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theme/themeOverride21.xml" ContentType="application/vnd.openxmlformats-officedocument.themeOverride+xml"/>
  <Override PartName="/ppt/charts/chart22.xml" ContentType="application/vnd.openxmlformats-officedocument.drawingml.chart+xml"/>
  <Override PartName="/ppt/theme/themeOverride22.xml" ContentType="application/vnd.openxmlformats-officedocument.themeOverride+xml"/>
  <Override PartName="/ppt/drawings/drawing3.xml" ContentType="application/vnd.openxmlformats-officedocument.drawingml.chartshapes+xml"/>
  <Override PartName="/ppt/charts/chart23.xml" ContentType="application/vnd.openxmlformats-officedocument.drawingml.chart+xml"/>
  <Override PartName="/ppt/theme/themeOverride23.xml" ContentType="application/vnd.openxmlformats-officedocument.themeOverride+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notesSlides/notesSlide35.xml" ContentType="application/vnd.openxmlformats-officedocument.presentationml.notesSlide+xml"/>
  <Override PartName="/ppt/charts/chart2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617" r:id="rId2"/>
    <p:sldId id="618" r:id="rId3"/>
    <p:sldId id="619" r:id="rId4"/>
    <p:sldId id="256" r:id="rId5"/>
    <p:sldId id="531" r:id="rId6"/>
    <p:sldId id="597" r:id="rId7"/>
    <p:sldId id="598" r:id="rId8"/>
    <p:sldId id="599" r:id="rId9"/>
    <p:sldId id="519" r:id="rId10"/>
    <p:sldId id="602" r:id="rId11"/>
    <p:sldId id="520" r:id="rId12"/>
    <p:sldId id="521" r:id="rId13"/>
    <p:sldId id="522" r:id="rId14"/>
    <p:sldId id="603" r:id="rId15"/>
    <p:sldId id="606" r:id="rId16"/>
    <p:sldId id="607" r:id="rId17"/>
    <p:sldId id="608" r:id="rId18"/>
    <p:sldId id="616" r:id="rId19"/>
    <p:sldId id="535" r:id="rId20"/>
    <p:sldId id="257" r:id="rId21"/>
    <p:sldId id="261" r:id="rId22"/>
    <p:sldId id="469" r:id="rId23"/>
    <p:sldId id="503" r:id="rId24"/>
    <p:sldId id="502" r:id="rId25"/>
    <p:sldId id="610" r:id="rId26"/>
    <p:sldId id="537" r:id="rId27"/>
    <p:sldId id="538" r:id="rId28"/>
    <p:sldId id="539" r:id="rId29"/>
    <p:sldId id="543" r:id="rId30"/>
    <p:sldId id="544" r:id="rId31"/>
    <p:sldId id="545" r:id="rId32"/>
    <p:sldId id="508" r:id="rId33"/>
    <p:sldId id="509" r:id="rId34"/>
    <p:sldId id="511" r:id="rId35"/>
    <p:sldId id="510" r:id="rId36"/>
    <p:sldId id="611" r:id="rId37"/>
    <p:sldId id="612" r:id="rId38"/>
    <p:sldId id="613" r:id="rId39"/>
    <p:sldId id="620" r:id="rId40"/>
    <p:sldId id="263" r:id="rId41"/>
    <p:sldId id="512" r:id="rId42"/>
    <p:sldId id="513" r:id="rId43"/>
    <p:sldId id="546" r:id="rId44"/>
    <p:sldId id="540" r:id="rId45"/>
    <p:sldId id="592" r:id="rId46"/>
    <p:sldId id="593" r:id="rId47"/>
    <p:sldId id="548" r:id="rId48"/>
    <p:sldId id="551" r:id="rId49"/>
    <p:sldId id="547" r:id="rId50"/>
    <p:sldId id="552" r:id="rId51"/>
    <p:sldId id="615" r:id="rId52"/>
    <p:sldId id="553" r:id="rId53"/>
    <p:sldId id="558" r:id="rId54"/>
    <p:sldId id="559" r:id="rId55"/>
    <p:sldId id="560" r:id="rId56"/>
    <p:sldId id="561" r:id="rId57"/>
    <p:sldId id="562" r:id="rId58"/>
    <p:sldId id="563" r:id="rId59"/>
    <p:sldId id="565" r:id="rId60"/>
    <p:sldId id="566" r:id="rId61"/>
    <p:sldId id="567" r:id="rId62"/>
    <p:sldId id="568" r:id="rId63"/>
    <p:sldId id="570" r:id="rId64"/>
    <p:sldId id="571" r:id="rId65"/>
    <p:sldId id="572" r:id="rId66"/>
    <p:sldId id="573" r:id="rId67"/>
    <p:sldId id="574" r:id="rId68"/>
    <p:sldId id="576" r:id="rId69"/>
    <p:sldId id="577" r:id="rId70"/>
    <p:sldId id="578" r:id="rId71"/>
    <p:sldId id="579" r:id="rId72"/>
    <p:sldId id="580" r:id="rId73"/>
    <p:sldId id="584" r:id="rId74"/>
    <p:sldId id="585" r:id="rId75"/>
    <p:sldId id="586" r:id="rId76"/>
    <p:sldId id="587" r:id="rId77"/>
    <p:sldId id="516" r:id="rId78"/>
    <p:sldId id="517" r:id="rId79"/>
    <p:sldId id="282" r:id="rId80"/>
    <p:sldId id="296" r:id="rId81"/>
    <p:sldId id="297" r:id="rId82"/>
    <p:sldId id="298" r:id="rId83"/>
    <p:sldId id="299" r:id="rId84"/>
    <p:sldId id="287" r:id="rId85"/>
    <p:sldId id="288" r:id="rId86"/>
    <p:sldId id="289" r:id="rId87"/>
    <p:sldId id="312" r:id="rId88"/>
    <p:sldId id="314" r:id="rId89"/>
    <p:sldId id="316" r:id="rId90"/>
    <p:sldId id="321" r:id="rId91"/>
    <p:sldId id="330" r:id="rId92"/>
    <p:sldId id="331" r:id="rId93"/>
    <p:sldId id="332" r:id="rId94"/>
    <p:sldId id="335" r:id="rId95"/>
    <p:sldId id="336" r:id="rId96"/>
    <p:sldId id="337" r:id="rId97"/>
    <p:sldId id="338" r:id="rId98"/>
    <p:sldId id="339" r:id="rId99"/>
    <p:sldId id="340" r:id="rId100"/>
    <p:sldId id="341" r:id="rId101"/>
    <p:sldId id="342" r:id="rId102"/>
    <p:sldId id="343" r:id="rId103"/>
    <p:sldId id="345" r:id="rId104"/>
    <p:sldId id="405" r:id="rId105"/>
    <p:sldId id="614" r:id="rId106"/>
    <p:sldId id="409" r:id="rId107"/>
    <p:sldId id="362" r:id="rId108"/>
    <p:sldId id="534" r:id="rId10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649" autoAdjust="0"/>
  </p:normalViewPr>
  <p:slideViewPr>
    <p:cSldViewPr>
      <p:cViewPr>
        <p:scale>
          <a:sx n="80" d="100"/>
          <a:sy n="80" d="100"/>
        </p:scale>
        <p:origin x="-1026" y="-48"/>
      </p:cViewPr>
      <p:guideLst>
        <p:guide orient="horz" pos="2160"/>
        <p:guide pos="2880"/>
      </p:guideLst>
    </p:cSldViewPr>
  </p:slideViewPr>
  <p:outlineViewPr>
    <p:cViewPr>
      <p:scale>
        <a:sx n="33" d="100"/>
        <a:sy n="33" d="100"/>
      </p:scale>
      <p:origin x="66" y="10428"/>
    </p:cViewPr>
  </p:outlineViewPr>
  <p:notesTextViewPr>
    <p:cViewPr>
      <p:scale>
        <a:sx n="100" d="100"/>
        <a:sy n="100" d="100"/>
      </p:scale>
      <p:origin x="0" y="0"/>
    </p:cViewPr>
  </p:notesTextViewPr>
  <p:sorterViewPr>
    <p:cViewPr>
      <p:scale>
        <a:sx n="100" d="100"/>
        <a:sy n="100" d="100"/>
      </p:scale>
      <p:origin x="0" y="6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cecchini_m\Desktop\812009111P1G017.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asap4\Stata_Old\Users\Cecchini_M\Chp%206%20-%20OECD%20countries\England\Analysis\paper%20outputs_ENG.xls"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2" Type="http://schemas.openxmlformats.org/officeDocument/2006/relationships/oleObject" Target="file:///\\asap4\Stata\Users\Cecchini_M\Europe\EUR-A(new)\outputs\distrib%20impact.xls"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Documents%20and%20Settings\cecchini_m\Desktop\812009111P1G017.xls" TargetMode="External"/><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oleObject" Target="file:///\\asap4\Stata_Old\Users\Cecchini_M\Europe\EUR-A(new)\outputs\multiple%20interventions.xls"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2" Type="http://schemas.openxmlformats.org/officeDocument/2006/relationships/oleObject" Target="file:///\\asap4\Stata_Old\Users\Cecchini_M\Europe\EUR-A(new)\outputs\multiple%20interventions.xls" TargetMode="External"/><Relationship Id="rId1" Type="http://schemas.openxmlformats.org/officeDocument/2006/relationships/themeOverride" Target="../theme/themeOverride21.xml"/></Relationships>
</file>

<file path=ppt/charts/_rels/chart2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FILESVRA\Users1\Cecchini_M\presentations\EUPHA%202010%20-%20Amsterdam\figures.xls" TargetMode="External"/><Relationship Id="rId1" Type="http://schemas.openxmlformats.org/officeDocument/2006/relationships/themeOverride" Target="../theme/themeOverride22.xml"/></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FILESVRA\Users1\Cecchini_M\presentations\EUPHA%202010%20-%20Amsterdam\figures.xls" TargetMode="External"/><Relationship Id="rId1" Type="http://schemas.openxmlformats.org/officeDocument/2006/relationships/themeOverride" Target="../theme/themeOverride23.xml"/></Relationships>
</file>

<file path=ppt/charts/_rels/chart24.xml.rels><?xml version="1.0" encoding="UTF-8" standalone="yes"?>
<Relationships xmlns="http://schemas.openxmlformats.org/package/2006/relationships"><Relationship Id="rId1" Type="http://schemas.openxmlformats.org/officeDocument/2006/relationships/oleObject" Target="file:///J:\Istisan_giovanni\Istisan\capitolo%203.3\grafici%20capitolo%203.3.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J:\Istisan_giovanni\Istisan\capitolo%203.3\grafici%20capitolo%203.3.xls"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J:\Istisan_giovanni\Istisan\capitolo%203.3\grafici%20capitolo%203.3.xls"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FILESVRA\Users1\Cecchini_M\presentations\lancet\Lancet.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FILESVRA\Users1\Cecchini_M\presentations\lancet\Lancet.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main.oecd.org\sdataELS\Applic\HEALTH%20PREVENTION%20PROJECT\Final\Projections%20by%20age%20groups.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FILESVRA\Users1\Cecchini_M\Health%20commite%20apr2008\BMI.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FILESVRA\Users1\Cecchini_M\Health%20commite%20apr2008\BMI.xls"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asap4\Stata\Users\Cecchini_M\Europe\EUR-A(new)\outputs\paper%20outputs.xls"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4427083333333903E-2"/>
          <c:y val="6.3220801853209704E-2"/>
          <c:w val="0.89327017716535462"/>
          <c:h val="0.83853740954445466"/>
        </c:manualLayout>
      </c:layout>
      <c:barChart>
        <c:barDir val="bar"/>
        <c:grouping val="clustered"/>
        <c:varyColors val="0"/>
        <c:ser>
          <c:idx val="1"/>
          <c:order val="1"/>
          <c:tx>
            <c:strRef>
              <c:f>Data2.4.3!$C$6</c:f>
              <c:strCache>
                <c:ptCount val="1"/>
                <c:pt idx="0">
                  <c:v>2005-06</c:v>
                </c:pt>
              </c:strCache>
            </c:strRef>
          </c:tx>
          <c:spPr>
            <a:solidFill>
              <a:schemeClr val="accent1">
                <a:lumMod val="60000"/>
                <a:lumOff val="40000"/>
              </a:schemeClr>
            </a:solidFill>
            <a:ln>
              <a:solidFill>
                <a:schemeClr val="tx1">
                  <a:lumMod val="50000"/>
                  <a:lumOff val="50000"/>
                </a:schemeClr>
              </a:solidFill>
            </a:ln>
          </c:spPr>
          <c:invertIfNegative val="0"/>
          <c:dPt>
            <c:idx val="9"/>
            <c:invertIfNegative val="0"/>
            <c:bubble3D val="0"/>
            <c:spPr>
              <a:solidFill>
                <a:schemeClr val="accent2"/>
              </a:solidFill>
              <a:ln>
                <a:solidFill>
                  <a:schemeClr val="tx1">
                    <a:lumMod val="50000"/>
                    <a:lumOff val="50000"/>
                  </a:schemeClr>
                </a:solidFill>
              </a:ln>
            </c:spPr>
          </c:dPt>
          <c:dLbls>
            <c:numFmt formatCode="#,##0" sourceLinked="0"/>
            <c:dLblPos val="inBase"/>
            <c:showLegendKey val="0"/>
            <c:showVal val="1"/>
            <c:showCatName val="0"/>
            <c:showSerName val="0"/>
            <c:showPercent val="0"/>
            <c:showBubbleSize val="0"/>
            <c:showLeaderLines val="0"/>
          </c:dLbls>
          <c:val>
            <c:numRef>
              <c:f>Data2.4.3!$C$7:$C$32</c:f>
              <c:numCache>
                <c:formatCode>0.0</c:formatCode>
                <c:ptCount val="26"/>
                <c:pt idx="0">
                  <c:v>33</c:v>
                </c:pt>
                <c:pt idx="1">
                  <c:v>25</c:v>
                </c:pt>
                <c:pt idx="2">
                  <c:v>25</c:v>
                </c:pt>
                <c:pt idx="3">
                  <c:v>23</c:v>
                </c:pt>
                <c:pt idx="4">
                  <c:v>22</c:v>
                </c:pt>
                <c:pt idx="5">
                  <c:v>22</c:v>
                </c:pt>
                <c:pt idx="6">
                  <c:v>19</c:v>
                </c:pt>
                <c:pt idx="7">
                  <c:v>19</c:v>
                </c:pt>
                <c:pt idx="8">
                  <c:v>19</c:v>
                </c:pt>
                <c:pt idx="9">
                  <c:v>17.2</c:v>
                </c:pt>
                <c:pt idx="10">
                  <c:v>17</c:v>
                </c:pt>
                <c:pt idx="11">
                  <c:v>16</c:v>
                </c:pt>
                <c:pt idx="12">
                  <c:v>16</c:v>
                </c:pt>
                <c:pt idx="13">
                  <c:v>16</c:v>
                </c:pt>
                <c:pt idx="14">
                  <c:v>15</c:v>
                </c:pt>
                <c:pt idx="15">
                  <c:v>15</c:v>
                </c:pt>
                <c:pt idx="16">
                  <c:v>14</c:v>
                </c:pt>
                <c:pt idx="17">
                  <c:v>14</c:v>
                </c:pt>
                <c:pt idx="18">
                  <c:v>14</c:v>
                </c:pt>
                <c:pt idx="19">
                  <c:v>14</c:v>
                </c:pt>
                <c:pt idx="20">
                  <c:v>13</c:v>
                </c:pt>
                <c:pt idx="21">
                  <c:v>13</c:v>
                </c:pt>
                <c:pt idx="22">
                  <c:v>13</c:v>
                </c:pt>
                <c:pt idx="23">
                  <c:v>12</c:v>
                </c:pt>
                <c:pt idx="24">
                  <c:v>11</c:v>
                </c:pt>
                <c:pt idx="25">
                  <c:v>10</c:v>
                </c:pt>
              </c:numCache>
            </c:numRef>
          </c:val>
        </c:ser>
        <c:dLbls>
          <c:showLegendKey val="0"/>
          <c:showVal val="0"/>
          <c:showCatName val="0"/>
          <c:showSerName val="0"/>
          <c:showPercent val="0"/>
          <c:showBubbleSize val="0"/>
        </c:dLbls>
        <c:gapWidth val="77"/>
        <c:axId val="50657280"/>
        <c:axId val="120415936"/>
      </c:barChart>
      <c:scatterChart>
        <c:scatterStyle val="lineMarker"/>
        <c:varyColors val="0"/>
        <c:ser>
          <c:idx val="0"/>
          <c:order val="0"/>
          <c:tx>
            <c:strRef>
              <c:f>Data2.4.3!$E$6</c:f>
              <c:strCache>
                <c:ptCount val="1"/>
                <c:pt idx="0">
                  <c:v>2001-02</c:v>
                </c:pt>
              </c:strCache>
            </c:strRef>
          </c:tx>
          <c:spPr>
            <a:ln w="28575">
              <a:noFill/>
            </a:ln>
          </c:spPr>
          <c:marker>
            <c:symbol val="diamond"/>
            <c:size val="9"/>
            <c:spPr>
              <a:solidFill>
                <a:srgbClr val="FF0000"/>
              </a:solidFill>
              <a:ln w="12700">
                <a:noFill/>
              </a:ln>
            </c:spPr>
          </c:marker>
          <c:xVal>
            <c:numRef>
              <c:f>Data2.4.3!$E$7:$E$32</c:f>
              <c:numCache>
                <c:formatCode>0.0</c:formatCode>
                <c:ptCount val="26"/>
                <c:pt idx="0">
                  <c:v>11.5</c:v>
                </c:pt>
                <c:pt idx="1">
                  <c:v>14.3</c:v>
                </c:pt>
                <c:pt idx="2">
                  <c:v>14.7</c:v>
                </c:pt>
                <c:pt idx="3">
                  <c:v>17.899999999999999</c:v>
                </c:pt>
                <c:pt idx="5">
                  <c:v>19.899999999999999</c:v>
                </c:pt>
                <c:pt idx="6">
                  <c:v>17.3</c:v>
                </c:pt>
                <c:pt idx="7">
                  <c:v>20.7</c:v>
                </c:pt>
                <c:pt idx="8">
                  <c:v>25</c:v>
                </c:pt>
                <c:pt idx="9">
                  <c:v>21.6</c:v>
                </c:pt>
                <c:pt idx="10">
                  <c:v>23.3</c:v>
                </c:pt>
                <c:pt idx="12">
                  <c:v>21.3</c:v>
                </c:pt>
                <c:pt idx="13">
                  <c:v>22.4</c:v>
                </c:pt>
                <c:pt idx="14">
                  <c:v>22.3</c:v>
                </c:pt>
                <c:pt idx="15">
                  <c:v>25.4</c:v>
                </c:pt>
                <c:pt idx="17">
                  <c:v>23.5</c:v>
                </c:pt>
                <c:pt idx="18">
                  <c:v>24.7</c:v>
                </c:pt>
                <c:pt idx="19">
                  <c:v>24.8</c:v>
                </c:pt>
                <c:pt idx="20">
                  <c:v>22.2</c:v>
                </c:pt>
                <c:pt idx="21">
                  <c:v>23.2</c:v>
                </c:pt>
                <c:pt idx="22">
                  <c:v>24.5</c:v>
                </c:pt>
                <c:pt idx="23">
                  <c:v>28</c:v>
                </c:pt>
                <c:pt idx="25">
                  <c:v>26.2</c:v>
                </c:pt>
              </c:numCache>
            </c:numRef>
          </c:xVal>
          <c:yVal>
            <c:numRef>
              <c:f>Data2.4.3!$D$7:$D$32</c:f>
              <c:numCache>
                <c:formatCode>0.0</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yVal>
          <c:smooth val="0"/>
        </c:ser>
        <c:dLbls>
          <c:showLegendKey val="0"/>
          <c:showVal val="0"/>
          <c:showCatName val="0"/>
          <c:showSerName val="0"/>
          <c:showPercent val="0"/>
          <c:showBubbleSize val="0"/>
        </c:dLbls>
        <c:axId val="120416512"/>
        <c:axId val="120417088"/>
      </c:scatterChart>
      <c:catAx>
        <c:axId val="50657280"/>
        <c:scaling>
          <c:orientation val="maxMin"/>
        </c:scaling>
        <c:delete val="0"/>
        <c:axPos val="r"/>
        <c:majorTickMark val="none"/>
        <c:minorTickMark val="none"/>
        <c:tickLblPos val="none"/>
        <c:crossAx val="120415936"/>
        <c:crosses val="autoZero"/>
        <c:auto val="1"/>
        <c:lblAlgn val="ctr"/>
        <c:lblOffset val="100"/>
        <c:tickLblSkip val="1"/>
        <c:noMultiLvlLbl val="0"/>
      </c:catAx>
      <c:valAx>
        <c:axId val="120415936"/>
        <c:scaling>
          <c:orientation val="maxMin"/>
          <c:max val="35"/>
          <c:min val="0"/>
        </c:scaling>
        <c:delete val="0"/>
        <c:axPos val="b"/>
        <c:majorGridlines>
          <c:spPr>
            <a:ln>
              <a:solidFill>
                <a:sysClr val="windowText" lastClr="000000"/>
              </a:solidFill>
              <a:prstDash val="sysDot"/>
            </a:ln>
          </c:spPr>
        </c:majorGridlines>
        <c:numFmt formatCode="0" sourceLinked="0"/>
        <c:majorTickMark val="out"/>
        <c:minorTickMark val="none"/>
        <c:tickLblPos val="nextTo"/>
        <c:spPr>
          <a:ln>
            <a:solidFill>
              <a:sysClr val="windowText" lastClr="000000"/>
            </a:solidFill>
          </a:ln>
        </c:spPr>
        <c:txPr>
          <a:bodyPr/>
          <a:lstStyle/>
          <a:p>
            <a:pPr>
              <a:defRPr sz="1400"/>
            </a:pPr>
            <a:endParaRPr lang="it-IT"/>
          </a:p>
        </c:txPr>
        <c:crossAx val="50657280"/>
        <c:crosses val="max"/>
        <c:crossBetween val="between"/>
        <c:majorUnit val="5"/>
      </c:valAx>
      <c:valAx>
        <c:axId val="120416512"/>
        <c:scaling>
          <c:orientation val="minMax"/>
          <c:max val="35"/>
          <c:min val="0"/>
        </c:scaling>
        <c:delete val="0"/>
        <c:axPos val="b"/>
        <c:numFmt formatCode="0.0" sourceLinked="1"/>
        <c:majorTickMark val="none"/>
        <c:minorTickMark val="none"/>
        <c:tickLblPos val="none"/>
        <c:spPr>
          <a:ln>
            <a:noFill/>
          </a:ln>
        </c:spPr>
        <c:crossAx val="120417088"/>
        <c:crossesAt val="6"/>
        <c:crossBetween val="midCat"/>
        <c:majorUnit val="5"/>
      </c:valAx>
      <c:valAx>
        <c:axId val="120417088"/>
        <c:scaling>
          <c:orientation val="maxMin"/>
          <c:max val="26.5"/>
          <c:min val="0.5"/>
        </c:scaling>
        <c:delete val="0"/>
        <c:axPos val="r"/>
        <c:numFmt formatCode="0.0" sourceLinked="1"/>
        <c:majorTickMark val="none"/>
        <c:minorTickMark val="none"/>
        <c:tickLblPos val="none"/>
        <c:spPr>
          <a:ln>
            <a:solidFill>
              <a:schemeClr val="bg1"/>
            </a:solidFill>
          </a:ln>
        </c:spPr>
        <c:crossAx val="120416512"/>
        <c:crosses val="max"/>
        <c:crossBetween val="midCat"/>
      </c:valAx>
      <c:spPr>
        <a:ln>
          <a:solidFill>
            <a:sysClr val="windowText" lastClr="000000"/>
          </a:solidFill>
        </a:ln>
      </c:spPr>
    </c:plotArea>
    <c:legend>
      <c:legendPos val="t"/>
      <c:layout/>
      <c:overlay val="0"/>
    </c:legend>
    <c:plotVisOnly val="1"/>
    <c:dispBlanksAs val="gap"/>
    <c:showDLblsOverMax val="0"/>
  </c:chart>
  <c:spPr>
    <a:noFill/>
    <a:ln>
      <a:noFill/>
    </a:ln>
  </c:spPr>
  <c:txPr>
    <a:bodyPr/>
    <a:lstStyle/>
    <a:p>
      <a:pPr>
        <a:defRPr sz="800">
          <a:solidFill>
            <a:schemeClr val="tx1"/>
          </a:solidFill>
          <a:latin typeface="Arial" pitchFamily="34" charset="0"/>
          <a:cs typeface="Arial" pitchFamily="34" charset="0"/>
        </a:defRPr>
      </a:pPr>
      <a:endParaRPr lang="it-IT"/>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305309631516955"/>
          <c:y val="2.9166666666666667E-2"/>
          <c:w val="0.6978568674442337"/>
          <c:h val="0.86250000000000004"/>
        </c:manualLayout>
      </c:layout>
      <c:scatterChart>
        <c:scatterStyle val="smoothMarker"/>
        <c:varyColors val="0"/>
        <c:ser>
          <c:idx val="1"/>
          <c:order val="0"/>
          <c:tx>
            <c:strRef>
              <c:f>'g hly disc cum cap'!$A$33</c:f>
              <c:strCache>
                <c:ptCount val="1"/>
                <c:pt idx="0">
                  <c:v>worksite interventions</c:v>
                </c:pt>
              </c:strCache>
            </c:strRef>
          </c:tx>
          <c:spPr>
            <a:ln>
              <a:solidFill>
                <a:srgbClr val="00B0F0"/>
              </a:solidFill>
            </a:ln>
          </c:spPr>
          <c:marker>
            <c:symbol val="none"/>
          </c:marker>
          <c:xVal>
            <c:numRef>
              <c:f>'g hly disc cum cap'!$B$31:$CW$31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'g hly disc cum cap'!$B$33:$CW$33</c:f>
              <c:numCache>
                <c:formatCode>0</c:formatCode>
                <c:ptCount val="100"/>
                <c:pt idx="0">
                  <c:v>10.761672702712318</c:v>
                </c:pt>
                <c:pt idx="1">
                  <c:v>48.242020962461602</c:v>
                </c:pt>
                <c:pt idx="2">
                  <c:v>77.693383052440467</c:v>
                </c:pt>
                <c:pt idx="3">
                  <c:v>108.14617153115235</c:v>
                </c:pt>
                <c:pt idx="4">
                  <c:v>139.64738718061977</c:v>
                </c:pt>
                <c:pt idx="5">
                  <c:v>193.90225959855258</c:v>
                </c:pt>
                <c:pt idx="6">
                  <c:v>247.19740841504137</c:v>
                </c:pt>
                <c:pt idx="7">
                  <c:v>307.06141152442268</c:v>
                </c:pt>
                <c:pt idx="8">
                  <c:v>375.94048329337431</c:v>
                </c:pt>
                <c:pt idx="9">
                  <c:v>455.05639472750869</c:v>
                </c:pt>
                <c:pt idx="10">
                  <c:v>544.28201619939</c:v>
                </c:pt>
                <c:pt idx="11">
                  <c:v>635.04941486979476</c:v>
                </c:pt>
                <c:pt idx="12">
                  <c:v>720.70584866199465</c:v>
                </c:pt>
                <c:pt idx="13">
                  <c:v>817.56441534827024</c:v>
                </c:pt>
                <c:pt idx="14">
                  <c:v>926.91050374208635</c:v>
                </c:pt>
                <c:pt idx="15">
                  <c:v>1034.4328442194223</c:v>
                </c:pt>
                <c:pt idx="16">
                  <c:v>1140.3991068900798</c:v>
                </c:pt>
                <c:pt idx="17">
                  <c:v>1269.4830765971078</c:v>
                </c:pt>
                <c:pt idx="18">
                  <c:v>1418.8513793925658</c:v>
                </c:pt>
                <c:pt idx="19">
                  <c:v>1569.8984201031028</c:v>
                </c:pt>
                <c:pt idx="20">
                  <c:v>1725.000804905751</c:v>
                </c:pt>
                <c:pt idx="21">
                  <c:v>1892.963351561513</c:v>
                </c:pt>
                <c:pt idx="22">
                  <c:v>2057.6292410056799</c:v>
                </c:pt>
                <c:pt idx="23">
                  <c:v>2218.6397409027791</c:v>
                </c:pt>
                <c:pt idx="24">
                  <c:v>2381.1844147584184</c:v>
                </c:pt>
                <c:pt idx="25">
                  <c:v>2538.1395091179597</c:v>
                </c:pt>
                <c:pt idx="26">
                  <c:v>2711.8828243539747</c:v>
                </c:pt>
                <c:pt idx="27">
                  <c:v>2879.2887293279937</c:v>
                </c:pt>
                <c:pt idx="28">
                  <c:v>3031.8547951199344</c:v>
                </c:pt>
                <c:pt idx="29">
                  <c:v>3198.2773652485375</c:v>
                </c:pt>
                <c:pt idx="30">
                  <c:v>3366.7004813343697</c:v>
                </c:pt>
                <c:pt idx="31">
                  <c:v>3538.1028493807294</c:v>
                </c:pt>
                <c:pt idx="32">
                  <c:v>3719.9098856934957</c:v>
                </c:pt>
                <c:pt idx="33">
                  <c:v>3911.5555017063102</c:v>
                </c:pt>
                <c:pt idx="34">
                  <c:v>4089.8703559308769</c:v>
                </c:pt>
                <c:pt idx="35">
                  <c:v>4238.0684671985373</c:v>
                </c:pt>
                <c:pt idx="36">
                  <c:v>4391.9236318888952</c:v>
                </c:pt>
                <c:pt idx="37">
                  <c:v>4541.7931429303899</c:v>
                </c:pt>
                <c:pt idx="38">
                  <c:v>4676.8317966501054</c:v>
                </c:pt>
                <c:pt idx="39">
                  <c:v>4823.0121795522073</c:v>
                </c:pt>
                <c:pt idx="40">
                  <c:v>4958.025925647441</c:v>
                </c:pt>
                <c:pt idx="41">
                  <c:v>5085.7633858904001</c:v>
                </c:pt>
                <c:pt idx="42">
                  <c:v>5203.9631763885427</c:v>
                </c:pt>
                <c:pt idx="43">
                  <c:v>5341.0034918662905</c:v>
                </c:pt>
                <c:pt idx="44">
                  <c:v>5477.0393407372585</c:v>
                </c:pt>
                <c:pt idx="45">
                  <c:v>5595.4590467107409</c:v>
                </c:pt>
                <c:pt idx="46">
                  <c:v>5700.3413457730021</c:v>
                </c:pt>
                <c:pt idx="47">
                  <c:v>5795.0962114433323</c:v>
                </c:pt>
                <c:pt idx="48">
                  <c:v>5894.1138049874544</c:v>
                </c:pt>
                <c:pt idx="49">
                  <c:v>5985.2514492222517</c:v>
                </c:pt>
                <c:pt idx="50">
                  <c:v>6077.6753923451215</c:v>
                </c:pt>
                <c:pt idx="51">
                  <c:v>6159.1877393429495</c:v>
                </c:pt>
                <c:pt idx="52">
                  <c:v>6234.4207142071018</c:v>
                </c:pt>
                <c:pt idx="53">
                  <c:v>6323.2295590330932</c:v>
                </c:pt>
                <c:pt idx="54">
                  <c:v>6409.9917934072364</c:v>
                </c:pt>
                <c:pt idx="55">
                  <c:v>6496.7622382189047</c:v>
                </c:pt>
                <c:pt idx="56">
                  <c:v>6587.5785927442857</c:v>
                </c:pt>
                <c:pt idx="57">
                  <c:v>6661.385776396759</c:v>
                </c:pt>
                <c:pt idx="58">
                  <c:v>6734.6628257169532</c:v>
                </c:pt>
                <c:pt idx="59">
                  <c:v>6811.1573605573349</c:v>
                </c:pt>
                <c:pt idx="60">
                  <c:v>6876.7954944242529</c:v>
                </c:pt>
                <c:pt idx="61">
                  <c:v>6938.0153235220014</c:v>
                </c:pt>
                <c:pt idx="62">
                  <c:v>6994.7771348422075</c:v>
                </c:pt>
                <c:pt idx="63">
                  <c:v>7049.4132546421697</c:v>
                </c:pt>
                <c:pt idx="64">
                  <c:v>7098.4063073287662</c:v>
                </c:pt>
                <c:pt idx="65">
                  <c:v>7143.1543702827039</c:v>
                </c:pt>
                <c:pt idx="66">
                  <c:v>7185.8199862916654</c:v>
                </c:pt>
                <c:pt idx="67">
                  <c:v>7225.9762570840076</c:v>
                </c:pt>
                <c:pt idx="68">
                  <c:v>7257.7067352867198</c:v>
                </c:pt>
                <c:pt idx="69">
                  <c:v>7289.5282715649419</c:v>
                </c:pt>
                <c:pt idx="70">
                  <c:v>7320.8216991346244</c:v>
                </c:pt>
                <c:pt idx="71">
                  <c:v>7355.5416796443742</c:v>
                </c:pt>
                <c:pt idx="72">
                  <c:v>7386.7592574802511</c:v>
                </c:pt>
                <c:pt idx="73">
                  <c:v>7413.6812491983592</c:v>
                </c:pt>
                <c:pt idx="74">
                  <c:v>7438.7877749284153</c:v>
                </c:pt>
                <c:pt idx="75">
                  <c:v>7463.9486200438414</c:v>
                </c:pt>
                <c:pt idx="76">
                  <c:v>7490.8094491451802</c:v>
                </c:pt>
                <c:pt idx="77">
                  <c:v>7518.7894863040165</c:v>
                </c:pt>
                <c:pt idx="78">
                  <c:v>7543.306444873494</c:v>
                </c:pt>
                <c:pt idx="79">
                  <c:v>7566.2239868424995</c:v>
                </c:pt>
                <c:pt idx="80">
                  <c:v>7588.0253518674344</c:v>
                </c:pt>
                <c:pt idx="81">
                  <c:v>7609.5596007084123</c:v>
                </c:pt>
                <c:pt idx="82">
                  <c:v>7630.2746379405153</c:v>
                </c:pt>
                <c:pt idx="83">
                  <c:v>7649.7373535643037</c:v>
                </c:pt>
                <c:pt idx="84">
                  <c:v>7673.4335295093942</c:v>
                </c:pt>
                <c:pt idx="85">
                  <c:v>7695.4445045769444</c:v>
                </c:pt>
                <c:pt idx="86">
                  <c:v>7713.76976565531</c:v>
                </c:pt>
                <c:pt idx="87">
                  <c:v>7732.0194667494434</c:v>
                </c:pt>
                <c:pt idx="88">
                  <c:v>7748.7923756167711</c:v>
                </c:pt>
                <c:pt idx="89">
                  <c:v>7762.8890717111044</c:v>
                </c:pt>
                <c:pt idx="90">
                  <c:v>7778.9570095484505</c:v>
                </c:pt>
                <c:pt idx="91">
                  <c:v>7793.1960266156793</c:v>
                </c:pt>
                <c:pt idx="92">
                  <c:v>7805.8332171474285</c:v>
                </c:pt>
                <c:pt idx="93">
                  <c:v>7817.5095255552451</c:v>
                </c:pt>
                <c:pt idx="94">
                  <c:v>7829.0264524994991</c:v>
                </c:pt>
                <c:pt idx="95">
                  <c:v>7842.3711045844057</c:v>
                </c:pt>
                <c:pt idx="96">
                  <c:v>7856.4395585346965</c:v>
                </c:pt>
                <c:pt idx="97">
                  <c:v>7869.0064008236222</c:v>
                </c:pt>
                <c:pt idx="98">
                  <c:v>7880.6705681387011</c:v>
                </c:pt>
                <c:pt idx="99">
                  <c:v>7893.4828208981789</c:v>
                </c:pt>
              </c:numCache>
            </c:numRef>
          </c:yVal>
          <c:smooth val="1"/>
        </c:ser>
        <c:ser>
          <c:idx val="2"/>
          <c:order val="1"/>
          <c:tx>
            <c:strRef>
              <c:f>'g hly disc cum cap'!$A$34</c:f>
              <c:strCache>
                <c:ptCount val="1"/>
                <c:pt idx="0">
                  <c:v>mass media campaigns</c:v>
                </c:pt>
              </c:strCache>
            </c:strRef>
          </c:tx>
          <c:spPr>
            <a:ln>
              <a:solidFill>
                <a:srgbClr val="FF99FF"/>
              </a:solidFill>
            </a:ln>
          </c:spPr>
          <c:marker>
            <c:symbol val="none"/>
          </c:marker>
          <c:xVal>
            <c:numRef>
              <c:f>'g hly disc cum cap'!$B$31:$CW$31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'g hly disc cum cap'!$B$34:$CW$34</c:f>
              <c:numCache>
                <c:formatCode>0</c:formatCode>
                <c:ptCount val="100"/>
                <c:pt idx="0">
                  <c:v>18.233693029479603</c:v>
                </c:pt>
                <c:pt idx="1">
                  <c:v>59.010870645532322</c:v>
                </c:pt>
                <c:pt idx="2">
                  <c:v>118.88306788322348</c:v>
                </c:pt>
                <c:pt idx="3">
                  <c:v>177.64464123243945</c:v>
                </c:pt>
                <c:pt idx="4">
                  <c:v>233.19070424166583</c:v>
                </c:pt>
                <c:pt idx="5">
                  <c:v>282.72996566384978</c:v>
                </c:pt>
                <c:pt idx="6">
                  <c:v>338.02391119066925</c:v>
                </c:pt>
                <c:pt idx="7">
                  <c:v>403.26701733320687</c:v>
                </c:pt>
                <c:pt idx="8">
                  <c:v>481.91016193419864</c:v>
                </c:pt>
                <c:pt idx="9">
                  <c:v>555.51642505528696</c:v>
                </c:pt>
                <c:pt idx="10">
                  <c:v>625.43788277697661</c:v>
                </c:pt>
                <c:pt idx="11">
                  <c:v>684.74969111459336</c:v>
                </c:pt>
                <c:pt idx="12">
                  <c:v>743.77857633324493</c:v>
                </c:pt>
                <c:pt idx="13">
                  <c:v>808.13838249587957</c:v>
                </c:pt>
                <c:pt idx="14">
                  <c:v>873.27360604514854</c:v>
                </c:pt>
                <c:pt idx="15">
                  <c:v>937.14092538815066</c:v>
                </c:pt>
                <c:pt idx="16">
                  <c:v>998.6498336804259</c:v>
                </c:pt>
                <c:pt idx="17">
                  <c:v>1076.050526769631</c:v>
                </c:pt>
                <c:pt idx="18">
                  <c:v>1164.9490619061712</c:v>
                </c:pt>
                <c:pt idx="19">
                  <c:v>1263.0792514285367</c:v>
                </c:pt>
                <c:pt idx="20">
                  <c:v>1360.5482718033791</c:v>
                </c:pt>
                <c:pt idx="21">
                  <c:v>1469.8390428102048</c:v>
                </c:pt>
                <c:pt idx="22">
                  <c:v>1580.5822272244848</c:v>
                </c:pt>
                <c:pt idx="23">
                  <c:v>1688.1477022027375</c:v>
                </c:pt>
                <c:pt idx="24">
                  <c:v>1795.1451184065927</c:v>
                </c:pt>
                <c:pt idx="25">
                  <c:v>1904.6696085061544</c:v>
                </c:pt>
                <c:pt idx="26">
                  <c:v>2018.7344614787273</c:v>
                </c:pt>
                <c:pt idx="27">
                  <c:v>2130.3410158704669</c:v>
                </c:pt>
                <c:pt idx="28">
                  <c:v>2233.7562356515368</c:v>
                </c:pt>
                <c:pt idx="29">
                  <c:v>2326.5171920826274</c:v>
                </c:pt>
                <c:pt idx="30">
                  <c:v>2416.2693708333918</c:v>
                </c:pt>
                <c:pt idx="31">
                  <c:v>2507.2503946445272</c:v>
                </c:pt>
                <c:pt idx="32">
                  <c:v>2602.1958698590397</c:v>
                </c:pt>
                <c:pt idx="33">
                  <c:v>2707.5094127186308</c:v>
                </c:pt>
                <c:pt idx="34">
                  <c:v>2810.3176157531652</c:v>
                </c:pt>
                <c:pt idx="35">
                  <c:v>2908.8792693617547</c:v>
                </c:pt>
                <c:pt idx="36">
                  <c:v>3006.9511758449676</c:v>
                </c:pt>
                <c:pt idx="37">
                  <c:v>3100.7434832251647</c:v>
                </c:pt>
                <c:pt idx="38">
                  <c:v>3186.5104024354223</c:v>
                </c:pt>
                <c:pt idx="39">
                  <c:v>3269.5961398388272</c:v>
                </c:pt>
                <c:pt idx="40">
                  <c:v>3348.8062270473329</c:v>
                </c:pt>
                <c:pt idx="41">
                  <c:v>3425.2219764389502</c:v>
                </c:pt>
                <c:pt idx="42">
                  <c:v>3504.3514810137603</c:v>
                </c:pt>
                <c:pt idx="43">
                  <c:v>3590.1607291093287</c:v>
                </c:pt>
                <c:pt idx="44">
                  <c:v>3672.3777923698312</c:v>
                </c:pt>
                <c:pt idx="45">
                  <c:v>3745.3625399795719</c:v>
                </c:pt>
                <c:pt idx="46">
                  <c:v>3810.3971930932371</c:v>
                </c:pt>
                <c:pt idx="47">
                  <c:v>3874.3186148890472</c:v>
                </c:pt>
                <c:pt idx="48">
                  <c:v>3931.2837351768335</c:v>
                </c:pt>
                <c:pt idx="49">
                  <c:v>3980.0192975339505</c:v>
                </c:pt>
                <c:pt idx="50">
                  <c:v>4024.5042893483933</c:v>
                </c:pt>
                <c:pt idx="51">
                  <c:v>4073.1258589923664</c:v>
                </c:pt>
                <c:pt idx="52">
                  <c:v>4119.9570972038109</c:v>
                </c:pt>
                <c:pt idx="53">
                  <c:v>4170.7631732292684</c:v>
                </c:pt>
                <c:pt idx="54">
                  <c:v>4222.6484319377341</c:v>
                </c:pt>
                <c:pt idx="55">
                  <c:v>4273.6971871304995</c:v>
                </c:pt>
                <c:pt idx="56">
                  <c:v>4319.3268470949124</c:v>
                </c:pt>
                <c:pt idx="57">
                  <c:v>4353.1967094658903</c:v>
                </c:pt>
                <c:pt idx="58">
                  <c:v>4383.84888912107</c:v>
                </c:pt>
                <c:pt idx="59">
                  <c:v>4416.2661714857704</c:v>
                </c:pt>
                <c:pt idx="60">
                  <c:v>4447.8278487684056</c:v>
                </c:pt>
                <c:pt idx="61">
                  <c:v>4478.5067014046554</c:v>
                </c:pt>
                <c:pt idx="62">
                  <c:v>4507.4925309298524</c:v>
                </c:pt>
                <c:pt idx="63">
                  <c:v>4534.9211312898515</c:v>
                </c:pt>
                <c:pt idx="64">
                  <c:v>4559.1819460938932</c:v>
                </c:pt>
                <c:pt idx="65">
                  <c:v>4581.1884850962715</c:v>
                </c:pt>
                <c:pt idx="66">
                  <c:v>4600.4273089559101</c:v>
                </c:pt>
                <c:pt idx="67">
                  <c:v>4616.5425939104643</c:v>
                </c:pt>
                <c:pt idx="68">
                  <c:v>4629.8032502712604</c:v>
                </c:pt>
                <c:pt idx="69">
                  <c:v>4642.4269804808091</c:v>
                </c:pt>
                <c:pt idx="70">
                  <c:v>4658.1825991492842</c:v>
                </c:pt>
                <c:pt idx="71">
                  <c:v>4676.1339355548953</c:v>
                </c:pt>
                <c:pt idx="72">
                  <c:v>4692.7077319064965</c:v>
                </c:pt>
                <c:pt idx="73">
                  <c:v>4710.1153952349114</c:v>
                </c:pt>
                <c:pt idx="74">
                  <c:v>4724.9443153539005</c:v>
                </c:pt>
                <c:pt idx="75">
                  <c:v>4738.8407491252892</c:v>
                </c:pt>
                <c:pt idx="76">
                  <c:v>4753.647354739127</c:v>
                </c:pt>
                <c:pt idx="77">
                  <c:v>4770.2196861643324</c:v>
                </c:pt>
                <c:pt idx="78">
                  <c:v>4784.3507329309896</c:v>
                </c:pt>
                <c:pt idx="79">
                  <c:v>4795.872539769518</c:v>
                </c:pt>
                <c:pt idx="80">
                  <c:v>4806.5647418617054</c:v>
                </c:pt>
                <c:pt idx="81">
                  <c:v>4816.1446452041564</c:v>
                </c:pt>
                <c:pt idx="82">
                  <c:v>4823.1769110708146</c:v>
                </c:pt>
                <c:pt idx="83">
                  <c:v>4830.791917704596</c:v>
                </c:pt>
                <c:pt idx="84">
                  <c:v>4838.417327654327</c:v>
                </c:pt>
                <c:pt idx="85">
                  <c:v>4845.8479225664123</c:v>
                </c:pt>
                <c:pt idx="86">
                  <c:v>4853.4652686355039</c:v>
                </c:pt>
                <c:pt idx="87">
                  <c:v>4861.4989270101578</c:v>
                </c:pt>
                <c:pt idx="88">
                  <c:v>4867.8415108946401</c:v>
                </c:pt>
                <c:pt idx="89">
                  <c:v>4872.2184693435111</c:v>
                </c:pt>
                <c:pt idx="90">
                  <c:v>4877.1275331127244</c:v>
                </c:pt>
                <c:pt idx="91">
                  <c:v>4882.2076834302907</c:v>
                </c:pt>
                <c:pt idx="92">
                  <c:v>4887.4547722960697</c:v>
                </c:pt>
                <c:pt idx="93">
                  <c:v>4891.3987318398604</c:v>
                </c:pt>
                <c:pt idx="94">
                  <c:v>4896.0044693060527</c:v>
                </c:pt>
                <c:pt idx="95">
                  <c:v>4900.8002381565921</c:v>
                </c:pt>
                <c:pt idx="96">
                  <c:v>4905.1486637326834</c:v>
                </c:pt>
                <c:pt idx="97">
                  <c:v>4909.8279652097044</c:v>
                </c:pt>
                <c:pt idx="98">
                  <c:v>4913.7543166651321</c:v>
                </c:pt>
                <c:pt idx="99">
                  <c:v>4918.2846663441505</c:v>
                </c:pt>
              </c:numCache>
            </c:numRef>
          </c:yVal>
          <c:smooth val="1"/>
        </c:ser>
        <c:ser>
          <c:idx val="3"/>
          <c:order val="2"/>
          <c:tx>
            <c:strRef>
              <c:f>'g hly disc cum cap'!$A$35</c:f>
              <c:strCache>
                <c:ptCount val="1"/>
                <c:pt idx="0">
                  <c:v>fiscal measures</c:v>
                </c:pt>
              </c:strCache>
            </c:strRef>
          </c:tx>
          <c:spPr>
            <a:ln>
              <a:solidFill>
                <a:srgbClr val="99FF99"/>
              </a:solidFill>
            </a:ln>
          </c:spPr>
          <c:marker>
            <c:symbol val="none"/>
          </c:marker>
          <c:xVal>
            <c:numRef>
              <c:f>'g hly disc cum cap'!$B$31:$CW$31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'g hly disc cum cap'!$B$35:$CW$35</c:f>
              <c:numCache>
                <c:formatCode>0</c:formatCode>
                <c:ptCount val="100"/>
                <c:pt idx="0">
                  <c:v>18.525927784332929</c:v>
                </c:pt>
                <c:pt idx="1">
                  <c:v>56.062460236377937</c:v>
                </c:pt>
                <c:pt idx="2">
                  <c:v>107.19747505953723</c:v>
                </c:pt>
                <c:pt idx="3">
                  <c:v>152.08637970378754</c:v>
                </c:pt>
                <c:pt idx="4">
                  <c:v>198.57416206562758</c:v>
                </c:pt>
                <c:pt idx="5">
                  <c:v>245.67462158283482</c:v>
                </c:pt>
                <c:pt idx="6">
                  <c:v>295.05993840008199</c:v>
                </c:pt>
                <c:pt idx="7">
                  <c:v>343.91090621149453</c:v>
                </c:pt>
                <c:pt idx="8">
                  <c:v>411.12061240400396</c:v>
                </c:pt>
                <c:pt idx="9">
                  <c:v>475.86304262785978</c:v>
                </c:pt>
                <c:pt idx="10">
                  <c:v>549.05739453562092</c:v>
                </c:pt>
                <c:pt idx="11">
                  <c:v>625.09083855977099</c:v>
                </c:pt>
                <c:pt idx="12">
                  <c:v>698.36355810675536</c:v>
                </c:pt>
                <c:pt idx="13">
                  <c:v>769.10804594390254</c:v>
                </c:pt>
                <c:pt idx="14">
                  <c:v>851.68354855268058</c:v>
                </c:pt>
                <c:pt idx="15">
                  <c:v>936.10797079673489</c:v>
                </c:pt>
                <c:pt idx="16">
                  <c:v>1030.5608428242308</c:v>
                </c:pt>
                <c:pt idx="17">
                  <c:v>1130.7649098023708</c:v>
                </c:pt>
                <c:pt idx="18">
                  <c:v>1242.5313446734299</c:v>
                </c:pt>
                <c:pt idx="19">
                  <c:v>1366.8080447812681</c:v>
                </c:pt>
                <c:pt idx="20">
                  <c:v>1495.6813963989161</c:v>
                </c:pt>
                <c:pt idx="21">
                  <c:v>1653.1284520273528</c:v>
                </c:pt>
                <c:pt idx="22">
                  <c:v>1809.2903045571679</c:v>
                </c:pt>
                <c:pt idx="23">
                  <c:v>1978.0360020597209</c:v>
                </c:pt>
                <c:pt idx="24">
                  <c:v>2124.0339965591743</c:v>
                </c:pt>
                <c:pt idx="25">
                  <c:v>2260.6169213797057</c:v>
                </c:pt>
                <c:pt idx="26">
                  <c:v>2420.1653864868908</c:v>
                </c:pt>
                <c:pt idx="27">
                  <c:v>2581.0405163512228</c:v>
                </c:pt>
                <c:pt idx="28">
                  <c:v>2750.0007396194223</c:v>
                </c:pt>
                <c:pt idx="29">
                  <c:v>2917.0662675177223</c:v>
                </c:pt>
                <c:pt idx="30">
                  <c:v>3099.2975347967699</c:v>
                </c:pt>
                <c:pt idx="31">
                  <c:v>3282.4709931183352</c:v>
                </c:pt>
                <c:pt idx="32">
                  <c:v>3466.0883724112555</c:v>
                </c:pt>
                <c:pt idx="33">
                  <c:v>3656.0045491082938</c:v>
                </c:pt>
                <c:pt idx="34">
                  <c:v>3841.8880366036169</c:v>
                </c:pt>
                <c:pt idx="35">
                  <c:v>4005.5322341158339</c:v>
                </c:pt>
                <c:pt idx="36">
                  <c:v>4156.2007600937959</c:v>
                </c:pt>
                <c:pt idx="37">
                  <c:v>4306.7710285846424</c:v>
                </c:pt>
                <c:pt idx="38">
                  <c:v>4455.2883514499445</c:v>
                </c:pt>
                <c:pt idx="39">
                  <c:v>4601.6422726827141</c:v>
                </c:pt>
                <c:pt idx="40">
                  <c:v>4742.7997839243862</c:v>
                </c:pt>
                <c:pt idx="41">
                  <c:v>4888.0697725829759</c:v>
                </c:pt>
                <c:pt idx="42">
                  <c:v>5020.9745188566185</c:v>
                </c:pt>
                <c:pt idx="43">
                  <c:v>5159.4062537208392</c:v>
                </c:pt>
                <c:pt idx="44">
                  <c:v>5296.0950888141579</c:v>
                </c:pt>
                <c:pt idx="45">
                  <c:v>5431.7930009973225</c:v>
                </c:pt>
                <c:pt idx="46">
                  <c:v>5563.5882084358354</c:v>
                </c:pt>
                <c:pt idx="47">
                  <c:v>5686.3446149517022</c:v>
                </c:pt>
                <c:pt idx="48">
                  <c:v>5804.5057901025375</c:v>
                </c:pt>
                <c:pt idx="49">
                  <c:v>5921.0978180836692</c:v>
                </c:pt>
                <c:pt idx="50">
                  <c:v>6048.9593696462971</c:v>
                </c:pt>
                <c:pt idx="51">
                  <c:v>6166.9338534972785</c:v>
                </c:pt>
                <c:pt idx="52">
                  <c:v>6281.4619095671651</c:v>
                </c:pt>
                <c:pt idx="53">
                  <c:v>6397.5958578674035</c:v>
                </c:pt>
                <c:pt idx="54">
                  <c:v>6513.3813133632948</c:v>
                </c:pt>
                <c:pt idx="55">
                  <c:v>6633.3861352504791</c:v>
                </c:pt>
                <c:pt idx="56">
                  <c:v>6746.1588277573292</c:v>
                </c:pt>
                <c:pt idx="57">
                  <c:v>6850.0557746191944</c:v>
                </c:pt>
                <c:pt idx="58">
                  <c:v>6944.3225700924504</c:v>
                </c:pt>
                <c:pt idx="59">
                  <c:v>7042.8518614031082</c:v>
                </c:pt>
                <c:pt idx="60">
                  <c:v>7135.8583076806117</c:v>
                </c:pt>
                <c:pt idx="61">
                  <c:v>7221.5350080141416</c:v>
                </c:pt>
                <c:pt idx="62">
                  <c:v>7306.6058784337829</c:v>
                </c:pt>
                <c:pt idx="63">
                  <c:v>7390.8258809200279</c:v>
                </c:pt>
                <c:pt idx="64">
                  <c:v>7465.1031669601534</c:v>
                </c:pt>
                <c:pt idx="65">
                  <c:v>7531.2833902328157</c:v>
                </c:pt>
                <c:pt idx="66">
                  <c:v>7594.5403861525683</c:v>
                </c:pt>
                <c:pt idx="67">
                  <c:v>7658.1729898115882</c:v>
                </c:pt>
                <c:pt idx="68">
                  <c:v>7724.0822294790005</c:v>
                </c:pt>
                <c:pt idx="69">
                  <c:v>7792.0912281577966</c:v>
                </c:pt>
                <c:pt idx="70">
                  <c:v>7856.2562103935534</c:v>
                </c:pt>
                <c:pt idx="71">
                  <c:v>7916.1460307666512</c:v>
                </c:pt>
                <c:pt idx="72">
                  <c:v>7972.3173627773003</c:v>
                </c:pt>
                <c:pt idx="73">
                  <c:v>8026.3097604306922</c:v>
                </c:pt>
                <c:pt idx="74">
                  <c:v>8080.2713750077219</c:v>
                </c:pt>
                <c:pt idx="75">
                  <c:v>8128.9487736767969</c:v>
                </c:pt>
                <c:pt idx="76">
                  <c:v>8182.7731156352575</c:v>
                </c:pt>
                <c:pt idx="77">
                  <c:v>8235.1320114491355</c:v>
                </c:pt>
                <c:pt idx="78">
                  <c:v>8286.0067675166556</c:v>
                </c:pt>
                <c:pt idx="79">
                  <c:v>8339.4038236996003</c:v>
                </c:pt>
                <c:pt idx="80">
                  <c:v>8389.1241159049659</c:v>
                </c:pt>
                <c:pt idx="81">
                  <c:v>8438.5232465829886</c:v>
                </c:pt>
                <c:pt idx="82">
                  <c:v>8488.414682630173</c:v>
                </c:pt>
                <c:pt idx="83">
                  <c:v>8534.7791584194547</c:v>
                </c:pt>
                <c:pt idx="84">
                  <c:v>8585.5721560856091</c:v>
                </c:pt>
                <c:pt idx="85">
                  <c:v>8633.3262328786077</c:v>
                </c:pt>
                <c:pt idx="86">
                  <c:v>8672.1980802962898</c:v>
                </c:pt>
                <c:pt idx="87">
                  <c:v>8710.5146958469122</c:v>
                </c:pt>
                <c:pt idx="88">
                  <c:v>8749.491209493819</c:v>
                </c:pt>
                <c:pt idx="89">
                  <c:v>8786.2206170944683</c:v>
                </c:pt>
                <c:pt idx="90">
                  <c:v>8821.1696738782412</c:v>
                </c:pt>
                <c:pt idx="91">
                  <c:v>8856.1330954899731</c:v>
                </c:pt>
                <c:pt idx="92">
                  <c:v>8890.3508076583348</c:v>
                </c:pt>
                <c:pt idx="93">
                  <c:v>8922.3321510558289</c:v>
                </c:pt>
                <c:pt idx="94">
                  <c:v>8951.7693606071734</c:v>
                </c:pt>
                <c:pt idx="95">
                  <c:v>8981.9824991062542</c:v>
                </c:pt>
                <c:pt idx="96">
                  <c:v>9009.4508536081612</c:v>
                </c:pt>
                <c:pt idx="97">
                  <c:v>9037.89761408294</c:v>
                </c:pt>
                <c:pt idx="98">
                  <c:v>9066.1928323764769</c:v>
                </c:pt>
                <c:pt idx="99">
                  <c:v>9094.3640636031632</c:v>
                </c:pt>
              </c:numCache>
            </c:numRef>
          </c:yVal>
          <c:smooth val="1"/>
        </c:ser>
        <c:ser>
          <c:idx val="6"/>
          <c:order val="3"/>
          <c:tx>
            <c:strRef>
              <c:f>'g hly disc cum cap'!$A$38</c:f>
              <c:strCache>
                <c:ptCount val="1"/>
                <c:pt idx="0">
                  <c:v>food advertising regulation</c:v>
                </c:pt>
              </c:strCache>
            </c:strRef>
          </c:tx>
          <c:spPr>
            <a:ln>
              <a:solidFill>
                <a:srgbClr val="FF0000"/>
              </a:solidFill>
            </a:ln>
          </c:spPr>
          <c:marker>
            <c:symbol val="none"/>
          </c:marker>
          <c:xVal>
            <c:numRef>
              <c:f>'g hly disc cum cap'!$B$31:$CW$31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'g hly disc cum cap'!$B$38:$CW$38</c:f>
              <c:numCache>
                <c:formatCode>0</c:formatCode>
                <c:ptCount val="100"/>
                <c:pt idx="0">
                  <c:v>4.5072670603608094</c:v>
                </c:pt>
                <c:pt idx="1">
                  <c:v>14.173227159763009</c:v>
                </c:pt>
                <c:pt idx="2">
                  <c:v>20.336885644881786</c:v>
                </c:pt>
                <c:pt idx="3">
                  <c:v>25.886673809326975</c:v>
                </c:pt>
                <c:pt idx="4">
                  <c:v>37.825374656534365</c:v>
                </c:pt>
                <c:pt idx="5">
                  <c:v>48.464058407189356</c:v>
                </c:pt>
                <c:pt idx="6">
                  <c:v>59.816934701900543</c:v>
                </c:pt>
                <c:pt idx="7">
                  <c:v>70.769055233488658</c:v>
                </c:pt>
                <c:pt idx="8">
                  <c:v>77.46959496691602</c:v>
                </c:pt>
                <c:pt idx="9">
                  <c:v>87.473713301069452</c:v>
                </c:pt>
                <c:pt idx="10">
                  <c:v>98.476171084219047</c:v>
                </c:pt>
                <c:pt idx="11">
                  <c:v>111.26800960577128</c:v>
                </c:pt>
                <c:pt idx="12">
                  <c:v>124.06497490876799</c:v>
                </c:pt>
                <c:pt idx="13">
                  <c:v>137.9727706410809</c:v>
                </c:pt>
                <c:pt idx="14">
                  <c:v>151.92203072474433</c:v>
                </c:pt>
                <c:pt idx="15">
                  <c:v>168.30910914538828</c:v>
                </c:pt>
                <c:pt idx="16">
                  <c:v>183.91948811657818</c:v>
                </c:pt>
                <c:pt idx="17">
                  <c:v>199.15453184819199</c:v>
                </c:pt>
                <c:pt idx="18">
                  <c:v>216.00543409589878</c:v>
                </c:pt>
                <c:pt idx="19">
                  <c:v>231.11353663038102</c:v>
                </c:pt>
                <c:pt idx="20">
                  <c:v>244.69419570882579</c:v>
                </c:pt>
                <c:pt idx="21">
                  <c:v>260.62848322787249</c:v>
                </c:pt>
                <c:pt idx="22">
                  <c:v>283.19145641826663</c:v>
                </c:pt>
                <c:pt idx="23">
                  <c:v>306.81103534055109</c:v>
                </c:pt>
                <c:pt idx="24">
                  <c:v>330.01137052999525</c:v>
                </c:pt>
                <c:pt idx="25">
                  <c:v>357.46293530890699</c:v>
                </c:pt>
                <c:pt idx="26">
                  <c:v>387.65798681030748</c:v>
                </c:pt>
                <c:pt idx="27">
                  <c:v>424.5535259899176</c:v>
                </c:pt>
                <c:pt idx="28">
                  <c:v>466.57569222974894</c:v>
                </c:pt>
                <c:pt idx="29">
                  <c:v>507.83043248962889</c:v>
                </c:pt>
                <c:pt idx="30">
                  <c:v>543.86214026841128</c:v>
                </c:pt>
                <c:pt idx="31">
                  <c:v>582.45833376785185</c:v>
                </c:pt>
                <c:pt idx="32">
                  <c:v>630.85326791392276</c:v>
                </c:pt>
                <c:pt idx="33">
                  <c:v>667.23407768154675</c:v>
                </c:pt>
                <c:pt idx="34">
                  <c:v>700.48762563420246</c:v>
                </c:pt>
                <c:pt idx="35">
                  <c:v>752.42896753941409</c:v>
                </c:pt>
                <c:pt idx="36">
                  <c:v>819.63305279276608</c:v>
                </c:pt>
                <c:pt idx="37">
                  <c:v>879.83436118966347</c:v>
                </c:pt>
                <c:pt idx="38">
                  <c:v>957.31321984468298</c:v>
                </c:pt>
                <c:pt idx="39">
                  <c:v>1033.4646025693858</c:v>
                </c:pt>
                <c:pt idx="40">
                  <c:v>1119.5748980005528</c:v>
                </c:pt>
                <c:pt idx="41">
                  <c:v>1206.9767777911302</c:v>
                </c:pt>
                <c:pt idx="42">
                  <c:v>1299.0258326299004</c:v>
                </c:pt>
                <c:pt idx="43">
                  <c:v>1400.3721790198774</c:v>
                </c:pt>
                <c:pt idx="44">
                  <c:v>1509.5852285245508</c:v>
                </c:pt>
                <c:pt idx="45">
                  <c:v>1625.4987726061163</c:v>
                </c:pt>
                <c:pt idx="46">
                  <c:v>1730.4754394837046</c:v>
                </c:pt>
                <c:pt idx="47">
                  <c:v>1833.372933608757</c:v>
                </c:pt>
                <c:pt idx="48">
                  <c:v>1943.2017331410011</c:v>
                </c:pt>
                <c:pt idx="49">
                  <c:v>2053.5911739418616</c:v>
                </c:pt>
                <c:pt idx="50">
                  <c:v>2178.8007746198027</c:v>
                </c:pt>
                <c:pt idx="51">
                  <c:v>2326.0248339297659</c:v>
                </c:pt>
                <c:pt idx="52">
                  <c:v>2467.5725771874572</c:v>
                </c:pt>
                <c:pt idx="53">
                  <c:v>2602.2358391728208</c:v>
                </c:pt>
                <c:pt idx="54">
                  <c:v>2740.138354095106</c:v>
                </c:pt>
                <c:pt idx="55">
                  <c:v>2891.9102478007762</c:v>
                </c:pt>
                <c:pt idx="56">
                  <c:v>3052.1520277662798</c:v>
                </c:pt>
                <c:pt idx="57">
                  <c:v>3205.6603457060087</c:v>
                </c:pt>
                <c:pt idx="58">
                  <c:v>3350.6035940410102</c:v>
                </c:pt>
                <c:pt idx="59">
                  <c:v>3500.0258719817798</c:v>
                </c:pt>
                <c:pt idx="60">
                  <c:v>3638.2564985733975</c:v>
                </c:pt>
                <c:pt idx="61">
                  <c:v>3765.1514672096428</c:v>
                </c:pt>
                <c:pt idx="62">
                  <c:v>3886.0580398328925</c:v>
                </c:pt>
                <c:pt idx="63">
                  <c:v>4020.9712515613428</c:v>
                </c:pt>
                <c:pt idx="64">
                  <c:v>4153.6589056979683</c:v>
                </c:pt>
                <c:pt idx="65">
                  <c:v>4264.3151536346131</c:v>
                </c:pt>
                <c:pt idx="66">
                  <c:v>4379.8315251360718</c:v>
                </c:pt>
                <c:pt idx="67">
                  <c:v>4493.0077820830975</c:v>
                </c:pt>
                <c:pt idx="68">
                  <c:v>4607.8604369509039</c:v>
                </c:pt>
                <c:pt idx="69">
                  <c:v>4723.5990705240411</c:v>
                </c:pt>
                <c:pt idx="70">
                  <c:v>4829.6395660096205</c:v>
                </c:pt>
                <c:pt idx="71">
                  <c:v>4933.0218811632985</c:v>
                </c:pt>
                <c:pt idx="72">
                  <c:v>5023.1863884195254</c:v>
                </c:pt>
                <c:pt idx="73">
                  <c:v>5105.3230777225899</c:v>
                </c:pt>
                <c:pt idx="74">
                  <c:v>5196.7732060593444</c:v>
                </c:pt>
                <c:pt idx="75">
                  <c:v>5285.1671707076866</c:v>
                </c:pt>
                <c:pt idx="76">
                  <c:v>5367.3135169759034</c:v>
                </c:pt>
                <c:pt idx="77">
                  <c:v>5445.2902514942152</c:v>
                </c:pt>
                <c:pt idx="78">
                  <c:v>5512.0371310003484</c:v>
                </c:pt>
                <c:pt idx="79">
                  <c:v>5583.1820149785844</c:v>
                </c:pt>
                <c:pt idx="80">
                  <c:v>5655.0341789094982</c:v>
                </c:pt>
                <c:pt idx="81">
                  <c:v>5718.8396361015857</c:v>
                </c:pt>
                <c:pt idx="82">
                  <c:v>5789.0288399857254</c:v>
                </c:pt>
                <c:pt idx="83">
                  <c:v>5862.9874437912877</c:v>
                </c:pt>
                <c:pt idx="84">
                  <c:v>5936.9679433722895</c:v>
                </c:pt>
                <c:pt idx="85">
                  <c:v>6008.5421255273786</c:v>
                </c:pt>
                <c:pt idx="86">
                  <c:v>6073.7412004190755</c:v>
                </c:pt>
                <c:pt idx="87">
                  <c:v>6128.8763407316364</c:v>
                </c:pt>
                <c:pt idx="88">
                  <c:v>6183.6963791613161</c:v>
                </c:pt>
                <c:pt idx="89">
                  <c:v>6235.9881365812334</c:v>
                </c:pt>
                <c:pt idx="90">
                  <c:v>6290.2078356863485</c:v>
                </c:pt>
                <c:pt idx="91">
                  <c:v>6342.2185715418254</c:v>
                </c:pt>
                <c:pt idx="92">
                  <c:v>6388.6482849637487</c:v>
                </c:pt>
                <c:pt idx="93">
                  <c:v>6426.5606450330333</c:v>
                </c:pt>
                <c:pt idx="94">
                  <c:v>6463.7733347265385</c:v>
                </c:pt>
                <c:pt idx="95">
                  <c:v>6501.2478437180353</c:v>
                </c:pt>
                <c:pt idx="96">
                  <c:v>6541.2454785822611</c:v>
                </c:pt>
                <c:pt idx="97">
                  <c:v>6579.0483521104197</c:v>
                </c:pt>
                <c:pt idx="98">
                  <c:v>6615.3089057541574</c:v>
                </c:pt>
                <c:pt idx="99">
                  <c:v>6648.7332741995724</c:v>
                </c:pt>
              </c:numCache>
            </c:numRef>
          </c:yVal>
          <c:smooth val="1"/>
        </c:ser>
        <c:ser>
          <c:idx val="8"/>
          <c:order val="4"/>
          <c:tx>
            <c:strRef>
              <c:f>'g hly disc cum cap'!$A$40</c:f>
              <c:strCache>
                <c:ptCount val="1"/>
                <c:pt idx="0">
                  <c:v>food labelling</c:v>
                </c:pt>
              </c:strCache>
            </c:strRef>
          </c:tx>
          <c:spPr>
            <a:ln>
              <a:solidFill>
                <a:srgbClr val="C00000"/>
              </a:solidFill>
            </a:ln>
          </c:spPr>
          <c:marker>
            <c:symbol val="none"/>
          </c:marker>
          <c:xVal>
            <c:numRef>
              <c:f>'g hly disc cum cap'!$B$31:$CW$31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'g hly disc cum cap'!$B$40:$CW$40</c:f>
              <c:numCache>
                <c:formatCode>0</c:formatCode>
                <c:ptCount val="100"/>
                <c:pt idx="0">
                  <c:v>11.188966242321561</c:v>
                </c:pt>
                <c:pt idx="1">
                  <c:v>48.136290355829679</c:v>
                </c:pt>
                <c:pt idx="2">
                  <c:v>88.312839466705313</c:v>
                </c:pt>
                <c:pt idx="3">
                  <c:v>122.55391728930559</c:v>
                </c:pt>
                <c:pt idx="4">
                  <c:v>155.55869583248582</c:v>
                </c:pt>
                <c:pt idx="5">
                  <c:v>192.44992539690196</c:v>
                </c:pt>
                <c:pt idx="6">
                  <c:v>229.62819246008544</c:v>
                </c:pt>
                <c:pt idx="7">
                  <c:v>274.00633575753739</c:v>
                </c:pt>
                <c:pt idx="8">
                  <c:v>326.34428229329762</c:v>
                </c:pt>
                <c:pt idx="9">
                  <c:v>375.90446654207153</c:v>
                </c:pt>
                <c:pt idx="10">
                  <c:v>426.27428819758012</c:v>
                </c:pt>
                <c:pt idx="11">
                  <c:v>485.16493704922755</c:v>
                </c:pt>
                <c:pt idx="12">
                  <c:v>545.16272155158754</c:v>
                </c:pt>
                <c:pt idx="13">
                  <c:v>607.64353993856355</c:v>
                </c:pt>
                <c:pt idx="14">
                  <c:v>679.70276207790505</c:v>
                </c:pt>
                <c:pt idx="15">
                  <c:v>740.3309218496421</c:v>
                </c:pt>
                <c:pt idx="16">
                  <c:v>812.6610309457584</c:v>
                </c:pt>
                <c:pt idx="17">
                  <c:v>889.37005754740005</c:v>
                </c:pt>
                <c:pt idx="18">
                  <c:v>972.27279976141858</c:v>
                </c:pt>
                <c:pt idx="19">
                  <c:v>1053.822085383058</c:v>
                </c:pt>
                <c:pt idx="20">
                  <c:v>1134.2537537019359</c:v>
                </c:pt>
                <c:pt idx="21">
                  <c:v>1226.9342617245611</c:v>
                </c:pt>
                <c:pt idx="22">
                  <c:v>1317.7817490727834</c:v>
                </c:pt>
                <c:pt idx="23">
                  <c:v>1402.3938331887039</c:v>
                </c:pt>
                <c:pt idx="24">
                  <c:v>1482.6641195573973</c:v>
                </c:pt>
                <c:pt idx="25">
                  <c:v>1568.6892714253322</c:v>
                </c:pt>
                <c:pt idx="26">
                  <c:v>1662.0949583734348</c:v>
                </c:pt>
                <c:pt idx="27">
                  <c:v>1761.019154638182</c:v>
                </c:pt>
                <c:pt idx="28">
                  <c:v>1868.6386713086913</c:v>
                </c:pt>
                <c:pt idx="29">
                  <c:v>1978.0968670201605</c:v>
                </c:pt>
                <c:pt idx="30">
                  <c:v>2085.6578571727332</c:v>
                </c:pt>
                <c:pt idx="31">
                  <c:v>2195.6527803655968</c:v>
                </c:pt>
                <c:pt idx="32">
                  <c:v>2304.1764789934455</c:v>
                </c:pt>
                <c:pt idx="33">
                  <c:v>2416.8822214857737</c:v>
                </c:pt>
                <c:pt idx="34">
                  <c:v>2541.6339936016916</c:v>
                </c:pt>
                <c:pt idx="35">
                  <c:v>2647.0063335247642</c:v>
                </c:pt>
                <c:pt idx="36">
                  <c:v>2744.115912898053</c:v>
                </c:pt>
                <c:pt idx="37">
                  <c:v>2837.563039364416</c:v>
                </c:pt>
                <c:pt idx="38">
                  <c:v>2931.3483978709401</c:v>
                </c:pt>
                <c:pt idx="39">
                  <c:v>3031.226952019194</c:v>
                </c:pt>
                <c:pt idx="40">
                  <c:v>3122.3679591495652</c:v>
                </c:pt>
                <c:pt idx="41">
                  <c:v>3224.8204958191377</c:v>
                </c:pt>
                <c:pt idx="42">
                  <c:v>3324.982754096076</c:v>
                </c:pt>
                <c:pt idx="43">
                  <c:v>3428.6396842941008</c:v>
                </c:pt>
                <c:pt idx="44">
                  <c:v>3523.8189960717714</c:v>
                </c:pt>
                <c:pt idx="45">
                  <c:v>3609.6351078094226</c:v>
                </c:pt>
                <c:pt idx="46">
                  <c:v>3699.6448764868337</c:v>
                </c:pt>
                <c:pt idx="47">
                  <c:v>3785.4232447683657</c:v>
                </c:pt>
                <c:pt idx="48">
                  <c:v>3866.6752984645341</c:v>
                </c:pt>
                <c:pt idx="49">
                  <c:v>3940.5005531965912</c:v>
                </c:pt>
                <c:pt idx="50">
                  <c:v>4019.3977787460972</c:v>
                </c:pt>
                <c:pt idx="51">
                  <c:v>4088.2985949848403</c:v>
                </c:pt>
                <c:pt idx="52">
                  <c:v>4163.1053778594423</c:v>
                </c:pt>
                <c:pt idx="53">
                  <c:v>4239.5920144583579</c:v>
                </c:pt>
                <c:pt idx="54">
                  <c:v>4314.1860466301323</c:v>
                </c:pt>
                <c:pt idx="55">
                  <c:v>4388.7575790239634</c:v>
                </c:pt>
                <c:pt idx="56">
                  <c:v>4461.8033711260005</c:v>
                </c:pt>
                <c:pt idx="57">
                  <c:v>4523.8499102512824</c:v>
                </c:pt>
                <c:pt idx="58">
                  <c:v>4584.39683740911</c:v>
                </c:pt>
                <c:pt idx="59">
                  <c:v>4647.838578354028</c:v>
                </c:pt>
                <c:pt idx="60">
                  <c:v>4706.5195705201604</c:v>
                </c:pt>
                <c:pt idx="61">
                  <c:v>4759.5037486458505</c:v>
                </c:pt>
                <c:pt idx="62">
                  <c:v>4808.7768863969895</c:v>
                </c:pt>
                <c:pt idx="63">
                  <c:v>4857.7537513242232</c:v>
                </c:pt>
                <c:pt idx="64">
                  <c:v>4903.6969914203737</c:v>
                </c:pt>
                <c:pt idx="65">
                  <c:v>4947.046850045771</c:v>
                </c:pt>
                <c:pt idx="66">
                  <c:v>4992.7465955320404</c:v>
                </c:pt>
                <c:pt idx="67">
                  <c:v>5036.4235215480448</c:v>
                </c:pt>
                <c:pt idx="68">
                  <c:v>5075.6696005185568</c:v>
                </c:pt>
                <c:pt idx="69">
                  <c:v>5114.8149762592011</c:v>
                </c:pt>
                <c:pt idx="70">
                  <c:v>5154.9292512600014</c:v>
                </c:pt>
                <c:pt idx="71">
                  <c:v>5194.2360349374994</c:v>
                </c:pt>
                <c:pt idx="72">
                  <c:v>5233.8221489181551</c:v>
                </c:pt>
                <c:pt idx="73">
                  <c:v>5271.1106306810943</c:v>
                </c:pt>
                <c:pt idx="74">
                  <c:v>5308.037091809344</c:v>
                </c:pt>
                <c:pt idx="75">
                  <c:v>5340.1287899640038</c:v>
                </c:pt>
                <c:pt idx="76">
                  <c:v>5375.4114244400853</c:v>
                </c:pt>
                <c:pt idx="77">
                  <c:v>5414.9913268189239</c:v>
                </c:pt>
                <c:pt idx="78">
                  <c:v>5451.4719445541459</c:v>
                </c:pt>
                <c:pt idx="79">
                  <c:v>5488.2436929800097</c:v>
                </c:pt>
                <c:pt idx="80">
                  <c:v>5520.8162421737161</c:v>
                </c:pt>
                <c:pt idx="81">
                  <c:v>5552.4953161182975</c:v>
                </c:pt>
                <c:pt idx="82">
                  <c:v>5584.4390959575949</c:v>
                </c:pt>
                <c:pt idx="83">
                  <c:v>5616.0355280749154</c:v>
                </c:pt>
                <c:pt idx="84">
                  <c:v>5648.8809244466738</c:v>
                </c:pt>
                <c:pt idx="85">
                  <c:v>5679.9548894515037</c:v>
                </c:pt>
                <c:pt idx="86">
                  <c:v>5709.3708430372035</c:v>
                </c:pt>
                <c:pt idx="87">
                  <c:v>5737.0274649509283</c:v>
                </c:pt>
                <c:pt idx="88">
                  <c:v>5763.2009464944094</c:v>
                </c:pt>
                <c:pt idx="89">
                  <c:v>5788.8826021565328</c:v>
                </c:pt>
                <c:pt idx="90">
                  <c:v>5812.7879948187565</c:v>
                </c:pt>
                <c:pt idx="91">
                  <c:v>5839.0990167978334</c:v>
                </c:pt>
                <c:pt idx="92">
                  <c:v>5864.2737560857395</c:v>
                </c:pt>
                <c:pt idx="93">
                  <c:v>5885.950863504414</c:v>
                </c:pt>
                <c:pt idx="94">
                  <c:v>5906.8417184153122</c:v>
                </c:pt>
                <c:pt idx="95">
                  <c:v>5928.6240607920454</c:v>
                </c:pt>
                <c:pt idx="96">
                  <c:v>5951.0017646390224</c:v>
                </c:pt>
                <c:pt idx="97">
                  <c:v>5972.1783363681825</c:v>
                </c:pt>
                <c:pt idx="98">
                  <c:v>5991.9833856239675</c:v>
                </c:pt>
                <c:pt idx="99">
                  <c:v>6011.1944796421194</c:v>
                </c:pt>
              </c:numCache>
            </c:numRef>
          </c:yVal>
          <c:smooth val="1"/>
        </c:ser>
        <c:dLbls>
          <c:showLegendKey val="0"/>
          <c:showVal val="0"/>
          <c:showCatName val="0"/>
          <c:showSerName val="0"/>
          <c:showPercent val="0"/>
          <c:showBubbleSize val="0"/>
        </c:dLbls>
        <c:axId val="107333312"/>
        <c:axId val="107333888"/>
      </c:scatterChart>
      <c:valAx>
        <c:axId val="107333312"/>
        <c:scaling>
          <c:orientation val="minMax"/>
          <c:max val="100"/>
          <c:min val="0"/>
        </c:scaling>
        <c:delete val="0"/>
        <c:axPos val="b"/>
        <c:title>
          <c:tx>
            <c:rich>
              <a:bodyPr/>
              <a:lstStyle/>
              <a:p>
                <a:pPr>
                  <a:defRPr/>
                </a:pPr>
                <a:r>
                  <a:rPr lang="en-US"/>
                  <a:t>Time (years)</a:t>
                </a:r>
              </a:p>
            </c:rich>
          </c:tx>
          <c:layout/>
          <c:overlay val="0"/>
        </c:title>
        <c:numFmt formatCode="General" sourceLinked="1"/>
        <c:majorTickMark val="out"/>
        <c:minorTickMark val="none"/>
        <c:tickLblPos val="nextTo"/>
        <c:spPr>
          <a:ln>
            <a:solidFill>
              <a:sysClr val="windowText" lastClr="000000"/>
            </a:solidFill>
          </a:ln>
        </c:spPr>
        <c:txPr>
          <a:bodyPr rot="0" vert="horz"/>
          <a:lstStyle/>
          <a:p>
            <a:pPr>
              <a:defRPr/>
            </a:pPr>
            <a:endParaRPr lang="it-IT"/>
          </a:p>
        </c:txPr>
        <c:crossAx val="107333888"/>
        <c:crosses val="autoZero"/>
        <c:crossBetween val="midCat"/>
        <c:majorUnit val="10"/>
      </c:valAx>
      <c:valAx>
        <c:axId val="107333888"/>
        <c:scaling>
          <c:orientation val="minMax"/>
          <c:max val="10000"/>
          <c:min val="0"/>
        </c:scaling>
        <c:delete val="0"/>
        <c:axPos val="l"/>
        <c:majorGridlines>
          <c:spPr>
            <a:ln>
              <a:solidFill>
                <a:sysClr val="windowText" lastClr="000000"/>
              </a:solidFill>
            </a:ln>
          </c:spPr>
        </c:majorGridlines>
        <c:title>
          <c:tx>
            <c:rich>
              <a:bodyPr rot="-5400000" vert="horz"/>
              <a:lstStyle/>
              <a:p>
                <a:pPr>
                  <a:defRPr/>
                </a:pPr>
                <a:r>
                  <a:rPr lang="en-US"/>
                  <a:t>DALYs (per million population)</a:t>
                </a:r>
              </a:p>
            </c:rich>
          </c:tx>
          <c:layout>
            <c:manualLayout>
              <c:xMode val="edge"/>
              <c:yMode val="edge"/>
              <c:x val="7.377564957768464E-3"/>
              <c:y val="0.22852128288501344"/>
            </c:manualLayout>
          </c:layout>
          <c:overlay val="0"/>
        </c:title>
        <c:numFmt formatCode="#,##0" sourceLinked="0"/>
        <c:majorTickMark val="out"/>
        <c:minorTickMark val="none"/>
        <c:tickLblPos val="nextTo"/>
        <c:spPr>
          <a:ln>
            <a:solidFill>
              <a:sysClr val="windowText" lastClr="000000"/>
            </a:solidFill>
          </a:ln>
        </c:spPr>
        <c:crossAx val="107333312"/>
        <c:crosses val="autoZero"/>
        <c:crossBetween val="midCat"/>
      </c:valAx>
    </c:plotArea>
    <c:legend>
      <c:legendPos val="r"/>
      <c:layout>
        <c:manualLayout>
          <c:xMode val="edge"/>
          <c:yMode val="edge"/>
          <c:x val="0.83896688883308002"/>
          <c:y val="0.1172141668092786"/>
          <c:w val="0.15059251119623596"/>
          <c:h val="0.69193937956034035"/>
        </c:manualLayout>
      </c:layout>
      <c:overlay val="0"/>
    </c:legend>
    <c:plotVisOnly val="1"/>
    <c:dispBlanksAs val="gap"/>
    <c:showDLblsOverMax val="0"/>
  </c:chart>
  <c:txPr>
    <a:bodyPr/>
    <a:lstStyle/>
    <a:p>
      <a:pPr>
        <a:defRPr sz="1400">
          <a:solidFill>
            <a:schemeClr val="tx1"/>
          </a:solidFill>
        </a:defRPr>
      </a:pPr>
      <a:endParaRPr lang="it-I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120718400765941"/>
          <c:y val="5.0925925925925923E-2"/>
          <c:w val="0.66911355420195107"/>
          <c:h val="0.83309419655876749"/>
        </c:manualLayout>
      </c:layout>
      <c:barChart>
        <c:barDir val="bar"/>
        <c:grouping val="clustered"/>
        <c:varyColors val="0"/>
        <c:ser>
          <c:idx val="0"/>
          <c:order val="0"/>
          <c:tx>
            <c:strRef>
              <c:f>Sheet2!$D$5</c:f>
              <c:strCache>
                <c:ptCount val="1"/>
                <c:pt idx="0">
                  <c:v>years to steady state</c:v>
                </c:pt>
              </c:strCache>
            </c:strRef>
          </c:tx>
          <c:invertIfNegative val="0"/>
          <c:cat>
            <c:strRef>
              <c:f>Sheet2!$C$6:$C$14</c:f>
              <c:strCache>
                <c:ptCount val="9"/>
                <c:pt idx="0">
                  <c:v>school-based int</c:v>
                </c:pt>
                <c:pt idx="1">
                  <c:v>food advert reg</c:v>
                </c:pt>
                <c:pt idx="2">
                  <c:v>food advert self-reg</c:v>
                </c:pt>
                <c:pt idx="3">
                  <c:v>worksite interv</c:v>
                </c:pt>
                <c:pt idx="4">
                  <c:v>physician couns</c:v>
                </c:pt>
                <c:pt idx="5">
                  <c:v>phys/diet couns</c:v>
                </c:pt>
                <c:pt idx="6">
                  <c:v>mass media camp</c:v>
                </c:pt>
                <c:pt idx="7">
                  <c:v>food labelling</c:v>
                </c:pt>
                <c:pt idx="8">
                  <c:v>fiscal measures</c:v>
                </c:pt>
              </c:strCache>
            </c:strRef>
          </c:cat>
          <c:val>
            <c:numRef>
              <c:f>Sheet2!$D$6:$D$14</c:f>
              <c:numCache>
                <c:formatCode>General</c:formatCode>
                <c:ptCount val="9"/>
                <c:pt idx="0">
                  <c:v>91</c:v>
                </c:pt>
                <c:pt idx="1">
                  <c:v>82</c:v>
                </c:pt>
                <c:pt idx="2">
                  <c:v>82</c:v>
                </c:pt>
                <c:pt idx="3">
                  <c:v>35</c:v>
                </c:pt>
                <c:pt idx="4">
                  <c:v>35</c:v>
                </c:pt>
                <c:pt idx="5">
                  <c:v>35</c:v>
                </c:pt>
                <c:pt idx="6">
                  <c:v>1</c:v>
                </c:pt>
                <c:pt idx="7">
                  <c:v>1</c:v>
                </c:pt>
                <c:pt idx="8">
                  <c:v>1</c:v>
                </c:pt>
              </c:numCache>
            </c:numRef>
          </c:val>
        </c:ser>
        <c:dLbls>
          <c:showLegendKey val="0"/>
          <c:showVal val="0"/>
          <c:showCatName val="0"/>
          <c:showSerName val="0"/>
          <c:showPercent val="0"/>
          <c:showBubbleSize val="0"/>
        </c:dLbls>
        <c:gapWidth val="150"/>
        <c:axId val="161094656"/>
        <c:axId val="107336192"/>
      </c:barChart>
      <c:catAx>
        <c:axId val="161094656"/>
        <c:scaling>
          <c:orientation val="minMax"/>
        </c:scaling>
        <c:delete val="0"/>
        <c:axPos val="l"/>
        <c:majorTickMark val="out"/>
        <c:minorTickMark val="none"/>
        <c:tickLblPos val="nextTo"/>
        <c:spPr>
          <a:ln>
            <a:solidFill>
              <a:schemeClr val="tx1"/>
            </a:solidFill>
          </a:ln>
        </c:spPr>
        <c:crossAx val="107336192"/>
        <c:crosses val="autoZero"/>
        <c:auto val="1"/>
        <c:lblAlgn val="ctr"/>
        <c:lblOffset val="100"/>
        <c:noMultiLvlLbl val="0"/>
      </c:catAx>
      <c:valAx>
        <c:axId val="107336192"/>
        <c:scaling>
          <c:orientation val="minMax"/>
        </c:scaling>
        <c:delete val="0"/>
        <c:axPos val="b"/>
        <c:majorGridlines>
          <c:spPr>
            <a:ln>
              <a:solidFill>
                <a:schemeClr val="tx1"/>
              </a:solidFill>
            </a:ln>
          </c:spPr>
        </c:majorGridlines>
        <c:numFmt formatCode="General" sourceLinked="1"/>
        <c:majorTickMark val="out"/>
        <c:minorTickMark val="none"/>
        <c:tickLblPos val="nextTo"/>
        <c:spPr>
          <a:ln>
            <a:solidFill>
              <a:schemeClr val="tx1"/>
            </a:solidFill>
          </a:ln>
        </c:spPr>
        <c:crossAx val="161094656"/>
        <c:crosses val="autoZero"/>
        <c:crossBetween val="between"/>
      </c:valAx>
    </c:plotArea>
    <c:legend>
      <c:legendPos val="r"/>
      <c:layout>
        <c:manualLayout>
          <c:xMode val="edge"/>
          <c:yMode val="edge"/>
          <c:x val="0.88962244157745296"/>
          <c:y val="0.32851159230096527"/>
          <c:w val="9.7799007393203047E-2"/>
          <c:h val="0.32441656801456947"/>
        </c:manualLayout>
      </c:layout>
      <c:overlay val="0"/>
    </c:legend>
    <c:plotVisOnly val="1"/>
    <c:dispBlanksAs val="gap"/>
    <c:showDLblsOverMax val="0"/>
  </c:chart>
  <c:txPr>
    <a:bodyPr/>
    <a:lstStyle/>
    <a:p>
      <a:pPr>
        <a:defRPr sz="1200">
          <a:solidFill>
            <a:schemeClr val="tx1"/>
          </a:solidFill>
        </a:defRPr>
      </a:pPr>
      <a:endParaRPr lang="it-IT"/>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87973392224728"/>
          <c:y val="3.7860254680441192E-2"/>
          <c:w val="0.78100764721223159"/>
          <c:h val="0.6861893925663386"/>
        </c:manualLayout>
      </c:layout>
      <c:barChart>
        <c:barDir val="col"/>
        <c:grouping val="stacked"/>
        <c:varyColors val="0"/>
        <c:ser>
          <c:idx val="1"/>
          <c:order val="1"/>
          <c:tx>
            <c:strRef>
              <c:f>'cost-sav'!$I$63</c:f>
              <c:strCache>
                <c:ptCount val="1"/>
                <c:pt idx="0">
                  <c:v>intervention costs</c:v>
                </c:pt>
              </c:strCache>
            </c:strRef>
          </c:tx>
          <c:invertIfNegative val="0"/>
          <c:cat>
            <c:strRef>
              <c:f>'cost-sav'!$H$64:$H$72</c:f>
              <c:strCache>
                <c:ptCount val="9"/>
                <c:pt idx="0">
                  <c:v>food adv slf-rg</c:v>
                </c:pt>
                <c:pt idx="1">
                  <c:v>fiscal meas</c:v>
                </c:pt>
                <c:pt idx="2">
                  <c:v>food adv reg</c:v>
                </c:pt>
                <c:pt idx="3">
                  <c:v>mass media camp</c:v>
                </c:pt>
                <c:pt idx="4">
                  <c:v>food label</c:v>
                </c:pt>
                <c:pt idx="5">
                  <c:v>school-based int</c:v>
                </c:pt>
                <c:pt idx="6">
                  <c:v>worksite int</c:v>
                </c:pt>
                <c:pt idx="7">
                  <c:v>phys couns</c:v>
                </c:pt>
                <c:pt idx="8">
                  <c:v>phys-diet couns</c:v>
                </c:pt>
              </c:strCache>
            </c:strRef>
          </c:cat>
          <c:val>
            <c:numRef>
              <c:f>'cost-sav'!$M$64:$M$72</c:f>
              <c:numCache>
                <c:formatCode>0.00</c:formatCode>
                <c:ptCount val="9"/>
                <c:pt idx="0">
                  <c:v>3.7360830800759142</c:v>
                </c:pt>
                <c:pt idx="1">
                  <c:v>10.463837642166174</c:v>
                </c:pt>
                <c:pt idx="2">
                  <c:v>52.309431507029345</c:v>
                </c:pt>
                <c:pt idx="3">
                  <c:v>67.247473804640236</c:v>
                </c:pt>
                <c:pt idx="4">
                  <c:v>80.714243820853397</c:v>
                </c:pt>
                <c:pt idx="5">
                  <c:v>97.630749999165104</c:v>
                </c:pt>
                <c:pt idx="6">
                  <c:v>155.20382149278916</c:v>
                </c:pt>
                <c:pt idx="7">
                  <c:v>254.07065612536033</c:v>
                </c:pt>
                <c:pt idx="8">
                  <c:v>538.83893918741649</c:v>
                </c:pt>
              </c:numCache>
            </c:numRef>
          </c:val>
        </c:ser>
        <c:ser>
          <c:idx val="2"/>
          <c:order val="2"/>
          <c:tx>
            <c:strRef>
              <c:f>'cost-sav'!$J$63</c:f>
              <c:strCache>
                <c:ptCount val="1"/>
                <c:pt idx="0">
                  <c:v>healthcare costs</c:v>
                </c:pt>
              </c:strCache>
            </c:strRef>
          </c:tx>
          <c:invertIfNegative val="0"/>
          <c:cat>
            <c:strRef>
              <c:f>'cost-sav'!$H$64:$H$72</c:f>
              <c:strCache>
                <c:ptCount val="9"/>
                <c:pt idx="0">
                  <c:v>food adv slf-rg</c:v>
                </c:pt>
                <c:pt idx="1">
                  <c:v>fiscal meas</c:v>
                </c:pt>
                <c:pt idx="2">
                  <c:v>food adv reg</c:v>
                </c:pt>
                <c:pt idx="3">
                  <c:v>mass media camp</c:v>
                </c:pt>
                <c:pt idx="4">
                  <c:v>food label</c:v>
                </c:pt>
                <c:pt idx="5">
                  <c:v>school-based int</c:v>
                </c:pt>
                <c:pt idx="6">
                  <c:v>worksite int</c:v>
                </c:pt>
                <c:pt idx="7">
                  <c:v>phys couns</c:v>
                </c:pt>
                <c:pt idx="8">
                  <c:v>phys-diet couns</c:v>
                </c:pt>
              </c:strCache>
            </c:strRef>
          </c:cat>
          <c:val>
            <c:numRef>
              <c:f>'cost-sav'!$N$64:$N$72</c:f>
              <c:numCache>
                <c:formatCode>0.00</c:formatCode>
                <c:ptCount val="9"/>
                <c:pt idx="0">
                  <c:v>-9.9846107210466588</c:v>
                </c:pt>
                <c:pt idx="1">
                  <c:v>-43.010378295252494</c:v>
                </c:pt>
                <c:pt idx="2">
                  <c:v>-14.573628379539144</c:v>
                </c:pt>
                <c:pt idx="3">
                  <c:v>-4.6755264451684875</c:v>
                </c:pt>
                <c:pt idx="4">
                  <c:v>-27.769448780364925</c:v>
                </c:pt>
                <c:pt idx="5">
                  <c:v>-11.186044305936464</c:v>
                </c:pt>
                <c:pt idx="6">
                  <c:v>-13.704130042951499</c:v>
                </c:pt>
                <c:pt idx="7">
                  <c:v>-10.149811287726031</c:v>
                </c:pt>
                <c:pt idx="8">
                  <c:v>-35.986446598231133</c:v>
                </c:pt>
              </c:numCache>
            </c:numRef>
          </c:val>
        </c:ser>
        <c:dLbls>
          <c:showLegendKey val="0"/>
          <c:showVal val="0"/>
          <c:showCatName val="0"/>
          <c:showSerName val="0"/>
          <c:showPercent val="0"/>
          <c:showBubbleSize val="0"/>
        </c:dLbls>
        <c:gapWidth val="150"/>
        <c:overlap val="100"/>
        <c:axId val="161385472"/>
        <c:axId val="107338496"/>
      </c:barChart>
      <c:barChart>
        <c:barDir val="col"/>
        <c:grouping val="stacked"/>
        <c:varyColors val="0"/>
        <c:ser>
          <c:idx val="0"/>
          <c:order val="0"/>
          <c:tx>
            <c:v>net cost</c:v>
          </c:tx>
          <c:spPr>
            <a:noFill/>
            <a:ln>
              <a:noFill/>
            </a:ln>
          </c:spPr>
          <c:invertIfNegative val="0"/>
          <c:cat>
            <c:strRef>
              <c:f>'cost-sav'!$H$64:$H$72</c:f>
              <c:strCache>
                <c:ptCount val="9"/>
                <c:pt idx="0">
                  <c:v>food adv slf-rg</c:v>
                </c:pt>
                <c:pt idx="1">
                  <c:v>fiscal meas</c:v>
                </c:pt>
                <c:pt idx="2">
                  <c:v>food adv reg</c:v>
                </c:pt>
                <c:pt idx="3">
                  <c:v>mass media camp</c:v>
                </c:pt>
                <c:pt idx="4">
                  <c:v>food label</c:v>
                </c:pt>
                <c:pt idx="5">
                  <c:v>school-based int</c:v>
                </c:pt>
                <c:pt idx="6">
                  <c:v>worksite int</c:v>
                </c:pt>
                <c:pt idx="7">
                  <c:v>phys couns</c:v>
                </c:pt>
                <c:pt idx="8">
                  <c:v>phys-diet couns</c:v>
                </c:pt>
              </c:strCache>
            </c:strRef>
          </c:cat>
          <c:val>
            <c:numRef>
              <c:f>'cost-sav'!$O$64:$O$72</c:f>
              <c:numCache>
                <c:formatCode>0.00</c:formatCode>
                <c:ptCount val="9"/>
                <c:pt idx="0">
                  <c:v>-6.248527640970746</c:v>
                </c:pt>
                <c:pt idx="1">
                  <c:v>-32.546540653086169</c:v>
                </c:pt>
                <c:pt idx="2">
                  <c:v>37.735803127490222</c:v>
                </c:pt>
                <c:pt idx="3">
                  <c:v>62.57194735947175</c:v>
                </c:pt>
                <c:pt idx="4">
                  <c:v>52.944795040488302</c:v>
                </c:pt>
                <c:pt idx="5">
                  <c:v>86.444705693228727</c:v>
                </c:pt>
                <c:pt idx="6">
                  <c:v>141.49969144983712</c:v>
                </c:pt>
                <c:pt idx="7">
                  <c:v>243.92084483763605</c:v>
                </c:pt>
                <c:pt idx="8">
                  <c:v>502.85249258918572</c:v>
                </c:pt>
              </c:numCache>
            </c:numRef>
          </c:val>
        </c:ser>
        <c:dLbls>
          <c:showLegendKey val="0"/>
          <c:showVal val="0"/>
          <c:showCatName val="0"/>
          <c:showSerName val="0"/>
          <c:showPercent val="0"/>
          <c:showBubbleSize val="0"/>
        </c:dLbls>
        <c:gapWidth val="150"/>
        <c:overlap val="100"/>
        <c:axId val="159866880"/>
        <c:axId val="107339072"/>
      </c:barChart>
      <c:catAx>
        <c:axId val="161385472"/>
        <c:scaling>
          <c:orientation val="minMax"/>
        </c:scaling>
        <c:delete val="0"/>
        <c:axPos val="b"/>
        <c:numFmt formatCode="@" sourceLinked="0"/>
        <c:majorTickMark val="out"/>
        <c:minorTickMark val="none"/>
        <c:tickLblPos val="nextTo"/>
        <c:txPr>
          <a:bodyPr rot="-2700000" vert="horz"/>
          <a:lstStyle/>
          <a:p>
            <a:pPr>
              <a:defRPr/>
            </a:pPr>
            <a:endParaRPr lang="it-IT"/>
          </a:p>
        </c:txPr>
        <c:crossAx val="107338496"/>
        <c:crosses val="autoZero"/>
        <c:auto val="1"/>
        <c:lblAlgn val="ctr"/>
        <c:lblOffset val="100"/>
        <c:noMultiLvlLbl val="0"/>
      </c:catAx>
      <c:valAx>
        <c:axId val="107338496"/>
        <c:scaling>
          <c:orientation val="minMax"/>
          <c:max val="550"/>
          <c:min val="-50"/>
        </c:scaling>
        <c:delete val="0"/>
        <c:axPos val="l"/>
        <c:majorGridlines/>
        <c:title>
          <c:tx>
            <c:rich>
              <a:bodyPr rot="-5400000" vert="horz"/>
              <a:lstStyle/>
              <a:p>
                <a:pPr>
                  <a:defRPr sz="1200"/>
                </a:pPr>
                <a:r>
                  <a:rPr lang="en-US" sz="1200"/>
                  <a:t>Cost (billion $ PPP)</a:t>
                </a:r>
              </a:p>
            </c:rich>
          </c:tx>
          <c:layout/>
          <c:overlay val="0"/>
        </c:title>
        <c:numFmt formatCode="0" sourceLinked="0"/>
        <c:majorTickMark val="out"/>
        <c:minorTickMark val="none"/>
        <c:tickLblPos val="nextTo"/>
        <c:txPr>
          <a:bodyPr rot="0" vert="horz"/>
          <a:lstStyle/>
          <a:p>
            <a:pPr>
              <a:defRPr sz="1200"/>
            </a:pPr>
            <a:endParaRPr lang="it-IT"/>
          </a:p>
        </c:txPr>
        <c:crossAx val="161385472"/>
        <c:crosses val="autoZero"/>
        <c:crossBetween val="between"/>
        <c:majorUnit val="100"/>
      </c:valAx>
      <c:catAx>
        <c:axId val="159866880"/>
        <c:scaling>
          <c:orientation val="minMax"/>
        </c:scaling>
        <c:delete val="1"/>
        <c:axPos val="b"/>
        <c:majorTickMark val="out"/>
        <c:minorTickMark val="none"/>
        <c:tickLblPos val="none"/>
        <c:crossAx val="107339072"/>
        <c:crosses val="autoZero"/>
        <c:auto val="1"/>
        <c:lblAlgn val="ctr"/>
        <c:lblOffset val="100"/>
        <c:noMultiLvlLbl val="0"/>
      </c:catAx>
      <c:valAx>
        <c:axId val="107339072"/>
        <c:scaling>
          <c:orientation val="minMax"/>
        </c:scaling>
        <c:delete val="1"/>
        <c:axPos val="r"/>
        <c:numFmt formatCode="0.00" sourceLinked="1"/>
        <c:majorTickMark val="out"/>
        <c:minorTickMark val="none"/>
        <c:tickLblPos val="none"/>
        <c:crossAx val="159866880"/>
        <c:crosses val="max"/>
        <c:crossBetween val="between"/>
      </c:valAx>
      <c:dTable>
        <c:showHorzBorder val="1"/>
        <c:showVertBorder val="1"/>
        <c:showOutline val="1"/>
        <c:showKeys val="0"/>
        <c:txPr>
          <a:bodyPr/>
          <a:lstStyle/>
          <a:p>
            <a:pPr rtl="0">
              <a:defRPr sz="1000"/>
            </a:pPr>
            <a:endParaRPr lang="it-IT"/>
          </a:p>
        </c:txPr>
      </c:dTable>
    </c:plotArea>
    <c:legend>
      <c:legendPos val="b"/>
      <c:legendEntry>
        <c:idx val="2"/>
        <c:delete val="1"/>
      </c:legendEntry>
      <c:layout/>
      <c:overlay val="0"/>
      <c:txPr>
        <a:bodyPr/>
        <a:lstStyle/>
        <a:p>
          <a:pPr>
            <a:defRPr sz="1200"/>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265507436570428"/>
          <c:y val="4.8800845016324146E-2"/>
          <c:w val="0.85476372446451265"/>
          <c:h val="0.72017936678923367"/>
        </c:manualLayout>
      </c:layout>
      <c:barChart>
        <c:barDir val="col"/>
        <c:grouping val="clustered"/>
        <c:varyColors val="0"/>
        <c:ser>
          <c:idx val="0"/>
          <c:order val="0"/>
          <c:tx>
            <c:strRef>
              <c:f>'health outc age'!$C$6:$J$6</c:f>
              <c:strCache>
                <c:ptCount val="1"/>
                <c:pt idx="0">
                  <c:v>life years (thousands)</c:v>
                </c:pt>
              </c:strCache>
            </c:strRef>
          </c:tx>
          <c:spPr>
            <a:solidFill>
              <a:srgbClr val="FF0000"/>
            </a:solidFill>
            <a:ln>
              <a:solidFill>
                <a:srgbClr val="FF0000"/>
              </a:solidFill>
            </a:ln>
          </c:spPr>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age'!$H$8:$H$17</c:f>
              <c:numCache>
                <c:formatCode>0.0</c:formatCode>
                <c:ptCount val="10"/>
                <c:pt idx="0">
                  <c:v>0</c:v>
                </c:pt>
                <c:pt idx="1">
                  <c:v>0</c:v>
                </c:pt>
                <c:pt idx="2">
                  <c:v>10.787627996134548</c:v>
                </c:pt>
                <c:pt idx="3">
                  <c:v>102.94023502603406</c:v>
                </c:pt>
                <c:pt idx="4">
                  <c:v>780.68789878245798</c:v>
                </c:pt>
                <c:pt idx="5">
                  <c:v>2886.5768020208147</c:v>
                </c:pt>
                <c:pt idx="6">
                  <c:v>6737.2400799423185</c:v>
                </c:pt>
                <c:pt idx="7">
                  <c:v>12337.097970353327</c:v>
                </c:pt>
                <c:pt idx="8">
                  <c:v>11875.746627185839</c:v>
                </c:pt>
                <c:pt idx="9">
                  <c:v>4032.34889865891</c:v>
                </c:pt>
              </c:numCache>
            </c:numRef>
          </c:val>
        </c:ser>
        <c:ser>
          <c:idx val="1"/>
          <c:order val="1"/>
          <c:tx>
            <c:strRef>
              <c:f>'health outc age'!$C$25:$J$25</c:f>
              <c:strCache>
                <c:ptCount val="1"/>
                <c:pt idx="0">
                  <c:v>DALYs (thousands)</c:v>
                </c:pt>
              </c:strCache>
            </c:strRef>
          </c:tx>
          <c:spPr>
            <a:solidFill>
              <a:schemeClr val="accent1">
                <a:lumMod val="90000"/>
              </a:schemeClr>
            </a:solidFill>
            <a:ln>
              <a:solidFill>
                <a:schemeClr val="accent1">
                  <a:lumMod val="90000"/>
                </a:schemeClr>
              </a:solidFill>
            </a:ln>
          </c:spPr>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age'!$H$27:$H$36</c:f>
              <c:numCache>
                <c:formatCode>0.0</c:formatCode>
                <c:ptCount val="10"/>
                <c:pt idx="0">
                  <c:v>0</c:v>
                </c:pt>
                <c:pt idx="1">
                  <c:v>0</c:v>
                </c:pt>
                <c:pt idx="2">
                  <c:v>23.588239913243278</c:v>
                </c:pt>
                <c:pt idx="3">
                  <c:v>328.22165441088163</c:v>
                </c:pt>
                <c:pt idx="4">
                  <c:v>1663.3578066140544</c:v>
                </c:pt>
                <c:pt idx="5">
                  <c:v>5578.1128637157453</c:v>
                </c:pt>
                <c:pt idx="6">
                  <c:v>12800.024245545179</c:v>
                </c:pt>
                <c:pt idx="7">
                  <c:v>16914.570129657972</c:v>
                </c:pt>
                <c:pt idx="8">
                  <c:v>9976.031193823319</c:v>
                </c:pt>
                <c:pt idx="9">
                  <c:v>1802.1865027486551</c:v>
                </c:pt>
              </c:numCache>
            </c:numRef>
          </c:val>
        </c:ser>
        <c:dLbls>
          <c:showLegendKey val="0"/>
          <c:showVal val="0"/>
          <c:showCatName val="0"/>
          <c:showSerName val="0"/>
          <c:showPercent val="0"/>
          <c:showBubbleSize val="0"/>
        </c:dLbls>
        <c:gapWidth val="150"/>
        <c:axId val="159869952"/>
        <c:axId val="51013312"/>
      </c:barChart>
      <c:catAx>
        <c:axId val="159869952"/>
        <c:scaling>
          <c:orientation val="minMax"/>
        </c:scaling>
        <c:delete val="0"/>
        <c:axPos val="b"/>
        <c:numFmt formatCode="General" sourceLinked="1"/>
        <c:majorTickMark val="none"/>
        <c:minorTickMark val="none"/>
        <c:tickLblPos val="nextTo"/>
        <c:spPr>
          <a:ln>
            <a:solidFill>
              <a:schemeClr val="bg1"/>
            </a:solidFill>
          </a:ln>
        </c:spPr>
        <c:txPr>
          <a:bodyPr rot="-2700000" vert="horz"/>
          <a:lstStyle/>
          <a:p>
            <a:pPr>
              <a:defRPr sz="1400"/>
            </a:pPr>
            <a:endParaRPr lang="it-IT"/>
          </a:p>
        </c:txPr>
        <c:crossAx val="51013312"/>
        <c:crosses val="autoZero"/>
        <c:auto val="1"/>
        <c:lblAlgn val="ctr"/>
        <c:lblOffset val="100"/>
        <c:noMultiLvlLbl val="0"/>
      </c:catAx>
      <c:valAx>
        <c:axId val="51013312"/>
        <c:scaling>
          <c:orientation val="minMax"/>
          <c:max val="14000"/>
          <c:min val="0"/>
        </c:scaling>
        <c:delete val="0"/>
        <c:axPos val="l"/>
        <c:majorGridlines>
          <c:spPr>
            <a:ln>
              <a:solidFill>
                <a:schemeClr val="bg1"/>
              </a:solidFill>
            </a:ln>
          </c:spPr>
        </c:majorGridlines>
        <c:numFmt formatCode="0" sourceLinked="0"/>
        <c:majorTickMark val="none"/>
        <c:minorTickMark val="none"/>
        <c:tickLblPos val="nextTo"/>
        <c:spPr>
          <a:ln>
            <a:solidFill>
              <a:schemeClr val="bg1"/>
            </a:solidFill>
          </a:ln>
        </c:spPr>
        <c:txPr>
          <a:bodyPr rot="0" vert="horz"/>
          <a:lstStyle/>
          <a:p>
            <a:pPr>
              <a:defRPr sz="1400"/>
            </a:pPr>
            <a:endParaRPr lang="it-IT"/>
          </a:p>
        </c:txPr>
        <c:crossAx val="159869952"/>
        <c:crosses val="autoZero"/>
        <c:crossBetween val="between"/>
        <c:majorUnit val="2000"/>
      </c:valAx>
    </c:plotArea>
    <c:legend>
      <c:legendPos val="b"/>
      <c:layout>
        <c:manualLayout>
          <c:xMode val="edge"/>
          <c:yMode val="edge"/>
          <c:x val="4.9999931156123827E-2"/>
          <c:y val="0.93580047433739244"/>
          <c:w val="0.89999990820816878"/>
          <c:h val="6.1377675924555813E-2"/>
        </c:manualLayout>
      </c:layout>
      <c:overlay val="0"/>
      <c:txPr>
        <a:bodyPr/>
        <a:lstStyle/>
        <a:p>
          <a:pPr>
            <a:defRPr sz="1400"/>
          </a:pPr>
          <a:endParaRPr lang="it-IT"/>
        </a:p>
      </c:txPr>
    </c:legend>
    <c:plotVisOnly val="1"/>
    <c:dispBlanksAs val="gap"/>
    <c:showDLblsOverMax val="0"/>
  </c:chart>
  <c:txPr>
    <a:bodyPr/>
    <a:lstStyle/>
    <a:p>
      <a:pPr>
        <a:defRPr sz="1800">
          <a:solidFill>
            <a:schemeClr val="bg1"/>
          </a:solidFill>
        </a:defRPr>
      </a:pPr>
      <a:endParaRPr lang="it-IT"/>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26618547681804"/>
          <c:y val="4.1213786955875832E-2"/>
          <c:w val="0.79751881014873161"/>
          <c:h val="0.72348517325429063"/>
        </c:manualLayout>
      </c:layout>
      <c:barChart>
        <c:barDir val="col"/>
        <c:grouping val="clustered"/>
        <c:varyColors val="0"/>
        <c:ser>
          <c:idx val="0"/>
          <c:order val="0"/>
          <c:tx>
            <c:strRef>
              <c:f>'costs age'!$D$4</c:f>
              <c:strCache>
                <c:ptCount val="1"/>
                <c:pt idx="0">
                  <c:v>costs         (million $PPP)</c:v>
                </c:pt>
              </c:strCache>
            </c:strRef>
          </c:tx>
          <c:spPr>
            <a:solidFill>
              <a:srgbClr val="FF0000"/>
            </a:solidFill>
            <a:ln>
              <a:solidFill>
                <a:srgbClr val="FF0000"/>
              </a:solidFill>
            </a:ln>
          </c:spPr>
          <c:invertIfNegative val="0"/>
          <c:cat>
            <c:strRef>
              <c:f>'costs age'!$C$6:$C$15</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'costs age'!$I$6:$I$15</c:f>
              <c:numCache>
                <c:formatCode>0</c:formatCode>
                <c:ptCount val="10"/>
                <c:pt idx="0">
                  <c:v>0</c:v>
                </c:pt>
                <c:pt idx="1">
                  <c:v>0</c:v>
                </c:pt>
                <c:pt idx="2">
                  <c:v>-964.44083749694721</c:v>
                </c:pt>
                <c:pt idx="3">
                  <c:v>-4125.3266532780044</c:v>
                </c:pt>
                <c:pt idx="4">
                  <c:v>-8420.6353506325795</c:v>
                </c:pt>
                <c:pt idx="5">
                  <c:v>-13384.685196017101</c:v>
                </c:pt>
                <c:pt idx="6">
                  <c:v>-14565.879498547043</c:v>
                </c:pt>
                <c:pt idx="7">
                  <c:v>-4043.8277580505664</c:v>
                </c:pt>
                <c:pt idx="8">
                  <c:v>6223.7720248550313</c:v>
                </c:pt>
                <c:pt idx="9">
                  <c:v>3294.5766709358827</c:v>
                </c:pt>
              </c:numCache>
            </c:numRef>
          </c:val>
        </c:ser>
        <c:dLbls>
          <c:showLegendKey val="0"/>
          <c:showVal val="0"/>
          <c:showCatName val="0"/>
          <c:showSerName val="0"/>
          <c:showPercent val="0"/>
          <c:showBubbleSize val="0"/>
        </c:dLbls>
        <c:gapWidth val="150"/>
        <c:axId val="159953920"/>
        <c:axId val="51015040"/>
      </c:barChart>
      <c:catAx>
        <c:axId val="159953920"/>
        <c:scaling>
          <c:orientation val="minMax"/>
        </c:scaling>
        <c:delete val="0"/>
        <c:axPos val="b"/>
        <c:numFmt formatCode="General" sourceLinked="1"/>
        <c:majorTickMark val="out"/>
        <c:minorTickMark val="none"/>
        <c:tickLblPos val="low"/>
        <c:spPr>
          <a:ln>
            <a:solidFill>
              <a:schemeClr val="bg1"/>
            </a:solidFill>
          </a:ln>
        </c:spPr>
        <c:txPr>
          <a:bodyPr rot="-2700000" vert="horz"/>
          <a:lstStyle/>
          <a:p>
            <a:pPr>
              <a:defRPr/>
            </a:pPr>
            <a:endParaRPr lang="it-IT"/>
          </a:p>
        </c:txPr>
        <c:crossAx val="51015040"/>
        <c:crosses val="autoZero"/>
        <c:auto val="1"/>
        <c:lblAlgn val="ctr"/>
        <c:lblOffset val="100"/>
        <c:noMultiLvlLbl val="0"/>
      </c:catAx>
      <c:valAx>
        <c:axId val="51015040"/>
        <c:scaling>
          <c:orientation val="minMax"/>
          <c:min val="-15000"/>
        </c:scaling>
        <c:delete val="0"/>
        <c:axPos val="l"/>
        <c:majorGridlines>
          <c:spPr>
            <a:ln>
              <a:solidFill>
                <a:schemeClr val="bg1"/>
              </a:solidFill>
            </a:ln>
          </c:spPr>
        </c:majorGridlines>
        <c:numFmt formatCode="0" sourceLinked="1"/>
        <c:majorTickMark val="out"/>
        <c:minorTickMark val="none"/>
        <c:tickLblPos val="nextTo"/>
        <c:spPr>
          <a:ln>
            <a:solidFill>
              <a:schemeClr val="bg1"/>
            </a:solidFill>
          </a:ln>
        </c:spPr>
        <c:txPr>
          <a:bodyPr rot="0" vert="horz"/>
          <a:lstStyle/>
          <a:p>
            <a:pPr>
              <a:defRPr/>
            </a:pPr>
            <a:endParaRPr lang="it-IT"/>
          </a:p>
        </c:txPr>
        <c:crossAx val="159953920"/>
        <c:crosses val="autoZero"/>
        <c:crossBetween val="between"/>
        <c:majorUnit val="5000"/>
      </c:valAx>
    </c:plotArea>
    <c:legend>
      <c:legendPos val="b"/>
      <c:layout>
        <c:manualLayout>
          <c:xMode val="edge"/>
          <c:yMode val="edge"/>
          <c:x val="0.22592216635177681"/>
          <c:y val="0.93369557185664598"/>
          <c:w val="0.54276825095718362"/>
          <c:h val="6.3390058741754282E-2"/>
        </c:manualLayout>
      </c:layout>
      <c:overlay val="0"/>
    </c:legend>
    <c:plotVisOnly val="1"/>
    <c:dispBlanksAs val="gap"/>
    <c:showDLblsOverMax val="0"/>
  </c:chart>
  <c:txPr>
    <a:bodyPr/>
    <a:lstStyle/>
    <a:p>
      <a:pPr>
        <a:defRPr sz="1400">
          <a:solidFill>
            <a:schemeClr val="bg1"/>
          </a:solidFill>
        </a:defRPr>
      </a:pPr>
      <a:endParaRPr lang="it-IT"/>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265507436570428"/>
          <c:y val="3.2390599567648684E-2"/>
          <c:w val="0.85476372446451265"/>
          <c:h val="0.74205966861680583"/>
        </c:manualLayout>
      </c:layout>
      <c:barChart>
        <c:barDir val="col"/>
        <c:grouping val="clustered"/>
        <c:varyColors val="0"/>
        <c:ser>
          <c:idx val="0"/>
          <c:order val="0"/>
          <c:tx>
            <c:strRef>
              <c:f>'health outc age'!$C$6:$J$6</c:f>
              <c:strCache>
                <c:ptCount val="1"/>
                <c:pt idx="0">
                  <c:v>life years (thousands)</c:v>
                </c:pt>
              </c:strCache>
            </c:strRef>
          </c:tx>
          <c:spPr>
            <a:solidFill>
              <a:schemeClr val="accent1">
                <a:lumMod val="90000"/>
              </a:schemeClr>
            </a:solidFill>
            <a:ln>
              <a:solidFill>
                <a:schemeClr val="accent1">
                  <a:lumMod val="90000"/>
                </a:schemeClr>
              </a:solidFill>
            </a:ln>
          </c:spPr>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age'!$H$8:$H$17</c:f>
              <c:numCache>
                <c:formatCode>0.0</c:formatCode>
                <c:ptCount val="10"/>
                <c:pt idx="0">
                  <c:v>0</c:v>
                </c:pt>
                <c:pt idx="1">
                  <c:v>0</c:v>
                </c:pt>
                <c:pt idx="2">
                  <c:v>10.787627996134548</c:v>
                </c:pt>
                <c:pt idx="3">
                  <c:v>102.94023502603406</c:v>
                </c:pt>
                <c:pt idx="4">
                  <c:v>780.68789878245798</c:v>
                </c:pt>
                <c:pt idx="5">
                  <c:v>2886.5768020208147</c:v>
                </c:pt>
                <c:pt idx="6">
                  <c:v>6737.2400799423185</c:v>
                </c:pt>
                <c:pt idx="7">
                  <c:v>12337.097970353327</c:v>
                </c:pt>
                <c:pt idx="8">
                  <c:v>11875.746627185839</c:v>
                </c:pt>
                <c:pt idx="9">
                  <c:v>4032.3488986589109</c:v>
                </c:pt>
              </c:numCache>
            </c:numRef>
          </c:val>
        </c:ser>
        <c:ser>
          <c:idx val="1"/>
          <c:order val="1"/>
          <c:tx>
            <c:strRef>
              <c:f>'health outc age'!$C$25:$J$25</c:f>
              <c:strCache>
                <c:ptCount val="1"/>
                <c:pt idx="0">
                  <c:v>DALYs (thousands)</c:v>
                </c:pt>
              </c:strCache>
            </c:strRef>
          </c:tx>
          <c:spPr>
            <a:solidFill>
              <a:srgbClr val="FF0000"/>
            </a:solidFill>
            <a:ln>
              <a:solidFill>
                <a:srgbClr val="FF0000"/>
              </a:solidFill>
            </a:ln>
          </c:spPr>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age'!$H$27:$H$36</c:f>
              <c:numCache>
                <c:formatCode>0.0</c:formatCode>
                <c:ptCount val="10"/>
                <c:pt idx="0">
                  <c:v>0</c:v>
                </c:pt>
                <c:pt idx="1">
                  <c:v>0</c:v>
                </c:pt>
                <c:pt idx="2">
                  <c:v>23.588239913243289</c:v>
                </c:pt>
                <c:pt idx="3">
                  <c:v>328.22165441088163</c:v>
                </c:pt>
                <c:pt idx="4">
                  <c:v>1663.3578066140544</c:v>
                </c:pt>
                <c:pt idx="5">
                  <c:v>5578.1128637157417</c:v>
                </c:pt>
                <c:pt idx="6">
                  <c:v>12800.024245545175</c:v>
                </c:pt>
                <c:pt idx="7">
                  <c:v>16914.570129657972</c:v>
                </c:pt>
                <c:pt idx="8">
                  <c:v>9976.0311938233226</c:v>
                </c:pt>
                <c:pt idx="9">
                  <c:v>1802.1865027486551</c:v>
                </c:pt>
              </c:numCache>
            </c:numRef>
          </c:val>
        </c:ser>
        <c:dLbls>
          <c:showLegendKey val="0"/>
          <c:showVal val="0"/>
          <c:showCatName val="0"/>
          <c:showSerName val="0"/>
          <c:showPercent val="0"/>
          <c:showBubbleSize val="0"/>
        </c:dLbls>
        <c:gapWidth val="150"/>
        <c:axId val="159954944"/>
        <c:axId val="51016768"/>
      </c:barChart>
      <c:catAx>
        <c:axId val="159954944"/>
        <c:scaling>
          <c:orientation val="minMax"/>
        </c:scaling>
        <c:delete val="0"/>
        <c:axPos val="b"/>
        <c:numFmt formatCode="General" sourceLinked="1"/>
        <c:majorTickMark val="none"/>
        <c:minorTickMark val="none"/>
        <c:tickLblPos val="nextTo"/>
        <c:spPr>
          <a:ln>
            <a:solidFill>
              <a:schemeClr val="tx1"/>
            </a:solidFill>
          </a:ln>
        </c:spPr>
        <c:txPr>
          <a:bodyPr rot="-2700000" vert="horz"/>
          <a:lstStyle/>
          <a:p>
            <a:pPr>
              <a:defRPr/>
            </a:pPr>
            <a:endParaRPr lang="it-IT"/>
          </a:p>
        </c:txPr>
        <c:crossAx val="51016768"/>
        <c:crosses val="autoZero"/>
        <c:auto val="1"/>
        <c:lblAlgn val="ctr"/>
        <c:lblOffset val="100"/>
        <c:noMultiLvlLbl val="0"/>
      </c:catAx>
      <c:valAx>
        <c:axId val="51016768"/>
        <c:scaling>
          <c:orientation val="minMax"/>
          <c:max val="14000"/>
          <c:min val="0"/>
        </c:scaling>
        <c:delete val="0"/>
        <c:axPos val="l"/>
        <c:majorGridlines>
          <c:spPr>
            <a:ln>
              <a:solidFill>
                <a:schemeClr val="tx1"/>
              </a:solidFill>
            </a:ln>
          </c:spPr>
        </c:majorGridlines>
        <c:numFmt formatCode="#,##0" sourceLinked="0"/>
        <c:majorTickMark val="none"/>
        <c:minorTickMark val="none"/>
        <c:tickLblPos val="nextTo"/>
        <c:spPr>
          <a:ln>
            <a:solidFill>
              <a:schemeClr val="tx1"/>
            </a:solidFill>
          </a:ln>
        </c:spPr>
        <c:txPr>
          <a:bodyPr rot="0" vert="horz"/>
          <a:lstStyle/>
          <a:p>
            <a:pPr>
              <a:defRPr/>
            </a:pPr>
            <a:endParaRPr lang="it-IT"/>
          </a:p>
        </c:txPr>
        <c:crossAx val="159954944"/>
        <c:crosses val="autoZero"/>
        <c:crossBetween val="between"/>
        <c:majorUnit val="2000"/>
      </c:valAx>
    </c:plotArea>
    <c:legend>
      <c:legendPos val="b"/>
      <c:layout>
        <c:manualLayout>
          <c:xMode val="edge"/>
          <c:yMode val="edge"/>
          <c:x val="4.9999931156123771E-2"/>
          <c:y val="0.94051056047599058"/>
          <c:w val="0.89999990820816855"/>
          <c:h val="5.9489439524009133E-2"/>
        </c:manualLayout>
      </c:layout>
      <c:overlay val="0"/>
    </c:legend>
    <c:plotVisOnly val="1"/>
    <c:dispBlanksAs val="gap"/>
    <c:showDLblsOverMax val="0"/>
  </c:chart>
  <c:txPr>
    <a:bodyPr/>
    <a:lstStyle/>
    <a:p>
      <a:pPr>
        <a:defRPr sz="1400">
          <a:solidFill>
            <a:schemeClr val="tx1"/>
          </a:solidFill>
        </a:defRPr>
      </a:pPr>
      <a:endParaRPr lang="it-IT"/>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26618547681795"/>
          <c:y val="2.2097074195845681E-2"/>
          <c:w val="0.79751881014873161"/>
          <c:h val="0.7484851295098347"/>
        </c:manualLayout>
      </c:layout>
      <c:barChart>
        <c:barDir val="col"/>
        <c:grouping val="clustered"/>
        <c:varyColors val="0"/>
        <c:ser>
          <c:idx val="0"/>
          <c:order val="0"/>
          <c:tx>
            <c:strRef>
              <c:f>'costs age'!$D$4</c:f>
              <c:strCache>
                <c:ptCount val="1"/>
                <c:pt idx="0">
                  <c:v>costs         (million $PPP)</c:v>
                </c:pt>
              </c:strCache>
            </c:strRef>
          </c:tx>
          <c:spPr>
            <a:solidFill>
              <a:srgbClr val="FF0000"/>
            </a:solidFill>
            <a:ln>
              <a:solidFill>
                <a:srgbClr val="FF0000"/>
              </a:solidFill>
            </a:ln>
          </c:spPr>
          <c:invertIfNegative val="0"/>
          <c:cat>
            <c:strRef>
              <c:f>'costs age'!$C$6:$C$15</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'costs age'!$I$6:$I$15</c:f>
              <c:numCache>
                <c:formatCode>0</c:formatCode>
                <c:ptCount val="10"/>
                <c:pt idx="0">
                  <c:v>0</c:v>
                </c:pt>
                <c:pt idx="1">
                  <c:v>0</c:v>
                </c:pt>
                <c:pt idx="2">
                  <c:v>-964.44083749694721</c:v>
                </c:pt>
                <c:pt idx="3">
                  <c:v>-4125.3266532780044</c:v>
                </c:pt>
                <c:pt idx="4">
                  <c:v>-8420.6353506325795</c:v>
                </c:pt>
                <c:pt idx="5">
                  <c:v>-13384.685196017101</c:v>
                </c:pt>
                <c:pt idx="6">
                  <c:v>-14565.879498547043</c:v>
                </c:pt>
                <c:pt idx="7">
                  <c:v>-4043.8277580505655</c:v>
                </c:pt>
                <c:pt idx="8">
                  <c:v>6223.7720248550286</c:v>
                </c:pt>
                <c:pt idx="9">
                  <c:v>3294.5766709358827</c:v>
                </c:pt>
              </c:numCache>
            </c:numRef>
          </c:val>
        </c:ser>
        <c:dLbls>
          <c:showLegendKey val="0"/>
          <c:showVal val="0"/>
          <c:showCatName val="0"/>
          <c:showSerName val="0"/>
          <c:showPercent val="0"/>
          <c:showBubbleSize val="0"/>
        </c:dLbls>
        <c:gapWidth val="150"/>
        <c:axId val="159956480"/>
        <c:axId val="51015616"/>
      </c:barChart>
      <c:catAx>
        <c:axId val="159956480"/>
        <c:scaling>
          <c:orientation val="minMax"/>
        </c:scaling>
        <c:delete val="0"/>
        <c:axPos val="b"/>
        <c:numFmt formatCode="General" sourceLinked="1"/>
        <c:majorTickMark val="out"/>
        <c:minorTickMark val="none"/>
        <c:tickLblPos val="low"/>
        <c:spPr>
          <a:ln>
            <a:solidFill>
              <a:schemeClr val="tx1"/>
            </a:solidFill>
          </a:ln>
        </c:spPr>
        <c:txPr>
          <a:bodyPr rot="-2700000" vert="horz"/>
          <a:lstStyle/>
          <a:p>
            <a:pPr>
              <a:defRPr/>
            </a:pPr>
            <a:endParaRPr lang="it-IT"/>
          </a:p>
        </c:txPr>
        <c:crossAx val="51015616"/>
        <c:crosses val="autoZero"/>
        <c:auto val="1"/>
        <c:lblAlgn val="ctr"/>
        <c:lblOffset val="100"/>
        <c:noMultiLvlLbl val="0"/>
      </c:catAx>
      <c:valAx>
        <c:axId val="51015616"/>
        <c:scaling>
          <c:orientation val="minMax"/>
          <c:min val="-15000"/>
        </c:scaling>
        <c:delete val="0"/>
        <c:axPos val="l"/>
        <c:majorGridlines>
          <c:spPr>
            <a:ln>
              <a:solidFill>
                <a:schemeClr val="tx1"/>
              </a:solidFill>
            </a:ln>
          </c:spPr>
        </c:majorGridlines>
        <c:numFmt formatCode="#,##0" sourceLinked="0"/>
        <c:majorTickMark val="out"/>
        <c:minorTickMark val="none"/>
        <c:tickLblPos val="nextTo"/>
        <c:spPr>
          <a:ln>
            <a:solidFill>
              <a:schemeClr val="tx1"/>
            </a:solidFill>
          </a:ln>
        </c:spPr>
        <c:txPr>
          <a:bodyPr rot="0" vert="horz"/>
          <a:lstStyle/>
          <a:p>
            <a:pPr>
              <a:defRPr/>
            </a:pPr>
            <a:endParaRPr lang="it-IT"/>
          </a:p>
        </c:txPr>
        <c:crossAx val="159956480"/>
        <c:crosses val="autoZero"/>
        <c:crossBetween val="between"/>
        <c:majorUnit val="5000"/>
      </c:valAx>
    </c:plotArea>
    <c:legend>
      <c:legendPos val="b"/>
      <c:layout>
        <c:manualLayout>
          <c:xMode val="edge"/>
          <c:yMode val="edge"/>
          <c:x val="0.22861576847408077"/>
          <c:y val="0.93958103310405405"/>
          <c:w val="0.54276825095718362"/>
          <c:h val="6.0418966895946807E-2"/>
        </c:manualLayout>
      </c:layout>
      <c:overlay val="0"/>
    </c:legend>
    <c:plotVisOnly val="1"/>
    <c:dispBlanksAs val="gap"/>
    <c:showDLblsOverMax val="0"/>
  </c:chart>
  <c:txPr>
    <a:bodyPr/>
    <a:lstStyle/>
    <a:p>
      <a:pPr>
        <a:defRPr sz="1400">
          <a:solidFill>
            <a:schemeClr val="tx1"/>
          </a:solidFill>
        </a:defRPr>
      </a:pPr>
      <a:endParaRPr lang="it-IT"/>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265507436570428"/>
          <c:y val="4.8800845016324146E-2"/>
          <c:w val="0.82743042783987664"/>
          <c:h val="0.73658959093527943"/>
        </c:manualLayout>
      </c:layout>
      <c:barChart>
        <c:barDir val="col"/>
        <c:grouping val="clustered"/>
        <c:varyColors val="0"/>
        <c:ser>
          <c:idx val="0"/>
          <c:order val="0"/>
          <c:tx>
            <c:strRef>
              <c:f>'health outc age'!$C$6:$J$6</c:f>
              <c:strCache>
                <c:ptCount val="1"/>
                <c:pt idx="0">
                  <c:v>life years (thousands)</c:v>
                </c:pt>
              </c:strCache>
            </c:strRef>
          </c:tx>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age'!$H$8:$H$17</c:f>
              <c:numCache>
                <c:formatCode>0.0</c:formatCode>
                <c:ptCount val="10"/>
                <c:pt idx="0">
                  <c:v>0</c:v>
                </c:pt>
                <c:pt idx="1">
                  <c:v>0</c:v>
                </c:pt>
                <c:pt idx="2">
                  <c:v>10.787627996134548</c:v>
                </c:pt>
                <c:pt idx="3">
                  <c:v>102.94023502603406</c:v>
                </c:pt>
                <c:pt idx="4">
                  <c:v>780.68789878245798</c:v>
                </c:pt>
                <c:pt idx="5">
                  <c:v>2886.5768020208147</c:v>
                </c:pt>
                <c:pt idx="6">
                  <c:v>6737.2400799423185</c:v>
                </c:pt>
                <c:pt idx="7">
                  <c:v>12337.097970353327</c:v>
                </c:pt>
                <c:pt idx="8">
                  <c:v>11875.746627185839</c:v>
                </c:pt>
                <c:pt idx="9">
                  <c:v>4032.3488986589286</c:v>
                </c:pt>
              </c:numCache>
            </c:numRef>
          </c:val>
        </c:ser>
        <c:ser>
          <c:idx val="1"/>
          <c:order val="1"/>
          <c:tx>
            <c:strRef>
              <c:f>'health outc age'!$C$25:$J$25</c:f>
              <c:strCache>
                <c:ptCount val="1"/>
                <c:pt idx="0">
                  <c:v>DALYs (thousands)</c:v>
                </c:pt>
              </c:strCache>
            </c:strRef>
          </c:tx>
          <c:invertIfNegative val="0"/>
          <c:cat>
            <c:strRef>
              <c:f>'health outc age'!$B$27:$B$36</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'health outc age'!$H$27:$H$36</c:f>
              <c:numCache>
                <c:formatCode>0.0</c:formatCode>
                <c:ptCount val="10"/>
                <c:pt idx="0">
                  <c:v>0</c:v>
                </c:pt>
                <c:pt idx="1">
                  <c:v>0</c:v>
                </c:pt>
                <c:pt idx="2">
                  <c:v>23.588239913243505</c:v>
                </c:pt>
                <c:pt idx="3">
                  <c:v>328.2216544108831</c:v>
                </c:pt>
                <c:pt idx="4">
                  <c:v>1663.3578066140544</c:v>
                </c:pt>
                <c:pt idx="5">
                  <c:v>5578.1128637156762</c:v>
                </c:pt>
                <c:pt idx="6">
                  <c:v>12800.024245545097</c:v>
                </c:pt>
                <c:pt idx="7">
                  <c:v>16914.570129657972</c:v>
                </c:pt>
                <c:pt idx="8">
                  <c:v>9976.0311938233936</c:v>
                </c:pt>
                <c:pt idx="9">
                  <c:v>1802.1865027486551</c:v>
                </c:pt>
              </c:numCache>
            </c:numRef>
          </c:val>
        </c:ser>
        <c:dLbls>
          <c:showLegendKey val="0"/>
          <c:showVal val="0"/>
          <c:showCatName val="0"/>
          <c:showSerName val="0"/>
          <c:showPercent val="0"/>
          <c:showBubbleSize val="0"/>
        </c:dLbls>
        <c:gapWidth val="150"/>
        <c:axId val="161483776"/>
        <c:axId val="50922624"/>
      </c:barChart>
      <c:catAx>
        <c:axId val="161483776"/>
        <c:scaling>
          <c:orientation val="minMax"/>
        </c:scaling>
        <c:delete val="0"/>
        <c:axPos val="b"/>
        <c:numFmt formatCode="General" sourceLinked="1"/>
        <c:majorTickMark val="none"/>
        <c:minorTickMark val="none"/>
        <c:tickLblPos val="nextTo"/>
        <c:txPr>
          <a:bodyPr rot="-2700000" vert="horz"/>
          <a:lstStyle/>
          <a:p>
            <a:pPr>
              <a:defRPr sz="1200"/>
            </a:pPr>
            <a:endParaRPr lang="it-IT"/>
          </a:p>
        </c:txPr>
        <c:crossAx val="50922624"/>
        <c:crosses val="autoZero"/>
        <c:auto val="1"/>
        <c:lblAlgn val="ctr"/>
        <c:lblOffset val="100"/>
        <c:noMultiLvlLbl val="0"/>
      </c:catAx>
      <c:valAx>
        <c:axId val="50922624"/>
        <c:scaling>
          <c:orientation val="minMax"/>
          <c:max val="14000"/>
          <c:min val="0"/>
        </c:scaling>
        <c:delete val="0"/>
        <c:axPos val="l"/>
        <c:majorGridlines/>
        <c:numFmt formatCode="0" sourceLinked="0"/>
        <c:majorTickMark val="none"/>
        <c:minorTickMark val="none"/>
        <c:tickLblPos val="nextTo"/>
        <c:txPr>
          <a:bodyPr rot="0" vert="horz"/>
          <a:lstStyle/>
          <a:p>
            <a:pPr>
              <a:defRPr sz="1200"/>
            </a:pPr>
            <a:endParaRPr lang="it-IT"/>
          </a:p>
        </c:txPr>
        <c:crossAx val="161483776"/>
        <c:crosses val="autoZero"/>
        <c:crossBetween val="between"/>
        <c:majorUnit val="2000"/>
      </c:valAx>
    </c:plotArea>
    <c:legend>
      <c:legendPos val="b"/>
      <c:layout/>
      <c:overlay val="0"/>
      <c:txPr>
        <a:bodyPr/>
        <a:lstStyle/>
        <a:p>
          <a:pPr>
            <a:defRPr sz="1200"/>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'distr imp'!$AF$4:$AJ$4</c:f>
              <c:strCache>
                <c:ptCount val="1"/>
                <c:pt idx="0">
                  <c:v>high SES</c:v>
                </c:pt>
              </c:strCache>
            </c:strRef>
          </c:tx>
          <c:invertIfNegative val="0"/>
          <c:cat>
            <c:strRef>
              <c:f>'distr imp'!$AF$6:$AF$15</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'distr imp'!$AI$6:$AI$15</c:f>
              <c:numCache>
                <c:formatCode>0.0000%</c:formatCode>
                <c:ptCount val="10"/>
                <c:pt idx="0">
                  <c:v>0</c:v>
                </c:pt>
                <c:pt idx="1">
                  <c:v>0</c:v>
                </c:pt>
                <c:pt idx="2">
                  <c:v>2.1388982405042492E-6</c:v>
                </c:pt>
                <c:pt idx="3">
                  <c:v>1.5855418983260128E-5</c:v>
                </c:pt>
                <c:pt idx="4">
                  <c:v>1.2314555737610565E-4</c:v>
                </c:pt>
                <c:pt idx="5">
                  <c:v>4.5930639670393536E-4</c:v>
                </c:pt>
                <c:pt idx="6">
                  <c:v>1.1961044140445661E-3</c:v>
                </c:pt>
                <c:pt idx="7">
                  <c:v>3.0099532629251774E-3</c:v>
                </c:pt>
                <c:pt idx="8">
                  <c:v>6.041632358054114E-3</c:v>
                </c:pt>
                <c:pt idx="9">
                  <c:v>9.3379005495700697E-3</c:v>
                </c:pt>
              </c:numCache>
            </c:numRef>
          </c:val>
        </c:ser>
        <c:ser>
          <c:idx val="1"/>
          <c:order val="1"/>
          <c:tx>
            <c:strRef>
              <c:f>'distr imp'!$AF$22:$AI$22</c:f>
              <c:strCache>
                <c:ptCount val="1"/>
                <c:pt idx="0">
                  <c:v>low SES</c:v>
                </c:pt>
              </c:strCache>
            </c:strRef>
          </c:tx>
          <c:invertIfNegative val="0"/>
          <c:cat>
            <c:strRef>
              <c:f>'distr imp'!$AF$6:$AF$15</c:f>
              <c:strCache>
                <c:ptCount val="10"/>
                <c:pt idx="0">
                  <c:v>0-10</c:v>
                </c:pt>
                <c:pt idx="1">
                  <c:v>11-20</c:v>
                </c:pt>
                <c:pt idx="2">
                  <c:v>21-30</c:v>
                </c:pt>
                <c:pt idx="3">
                  <c:v>31-40</c:v>
                </c:pt>
                <c:pt idx="4">
                  <c:v>41-50</c:v>
                </c:pt>
                <c:pt idx="5">
                  <c:v>51-60</c:v>
                </c:pt>
                <c:pt idx="6">
                  <c:v>61-70</c:v>
                </c:pt>
                <c:pt idx="7">
                  <c:v>71-80</c:v>
                </c:pt>
                <c:pt idx="8">
                  <c:v>81-90</c:v>
                </c:pt>
                <c:pt idx="9">
                  <c:v>91-100</c:v>
                </c:pt>
              </c:strCache>
            </c:strRef>
          </c:cat>
          <c:val>
            <c:numRef>
              <c:f>'distr imp'!$AI$24:$AI$33</c:f>
              <c:numCache>
                <c:formatCode>0.0000%</c:formatCode>
                <c:ptCount val="10"/>
                <c:pt idx="0">
                  <c:v>0</c:v>
                </c:pt>
                <c:pt idx="1">
                  <c:v>0</c:v>
                </c:pt>
                <c:pt idx="2">
                  <c:v>2.7784530771670291E-6</c:v>
                </c:pt>
                <c:pt idx="3">
                  <c:v>3.522670667366539E-5</c:v>
                </c:pt>
                <c:pt idx="4">
                  <c:v>2.2737879898396192E-4</c:v>
                </c:pt>
                <c:pt idx="5">
                  <c:v>8.2683413082734985E-4</c:v>
                </c:pt>
                <c:pt idx="6">
                  <c:v>2.0990290476607634E-3</c:v>
                </c:pt>
                <c:pt idx="7">
                  <c:v>4.7055343325559775E-3</c:v>
                </c:pt>
                <c:pt idx="8">
                  <c:v>8.2277754163429754E-3</c:v>
                </c:pt>
                <c:pt idx="9">
                  <c:v>1.0780561277900251E-2</c:v>
                </c:pt>
              </c:numCache>
            </c:numRef>
          </c:val>
        </c:ser>
        <c:dLbls>
          <c:showLegendKey val="0"/>
          <c:showVal val="0"/>
          <c:showCatName val="0"/>
          <c:showSerName val="0"/>
          <c:showPercent val="0"/>
          <c:showBubbleSize val="0"/>
        </c:dLbls>
        <c:gapWidth val="150"/>
        <c:axId val="161575936"/>
        <c:axId val="50924352"/>
      </c:barChart>
      <c:catAx>
        <c:axId val="161575936"/>
        <c:scaling>
          <c:orientation val="minMax"/>
        </c:scaling>
        <c:delete val="0"/>
        <c:axPos val="b"/>
        <c:numFmt formatCode="0" sourceLinked="1"/>
        <c:majorTickMark val="out"/>
        <c:minorTickMark val="none"/>
        <c:tickLblPos val="nextTo"/>
        <c:txPr>
          <a:bodyPr/>
          <a:lstStyle/>
          <a:p>
            <a:pPr>
              <a:defRPr sz="1200"/>
            </a:pPr>
            <a:endParaRPr lang="it-IT"/>
          </a:p>
        </c:txPr>
        <c:crossAx val="50924352"/>
        <c:crosses val="autoZero"/>
        <c:auto val="1"/>
        <c:lblAlgn val="ctr"/>
        <c:lblOffset val="100"/>
        <c:noMultiLvlLbl val="0"/>
      </c:catAx>
      <c:valAx>
        <c:axId val="50924352"/>
        <c:scaling>
          <c:orientation val="minMax"/>
          <c:max val="1.2000000000000005E-2"/>
          <c:min val="0"/>
        </c:scaling>
        <c:delete val="0"/>
        <c:axPos val="l"/>
        <c:majorGridlines/>
        <c:numFmt formatCode="0.0%" sourceLinked="0"/>
        <c:majorTickMark val="out"/>
        <c:minorTickMark val="none"/>
        <c:tickLblPos val="nextTo"/>
        <c:txPr>
          <a:bodyPr/>
          <a:lstStyle/>
          <a:p>
            <a:pPr>
              <a:defRPr sz="1200"/>
            </a:pPr>
            <a:endParaRPr lang="it-IT"/>
          </a:p>
        </c:txPr>
        <c:crossAx val="161575936"/>
        <c:crosses val="autoZero"/>
        <c:crossBetween val="between"/>
      </c:valAx>
    </c:plotArea>
    <c:legend>
      <c:legendPos val="b"/>
      <c:layout/>
      <c:overlay val="0"/>
      <c:txPr>
        <a:bodyPr/>
        <a:lstStyle/>
        <a:p>
          <a:pPr>
            <a:defRPr sz="1200"/>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233984144839112"/>
          <c:y val="3.9475540670538406E-2"/>
          <c:w val="0.82911095934436752"/>
          <c:h val="0.67944882935461304"/>
        </c:manualLayout>
      </c:layout>
      <c:scatterChart>
        <c:scatterStyle val="smoothMarker"/>
        <c:varyColors val="0"/>
        <c:ser>
          <c:idx val="0"/>
          <c:order val="0"/>
          <c:tx>
            <c:strRef>
              <c:f>CE!$A$6</c:f>
              <c:strCache>
                <c:ptCount val="1"/>
                <c:pt idx="0">
                  <c:v>school-based interventions</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CE!$K$6:$CW$6</c:f>
              <c:numCache>
                <c:formatCode>General</c:formatCode>
                <c:ptCount val="91"/>
                <c:pt idx="4" formatCode="0">
                  <c:v>703191097.61927807</c:v>
                </c:pt>
                <c:pt idx="5" formatCode="0">
                  <c:v>70387552.118905351</c:v>
                </c:pt>
                <c:pt idx="6" formatCode="0">
                  <c:v>73969692.326570049</c:v>
                </c:pt>
                <c:pt idx="7" formatCode="0">
                  <c:v>77442590.847020328</c:v>
                </c:pt>
                <c:pt idx="8" formatCode="0">
                  <c:v>68035053.730794504</c:v>
                </c:pt>
                <c:pt idx="9" formatCode="0">
                  <c:v>45303211.002151474</c:v>
                </c:pt>
                <c:pt idx="10" formatCode="0">
                  <c:v>29889105.921988461</c:v>
                </c:pt>
                <c:pt idx="11" formatCode="0">
                  <c:v>20818054.953498233</c:v>
                </c:pt>
                <c:pt idx="12" formatCode="0">
                  <c:v>16303032.627042525</c:v>
                </c:pt>
                <c:pt idx="13" formatCode="0">
                  <c:v>13565187.473518088</c:v>
                </c:pt>
                <c:pt idx="14" formatCode="0">
                  <c:v>11126044.469897132</c:v>
                </c:pt>
                <c:pt idx="15" formatCode="0">
                  <c:v>10669666.454357862</c:v>
                </c:pt>
                <c:pt idx="16" formatCode="0">
                  <c:v>10755417.321245505</c:v>
                </c:pt>
                <c:pt idx="17" formatCode="0">
                  <c:v>10500224.588208325</c:v>
                </c:pt>
                <c:pt idx="18" formatCode="0">
                  <c:v>9720070.9742580969</c:v>
                </c:pt>
                <c:pt idx="19" formatCode="0">
                  <c:v>9006229.104301881</c:v>
                </c:pt>
                <c:pt idx="20" formatCode="0">
                  <c:v>8588787.1446400769</c:v>
                </c:pt>
                <c:pt idx="21" formatCode="0">
                  <c:v>7887405.6885073604</c:v>
                </c:pt>
                <c:pt idx="22" formatCode="0">
                  <c:v>7131779.6253674105</c:v>
                </c:pt>
                <c:pt idx="23" formatCode="0">
                  <c:v>6481338.9038419845</c:v>
                </c:pt>
                <c:pt idx="24" formatCode="0">
                  <c:v>5740382.8761077402</c:v>
                </c:pt>
                <c:pt idx="25" formatCode="0">
                  <c:v>4791794.5924119605</c:v>
                </c:pt>
                <c:pt idx="26" formatCode="0">
                  <c:v>4198157.1160910707</c:v>
                </c:pt>
                <c:pt idx="27" formatCode="0">
                  <c:v>3350621.0036478457</c:v>
                </c:pt>
                <c:pt idx="28" formatCode="0">
                  <c:v>2818723.8355065617</c:v>
                </c:pt>
                <c:pt idx="29" formatCode="0">
                  <c:v>2420440.5055088517</c:v>
                </c:pt>
                <c:pt idx="30" formatCode="0">
                  <c:v>2041337.1077719498</c:v>
                </c:pt>
                <c:pt idx="31" formatCode="0">
                  <c:v>1791382.5036792608</c:v>
                </c:pt>
                <c:pt idx="32" formatCode="0">
                  <c:v>1600182.5944452481</c:v>
                </c:pt>
                <c:pt idx="33" formatCode="0">
                  <c:v>1446574.1998515958</c:v>
                </c:pt>
                <c:pt idx="34" formatCode="0">
                  <c:v>1267924.8788154775</c:v>
                </c:pt>
                <c:pt idx="35" formatCode="0">
                  <c:v>1107600.7595685751</c:v>
                </c:pt>
                <c:pt idx="36" formatCode="0">
                  <c:v>990248.14773660456</c:v>
                </c:pt>
                <c:pt idx="37" formatCode="0">
                  <c:v>882336.14324129571</c:v>
                </c:pt>
                <c:pt idx="38" formatCode="0">
                  <c:v>792964.69739043631</c:v>
                </c:pt>
                <c:pt idx="39" formatCode="0">
                  <c:v>710961.10638649401</c:v>
                </c:pt>
                <c:pt idx="40" formatCode="0">
                  <c:v>633319.89494830696</c:v>
                </c:pt>
                <c:pt idx="41" formatCode="0">
                  <c:v>565636.34575264412</c:v>
                </c:pt>
                <c:pt idx="42" formatCode="0">
                  <c:v>507670.58156068547</c:v>
                </c:pt>
                <c:pt idx="43" formatCode="0">
                  <c:v>460621.85441534669</c:v>
                </c:pt>
                <c:pt idx="44" formatCode="0">
                  <c:v>419218.50235376525</c:v>
                </c:pt>
                <c:pt idx="45" formatCode="0">
                  <c:v>383832.54278715159</c:v>
                </c:pt>
                <c:pt idx="46" formatCode="0">
                  <c:v>352195.07957543992</c:v>
                </c:pt>
                <c:pt idx="47" formatCode="0">
                  <c:v>322230.53397292085</c:v>
                </c:pt>
                <c:pt idx="48" formatCode="0">
                  <c:v>296247.91184111865</c:v>
                </c:pt>
                <c:pt idx="49" formatCode="0">
                  <c:v>273016.71192025923</c:v>
                </c:pt>
                <c:pt idx="50" formatCode="0">
                  <c:v>252632.70529394055</c:v>
                </c:pt>
                <c:pt idx="51" formatCode="0">
                  <c:v>234191.25878494812</c:v>
                </c:pt>
                <c:pt idx="52" formatCode="0">
                  <c:v>217380.53989743168</c:v>
                </c:pt>
                <c:pt idx="53" formatCode="0">
                  <c:v>201808.87812024308</c:v>
                </c:pt>
                <c:pt idx="54" formatCode="0">
                  <c:v>187786.87082916626</c:v>
                </c:pt>
                <c:pt idx="55" formatCode="0">
                  <c:v>174905.4992477264</c:v>
                </c:pt>
                <c:pt idx="56" formatCode="0">
                  <c:v>163455.03374003054</c:v>
                </c:pt>
                <c:pt idx="57" formatCode="0">
                  <c:v>153165.10134847197</c:v>
                </c:pt>
                <c:pt idx="58" formatCode="0">
                  <c:v>143432.82876137248</c:v>
                </c:pt>
                <c:pt idx="59" formatCode="0">
                  <c:v>134705.7024512405</c:v>
                </c:pt>
                <c:pt idx="60" formatCode="0">
                  <c:v>126976.24045127777</c:v>
                </c:pt>
                <c:pt idx="61" formatCode="0">
                  <c:v>119992.50556261957</c:v>
                </c:pt>
                <c:pt idx="62" formatCode="0">
                  <c:v>113522.22151744843</c:v>
                </c:pt>
                <c:pt idx="63" formatCode="0">
                  <c:v>107637.16154652565</c:v>
                </c:pt>
                <c:pt idx="64" formatCode="0">
                  <c:v>102501.86989991233</c:v>
                </c:pt>
                <c:pt idx="65" formatCode="0">
                  <c:v>97696.496048464338</c:v>
                </c:pt>
                <c:pt idx="66" formatCode="0">
                  <c:v>93329.386329733563</c:v>
                </c:pt>
                <c:pt idx="67" formatCode="0">
                  <c:v>89174.549971089378</c:v>
                </c:pt>
                <c:pt idx="68" formatCode="0">
                  <c:v>85301.264553303379</c:v>
                </c:pt>
                <c:pt idx="69" formatCode="0">
                  <c:v>81721.935917182869</c:v>
                </c:pt>
                <c:pt idx="70" formatCode="0">
                  <c:v>78500.723568458707</c:v>
                </c:pt>
                <c:pt idx="71" formatCode="0">
                  <c:v>75512.287104260613</c:v>
                </c:pt>
                <c:pt idx="72" formatCode="0">
                  <c:v>72747.200512603304</c:v>
                </c:pt>
                <c:pt idx="73" formatCode="0">
                  <c:v>70183.926289168332</c:v>
                </c:pt>
                <c:pt idx="74" formatCode="0">
                  <c:v>67811.77655046474</c:v>
                </c:pt>
                <c:pt idx="75" formatCode="0">
                  <c:v>65684.258076810147</c:v>
                </c:pt>
                <c:pt idx="76" formatCode="0">
                  <c:v>63634.055227563556</c:v>
                </c:pt>
                <c:pt idx="77" formatCode="0">
                  <c:v>61762.496920870675</c:v>
                </c:pt>
                <c:pt idx="78" formatCode="0">
                  <c:v>60086.137505531879</c:v>
                </c:pt>
                <c:pt idx="79" formatCode="0">
                  <c:v>58510.503498854036</c:v>
                </c:pt>
                <c:pt idx="80" formatCode="0">
                  <c:v>57033.614597176325</c:v>
                </c:pt>
                <c:pt idx="81" formatCode="0">
                  <c:v>55681.017069700945</c:v>
                </c:pt>
                <c:pt idx="82" formatCode="0">
                  <c:v>54385.125204348398</c:v>
                </c:pt>
                <c:pt idx="83" formatCode="0">
                  <c:v>53205.889390573626</c:v>
                </c:pt>
                <c:pt idx="84" formatCode="0">
                  <c:v>52093.480695631784</c:v>
                </c:pt>
                <c:pt idx="85" formatCode="0">
                  <c:v>51065.410581816017</c:v>
                </c:pt>
                <c:pt idx="86" formatCode="0">
                  <c:v>50116.319813074486</c:v>
                </c:pt>
                <c:pt idx="87" formatCode="0">
                  <c:v>49259.269024686975</c:v>
                </c:pt>
                <c:pt idx="88" formatCode="0">
                  <c:v>48474.703425917432</c:v>
                </c:pt>
                <c:pt idx="89" formatCode="0">
                  <c:v>47725.02313234091</c:v>
                </c:pt>
                <c:pt idx="90" formatCode="0">
                  <c:v>47003.62006450542</c:v>
                </c:pt>
              </c:numCache>
            </c:numRef>
          </c:yVal>
          <c:smooth val="1"/>
        </c:ser>
        <c:ser>
          <c:idx val="1"/>
          <c:order val="1"/>
          <c:tx>
            <c:strRef>
              <c:f>CE!$A$7</c:f>
              <c:strCache>
                <c:ptCount val="1"/>
                <c:pt idx="0">
                  <c:v>worksite interventions</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CE!$K$7:$CW$7</c:f>
              <c:numCache>
                <c:formatCode>0</c:formatCode>
                <c:ptCount val="91"/>
                <c:pt idx="0">
                  <c:v>370360.34296243777</c:v>
                </c:pt>
                <c:pt idx="1">
                  <c:v>324634.28185451985</c:v>
                </c:pt>
                <c:pt idx="2">
                  <c:v>279828.7898736003</c:v>
                </c:pt>
                <c:pt idx="3">
                  <c:v>242751.6548707163</c:v>
                </c:pt>
                <c:pt idx="4">
                  <c:v>212413.49804345812</c:v>
                </c:pt>
                <c:pt idx="5">
                  <c:v>188512.11908373216</c:v>
                </c:pt>
                <c:pt idx="6">
                  <c:v>169109.93164797628</c:v>
                </c:pt>
                <c:pt idx="7">
                  <c:v>152536.28129115733</c:v>
                </c:pt>
                <c:pt idx="8">
                  <c:v>137862.56193231908</c:v>
                </c:pt>
                <c:pt idx="9">
                  <c:v>125384.76368087504</c:v>
                </c:pt>
                <c:pt idx="10">
                  <c:v>114035.65045220905</c:v>
                </c:pt>
                <c:pt idx="11">
                  <c:v>104007.7409658142</c:v>
                </c:pt>
                <c:pt idx="12">
                  <c:v>95972.518086340802</c:v>
                </c:pt>
                <c:pt idx="13">
                  <c:v>89266.837978307478</c:v>
                </c:pt>
                <c:pt idx="14">
                  <c:v>83278.496672073248</c:v>
                </c:pt>
                <c:pt idx="15">
                  <c:v>78261.920626172578</c:v>
                </c:pt>
                <c:pt idx="16">
                  <c:v>73405.820122073404</c:v>
                </c:pt>
                <c:pt idx="17">
                  <c:v>68888.231227109078</c:v>
                </c:pt>
                <c:pt idx="18">
                  <c:v>64681.660048969206</c:v>
                </c:pt>
                <c:pt idx="19">
                  <c:v>60864.094429894452</c:v>
                </c:pt>
                <c:pt idx="20">
                  <c:v>57574.777619204098</c:v>
                </c:pt>
                <c:pt idx="21">
                  <c:v>54770.454469818644</c:v>
                </c:pt>
                <c:pt idx="22">
                  <c:v>52195.733621747662</c:v>
                </c:pt>
                <c:pt idx="23">
                  <c:v>49804.430464393183</c:v>
                </c:pt>
                <c:pt idx="24">
                  <c:v>47487.856204964613</c:v>
                </c:pt>
                <c:pt idx="25">
                  <c:v>45511.985557395405</c:v>
                </c:pt>
                <c:pt idx="26">
                  <c:v>43669.094657775488</c:v>
                </c:pt>
                <c:pt idx="27">
                  <c:v>41945.264695124235</c:v>
                </c:pt>
                <c:pt idx="28">
                  <c:v>40418.651143070994</c:v>
                </c:pt>
                <c:pt idx="29">
                  <c:v>39065.530982521203</c:v>
                </c:pt>
                <c:pt idx="30">
                  <c:v>37872.260452283204</c:v>
                </c:pt>
                <c:pt idx="31">
                  <c:v>36777.445555849612</c:v>
                </c:pt>
                <c:pt idx="32">
                  <c:v>35797.309002087561</c:v>
                </c:pt>
                <c:pt idx="33">
                  <c:v>34894.797336536474</c:v>
                </c:pt>
                <c:pt idx="34">
                  <c:v>34029.910850764601</c:v>
                </c:pt>
                <c:pt idx="35">
                  <c:v>33219.513401074182</c:v>
                </c:pt>
                <c:pt idx="36">
                  <c:v>32466.16533601168</c:v>
                </c:pt>
                <c:pt idx="37">
                  <c:v>31796.250716874296</c:v>
                </c:pt>
                <c:pt idx="38">
                  <c:v>31190.411111786005</c:v>
                </c:pt>
                <c:pt idx="39">
                  <c:v>30649.543837029825</c:v>
                </c:pt>
                <c:pt idx="40">
                  <c:v>30145.282728142221</c:v>
                </c:pt>
                <c:pt idx="41">
                  <c:v>29665.589322920219</c:v>
                </c:pt>
                <c:pt idx="42">
                  <c:v>29217.91132216683</c:v>
                </c:pt>
                <c:pt idx="43">
                  <c:v>28805.041511756215</c:v>
                </c:pt>
                <c:pt idx="44">
                  <c:v>28422.280215857681</c:v>
                </c:pt>
                <c:pt idx="45">
                  <c:v>28090.120769722798</c:v>
                </c:pt>
                <c:pt idx="46">
                  <c:v>27781.18774268814</c:v>
                </c:pt>
                <c:pt idx="47">
                  <c:v>27485.628683808336</c:v>
                </c:pt>
                <c:pt idx="48">
                  <c:v>27207.998831503912</c:v>
                </c:pt>
                <c:pt idx="49">
                  <c:v>26940.25359491957</c:v>
                </c:pt>
                <c:pt idx="50">
                  <c:v>26691.431827526059</c:v>
                </c:pt>
                <c:pt idx="51">
                  <c:v>26467.232709614909</c:v>
                </c:pt>
                <c:pt idx="52">
                  <c:v>26261.158826669849</c:v>
                </c:pt>
                <c:pt idx="53">
                  <c:v>26061.991088358231</c:v>
                </c:pt>
                <c:pt idx="54">
                  <c:v>25877.066431887157</c:v>
                </c:pt>
                <c:pt idx="55">
                  <c:v>25710.264285187979</c:v>
                </c:pt>
                <c:pt idx="56">
                  <c:v>25559.911286412462</c:v>
                </c:pt>
                <c:pt idx="57">
                  <c:v>25414.734832449514</c:v>
                </c:pt>
                <c:pt idx="58">
                  <c:v>25281.578855374868</c:v>
                </c:pt>
                <c:pt idx="59">
                  <c:v>25168.432509202241</c:v>
                </c:pt>
                <c:pt idx="60">
                  <c:v>25058.406097559069</c:v>
                </c:pt>
                <c:pt idx="61">
                  <c:v>24962.760885520693</c:v>
                </c:pt>
                <c:pt idx="62">
                  <c:v>24874.546087371222</c:v>
                </c:pt>
                <c:pt idx="63">
                  <c:v>24789.290256846249</c:v>
                </c:pt>
                <c:pt idx="64">
                  <c:v>24711.475696425518</c:v>
                </c:pt>
                <c:pt idx="65">
                  <c:v>24637.777277780129</c:v>
                </c:pt>
                <c:pt idx="66">
                  <c:v>24569.204120621322</c:v>
                </c:pt>
                <c:pt idx="67">
                  <c:v>24505.115203016896</c:v>
                </c:pt>
                <c:pt idx="68">
                  <c:v>24442.305489936298</c:v>
                </c:pt>
                <c:pt idx="69">
                  <c:v>24380.817200849691</c:v>
                </c:pt>
                <c:pt idx="70">
                  <c:v>24325.383029295172</c:v>
                </c:pt>
                <c:pt idx="71">
                  <c:v>24271.408272762779</c:v>
                </c:pt>
                <c:pt idx="72">
                  <c:v>24216.759709179907</c:v>
                </c:pt>
                <c:pt idx="73">
                  <c:v>24166.699866620616</c:v>
                </c:pt>
                <c:pt idx="74">
                  <c:v>24118.812518193896</c:v>
                </c:pt>
                <c:pt idx="75">
                  <c:v>24071.883201753779</c:v>
                </c:pt>
                <c:pt idx="76">
                  <c:v>24021.594304347356</c:v>
                </c:pt>
                <c:pt idx="77">
                  <c:v>23974.151704769465</c:v>
                </c:pt>
                <c:pt idx="78">
                  <c:v>23932.018104622519</c:v>
                </c:pt>
                <c:pt idx="79">
                  <c:v>23888.198454466958</c:v>
                </c:pt>
                <c:pt idx="80">
                  <c:v>23846.910494606909</c:v>
                </c:pt>
                <c:pt idx="81">
                  <c:v>23806.602321664501</c:v>
                </c:pt>
                <c:pt idx="82">
                  <c:v>23768.108080481888</c:v>
                </c:pt>
                <c:pt idx="83">
                  <c:v>23730.333658845077</c:v>
                </c:pt>
                <c:pt idx="84">
                  <c:v>23692.569075244221</c:v>
                </c:pt>
                <c:pt idx="85">
                  <c:v>23656.939811001754</c:v>
                </c:pt>
                <c:pt idx="86">
                  <c:v>23623.513129104609</c:v>
                </c:pt>
                <c:pt idx="87">
                  <c:v>23594.627177814426</c:v>
                </c:pt>
                <c:pt idx="88">
                  <c:v>23566.697553860497</c:v>
                </c:pt>
                <c:pt idx="89">
                  <c:v>23539.42497169675</c:v>
                </c:pt>
                <c:pt idx="90">
                  <c:v>23512.606814498507</c:v>
                </c:pt>
              </c:numCache>
            </c:numRef>
          </c:yVal>
          <c:smooth val="1"/>
        </c:ser>
        <c:ser>
          <c:idx val="2"/>
          <c:order val="2"/>
          <c:tx>
            <c:strRef>
              <c:f>CE!$A$8</c:f>
              <c:strCache>
                <c:ptCount val="1"/>
                <c:pt idx="0">
                  <c:v>mass media campaigns</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CE!$K$8:$CW$8</c:f>
              <c:numCache>
                <c:formatCode>0</c:formatCode>
                <c:ptCount val="91"/>
                <c:pt idx="0">
                  <c:v>53337.816113097324</c:v>
                </c:pt>
                <c:pt idx="1">
                  <c:v>50068.567632663115</c:v>
                </c:pt>
                <c:pt idx="2">
                  <c:v>47276.754839632042</c:v>
                </c:pt>
                <c:pt idx="3">
                  <c:v>44708.415416363132</c:v>
                </c:pt>
                <c:pt idx="4">
                  <c:v>42708.216063638931</c:v>
                </c:pt>
                <c:pt idx="5">
                  <c:v>40805.77248963977</c:v>
                </c:pt>
                <c:pt idx="6">
                  <c:v>39252.912873449211</c:v>
                </c:pt>
                <c:pt idx="7">
                  <c:v>37807.152159559031</c:v>
                </c:pt>
                <c:pt idx="8">
                  <c:v>36447.688452798211</c:v>
                </c:pt>
                <c:pt idx="9">
                  <c:v>35193.852009465743</c:v>
                </c:pt>
                <c:pt idx="10">
                  <c:v>34128.495848587307</c:v>
                </c:pt>
                <c:pt idx="11">
                  <c:v>33042.745912106082</c:v>
                </c:pt>
                <c:pt idx="12">
                  <c:v>32054.821112992366</c:v>
                </c:pt>
                <c:pt idx="13">
                  <c:v>31145.329753983497</c:v>
                </c:pt>
                <c:pt idx="14">
                  <c:v>30363.230397627118</c:v>
                </c:pt>
                <c:pt idx="15">
                  <c:v>29633.523981965438</c:v>
                </c:pt>
                <c:pt idx="16">
                  <c:v>28804.529347656848</c:v>
                </c:pt>
                <c:pt idx="17">
                  <c:v>28048.531363964572</c:v>
                </c:pt>
                <c:pt idx="18">
                  <c:v>27335.616038242752</c:v>
                </c:pt>
                <c:pt idx="19">
                  <c:v>26648.168677079539</c:v>
                </c:pt>
                <c:pt idx="20">
                  <c:v>26000.095763911861</c:v>
                </c:pt>
                <c:pt idx="21">
                  <c:v>25371.531635388856</c:v>
                </c:pt>
                <c:pt idx="22">
                  <c:v>24771.746088276901</c:v>
                </c:pt>
                <c:pt idx="23">
                  <c:v>24174.117146842073</c:v>
                </c:pt>
                <c:pt idx="24">
                  <c:v>23605.585074235718</c:v>
                </c:pt>
                <c:pt idx="25">
                  <c:v>23092.523924478057</c:v>
                </c:pt>
                <c:pt idx="26">
                  <c:v>22594.48159436377</c:v>
                </c:pt>
                <c:pt idx="27">
                  <c:v>22086.296983057669</c:v>
                </c:pt>
                <c:pt idx="28">
                  <c:v>21601.499409081494</c:v>
                </c:pt>
                <c:pt idx="29">
                  <c:v>21167.257742570833</c:v>
                </c:pt>
                <c:pt idx="30">
                  <c:v>20758.897393861189</c:v>
                </c:pt>
                <c:pt idx="31">
                  <c:v>20388.514527472176</c:v>
                </c:pt>
                <c:pt idx="32">
                  <c:v>20052.032165455297</c:v>
                </c:pt>
                <c:pt idx="33">
                  <c:v>19748.546230837903</c:v>
                </c:pt>
                <c:pt idx="34">
                  <c:v>19464.778324080864</c:v>
                </c:pt>
                <c:pt idx="35">
                  <c:v>19206.793719589241</c:v>
                </c:pt>
                <c:pt idx="36">
                  <c:v>18942.62784659426</c:v>
                </c:pt>
                <c:pt idx="37">
                  <c:v>18714.154429238617</c:v>
                </c:pt>
                <c:pt idx="38">
                  <c:v>18503.816368516196</c:v>
                </c:pt>
                <c:pt idx="39">
                  <c:v>18324.719590209043</c:v>
                </c:pt>
                <c:pt idx="40">
                  <c:v>18174.990891710455</c:v>
                </c:pt>
                <c:pt idx="41">
                  <c:v>18032.873777983114</c:v>
                </c:pt>
                <c:pt idx="42">
                  <c:v>17902.857712659701</c:v>
                </c:pt>
                <c:pt idx="43">
                  <c:v>17787.119679133044</c:v>
                </c:pt>
                <c:pt idx="44">
                  <c:v>17670.750536627846</c:v>
                </c:pt>
                <c:pt idx="45">
                  <c:v>17569.496633653125</c:v>
                </c:pt>
                <c:pt idx="46">
                  <c:v>17481.991363156259</c:v>
                </c:pt>
                <c:pt idx="47">
                  <c:v>17409.657373543887</c:v>
                </c:pt>
                <c:pt idx="48">
                  <c:v>17340.43739746451</c:v>
                </c:pt>
                <c:pt idx="49">
                  <c:v>17276.891663469782</c:v>
                </c:pt>
                <c:pt idx="50">
                  <c:v>17216.331059551496</c:v>
                </c:pt>
                <c:pt idx="51">
                  <c:v>17160.171638084816</c:v>
                </c:pt>
                <c:pt idx="52">
                  <c:v>17118.198846212115</c:v>
                </c:pt>
                <c:pt idx="53">
                  <c:v>17082.51682548313</c:v>
                </c:pt>
                <c:pt idx="54">
                  <c:v>17046.731306656202</c:v>
                </c:pt>
                <c:pt idx="55">
                  <c:v>17018.04326093585</c:v>
                </c:pt>
                <c:pt idx="56">
                  <c:v>16998.986466115228</c:v>
                </c:pt>
                <c:pt idx="57">
                  <c:v>16983.989513430097</c:v>
                </c:pt>
                <c:pt idx="58">
                  <c:v>16973.418206396484</c:v>
                </c:pt>
                <c:pt idx="59">
                  <c:v>16971.59569708279</c:v>
                </c:pt>
                <c:pt idx="60">
                  <c:v>16970.73738628002</c:v>
                </c:pt>
                <c:pt idx="61">
                  <c:v>16977.548411324125</c:v>
                </c:pt>
                <c:pt idx="62">
                  <c:v>16983.753215627767</c:v>
                </c:pt>
                <c:pt idx="63">
                  <c:v>16992.117137747697</c:v>
                </c:pt>
                <c:pt idx="64">
                  <c:v>17003.214711056156</c:v>
                </c:pt>
                <c:pt idx="65">
                  <c:v>17017.189203514172</c:v>
                </c:pt>
                <c:pt idx="66">
                  <c:v>17030.877077901696</c:v>
                </c:pt>
                <c:pt idx="67">
                  <c:v>17048.328517522132</c:v>
                </c:pt>
                <c:pt idx="68">
                  <c:v>17062.764151408101</c:v>
                </c:pt>
                <c:pt idx="69">
                  <c:v>17078.496223221769</c:v>
                </c:pt>
                <c:pt idx="70">
                  <c:v>17095.580270350656</c:v>
                </c:pt>
                <c:pt idx="71">
                  <c:v>17111.518649174697</c:v>
                </c:pt>
                <c:pt idx="72">
                  <c:v>17126.795773982143</c:v>
                </c:pt>
                <c:pt idx="73">
                  <c:v>17143.041410566839</c:v>
                </c:pt>
                <c:pt idx="74">
                  <c:v>17159.745733844989</c:v>
                </c:pt>
                <c:pt idx="75">
                  <c:v>17176.901662459957</c:v>
                </c:pt>
                <c:pt idx="76">
                  <c:v>17191.127793387404</c:v>
                </c:pt>
                <c:pt idx="77">
                  <c:v>17206.156317171084</c:v>
                </c:pt>
                <c:pt idx="78">
                  <c:v>17219.983803429124</c:v>
                </c:pt>
                <c:pt idx="79">
                  <c:v>17231.113643726287</c:v>
                </c:pt>
                <c:pt idx="80">
                  <c:v>17241.757537898247</c:v>
                </c:pt>
                <c:pt idx="81">
                  <c:v>17253.279515054855</c:v>
                </c:pt>
                <c:pt idx="82">
                  <c:v>17264.866394499921</c:v>
                </c:pt>
                <c:pt idx="83">
                  <c:v>17274.532322897496</c:v>
                </c:pt>
                <c:pt idx="84">
                  <c:v>17284.85215508359</c:v>
                </c:pt>
                <c:pt idx="85">
                  <c:v>17294.457096457401</c:v>
                </c:pt>
                <c:pt idx="86">
                  <c:v>17302.56232878063</c:v>
                </c:pt>
                <c:pt idx="87">
                  <c:v>17311.572247847384</c:v>
                </c:pt>
                <c:pt idx="88">
                  <c:v>17321.315453497646</c:v>
                </c:pt>
                <c:pt idx="89">
                  <c:v>17330.565649467542</c:v>
                </c:pt>
                <c:pt idx="90">
                  <c:v>17338.426047482611</c:v>
                </c:pt>
              </c:numCache>
            </c:numRef>
          </c:yVal>
          <c:smooth val="1"/>
        </c:ser>
        <c:ser>
          <c:idx val="3"/>
          <c:order val="3"/>
          <c:tx>
            <c:strRef>
              <c:f>CE!$A$9</c:f>
              <c:strCache>
                <c:ptCount val="1"/>
                <c:pt idx="0">
                  <c:v>fiscal measures</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CE!$K$9:$CW$9</c:f>
              <c:numCache>
                <c:formatCode>0</c:formatCode>
                <c:ptCount val="91"/>
                <c:pt idx="0">
                  <c:v>-573.31620256101633</c:v>
                </c:pt>
                <c:pt idx="1">
                  <c:v>-1026.408541922475</c:v>
                </c:pt>
                <c:pt idx="2">
                  <c:v>-1514.1017396526179</c:v>
                </c:pt>
                <c:pt idx="3">
                  <c:v>-1874.0013028744168</c:v>
                </c:pt>
                <c:pt idx="4">
                  <c:v>-2275.1711188257391</c:v>
                </c:pt>
                <c:pt idx="5">
                  <c:v>-2526.0210920480022</c:v>
                </c:pt>
                <c:pt idx="6">
                  <c:v>-2699.19744454176</c:v>
                </c:pt>
                <c:pt idx="7">
                  <c:v>-2912.3419551103852</c:v>
                </c:pt>
                <c:pt idx="8">
                  <c:v>-3053.5048141121447</c:v>
                </c:pt>
                <c:pt idx="9">
                  <c:v>-3182.9092208566253</c:v>
                </c:pt>
                <c:pt idx="10">
                  <c:v>-3225.9728941226376</c:v>
                </c:pt>
                <c:pt idx="11">
                  <c:v>-3330.7639227930158</c:v>
                </c:pt>
                <c:pt idx="12">
                  <c:v>-3407.0658026114752</c:v>
                </c:pt>
                <c:pt idx="13">
                  <c:v>-3460.1405881055157</c:v>
                </c:pt>
                <c:pt idx="14">
                  <c:v>-3478.225587817185</c:v>
                </c:pt>
                <c:pt idx="15">
                  <c:v>-3493.2051117622359</c:v>
                </c:pt>
                <c:pt idx="16">
                  <c:v>-3498.0266356835677</c:v>
                </c:pt>
                <c:pt idx="17">
                  <c:v>-3481.2981139262301</c:v>
                </c:pt>
                <c:pt idx="18">
                  <c:v>-3492.0715052706096</c:v>
                </c:pt>
                <c:pt idx="19">
                  <c:v>-3493.8353258255306</c:v>
                </c:pt>
                <c:pt idx="20">
                  <c:v>-3473.3186950306531</c:v>
                </c:pt>
                <c:pt idx="21">
                  <c:v>-3453.7321895235918</c:v>
                </c:pt>
                <c:pt idx="22">
                  <c:v>-3446.3905350222872</c:v>
                </c:pt>
                <c:pt idx="23">
                  <c:v>-3438.1792307860001</c:v>
                </c:pt>
                <c:pt idx="24">
                  <c:v>-3417.6777121360128</c:v>
                </c:pt>
                <c:pt idx="25">
                  <c:v>-3396.603930699981</c:v>
                </c:pt>
                <c:pt idx="26">
                  <c:v>-3385.7564969261448</c:v>
                </c:pt>
                <c:pt idx="27">
                  <c:v>-3361.3345486954322</c:v>
                </c:pt>
                <c:pt idx="28">
                  <c:v>-3323.6780109811025</c:v>
                </c:pt>
                <c:pt idx="29">
                  <c:v>-3286.1761192359672</c:v>
                </c:pt>
                <c:pt idx="30">
                  <c:v>-3255.8043701051274</c:v>
                </c:pt>
                <c:pt idx="31">
                  <c:v>-3233.1412804386237</c:v>
                </c:pt>
                <c:pt idx="32">
                  <c:v>-3198.0329972942122</c:v>
                </c:pt>
                <c:pt idx="33">
                  <c:v>-3164.0709472144672</c:v>
                </c:pt>
                <c:pt idx="34">
                  <c:v>-3129.8511779116225</c:v>
                </c:pt>
                <c:pt idx="35">
                  <c:v>-3095.0051888761509</c:v>
                </c:pt>
                <c:pt idx="36">
                  <c:v>-3054.431317812202</c:v>
                </c:pt>
                <c:pt idx="37">
                  <c:v>-3008.7255168261722</c:v>
                </c:pt>
                <c:pt idx="38">
                  <c:v>-2979.1437474165177</c:v>
                </c:pt>
                <c:pt idx="39">
                  <c:v>-2944.3108994858017</c:v>
                </c:pt>
                <c:pt idx="40">
                  <c:v>-2913.0714323788607</c:v>
                </c:pt>
                <c:pt idx="41">
                  <c:v>-2881.8181878044602</c:v>
                </c:pt>
                <c:pt idx="42">
                  <c:v>-2852.0032033771822</c:v>
                </c:pt>
                <c:pt idx="43">
                  <c:v>-2824.8429054102007</c:v>
                </c:pt>
                <c:pt idx="44">
                  <c:v>-2801.9402171341571</c:v>
                </c:pt>
                <c:pt idx="45">
                  <c:v>-2776.8411315324161</c:v>
                </c:pt>
                <c:pt idx="46">
                  <c:v>-2755.1403408617957</c:v>
                </c:pt>
                <c:pt idx="47">
                  <c:v>-2735.5373431304342</c:v>
                </c:pt>
                <c:pt idx="48">
                  <c:v>-2716.7478572873251</c:v>
                </c:pt>
                <c:pt idx="49">
                  <c:v>-2695.5819695585874</c:v>
                </c:pt>
                <c:pt idx="50">
                  <c:v>-2677.7197426642861</c:v>
                </c:pt>
                <c:pt idx="51">
                  <c:v>-2657.7989861724268</c:v>
                </c:pt>
                <c:pt idx="52">
                  <c:v>-2640.1465571492731</c:v>
                </c:pt>
                <c:pt idx="53">
                  <c:v>-2624.5809589694077</c:v>
                </c:pt>
                <c:pt idx="54">
                  <c:v>-2614.7738810914948</c:v>
                </c:pt>
                <c:pt idx="55">
                  <c:v>-2599.471339665351</c:v>
                </c:pt>
                <c:pt idx="56">
                  <c:v>-2583.3722070990302</c:v>
                </c:pt>
                <c:pt idx="57">
                  <c:v>-2570.6341197843772</c:v>
                </c:pt>
                <c:pt idx="58">
                  <c:v>-2557.5297392450502</c:v>
                </c:pt>
                <c:pt idx="59">
                  <c:v>-2544.1737784614156</c:v>
                </c:pt>
                <c:pt idx="60">
                  <c:v>-2535.8517949254283</c:v>
                </c:pt>
                <c:pt idx="61">
                  <c:v>-2528.1911864569656</c:v>
                </c:pt>
                <c:pt idx="62">
                  <c:v>-2518.7203192581424</c:v>
                </c:pt>
                <c:pt idx="63">
                  <c:v>-2509.5433540914473</c:v>
                </c:pt>
                <c:pt idx="64">
                  <c:v>-2501.553236071632</c:v>
                </c:pt>
                <c:pt idx="65">
                  <c:v>-2494.1836622141382</c:v>
                </c:pt>
                <c:pt idx="66">
                  <c:v>-2487.9503975456064</c:v>
                </c:pt>
                <c:pt idx="67">
                  <c:v>-2479.7882186348697</c:v>
                </c:pt>
                <c:pt idx="68">
                  <c:v>-2473.5395494313352</c:v>
                </c:pt>
                <c:pt idx="69">
                  <c:v>-2468.9612362080343</c:v>
                </c:pt>
                <c:pt idx="70">
                  <c:v>-2462.169928134238</c:v>
                </c:pt>
                <c:pt idx="71">
                  <c:v>-2458.3438592363768</c:v>
                </c:pt>
                <c:pt idx="72">
                  <c:v>-2455.3365013875937</c:v>
                </c:pt>
                <c:pt idx="73">
                  <c:v>-2450.9947002487152</c:v>
                </c:pt>
                <c:pt idx="74">
                  <c:v>-2445.8178466479062</c:v>
                </c:pt>
                <c:pt idx="75">
                  <c:v>-2440.922411333991</c:v>
                </c:pt>
                <c:pt idx="76">
                  <c:v>-2436.3433944041112</c:v>
                </c:pt>
                <c:pt idx="77">
                  <c:v>-2432.1233679625402</c:v>
                </c:pt>
                <c:pt idx="78">
                  <c:v>-2427.1311951817302</c:v>
                </c:pt>
                <c:pt idx="79">
                  <c:v>-2423.5115816121415</c:v>
                </c:pt>
                <c:pt idx="80">
                  <c:v>-2419.6450499783791</c:v>
                </c:pt>
                <c:pt idx="81">
                  <c:v>-2417.1263823659847</c:v>
                </c:pt>
                <c:pt idx="82">
                  <c:v>-2413.4579374429777</c:v>
                </c:pt>
                <c:pt idx="83">
                  <c:v>-2411.866552752776</c:v>
                </c:pt>
                <c:pt idx="84">
                  <c:v>-2409.1040508063002</c:v>
                </c:pt>
                <c:pt idx="85">
                  <c:v>-2405.9498618501907</c:v>
                </c:pt>
                <c:pt idx="86">
                  <c:v>-2402.8566748362859</c:v>
                </c:pt>
                <c:pt idx="87">
                  <c:v>-2400.380177594127</c:v>
                </c:pt>
                <c:pt idx="88">
                  <c:v>-2398.6454785940941</c:v>
                </c:pt>
                <c:pt idx="89">
                  <c:v>-2397.1580668053712</c:v>
                </c:pt>
                <c:pt idx="90">
                  <c:v>-2394.852082100751</c:v>
                </c:pt>
              </c:numCache>
            </c:numRef>
          </c:yVal>
          <c:smooth val="1"/>
        </c:ser>
        <c:ser>
          <c:idx val="4"/>
          <c:order val="4"/>
          <c:tx>
            <c:strRef>
              <c:f>CE!$A$10</c:f>
              <c:strCache>
                <c:ptCount val="1"/>
                <c:pt idx="0">
                  <c:v>physician counselling</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CE!$K$10:$CW$10</c:f>
              <c:numCache>
                <c:formatCode>0</c:formatCode>
                <c:ptCount val="91"/>
                <c:pt idx="0">
                  <c:v>133031.52525519315</c:v>
                </c:pt>
                <c:pt idx="1">
                  <c:v>116599.43134082697</c:v>
                </c:pt>
                <c:pt idx="2">
                  <c:v>103173.37260684602</c:v>
                </c:pt>
                <c:pt idx="3">
                  <c:v>92273.626224044157</c:v>
                </c:pt>
                <c:pt idx="4">
                  <c:v>83236.481580111998</c:v>
                </c:pt>
                <c:pt idx="5">
                  <c:v>75780.114372304903</c:v>
                </c:pt>
                <c:pt idx="6">
                  <c:v>69513.777326919721</c:v>
                </c:pt>
                <c:pt idx="7">
                  <c:v>64168.568328148242</c:v>
                </c:pt>
                <c:pt idx="8">
                  <c:v>59570.248432230001</c:v>
                </c:pt>
                <c:pt idx="9">
                  <c:v>55517.53117161095</c:v>
                </c:pt>
                <c:pt idx="10">
                  <c:v>51973.976670378484</c:v>
                </c:pt>
                <c:pt idx="11">
                  <c:v>48811.04476340142</c:v>
                </c:pt>
                <c:pt idx="12">
                  <c:v>46206.242043010585</c:v>
                </c:pt>
                <c:pt idx="13">
                  <c:v>43913.167942826585</c:v>
                </c:pt>
                <c:pt idx="14">
                  <c:v>41800.357154690202</c:v>
                </c:pt>
                <c:pt idx="15">
                  <c:v>39947.566480664871</c:v>
                </c:pt>
                <c:pt idx="16">
                  <c:v>38254.529971589727</c:v>
                </c:pt>
                <c:pt idx="17">
                  <c:v>36707.90649362839</c:v>
                </c:pt>
                <c:pt idx="18">
                  <c:v>35263.686377826612</c:v>
                </c:pt>
                <c:pt idx="19">
                  <c:v>33944.467281559642</c:v>
                </c:pt>
                <c:pt idx="20">
                  <c:v>32789.493528839754</c:v>
                </c:pt>
                <c:pt idx="21">
                  <c:v>31770.930608334293</c:v>
                </c:pt>
                <c:pt idx="22">
                  <c:v>30851.85806654991</c:v>
                </c:pt>
                <c:pt idx="23">
                  <c:v>30035.836495223772</c:v>
                </c:pt>
                <c:pt idx="24">
                  <c:v>29282.318972494697</c:v>
                </c:pt>
                <c:pt idx="25">
                  <c:v>28612.682143632301</c:v>
                </c:pt>
                <c:pt idx="26">
                  <c:v>27995.695826354997</c:v>
                </c:pt>
                <c:pt idx="27">
                  <c:v>27424.651989680897</c:v>
                </c:pt>
                <c:pt idx="28">
                  <c:v>26913.425879654569</c:v>
                </c:pt>
                <c:pt idx="29">
                  <c:v>26450.09009439392</c:v>
                </c:pt>
                <c:pt idx="30">
                  <c:v>26043.129976116703</c:v>
                </c:pt>
                <c:pt idx="31">
                  <c:v>25655.658003238645</c:v>
                </c:pt>
                <c:pt idx="32">
                  <c:v>25302.08991950141</c:v>
                </c:pt>
                <c:pt idx="33">
                  <c:v>24973.018554666982</c:v>
                </c:pt>
                <c:pt idx="34">
                  <c:v>24658.112405946857</c:v>
                </c:pt>
                <c:pt idx="35">
                  <c:v>24368.905196569725</c:v>
                </c:pt>
                <c:pt idx="36">
                  <c:v>24101.924824007379</c:v>
                </c:pt>
                <c:pt idx="37">
                  <c:v>23865.419208642092</c:v>
                </c:pt>
                <c:pt idx="38">
                  <c:v>23653.024164324921</c:v>
                </c:pt>
                <c:pt idx="39">
                  <c:v>23464.477084396134</c:v>
                </c:pt>
                <c:pt idx="40">
                  <c:v>23294.007121696461</c:v>
                </c:pt>
                <c:pt idx="41">
                  <c:v>23130.36140603869</c:v>
                </c:pt>
                <c:pt idx="42">
                  <c:v>22983.093292437152</c:v>
                </c:pt>
                <c:pt idx="43">
                  <c:v>22849.350888941157</c:v>
                </c:pt>
                <c:pt idx="44">
                  <c:v>22732.181875965805</c:v>
                </c:pt>
                <c:pt idx="45">
                  <c:v>22637.079255589892</c:v>
                </c:pt>
                <c:pt idx="46">
                  <c:v>22556.423193783223</c:v>
                </c:pt>
                <c:pt idx="47">
                  <c:v>22476.099664130292</c:v>
                </c:pt>
                <c:pt idx="48">
                  <c:v>22403.881028328899</c:v>
                </c:pt>
                <c:pt idx="49">
                  <c:v>22335.416392102921</c:v>
                </c:pt>
                <c:pt idx="50">
                  <c:v>22274.789480168067</c:v>
                </c:pt>
                <c:pt idx="51">
                  <c:v>22224.76010043826</c:v>
                </c:pt>
                <c:pt idx="52">
                  <c:v>22183.39761861628</c:v>
                </c:pt>
                <c:pt idx="53">
                  <c:v>22140.876750899752</c:v>
                </c:pt>
                <c:pt idx="54">
                  <c:v>22100.104156607496</c:v>
                </c:pt>
                <c:pt idx="55">
                  <c:v>22066.404560122384</c:v>
                </c:pt>
                <c:pt idx="56">
                  <c:v>22038.959911647693</c:v>
                </c:pt>
                <c:pt idx="57">
                  <c:v>22013.190503647096</c:v>
                </c:pt>
                <c:pt idx="58">
                  <c:v>21991.405356025116</c:v>
                </c:pt>
                <c:pt idx="59">
                  <c:v>21977.990231739957</c:v>
                </c:pt>
                <c:pt idx="60">
                  <c:v>21967.317498829154</c:v>
                </c:pt>
                <c:pt idx="61">
                  <c:v>21961.761310261121</c:v>
                </c:pt>
                <c:pt idx="62">
                  <c:v>21957.114042526286</c:v>
                </c:pt>
                <c:pt idx="63">
                  <c:v>21953.578970472896</c:v>
                </c:pt>
                <c:pt idx="64">
                  <c:v>21953.41078691791</c:v>
                </c:pt>
                <c:pt idx="65">
                  <c:v>21954.91838678866</c:v>
                </c:pt>
                <c:pt idx="66">
                  <c:v>21954.564751330898</c:v>
                </c:pt>
                <c:pt idx="67">
                  <c:v>21954.364175197388</c:v>
                </c:pt>
                <c:pt idx="68">
                  <c:v>21954.413404439285</c:v>
                </c:pt>
                <c:pt idx="69">
                  <c:v>21954.183969162634</c:v>
                </c:pt>
                <c:pt idx="70">
                  <c:v>21954.76533440407</c:v>
                </c:pt>
                <c:pt idx="71">
                  <c:v>21955.961782349121</c:v>
                </c:pt>
                <c:pt idx="72">
                  <c:v>21955.531271703516</c:v>
                </c:pt>
                <c:pt idx="73">
                  <c:v>21956.306382659321</c:v>
                </c:pt>
                <c:pt idx="74">
                  <c:v>21957.755016384352</c:v>
                </c:pt>
                <c:pt idx="75">
                  <c:v>21958.508359443316</c:v>
                </c:pt>
                <c:pt idx="76">
                  <c:v>21956.652894356383</c:v>
                </c:pt>
                <c:pt idx="77">
                  <c:v>21956.289516030276</c:v>
                </c:pt>
                <c:pt idx="78">
                  <c:v>21957.279619187164</c:v>
                </c:pt>
                <c:pt idx="79">
                  <c:v>21956.246504740509</c:v>
                </c:pt>
                <c:pt idx="80">
                  <c:v>21954.342139496792</c:v>
                </c:pt>
                <c:pt idx="81">
                  <c:v>21952.236749314918</c:v>
                </c:pt>
                <c:pt idx="82">
                  <c:v>21949.35702916246</c:v>
                </c:pt>
                <c:pt idx="83">
                  <c:v>21947.266306669662</c:v>
                </c:pt>
                <c:pt idx="84">
                  <c:v>21944.889492178332</c:v>
                </c:pt>
                <c:pt idx="85">
                  <c:v>21942.6574126007</c:v>
                </c:pt>
                <c:pt idx="86">
                  <c:v>21940.409084893145</c:v>
                </c:pt>
                <c:pt idx="87">
                  <c:v>21940.572802987193</c:v>
                </c:pt>
                <c:pt idx="88">
                  <c:v>21941.041994569881</c:v>
                </c:pt>
                <c:pt idx="89">
                  <c:v>21939.648044316062</c:v>
                </c:pt>
                <c:pt idx="90">
                  <c:v>21938.066014602107</c:v>
                </c:pt>
              </c:numCache>
            </c:numRef>
          </c:yVal>
          <c:smooth val="1"/>
        </c:ser>
        <c:ser>
          <c:idx val="5"/>
          <c:order val="5"/>
          <c:tx>
            <c:strRef>
              <c:f>CE!$A$11</c:f>
              <c:strCache>
                <c:ptCount val="1"/>
                <c:pt idx="0">
                  <c:v>physician-dietician counselling </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CE!$K$11:$CW$11</c:f>
              <c:numCache>
                <c:formatCode>0</c:formatCode>
                <c:ptCount val="91"/>
                <c:pt idx="0">
                  <c:v>57337.988005319312</c:v>
                </c:pt>
                <c:pt idx="1">
                  <c:v>50926.192175536984</c:v>
                </c:pt>
                <c:pt idx="2">
                  <c:v>45788.467946382756</c:v>
                </c:pt>
                <c:pt idx="3">
                  <c:v>41541.787524691325</c:v>
                </c:pt>
                <c:pt idx="4">
                  <c:v>37947.083639566466</c:v>
                </c:pt>
                <c:pt idx="5">
                  <c:v>34891.728549067724</c:v>
                </c:pt>
                <c:pt idx="6">
                  <c:v>32265.033389974917</c:v>
                </c:pt>
                <c:pt idx="7">
                  <c:v>30028.677027832178</c:v>
                </c:pt>
                <c:pt idx="8">
                  <c:v>28054.165025164428</c:v>
                </c:pt>
                <c:pt idx="9">
                  <c:v>26354.993561482752</c:v>
                </c:pt>
                <c:pt idx="10">
                  <c:v>24860.684524318633</c:v>
                </c:pt>
                <c:pt idx="11">
                  <c:v>23536.432542577077</c:v>
                </c:pt>
                <c:pt idx="12">
                  <c:v>22375.57933479084</c:v>
                </c:pt>
                <c:pt idx="13">
                  <c:v>21337.895662465256</c:v>
                </c:pt>
                <c:pt idx="14">
                  <c:v>20424.707082433521</c:v>
                </c:pt>
                <c:pt idx="15">
                  <c:v>19608.719980671242</c:v>
                </c:pt>
                <c:pt idx="16">
                  <c:v>18876.960914161369</c:v>
                </c:pt>
                <c:pt idx="17">
                  <c:v>18214.509135188116</c:v>
                </c:pt>
                <c:pt idx="18">
                  <c:v>17616.143656875534</c:v>
                </c:pt>
                <c:pt idx="19">
                  <c:v>17077.4707796947</c:v>
                </c:pt>
                <c:pt idx="20">
                  <c:v>16588.228782862589</c:v>
                </c:pt>
                <c:pt idx="21">
                  <c:v>16154.616172068711</c:v>
                </c:pt>
                <c:pt idx="22">
                  <c:v>15769.561935743601</c:v>
                </c:pt>
                <c:pt idx="23">
                  <c:v>15409.270800527653</c:v>
                </c:pt>
                <c:pt idx="24">
                  <c:v>15084.360341601901</c:v>
                </c:pt>
                <c:pt idx="25">
                  <c:v>14794.710177579514</c:v>
                </c:pt>
                <c:pt idx="26">
                  <c:v>14531.979732657745</c:v>
                </c:pt>
                <c:pt idx="27">
                  <c:v>14291.103998784862</c:v>
                </c:pt>
                <c:pt idx="28">
                  <c:v>14071.954101529769</c:v>
                </c:pt>
                <c:pt idx="29">
                  <c:v>13873.711037259432</c:v>
                </c:pt>
                <c:pt idx="30">
                  <c:v>13695.870613873458</c:v>
                </c:pt>
                <c:pt idx="31">
                  <c:v>13534.475708434495</c:v>
                </c:pt>
                <c:pt idx="32">
                  <c:v>13394.145289618677</c:v>
                </c:pt>
                <c:pt idx="33">
                  <c:v>13261.066861348991</c:v>
                </c:pt>
                <c:pt idx="34">
                  <c:v>13141.912441467159</c:v>
                </c:pt>
                <c:pt idx="35">
                  <c:v>13034.699276412217</c:v>
                </c:pt>
                <c:pt idx="36">
                  <c:v>12940.885831283093</c:v>
                </c:pt>
                <c:pt idx="37">
                  <c:v>12858.417096472893</c:v>
                </c:pt>
                <c:pt idx="38">
                  <c:v>12785.969140572486</c:v>
                </c:pt>
                <c:pt idx="39">
                  <c:v>12723.99978855317</c:v>
                </c:pt>
                <c:pt idx="40">
                  <c:v>12671.723519973804</c:v>
                </c:pt>
                <c:pt idx="41">
                  <c:v>12625.709312281375</c:v>
                </c:pt>
                <c:pt idx="42">
                  <c:v>12584.261123159687</c:v>
                </c:pt>
                <c:pt idx="43">
                  <c:v>12546.955140160071</c:v>
                </c:pt>
                <c:pt idx="44">
                  <c:v>12519.974997916079</c:v>
                </c:pt>
                <c:pt idx="45">
                  <c:v>12499.635835557287</c:v>
                </c:pt>
                <c:pt idx="46">
                  <c:v>12483.983264988841</c:v>
                </c:pt>
                <c:pt idx="47">
                  <c:v>12469.100767670348</c:v>
                </c:pt>
                <c:pt idx="48">
                  <c:v>12460.211155644565</c:v>
                </c:pt>
                <c:pt idx="49">
                  <c:v>12452.591183976741</c:v>
                </c:pt>
                <c:pt idx="50">
                  <c:v>12449.649826080215</c:v>
                </c:pt>
                <c:pt idx="51">
                  <c:v>12449.543436043297</c:v>
                </c:pt>
                <c:pt idx="52">
                  <c:v>12451.268772165837</c:v>
                </c:pt>
                <c:pt idx="53">
                  <c:v>12456.569127662562</c:v>
                </c:pt>
                <c:pt idx="54">
                  <c:v>12461.759021856014</c:v>
                </c:pt>
                <c:pt idx="55">
                  <c:v>12470.321088395352</c:v>
                </c:pt>
                <c:pt idx="56">
                  <c:v>12479.44864123277</c:v>
                </c:pt>
                <c:pt idx="57">
                  <c:v>12488.923416031999</c:v>
                </c:pt>
                <c:pt idx="58">
                  <c:v>12500.549367880372</c:v>
                </c:pt>
                <c:pt idx="59">
                  <c:v>12513.789397558698</c:v>
                </c:pt>
                <c:pt idx="60">
                  <c:v>12527.544239188936</c:v>
                </c:pt>
                <c:pt idx="61">
                  <c:v>12541.449611018053</c:v>
                </c:pt>
                <c:pt idx="62">
                  <c:v>12554.744511417146</c:v>
                </c:pt>
                <c:pt idx="63">
                  <c:v>12568.424217355436</c:v>
                </c:pt>
                <c:pt idx="64">
                  <c:v>12582.687713479503</c:v>
                </c:pt>
                <c:pt idx="65">
                  <c:v>12596.58233798726</c:v>
                </c:pt>
                <c:pt idx="66">
                  <c:v>12609.562835221563</c:v>
                </c:pt>
                <c:pt idx="67">
                  <c:v>12622.59679175683</c:v>
                </c:pt>
                <c:pt idx="68">
                  <c:v>12635.727349464029</c:v>
                </c:pt>
                <c:pt idx="69">
                  <c:v>12648.527836834526</c:v>
                </c:pt>
                <c:pt idx="70">
                  <c:v>12661.460694618001</c:v>
                </c:pt>
                <c:pt idx="71">
                  <c:v>12673.658018151678</c:v>
                </c:pt>
                <c:pt idx="72">
                  <c:v>12685.293306008472</c:v>
                </c:pt>
                <c:pt idx="73">
                  <c:v>12696.995664436527</c:v>
                </c:pt>
                <c:pt idx="74">
                  <c:v>12708.216522136121</c:v>
                </c:pt>
                <c:pt idx="75">
                  <c:v>12719.447474588253</c:v>
                </c:pt>
                <c:pt idx="76">
                  <c:v>12730.02430038302</c:v>
                </c:pt>
                <c:pt idx="77">
                  <c:v>12739.997576186684</c:v>
                </c:pt>
                <c:pt idx="78">
                  <c:v>12750.006413276384</c:v>
                </c:pt>
                <c:pt idx="79">
                  <c:v>12759.516747357578</c:v>
                </c:pt>
                <c:pt idx="80">
                  <c:v>12768.499150139078</c:v>
                </c:pt>
                <c:pt idx="81">
                  <c:v>12777.265276114314</c:v>
                </c:pt>
                <c:pt idx="82">
                  <c:v>12785.478835301607</c:v>
                </c:pt>
                <c:pt idx="83">
                  <c:v>12793.668461926874</c:v>
                </c:pt>
                <c:pt idx="84">
                  <c:v>12801.525535853289</c:v>
                </c:pt>
                <c:pt idx="85">
                  <c:v>12809.105508071872</c:v>
                </c:pt>
                <c:pt idx="86">
                  <c:v>12816.761813359277</c:v>
                </c:pt>
                <c:pt idx="87">
                  <c:v>12824.810998558869</c:v>
                </c:pt>
                <c:pt idx="88">
                  <c:v>12832.569748043608</c:v>
                </c:pt>
                <c:pt idx="89">
                  <c:v>12839.70688760942</c:v>
                </c:pt>
                <c:pt idx="90">
                  <c:v>12846.51120035315</c:v>
                </c:pt>
              </c:numCache>
            </c:numRef>
          </c:yVal>
          <c:smooth val="1"/>
        </c:ser>
        <c:ser>
          <c:idx val="6"/>
          <c:order val="6"/>
          <c:tx>
            <c:strRef>
              <c:f>CE!$A$12</c:f>
              <c:strCache>
                <c:ptCount val="1"/>
                <c:pt idx="0">
                  <c:v>food advertising regulation</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CE!$K$12:$CW$12</c:f>
              <c:numCache>
                <c:formatCode>General</c:formatCode>
                <c:ptCount val="91"/>
                <c:pt idx="4" formatCode="0">
                  <c:v>42180257.11977344</c:v>
                </c:pt>
                <c:pt idx="5" formatCode="0">
                  <c:v>12658925.618306654</c:v>
                </c:pt>
                <c:pt idx="6" formatCode="0">
                  <c:v>8689908.2903186791</c:v>
                </c:pt>
                <c:pt idx="7" formatCode="0">
                  <c:v>6864687.0913677234</c:v>
                </c:pt>
                <c:pt idx="8" formatCode="0">
                  <c:v>6015522.4457308995</c:v>
                </c:pt>
                <c:pt idx="9" formatCode="0">
                  <c:v>5538471.1478782194</c:v>
                </c:pt>
                <c:pt idx="10" formatCode="0">
                  <c:v>4257011.3628822975</c:v>
                </c:pt>
                <c:pt idx="11" formatCode="0">
                  <c:v>3399473.8196520857</c:v>
                </c:pt>
                <c:pt idx="12" formatCode="0">
                  <c:v>2828706.9839138687</c:v>
                </c:pt>
                <c:pt idx="13" formatCode="0">
                  <c:v>2151793.9537750287</c:v>
                </c:pt>
                <c:pt idx="14" formatCode="0">
                  <c:v>1865601.8551302971</c:v>
                </c:pt>
                <c:pt idx="15" formatCode="0">
                  <c:v>1617732.3464410219</c:v>
                </c:pt>
                <c:pt idx="16" formatCode="0">
                  <c:v>1376054.1469573241</c:v>
                </c:pt>
                <c:pt idx="17" formatCode="0">
                  <c:v>1155553.5631630281</c:v>
                </c:pt>
                <c:pt idx="18" formatCode="0">
                  <c:v>990715.31174313044</c:v>
                </c:pt>
                <c:pt idx="19" formatCode="0">
                  <c:v>863963.77340353921</c:v>
                </c:pt>
                <c:pt idx="20" formatCode="0">
                  <c:v>788520.09057615336</c:v>
                </c:pt>
                <c:pt idx="21" formatCode="0">
                  <c:v>712836.11615112715</c:v>
                </c:pt>
                <c:pt idx="22" formatCode="0">
                  <c:v>633908.67822258291</c:v>
                </c:pt>
                <c:pt idx="23" formatCode="0">
                  <c:v>569676.01909337647</c:v>
                </c:pt>
                <c:pt idx="24" formatCode="0">
                  <c:v>504246.58152462938</c:v>
                </c:pt>
                <c:pt idx="25" formatCode="0">
                  <c:v>441038.93565912824</c:v>
                </c:pt>
                <c:pt idx="26" formatCode="0">
                  <c:v>388725.41719176224</c:v>
                </c:pt>
                <c:pt idx="27" formatCode="0">
                  <c:v>335390.64472815389</c:v>
                </c:pt>
                <c:pt idx="28" formatCode="0">
                  <c:v>292652.78015754936</c:v>
                </c:pt>
                <c:pt idx="29" formatCode="0">
                  <c:v>254987.97028726237</c:v>
                </c:pt>
                <c:pt idx="30" formatCode="0">
                  <c:v>224662.4664454395</c:v>
                </c:pt>
                <c:pt idx="31" formatCode="0">
                  <c:v>200080.43821522978</c:v>
                </c:pt>
                <c:pt idx="32" formatCode="0">
                  <c:v>176629.48842940058</c:v>
                </c:pt>
                <c:pt idx="33" formatCode="0">
                  <c:v>155842.39978229027</c:v>
                </c:pt>
                <c:pt idx="34" formatCode="0">
                  <c:v>138690.27488625259</c:v>
                </c:pt>
                <c:pt idx="35" formatCode="0">
                  <c:v>124593.07561383593</c:v>
                </c:pt>
                <c:pt idx="36" formatCode="0">
                  <c:v>112944.51456522346</c:v>
                </c:pt>
                <c:pt idx="37" formatCode="0">
                  <c:v>102981.95561220542</c:v>
                </c:pt>
                <c:pt idx="38" formatCode="0">
                  <c:v>94107.323391127909</c:v>
                </c:pt>
                <c:pt idx="39" formatCode="0">
                  <c:v>86224.044926202041</c:v>
                </c:pt>
                <c:pt idx="40" formatCode="0">
                  <c:v>79087.577114136424</c:v>
                </c:pt>
                <c:pt idx="41" formatCode="0">
                  <c:v>72525.321569320542</c:v>
                </c:pt>
                <c:pt idx="42" formatCode="0">
                  <c:v>66792.963261262834</c:v>
                </c:pt>
                <c:pt idx="43" formatCode="0">
                  <c:v>61908.058160746892</c:v>
                </c:pt>
                <c:pt idx="44" formatCode="0">
                  <c:v>57633.227985068253</c:v>
                </c:pt>
                <c:pt idx="45" formatCode="0">
                  <c:v>53813.648884763184</c:v>
                </c:pt>
                <c:pt idx="46" formatCode="0">
                  <c:v>50254.451757097202</c:v>
                </c:pt>
                <c:pt idx="47" formatCode="0">
                  <c:v>47012.378126998243</c:v>
                </c:pt>
                <c:pt idx="48" formatCode="0">
                  <c:v>44090.820353464791</c:v>
                </c:pt>
                <c:pt idx="49" formatCode="0">
                  <c:v>41461.688559990871</c:v>
                </c:pt>
                <c:pt idx="50" formatCode="0">
                  <c:v>39059.246848463321</c:v>
                </c:pt>
                <c:pt idx="51" formatCode="0">
                  <c:v>36882.105964236354</c:v>
                </c:pt>
                <c:pt idx="52" formatCode="0">
                  <c:v>34955.345592809615</c:v>
                </c:pt>
                <c:pt idx="53" formatCode="0">
                  <c:v>33137.546583017946</c:v>
                </c:pt>
                <c:pt idx="54" formatCode="0">
                  <c:v>31488.743488797925</c:v>
                </c:pt>
                <c:pt idx="55" formatCode="0">
                  <c:v>29941.921638581862</c:v>
                </c:pt>
                <c:pt idx="56" formatCode="0">
                  <c:v>28609.150407827306</c:v>
                </c:pt>
                <c:pt idx="57" formatCode="0">
                  <c:v>27365.828319390694</c:v>
                </c:pt>
                <c:pt idx="58" formatCode="0">
                  <c:v>26210.76838094398</c:v>
                </c:pt>
                <c:pt idx="59" formatCode="0">
                  <c:v>25221.304978696517</c:v>
                </c:pt>
                <c:pt idx="60" formatCode="0">
                  <c:v>24289.267224234722</c:v>
                </c:pt>
                <c:pt idx="61" formatCode="0">
                  <c:v>23419.440967440296</c:v>
                </c:pt>
                <c:pt idx="62" formatCode="0">
                  <c:v>22626.098046737698</c:v>
                </c:pt>
                <c:pt idx="63" formatCode="0">
                  <c:v>21912.407184131614</c:v>
                </c:pt>
                <c:pt idx="64" formatCode="0">
                  <c:v>21271.613716230517</c:v>
                </c:pt>
                <c:pt idx="65" formatCode="0">
                  <c:v>20686.516252360616</c:v>
                </c:pt>
                <c:pt idx="66" formatCode="0">
                  <c:v>20147.532485663338</c:v>
                </c:pt>
                <c:pt idx="67" formatCode="0">
                  <c:v>19655.055186489815</c:v>
                </c:pt>
                <c:pt idx="68" formatCode="0">
                  <c:v>19195.987150299567</c:v>
                </c:pt>
                <c:pt idx="69" formatCode="0">
                  <c:v>18760.348900522564</c:v>
                </c:pt>
                <c:pt idx="70" formatCode="0">
                  <c:v>18366.07870672952</c:v>
                </c:pt>
                <c:pt idx="71" formatCode="0">
                  <c:v>18001.187891174784</c:v>
                </c:pt>
                <c:pt idx="72" formatCode="0">
                  <c:v>17655.132701271912</c:v>
                </c:pt>
                <c:pt idx="73" formatCode="0">
                  <c:v>17334.82232757501</c:v>
                </c:pt>
                <c:pt idx="74" formatCode="0">
                  <c:v>17039.655204556206</c:v>
                </c:pt>
                <c:pt idx="75" formatCode="0">
                  <c:v>16764.303883598921</c:v>
                </c:pt>
                <c:pt idx="76" formatCode="0">
                  <c:v>16501.049391702825</c:v>
                </c:pt>
                <c:pt idx="77" formatCode="0">
                  <c:v>16253.279797559791</c:v>
                </c:pt>
                <c:pt idx="78" formatCode="0">
                  <c:v>16034.761810648062</c:v>
                </c:pt>
                <c:pt idx="79" formatCode="0">
                  <c:v>15823.583886109474</c:v>
                </c:pt>
                <c:pt idx="80" formatCode="0">
                  <c:v>15621.348386962149</c:v>
                </c:pt>
                <c:pt idx="81" formatCode="0">
                  <c:v>15428.825469334326</c:v>
                </c:pt>
                <c:pt idx="82" formatCode="0">
                  <c:v>15245.320171267582</c:v>
                </c:pt>
                <c:pt idx="83" formatCode="0">
                  <c:v>15070.807076238509</c:v>
                </c:pt>
                <c:pt idx="84" formatCode="0">
                  <c:v>14901.939911334912</c:v>
                </c:pt>
                <c:pt idx="85" formatCode="0">
                  <c:v>14744.612637978229</c:v>
                </c:pt>
                <c:pt idx="86" formatCode="0">
                  <c:v>14595.503950064371</c:v>
                </c:pt>
                <c:pt idx="87" formatCode="0">
                  <c:v>14457.733185838257</c:v>
                </c:pt>
                <c:pt idx="88" formatCode="0">
                  <c:v>14325.265324556633</c:v>
                </c:pt>
                <c:pt idx="89" formatCode="0">
                  <c:v>14199.22116698482</c:v>
                </c:pt>
                <c:pt idx="90" formatCode="0">
                  <c:v>14080.52962823581</c:v>
                </c:pt>
              </c:numCache>
            </c:numRef>
          </c:yVal>
          <c:smooth val="1"/>
        </c:ser>
        <c:ser>
          <c:idx val="7"/>
          <c:order val="7"/>
          <c:tx>
            <c:strRef>
              <c:f>CE!$A$13</c:f>
              <c:strCache>
                <c:ptCount val="1"/>
                <c:pt idx="0">
                  <c:v>food adverting self-regulation</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CE!$K$13:$CW$13</c:f>
              <c:numCache>
                <c:formatCode>0</c:formatCode>
                <c:ptCount val="91"/>
                <c:pt idx="0">
                  <c:v>1521332.3198692051</c:v>
                </c:pt>
                <c:pt idx="1">
                  <c:v>1288133.4896346235</c:v>
                </c:pt>
                <c:pt idx="2">
                  <c:v>1131670.8741195311</c:v>
                </c:pt>
                <c:pt idx="3">
                  <c:v>937047.48573387298</c:v>
                </c:pt>
                <c:pt idx="4">
                  <c:v>610691.52097577881</c:v>
                </c:pt>
                <c:pt idx="5">
                  <c:v>360654.22710400849</c:v>
                </c:pt>
                <c:pt idx="6">
                  <c:v>312979.38265724014</c:v>
                </c:pt>
                <c:pt idx="7">
                  <c:v>264228.7388547638</c:v>
                </c:pt>
                <c:pt idx="8">
                  <c:v>246775.39149688938</c:v>
                </c:pt>
                <c:pt idx="9">
                  <c:v>218322.37320431476</c:v>
                </c:pt>
                <c:pt idx="10">
                  <c:v>176307.57202448908</c:v>
                </c:pt>
                <c:pt idx="11">
                  <c:v>146348.99971193253</c:v>
                </c:pt>
                <c:pt idx="12">
                  <c:v>118525.8651902034</c:v>
                </c:pt>
                <c:pt idx="13">
                  <c:v>91945.64459771516</c:v>
                </c:pt>
                <c:pt idx="14">
                  <c:v>78892.423330890189</c:v>
                </c:pt>
                <c:pt idx="15">
                  <c:v>68836.161126745152</c:v>
                </c:pt>
                <c:pt idx="16">
                  <c:v>59450.749737674334</c:v>
                </c:pt>
                <c:pt idx="17">
                  <c:v>52330.671908341516</c:v>
                </c:pt>
                <c:pt idx="18">
                  <c:v>45226.028024343832</c:v>
                </c:pt>
                <c:pt idx="19">
                  <c:v>39104.450626912687</c:v>
                </c:pt>
                <c:pt idx="20">
                  <c:v>33152.127613657074</c:v>
                </c:pt>
                <c:pt idx="21">
                  <c:v>28167.339274583239</c:v>
                </c:pt>
                <c:pt idx="22">
                  <c:v>24198.964778191261</c:v>
                </c:pt>
                <c:pt idx="23">
                  <c:v>20814.466078226338</c:v>
                </c:pt>
                <c:pt idx="24">
                  <c:v>17531.326003769165</c:v>
                </c:pt>
                <c:pt idx="25">
                  <c:v>14108.862819244383</c:v>
                </c:pt>
                <c:pt idx="26">
                  <c:v>11348.468383056483</c:v>
                </c:pt>
                <c:pt idx="27">
                  <c:v>8962.159429634361</c:v>
                </c:pt>
                <c:pt idx="28">
                  <c:v>7051.0425558397037</c:v>
                </c:pt>
                <c:pt idx="29">
                  <c:v>5545.1818619532396</c:v>
                </c:pt>
                <c:pt idx="30">
                  <c:v>4420.2287831821095</c:v>
                </c:pt>
                <c:pt idx="31">
                  <c:v>3376.4394889010814</c:v>
                </c:pt>
                <c:pt idx="32">
                  <c:v>2518.4185244522578</c:v>
                </c:pt>
                <c:pt idx="33">
                  <c:v>1842.9977627927067</c:v>
                </c:pt>
                <c:pt idx="34">
                  <c:v>1378.010807716711</c:v>
                </c:pt>
                <c:pt idx="35">
                  <c:v>977.07067210183754</c:v>
                </c:pt>
                <c:pt idx="36">
                  <c:v>648.66033494256851</c:v>
                </c:pt>
                <c:pt idx="37">
                  <c:v>331.71178349028423</c:v>
                </c:pt>
                <c:pt idx="38">
                  <c:v>129.56552933559479</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numCache>
            </c:numRef>
          </c:yVal>
          <c:smooth val="1"/>
        </c:ser>
        <c:ser>
          <c:idx val="8"/>
          <c:order val="8"/>
          <c:tx>
            <c:strRef>
              <c:f>CE!$A$14</c:f>
              <c:strCache>
                <c:ptCount val="1"/>
                <c:pt idx="0">
                  <c:v>food labelling</c:v>
                </c:pt>
              </c:strCache>
            </c:strRef>
          </c:tx>
          <c:marker>
            <c:symbol val="none"/>
          </c:marker>
          <c:xVal>
            <c:numRef>
              <c:f>CE!$K$5:$CW$5</c:f>
              <c:numCache>
                <c:formatCode>0</c:formatCode>
                <c:ptCount val="9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numCache>
            </c:numRef>
          </c:xVal>
          <c:yVal>
            <c:numRef>
              <c:f>CE!$K$14:$CW$14</c:f>
              <c:numCache>
                <c:formatCode>0</c:formatCode>
                <c:ptCount val="91"/>
                <c:pt idx="0">
                  <c:v>56000.807779779549</c:v>
                </c:pt>
                <c:pt idx="1">
                  <c:v>51028.746774220606</c:v>
                </c:pt>
                <c:pt idx="2">
                  <c:v>46603.039133175596</c:v>
                </c:pt>
                <c:pt idx="3">
                  <c:v>42968.101662140987</c:v>
                </c:pt>
                <c:pt idx="4">
                  <c:v>39553.626853971226</c:v>
                </c:pt>
                <c:pt idx="5">
                  <c:v>36705.353458458914</c:v>
                </c:pt>
                <c:pt idx="6">
                  <c:v>34379.218370187991</c:v>
                </c:pt>
                <c:pt idx="7">
                  <c:v>32231.435200581298</c:v>
                </c:pt>
                <c:pt idx="8">
                  <c:v>30275.52496520456</c:v>
                </c:pt>
                <c:pt idx="9">
                  <c:v>28404.68029375582</c:v>
                </c:pt>
                <c:pt idx="10">
                  <c:v>26819.554216272056</c:v>
                </c:pt>
                <c:pt idx="11">
                  <c:v>25424.233942312898</c:v>
                </c:pt>
                <c:pt idx="12">
                  <c:v>24122.274621316352</c:v>
                </c:pt>
                <c:pt idx="13">
                  <c:v>22999.2149021517</c:v>
                </c:pt>
                <c:pt idx="14">
                  <c:v>21964.519857323696</c:v>
                </c:pt>
                <c:pt idx="15">
                  <c:v>21041.379568802338</c:v>
                </c:pt>
                <c:pt idx="16">
                  <c:v>20102.504445631621</c:v>
                </c:pt>
                <c:pt idx="17">
                  <c:v>19293.584850020652</c:v>
                </c:pt>
                <c:pt idx="18">
                  <c:v>18551.405646677296</c:v>
                </c:pt>
                <c:pt idx="19">
                  <c:v>17867.183864370694</c:v>
                </c:pt>
                <c:pt idx="20">
                  <c:v>17254.398572582453</c:v>
                </c:pt>
                <c:pt idx="21">
                  <c:v>16694.723074557744</c:v>
                </c:pt>
                <c:pt idx="22">
                  <c:v>16146.241282396657</c:v>
                </c:pt>
                <c:pt idx="23">
                  <c:v>15629.818412182674</c:v>
                </c:pt>
                <c:pt idx="24">
                  <c:v>15139.92314236339</c:v>
                </c:pt>
                <c:pt idx="25">
                  <c:v>14679.563988244303</c:v>
                </c:pt>
                <c:pt idx="26">
                  <c:v>14232.435255097475</c:v>
                </c:pt>
                <c:pt idx="27">
                  <c:v>13800.316308390169</c:v>
                </c:pt>
                <c:pt idx="28">
                  <c:v>13382.128786917738</c:v>
                </c:pt>
                <c:pt idx="29">
                  <c:v>13017.342117603223</c:v>
                </c:pt>
                <c:pt idx="30">
                  <c:v>12693.108276594798</c:v>
                </c:pt>
                <c:pt idx="31">
                  <c:v>12381.564448087678</c:v>
                </c:pt>
                <c:pt idx="32">
                  <c:v>12098.514295575636</c:v>
                </c:pt>
                <c:pt idx="33">
                  <c:v>11836.921587149372</c:v>
                </c:pt>
                <c:pt idx="34">
                  <c:v>11577.48415909645</c:v>
                </c:pt>
                <c:pt idx="35">
                  <c:v>11342.019800645125</c:v>
                </c:pt>
                <c:pt idx="36">
                  <c:v>11115.979905560438</c:v>
                </c:pt>
                <c:pt idx="37">
                  <c:v>10917.426230423418</c:v>
                </c:pt>
                <c:pt idx="38">
                  <c:v>10729.40344252883</c:v>
                </c:pt>
                <c:pt idx="39">
                  <c:v>10553.839843398919</c:v>
                </c:pt>
                <c:pt idx="40">
                  <c:v>10383.812964877343</c:v>
                </c:pt>
                <c:pt idx="41">
                  <c:v>10223.103793590559</c:v>
                </c:pt>
                <c:pt idx="42">
                  <c:v>10079.715952131117</c:v>
                </c:pt>
                <c:pt idx="43">
                  <c:v>9941.8163620542637</c:v>
                </c:pt>
                <c:pt idx="44">
                  <c:v>9806.6539629703893</c:v>
                </c:pt>
                <c:pt idx="45">
                  <c:v>9681.2318333673611</c:v>
                </c:pt>
                <c:pt idx="46">
                  <c:v>9565.0775716964417</c:v>
                </c:pt>
                <c:pt idx="47">
                  <c:v>9457.943155281695</c:v>
                </c:pt>
                <c:pt idx="48">
                  <c:v>9350.5129317137817</c:v>
                </c:pt>
                <c:pt idx="49">
                  <c:v>9247.968776723359</c:v>
                </c:pt>
                <c:pt idx="50">
                  <c:v>9149.3127101947302</c:v>
                </c:pt>
                <c:pt idx="51">
                  <c:v>9056.2478701191267</c:v>
                </c:pt>
                <c:pt idx="52">
                  <c:v>8965.5432813441748</c:v>
                </c:pt>
                <c:pt idx="53">
                  <c:v>8881.2970357842842</c:v>
                </c:pt>
                <c:pt idx="54">
                  <c:v>8797.4539919015515</c:v>
                </c:pt>
                <c:pt idx="55">
                  <c:v>8716.889446447205</c:v>
                </c:pt>
                <c:pt idx="56">
                  <c:v>8644.428174687273</c:v>
                </c:pt>
                <c:pt idx="57">
                  <c:v>8573.6777081200289</c:v>
                </c:pt>
                <c:pt idx="58">
                  <c:v>8505.7837150919549</c:v>
                </c:pt>
                <c:pt idx="59">
                  <c:v>8445.1946594620531</c:v>
                </c:pt>
                <c:pt idx="60">
                  <c:v>8386.0253701958554</c:v>
                </c:pt>
                <c:pt idx="61">
                  <c:v>8326.6663026008428</c:v>
                </c:pt>
                <c:pt idx="62">
                  <c:v>8273.4465590556538</c:v>
                </c:pt>
                <c:pt idx="63">
                  <c:v>8221.7349104732057</c:v>
                </c:pt>
                <c:pt idx="64">
                  <c:v>8173.7820833352898</c:v>
                </c:pt>
                <c:pt idx="65">
                  <c:v>8127.7896507068626</c:v>
                </c:pt>
                <c:pt idx="66">
                  <c:v>8083.3380582145355</c:v>
                </c:pt>
                <c:pt idx="67">
                  <c:v>8042.722514575843</c:v>
                </c:pt>
                <c:pt idx="68">
                  <c:v>8004.4685013809894</c:v>
                </c:pt>
                <c:pt idx="69">
                  <c:v>7967.3975830481695</c:v>
                </c:pt>
                <c:pt idx="70">
                  <c:v>7933.5399426290687</c:v>
                </c:pt>
                <c:pt idx="71">
                  <c:v>7898.5654149896754</c:v>
                </c:pt>
                <c:pt idx="72">
                  <c:v>7863.8767029413775</c:v>
                </c:pt>
                <c:pt idx="73">
                  <c:v>7830.782423501385</c:v>
                </c:pt>
                <c:pt idx="74">
                  <c:v>7799.3583353161075</c:v>
                </c:pt>
                <c:pt idx="75">
                  <c:v>7768.4118121932288</c:v>
                </c:pt>
                <c:pt idx="76">
                  <c:v>7738.1160697636715</c:v>
                </c:pt>
                <c:pt idx="77">
                  <c:v>7708.9368656052284</c:v>
                </c:pt>
                <c:pt idx="78">
                  <c:v>7682.2135113636623</c:v>
                </c:pt>
                <c:pt idx="79">
                  <c:v>7654.8716322535047</c:v>
                </c:pt>
                <c:pt idx="80">
                  <c:v>7628.5859219665144</c:v>
                </c:pt>
                <c:pt idx="81">
                  <c:v>7604.1605701149219</c:v>
                </c:pt>
                <c:pt idx="82">
                  <c:v>7581.2326630416492</c:v>
                </c:pt>
                <c:pt idx="83">
                  <c:v>7557.1226573271724</c:v>
                </c:pt>
                <c:pt idx="84">
                  <c:v>7535.5441136909694</c:v>
                </c:pt>
                <c:pt idx="85">
                  <c:v>7514.7520794479633</c:v>
                </c:pt>
                <c:pt idx="86">
                  <c:v>7493.9737512024667</c:v>
                </c:pt>
                <c:pt idx="87">
                  <c:v>7474.7906677856654</c:v>
                </c:pt>
                <c:pt idx="88">
                  <c:v>7456.4565703618118</c:v>
                </c:pt>
                <c:pt idx="89">
                  <c:v>7438.6149649987428</c:v>
                </c:pt>
                <c:pt idx="90">
                  <c:v>7422.1125350254251</c:v>
                </c:pt>
              </c:numCache>
            </c:numRef>
          </c:yVal>
          <c:smooth val="1"/>
        </c:ser>
        <c:dLbls>
          <c:showLegendKey val="0"/>
          <c:showVal val="0"/>
          <c:showCatName val="0"/>
          <c:showSerName val="0"/>
          <c:showPercent val="0"/>
          <c:showBubbleSize val="0"/>
        </c:dLbls>
        <c:axId val="50926656"/>
        <c:axId val="50927232"/>
      </c:scatterChart>
      <c:valAx>
        <c:axId val="50926656"/>
        <c:scaling>
          <c:orientation val="minMax"/>
          <c:max val="100"/>
          <c:min val="10"/>
        </c:scaling>
        <c:delete val="0"/>
        <c:axPos val="b"/>
        <c:title>
          <c:tx>
            <c:rich>
              <a:bodyPr/>
              <a:lstStyle/>
              <a:p>
                <a:pPr>
                  <a:defRPr sz="1200"/>
                </a:pPr>
                <a:r>
                  <a:rPr lang="en-US" sz="1200"/>
                  <a:t>Years after initial implementation</a:t>
                </a:r>
              </a:p>
            </c:rich>
          </c:tx>
          <c:layout/>
          <c:overlay val="0"/>
        </c:title>
        <c:numFmt formatCode="0" sourceLinked="1"/>
        <c:majorTickMark val="out"/>
        <c:minorTickMark val="none"/>
        <c:tickLblPos val="nextTo"/>
        <c:txPr>
          <a:bodyPr rot="0" vert="horz"/>
          <a:lstStyle/>
          <a:p>
            <a:pPr>
              <a:defRPr sz="1200"/>
            </a:pPr>
            <a:endParaRPr lang="it-IT"/>
          </a:p>
        </c:txPr>
        <c:crossAx val="50927232"/>
        <c:crosses val="autoZero"/>
        <c:crossBetween val="midCat"/>
        <c:majorUnit val="10"/>
      </c:valAx>
      <c:valAx>
        <c:axId val="50927232"/>
        <c:scaling>
          <c:orientation val="minMax"/>
          <c:max val="300000"/>
          <c:min val="0"/>
        </c:scaling>
        <c:delete val="0"/>
        <c:axPos val="l"/>
        <c:majorGridlines/>
        <c:title>
          <c:tx>
            <c:rich>
              <a:bodyPr rot="-5400000" vert="horz"/>
              <a:lstStyle/>
              <a:p>
                <a:pPr>
                  <a:defRPr sz="1200"/>
                </a:pPr>
                <a:r>
                  <a:rPr lang="en-US" sz="1200"/>
                  <a:t>Cost-effectiveness ratio ($PPP per DALY)</a:t>
                </a:r>
              </a:p>
            </c:rich>
          </c:tx>
          <c:layout>
            <c:manualLayout>
              <c:xMode val="edge"/>
              <c:yMode val="edge"/>
              <c:x val="2.3460817397825282E-2"/>
              <c:y val="0.21505564066935071"/>
            </c:manualLayout>
          </c:layout>
          <c:overlay val="0"/>
        </c:title>
        <c:numFmt formatCode="General" sourceLinked="1"/>
        <c:majorTickMark val="out"/>
        <c:minorTickMark val="none"/>
        <c:tickLblPos val="nextTo"/>
        <c:txPr>
          <a:bodyPr rot="0" vert="horz"/>
          <a:lstStyle/>
          <a:p>
            <a:pPr>
              <a:defRPr sz="1200"/>
            </a:pPr>
            <a:endParaRPr lang="it-IT"/>
          </a:p>
        </c:txPr>
        <c:crossAx val="50926656"/>
        <c:crosses val="autoZero"/>
        <c:crossBetween val="midCat"/>
      </c:valAx>
    </c:plotArea>
    <c:legend>
      <c:legendPos val="b"/>
      <c:layout>
        <c:manualLayout>
          <c:xMode val="edge"/>
          <c:yMode val="edge"/>
          <c:x val="6.9645778652668411E-2"/>
          <c:y val="0.84954882684211164"/>
          <c:w val="0.88293055555555555"/>
          <c:h val="0.1367759962958576"/>
        </c:manualLayout>
      </c:layout>
      <c:overlay val="0"/>
      <c:txPr>
        <a:bodyPr/>
        <a:lstStyle/>
        <a:p>
          <a:pPr>
            <a:defRPr sz="1200"/>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358333333333513E-2"/>
          <c:y val="6.6430446194225723E-2"/>
          <c:w val="0.88847058823529357"/>
          <c:h val="0.8357327914655861"/>
        </c:manualLayout>
      </c:layout>
      <c:barChart>
        <c:barDir val="bar"/>
        <c:grouping val="clustered"/>
        <c:varyColors val="0"/>
        <c:ser>
          <c:idx val="1"/>
          <c:order val="1"/>
          <c:tx>
            <c:strRef>
              <c:f>Data2.4.3!$H$6</c:f>
              <c:strCache>
                <c:ptCount val="1"/>
                <c:pt idx="0">
                  <c:v>2005-06</c:v>
                </c:pt>
              </c:strCache>
            </c:strRef>
          </c:tx>
          <c:spPr>
            <a:solidFill>
              <a:schemeClr val="accent1"/>
            </a:solidFill>
            <a:ln>
              <a:solidFill>
                <a:schemeClr val="tx1">
                  <a:lumMod val="50000"/>
                  <a:lumOff val="50000"/>
                </a:schemeClr>
              </a:solidFill>
            </a:ln>
          </c:spPr>
          <c:invertIfNegative val="0"/>
          <c:dPt>
            <c:idx val="9"/>
            <c:invertIfNegative val="0"/>
            <c:bubble3D val="0"/>
            <c:spPr>
              <a:solidFill>
                <a:schemeClr val="accent2"/>
              </a:solidFill>
              <a:ln>
                <a:solidFill>
                  <a:schemeClr val="tx1">
                    <a:lumMod val="50000"/>
                    <a:lumOff val="50000"/>
                  </a:schemeClr>
                </a:solidFill>
              </a:ln>
            </c:spPr>
          </c:dPt>
          <c:dLbls>
            <c:numFmt formatCode="#,##0" sourceLinked="0"/>
            <c:dLblPos val="inBase"/>
            <c:showLegendKey val="0"/>
            <c:showVal val="1"/>
            <c:showCatName val="0"/>
            <c:showSerName val="0"/>
            <c:showPercent val="0"/>
            <c:showBubbleSize val="0"/>
            <c:showLeaderLines val="0"/>
          </c:dLbls>
          <c:val>
            <c:numRef>
              <c:f>Data2.4.3!$H$7:$H$32</c:f>
              <c:numCache>
                <c:formatCode>0.0</c:formatCode>
                <c:ptCount val="26"/>
                <c:pt idx="0">
                  <c:v>26</c:v>
                </c:pt>
                <c:pt idx="1">
                  <c:v>14</c:v>
                </c:pt>
                <c:pt idx="2">
                  <c:v>11</c:v>
                </c:pt>
                <c:pt idx="3">
                  <c:v>10</c:v>
                </c:pt>
                <c:pt idx="4">
                  <c:v>12</c:v>
                </c:pt>
                <c:pt idx="5">
                  <c:v>13</c:v>
                </c:pt>
                <c:pt idx="6">
                  <c:v>11</c:v>
                </c:pt>
                <c:pt idx="7">
                  <c:v>12</c:v>
                </c:pt>
                <c:pt idx="8">
                  <c:v>9</c:v>
                </c:pt>
                <c:pt idx="9">
                  <c:v>10.1</c:v>
                </c:pt>
                <c:pt idx="10">
                  <c:v>11</c:v>
                </c:pt>
                <c:pt idx="11">
                  <c:v>9</c:v>
                </c:pt>
                <c:pt idx="12">
                  <c:v>11</c:v>
                </c:pt>
                <c:pt idx="13">
                  <c:v>8</c:v>
                </c:pt>
                <c:pt idx="14">
                  <c:v>9</c:v>
                </c:pt>
                <c:pt idx="15">
                  <c:v>10</c:v>
                </c:pt>
                <c:pt idx="16">
                  <c:v>5</c:v>
                </c:pt>
                <c:pt idx="17">
                  <c:v>9</c:v>
                </c:pt>
                <c:pt idx="18">
                  <c:v>8</c:v>
                </c:pt>
                <c:pt idx="19">
                  <c:v>7</c:v>
                </c:pt>
                <c:pt idx="20">
                  <c:v>9</c:v>
                </c:pt>
                <c:pt idx="21">
                  <c:v>8</c:v>
                </c:pt>
                <c:pt idx="22">
                  <c:v>10</c:v>
                </c:pt>
                <c:pt idx="23">
                  <c:v>6</c:v>
                </c:pt>
                <c:pt idx="24">
                  <c:v>4</c:v>
                </c:pt>
                <c:pt idx="25">
                  <c:v>10</c:v>
                </c:pt>
              </c:numCache>
            </c:numRef>
          </c:val>
        </c:ser>
        <c:dLbls>
          <c:showLegendKey val="0"/>
          <c:showVal val="0"/>
          <c:showCatName val="0"/>
          <c:showSerName val="0"/>
          <c:showPercent val="0"/>
          <c:showBubbleSize val="0"/>
        </c:dLbls>
        <c:gapWidth val="77"/>
        <c:axId val="119938560"/>
        <c:axId val="120418816"/>
      </c:barChart>
      <c:scatterChart>
        <c:scatterStyle val="lineMarker"/>
        <c:varyColors val="0"/>
        <c:ser>
          <c:idx val="0"/>
          <c:order val="0"/>
          <c:tx>
            <c:strRef>
              <c:f>Data2.4.3!$G$6</c:f>
              <c:strCache>
                <c:ptCount val="1"/>
                <c:pt idx="0">
                  <c:v>2001-02</c:v>
                </c:pt>
              </c:strCache>
            </c:strRef>
          </c:tx>
          <c:spPr>
            <a:ln w="28575">
              <a:noFill/>
            </a:ln>
          </c:spPr>
          <c:marker>
            <c:symbol val="diamond"/>
            <c:size val="9"/>
            <c:spPr>
              <a:solidFill>
                <a:srgbClr val="FF0000"/>
              </a:solidFill>
              <a:ln w="12700">
                <a:noFill/>
              </a:ln>
            </c:spPr>
          </c:marker>
          <c:xVal>
            <c:numRef>
              <c:f>Data2.4.3!$G$7:$G$32</c:f>
              <c:numCache>
                <c:formatCode>0.0</c:formatCode>
                <c:ptCount val="26"/>
                <c:pt idx="0">
                  <c:v>15</c:v>
                </c:pt>
                <c:pt idx="1">
                  <c:v>13</c:v>
                </c:pt>
                <c:pt idx="2">
                  <c:v>7.5</c:v>
                </c:pt>
                <c:pt idx="3">
                  <c:v>6.6</c:v>
                </c:pt>
                <c:pt idx="5">
                  <c:v>6.4</c:v>
                </c:pt>
                <c:pt idx="6">
                  <c:v>10</c:v>
                </c:pt>
                <c:pt idx="7">
                  <c:v>7.9</c:v>
                </c:pt>
                <c:pt idx="8">
                  <c:v>7.5</c:v>
                </c:pt>
                <c:pt idx="9">
                  <c:v>8</c:v>
                </c:pt>
                <c:pt idx="10">
                  <c:v>7.5</c:v>
                </c:pt>
                <c:pt idx="12">
                  <c:v>5.5</c:v>
                </c:pt>
                <c:pt idx="13">
                  <c:v>8.4</c:v>
                </c:pt>
                <c:pt idx="14">
                  <c:v>6</c:v>
                </c:pt>
                <c:pt idx="15">
                  <c:v>10.8</c:v>
                </c:pt>
                <c:pt idx="17">
                  <c:v>5</c:v>
                </c:pt>
                <c:pt idx="18">
                  <c:v>7.6</c:v>
                </c:pt>
                <c:pt idx="19">
                  <c:v>5.5</c:v>
                </c:pt>
                <c:pt idx="20">
                  <c:v>8.6</c:v>
                </c:pt>
                <c:pt idx="21">
                  <c:v>10.1</c:v>
                </c:pt>
                <c:pt idx="22">
                  <c:v>7.5500000000000007</c:v>
                </c:pt>
                <c:pt idx="23">
                  <c:v>4.2</c:v>
                </c:pt>
                <c:pt idx="25">
                  <c:v>7.1</c:v>
                </c:pt>
              </c:numCache>
            </c:numRef>
          </c:xVal>
          <c:yVal>
            <c:numRef>
              <c:f>Data2.4.3!$I$7:$I$32</c:f>
              <c:numCache>
                <c:formatCode>0.0</c:formatCode>
                <c:ptCount val="2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numCache>
            </c:numRef>
          </c:yVal>
          <c:smooth val="0"/>
        </c:ser>
        <c:dLbls>
          <c:showLegendKey val="0"/>
          <c:showVal val="0"/>
          <c:showCatName val="0"/>
          <c:showSerName val="0"/>
          <c:showPercent val="0"/>
          <c:showBubbleSize val="0"/>
        </c:dLbls>
        <c:axId val="120419392"/>
        <c:axId val="120419968"/>
      </c:scatterChart>
      <c:catAx>
        <c:axId val="119938560"/>
        <c:scaling>
          <c:orientation val="maxMin"/>
        </c:scaling>
        <c:delete val="0"/>
        <c:axPos val="l"/>
        <c:majorTickMark val="none"/>
        <c:minorTickMark val="none"/>
        <c:tickLblPos val="none"/>
        <c:spPr>
          <a:ln>
            <a:solidFill>
              <a:schemeClr val="bg1"/>
            </a:solidFill>
          </a:ln>
        </c:spPr>
        <c:crossAx val="120418816"/>
        <c:crossesAt val="0"/>
        <c:auto val="1"/>
        <c:lblAlgn val="ctr"/>
        <c:lblOffset val="100"/>
        <c:tickLblSkip val="1"/>
        <c:noMultiLvlLbl val="0"/>
      </c:catAx>
      <c:valAx>
        <c:axId val="120418816"/>
        <c:scaling>
          <c:orientation val="minMax"/>
          <c:max val="35"/>
          <c:min val="0"/>
        </c:scaling>
        <c:delete val="0"/>
        <c:axPos val="b"/>
        <c:majorGridlines>
          <c:spPr>
            <a:ln>
              <a:solidFill>
                <a:sysClr val="windowText" lastClr="000000"/>
              </a:solidFill>
              <a:prstDash val="sysDot"/>
            </a:ln>
          </c:spPr>
        </c:majorGridlines>
        <c:numFmt formatCode="0" sourceLinked="0"/>
        <c:majorTickMark val="out"/>
        <c:minorTickMark val="none"/>
        <c:tickLblPos val="nextTo"/>
        <c:spPr>
          <a:ln>
            <a:solidFill>
              <a:sysClr val="windowText" lastClr="000000"/>
            </a:solidFill>
          </a:ln>
        </c:spPr>
        <c:txPr>
          <a:bodyPr/>
          <a:lstStyle/>
          <a:p>
            <a:pPr>
              <a:defRPr sz="1400"/>
            </a:pPr>
            <a:endParaRPr lang="it-IT"/>
          </a:p>
        </c:txPr>
        <c:crossAx val="119938560"/>
        <c:crosses val="max"/>
        <c:crossBetween val="between"/>
        <c:majorUnit val="5"/>
        <c:minorUnit val="0.2"/>
      </c:valAx>
      <c:valAx>
        <c:axId val="120419392"/>
        <c:scaling>
          <c:orientation val="minMax"/>
          <c:max val="35"/>
          <c:min val="0"/>
        </c:scaling>
        <c:delete val="0"/>
        <c:axPos val="t"/>
        <c:numFmt formatCode="0.0" sourceLinked="1"/>
        <c:majorTickMark val="none"/>
        <c:minorTickMark val="none"/>
        <c:tickLblPos val="none"/>
        <c:crossAx val="120419968"/>
        <c:crosses val="autoZero"/>
        <c:crossBetween val="midCat"/>
        <c:majorUnit val="5"/>
      </c:valAx>
      <c:valAx>
        <c:axId val="120419968"/>
        <c:scaling>
          <c:orientation val="maxMin"/>
          <c:max val="26.5"/>
          <c:min val="0.5"/>
        </c:scaling>
        <c:delete val="0"/>
        <c:axPos val="r"/>
        <c:numFmt formatCode="0.0" sourceLinked="1"/>
        <c:majorTickMark val="none"/>
        <c:minorTickMark val="none"/>
        <c:tickLblPos val="none"/>
        <c:spPr>
          <a:ln>
            <a:solidFill>
              <a:schemeClr val="bg1"/>
            </a:solidFill>
          </a:ln>
        </c:spPr>
        <c:crossAx val="120419392"/>
        <c:crosses val="max"/>
        <c:crossBetween val="midCat"/>
      </c:valAx>
      <c:spPr>
        <a:ln>
          <a:solidFill>
            <a:sysClr val="windowText" lastClr="000000"/>
          </a:solidFill>
        </a:ln>
      </c:spPr>
    </c:plotArea>
    <c:legend>
      <c:legendPos val="t"/>
      <c:layout/>
      <c:overlay val="0"/>
    </c:legend>
    <c:plotVisOnly val="1"/>
    <c:dispBlanksAs val="gap"/>
    <c:showDLblsOverMax val="0"/>
  </c:chart>
  <c:spPr>
    <a:noFill/>
    <a:ln>
      <a:noFill/>
    </a:ln>
  </c:spPr>
  <c:txPr>
    <a:bodyPr/>
    <a:lstStyle/>
    <a:p>
      <a:pPr>
        <a:defRPr sz="800">
          <a:solidFill>
            <a:schemeClr val="tx1"/>
          </a:solidFill>
          <a:latin typeface="Arial" pitchFamily="34" charset="0"/>
          <a:cs typeface="Arial" pitchFamily="34" charset="0"/>
        </a:defRPr>
      </a:pPr>
      <a:endParaRPr lang="it-IT"/>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87729658792826"/>
          <c:y val="3.7163245807663496E-2"/>
          <c:w val="0.82217959934495366"/>
          <c:h val="0.6531874938226867"/>
        </c:manualLayout>
      </c:layout>
      <c:barChart>
        <c:barDir val="col"/>
        <c:grouping val="clustered"/>
        <c:varyColors val="0"/>
        <c:ser>
          <c:idx val="0"/>
          <c:order val="0"/>
          <c:tx>
            <c:strRef>
              <c:f>'health outc age'!$Q$66</c:f>
              <c:strCache>
                <c:ptCount val="1"/>
                <c:pt idx="0">
                  <c:v>Life years (thousands)</c:v>
                </c:pt>
              </c:strCache>
            </c:strRef>
          </c:tx>
          <c:invertIfNegative val="0"/>
          <c:cat>
            <c:strRef>
              <c:f>'health outc age'!$P$101:$P$103</c:f>
              <c:strCache>
                <c:ptCount val="3"/>
                <c:pt idx="0">
                  <c:v>phys-diet couns</c:v>
                </c:pt>
                <c:pt idx="1">
                  <c:v>multiple int. 1</c:v>
                </c:pt>
                <c:pt idx="2">
                  <c:v>multiple int. 2</c:v>
                </c:pt>
              </c:strCache>
            </c:strRef>
          </c:cat>
          <c:val>
            <c:numRef>
              <c:f>'health outc age'!$Q$101:$Q$103</c:f>
              <c:numCache>
                <c:formatCode>General</c:formatCode>
                <c:ptCount val="3"/>
                <c:pt idx="0">
                  <c:v>38763.426139965872</c:v>
                </c:pt>
                <c:pt idx="1">
                  <c:v>48230.698899436611</c:v>
                </c:pt>
                <c:pt idx="2">
                  <c:v>60777.594334896792</c:v>
                </c:pt>
              </c:numCache>
            </c:numRef>
          </c:val>
        </c:ser>
        <c:ser>
          <c:idx val="1"/>
          <c:order val="1"/>
          <c:tx>
            <c:strRef>
              <c:f>'health outc age'!$R$66</c:f>
              <c:strCache>
                <c:ptCount val="1"/>
                <c:pt idx="0">
                  <c:v>Disability-adjusted life years (thousands)</c:v>
                </c:pt>
              </c:strCache>
            </c:strRef>
          </c:tx>
          <c:spPr>
            <a:solidFill>
              <a:srgbClr val="FF0000"/>
            </a:solidFill>
            <a:ln>
              <a:solidFill>
                <a:srgbClr val="FF0000"/>
              </a:solidFill>
            </a:ln>
          </c:spPr>
          <c:invertIfNegative val="0"/>
          <c:cat>
            <c:strRef>
              <c:f>'health outc age'!$P$101:$P$103</c:f>
              <c:strCache>
                <c:ptCount val="3"/>
                <c:pt idx="0">
                  <c:v>phys-diet couns</c:v>
                </c:pt>
                <c:pt idx="1">
                  <c:v>multiple int. 1</c:v>
                </c:pt>
                <c:pt idx="2">
                  <c:v>multiple int. 2</c:v>
                </c:pt>
              </c:strCache>
            </c:strRef>
          </c:cat>
          <c:val>
            <c:numRef>
              <c:f>'health outc age'!$R$101:$R$103</c:f>
              <c:numCache>
                <c:formatCode>General</c:formatCode>
                <c:ptCount val="3"/>
                <c:pt idx="0">
                  <c:v>49086.092636429043</c:v>
                </c:pt>
                <c:pt idx="1">
                  <c:v>59995.104140564974</c:v>
                </c:pt>
                <c:pt idx="2">
                  <c:v>73339.382068437422</c:v>
                </c:pt>
              </c:numCache>
            </c:numRef>
          </c:val>
        </c:ser>
        <c:dLbls>
          <c:showLegendKey val="0"/>
          <c:showVal val="0"/>
          <c:showCatName val="0"/>
          <c:showSerName val="0"/>
          <c:showPercent val="0"/>
          <c:showBubbleSize val="0"/>
        </c:dLbls>
        <c:gapWidth val="150"/>
        <c:axId val="160398336"/>
        <c:axId val="162013760"/>
      </c:barChart>
      <c:catAx>
        <c:axId val="160398336"/>
        <c:scaling>
          <c:orientation val="minMax"/>
        </c:scaling>
        <c:delete val="0"/>
        <c:axPos val="b"/>
        <c:numFmt formatCode="General" sourceLinked="1"/>
        <c:majorTickMark val="out"/>
        <c:minorTickMark val="none"/>
        <c:tickLblPos val="nextTo"/>
        <c:spPr>
          <a:ln>
            <a:solidFill>
              <a:schemeClr val="tx1"/>
            </a:solidFill>
          </a:ln>
        </c:spPr>
        <c:txPr>
          <a:bodyPr rot="-1500000" vert="horz"/>
          <a:lstStyle/>
          <a:p>
            <a:pPr>
              <a:defRPr/>
            </a:pPr>
            <a:endParaRPr lang="it-IT"/>
          </a:p>
        </c:txPr>
        <c:crossAx val="162013760"/>
        <c:crosses val="autoZero"/>
        <c:auto val="1"/>
        <c:lblAlgn val="ctr"/>
        <c:lblOffset val="100"/>
        <c:noMultiLvlLbl val="0"/>
      </c:catAx>
      <c:valAx>
        <c:axId val="162013760"/>
        <c:scaling>
          <c:orientation val="minMax"/>
          <c:min val="0"/>
        </c:scaling>
        <c:delete val="0"/>
        <c:axPos val="l"/>
        <c:majorGridlines>
          <c:spPr>
            <a:ln>
              <a:solidFill>
                <a:schemeClr val="tx1"/>
              </a:solidFill>
            </a:ln>
          </c:spPr>
        </c:majorGridlines>
        <c:numFmt formatCode="#,##0" sourceLinked="0"/>
        <c:majorTickMark val="out"/>
        <c:minorTickMark val="none"/>
        <c:tickLblPos val="nextTo"/>
        <c:spPr>
          <a:ln>
            <a:solidFill>
              <a:schemeClr val="tx1"/>
            </a:solidFill>
          </a:ln>
        </c:spPr>
        <c:txPr>
          <a:bodyPr rot="0" vert="horz"/>
          <a:lstStyle/>
          <a:p>
            <a:pPr>
              <a:defRPr/>
            </a:pPr>
            <a:endParaRPr lang="it-IT"/>
          </a:p>
        </c:txPr>
        <c:crossAx val="160398336"/>
        <c:crosses val="autoZero"/>
        <c:crossBetween val="between"/>
      </c:valAx>
    </c:plotArea>
    <c:legend>
      <c:legendPos val="b"/>
      <c:layout>
        <c:manualLayout>
          <c:xMode val="edge"/>
          <c:yMode val="edge"/>
          <c:x val="0"/>
          <c:y val="0.88118103647086243"/>
          <c:w val="0.98658748906386329"/>
          <c:h val="9.8735281520772267E-2"/>
        </c:manualLayout>
      </c:layout>
      <c:overlay val="0"/>
    </c:legend>
    <c:plotVisOnly val="1"/>
    <c:dispBlanksAs val="gap"/>
    <c:showDLblsOverMax val="0"/>
  </c:chart>
  <c:txPr>
    <a:bodyPr/>
    <a:lstStyle/>
    <a:p>
      <a:pPr>
        <a:defRPr sz="1200">
          <a:solidFill>
            <a:schemeClr val="tx1"/>
          </a:solidFill>
        </a:defRPr>
      </a:pPr>
      <a:endParaRPr lang="it-IT"/>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49647741400759"/>
          <c:y val="0.18745073664098399"/>
          <c:w val="0.75137883492377977"/>
          <c:h val="0.69325371662741075"/>
        </c:manualLayout>
      </c:layout>
      <c:barChart>
        <c:barDir val="col"/>
        <c:grouping val="clustered"/>
        <c:varyColors val="0"/>
        <c:ser>
          <c:idx val="0"/>
          <c:order val="0"/>
          <c:tx>
            <c:strRef>
              <c:f>'costs age'!$W$45</c:f>
              <c:strCache>
                <c:ptCount val="1"/>
                <c:pt idx="0">
                  <c:v>Impact on health expenditure (million $PPP)</c:v>
                </c:pt>
              </c:strCache>
            </c:strRef>
          </c:tx>
          <c:spPr>
            <a:solidFill>
              <a:srgbClr val="FF0000"/>
            </a:solidFill>
            <a:ln>
              <a:solidFill>
                <a:srgbClr val="FF0000"/>
              </a:solidFill>
            </a:ln>
          </c:spPr>
          <c:invertIfNegative val="0"/>
          <c:cat>
            <c:strRef>
              <c:f>'costs age'!$V$84:$V$86</c:f>
              <c:strCache>
                <c:ptCount val="3"/>
                <c:pt idx="0">
                  <c:v>phys-diet couns</c:v>
                </c:pt>
                <c:pt idx="1">
                  <c:v>multiple int. 1</c:v>
                </c:pt>
                <c:pt idx="2">
                  <c:v>multiple int. 2</c:v>
                </c:pt>
              </c:strCache>
            </c:strRef>
          </c:cat>
          <c:val>
            <c:numRef>
              <c:f>'costs age'!$W$84:$W$86</c:f>
              <c:numCache>
                <c:formatCode>General</c:formatCode>
                <c:ptCount val="3"/>
                <c:pt idx="0">
                  <c:v>-35986.446598231312</c:v>
                </c:pt>
                <c:pt idx="1">
                  <c:v>-50705.198701596375</c:v>
                </c:pt>
                <c:pt idx="2">
                  <c:v>-67966.023500447438</c:v>
                </c:pt>
              </c:numCache>
            </c:numRef>
          </c:val>
        </c:ser>
        <c:dLbls>
          <c:showLegendKey val="0"/>
          <c:showVal val="0"/>
          <c:showCatName val="0"/>
          <c:showSerName val="0"/>
          <c:showPercent val="0"/>
          <c:showBubbleSize val="0"/>
        </c:dLbls>
        <c:gapWidth val="150"/>
        <c:axId val="162096128"/>
        <c:axId val="50928960"/>
      </c:barChart>
      <c:catAx>
        <c:axId val="162096128"/>
        <c:scaling>
          <c:orientation val="minMax"/>
        </c:scaling>
        <c:delete val="0"/>
        <c:axPos val="b"/>
        <c:numFmt formatCode="General" sourceLinked="1"/>
        <c:majorTickMark val="out"/>
        <c:minorTickMark val="none"/>
        <c:tickLblPos val="high"/>
        <c:spPr>
          <a:ln>
            <a:solidFill>
              <a:schemeClr val="tx1"/>
            </a:solidFill>
          </a:ln>
        </c:spPr>
        <c:txPr>
          <a:bodyPr rot="-1500000" vert="horz"/>
          <a:lstStyle/>
          <a:p>
            <a:pPr>
              <a:defRPr/>
            </a:pPr>
            <a:endParaRPr lang="it-IT"/>
          </a:p>
        </c:txPr>
        <c:crossAx val="50928960"/>
        <c:crosses val="autoZero"/>
        <c:auto val="1"/>
        <c:lblAlgn val="ctr"/>
        <c:lblOffset val="100"/>
        <c:noMultiLvlLbl val="0"/>
      </c:catAx>
      <c:valAx>
        <c:axId val="50928960"/>
        <c:scaling>
          <c:orientation val="minMax"/>
          <c:max val="0"/>
          <c:min val="-70000"/>
        </c:scaling>
        <c:delete val="0"/>
        <c:axPos val="l"/>
        <c:majorGridlines>
          <c:spPr>
            <a:ln>
              <a:solidFill>
                <a:schemeClr val="tx1"/>
              </a:solidFill>
            </a:ln>
          </c:spPr>
        </c:majorGridlines>
        <c:numFmt formatCode="#,##0" sourceLinked="0"/>
        <c:majorTickMark val="out"/>
        <c:minorTickMark val="none"/>
        <c:tickLblPos val="nextTo"/>
        <c:spPr>
          <a:ln>
            <a:solidFill>
              <a:schemeClr val="tx1"/>
            </a:solidFill>
          </a:ln>
        </c:spPr>
        <c:txPr>
          <a:bodyPr rot="0" vert="horz"/>
          <a:lstStyle/>
          <a:p>
            <a:pPr>
              <a:defRPr/>
            </a:pPr>
            <a:endParaRPr lang="it-IT"/>
          </a:p>
        </c:txPr>
        <c:crossAx val="162096128"/>
        <c:crosses val="autoZero"/>
        <c:crossBetween val="between"/>
      </c:valAx>
    </c:plotArea>
    <c:legend>
      <c:legendPos val="b"/>
      <c:layout/>
      <c:overlay val="0"/>
    </c:legend>
    <c:plotVisOnly val="1"/>
    <c:dispBlanksAs val="gap"/>
    <c:showDLblsOverMax val="0"/>
  </c:chart>
  <c:spPr>
    <a:ln>
      <a:noFill/>
    </a:ln>
  </c:spPr>
  <c:txPr>
    <a:bodyPr/>
    <a:lstStyle/>
    <a:p>
      <a:pPr>
        <a:defRPr sz="1200">
          <a:solidFill>
            <a:schemeClr val="tx1"/>
          </a:solidFill>
        </a:defRPr>
      </a:pPr>
      <a:endParaRPr lang="it-IT"/>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530929004244865E-2"/>
          <c:y val="2.9871011541072832E-2"/>
          <c:w val="0.8765924629791646"/>
          <c:h val="0.83157293862857751"/>
        </c:manualLayout>
      </c:layout>
      <c:barChart>
        <c:barDir val="bar"/>
        <c:grouping val="clustered"/>
        <c:varyColors val="0"/>
        <c:ser>
          <c:idx val="0"/>
          <c:order val="0"/>
          <c:invertIfNegative val="0"/>
          <c:dPt>
            <c:idx val="5"/>
            <c:invertIfNegative val="0"/>
            <c:bubble3D val="0"/>
            <c:spPr>
              <a:solidFill>
                <a:srgbClr val="FF0000"/>
              </a:solidFill>
              <a:ln>
                <a:solidFill>
                  <a:srgbClr val="FF0000"/>
                </a:solidFill>
              </a:ln>
            </c:spPr>
          </c:dPt>
          <c:dPt>
            <c:idx val="6"/>
            <c:invertIfNegative val="0"/>
            <c:bubble3D val="0"/>
            <c:spPr>
              <a:solidFill>
                <a:srgbClr val="FF0000"/>
              </a:solidFill>
              <a:ln>
                <a:solidFill>
                  <a:srgbClr val="FF0000"/>
                </a:solidFill>
              </a:ln>
            </c:spPr>
          </c:dPt>
          <c:cat>
            <c:strRef>
              <c:f>Sheet4!$C$6:$C$16</c:f>
              <c:strCache>
                <c:ptCount val="11"/>
                <c:pt idx="0">
                  <c:v>school-based int</c:v>
                </c:pt>
                <c:pt idx="1">
                  <c:v>food adv reg</c:v>
                </c:pt>
                <c:pt idx="2">
                  <c:v>food adv self-reg</c:v>
                </c:pt>
                <c:pt idx="3">
                  <c:v>worksite int</c:v>
                </c:pt>
                <c:pt idx="4">
                  <c:v>physician couns</c:v>
                </c:pt>
                <c:pt idx="5">
                  <c:v>multiple int. 1</c:v>
                </c:pt>
                <c:pt idx="6">
                  <c:v>multiple int. 2</c:v>
                </c:pt>
                <c:pt idx="7">
                  <c:v>food labelling</c:v>
                </c:pt>
                <c:pt idx="8">
                  <c:v>phys-diet couns</c:v>
                </c:pt>
                <c:pt idx="9">
                  <c:v>mass media camp</c:v>
                </c:pt>
                <c:pt idx="10">
                  <c:v>fiscal measures</c:v>
                </c:pt>
              </c:strCache>
            </c:strRef>
          </c:cat>
          <c:val>
            <c:numRef>
              <c:f>Sheet4!$D$6:$D$16</c:f>
              <c:numCache>
                <c:formatCode>General</c:formatCode>
                <c:ptCount val="11"/>
                <c:pt idx="0">
                  <c:v>350000.5</c:v>
                </c:pt>
                <c:pt idx="1">
                  <c:v>350000.4</c:v>
                </c:pt>
                <c:pt idx="2">
                  <c:v>350000.3</c:v>
                </c:pt>
                <c:pt idx="3">
                  <c:v>324634.28185451985</c:v>
                </c:pt>
                <c:pt idx="4">
                  <c:v>116599.431340827</c:v>
                </c:pt>
                <c:pt idx="5" formatCode="0">
                  <c:v>67148.307341600012</c:v>
                </c:pt>
                <c:pt idx="6" formatCode="0">
                  <c:v>66121.308692182007</c:v>
                </c:pt>
                <c:pt idx="7">
                  <c:v>51028.746774220599</c:v>
                </c:pt>
                <c:pt idx="8">
                  <c:v>50926.192175536984</c:v>
                </c:pt>
                <c:pt idx="9">
                  <c:v>50068.567632663049</c:v>
                </c:pt>
                <c:pt idx="10">
                  <c:v>-10000</c:v>
                </c:pt>
              </c:numCache>
            </c:numRef>
          </c:val>
        </c:ser>
        <c:dLbls>
          <c:showLegendKey val="0"/>
          <c:showVal val="0"/>
          <c:showCatName val="0"/>
          <c:showSerName val="0"/>
          <c:showPercent val="0"/>
          <c:showBubbleSize val="0"/>
        </c:dLbls>
        <c:gapWidth val="150"/>
        <c:axId val="162608128"/>
        <c:axId val="162017216"/>
      </c:barChart>
      <c:catAx>
        <c:axId val="162608128"/>
        <c:scaling>
          <c:orientation val="minMax"/>
        </c:scaling>
        <c:delete val="1"/>
        <c:axPos val="r"/>
        <c:majorTickMark val="out"/>
        <c:minorTickMark val="none"/>
        <c:tickLblPos val="none"/>
        <c:crossAx val="162017216"/>
        <c:crosses val="autoZero"/>
        <c:auto val="1"/>
        <c:lblAlgn val="ctr"/>
        <c:lblOffset val="100"/>
        <c:noMultiLvlLbl val="0"/>
      </c:catAx>
      <c:valAx>
        <c:axId val="162017216"/>
        <c:scaling>
          <c:orientation val="maxMin"/>
          <c:max val="400000"/>
          <c:min val="0"/>
        </c:scaling>
        <c:delete val="0"/>
        <c:axPos val="b"/>
        <c:majorGridlines>
          <c:spPr>
            <a:ln>
              <a:solidFill>
                <a:schemeClr val="tx1"/>
              </a:solidFill>
            </a:ln>
          </c:spPr>
        </c:majorGridlines>
        <c:title>
          <c:tx>
            <c:rich>
              <a:bodyPr/>
              <a:lstStyle/>
              <a:p>
                <a:pPr algn="ctr" rtl="0">
                  <a:defRPr/>
                </a:pPr>
                <a:r>
                  <a:rPr lang="en-US" dirty="0"/>
                  <a:t>Cost-effectiveness </a:t>
                </a:r>
                <a:r>
                  <a:rPr lang="en-US" dirty="0" smtClean="0"/>
                  <a:t>(</a:t>
                </a:r>
                <a:r>
                  <a:rPr lang="en-US" dirty="0" err="1" smtClean="0"/>
                  <a:t>migliaia</a:t>
                </a:r>
                <a:r>
                  <a:rPr lang="en-US" dirty="0" smtClean="0"/>
                  <a:t> </a:t>
                </a:r>
                <a:r>
                  <a:rPr lang="en-US" dirty="0"/>
                  <a:t>$PPP per DALY)</a:t>
                </a:r>
              </a:p>
            </c:rich>
          </c:tx>
          <c:layout>
            <c:manualLayout>
              <c:xMode val="edge"/>
              <c:yMode val="edge"/>
              <c:x val="9.00880723242935E-2"/>
              <c:y val="0.93619819952412564"/>
            </c:manualLayout>
          </c:layout>
          <c:overlay val="0"/>
        </c:title>
        <c:numFmt formatCode="General" sourceLinked="1"/>
        <c:majorTickMark val="out"/>
        <c:minorTickMark val="none"/>
        <c:tickLblPos val="nextTo"/>
        <c:spPr>
          <a:ln>
            <a:solidFill>
              <a:schemeClr val="tx1"/>
            </a:solidFill>
          </a:ln>
        </c:spPr>
        <c:crossAx val="162608128"/>
        <c:crosses val="autoZero"/>
        <c:crossBetween val="between"/>
        <c:majorUnit val="50000"/>
        <c:dispUnits>
          <c:builtInUnit val="thousands"/>
        </c:dispUnits>
      </c:valAx>
    </c:plotArea>
    <c:plotVisOnly val="1"/>
    <c:dispBlanksAs val="gap"/>
    <c:showDLblsOverMax val="0"/>
  </c:chart>
  <c:txPr>
    <a:bodyPr/>
    <a:lstStyle/>
    <a:p>
      <a:pPr>
        <a:defRPr sz="1200">
          <a:solidFill>
            <a:schemeClr val="tx1"/>
          </a:solidFill>
        </a:defRPr>
      </a:pPr>
      <a:endParaRPr lang="it-IT"/>
    </a:p>
  </c:txPr>
  <c:externalData r:id="rId2">
    <c:autoUpdate val="0"/>
  </c:externalData>
  <c:userShapes r:id="rId3"/>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888102725366867E-2"/>
          <c:y val="2.6666666666666672E-2"/>
          <c:w val="0.85446252620545049"/>
          <c:h val="0.83722032927702217"/>
        </c:manualLayout>
      </c:layout>
      <c:barChart>
        <c:barDir val="bar"/>
        <c:grouping val="clustered"/>
        <c:varyColors val="0"/>
        <c:ser>
          <c:idx val="0"/>
          <c:order val="0"/>
          <c:invertIfNegative val="0"/>
          <c:dPt>
            <c:idx val="5"/>
            <c:invertIfNegative val="0"/>
            <c:bubble3D val="0"/>
            <c:spPr>
              <a:solidFill>
                <a:srgbClr val="FF0000"/>
              </a:solidFill>
              <a:ln>
                <a:solidFill>
                  <a:srgbClr val="FF0000"/>
                </a:solidFill>
              </a:ln>
            </c:spPr>
          </c:dPt>
          <c:dPt>
            <c:idx val="6"/>
            <c:invertIfNegative val="0"/>
            <c:bubble3D val="0"/>
            <c:spPr>
              <a:solidFill>
                <a:srgbClr val="FF0000"/>
              </a:solidFill>
              <a:ln>
                <a:solidFill>
                  <a:srgbClr val="FF0000"/>
                </a:solidFill>
              </a:ln>
            </c:spPr>
          </c:dPt>
          <c:cat>
            <c:strRef>
              <c:f>Sheet4!$C$6:$C$16</c:f>
              <c:strCache>
                <c:ptCount val="11"/>
                <c:pt idx="0">
                  <c:v>school-based int</c:v>
                </c:pt>
                <c:pt idx="1">
                  <c:v>food adv reg</c:v>
                </c:pt>
                <c:pt idx="2">
                  <c:v>food adv self-reg</c:v>
                </c:pt>
                <c:pt idx="3">
                  <c:v>worksite int</c:v>
                </c:pt>
                <c:pt idx="4">
                  <c:v>physician couns</c:v>
                </c:pt>
                <c:pt idx="5">
                  <c:v>multiple int. 1</c:v>
                </c:pt>
                <c:pt idx="6">
                  <c:v>multiple int. 2</c:v>
                </c:pt>
                <c:pt idx="7">
                  <c:v>food labelling</c:v>
                </c:pt>
                <c:pt idx="8">
                  <c:v>phys-diet couns</c:v>
                </c:pt>
                <c:pt idx="9">
                  <c:v>mass media camp</c:v>
                </c:pt>
                <c:pt idx="10">
                  <c:v>fiscal measures</c:v>
                </c:pt>
              </c:strCache>
            </c:strRef>
          </c:cat>
          <c:val>
            <c:numRef>
              <c:f>Sheet4!$E$6:$E$16</c:f>
              <c:numCache>
                <c:formatCode>General</c:formatCode>
                <c:ptCount val="11"/>
                <c:pt idx="0">
                  <c:v>47003.620064505318</c:v>
                </c:pt>
                <c:pt idx="1">
                  <c:v>14080.529628235814</c:v>
                </c:pt>
                <c:pt idx="2">
                  <c:v>-1037.0095377851628</c:v>
                </c:pt>
                <c:pt idx="3">
                  <c:v>23512.606814498507</c:v>
                </c:pt>
                <c:pt idx="4">
                  <c:v>21938.066014602129</c:v>
                </c:pt>
                <c:pt idx="5" formatCode="0">
                  <c:v>14790.404995342988</c:v>
                </c:pt>
                <c:pt idx="6" formatCode="0">
                  <c:v>13890.804463439208</c:v>
                </c:pt>
                <c:pt idx="7">
                  <c:v>7422.1125350254379</c:v>
                </c:pt>
                <c:pt idx="8">
                  <c:v>12846.51120035315</c:v>
                </c:pt>
                <c:pt idx="9">
                  <c:v>17338.426047482611</c:v>
                </c:pt>
                <c:pt idx="10">
                  <c:v>-10000</c:v>
                </c:pt>
              </c:numCache>
            </c:numRef>
          </c:val>
        </c:ser>
        <c:dLbls>
          <c:showLegendKey val="0"/>
          <c:showVal val="0"/>
          <c:showCatName val="0"/>
          <c:showSerName val="0"/>
          <c:showPercent val="0"/>
          <c:showBubbleSize val="0"/>
        </c:dLbls>
        <c:gapWidth val="150"/>
        <c:axId val="162610688"/>
        <c:axId val="162018944"/>
      </c:barChart>
      <c:catAx>
        <c:axId val="162610688"/>
        <c:scaling>
          <c:orientation val="minMax"/>
        </c:scaling>
        <c:delete val="1"/>
        <c:axPos val="l"/>
        <c:majorTickMark val="out"/>
        <c:minorTickMark val="none"/>
        <c:tickLblPos val="none"/>
        <c:crossAx val="162018944"/>
        <c:crosses val="autoZero"/>
        <c:auto val="1"/>
        <c:lblAlgn val="ctr"/>
        <c:lblOffset val="100"/>
        <c:noMultiLvlLbl val="0"/>
      </c:catAx>
      <c:valAx>
        <c:axId val="162018944"/>
        <c:scaling>
          <c:orientation val="minMax"/>
          <c:max val="100000"/>
          <c:min val="0"/>
        </c:scaling>
        <c:delete val="0"/>
        <c:axPos val="b"/>
        <c:majorGridlines>
          <c:spPr>
            <a:ln>
              <a:solidFill>
                <a:schemeClr val="tx1"/>
              </a:solidFill>
            </a:ln>
          </c:spPr>
        </c:majorGridlines>
        <c:title>
          <c:tx>
            <c:rich>
              <a:bodyPr/>
              <a:lstStyle/>
              <a:p>
                <a:pPr>
                  <a:defRPr sz="1200"/>
                </a:pPr>
                <a:r>
                  <a:rPr lang="en-US" sz="1200" dirty="0"/>
                  <a:t>Cost-effectiveness </a:t>
                </a:r>
                <a:r>
                  <a:rPr lang="en-US" sz="1200" dirty="0" smtClean="0"/>
                  <a:t>(</a:t>
                </a:r>
                <a:r>
                  <a:rPr lang="en-US" sz="1200" dirty="0" err="1" smtClean="0"/>
                  <a:t>migliaia</a:t>
                </a:r>
                <a:r>
                  <a:rPr lang="en-US" sz="1200" dirty="0" smtClean="0"/>
                  <a:t> </a:t>
                </a:r>
                <a:r>
                  <a:rPr lang="en-US" sz="1200" dirty="0"/>
                  <a:t>$PPP per DALY)</a:t>
                </a:r>
              </a:p>
            </c:rich>
          </c:tx>
          <c:layout>
            <c:manualLayout>
              <c:xMode val="edge"/>
              <c:yMode val="edge"/>
              <c:x val="0.10790487421383672"/>
              <c:y val="0.93643941780004769"/>
            </c:manualLayout>
          </c:layout>
          <c:overlay val="0"/>
        </c:title>
        <c:numFmt formatCode="General" sourceLinked="1"/>
        <c:majorTickMark val="out"/>
        <c:minorTickMark val="none"/>
        <c:tickLblPos val="nextTo"/>
        <c:spPr>
          <a:ln>
            <a:solidFill>
              <a:schemeClr val="tx1"/>
            </a:solidFill>
          </a:ln>
        </c:spPr>
        <c:txPr>
          <a:bodyPr/>
          <a:lstStyle/>
          <a:p>
            <a:pPr>
              <a:defRPr sz="1200"/>
            </a:pPr>
            <a:endParaRPr lang="it-IT"/>
          </a:p>
        </c:txPr>
        <c:crossAx val="162610688"/>
        <c:crosses val="autoZero"/>
        <c:crossBetween val="between"/>
        <c:majorUnit val="25000"/>
        <c:dispUnits>
          <c:builtInUnit val="thousands"/>
        </c:dispUnits>
      </c:valAx>
    </c:plotArea>
    <c:plotVisOnly val="1"/>
    <c:dispBlanksAs val="gap"/>
    <c:showDLblsOverMax val="0"/>
  </c:chart>
  <c:txPr>
    <a:bodyPr/>
    <a:lstStyle/>
    <a:p>
      <a:pPr>
        <a:defRPr>
          <a:solidFill>
            <a:schemeClr val="tx1"/>
          </a:solidFill>
        </a:defRPr>
      </a:pPr>
      <a:endParaRPr lang="it-IT"/>
    </a:p>
  </c:txPr>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415584415584416E-2"/>
          <c:y val="0.10068649885583524"/>
          <c:w val="0.89740259740259742"/>
          <c:h val="0.68878718535469108"/>
        </c:manualLayout>
      </c:layout>
      <c:barChart>
        <c:barDir val="col"/>
        <c:grouping val="clustered"/>
        <c:varyColors val="0"/>
        <c:ser>
          <c:idx val="0"/>
          <c:order val="0"/>
          <c:spPr>
            <a:solidFill>
              <a:schemeClr val="accent1">
                <a:lumMod val="50000"/>
              </a:schemeClr>
            </a:solidFill>
            <a:ln w="12700">
              <a:solidFill>
                <a:srgbClr val="000000"/>
              </a:solidFill>
              <a:prstDash val="solid"/>
            </a:ln>
          </c:spPr>
          <c:invertIfNegative val="0"/>
          <c:dLbls>
            <c:spPr>
              <a:noFill/>
              <a:ln w="25400">
                <a:noFill/>
              </a:ln>
            </c:spPr>
            <c:showLegendKey val="0"/>
            <c:showVal val="1"/>
            <c:showCatName val="0"/>
            <c:showSerName val="0"/>
            <c:showPercent val="0"/>
            <c:showBubbleSize val="0"/>
            <c:showLeaderLines val="0"/>
          </c:dLbls>
          <c:cat>
            <c:strRef>
              <c:f>'consumo frutta e verdura'!$A$2:$A$7</c:f>
              <c:strCache>
                <c:ptCount val="6"/>
                <c:pt idx="0">
                  <c:v>mai</c:v>
                </c:pt>
                <c:pt idx="1">
                  <c:v>&lt;1 volta a settimana</c:v>
                </c:pt>
                <c:pt idx="2">
                  <c:v>qualche volta a settimana</c:v>
                </c:pt>
                <c:pt idx="3">
                  <c:v>1 volta al giorno</c:v>
                </c:pt>
                <c:pt idx="4">
                  <c:v>da 2 a 4 volte al giorno</c:v>
                </c:pt>
                <c:pt idx="5">
                  <c:v>5+ volte al giorno</c:v>
                </c:pt>
              </c:strCache>
            </c:strRef>
          </c:cat>
          <c:val>
            <c:numRef>
              <c:f>'consumo frutta e verdura'!$B$2:$B$7</c:f>
              <c:numCache>
                <c:formatCode>0</c:formatCode>
                <c:ptCount val="6"/>
                <c:pt idx="0">
                  <c:v>2.2999999999999998</c:v>
                </c:pt>
                <c:pt idx="1">
                  <c:v>2.8</c:v>
                </c:pt>
                <c:pt idx="2">
                  <c:v>18.100000000000001</c:v>
                </c:pt>
                <c:pt idx="3">
                  <c:v>36.6</c:v>
                </c:pt>
                <c:pt idx="4">
                  <c:v>37.9</c:v>
                </c:pt>
                <c:pt idx="5">
                  <c:v>2.2000000000000002</c:v>
                </c:pt>
              </c:numCache>
            </c:numRef>
          </c:val>
        </c:ser>
        <c:dLbls>
          <c:showLegendKey val="0"/>
          <c:showVal val="1"/>
          <c:showCatName val="0"/>
          <c:showSerName val="0"/>
          <c:showPercent val="0"/>
          <c:showBubbleSize val="0"/>
        </c:dLbls>
        <c:gapWidth val="150"/>
        <c:axId val="162191872"/>
        <c:axId val="162020096"/>
      </c:barChart>
      <c:catAx>
        <c:axId val="1621918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a:pPr>
            <a:endParaRPr lang="it-IT"/>
          </a:p>
        </c:txPr>
        <c:crossAx val="162020096"/>
        <c:crosses val="autoZero"/>
        <c:auto val="1"/>
        <c:lblAlgn val="ctr"/>
        <c:lblOffset val="100"/>
        <c:tickLblSkip val="1"/>
        <c:tickMarkSkip val="1"/>
        <c:noMultiLvlLbl val="0"/>
      </c:catAx>
      <c:valAx>
        <c:axId val="162020096"/>
        <c:scaling>
          <c:orientation val="minMax"/>
          <c:max val="50"/>
        </c:scaling>
        <c:delete val="1"/>
        <c:axPos val="l"/>
        <c:numFmt formatCode="0" sourceLinked="0"/>
        <c:majorTickMark val="out"/>
        <c:minorTickMark val="none"/>
        <c:tickLblPos val="none"/>
        <c:crossAx val="162191872"/>
        <c:crosses val="autoZero"/>
        <c:crossBetween val="between"/>
        <c:majorUnit val="10"/>
        <c:minorUnit val="1"/>
      </c:valAx>
      <c:spPr>
        <a:noFill/>
        <a:ln w="25400">
          <a:noFill/>
        </a:ln>
      </c:spPr>
    </c:plotArea>
    <c:plotVisOnly val="1"/>
    <c:dispBlanksAs val="gap"/>
    <c:showDLblsOverMax val="0"/>
  </c:chart>
  <c:spPr>
    <a:solidFill>
      <a:srgbClr val="FFFFFF"/>
    </a:solidFill>
    <a:ln w="9525">
      <a:noFill/>
    </a:ln>
  </c:spPr>
  <c:txPr>
    <a:bodyPr/>
    <a:lstStyle/>
    <a:p>
      <a:pPr>
        <a:defRPr sz="2000" b="0" i="0" u="none" strike="noStrike" baseline="0">
          <a:solidFill>
            <a:srgbClr val="000000"/>
          </a:solidFill>
          <a:latin typeface="Arial"/>
          <a:ea typeface="Arial"/>
          <a:cs typeface="Arial"/>
        </a:defRPr>
      </a:pPr>
      <a:endParaRPr lang="it-IT"/>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012041258000639E-2"/>
          <c:y val="0"/>
          <c:w val="0.97050202606253166"/>
          <c:h val="0.84822104800945464"/>
        </c:manualLayout>
      </c:layout>
      <c:barChart>
        <c:barDir val="col"/>
        <c:grouping val="clustered"/>
        <c:varyColors val="0"/>
        <c:ser>
          <c:idx val="0"/>
          <c:order val="0"/>
          <c:spPr>
            <a:solidFill>
              <a:schemeClr val="accent1">
                <a:lumMod val="50000"/>
              </a:schemeClr>
            </a:solidFill>
            <a:ln w="12700">
              <a:solidFill>
                <a:srgbClr val="000000"/>
              </a:solidFill>
              <a:prstDash val="solid"/>
            </a:ln>
          </c:spPr>
          <c:invertIfNegative val="0"/>
          <c:dPt>
            <c:idx val="0"/>
            <c:invertIfNegative val="0"/>
            <c:bubble3D val="0"/>
            <c:spPr>
              <a:solidFill>
                <a:srgbClr val="CC0000"/>
              </a:solidFill>
              <a:ln w="12700">
                <a:solidFill>
                  <a:srgbClr val="000000"/>
                </a:solidFill>
                <a:prstDash val="solid"/>
              </a:ln>
            </c:spPr>
          </c:dPt>
          <c:dPt>
            <c:idx val="1"/>
            <c:invertIfNegative val="0"/>
            <c:bubble3D val="0"/>
            <c:spPr>
              <a:solidFill>
                <a:srgbClr val="CC0000"/>
              </a:solidFill>
              <a:ln w="12700">
                <a:solidFill>
                  <a:srgbClr val="000000"/>
                </a:solidFill>
                <a:prstDash val="solid"/>
              </a:ln>
            </c:spPr>
          </c:dPt>
          <c:dPt>
            <c:idx val="2"/>
            <c:invertIfNegative val="0"/>
            <c:bubble3D val="0"/>
            <c:spPr>
              <a:solidFill>
                <a:srgbClr val="FF0000"/>
              </a:solidFill>
              <a:ln w="12700">
                <a:solidFill>
                  <a:srgbClr val="000000"/>
                </a:solidFill>
                <a:prstDash val="solid"/>
              </a:ln>
            </c:spPr>
          </c:dPt>
          <c:dPt>
            <c:idx val="3"/>
            <c:invertIfNegative val="0"/>
            <c:bubble3D val="0"/>
            <c:spPr>
              <a:solidFill>
                <a:srgbClr val="FF3300"/>
              </a:solidFill>
              <a:ln w="12700">
                <a:solidFill>
                  <a:srgbClr val="000000"/>
                </a:solidFill>
                <a:prstDash val="solid"/>
              </a:ln>
            </c:spPr>
          </c:dPt>
          <c:dPt>
            <c:idx val="4"/>
            <c:invertIfNegative val="0"/>
            <c:bubble3D val="0"/>
            <c:spPr>
              <a:solidFill>
                <a:schemeClr val="accent1">
                  <a:lumMod val="75000"/>
                </a:schemeClr>
              </a:solidFill>
              <a:ln w="12700">
                <a:solidFill>
                  <a:srgbClr val="000000"/>
                </a:solidFill>
                <a:prstDash val="solid"/>
              </a:ln>
            </c:spPr>
          </c:dPt>
          <c:dLbls>
            <c:spPr>
              <a:noFill/>
              <a:ln w="25400">
                <a:noFill/>
              </a:ln>
            </c:spPr>
            <c:txPr>
              <a:bodyPr/>
              <a:lstStyle/>
              <a:p>
                <a:pPr>
                  <a:defRPr b="1"/>
                </a:pPr>
                <a:endParaRPr lang="it-IT"/>
              </a:p>
            </c:txPr>
            <c:showLegendKey val="0"/>
            <c:showVal val="1"/>
            <c:showCatName val="0"/>
            <c:showSerName val="0"/>
            <c:showPercent val="0"/>
            <c:showBubbleSize val="0"/>
            <c:showLeaderLines val="0"/>
          </c:dLbls>
          <c:cat>
            <c:strRef>
              <c:f>'consumo frutta e verdura'!$A$2:$A$7</c:f>
              <c:strCache>
                <c:ptCount val="6"/>
                <c:pt idx="0">
                  <c:v>mai</c:v>
                </c:pt>
                <c:pt idx="1">
                  <c:v>&lt;1 volta a settimana</c:v>
                </c:pt>
                <c:pt idx="2">
                  <c:v>qualche volta a settimana</c:v>
                </c:pt>
                <c:pt idx="3">
                  <c:v>1 volta al giorno</c:v>
                </c:pt>
                <c:pt idx="4">
                  <c:v>da 2 a 4 volte al giorno</c:v>
                </c:pt>
                <c:pt idx="5">
                  <c:v>5+ volte al giorno</c:v>
                </c:pt>
              </c:strCache>
            </c:strRef>
          </c:cat>
          <c:val>
            <c:numRef>
              <c:f>'consumo frutta e verdura'!$B$2:$B$7</c:f>
              <c:numCache>
                <c:formatCode>0</c:formatCode>
                <c:ptCount val="6"/>
                <c:pt idx="0">
                  <c:v>2.2999999999999998</c:v>
                </c:pt>
                <c:pt idx="1">
                  <c:v>2.8</c:v>
                </c:pt>
                <c:pt idx="2">
                  <c:v>18.100000000000001</c:v>
                </c:pt>
                <c:pt idx="3">
                  <c:v>36.6</c:v>
                </c:pt>
                <c:pt idx="4">
                  <c:v>37.9</c:v>
                </c:pt>
                <c:pt idx="5">
                  <c:v>2.2000000000000002</c:v>
                </c:pt>
              </c:numCache>
            </c:numRef>
          </c:val>
        </c:ser>
        <c:dLbls>
          <c:showLegendKey val="0"/>
          <c:showVal val="1"/>
          <c:showCatName val="0"/>
          <c:showSerName val="0"/>
          <c:showPercent val="0"/>
          <c:showBubbleSize val="0"/>
        </c:dLbls>
        <c:gapWidth val="150"/>
        <c:axId val="162192896"/>
        <c:axId val="159744576"/>
      </c:barChart>
      <c:catAx>
        <c:axId val="16219289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600"/>
            </a:pPr>
            <a:endParaRPr lang="it-IT"/>
          </a:p>
        </c:txPr>
        <c:crossAx val="159744576"/>
        <c:crosses val="autoZero"/>
        <c:auto val="1"/>
        <c:lblAlgn val="ctr"/>
        <c:lblOffset val="100"/>
        <c:tickLblSkip val="1"/>
        <c:tickMarkSkip val="1"/>
        <c:noMultiLvlLbl val="0"/>
      </c:catAx>
      <c:valAx>
        <c:axId val="159744576"/>
        <c:scaling>
          <c:orientation val="minMax"/>
          <c:max val="50"/>
        </c:scaling>
        <c:delete val="1"/>
        <c:axPos val="l"/>
        <c:numFmt formatCode="0" sourceLinked="0"/>
        <c:majorTickMark val="out"/>
        <c:minorTickMark val="none"/>
        <c:tickLblPos val="none"/>
        <c:crossAx val="162192896"/>
        <c:crosses val="autoZero"/>
        <c:crossBetween val="between"/>
        <c:majorUnit val="10"/>
        <c:minorUnit val="1"/>
      </c:valAx>
      <c:spPr>
        <a:noFill/>
        <a:ln w="25400">
          <a:solidFill>
            <a:schemeClr val="bg1"/>
          </a:solidFill>
        </a:ln>
      </c:spPr>
    </c:plotArea>
    <c:plotVisOnly val="1"/>
    <c:dispBlanksAs val="gap"/>
    <c:showDLblsOverMax val="0"/>
  </c:chart>
  <c:spPr>
    <a:solidFill>
      <a:srgbClr val="FFFFFF"/>
    </a:solidFill>
    <a:ln w="9525">
      <a:noFill/>
    </a:ln>
  </c:spPr>
  <c:txPr>
    <a:bodyPr/>
    <a:lstStyle/>
    <a:p>
      <a:pPr>
        <a:defRPr sz="2000" b="0" i="0" u="none" strike="noStrike" baseline="0">
          <a:solidFill>
            <a:srgbClr val="000000"/>
          </a:solidFill>
          <a:latin typeface="Arial"/>
          <a:ea typeface="Arial"/>
          <a:cs typeface="Arial"/>
        </a:defRPr>
      </a:pPr>
      <a:endParaRPr lang="it-IT"/>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177478572828747E-2"/>
          <c:y val="1.5071546787708083E-2"/>
          <c:w val="0.89740259740259742"/>
          <c:h val="0.72485779703166142"/>
        </c:manualLayout>
      </c:layout>
      <c:barChart>
        <c:barDir val="col"/>
        <c:grouping val="clustered"/>
        <c:varyColors val="0"/>
        <c:ser>
          <c:idx val="0"/>
          <c:order val="0"/>
          <c:spPr>
            <a:solidFill>
              <a:schemeClr val="accent1">
                <a:lumMod val="50000"/>
              </a:schemeClr>
            </a:solidFill>
            <a:ln w="12700">
              <a:solidFill>
                <a:srgbClr val="000000"/>
              </a:solidFill>
              <a:prstDash val="solid"/>
            </a:ln>
          </c:spPr>
          <c:invertIfNegative val="0"/>
          <c:dPt>
            <c:idx val="2"/>
            <c:invertIfNegative val="0"/>
            <c:bubble3D val="0"/>
            <c:spPr>
              <a:solidFill>
                <a:schemeClr val="accent5">
                  <a:lumMod val="75000"/>
                </a:schemeClr>
              </a:solidFill>
              <a:ln w="12700">
                <a:solidFill>
                  <a:srgbClr val="000000"/>
                </a:solidFill>
                <a:prstDash val="solid"/>
              </a:ln>
            </c:spPr>
          </c:dPt>
          <c:dPt>
            <c:idx val="3"/>
            <c:invertIfNegative val="0"/>
            <c:bubble3D val="0"/>
            <c:spPr>
              <a:solidFill>
                <a:srgbClr val="FF0000"/>
              </a:solidFill>
              <a:ln w="12700">
                <a:solidFill>
                  <a:srgbClr val="000000"/>
                </a:solidFill>
                <a:prstDash val="solid"/>
              </a:ln>
            </c:spPr>
          </c:dPt>
          <c:dPt>
            <c:idx val="4"/>
            <c:invertIfNegative val="0"/>
            <c:bubble3D val="0"/>
            <c:spPr>
              <a:solidFill>
                <a:srgbClr val="CC0000"/>
              </a:solidFill>
              <a:ln w="12700">
                <a:solidFill>
                  <a:srgbClr val="000000"/>
                </a:solidFill>
                <a:prstDash val="solid"/>
              </a:ln>
            </c:spPr>
          </c:dPt>
          <c:dLbls>
            <c:dLbl>
              <c:idx val="0"/>
              <c:layout/>
              <c:tx>
                <c:rich>
                  <a:bodyPr/>
                  <a:lstStyle/>
                  <a:p>
                    <a:pPr>
                      <a:defRPr b="1"/>
                    </a:pPr>
                    <a:r>
                      <a:rPr lang="en-US" b="1" smtClean="0"/>
                      <a:t>6%</a:t>
                    </a:r>
                    <a:endParaRPr lang="en-US" b="1"/>
                  </a:p>
                </c:rich>
              </c:tx>
              <c:spPr>
                <a:noFill/>
                <a:ln w="25400">
                  <a:noFill/>
                </a:ln>
              </c:spPr>
              <c:showLegendKey val="0"/>
              <c:showVal val="1"/>
              <c:showCatName val="0"/>
              <c:showSerName val="0"/>
              <c:showPercent val="0"/>
              <c:showBubbleSize val="0"/>
            </c:dLbl>
            <c:dLbl>
              <c:idx val="1"/>
              <c:layout/>
              <c:tx>
                <c:rich>
                  <a:bodyPr/>
                  <a:lstStyle/>
                  <a:p>
                    <a:r>
                      <a:rPr lang="en-US" b="1" smtClean="0"/>
                      <a:t>18%</a:t>
                    </a:r>
                    <a:endParaRPr lang="en-US" b="1"/>
                  </a:p>
                </c:rich>
              </c:tx>
              <c:showLegendKey val="0"/>
              <c:showVal val="1"/>
              <c:showCatName val="0"/>
              <c:showSerName val="0"/>
              <c:showPercent val="0"/>
              <c:showBubbleSize val="0"/>
            </c:dLbl>
            <c:dLbl>
              <c:idx val="2"/>
              <c:layout/>
              <c:tx>
                <c:rich>
                  <a:bodyPr/>
                  <a:lstStyle/>
                  <a:p>
                    <a:pPr>
                      <a:defRPr b="1"/>
                    </a:pPr>
                    <a:r>
                      <a:rPr lang="en-US" b="1" smtClean="0"/>
                      <a:t>36%</a:t>
                    </a:r>
                    <a:endParaRPr lang="en-US" b="1"/>
                  </a:p>
                </c:rich>
              </c:tx>
              <c:spPr>
                <a:noFill/>
                <a:ln w="25400">
                  <a:noFill/>
                </a:ln>
              </c:spPr>
              <c:showLegendKey val="0"/>
              <c:showVal val="1"/>
              <c:showCatName val="0"/>
              <c:showSerName val="0"/>
              <c:showPercent val="0"/>
              <c:showBubbleSize val="0"/>
            </c:dLbl>
            <c:dLbl>
              <c:idx val="3"/>
              <c:layout/>
              <c:tx>
                <c:rich>
                  <a:bodyPr/>
                  <a:lstStyle/>
                  <a:p>
                    <a:pPr>
                      <a:defRPr b="1"/>
                    </a:pPr>
                    <a:r>
                      <a:rPr lang="en-US" b="1" smtClean="0"/>
                      <a:t>24%</a:t>
                    </a:r>
                    <a:endParaRPr lang="en-US" b="1"/>
                  </a:p>
                </c:rich>
              </c:tx>
              <c:spPr>
                <a:noFill/>
                <a:ln w="25400">
                  <a:noFill/>
                </a:ln>
              </c:spPr>
              <c:showLegendKey val="0"/>
              <c:showVal val="1"/>
              <c:showCatName val="0"/>
              <c:showSerName val="0"/>
              <c:showPercent val="0"/>
              <c:showBubbleSize val="0"/>
            </c:dLbl>
            <c:dLbl>
              <c:idx val="4"/>
              <c:layout/>
              <c:tx>
                <c:rich>
                  <a:bodyPr/>
                  <a:lstStyle/>
                  <a:p>
                    <a:pPr>
                      <a:defRPr b="1"/>
                    </a:pPr>
                    <a:r>
                      <a:rPr lang="en-US" b="1" smtClean="0"/>
                      <a:t>17%</a:t>
                    </a:r>
                    <a:endParaRPr lang="en-US" b="1"/>
                  </a:p>
                </c:rich>
              </c:tx>
              <c:spPr>
                <a:noFill/>
                <a:ln w="25400">
                  <a:noFill/>
                </a:ln>
              </c:spPr>
              <c:showLegendKey val="0"/>
              <c:showVal val="1"/>
              <c:showCatName val="0"/>
              <c:showSerName val="0"/>
              <c:showPercent val="0"/>
              <c:showBubbleSize val="0"/>
            </c:dLbl>
            <c:spPr>
              <a:noFill/>
              <a:ln w="25400">
                <a:noFill/>
              </a:ln>
            </c:spPr>
            <c:showLegendKey val="0"/>
            <c:showVal val="1"/>
            <c:showCatName val="0"/>
            <c:showSerName val="0"/>
            <c:showPercent val="0"/>
            <c:showBubbleSize val="0"/>
            <c:showLeaderLines val="0"/>
          </c:dLbls>
          <c:cat>
            <c:strRef>
              <c:f>'consumo bevande'!$A$2:$A$6</c:f>
              <c:strCache>
                <c:ptCount val="5"/>
                <c:pt idx="0">
                  <c:v>mai</c:v>
                </c:pt>
                <c:pt idx="1">
                  <c:v>&lt;1 volta a settimana</c:v>
                </c:pt>
                <c:pt idx="2">
                  <c:v>qualche volta a settimana</c:v>
                </c:pt>
                <c:pt idx="3">
                  <c:v>1 volta al giorno</c:v>
                </c:pt>
                <c:pt idx="4">
                  <c:v>più volte a giorno</c:v>
                </c:pt>
              </c:strCache>
            </c:strRef>
          </c:cat>
          <c:val>
            <c:numRef>
              <c:f>'consumo bevande'!$B$2:$B$6</c:f>
              <c:numCache>
                <c:formatCode>0</c:formatCode>
                <c:ptCount val="5"/>
                <c:pt idx="0">
                  <c:v>5.9</c:v>
                </c:pt>
                <c:pt idx="1">
                  <c:v>17.600000000000001</c:v>
                </c:pt>
                <c:pt idx="2">
                  <c:v>35.700000000000003</c:v>
                </c:pt>
                <c:pt idx="3">
                  <c:v>24.1</c:v>
                </c:pt>
                <c:pt idx="4">
                  <c:v>16.8</c:v>
                </c:pt>
              </c:numCache>
            </c:numRef>
          </c:val>
        </c:ser>
        <c:dLbls>
          <c:showLegendKey val="0"/>
          <c:showVal val="1"/>
          <c:showCatName val="0"/>
          <c:showSerName val="0"/>
          <c:showPercent val="0"/>
          <c:showBubbleSize val="0"/>
        </c:dLbls>
        <c:gapWidth val="150"/>
        <c:axId val="162332672"/>
        <c:axId val="159746880"/>
      </c:barChart>
      <c:catAx>
        <c:axId val="162332672"/>
        <c:scaling>
          <c:orientation val="minMax"/>
        </c:scaling>
        <c:delete val="0"/>
        <c:axPos val="b"/>
        <c:title>
          <c:tx>
            <c:rich>
              <a:bodyPr/>
              <a:lstStyle/>
              <a:p>
                <a:pPr>
                  <a:defRPr sz="2000" b="1">
                    <a:solidFill>
                      <a:schemeClr val="tx1"/>
                    </a:solidFill>
                  </a:defRPr>
                </a:pPr>
                <a:r>
                  <a:rPr lang="it-IT" sz="2000" b="1">
                    <a:solidFill>
                      <a:schemeClr val="tx1"/>
                    </a:solidFill>
                  </a:rPr>
                  <a:t>Consumo di bevande zuccherate e/o gassate</a:t>
                </a:r>
              </a:p>
            </c:rich>
          </c:tx>
          <c:layout>
            <c:manualLayout>
              <c:xMode val="edge"/>
              <c:yMode val="edge"/>
              <c:x val="0.17965478556830541"/>
              <c:y val="0.927858798000982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it-IT"/>
          </a:p>
        </c:txPr>
        <c:crossAx val="159746880"/>
        <c:crosses val="autoZero"/>
        <c:auto val="1"/>
        <c:lblAlgn val="ctr"/>
        <c:lblOffset val="100"/>
        <c:tickLblSkip val="1"/>
        <c:tickMarkSkip val="1"/>
        <c:noMultiLvlLbl val="0"/>
      </c:catAx>
      <c:valAx>
        <c:axId val="159746880"/>
        <c:scaling>
          <c:orientation val="minMax"/>
          <c:max val="50"/>
        </c:scaling>
        <c:delete val="1"/>
        <c:axPos val="l"/>
        <c:numFmt formatCode="0" sourceLinked="0"/>
        <c:majorTickMark val="out"/>
        <c:minorTickMark val="none"/>
        <c:tickLblPos val="none"/>
        <c:crossAx val="162332672"/>
        <c:crosses val="autoZero"/>
        <c:crossBetween val="between"/>
        <c:majorUnit val="10"/>
        <c:minorUnit val="1"/>
      </c:valAx>
      <c:spPr>
        <a:noFill/>
        <a:ln w="25400">
          <a:noFill/>
        </a:ln>
      </c:spPr>
    </c:plotArea>
    <c:plotVisOnly val="1"/>
    <c:dispBlanksAs val="gap"/>
    <c:showDLblsOverMax val="0"/>
  </c:chart>
  <c:spPr>
    <a:solidFill>
      <a:srgbClr val="FFFFFF"/>
    </a:solidFill>
    <a:ln w="9525">
      <a:noFill/>
    </a:ln>
  </c:spPr>
  <c:txPr>
    <a:bodyPr/>
    <a:lstStyle/>
    <a:p>
      <a:pPr>
        <a:defRPr sz="1800" b="0" i="0" u="none" strike="noStrike" baseline="0">
          <a:solidFill>
            <a:srgbClr val="000000"/>
          </a:solidFill>
          <a:latin typeface="Arial"/>
          <a:ea typeface="Arial"/>
          <a:cs typeface="Arial"/>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Pt>
            <c:idx val="5"/>
            <c:invertIfNegative val="0"/>
            <c:bubble3D val="0"/>
            <c:spPr>
              <a:solidFill>
                <a:schemeClr val="accent2"/>
              </a:solidFill>
              <a:ln>
                <a:solidFill>
                  <a:schemeClr val="accent2"/>
                </a:solidFill>
              </a:ln>
            </c:spPr>
          </c:dPt>
          <c:dLbls>
            <c:txPr>
              <a:bodyPr/>
              <a:lstStyle/>
              <a:p>
                <a:pPr>
                  <a:defRPr sz="1400"/>
                </a:pPr>
                <a:endParaRPr lang="it-IT"/>
              </a:p>
            </c:txPr>
            <c:showLegendKey val="0"/>
            <c:showVal val="1"/>
            <c:showCatName val="0"/>
            <c:showSerName val="0"/>
            <c:showPercent val="0"/>
            <c:showBubbleSize val="0"/>
            <c:showLeaderLines val="0"/>
          </c:dLbls>
          <c:cat>
            <c:strRef>
              <c:f>Sheet3!$E$8:$E$15</c:f>
              <c:strCache>
                <c:ptCount val="8"/>
                <c:pt idx="0">
                  <c:v>Mexico (2006)</c:v>
                </c:pt>
                <c:pt idx="1">
                  <c:v>South Africa (2005)</c:v>
                </c:pt>
                <c:pt idx="2">
                  <c:v>United Kingdom (2008)</c:v>
                </c:pt>
                <c:pt idx="3">
                  <c:v>Brazil (2005)</c:v>
                </c:pt>
                <c:pt idx="4">
                  <c:v>Russian Federation (2005)</c:v>
                </c:pt>
                <c:pt idx="5">
                  <c:v>OECD</c:v>
                </c:pt>
                <c:pt idx="6">
                  <c:v>China (2005)</c:v>
                </c:pt>
                <c:pt idx="7">
                  <c:v>India (2005)</c:v>
                </c:pt>
              </c:strCache>
            </c:strRef>
          </c:cat>
          <c:val>
            <c:numRef>
              <c:f>Sheet3!$F$8:$F$15</c:f>
              <c:numCache>
                <c:formatCode>0%</c:formatCode>
                <c:ptCount val="8"/>
                <c:pt idx="0">
                  <c:v>0.67000000000000615</c:v>
                </c:pt>
                <c:pt idx="1">
                  <c:v>0.39000000000000268</c:v>
                </c:pt>
                <c:pt idx="2">
                  <c:v>0.66000000000000614</c:v>
                </c:pt>
                <c:pt idx="3">
                  <c:v>0.47000000000000008</c:v>
                </c:pt>
                <c:pt idx="4">
                  <c:v>0.47000000000000008</c:v>
                </c:pt>
                <c:pt idx="5">
                  <c:v>0.56999999999999995</c:v>
                </c:pt>
                <c:pt idx="6">
                  <c:v>0.33000000000000296</c:v>
                </c:pt>
                <c:pt idx="7">
                  <c:v>0.17</c:v>
                </c:pt>
              </c:numCache>
            </c:numRef>
          </c:val>
        </c:ser>
        <c:dLbls>
          <c:showLegendKey val="0"/>
          <c:showVal val="0"/>
          <c:showCatName val="0"/>
          <c:showSerName val="0"/>
          <c:showPercent val="0"/>
          <c:showBubbleSize val="0"/>
        </c:dLbls>
        <c:gapWidth val="150"/>
        <c:axId val="131783680"/>
        <c:axId val="51209344"/>
      </c:barChart>
      <c:catAx>
        <c:axId val="131783680"/>
        <c:scaling>
          <c:orientation val="minMax"/>
        </c:scaling>
        <c:delete val="1"/>
        <c:axPos val="r"/>
        <c:majorTickMark val="out"/>
        <c:minorTickMark val="none"/>
        <c:tickLblPos val="none"/>
        <c:crossAx val="51209344"/>
        <c:crosses val="autoZero"/>
        <c:auto val="1"/>
        <c:lblAlgn val="ctr"/>
        <c:lblOffset val="100"/>
        <c:noMultiLvlLbl val="0"/>
      </c:catAx>
      <c:valAx>
        <c:axId val="51209344"/>
        <c:scaling>
          <c:orientation val="maxMin"/>
        </c:scaling>
        <c:delete val="0"/>
        <c:axPos val="b"/>
        <c:majorGridlines/>
        <c:numFmt formatCode="0%" sourceLinked="1"/>
        <c:majorTickMark val="out"/>
        <c:minorTickMark val="none"/>
        <c:tickLblPos val="nextTo"/>
        <c:crossAx val="131783680"/>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invertIfNegative val="0"/>
          <c:dPt>
            <c:idx val="5"/>
            <c:invertIfNegative val="0"/>
            <c:bubble3D val="0"/>
            <c:spPr>
              <a:solidFill>
                <a:schemeClr val="accent2"/>
              </a:solidFill>
              <a:ln>
                <a:solidFill>
                  <a:schemeClr val="accent2"/>
                </a:solidFill>
              </a:ln>
            </c:spPr>
          </c:dPt>
          <c:dLbls>
            <c:txPr>
              <a:bodyPr/>
              <a:lstStyle/>
              <a:p>
                <a:pPr>
                  <a:defRPr sz="1400"/>
                </a:pPr>
                <a:endParaRPr lang="it-IT"/>
              </a:p>
            </c:txPr>
            <c:showLegendKey val="0"/>
            <c:showVal val="1"/>
            <c:showCatName val="0"/>
            <c:showSerName val="0"/>
            <c:showPercent val="0"/>
            <c:showBubbleSize val="0"/>
            <c:showLeaderLines val="0"/>
          </c:dLbls>
          <c:cat>
            <c:strRef>
              <c:f>Sheet3!$E$8:$E$15</c:f>
              <c:strCache>
                <c:ptCount val="8"/>
                <c:pt idx="0">
                  <c:v>Mexico (2006)</c:v>
                </c:pt>
                <c:pt idx="1">
                  <c:v>South Africa (2005)</c:v>
                </c:pt>
                <c:pt idx="2">
                  <c:v>United Kingdom (2008)</c:v>
                </c:pt>
                <c:pt idx="3">
                  <c:v>Brazil (2005)</c:v>
                </c:pt>
                <c:pt idx="4">
                  <c:v>Russian Federation (2005)</c:v>
                </c:pt>
                <c:pt idx="5">
                  <c:v>OECD</c:v>
                </c:pt>
                <c:pt idx="6">
                  <c:v>China (2005)</c:v>
                </c:pt>
                <c:pt idx="7">
                  <c:v>India (2005)</c:v>
                </c:pt>
              </c:strCache>
            </c:strRef>
          </c:cat>
          <c:val>
            <c:numRef>
              <c:f>Sheet3!$G$8:$G$15</c:f>
              <c:numCache>
                <c:formatCode>0%</c:formatCode>
                <c:ptCount val="8"/>
                <c:pt idx="0">
                  <c:v>0.72000000000000064</c:v>
                </c:pt>
                <c:pt idx="1">
                  <c:v>0.67000000000000615</c:v>
                </c:pt>
                <c:pt idx="2">
                  <c:v>0.56999999999999995</c:v>
                </c:pt>
                <c:pt idx="3">
                  <c:v>0.54</c:v>
                </c:pt>
                <c:pt idx="4">
                  <c:v>0.52</c:v>
                </c:pt>
                <c:pt idx="5">
                  <c:v>0.46</c:v>
                </c:pt>
                <c:pt idx="6">
                  <c:v>0.25</c:v>
                </c:pt>
                <c:pt idx="7">
                  <c:v>0.15000000000000024</c:v>
                </c:pt>
              </c:numCache>
            </c:numRef>
          </c:val>
        </c:ser>
        <c:dLbls>
          <c:showLegendKey val="0"/>
          <c:showVal val="0"/>
          <c:showCatName val="0"/>
          <c:showSerName val="0"/>
          <c:showPercent val="0"/>
          <c:showBubbleSize val="0"/>
        </c:dLbls>
        <c:gapWidth val="150"/>
        <c:axId val="131846144"/>
        <c:axId val="51211072"/>
      </c:barChart>
      <c:catAx>
        <c:axId val="131846144"/>
        <c:scaling>
          <c:orientation val="minMax"/>
        </c:scaling>
        <c:delete val="1"/>
        <c:axPos val="l"/>
        <c:majorTickMark val="out"/>
        <c:minorTickMark val="none"/>
        <c:tickLblPos val="none"/>
        <c:crossAx val="51211072"/>
        <c:crosses val="autoZero"/>
        <c:auto val="1"/>
        <c:lblAlgn val="ctr"/>
        <c:lblOffset val="100"/>
        <c:noMultiLvlLbl val="0"/>
      </c:catAx>
      <c:valAx>
        <c:axId val="51211072"/>
        <c:scaling>
          <c:orientation val="minMax"/>
        </c:scaling>
        <c:delete val="0"/>
        <c:axPos val="b"/>
        <c:majorGridlines/>
        <c:numFmt formatCode="0%" sourceLinked="1"/>
        <c:majorTickMark val="out"/>
        <c:minorTickMark val="none"/>
        <c:tickLblPos val="nextTo"/>
        <c:crossAx val="131846144"/>
        <c:crosses val="autoZero"/>
        <c:crossBetween val="between"/>
      </c:valAx>
    </c:plotArea>
    <c:plotVisOnly val="1"/>
    <c:dispBlanksAs val="gap"/>
    <c:showDLblsOverMax val="0"/>
  </c:chart>
  <c:txPr>
    <a:bodyPr/>
    <a:lstStyle/>
    <a:p>
      <a:pPr>
        <a:defRPr sz="1800"/>
      </a:pPr>
      <a:endParaRPr lang="it-I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'forecast OB by age group'!$A$5</c:f>
              <c:strCache>
                <c:ptCount val="1"/>
                <c:pt idx="0">
                  <c:v>15-24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group'!$B$5:$J$5</c:f>
              <c:numCache>
                <c:formatCode>General</c:formatCode>
                <c:ptCount val="9"/>
                <c:pt idx="0">
                  <c:v>9.326600000000039E-3</c:v>
                </c:pt>
                <c:pt idx="1">
                  <c:v>1.4995100000000001E-2</c:v>
                </c:pt>
                <c:pt idx="2">
                  <c:v>2.067530000000016E-2</c:v>
                </c:pt>
                <c:pt idx="4">
                  <c:v>2.9517551944773398E-2</c:v>
                </c:pt>
                <c:pt idx="6">
                  <c:v>3.1423521325129211E-2</c:v>
                </c:pt>
                <c:pt idx="8">
                  <c:v>3.3250541384977766E-2</c:v>
                </c:pt>
              </c:numCache>
            </c:numRef>
          </c:yVal>
          <c:smooth val="0"/>
        </c:ser>
        <c:ser>
          <c:idx val="1"/>
          <c:order val="1"/>
          <c:tx>
            <c:strRef>
              <c:f>'forecast OB by age group'!$A$6</c:f>
              <c:strCache>
                <c:ptCount val="1"/>
                <c:pt idx="0">
                  <c:v>25-34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group'!$B$6:$J$6</c:f>
              <c:numCache>
                <c:formatCode>General</c:formatCode>
                <c:ptCount val="9"/>
                <c:pt idx="0">
                  <c:v>3.07271E-2</c:v>
                </c:pt>
                <c:pt idx="1">
                  <c:v>3.80635E-2</c:v>
                </c:pt>
                <c:pt idx="2">
                  <c:v>4.2818600000000241E-2</c:v>
                </c:pt>
                <c:pt idx="4">
                  <c:v>5.6427119419424077E-2</c:v>
                </c:pt>
                <c:pt idx="6">
                  <c:v>6.1016189395948918E-2</c:v>
                </c:pt>
                <c:pt idx="8">
                  <c:v>6.7287038770563759E-2</c:v>
                </c:pt>
              </c:numCache>
            </c:numRef>
          </c:yVal>
          <c:smooth val="0"/>
        </c:ser>
        <c:ser>
          <c:idx val="2"/>
          <c:order val="2"/>
          <c:tx>
            <c:strRef>
              <c:f>'forecast OB by age group'!$A$7</c:f>
              <c:strCache>
                <c:ptCount val="1"/>
                <c:pt idx="0">
                  <c:v>35-44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group'!$B$7:$J$7</c:f>
              <c:numCache>
                <c:formatCode>General</c:formatCode>
                <c:ptCount val="9"/>
                <c:pt idx="0">
                  <c:v>6.2506999999999993E-2</c:v>
                </c:pt>
                <c:pt idx="1">
                  <c:v>7.5254399999999999E-2</c:v>
                </c:pt>
                <c:pt idx="2">
                  <c:v>7.7346400000000134E-2</c:v>
                </c:pt>
                <c:pt idx="4">
                  <c:v>8.7166627353622225E-2</c:v>
                </c:pt>
                <c:pt idx="6">
                  <c:v>9.4260426940196484E-2</c:v>
                </c:pt>
                <c:pt idx="8">
                  <c:v>0.10793146831367199</c:v>
                </c:pt>
              </c:numCache>
            </c:numRef>
          </c:yVal>
          <c:smooth val="0"/>
        </c:ser>
        <c:ser>
          <c:idx val="3"/>
          <c:order val="3"/>
          <c:tx>
            <c:strRef>
              <c:f>'forecast OB by age group'!$A$8</c:f>
              <c:strCache>
                <c:ptCount val="1"/>
                <c:pt idx="0">
                  <c:v>45-54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group'!$B$8:$J$8</c:f>
              <c:numCache>
                <c:formatCode>General</c:formatCode>
                <c:ptCount val="9"/>
                <c:pt idx="0">
                  <c:v>0.1001088</c:v>
                </c:pt>
                <c:pt idx="1">
                  <c:v>0.1268321</c:v>
                </c:pt>
                <c:pt idx="2">
                  <c:v>0.1223013</c:v>
                </c:pt>
                <c:pt idx="4">
                  <c:v>0.15051630702768351</c:v>
                </c:pt>
                <c:pt idx="6">
                  <c:v>0.15948869945797747</c:v>
                </c:pt>
                <c:pt idx="8">
                  <c:v>0.17023927104300299</c:v>
                </c:pt>
              </c:numCache>
            </c:numRef>
          </c:yVal>
          <c:smooth val="0"/>
        </c:ser>
        <c:ser>
          <c:idx val="4"/>
          <c:order val="4"/>
          <c:tx>
            <c:strRef>
              <c:f>'forecast OB by age group'!$A$9</c:f>
              <c:strCache>
                <c:ptCount val="1"/>
                <c:pt idx="0">
                  <c:v>55-64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group'!$B$9:$J$9</c:f>
              <c:numCache>
                <c:formatCode>General</c:formatCode>
                <c:ptCount val="9"/>
                <c:pt idx="0">
                  <c:v>0.12791179999999999</c:v>
                </c:pt>
                <c:pt idx="1">
                  <c:v>0.14807540000000041</c:v>
                </c:pt>
                <c:pt idx="2">
                  <c:v>0.15384620000000088</c:v>
                </c:pt>
                <c:pt idx="4">
                  <c:v>0.15451763560770457</c:v>
                </c:pt>
                <c:pt idx="6">
                  <c:v>0.16275155321801205</c:v>
                </c:pt>
                <c:pt idx="8">
                  <c:v>0.18038235714901971</c:v>
                </c:pt>
              </c:numCache>
            </c:numRef>
          </c:yVal>
          <c:smooth val="0"/>
        </c:ser>
        <c:ser>
          <c:idx val="5"/>
          <c:order val="5"/>
          <c:tx>
            <c:strRef>
              <c:f>'forecast OB by age group'!$A$10</c:f>
              <c:strCache>
                <c:ptCount val="1"/>
                <c:pt idx="0">
                  <c:v>65-74</c:v>
                </c:pt>
              </c:strCache>
            </c:strRef>
          </c:tx>
          <c:xVal>
            <c:numRef>
              <c:f>'forecast OB by age group'!$B$4:$J$4</c:f>
              <c:numCache>
                <c:formatCode>General</c:formatCode>
                <c:ptCount val="9"/>
                <c:pt idx="0">
                  <c:v>1994</c:v>
                </c:pt>
                <c:pt idx="1">
                  <c:v>2000</c:v>
                </c:pt>
                <c:pt idx="2">
                  <c:v>2005</c:v>
                </c:pt>
                <c:pt idx="4">
                  <c:v>2009</c:v>
                </c:pt>
                <c:pt idx="6">
                  <c:v>2014</c:v>
                </c:pt>
                <c:pt idx="8">
                  <c:v>2019</c:v>
                </c:pt>
              </c:numCache>
            </c:numRef>
          </c:xVal>
          <c:yVal>
            <c:numRef>
              <c:f>'forecast OB by age group'!$B$10:$J$10</c:f>
              <c:numCache>
                <c:formatCode>General</c:formatCode>
                <c:ptCount val="9"/>
                <c:pt idx="0">
                  <c:v>0.11323530000000002</c:v>
                </c:pt>
                <c:pt idx="1">
                  <c:v>0.15236880000000044</c:v>
                </c:pt>
                <c:pt idx="2">
                  <c:v>0.15594540000000123</c:v>
                </c:pt>
                <c:pt idx="4">
                  <c:v>0.15097327402956739</c:v>
                </c:pt>
                <c:pt idx="6">
                  <c:v>0.16256049657490396</c:v>
                </c:pt>
                <c:pt idx="8">
                  <c:v>0.18397988609492724</c:v>
                </c:pt>
              </c:numCache>
            </c:numRef>
          </c:yVal>
          <c:smooth val="0"/>
        </c:ser>
        <c:dLbls>
          <c:showLegendKey val="0"/>
          <c:showVal val="0"/>
          <c:showCatName val="0"/>
          <c:showSerName val="0"/>
          <c:showPercent val="0"/>
          <c:showBubbleSize val="0"/>
        </c:dLbls>
        <c:axId val="51213376"/>
        <c:axId val="51213952"/>
      </c:scatterChart>
      <c:valAx>
        <c:axId val="51213376"/>
        <c:scaling>
          <c:orientation val="minMax"/>
          <c:max val="2020"/>
          <c:min val="1994"/>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rot="0" vert="horz"/>
          <a:lstStyle/>
          <a:p>
            <a:pPr>
              <a:defRPr/>
            </a:pPr>
            <a:endParaRPr lang="it-IT"/>
          </a:p>
        </c:txPr>
        <c:crossAx val="51213952"/>
        <c:crosses val="autoZero"/>
        <c:crossBetween val="midCat"/>
      </c:valAx>
      <c:valAx>
        <c:axId val="51213952"/>
        <c:scaling>
          <c:orientation val="minMax"/>
          <c:max val="0.2"/>
        </c:scaling>
        <c:delete val="0"/>
        <c:axPos val="l"/>
        <c:majorGridlines/>
        <c:title>
          <c:tx>
            <c:rich>
              <a:bodyPr rot="-5400000" vert="horz"/>
              <a:lstStyle/>
              <a:p>
                <a:pPr>
                  <a:defRPr/>
                </a:pPr>
                <a:r>
                  <a:rPr lang="en-US"/>
                  <a:t>Rates of obesity</a:t>
                </a:r>
              </a:p>
            </c:rich>
          </c:tx>
          <c:layout/>
          <c:overlay val="0"/>
        </c:title>
        <c:numFmt formatCode="0%" sourceLinked="0"/>
        <c:majorTickMark val="out"/>
        <c:minorTickMark val="none"/>
        <c:tickLblPos val="nextTo"/>
        <c:txPr>
          <a:bodyPr rot="0" vert="horz"/>
          <a:lstStyle/>
          <a:p>
            <a:pPr>
              <a:defRPr/>
            </a:pPr>
            <a:endParaRPr lang="it-IT"/>
          </a:p>
        </c:txPr>
        <c:crossAx val="51213376"/>
        <c:crosses val="autoZero"/>
        <c:crossBetween val="midCat"/>
        <c:majorUnit val="4.0000000000000022E-2"/>
      </c:valAx>
    </c:plotArea>
    <c:legend>
      <c:legendPos val="b"/>
      <c:layout/>
      <c:overlay val="0"/>
    </c:legend>
    <c:plotVisOnly val="1"/>
    <c:dispBlanksAs val="gap"/>
    <c:showDLblsOverMax val="0"/>
  </c:chart>
  <c:txPr>
    <a:bodyPr/>
    <a:lstStyle/>
    <a:p>
      <a:pPr>
        <a:defRPr sz="1800"/>
      </a:pPr>
      <a:endParaRPr lang="it-I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graphs!$E$6</c:f>
              <c:strCache>
                <c:ptCount val="1"/>
                <c:pt idx="0">
                  <c:v>Korea (2005)</c:v>
                </c:pt>
              </c:strCache>
            </c:strRef>
          </c:tx>
          <c:spPr>
            <a:ln>
              <a:solidFill>
                <a:schemeClr val="accent3"/>
              </a:solidFill>
            </a:ln>
          </c:spPr>
          <c:marker>
            <c:symbol val="none"/>
          </c:marker>
          <c:xVal>
            <c:numRef>
              <c:f>graphs!$B$7:$B$37</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graphs!$E$7:$E$37</c:f>
              <c:numCache>
                <c:formatCode>General</c:formatCode>
                <c:ptCount val="31"/>
                <c:pt idx="0">
                  <c:v>1.0390000000000041E-3</c:v>
                </c:pt>
                <c:pt idx="1">
                  <c:v>2.892E-3</c:v>
                </c:pt>
                <c:pt idx="2">
                  <c:v>1.4456999999999998E-2</c:v>
                </c:pt>
                <c:pt idx="3">
                  <c:v>2.6089000000000289E-2</c:v>
                </c:pt>
                <c:pt idx="4">
                  <c:v>5.6983000000000027E-2</c:v>
                </c:pt>
                <c:pt idx="5">
                  <c:v>7.9400000000000678E-2</c:v>
                </c:pt>
                <c:pt idx="6">
                  <c:v>0.10533500000000012</c:v>
                </c:pt>
                <c:pt idx="7">
                  <c:v>0.11164600000000023</c:v>
                </c:pt>
                <c:pt idx="8">
                  <c:v>0.11577900000000019</c:v>
                </c:pt>
                <c:pt idx="9">
                  <c:v>0.12291600000000009</c:v>
                </c:pt>
                <c:pt idx="10">
                  <c:v>0.10460400000000022</c:v>
                </c:pt>
                <c:pt idx="11">
                  <c:v>8.0386000000000013E-2</c:v>
                </c:pt>
                <c:pt idx="12">
                  <c:v>6.0389000000000123E-2</c:v>
                </c:pt>
                <c:pt idx="13">
                  <c:v>4.5814000000000396E-2</c:v>
                </c:pt>
                <c:pt idx="14">
                  <c:v>2.7950000000000016E-2</c:v>
                </c:pt>
                <c:pt idx="15">
                  <c:v>1.7484000000000069E-2</c:v>
                </c:pt>
                <c:pt idx="16">
                  <c:v>1.1271000000000041E-2</c:v>
                </c:pt>
                <c:pt idx="17">
                  <c:v>6.8550000000000191E-3</c:v>
                </c:pt>
                <c:pt idx="18">
                  <c:v>3.4320000000000002E-3</c:v>
                </c:pt>
                <c:pt idx="19">
                  <c:v>2.5060000000000052E-3</c:v>
                </c:pt>
                <c:pt idx="20">
                  <c:v>3.0800000000000445E-4</c:v>
                </c:pt>
                <c:pt idx="21">
                  <c:v>3.8600000000000423E-4</c:v>
                </c:pt>
                <c:pt idx="22">
                  <c:v>9.7900000000000244E-4</c:v>
                </c:pt>
                <c:pt idx="23">
                  <c:v>4.8000000000000419E-4</c:v>
                </c:pt>
                <c:pt idx="24">
                  <c:v>0</c:v>
                </c:pt>
                <c:pt idx="25">
                  <c:v>1.4100000000000101E-4</c:v>
                </c:pt>
                <c:pt idx="26">
                  <c:v>0</c:v>
                </c:pt>
                <c:pt idx="27">
                  <c:v>0</c:v>
                </c:pt>
                <c:pt idx="28">
                  <c:v>3.2300000000000379E-4</c:v>
                </c:pt>
                <c:pt idx="29">
                  <c:v>1.5400000000000209E-4</c:v>
                </c:pt>
                <c:pt idx="30">
                  <c:v>0</c:v>
                </c:pt>
              </c:numCache>
            </c:numRef>
          </c:yVal>
          <c:smooth val="1"/>
        </c:ser>
        <c:ser>
          <c:idx val="1"/>
          <c:order val="1"/>
          <c:tx>
            <c:strRef>
              <c:f>graphs!$D$6</c:f>
              <c:strCache>
                <c:ptCount val="1"/>
                <c:pt idx="0">
                  <c:v>Spain (2003)</c:v>
                </c:pt>
              </c:strCache>
            </c:strRef>
          </c:tx>
          <c:spPr>
            <a:ln>
              <a:solidFill>
                <a:srgbClr val="FFFF00"/>
              </a:solidFill>
            </a:ln>
          </c:spPr>
          <c:marker>
            <c:symbol val="none"/>
          </c:marker>
          <c:xVal>
            <c:numRef>
              <c:f>graphs!$B$7:$B$37</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graphs!$D$7:$D$37</c:f>
              <c:numCache>
                <c:formatCode>General</c:formatCode>
                <c:ptCount val="31"/>
                <c:pt idx="0">
                  <c:v>6.5100000000000639E-4</c:v>
                </c:pt>
                <c:pt idx="1">
                  <c:v>2.4280000000000052E-3</c:v>
                </c:pt>
                <c:pt idx="2">
                  <c:v>6.0390000000000808E-3</c:v>
                </c:pt>
                <c:pt idx="3">
                  <c:v>2.1191000000000012E-2</c:v>
                </c:pt>
                <c:pt idx="4">
                  <c:v>3.8840000000000152E-2</c:v>
                </c:pt>
                <c:pt idx="5">
                  <c:v>5.7976000000000173E-2</c:v>
                </c:pt>
                <c:pt idx="6">
                  <c:v>7.7220000000000094E-2</c:v>
                </c:pt>
                <c:pt idx="7">
                  <c:v>9.0254000000000764E-2</c:v>
                </c:pt>
                <c:pt idx="8">
                  <c:v>9.9760000000000765E-2</c:v>
                </c:pt>
                <c:pt idx="9">
                  <c:v>0.10476100000000091</c:v>
                </c:pt>
                <c:pt idx="10">
                  <c:v>9.6718000000000026E-2</c:v>
                </c:pt>
                <c:pt idx="11">
                  <c:v>8.9144000000000265E-2</c:v>
                </c:pt>
                <c:pt idx="12">
                  <c:v>7.1276999999999993E-2</c:v>
                </c:pt>
                <c:pt idx="13">
                  <c:v>6.4454000000000414E-2</c:v>
                </c:pt>
                <c:pt idx="14">
                  <c:v>5.3507000000000034E-2</c:v>
                </c:pt>
                <c:pt idx="15">
                  <c:v>3.1119999999999998E-2</c:v>
                </c:pt>
                <c:pt idx="16">
                  <c:v>2.7047000000000338E-2</c:v>
                </c:pt>
                <c:pt idx="17">
                  <c:v>1.8561000000000143E-2</c:v>
                </c:pt>
                <c:pt idx="18">
                  <c:v>1.4476999999999978E-2</c:v>
                </c:pt>
                <c:pt idx="19">
                  <c:v>8.5660000000001048E-3</c:v>
                </c:pt>
                <c:pt idx="20">
                  <c:v>7.5320000000000534E-3</c:v>
                </c:pt>
                <c:pt idx="21">
                  <c:v>5.7670000000000004E-3</c:v>
                </c:pt>
                <c:pt idx="22">
                  <c:v>3.6930000000000357E-3</c:v>
                </c:pt>
                <c:pt idx="23">
                  <c:v>2.3130000000000052E-3</c:v>
                </c:pt>
                <c:pt idx="24">
                  <c:v>2.1690000000000212E-3</c:v>
                </c:pt>
                <c:pt idx="25">
                  <c:v>1.3780000000000181E-3</c:v>
                </c:pt>
                <c:pt idx="26">
                  <c:v>7.8100000000000532E-4</c:v>
                </c:pt>
                <c:pt idx="27">
                  <c:v>9.7900000000000244E-4</c:v>
                </c:pt>
                <c:pt idx="28">
                  <c:v>6.3400000000000533E-4</c:v>
                </c:pt>
                <c:pt idx="29">
                  <c:v>4.9800000000000766E-4</c:v>
                </c:pt>
                <c:pt idx="30">
                  <c:v>2.6400000000000398E-4</c:v>
                </c:pt>
              </c:numCache>
            </c:numRef>
          </c:yVal>
          <c:smooth val="1"/>
        </c:ser>
        <c:ser>
          <c:idx val="2"/>
          <c:order val="2"/>
          <c:tx>
            <c:strRef>
              <c:f>graphs!$C$6</c:f>
              <c:strCache>
                <c:ptCount val="1"/>
                <c:pt idx="0">
                  <c:v>England (2004/05)</c:v>
                </c:pt>
              </c:strCache>
            </c:strRef>
          </c:tx>
          <c:spPr>
            <a:ln>
              <a:solidFill>
                <a:srgbClr val="FF0000"/>
              </a:solidFill>
            </a:ln>
          </c:spPr>
          <c:marker>
            <c:symbol val="none"/>
          </c:marker>
          <c:xVal>
            <c:numRef>
              <c:f>graphs!$B$7:$B$37</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graphs!$C$7:$C$37</c:f>
              <c:numCache>
                <c:formatCode>General</c:formatCode>
                <c:ptCount val="31"/>
                <c:pt idx="0">
                  <c:v>0</c:v>
                </c:pt>
                <c:pt idx="1">
                  <c:v>7.3900000000000701E-4</c:v>
                </c:pt>
                <c:pt idx="2">
                  <c:v>4.6020000000000002E-3</c:v>
                </c:pt>
                <c:pt idx="3">
                  <c:v>1.2155999999999978E-2</c:v>
                </c:pt>
                <c:pt idx="4">
                  <c:v>2.1751000000000086E-2</c:v>
                </c:pt>
                <c:pt idx="5">
                  <c:v>4.3498000000000113E-2</c:v>
                </c:pt>
                <c:pt idx="6">
                  <c:v>5.3282000000000024E-2</c:v>
                </c:pt>
                <c:pt idx="7">
                  <c:v>7.157899999999999E-2</c:v>
                </c:pt>
                <c:pt idx="8">
                  <c:v>7.8572000000000114E-2</c:v>
                </c:pt>
                <c:pt idx="9">
                  <c:v>8.8179000000000063E-2</c:v>
                </c:pt>
                <c:pt idx="10">
                  <c:v>8.5364000000000245E-2</c:v>
                </c:pt>
                <c:pt idx="11">
                  <c:v>8.5548000000000068E-2</c:v>
                </c:pt>
                <c:pt idx="12">
                  <c:v>8.2769000000000023E-2</c:v>
                </c:pt>
                <c:pt idx="13">
                  <c:v>6.9965000000000124E-2</c:v>
                </c:pt>
                <c:pt idx="14">
                  <c:v>5.6961000000000012E-2</c:v>
                </c:pt>
                <c:pt idx="15">
                  <c:v>4.9444000000000113E-2</c:v>
                </c:pt>
                <c:pt idx="16">
                  <c:v>4.0948999999999985E-2</c:v>
                </c:pt>
                <c:pt idx="17">
                  <c:v>3.4481000000000282E-2</c:v>
                </c:pt>
                <c:pt idx="18">
                  <c:v>2.4715999999999998E-2</c:v>
                </c:pt>
                <c:pt idx="19">
                  <c:v>2.4028999999999988E-2</c:v>
                </c:pt>
                <c:pt idx="20">
                  <c:v>1.7836000000000043E-2</c:v>
                </c:pt>
                <c:pt idx="21">
                  <c:v>1.1829000000000063E-2</c:v>
                </c:pt>
                <c:pt idx="22">
                  <c:v>1.1169999999999999E-2</c:v>
                </c:pt>
                <c:pt idx="23">
                  <c:v>8.3590000000001267E-3</c:v>
                </c:pt>
                <c:pt idx="24">
                  <c:v>6.1080000000000119E-3</c:v>
                </c:pt>
                <c:pt idx="25">
                  <c:v>4.5470000000000024E-3</c:v>
                </c:pt>
                <c:pt idx="26">
                  <c:v>4.8970000000000003E-3</c:v>
                </c:pt>
                <c:pt idx="27">
                  <c:v>2.4340000000000052E-3</c:v>
                </c:pt>
                <c:pt idx="28">
                  <c:v>1.6960000000000232E-3</c:v>
                </c:pt>
                <c:pt idx="29">
                  <c:v>1.5360000000000148E-3</c:v>
                </c:pt>
                <c:pt idx="30">
                  <c:v>1.005E-3</c:v>
                </c:pt>
              </c:numCache>
            </c:numRef>
          </c:yVal>
          <c:smooth val="1"/>
        </c:ser>
        <c:dLbls>
          <c:showLegendKey val="0"/>
          <c:showVal val="0"/>
          <c:showCatName val="0"/>
          <c:showSerName val="0"/>
          <c:showPercent val="0"/>
          <c:showBubbleSize val="0"/>
        </c:dLbls>
        <c:axId val="51175424"/>
        <c:axId val="51176000"/>
      </c:scatterChart>
      <c:valAx>
        <c:axId val="51175424"/>
        <c:scaling>
          <c:orientation val="minMax"/>
          <c:max val="45"/>
          <c:min val="15"/>
        </c:scaling>
        <c:delete val="0"/>
        <c:axPos val="b"/>
        <c:numFmt formatCode="General" sourceLinked="1"/>
        <c:majorTickMark val="out"/>
        <c:minorTickMark val="none"/>
        <c:tickLblPos val="nextTo"/>
        <c:spPr>
          <a:ln>
            <a:solidFill>
              <a:schemeClr val="tx1"/>
            </a:solidFill>
          </a:ln>
        </c:spPr>
        <c:txPr>
          <a:bodyPr rot="0" vert="horz"/>
          <a:lstStyle/>
          <a:p>
            <a:pPr>
              <a:defRPr/>
            </a:pPr>
            <a:endParaRPr lang="it-IT"/>
          </a:p>
        </c:txPr>
        <c:crossAx val="51176000"/>
        <c:crosses val="autoZero"/>
        <c:crossBetween val="midCat"/>
      </c:valAx>
      <c:valAx>
        <c:axId val="51176000"/>
        <c:scaling>
          <c:orientation val="minMax"/>
          <c:max val="0.14000000000000001"/>
          <c:min val="0"/>
        </c:scaling>
        <c:delete val="0"/>
        <c:axPos val="l"/>
        <c:majorGridlines>
          <c:spPr>
            <a:ln>
              <a:solidFill>
                <a:schemeClr val="tx1"/>
              </a:solidFill>
            </a:ln>
          </c:spPr>
        </c:majorGridlines>
        <c:numFmt formatCode="0%" sourceLinked="0"/>
        <c:majorTickMark val="out"/>
        <c:minorTickMark val="none"/>
        <c:tickLblPos val="nextTo"/>
        <c:spPr>
          <a:ln>
            <a:solidFill>
              <a:schemeClr val="tx1"/>
            </a:solidFill>
          </a:ln>
        </c:spPr>
        <c:crossAx val="51175424"/>
        <c:crosses val="autoZero"/>
        <c:crossBetween val="midCat"/>
      </c:valAx>
      <c:spPr>
        <a:noFill/>
        <a:ln w="25400">
          <a:noFill/>
        </a:ln>
      </c:spPr>
    </c:plotArea>
    <c:plotVisOnly val="1"/>
    <c:dispBlanksAs val="gap"/>
    <c:showDLblsOverMax val="0"/>
  </c:chart>
  <c:spPr>
    <a:noFill/>
  </c:spPr>
  <c:txPr>
    <a:bodyPr/>
    <a:lstStyle/>
    <a:p>
      <a:pPr>
        <a:defRPr sz="1200" baseline="0">
          <a:solidFill>
            <a:schemeClr val="tx1"/>
          </a:solidFill>
        </a:defRPr>
      </a:pPr>
      <a:endParaRPr lang="it-IT"/>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graphs!$C$44</c:f>
              <c:strCache>
                <c:ptCount val="1"/>
                <c:pt idx="0">
                  <c:v>1991/92</c:v>
                </c:pt>
              </c:strCache>
            </c:strRef>
          </c:tx>
          <c:spPr>
            <a:ln>
              <a:solidFill>
                <a:schemeClr val="accent3"/>
              </a:solidFill>
            </a:ln>
          </c:spPr>
          <c:marker>
            <c:symbol val="none"/>
          </c:marker>
          <c:xVal>
            <c:numRef>
              <c:f>graphs!$B$45:$B$75</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graphs!$C$45:$C$75</c:f>
              <c:numCache>
                <c:formatCode>General</c:formatCode>
                <c:ptCount val="31"/>
                <c:pt idx="0">
                  <c:v>8.5000000000000245E-4</c:v>
                </c:pt>
                <c:pt idx="1">
                  <c:v>2.5630000000000271E-3</c:v>
                </c:pt>
                <c:pt idx="2">
                  <c:v>4.8330000000000334E-3</c:v>
                </c:pt>
                <c:pt idx="3">
                  <c:v>1.3527000000000001E-2</c:v>
                </c:pt>
                <c:pt idx="4">
                  <c:v>2.9329000000000001E-2</c:v>
                </c:pt>
                <c:pt idx="5">
                  <c:v>5.6815999999999998E-2</c:v>
                </c:pt>
                <c:pt idx="6">
                  <c:v>7.0013000000000034E-2</c:v>
                </c:pt>
                <c:pt idx="7">
                  <c:v>8.6256000000000096E-2</c:v>
                </c:pt>
                <c:pt idx="8">
                  <c:v>0.10804999999999998</c:v>
                </c:pt>
                <c:pt idx="9">
                  <c:v>0.10250300000000002</c:v>
                </c:pt>
                <c:pt idx="10">
                  <c:v>9.3894000000001268E-2</c:v>
                </c:pt>
                <c:pt idx="11">
                  <c:v>9.0984000000000023E-2</c:v>
                </c:pt>
                <c:pt idx="12">
                  <c:v>7.6289999999999997E-2</c:v>
                </c:pt>
                <c:pt idx="13">
                  <c:v>6.3321000000000002E-2</c:v>
                </c:pt>
                <c:pt idx="14">
                  <c:v>4.5983000000000003E-2</c:v>
                </c:pt>
                <c:pt idx="15">
                  <c:v>3.3897999999999998E-2</c:v>
                </c:pt>
                <c:pt idx="16">
                  <c:v>3.3382000000000002E-2</c:v>
                </c:pt>
                <c:pt idx="17">
                  <c:v>1.986300000000019E-2</c:v>
                </c:pt>
                <c:pt idx="18">
                  <c:v>1.8079999999999999E-2</c:v>
                </c:pt>
                <c:pt idx="19">
                  <c:v>1.1764000000000122E-2</c:v>
                </c:pt>
                <c:pt idx="20">
                  <c:v>7.7410000000000881E-3</c:v>
                </c:pt>
                <c:pt idx="21">
                  <c:v>1.0312E-2</c:v>
                </c:pt>
                <c:pt idx="22">
                  <c:v>7.3290000000000334E-3</c:v>
                </c:pt>
                <c:pt idx="23">
                  <c:v>4.5079999999999999E-3</c:v>
                </c:pt>
                <c:pt idx="24">
                  <c:v>2.454E-3</c:v>
                </c:pt>
                <c:pt idx="25">
                  <c:v>2.0760000000000002E-3</c:v>
                </c:pt>
                <c:pt idx="26">
                  <c:v>1.1060000000000137E-3</c:v>
                </c:pt>
                <c:pt idx="27">
                  <c:v>1.1420000000000154E-3</c:v>
                </c:pt>
                <c:pt idx="28">
                  <c:v>3.8900000000000056E-4</c:v>
                </c:pt>
                <c:pt idx="29">
                  <c:v>5.4200000000000114E-4</c:v>
                </c:pt>
                <c:pt idx="30">
                  <c:v>2.0100000000000006E-4</c:v>
                </c:pt>
              </c:numCache>
            </c:numRef>
          </c:yVal>
          <c:smooth val="1"/>
        </c:ser>
        <c:ser>
          <c:idx val="1"/>
          <c:order val="1"/>
          <c:tx>
            <c:strRef>
              <c:f>graphs!$D$44</c:f>
              <c:strCache>
                <c:ptCount val="1"/>
                <c:pt idx="0">
                  <c:v>1998</c:v>
                </c:pt>
              </c:strCache>
            </c:strRef>
          </c:tx>
          <c:spPr>
            <a:ln>
              <a:solidFill>
                <a:srgbClr val="FFFF00"/>
              </a:solidFill>
            </a:ln>
          </c:spPr>
          <c:marker>
            <c:symbol val="none"/>
          </c:marker>
          <c:xVal>
            <c:numRef>
              <c:f>graphs!$B$45:$B$75</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graphs!$D$45:$D$75</c:f>
              <c:numCache>
                <c:formatCode>General</c:formatCode>
                <c:ptCount val="31"/>
                <c:pt idx="0">
                  <c:v>2.0000000000000052E-4</c:v>
                </c:pt>
                <c:pt idx="1">
                  <c:v>1.6180000000000179E-3</c:v>
                </c:pt>
                <c:pt idx="2">
                  <c:v>2.8250000000000011E-3</c:v>
                </c:pt>
                <c:pt idx="3">
                  <c:v>1.2314E-2</c:v>
                </c:pt>
                <c:pt idx="4">
                  <c:v>2.3113999999999989E-2</c:v>
                </c:pt>
                <c:pt idx="5">
                  <c:v>3.9903000000000001E-2</c:v>
                </c:pt>
                <c:pt idx="6">
                  <c:v>6.1088999999999997E-2</c:v>
                </c:pt>
                <c:pt idx="7">
                  <c:v>7.8645000000000007E-2</c:v>
                </c:pt>
                <c:pt idx="8">
                  <c:v>9.0501000000000026E-2</c:v>
                </c:pt>
                <c:pt idx="9">
                  <c:v>9.3462000000000003E-2</c:v>
                </c:pt>
                <c:pt idx="10">
                  <c:v>9.4650000000001247E-2</c:v>
                </c:pt>
                <c:pt idx="11">
                  <c:v>8.8683000000000026E-2</c:v>
                </c:pt>
                <c:pt idx="12">
                  <c:v>8.6342999999999989E-2</c:v>
                </c:pt>
                <c:pt idx="13">
                  <c:v>6.7866000000000745E-2</c:v>
                </c:pt>
                <c:pt idx="14">
                  <c:v>5.6142999999999998E-2</c:v>
                </c:pt>
                <c:pt idx="15">
                  <c:v>4.5748999999999998E-2</c:v>
                </c:pt>
                <c:pt idx="16">
                  <c:v>3.7279000000000437E-2</c:v>
                </c:pt>
                <c:pt idx="17">
                  <c:v>2.7351000000000052E-2</c:v>
                </c:pt>
                <c:pt idx="18">
                  <c:v>2.2869000000000052E-2</c:v>
                </c:pt>
                <c:pt idx="19">
                  <c:v>1.8255E-2</c:v>
                </c:pt>
                <c:pt idx="20">
                  <c:v>1.2056999999999938E-2</c:v>
                </c:pt>
                <c:pt idx="21">
                  <c:v>1.0468E-2</c:v>
                </c:pt>
                <c:pt idx="22">
                  <c:v>8.4930000000000248E-3</c:v>
                </c:pt>
                <c:pt idx="23">
                  <c:v>5.3790000000000608E-3</c:v>
                </c:pt>
                <c:pt idx="24">
                  <c:v>3.9880000000000002E-3</c:v>
                </c:pt>
                <c:pt idx="25">
                  <c:v>2.9410000000000052E-3</c:v>
                </c:pt>
                <c:pt idx="26">
                  <c:v>2.0490000000000052E-3</c:v>
                </c:pt>
                <c:pt idx="27">
                  <c:v>2.4250000000000001E-3</c:v>
                </c:pt>
                <c:pt idx="28">
                  <c:v>1.4519999999999978E-3</c:v>
                </c:pt>
                <c:pt idx="29">
                  <c:v>1.0640000000000061E-3</c:v>
                </c:pt>
                <c:pt idx="30">
                  <c:v>8.2200000000000003E-4</c:v>
                </c:pt>
              </c:numCache>
            </c:numRef>
          </c:yVal>
          <c:smooth val="1"/>
        </c:ser>
        <c:ser>
          <c:idx val="2"/>
          <c:order val="2"/>
          <c:tx>
            <c:strRef>
              <c:f>graphs!$E$44</c:f>
              <c:strCache>
                <c:ptCount val="1"/>
                <c:pt idx="0">
                  <c:v>2004/05</c:v>
                </c:pt>
              </c:strCache>
            </c:strRef>
          </c:tx>
          <c:spPr>
            <a:ln>
              <a:solidFill>
                <a:srgbClr val="FF0000"/>
              </a:solidFill>
            </a:ln>
          </c:spPr>
          <c:marker>
            <c:symbol val="none"/>
          </c:marker>
          <c:xVal>
            <c:numRef>
              <c:f>graphs!$B$45:$B$75</c:f>
              <c:numCache>
                <c:formatCode>General</c:formatCode>
                <c:ptCount val="31"/>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numCache>
            </c:numRef>
          </c:xVal>
          <c:yVal>
            <c:numRef>
              <c:f>graphs!$E$45:$E$75</c:f>
              <c:numCache>
                <c:formatCode>General</c:formatCode>
                <c:ptCount val="31"/>
                <c:pt idx="0">
                  <c:v>0</c:v>
                </c:pt>
                <c:pt idx="1">
                  <c:v>7.3900000000000582E-4</c:v>
                </c:pt>
                <c:pt idx="2">
                  <c:v>4.6020000000000002E-3</c:v>
                </c:pt>
                <c:pt idx="3">
                  <c:v>1.2155999999999978E-2</c:v>
                </c:pt>
                <c:pt idx="4">
                  <c:v>2.1751000000000006E-2</c:v>
                </c:pt>
                <c:pt idx="5">
                  <c:v>4.3498000000000023E-2</c:v>
                </c:pt>
                <c:pt idx="6">
                  <c:v>5.3282000000000003E-2</c:v>
                </c:pt>
                <c:pt idx="7">
                  <c:v>7.157899999999999E-2</c:v>
                </c:pt>
                <c:pt idx="8">
                  <c:v>7.8572000000000003E-2</c:v>
                </c:pt>
                <c:pt idx="9">
                  <c:v>8.8179000000000021E-2</c:v>
                </c:pt>
                <c:pt idx="10">
                  <c:v>8.5364000000000065E-2</c:v>
                </c:pt>
                <c:pt idx="11">
                  <c:v>8.5548000000000041E-2</c:v>
                </c:pt>
                <c:pt idx="12">
                  <c:v>8.2769000000000023E-2</c:v>
                </c:pt>
                <c:pt idx="13">
                  <c:v>6.9965000000000013E-2</c:v>
                </c:pt>
                <c:pt idx="14">
                  <c:v>5.6961000000000012E-2</c:v>
                </c:pt>
                <c:pt idx="15">
                  <c:v>4.9444000000000002E-2</c:v>
                </c:pt>
                <c:pt idx="16">
                  <c:v>4.0948999999999985E-2</c:v>
                </c:pt>
                <c:pt idx="17">
                  <c:v>3.4480999999999998E-2</c:v>
                </c:pt>
                <c:pt idx="18">
                  <c:v>2.4715999999999998E-2</c:v>
                </c:pt>
                <c:pt idx="19">
                  <c:v>2.4028999999999988E-2</c:v>
                </c:pt>
                <c:pt idx="20">
                  <c:v>1.7836000000000001E-2</c:v>
                </c:pt>
                <c:pt idx="21">
                  <c:v>1.1828999999999999E-2</c:v>
                </c:pt>
                <c:pt idx="22">
                  <c:v>1.1169999999999999E-2</c:v>
                </c:pt>
                <c:pt idx="23">
                  <c:v>8.3590000000001267E-3</c:v>
                </c:pt>
                <c:pt idx="24">
                  <c:v>6.1079999999999997E-3</c:v>
                </c:pt>
                <c:pt idx="25">
                  <c:v>4.5470000000000024E-3</c:v>
                </c:pt>
                <c:pt idx="26">
                  <c:v>4.8970000000000003E-3</c:v>
                </c:pt>
                <c:pt idx="27">
                  <c:v>2.434E-3</c:v>
                </c:pt>
                <c:pt idx="28">
                  <c:v>1.6960000000000221E-3</c:v>
                </c:pt>
                <c:pt idx="29">
                  <c:v>1.536000000000013E-3</c:v>
                </c:pt>
                <c:pt idx="30">
                  <c:v>1.005E-3</c:v>
                </c:pt>
              </c:numCache>
            </c:numRef>
          </c:yVal>
          <c:smooth val="1"/>
        </c:ser>
        <c:dLbls>
          <c:showLegendKey val="0"/>
          <c:showVal val="0"/>
          <c:showCatName val="0"/>
          <c:showSerName val="0"/>
          <c:showPercent val="0"/>
          <c:showBubbleSize val="0"/>
        </c:dLbls>
        <c:axId val="51215680"/>
        <c:axId val="51178304"/>
      </c:scatterChart>
      <c:valAx>
        <c:axId val="51215680"/>
        <c:scaling>
          <c:orientation val="minMax"/>
          <c:max val="45"/>
          <c:min val="15"/>
        </c:scaling>
        <c:delete val="0"/>
        <c:axPos val="b"/>
        <c:numFmt formatCode="General" sourceLinked="1"/>
        <c:majorTickMark val="out"/>
        <c:minorTickMark val="none"/>
        <c:tickLblPos val="nextTo"/>
        <c:spPr>
          <a:ln>
            <a:solidFill>
              <a:schemeClr val="tx1"/>
            </a:solidFill>
          </a:ln>
        </c:spPr>
        <c:txPr>
          <a:bodyPr rot="0" vert="horz"/>
          <a:lstStyle/>
          <a:p>
            <a:pPr>
              <a:defRPr/>
            </a:pPr>
            <a:endParaRPr lang="it-IT"/>
          </a:p>
        </c:txPr>
        <c:crossAx val="51178304"/>
        <c:crosses val="autoZero"/>
        <c:crossBetween val="midCat"/>
      </c:valAx>
      <c:valAx>
        <c:axId val="51178304"/>
        <c:scaling>
          <c:orientation val="minMax"/>
          <c:max val="0.14000000000000001"/>
          <c:min val="0"/>
        </c:scaling>
        <c:delete val="0"/>
        <c:axPos val="l"/>
        <c:majorGridlines>
          <c:spPr>
            <a:ln>
              <a:solidFill>
                <a:schemeClr val="tx1"/>
              </a:solidFill>
            </a:ln>
          </c:spPr>
        </c:majorGridlines>
        <c:numFmt formatCode="0%" sourceLinked="0"/>
        <c:majorTickMark val="out"/>
        <c:minorTickMark val="none"/>
        <c:tickLblPos val="nextTo"/>
        <c:spPr>
          <a:ln>
            <a:solidFill>
              <a:schemeClr val="tx1"/>
            </a:solidFill>
          </a:ln>
        </c:spPr>
        <c:crossAx val="51215680"/>
        <c:crosses val="autoZero"/>
        <c:crossBetween val="midCat"/>
      </c:valAx>
      <c:spPr>
        <a:noFill/>
      </c:spPr>
    </c:plotArea>
    <c:plotVisOnly val="1"/>
    <c:dispBlanksAs val="gap"/>
    <c:showDLblsOverMax val="0"/>
  </c:chart>
  <c:spPr>
    <a:noFill/>
  </c:spPr>
  <c:txPr>
    <a:bodyPr/>
    <a:lstStyle/>
    <a:p>
      <a:pPr>
        <a:defRPr>
          <a:solidFill>
            <a:schemeClr val="tx1"/>
          </a:solidFill>
        </a:defRPr>
      </a:pPr>
      <a:endParaRPr lang="it-IT"/>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'dcr bmi'!$D$49</c:f>
              <c:strCache>
                <c:ptCount val="1"/>
                <c:pt idx="0">
                  <c:v>25 year olds</c:v>
                </c:pt>
              </c:strCache>
            </c:strRef>
          </c:tx>
          <c:invertIfNegative val="0"/>
          <c:cat>
            <c:strRef>
              <c:f>'dcr bmi'!$C$50:$C$58</c:f>
              <c:strCache>
                <c:ptCount val="9"/>
                <c:pt idx="0">
                  <c:v>school-based interventions</c:v>
                </c:pt>
                <c:pt idx="1">
                  <c:v>worksite interventions</c:v>
                </c:pt>
                <c:pt idx="2">
                  <c:v>mass media campaigns</c:v>
                </c:pt>
                <c:pt idx="3">
                  <c:v>fiscal measures</c:v>
                </c:pt>
                <c:pt idx="4">
                  <c:v>physician counselling</c:v>
                </c:pt>
                <c:pt idx="5">
                  <c:v>physician-dietician counselling </c:v>
                </c:pt>
                <c:pt idx="6">
                  <c:v>food advertising regulation</c:v>
                </c:pt>
                <c:pt idx="7">
                  <c:v>food adverting self-regulation</c:v>
                </c:pt>
                <c:pt idx="8">
                  <c:v>food labelling</c:v>
                </c:pt>
              </c:strCache>
            </c:strRef>
          </c:cat>
          <c:val>
            <c:numRef>
              <c:f>'dcr bmi'!$D$50:$D$58</c:f>
              <c:numCache>
                <c:formatCode>0.00%</c:formatCode>
                <c:ptCount val="9"/>
                <c:pt idx="0">
                  <c:v>-5.3404209051516903E-2</c:v>
                </c:pt>
                <c:pt idx="1">
                  <c:v>-1.4002139749214442E-2</c:v>
                </c:pt>
                <c:pt idx="2">
                  <c:v>-3.3821672514021693E-4</c:v>
                </c:pt>
                <c:pt idx="3">
                  <c:v>-3.2360936632332603E-2</c:v>
                </c:pt>
                <c:pt idx="4">
                  <c:v>-6.4173718449075431E-3</c:v>
                </c:pt>
                <c:pt idx="5">
                  <c:v>-1.5387027937816301E-2</c:v>
                </c:pt>
                <c:pt idx="6">
                  <c:v>-7.4737180402751124E-2</c:v>
                </c:pt>
                <c:pt idx="7">
                  <c:v>-5.3294223089706334E-2</c:v>
                </c:pt>
                <c:pt idx="8">
                  <c:v>-4.1421745728769152E-2</c:v>
                </c:pt>
              </c:numCache>
            </c:numRef>
          </c:val>
        </c:ser>
        <c:ser>
          <c:idx val="1"/>
          <c:order val="1"/>
          <c:tx>
            <c:strRef>
              <c:f>'dcr bmi'!$E$49</c:f>
              <c:strCache>
                <c:ptCount val="1"/>
                <c:pt idx="0">
                  <c:v>whole population</c:v>
                </c:pt>
              </c:strCache>
            </c:strRef>
          </c:tx>
          <c:invertIfNegative val="0"/>
          <c:cat>
            <c:strRef>
              <c:f>'dcr bmi'!$C$50:$C$58</c:f>
              <c:strCache>
                <c:ptCount val="9"/>
                <c:pt idx="0">
                  <c:v>school-based interventions</c:v>
                </c:pt>
                <c:pt idx="1">
                  <c:v>worksite interventions</c:v>
                </c:pt>
                <c:pt idx="2">
                  <c:v>mass media campaigns</c:v>
                </c:pt>
                <c:pt idx="3">
                  <c:v>fiscal measures</c:v>
                </c:pt>
                <c:pt idx="4">
                  <c:v>physician counselling</c:v>
                </c:pt>
                <c:pt idx="5">
                  <c:v>physician-dietician counselling </c:v>
                </c:pt>
                <c:pt idx="6">
                  <c:v>food advertising regulation</c:v>
                </c:pt>
                <c:pt idx="7">
                  <c:v>food adverting self-regulation</c:v>
                </c:pt>
                <c:pt idx="8">
                  <c:v>food labelling</c:v>
                </c:pt>
              </c:strCache>
            </c:strRef>
          </c:cat>
          <c:val>
            <c:numRef>
              <c:f>'dcr bmi'!$E$50:$E$58</c:f>
              <c:numCache>
                <c:formatCode>0.00%</c:formatCode>
                <c:ptCount val="9"/>
                <c:pt idx="0">
                  <c:v>-4.5059781621463554E-2</c:v>
                </c:pt>
                <c:pt idx="1">
                  <c:v>-1.8693030513942766E-2</c:v>
                </c:pt>
                <c:pt idx="2">
                  <c:v>-1.8966411493049964E-3</c:v>
                </c:pt>
                <c:pt idx="3">
                  <c:v>-2.2285694813560252E-2</c:v>
                </c:pt>
                <c:pt idx="4">
                  <c:v>-2.5395705213512632E-2</c:v>
                </c:pt>
                <c:pt idx="5">
                  <c:v>-6.4170091919517003E-2</c:v>
                </c:pt>
                <c:pt idx="6">
                  <c:v>-5.003365550853188E-2</c:v>
                </c:pt>
                <c:pt idx="7">
                  <c:v>-2.964659301184349E-2</c:v>
                </c:pt>
                <c:pt idx="8">
                  <c:v>-2.5452474916741307E-2</c:v>
                </c:pt>
              </c:numCache>
            </c:numRef>
          </c:val>
        </c:ser>
        <c:ser>
          <c:idx val="2"/>
          <c:order val="2"/>
          <c:tx>
            <c:strRef>
              <c:f>'dcr bmi'!$F$49</c:f>
              <c:strCache>
                <c:ptCount val="1"/>
                <c:pt idx="0">
                  <c:v>65 year olds</c:v>
                </c:pt>
              </c:strCache>
            </c:strRef>
          </c:tx>
          <c:invertIfNegative val="0"/>
          <c:cat>
            <c:strRef>
              <c:f>'dcr bmi'!$C$50:$C$58</c:f>
              <c:strCache>
                <c:ptCount val="9"/>
                <c:pt idx="0">
                  <c:v>school-based interventions</c:v>
                </c:pt>
                <c:pt idx="1">
                  <c:v>worksite interventions</c:v>
                </c:pt>
                <c:pt idx="2">
                  <c:v>mass media campaigns</c:v>
                </c:pt>
                <c:pt idx="3">
                  <c:v>fiscal measures</c:v>
                </c:pt>
                <c:pt idx="4">
                  <c:v>physician counselling</c:v>
                </c:pt>
                <c:pt idx="5">
                  <c:v>physician-dietician counselling </c:v>
                </c:pt>
                <c:pt idx="6">
                  <c:v>food advertising regulation</c:v>
                </c:pt>
                <c:pt idx="7">
                  <c:v>food adverting self-regulation</c:v>
                </c:pt>
                <c:pt idx="8">
                  <c:v>food labelling</c:v>
                </c:pt>
              </c:strCache>
            </c:strRef>
          </c:cat>
          <c:val>
            <c:numRef>
              <c:f>'dcr bmi'!$F$50:$F$58</c:f>
              <c:numCache>
                <c:formatCode>0.00%</c:formatCode>
                <c:ptCount val="9"/>
                <c:pt idx="0">
                  <c:v>-3.9189573657061952E-2</c:v>
                </c:pt>
                <c:pt idx="1">
                  <c:v>-1.7959983145509988E-2</c:v>
                </c:pt>
                <c:pt idx="2">
                  <c:v>-2.4478896231109209E-3</c:v>
                </c:pt>
                <c:pt idx="3">
                  <c:v>-2.1703887630583413E-2</c:v>
                </c:pt>
                <c:pt idx="4">
                  <c:v>-2.3686285455509652E-2</c:v>
                </c:pt>
                <c:pt idx="5">
                  <c:v>-6.9072209197662507E-2</c:v>
                </c:pt>
                <c:pt idx="6">
                  <c:v>-4.1538118374759542E-2</c:v>
                </c:pt>
                <c:pt idx="7">
                  <c:v>-2.5382084955132559E-2</c:v>
                </c:pt>
                <c:pt idx="8">
                  <c:v>-2.2045395391206573E-2</c:v>
                </c:pt>
              </c:numCache>
            </c:numRef>
          </c:val>
        </c:ser>
        <c:dLbls>
          <c:showLegendKey val="0"/>
          <c:showVal val="0"/>
          <c:showCatName val="0"/>
          <c:showSerName val="0"/>
          <c:showPercent val="0"/>
          <c:showBubbleSize val="0"/>
        </c:dLbls>
        <c:gapWidth val="150"/>
        <c:axId val="50748416"/>
        <c:axId val="51180608"/>
      </c:barChart>
      <c:catAx>
        <c:axId val="50748416"/>
        <c:scaling>
          <c:orientation val="minMax"/>
        </c:scaling>
        <c:delete val="0"/>
        <c:axPos val="b"/>
        <c:numFmt formatCode="General" sourceLinked="1"/>
        <c:majorTickMark val="none"/>
        <c:minorTickMark val="none"/>
        <c:tickLblPos val="high"/>
        <c:txPr>
          <a:bodyPr rot="-1500000" vert="horz"/>
          <a:lstStyle/>
          <a:p>
            <a:pPr>
              <a:defRPr sz="1200"/>
            </a:pPr>
            <a:endParaRPr lang="it-IT"/>
          </a:p>
        </c:txPr>
        <c:crossAx val="51180608"/>
        <c:crosses val="autoZero"/>
        <c:auto val="0"/>
        <c:lblAlgn val="ctr"/>
        <c:lblOffset val="0"/>
        <c:noMultiLvlLbl val="0"/>
      </c:catAx>
      <c:valAx>
        <c:axId val="51180608"/>
        <c:scaling>
          <c:orientation val="minMax"/>
          <c:max val="0"/>
        </c:scaling>
        <c:delete val="0"/>
        <c:axPos val="l"/>
        <c:majorGridlines/>
        <c:numFmt formatCode="0.00%" sourceLinked="1"/>
        <c:majorTickMark val="none"/>
        <c:minorTickMark val="none"/>
        <c:tickLblPos val="nextTo"/>
        <c:txPr>
          <a:bodyPr rot="0" vert="horz"/>
          <a:lstStyle/>
          <a:p>
            <a:pPr>
              <a:defRPr sz="1400"/>
            </a:pPr>
            <a:endParaRPr lang="it-IT"/>
          </a:p>
        </c:txPr>
        <c:crossAx val="50748416"/>
        <c:crosses val="autoZero"/>
        <c:crossBetween val="between"/>
      </c:valAx>
    </c:plotArea>
    <c:legend>
      <c:legendPos val="r"/>
      <c:layout/>
      <c:overlay val="0"/>
      <c:txPr>
        <a:bodyPr/>
        <a:lstStyle/>
        <a:p>
          <a:pPr>
            <a:defRPr sz="1400"/>
          </a:pPr>
          <a:endParaRPr lang="it-IT"/>
        </a:p>
      </c:txPr>
    </c:legend>
    <c:plotVisOnly val="1"/>
    <c:dispBlanksAs val="gap"/>
    <c:showDLblsOverMax val="0"/>
  </c:chart>
  <c:txPr>
    <a:bodyPr/>
    <a:lstStyle/>
    <a:p>
      <a:pPr>
        <a:defRPr sz="1800"/>
      </a:pPr>
      <a:endParaRPr lang="it-IT"/>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274685022348853"/>
          <c:y val="3.7898363479759001E-2"/>
          <c:w val="0.55984574263839915"/>
          <c:h val="0.85019512095871763"/>
        </c:manualLayout>
      </c:layout>
      <c:barChart>
        <c:barDir val="bar"/>
        <c:grouping val="clustered"/>
        <c:varyColors val="0"/>
        <c:ser>
          <c:idx val="0"/>
          <c:order val="0"/>
          <c:tx>
            <c:strRef>
              <c:f>'health outc'!$D$4</c:f>
              <c:strCache>
                <c:ptCount val="1"/>
                <c:pt idx="0">
                  <c:v>life years (thousands)</c:v>
                </c:pt>
              </c:strCache>
            </c:strRef>
          </c:tx>
          <c:invertIfNegative val="0"/>
          <c:cat>
            <c:strRef>
              <c:f>'health outc'!$C$5:$C$13</c:f>
              <c:strCache>
                <c:ptCount val="9"/>
                <c:pt idx="0">
                  <c:v>physician-dietician counselling </c:v>
                </c:pt>
                <c:pt idx="1">
                  <c:v>fiscal measures</c:v>
                </c:pt>
                <c:pt idx="2">
                  <c:v>physician counselling</c:v>
                </c:pt>
                <c:pt idx="3">
                  <c:v>food labelling</c:v>
                </c:pt>
                <c:pt idx="4">
                  <c:v>worksite interventions</c:v>
                </c:pt>
                <c:pt idx="5">
                  <c:v>food advertising regulation</c:v>
                </c:pt>
                <c:pt idx="6">
                  <c:v>school-based interventions</c:v>
                </c:pt>
                <c:pt idx="7">
                  <c:v>food adverting self-regulation</c:v>
                </c:pt>
                <c:pt idx="8">
                  <c:v>mass media campaigns</c:v>
                </c:pt>
              </c:strCache>
            </c:strRef>
          </c:cat>
          <c:val>
            <c:numRef>
              <c:f>'health outc'!$D$5:$D$13</c:f>
              <c:numCache>
                <c:formatCode>0</c:formatCode>
                <c:ptCount val="9"/>
                <c:pt idx="0">
                  <c:v>38763.426139965872</c:v>
                </c:pt>
                <c:pt idx="1">
                  <c:v>15264.023991584509</c:v>
                </c:pt>
                <c:pt idx="2">
                  <c:v>12872.632560251232</c:v>
                </c:pt>
                <c:pt idx="3">
                  <c:v>12104.176318681843</c:v>
                </c:pt>
                <c:pt idx="4">
                  <c:v>9012.980265958553</c:v>
                </c:pt>
                <c:pt idx="5">
                  <c:v>8277.5339351701477</c:v>
                </c:pt>
                <c:pt idx="6">
                  <c:v>6218.3877127282885</c:v>
                </c:pt>
                <c:pt idx="7">
                  <c:v>5206.7252531143758</c:v>
                </c:pt>
                <c:pt idx="8">
                  <c:v>4148.8225065367678</c:v>
                </c:pt>
              </c:numCache>
            </c:numRef>
          </c:val>
        </c:ser>
        <c:ser>
          <c:idx val="1"/>
          <c:order val="1"/>
          <c:tx>
            <c:strRef>
              <c:f>'health outc'!$E$4</c:f>
              <c:strCache>
                <c:ptCount val="1"/>
                <c:pt idx="0">
                  <c:v>Disability-adjusted life years (thousands)</c:v>
                </c:pt>
              </c:strCache>
            </c:strRef>
          </c:tx>
          <c:invertIfNegative val="0"/>
          <c:cat>
            <c:strRef>
              <c:f>'health outc'!$C$5:$C$13</c:f>
              <c:strCache>
                <c:ptCount val="9"/>
                <c:pt idx="0">
                  <c:v>physician-dietician counselling </c:v>
                </c:pt>
                <c:pt idx="1">
                  <c:v>fiscal measures</c:v>
                </c:pt>
                <c:pt idx="2">
                  <c:v>physician counselling</c:v>
                </c:pt>
                <c:pt idx="3">
                  <c:v>food labelling</c:v>
                </c:pt>
                <c:pt idx="4">
                  <c:v>worksite interventions</c:v>
                </c:pt>
                <c:pt idx="5">
                  <c:v>food advertising regulation</c:v>
                </c:pt>
                <c:pt idx="6">
                  <c:v>school-based interventions</c:v>
                </c:pt>
                <c:pt idx="7">
                  <c:v>food adverting self-regulation</c:v>
                </c:pt>
                <c:pt idx="8">
                  <c:v>mass media campaigns</c:v>
                </c:pt>
              </c:strCache>
            </c:strRef>
          </c:cat>
          <c:val>
            <c:numRef>
              <c:f>'health outc'!$E$5:$E$13</c:f>
              <c:numCache>
                <c:formatCode>0</c:formatCode>
                <c:ptCount val="9"/>
                <c:pt idx="0">
                  <c:v>49086.092636429043</c:v>
                </c:pt>
                <c:pt idx="1">
                  <c:v>19528.193126810897</c:v>
                </c:pt>
                <c:pt idx="2">
                  <c:v>15597.393059325506</c:v>
                </c:pt>
                <c:pt idx="3">
                  <c:v>14424.334965133001</c:v>
                </c:pt>
                <c:pt idx="4">
                  <c:v>11061.222985312799</c:v>
                </c:pt>
                <c:pt idx="5">
                  <c:v>10145.622807959478</c:v>
                </c:pt>
                <c:pt idx="6">
                  <c:v>7859.4641703951092</c:v>
                </c:pt>
                <c:pt idx="7">
                  <c:v>6711.2095769892194</c:v>
                </c:pt>
                <c:pt idx="8">
                  <c:v>3953.8071921763917</c:v>
                </c:pt>
              </c:numCache>
            </c:numRef>
          </c:val>
        </c:ser>
        <c:dLbls>
          <c:showLegendKey val="0"/>
          <c:showVal val="0"/>
          <c:showCatName val="0"/>
          <c:showSerName val="0"/>
          <c:showPercent val="0"/>
          <c:showBubbleSize val="0"/>
        </c:dLbls>
        <c:gapWidth val="150"/>
        <c:axId val="50836480"/>
        <c:axId val="51182912"/>
      </c:barChart>
      <c:catAx>
        <c:axId val="50836480"/>
        <c:scaling>
          <c:orientation val="minMax"/>
        </c:scaling>
        <c:delete val="0"/>
        <c:axPos val="l"/>
        <c:numFmt formatCode="General" sourceLinked="1"/>
        <c:majorTickMark val="out"/>
        <c:minorTickMark val="none"/>
        <c:tickLblPos val="nextTo"/>
        <c:txPr>
          <a:bodyPr rot="0" vert="horz"/>
          <a:lstStyle/>
          <a:p>
            <a:pPr>
              <a:defRPr sz="1400"/>
            </a:pPr>
            <a:endParaRPr lang="it-IT"/>
          </a:p>
        </c:txPr>
        <c:crossAx val="51182912"/>
        <c:crosses val="autoZero"/>
        <c:auto val="1"/>
        <c:lblAlgn val="ctr"/>
        <c:lblOffset val="100"/>
        <c:noMultiLvlLbl val="0"/>
      </c:catAx>
      <c:valAx>
        <c:axId val="51182912"/>
        <c:scaling>
          <c:orientation val="minMax"/>
          <c:max val="50000"/>
        </c:scaling>
        <c:delete val="0"/>
        <c:axPos val="b"/>
        <c:majorGridlines/>
        <c:numFmt formatCode="0" sourceLinked="1"/>
        <c:majorTickMark val="out"/>
        <c:minorTickMark val="none"/>
        <c:tickLblPos val="nextTo"/>
        <c:txPr>
          <a:bodyPr rot="0" vert="horz"/>
          <a:lstStyle/>
          <a:p>
            <a:pPr>
              <a:defRPr sz="1600"/>
            </a:pPr>
            <a:endParaRPr lang="it-IT"/>
          </a:p>
        </c:txPr>
        <c:crossAx val="50836480"/>
        <c:crosses val="autoZero"/>
        <c:crossBetween val="between"/>
      </c:valAx>
    </c:plotArea>
    <c:legend>
      <c:legendPos val="r"/>
      <c:layout>
        <c:manualLayout>
          <c:xMode val="edge"/>
          <c:yMode val="edge"/>
          <c:x val="0.82812885743368192"/>
          <c:y val="0.35845666578499641"/>
          <c:w val="0.16149500767656971"/>
          <c:h val="0.36232842987649994"/>
        </c:manualLayout>
      </c:layout>
      <c:overlay val="0"/>
      <c:txPr>
        <a:bodyPr/>
        <a:lstStyle/>
        <a:p>
          <a:pPr>
            <a:defRPr sz="1200"/>
          </a:pPr>
          <a:endParaRPr lang="it-IT"/>
        </a:p>
      </c:txPr>
    </c:legend>
    <c:plotVisOnly val="1"/>
    <c:dispBlanksAs val="gap"/>
    <c:showDLblsOverMax val="0"/>
  </c:chart>
  <c:txPr>
    <a:bodyPr/>
    <a:lstStyle/>
    <a:p>
      <a:pPr>
        <a:defRPr sz="1800"/>
      </a:pPr>
      <a:endParaRPr lang="it-IT"/>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D1D0C-651A-46D3-B984-7FC9D9CC6366}" type="doc">
      <dgm:prSet loTypeId="urn:microsoft.com/office/officeart/2005/8/layout/chevron1" loCatId="process" qsTypeId="urn:microsoft.com/office/officeart/2005/8/quickstyle/simple1" qsCatId="simple" csTypeId="urn:microsoft.com/office/officeart/2005/8/colors/accent0_1" csCatId="mainScheme" phldr="1"/>
      <dgm:spPr/>
    </dgm:pt>
    <dgm:pt modelId="{F9E1678B-0197-4DB6-84BB-1C6BB4E39539}">
      <dgm:prSet phldrT="[Text]" custT="1"/>
      <dgm:spPr>
        <a:noFill/>
        <a:ln w="12700">
          <a:solidFill>
            <a:schemeClr val="tx1"/>
          </a:solidFill>
        </a:ln>
      </dgm:spPr>
      <dgm:t>
        <a:bodyPr/>
        <a:lstStyle/>
        <a:p>
          <a:r>
            <a:rPr lang="en-GB" sz="1400" b="0" dirty="0" smtClean="0">
              <a:solidFill>
                <a:schemeClr val="tx1"/>
              </a:solidFill>
              <a:latin typeface="Times New Roman" pitchFamily="18" charset="0"/>
              <a:cs typeface="Times New Roman" pitchFamily="18" charset="0"/>
            </a:rPr>
            <a:t>Distal risk factors</a:t>
          </a:r>
          <a:endParaRPr lang="en-US" sz="1400" b="0" dirty="0">
            <a:solidFill>
              <a:schemeClr val="tx1"/>
            </a:solidFill>
            <a:latin typeface="Times New Roman" pitchFamily="18" charset="0"/>
            <a:cs typeface="Times New Roman" pitchFamily="18" charset="0"/>
          </a:endParaRPr>
        </a:p>
      </dgm:t>
    </dgm:pt>
    <dgm:pt modelId="{388375EC-932B-4B7E-BB75-1CFB1BD77451}" type="parTrans" cxnId="{E32A7158-7333-44EE-9BDE-F18E7364569E}">
      <dgm:prSet/>
      <dgm:spPr/>
      <dgm:t>
        <a:bodyPr/>
        <a:lstStyle/>
        <a:p>
          <a:endParaRPr lang="en-US">
            <a:solidFill>
              <a:schemeClr val="tx1"/>
            </a:solidFill>
          </a:endParaRPr>
        </a:p>
      </dgm:t>
    </dgm:pt>
    <dgm:pt modelId="{2380EE9B-91B7-4713-B1DD-4CB3C7230837}" type="sibTrans" cxnId="{E32A7158-7333-44EE-9BDE-F18E7364569E}">
      <dgm:prSet/>
      <dgm:spPr/>
      <dgm:t>
        <a:bodyPr/>
        <a:lstStyle/>
        <a:p>
          <a:endParaRPr lang="en-US">
            <a:solidFill>
              <a:schemeClr val="tx1"/>
            </a:solidFill>
          </a:endParaRPr>
        </a:p>
      </dgm:t>
    </dgm:pt>
    <dgm:pt modelId="{F72CE685-0F2C-48D7-80F1-1F0907F2DE76}">
      <dgm:prSet phldrT="[Text]" custT="1"/>
      <dgm:spPr>
        <a:noFill/>
        <a:ln w="12700">
          <a:solidFill>
            <a:schemeClr val="tx1"/>
          </a:solidFill>
        </a:ln>
      </dgm:spPr>
      <dgm:t>
        <a:bodyPr/>
        <a:lstStyle/>
        <a:p>
          <a:r>
            <a:rPr lang="en-GB" sz="1400" dirty="0" smtClean="0">
              <a:solidFill>
                <a:schemeClr val="tx1"/>
              </a:solidFill>
              <a:latin typeface="Times New Roman" pitchFamily="18" charset="0"/>
              <a:cs typeface="Times New Roman" pitchFamily="18" charset="0"/>
            </a:rPr>
            <a:t>Proximal risk factors</a:t>
          </a:r>
          <a:endParaRPr lang="en-US" sz="1400" dirty="0">
            <a:solidFill>
              <a:schemeClr val="tx1"/>
            </a:solidFill>
            <a:latin typeface="Times New Roman" pitchFamily="18" charset="0"/>
            <a:cs typeface="Times New Roman" pitchFamily="18" charset="0"/>
          </a:endParaRPr>
        </a:p>
      </dgm:t>
    </dgm:pt>
    <dgm:pt modelId="{A625A732-3E40-4745-835B-B97F32B51AF4}" type="parTrans" cxnId="{455B988A-6861-4352-9144-855E45D9C662}">
      <dgm:prSet/>
      <dgm:spPr/>
      <dgm:t>
        <a:bodyPr/>
        <a:lstStyle/>
        <a:p>
          <a:endParaRPr lang="en-US">
            <a:solidFill>
              <a:schemeClr val="tx1"/>
            </a:solidFill>
          </a:endParaRPr>
        </a:p>
      </dgm:t>
    </dgm:pt>
    <dgm:pt modelId="{E16A94E6-795D-4E9A-B3B0-85533499A804}" type="sibTrans" cxnId="{455B988A-6861-4352-9144-855E45D9C662}">
      <dgm:prSet/>
      <dgm:spPr/>
      <dgm:t>
        <a:bodyPr/>
        <a:lstStyle/>
        <a:p>
          <a:endParaRPr lang="en-US">
            <a:solidFill>
              <a:schemeClr val="tx1"/>
            </a:solidFill>
          </a:endParaRPr>
        </a:p>
      </dgm:t>
    </dgm:pt>
    <dgm:pt modelId="{EFDF7C27-2B41-4F84-A855-B20011922857}">
      <dgm:prSet phldrT="[Text]" custT="1"/>
      <dgm:spPr>
        <a:noFill/>
        <a:ln w="12700">
          <a:solidFill>
            <a:schemeClr val="tx1"/>
          </a:solidFill>
        </a:ln>
      </dgm:spPr>
      <dgm:t>
        <a:bodyPr/>
        <a:lstStyle/>
        <a:p>
          <a:r>
            <a:rPr lang="en-GB" sz="1600" b="1" dirty="0" smtClean="0">
              <a:solidFill>
                <a:schemeClr val="tx1"/>
              </a:solidFill>
              <a:latin typeface="Times New Roman" pitchFamily="18" charset="0"/>
              <a:cs typeface="Times New Roman" pitchFamily="18" charset="0"/>
            </a:rPr>
            <a:t>Diseases</a:t>
          </a:r>
          <a:endParaRPr lang="en-US" sz="1600" b="1" dirty="0">
            <a:solidFill>
              <a:schemeClr val="tx1"/>
            </a:solidFill>
            <a:latin typeface="Times New Roman" pitchFamily="18" charset="0"/>
            <a:cs typeface="Times New Roman" pitchFamily="18" charset="0"/>
          </a:endParaRPr>
        </a:p>
      </dgm:t>
    </dgm:pt>
    <dgm:pt modelId="{48BA700D-224E-4181-A087-9466A19B6076}" type="parTrans" cxnId="{519EB57F-F4A2-4698-902F-D9E5EE897A14}">
      <dgm:prSet/>
      <dgm:spPr/>
      <dgm:t>
        <a:bodyPr/>
        <a:lstStyle/>
        <a:p>
          <a:endParaRPr lang="en-US">
            <a:solidFill>
              <a:schemeClr val="tx1"/>
            </a:solidFill>
          </a:endParaRPr>
        </a:p>
      </dgm:t>
    </dgm:pt>
    <dgm:pt modelId="{AA42DE58-3522-40D6-A364-85C6B1F6878C}" type="sibTrans" cxnId="{519EB57F-F4A2-4698-902F-D9E5EE897A14}">
      <dgm:prSet/>
      <dgm:spPr/>
      <dgm:t>
        <a:bodyPr/>
        <a:lstStyle/>
        <a:p>
          <a:endParaRPr lang="en-US">
            <a:solidFill>
              <a:schemeClr val="tx1"/>
            </a:solidFill>
          </a:endParaRPr>
        </a:p>
      </dgm:t>
    </dgm:pt>
    <dgm:pt modelId="{F136A06F-BBF4-4902-8A87-F0BDED0A721E}">
      <dgm:prSet phldrT="[Text]" custT="1"/>
      <dgm:spPr>
        <a:noFill/>
        <a:ln w="12700">
          <a:solidFill>
            <a:schemeClr val="tx1"/>
          </a:solidFill>
        </a:ln>
      </dgm:spPr>
      <dgm:t>
        <a:bodyPr/>
        <a:lstStyle/>
        <a:p>
          <a:r>
            <a:rPr lang="en-GB" sz="1400" dirty="0" smtClean="0">
              <a:solidFill>
                <a:schemeClr val="tx1"/>
              </a:solidFill>
              <a:latin typeface="Times New Roman" pitchFamily="18" charset="0"/>
              <a:cs typeface="Times New Roman" pitchFamily="18" charset="0"/>
            </a:rPr>
            <a:t>Intermediate  risk factor</a:t>
          </a:r>
          <a:endParaRPr lang="en-US" sz="1400" dirty="0">
            <a:solidFill>
              <a:schemeClr val="tx1"/>
            </a:solidFill>
            <a:latin typeface="Times New Roman" pitchFamily="18" charset="0"/>
            <a:cs typeface="Times New Roman" pitchFamily="18" charset="0"/>
          </a:endParaRPr>
        </a:p>
      </dgm:t>
    </dgm:pt>
    <dgm:pt modelId="{448F7FDE-AC07-42F3-A3C3-ED12E370DC4D}" type="parTrans" cxnId="{E2681452-055D-4AD7-8943-4C3D819E9F5F}">
      <dgm:prSet/>
      <dgm:spPr/>
      <dgm:t>
        <a:bodyPr/>
        <a:lstStyle/>
        <a:p>
          <a:endParaRPr lang="en-US">
            <a:solidFill>
              <a:schemeClr val="tx1"/>
            </a:solidFill>
          </a:endParaRPr>
        </a:p>
      </dgm:t>
    </dgm:pt>
    <dgm:pt modelId="{2343D078-6776-4A89-8AE2-871869EDC56F}" type="sibTrans" cxnId="{E2681452-055D-4AD7-8943-4C3D819E9F5F}">
      <dgm:prSet/>
      <dgm:spPr/>
      <dgm:t>
        <a:bodyPr/>
        <a:lstStyle/>
        <a:p>
          <a:endParaRPr lang="en-US">
            <a:solidFill>
              <a:schemeClr val="tx1"/>
            </a:solidFill>
          </a:endParaRPr>
        </a:p>
      </dgm:t>
    </dgm:pt>
    <dgm:pt modelId="{20AEAB33-95EF-4C5B-80F0-8E2C90EF9025}" type="pres">
      <dgm:prSet presAssocID="{C3FD1D0C-651A-46D3-B984-7FC9D9CC6366}" presName="Name0" presStyleCnt="0">
        <dgm:presLayoutVars>
          <dgm:dir/>
          <dgm:animLvl val="lvl"/>
          <dgm:resizeHandles val="exact"/>
        </dgm:presLayoutVars>
      </dgm:prSet>
      <dgm:spPr/>
    </dgm:pt>
    <dgm:pt modelId="{A6444365-F36C-4EB4-9D58-A55ABC98C620}" type="pres">
      <dgm:prSet presAssocID="{F9E1678B-0197-4DB6-84BB-1C6BB4E39539}" presName="parTxOnly" presStyleLbl="node1" presStyleIdx="0" presStyleCnt="4">
        <dgm:presLayoutVars>
          <dgm:chMax val="0"/>
          <dgm:chPref val="0"/>
          <dgm:bulletEnabled val="1"/>
        </dgm:presLayoutVars>
      </dgm:prSet>
      <dgm:spPr/>
      <dgm:t>
        <a:bodyPr/>
        <a:lstStyle/>
        <a:p>
          <a:endParaRPr lang="en-US"/>
        </a:p>
      </dgm:t>
    </dgm:pt>
    <dgm:pt modelId="{27D5B5B4-6031-40C3-9C46-923FE302A2C2}" type="pres">
      <dgm:prSet presAssocID="{2380EE9B-91B7-4713-B1DD-4CB3C7230837}" presName="parTxOnlySpace" presStyleCnt="0"/>
      <dgm:spPr/>
    </dgm:pt>
    <dgm:pt modelId="{665226CB-D980-4E43-8262-AB256525BB30}" type="pres">
      <dgm:prSet presAssocID="{F136A06F-BBF4-4902-8A87-F0BDED0A721E}" presName="parTxOnly" presStyleLbl="node1" presStyleIdx="1" presStyleCnt="4" custLinFactNeighborY="8907">
        <dgm:presLayoutVars>
          <dgm:chMax val="0"/>
          <dgm:chPref val="0"/>
          <dgm:bulletEnabled val="1"/>
        </dgm:presLayoutVars>
      </dgm:prSet>
      <dgm:spPr/>
      <dgm:t>
        <a:bodyPr/>
        <a:lstStyle/>
        <a:p>
          <a:endParaRPr lang="en-US"/>
        </a:p>
      </dgm:t>
    </dgm:pt>
    <dgm:pt modelId="{5AE949FA-2F5B-429B-B5E4-2007B157E3F2}" type="pres">
      <dgm:prSet presAssocID="{2343D078-6776-4A89-8AE2-871869EDC56F}" presName="parTxOnlySpace" presStyleCnt="0"/>
      <dgm:spPr/>
    </dgm:pt>
    <dgm:pt modelId="{C77F30B5-8566-4B61-8A85-DD64FFC40271}" type="pres">
      <dgm:prSet presAssocID="{F72CE685-0F2C-48D7-80F1-1F0907F2DE76}" presName="parTxOnly" presStyleLbl="node1" presStyleIdx="2" presStyleCnt="4">
        <dgm:presLayoutVars>
          <dgm:chMax val="0"/>
          <dgm:chPref val="0"/>
          <dgm:bulletEnabled val="1"/>
        </dgm:presLayoutVars>
      </dgm:prSet>
      <dgm:spPr/>
      <dgm:t>
        <a:bodyPr/>
        <a:lstStyle/>
        <a:p>
          <a:endParaRPr lang="en-US"/>
        </a:p>
      </dgm:t>
    </dgm:pt>
    <dgm:pt modelId="{258CE66A-B1BA-4A16-9EF8-D8BC979A8858}" type="pres">
      <dgm:prSet presAssocID="{E16A94E6-795D-4E9A-B3B0-85533499A804}" presName="parTxOnlySpace" presStyleCnt="0"/>
      <dgm:spPr/>
    </dgm:pt>
    <dgm:pt modelId="{C49CFFF6-653C-453F-BFC9-96AA7862A713}" type="pres">
      <dgm:prSet presAssocID="{EFDF7C27-2B41-4F84-A855-B20011922857}" presName="parTxOnly" presStyleLbl="node1" presStyleIdx="3" presStyleCnt="4">
        <dgm:presLayoutVars>
          <dgm:chMax val="0"/>
          <dgm:chPref val="0"/>
          <dgm:bulletEnabled val="1"/>
        </dgm:presLayoutVars>
      </dgm:prSet>
      <dgm:spPr/>
      <dgm:t>
        <a:bodyPr/>
        <a:lstStyle/>
        <a:p>
          <a:endParaRPr lang="en-US"/>
        </a:p>
      </dgm:t>
    </dgm:pt>
  </dgm:ptLst>
  <dgm:cxnLst>
    <dgm:cxn modelId="{43FEC7F0-1812-4909-97E6-06761B82F474}" type="presOf" srcId="{F136A06F-BBF4-4902-8A87-F0BDED0A721E}" destId="{665226CB-D980-4E43-8262-AB256525BB30}" srcOrd="0" destOrd="0" presId="urn:microsoft.com/office/officeart/2005/8/layout/chevron1"/>
    <dgm:cxn modelId="{2E17AF6E-BE03-4E6E-BE48-FF35403E6A59}" type="presOf" srcId="{F9E1678B-0197-4DB6-84BB-1C6BB4E39539}" destId="{A6444365-F36C-4EB4-9D58-A55ABC98C620}" srcOrd="0" destOrd="0" presId="urn:microsoft.com/office/officeart/2005/8/layout/chevron1"/>
    <dgm:cxn modelId="{519EB57F-F4A2-4698-902F-D9E5EE897A14}" srcId="{C3FD1D0C-651A-46D3-B984-7FC9D9CC6366}" destId="{EFDF7C27-2B41-4F84-A855-B20011922857}" srcOrd="3" destOrd="0" parTransId="{48BA700D-224E-4181-A087-9466A19B6076}" sibTransId="{AA42DE58-3522-40D6-A364-85C6B1F6878C}"/>
    <dgm:cxn modelId="{E6919404-2698-48C9-8ABD-1508CC7AF442}" type="presOf" srcId="{EFDF7C27-2B41-4F84-A855-B20011922857}" destId="{C49CFFF6-653C-453F-BFC9-96AA7862A713}" srcOrd="0" destOrd="0" presId="urn:microsoft.com/office/officeart/2005/8/layout/chevron1"/>
    <dgm:cxn modelId="{E32A7158-7333-44EE-9BDE-F18E7364569E}" srcId="{C3FD1D0C-651A-46D3-B984-7FC9D9CC6366}" destId="{F9E1678B-0197-4DB6-84BB-1C6BB4E39539}" srcOrd="0" destOrd="0" parTransId="{388375EC-932B-4B7E-BB75-1CFB1BD77451}" sibTransId="{2380EE9B-91B7-4713-B1DD-4CB3C7230837}"/>
    <dgm:cxn modelId="{455B988A-6861-4352-9144-855E45D9C662}" srcId="{C3FD1D0C-651A-46D3-B984-7FC9D9CC6366}" destId="{F72CE685-0F2C-48D7-80F1-1F0907F2DE76}" srcOrd="2" destOrd="0" parTransId="{A625A732-3E40-4745-835B-B97F32B51AF4}" sibTransId="{E16A94E6-795D-4E9A-B3B0-85533499A804}"/>
    <dgm:cxn modelId="{78B6DD76-F6D7-4B28-90E4-8D7C4B6E5798}" type="presOf" srcId="{C3FD1D0C-651A-46D3-B984-7FC9D9CC6366}" destId="{20AEAB33-95EF-4C5B-80F0-8E2C90EF9025}" srcOrd="0" destOrd="0" presId="urn:microsoft.com/office/officeart/2005/8/layout/chevron1"/>
    <dgm:cxn modelId="{297520ED-ABCD-4042-8CBA-33C2B1D6D1C8}" type="presOf" srcId="{F72CE685-0F2C-48D7-80F1-1F0907F2DE76}" destId="{C77F30B5-8566-4B61-8A85-DD64FFC40271}" srcOrd="0" destOrd="0" presId="urn:microsoft.com/office/officeart/2005/8/layout/chevron1"/>
    <dgm:cxn modelId="{E2681452-055D-4AD7-8943-4C3D819E9F5F}" srcId="{C3FD1D0C-651A-46D3-B984-7FC9D9CC6366}" destId="{F136A06F-BBF4-4902-8A87-F0BDED0A721E}" srcOrd="1" destOrd="0" parTransId="{448F7FDE-AC07-42F3-A3C3-ED12E370DC4D}" sibTransId="{2343D078-6776-4A89-8AE2-871869EDC56F}"/>
    <dgm:cxn modelId="{7E495604-A9B6-4CEA-9B9C-E372DBAB18A8}" type="presParOf" srcId="{20AEAB33-95EF-4C5B-80F0-8E2C90EF9025}" destId="{A6444365-F36C-4EB4-9D58-A55ABC98C620}" srcOrd="0" destOrd="0" presId="urn:microsoft.com/office/officeart/2005/8/layout/chevron1"/>
    <dgm:cxn modelId="{77FCE288-DDFE-4C9C-A1C5-FA633C523F44}" type="presParOf" srcId="{20AEAB33-95EF-4C5B-80F0-8E2C90EF9025}" destId="{27D5B5B4-6031-40C3-9C46-923FE302A2C2}" srcOrd="1" destOrd="0" presId="urn:microsoft.com/office/officeart/2005/8/layout/chevron1"/>
    <dgm:cxn modelId="{7E313599-7B05-4E54-9775-7DCA59E2F585}" type="presParOf" srcId="{20AEAB33-95EF-4C5B-80F0-8E2C90EF9025}" destId="{665226CB-D980-4E43-8262-AB256525BB30}" srcOrd="2" destOrd="0" presId="urn:microsoft.com/office/officeart/2005/8/layout/chevron1"/>
    <dgm:cxn modelId="{71E21F47-96B5-460F-9FE6-01B1842766DC}" type="presParOf" srcId="{20AEAB33-95EF-4C5B-80F0-8E2C90EF9025}" destId="{5AE949FA-2F5B-429B-B5E4-2007B157E3F2}" srcOrd="3" destOrd="0" presId="urn:microsoft.com/office/officeart/2005/8/layout/chevron1"/>
    <dgm:cxn modelId="{35EB58B5-5486-4667-BB02-40A2013C2DBD}" type="presParOf" srcId="{20AEAB33-95EF-4C5B-80F0-8E2C90EF9025}" destId="{C77F30B5-8566-4B61-8A85-DD64FFC40271}" srcOrd="4" destOrd="0" presId="urn:microsoft.com/office/officeart/2005/8/layout/chevron1"/>
    <dgm:cxn modelId="{6331F0FD-E4DB-485A-816F-97AE92947862}" type="presParOf" srcId="{20AEAB33-95EF-4C5B-80F0-8E2C90EF9025}" destId="{258CE66A-B1BA-4A16-9EF8-D8BC979A8858}" srcOrd="5" destOrd="0" presId="urn:microsoft.com/office/officeart/2005/8/layout/chevron1"/>
    <dgm:cxn modelId="{0209E929-8819-422D-9C3C-00F4C68A5578}" type="presParOf" srcId="{20AEAB33-95EF-4C5B-80F0-8E2C90EF9025}" destId="{C49CFFF6-653C-453F-BFC9-96AA7862A713}" srcOrd="6" destOrd="0" presId="urn:microsoft.com/office/officeart/2005/8/layout/chevron1"/>
  </dgm:cxnLst>
  <dgm:bg>
    <a:noFill/>
  </dgm:bg>
  <dgm:whole>
    <a:ln cmpd="sng">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35199C-B565-4AAE-A723-6952381ABA58}" type="doc">
      <dgm:prSet loTypeId="urn:microsoft.com/office/officeart/2005/8/layout/pyramid3" loCatId="pyramid" qsTypeId="urn:microsoft.com/office/officeart/2005/8/quickstyle/simple4" qsCatId="simple" csTypeId="urn:microsoft.com/office/officeart/2005/8/colors/colorful5" csCatId="colorful" phldr="1"/>
      <dgm:spPr/>
    </dgm:pt>
    <dgm:pt modelId="{623F9F68-6CEB-4DD6-BEC7-C7310E0D4AB4}">
      <dgm:prSet phldrT="[Text]" custT="1"/>
      <dgm:spPr/>
      <dgm:t>
        <a:bodyPr/>
        <a:lstStyle/>
        <a:p>
          <a:endParaRPr lang="en-US" sz="3200" dirty="0"/>
        </a:p>
      </dgm:t>
    </dgm:pt>
    <dgm:pt modelId="{6E47BA2D-A088-4D5B-B730-938697B2A422}" type="parTrans" cxnId="{7BCF3F6E-3FE1-4BAE-A8ED-7E04AA10C433}">
      <dgm:prSet/>
      <dgm:spPr/>
      <dgm:t>
        <a:bodyPr/>
        <a:lstStyle/>
        <a:p>
          <a:endParaRPr lang="en-US"/>
        </a:p>
      </dgm:t>
    </dgm:pt>
    <dgm:pt modelId="{BB5D7D59-C7B6-4843-B07D-C081FF31119A}" type="sibTrans" cxnId="{7BCF3F6E-3FE1-4BAE-A8ED-7E04AA10C433}">
      <dgm:prSet/>
      <dgm:spPr/>
      <dgm:t>
        <a:bodyPr/>
        <a:lstStyle/>
        <a:p>
          <a:endParaRPr lang="en-US"/>
        </a:p>
      </dgm:t>
    </dgm:pt>
    <dgm:pt modelId="{867933F3-8C0A-4CF2-8902-01DA33DE6CF7}">
      <dgm:prSet phldrT="[Text]" custT="1"/>
      <dgm:spPr/>
      <dgm:t>
        <a:bodyPr/>
        <a:lstStyle/>
        <a:p>
          <a:endParaRPr lang="en-US" sz="3200" dirty="0"/>
        </a:p>
      </dgm:t>
    </dgm:pt>
    <dgm:pt modelId="{96E73972-891F-4A28-8CF0-05D2CFAB551F}" type="parTrans" cxnId="{4B78066E-3C1A-472B-AEDC-F61B865BFE99}">
      <dgm:prSet/>
      <dgm:spPr/>
      <dgm:t>
        <a:bodyPr/>
        <a:lstStyle/>
        <a:p>
          <a:endParaRPr lang="en-US"/>
        </a:p>
      </dgm:t>
    </dgm:pt>
    <dgm:pt modelId="{04CBE747-FECC-4F77-96BC-14681E141A9C}" type="sibTrans" cxnId="{4B78066E-3C1A-472B-AEDC-F61B865BFE99}">
      <dgm:prSet/>
      <dgm:spPr/>
      <dgm:t>
        <a:bodyPr/>
        <a:lstStyle/>
        <a:p>
          <a:endParaRPr lang="en-US"/>
        </a:p>
      </dgm:t>
    </dgm:pt>
    <dgm:pt modelId="{647410FD-7138-40D4-800B-816111B92CF3}">
      <dgm:prSet phldrT="[Text]" custT="1"/>
      <dgm:spPr/>
      <dgm:t>
        <a:bodyPr/>
        <a:lstStyle/>
        <a:p>
          <a:endParaRPr lang="en-US" sz="3200" dirty="0"/>
        </a:p>
      </dgm:t>
    </dgm:pt>
    <dgm:pt modelId="{FD2420CA-4816-4DDC-AE82-86F46C56F397}" type="parTrans" cxnId="{BF8424D6-3BBC-4AEB-A7A9-84FD20E83252}">
      <dgm:prSet/>
      <dgm:spPr/>
      <dgm:t>
        <a:bodyPr/>
        <a:lstStyle/>
        <a:p>
          <a:endParaRPr lang="en-US"/>
        </a:p>
      </dgm:t>
    </dgm:pt>
    <dgm:pt modelId="{EB676317-DF41-48B7-B7A0-32DFF6549449}" type="sibTrans" cxnId="{BF8424D6-3BBC-4AEB-A7A9-84FD20E83252}">
      <dgm:prSet/>
      <dgm:spPr/>
      <dgm:t>
        <a:bodyPr/>
        <a:lstStyle/>
        <a:p>
          <a:endParaRPr lang="en-US"/>
        </a:p>
      </dgm:t>
    </dgm:pt>
    <dgm:pt modelId="{C6BAE545-89F6-4A9C-A360-5A7D8E73F8DA}">
      <dgm:prSet phldrT="[Text]" custT="1"/>
      <dgm:spPr/>
      <dgm:t>
        <a:bodyPr/>
        <a:lstStyle/>
        <a:p>
          <a:endParaRPr lang="en-US" sz="3200" dirty="0"/>
        </a:p>
      </dgm:t>
    </dgm:pt>
    <dgm:pt modelId="{356C1D34-D618-455F-B213-626D6B0814D0}" type="parTrans" cxnId="{EE437843-CB9E-4241-B8D4-A576809F357C}">
      <dgm:prSet/>
      <dgm:spPr/>
      <dgm:t>
        <a:bodyPr/>
        <a:lstStyle/>
        <a:p>
          <a:endParaRPr lang="en-US"/>
        </a:p>
      </dgm:t>
    </dgm:pt>
    <dgm:pt modelId="{532BB45A-A4C9-496D-A0B0-3D17F23A762E}" type="sibTrans" cxnId="{EE437843-CB9E-4241-B8D4-A576809F357C}">
      <dgm:prSet/>
      <dgm:spPr/>
      <dgm:t>
        <a:bodyPr/>
        <a:lstStyle/>
        <a:p>
          <a:endParaRPr lang="en-US"/>
        </a:p>
      </dgm:t>
    </dgm:pt>
    <dgm:pt modelId="{4602F6E8-BEC7-44A7-B39D-867F683945BA}">
      <dgm:prSet phldrT="[Text]" custT="1"/>
      <dgm:spPr/>
      <dgm:t>
        <a:bodyPr/>
        <a:lstStyle/>
        <a:p>
          <a:endParaRPr lang="en-US" sz="3200" dirty="0"/>
        </a:p>
      </dgm:t>
    </dgm:pt>
    <dgm:pt modelId="{09EF598F-5FBF-4618-BC8B-73C4BCF5ABC1}" type="parTrans" cxnId="{C692796D-E2E9-4A2A-8FC0-DA54FBCEBF6C}">
      <dgm:prSet/>
      <dgm:spPr/>
      <dgm:t>
        <a:bodyPr/>
        <a:lstStyle/>
        <a:p>
          <a:endParaRPr lang="en-US"/>
        </a:p>
      </dgm:t>
    </dgm:pt>
    <dgm:pt modelId="{DD53EA0A-12FF-42C1-A4DE-D59BC65024B8}" type="sibTrans" cxnId="{C692796D-E2E9-4A2A-8FC0-DA54FBCEBF6C}">
      <dgm:prSet/>
      <dgm:spPr/>
      <dgm:t>
        <a:bodyPr/>
        <a:lstStyle/>
        <a:p>
          <a:endParaRPr lang="en-US"/>
        </a:p>
      </dgm:t>
    </dgm:pt>
    <dgm:pt modelId="{E80167F8-D933-4679-BEBB-1EFA46689002}">
      <dgm:prSet phldrT="[Text]" custT="1"/>
      <dgm:spPr/>
      <dgm:t>
        <a:bodyPr/>
        <a:lstStyle/>
        <a:p>
          <a:endParaRPr lang="en-US" sz="3200" dirty="0"/>
        </a:p>
      </dgm:t>
    </dgm:pt>
    <dgm:pt modelId="{576F7B8D-A9DB-40DB-8309-2174E6C712D3}" type="sibTrans" cxnId="{D8905EA6-15CD-42DB-8FB1-58B9796E3AAC}">
      <dgm:prSet/>
      <dgm:spPr/>
      <dgm:t>
        <a:bodyPr/>
        <a:lstStyle/>
        <a:p>
          <a:endParaRPr lang="en-US"/>
        </a:p>
      </dgm:t>
    </dgm:pt>
    <dgm:pt modelId="{2D109CF6-3246-4B8E-B8E5-529A9482C0B7}" type="parTrans" cxnId="{D8905EA6-15CD-42DB-8FB1-58B9796E3AAC}">
      <dgm:prSet/>
      <dgm:spPr/>
      <dgm:t>
        <a:bodyPr/>
        <a:lstStyle/>
        <a:p>
          <a:endParaRPr lang="en-US"/>
        </a:p>
      </dgm:t>
    </dgm:pt>
    <dgm:pt modelId="{FC5AEC81-CF19-4006-B91C-5454A1B1C167}" type="pres">
      <dgm:prSet presAssocID="{AC35199C-B565-4AAE-A723-6952381ABA58}" presName="Name0" presStyleCnt="0">
        <dgm:presLayoutVars>
          <dgm:dir/>
          <dgm:animLvl val="lvl"/>
          <dgm:resizeHandles val="exact"/>
        </dgm:presLayoutVars>
      </dgm:prSet>
      <dgm:spPr/>
    </dgm:pt>
    <dgm:pt modelId="{3B76D4B7-8F59-4EA5-B99E-E949BE075638}" type="pres">
      <dgm:prSet presAssocID="{4602F6E8-BEC7-44A7-B39D-867F683945BA}" presName="Name8" presStyleCnt="0"/>
      <dgm:spPr/>
    </dgm:pt>
    <dgm:pt modelId="{734AF9A0-0BA4-4053-B264-ADBD320C8D67}" type="pres">
      <dgm:prSet presAssocID="{4602F6E8-BEC7-44A7-B39D-867F683945BA}" presName="level" presStyleLbl="node1" presStyleIdx="0" presStyleCnt="6" custLinFactNeighborX="234" custLinFactNeighborY="-11484">
        <dgm:presLayoutVars>
          <dgm:chMax val="1"/>
          <dgm:bulletEnabled val="1"/>
        </dgm:presLayoutVars>
      </dgm:prSet>
      <dgm:spPr/>
      <dgm:t>
        <a:bodyPr/>
        <a:lstStyle/>
        <a:p>
          <a:endParaRPr lang="en-US"/>
        </a:p>
      </dgm:t>
    </dgm:pt>
    <dgm:pt modelId="{EEDB8686-0A02-465B-B9DD-A9E022D99C55}" type="pres">
      <dgm:prSet presAssocID="{4602F6E8-BEC7-44A7-B39D-867F683945BA}" presName="levelTx" presStyleLbl="revTx" presStyleIdx="0" presStyleCnt="0">
        <dgm:presLayoutVars>
          <dgm:chMax val="1"/>
          <dgm:bulletEnabled val="1"/>
        </dgm:presLayoutVars>
      </dgm:prSet>
      <dgm:spPr/>
      <dgm:t>
        <a:bodyPr/>
        <a:lstStyle/>
        <a:p>
          <a:endParaRPr lang="en-US"/>
        </a:p>
      </dgm:t>
    </dgm:pt>
    <dgm:pt modelId="{EE71A674-FB09-4A2D-B3FA-59E82CAF6E1A}" type="pres">
      <dgm:prSet presAssocID="{E80167F8-D933-4679-BEBB-1EFA46689002}" presName="Name8" presStyleCnt="0"/>
      <dgm:spPr/>
    </dgm:pt>
    <dgm:pt modelId="{1B9F6086-EE58-4EED-BA54-46738A58C758}" type="pres">
      <dgm:prSet presAssocID="{E80167F8-D933-4679-BEBB-1EFA46689002}" presName="level" presStyleLbl="node1" presStyleIdx="1" presStyleCnt="6">
        <dgm:presLayoutVars>
          <dgm:chMax val="1"/>
          <dgm:bulletEnabled val="1"/>
        </dgm:presLayoutVars>
      </dgm:prSet>
      <dgm:spPr/>
      <dgm:t>
        <a:bodyPr/>
        <a:lstStyle/>
        <a:p>
          <a:endParaRPr lang="en-US"/>
        </a:p>
      </dgm:t>
    </dgm:pt>
    <dgm:pt modelId="{15E1F9C4-FAFA-4EE8-B5DF-7194B97593AA}" type="pres">
      <dgm:prSet presAssocID="{E80167F8-D933-4679-BEBB-1EFA46689002}" presName="levelTx" presStyleLbl="revTx" presStyleIdx="0" presStyleCnt="0">
        <dgm:presLayoutVars>
          <dgm:chMax val="1"/>
          <dgm:bulletEnabled val="1"/>
        </dgm:presLayoutVars>
      </dgm:prSet>
      <dgm:spPr/>
      <dgm:t>
        <a:bodyPr/>
        <a:lstStyle/>
        <a:p>
          <a:endParaRPr lang="en-US"/>
        </a:p>
      </dgm:t>
    </dgm:pt>
    <dgm:pt modelId="{89E864EE-3E75-4A00-95E9-A00F015CCA47}" type="pres">
      <dgm:prSet presAssocID="{647410FD-7138-40D4-800B-816111B92CF3}" presName="Name8" presStyleCnt="0"/>
      <dgm:spPr/>
    </dgm:pt>
    <dgm:pt modelId="{3333686B-C813-458B-93CE-E7D77D73BC0A}" type="pres">
      <dgm:prSet presAssocID="{647410FD-7138-40D4-800B-816111B92CF3}" presName="level" presStyleLbl="node1" presStyleIdx="2" presStyleCnt="6">
        <dgm:presLayoutVars>
          <dgm:chMax val="1"/>
          <dgm:bulletEnabled val="1"/>
        </dgm:presLayoutVars>
      </dgm:prSet>
      <dgm:spPr/>
      <dgm:t>
        <a:bodyPr/>
        <a:lstStyle/>
        <a:p>
          <a:endParaRPr lang="en-US"/>
        </a:p>
      </dgm:t>
    </dgm:pt>
    <dgm:pt modelId="{279F34AE-638F-4D53-98CA-7758A8BFF4A1}" type="pres">
      <dgm:prSet presAssocID="{647410FD-7138-40D4-800B-816111B92CF3}" presName="levelTx" presStyleLbl="revTx" presStyleIdx="0" presStyleCnt="0">
        <dgm:presLayoutVars>
          <dgm:chMax val="1"/>
          <dgm:bulletEnabled val="1"/>
        </dgm:presLayoutVars>
      </dgm:prSet>
      <dgm:spPr/>
      <dgm:t>
        <a:bodyPr/>
        <a:lstStyle/>
        <a:p>
          <a:endParaRPr lang="en-US"/>
        </a:p>
      </dgm:t>
    </dgm:pt>
    <dgm:pt modelId="{E0373426-CDE7-4C9A-9525-27658344AD98}" type="pres">
      <dgm:prSet presAssocID="{C6BAE545-89F6-4A9C-A360-5A7D8E73F8DA}" presName="Name8" presStyleCnt="0"/>
      <dgm:spPr/>
    </dgm:pt>
    <dgm:pt modelId="{98CBEF4A-F73F-44EE-9722-374EC95B4FB8}" type="pres">
      <dgm:prSet presAssocID="{C6BAE545-89F6-4A9C-A360-5A7D8E73F8DA}" presName="level" presStyleLbl="node1" presStyleIdx="3" presStyleCnt="6">
        <dgm:presLayoutVars>
          <dgm:chMax val="1"/>
          <dgm:bulletEnabled val="1"/>
        </dgm:presLayoutVars>
      </dgm:prSet>
      <dgm:spPr/>
      <dgm:t>
        <a:bodyPr/>
        <a:lstStyle/>
        <a:p>
          <a:endParaRPr lang="en-US"/>
        </a:p>
      </dgm:t>
    </dgm:pt>
    <dgm:pt modelId="{56AAB82B-4FBF-4118-8905-3BA9B287A6A5}" type="pres">
      <dgm:prSet presAssocID="{C6BAE545-89F6-4A9C-A360-5A7D8E73F8DA}" presName="levelTx" presStyleLbl="revTx" presStyleIdx="0" presStyleCnt="0">
        <dgm:presLayoutVars>
          <dgm:chMax val="1"/>
          <dgm:bulletEnabled val="1"/>
        </dgm:presLayoutVars>
      </dgm:prSet>
      <dgm:spPr/>
      <dgm:t>
        <a:bodyPr/>
        <a:lstStyle/>
        <a:p>
          <a:endParaRPr lang="en-US"/>
        </a:p>
      </dgm:t>
    </dgm:pt>
    <dgm:pt modelId="{A5ACABD0-1344-47E6-99A8-A6CBAF880975}" type="pres">
      <dgm:prSet presAssocID="{867933F3-8C0A-4CF2-8902-01DA33DE6CF7}" presName="Name8" presStyleCnt="0"/>
      <dgm:spPr/>
    </dgm:pt>
    <dgm:pt modelId="{2215BF50-084F-4176-944B-B9EB8284E6CA}" type="pres">
      <dgm:prSet presAssocID="{867933F3-8C0A-4CF2-8902-01DA33DE6CF7}" presName="level" presStyleLbl="node1" presStyleIdx="4" presStyleCnt="6">
        <dgm:presLayoutVars>
          <dgm:chMax val="1"/>
          <dgm:bulletEnabled val="1"/>
        </dgm:presLayoutVars>
      </dgm:prSet>
      <dgm:spPr/>
      <dgm:t>
        <a:bodyPr/>
        <a:lstStyle/>
        <a:p>
          <a:endParaRPr lang="en-US"/>
        </a:p>
      </dgm:t>
    </dgm:pt>
    <dgm:pt modelId="{DE8C5600-3AB5-4194-9025-4A72505876B8}" type="pres">
      <dgm:prSet presAssocID="{867933F3-8C0A-4CF2-8902-01DA33DE6CF7}" presName="levelTx" presStyleLbl="revTx" presStyleIdx="0" presStyleCnt="0">
        <dgm:presLayoutVars>
          <dgm:chMax val="1"/>
          <dgm:bulletEnabled val="1"/>
        </dgm:presLayoutVars>
      </dgm:prSet>
      <dgm:spPr/>
      <dgm:t>
        <a:bodyPr/>
        <a:lstStyle/>
        <a:p>
          <a:endParaRPr lang="en-US"/>
        </a:p>
      </dgm:t>
    </dgm:pt>
    <dgm:pt modelId="{53FC1280-BDE9-41C2-97D8-73009F97D86A}" type="pres">
      <dgm:prSet presAssocID="{623F9F68-6CEB-4DD6-BEC7-C7310E0D4AB4}" presName="Name8" presStyleCnt="0"/>
      <dgm:spPr/>
    </dgm:pt>
    <dgm:pt modelId="{21E39C87-FA0C-421C-80B0-485915BAC44D}" type="pres">
      <dgm:prSet presAssocID="{623F9F68-6CEB-4DD6-BEC7-C7310E0D4AB4}" presName="level" presStyleLbl="node1" presStyleIdx="5" presStyleCnt="6">
        <dgm:presLayoutVars>
          <dgm:chMax val="1"/>
          <dgm:bulletEnabled val="1"/>
        </dgm:presLayoutVars>
      </dgm:prSet>
      <dgm:spPr/>
      <dgm:t>
        <a:bodyPr/>
        <a:lstStyle/>
        <a:p>
          <a:endParaRPr lang="en-US"/>
        </a:p>
      </dgm:t>
    </dgm:pt>
    <dgm:pt modelId="{165ACE72-CAB4-4050-8E42-CF264C3F5F7A}" type="pres">
      <dgm:prSet presAssocID="{623F9F68-6CEB-4DD6-BEC7-C7310E0D4AB4}" presName="levelTx" presStyleLbl="revTx" presStyleIdx="0" presStyleCnt="0">
        <dgm:presLayoutVars>
          <dgm:chMax val="1"/>
          <dgm:bulletEnabled val="1"/>
        </dgm:presLayoutVars>
      </dgm:prSet>
      <dgm:spPr/>
      <dgm:t>
        <a:bodyPr/>
        <a:lstStyle/>
        <a:p>
          <a:endParaRPr lang="en-US"/>
        </a:p>
      </dgm:t>
    </dgm:pt>
  </dgm:ptLst>
  <dgm:cxnLst>
    <dgm:cxn modelId="{7BCF3F6E-3FE1-4BAE-A8ED-7E04AA10C433}" srcId="{AC35199C-B565-4AAE-A723-6952381ABA58}" destId="{623F9F68-6CEB-4DD6-BEC7-C7310E0D4AB4}" srcOrd="5" destOrd="0" parTransId="{6E47BA2D-A088-4D5B-B730-938697B2A422}" sibTransId="{BB5D7D59-C7B6-4843-B07D-C081FF31119A}"/>
    <dgm:cxn modelId="{BF8424D6-3BBC-4AEB-A7A9-84FD20E83252}" srcId="{AC35199C-B565-4AAE-A723-6952381ABA58}" destId="{647410FD-7138-40D4-800B-816111B92CF3}" srcOrd="2" destOrd="0" parTransId="{FD2420CA-4816-4DDC-AE82-86F46C56F397}" sibTransId="{EB676317-DF41-48B7-B7A0-32DFF6549449}"/>
    <dgm:cxn modelId="{5F6FA8E3-C1EA-44DF-AFB8-E5CABBCD82C2}" type="presOf" srcId="{AC35199C-B565-4AAE-A723-6952381ABA58}" destId="{FC5AEC81-CF19-4006-B91C-5454A1B1C167}" srcOrd="0" destOrd="0" presId="urn:microsoft.com/office/officeart/2005/8/layout/pyramid3"/>
    <dgm:cxn modelId="{8D611DCA-53A9-4275-859A-504690F74B1D}" type="presOf" srcId="{C6BAE545-89F6-4A9C-A360-5A7D8E73F8DA}" destId="{98CBEF4A-F73F-44EE-9722-374EC95B4FB8}" srcOrd="0" destOrd="0" presId="urn:microsoft.com/office/officeart/2005/8/layout/pyramid3"/>
    <dgm:cxn modelId="{8725BC44-306F-4D59-A618-B0A4332DFA0A}" type="presOf" srcId="{E80167F8-D933-4679-BEBB-1EFA46689002}" destId="{1B9F6086-EE58-4EED-BA54-46738A58C758}" srcOrd="0" destOrd="0" presId="urn:microsoft.com/office/officeart/2005/8/layout/pyramid3"/>
    <dgm:cxn modelId="{1CF8D02B-27F8-4911-A5CF-2E3C5D86EA79}" type="presOf" srcId="{647410FD-7138-40D4-800B-816111B92CF3}" destId="{279F34AE-638F-4D53-98CA-7758A8BFF4A1}" srcOrd="1" destOrd="0" presId="urn:microsoft.com/office/officeart/2005/8/layout/pyramid3"/>
    <dgm:cxn modelId="{4F98B3B2-D3EF-4563-8B77-D348A4BEB2A2}" type="presOf" srcId="{4602F6E8-BEC7-44A7-B39D-867F683945BA}" destId="{734AF9A0-0BA4-4053-B264-ADBD320C8D67}" srcOrd="0" destOrd="0" presId="urn:microsoft.com/office/officeart/2005/8/layout/pyramid3"/>
    <dgm:cxn modelId="{ACF507D0-63CF-4AF0-AC6D-13D5CD4BBFCA}" type="presOf" srcId="{C6BAE545-89F6-4A9C-A360-5A7D8E73F8DA}" destId="{56AAB82B-4FBF-4118-8905-3BA9B287A6A5}" srcOrd="1" destOrd="0" presId="urn:microsoft.com/office/officeart/2005/8/layout/pyramid3"/>
    <dgm:cxn modelId="{B9392181-6CC5-4D7A-8579-0BF4300C40C1}" type="presOf" srcId="{647410FD-7138-40D4-800B-816111B92CF3}" destId="{3333686B-C813-458B-93CE-E7D77D73BC0A}" srcOrd="0" destOrd="0" presId="urn:microsoft.com/office/officeart/2005/8/layout/pyramid3"/>
    <dgm:cxn modelId="{F1F18D14-D2E4-4B4B-BFAC-8BD2DFACF4F2}" type="presOf" srcId="{623F9F68-6CEB-4DD6-BEC7-C7310E0D4AB4}" destId="{21E39C87-FA0C-421C-80B0-485915BAC44D}" srcOrd="0" destOrd="0" presId="urn:microsoft.com/office/officeart/2005/8/layout/pyramid3"/>
    <dgm:cxn modelId="{4B78066E-3C1A-472B-AEDC-F61B865BFE99}" srcId="{AC35199C-B565-4AAE-A723-6952381ABA58}" destId="{867933F3-8C0A-4CF2-8902-01DA33DE6CF7}" srcOrd="4" destOrd="0" parTransId="{96E73972-891F-4A28-8CF0-05D2CFAB551F}" sibTransId="{04CBE747-FECC-4F77-96BC-14681E141A9C}"/>
    <dgm:cxn modelId="{26E2E6B8-1D74-496B-8471-270733223A1F}" type="presOf" srcId="{867933F3-8C0A-4CF2-8902-01DA33DE6CF7}" destId="{2215BF50-084F-4176-944B-B9EB8284E6CA}" srcOrd="0" destOrd="0" presId="urn:microsoft.com/office/officeart/2005/8/layout/pyramid3"/>
    <dgm:cxn modelId="{48DB8D89-8CEC-4BB1-9701-110CFB0FCE14}" type="presOf" srcId="{623F9F68-6CEB-4DD6-BEC7-C7310E0D4AB4}" destId="{165ACE72-CAB4-4050-8E42-CF264C3F5F7A}" srcOrd="1" destOrd="0" presId="urn:microsoft.com/office/officeart/2005/8/layout/pyramid3"/>
    <dgm:cxn modelId="{C692796D-E2E9-4A2A-8FC0-DA54FBCEBF6C}" srcId="{AC35199C-B565-4AAE-A723-6952381ABA58}" destId="{4602F6E8-BEC7-44A7-B39D-867F683945BA}" srcOrd="0" destOrd="0" parTransId="{09EF598F-5FBF-4618-BC8B-73C4BCF5ABC1}" sibTransId="{DD53EA0A-12FF-42C1-A4DE-D59BC65024B8}"/>
    <dgm:cxn modelId="{D8905EA6-15CD-42DB-8FB1-58B9796E3AAC}" srcId="{AC35199C-B565-4AAE-A723-6952381ABA58}" destId="{E80167F8-D933-4679-BEBB-1EFA46689002}" srcOrd="1" destOrd="0" parTransId="{2D109CF6-3246-4B8E-B8E5-529A9482C0B7}" sibTransId="{576F7B8D-A9DB-40DB-8309-2174E6C712D3}"/>
    <dgm:cxn modelId="{E6DB5689-6D1B-44A2-89AD-5D29FF536332}" type="presOf" srcId="{4602F6E8-BEC7-44A7-B39D-867F683945BA}" destId="{EEDB8686-0A02-465B-B9DD-A9E022D99C55}" srcOrd="1" destOrd="0" presId="urn:microsoft.com/office/officeart/2005/8/layout/pyramid3"/>
    <dgm:cxn modelId="{3F2AA895-6B1D-4659-9548-4F47C5D53C44}" type="presOf" srcId="{E80167F8-D933-4679-BEBB-1EFA46689002}" destId="{15E1F9C4-FAFA-4EE8-B5DF-7194B97593AA}" srcOrd="1" destOrd="0" presId="urn:microsoft.com/office/officeart/2005/8/layout/pyramid3"/>
    <dgm:cxn modelId="{E91B793A-57CA-47C1-A485-32E53A92C534}" type="presOf" srcId="{867933F3-8C0A-4CF2-8902-01DA33DE6CF7}" destId="{DE8C5600-3AB5-4194-9025-4A72505876B8}" srcOrd="1" destOrd="0" presId="urn:microsoft.com/office/officeart/2005/8/layout/pyramid3"/>
    <dgm:cxn modelId="{EE437843-CB9E-4241-B8D4-A576809F357C}" srcId="{AC35199C-B565-4AAE-A723-6952381ABA58}" destId="{C6BAE545-89F6-4A9C-A360-5A7D8E73F8DA}" srcOrd="3" destOrd="0" parTransId="{356C1D34-D618-455F-B213-626D6B0814D0}" sibTransId="{532BB45A-A4C9-496D-A0B0-3D17F23A762E}"/>
    <dgm:cxn modelId="{F74F7C7C-8381-461E-8F55-EEE1131457D1}" type="presParOf" srcId="{FC5AEC81-CF19-4006-B91C-5454A1B1C167}" destId="{3B76D4B7-8F59-4EA5-B99E-E949BE075638}" srcOrd="0" destOrd="0" presId="urn:microsoft.com/office/officeart/2005/8/layout/pyramid3"/>
    <dgm:cxn modelId="{5CEE17F0-6E29-4F3F-B694-AB42B3E65EF9}" type="presParOf" srcId="{3B76D4B7-8F59-4EA5-B99E-E949BE075638}" destId="{734AF9A0-0BA4-4053-B264-ADBD320C8D67}" srcOrd="0" destOrd="0" presId="urn:microsoft.com/office/officeart/2005/8/layout/pyramid3"/>
    <dgm:cxn modelId="{BBE7E35F-AB12-4C99-874B-8236278C7593}" type="presParOf" srcId="{3B76D4B7-8F59-4EA5-B99E-E949BE075638}" destId="{EEDB8686-0A02-465B-B9DD-A9E022D99C55}" srcOrd="1" destOrd="0" presId="urn:microsoft.com/office/officeart/2005/8/layout/pyramid3"/>
    <dgm:cxn modelId="{831DBCF7-1D0E-46E7-8C34-6FE822370EC8}" type="presParOf" srcId="{FC5AEC81-CF19-4006-B91C-5454A1B1C167}" destId="{EE71A674-FB09-4A2D-B3FA-59E82CAF6E1A}" srcOrd="1" destOrd="0" presId="urn:microsoft.com/office/officeart/2005/8/layout/pyramid3"/>
    <dgm:cxn modelId="{54F161C7-09BB-4D80-A027-8B7234A49F80}" type="presParOf" srcId="{EE71A674-FB09-4A2D-B3FA-59E82CAF6E1A}" destId="{1B9F6086-EE58-4EED-BA54-46738A58C758}" srcOrd="0" destOrd="0" presId="urn:microsoft.com/office/officeart/2005/8/layout/pyramid3"/>
    <dgm:cxn modelId="{87751C8D-6CFA-4D49-B0E2-E3F764AFB6C1}" type="presParOf" srcId="{EE71A674-FB09-4A2D-B3FA-59E82CAF6E1A}" destId="{15E1F9C4-FAFA-4EE8-B5DF-7194B97593AA}" srcOrd="1" destOrd="0" presId="urn:microsoft.com/office/officeart/2005/8/layout/pyramid3"/>
    <dgm:cxn modelId="{3BCC8D2A-ED48-412E-8F26-12ED8A2F6B52}" type="presParOf" srcId="{FC5AEC81-CF19-4006-B91C-5454A1B1C167}" destId="{89E864EE-3E75-4A00-95E9-A00F015CCA47}" srcOrd="2" destOrd="0" presId="urn:microsoft.com/office/officeart/2005/8/layout/pyramid3"/>
    <dgm:cxn modelId="{DBEF68DC-87D9-40D8-BD1E-449F88A998E6}" type="presParOf" srcId="{89E864EE-3E75-4A00-95E9-A00F015CCA47}" destId="{3333686B-C813-458B-93CE-E7D77D73BC0A}" srcOrd="0" destOrd="0" presId="urn:microsoft.com/office/officeart/2005/8/layout/pyramid3"/>
    <dgm:cxn modelId="{9ACF3915-0639-431F-A163-A6369CCDBD29}" type="presParOf" srcId="{89E864EE-3E75-4A00-95E9-A00F015CCA47}" destId="{279F34AE-638F-4D53-98CA-7758A8BFF4A1}" srcOrd="1" destOrd="0" presId="urn:microsoft.com/office/officeart/2005/8/layout/pyramid3"/>
    <dgm:cxn modelId="{D1B6B7DB-E906-49C7-B1E7-99327C804BC5}" type="presParOf" srcId="{FC5AEC81-CF19-4006-B91C-5454A1B1C167}" destId="{E0373426-CDE7-4C9A-9525-27658344AD98}" srcOrd="3" destOrd="0" presId="urn:microsoft.com/office/officeart/2005/8/layout/pyramid3"/>
    <dgm:cxn modelId="{3AC5B460-63D6-4070-B0D2-5B04CD4A7B81}" type="presParOf" srcId="{E0373426-CDE7-4C9A-9525-27658344AD98}" destId="{98CBEF4A-F73F-44EE-9722-374EC95B4FB8}" srcOrd="0" destOrd="0" presId="urn:microsoft.com/office/officeart/2005/8/layout/pyramid3"/>
    <dgm:cxn modelId="{F70BBDAD-3489-442E-83A8-EAC4AD3F56ED}" type="presParOf" srcId="{E0373426-CDE7-4C9A-9525-27658344AD98}" destId="{56AAB82B-4FBF-4118-8905-3BA9B287A6A5}" srcOrd="1" destOrd="0" presId="urn:microsoft.com/office/officeart/2005/8/layout/pyramid3"/>
    <dgm:cxn modelId="{951E6610-BBF7-4FD0-BDDA-E371DD756B72}" type="presParOf" srcId="{FC5AEC81-CF19-4006-B91C-5454A1B1C167}" destId="{A5ACABD0-1344-47E6-99A8-A6CBAF880975}" srcOrd="4" destOrd="0" presId="urn:microsoft.com/office/officeart/2005/8/layout/pyramid3"/>
    <dgm:cxn modelId="{CC3FD841-2E5F-4E43-848C-66A3A48ED3C6}" type="presParOf" srcId="{A5ACABD0-1344-47E6-99A8-A6CBAF880975}" destId="{2215BF50-084F-4176-944B-B9EB8284E6CA}" srcOrd="0" destOrd="0" presId="urn:microsoft.com/office/officeart/2005/8/layout/pyramid3"/>
    <dgm:cxn modelId="{B3B44257-51D3-4CAF-B667-489484224D72}" type="presParOf" srcId="{A5ACABD0-1344-47E6-99A8-A6CBAF880975}" destId="{DE8C5600-3AB5-4194-9025-4A72505876B8}" srcOrd="1" destOrd="0" presId="urn:microsoft.com/office/officeart/2005/8/layout/pyramid3"/>
    <dgm:cxn modelId="{BD735314-D666-48D1-96C6-88EF9DD373A1}" type="presParOf" srcId="{FC5AEC81-CF19-4006-B91C-5454A1B1C167}" destId="{53FC1280-BDE9-41C2-97D8-73009F97D86A}" srcOrd="5" destOrd="0" presId="urn:microsoft.com/office/officeart/2005/8/layout/pyramid3"/>
    <dgm:cxn modelId="{3449B533-DB67-46F8-A0B2-FDCF5F3727BC}" type="presParOf" srcId="{53FC1280-BDE9-41C2-97D8-73009F97D86A}" destId="{21E39C87-FA0C-421C-80B0-485915BAC44D}" srcOrd="0" destOrd="0" presId="urn:microsoft.com/office/officeart/2005/8/layout/pyramid3"/>
    <dgm:cxn modelId="{4C39F9F2-8248-4E6B-BAB9-9DB3FEFB5A12}" type="presParOf" srcId="{53FC1280-BDE9-41C2-97D8-73009F97D86A}" destId="{165ACE72-CAB4-4050-8E42-CF264C3F5F7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44365-F36C-4EB4-9D58-A55ABC98C620}">
      <dsp:nvSpPr>
        <dsp:cNvPr id="0" name=""/>
        <dsp:cNvSpPr/>
      </dsp:nvSpPr>
      <dsp:spPr>
        <a:xfrm>
          <a:off x="3862" y="0"/>
          <a:ext cx="2248550" cy="535452"/>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b="0" kern="1200" dirty="0" smtClean="0">
              <a:solidFill>
                <a:schemeClr val="tx1"/>
              </a:solidFill>
              <a:latin typeface="Times New Roman" pitchFamily="18" charset="0"/>
              <a:cs typeface="Times New Roman" pitchFamily="18" charset="0"/>
            </a:rPr>
            <a:t>Distal risk factors</a:t>
          </a:r>
          <a:endParaRPr lang="en-US" sz="1400" b="0" kern="1200" dirty="0">
            <a:solidFill>
              <a:schemeClr val="tx1"/>
            </a:solidFill>
            <a:latin typeface="Times New Roman" pitchFamily="18" charset="0"/>
            <a:cs typeface="Times New Roman" pitchFamily="18" charset="0"/>
          </a:endParaRPr>
        </a:p>
      </dsp:txBody>
      <dsp:txXfrm>
        <a:off x="271588" y="0"/>
        <a:ext cx="1713098" cy="535452"/>
      </dsp:txXfrm>
    </dsp:sp>
    <dsp:sp modelId="{665226CB-D980-4E43-8262-AB256525BB30}">
      <dsp:nvSpPr>
        <dsp:cNvPr id="0" name=""/>
        <dsp:cNvSpPr/>
      </dsp:nvSpPr>
      <dsp:spPr>
        <a:xfrm>
          <a:off x="2027558" y="0"/>
          <a:ext cx="2248550" cy="535452"/>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solidFill>
                <a:schemeClr val="tx1"/>
              </a:solidFill>
              <a:latin typeface="Times New Roman" pitchFamily="18" charset="0"/>
              <a:cs typeface="Times New Roman" pitchFamily="18" charset="0"/>
            </a:rPr>
            <a:t>Intermediate  risk factor</a:t>
          </a:r>
          <a:endParaRPr lang="en-US" sz="1400" kern="1200" dirty="0">
            <a:solidFill>
              <a:schemeClr val="tx1"/>
            </a:solidFill>
            <a:latin typeface="Times New Roman" pitchFamily="18" charset="0"/>
            <a:cs typeface="Times New Roman" pitchFamily="18" charset="0"/>
          </a:endParaRPr>
        </a:p>
      </dsp:txBody>
      <dsp:txXfrm>
        <a:off x="2295284" y="0"/>
        <a:ext cx="1713098" cy="535452"/>
      </dsp:txXfrm>
    </dsp:sp>
    <dsp:sp modelId="{C77F30B5-8566-4B61-8A85-DD64FFC40271}">
      <dsp:nvSpPr>
        <dsp:cNvPr id="0" name=""/>
        <dsp:cNvSpPr/>
      </dsp:nvSpPr>
      <dsp:spPr>
        <a:xfrm>
          <a:off x="4051253" y="0"/>
          <a:ext cx="2248550" cy="535452"/>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GB" sz="1400" kern="1200" dirty="0" smtClean="0">
              <a:solidFill>
                <a:schemeClr val="tx1"/>
              </a:solidFill>
              <a:latin typeface="Times New Roman" pitchFamily="18" charset="0"/>
              <a:cs typeface="Times New Roman" pitchFamily="18" charset="0"/>
            </a:rPr>
            <a:t>Proximal risk factors</a:t>
          </a:r>
          <a:endParaRPr lang="en-US" sz="1400" kern="1200" dirty="0">
            <a:solidFill>
              <a:schemeClr val="tx1"/>
            </a:solidFill>
            <a:latin typeface="Times New Roman" pitchFamily="18" charset="0"/>
            <a:cs typeface="Times New Roman" pitchFamily="18" charset="0"/>
          </a:endParaRPr>
        </a:p>
      </dsp:txBody>
      <dsp:txXfrm>
        <a:off x="4318979" y="0"/>
        <a:ext cx="1713098" cy="535452"/>
      </dsp:txXfrm>
    </dsp:sp>
    <dsp:sp modelId="{C49CFFF6-653C-453F-BFC9-96AA7862A713}">
      <dsp:nvSpPr>
        <dsp:cNvPr id="0" name=""/>
        <dsp:cNvSpPr/>
      </dsp:nvSpPr>
      <dsp:spPr>
        <a:xfrm>
          <a:off x="6074949" y="0"/>
          <a:ext cx="2248550" cy="535452"/>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GB" sz="1600" b="1" kern="1200" dirty="0" smtClean="0">
              <a:solidFill>
                <a:schemeClr val="tx1"/>
              </a:solidFill>
              <a:latin typeface="Times New Roman" pitchFamily="18" charset="0"/>
              <a:cs typeface="Times New Roman" pitchFamily="18" charset="0"/>
            </a:rPr>
            <a:t>Diseases</a:t>
          </a:r>
          <a:endParaRPr lang="en-US" sz="1600" b="1" kern="1200" dirty="0">
            <a:solidFill>
              <a:schemeClr val="tx1"/>
            </a:solidFill>
            <a:latin typeface="Times New Roman" pitchFamily="18" charset="0"/>
            <a:cs typeface="Times New Roman" pitchFamily="18" charset="0"/>
          </a:endParaRPr>
        </a:p>
      </dsp:txBody>
      <dsp:txXfrm>
        <a:off x="6342675" y="0"/>
        <a:ext cx="1713098" cy="535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AF9A0-0BA4-4053-B264-ADBD320C8D67}">
      <dsp:nvSpPr>
        <dsp:cNvPr id="0" name=""/>
        <dsp:cNvSpPr/>
      </dsp:nvSpPr>
      <dsp:spPr>
        <a:xfrm rot="10800000">
          <a:off x="0" y="0"/>
          <a:ext cx="8218487" cy="788710"/>
        </a:xfrm>
        <a:prstGeom prst="trapezoid">
          <a:avLst>
            <a:gd name="adj" fmla="val 86835"/>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1438235" y="0"/>
        <a:ext cx="5342016" cy="788710"/>
      </dsp:txXfrm>
    </dsp:sp>
    <dsp:sp modelId="{1B9F6086-EE58-4EED-BA54-46738A58C758}">
      <dsp:nvSpPr>
        <dsp:cNvPr id="0" name=""/>
        <dsp:cNvSpPr/>
      </dsp:nvSpPr>
      <dsp:spPr>
        <a:xfrm rot="10800000">
          <a:off x="684873" y="788710"/>
          <a:ext cx="6848739" cy="788710"/>
        </a:xfrm>
        <a:prstGeom prst="trapezoid">
          <a:avLst>
            <a:gd name="adj" fmla="val 86835"/>
          </a:avLst>
        </a:prstGeom>
        <a:gradFill rotWithShape="0">
          <a:gsLst>
            <a:gs pos="0">
              <a:schemeClr val="accent5">
                <a:hueOff val="-1986775"/>
                <a:satOff val="7962"/>
                <a:lumOff val="1726"/>
                <a:alphaOff val="0"/>
                <a:shade val="51000"/>
                <a:satMod val="130000"/>
              </a:schemeClr>
            </a:gs>
            <a:gs pos="80000">
              <a:schemeClr val="accent5">
                <a:hueOff val="-1986775"/>
                <a:satOff val="7962"/>
                <a:lumOff val="1726"/>
                <a:alphaOff val="0"/>
                <a:shade val="93000"/>
                <a:satMod val="130000"/>
              </a:schemeClr>
            </a:gs>
            <a:gs pos="100000">
              <a:schemeClr val="accent5">
                <a:hueOff val="-1986775"/>
                <a:satOff val="7962"/>
                <a:lumOff val="1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1883403" y="788710"/>
        <a:ext cx="4451680" cy="788710"/>
      </dsp:txXfrm>
    </dsp:sp>
    <dsp:sp modelId="{3333686B-C813-458B-93CE-E7D77D73BC0A}">
      <dsp:nvSpPr>
        <dsp:cNvPr id="0" name=""/>
        <dsp:cNvSpPr/>
      </dsp:nvSpPr>
      <dsp:spPr>
        <a:xfrm rot="10800000">
          <a:off x="1369747" y="1577420"/>
          <a:ext cx="5478991" cy="788710"/>
        </a:xfrm>
        <a:prstGeom prst="trapezoid">
          <a:avLst>
            <a:gd name="adj" fmla="val 86835"/>
          </a:avLst>
        </a:prstGeom>
        <a:gradFill rotWithShape="0">
          <a:gsLst>
            <a:gs pos="0">
              <a:schemeClr val="accent5">
                <a:hueOff val="-3973551"/>
                <a:satOff val="15924"/>
                <a:lumOff val="3451"/>
                <a:alphaOff val="0"/>
                <a:shade val="51000"/>
                <a:satMod val="130000"/>
              </a:schemeClr>
            </a:gs>
            <a:gs pos="80000">
              <a:schemeClr val="accent5">
                <a:hueOff val="-3973551"/>
                <a:satOff val="15924"/>
                <a:lumOff val="3451"/>
                <a:alphaOff val="0"/>
                <a:shade val="93000"/>
                <a:satMod val="130000"/>
              </a:schemeClr>
            </a:gs>
            <a:gs pos="100000">
              <a:schemeClr val="accent5">
                <a:hueOff val="-3973551"/>
                <a:satOff val="15924"/>
                <a:lumOff val="345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2328571" y="1577420"/>
        <a:ext cx="3561344" cy="788710"/>
      </dsp:txXfrm>
    </dsp:sp>
    <dsp:sp modelId="{98CBEF4A-F73F-44EE-9722-374EC95B4FB8}">
      <dsp:nvSpPr>
        <dsp:cNvPr id="0" name=""/>
        <dsp:cNvSpPr/>
      </dsp:nvSpPr>
      <dsp:spPr>
        <a:xfrm rot="10800000">
          <a:off x="2054621" y="2366130"/>
          <a:ext cx="4109243" cy="788710"/>
        </a:xfrm>
        <a:prstGeom prst="trapezoid">
          <a:avLst>
            <a:gd name="adj" fmla="val 86835"/>
          </a:avLst>
        </a:prstGeom>
        <a:gradFill rotWithShape="0">
          <a:gsLst>
            <a:gs pos="0">
              <a:schemeClr val="accent5">
                <a:hueOff val="-5960326"/>
                <a:satOff val="23887"/>
                <a:lumOff val="5177"/>
                <a:alphaOff val="0"/>
                <a:shade val="51000"/>
                <a:satMod val="130000"/>
              </a:schemeClr>
            </a:gs>
            <a:gs pos="80000">
              <a:schemeClr val="accent5">
                <a:hueOff val="-5960326"/>
                <a:satOff val="23887"/>
                <a:lumOff val="5177"/>
                <a:alphaOff val="0"/>
                <a:shade val="93000"/>
                <a:satMod val="130000"/>
              </a:schemeClr>
            </a:gs>
            <a:gs pos="100000">
              <a:schemeClr val="accent5">
                <a:hueOff val="-5960326"/>
                <a:satOff val="23887"/>
                <a:lumOff val="51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2773739" y="2366130"/>
        <a:ext cx="2671008" cy="788710"/>
      </dsp:txXfrm>
    </dsp:sp>
    <dsp:sp modelId="{2215BF50-084F-4176-944B-B9EB8284E6CA}">
      <dsp:nvSpPr>
        <dsp:cNvPr id="0" name=""/>
        <dsp:cNvSpPr/>
      </dsp:nvSpPr>
      <dsp:spPr>
        <a:xfrm rot="10800000">
          <a:off x="2739495" y="3154840"/>
          <a:ext cx="2739495" cy="788710"/>
        </a:xfrm>
        <a:prstGeom prst="trapezoid">
          <a:avLst>
            <a:gd name="adj" fmla="val 86835"/>
          </a:avLst>
        </a:prstGeom>
        <a:gradFill rotWithShape="0">
          <a:gsLst>
            <a:gs pos="0">
              <a:schemeClr val="accent5">
                <a:hueOff val="-7947101"/>
                <a:satOff val="31849"/>
                <a:lumOff val="6902"/>
                <a:alphaOff val="0"/>
                <a:shade val="51000"/>
                <a:satMod val="130000"/>
              </a:schemeClr>
            </a:gs>
            <a:gs pos="80000">
              <a:schemeClr val="accent5">
                <a:hueOff val="-7947101"/>
                <a:satOff val="31849"/>
                <a:lumOff val="6902"/>
                <a:alphaOff val="0"/>
                <a:shade val="93000"/>
                <a:satMod val="130000"/>
              </a:schemeClr>
            </a:gs>
            <a:gs pos="100000">
              <a:schemeClr val="accent5">
                <a:hueOff val="-7947101"/>
                <a:satOff val="31849"/>
                <a:lumOff val="690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3218907" y="3154840"/>
        <a:ext cx="1780672" cy="788710"/>
      </dsp:txXfrm>
    </dsp:sp>
    <dsp:sp modelId="{21E39C87-FA0C-421C-80B0-485915BAC44D}">
      <dsp:nvSpPr>
        <dsp:cNvPr id="0" name=""/>
        <dsp:cNvSpPr/>
      </dsp:nvSpPr>
      <dsp:spPr>
        <a:xfrm rot="10800000">
          <a:off x="3424369" y="3943550"/>
          <a:ext cx="1369747" cy="788710"/>
        </a:xfrm>
        <a:prstGeom prst="trapezoid">
          <a:avLst>
            <a:gd name="adj" fmla="val 86835"/>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dirty="0"/>
        </a:p>
      </dsp:txBody>
      <dsp:txXfrm rot="-10800000">
        <a:off x="3424369" y="3943550"/>
        <a:ext cx="1369747" cy="7887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png"/></Relationships>
</file>

<file path=ppt/drawings/drawing1.xml><?xml version="1.0" encoding="utf-8"?>
<c:userShapes xmlns:c="http://schemas.openxmlformats.org/drawingml/2006/chart">
  <cdr:relSizeAnchor xmlns:cdr="http://schemas.openxmlformats.org/drawingml/2006/chartDrawing">
    <cdr:from>
      <cdr:x>0.25391</cdr:x>
      <cdr:y>0.95749</cdr:y>
    </cdr:from>
    <cdr:to>
      <cdr:x>0.62891</cdr:x>
      <cdr:y>1</cdr:y>
    </cdr:to>
    <cdr:sp macro="" textlink="">
      <cdr:nvSpPr>
        <cdr:cNvPr id="2" name="TextBox 1"/>
        <cdr:cNvSpPr txBox="1"/>
      </cdr:nvSpPr>
      <cdr:spPr>
        <a:xfrm xmlns:a="http://schemas.openxmlformats.org/drawingml/2006/main">
          <a:off x="619124" y="4505324"/>
          <a:ext cx="914400" cy="20002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1200" dirty="0">
              <a:solidFill>
                <a:schemeClr val="tx1"/>
              </a:solidFill>
              <a:latin typeface="Arial" pitchFamily="34" charset="0"/>
              <a:cs typeface="Arial"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0.38431</cdr:x>
      <cdr:y>0.95363</cdr:y>
    </cdr:from>
    <cdr:to>
      <cdr:x>0.76078</cdr:x>
      <cdr:y>1</cdr:y>
    </cdr:to>
    <cdr:sp macro="" textlink="">
      <cdr:nvSpPr>
        <cdr:cNvPr id="2" name="TextBox 1"/>
        <cdr:cNvSpPr txBox="1"/>
      </cdr:nvSpPr>
      <cdr:spPr>
        <a:xfrm xmlns:a="http://schemas.openxmlformats.org/drawingml/2006/main">
          <a:off x="933450" y="4505326"/>
          <a:ext cx="914400" cy="21907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sz="1200" dirty="0">
              <a:solidFill>
                <a:schemeClr val="tx1"/>
              </a:solidFill>
              <a:latin typeface="Arial" pitchFamily="34" charset="0"/>
              <a:cs typeface="Arial" pitchFamily="34"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0.85615</cdr:x>
      <cdr:y>0.03097</cdr:y>
    </cdr:from>
    <cdr:to>
      <cdr:x>0.85615</cdr:x>
      <cdr:y>0.85974</cdr:y>
    </cdr:to>
    <cdr:sp macro="" textlink="">
      <cdr:nvSpPr>
        <cdr:cNvPr id="3" name="Straight Connector 2"/>
        <cdr:cNvSpPr/>
      </cdr:nvSpPr>
      <cdr:spPr bwMode="auto">
        <a:xfrm xmlns:a="http://schemas.openxmlformats.org/drawingml/2006/main" flipV="1">
          <a:off x="3267075" y="161925"/>
          <a:ext cx="0" cy="4333875"/>
        </a:xfrm>
        <a:prstGeom xmlns:a="http://schemas.openxmlformats.org/drawingml/2006/main" prst="line">
          <a:avLst/>
        </a:prstGeom>
        <a:solidFill xmlns:a="http://schemas.openxmlformats.org/drawingml/2006/main">
          <a:schemeClr val="accent1"/>
        </a:solidFill>
        <a:ln xmlns:a="http://schemas.openxmlformats.org/drawingml/2006/main" w="19050" cap="flat" cmpd="sng" algn="ctr">
          <a:solidFill>
            <a:srgbClr val="FF0000"/>
          </a:solidFill>
          <a:prstDash val="sysDash"/>
          <a:miter lim="800000"/>
          <a:headEnd type="none" w="med" len="med"/>
          <a:tailEnd type="none" w="med" len="med"/>
        </a:ln>
        <a:effectLst xmlns:a="http://schemas.openxmlformats.org/drawingml/2006/main"/>
      </cdr:spPr>
      <cdr:txBody>
        <a:bodyPr xmlns:a="http://schemas.openxmlformats.org/drawingml/2006/main" vertOverflow="clip" vert="horz" wrap="non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0.77129</cdr:x>
      <cdr:y>0.02732</cdr:y>
    </cdr:from>
    <cdr:to>
      <cdr:x>0.85366</cdr:x>
      <cdr:y>0.3898</cdr:y>
    </cdr:to>
    <cdr:sp macro="" textlink="">
      <cdr:nvSpPr>
        <cdr:cNvPr id="4" name="TextBox 3"/>
        <cdr:cNvSpPr txBox="1"/>
      </cdr:nvSpPr>
      <cdr:spPr>
        <a:xfrm xmlns:a="http://schemas.openxmlformats.org/drawingml/2006/main" rot="16200000">
          <a:off x="2152650" y="933450"/>
          <a:ext cx="1895475" cy="314325"/>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pPr algn="r"/>
          <a:r>
            <a:rPr lang="en-GB" sz="1100" b="1" dirty="0" smtClean="0">
              <a:solidFill>
                <a:srgbClr val="FF0000"/>
              </a:solidFill>
            </a:rPr>
            <a:t>50,000 $PPP/DALY</a:t>
          </a:r>
          <a:endParaRPr lang="en-US" sz="1100" b="1" dirty="0">
            <a:solidFill>
              <a:srgbClr val="FF0000"/>
            </a:solidFill>
          </a:endParaRPr>
        </a:p>
      </cdr:txBody>
    </cdr:sp>
  </cdr:relSizeAnchor>
  <cdr:relSizeAnchor xmlns:cdr="http://schemas.openxmlformats.org/drawingml/2006/chartDrawing">
    <cdr:from>
      <cdr:x>0.10983</cdr:x>
      <cdr:y>0.40437</cdr:y>
    </cdr:from>
    <cdr:to>
      <cdr:x>0.1897</cdr:x>
      <cdr:y>0.85974</cdr:y>
    </cdr:to>
    <cdr:sp macro="" textlink="">
      <cdr:nvSpPr>
        <cdr:cNvPr id="5" name="TextBox 4"/>
        <cdr:cNvSpPr txBox="1"/>
      </cdr:nvSpPr>
      <cdr:spPr>
        <a:xfrm xmlns:a="http://schemas.openxmlformats.org/drawingml/2006/main" rot="16200000">
          <a:off x="-619125" y="3152775"/>
          <a:ext cx="238125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dirty="0" smtClean="0">
              <a:solidFill>
                <a:schemeClr val="tx1"/>
              </a:solidFill>
            </a:rPr>
            <a:t>more than 1,000,000 $PPP/DALY</a:t>
          </a:r>
        </a:p>
      </cdr:txBody>
    </cdr:sp>
  </cdr:relSizeAnchor>
</c:userShapes>
</file>

<file path=ppt/drawings/drawing4.xml><?xml version="1.0" encoding="utf-8"?>
<c:userShapes xmlns:c="http://schemas.openxmlformats.org/drawingml/2006/chart">
  <cdr:relSizeAnchor xmlns:cdr="http://schemas.openxmlformats.org/drawingml/2006/chartDrawing">
    <cdr:from>
      <cdr:x>0.47925</cdr:x>
      <cdr:y>0.03455</cdr:y>
    </cdr:from>
    <cdr:to>
      <cdr:x>0.47925</cdr:x>
      <cdr:y>0.86182</cdr:y>
    </cdr:to>
    <cdr:sp macro="" textlink="">
      <cdr:nvSpPr>
        <cdr:cNvPr id="2" name="Straight Connector 1"/>
        <cdr:cNvSpPr/>
      </cdr:nvSpPr>
      <cdr:spPr bwMode="auto">
        <a:xfrm xmlns:a="http://schemas.openxmlformats.org/drawingml/2006/main" flipV="1">
          <a:off x="1828800" y="180975"/>
          <a:ext cx="0" cy="4333875"/>
        </a:xfrm>
        <a:prstGeom xmlns:a="http://schemas.openxmlformats.org/drawingml/2006/main" prst="line">
          <a:avLst/>
        </a:prstGeom>
        <a:solidFill xmlns:a="http://schemas.openxmlformats.org/drawingml/2006/main">
          <a:srgbClr val="BBE0E3"/>
        </a:solidFill>
        <a:ln xmlns:a="http://schemas.openxmlformats.org/drawingml/2006/main" w="19050" cap="flat" cmpd="sng" algn="ctr">
          <a:solidFill>
            <a:srgbClr val="FF0000"/>
          </a:solidFill>
          <a:prstDash val="sysDash"/>
          <a:miter lim="800000"/>
          <a:headEnd type="none" w="med" len="med"/>
          <a:tailEnd type="none" w="med" len="med"/>
        </a:ln>
        <a:effectLst xmlns:a="http://schemas.openxmlformats.org/drawingml/2006/main"/>
      </cdr:spPr>
      <cdr:txBody>
        <a:bodyPr xmlns:a="http://schemas.openxmlformats.org/drawingml/2006/main" vert="horz" wrap="none" lIns="91440" tIns="45720" rIns="91440" bIns="45720" numCol="1" anchor="t" anchorCtr="0" compatLnSpc="1">
          <a:prstTxWarp prst="textNoShape">
            <a:avLst/>
          </a:prstTxWarp>
        </a:bodyPr>
        <a:lstStyle xmlns:a="http://schemas.openxmlformats.org/drawingml/2006/main">
          <a:lvl1pPr marL="0" indent="0">
            <a:defRPr sz="1100">
              <a:latin typeface="Georgia"/>
              <a:cs typeface="Arial"/>
            </a:defRPr>
          </a:lvl1pPr>
          <a:lvl2pPr marL="457200" indent="0">
            <a:defRPr sz="1100">
              <a:latin typeface="Georgia"/>
              <a:cs typeface="Arial"/>
            </a:defRPr>
          </a:lvl2pPr>
          <a:lvl3pPr marL="914400" indent="0">
            <a:defRPr sz="1100">
              <a:latin typeface="Georgia"/>
              <a:cs typeface="Arial"/>
            </a:defRPr>
          </a:lvl3pPr>
          <a:lvl4pPr marL="1371600" indent="0">
            <a:defRPr sz="1100">
              <a:latin typeface="Georgia"/>
              <a:cs typeface="Arial"/>
            </a:defRPr>
          </a:lvl4pPr>
          <a:lvl5pPr marL="1828800" indent="0">
            <a:defRPr sz="1100">
              <a:latin typeface="Georgia"/>
              <a:cs typeface="Arial"/>
            </a:defRPr>
          </a:lvl5pPr>
          <a:lvl6pPr marL="2286000" indent="0">
            <a:defRPr sz="1100">
              <a:latin typeface="Georgia"/>
              <a:cs typeface="Arial"/>
            </a:defRPr>
          </a:lvl6pPr>
          <a:lvl7pPr marL="2743200" indent="0">
            <a:defRPr sz="1100">
              <a:latin typeface="Georgia"/>
              <a:cs typeface="Arial"/>
            </a:defRPr>
          </a:lvl7pPr>
          <a:lvl8pPr marL="3200400" indent="0">
            <a:defRPr sz="1100">
              <a:latin typeface="Georgia"/>
              <a:cs typeface="Arial"/>
            </a:defRPr>
          </a:lvl8pPr>
          <a:lvl9pPr marL="3657600" indent="0">
            <a:defRPr sz="1100">
              <a:latin typeface="Georgia"/>
              <a:cs typeface="Arial"/>
            </a:defRPr>
          </a:lvl9pPr>
        </a:lstStyle>
        <a:p xmlns:a="http://schemas.openxmlformats.org/drawingml/2006/main">
          <a:endParaRPr lang="en-US"/>
        </a:p>
      </cdr:txBody>
    </cdr:sp>
  </cdr:relSizeAnchor>
  <cdr:relSizeAnchor xmlns:cdr="http://schemas.openxmlformats.org/drawingml/2006/chartDrawing">
    <cdr:from>
      <cdr:x>0.47925</cdr:x>
      <cdr:y>0.02182</cdr:y>
    </cdr:from>
    <cdr:to>
      <cdr:x>0.56162</cdr:x>
      <cdr:y>0.38364</cdr:y>
    </cdr:to>
    <cdr:sp macro="" textlink="">
      <cdr:nvSpPr>
        <cdr:cNvPr id="3" name="TextBox 1"/>
        <cdr:cNvSpPr txBox="1"/>
      </cdr:nvSpPr>
      <cdr:spPr>
        <a:xfrm xmlns:a="http://schemas.openxmlformats.org/drawingml/2006/main" rot="5400000">
          <a:off x="1038225" y="904875"/>
          <a:ext cx="1895475" cy="314325"/>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Georgia"/>
              <a:cs typeface="Arial"/>
            </a:defRPr>
          </a:lvl1pPr>
          <a:lvl2pPr marL="457200" indent="0">
            <a:defRPr sz="1100">
              <a:latin typeface="Georgia"/>
              <a:cs typeface="Arial"/>
            </a:defRPr>
          </a:lvl2pPr>
          <a:lvl3pPr marL="914400" indent="0">
            <a:defRPr sz="1100">
              <a:latin typeface="Georgia"/>
              <a:cs typeface="Arial"/>
            </a:defRPr>
          </a:lvl3pPr>
          <a:lvl4pPr marL="1371600" indent="0">
            <a:defRPr sz="1100">
              <a:latin typeface="Georgia"/>
              <a:cs typeface="Arial"/>
            </a:defRPr>
          </a:lvl4pPr>
          <a:lvl5pPr marL="1828800" indent="0">
            <a:defRPr sz="1100">
              <a:latin typeface="Georgia"/>
              <a:cs typeface="Arial"/>
            </a:defRPr>
          </a:lvl5pPr>
          <a:lvl6pPr marL="2286000" indent="0">
            <a:defRPr sz="1100">
              <a:latin typeface="Georgia"/>
              <a:cs typeface="Arial"/>
            </a:defRPr>
          </a:lvl6pPr>
          <a:lvl7pPr marL="2743200" indent="0">
            <a:defRPr sz="1100">
              <a:latin typeface="Georgia"/>
              <a:cs typeface="Arial"/>
            </a:defRPr>
          </a:lvl7pPr>
          <a:lvl8pPr marL="3200400" indent="0">
            <a:defRPr sz="1100">
              <a:latin typeface="Georgia"/>
              <a:cs typeface="Arial"/>
            </a:defRPr>
          </a:lvl8pPr>
          <a:lvl9pPr marL="3657600" indent="0">
            <a:defRPr sz="1100">
              <a:latin typeface="Georgia"/>
              <a:cs typeface="Arial"/>
            </a:defRPr>
          </a:lvl9pPr>
        </a:lstStyle>
        <a:p xmlns:a="http://schemas.openxmlformats.org/drawingml/2006/main">
          <a:pPr algn="l"/>
          <a:r>
            <a:rPr lang="en-GB" sz="1100" b="1" dirty="0" smtClean="0">
              <a:solidFill>
                <a:srgbClr val="FF0000"/>
              </a:solidFill>
            </a:rPr>
            <a:t>50,000 $PPP/DALY</a:t>
          </a:r>
          <a:endParaRPr lang="en-US" sz="11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F04D37-2289-4F60-9CA5-F3263FBE5CEC}" type="datetimeFigureOut">
              <a:rPr lang="it-IT" smtClean="0"/>
              <a:pPr/>
              <a:t>30/10/2017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93A3A5-FEB9-4CCF-AD50-E102AA9963E9}" type="slidenum">
              <a:rPr lang="it-IT" smtClean="0"/>
              <a:pPr/>
              <a:t>‹N›</a:t>
            </a:fld>
            <a:endParaRPr lang="it-IT"/>
          </a:p>
        </p:txBody>
      </p:sp>
    </p:spTree>
    <p:extLst>
      <p:ext uri="{BB962C8B-B14F-4D97-AF65-F5344CB8AC3E}">
        <p14:creationId xmlns:p14="http://schemas.microsoft.com/office/powerpoint/2010/main" val="3894171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3B9F6DD-EE52-458D-AEB8-E3AEB817D191}" type="slidenum">
              <a:rPr lang="en-GB">
                <a:latin typeface="Arial" charset="0"/>
              </a:rPr>
              <a:pPr/>
              <a:t>5</a:t>
            </a:fld>
            <a:endParaRPr lang="en-GB">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GB" smtClean="0">
                <a:latin typeface="Arial" charset="0"/>
              </a:rPr>
              <a:t>Bread is the staff of life</a:t>
            </a:r>
          </a:p>
          <a:p>
            <a:pPr eaLnBrk="1" hangingPunct="1"/>
            <a:r>
              <a:rPr lang="en-GB" smtClean="0">
                <a:latin typeface="Arial" charset="0"/>
              </a:rPr>
              <a:t>The development of agriculture changed the way we lived from</a:t>
            </a:r>
          </a:p>
          <a:p>
            <a:pPr eaLnBrk="1" hangingPunct="1"/>
            <a:r>
              <a:rPr lang="en-GB" smtClean="0">
                <a:latin typeface="Arial" charset="0"/>
              </a:rPr>
              <a:t>Hunter gatherer to Farmer with the domestication of animals and the growing of foods like cereals</a:t>
            </a:r>
          </a:p>
          <a:p>
            <a:pPr eaLnBrk="1" hangingPunct="1"/>
            <a:r>
              <a:rPr lang="en-GB" smtClean="0">
                <a:latin typeface="Arial" charset="0"/>
              </a:rPr>
              <a:t>Food could be stored for times of scarcity</a:t>
            </a:r>
          </a:p>
          <a:p>
            <a:pPr eaLnBrk="1" hangingPunct="1"/>
            <a:r>
              <a:rPr lang="en-GB" smtClean="0">
                <a:latin typeface="Arial" charset="0"/>
              </a:rPr>
              <a:t>The life of fixed settlement and in turn of cities was possible</a:t>
            </a:r>
          </a:p>
          <a:p>
            <a:pPr eaLnBrk="1" hangingPunct="1"/>
            <a:endParaRPr lang="en-GB" smtClean="0">
              <a:latin typeface="Arial" charset="0"/>
            </a:endParaRPr>
          </a:p>
          <a:p>
            <a:pPr eaLnBrk="1" hangingPunct="1"/>
            <a:r>
              <a:rPr lang="en-GB" smtClean="0">
                <a:latin typeface="Arial" charset="0"/>
              </a:rPr>
              <a:t>A man no longer need spend most of his time hunting food, gathering berries</a:t>
            </a:r>
          </a:p>
          <a:p>
            <a:pPr eaLnBrk="1" hangingPunct="1"/>
            <a:r>
              <a:rPr lang="en-GB" smtClean="0">
                <a:latin typeface="Arial" charset="0"/>
              </a:rPr>
              <a:t>A few people could feed many</a:t>
            </a:r>
          </a:p>
          <a:p>
            <a:pPr eaLnBrk="1" hangingPunct="1"/>
            <a:r>
              <a:rPr lang="en-GB" smtClean="0">
                <a:latin typeface="Arial" charset="0"/>
              </a:rPr>
              <a:t>Other human activities became possible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r>
              <a:rPr lang="en-US" smtClean="0"/>
              <a:t>The problem of obesity in children in the US is becoming great and great. (Supercourse)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r>
              <a:rPr lang="en-US" smtClean="0"/>
              <a:t>http://www.cdc.gov/pcd/issues/2009/jul/08_0255.htm</a:t>
            </a:r>
          </a:p>
          <a:p>
            <a:r>
              <a:rPr lang="en-US" b="1" smtClean="0"/>
              <a:t>Reversing the Trend of Childhood Obesity </a:t>
            </a:r>
          </a:p>
          <a:p>
            <a:r>
              <a:rPr lang="en-US" b="1" smtClean="0"/>
              <a:t>Donna F. Stroup et al.  </a:t>
            </a: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smtClean="0"/>
          </a:p>
        </p:txBody>
      </p:sp>
      <p:sp>
        <p:nvSpPr>
          <p:cNvPr id="53252" name="Slide Number Placeholder 3"/>
          <p:cNvSpPr>
            <a:spLocks noGrp="1"/>
          </p:cNvSpPr>
          <p:nvPr>
            <p:ph type="sldNum" sz="quarter" idx="5"/>
          </p:nvPr>
        </p:nvSpPr>
        <p:spPr bwMode="auto">
          <a:noFill/>
          <a:ln>
            <a:miter lim="800000"/>
            <a:headEnd/>
            <a:tailEnd/>
          </a:ln>
        </p:spPr>
        <p:txBody>
          <a:bodyPr/>
          <a:lstStyle/>
          <a:p>
            <a:fld id="{BE19726A-C97E-49C2-9879-07F80912E5FE}" type="slidenum">
              <a:rPr lang="en-US"/>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a:spcAft>
                <a:spcPts val="588"/>
              </a:spcAft>
            </a:pPr>
            <a:r>
              <a:rPr lang="en-GB" smtClean="0">
                <a:solidFill>
                  <a:srgbClr val="4F6228"/>
                </a:solidFill>
              </a:rPr>
              <a:t>Obesity is rapidly becoming a global problem, affecting countries at all levels of income.</a:t>
            </a:r>
          </a:p>
          <a:p>
            <a:pPr>
              <a:spcAft>
                <a:spcPts val="588"/>
              </a:spcAft>
            </a:pPr>
            <a:endParaRPr lang="en-GB" smtClean="0">
              <a:solidFill>
                <a:srgbClr val="4F6228"/>
              </a:solidFill>
            </a:endParaRPr>
          </a:p>
          <a:p>
            <a:pPr>
              <a:spcAft>
                <a:spcPts val="588"/>
              </a:spcAft>
            </a:pPr>
            <a:r>
              <a:rPr lang="en-GB" smtClean="0">
                <a:solidFill>
                  <a:srgbClr val="4F6228"/>
                </a:solidFill>
              </a:rPr>
              <a:t>Before 1980, obesity rates were generally well below 10%. Since then, rates have doubled or tripled in many countries. </a:t>
            </a:r>
            <a:r>
              <a:rPr lang="en-US" smtClean="0">
                <a:solidFill>
                  <a:srgbClr val="4F6228"/>
                </a:solidFill>
              </a:rPr>
              <a:t>In Brazil, obesity rates tripled in men and almost doubled in women in 30 years. In India, overweight rates reached 40% in urban areas in the early 2000s. Weight gains contributed to a dramatic increase of diabetes cases in China, where the diseases is now as common as in the US, with an estimated 92 million cases.</a:t>
            </a:r>
          </a:p>
          <a:p>
            <a:pPr>
              <a:spcAft>
                <a:spcPts val="588"/>
              </a:spcAft>
            </a:pPr>
            <a:endParaRPr lang="en-GB" smtClean="0">
              <a:solidFill>
                <a:srgbClr val="4F6228"/>
              </a:solidFill>
            </a:endParaRPr>
          </a:p>
          <a:p>
            <a:pPr>
              <a:spcAft>
                <a:spcPts val="588"/>
              </a:spcAft>
            </a:pPr>
            <a:r>
              <a:rPr lang="en-GB" smtClean="0">
                <a:solidFill>
                  <a:srgbClr val="4F6228"/>
                </a:solidFill>
              </a:rPr>
              <a:t>Overweight and obesity are amongst the leading causes of major chronic diseases, and therefore have a large impact on health care expenditures.</a:t>
            </a:r>
            <a:r>
              <a:rPr lang="en-US" smtClean="0">
                <a:solidFill>
                  <a:srgbClr val="4F6228"/>
                </a:solidFill>
              </a:rPr>
              <a:t> Obesity accounts for up to 1% of GDP in most OECD countries, over 1% in the US and up to 4% in China.</a:t>
            </a:r>
          </a:p>
        </p:txBody>
      </p:sp>
      <p:sp>
        <p:nvSpPr>
          <p:cNvPr id="54276" name="Slide Number Placeholder 3"/>
          <p:cNvSpPr>
            <a:spLocks noGrp="1"/>
          </p:cNvSpPr>
          <p:nvPr>
            <p:ph type="sldNum" sz="quarter" idx="5"/>
          </p:nvPr>
        </p:nvSpPr>
        <p:spPr bwMode="auto">
          <a:noFill/>
          <a:ln>
            <a:miter lim="800000"/>
            <a:headEnd/>
            <a:tailEnd/>
          </a:ln>
        </p:spPr>
        <p:txBody>
          <a:bodyPr/>
          <a:lstStyle/>
          <a:p>
            <a:fld id="{BE9D3E6B-6967-474D-9916-E9082176E214}" type="slidenum">
              <a:rPr lang="en-GB">
                <a:latin typeface="Arial" pitchFamily="34" charset="0"/>
              </a:rPr>
              <a:pPr/>
              <a:t>28</a:t>
            </a:fld>
            <a:endParaRPr lang="en-GB">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p:spPr>
        <p:txBody>
          <a:bodyPr/>
          <a:lstStyle/>
          <a:p>
            <a:pPr>
              <a:buFont typeface="StarSymbol"/>
              <a:buNone/>
            </a:pPr>
            <a:fld id="{7CF8F8A0-E897-49B2-9EBC-4E1E4F5527B7}" type="slidenum">
              <a:rPr lang="en-GB" smtClean="0">
                <a:latin typeface="Times New Roman" pitchFamily="18" charset="0"/>
                <a:ea typeface="Arial Unicode MS" pitchFamily="34" charset="-128"/>
                <a:cs typeface="Arial Unicode MS" pitchFamily="34" charset="-128"/>
              </a:rPr>
              <a:pPr>
                <a:buFont typeface="StarSymbol"/>
                <a:buNone/>
              </a:pPr>
              <a:t>40</a:t>
            </a:fld>
            <a:endParaRPr lang="en-GB" smtClean="0">
              <a:latin typeface="Times New Roman" pitchFamily="18" charset="0"/>
              <a:ea typeface="Arial Unicode MS" pitchFamily="34" charset="-128"/>
              <a:cs typeface="Arial Unicode MS" pitchFamily="34" charset="-128"/>
            </a:endParaRPr>
          </a:p>
        </p:txBody>
      </p:sp>
      <p:sp>
        <p:nvSpPr>
          <p:cNvPr id="114691" name="Text Box 1"/>
          <p:cNvSpPr txBox="1">
            <a:spLocks noChangeArrowheads="1"/>
          </p:cNvSpPr>
          <p:nvPr/>
        </p:nvSpPr>
        <p:spPr bwMode="auto">
          <a:xfrm>
            <a:off x="985838" y="686134"/>
            <a:ext cx="4886325" cy="3429186"/>
          </a:xfrm>
          <a:prstGeom prst="rect">
            <a:avLst/>
          </a:prstGeom>
          <a:solidFill>
            <a:srgbClr val="FFFFFF"/>
          </a:solidFill>
          <a:ln w="9525">
            <a:solidFill>
              <a:srgbClr val="000000"/>
            </a:solidFill>
            <a:miter lim="800000"/>
            <a:headEnd/>
            <a:tailEnd/>
          </a:ln>
        </p:spPr>
        <p:txBody>
          <a:bodyPr wrap="none" anchor="ctr"/>
          <a:lstStyle/>
          <a:p>
            <a:pPr>
              <a:lnSpc>
                <a:spcPct val="98000"/>
              </a:lnSpc>
              <a:buClr>
                <a:srgbClr val="000000"/>
              </a:buClr>
              <a:buSzPct val="100000"/>
              <a:buFont typeface="Times New Roman" pitchFamily="18" charset="0"/>
              <a:buNone/>
            </a:pPr>
            <a:endParaRPr lang="it-IT"/>
          </a:p>
        </p:txBody>
      </p:sp>
      <p:sp>
        <p:nvSpPr>
          <p:cNvPr id="114692" name="Rectangle 2"/>
          <p:cNvSpPr>
            <a:spLocks noGrp="1" noChangeArrowheads="1"/>
          </p:cNvSpPr>
          <p:nvPr>
            <p:ph type="body"/>
          </p:nvPr>
        </p:nvSpPr>
        <p:spPr>
          <a:xfrm>
            <a:off x="685800" y="4344031"/>
            <a:ext cx="5486400" cy="4115319"/>
          </a:xfrm>
          <a:noFill/>
          <a:ln/>
        </p:spPr>
        <p:txBody>
          <a:bodyPr wrap="none" anchor="ctr"/>
          <a:lstStyle/>
          <a:p>
            <a:endParaRPr lang="it-IT"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Age &amp; gender standardized</a:t>
            </a:r>
          </a:p>
          <a:p>
            <a:pPr eaLnBrk="1" hangingPunct="1">
              <a:spcBef>
                <a:spcPct val="0"/>
              </a:spcBef>
            </a:pPr>
            <a:r>
              <a:rPr lang="en-GB" smtClean="0"/>
              <a:t>OECD 2005 population</a:t>
            </a: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a:lstStyle/>
          <a:p>
            <a:fld id="{CE8A7F30-BF8B-49F5-8DB6-A88DA681C5BD}" type="slidenum">
              <a:rPr lang="en-US"/>
              <a:pPr/>
              <a:t>44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smtClean="0"/>
              <a:t>Obesity is rising very quickly in Mexico, especially in Mexican women. (Supercourse)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smtClean="0"/>
              <a:t>In China there has also been a marked shift from lower BMI levels to much higher levels (Supercourse)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20000"/>
              </a:spcBef>
            </a:pPr>
            <a:r>
              <a:rPr lang="it-IT" smtClean="0">
                <a:solidFill>
                  <a:schemeClr val="bg1"/>
                </a:solidFill>
                <a:latin typeface="Garamond" pitchFamily="18" charset="0"/>
              </a:rPr>
              <a:t>2.6% spesa NHS</a:t>
            </a:r>
          </a:p>
          <a:p>
            <a:pPr eaLnBrk="1" hangingPunct="1">
              <a:spcBef>
                <a:spcPct val="20000"/>
              </a:spcBef>
            </a:pPr>
            <a:r>
              <a:rPr lang="it-IT" smtClean="0">
                <a:solidFill>
                  <a:schemeClr val="bg1"/>
                </a:solidFill>
                <a:latin typeface="Garamond" pitchFamily="18" charset="0"/>
              </a:rPr>
              <a:t>7% spesa Medicare/aid</a:t>
            </a:r>
          </a:p>
          <a:p>
            <a:pPr eaLnBrk="1" hangingPunct="1">
              <a:spcBef>
                <a:spcPct val="20000"/>
              </a:spcBef>
            </a:pPr>
            <a:r>
              <a:rPr lang="it-IT" smtClean="0">
                <a:solidFill>
                  <a:schemeClr val="bg1"/>
                </a:solidFill>
                <a:latin typeface="Garamond" pitchFamily="18" charset="0"/>
              </a:rPr>
              <a:t>18m giorni lavorativi (UK)</a:t>
            </a:r>
          </a:p>
          <a:p>
            <a:pPr eaLnBrk="1" hangingPunct="1">
              <a:spcBef>
                <a:spcPct val="20000"/>
              </a:spcBef>
            </a:pPr>
            <a:r>
              <a:rPr lang="it-IT" smtClean="0">
                <a:solidFill>
                  <a:schemeClr val="bg1"/>
                </a:solidFill>
                <a:latin typeface="Garamond" pitchFamily="18" charset="0"/>
              </a:rPr>
              <a:t>Decurtazione stipendi</a:t>
            </a:r>
            <a:endParaRPr lang="it-IT" sz="1400" smtClean="0">
              <a:latin typeface="Arial" pitchFamily="34" charset="0"/>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929C0BB7-12E8-49A8-9A31-02AE295B0E4A}" type="slidenum">
              <a:rPr lang="en-US"/>
              <a:pPr/>
              <a:t>49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What will happen if current interventions turn out to have merely palliative effects?</a:t>
            </a:r>
            <a:endParaRPr lang="en-US" smtClean="0"/>
          </a:p>
        </p:txBody>
      </p:sp>
      <p:sp>
        <p:nvSpPr>
          <p:cNvPr id="57348" name="Slide Number Placeholder 3"/>
          <p:cNvSpPr>
            <a:spLocks noGrp="1"/>
          </p:cNvSpPr>
          <p:nvPr>
            <p:ph type="sldNum" sz="quarter" idx="5"/>
          </p:nvPr>
        </p:nvSpPr>
        <p:spPr bwMode="auto">
          <a:noFill/>
          <a:ln>
            <a:miter lim="800000"/>
            <a:headEnd/>
            <a:tailEnd/>
          </a:ln>
        </p:spPr>
        <p:txBody>
          <a:bodyPr/>
          <a:lstStyle/>
          <a:p>
            <a:fld id="{3E4021E3-5AED-4C56-83FA-757D32864FFC}" type="slidenum">
              <a:rPr lang="en-US"/>
              <a:pPr/>
              <a:t>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8707A85-C8EF-413E-9A56-235CD082666C}" type="slidenum">
              <a:rPr lang="en-GB">
                <a:latin typeface="Arial" charset="0"/>
              </a:rPr>
              <a:pPr/>
              <a:t>9</a:t>
            </a:fld>
            <a:endParaRPr lang="en-GB">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GB" smtClean="0">
                <a:latin typeface="Arial" charset="0"/>
              </a:rPr>
              <a:t>The BMR is the body “clock”, it ticks faster when we are younger and slows down as we age</a:t>
            </a:r>
          </a:p>
          <a:p>
            <a:pPr eaLnBrk="1" hangingPunct="1"/>
            <a:endParaRPr lang="en-GB" smtClean="0">
              <a:latin typeface="Arial" charset="0"/>
            </a:endParaRPr>
          </a:p>
          <a:p>
            <a:pPr eaLnBrk="1" hangingPunct="1"/>
            <a:r>
              <a:rPr lang="en-GB" smtClean="0">
                <a:latin typeface="Arial" charset="0"/>
              </a:rPr>
              <a:t>It ticks faster in men</a:t>
            </a:r>
          </a:p>
          <a:p>
            <a:pPr eaLnBrk="1" hangingPunct="1"/>
            <a:endParaRPr lang="en-GB" smtClean="0">
              <a:latin typeface="Arial" charset="0"/>
            </a:endParaRPr>
          </a:p>
          <a:p>
            <a:pPr eaLnBrk="1" hangingPunct="1"/>
            <a:r>
              <a:rPr lang="en-GB" smtClean="0">
                <a:latin typeface="Arial" charset="0"/>
              </a:rPr>
              <a:t>There will be a  gaussian disrtribution around “the normal”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p:cNvSpPr>
            <a:spLocks noGrp="1" noRot="1" noChangeAspect="1" noTextEdit="1"/>
          </p:cNvSpPr>
          <p:nvPr>
            <p:ph type="sldImg"/>
          </p:nvPr>
        </p:nvSpPr>
        <p:spPr>
          <a:ln/>
        </p:spPr>
      </p:sp>
      <p:sp>
        <p:nvSpPr>
          <p:cNvPr id="3" name="Segnaposto note 2"/>
          <p:cNvSpPr>
            <a:spLocks noGrp="1"/>
          </p:cNvSpPr>
          <p:nvPr>
            <p:ph type="body" idx="1"/>
          </p:nvPr>
        </p:nvSpPr>
        <p:spPr/>
        <p:txBody>
          <a:bodyPr>
            <a:normAutofit fontScale="55000" lnSpcReduction="20000"/>
          </a:bodyPr>
          <a:lstStyle/>
          <a:p>
            <a:pPr eaLnBrk="1" hangingPunct="1">
              <a:defRPr/>
            </a:pPr>
            <a:r>
              <a:rPr lang="it-IT" b="1" dirty="0" smtClean="0"/>
              <a:t>Disponibilità alimenti</a:t>
            </a:r>
            <a:r>
              <a:rPr lang="it-IT" dirty="0" smtClean="0"/>
              <a:t>: </a:t>
            </a:r>
            <a:r>
              <a:rPr lang="it-IT" dirty="0" smtClean="0">
                <a:solidFill>
                  <a:schemeClr val="tx2"/>
                </a:solidFill>
              </a:rPr>
              <a:t>Politiche agricole, Politiche alimentari, Scienza e tecnologia</a:t>
            </a:r>
          </a:p>
          <a:p>
            <a:pPr eaLnBrk="1" hangingPunct="1">
              <a:defRPr/>
            </a:pPr>
            <a:r>
              <a:rPr lang="it-IT" dirty="0" smtClean="0">
                <a:solidFill>
                  <a:schemeClr val="tx2"/>
                </a:solidFill>
              </a:rPr>
              <a:t>Tecniche di produzione  lavorazione conservazione e distribuzione </a:t>
            </a:r>
          </a:p>
          <a:p>
            <a:pPr eaLnBrk="1" hangingPunct="1">
              <a:defRPr/>
            </a:pPr>
            <a:r>
              <a:rPr lang="it-IT" dirty="0" smtClean="0">
                <a:solidFill>
                  <a:schemeClr val="tx2"/>
                </a:solidFill>
              </a:rPr>
              <a:t>Fortificazione</a:t>
            </a:r>
          </a:p>
          <a:p>
            <a:pPr eaLnBrk="1" hangingPunct="1">
              <a:defRPr/>
            </a:pPr>
            <a:r>
              <a:rPr lang="it-IT" dirty="0" smtClean="0">
                <a:solidFill>
                  <a:schemeClr val="tx2"/>
                </a:solidFill>
              </a:rPr>
              <a:t>Sicurezza</a:t>
            </a:r>
          </a:p>
          <a:p>
            <a:pPr>
              <a:defRPr/>
            </a:pPr>
            <a:endParaRPr lang="it-IT" dirty="0" smtClean="0"/>
          </a:p>
          <a:p>
            <a:pPr>
              <a:defRPr/>
            </a:pPr>
            <a:r>
              <a:rPr lang="it-IT" b="1" dirty="0" smtClean="0"/>
              <a:t>Offerta e Prezzi</a:t>
            </a:r>
          </a:p>
          <a:p>
            <a:pPr eaLnBrk="1" hangingPunct="1">
              <a:lnSpc>
                <a:spcPct val="120000"/>
              </a:lnSpc>
              <a:defRPr/>
            </a:pPr>
            <a:r>
              <a:rPr lang="it-IT" dirty="0" smtClean="0">
                <a:solidFill>
                  <a:schemeClr val="tx2"/>
                </a:solidFill>
              </a:rPr>
              <a:t>Ristorazione scolastica</a:t>
            </a:r>
          </a:p>
          <a:p>
            <a:pPr eaLnBrk="1" hangingPunct="1">
              <a:lnSpc>
                <a:spcPct val="120000"/>
              </a:lnSpc>
              <a:defRPr/>
            </a:pPr>
            <a:r>
              <a:rPr lang="it-IT" dirty="0" smtClean="0">
                <a:solidFill>
                  <a:schemeClr val="tx2"/>
                </a:solidFill>
              </a:rPr>
              <a:t>Ristorazione aziendale</a:t>
            </a:r>
          </a:p>
          <a:p>
            <a:pPr eaLnBrk="1" hangingPunct="1">
              <a:lnSpc>
                <a:spcPct val="120000"/>
              </a:lnSpc>
              <a:defRPr/>
            </a:pPr>
            <a:r>
              <a:rPr lang="it-IT" dirty="0" smtClean="0">
                <a:solidFill>
                  <a:schemeClr val="tx2"/>
                </a:solidFill>
              </a:rPr>
              <a:t>Alimentazione in famiglia</a:t>
            </a:r>
          </a:p>
          <a:p>
            <a:pPr eaLnBrk="1" hangingPunct="1">
              <a:lnSpc>
                <a:spcPct val="120000"/>
              </a:lnSpc>
              <a:defRPr/>
            </a:pPr>
            <a:r>
              <a:rPr lang="it-IT" sz="3600" b="1" dirty="0" smtClean="0"/>
              <a:t>Esigenze alimentari negli stadi della vita</a:t>
            </a:r>
            <a:r>
              <a:rPr lang="it-IT" sz="3600" b="1" baseline="0" dirty="0" smtClean="0"/>
              <a:t> </a:t>
            </a:r>
          </a:p>
          <a:p>
            <a:pPr eaLnBrk="1" hangingPunct="1">
              <a:lnSpc>
                <a:spcPct val="120000"/>
              </a:lnSpc>
              <a:defRPr/>
            </a:pPr>
            <a:r>
              <a:rPr lang="it-IT" sz="3600" dirty="0" smtClean="0"/>
              <a:t>Gravidanza</a:t>
            </a:r>
          </a:p>
          <a:p>
            <a:pPr eaLnBrk="1" hangingPunct="1">
              <a:lnSpc>
                <a:spcPct val="120000"/>
              </a:lnSpc>
              <a:defRPr/>
            </a:pPr>
            <a:r>
              <a:rPr lang="it-IT" sz="3600" dirty="0" smtClean="0"/>
              <a:t>Allattamento</a:t>
            </a:r>
          </a:p>
          <a:p>
            <a:pPr eaLnBrk="1" hangingPunct="1">
              <a:lnSpc>
                <a:spcPct val="120000"/>
              </a:lnSpc>
              <a:defRPr/>
            </a:pPr>
            <a:r>
              <a:rPr lang="it-IT" sz="3600" dirty="0" smtClean="0"/>
              <a:t>Infanzia</a:t>
            </a:r>
          </a:p>
          <a:p>
            <a:pPr eaLnBrk="1" hangingPunct="1">
              <a:lnSpc>
                <a:spcPct val="120000"/>
              </a:lnSpc>
              <a:defRPr/>
            </a:pPr>
            <a:r>
              <a:rPr lang="it-IT" sz="3600" dirty="0" smtClean="0"/>
              <a:t>Adolescenza</a:t>
            </a:r>
          </a:p>
          <a:p>
            <a:pPr eaLnBrk="1" hangingPunct="1">
              <a:lnSpc>
                <a:spcPct val="120000"/>
              </a:lnSpc>
              <a:defRPr/>
            </a:pPr>
            <a:r>
              <a:rPr lang="it-IT" sz="3600" dirty="0" smtClean="0"/>
              <a:t>Età adulta</a:t>
            </a:r>
          </a:p>
          <a:p>
            <a:pPr eaLnBrk="1" hangingPunct="1">
              <a:lnSpc>
                <a:spcPct val="120000"/>
              </a:lnSpc>
              <a:defRPr/>
            </a:pPr>
            <a:r>
              <a:rPr lang="it-IT" sz="3600" dirty="0" smtClean="0"/>
              <a:t>Età anziana</a:t>
            </a:r>
          </a:p>
          <a:p>
            <a:pPr lvl="1">
              <a:spcAft>
                <a:spcPct val="40000"/>
              </a:spcAft>
              <a:defRPr/>
            </a:pPr>
            <a:endParaRPr lang="it-IT" sz="3600" dirty="0" smtClean="0"/>
          </a:p>
          <a:p>
            <a:pPr lvl="1">
              <a:spcAft>
                <a:spcPct val="40000"/>
              </a:spcAft>
              <a:defRPr/>
            </a:pPr>
            <a:endParaRPr lang="it-IT" sz="3600" dirty="0" smtClean="0"/>
          </a:p>
          <a:p>
            <a:pPr eaLnBrk="1" hangingPunct="1">
              <a:lnSpc>
                <a:spcPct val="80000"/>
              </a:lnSpc>
              <a:buFontTx/>
              <a:buNone/>
              <a:defRPr/>
            </a:pPr>
            <a:r>
              <a:rPr lang="it-IT" sz="2400" b="1" u="sng" dirty="0" smtClean="0">
                <a:solidFill>
                  <a:schemeClr val="tx2"/>
                </a:solidFill>
              </a:rPr>
              <a:t>Introiti alimentari della Popolazione</a:t>
            </a:r>
            <a:endParaRPr lang="it-IT" sz="2400" dirty="0" smtClean="0">
              <a:solidFill>
                <a:schemeClr val="tx2"/>
              </a:solidFill>
            </a:endParaRPr>
          </a:p>
          <a:p>
            <a:pPr eaLnBrk="1" hangingPunct="1">
              <a:lnSpc>
                <a:spcPct val="80000"/>
              </a:lnSpc>
              <a:defRPr/>
            </a:pPr>
            <a:r>
              <a:rPr lang="it-IT" sz="2400" dirty="0" smtClean="0">
                <a:solidFill>
                  <a:schemeClr val="tx2"/>
                </a:solidFill>
              </a:rPr>
              <a:t>Pattern di consumo (es. frutta e vegetali)</a:t>
            </a:r>
          </a:p>
          <a:p>
            <a:pPr eaLnBrk="1" hangingPunct="1">
              <a:lnSpc>
                <a:spcPct val="80000"/>
              </a:lnSpc>
              <a:buFontTx/>
              <a:buNone/>
              <a:defRPr/>
            </a:pPr>
            <a:endParaRPr lang="it-IT" sz="2400" b="1" u="sng" dirty="0" smtClean="0">
              <a:solidFill>
                <a:schemeClr val="tx2"/>
              </a:solidFill>
            </a:endParaRPr>
          </a:p>
          <a:p>
            <a:pPr eaLnBrk="1" hangingPunct="1">
              <a:lnSpc>
                <a:spcPct val="80000"/>
              </a:lnSpc>
              <a:buFontTx/>
              <a:buNone/>
              <a:defRPr/>
            </a:pPr>
            <a:r>
              <a:rPr lang="it-IT" sz="2400" b="1" u="sng" dirty="0" smtClean="0">
                <a:solidFill>
                  <a:schemeClr val="tx2"/>
                </a:solidFill>
              </a:rPr>
              <a:t>Introiti di specifici nutrienti e componenti dei cibi</a:t>
            </a:r>
            <a:endParaRPr lang="it-IT" sz="2400" dirty="0" smtClean="0">
              <a:solidFill>
                <a:schemeClr val="tx2"/>
              </a:solidFill>
            </a:endParaRPr>
          </a:p>
          <a:p>
            <a:pPr eaLnBrk="1" hangingPunct="1">
              <a:lnSpc>
                <a:spcPct val="80000"/>
              </a:lnSpc>
              <a:defRPr/>
            </a:pPr>
            <a:r>
              <a:rPr lang="it-IT" sz="2400" dirty="0" smtClean="0">
                <a:solidFill>
                  <a:schemeClr val="tx2"/>
                </a:solidFill>
              </a:rPr>
              <a:t>Vitamine</a:t>
            </a:r>
          </a:p>
          <a:p>
            <a:pPr eaLnBrk="1" hangingPunct="1">
              <a:lnSpc>
                <a:spcPct val="80000"/>
              </a:lnSpc>
              <a:defRPr/>
            </a:pPr>
            <a:r>
              <a:rPr lang="it-IT" sz="2400" dirty="0" smtClean="0">
                <a:solidFill>
                  <a:schemeClr val="tx2"/>
                </a:solidFill>
              </a:rPr>
              <a:t>Minerali</a:t>
            </a:r>
          </a:p>
          <a:p>
            <a:pPr eaLnBrk="1" hangingPunct="1">
              <a:lnSpc>
                <a:spcPct val="80000"/>
              </a:lnSpc>
              <a:defRPr/>
            </a:pPr>
            <a:r>
              <a:rPr lang="it-IT" sz="2400" dirty="0" smtClean="0">
                <a:solidFill>
                  <a:schemeClr val="tx2"/>
                </a:solidFill>
              </a:rPr>
              <a:t>Fibre</a:t>
            </a:r>
          </a:p>
          <a:p>
            <a:pPr eaLnBrk="1" hangingPunct="1">
              <a:lnSpc>
                <a:spcPct val="80000"/>
              </a:lnSpc>
              <a:defRPr/>
            </a:pPr>
            <a:r>
              <a:rPr lang="it-IT" sz="2400" dirty="0" smtClean="0">
                <a:solidFill>
                  <a:schemeClr val="tx2"/>
                </a:solidFill>
              </a:rPr>
              <a:t>Grassi</a:t>
            </a:r>
          </a:p>
          <a:p>
            <a:pPr eaLnBrk="1" hangingPunct="1">
              <a:lnSpc>
                <a:spcPct val="80000"/>
              </a:lnSpc>
              <a:defRPr/>
            </a:pPr>
            <a:r>
              <a:rPr lang="it-IT" sz="2400" dirty="0" smtClean="0">
                <a:solidFill>
                  <a:schemeClr val="tx2"/>
                </a:solidFill>
              </a:rPr>
              <a:t>Altri costituenti dei cibi</a:t>
            </a:r>
          </a:p>
          <a:p>
            <a:pPr eaLnBrk="1" hangingPunct="1">
              <a:lnSpc>
                <a:spcPct val="80000"/>
              </a:lnSpc>
              <a:defRPr/>
            </a:pPr>
            <a:r>
              <a:rPr lang="it-IT" sz="2400" dirty="0" smtClean="0">
                <a:solidFill>
                  <a:schemeClr val="tx2"/>
                </a:solidFill>
              </a:rPr>
              <a:t>Integratori della dieta</a:t>
            </a:r>
          </a:p>
          <a:p>
            <a:pPr eaLnBrk="1" hangingPunct="1">
              <a:lnSpc>
                <a:spcPct val="80000"/>
              </a:lnSpc>
              <a:defRPr/>
            </a:pPr>
            <a:r>
              <a:rPr lang="it-IT" sz="2400" dirty="0" smtClean="0">
                <a:solidFill>
                  <a:schemeClr val="tx2"/>
                </a:solidFill>
              </a:rPr>
              <a:t>Alcol</a:t>
            </a:r>
          </a:p>
          <a:p>
            <a:pPr eaLnBrk="1" hangingPunct="1">
              <a:lnSpc>
                <a:spcPct val="80000"/>
              </a:lnSpc>
              <a:defRPr/>
            </a:pPr>
            <a:r>
              <a:rPr lang="it-IT" sz="2400" dirty="0" smtClean="0">
                <a:solidFill>
                  <a:schemeClr val="tx2"/>
                </a:solidFill>
              </a:rPr>
              <a:t>Bilancio energetico</a:t>
            </a:r>
          </a:p>
          <a:p>
            <a:pPr eaLnBrk="1" hangingPunct="1">
              <a:lnSpc>
                <a:spcPct val="80000"/>
              </a:lnSpc>
              <a:defRPr/>
            </a:pPr>
            <a:r>
              <a:rPr lang="it-IT" sz="3600" b="1" dirty="0" smtClean="0"/>
              <a:t>Indicatori fisiologici</a:t>
            </a:r>
          </a:p>
          <a:p>
            <a:pPr eaLnBrk="1" hangingPunct="1">
              <a:lnSpc>
                <a:spcPct val="90000"/>
              </a:lnSpc>
              <a:defRPr/>
            </a:pPr>
            <a:r>
              <a:rPr lang="it-IT" sz="2800" dirty="0" smtClean="0">
                <a:solidFill>
                  <a:schemeClr val="tx2"/>
                </a:solidFill>
              </a:rPr>
              <a:t>Crescita</a:t>
            </a:r>
          </a:p>
          <a:p>
            <a:pPr eaLnBrk="1" hangingPunct="1">
              <a:lnSpc>
                <a:spcPct val="90000"/>
              </a:lnSpc>
              <a:defRPr/>
            </a:pPr>
            <a:r>
              <a:rPr lang="it-IT" sz="2800" dirty="0" smtClean="0">
                <a:solidFill>
                  <a:schemeClr val="tx2"/>
                </a:solidFill>
              </a:rPr>
              <a:t>Tessuto adiposo</a:t>
            </a:r>
          </a:p>
          <a:p>
            <a:pPr eaLnBrk="1" hangingPunct="1">
              <a:lnSpc>
                <a:spcPct val="90000"/>
              </a:lnSpc>
              <a:defRPr/>
            </a:pPr>
            <a:r>
              <a:rPr lang="it-IT" sz="2800" dirty="0" smtClean="0">
                <a:solidFill>
                  <a:schemeClr val="tx2"/>
                </a:solidFill>
              </a:rPr>
              <a:t>Apparato </a:t>
            </a:r>
            <a:r>
              <a:rPr lang="it-IT" sz="2800" dirty="0" err="1" smtClean="0">
                <a:solidFill>
                  <a:schemeClr val="tx2"/>
                </a:solidFill>
              </a:rPr>
              <a:t>Muscoloscheletrico</a:t>
            </a:r>
            <a:endParaRPr lang="it-IT" sz="2800" dirty="0" smtClean="0">
              <a:solidFill>
                <a:schemeClr val="tx2"/>
              </a:solidFill>
            </a:endParaRPr>
          </a:p>
          <a:p>
            <a:pPr eaLnBrk="1" hangingPunct="1">
              <a:lnSpc>
                <a:spcPct val="90000"/>
              </a:lnSpc>
              <a:defRPr/>
            </a:pPr>
            <a:r>
              <a:rPr lang="it-IT" sz="2800" dirty="0" smtClean="0">
                <a:solidFill>
                  <a:schemeClr val="tx2"/>
                </a:solidFill>
              </a:rPr>
              <a:t>Apparato Gastrointestinale</a:t>
            </a:r>
          </a:p>
          <a:p>
            <a:pPr eaLnBrk="1" hangingPunct="1">
              <a:lnSpc>
                <a:spcPct val="90000"/>
              </a:lnSpc>
              <a:defRPr/>
            </a:pPr>
            <a:r>
              <a:rPr lang="it-IT" sz="2800" dirty="0" smtClean="0">
                <a:solidFill>
                  <a:schemeClr val="tx2"/>
                </a:solidFill>
              </a:rPr>
              <a:t>Sistema Metabolico</a:t>
            </a:r>
          </a:p>
          <a:p>
            <a:pPr eaLnBrk="1" hangingPunct="1">
              <a:lnSpc>
                <a:spcPct val="90000"/>
              </a:lnSpc>
              <a:defRPr/>
            </a:pPr>
            <a:r>
              <a:rPr lang="it-IT" sz="2800" dirty="0" smtClean="0">
                <a:solidFill>
                  <a:schemeClr val="tx2"/>
                </a:solidFill>
              </a:rPr>
              <a:t>Apparato Cardiovascolare</a:t>
            </a:r>
          </a:p>
          <a:p>
            <a:pPr eaLnBrk="1" hangingPunct="1">
              <a:lnSpc>
                <a:spcPct val="90000"/>
              </a:lnSpc>
              <a:defRPr/>
            </a:pPr>
            <a:r>
              <a:rPr lang="it-IT" sz="2800" dirty="0" smtClean="0">
                <a:solidFill>
                  <a:schemeClr val="tx2"/>
                </a:solidFill>
              </a:rPr>
              <a:t>Apparato riproduttivo</a:t>
            </a:r>
          </a:p>
          <a:p>
            <a:pPr eaLnBrk="1" hangingPunct="1">
              <a:lnSpc>
                <a:spcPct val="90000"/>
              </a:lnSpc>
              <a:defRPr/>
            </a:pPr>
            <a:r>
              <a:rPr lang="it-IT" sz="2800" dirty="0" smtClean="0">
                <a:solidFill>
                  <a:schemeClr val="tx2"/>
                </a:solidFill>
              </a:rPr>
              <a:t>Sistema Immunitario</a:t>
            </a:r>
          </a:p>
          <a:p>
            <a:pPr eaLnBrk="1" hangingPunct="1">
              <a:lnSpc>
                <a:spcPct val="90000"/>
              </a:lnSpc>
              <a:defRPr/>
            </a:pPr>
            <a:r>
              <a:rPr lang="it-IT" sz="2800" dirty="0" smtClean="0">
                <a:solidFill>
                  <a:schemeClr val="tx2"/>
                </a:solidFill>
              </a:rPr>
              <a:t>Sistema Neurologico </a:t>
            </a:r>
          </a:p>
          <a:p>
            <a:pPr lvl="1">
              <a:spcAft>
                <a:spcPct val="40000"/>
              </a:spcAft>
              <a:defRPr/>
            </a:pPr>
            <a:endParaRPr lang="it-IT" sz="3600" dirty="0" smtClean="0"/>
          </a:p>
          <a:p>
            <a:pPr eaLnBrk="1" hangingPunct="1">
              <a:lnSpc>
                <a:spcPct val="120000"/>
              </a:lnSpc>
              <a:defRPr/>
            </a:pPr>
            <a:endParaRPr lang="it-IT" dirty="0" smtClean="0">
              <a:solidFill>
                <a:schemeClr val="tx2"/>
              </a:solidFill>
            </a:endParaRPr>
          </a:p>
          <a:p>
            <a:pPr>
              <a:defRPr/>
            </a:pPr>
            <a:endParaRPr lang="it-IT" dirty="0" smtClean="0"/>
          </a:p>
          <a:p>
            <a:pPr>
              <a:defRPr/>
            </a:pPr>
            <a:endParaRPr lang="it-IT" dirty="0"/>
          </a:p>
        </p:txBody>
      </p:sp>
      <p:sp>
        <p:nvSpPr>
          <p:cNvPr id="4" name="Segnaposto numero diapositiva 3"/>
          <p:cNvSpPr>
            <a:spLocks noGrp="1"/>
          </p:cNvSpPr>
          <p:nvPr>
            <p:ph type="sldNum" sz="quarter"/>
          </p:nvPr>
        </p:nvSpPr>
        <p:spPr/>
        <p:txBody>
          <a:bodyPr/>
          <a:lstStyle/>
          <a:p>
            <a:pPr>
              <a:defRPr/>
            </a:pPr>
            <a:fld id="{569B87CD-2B32-4778-9C1F-F93FA97BDA69}" type="slidenum">
              <a:rPr lang="en-GB" smtClean="0"/>
              <a:pPr>
                <a:defRPr/>
              </a:pPr>
              <a:t>51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4 billion individuals from 30 countries across 5 continents </a:t>
            </a:r>
          </a:p>
        </p:txBody>
      </p:sp>
      <p:sp>
        <p:nvSpPr>
          <p:cNvPr id="44036" name="Slide Number Placeholder 3"/>
          <p:cNvSpPr>
            <a:spLocks noGrp="1"/>
          </p:cNvSpPr>
          <p:nvPr>
            <p:ph type="sldNum" sz="quarter" idx="5"/>
          </p:nvPr>
        </p:nvSpPr>
        <p:spPr bwMode="auto">
          <a:noFill/>
          <a:ln>
            <a:miter lim="800000"/>
            <a:headEnd/>
            <a:tailEnd/>
          </a:ln>
        </p:spPr>
        <p:txBody>
          <a:bodyPr/>
          <a:lstStyle/>
          <a:p>
            <a:fld id="{ED27C947-1DA1-4CDB-A5B1-3AD32446163A}" type="slidenum">
              <a:rPr lang="en-US"/>
              <a:pPr/>
              <a:t>54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D34B8AB-D477-42DA-9FCC-D8E22C3201B4}" type="slidenum">
              <a:rPr lang="en-GB">
                <a:latin typeface="Arial" charset="0"/>
              </a:rPr>
              <a:pPr/>
              <a:t>11</a:t>
            </a:fld>
            <a:endParaRPr lang="en-GB">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GB" smtClean="0">
                <a:latin typeface="Arial" charset="0"/>
              </a:rPr>
              <a:t>The short term regulation of body weight is achieved by changes in basal metabolism either increasing or decreasing energy expenditure and heat output.</a:t>
            </a:r>
          </a:p>
          <a:p>
            <a:pPr eaLnBrk="1" hangingPunct="1"/>
            <a:endParaRPr lang="en-GB" smtClean="0">
              <a:latin typeface="Arial" charset="0"/>
            </a:endParaRPr>
          </a:p>
          <a:p>
            <a:pPr eaLnBrk="1" hangingPunct="1"/>
            <a:r>
              <a:rPr lang="en-GB" smtClean="0">
                <a:latin typeface="Arial" charset="0"/>
              </a:rPr>
              <a:t>Eating food “warms us through” and while “a hot dinner” is traditionally better the temperature of the food is less important than its calories.</a:t>
            </a:r>
          </a:p>
          <a:p>
            <a:pPr eaLnBrk="1" hangingPunct="1"/>
            <a:endParaRPr lang="en-GB" smtClean="0">
              <a:latin typeface="Arial" charset="0"/>
            </a:endParaRPr>
          </a:p>
          <a:p>
            <a:pPr eaLnBrk="1" hangingPunct="1"/>
            <a:r>
              <a:rPr lang="en-GB" smtClean="0">
                <a:latin typeface="Arial" charset="0"/>
              </a:rPr>
              <a:t>The digestion of food requires energy-the Specific Dynamic Action and this is highest for foods rich in protein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egnaposto immagine diapositiva 1"/>
          <p:cNvSpPr>
            <a:spLocks noGrp="1" noRot="1" noChangeAspect="1" noTextEdit="1"/>
          </p:cNvSpPr>
          <p:nvPr>
            <p:ph type="sldImg"/>
          </p:nvPr>
        </p:nvSpPr>
        <p:spPr>
          <a:ln/>
        </p:spPr>
      </p:sp>
      <p:sp>
        <p:nvSpPr>
          <p:cNvPr id="171011" name="Segnaposto note 2"/>
          <p:cNvSpPr>
            <a:spLocks noGrp="1"/>
          </p:cNvSpPr>
          <p:nvPr>
            <p:ph type="body" idx="1"/>
          </p:nvPr>
        </p:nvSpPr>
        <p:spPr>
          <a:noFill/>
          <a:ln/>
        </p:spPr>
        <p:txBody>
          <a:bodyPr/>
          <a:lstStyle/>
          <a:p>
            <a:endParaRPr lang="it-IT" smtClean="0">
              <a:latin typeface="Times New Roman" pitchFamily="18" charset="0"/>
            </a:endParaRPr>
          </a:p>
        </p:txBody>
      </p:sp>
      <p:sp>
        <p:nvSpPr>
          <p:cNvPr id="27652" name="Segnaposto numero diapositiva 3"/>
          <p:cNvSpPr>
            <a:spLocks noGrp="1"/>
          </p:cNvSpPr>
          <p:nvPr>
            <p:ph type="sldNum" sz="quarter"/>
          </p:nvPr>
        </p:nvSpPr>
        <p:spPr/>
        <p:txBody>
          <a:bodyPr/>
          <a:lstStyle/>
          <a:p>
            <a:pPr>
              <a:defRPr/>
            </a:pPr>
            <a:fld id="{2BF72A81-A69B-4502-A335-696EA3D25B3F}" type="slidenum">
              <a:rPr lang="en-US" smtClean="0">
                <a:latin typeface="Arial" pitchFamily="34" charset="0"/>
                <a:cs typeface="Arial" pitchFamily="34" charset="0"/>
              </a:rPr>
              <a:pPr>
                <a:defRPr/>
              </a:pPr>
              <a:t>91</a:t>
            </a:fld>
            <a:endParaRPr lang="en-US"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p:cNvSpPr>
            <a:spLocks noGrp="1" noRot="1" noChangeAspect="1" noTextEdit="1"/>
          </p:cNvSpPr>
          <p:nvPr>
            <p:ph type="sldImg"/>
          </p:nvPr>
        </p:nvSpPr>
        <p:spPr>
          <a:ln/>
        </p:spPr>
      </p:sp>
      <p:sp>
        <p:nvSpPr>
          <p:cNvPr id="172035" name="Segnaposto note 2"/>
          <p:cNvSpPr>
            <a:spLocks noGrp="1"/>
          </p:cNvSpPr>
          <p:nvPr>
            <p:ph type="body" idx="1"/>
          </p:nvPr>
        </p:nvSpPr>
        <p:spPr>
          <a:noFill/>
          <a:ln/>
        </p:spPr>
        <p:txBody>
          <a:bodyPr/>
          <a:lstStyle/>
          <a:p>
            <a:endParaRPr lang="it-IT" smtClean="0">
              <a:latin typeface="Times New Roman" pitchFamily="18" charset="0"/>
            </a:endParaRPr>
          </a:p>
        </p:txBody>
      </p:sp>
      <p:sp>
        <p:nvSpPr>
          <p:cNvPr id="30724" name="Segnaposto numero diapositiva 3"/>
          <p:cNvSpPr>
            <a:spLocks noGrp="1"/>
          </p:cNvSpPr>
          <p:nvPr>
            <p:ph type="sldNum" sz="quarter"/>
          </p:nvPr>
        </p:nvSpPr>
        <p:spPr/>
        <p:txBody>
          <a:bodyPr/>
          <a:lstStyle/>
          <a:p>
            <a:pPr>
              <a:defRPr/>
            </a:pPr>
            <a:fld id="{78665BC8-3B13-44D1-A6AC-4CE7834F6C32}" type="slidenum">
              <a:rPr lang="en-US" smtClean="0">
                <a:latin typeface="Arial" pitchFamily="34" charset="0"/>
                <a:cs typeface="Arial" pitchFamily="34" charset="0"/>
              </a:rPr>
              <a:pPr>
                <a:defRPr/>
              </a:pPr>
              <a:t>92</a:t>
            </a:fld>
            <a:endParaRPr lang="en-US"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r>
              <a:rPr lang="it-IT" smtClean="0">
                <a:latin typeface="Times New Roman" pitchFamily="18" charset="0"/>
              </a:rPr>
              <a:t>In questo caso, l’attività fisica viene studiata non come abitudine, ma in termini di prevalenza puntuale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EE88B52-B044-48E3-8212-65B36BD0A6AB}" type="slidenum">
              <a:rPr lang="en-GB">
                <a:latin typeface="Arial" charset="0"/>
              </a:rPr>
              <a:pPr/>
              <a:t>13</a:t>
            </a:fld>
            <a:endParaRPr lang="en-GB">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GB" smtClean="0">
                <a:latin typeface="Arial" charset="0"/>
              </a:rPr>
              <a:t>We need the energy for our basal metabolism and then for all our other activities</a:t>
            </a:r>
          </a:p>
          <a:p>
            <a:pPr eaLnBrk="1" hangingPunct="1"/>
            <a:r>
              <a:rPr lang="en-GB" smtClean="0">
                <a:latin typeface="Arial" charset="0"/>
              </a:rPr>
              <a:t>Work</a:t>
            </a:r>
          </a:p>
          <a:p>
            <a:pPr eaLnBrk="1" hangingPunct="1"/>
            <a:r>
              <a:rPr lang="en-GB" smtClean="0">
                <a:latin typeface="Arial" charset="0"/>
              </a:rPr>
              <a:t>Play</a:t>
            </a:r>
          </a:p>
          <a:p>
            <a:pPr eaLnBrk="1" hangingPunct="1"/>
            <a:r>
              <a:rPr lang="en-GB" smtClean="0">
                <a:latin typeface="Arial" charset="0"/>
              </a:rPr>
              <a:t>Growth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it-IT"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144588" y="685800"/>
            <a:ext cx="4568825" cy="3427413"/>
          </a:xfrm>
          <a:ln/>
        </p:spPr>
      </p:sp>
      <p:sp>
        <p:nvSpPr>
          <p:cNvPr id="179203"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egnaposto immagine diapositiva 1"/>
          <p:cNvSpPr>
            <a:spLocks noGrp="1" noRot="1" noChangeAspect="1" noTextEdit="1"/>
          </p:cNvSpPr>
          <p:nvPr>
            <p:ph type="sldImg"/>
          </p:nvPr>
        </p:nvSpPr>
        <p:spPr>
          <a:xfrm>
            <a:off x="985838" y="686134"/>
            <a:ext cx="4886325" cy="3427700"/>
          </a:xfrm>
          <a:ln/>
        </p:spPr>
      </p:sp>
      <p:sp>
        <p:nvSpPr>
          <p:cNvPr id="180227" name="Segnaposto note 2"/>
          <p:cNvSpPr>
            <a:spLocks noGrp="1"/>
          </p:cNvSpPr>
          <p:nvPr>
            <p:ph type="body" idx="1"/>
          </p:nvPr>
        </p:nvSpPr>
        <p:spPr>
          <a:noFill/>
          <a:ln/>
        </p:spPr>
        <p:txBody>
          <a:bodyPr/>
          <a:lstStyle/>
          <a:p>
            <a:endParaRPr lang="it-IT" smtClean="0">
              <a:latin typeface="Times New Roman" pitchFamily="18" charset="0"/>
            </a:endParaRPr>
          </a:p>
        </p:txBody>
      </p:sp>
      <p:sp>
        <p:nvSpPr>
          <p:cNvPr id="17412" name="Segnaposto numero diapositiva 3"/>
          <p:cNvSpPr>
            <a:spLocks noGrp="1"/>
          </p:cNvSpPr>
          <p:nvPr>
            <p:ph type="sldNum" sz="quarter"/>
          </p:nvPr>
        </p:nvSpPr>
        <p:spPr/>
        <p:txBody>
          <a:bodyPr/>
          <a:lstStyle/>
          <a:p>
            <a:pPr>
              <a:defRPr/>
            </a:pPr>
            <a:fld id="{A104FC0D-5833-4C15-9300-7A5763CA524A}" type="slidenum">
              <a:rPr lang="en-US" smtClean="0">
                <a:latin typeface="Arial" pitchFamily="34" charset="0"/>
                <a:cs typeface="Arial" pitchFamily="34" charset="0"/>
              </a:rPr>
              <a:pPr>
                <a:defRPr/>
              </a:pPr>
              <a:t>102</a:t>
            </a:fld>
            <a:endParaRPr lang="en-US"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immagine diapositiva 1"/>
          <p:cNvSpPr>
            <a:spLocks noGrp="1" noRot="1" noChangeAspect="1" noTextEdit="1"/>
          </p:cNvSpPr>
          <p:nvPr>
            <p:ph type="sldImg"/>
          </p:nvPr>
        </p:nvSpPr>
        <p:spPr>
          <a:xfrm>
            <a:off x="1144588" y="685800"/>
            <a:ext cx="4568825" cy="3427413"/>
          </a:xfrm>
          <a:ln/>
        </p:spPr>
      </p:sp>
      <p:sp>
        <p:nvSpPr>
          <p:cNvPr id="182275" name="Segnaposto note 2"/>
          <p:cNvSpPr>
            <a:spLocks noGrp="1"/>
          </p:cNvSpPr>
          <p:nvPr>
            <p:ph type="body" idx="1"/>
          </p:nvPr>
        </p:nvSpPr>
        <p:spPr>
          <a:noFill/>
          <a:ln/>
        </p:spPr>
        <p:txBody>
          <a:bodyPr/>
          <a:lstStyle/>
          <a:p>
            <a:endParaRPr lang="it-IT" smtClean="0">
              <a:latin typeface="Times New Roman" pitchFamily="18" charset="0"/>
            </a:endParaRPr>
          </a:p>
        </p:txBody>
      </p:sp>
      <p:sp>
        <p:nvSpPr>
          <p:cNvPr id="20484" name="Segnaposto numero diapositiva 3"/>
          <p:cNvSpPr>
            <a:spLocks noGrp="1"/>
          </p:cNvSpPr>
          <p:nvPr>
            <p:ph type="sldNum" sz="quarter"/>
          </p:nvPr>
        </p:nvSpPr>
        <p:spPr/>
        <p:txBody>
          <a:bodyPr/>
          <a:lstStyle/>
          <a:p>
            <a:pPr>
              <a:defRPr/>
            </a:pPr>
            <a:fld id="{D460DF97-1A12-4586-A573-21CA2734B601}" type="slidenum">
              <a:rPr lang="en-US" smtClean="0">
                <a:latin typeface="Arial" pitchFamily="34" charset="0"/>
                <a:cs typeface="Arial" pitchFamily="34" charset="0"/>
              </a:rPr>
              <a:pPr>
                <a:defRPr/>
              </a:pPr>
              <a:t>103</a:t>
            </a:fld>
            <a:endParaRPr lang="en-US"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r>
              <a:rPr lang="en-US" smtClean="0"/>
              <a:t>The diet of the US has markedly changed in 50 years, and the same type of changes have been seen in many countries (Supercourse)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941028-581E-49D5-BAF6-8885B6D18D0E}" type="slidenum">
              <a:rPr lang="en-US" smtClean="0"/>
              <a:pPr/>
              <a:t>106</a:t>
            </a:fld>
            <a:endParaRPr lang="en-US" smtClean="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mtClean="0"/>
              <a:t>Availability of school resources after school</a:t>
            </a:r>
          </a:p>
          <a:p>
            <a:pPr eaLnBrk="1" hangingPunct="1">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p:nvPr>
        </p:nvSpPr>
        <p:spPr/>
        <p:txBody>
          <a:bodyPr/>
          <a:lstStyle/>
          <a:p>
            <a:pPr>
              <a:defRPr/>
            </a:pPr>
            <a:fld id="{B27D76BE-5F7F-4028-B4EE-0A2EA1CE3A2B}" type="slidenum">
              <a:rPr lang="it-IT"/>
              <a:pPr>
                <a:defRPr/>
              </a:pPr>
              <a:t>107</a:t>
            </a:fld>
            <a:endParaRPr lang="it-IT"/>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CA4ED21-8487-4280-B38A-590C58810367}" type="slidenum">
              <a:rPr lang="en-US" smtClean="0"/>
              <a:pPr/>
              <a:t>18</a:t>
            </a:fld>
            <a:endParaRPr lang="en-US" smtClean="0"/>
          </a:p>
        </p:txBody>
      </p:sp>
      <p:sp>
        <p:nvSpPr>
          <p:cNvPr id="8294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3ECE6B76-B19B-400A-B636-55FC2A876533}" type="slidenum">
              <a:rPr lang="ar-SA" sz="1200">
                <a:latin typeface="Times New Roman" pitchFamily="18" charset="0"/>
                <a:cs typeface="Times New Roman" pitchFamily="18" charset="0"/>
              </a:rPr>
              <a:pPr algn="r"/>
              <a:t>18</a:t>
            </a:fld>
            <a:endParaRPr lang="en-US" sz="1200">
              <a:latin typeface="Times New Roman" pitchFamily="18" charset="0"/>
              <a:cs typeface="Times New Roman" pitchFamily="18" charset="0"/>
            </a:endParaRPr>
          </a:p>
        </p:txBody>
      </p:sp>
      <p:sp>
        <p:nvSpPr>
          <p:cNvPr id="82948" name="Rectangle 2"/>
          <p:cNvSpPr>
            <a:spLocks noGrp="1" noRot="1" noChangeAspect="1" noChangeArrowheads="1" noTextEdit="1"/>
          </p:cNvSpPr>
          <p:nvPr>
            <p:ph type="sldImg"/>
          </p:nvPr>
        </p:nvSpPr>
        <p:spPr>
          <a:xfrm>
            <a:off x="1144588" y="685800"/>
            <a:ext cx="4572000" cy="3429000"/>
          </a:xfrm>
          <a:ln/>
        </p:spPr>
      </p:sp>
      <p:sp>
        <p:nvSpPr>
          <p:cNvPr id="82949" name="Rectangle 3"/>
          <p:cNvSpPr>
            <a:spLocks noGrp="1" noChangeArrowheads="1"/>
          </p:cNvSpPr>
          <p:nvPr>
            <p:ph type="body" idx="1"/>
          </p:nvPr>
        </p:nvSpPr>
        <p:spPr>
          <a:noFill/>
          <a:ln/>
        </p:spPr>
        <p:txBody>
          <a:bodyPr/>
          <a:lstStyle/>
          <a:p>
            <a:pPr eaLnBrk="1" hangingPunct="1"/>
            <a:r>
              <a:rPr lang="en-US" smtClean="0"/>
              <a:t>Weight gain happens when you consume more energy (calories from food and drinks) then you actually expend through daily activities and exercise.  </a:t>
            </a:r>
          </a:p>
          <a:p>
            <a:pPr eaLnBrk="1" hangingPunct="1"/>
            <a:r>
              <a:rPr lang="en-US" smtClean="0"/>
              <a:t>Our society has become more dependant upon the car for transportation, we watch more TV, and spend tons of time using other media including computers and video games.   At the same time, our portion sizes have gotten larger, and foods that are rich in calories have become easier to access and are cheaper (Lancet, 02)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BDD6308A-EE1B-4984-844D-6DE7AD798B2C}" type="slidenum">
              <a:rPr lang="it-IT"/>
              <a:pPr/>
              <a:t>19</a:t>
            </a:fld>
            <a:endParaRPr lang="it-IT"/>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50000"/>
              </a:spcBef>
            </a:pPr>
            <a:r>
              <a:rPr lang="it-IT" smtClean="0"/>
              <a:t>La popolazione mondiale sta diventando sempre più grassa. Questo problema che la sanità pubblica si trova ad affrontare oggi è particolarmente importante nelle nazioni industrializzate. E fra queste, le nazioni aderenti all’ OCSE presentano tassi di crescita estremamente preoccupanti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p:spPr>
        <p:txBody>
          <a:bodyPr/>
          <a:lstStyle/>
          <a:p>
            <a:pPr>
              <a:buFont typeface="StarSymbol"/>
              <a:buNone/>
            </a:pPr>
            <a:fld id="{F1606860-3FAC-4021-9BC3-78C031D0A327}" type="slidenum">
              <a:rPr lang="en-GB" smtClean="0">
                <a:latin typeface="Times New Roman" pitchFamily="18" charset="0"/>
                <a:ea typeface="Arial Unicode MS" pitchFamily="34" charset="-128"/>
                <a:cs typeface="Arial Unicode MS" pitchFamily="34" charset="-128"/>
              </a:rPr>
              <a:pPr>
                <a:buFont typeface="StarSymbol"/>
                <a:buNone/>
              </a:pPr>
              <a:t>21</a:t>
            </a:fld>
            <a:endParaRPr lang="en-GB" smtClean="0">
              <a:latin typeface="Times New Roman" pitchFamily="18" charset="0"/>
              <a:ea typeface="Arial Unicode MS" pitchFamily="34" charset="-128"/>
              <a:cs typeface="Arial Unicode MS" pitchFamily="34" charset="-128"/>
            </a:endParaRPr>
          </a:p>
        </p:txBody>
      </p:sp>
      <p:sp>
        <p:nvSpPr>
          <p:cNvPr id="112643" name="Text Box 1"/>
          <p:cNvSpPr txBox="1">
            <a:spLocks noChangeArrowheads="1"/>
          </p:cNvSpPr>
          <p:nvPr/>
        </p:nvSpPr>
        <p:spPr bwMode="auto">
          <a:xfrm>
            <a:off x="985838" y="686134"/>
            <a:ext cx="4886325" cy="3429186"/>
          </a:xfrm>
          <a:prstGeom prst="rect">
            <a:avLst/>
          </a:prstGeom>
          <a:solidFill>
            <a:srgbClr val="FFFFFF"/>
          </a:solidFill>
          <a:ln w="9525">
            <a:solidFill>
              <a:srgbClr val="000000"/>
            </a:solidFill>
            <a:miter lim="800000"/>
            <a:headEnd/>
            <a:tailEnd/>
          </a:ln>
        </p:spPr>
        <p:txBody>
          <a:bodyPr wrap="none" anchor="ctr"/>
          <a:lstStyle/>
          <a:p>
            <a:pPr>
              <a:lnSpc>
                <a:spcPct val="98000"/>
              </a:lnSpc>
              <a:buClr>
                <a:srgbClr val="000000"/>
              </a:buClr>
              <a:buSzPct val="100000"/>
              <a:buFont typeface="Times New Roman" pitchFamily="18" charset="0"/>
              <a:buNone/>
            </a:pPr>
            <a:endParaRPr lang="it-IT"/>
          </a:p>
        </p:txBody>
      </p:sp>
      <p:sp>
        <p:nvSpPr>
          <p:cNvPr id="112644" name="Rectangle 2"/>
          <p:cNvSpPr>
            <a:spLocks noGrp="1" noChangeArrowheads="1"/>
          </p:cNvSpPr>
          <p:nvPr>
            <p:ph type="body"/>
          </p:nvPr>
        </p:nvSpPr>
        <p:spPr>
          <a:xfrm>
            <a:off x="685800" y="4344031"/>
            <a:ext cx="5486400" cy="4115319"/>
          </a:xfrm>
          <a:noFill/>
          <a:ln/>
        </p:spPr>
        <p:txBody>
          <a:bodyPr wrap="none" anchor="ctr"/>
          <a:lstStyle/>
          <a:p>
            <a:endParaRPr lang="it-IT"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27DB2F8-9FA8-48B2-B3AE-F34BBDA6C2B4}" type="slidenum">
              <a:rPr lang="en-GB">
                <a:latin typeface="Arial" charset="0"/>
              </a:rPr>
              <a:pPr/>
              <a:t>22</a:t>
            </a:fld>
            <a:endParaRPr lang="en-GB">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GB" smtClean="0">
                <a:latin typeface="Arial" charset="0"/>
              </a:rPr>
              <a:t>The figures vary around the world but probably a billion people have problems with food security and getting enough to eat</a:t>
            </a:r>
          </a:p>
          <a:p>
            <a:pPr eaLnBrk="1" hangingPunct="1"/>
            <a:r>
              <a:rPr lang="en-GB" smtClean="0">
                <a:latin typeface="Arial" charset="0"/>
              </a:rPr>
              <a:t>Another billion struggle with problems of excess.</a:t>
            </a:r>
          </a:p>
          <a:p>
            <a:pPr eaLnBrk="1" hangingPunct="1"/>
            <a:r>
              <a:rPr lang="en-GB" smtClean="0">
                <a:latin typeface="Arial" charset="0"/>
              </a:rPr>
              <a:t>Overweight and obesity is a fast growing problem and nothing much seems to work.</a:t>
            </a:r>
          </a:p>
          <a:p>
            <a:pPr eaLnBrk="1" hangingPunct="1"/>
            <a:r>
              <a:rPr lang="en-GB" smtClean="0">
                <a:latin typeface="Arial" charset="0"/>
              </a:rPr>
              <a:t>We live in an obesogenic environment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smtClean="0"/>
              <a:t>Obesity world wide is becoming a major problem. The US leads the way, but Russia, Chile, Mexico and many countries of Europe are demonstrating an epidemic of obesity (Supercourse)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4FFB35-E898-475B-8550-D0C65BC4F74E}" type="datetime1">
              <a:rPr lang="en-GB"/>
              <a:pPr>
                <a:defRPr/>
              </a:pPr>
              <a:t>30/10/2017</a:t>
            </a:fld>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62A2B8F-6885-411A-9112-36F72019313D}" type="slidenum">
              <a:rPr lang="en-GB"/>
              <a:pPr>
                <a:defRPr/>
              </a:pPr>
              <a:t>‹N›</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ABE7E1B3-1D65-49B0-9C46-45D5BD5AF1BE}"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132388" y="1946275"/>
            <a:ext cx="3810000" cy="4114800"/>
          </a:xfrm>
        </p:spPr>
        <p:txBody>
          <a:bodyPr/>
          <a:lstStyle/>
          <a:p>
            <a:pPr lvl="0"/>
            <a:endParaRPr lang="en-US" noProof="0" dirty="0" smtClean="0"/>
          </a:p>
        </p:txBody>
      </p:sp>
      <p:sp>
        <p:nvSpPr>
          <p:cNvPr id="5" name="Rectangle 1059"/>
          <p:cNvSpPr>
            <a:spLocks noGrp="1" noChangeArrowheads="1"/>
          </p:cNvSpPr>
          <p:nvPr>
            <p:ph type="dt" sz="half" idx="10"/>
          </p:nvPr>
        </p:nvSpPr>
        <p:spPr/>
        <p:txBody>
          <a:bodyPr/>
          <a:lstStyle>
            <a:lvl1pPr>
              <a:defRPr/>
            </a:lvl1pPr>
          </a:lstStyle>
          <a:p>
            <a:pPr>
              <a:defRPr/>
            </a:pPr>
            <a:fld id="{D084FDC7-60D7-4ADF-9A5C-4DEC1E5D353D}" type="datetime5">
              <a:rPr lang="en-US"/>
              <a:pPr>
                <a:defRPr/>
              </a:pPr>
              <a:t>30-Oct-17</a:t>
            </a:fld>
            <a:endParaRPr lang="en-US" dirty="0"/>
          </a:p>
        </p:txBody>
      </p:sp>
      <p:sp>
        <p:nvSpPr>
          <p:cNvPr id="6" name="Rectangle 1060"/>
          <p:cNvSpPr>
            <a:spLocks noGrp="1" noChangeArrowheads="1"/>
          </p:cNvSpPr>
          <p:nvPr>
            <p:ph type="ftr" sz="quarter" idx="11"/>
          </p:nvPr>
        </p:nvSpPr>
        <p:spPr/>
        <p:txBody>
          <a:bodyPr/>
          <a:lstStyle>
            <a:lvl1pPr>
              <a:defRPr/>
            </a:lvl1pPr>
          </a:lstStyle>
          <a:p>
            <a:pPr>
              <a:defRPr/>
            </a:pPr>
            <a:r>
              <a:rPr lang="en-US"/>
              <a:t>©M.Miqdady, M.D.</a:t>
            </a:r>
          </a:p>
        </p:txBody>
      </p:sp>
      <p:sp>
        <p:nvSpPr>
          <p:cNvPr id="7" name="Rectangle 1061"/>
          <p:cNvSpPr>
            <a:spLocks noGrp="1" noChangeArrowheads="1"/>
          </p:cNvSpPr>
          <p:nvPr>
            <p:ph type="sldNum" sz="quarter" idx="12"/>
          </p:nvPr>
        </p:nvSpPr>
        <p:spPr/>
        <p:txBody>
          <a:bodyPr/>
          <a:lstStyle>
            <a:lvl1pPr>
              <a:defRPr/>
            </a:lvl1pPr>
          </a:lstStyle>
          <a:p>
            <a:pPr>
              <a:defRPr/>
            </a:pPr>
            <a:fld id="{65E62879-A4EE-4D36-889D-BD0689C47454}" type="slidenum">
              <a:rPr lang="en-US"/>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00258F-46C9-4C10-AEA3-654506F9035C}" type="datetimeFigureOut">
              <a:rPr lang="it-IT" smtClean="0"/>
              <a:pPr/>
              <a:t>30/10/2017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CB4A3EB-F943-48CE-A602-4ACA25A350A0}"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0258F-46C9-4C10-AEA3-654506F9035C}" type="datetimeFigureOut">
              <a:rPr lang="it-IT" smtClean="0"/>
              <a:pPr/>
              <a:t>30/10/2017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4A3EB-F943-48CE-A602-4ACA25A350A0}"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hyperlink" Target="http://www.my-personaltrainer.it/metabolismo_basale.htm"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5.jpeg"/><Relationship Id="rId7"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69.jpeg"/><Relationship Id="rId10" Type="http://schemas.openxmlformats.org/officeDocument/2006/relationships/image" Target="../media/image76.png"/><Relationship Id="rId4" Type="http://schemas.openxmlformats.org/officeDocument/2006/relationships/image" Target="../media/image57.jpeg"/><Relationship Id="rId9" Type="http://schemas.openxmlformats.org/officeDocument/2006/relationships/image" Target="../media/image7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7.png"/><Relationship Id="rId5" Type="http://schemas.openxmlformats.org/officeDocument/2006/relationships/oleObject" Target="../embeddings/Microsoft_Excel_97-2003_Worksheet5.xls"/><Relationship Id="rId4" Type="http://schemas.openxmlformats.org/officeDocument/2006/relationships/oleObject" Target="../embeddings/oleObject7.bin"/></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ministerosalute.it/"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 Id="rId9"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arteesalute.blogosfere.it/tag/obesit%C3%A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ideo" Target="file:///C:\Documents%20and%20Settings\HoltD\Local%20Settings\Temporary%20Internet%20Files\Content.IE5\MLN68C8L\j0178942%5b1%5d.jpg" TargetMode="Externa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www.oecd.org/"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it.wikipedia.org/wiki/Metro" TargetMode="External"/><Relationship Id="rId2" Type="http://schemas.openxmlformats.org/officeDocument/2006/relationships/hyperlink" Target="http://it.wikipedia.org/wiki/Chilogrammo"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oleObject" Target="../embeddings/Microsoft_Excel_97-2003_Worksheet1.xls"/><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jpeg"/><Relationship Id="rId2" Type="http://schemas.openxmlformats.org/officeDocument/2006/relationships/image" Target="../media/image7.wmf"/><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10.jpeg"/><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Microsoft_Excel_97-2003_Worksheet2.xls"/><Relationship Id="rId5" Type="http://schemas.openxmlformats.org/officeDocument/2006/relationships/oleObject" Target="../embeddings/oleObject4.bin"/><Relationship Id="rId4" Type="http://schemas.openxmlformats.org/officeDocument/2006/relationships/image" Target="../media/image63.jpeg"/></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Microsoft_Excel_97-2003_Worksheet3.xls"/><Relationship Id="rId5" Type="http://schemas.openxmlformats.org/officeDocument/2006/relationships/oleObject" Target="../embeddings/oleObject5.bin"/><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Microsoft_Excel_97-2003_Worksheet4.xls"/><Relationship Id="rId5" Type="http://schemas.openxmlformats.org/officeDocument/2006/relationships/oleObject" Target="../embeddings/oleObject6.bin"/><Relationship Id="rId4" Type="http://schemas.openxmlformats.org/officeDocument/2006/relationships/image" Target="../media/image6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92.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69.jpeg"/><Relationship Id="rId10" Type="http://schemas.openxmlformats.org/officeDocument/2006/relationships/image" Target="../media/image71.jpeg"/><Relationship Id="rId4" Type="http://schemas.openxmlformats.org/officeDocument/2006/relationships/image" Target="../media/image57.jpeg"/><Relationship Id="rId9" Type="http://schemas.openxmlformats.org/officeDocument/2006/relationships/image" Target="../media/image61.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dirty="0"/>
          </a:p>
        </p:txBody>
      </p:sp>
      <p:pic>
        <p:nvPicPr>
          <p:cNvPr id="790531" name="Picture 3"/>
          <p:cNvPicPr>
            <a:picLocks noChangeAspect="1" noChangeArrowheads="1"/>
          </p:cNvPicPr>
          <p:nvPr/>
        </p:nvPicPr>
        <p:blipFill>
          <a:blip r:embed="rId2" cstate="print"/>
          <a:srcRect/>
          <a:stretch>
            <a:fillRect/>
          </a:stretch>
        </p:blipFill>
        <p:spPr bwMode="auto">
          <a:xfrm>
            <a:off x="4292291" y="0"/>
            <a:ext cx="4851709" cy="3272698"/>
          </a:xfrm>
          <a:prstGeom prst="rect">
            <a:avLst/>
          </a:prstGeom>
          <a:noFill/>
          <a:ln w="9525">
            <a:noFill/>
            <a:miter lim="800000"/>
            <a:headEnd/>
            <a:tailEnd/>
          </a:ln>
        </p:spPr>
      </p:pic>
      <p:pic>
        <p:nvPicPr>
          <p:cNvPr id="790532" name="Picture 4"/>
          <p:cNvPicPr>
            <a:picLocks noChangeAspect="1" noChangeArrowheads="1"/>
          </p:cNvPicPr>
          <p:nvPr/>
        </p:nvPicPr>
        <p:blipFill>
          <a:blip r:embed="rId3" cstate="print"/>
          <a:srcRect/>
          <a:stretch>
            <a:fillRect/>
          </a:stretch>
        </p:blipFill>
        <p:spPr bwMode="auto">
          <a:xfrm>
            <a:off x="0" y="0"/>
            <a:ext cx="4355976" cy="3209925"/>
          </a:xfrm>
          <a:prstGeom prst="rect">
            <a:avLst/>
          </a:prstGeom>
          <a:noFill/>
          <a:ln w="9525">
            <a:noFill/>
            <a:miter lim="800000"/>
            <a:headEnd/>
            <a:tailEnd/>
          </a:ln>
        </p:spPr>
      </p:pic>
      <p:pic>
        <p:nvPicPr>
          <p:cNvPr id="790534" name="Picture 6"/>
          <p:cNvPicPr>
            <a:picLocks noChangeAspect="1" noChangeArrowheads="1"/>
          </p:cNvPicPr>
          <p:nvPr/>
        </p:nvPicPr>
        <p:blipFill>
          <a:blip r:embed="rId4" cstate="print"/>
          <a:srcRect l="8259" t="25117" r="53" b="29351"/>
          <a:stretch>
            <a:fillRect/>
          </a:stretch>
        </p:blipFill>
        <p:spPr bwMode="auto">
          <a:xfrm>
            <a:off x="0" y="3140968"/>
            <a:ext cx="9144000" cy="3717032"/>
          </a:xfrm>
          <a:prstGeom prst="rect">
            <a:avLst/>
          </a:prstGeom>
          <a:noFill/>
          <a:ln w="9525">
            <a:noFill/>
            <a:miter lim="800000"/>
            <a:headEnd/>
            <a:tailEnd/>
          </a:ln>
        </p:spPr>
      </p:pic>
      <p:sp>
        <p:nvSpPr>
          <p:cNvPr id="10" name="Fumetto 4 9"/>
          <p:cNvSpPr/>
          <p:nvPr/>
        </p:nvSpPr>
        <p:spPr>
          <a:xfrm>
            <a:off x="533089" y="3775946"/>
            <a:ext cx="3816424" cy="2232248"/>
          </a:xfrm>
          <a:prstGeom prst="cloudCallout">
            <a:avLst>
              <a:gd name="adj1" fmla="val 70954"/>
              <a:gd name="adj2" fmla="val -4925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it-IT" sz="2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Ed io che pensavo di essere nel </a:t>
            </a:r>
            <a:r>
              <a:rPr lang="it-IT" sz="26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futuro……</a:t>
            </a:r>
            <a:r>
              <a:rPr lang="it-IT" sz="2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it-IT" sz="2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it-IT" smtClean="0"/>
          </a:p>
        </p:txBody>
      </p:sp>
      <p:sp>
        <p:nvSpPr>
          <p:cNvPr id="8195" name="Rectangle 3"/>
          <p:cNvSpPr>
            <a:spLocks noGrp="1" noChangeArrowheads="1"/>
          </p:cNvSpPr>
          <p:nvPr>
            <p:ph type="body" idx="1"/>
          </p:nvPr>
        </p:nvSpPr>
        <p:spPr/>
        <p:txBody>
          <a:bodyPr/>
          <a:lstStyle/>
          <a:p>
            <a:pPr eaLnBrk="1" hangingPunct="1"/>
            <a:r>
              <a:rPr lang="it-IT" b="1" dirty="0" smtClean="0">
                <a:hlinkClick r:id="rId2"/>
              </a:rPr>
              <a:t>METABOLISMO BASALE: </a:t>
            </a:r>
            <a:r>
              <a:rPr lang="it-IT" dirty="0" smtClean="0"/>
              <a:t>rappresenta la quantità di energia impiegata in condizioni di neutralità termica, nel soggetto sveglio, ma in condizioni di totale rilassamento fisico e psichico. E’ più alto negli uomini rispetto alle donne, cala con l'età ed è direttamente legato alla massa magra del soggetto.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a:xfrm>
            <a:off x="663575" y="328613"/>
            <a:ext cx="8229600" cy="993775"/>
          </a:xfrm>
        </p:spPr>
        <p:txBody>
          <a:bodyPr/>
          <a:lstStyle/>
          <a:p>
            <a:r>
              <a:rPr lang="it-IT" sz="2800" b="1" dirty="0" smtClean="0">
                <a:solidFill>
                  <a:srgbClr val="006600"/>
                </a:solidFill>
                <a:latin typeface="Verdana" pitchFamily="34" charset="0"/>
                <a:cs typeface="Arial" pitchFamily="34" charset="0"/>
              </a:rPr>
              <a:t>Presenza della TV nella </a:t>
            </a:r>
            <a:br>
              <a:rPr lang="it-IT" sz="2800" b="1" dirty="0" smtClean="0">
                <a:solidFill>
                  <a:srgbClr val="006600"/>
                </a:solidFill>
                <a:latin typeface="Verdana" pitchFamily="34" charset="0"/>
                <a:cs typeface="Arial" pitchFamily="34" charset="0"/>
              </a:rPr>
            </a:br>
            <a:r>
              <a:rPr lang="it-IT" sz="2800" b="1" dirty="0" smtClean="0">
                <a:solidFill>
                  <a:srgbClr val="006600"/>
                </a:solidFill>
                <a:latin typeface="Verdana" pitchFamily="34" charset="0"/>
                <a:cs typeface="Arial" pitchFamily="34" charset="0"/>
              </a:rPr>
              <a:t>camera dei bambini</a:t>
            </a:r>
          </a:p>
        </p:txBody>
      </p:sp>
      <p:sp>
        <p:nvSpPr>
          <p:cNvPr id="78851" name="Rectangle 3"/>
          <p:cNvSpPr>
            <a:spLocks noGrp="1"/>
          </p:cNvSpPr>
          <p:nvPr>
            <p:ph type="body" sz="half" idx="4294967295"/>
          </p:nvPr>
        </p:nvSpPr>
        <p:spPr>
          <a:xfrm>
            <a:off x="323850" y="2176463"/>
            <a:ext cx="3024188" cy="3557587"/>
          </a:xfrm>
        </p:spPr>
        <p:txBody>
          <a:bodyPr/>
          <a:lstStyle/>
          <a:p>
            <a:pPr marL="361950" indent="-361950">
              <a:lnSpc>
                <a:spcPct val="90000"/>
              </a:lnSpc>
              <a:buFont typeface="Wingdings" pitchFamily="2" charset="2"/>
              <a:buChar char="F"/>
            </a:pPr>
            <a:r>
              <a:rPr lang="it-IT" sz="2100" smtClean="0"/>
              <a:t>Il 49% dei bambini ha la TV in camera</a:t>
            </a:r>
          </a:p>
          <a:p>
            <a:pPr marL="361950" indent="-361950">
              <a:lnSpc>
                <a:spcPct val="90000"/>
              </a:lnSpc>
              <a:buFont typeface="Wingdings" pitchFamily="2" charset="2"/>
              <a:buNone/>
            </a:pPr>
            <a:endParaRPr lang="it-IT" sz="1000" smtClean="0"/>
          </a:p>
          <a:p>
            <a:pPr marL="361950" indent="-361950">
              <a:lnSpc>
                <a:spcPct val="90000"/>
              </a:lnSpc>
              <a:buFont typeface="Wingdings" pitchFamily="2" charset="2"/>
              <a:buChar char="F"/>
            </a:pPr>
            <a:r>
              <a:rPr lang="it-IT" sz="2100" smtClean="0"/>
              <a:t>Non emergono differenze tra i sessi</a:t>
            </a:r>
          </a:p>
          <a:p>
            <a:pPr marL="361950" indent="-361950">
              <a:lnSpc>
                <a:spcPct val="90000"/>
              </a:lnSpc>
              <a:buFont typeface="Wingdings" pitchFamily="2" charset="2"/>
              <a:buNone/>
            </a:pPr>
            <a:endParaRPr lang="it-IT" sz="1000" smtClean="0"/>
          </a:p>
          <a:p>
            <a:pPr marL="361950" indent="-361950">
              <a:lnSpc>
                <a:spcPct val="90000"/>
              </a:lnSpc>
              <a:buFont typeface="Wingdings" pitchFamily="2" charset="2"/>
              <a:buChar char="F"/>
            </a:pPr>
            <a:r>
              <a:rPr lang="it-IT" sz="2100" smtClean="0"/>
              <a:t>Si evidenzia una correlazione inversa con il livello di istruzione della madre</a:t>
            </a:r>
          </a:p>
        </p:txBody>
      </p:sp>
      <p:grpSp>
        <p:nvGrpSpPr>
          <p:cNvPr id="2" name="Group 4"/>
          <p:cNvGrpSpPr>
            <a:grpSpLocks noChangeAspect="1"/>
          </p:cNvGrpSpPr>
          <p:nvPr/>
        </p:nvGrpSpPr>
        <p:grpSpPr bwMode="auto">
          <a:xfrm>
            <a:off x="3767138" y="1143000"/>
            <a:ext cx="5376862" cy="4549775"/>
            <a:chOff x="2245" y="1173"/>
            <a:chExt cx="3387" cy="2323"/>
          </a:xfrm>
        </p:grpSpPr>
        <p:sp>
          <p:nvSpPr>
            <p:cNvPr id="78853" name="AutoShape 3"/>
            <p:cNvSpPr>
              <a:spLocks noChangeAspect="1" noChangeArrowheads="1" noTextEdit="1"/>
            </p:cNvSpPr>
            <p:nvPr/>
          </p:nvSpPr>
          <p:spPr bwMode="auto">
            <a:xfrm>
              <a:off x="2245" y="1340"/>
              <a:ext cx="3356" cy="1864"/>
            </a:xfrm>
            <a:prstGeom prst="rect">
              <a:avLst/>
            </a:prstGeom>
            <a:noFill/>
            <a:ln w="9525">
              <a:noFill/>
              <a:miter lim="800000"/>
              <a:headEnd/>
              <a:tailEnd/>
            </a:ln>
          </p:spPr>
          <p:txBody>
            <a:bodyPr/>
            <a:lstStyle/>
            <a:p>
              <a:endParaRPr lang="it-IT"/>
            </a:p>
          </p:txBody>
        </p:sp>
        <p:sp>
          <p:nvSpPr>
            <p:cNvPr id="78854" name="Rectangle 5"/>
            <p:cNvSpPr>
              <a:spLocks noChangeArrowheads="1"/>
            </p:cNvSpPr>
            <p:nvPr/>
          </p:nvSpPr>
          <p:spPr bwMode="auto">
            <a:xfrm>
              <a:off x="2250" y="1173"/>
              <a:ext cx="3382" cy="1997"/>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8855" name="Rectangle 6"/>
            <p:cNvSpPr>
              <a:spLocks noChangeArrowheads="1"/>
            </p:cNvSpPr>
            <p:nvPr/>
          </p:nvSpPr>
          <p:spPr bwMode="auto">
            <a:xfrm>
              <a:off x="2478" y="1547"/>
              <a:ext cx="3060" cy="1308"/>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8856" name="Rectangle 8"/>
            <p:cNvSpPr>
              <a:spLocks noChangeArrowheads="1"/>
            </p:cNvSpPr>
            <p:nvPr/>
          </p:nvSpPr>
          <p:spPr bwMode="auto">
            <a:xfrm>
              <a:off x="2783" y="2101"/>
              <a:ext cx="410" cy="754"/>
            </a:xfrm>
            <a:prstGeom prst="rect">
              <a:avLst/>
            </a:prstGeom>
            <a:solidFill>
              <a:srgbClr val="C0C0C0"/>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8857" name="Rectangle 9"/>
            <p:cNvSpPr>
              <a:spLocks noChangeArrowheads="1"/>
            </p:cNvSpPr>
            <p:nvPr/>
          </p:nvSpPr>
          <p:spPr bwMode="auto">
            <a:xfrm>
              <a:off x="3803" y="2231"/>
              <a:ext cx="410" cy="624"/>
            </a:xfrm>
            <a:prstGeom prst="rect">
              <a:avLst/>
            </a:prstGeom>
            <a:solidFill>
              <a:srgbClr val="C0C0C0"/>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8858" name="Rectangle 10"/>
            <p:cNvSpPr>
              <a:spLocks noChangeArrowheads="1"/>
            </p:cNvSpPr>
            <p:nvPr/>
          </p:nvSpPr>
          <p:spPr bwMode="auto">
            <a:xfrm>
              <a:off x="4823" y="2445"/>
              <a:ext cx="410" cy="410"/>
            </a:xfrm>
            <a:prstGeom prst="rect">
              <a:avLst/>
            </a:prstGeom>
            <a:solidFill>
              <a:srgbClr val="C0C0C0"/>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8859" name="Rectangle 24"/>
            <p:cNvSpPr>
              <a:spLocks noChangeArrowheads="1"/>
            </p:cNvSpPr>
            <p:nvPr/>
          </p:nvSpPr>
          <p:spPr bwMode="auto">
            <a:xfrm>
              <a:off x="2925" y="1935"/>
              <a:ext cx="143"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58</a:t>
              </a:r>
              <a:endParaRPr lang="it-IT" sz="1600"/>
            </a:p>
          </p:txBody>
        </p:sp>
        <p:sp>
          <p:nvSpPr>
            <p:cNvPr id="78860" name="Rectangle 25"/>
            <p:cNvSpPr>
              <a:spLocks noChangeArrowheads="1"/>
            </p:cNvSpPr>
            <p:nvPr/>
          </p:nvSpPr>
          <p:spPr bwMode="auto">
            <a:xfrm>
              <a:off x="3960" y="2085"/>
              <a:ext cx="143" cy="12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48</a:t>
              </a:r>
              <a:endParaRPr lang="it-IT" sz="1600"/>
            </a:p>
          </p:txBody>
        </p:sp>
        <p:sp>
          <p:nvSpPr>
            <p:cNvPr id="78861" name="Rectangle 26"/>
            <p:cNvSpPr>
              <a:spLocks noChangeArrowheads="1"/>
            </p:cNvSpPr>
            <p:nvPr/>
          </p:nvSpPr>
          <p:spPr bwMode="auto">
            <a:xfrm>
              <a:off x="4950" y="2304"/>
              <a:ext cx="143" cy="12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31</a:t>
              </a:r>
              <a:endParaRPr lang="it-IT" sz="1600"/>
            </a:p>
          </p:txBody>
        </p:sp>
        <p:sp>
          <p:nvSpPr>
            <p:cNvPr id="78862" name="Rectangle 27"/>
            <p:cNvSpPr>
              <a:spLocks noChangeArrowheads="1"/>
            </p:cNvSpPr>
            <p:nvPr/>
          </p:nvSpPr>
          <p:spPr bwMode="auto">
            <a:xfrm>
              <a:off x="2407" y="2818"/>
              <a:ext cx="0" cy="18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endParaRPr lang="it-IT"/>
            </a:p>
          </p:txBody>
        </p:sp>
        <p:sp>
          <p:nvSpPr>
            <p:cNvPr id="78863" name="Rectangle 33"/>
            <p:cNvSpPr>
              <a:spLocks noChangeArrowheads="1"/>
            </p:cNvSpPr>
            <p:nvPr/>
          </p:nvSpPr>
          <p:spPr bwMode="auto">
            <a:xfrm>
              <a:off x="2663" y="2906"/>
              <a:ext cx="854" cy="456"/>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Nessuno</a:t>
              </a:r>
            </a:p>
            <a:p>
              <a:pPr>
                <a:lnSpc>
                  <a:spcPct val="98000"/>
                </a:lnSpc>
                <a:buClr>
                  <a:srgbClr val="000000"/>
                </a:buClr>
                <a:buSzPct val="100000"/>
                <a:buFont typeface="Times New Roman" pitchFamily="18" charset="0"/>
                <a:buNone/>
              </a:pPr>
              <a:r>
                <a:rPr lang="it-IT" sz="1600">
                  <a:solidFill>
                    <a:srgbClr val="000000"/>
                  </a:solidFill>
                  <a:latin typeface="Arial" pitchFamily="34" charset="0"/>
                </a:rPr>
                <a:t>Elementare</a:t>
              </a:r>
            </a:p>
            <a:p>
              <a:pPr>
                <a:lnSpc>
                  <a:spcPct val="98000"/>
                </a:lnSpc>
                <a:buClr>
                  <a:srgbClr val="000000"/>
                </a:buClr>
                <a:buSzPct val="100000"/>
                <a:buFont typeface="Times New Roman" pitchFamily="18" charset="0"/>
                <a:buNone/>
              </a:pPr>
              <a:r>
                <a:rPr lang="it-IT" sz="1600">
                  <a:solidFill>
                    <a:srgbClr val="000000"/>
                  </a:solidFill>
                  <a:latin typeface="Arial" pitchFamily="34" charset="0"/>
                </a:rPr>
                <a:t>media inferiore</a:t>
              </a:r>
              <a:endParaRPr lang="it-IT" sz="1600"/>
            </a:p>
          </p:txBody>
        </p:sp>
        <p:sp>
          <p:nvSpPr>
            <p:cNvPr id="78864" name="Rectangle 34"/>
            <p:cNvSpPr>
              <a:spLocks noChangeArrowheads="1"/>
            </p:cNvSpPr>
            <p:nvPr/>
          </p:nvSpPr>
          <p:spPr bwMode="auto">
            <a:xfrm>
              <a:off x="3816" y="2906"/>
              <a:ext cx="538" cy="246"/>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media </a:t>
              </a:r>
            </a:p>
            <a:p>
              <a:pPr>
                <a:lnSpc>
                  <a:spcPct val="98000"/>
                </a:lnSpc>
                <a:buClr>
                  <a:srgbClr val="000000"/>
                </a:buClr>
                <a:buSzPct val="100000"/>
                <a:buFont typeface="Times New Roman" pitchFamily="18" charset="0"/>
                <a:buNone/>
              </a:pPr>
              <a:r>
                <a:rPr lang="it-IT" sz="1600">
                  <a:solidFill>
                    <a:srgbClr val="000000"/>
                  </a:solidFill>
                  <a:latin typeface="Arial" pitchFamily="34" charset="0"/>
                </a:rPr>
                <a:t>superiore</a:t>
              </a:r>
              <a:endParaRPr lang="it-IT" sz="1600"/>
            </a:p>
          </p:txBody>
        </p:sp>
        <p:sp>
          <p:nvSpPr>
            <p:cNvPr id="78865" name="Rectangle 35"/>
            <p:cNvSpPr>
              <a:spLocks noChangeArrowheads="1"/>
            </p:cNvSpPr>
            <p:nvPr/>
          </p:nvSpPr>
          <p:spPr bwMode="auto">
            <a:xfrm>
              <a:off x="4860" y="2947"/>
              <a:ext cx="358" cy="12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laurea</a:t>
              </a:r>
              <a:endParaRPr lang="it-IT" sz="1600"/>
            </a:p>
          </p:txBody>
        </p:sp>
        <p:sp>
          <p:nvSpPr>
            <p:cNvPr id="78866" name="Rectangle 36"/>
            <p:cNvSpPr>
              <a:spLocks noChangeArrowheads="1"/>
            </p:cNvSpPr>
            <p:nvPr/>
          </p:nvSpPr>
          <p:spPr bwMode="auto">
            <a:xfrm>
              <a:off x="3195" y="3373"/>
              <a:ext cx="1648" cy="12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titolo di studio della madre</a:t>
              </a:r>
              <a:endParaRPr lang="it-IT" sz="1600"/>
            </a:p>
          </p:txBody>
        </p:sp>
      </p:gr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79875" name="Picture 4" descr="logo_okkio"/>
          <p:cNvPicPr>
            <a:picLocks noChangeAspect="1" noChangeArrowheads="1"/>
          </p:cNvPicPr>
          <p:nvPr/>
        </p:nvPicPr>
        <p:blipFill>
          <a:blip r:embed="rId4" cstate="print"/>
          <a:srcRect/>
          <a:stretch>
            <a:fillRect/>
          </a:stretch>
        </p:blipFill>
        <p:spPr bwMode="auto">
          <a:xfrm>
            <a:off x="-19050" y="-26988"/>
            <a:ext cx="1071563" cy="1138238"/>
          </a:xfrm>
          <a:prstGeom prst="rect">
            <a:avLst/>
          </a:prstGeom>
          <a:noFill/>
          <a:ln w="9525">
            <a:noFill/>
            <a:miter lim="800000"/>
            <a:headEnd/>
            <a:tailEnd/>
          </a:ln>
        </p:spPr>
      </p:pic>
      <p:sp>
        <p:nvSpPr>
          <p:cNvPr id="79876" name="CasellaDiTesto 20"/>
          <p:cNvSpPr txBox="1">
            <a:spLocks noChangeArrowheads="1"/>
          </p:cNvSpPr>
          <p:nvPr/>
        </p:nvSpPr>
        <p:spPr bwMode="auto">
          <a:xfrm>
            <a:off x="1071563" y="2782888"/>
            <a:ext cx="7143750" cy="1178143"/>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3600" b="1" dirty="0">
                <a:solidFill>
                  <a:srgbClr val="006600"/>
                </a:solidFill>
                <a:latin typeface="Verdana" pitchFamily="34" charset="0"/>
              </a:rPr>
              <a:t>L’ambiente scolastico</a:t>
            </a:r>
          </a:p>
          <a:p>
            <a:pPr algn="ctr">
              <a:lnSpc>
                <a:spcPct val="98000"/>
              </a:lnSpc>
              <a:buClr>
                <a:srgbClr val="000000"/>
              </a:buClr>
              <a:buSzPct val="100000"/>
              <a:buFont typeface="Times New Roman" pitchFamily="18" charset="0"/>
              <a:buNone/>
            </a:pPr>
            <a:endParaRPr lang="it-IT" sz="3600" b="1" dirty="0">
              <a:solidFill>
                <a:srgbClr val="006600"/>
              </a:solidFill>
              <a:latin typeface="Verdana" pitchFamily="34" charset="0"/>
            </a:endParaRPr>
          </a:p>
        </p:txBody>
      </p:sp>
      <p:pic>
        <p:nvPicPr>
          <p:cNvPr id="79878" name="Picture 6" descr="banda"/>
          <p:cNvPicPr>
            <a:picLocks noChangeAspect="1" noChangeArrowheads="1"/>
          </p:cNvPicPr>
          <p:nvPr/>
        </p:nvPicPr>
        <p:blipFill>
          <a:blip r:embed="rId5" cstate="print"/>
          <a:srcRect t="8533"/>
          <a:stretch>
            <a:fillRect/>
          </a:stretch>
        </p:blipFill>
        <p:spPr bwMode="auto">
          <a:xfrm>
            <a:off x="1071563" y="0"/>
            <a:ext cx="8072437" cy="1214438"/>
          </a:xfrm>
          <a:prstGeom prst="rect">
            <a:avLst/>
          </a:prstGeom>
          <a:noFill/>
          <a:ln w="9525">
            <a:noFill/>
            <a:miter lim="800000"/>
            <a:headEnd/>
            <a:tailEnd/>
          </a:ln>
        </p:spPr>
      </p:pic>
      <p:pic>
        <p:nvPicPr>
          <p:cNvPr id="79879" name="Immagine 91" descr="logo_non defISS copia"/>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2435225" y="5949950"/>
            <a:ext cx="685800" cy="654050"/>
          </a:xfrm>
          <a:prstGeom prst="rect">
            <a:avLst/>
          </a:prstGeom>
          <a:noFill/>
          <a:ln w="9525">
            <a:noFill/>
            <a:miter lim="800000"/>
            <a:headEnd/>
            <a:tailEnd/>
          </a:ln>
        </p:spPr>
      </p:pic>
      <p:pic>
        <p:nvPicPr>
          <p:cNvPr id="79880" name="Picture 14" descr="logo CCM"/>
          <p:cNvPicPr>
            <a:picLocks noChangeAspect="1" noChangeArrowheads="1"/>
          </p:cNvPicPr>
          <p:nvPr/>
        </p:nvPicPr>
        <p:blipFill>
          <a:blip r:embed="rId7" cstate="print"/>
          <a:srcRect/>
          <a:stretch>
            <a:fillRect/>
          </a:stretch>
        </p:blipFill>
        <p:spPr bwMode="auto">
          <a:xfrm>
            <a:off x="1406525" y="6099175"/>
            <a:ext cx="800100" cy="390525"/>
          </a:xfrm>
          <a:prstGeom prst="rect">
            <a:avLst/>
          </a:prstGeom>
          <a:noFill/>
          <a:ln w="9525">
            <a:noFill/>
            <a:miter lim="800000"/>
            <a:headEnd/>
            <a:tailEnd/>
          </a:ln>
        </p:spPr>
      </p:pic>
      <p:pic>
        <p:nvPicPr>
          <p:cNvPr id="79881" name="Picture 15" descr="ministero lavoro e salute-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492625" y="6002338"/>
            <a:ext cx="1143000" cy="487362"/>
          </a:xfrm>
          <a:prstGeom prst="rect">
            <a:avLst/>
          </a:prstGeom>
          <a:noFill/>
          <a:ln w="9525">
            <a:noFill/>
            <a:miter lim="800000"/>
            <a:headEnd/>
            <a:tailEnd/>
          </a:ln>
        </p:spPr>
      </p:pic>
      <p:pic>
        <p:nvPicPr>
          <p:cNvPr id="79882" name="Picture 16" descr="logo guadagnare salute2"/>
          <p:cNvPicPr>
            <a:picLocks noChangeAspect="1" noChangeArrowheads="1"/>
          </p:cNvPicPr>
          <p:nvPr/>
        </p:nvPicPr>
        <p:blipFill>
          <a:blip r:embed="rId9" cstate="print"/>
          <a:srcRect/>
          <a:stretch>
            <a:fillRect/>
          </a:stretch>
        </p:blipFill>
        <p:spPr bwMode="auto">
          <a:xfrm>
            <a:off x="3311525" y="6251575"/>
            <a:ext cx="952500" cy="238125"/>
          </a:xfrm>
          <a:prstGeom prst="rect">
            <a:avLst/>
          </a:prstGeom>
          <a:noFill/>
          <a:ln w="9525">
            <a:noFill/>
            <a:miter lim="800000"/>
            <a:headEnd/>
            <a:tailEnd/>
          </a:ln>
        </p:spPr>
      </p:pic>
      <p:pic>
        <p:nvPicPr>
          <p:cNvPr id="79883" name="Picture 17" descr="logo istruzione NUOVO-2scuro"/>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352425" y="5975350"/>
            <a:ext cx="939800" cy="51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a:xfrm>
            <a:off x="900113" y="285750"/>
            <a:ext cx="7786687" cy="1071563"/>
          </a:xfrm>
        </p:spPr>
        <p:txBody>
          <a:bodyPr/>
          <a:lstStyle/>
          <a:p>
            <a:r>
              <a:rPr lang="it-IT" sz="3200" smtClean="0">
                <a:solidFill>
                  <a:srgbClr val="006600"/>
                </a:solidFill>
              </a:rPr>
              <a:t>Distribuzione percentuale delle scuole con mensa per regione. Italia 2008</a:t>
            </a:r>
          </a:p>
        </p:txBody>
      </p:sp>
      <p:grpSp>
        <p:nvGrpSpPr>
          <p:cNvPr id="2" name="Group 6"/>
          <p:cNvGrpSpPr>
            <a:grpSpLocks/>
          </p:cNvGrpSpPr>
          <p:nvPr/>
        </p:nvGrpSpPr>
        <p:grpSpPr bwMode="auto">
          <a:xfrm>
            <a:off x="500063" y="1728788"/>
            <a:ext cx="3779837" cy="4343400"/>
            <a:chOff x="1778" y="3681"/>
            <a:chExt cx="8277" cy="8280"/>
          </a:xfrm>
        </p:grpSpPr>
        <p:sp>
          <p:nvSpPr>
            <p:cNvPr id="80909" name="Freeform 7" descr="5%"/>
            <p:cNvSpPr>
              <a:spLocks noChangeAspect="1"/>
            </p:cNvSpPr>
            <p:nvPr/>
          </p:nvSpPr>
          <p:spPr bwMode="auto">
            <a:xfrm>
              <a:off x="3033" y="4019"/>
              <a:ext cx="1922" cy="1482"/>
            </a:xfrm>
            <a:custGeom>
              <a:avLst/>
              <a:gdLst>
                <a:gd name="T0" fmla="*/ 471 w 1784"/>
                <a:gd name="T1" fmla="*/ 179 h 1764"/>
                <a:gd name="T2" fmla="*/ 446 w 1784"/>
                <a:gd name="T3" fmla="*/ 236 h 1764"/>
                <a:gd name="T4" fmla="*/ 485 w 1784"/>
                <a:gd name="T5" fmla="*/ 296 h 1764"/>
                <a:gd name="T6" fmla="*/ 666 w 1784"/>
                <a:gd name="T7" fmla="*/ 226 h 1764"/>
                <a:gd name="T8" fmla="*/ 828 w 1784"/>
                <a:gd name="T9" fmla="*/ 170 h 1764"/>
                <a:gd name="T10" fmla="*/ 922 w 1784"/>
                <a:gd name="T11" fmla="*/ 38 h 1764"/>
                <a:gd name="T12" fmla="*/ 1049 w 1784"/>
                <a:gd name="T13" fmla="*/ 60 h 1764"/>
                <a:gd name="T14" fmla="*/ 1165 w 1784"/>
                <a:gd name="T15" fmla="*/ 137 h 1764"/>
                <a:gd name="T16" fmla="*/ 1353 w 1784"/>
                <a:gd name="T17" fmla="*/ 117 h 1764"/>
                <a:gd name="T18" fmla="*/ 1446 w 1784"/>
                <a:gd name="T19" fmla="*/ 85 h 1764"/>
                <a:gd name="T20" fmla="*/ 1635 w 1784"/>
                <a:gd name="T21" fmla="*/ 0 h 1764"/>
                <a:gd name="T22" fmla="*/ 1811 w 1784"/>
                <a:gd name="T23" fmla="*/ 70 h 1764"/>
                <a:gd name="T24" fmla="*/ 1905 w 1784"/>
                <a:gd name="T25" fmla="*/ 132 h 1764"/>
                <a:gd name="T26" fmla="*/ 1878 w 1784"/>
                <a:gd name="T27" fmla="*/ 244 h 1764"/>
                <a:gd name="T28" fmla="*/ 1844 w 1784"/>
                <a:gd name="T29" fmla="*/ 358 h 1764"/>
                <a:gd name="T30" fmla="*/ 1919 w 1784"/>
                <a:gd name="T31" fmla="*/ 438 h 1764"/>
                <a:gd name="T32" fmla="*/ 2092 w 1784"/>
                <a:gd name="T33" fmla="*/ 406 h 1764"/>
                <a:gd name="T34" fmla="*/ 2101 w 1784"/>
                <a:gd name="T35" fmla="*/ 500 h 1764"/>
                <a:gd name="T36" fmla="*/ 1952 w 1784"/>
                <a:gd name="T37" fmla="*/ 565 h 1764"/>
                <a:gd name="T38" fmla="*/ 2020 w 1784"/>
                <a:gd name="T39" fmla="*/ 643 h 1764"/>
                <a:gd name="T40" fmla="*/ 2092 w 1784"/>
                <a:gd name="T41" fmla="*/ 647 h 1764"/>
                <a:gd name="T42" fmla="*/ 2215 w 1784"/>
                <a:gd name="T43" fmla="*/ 722 h 1764"/>
                <a:gd name="T44" fmla="*/ 2356 w 1784"/>
                <a:gd name="T45" fmla="*/ 780 h 1764"/>
                <a:gd name="T46" fmla="*/ 2147 w 1784"/>
                <a:gd name="T47" fmla="*/ 801 h 1764"/>
                <a:gd name="T48" fmla="*/ 1892 w 1784"/>
                <a:gd name="T49" fmla="*/ 775 h 1764"/>
                <a:gd name="T50" fmla="*/ 1737 w 1784"/>
                <a:gd name="T51" fmla="*/ 789 h 1764"/>
                <a:gd name="T52" fmla="*/ 1582 w 1784"/>
                <a:gd name="T53" fmla="*/ 775 h 1764"/>
                <a:gd name="T54" fmla="*/ 1292 w 1784"/>
                <a:gd name="T55" fmla="*/ 717 h 1764"/>
                <a:gd name="T56" fmla="*/ 1125 w 1784"/>
                <a:gd name="T57" fmla="*/ 700 h 1764"/>
                <a:gd name="T58" fmla="*/ 943 w 1784"/>
                <a:gd name="T59" fmla="*/ 670 h 1764"/>
                <a:gd name="T60" fmla="*/ 828 w 1784"/>
                <a:gd name="T61" fmla="*/ 690 h 1764"/>
                <a:gd name="T62" fmla="*/ 802 w 1784"/>
                <a:gd name="T63" fmla="*/ 765 h 1764"/>
                <a:gd name="T64" fmla="*/ 700 w 1784"/>
                <a:gd name="T65" fmla="*/ 846 h 1764"/>
                <a:gd name="T66" fmla="*/ 613 w 1784"/>
                <a:gd name="T67" fmla="*/ 869 h 1764"/>
                <a:gd name="T68" fmla="*/ 371 w 1784"/>
                <a:gd name="T69" fmla="*/ 722 h 1764"/>
                <a:gd name="T70" fmla="*/ 204 w 1784"/>
                <a:gd name="T71" fmla="*/ 675 h 1764"/>
                <a:gd name="T72" fmla="*/ 87 w 1784"/>
                <a:gd name="T73" fmla="*/ 662 h 1764"/>
                <a:gd name="T74" fmla="*/ 54 w 1784"/>
                <a:gd name="T75" fmla="*/ 585 h 1764"/>
                <a:gd name="T76" fmla="*/ 28 w 1784"/>
                <a:gd name="T77" fmla="*/ 553 h 1764"/>
                <a:gd name="T78" fmla="*/ 168 w 1784"/>
                <a:gd name="T79" fmla="*/ 532 h 1764"/>
                <a:gd name="T80" fmla="*/ 317 w 1784"/>
                <a:gd name="T81" fmla="*/ 515 h 1764"/>
                <a:gd name="T82" fmla="*/ 204 w 1784"/>
                <a:gd name="T83" fmla="*/ 448 h 1764"/>
                <a:gd name="T84" fmla="*/ 101 w 1784"/>
                <a:gd name="T85" fmla="*/ 358 h 1764"/>
                <a:gd name="T86" fmla="*/ 101 w 1784"/>
                <a:gd name="T87" fmla="*/ 288 h 1764"/>
                <a:gd name="T88" fmla="*/ 101 w 1784"/>
                <a:gd name="T89" fmla="*/ 254 h 1764"/>
                <a:gd name="T90" fmla="*/ 256 w 1784"/>
                <a:gd name="T91" fmla="*/ 226 h 1764"/>
                <a:gd name="T92" fmla="*/ 303 w 1784"/>
                <a:gd name="T93" fmla="*/ 160 h 17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4"/>
                <a:gd name="T142" fmla="*/ 0 h 1764"/>
                <a:gd name="T143" fmla="*/ 1784 w 1784"/>
                <a:gd name="T144" fmla="*/ 1764 h 17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4" h="1764">
                  <a:moveTo>
                    <a:pt x="225" y="320"/>
                  </a:moveTo>
                  <a:lnTo>
                    <a:pt x="295" y="320"/>
                  </a:lnTo>
                  <a:lnTo>
                    <a:pt x="350" y="360"/>
                  </a:lnTo>
                  <a:lnTo>
                    <a:pt x="350" y="390"/>
                  </a:lnTo>
                  <a:lnTo>
                    <a:pt x="350" y="434"/>
                  </a:lnTo>
                  <a:lnTo>
                    <a:pt x="330" y="474"/>
                  </a:lnTo>
                  <a:lnTo>
                    <a:pt x="295" y="489"/>
                  </a:lnTo>
                  <a:lnTo>
                    <a:pt x="320" y="549"/>
                  </a:lnTo>
                  <a:lnTo>
                    <a:pt x="360" y="594"/>
                  </a:lnTo>
                  <a:lnTo>
                    <a:pt x="415" y="539"/>
                  </a:lnTo>
                  <a:lnTo>
                    <a:pt x="445" y="509"/>
                  </a:lnTo>
                  <a:lnTo>
                    <a:pt x="495" y="454"/>
                  </a:lnTo>
                  <a:lnTo>
                    <a:pt x="495" y="405"/>
                  </a:lnTo>
                  <a:lnTo>
                    <a:pt x="540" y="380"/>
                  </a:lnTo>
                  <a:lnTo>
                    <a:pt x="615" y="340"/>
                  </a:lnTo>
                  <a:lnTo>
                    <a:pt x="665" y="265"/>
                  </a:lnTo>
                  <a:lnTo>
                    <a:pt x="680" y="235"/>
                  </a:lnTo>
                  <a:lnTo>
                    <a:pt x="685" y="75"/>
                  </a:lnTo>
                  <a:lnTo>
                    <a:pt x="730" y="55"/>
                  </a:lnTo>
                  <a:lnTo>
                    <a:pt x="779" y="65"/>
                  </a:lnTo>
                  <a:lnTo>
                    <a:pt x="779" y="120"/>
                  </a:lnTo>
                  <a:lnTo>
                    <a:pt x="769" y="205"/>
                  </a:lnTo>
                  <a:lnTo>
                    <a:pt x="824" y="245"/>
                  </a:lnTo>
                  <a:lnTo>
                    <a:pt x="864" y="275"/>
                  </a:lnTo>
                  <a:lnTo>
                    <a:pt x="874" y="310"/>
                  </a:lnTo>
                  <a:lnTo>
                    <a:pt x="919" y="330"/>
                  </a:lnTo>
                  <a:lnTo>
                    <a:pt x="1004" y="235"/>
                  </a:lnTo>
                  <a:lnTo>
                    <a:pt x="1054" y="255"/>
                  </a:lnTo>
                  <a:lnTo>
                    <a:pt x="1089" y="210"/>
                  </a:lnTo>
                  <a:lnTo>
                    <a:pt x="1074" y="170"/>
                  </a:lnTo>
                  <a:lnTo>
                    <a:pt x="1129" y="65"/>
                  </a:lnTo>
                  <a:lnTo>
                    <a:pt x="1159" y="15"/>
                  </a:lnTo>
                  <a:lnTo>
                    <a:pt x="1214" y="0"/>
                  </a:lnTo>
                  <a:lnTo>
                    <a:pt x="1264" y="15"/>
                  </a:lnTo>
                  <a:lnTo>
                    <a:pt x="1299" y="85"/>
                  </a:lnTo>
                  <a:lnTo>
                    <a:pt x="1344" y="140"/>
                  </a:lnTo>
                  <a:lnTo>
                    <a:pt x="1404" y="180"/>
                  </a:lnTo>
                  <a:lnTo>
                    <a:pt x="1424" y="210"/>
                  </a:lnTo>
                  <a:lnTo>
                    <a:pt x="1414" y="265"/>
                  </a:lnTo>
                  <a:lnTo>
                    <a:pt x="1414" y="370"/>
                  </a:lnTo>
                  <a:lnTo>
                    <a:pt x="1414" y="424"/>
                  </a:lnTo>
                  <a:lnTo>
                    <a:pt x="1394" y="489"/>
                  </a:lnTo>
                  <a:lnTo>
                    <a:pt x="1394" y="549"/>
                  </a:lnTo>
                  <a:lnTo>
                    <a:pt x="1369" y="614"/>
                  </a:lnTo>
                  <a:lnTo>
                    <a:pt x="1369" y="719"/>
                  </a:lnTo>
                  <a:lnTo>
                    <a:pt x="1369" y="784"/>
                  </a:lnTo>
                  <a:lnTo>
                    <a:pt x="1394" y="859"/>
                  </a:lnTo>
                  <a:lnTo>
                    <a:pt x="1424" y="879"/>
                  </a:lnTo>
                  <a:lnTo>
                    <a:pt x="1474" y="834"/>
                  </a:lnTo>
                  <a:lnTo>
                    <a:pt x="1509" y="784"/>
                  </a:lnTo>
                  <a:lnTo>
                    <a:pt x="1554" y="814"/>
                  </a:lnTo>
                  <a:lnTo>
                    <a:pt x="1539" y="864"/>
                  </a:lnTo>
                  <a:lnTo>
                    <a:pt x="1554" y="964"/>
                  </a:lnTo>
                  <a:lnTo>
                    <a:pt x="1559" y="1004"/>
                  </a:lnTo>
                  <a:lnTo>
                    <a:pt x="1529" y="1029"/>
                  </a:lnTo>
                  <a:lnTo>
                    <a:pt x="1474" y="1079"/>
                  </a:lnTo>
                  <a:lnTo>
                    <a:pt x="1449" y="1134"/>
                  </a:lnTo>
                  <a:lnTo>
                    <a:pt x="1434" y="1184"/>
                  </a:lnTo>
                  <a:lnTo>
                    <a:pt x="1454" y="1259"/>
                  </a:lnTo>
                  <a:lnTo>
                    <a:pt x="1499" y="1289"/>
                  </a:lnTo>
                  <a:lnTo>
                    <a:pt x="1529" y="1259"/>
                  </a:lnTo>
                  <a:lnTo>
                    <a:pt x="1574" y="1269"/>
                  </a:lnTo>
                  <a:lnTo>
                    <a:pt x="1554" y="1299"/>
                  </a:lnTo>
                  <a:lnTo>
                    <a:pt x="1574" y="1374"/>
                  </a:lnTo>
                  <a:lnTo>
                    <a:pt x="1594" y="1404"/>
                  </a:lnTo>
                  <a:lnTo>
                    <a:pt x="1644" y="1449"/>
                  </a:lnTo>
                  <a:lnTo>
                    <a:pt x="1679" y="1479"/>
                  </a:lnTo>
                  <a:lnTo>
                    <a:pt x="1719" y="1524"/>
                  </a:lnTo>
                  <a:lnTo>
                    <a:pt x="1749" y="1564"/>
                  </a:lnTo>
                  <a:lnTo>
                    <a:pt x="1784" y="1584"/>
                  </a:lnTo>
                  <a:lnTo>
                    <a:pt x="1744" y="1609"/>
                  </a:lnTo>
                  <a:lnTo>
                    <a:pt x="1594" y="1609"/>
                  </a:lnTo>
                  <a:lnTo>
                    <a:pt x="1554" y="1629"/>
                  </a:lnTo>
                  <a:lnTo>
                    <a:pt x="1489" y="1619"/>
                  </a:lnTo>
                  <a:lnTo>
                    <a:pt x="1404" y="1554"/>
                  </a:lnTo>
                  <a:lnTo>
                    <a:pt x="1364" y="1574"/>
                  </a:lnTo>
                  <a:lnTo>
                    <a:pt x="1319" y="1594"/>
                  </a:lnTo>
                  <a:lnTo>
                    <a:pt x="1289" y="1584"/>
                  </a:lnTo>
                  <a:lnTo>
                    <a:pt x="1234" y="1534"/>
                  </a:lnTo>
                  <a:lnTo>
                    <a:pt x="1214" y="1544"/>
                  </a:lnTo>
                  <a:lnTo>
                    <a:pt x="1174" y="1554"/>
                  </a:lnTo>
                  <a:lnTo>
                    <a:pt x="1119" y="1534"/>
                  </a:lnTo>
                  <a:lnTo>
                    <a:pt x="1034" y="1489"/>
                  </a:lnTo>
                  <a:lnTo>
                    <a:pt x="959" y="1439"/>
                  </a:lnTo>
                  <a:lnTo>
                    <a:pt x="899" y="1374"/>
                  </a:lnTo>
                  <a:lnTo>
                    <a:pt x="864" y="1384"/>
                  </a:lnTo>
                  <a:lnTo>
                    <a:pt x="834" y="1404"/>
                  </a:lnTo>
                  <a:lnTo>
                    <a:pt x="794" y="1404"/>
                  </a:lnTo>
                  <a:lnTo>
                    <a:pt x="740" y="1364"/>
                  </a:lnTo>
                  <a:lnTo>
                    <a:pt x="700" y="1344"/>
                  </a:lnTo>
                  <a:lnTo>
                    <a:pt x="665" y="1354"/>
                  </a:lnTo>
                  <a:lnTo>
                    <a:pt x="635" y="1364"/>
                  </a:lnTo>
                  <a:lnTo>
                    <a:pt x="615" y="1384"/>
                  </a:lnTo>
                  <a:lnTo>
                    <a:pt x="595" y="1414"/>
                  </a:lnTo>
                  <a:lnTo>
                    <a:pt x="605" y="1479"/>
                  </a:lnTo>
                  <a:lnTo>
                    <a:pt x="595" y="1534"/>
                  </a:lnTo>
                  <a:lnTo>
                    <a:pt x="570" y="1619"/>
                  </a:lnTo>
                  <a:lnTo>
                    <a:pt x="550" y="1649"/>
                  </a:lnTo>
                  <a:lnTo>
                    <a:pt x="520" y="1699"/>
                  </a:lnTo>
                  <a:lnTo>
                    <a:pt x="510" y="1724"/>
                  </a:lnTo>
                  <a:lnTo>
                    <a:pt x="465" y="1764"/>
                  </a:lnTo>
                  <a:lnTo>
                    <a:pt x="455" y="1744"/>
                  </a:lnTo>
                  <a:lnTo>
                    <a:pt x="435" y="1724"/>
                  </a:lnTo>
                  <a:lnTo>
                    <a:pt x="435" y="1629"/>
                  </a:lnTo>
                  <a:lnTo>
                    <a:pt x="275" y="1449"/>
                  </a:lnTo>
                  <a:lnTo>
                    <a:pt x="245" y="1354"/>
                  </a:lnTo>
                  <a:lnTo>
                    <a:pt x="190" y="1354"/>
                  </a:lnTo>
                  <a:lnTo>
                    <a:pt x="150" y="1354"/>
                  </a:lnTo>
                  <a:lnTo>
                    <a:pt x="125" y="1364"/>
                  </a:lnTo>
                  <a:lnTo>
                    <a:pt x="95" y="1364"/>
                  </a:lnTo>
                  <a:lnTo>
                    <a:pt x="65" y="1329"/>
                  </a:lnTo>
                  <a:lnTo>
                    <a:pt x="40" y="1309"/>
                  </a:lnTo>
                  <a:lnTo>
                    <a:pt x="40" y="1259"/>
                  </a:lnTo>
                  <a:lnTo>
                    <a:pt x="40" y="1174"/>
                  </a:lnTo>
                  <a:lnTo>
                    <a:pt x="15" y="1154"/>
                  </a:lnTo>
                  <a:lnTo>
                    <a:pt x="0" y="1134"/>
                  </a:lnTo>
                  <a:lnTo>
                    <a:pt x="20" y="1109"/>
                  </a:lnTo>
                  <a:lnTo>
                    <a:pt x="55" y="1069"/>
                  </a:lnTo>
                  <a:lnTo>
                    <a:pt x="75" y="1054"/>
                  </a:lnTo>
                  <a:lnTo>
                    <a:pt x="125" y="1069"/>
                  </a:lnTo>
                  <a:lnTo>
                    <a:pt x="180" y="1099"/>
                  </a:lnTo>
                  <a:lnTo>
                    <a:pt x="210" y="1069"/>
                  </a:lnTo>
                  <a:lnTo>
                    <a:pt x="235" y="1034"/>
                  </a:lnTo>
                  <a:lnTo>
                    <a:pt x="235" y="1014"/>
                  </a:lnTo>
                  <a:lnTo>
                    <a:pt x="205" y="964"/>
                  </a:lnTo>
                  <a:lnTo>
                    <a:pt x="150" y="899"/>
                  </a:lnTo>
                  <a:lnTo>
                    <a:pt x="140" y="844"/>
                  </a:lnTo>
                  <a:lnTo>
                    <a:pt x="125" y="774"/>
                  </a:lnTo>
                  <a:lnTo>
                    <a:pt x="75" y="719"/>
                  </a:lnTo>
                  <a:lnTo>
                    <a:pt x="75" y="664"/>
                  </a:lnTo>
                  <a:lnTo>
                    <a:pt x="85" y="624"/>
                  </a:lnTo>
                  <a:lnTo>
                    <a:pt x="75" y="579"/>
                  </a:lnTo>
                  <a:lnTo>
                    <a:pt x="55" y="559"/>
                  </a:lnTo>
                  <a:lnTo>
                    <a:pt x="65" y="529"/>
                  </a:lnTo>
                  <a:lnTo>
                    <a:pt x="75" y="509"/>
                  </a:lnTo>
                  <a:lnTo>
                    <a:pt x="95" y="509"/>
                  </a:lnTo>
                  <a:lnTo>
                    <a:pt x="140" y="509"/>
                  </a:lnTo>
                  <a:lnTo>
                    <a:pt x="190" y="454"/>
                  </a:lnTo>
                  <a:lnTo>
                    <a:pt x="210" y="410"/>
                  </a:lnTo>
                  <a:lnTo>
                    <a:pt x="210" y="390"/>
                  </a:lnTo>
                  <a:lnTo>
                    <a:pt x="225" y="320"/>
                  </a:lnTo>
                  <a:close/>
                </a:path>
              </a:pathLst>
            </a:custGeom>
            <a:pattFill prst="pct5">
              <a:fgClr>
                <a:srgbClr val="7F7F7F"/>
              </a:fgClr>
              <a:bgClr>
                <a:srgbClr val="7F7F7F"/>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0" name="Freeform 8" descr="Diagonali chiare verso l'alto"/>
            <p:cNvSpPr>
              <a:spLocks noChangeAspect="1"/>
            </p:cNvSpPr>
            <p:nvPr/>
          </p:nvSpPr>
          <p:spPr bwMode="auto">
            <a:xfrm>
              <a:off x="4918" y="7059"/>
              <a:ext cx="1825" cy="1357"/>
            </a:xfrm>
            <a:custGeom>
              <a:avLst/>
              <a:gdLst>
                <a:gd name="T0" fmla="*/ 465 w 1698"/>
                <a:gd name="T1" fmla="*/ 28 h 1614"/>
                <a:gd name="T2" fmla="*/ 413 w 1698"/>
                <a:gd name="T3" fmla="*/ 67 h 1614"/>
                <a:gd name="T4" fmla="*/ 505 w 1698"/>
                <a:gd name="T5" fmla="*/ 89 h 1614"/>
                <a:gd name="T6" fmla="*/ 619 w 1698"/>
                <a:gd name="T7" fmla="*/ 89 h 1614"/>
                <a:gd name="T8" fmla="*/ 693 w 1698"/>
                <a:gd name="T9" fmla="*/ 132 h 1614"/>
                <a:gd name="T10" fmla="*/ 719 w 1698"/>
                <a:gd name="T11" fmla="*/ 159 h 1614"/>
                <a:gd name="T12" fmla="*/ 792 w 1698"/>
                <a:gd name="T13" fmla="*/ 184 h 1614"/>
                <a:gd name="T14" fmla="*/ 846 w 1698"/>
                <a:gd name="T15" fmla="*/ 204 h 1614"/>
                <a:gd name="T16" fmla="*/ 960 w 1698"/>
                <a:gd name="T17" fmla="*/ 204 h 1614"/>
                <a:gd name="T18" fmla="*/ 1086 w 1698"/>
                <a:gd name="T19" fmla="*/ 184 h 1614"/>
                <a:gd name="T20" fmla="*/ 1185 w 1698"/>
                <a:gd name="T21" fmla="*/ 162 h 1614"/>
                <a:gd name="T22" fmla="*/ 1293 w 1698"/>
                <a:gd name="T23" fmla="*/ 152 h 1614"/>
                <a:gd name="T24" fmla="*/ 1399 w 1698"/>
                <a:gd name="T25" fmla="*/ 109 h 1614"/>
                <a:gd name="T26" fmla="*/ 1480 w 1698"/>
                <a:gd name="T27" fmla="*/ 109 h 1614"/>
                <a:gd name="T28" fmla="*/ 1580 w 1698"/>
                <a:gd name="T29" fmla="*/ 99 h 1614"/>
                <a:gd name="T30" fmla="*/ 1694 w 1698"/>
                <a:gd name="T31" fmla="*/ 99 h 1614"/>
                <a:gd name="T32" fmla="*/ 1634 w 1698"/>
                <a:gd name="T33" fmla="*/ 119 h 1614"/>
                <a:gd name="T34" fmla="*/ 1540 w 1698"/>
                <a:gd name="T35" fmla="*/ 136 h 1614"/>
                <a:gd name="T36" fmla="*/ 1440 w 1698"/>
                <a:gd name="T37" fmla="*/ 174 h 1614"/>
                <a:gd name="T38" fmla="*/ 1453 w 1698"/>
                <a:gd name="T39" fmla="*/ 204 h 1614"/>
                <a:gd name="T40" fmla="*/ 1399 w 1698"/>
                <a:gd name="T41" fmla="*/ 227 h 1614"/>
                <a:gd name="T42" fmla="*/ 1440 w 1698"/>
                <a:gd name="T43" fmla="*/ 284 h 1614"/>
                <a:gd name="T44" fmla="*/ 1440 w 1698"/>
                <a:gd name="T45" fmla="*/ 322 h 1614"/>
                <a:gd name="T46" fmla="*/ 1407 w 1698"/>
                <a:gd name="T47" fmla="*/ 398 h 1614"/>
                <a:gd name="T48" fmla="*/ 1540 w 1698"/>
                <a:gd name="T49" fmla="*/ 406 h 1614"/>
                <a:gd name="T50" fmla="*/ 1733 w 1698"/>
                <a:gd name="T51" fmla="*/ 439 h 1614"/>
                <a:gd name="T52" fmla="*/ 1999 w 1698"/>
                <a:gd name="T53" fmla="*/ 521 h 1614"/>
                <a:gd name="T54" fmla="*/ 2145 w 1698"/>
                <a:gd name="T55" fmla="*/ 535 h 1614"/>
                <a:gd name="T56" fmla="*/ 2253 w 1698"/>
                <a:gd name="T57" fmla="*/ 601 h 1614"/>
                <a:gd name="T58" fmla="*/ 2253 w 1698"/>
                <a:gd name="T59" fmla="*/ 644 h 1614"/>
                <a:gd name="T60" fmla="*/ 2212 w 1698"/>
                <a:gd name="T61" fmla="*/ 669 h 1614"/>
                <a:gd name="T62" fmla="*/ 2153 w 1698"/>
                <a:gd name="T63" fmla="*/ 673 h 1614"/>
                <a:gd name="T64" fmla="*/ 2145 w 1698"/>
                <a:gd name="T65" fmla="*/ 721 h 1614"/>
                <a:gd name="T66" fmla="*/ 2073 w 1698"/>
                <a:gd name="T67" fmla="*/ 759 h 1614"/>
                <a:gd name="T68" fmla="*/ 2047 w 1698"/>
                <a:gd name="T69" fmla="*/ 792 h 1614"/>
                <a:gd name="T70" fmla="*/ 1887 w 1698"/>
                <a:gd name="T71" fmla="*/ 806 h 1614"/>
                <a:gd name="T72" fmla="*/ 1773 w 1698"/>
                <a:gd name="T73" fmla="*/ 774 h 1614"/>
                <a:gd name="T74" fmla="*/ 1593 w 1698"/>
                <a:gd name="T75" fmla="*/ 748 h 1614"/>
                <a:gd name="T76" fmla="*/ 1354 w 1698"/>
                <a:gd name="T77" fmla="*/ 759 h 1614"/>
                <a:gd name="T78" fmla="*/ 1266 w 1698"/>
                <a:gd name="T79" fmla="*/ 696 h 1614"/>
                <a:gd name="T80" fmla="*/ 1060 w 1698"/>
                <a:gd name="T81" fmla="*/ 649 h 1614"/>
                <a:gd name="T82" fmla="*/ 806 w 1698"/>
                <a:gd name="T83" fmla="*/ 569 h 1614"/>
                <a:gd name="T84" fmla="*/ 578 w 1698"/>
                <a:gd name="T85" fmla="*/ 459 h 1614"/>
                <a:gd name="T86" fmla="*/ 427 w 1698"/>
                <a:gd name="T87" fmla="*/ 389 h 1614"/>
                <a:gd name="T88" fmla="*/ 239 w 1698"/>
                <a:gd name="T89" fmla="*/ 299 h 1614"/>
                <a:gd name="T90" fmla="*/ 0 w 1698"/>
                <a:gd name="T91" fmla="*/ 204 h 1614"/>
                <a:gd name="T92" fmla="*/ 146 w 1698"/>
                <a:gd name="T93" fmla="*/ 149 h 1614"/>
                <a:gd name="T94" fmla="*/ 173 w 1698"/>
                <a:gd name="T95" fmla="*/ 89 h 1614"/>
                <a:gd name="T96" fmla="*/ 287 w 1698"/>
                <a:gd name="T97" fmla="*/ 57 h 1614"/>
                <a:gd name="T98" fmla="*/ 287 w 1698"/>
                <a:gd name="T99" fmla="*/ 17 h 1614"/>
                <a:gd name="T100" fmla="*/ 399 w 1698"/>
                <a:gd name="T101" fmla="*/ 17 h 16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8"/>
                <a:gd name="T154" fmla="*/ 0 h 1614"/>
                <a:gd name="T155" fmla="*/ 1698 w 1698"/>
                <a:gd name="T156" fmla="*/ 1614 h 16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8" h="1614">
                  <a:moveTo>
                    <a:pt x="299" y="35"/>
                  </a:moveTo>
                  <a:lnTo>
                    <a:pt x="349" y="55"/>
                  </a:lnTo>
                  <a:lnTo>
                    <a:pt x="349" y="85"/>
                  </a:lnTo>
                  <a:lnTo>
                    <a:pt x="309" y="134"/>
                  </a:lnTo>
                  <a:lnTo>
                    <a:pt x="339" y="199"/>
                  </a:lnTo>
                  <a:lnTo>
                    <a:pt x="379" y="179"/>
                  </a:lnTo>
                  <a:lnTo>
                    <a:pt x="444" y="179"/>
                  </a:lnTo>
                  <a:lnTo>
                    <a:pt x="464" y="179"/>
                  </a:lnTo>
                  <a:lnTo>
                    <a:pt x="499" y="214"/>
                  </a:lnTo>
                  <a:lnTo>
                    <a:pt x="519" y="264"/>
                  </a:lnTo>
                  <a:lnTo>
                    <a:pt x="519" y="299"/>
                  </a:lnTo>
                  <a:lnTo>
                    <a:pt x="539" y="319"/>
                  </a:lnTo>
                  <a:lnTo>
                    <a:pt x="559" y="319"/>
                  </a:lnTo>
                  <a:lnTo>
                    <a:pt x="594" y="369"/>
                  </a:lnTo>
                  <a:lnTo>
                    <a:pt x="614" y="404"/>
                  </a:lnTo>
                  <a:lnTo>
                    <a:pt x="634" y="409"/>
                  </a:lnTo>
                  <a:lnTo>
                    <a:pt x="699" y="404"/>
                  </a:lnTo>
                  <a:lnTo>
                    <a:pt x="719" y="409"/>
                  </a:lnTo>
                  <a:lnTo>
                    <a:pt x="759" y="409"/>
                  </a:lnTo>
                  <a:lnTo>
                    <a:pt x="814" y="369"/>
                  </a:lnTo>
                  <a:lnTo>
                    <a:pt x="859" y="324"/>
                  </a:lnTo>
                  <a:lnTo>
                    <a:pt x="889" y="324"/>
                  </a:lnTo>
                  <a:lnTo>
                    <a:pt x="944" y="324"/>
                  </a:lnTo>
                  <a:lnTo>
                    <a:pt x="969" y="304"/>
                  </a:lnTo>
                  <a:lnTo>
                    <a:pt x="1029" y="219"/>
                  </a:lnTo>
                  <a:lnTo>
                    <a:pt x="1049" y="219"/>
                  </a:lnTo>
                  <a:lnTo>
                    <a:pt x="1069" y="234"/>
                  </a:lnTo>
                  <a:lnTo>
                    <a:pt x="1109" y="219"/>
                  </a:lnTo>
                  <a:lnTo>
                    <a:pt x="1159" y="214"/>
                  </a:lnTo>
                  <a:lnTo>
                    <a:pt x="1184" y="199"/>
                  </a:lnTo>
                  <a:lnTo>
                    <a:pt x="1244" y="169"/>
                  </a:lnTo>
                  <a:lnTo>
                    <a:pt x="1269" y="199"/>
                  </a:lnTo>
                  <a:lnTo>
                    <a:pt x="1259" y="219"/>
                  </a:lnTo>
                  <a:lnTo>
                    <a:pt x="1224" y="239"/>
                  </a:lnTo>
                  <a:lnTo>
                    <a:pt x="1204" y="274"/>
                  </a:lnTo>
                  <a:lnTo>
                    <a:pt x="1154" y="274"/>
                  </a:lnTo>
                  <a:lnTo>
                    <a:pt x="1099" y="304"/>
                  </a:lnTo>
                  <a:lnTo>
                    <a:pt x="1079" y="349"/>
                  </a:lnTo>
                  <a:lnTo>
                    <a:pt x="1079" y="379"/>
                  </a:lnTo>
                  <a:lnTo>
                    <a:pt x="1089" y="409"/>
                  </a:lnTo>
                  <a:lnTo>
                    <a:pt x="1054" y="424"/>
                  </a:lnTo>
                  <a:lnTo>
                    <a:pt x="1049" y="454"/>
                  </a:lnTo>
                  <a:lnTo>
                    <a:pt x="1034" y="494"/>
                  </a:lnTo>
                  <a:lnTo>
                    <a:pt x="1079" y="569"/>
                  </a:lnTo>
                  <a:lnTo>
                    <a:pt x="1079" y="599"/>
                  </a:lnTo>
                  <a:lnTo>
                    <a:pt x="1079" y="644"/>
                  </a:lnTo>
                  <a:lnTo>
                    <a:pt x="1054" y="729"/>
                  </a:lnTo>
                  <a:lnTo>
                    <a:pt x="1054" y="794"/>
                  </a:lnTo>
                  <a:lnTo>
                    <a:pt x="1089" y="824"/>
                  </a:lnTo>
                  <a:lnTo>
                    <a:pt x="1154" y="814"/>
                  </a:lnTo>
                  <a:lnTo>
                    <a:pt x="1244" y="844"/>
                  </a:lnTo>
                  <a:lnTo>
                    <a:pt x="1299" y="879"/>
                  </a:lnTo>
                  <a:lnTo>
                    <a:pt x="1374" y="949"/>
                  </a:lnTo>
                  <a:lnTo>
                    <a:pt x="1499" y="1044"/>
                  </a:lnTo>
                  <a:lnTo>
                    <a:pt x="1544" y="1044"/>
                  </a:lnTo>
                  <a:lnTo>
                    <a:pt x="1608" y="1069"/>
                  </a:lnTo>
                  <a:lnTo>
                    <a:pt x="1668" y="1129"/>
                  </a:lnTo>
                  <a:lnTo>
                    <a:pt x="1688" y="1204"/>
                  </a:lnTo>
                  <a:lnTo>
                    <a:pt x="1698" y="1254"/>
                  </a:lnTo>
                  <a:lnTo>
                    <a:pt x="1688" y="1289"/>
                  </a:lnTo>
                  <a:lnTo>
                    <a:pt x="1688" y="1319"/>
                  </a:lnTo>
                  <a:lnTo>
                    <a:pt x="1658" y="1339"/>
                  </a:lnTo>
                  <a:lnTo>
                    <a:pt x="1633" y="1349"/>
                  </a:lnTo>
                  <a:lnTo>
                    <a:pt x="1613" y="1349"/>
                  </a:lnTo>
                  <a:lnTo>
                    <a:pt x="1608" y="1394"/>
                  </a:lnTo>
                  <a:lnTo>
                    <a:pt x="1608" y="1444"/>
                  </a:lnTo>
                  <a:lnTo>
                    <a:pt x="1583" y="1489"/>
                  </a:lnTo>
                  <a:lnTo>
                    <a:pt x="1554" y="1519"/>
                  </a:lnTo>
                  <a:lnTo>
                    <a:pt x="1534" y="1549"/>
                  </a:lnTo>
                  <a:lnTo>
                    <a:pt x="1534" y="1584"/>
                  </a:lnTo>
                  <a:lnTo>
                    <a:pt x="1489" y="1594"/>
                  </a:lnTo>
                  <a:lnTo>
                    <a:pt x="1414" y="1614"/>
                  </a:lnTo>
                  <a:lnTo>
                    <a:pt x="1384" y="1594"/>
                  </a:lnTo>
                  <a:lnTo>
                    <a:pt x="1329" y="1549"/>
                  </a:lnTo>
                  <a:lnTo>
                    <a:pt x="1259" y="1509"/>
                  </a:lnTo>
                  <a:lnTo>
                    <a:pt x="1194" y="1499"/>
                  </a:lnTo>
                  <a:lnTo>
                    <a:pt x="1099" y="1509"/>
                  </a:lnTo>
                  <a:lnTo>
                    <a:pt x="1014" y="1519"/>
                  </a:lnTo>
                  <a:lnTo>
                    <a:pt x="944" y="1434"/>
                  </a:lnTo>
                  <a:lnTo>
                    <a:pt x="949" y="1394"/>
                  </a:lnTo>
                  <a:lnTo>
                    <a:pt x="889" y="1329"/>
                  </a:lnTo>
                  <a:lnTo>
                    <a:pt x="794" y="1299"/>
                  </a:lnTo>
                  <a:lnTo>
                    <a:pt x="709" y="1234"/>
                  </a:lnTo>
                  <a:lnTo>
                    <a:pt x="604" y="1139"/>
                  </a:lnTo>
                  <a:lnTo>
                    <a:pt x="474" y="1004"/>
                  </a:lnTo>
                  <a:lnTo>
                    <a:pt x="434" y="919"/>
                  </a:lnTo>
                  <a:lnTo>
                    <a:pt x="369" y="864"/>
                  </a:lnTo>
                  <a:lnTo>
                    <a:pt x="319" y="779"/>
                  </a:lnTo>
                  <a:lnTo>
                    <a:pt x="265" y="694"/>
                  </a:lnTo>
                  <a:lnTo>
                    <a:pt x="180" y="599"/>
                  </a:lnTo>
                  <a:lnTo>
                    <a:pt x="110" y="509"/>
                  </a:lnTo>
                  <a:lnTo>
                    <a:pt x="0" y="409"/>
                  </a:lnTo>
                  <a:lnTo>
                    <a:pt x="65" y="349"/>
                  </a:lnTo>
                  <a:lnTo>
                    <a:pt x="110" y="299"/>
                  </a:lnTo>
                  <a:lnTo>
                    <a:pt x="130" y="234"/>
                  </a:lnTo>
                  <a:lnTo>
                    <a:pt x="130" y="179"/>
                  </a:lnTo>
                  <a:lnTo>
                    <a:pt x="180" y="159"/>
                  </a:lnTo>
                  <a:lnTo>
                    <a:pt x="215" y="114"/>
                  </a:lnTo>
                  <a:lnTo>
                    <a:pt x="235" y="94"/>
                  </a:lnTo>
                  <a:lnTo>
                    <a:pt x="215" y="35"/>
                  </a:lnTo>
                  <a:lnTo>
                    <a:pt x="245" y="0"/>
                  </a:lnTo>
                  <a:lnTo>
                    <a:pt x="299" y="35"/>
                  </a:lnTo>
                  <a:close/>
                </a:path>
              </a:pathLst>
            </a:custGeom>
            <a:pattFill prst="ltUpDiag">
              <a:fgClr>
                <a:srgbClr val="365F91"/>
              </a:fgClr>
              <a:bgClr>
                <a:srgbClr val="365F9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1" name="Freeform 9" descr="20%"/>
            <p:cNvSpPr>
              <a:spLocks noChangeAspect="1"/>
            </p:cNvSpPr>
            <p:nvPr/>
          </p:nvSpPr>
          <p:spPr bwMode="auto">
            <a:xfrm>
              <a:off x="6568" y="8144"/>
              <a:ext cx="1405" cy="1172"/>
            </a:xfrm>
            <a:custGeom>
              <a:avLst/>
              <a:gdLst>
                <a:gd name="T0" fmla="*/ 934 w 1309"/>
                <a:gd name="T1" fmla="*/ 0 h 1394"/>
                <a:gd name="T2" fmla="*/ 795 w 1309"/>
                <a:gd name="T3" fmla="*/ 42 h 1394"/>
                <a:gd name="T4" fmla="*/ 629 w 1309"/>
                <a:gd name="T5" fmla="*/ 10 h 1394"/>
                <a:gd name="T6" fmla="*/ 442 w 1309"/>
                <a:gd name="T7" fmla="*/ 15 h 1394"/>
                <a:gd name="T8" fmla="*/ 304 w 1309"/>
                <a:gd name="T9" fmla="*/ 35 h 1394"/>
                <a:gd name="T10" fmla="*/ 211 w 1309"/>
                <a:gd name="T11" fmla="*/ 15 h 1394"/>
                <a:gd name="T12" fmla="*/ 105 w 1309"/>
                <a:gd name="T13" fmla="*/ 29 h 1394"/>
                <a:gd name="T14" fmla="*/ 105 w 1309"/>
                <a:gd name="T15" fmla="*/ 85 h 1394"/>
                <a:gd name="T16" fmla="*/ 0 w 1309"/>
                <a:gd name="T17" fmla="*/ 140 h 1394"/>
                <a:gd name="T18" fmla="*/ 58 w 1309"/>
                <a:gd name="T19" fmla="*/ 237 h 1394"/>
                <a:gd name="T20" fmla="*/ 138 w 1309"/>
                <a:gd name="T21" fmla="*/ 289 h 1394"/>
                <a:gd name="T22" fmla="*/ 27 w 1309"/>
                <a:gd name="T23" fmla="*/ 322 h 1394"/>
                <a:gd name="T24" fmla="*/ 105 w 1309"/>
                <a:gd name="T25" fmla="*/ 367 h 1394"/>
                <a:gd name="T26" fmla="*/ 265 w 1309"/>
                <a:gd name="T27" fmla="*/ 337 h 1394"/>
                <a:gd name="T28" fmla="*/ 470 w 1309"/>
                <a:gd name="T29" fmla="*/ 352 h 1394"/>
                <a:gd name="T30" fmla="*/ 418 w 1309"/>
                <a:gd name="T31" fmla="*/ 406 h 1394"/>
                <a:gd name="T32" fmla="*/ 496 w 1309"/>
                <a:gd name="T33" fmla="*/ 446 h 1394"/>
                <a:gd name="T34" fmla="*/ 576 w 1309"/>
                <a:gd name="T35" fmla="*/ 409 h 1394"/>
                <a:gd name="T36" fmla="*/ 769 w 1309"/>
                <a:gd name="T37" fmla="*/ 422 h 1394"/>
                <a:gd name="T38" fmla="*/ 922 w 1309"/>
                <a:gd name="T39" fmla="*/ 479 h 1394"/>
                <a:gd name="T40" fmla="*/ 1048 w 1309"/>
                <a:gd name="T41" fmla="*/ 541 h 1394"/>
                <a:gd name="T42" fmla="*/ 975 w 1309"/>
                <a:gd name="T43" fmla="*/ 583 h 1394"/>
                <a:gd name="T44" fmla="*/ 1034 w 1309"/>
                <a:gd name="T45" fmla="*/ 621 h 1394"/>
                <a:gd name="T46" fmla="*/ 1174 w 1309"/>
                <a:gd name="T47" fmla="*/ 669 h 1394"/>
                <a:gd name="T48" fmla="*/ 1300 w 1309"/>
                <a:gd name="T49" fmla="*/ 696 h 1394"/>
                <a:gd name="T50" fmla="*/ 1413 w 1309"/>
                <a:gd name="T51" fmla="*/ 696 h 1394"/>
                <a:gd name="T52" fmla="*/ 1637 w 1309"/>
                <a:gd name="T53" fmla="*/ 679 h 1394"/>
                <a:gd name="T54" fmla="*/ 1679 w 1309"/>
                <a:gd name="T55" fmla="*/ 655 h 1394"/>
                <a:gd name="T56" fmla="*/ 1738 w 1309"/>
                <a:gd name="T57" fmla="*/ 611 h 1394"/>
                <a:gd name="T58" fmla="*/ 1703 w 1309"/>
                <a:gd name="T59" fmla="*/ 536 h 1394"/>
                <a:gd name="T60" fmla="*/ 1465 w 1309"/>
                <a:gd name="T61" fmla="*/ 409 h 1394"/>
                <a:gd name="T62" fmla="*/ 1552 w 1309"/>
                <a:gd name="T63" fmla="*/ 341 h 1394"/>
                <a:gd name="T64" fmla="*/ 1465 w 1309"/>
                <a:gd name="T65" fmla="*/ 279 h 1394"/>
                <a:gd name="T66" fmla="*/ 1637 w 1309"/>
                <a:gd name="T67" fmla="*/ 237 h 1394"/>
                <a:gd name="T68" fmla="*/ 1717 w 1309"/>
                <a:gd name="T69" fmla="*/ 199 h 1394"/>
                <a:gd name="T70" fmla="*/ 1578 w 1309"/>
                <a:gd name="T71" fmla="*/ 195 h 1394"/>
                <a:gd name="T72" fmla="*/ 1438 w 1309"/>
                <a:gd name="T73" fmla="*/ 162 h 1394"/>
                <a:gd name="T74" fmla="*/ 1451 w 1309"/>
                <a:gd name="T75" fmla="*/ 137 h 1394"/>
                <a:gd name="T76" fmla="*/ 1399 w 1309"/>
                <a:gd name="T77" fmla="*/ 105 h 1394"/>
                <a:gd name="T78" fmla="*/ 1300 w 1309"/>
                <a:gd name="T79" fmla="*/ 120 h 1394"/>
                <a:gd name="T80" fmla="*/ 1146 w 1309"/>
                <a:gd name="T81" fmla="*/ 20 h 1394"/>
                <a:gd name="T82" fmla="*/ 1021 w 1309"/>
                <a:gd name="T83" fmla="*/ 0 h 13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9"/>
                <a:gd name="T127" fmla="*/ 0 h 1394"/>
                <a:gd name="T128" fmla="*/ 1309 w 1309"/>
                <a:gd name="T129" fmla="*/ 1394 h 13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9" h="1394">
                  <a:moveTo>
                    <a:pt x="769" y="0"/>
                  </a:moveTo>
                  <a:lnTo>
                    <a:pt x="704" y="0"/>
                  </a:lnTo>
                  <a:lnTo>
                    <a:pt x="664" y="60"/>
                  </a:lnTo>
                  <a:lnTo>
                    <a:pt x="599" y="85"/>
                  </a:lnTo>
                  <a:lnTo>
                    <a:pt x="524" y="70"/>
                  </a:lnTo>
                  <a:lnTo>
                    <a:pt x="474" y="20"/>
                  </a:lnTo>
                  <a:lnTo>
                    <a:pt x="409" y="10"/>
                  </a:lnTo>
                  <a:lnTo>
                    <a:pt x="334" y="30"/>
                  </a:lnTo>
                  <a:lnTo>
                    <a:pt x="269" y="50"/>
                  </a:lnTo>
                  <a:lnTo>
                    <a:pt x="229" y="70"/>
                  </a:lnTo>
                  <a:lnTo>
                    <a:pt x="199" y="30"/>
                  </a:lnTo>
                  <a:lnTo>
                    <a:pt x="159" y="30"/>
                  </a:lnTo>
                  <a:lnTo>
                    <a:pt x="124" y="50"/>
                  </a:lnTo>
                  <a:lnTo>
                    <a:pt x="79" y="60"/>
                  </a:lnTo>
                  <a:lnTo>
                    <a:pt x="59" y="105"/>
                  </a:lnTo>
                  <a:lnTo>
                    <a:pt x="79" y="170"/>
                  </a:lnTo>
                  <a:lnTo>
                    <a:pt x="39" y="220"/>
                  </a:lnTo>
                  <a:lnTo>
                    <a:pt x="0" y="280"/>
                  </a:lnTo>
                  <a:lnTo>
                    <a:pt x="10" y="380"/>
                  </a:lnTo>
                  <a:lnTo>
                    <a:pt x="44" y="474"/>
                  </a:lnTo>
                  <a:lnTo>
                    <a:pt x="104" y="539"/>
                  </a:lnTo>
                  <a:lnTo>
                    <a:pt x="104" y="579"/>
                  </a:lnTo>
                  <a:lnTo>
                    <a:pt x="54" y="609"/>
                  </a:lnTo>
                  <a:lnTo>
                    <a:pt x="20" y="644"/>
                  </a:lnTo>
                  <a:lnTo>
                    <a:pt x="20" y="694"/>
                  </a:lnTo>
                  <a:lnTo>
                    <a:pt x="79" y="734"/>
                  </a:lnTo>
                  <a:lnTo>
                    <a:pt x="114" y="734"/>
                  </a:lnTo>
                  <a:lnTo>
                    <a:pt x="199" y="674"/>
                  </a:lnTo>
                  <a:lnTo>
                    <a:pt x="264" y="684"/>
                  </a:lnTo>
                  <a:lnTo>
                    <a:pt x="354" y="704"/>
                  </a:lnTo>
                  <a:lnTo>
                    <a:pt x="354" y="769"/>
                  </a:lnTo>
                  <a:lnTo>
                    <a:pt x="314" y="814"/>
                  </a:lnTo>
                  <a:lnTo>
                    <a:pt x="334" y="854"/>
                  </a:lnTo>
                  <a:lnTo>
                    <a:pt x="374" y="894"/>
                  </a:lnTo>
                  <a:lnTo>
                    <a:pt x="419" y="834"/>
                  </a:lnTo>
                  <a:lnTo>
                    <a:pt x="434" y="819"/>
                  </a:lnTo>
                  <a:lnTo>
                    <a:pt x="504" y="874"/>
                  </a:lnTo>
                  <a:lnTo>
                    <a:pt x="579" y="844"/>
                  </a:lnTo>
                  <a:lnTo>
                    <a:pt x="644" y="854"/>
                  </a:lnTo>
                  <a:lnTo>
                    <a:pt x="694" y="959"/>
                  </a:lnTo>
                  <a:lnTo>
                    <a:pt x="749" y="1024"/>
                  </a:lnTo>
                  <a:lnTo>
                    <a:pt x="789" y="1084"/>
                  </a:lnTo>
                  <a:lnTo>
                    <a:pt x="779" y="1119"/>
                  </a:lnTo>
                  <a:lnTo>
                    <a:pt x="734" y="1169"/>
                  </a:lnTo>
                  <a:lnTo>
                    <a:pt x="749" y="1224"/>
                  </a:lnTo>
                  <a:lnTo>
                    <a:pt x="779" y="1244"/>
                  </a:lnTo>
                  <a:lnTo>
                    <a:pt x="834" y="1274"/>
                  </a:lnTo>
                  <a:lnTo>
                    <a:pt x="884" y="1339"/>
                  </a:lnTo>
                  <a:lnTo>
                    <a:pt x="929" y="1379"/>
                  </a:lnTo>
                  <a:lnTo>
                    <a:pt x="979" y="1394"/>
                  </a:lnTo>
                  <a:lnTo>
                    <a:pt x="1009" y="1359"/>
                  </a:lnTo>
                  <a:lnTo>
                    <a:pt x="1064" y="1394"/>
                  </a:lnTo>
                  <a:lnTo>
                    <a:pt x="1159" y="1394"/>
                  </a:lnTo>
                  <a:lnTo>
                    <a:pt x="1234" y="1359"/>
                  </a:lnTo>
                  <a:lnTo>
                    <a:pt x="1224" y="1374"/>
                  </a:lnTo>
                  <a:lnTo>
                    <a:pt x="1264" y="1309"/>
                  </a:lnTo>
                  <a:lnTo>
                    <a:pt x="1284" y="1269"/>
                  </a:lnTo>
                  <a:lnTo>
                    <a:pt x="1309" y="1224"/>
                  </a:lnTo>
                  <a:lnTo>
                    <a:pt x="1309" y="1149"/>
                  </a:lnTo>
                  <a:lnTo>
                    <a:pt x="1284" y="1074"/>
                  </a:lnTo>
                  <a:lnTo>
                    <a:pt x="1234" y="949"/>
                  </a:lnTo>
                  <a:lnTo>
                    <a:pt x="1104" y="819"/>
                  </a:lnTo>
                  <a:lnTo>
                    <a:pt x="1129" y="749"/>
                  </a:lnTo>
                  <a:lnTo>
                    <a:pt x="1169" y="684"/>
                  </a:lnTo>
                  <a:lnTo>
                    <a:pt x="1084" y="599"/>
                  </a:lnTo>
                  <a:lnTo>
                    <a:pt x="1104" y="559"/>
                  </a:lnTo>
                  <a:lnTo>
                    <a:pt x="1179" y="559"/>
                  </a:lnTo>
                  <a:lnTo>
                    <a:pt x="1234" y="474"/>
                  </a:lnTo>
                  <a:lnTo>
                    <a:pt x="1254" y="444"/>
                  </a:lnTo>
                  <a:lnTo>
                    <a:pt x="1294" y="400"/>
                  </a:lnTo>
                  <a:lnTo>
                    <a:pt x="1234" y="365"/>
                  </a:lnTo>
                  <a:lnTo>
                    <a:pt x="1189" y="390"/>
                  </a:lnTo>
                  <a:lnTo>
                    <a:pt x="1104" y="345"/>
                  </a:lnTo>
                  <a:lnTo>
                    <a:pt x="1084" y="325"/>
                  </a:lnTo>
                  <a:lnTo>
                    <a:pt x="1094" y="295"/>
                  </a:lnTo>
                  <a:lnTo>
                    <a:pt x="1094" y="275"/>
                  </a:lnTo>
                  <a:lnTo>
                    <a:pt x="1104" y="240"/>
                  </a:lnTo>
                  <a:lnTo>
                    <a:pt x="1054" y="210"/>
                  </a:lnTo>
                  <a:lnTo>
                    <a:pt x="1009" y="230"/>
                  </a:lnTo>
                  <a:lnTo>
                    <a:pt x="979" y="240"/>
                  </a:lnTo>
                  <a:lnTo>
                    <a:pt x="854" y="105"/>
                  </a:lnTo>
                  <a:lnTo>
                    <a:pt x="864" y="40"/>
                  </a:lnTo>
                  <a:lnTo>
                    <a:pt x="834" y="10"/>
                  </a:lnTo>
                  <a:lnTo>
                    <a:pt x="769" y="0"/>
                  </a:lnTo>
                  <a:close/>
                </a:path>
              </a:pathLst>
            </a:custGeom>
            <a:pattFill prst="pct20">
              <a:fgClr>
                <a:srgbClr val="95B3D7"/>
              </a:fgClr>
              <a:bgClr>
                <a:srgbClr val="95B3D7"/>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2" name="Freeform 10" descr="20%"/>
            <p:cNvSpPr>
              <a:spLocks noChangeAspect="1"/>
            </p:cNvSpPr>
            <p:nvPr/>
          </p:nvSpPr>
          <p:spPr bwMode="auto">
            <a:xfrm>
              <a:off x="2298" y="8104"/>
              <a:ext cx="1275" cy="1905"/>
            </a:xfrm>
            <a:custGeom>
              <a:avLst/>
              <a:gdLst>
                <a:gd name="T0" fmla="*/ 54 w 1184"/>
                <a:gd name="T1" fmla="*/ 137 h 2263"/>
                <a:gd name="T2" fmla="*/ 74 w 1184"/>
                <a:gd name="T3" fmla="*/ 195 h 2263"/>
                <a:gd name="T4" fmla="*/ 47 w 1184"/>
                <a:gd name="T5" fmla="*/ 251 h 2263"/>
                <a:gd name="T6" fmla="*/ 54 w 1184"/>
                <a:gd name="T7" fmla="*/ 294 h 2263"/>
                <a:gd name="T8" fmla="*/ 195 w 1184"/>
                <a:gd name="T9" fmla="*/ 323 h 2263"/>
                <a:gd name="T10" fmla="*/ 213 w 1184"/>
                <a:gd name="T11" fmla="*/ 423 h 2263"/>
                <a:gd name="T12" fmla="*/ 241 w 1184"/>
                <a:gd name="T13" fmla="*/ 499 h 2263"/>
                <a:gd name="T14" fmla="*/ 227 w 1184"/>
                <a:gd name="T15" fmla="*/ 552 h 2263"/>
                <a:gd name="T16" fmla="*/ 162 w 1184"/>
                <a:gd name="T17" fmla="*/ 617 h 2263"/>
                <a:gd name="T18" fmla="*/ 213 w 1184"/>
                <a:gd name="T19" fmla="*/ 670 h 2263"/>
                <a:gd name="T20" fmla="*/ 227 w 1184"/>
                <a:gd name="T21" fmla="*/ 728 h 2263"/>
                <a:gd name="T22" fmla="*/ 115 w 1184"/>
                <a:gd name="T23" fmla="*/ 775 h 2263"/>
                <a:gd name="T24" fmla="*/ 74 w 1184"/>
                <a:gd name="T25" fmla="*/ 833 h 2263"/>
                <a:gd name="T26" fmla="*/ 19 w 1184"/>
                <a:gd name="T27" fmla="*/ 896 h 2263"/>
                <a:gd name="T28" fmla="*/ 47 w 1184"/>
                <a:gd name="T29" fmla="*/ 960 h 2263"/>
                <a:gd name="T30" fmla="*/ 168 w 1184"/>
                <a:gd name="T31" fmla="*/ 1008 h 2263"/>
                <a:gd name="T32" fmla="*/ 213 w 1184"/>
                <a:gd name="T33" fmla="*/ 1099 h 2263"/>
                <a:gd name="T34" fmla="*/ 328 w 1184"/>
                <a:gd name="T35" fmla="*/ 1094 h 2263"/>
                <a:gd name="T36" fmla="*/ 509 w 1184"/>
                <a:gd name="T37" fmla="*/ 1136 h 2263"/>
                <a:gd name="T38" fmla="*/ 684 w 1184"/>
                <a:gd name="T39" fmla="*/ 1073 h 2263"/>
                <a:gd name="T40" fmla="*/ 712 w 1184"/>
                <a:gd name="T41" fmla="*/ 1024 h 2263"/>
                <a:gd name="T42" fmla="*/ 799 w 1184"/>
                <a:gd name="T43" fmla="*/ 998 h 2263"/>
                <a:gd name="T44" fmla="*/ 980 w 1184"/>
                <a:gd name="T45" fmla="*/ 1019 h 2263"/>
                <a:gd name="T46" fmla="*/ 1168 w 1184"/>
                <a:gd name="T47" fmla="*/ 1046 h 2263"/>
                <a:gd name="T48" fmla="*/ 1195 w 1184"/>
                <a:gd name="T49" fmla="*/ 861 h 2263"/>
                <a:gd name="T50" fmla="*/ 1390 w 1184"/>
                <a:gd name="T51" fmla="*/ 589 h 2263"/>
                <a:gd name="T52" fmla="*/ 1565 w 1184"/>
                <a:gd name="T53" fmla="*/ 432 h 2263"/>
                <a:gd name="T54" fmla="*/ 1539 w 1184"/>
                <a:gd name="T55" fmla="*/ 381 h 2263"/>
                <a:gd name="T56" fmla="*/ 1505 w 1184"/>
                <a:gd name="T57" fmla="*/ 298 h 2263"/>
                <a:gd name="T58" fmla="*/ 1477 w 1184"/>
                <a:gd name="T59" fmla="*/ 218 h 2263"/>
                <a:gd name="T60" fmla="*/ 1377 w 1184"/>
                <a:gd name="T61" fmla="*/ 96 h 2263"/>
                <a:gd name="T62" fmla="*/ 1311 w 1184"/>
                <a:gd name="T63" fmla="*/ 38 h 2263"/>
                <a:gd name="T64" fmla="*/ 1149 w 1184"/>
                <a:gd name="T65" fmla="*/ 38 h 2263"/>
                <a:gd name="T66" fmla="*/ 980 w 1184"/>
                <a:gd name="T67" fmla="*/ 43 h 2263"/>
                <a:gd name="T68" fmla="*/ 893 w 1184"/>
                <a:gd name="T69" fmla="*/ 75 h 2263"/>
                <a:gd name="T70" fmla="*/ 780 w 1184"/>
                <a:gd name="T71" fmla="*/ 104 h 2263"/>
                <a:gd name="T72" fmla="*/ 636 w 1184"/>
                <a:gd name="T73" fmla="*/ 160 h 2263"/>
                <a:gd name="T74" fmla="*/ 509 w 1184"/>
                <a:gd name="T75" fmla="*/ 156 h 2263"/>
                <a:gd name="T76" fmla="*/ 382 w 1184"/>
                <a:gd name="T77" fmla="*/ 204 h 2263"/>
                <a:gd name="T78" fmla="*/ 227 w 1184"/>
                <a:gd name="T79" fmla="*/ 171 h 2263"/>
                <a:gd name="T80" fmla="*/ 127 w 1184"/>
                <a:gd name="T81" fmla="*/ 156 h 2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4"/>
                <a:gd name="T124" fmla="*/ 0 h 2263"/>
                <a:gd name="T125" fmla="*/ 1184 w 1184"/>
                <a:gd name="T126" fmla="*/ 2263 h 2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4" h="2263">
                  <a:moveTo>
                    <a:pt x="95" y="235"/>
                  </a:moveTo>
                  <a:lnTo>
                    <a:pt x="40" y="275"/>
                  </a:lnTo>
                  <a:lnTo>
                    <a:pt x="40" y="340"/>
                  </a:lnTo>
                  <a:lnTo>
                    <a:pt x="55" y="390"/>
                  </a:lnTo>
                  <a:lnTo>
                    <a:pt x="15" y="445"/>
                  </a:lnTo>
                  <a:lnTo>
                    <a:pt x="35" y="499"/>
                  </a:lnTo>
                  <a:lnTo>
                    <a:pt x="15" y="569"/>
                  </a:lnTo>
                  <a:lnTo>
                    <a:pt x="40" y="584"/>
                  </a:lnTo>
                  <a:lnTo>
                    <a:pt x="120" y="569"/>
                  </a:lnTo>
                  <a:lnTo>
                    <a:pt x="145" y="644"/>
                  </a:lnTo>
                  <a:lnTo>
                    <a:pt x="169" y="759"/>
                  </a:lnTo>
                  <a:lnTo>
                    <a:pt x="159" y="844"/>
                  </a:lnTo>
                  <a:lnTo>
                    <a:pt x="199" y="919"/>
                  </a:lnTo>
                  <a:lnTo>
                    <a:pt x="179" y="994"/>
                  </a:lnTo>
                  <a:lnTo>
                    <a:pt x="169" y="1034"/>
                  </a:lnTo>
                  <a:lnTo>
                    <a:pt x="169" y="1099"/>
                  </a:lnTo>
                  <a:lnTo>
                    <a:pt x="120" y="1154"/>
                  </a:lnTo>
                  <a:lnTo>
                    <a:pt x="120" y="1229"/>
                  </a:lnTo>
                  <a:lnTo>
                    <a:pt x="120" y="1279"/>
                  </a:lnTo>
                  <a:lnTo>
                    <a:pt x="159" y="1334"/>
                  </a:lnTo>
                  <a:lnTo>
                    <a:pt x="169" y="1384"/>
                  </a:lnTo>
                  <a:lnTo>
                    <a:pt x="169" y="1449"/>
                  </a:lnTo>
                  <a:lnTo>
                    <a:pt x="105" y="1509"/>
                  </a:lnTo>
                  <a:lnTo>
                    <a:pt x="85" y="1544"/>
                  </a:lnTo>
                  <a:lnTo>
                    <a:pt x="75" y="1629"/>
                  </a:lnTo>
                  <a:lnTo>
                    <a:pt x="55" y="1659"/>
                  </a:lnTo>
                  <a:lnTo>
                    <a:pt x="20" y="1679"/>
                  </a:lnTo>
                  <a:lnTo>
                    <a:pt x="15" y="1784"/>
                  </a:lnTo>
                  <a:lnTo>
                    <a:pt x="0" y="1869"/>
                  </a:lnTo>
                  <a:lnTo>
                    <a:pt x="35" y="1914"/>
                  </a:lnTo>
                  <a:lnTo>
                    <a:pt x="85" y="1979"/>
                  </a:lnTo>
                  <a:lnTo>
                    <a:pt x="125" y="2009"/>
                  </a:lnTo>
                  <a:lnTo>
                    <a:pt x="155" y="2094"/>
                  </a:lnTo>
                  <a:lnTo>
                    <a:pt x="159" y="2188"/>
                  </a:lnTo>
                  <a:lnTo>
                    <a:pt x="199" y="2228"/>
                  </a:lnTo>
                  <a:lnTo>
                    <a:pt x="244" y="2178"/>
                  </a:lnTo>
                  <a:lnTo>
                    <a:pt x="284" y="2178"/>
                  </a:lnTo>
                  <a:lnTo>
                    <a:pt x="379" y="2263"/>
                  </a:lnTo>
                  <a:lnTo>
                    <a:pt x="424" y="2188"/>
                  </a:lnTo>
                  <a:lnTo>
                    <a:pt x="509" y="2138"/>
                  </a:lnTo>
                  <a:lnTo>
                    <a:pt x="559" y="2114"/>
                  </a:lnTo>
                  <a:lnTo>
                    <a:pt x="529" y="2039"/>
                  </a:lnTo>
                  <a:lnTo>
                    <a:pt x="519" y="1979"/>
                  </a:lnTo>
                  <a:lnTo>
                    <a:pt x="594" y="1989"/>
                  </a:lnTo>
                  <a:lnTo>
                    <a:pt x="684" y="1954"/>
                  </a:lnTo>
                  <a:lnTo>
                    <a:pt x="729" y="2029"/>
                  </a:lnTo>
                  <a:lnTo>
                    <a:pt x="769" y="2039"/>
                  </a:lnTo>
                  <a:lnTo>
                    <a:pt x="869" y="2084"/>
                  </a:lnTo>
                  <a:lnTo>
                    <a:pt x="899" y="2064"/>
                  </a:lnTo>
                  <a:lnTo>
                    <a:pt x="889" y="1714"/>
                  </a:lnTo>
                  <a:lnTo>
                    <a:pt x="954" y="1504"/>
                  </a:lnTo>
                  <a:lnTo>
                    <a:pt x="1034" y="1174"/>
                  </a:lnTo>
                  <a:lnTo>
                    <a:pt x="1044" y="974"/>
                  </a:lnTo>
                  <a:lnTo>
                    <a:pt x="1164" y="859"/>
                  </a:lnTo>
                  <a:lnTo>
                    <a:pt x="1184" y="814"/>
                  </a:lnTo>
                  <a:lnTo>
                    <a:pt x="1144" y="759"/>
                  </a:lnTo>
                  <a:lnTo>
                    <a:pt x="1129" y="674"/>
                  </a:lnTo>
                  <a:lnTo>
                    <a:pt x="1119" y="594"/>
                  </a:lnTo>
                  <a:lnTo>
                    <a:pt x="1064" y="509"/>
                  </a:lnTo>
                  <a:lnTo>
                    <a:pt x="1099" y="435"/>
                  </a:lnTo>
                  <a:lnTo>
                    <a:pt x="1024" y="370"/>
                  </a:lnTo>
                  <a:lnTo>
                    <a:pt x="1024" y="190"/>
                  </a:lnTo>
                  <a:lnTo>
                    <a:pt x="959" y="140"/>
                  </a:lnTo>
                  <a:lnTo>
                    <a:pt x="974" y="75"/>
                  </a:lnTo>
                  <a:lnTo>
                    <a:pt x="899" y="55"/>
                  </a:lnTo>
                  <a:lnTo>
                    <a:pt x="854" y="75"/>
                  </a:lnTo>
                  <a:lnTo>
                    <a:pt x="814" y="0"/>
                  </a:lnTo>
                  <a:lnTo>
                    <a:pt x="729" y="85"/>
                  </a:lnTo>
                  <a:lnTo>
                    <a:pt x="719" y="130"/>
                  </a:lnTo>
                  <a:lnTo>
                    <a:pt x="664" y="150"/>
                  </a:lnTo>
                  <a:lnTo>
                    <a:pt x="634" y="140"/>
                  </a:lnTo>
                  <a:lnTo>
                    <a:pt x="579" y="205"/>
                  </a:lnTo>
                  <a:lnTo>
                    <a:pt x="569" y="245"/>
                  </a:lnTo>
                  <a:lnTo>
                    <a:pt x="474" y="320"/>
                  </a:lnTo>
                  <a:lnTo>
                    <a:pt x="444" y="300"/>
                  </a:lnTo>
                  <a:lnTo>
                    <a:pt x="379" y="310"/>
                  </a:lnTo>
                  <a:lnTo>
                    <a:pt x="349" y="360"/>
                  </a:lnTo>
                  <a:lnTo>
                    <a:pt x="284" y="405"/>
                  </a:lnTo>
                  <a:lnTo>
                    <a:pt x="219" y="390"/>
                  </a:lnTo>
                  <a:lnTo>
                    <a:pt x="169" y="340"/>
                  </a:lnTo>
                  <a:lnTo>
                    <a:pt x="140" y="340"/>
                  </a:lnTo>
                  <a:lnTo>
                    <a:pt x="95" y="310"/>
                  </a:lnTo>
                  <a:lnTo>
                    <a:pt x="95" y="235"/>
                  </a:lnTo>
                  <a:close/>
                </a:path>
              </a:pathLst>
            </a:custGeom>
            <a:pattFill prst="pct20">
              <a:fgClr>
                <a:srgbClr val="95B3D7"/>
              </a:fgClr>
              <a:bgClr>
                <a:srgbClr val="95B3D7"/>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3" name="Freeform 11" descr="5%"/>
            <p:cNvSpPr>
              <a:spLocks noChangeAspect="1"/>
            </p:cNvSpPr>
            <p:nvPr/>
          </p:nvSpPr>
          <p:spPr bwMode="auto">
            <a:xfrm>
              <a:off x="7873" y="9254"/>
              <a:ext cx="1137" cy="1762"/>
            </a:xfrm>
            <a:custGeom>
              <a:avLst/>
              <a:gdLst>
                <a:gd name="T0" fmla="*/ 0 w 1059"/>
                <a:gd name="T1" fmla="*/ 28 h 2094"/>
                <a:gd name="T2" fmla="*/ 67 w 1059"/>
                <a:gd name="T3" fmla="*/ 75 h 2094"/>
                <a:gd name="T4" fmla="*/ 53 w 1059"/>
                <a:gd name="T5" fmla="*/ 113 h 2094"/>
                <a:gd name="T6" fmla="*/ 79 w 1059"/>
                <a:gd name="T7" fmla="*/ 148 h 2094"/>
                <a:gd name="T8" fmla="*/ 191 w 1059"/>
                <a:gd name="T9" fmla="*/ 228 h 2094"/>
                <a:gd name="T10" fmla="*/ 304 w 1059"/>
                <a:gd name="T11" fmla="*/ 303 h 2094"/>
                <a:gd name="T12" fmla="*/ 331 w 1059"/>
                <a:gd name="T13" fmla="*/ 333 h 2094"/>
                <a:gd name="T14" fmla="*/ 331 w 1059"/>
                <a:gd name="T15" fmla="*/ 408 h 2094"/>
                <a:gd name="T16" fmla="*/ 358 w 1059"/>
                <a:gd name="T17" fmla="*/ 445 h 2094"/>
                <a:gd name="T18" fmla="*/ 456 w 1059"/>
                <a:gd name="T19" fmla="*/ 508 h 2094"/>
                <a:gd name="T20" fmla="*/ 490 w 1059"/>
                <a:gd name="T21" fmla="*/ 528 h 2094"/>
                <a:gd name="T22" fmla="*/ 498 w 1059"/>
                <a:gd name="T23" fmla="*/ 581 h 2094"/>
                <a:gd name="T24" fmla="*/ 490 w 1059"/>
                <a:gd name="T25" fmla="*/ 614 h 2094"/>
                <a:gd name="T26" fmla="*/ 358 w 1059"/>
                <a:gd name="T27" fmla="*/ 636 h 2094"/>
                <a:gd name="T28" fmla="*/ 318 w 1059"/>
                <a:gd name="T29" fmla="*/ 646 h 2094"/>
                <a:gd name="T30" fmla="*/ 318 w 1059"/>
                <a:gd name="T31" fmla="*/ 666 h 2094"/>
                <a:gd name="T32" fmla="*/ 291 w 1059"/>
                <a:gd name="T33" fmla="*/ 666 h 2094"/>
                <a:gd name="T34" fmla="*/ 178 w 1059"/>
                <a:gd name="T35" fmla="*/ 674 h 2094"/>
                <a:gd name="T36" fmla="*/ 151 w 1059"/>
                <a:gd name="T37" fmla="*/ 703 h 2094"/>
                <a:gd name="T38" fmla="*/ 178 w 1059"/>
                <a:gd name="T39" fmla="*/ 751 h 2094"/>
                <a:gd name="T40" fmla="*/ 131 w 1059"/>
                <a:gd name="T41" fmla="*/ 804 h 2094"/>
                <a:gd name="T42" fmla="*/ 93 w 1059"/>
                <a:gd name="T43" fmla="*/ 847 h 2094"/>
                <a:gd name="T44" fmla="*/ 14 w 1059"/>
                <a:gd name="T45" fmla="*/ 873 h 2094"/>
                <a:gd name="T46" fmla="*/ 0 w 1059"/>
                <a:gd name="T47" fmla="*/ 907 h 2094"/>
                <a:gd name="T48" fmla="*/ 27 w 1059"/>
                <a:gd name="T49" fmla="*/ 954 h 2094"/>
                <a:gd name="T50" fmla="*/ 0 w 1059"/>
                <a:gd name="T51" fmla="*/ 1002 h 2094"/>
                <a:gd name="T52" fmla="*/ 93 w 1059"/>
                <a:gd name="T53" fmla="*/ 1050 h 2094"/>
                <a:gd name="T54" fmla="*/ 218 w 1059"/>
                <a:gd name="T55" fmla="*/ 1027 h 2094"/>
                <a:gd name="T56" fmla="*/ 344 w 1059"/>
                <a:gd name="T57" fmla="*/ 1027 h 2094"/>
                <a:gd name="T58" fmla="*/ 443 w 1059"/>
                <a:gd name="T59" fmla="*/ 984 h 2094"/>
                <a:gd name="T60" fmla="*/ 456 w 1059"/>
                <a:gd name="T61" fmla="*/ 912 h 2094"/>
                <a:gd name="T62" fmla="*/ 610 w 1059"/>
                <a:gd name="T63" fmla="*/ 864 h 2094"/>
                <a:gd name="T64" fmla="*/ 762 w 1059"/>
                <a:gd name="T65" fmla="*/ 811 h 2094"/>
                <a:gd name="T66" fmla="*/ 862 w 1059"/>
                <a:gd name="T67" fmla="*/ 746 h 2094"/>
                <a:gd name="T68" fmla="*/ 862 w 1059"/>
                <a:gd name="T69" fmla="*/ 666 h 2094"/>
                <a:gd name="T70" fmla="*/ 1175 w 1059"/>
                <a:gd name="T71" fmla="*/ 581 h 2094"/>
                <a:gd name="T72" fmla="*/ 1295 w 1059"/>
                <a:gd name="T73" fmla="*/ 571 h 2094"/>
                <a:gd name="T74" fmla="*/ 1381 w 1059"/>
                <a:gd name="T75" fmla="*/ 541 h 2094"/>
                <a:gd name="T76" fmla="*/ 1394 w 1059"/>
                <a:gd name="T77" fmla="*/ 466 h 2094"/>
                <a:gd name="T78" fmla="*/ 1355 w 1059"/>
                <a:gd name="T79" fmla="*/ 428 h 2094"/>
                <a:gd name="T80" fmla="*/ 1408 w 1059"/>
                <a:gd name="T81" fmla="*/ 361 h 2094"/>
                <a:gd name="T82" fmla="*/ 1408 w 1059"/>
                <a:gd name="T83" fmla="*/ 318 h 2094"/>
                <a:gd name="T84" fmla="*/ 1367 w 1059"/>
                <a:gd name="T85" fmla="*/ 295 h 2094"/>
                <a:gd name="T86" fmla="*/ 1241 w 1059"/>
                <a:gd name="T87" fmla="*/ 280 h 2094"/>
                <a:gd name="T88" fmla="*/ 1029 w 1059"/>
                <a:gd name="T89" fmla="*/ 210 h 2094"/>
                <a:gd name="T90" fmla="*/ 876 w 1059"/>
                <a:gd name="T91" fmla="*/ 210 h 2094"/>
                <a:gd name="T92" fmla="*/ 823 w 1059"/>
                <a:gd name="T93" fmla="*/ 156 h 2094"/>
                <a:gd name="T94" fmla="*/ 876 w 1059"/>
                <a:gd name="T95" fmla="*/ 133 h 2094"/>
                <a:gd name="T96" fmla="*/ 936 w 1059"/>
                <a:gd name="T97" fmla="*/ 105 h 2094"/>
                <a:gd name="T98" fmla="*/ 936 w 1059"/>
                <a:gd name="T99" fmla="*/ 58 h 2094"/>
                <a:gd name="T100" fmla="*/ 903 w 1059"/>
                <a:gd name="T101" fmla="*/ 5 h 2094"/>
                <a:gd name="T102" fmla="*/ 762 w 1059"/>
                <a:gd name="T103" fmla="*/ 0 h 2094"/>
                <a:gd name="T104" fmla="*/ 709 w 1059"/>
                <a:gd name="T105" fmla="*/ 75 h 2094"/>
                <a:gd name="T106" fmla="*/ 597 w 1059"/>
                <a:gd name="T107" fmla="*/ 85 h 2094"/>
                <a:gd name="T108" fmla="*/ 518 w 1059"/>
                <a:gd name="T109" fmla="*/ 85 h 2094"/>
                <a:gd name="T110" fmla="*/ 470 w 1059"/>
                <a:gd name="T111" fmla="*/ 100 h 2094"/>
                <a:gd name="T112" fmla="*/ 304 w 1059"/>
                <a:gd name="T113" fmla="*/ 52 h 2094"/>
                <a:gd name="T114" fmla="*/ 218 w 1059"/>
                <a:gd name="T115" fmla="*/ 70 h 2094"/>
                <a:gd name="T116" fmla="*/ 139 w 1059"/>
                <a:gd name="T117" fmla="*/ 70 h 2094"/>
                <a:gd name="T118" fmla="*/ 67 w 1059"/>
                <a:gd name="T119" fmla="*/ 33 h 2094"/>
                <a:gd name="T120" fmla="*/ 0 w 1059"/>
                <a:gd name="T121" fmla="*/ 28 h 20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59"/>
                <a:gd name="T184" fmla="*/ 0 h 2094"/>
                <a:gd name="T185" fmla="*/ 1059 w 1059"/>
                <a:gd name="T186" fmla="*/ 2094 h 20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59" h="2094">
                  <a:moveTo>
                    <a:pt x="0" y="55"/>
                  </a:moveTo>
                  <a:lnTo>
                    <a:pt x="50" y="150"/>
                  </a:lnTo>
                  <a:lnTo>
                    <a:pt x="40" y="225"/>
                  </a:lnTo>
                  <a:lnTo>
                    <a:pt x="60" y="295"/>
                  </a:lnTo>
                  <a:lnTo>
                    <a:pt x="144" y="455"/>
                  </a:lnTo>
                  <a:lnTo>
                    <a:pt x="229" y="605"/>
                  </a:lnTo>
                  <a:lnTo>
                    <a:pt x="249" y="665"/>
                  </a:lnTo>
                  <a:lnTo>
                    <a:pt x="249" y="814"/>
                  </a:lnTo>
                  <a:lnTo>
                    <a:pt x="269" y="889"/>
                  </a:lnTo>
                  <a:lnTo>
                    <a:pt x="344" y="1014"/>
                  </a:lnTo>
                  <a:lnTo>
                    <a:pt x="369" y="1054"/>
                  </a:lnTo>
                  <a:lnTo>
                    <a:pt x="374" y="1159"/>
                  </a:lnTo>
                  <a:lnTo>
                    <a:pt x="369" y="1224"/>
                  </a:lnTo>
                  <a:lnTo>
                    <a:pt x="269" y="1269"/>
                  </a:lnTo>
                  <a:lnTo>
                    <a:pt x="239" y="1289"/>
                  </a:lnTo>
                  <a:lnTo>
                    <a:pt x="239" y="1329"/>
                  </a:lnTo>
                  <a:lnTo>
                    <a:pt x="219" y="1329"/>
                  </a:lnTo>
                  <a:lnTo>
                    <a:pt x="134" y="1344"/>
                  </a:lnTo>
                  <a:lnTo>
                    <a:pt x="114" y="1404"/>
                  </a:lnTo>
                  <a:lnTo>
                    <a:pt x="134" y="1499"/>
                  </a:lnTo>
                  <a:lnTo>
                    <a:pt x="99" y="1604"/>
                  </a:lnTo>
                  <a:lnTo>
                    <a:pt x="70" y="1689"/>
                  </a:lnTo>
                  <a:lnTo>
                    <a:pt x="10" y="1744"/>
                  </a:lnTo>
                  <a:lnTo>
                    <a:pt x="0" y="1809"/>
                  </a:lnTo>
                  <a:lnTo>
                    <a:pt x="20" y="1904"/>
                  </a:lnTo>
                  <a:lnTo>
                    <a:pt x="0" y="1999"/>
                  </a:lnTo>
                  <a:lnTo>
                    <a:pt x="70" y="2094"/>
                  </a:lnTo>
                  <a:lnTo>
                    <a:pt x="164" y="2049"/>
                  </a:lnTo>
                  <a:lnTo>
                    <a:pt x="259" y="2049"/>
                  </a:lnTo>
                  <a:lnTo>
                    <a:pt x="334" y="1964"/>
                  </a:lnTo>
                  <a:lnTo>
                    <a:pt x="344" y="1819"/>
                  </a:lnTo>
                  <a:lnTo>
                    <a:pt x="459" y="1724"/>
                  </a:lnTo>
                  <a:lnTo>
                    <a:pt x="574" y="1619"/>
                  </a:lnTo>
                  <a:lnTo>
                    <a:pt x="649" y="1489"/>
                  </a:lnTo>
                  <a:lnTo>
                    <a:pt x="649" y="1329"/>
                  </a:lnTo>
                  <a:lnTo>
                    <a:pt x="884" y="1159"/>
                  </a:lnTo>
                  <a:lnTo>
                    <a:pt x="974" y="1139"/>
                  </a:lnTo>
                  <a:lnTo>
                    <a:pt x="1039" y="1079"/>
                  </a:lnTo>
                  <a:lnTo>
                    <a:pt x="1049" y="929"/>
                  </a:lnTo>
                  <a:lnTo>
                    <a:pt x="1019" y="854"/>
                  </a:lnTo>
                  <a:lnTo>
                    <a:pt x="1059" y="720"/>
                  </a:lnTo>
                  <a:lnTo>
                    <a:pt x="1059" y="635"/>
                  </a:lnTo>
                  <a:lnTo>
                    <a:pt x="1029" y="590"/>
                  </a:lnTo>
                  <a:lnTo>
                    <a:pt x="934" y="560"/>
                  </a:lnTo>
                  <a:lnTo>
                    <a:pt x="774" y="420"/>
                  </a:lnTo>
                  <a:lnTo>
                    <a:pt x="659" y="420"/>
                  </a:lnTo>
                  <a:lnTo>
                    <a:pt x="619" y="310"/>
                  </a:lnTo>
                  <a:lnTo>
                    <a:pt x="659" y="265"/>
                  </a:lnTo>
                  <a:lnTo>
                    <a:pt x="704" y="210"/>
                  </a:lnTo>
                  <a:lnTo>
                    <a:pt x="704" y="115"/>
                  </a:lnTo>
                  <a:lnTo>
                    <a:pt x="679" y="10"/>
                  </a:lnTo>
                  <a:lnTo>
                    <a:pt x="574" y="0"/>
                  </a:lnTo>
                  <a:lnTo>
                    <a:pt x="534" y="150"/>
                  </a:lnTo>
                  <a:lnTo>
                    <a:pt x="449" y="170"/>
                  </a:lnTo>
                  <a:lnTo>
                    <a:pt x="389" y="170"/>
                  </a:lnTo>
                  <a:lnTo>
                    <a:pt x="354" y="200"/>
                  </a:lnTo>
                  <a:lnTo>
                    <a:pt x="229" y="105"/>
                  </a:lnTo>
                  <a:lnTo>
                    <a:pt x="164" y="140"/>
                  </a:lnTo>
                  <a:lnTo>
                    <a:pt x="104" y="140"/>
                  </a:lnTo>
                  <a:lnTo>
                    <a:pt x="50" y="65"/>
                  </a:lnTo>
                  <a:lnTo>
                    <a:pt x="0" y="55"/>
                  </a:lnTo>
                  <a:close/>
                </a:path>
              </a:pathLst>
            </a:custGeom>
            <a:pattFill prst="pct5">
              <a:fgClr>
                <a:srgbClr val="DBE5F1"/>
              </a:fgClr>
              <a:bgClr>
                <a:srgbClr val="DBE5F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4" name="Freeform 12" descr="20%"/>
            <p:cNvSpPr>
              <a:spLocks noChangeAspect="1"/>
            </p:cNvSpPr>
            <p:nvPr/>
          </p:nvSpPr>
          <p:spPr bwMode="auto">
            <a:xfrm>
              <a:off x="7738" y="8469"/>
              <a:ext cx="1115" cy="957"/>
            </a:xfrm>
            <a:custGeom>
              <a:avLst/>
              <a:gdLst>
                <a:gd name="T0" fmla="*/ 1093 w 1034"/>
                <a:gd name="T1" fmla="*/ 478 h 1139"/>
                <a:gd name="T2" fmla="*/ 1236 w 1034"/>
                <a:gd name="T3" fmla="*/ 410 h 1139"/>
                <a:gd name="T4" fmla="*/ 1222 w 1034"/>
                <a:gd name="T5" fmla="*/ 388 h 1139"/>
                <a:gd name="T6" fmla="*/ 1324 w 1034"/>
                <a:gd name="T7" fmla="*/ 346 h 1139"/>
                <a:gd name="T8" fmla="*/ 1398 w 1034"/>
                <a:gd name="T9" fmla="*/ 336 h 1139"/>
                <a:gd name="T10" fmla="*/ 1310 w 1034"/>
                <a:gd name="T11" fmla="*/ 288 h 1139"/>
                <a:gd name="T12" fmla="*/ 1236 w 1034"/>
                <a:gd name="T13" fmla="*/ 232 h 1139"/>
                <a:gd name="T14" fmla="*/ 1209 w 1034"/>
                <a:gd name="T15" fmla="*/ 183 h 1139"/>
                <a:gd name="T16" fmla="*/ 1141 w 1034"/>
                <a:gd name="T17" fmla="*/ 176 h 1139"/>
                <a:gd name="T18" fmla="*/ 938 w 1034"/>
                <a:gd name="T19" fmla="*/ 188 h 1139"/>
                <a:gd name="T20" fmla="*/ 884 w 1034"/>
                <a:gd name="T21" fmla="*/ 176 h 1139"/>
                <a:gd name="T22" fmla="*/ 884 w 1034"/>
                <a:gd name="T23" fmla="*/ 151 h 1139"/>
                <a:gd name="T24" fmla="*/ 884 w 1034"/>
                <a:gd name="T25" fmla="*/ 122 h 1139"/>
                <a:gd name="T26" fmla="*/ 836 w 1034"/>
                <a:gd name="T27" fmla="*/ 104 h 1139"/>
                <a:gd name="T28" fmla="*/ 756 w 1034"/>
                <a:gd name="T29" fmla="*/ 104 h 1139"/>
                <a:gd name="T30" fmla="*/ 655 w 1034"/>
                <a:gd name="T31" fmla="*/ 82 h 1139"/>
                <a:gd name="T32" fmla="*/ 580 w 1034"/>
                <a:gd name="T33" fmla="*/ 39 h 1139"/>
                <a:gd name="T34" fmla="*/ 553 w 1034"/>
                <a:gd name="T35" fmla="*/ 10 h 1139"/>
                <a:gd name="T36" fmla="*/ 499 w 1034"/>
                <a:gd name="T37" fmla="*/ 0 h 1139"/>
                <a:gd name="T38" fmla="*/ 412 w 1034"/>
                <a:gd name="T39" fmla="*/ 20 h 1139"/>
                <a:gd name="T40" fmla="*/ 243 w 1034"/>
                <a:gd name="T41" fmla="*/ 15 h 1139"/>
                <a:gd name="T42" fmla="*/ 155 w 1034"/>
                <a:gd name="T43" fmla="*/ 80 h 1139"/>
                <a:gd name="T44" fmla="*/ 128 w 1034"/>
                <a:gd name="T45" fmla="*/ 89 h 1139"/>
                <a:gd name="T46" fmla="*/ 28 w 1034"/>
                <a:gd name="T47" fmla="*/ 95 h 1139"/>
                <a:gd name="T48" fmla="*/ 0 w 1034"/>
                <a:gd name="T49" fmla="*/ 113 h 1139"/>
                <a:gd name="T50" fmla="*/ 94 w 1034"/>
                <a:gd name="T51" fmla="*/ 147 h 1139"/>
                <a:gd name="T52" fmla="*/ 87 w 1034"/>
                <a:gd name="T53" fmla="*/ 176 h 1139"/>
                <a:gd name="T54" fmla="*/ 28 w 1034"/>
                <a:gd name="T55" fmla="*/ 226 h 1139"/>
                <a:gd name="T56" fmla="*/ 182 w 1034"/>
                <a:gd name="T57" fmla="*/ 279 h 1139"/>
                <a:gd name="T58" fmla="*/ 229 w 1034"/>
                <a:gd name="T59" fmla="*/ 321 h 1139"/>
                <a:gd name="T60" fmla="*/ 284 w 1034"/>
                <a:gd name="T61" fmla="*/ 378 h 1139"/>
                <a:gd name="T62" fmla="*/ 298 w 1034"/>
                <a:gd name="T63" fmla="*/ 421 h 1139"/>
                <a:gd name="T64" fmla="*/ 257 w 1034"/>
                <a:gd name="T65" fmla="*/ 445 h 1139"/>
                <a:gd name="T66" fmla="*/ 229 w 1034"/>
                <a:gd name="T67" fmla="*/ 473 h 1139"/>
                <a:gd name="T68" fmla="*/ 169 w 1034"/>
                <a:gd name="T69" fmla="*/ 483 h 1139"/>
                <a:gd name="T70" fmla="*/ 229 w 1034"/>
                <a:gd name="T71" fmla="*/ 496 h 1139"/>
                <a:gd name="T72" fmla="*/ 316 w 1034"/>
                <a:gd name="T73" fmla="*/ 530 h 1139"/>
                <a:gd name="T74" fmla="*/ 412 w 1034"/>
                <a:gd name="T75" fmla="*/ 535 h 1139"/>
                <a:gd name="T76" fmla="*/ 471 w 1034"/>
                <a:gd name="T77" fmla="*/ 520 h 1139"/>
                <a:gd name="T78" fmla="*/ 641 w 1034"/>
                <a:gd name="T79" fmla="*/ 568 h 1139"/>
                <a:gd name="T80" fmla="*/ 694 w 1034"/>
                <a:gd name="T81" fmla="*/ 550 h 1139"/>
                <a:gd name="T82" fmla="*/ 823 w 1034"/>
                <a:gd name="T83" fmla="*/ 548 h 1139"/>
                <a:gd name="T84" fmla="*/ 870 w 1034"/>
                <a:gd name="T85" fmla="*/ 535 h 1139"/>
                <a:gd name="T86" fmla="*/ 911 w 1034"/>
                <a:gd name="T87" fmla="*/ 497 h 1139"/>
                <a:gd name="T88" fmla="*/ 951 w 1034"/>
                <a:gd name="T89" fmla="*/ 463 h 1139"/>
                <a:gd name="T90" fmla="*/ 1093 w 1034"/>
                <a:gd name="T91" fmla="*/ 478 h 11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4"/>
                <a:gd name="T139" fmla="*/ 0 h 1139"/>
                <a:gd name="T140" fmla="*/ 1034 w 1034"/>
                <a:gd name="T141" fmla="*/ 1139 h 11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4" h="1139">
                  <a:moveTo>
                    <a:pt x="809" y="959"/>
                  </a:moveTo>
                  <a:lnTo>
                    <a:pt x="914" y="824"/>
                  </a:lnTo>
                  <a:lnTo>
                    <a:pt x="904" y="779"/>
                  </a:lnTo>
                  <a:lnTo>
                    <a:pt x="979" y="694"/>
                  </a:lnTo>
                  <a:lnTo>
                    <a:pt x="1034" y="674"/>
                  </a:lnTo>
                  <a:lnTo>
                    <a:pt x="969" y="579"/>
                  </a:lnTo>
                  <a:lnTo>
                    <a:pt x="914" y="464"/>
                  </a:lnTo>
                  <a:lnTo>
                    <a:pt x="894" y="369"/>
                  </a:lnTo>
                  <a:lnTo>
                    <a:pt x="844" y="354"/>
                  </a:lnTo>
                  <a:lnTo>
                    <a:pt x="694" y="379"/>
                  </a:lnTo>
                  <a:lnTo>
                    <a:pt x="654" y="354"/>
                  </a:lnTo>
                  <a:lnTo>
                    <a:pt x="654" y="304"/>
                  </a:lnTo>
                  <a:lnTo>
                    <a:pt x="654" y="244"/>
                  </a:lnTo>
                  <a:lnTo>
                    <a:pt x="619" y="209"/>
                  </a:lnTo>
                  <a:lnTo>
                    <a:pt x="559" y="209"/>
                  </a:lnTo>
                  <a:lnTo>
                    <a:pt x="484" y="164"/>
                  </a:lnTo>
                  <a:lnTo>
                    <a:pt x="429" y="79"/>
                  </a:lnTo>
                  <a:lnTo>
                    <a:pt x="409" y="20"/>
                  </a:lnTo>
                  <a:lnTo>
                    <a:pt x="369" y="0"/>
                  </a:lnTo>
                  <a:lnTo>
                    <a:pt x="304" y="40"/>
                  </a:lnTo>
                  <a:lnTo>
                    <a:pt x="180" y="30"/>
                  </a:lnTo>
                  <a:lnTo>
                    <a:pt x="115" y="159"/>
                  </a:lnTo>
                  <a:lnTo>
                    <a:pt x="95" y="179"/>
                  </a:lnTo>
                  <a:lnTo>
                    <a:pt x="20" y="189"/>
                  </a:lnTo>
                  <a:lnTo>
                    <a:pt x="0" y="229"/>
                  </a:lnTo>
                  <a:lnTo>
                    <a:pt x="70" y="294"/>
                  </a:lnTo>
                  <a:lnTo>
                    <a:pt x="65" y="354"/>
                  </a:lnTo>
                  <a:lnTo>
                    <a:pt x="20" y="454"/>
                  </a:lnTo>
                  <a:lnTo>
                    <a:pt x="135" y="559"/>
                  </a:lnTo>
                  <a:lnTo>
                    <a:pt x="170" y="644"/>
                  </a:lnTo>
                  <a:lnTo>
                    <a:pt x="210" y="759"/>
                  </a:lnTo>
                  <a:lnTo>
                    <a:pt x="220" y="844"/>
                  </a:lnTo>
                  <a:lnTo>
                    <a:pt x="190" y="894"/>
                  </a:lnTo>
                  <a:lnTo>
                    <a:pt x="170" y="949"/>
                  </a:lnTo>
                  <a:lnTo>
                    <a:pt x="125" y="969"/>
                  </a:lnTo>
                  <a:lnTo>
                    <a:pt x="170" y="994"/>
                  </a:lnTo>
                  <a:lnTo>
                    <a:pt x="234" y="1064"/>
                  </a:lnTo>
                  <a:lnTo>
                    <a:pt x="304" y="1074"/>
                  </a:lnTo>
                  <a:lnTo>
                    <a:pt x="349" y="1044"/>
                  </a:lnTo>
                  <a:lnTo>
                    <a:pt x="474" y="1139"/>
                  </a:lnTo>
                  <a:lnTo>
                    <a:pt x="514" y="1104"/>
                  </a:lnTo>
                  <a:lnTo>
                    <a:pt x="609" y="1099"/>
                  </a:lnTo>
                  <a:lnTo>
                    <a:pt x="644" y="1074"/>
                  </a:lnTo>
                  <a:lnTo>
                    <a:pt x="674" y="999"/>
                  </a:lnTo>
                  <a:lnTo>
                    <a:pt x="704" y="929"/>
                  </a:lnTo>
                  <a:lnTo>
                    <a:pt x="809" y="959"/>
                  </a:lnTo>
                  <a:close/>
                </a:path>
              </a:pathLst>
            </a:custGeom>
            <a:pattFill prst="pct20">
              <a:fgClr>
                <a:srgbClr val="95B3D7"/>
              </a:fgClr>
              <a:bgClr>
                <a:srgbClr val="95B3D7"/>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5" name="Freeform 13" descr="5%"/>
            <p:cNvSpPr>
              <a:spLocks noChangeAspect="1"/>
            </p:cNvSpPr>
            <p:nvPr/>
          </p:nvSpPr>
          <p:spPr bwMode="auto">
            <a:xfrm>
              <a:off x="7405" y="7834"/>
              <a:ext cx="2650" cy="1697"/>
            </a:xfrm>
            <a:custGeom>
              <a:avLst/>
              <a:gdLst>
                <a:gd name="T0" fmla="*/ 228 w 2463"/>
                <a:gd name="T1" fmla="*/ 77 h 2019"/>
                <a:gd name="T2" fmla="*/ 167 w 2463"/>
                <a:gd name="T3" fmla="*/ 157 h 2019"/>
                <a:gd name="T4" fmla="*/ 28 w 2463"/>
                <a:gd name="T5" fmla="*/ 152 h 2019"/>
                <a:gd name="T6" fmla="*/ 28 w 2463"/>
                <a:gd name="T7" fmla="*/ 195 h 2019"/>
                <a:gd name="T8" fmla="*/ 113 w 2463"/>
                <a:gd name="T9" fmla="*/ 210 h 2019"/>
                <a:gd name="T10" fmla="*/ 254 w 2463"/>
                <a:gd name="T11" fmla="*/ 304 h 2019"/>
                <a:gd name="T12" fmla="*/ 375 w 2463"/>
                <a:gd name="T13" fmla="*/ 289 h 2019"/>
                <a:gd name="T14" fmla="*/ 423 w 2463"/>
                <a:gd name="T15" fmla="*/ 355 h 2019"/>
                <a:gd name="T16" fmla="*/ 563 w 2463"/>
                <a:gd name="T17" fmla="*/ 384 h 2019"/>
                <a:gd name="T18" fmla="*/ 664 w 2463"/>
                <a:gd name="T19" fmla="*/ 397 h 2019"/>
                <a:gd name="T20" fmla="*/ 776 w 2463"/>
                <a:gd name="T21" fmla="*/ 397 h 2019"/>
                <a:gd name="T22" fmla="*/ 917 w 2463"/>
                <a:gd name="T23" fmla="*/ 374 h 2019"/>
                <a:gd name="T24" fmla="*/ 1004 w 2463"/>
                <a:gd name="T25" fmla="*/ 421 h 2019"/>
                <a:gd name="T26" fmla="*/ 1145 w 2463"/>
                <a:gd name="T27" fmla="*/ 474 h 2019"/>
                <a:gd name="T28" fmla="*/ 1265 w 2463"/>
                <a:gd name="T29" fmla="*/ 489 h 2019"/>
                <a:gd name="T30" fmla="*/ 1299 w 2463"/>
                <a:gd name="T31" fmla="*/ 549 h 2019"/>
                <a:gd name="T32" fmla="*/ 1399 w 2463"/>
                <a:gd name="T33" fmla="*/ 559 h 2019"/>
                <a:gd name="T34" fmla="*/ 1554 w 2463"/>
                <a:gd name="T35" fmla="*/ 549 h 2019"/>
                <a:gd name="T36" fmla="*/ 1634 w 2463"/>
                <a:gd name="T37" fmla="*/ 593 h 2019"/>
                <a:gd name="T38" fmla="*/ 1720 w 2463"/>
                <a:gd name="T39" fmla="*/ 663 h 2019"/>
                <a:gd name="T40" fmla="*/ 1782 w 2463"/>
                <a:gd name="T41" fmla="*/ 701 h 2019"/>
                <a:gd name="T42" fmla="*/ 1874 w 2463"/>
                <a:gd name="T43" fmla="*/ 720 h 2019"/>
                <a:gd name="T44" fmla="*/ 2202 w 2463"/>
                <a:gd name="T45" fmla="*/ 743 h 2019"/>
                <a:gd name="T46" fmla="*/ 2438 w 2463"/>
                <a:gd name="T47" fmla="*/ 786 h 2019"/>
                <a:gd name="T48" fmla="*/ 2711 w 2463"/>
                <a:gd name="T49" fmla="*/ 791 h 2019"/>
                <a:gd name="T50" fmla="*/ 2791 w 2463"/>
                <a:gd name="T51" fmla="*/ 844 h 2019"/>
                <a:gd name="T52" fmla="*/ 2838 w 2463"/>
                <a:gd name="T53" fmla="*/ 932 h 2019"/>
                <a:gd name="T54" fmla="*/ 2906 w 2463"/>
                <a:gd name="T55" fmla="*/ 966 h 2019"/>
                <a:gd name="T56" fmla="*/ 3093 w 2463"/>
                <a:gd name="T57" fmla="*/ 1008 h 2019"/>
                <a:gd name="T58" fmla="*/ 3187 w 2463"/>
                <a:gd name="T59" fmla="*/ 947 h 2019"/>
                <a:gd name="T60" fmla="*/ 3300 w 2463"/>
                <a:gd name="T61" fmla="*/ 848 h 2019"/>
                <a:gd name="T62" fmla="*/ 3233 w 2463"/>
                <a:gd name="T63" fmla="*/ 781 h 2019"/>
                <a:gd name="T64" fmla="*/ 3134 w 2463"/>
                <a:gd name="T65" fmla="*/ 753 h 2019"/>
                <a:gd name="T66" fmla="*/ 2724 w 2463"/>
                <a:gd name="T67" fmla="*/ 564 h 2019"/>
                <a:gd name="T68" fmla="*/ 2438 w 2463"/>
                <a:gd name="T69" fmla="*/ 526 h 2019"/>
                <a:gd name="T70" fmla="*/ 2190 w 2463"/>
                <a:gd name="T71" fmla="*/ 478 h 2019"/>
                <a:gd name="T72" fmla="*/ 2102 w 2463"/>
                <a:gd name="T73" fmla="*/ 426 h 2019"/>
                <a:gd name="T74" fmla="*/ 1902 w 2463"/>
                <a:gd name="T75" fmla="*/ 416 h 2019"/>
                <a:gd name="T76" fmla="*/ 1479 w 2463"/>
                <a:gd name="T77" fmla="*/ 342 h 2019"/>
                <a:gd name="T78" fmla="*/ 1199 w 2463"/>
                <a:gd name="T79" fmla="*/ 280 h 2019"/>
                <a:gd name="T80" fmla="*/ 956 w 2463"/>
                <a:gd name="T81" fmla="*/ 199 h 2019"/>
                <a:gd name="T82" fmla="*/ 1057 w 2463"/>
                <a:gd name="T83" fmla="*/ 170 h 2019"/>
                <a:gd name="T84" fmla="*/ 1145 w 2463"/>
                <a:gd name="T85" fmla="*/ 114 h 2019"/>
                <a:gd name="T86" fmla="*/ 1259 w 2463"/>
                <a:gd name="T87" fmla="*/ 67 h 2019"/>
                <a:gd name="T88" fmla="*/ 1145 w 2463"/>
                <a:gd name="T89" fmla="*/ 20 h 2019"/>
                <a:gd name="T90" fmla="*/ 1004 w 2463"/>
                <a:gd name="T91" fmla="*/ 0 h 2019"/>
                <a:gd name="T92" fmla="*/ 864 w 2463"/>
                <a:gd name="T93" fmla="*/ 20 h 2019"/>
                <a:gd name="T94" fmla="*/ 590 w 2463"/>
                <a:gd name="T95" fmla="*/ 10 h 2019"/>
                <a:gd name="T96" fmla="*/ 409 w 2463"/>
                <a:gd name="T97" fmla="*/ 0 h 2019"/>
                <a:gd name="T98" fmla="*/ 195 w 2463"/>
                <a:gd name="T99" fmla="*/ 33 h 20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63"/>
                <a:gd name="T151" fmla="*/ 0 h 2019"/>
                <a:gd name="T152" fmla="*/ 2463 w 2463"/>
                <a:gd name="T153" fmla="*/ 2019 h 20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63" h="2019">
                  <a:moveTo>
                    <a:pt x="145" y="65"/>
                  </a:moveTo>
                  <a:lnTo>
                    <a:pt x="170" y="155"/>
                  </a:lnTo>
                  <a:lnTo>
                    <a:pt x="170" y="255"/>
                  </a:lnTo>
                  <a:lnTo>
                    <a:pt x="125" y="315"/>
                  </a:lnTo>
                  <a:lnTo>
                    <a:pt x="85" y="305"/>
                  </a:lnTo>
                  <a:lnTo>
                    <a:pt x="20" y="305"/>
                  </a:lnTo>
                  <a:lnTo>
                    <a:pt x="0" y="360"/>
                  </a:lnTo>
                  <a:lnTo>
                    <a:pt x="20" y="390"/>
                  </a:lnTo>
                  <a:lnTo>
                    <a:pt x="65" y="390"/>
                  </a:lnTo>
                  <a:lnTo>
                    <a:pt x="85" y="420"/>
                  </a:lnTo>
                  <a:lnTo>
                    <a:pt x="85" y="485"/>
                  </a:lnTo>
                  <a:lnTo>
                    <a:pt x="190" y="610"/>
                  </a:lnTo>
                  <a:lnTo>
                    <a:pt x="230" y="590"/>
                  </a:lnTo>
                  <a:lnTo>
                    <a:pt x="280" y="580"/>
                  </a:lnTo>
                  <a:lnTo>
                    <a:pt x="325" y="600"/>
                  </a:lnTo>
                  <a:lnTo>
                    <a:pt x="315" y="710"/>
                  </a:lnTo>
                  <a:lnTo>
                    <a:pt x="365" y="750"/>
                  </a:lnTo>
                  <a:lnTo>
                    <a:pt x="420" y="770"/>
                  </a:lnTo>
                  <a:lnTo>
                    <a:pt x="450" y="750"/>
                  </a:lnTo>
                  <a:lnTo>
                    <a:pt x="495" y="795"/>
                  </a:lnTo>
                  <a:lnTo>
                    <a:pt x="544" y="780"/>
                  </a:lnTo>
                  <a:lnTo>
                    <a:pt x="579" y="795"/>
                  </a:lnTo>
                  <a:lnTo>
                    <a:pt x="619" y="795"/>
                  </a:lnTo>
                  <a:lnTo>
                    <a:pt x="684" y="750"/>
                  </a:lnTo>
                  <a:lnTo>
                    <a:pt x="724" y="770"/>
                  </a:lnTo>
                  <a:lnTo>
                    <a:pt x="749" y="844"/>
                  </a:lnTo>
                  <a:lnTo>
                    <a:pt x="809" y="939"/>
                  </a:lnTo>
                  <a:lnTo>
                    <a:pt x="854" y="949"/>
                  </a:lnTo>
                  <a:lnTo>
                    <a:pt x="924" y="959"/>
                  </a:lnTo>
                  <a:lnTo>
                    <a:pt x="944" y="979"/>
                  </a:lnTo>
                  <a:lnTo>
                    <a:pt x="969" y="1054"/>
                  </a:lnTo>
                  <a:lnTo>
                    <a:pt x="969" y="1099"/>
                  </a:lnTo>
                  <a:lnTo>
                    <a:pt x="989" y="1129"/>
                  </a:lnTo>
                  <a:lnTo>
                    <a:pt x="1044" y="1119"/>
                  </a:lnTo>
                  <a:lnTo>
                    <a:pt x="1104" y="1109"/>
                  </a:lnTo>
                  <a:lnTo>
                    <a:pt x="1159" y="1099"/>
                  </a:lnTo>
                  <a:lnTo>
                    <a:pt x="1209" y="1119"/>
                  </a:lnTo>
                  <a:lnTo>
                    <a:pt x="1219" y="1189"/>
                  </a:lnTo>
                  <a:lnTo>
                    <a:pt x="1254" y="1269"/>
                  </a:lnTo>
                  <a:lnTo>
                    <a:pt x="1284" y="1329"/>
                  </a:lnTo>
                  <a:lnTo>
                    <a:pt x="1304" y="1359"/>
                  </a:lnTo>
                  <a:lnTo>
                    <a:pt x="1329" y="1404"/>
                  </a:lnTo>
                  <a:lnTo>
                    <a:pt x="1349" y="1424"/>
                  </a:lnTo>
                  <a:lnTo>
                    <a:pt x="1399" y="1444"/>
                  </a:lnTo>
                  <a:lnTo>
                    <a:pt x="1549" y="1434"/>
                  </a:lnTo>
                  <a:lnTo>
                    <a:pt x="1644" y="1489"/>
                  </a:lnTo>
                  <a:lnTo>
                    <a:pt x="1759" y="1564"/>
                  </a:lnTo>
                  <a:lnTo>
                    <a:pt x="1819" y="1574"/>
                  </a:lnTo>
                  <a:lnTo>
                    <a:pt x="1938" y="1564"/>
                  </a:lnTo>
                  <a:lnTo>
                    <a:pt x="2023" y="1584"/>
                  </a:lnTo>
                  <a:lnTo>
                    <a:pt x="2063" y="1639"/>
                  </a:lnTo>
                  <a:lnTo>
                    <a:pt x="2083" y="1689"/>
                  </a:lnTo>
                  <a:lnTo>
                    <a:pt x="2128" y="1774"/>
                  </a:lnTo>
                  <a:lnTo>
                    <a:pt x="2118" y="1869"/>
                  </a:lnTo>
                  <a:lnTo>
                    <a:pt x="2118" y="1914"/>
                  </a:lnTo>
                  <a:lnTo>
                    <a:pt x="2168" y="1934"/>
                  </a:lnTo>
                  <a:lnTo>
                    <a:pt x="2243" y="1999"/>
                  </a:lnTo>
                  <a:lnTo>
                    <a:pt x="2308" y="2019"/>
                  </a:lnTo>
                  <a:lnTo>
                    <a:pt x="2393" y="1999"/>
                  </a:lnTo>
                  <a:lnTo>
                    <a:pt x="2378" y="1899"/>
                  </a:lnTo>
                  <a:lnTo>
                    <a:pt x="2413" y="1744"/>
                  </a:lnTo>
                  <a:lnTo>
                    <a:pt x="2463" y="1699"/>
                  </a:lnTo>
                  <a:lnTo>
                    <a:pt x="2453" y="1614"/>
                  </a:lnTo>
                  <a:lnTo>
                    <a:pt x="2413" y="1564"/>
                  </a:lnTo>
                  <a:lnTo>
                    <a:pt x="2373" y="1554"/>
                  </a:lnTo>
                  <a:lnTo>
                    <a:pt x="2338" y="1509"/>
                  </a:lnTo>
                  <a:lnTo>
                    <a:pt x="2338" y="1459"/>
                  </a:lnTo>
                  <a:lnTo>
                    <a:pt x="2033" y="1129"/>
                  </a:lnTo>
                  <a:lnTo>
                    <a:pt x="1948" y="1129"/>
                  </a:lnTo>
                  <a:lnTo>
                    <a:pt x="1819" y="1054"/>
                  </a:lnTo>
                  <a:lnTo>
                    <a:pt x="1674" y="994"/>
                  </a:lnTo>
                  <a:lnTo>
                    <a:pt x="1634" y="959"/>
                  </a:lnTo>
                  <a:lnTo>
                    <a:pt x="1624" y="894"/>
                  </a:lnTo>
                  <a:lnTo>
                    <a:pt x="1569" y="854"/>
                  </a:lnTo>
                  <a:lnTo>
                    <a:pt x="1499" y="864"/>
                  </a:lnTo>
                  <a:lnTo>
                    <a:pt x="1419" y="834"/>
                  </a:lnTo>
                  <a:lnTo>
                    <a:pt x="1264" y="750"/>
                  </a:lnTo>
                  <a:lnTo>
                    <a:pt x="1104" y="685"/>
                  </a:lnTo>
                  <a:lnTo>
                    <a:pt x="989" y="610"/>
                  </a:lnTo>
                  <a:lnTo>
                    <a:pt x="894" y="560"/>
                  </a:lnTo>
                  <a:lnTo>
                    <a:pt x="799" y="505"/>
                  </a:lnTo>
                  <a:lnTo>
                    <a:pt x="714" y="400"/>
                  </a:lnTo>
                  <a:lnTo>
                    <a:pt x="704" y="340"/>
                  </a:lnTo>
                  <a:lnTo>
                    <a:pt x="789" y="340"/>
                  </a:lnTo>
                  <a:lnTo>
                    <a:pt x="854" y="295"/>
                  </a:lnTo>
                  <a:lnTo>
                    <a:pt x="854" y="230"/>
                  </a:lnTo>
                  <a:lnTo>
                    <a:pt x="894" y="200"/>
                  </a:lnTo>
                  <a:lnTo>
                    <a:pt x="939" y="135"/>
                  </a:lnTo>
                  <a:lnTo>
                    <a:pt x="914" y="85"/>
                  </a:lnTo>
                  <a:lnTo>
                    <a:pt x="854" y="40"/>
                  </a:lnTo>
                  <a:lnTo>
                    <a:pt x="799" y="20"/>
                  </a:lnTo>
                  <a:lnTo>
                    <a:pt x="749" y="0"/>
                  </a:lnTo>
                  <a:lnTo>
                    <a:pt x="684" y="30"/>
                  </a:lnTo>
                  <a:lnTo>
                    <a:pt x="644" y="40"/>
                  </a:lnTo>
                  <a:lnTo>
                    <a:pt x="544" y="20"/>
                  </a:lnTo>
                  <a:lnTo>
                    <a:pt x="440" y="20"/>
                  </a:lnTo>
                  <a:lnTo>
                    <a:pt x="365" y="40"/>
                  </a:lnTo>
                  <a:lnTo>
                    <a:pt x="305" y="0"/>
                  </a:lnTo>
                  <a:lnTo>
                    <a:pt x="260" y="0"/>
                  </a:lnTo>
                  <a:lnTo>
                    <a:pt x="145" y="65"/>
                  </a:lnTo>
                  <a:close/>
                </a:path>
              </a:pathLst>
            </a:custGeom>
            <a:pattFill prst="pct5">
              <a:fgClr>
                <a:srgbClr val="DBE5F1"/>
              </a:fgClr>
              <a:bgClr>
                <a:srgbClr val="DBE5F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6" name="Freeform 14" descr="5%"/>
            <p:cNvSpPr>
              <a:spLocks noChangeAspect="1"/>
            </p:cNvSpPr>
            <p:nvPr/>
          </p:nvSpPr>
          <p:spPr bwMode="auto">
            <a:xfrm>
              <a:off x="6633" y="7689"/>
              <a:ext cx="957" cy="527"/>
            </a:xfrm>
            <a:custGeom>
              <a:avLst/>
              <a:gdLst>
                <a:gd name="T0" fmla="*/ 1142 w 890"/>
                <a:gd name="T1" fmla="*/ 111 h 625"/>
                <a:gd name="T2" fmla="*/ 1016 w 890"/>
                <a:gd name="T3" fmla="*/ 61 h 625"/>
                <a:gd name="T4" fmla="*/ 937 w 890"/>
                <a:gd name="T5" fmla="*/ 43 h 625"/>
                <a:gd name="T6" fmla="*/ 788 w 890"/>
                <a:gd name="T7" fmla="*/ 28 h 625"/>
                <a:gd name="T8" fmla="*/ 762 w 890"/>
                <a:gd name="T9" fmla="*/ 0 h 625"/>
                <a:gd name="T10" fmla="*/ 709 w 890"/>
                <a:gd name="T11" fmla="*/ 28 h 625"/>
                <a:gd name="T12" fmla="*/ 709 w 890"/>
                <a:gd name="T13" fmla="*/ 47 h 625"/>
                <a:gd name="T14" fmla="*/ 681 w 890"/>
                <a:gd name="T15" fmla="*/ 53 h 625"/>
                <a:gd name="T16" fmla="*/ 623 w 890"/>
                <a:gd name="T17" fmla="*/ 61 h 625"/>
                <a:gd name="T18" fmla="*/ 555 w 890"/>
                <a:gd name="T19" fmla="*/ 70 h 625"/>
                <a:gd name="T20" fmla="*/ 509 w 890"/>
                <a:gd name="T21" fmla="*/ 86 h 625"/>
                <a:gd name="T22" fmla="*/ 456 w 890"/>
                <a:gd name="T23" fmla="*/ 102 h 625"/>
                <a:gd name="T24" fmla="*/ 422 w 890"/>
                <a:gd name="T25" fmla="*/ 75 h 625"/>
                <a:gd name="T26" fmla="*/ 368 w 890"/>
                <a:gd name="T27" fmla="*/ 61 h 625"/>
                <a:gd name="T28" fmla="*/ 327 w 890"/>
                <a:gd name="T29" fmla="*/ 47 h 625"/>
                <a:gd name="T30" fmla="*/ 274 w 890"/>
                <a:gd name="T31" fmla="*/ 61 h 625"/>
                <a:gd name="T32" fmla="*/ 253 w 890"/>
                <a:gd name="T33" fmla="*/ 75 h 625"/>
                <a:gd name="T34" fmla="*/ 308 w 890"/>
                <a:gd name="T35" fmla="*/ 102 h 625"/>
                <a:gd name="T36" fmla="*/ 281 w 890"/>
                <a:gd name="T37" fmla="*/ 119 h 625"/>
                <a:gd name="T38" fmla="*/ 228 w 890"/>
                <a:gd name="T39" fmla="*/ 119 h 625"/>
                <a:gd name="T40" fmla="*/ 200 w 890"/>
                <a:gd name="T41" fmla="*/ 125 h 625"/>
                <a:gd name="T42" fmla="*/ 187 w 890"/>
                <a:gd name="T43" fmla="*/ 143 h 625"/>
                <a:gd name="T44" fmla="*/ 160 w 890"/>
                <a:gd name="T45" fmla="*/ 154 h 625"/>
                <a:gd name="T46" fmla="*/ 87 w 890"/>
                <a:gd name="T47" fmla="*/ 164 h 625"/>
                <a:gd name="T48" fmla="*/ 0 w 890"/>
                <a:gd name="T49" fmla="*/ 162 h 625"/>
                <a:gd name="T50" fmla="*/ 113 w 890"/>
                <a:gd name="T51" fmla="*/ 192 h 625"/>
                <a:gd name="T52" fmla="*/ 127 w 890"/>
                <a:gd name="T53" fmla="*/ 224 h 625"/>
                <a:gd name="T54" fmla="*/ 141 w 890"/>
                <a:gd name="T55" fmla="*/ 250 h 625"/>
                <a:gd name="T56" fmla="*/ 127 w 890"/>
                <a:gd name="T57" fmla="*/ 278 h 625"/>
                <a:gd name="T58" fmla="*/ 113 w 890"/>
                <a:gd name="T59" fmla="*/ 293 h 625"/>
                <a:gd name="T60" fmla="*/ 167 w 890"/>
                <a:gd name="T61" fmla="*/ 283 h 625"/>
                <a:gd name="T62" fmla="*/ 242 w 890"/>
                <a:gd name="T63" fmla="*/ 308 h 625"/>
                <a:gd name="T64" fmla="*/ 354 w 890"/>
                <a:gd name="T65" fmla="*/ 283 h 625"/>
                <a:gd name="T66" fmla="*/ 442 w 890"/>
                <a:gd name="T67" fmla="*/ 278 h 625"/>
                <a:gd name="T68" fmla="*/ 495 w 890"/>
                <a:gd name="T69" fmla="*/ 278 h 625"/>
                <a:gd name="T70" fmla="*/ 568 w 890"/>
                <a:gd name="T71" fmla="*/ 293 h 625"/>
                <a:gd name="T72" fmla="*/ 634 w 890"/>
                <a:gd name="T73" fmla="*/ 308 h 625"/>
                <a:gd name="T74" fmla="*/ 723 w 890"/>
                <a:gd name="T75" fmla="*/ 315 h 625"/>
                <a:gd name="T76" fmla="*/ 788 w 890"/>
                <a:gd name="T77" fmla="*/ 304 h 625"/>
                <a:gd name="T78" fmla="*/ 862 w 890"/>
                <a:gd name="T79" fmla="*/ 268 h 625"/>
                <a:gd name="T80" fmla="*/ 948 w 890"/>
                <a:gd name="T81" fmla="*/ 273 h 625"/>
                <a:gd name="T82" fmla="*/ 976 w 890"/>
                <a:gd name="T83" fmla="*/ 240 h 625"/>
                <a:gd name="T84" fmla="*/ 1062 w 890"/>
                <a:gd name="T85" fmla="*/ 235 h 625"/>
                <a:gd name="T86" fmla="*/ 1103 w 890"/>
                <a:gd name="T87" fmla="*/ 240 h 625"/>
                <a:gd name="T88" fmla="*/ 1142 w 890"/>
                <a:gd name="T89" fmla="*/ 230 h 625"/>
                <a:gd name="T90" fmla="*/ 1170 w 890"/>
                <a:gd name="T91" fmla="*/ 215 h 625"/>
                <a:gd name="T92" fmla="*/ 1189 w 890"/>
                <a:gd name="T93" fmla="*/ 192 h 625"/>
                <a:gd name="T94" fmla="*/ 1189 w 890"/>
                <a:gd name="T95" fmla="*/ 152 h 625"/>
                <a:gd name="T96" fmla="*/ 1142 w 890"/>
                <a:gd name="T97" fmla="*/ 111 h 6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0"/>
                <a:gd name="T148" fmla="*/ 0 h 625"/>
                <a:gd name="T149" fmla="*/ 890 w 890"/>
                <a:gd name="T150" fmla="*/ 625 h 6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0" h="625">
                  <a:moveTo>
                    <a:pt x="855" y="220"/>
                  </a:moveTo>
                  <a:lnTo>
                    <a:pt x="760" y="120"/>
                  </a:lnTo>
                  <a:lnTo>
                    <a:pt x="700" y="85"/>
                  </a:lnTo>
                  <a:lnTo>
                    <a:pt x="590" y="55"/>
                  </a:lnTo>
                  <a:lnTo>
                    <a:pt x="570" y="0"/>
                  </a:lnTo>
                  <a:lnTo>
                    <a:pt x="530" y="55"/>
                  </a:lnTo>
                  <a:lnTo>
                    <a:pt x="530" y="95"/>
                  </a:lnTo>
                  <a:lnTo>
                    <a:pt x="510" y="105"/>
                  </a:lnTo>
                  <a:lnTo>
                    <a:pt x="465" y="120"/>
                  </a:lnTo>
                  <a:lnTo>
                    <a:pt x="415" y="140"/>
                  </a:lnTo>
                  <a:lnTo>
                    <a:pt x="380" y="170"/>
                  </a:lnTo>
                  <a:lnTo>
                    <a:pt x="340" y="200"/>
                  </a:lnTo>
                  <a:lnTo>
                    <a:pt x="315" y="150"/>
                  </a:lnTo>
                  <a:lnTo>
                    <a:pt x="275" y="120"/>
                  </a:lnTo>
                  <a:lnTo>
                    <a:pt x="245" y="95"/>
                  </a:lnTo>
                  <a:lnTo>
                    <a:pt x="205" y="120"/>
                  </a:lnTo>
                  <a:lnTo>
                    <a:pt x="190" y="150"/>
                  </a:lnTo>
                  <a:lnTo>
                    <a:pt x="230" y="200"/>
                  </a:lnTo>
                  <a:lnTo>
                    <a:pt x="210" y="235"/>
                  </a:lnTo>
                  <a:lnTo>
                    <a:pt x="170" y="235"/>
                  </a:lnTo>
                  <a:lnTo>
                    <a:pt x="150" y="245"/>
                  </a:lnTo>
                  <a:lnTo>
                    <a:pt x="140" y="285"/>
                  </a:lnTo>
                  <a:lnTo>
                    <a:pt x="120" y="305"/>
                  </a:lnTo>
                  <a:lnTo>
                    <a:pt x="65" y="325"/>
                  </a:lnTo>
                  <a:lnTo>
                    <a:pt x="0" y="320"/>
                  </a:lnTo>
                  <a:lnTo>
                    <a:pt x="85" y="380"/>
                  </a:lnTo>
                  <a:lnTo>
                    <a:pt x="95" y="445"/>
                  </a:lnTo>
                  <a:lnTo>
                    <a:pt x="105" y="495"/>
                  </a:lnTo>
                  <a:lnTo>
                    <a:pt x="95" y="550"/>
                  </a:lnTo>
                  <a:lnTo>
                    <a:pt x="85" y="580"/>
                  </a:lnTo>
                  <a:lnTo>
                    <a:pt x="125" y="560"/>
                  </a:lnTo>
                  <a:lnTo>
                    <a:pt x="180" y="610"/>
                  </a:lnTo>
                  <a:lnTo>
                    <a:pt x="265" y="560"/>
                  </a:lnTo>
                  <a:lnTo>
                    <a:pt x="330" y="550"/>
                  </a:lnTo>
                  <a:lnTo>
                    <a:pt x="370" y="550"/>
                  </a:lnTo>
                  <a:lnTo>
                    <a:pt x="425" y="580"/>
                  </a:lnTo>
                  <a:lnTo>
                    <a:pt x="475" y="610"/>
                  </a:lnTo>
                  <a:lnTo>
                    <a:pt x="540" y="625"/>
                  </a:lnTo>
                  <a:lnTo>
                    <a:pt x="590" y="600"/>
                  </a:lnTo>
                  <a:lnTo>
                    <a:pt x="645" y="530"/>
                  </a:lnTo>
                  <a:lnTo>
                    <a:pt x="710" y="540"/>
                  </a:lnTo>
                  <a:lnTo>
                    <a:pt x="730" y="475"/>
                  </a:lnTo>
                  <a:lnTo>
                    <a:pt x="795" y="465"/>
                  </a:lnTo>
                  <a:lnTo>
                    <a:pt x="825" y="475"/>
                  </a:lnTo>
                  <a:lnTo>
                    <a:pt x="855" y="455"/>
                  </a:lnTo>
                  <a:lnTo>
                    <a:pt x="875" y="425"/>
                  </a:lnTo>
                  <a:lnTo>
                    <a:pt x="890" y="380"/>
                  </a:lnTo>
                  <a:lnTo>
                    <a:pt x="890" y="300"/>
                  </a:lnTo>
                  <a:lnTo>
                    <a:pt x="855" y="220"/>
                  </a:lnTo>
                  <a:close/>
                </a:path>
              </a:pathLst>
            </a:custGeom>
            <a:pattFill prst="pct5">
              <a:fgClr>
                <a:srgbClr val="DBE5F1"/>
              </a:fgClr>
              <a:bgClr>
                <a:srgbClr val="DBE5F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7" name="Freeform 15" descr="20%"/>
            <p:cNvSpPr>
              <a:spLocks noChangeAspect="1"/>
            </p:cNvSpPr>
            <p:nvPr/>
          </p:nvSpPr>
          <p:spPr bwMode="auto">
            <a:xfrm>
              <a:off x="6040" y="7059"/>
              <a:ext cx="1215" cy="895"/>
            </a:xfrm>
            <a:custGeom>
              <a:avLst/>
              <a:gdLst>
                <a:gd name="T0" fmla="*/ 776 w 1129"/>
                <a:gd name="T1" fmla="*/ 0 h 1064"/>
                <a:gd name="T2" fmla="*/ 864 w 1129"/>
                <a:gd name="T3" fmla="*/ 74 h 1064"/>
                <a:gd name="T4" fmla="*/ 917 w 1129"/>
                <a:gd name="T5" fmla="*/ 127 h 1064"/>
                <a:gd name="T6" fmla="*/ 951 w 1129"/>
                <a:gd name="T7" fmla="*/ 152 h 1064"/>
                <a:gd name="T8" fmla="*/ 964 w 1129"/>
                <a:gd name="T9" fmla="*/ 189 h 1064"/>
                <a:gd name="T10" fmla="*/ 1078 w 1129"/>
                <a:gd name="T11" fmla="*/ 222 h 1064"/>
                <a:gd name="T12" fmla="*/ 1173 w 1129"/>
                <a:gd name="T13" fmla="*/ 252 h 1064"/>
                <a:gd name="T14" fmla="*/ 1313 w 1129"/>
                <a:gd name="T15" fmla="*/ 300 h 1064"/>
                <a:gd name="T16" fmla="*/ 1446 w 1129"/>
                <a:gd name="T17" fmla="*/ 332 h 1064"/>
                <a:gd name="T18" fmla="*/ 1515 w 1129"/>
                <a:gd name="T19" fmla="*/ 358 h 1064"/>
                <a:gd name="T20" fmla="*/ 1487 w 1129"/>
                <a:gd name="T21" fmla="*/ 380 h 1064"/>
                <a:gd name="T22" fmla="*/ 1446 w 1129"/>
                <a:gd name="T23" fmla="*/ 389 h 1064"/>
                <a:gd name="T24" fmla="*/ 1421 w 1129"/>
                <a:gd name="T25" fmla="*/ 395 h 1064"/>
                <a:gd name="T26" fmla="*/ 1427 w 1129"/>
                <a:gd name="T27" fmla="*/ 417 h 1064"/>
                <a:gd name="T28" fmla="*/ 1387 w 1129"/>
                <a:gd name="T29" fmla="*/ 427 h 1064"/>
                <a:gd name="T30" fmla="*/ 1346 w 1129"/>
                <a:gd name="T31" fmla="*/ 437 h 1064"/>
                <a:gd name="T32" fmla="*/ 1306 w 1129"/>
                <a:gd name="T33" fmla="*/ 437 h 1064"/>
                <a:gd name="T34" fmla="*/ 1192 w 1129"/>
                <a:gd name="T35" fmla="*/ 470 h 1064"/>
                <a:gd name="T36" fmla="*/ 1173 w 1129"/>
                <a:gd name="T37" fmla="*/ 453 h 1064"/>
                <a:gd name="T38" fmla="*/ 1119 w 1129"/>
                <a:gd name="T39" fmla="*/ 437 h 1064"/>
                <a:gd name="T40" fmla="*/ 1059 w 1129"/>
                <a:gd name="T41" fmla="*/ 422 h 1064"/>
                <a:gd name="T42" fmla="*/ 1018 w 1129"/>
                <a:gd name="T43" fmla="*/ 427 h 1064"/>
                <a:gd name="T44" fmla="*/ 991 w 1129"/>
                <a:gd name="T45" fmla="*/ 437 h 1064"/>
                <a:gd name="T46" fmla="*/ 991 w 1129"/>
                <a:gd name="T47" fmla="*/ 453 h 1064"/>
                <a:gd name="T48" fmla="*/ 1032 w 1129"/>
                <a:gd name="T49" fmla="*/ 470 h 1064"/>
                <a:gd name="T50" fmla="*/ 1004 w 1129"/>
                <a:gd name="T51" fmla="*/ 485 h 1064"/>
                <a:gd name="T52" fmla="*/ 951 w 1129"/>
                <a:gd name="T53" fmla="*/ 490 h 1064"/>
                <a:gd name="T54" fmla="*/ 917 w 1129"/>
                <a:gd name="T55" fmla="*/ 500 h 1064"/>
                <a:gd name="T56" fmla="*/ 903 w 1129"/>
                <a:gd name="T57" fmla="*/ 518 h 1064"/>
                <a:gd name="T58" fmla="*/ 864 w 1129"/>
                <a:gd name="T59" fmla="*/ 528 h 1064"/>
                <a:gd name="T60" fmla="*/ 823 w 1129"/>
                <a:gd name="T61" fmla="*/ 532 h 1064"/>
                <a:gd name="T62" fmla="*/ 736 w 1129"/>
                <a:gd name="T63" fmla="*/ 528 h 1064"/>
                <a:gd name="T64" fmla="*/ 623 w 1129"/>
                <a:gd name="T65" fmla="*/ 523 h 1064"/>
                <a:gd name="T66" fmla="*/ 536 w 1129"/>
                <a:gd name="T67" fmla="*/ 500 h 1064"/>
                <a:gd name="T68" fmla="*/ 456 w 1129"/>
                <a:gd name="T69" fmla="*/ 474 h 1064"/>
                <a:gd name="T70" fmla="*/ 341 w 1129"/>
                <a:gd name="T71" fmla="*/ 437 h 1064"/>
                <a:gd name="T72" fmla="*/ 301 w 1129"/>
                <a:gd name="T73" fmla="*/ 422 h 1064"/>
                <a:gd name="T74" fmla="*/ 242 w 1129"/>
                <a:gd name="T75" fmla="*/ 417 h 1064"/>
                <a:gd name="T76" fmla="*/ 127 w 1129"/>
                <a:gd name="T77" fmla="*/ 410 h 1064"/>
                <a:gd name="T78" fmla="*/ 54 w 1129"/>
                <a:gd name="T79" fmla="*/ 410 h 1064"/>
                <a:gd name="T80" fmla="*/ 28 w 1129"/>
                <a:gd name="T81" fmla="*/ 395 h 1064"/>
                <a:gd name="T82" fmla="*/ 14 w 1129"/>
                <a:gd name="T83" fmla="*/ 368 h 1064"/>
                <a:gd name="T84" fmla="*/ 28 w 1129"/>
                <a:gd name="T85" fmla="*/ 332 h 1064"/>
                <a:gd name="T86" fmla="*/ 54 w 1129"/>
                <a:gd name="T87" fmla="*/ 305 h 1064"/>
                <a:gd name="T88" fmla="*/ 40 w 1129"/>
                <a:gd name="T89" fmla="*/ 294 h 1064"/>
                <a:gd name="T90" fmla="*/ 28 w 1129"/>
                <a:gd name="T91" fmla="*/ 269 h 1064"/>
                <a:gd name="T92" fmla="*/ 0 w 1129"/>
                <a:gd name="T93" fmla="*/ 242 h 1064"/>
                <a:gd name="T94" fmla="*/ 0 w 1129"/>
                <a:gd name="T95" fmla="*/ 222 h 1064"/>
                <a:gd name="T96" fmla="*/ 28 w 1129"/>
                <a:gd name="T97" fmla="*/ 212 h 1064"/>
                <a:gd name="T98" fmla="*/ 54 w 1129"/>
                <a:gd name="T99" fmla="*/ 204 h 1064"/>
                <a:gd name="T100" fmla="*/ 40 w 1129"/>
                <a:gd name="T101" fmla="*/ 180 h 1064"/>
                <a:gd name="T102" fmla="*/ 54 w 1129"/>
                <a:gd name="T103" fmla="*/ 162 h 1064"/>
                <a:gd name="T104" fmla="*/ 127 w 1129"/>
                <a:gd name="T105" fmla="*/ 136 h 1064"/>
                <a:gd name="T106" fmla="*/ 200 w 1129"/>
                <a:gd name="T107" fmla="*/ 136 h 1064"/>
                <a:gd name="T108" fmla="*/ 268 w 1129"/>
                <a:gd name="T109" fmla="*/ 127 h 1064"/>
                <a:gd name="T110" fmla="*/ 309 w 1129"/>
                <a:gd name="T111" fmla="*/ 107 h 1064"/>
                <a:gd name="T112" fmla="*/ 301 w 1129"/>
                <a:gd name="T113" fmla="*/ 90 h 1064"/>
                <a:gd name="T114" fmla="*/ 395 w 1129"/>
                <a:gd name="T115" fmla="*/ 51 h 1064"/>
                <a:gd name="T116" fmla="*/ 510 w 1129"/>
                <a:gd name="T117" fmla="*/ 57 h 1064"/>
                <a:gd name="T118" fmla="*/ 557 w 1129"/>
                <a:gd name="T119" fmla="*/ 38 h 1064"/>
                <a:gd name="T120" fmla="*/ 651 w 1129"/>
                <a:gd name="T121" fmla="*/ 33 h 1064"/>
                <a:gd name="T122" fmla="*/ 709 w 1129"/>
                <a:gd name="T123" fmla="*/ 17 h 1064"/>
                <a:gd name="T124" fmla="*/ 776 w 1129"/>
                <a:gd name="T125" fmla="*/ 0 h 1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1064"/>
                <a:gd name="T191" fmla="*/ 1129 w 1129"/>
                <a:gd name="T192" fmla="*/ 1064 h 10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1064">
                  <a:moveTo>
                    <a:pt x="579" y="0"/>
                  </a:moveTo>
                  <a:lnTo>
                    <a:pt x="644" y="149"/>
                  </a:lnTo>
                  <a:lnTo>
                    <a:pt x="684" y="254"/>
                  </a:lnTo>
                  <a:lnTo>
                    <a:pt x="709" y="304"/>
                  </a:lnTo>
                  <a:lnTo>
                    <a:pt x="719" y="379"/>
                  </a:lnTo>
                  <a:lnTo>
                    <a:pt x="804" y="444"/>
                  </a:lnTo>
                  <a:lnTo>
                    <a:pt x="874" y="504"/>
                  </a:lnTo>
                  <a:lnTo>
                    <a:pt x="979" y="599"/>
                  </a:lnTo>
                  <a:lnTo>
                    <a:pt x="1079" y="664"/>
                  </a:lnTo>
                  <a:lnTo>
                    <a:pt x="1129" y="714"/>
                  </a:lnTo>
                  <a:lnTo>
                    <a:pt x="1109" y="759"/>
                  </a:lnTo>
                  <a:lnTo>
                    <a:pt x="1079" y="779"/>
                  </a:lnTo>
                  <a:lnTo>
                    <a:pt x="1059" y="789"/>
                  </a:lnTo>
                  <a:lnTo>
                    <a:pt x="1064" y="834"/>
                  </a:lnTo>
                  <a:lnTo>
                    <a:pt x="1034" y="854"/>
                  </a:lnTo>
                  <a:lnTo>
                    <a:pt x="1004" y="874"/>
                  </a:lnTo>
                  <a:lnTo>
                    <a:pt x="974" y="874"/>
                  </a:lnTo>
                  <a:lnTo>
                    <a:pt x="889" y="939"/>
                  </a:lnTo>
                  <a:lnTo>
                    <a:pt x="874" y="904"/>
                  </a:lnTo>
                  <a:lnTo>
                    <a:pt x="834" y="874"/>
                  </a:lnTo>
                  <a:lnTo>
                    <a:pt x="789" y="844"/>
                  </a:lnTo>
                  <a:lnTo>
                    <a:pt x="759" y="854"/>
                  </a:lnTo>
                  <a:lnTo>
                    <a:pt x="739" y="874"/>
                  </a:lnTo>
                  <a:lnTo>
                    <a:pt x="739" y="904"/>
                  </a:lnTo>
                  <a:lnTo>
                    <a:pt x="769" y="939"/>
                  </a:lnTo>
                  <a:lnTo>
                    <a:pt x="749" y="969"/>
                  </a:lnTo>
                  <a:lnTo>
                    <a:pt x="709" y="979"/>
                  </a:lnTo>
                  <a:lnTo>
                    <a:pt x="684" y="999"/>
                  </a:lnTo>
                  <a:lnTo>
                    <a:pt x="674" y="1034"/>
                  </a:lnTo>
                  <a:lnTo>
                    <a:pt x="644" y="1054"/>
                  </a:lnTo>
                  <a:lnTo>
                    <a:pt x="614" y="1064"/>
                  </a:lnTo>
                  <a:lnTo>
                    <a:pt x="549" y="1054"/>
                  </a:lnTo>
                  <a:lnTo>
                    <a:pt x="465" y="1044"/>
                  </a:lnTo>
                  <a:lnTo>
                    <a:pt x="400" y="999"/>
                  </a:lnTo>
                  <a:lnTo>
                    <a:pt x="340" y="949"/>
                  </a:lnTo>
                  <a:lnTo>
                    <a:pt x="255" y="874"/>
                  </a:lnTo>
                  <a:lnTo>
                    <a:pt x="225" y="844"/>
                  </a:lnTo>
                  <a:lnTo>
                    <a:pt x="180" y="834"/>
                  </a:lnTo>
                  <a:lnTo>
                    <a:pt x="95" y="819"/>
                  </a:lnTo>
                  <a:lnTo>
                    <a:pt x="40" y="819"/>
                  </a:lnTo>
                  <a:lnTo>
                    <a:pt x="20" y="789"/>
                  </a:lnTo>
                  <a:lnTo>
                    <a:pt x="10" y="734"/>
                  </a:lnTo>
                  <a:lnTo>
                    <a:pt x="20" y="664"/>
                  </a:lnTo>
                  <a:lnTo>
                    <a:pt x="40" y="609"/>
                  </a:lnTo>
                  <a:lnTo>
                    <a:pt x="30" y="589"/>
                  </a:lnTo>
                  <a:lnTo>
                    <a:pt x="20" y="539"/>
                  </a:lnTo>
                  <a:lnTo>
                    <a:pt x="0" y="484"/>
                  </a:lnTo>
                  <a:lnTo>
                    <a:pt x="0" y="444"/>
                  </a:lnTo>
                  <a:lnTo>
                    <a:pt x="20" y="424"/>
                  </a:lnTo>
                  <a:lnTo>
                    <a:pt x="40" y="409"/>
                  </a:lnTo>
                  <a:lnTo>
                    <a:pt x="30" y="359"/>
                  </a:lnTo>
                  <a:lnTo>
                    <a:pt x="40" y="324"/>
                  </a:lnTo>
                  <a:lnTo>
                    <a:pt x="95" y="274"/>
                  </a:lnTo>
                  <a:lnTo>
                    <a:pt x="150" y="274"/>
                  </a:lnTo>
                  <a:lnTo>
                    <a:pt x="200" y="254"/>
                  </a:lnTo>
                  <a:lnTo>
                    <a:pt x="230" y="214"/>
                  </a:lnTo>
                  <a:lnTo>
                    <a:pt x="225" y="179"/>
                  </a:lnTo>
                  <a:lnTo>
                    <a:pt x="295" y="104"/>
                  </a:lnTo>
                  <a:lnTo>
                    <a:pt x="380" y="114"/>
                  </a:lnTo>
                  <a:lnTo>
                    <a:pt x="415" y="75"/>
                  </a:lnTo>
                  <a:lnTo>
                    <a:pt x="485" y="65"/>
                  </a:lnTo>
                  <a:lnTo>
                    <a:pt x="529" y="35"/>
                  </a:lnTo>
                  <a:lnTo>
                    <a:pt x="579" y="0"/>
                  </a:lnTo>
                  <a:close/>
                </a:path>
              </a:pathLst>
            </a:custGeom>
            <a:pattFill prst="pct20">
              <a:fgClr>
                <a:srgbClr val="95B3D7"/>
              </a:fgClr>
              <a:bgClr>
                <a:srgbClr val="95B3D7"/>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8" name="Freeform 16" descr="20%"/>
            <p:cNvSpPr>
              <a:spLocks noChangeAspect="1"/>
            </p:cNvSpPr>
            <p:nvPr/>
          </p:nvSpPr>
          <p:spPr bwMode="auto">
            <a:xfrm>
              <a:off x="5250" y="6481"/>
              <a:ext cx="1005" cy="935"/>
            </a:xfrm>
            <a:custGeom>
              <a:avLst/>
              <a:gdLst>
                <a:gd name="T0" fmla="*/ 1222 w 935"/>
                <a:gd name="T1" fmla="*/ 399 h 1109"/>
                <a:gd name="T2" fmla="*/ 1054 w 935"/>
                <a:gd name="T3" fmla="*/ 347 h 1109"/>
                <a:gd name="T4" fmla="*/ 908 w 935"/>
                <a:gd name="T5" fmla="*/ 315 h 1109"/>
                <a:gd name="T6" fmla="*/ 901 w 935"/>
                <a:gd name="T7" fmla="*/ 230 h 1109"/>
                <a:gd name="T8" fmla="*/ 880 w 935"/>
                <a:gd name="T9" fmla="*/ 143 h 1109"/>
                <a:gd name="T10" fmla="*/ 700 w 935"/>
                <a:gd name="T11" fmla="*/ 96 h 1109"/>
                <a:gd name="T12" fmla="*/ 547 w 935"/>
                <a:gd name="T13" fmla="*/ 58 h 1109"/>
                <a:gd name="T14" fmla="*/ 433 w 935"/>
                <a:gd name="T15" fmla="*/ 28 h 1109"/>
                <a:gd name="T16" fmla="*/ 374 w 935"/>
                <a:gd name="T17" fmla="*/ 0 h 1109"/>
                <a:gd name="T18" fmla="*/ 281 w 935"/>
                <a:gd name="T19" fmla="*/ 10 h 1109"/>
                <a:gd name="T20" fmla="*/ 293 w 935"/>
                <a:gd name="T21" fmla="*/ 70 h 1109"/>
                <a:gd name="T22" fmla="*/ 346 w 935"/>
                <a:gd name="T23" fmla="*/ 126 h 1109"/>
                <a:gd name="T24" fmla="*/ 233 w 935"/>
                <a:gd name="T25" fmla="*/ 143 h 1109"/>
                <a:gd name="T26" fmla="*/ 120 w 935"/>
                <a:gd name="T27" fmla="*/ 182 h 1109"/>
                <a:gd name="T28" fmla="*/ 154 w 935"/>
                <a:gd name="T29" fmla="*/ 234 h 1109"/>
                <a:gd name="T30" fmla="*/ 140 w 935"/>
                <a:gd name="T31" fmla="*/ 250 h 1109"/>
                <a:gd name="T32" fmla="*/ 94 w 935"/>
                <a:gd name="T33" fmla="*/ 293 h 1109"/>
                <a:gd name="T34" fmla="*/ 14 w 935"/>
                <a:gd name="T35" fmla="*/ 330 h 1109"/>
                <a:gd name="T36" fmla="*/ 0 w 935"/>
                <a:gd name="T37" fmla="*/ 364 h 1109"/>
                <a:gd name="T38" fmla="*/ 67 w 935"/>
                <a:gd name="T39" fmla="*/ 389 h 1109"/>
                <a:gd name="T40" fmla="*/ 0 w 935"/>
                <a:gd name="T41" fmla="*/ 422 h 1109"/>
                <a:gd name="T42" fmla="*/ 113 w 935"/>
                <a:gd name="T43" fmla="*/ 437 h 1109"/>
                <a:gd name="T44" fmla="*/ 253 w 935"/>
                <a:gd name="T45" fmla="*/ 446 h 1109"/>
                <a:gd name="T46" fmla="*/ 293 w 935"/>
                <a:gd name="T47" fmla="*/ 500 h 1109"/>
                <a:gd name="T48" fmla="*/ 368 w 935"/>
                <a:gd name="T49" fmla="*/ 523 h 1109"/>
                <a:gd name="T50" fmla="*/ 447 w 935"/>
                <a:gd name="T51" fmla="*/ 552 h 1109"/>
                <a:gd name="T52" fmla="*/ 601 w 935"/>
                <a:gd name="T53" fmla="*/ 560 h 1109"/>
                <a:gd name="T54" fmla="*/ 675 w 935"/>
                <a:gd name="T55" fmla="*/ 533 h 1109"/>
                <a:gd name="T56" fmla="*/ 787 w 935"/>
                <a:gd name="T57" fmla="*/ 513 h 1109"/>
                <a:gd name="T58" fmla="*/ 908 w 935"/>
                <a:gd name="T59" fmla="*/ 490 h 1109"/>
                <a:gd name="T60" fmla="*/ 967 w 935"/>
                <a:gd name="T61" fmla="*/ 459 h 1109"/>
                <a:gd name="T62" fmla="*/ 1094 w 935"/>
                <a:gd name="T63" fmla="*/ 459 h 1109"/>
                <a:gd name="T64" fmla="*/ 1248 w 935"/>
                <a:gd name="T65" fmla="*/ 427 h 1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5"/>
                <a:gd name="T100" fmla="*/ 0 h 1109"/>
                <a:gd name="T101" fmla="*/ 935 w 935"/>
                <a:gd name="T102" fmla="*/ 1109 h 1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5" h="1109">
                  <a:moveTo>
                    <a:pt x="935" y="844"/>
                  </a:moveTo>
                  <a:lnTo>
                    <a:pt x="915" y="789"/>
                  </a:lnTo>
                  <a:lnTo>
                    <a:pt x="865" y="750"/>
                  </a:lnTo>
                  <a:lnTo>
                    <a:pt x="790" y="685"/>
                  </a:lnTo>
                  <a:lnTo>
                    <a:pt x="725" y="655"/>
                  </a:lnTo>
                  <a:lnTo>
                    <a:pt x="680" y="625"/>
                  </a:lnTo>
                  <a:lnTo>
                    <a:pt x="695" y="520"/>
                  </a:lnTo>
                  <a:lnTo>
                    <a:pt x="675" y="455"/>
                  </a:lnTo>
                  <a:lnTo>
                    <a:pt x="660" y="390"/>
                  </a:lnTo>
                  <a:lnTo>
                    <a:pt x="660" y="285"/>
                  </a:lnTo>
                  <a:lnTo>
                    <a:pt x="600" y="245"/>
                  </a:lnTo>
                  <a:lnTo>
                    <a:pt x="525" y="190"/>
                  </a:lnTo>
                  <a:lnTo>
                    <a:pt x="470" y="180"/>
                  </a:lnTo>
                  <a:lnTo>
                    <a:pt x="410" y="115"/>
                  </a:lnTo>
                  <a:lnTo>
                    <a:pt x="380" y="55"/>
                  </a:lnTo>
                  <a:lnTo>
                    <a:pt x="325" y="55"/>
                  </a:lnTo>
                  <a:lnTo>
                    <a:pt x="280" y="55"/>
                  </a:lnTo>
                  <a:lnTo>
                    <a:pt x="280" y="0"/>
                  </a:lnTo>
                  <a:lnTo>
                    <a:pt x="250" y="30"/>
                  </a:lnTo>
                  <a:lnTo>
                    <a:pt x="210" y="20"/>
                  </a:lnTo>
                  <a:lnTo>
                    <a:pt x="190" y="75"/>
                  </a:lnTo>
                  <a:lnTo>
                    <a:pt x="220" y="140"/>
                  </a:lnTo>
                  <a:lnTo>
                    <a:pt x="250" y="210"/>
                  </a:lnTo>
                  <a:lnTo>
                    <a:pt x="260" y="250"/>
                  </a:lnTo>
                  <a:lnTo>
                    <a:pt x="240" y="275"/>
                  </a:lnTo>
                  <a:lnTo>
                    <a:pt x="175" y="285"/>
                  </a:lnTo>
                  <a:lnTo>
                    <a:pt x="125" y="315"/>
                  </a:lnTo>
                  <a:lnTo>
                    <a:pt x="90" y="360"/>
                  </a:lnTo>
                  <a:lnTo>
                    <a:pt x="115" y="420"/>
                  </a:lnTo>
                  <a:lnTo>
                    <a:pt x="115" y="465"/>
                  </a:lnTo>
                  <a:lnTo>
                    <a:pt x="90" y="465"/>
                  </a:lnTo>
                  <a:lnTo>
                    <a:pt x="105" y="495"/>
                  </a:lnTo>
                  <a:lnTo>
                    <a:pt x="50" y="540"/>
                  </a:lnTo>
                  <a:lnTo>
                    <a:pt x="70" y="580"/>
                  </a:lnTo>
                  <a:lnTo>
                    <a:pt x="60" y="615"/>
                  </a:lnTo>
                  <a:lnTo>
                    <a:pt x="10" y="655"/>
                  </a:lnTo>
                  <a:lnTo>
                    <a:pt x="20" y="700"/>
                  </a:lnTo>
                  <a:lnTo>
                    <a:pt x="0" y="720"/>
                  </a:lnTo>
                  <a:lnTo>
                    <a:pt x="50" y="740"/>
                  </a:lnTo>
                  <a:lnTo>
                    <a:pt x="50" y="770"/>
                  </a:lnTo>
                  <a:lnTo>
                    <a:pt x="30" y="789"/>
                  </a:lnTo>
                  <a:lnTo>
                    <a:pt x="0" y="834"/>
                  </a:lnTo>
                  <a:lnTo>
                    <a:pt x="30" y="899"/>
                  </a:lnTo>
                  <a:lnTo>
                    <a:pt x="85" y="864"/>
                  </a:lnTo>
                  <a:lnTo>
                    <a:pt x="155" y="864"/>
                  </a:lnTo>
                  <a:lnTo>
                    <a:pt x="190" y="884"/>
                  </a:lnTo>
                  <a:lnTo>
                    <a:pt x="200" y="939"/>
                  </a:lnTo>
                  <a:lnTo>
                    <a:pt x="220" y="989"/>
                  </a:lnTo>
                  <a:lnTo>
                    <a:pt x="260" y="1004"/>
                  </a:lnTo>
                  <a:lnTo>
                    <a:pt x="275" y="1034"/>
                  </a:lnTo>
                  <a:lnTo>
                    <a:pt x="295" y="1074"/>
                  </a:lnTo>
                  <a:lnTo>
                    <a:pt x="335" y="1094"/>
                  </a:lnTo>
                  <a:lnTo>
                    <a:pt x="385" y="1094"/>
                  </a:lnTo>
                  <a:lnTo>
                    <a:pt x="450" y="1109"/>
                  </a:lnTo>
                  <a:lnTo>
                    <a:pt x="470" y="1094"/>
                  </a:lnTo>
                  <a:lnTo>
                    <a:pt x="505" y="1054"/>
                  </a:lnTo>
                  <a:lnTo>
                    <a:pt x="535" y="1034"/>
                  </a:lnTo>
                  <a:lnTo>
                    <a:pt x="590" y="1014"/>
                  </a:lnTo>
                  <a:lnTo>
                    <a:pt x="640" y="1014"/>
                  </a:lnTo>
                  <a:lnTo>
                    <a:pt x="680" y="969"/>
                  </a:lnTo>
                  <a:lnTo>
                    <a:pt x="705" y="929"/>
                  </a:lnTo>
                  <a:lnTo>
                    <a:pt x="725" y="909"/>
                  </a:lnTo>
                  <a:lnTo>
                    <a:pt x="780" y="919"/>
                  </a:lnTo>
                  <a:lnTo>
                    <a:pt x="820" y="909"/>
                  </a:lnTo>
                  <a:lnTo>
                    <a:pt x="885" y="899"/>
                  </a:lnTo>
                  <a:lnTo>
                    <a:pt x="935" y="844"/>
                  </a:lnTo>
                  <a:close/>
                </a:path>
              </a:pathLst>
            </a:custGeom>
            <a:pattFill prst="pct20">
              <a:fgClr>
                <a:srgbClr val="95B3D7"/>
              </a:fgClr>
              <a:bgClr>
                <a:srgbClr val="95B3D7"/>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19" name="Freeform 17" descr="Diagonali chiare verso l'alto"/>
            <p:cNvSpPr>
              <a:spLocks noChangeAspect="1"/>
            </p:cNvSpPr>
            <p:nvPr/>
          </p:nvSpPr>
          <p:spPr bwMode="auto">
            <a:xfrm>
              <a:off x="5453" y="6144"/>
              <a:ext cx="1200" cy="1082"/>
            </a:xfrm>
            <a:custGeom>
              <a:avLst/>
              <a:gdLst>
                <a:gd name="T0" fmla="*/ 1501 w 1114"/>
                <a:gd name="T1" fmla="*/ 547 h 1284"/>
                <a:gd name="T2" fmla="*/ 1473 w 1114"/>
                <a:gd name="T3" fmla="*/ 515 h 1284"/>
                <a:gd name="T4" fmla="*/ 1453 w 1114"/>
                <a:gd name="T5" fmla="*/ 436 h 1284"/>
                <a:gd name="T6" fmla="*/ 1434 w 1114"/>
                <a:gd name="T7" fmla="*/ 371 h 1284"/>
                <a:gd name="T8" fmla="*/ 1373 w 1114"/>
                <a:gd name="T9" fmla="*/ 292 h 1284"/>
                <a:gd name="T10" fmla="*/ 1321 w 1114"/>
                <a:gd name="T11" fmla="*/ 260 h 1284"/>
                <a:gd name="T12" fmla="*/ 1218 w 1114"/>
                <a:gd name="T13" fmla="*/ 212 h 1284"/>
                <a:gd name="T14" fmla="*/ 1103 w 1114"/>
                <a:gd name="T15" fmla="*/ 192 h 1284"/>
                <a:gd name="T16" fmla="*/ 976 w 1114"/>
                <a:gd name="T17" fmla="*/ 149 h 1284"/>
                <a:gd name="T18" fmla="*/ 848 w 1114"/>
                <a:gd name="T19" fmla="*/ 106 h 1284"/>
                <a:gd name="T20" fmla="*/ 720 w 1114"/>
                <a:gd name="T21" fmla="*/ 58 h 1284"/>
                <a:gd name="T22" fmla="*/ 627 w 1114"/>
                <a:gd name="T23" fmla="*/ 20 h 1284"/>
                <a:gd name="T24" fmla="*/ 553 w 1114"/>
                <a:gd name="T25" fmla="*/ 0 h 1284"/>
                <a:gd name="T26" fmla="*/ 566 w 1114"/>
                <a:gd name="T27" fmla="*/ 33 h 1284"/>
                <a:gd name="T28" fmla="*/ 519 w 1114"/>
                <a:gd name="T29" fmla="*/ 58 h 1284"/>
                <a:gd name="T30" fmla="*/ 465 w 1114"/>
                <a:gd name="T31" fmla="*/ 68 h 1284"/>
                <a:gd name="T32" fmla="*/ 410 w 1114"/>
                <a:gd name="T33" fmla="*/ 58 h 1284"/>
                <a:gd name="T34" fmla="*/ 344 w 1114"/>
                <a:gd name="T35" fmla="*/ 35 h 1284"/>
                <a:gd name="T36" fmla="*/ 310 w 1114"/>
                <a:gd name="T37" fmla="*/ 33 h 1284"/>
                <a:gd name="T38" fmla="*/ 237 w 1114"/>
                <a:gd name="T39" fmla="*/ 33 h 1284"/>
                <a:gd name="T40" fmla="*/ 168 w 1114"/>
                <a:gd name="T41" fmla="*/ 43 h 1284"/>
                <a:gd name="T42" fmla="*/ 94 w 1114"/>
                <a:gd name="T43" fmla="*/ 33 h 1284"/>
                <a:gd name="T44" fmla="*/ 67 w 1114"/>
                <a:gd name="T45" fmla="*/ 52 h 1284"/>
                <a:gd name="T46" fmla="*/ 67 w 1114"/>
                <a:gd name="T47" fmla="*/ 86 h 1284"/>
                <a:gd name="T48" fmla="*/ 0 w 1114"/>
                <a:gd name="T49" fmla="*/ 91 h 1284"/>
                <a:gd name="T50" fmla="*/ 0 w 1114"/>
                <a:gd name="T51" fmla="*/ 106 h 1284"/>
                <a:gd name="T52" fmla="*/ 54 w 1114"/>
                <a:gd name="T53" fmla="*/ 126 h 1284"/>
                <a:gd name="T54" fmla="*/ 115 w 1114"/>
                <a:gd name="T55" fmla="*/ 115 h 1284"/>
                <a:gd name="T56" fmla="*/ 181 w 1114"/>
                <a:gd name="T57" fmla="*/ 121 h 1284"/>
                <a:gd name="T58" fmla="*/ 195 w 1114"/>
                <a:gd name="T59" fmla="*/ 139 h 1284"/>
                <a:gd name="T60" fmla="*/ 181 w 1114"/>
                <a:gd name="T61" fmla="*/ 154 h 1284"/>
                <a:gd name="T62" fmla="*/ 121 w 1114"/>
                <a:gd name="T63" fmla="*/ 158 h 1284"/>
                <a:gd name="T64" fmla="*/ 115 w 1114"/>
                <a:gd name="T65" fmla="*/ 174 h 1284"/>
                <a:gd name="T66" fmla="*/ 115 w 1114"/>
                <a:gd name="T67" fmla="*/ 192 h 1284"/>
                <a:gd name="T68" fmla="*/ 121 w 1114"/>
                <a:gd name="T69" fmla="*/ 201 h 1284"/>
                <a:gd name="T70" fmla="*/ 121 w 1114"/>
                <a:gd name="T71" fmla="*/ 222 h 1284"/>
                <a:gd name="T72" fmla="*/ 209 w 1114"/>
                <a:gd name="T73" fmla="*/ 229 h 1284"/>
                <a:gd name="T74" fmla="*/ 237 w 1114"/>
                <a:gd name="T75" fmla="*/ 229 h 1284"/>
                <a:gd name="T76" fmla="*/ 344 w 1114"/>
                <a:gd name="T77" fmla="*/ 275 h 1284"/>
                <a:gd name="T78" fmla="*/ 377 w 1114"/>
                <a:gd name="T79" fmla="*/ 297 h 1284"/>
                <a:gd name="T80" fmla="*/ 437 w 1114"/>
                <a:gd name="T81" fmla="*/ 292 h 1284"/>
                <a:gd name="T82" fmla="*/ 553 w 1114"/>
                <a:gd name="T83" fmla="*/ 325 h 1284"/>
                <a:gd name="T84" fmla="*/ 632 w 1114"/>
                <a:gd name="T85" fmla="*/ 351 h 1284"/>
                <a:gd name="T86" fmla="*/ 632 w 1114"/>
                <a:gd name="T87" fmla="*/ 404 h 1284"/>
                <a:gd name="T88" fmla="*/ 652 w 1114"/>
                <a:gd name="T89" fmla="*/ 441 h 1284"/>
                <a:gd name="T90" fmla="*/ 666 w 1114"/>
                <a:gd name="T91" fmla="*/ 495 h 1284"/>
                <a:gd name="T92" fmla="*/ 680 w 1114"/>
                <a:gd name="T93" fmla="*/ 522 h 1284"/>
                <a:gd name="T94" fmla="*/ 720 w 1114"/>
                <a:gd name="T95" fmla="*/ 537 h 1284"/>
                <a:gd name="T96" fmla="*/ 795 w 1114"/>
                <a:gd name="T97" fmla="*/ 547 h 1284"/>
                <a:gd name="T98" fmla="*/ 908 w 1114"/>
                <a:gd name="T99" fmla="*/ 580 h 1284"/>
                <a:gd name="T100" fmla="*/ 962 w 1114"/>
                <a:gd name="T101" fmla="*/ 595 h 1284"/>
                <a:gd name="T102" fmla="*/ 996 w 1114"/>
                <a:gd name="T103" fmla="*/ 614 h 1284"/>
                <a:gd name="T104" fmla="*/ 1004 w 1114"/>
                <a:gd name="T105" fmla="*/ 637 h 1284"/>
                <a:gd name="T106" fmla="*/ 1036 w 1114"/>
                <a:gd name="T107" fmla="*/ 648 h 1284"/>
                <a:gd name="T108" fmla="*/ 1050 w 1114"/>
                <a:gd name="T109" fmla="*/ 633 h 1284"/>
                <a:gd name="T110" fmla="*/ 1138 w 1114"/>
                <a:gd name="T111" fmla="*/ 595 h 1284"/>
                <a:gd name="T112" fmla="*/ 1232 w 1114"/>
                <a:gd name="T113" fmla="*/ 604 h 1284"/>
                <a:gd name="T114" fmla="*/ 1293 w 1114"/>
                <a:gd name="T115" fmla="*/ 580 h 1284"/>
                <a:gd name="T116" fmla="*/ 1373 w 1114"/>
                <a:gd name="T117" fmla="*/ 585 h 1284"/>
                <a:gd name="T118" fmla="*/ 1501 w 1114"/>
                <a:gd name="T119" fmla="*/ 547 h 12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4"/>
                <a:gd name="T181" fmla="*/ 0 h 1284"/>
                <a:gd name="T182" fmla="*/ 1114 w 1114"/>
                <a:gd name="T183" fmla="*/ 1284 h 12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4" h="1284">
                  <a:moveTo>
                    <a:pt x="1114" y="1085"/>
                  </a:moveTo>
                  <a:lnTo>
                    <a:pt x="1094" y="1020"/>
                  </a:lnTo>
                  <a:lnTo>
                    <a:pt x="1079" y="865"/>
                  </a:lnTo>
                  <a:lnTo>
                    <a:pt x="1065" y="735"/>
                  </a:lnTo>
                  <a:lnTo>
                    <a:pt x="1020" y="580"/>
                  </a:lnTo>
                  <a:lnTo>
                    <a:pt x="980" y="515"/>
                  </a:lnTo>
                  <a:lnTo>
                    <a:pt x="905" y="420"/>
                  </a:lnTo>
                  <a:lnTo>
                    <a:pt x="820" y="380"/>
                  </a:lnTo>
                  <a:lnTo>
                    <a:pt x="725" y="295"/>
                  </a:lnTo>
                  <a:lnTo>
                    <a:pt x="630" y="210"/>
                  </a:lnTo>
                  <a:lnTo>
                    <a:pt x="535" y="115"/>
                  </a:lnTo>
                  <a:lnTo>
                    <a:pt x="465" y="40"/>
                  </a:lnTo>
                  <a:lnTo>
                    <a:pt x="410" y="0"/>
                  </a:lnTo>
                  <a:lnTo>
                    <a:pt x="420" y="65"/>
                  </a:lnTo>
                  <a:lnTo>
                    <a:pt x="385" y="115"/>
                  </a:lnTo>
                  <a:lnTo>
                    <a:pt x="345" y="135"/>
                  </a:lnTo>
                  <a:lnTo>
                    <a:pt x="305" y="115"/>
                  </a:lnTo>
                  <a:lnTo>
                    <a:pt x="255" y="70"/>
                  </a:lnTo>
                  <a:lnTo>
                    <a:pt x="230" y="65"/>
                  </a:lnTo>
                  <a:lnTo>
                    <a:pt x="175" y="65"/>
                  </a:lnTo>
                  <a:lnTo>
                    <a:pt x="125" y="85"/>
                  </a:lnTo>
                  <a:lnTo>
                    <a:pt x="70" y="65"/>
                  </a:lnTo>
                  <a:lnTo>
                    <a:pt x="50" y="105"/>
                  </a:lnTo>
                  <a:lnTo>
                    <a:pt x="50" y="170"/>
                  </a:lnTo>
                  <a:lnTo>
                    <a:pt x="0" y="180"/>
                  </a:lnTo>
                  <a:lnTo>
                    <a:pt x="0" y="210"/>
                  </a:lnTo>
                  <a:lnTo>
                    <a:pt x="40" y="250"/>
                  </a:lnTo>
                  <a:lnTo>
                    <a:pt x="85" y="230"/>
                  </a:lnTo>
                  <a:lnTo>
                    <a:pt x="135" y="240"/>
                  </a:lnTo>
                  <a:lnTo>
                    <a:pt x="145" y="275"/>
                  </a:lnTo>
                  <a:lnTo>
                    <a:pt x="135" y="305"/>
                  </a:lnTo>
                  <a:lnTo>
                    <a:pt x="90" y="315"/>
                  </a:lnTo>
                  <a:lnTo>
                    <a:pt x="85" y="345"/>
                  </a:lnTo>
                  <a:lnTo>
                    <a:pt x="85" y="380"/>
                  </a:lnTo>
                  <a:lnTo>
                    <a:pt x="90" y="400"/>
                  </a:lnTo>
                  <a:lnTo>
                    <a:pt x="90" y="440"/>
                  </a:lnTo>
                  <a:lnTo>
                    <a:pt x="155" y="455"/>
                  </a:lnTo>
                  <a:lnTo>
                    <a:pt x="175" y="455"/>
                  </a:lnTo>
                  <a:lnTo>
                    <a:pt x="255" y="545"/>
                  </a:lnTo>
                  <a:lnTo>
                    <a:pt x="280" y="590"/>
                  </a:lnTo>
                  <a:lnTo>
                    <a:pt x="325" y="580"/>
                  </a:lnTo>
                  <a:lnTo>
                    <a:pt x="410" y="645"/>
                  </a:lnTo>
                  <a:lnTo>
                    <a:pt x="470" y="695"/>
                  </a:lnTo>
                  <a:lnTo>
                    <a:pt x="470" y="800"/>
                  </a:lnTo>
                  <a:lnTo>
                    <a:pt x="485" y="875"/>
                  </a:lnTo>
                  <a:lnTo>
                    <a:pt x="495" y="980"/>
                  </a:lnTo>
                  <a:lnTo>
                    <a:pt x="505" y="1035"/>
                  </a:lnTo>
                  <a:lnTo>
                    <a:pt x="535" y="1065"/>
                  </a:lnTo>
                  <a:lnTo>
                    <a:pt x="590" y="1085"/>
                  </a:lnTo>
                  <a:lnTo>
                    <a:pt x="675" y="1150"/>
                  </a:lnTo>
                  <a:lnTo>
                    <a:pt x="715" y="1179"/>
                  </a:lnTo>
                  <a:lnTo>
                    <a:pt x="740" y="1219"/>
                  </a:lnTo>
                  <a:lnTo>
                    <a:pt x="745" y="1264"/>
                  </a:lnTo>
                  <a:lnTo>
                    <a:pt x="770" y="1284"/>
                  </a:lnTo>
                  <a:lnTo>
                    <a:pt x="780" y="1254"/>
                  </a:lnTo>
                  <a:lnTo>
                    <a:pt x="845" y="1179"/>
                  </a:lnTo>
                  <a:lnTo>
                    <a:pt x="915" y="1199"/>
                  </a:lnTo>
                  <a:lnTo>
                    <a:pt x="960" y="1150"/>
                  </a:lnTo>
                  <a:lnTo>
                    <a:pt x="1020" y="1160"/>
                  </a:lnTo>
                  <a:lnTo>
                    <a:pt x="1114" y="1085"/>
                  </a:lnTo>
                  <a:close/>
                </a:path>
              </a:pathLst>
            </a:custGeom>
            <a:pattFill prst="ltUpDiag">
              <a:fgClr>
                <a:srgbClr val="365F91"/>
              </a:fgClr>
              <a:bgClr>
                <a:srgbClr val="365F9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0" name="Freeform 18" descr="Diagonali chiare verso l'alto"/>
            <p:cNvSpPr>
              <a:spLocks noChangeAspect="1"/>
            </p:cNvSpPr>
            <p:nvPr/>
          </p:nvSpPr>
          <p:spPr bwMode="auto">
            <a:xfrm>
              <a:off x="3478" y="5159"/>
              <a:ext cx="2427" cy="1142"/>
            </a:xfrm>
            <a:custGeom>
              <a:avLst/>
              <a:gdLst>
                <a:gd name="T0" fmla="*/ 2892 w 2258"/>
                <a:gd name="T1" fmla="*/ 558 h 1359"/>
                <a:gd name="T2" fmla="*/ 2794 w 2258"/>
                <a:gd name="T3" fmla="*/ 473 h 1359"/>
                <a:gd name="T4" fmla="*/ 2692 w 2258"/>
                <a:gd name="T5" fmla="*/ 408 h 1359"/>
                <a:gd name="T6" fmla="*/ 2645 w 2258"/>
                <a:gd name="T7" fmla="*/ 364 h 1359"/>
                <a:gd name="T8" fmla="*/ 2692 w 2258"/>
                <a:gd name="T9" fmla="*/ 309 h 1359"/>
                <a:gd name="T10" fmla="*/ 2681 w 2258"/>
                <a:gd name="T11" fmla="*/ 242 h 1359"/>
                <a:gd name="T12" fmla="*/ 2681 w 2258"/>
                <a:gd name="T13" fmla="*/ 199 h 1359"/>
                <a:gd name="T14" fmla="*/ 2533 w 2258"/>
                <a:gd name="T15" fmla="*/ 152 h 1359"/>
                <a:gd name="T16" fmla="*/ 2387 w 2258"/>
                <a:gd name="T17" fmla="*/ 152 h 1359"/>
                <a:gd name="T18" fmla="*/ 2280 w 2258"/>
                <a:gd name="T19" fmla="*/ 172 h 1359"/>
                <a:gd name="T20" fmla="*/ 2062 w 2258"/>
                <a:gd name="T21" fmla="*/ 161 h 1359"/>
                <a:gd name="T22" fmla="*/ 1894 w 2258"/>
                <a:gd name="T23" fmla="*/ 137 h 1359"/>
                <a:gd name="T24" fmla="*/ 1761 w 2258"/>
                <a:gd name="T25" fmla="*/ 129 h 1359"/>
                <a:gd name="T26" fmla="*/ 1494 w 2258"/>
                <a:gd name="T27" fmla="*/ 137 h 1359"/>
                <a:gd name="T28" fmla="*/ 1326 w 2258"/>
                <a:gd name="T29" fmla="*/ 99 h 1359"/>
                <a:gd name="T30" fmla="*/ 1214 w 2258"/>
                <a:gd name="T31" fmla="*/ 120 h 1359"/>
                <a:gd name="T32" fmla="*/ 1112 w 2258"/>
                <a:gd name="T33" fmla="*/ 95 h 1359"/>
                <a:gd name="T34" fmla="*/ 946 w 2258"/>
                <a:gd name="T35" fmla="*/ 95 h 1359"/>
                <a:gd name="T36" fmla="*/ 766 w 2258"/>
                <a:gd name="T37" fmla="*/ 45 h 1359"/>
                <a:gd name="T38" fmla="*/ 592 w 2258"/>
                <a:gd name="T39" fmla="*/ 20 h 1359"/>
                <a:gd name="T40" fmla="*/ 453 w 2258"/>
                <a:gd name="T41" fmla="*/ 15 h 1359"/>
                <a:gd name="T42" fmla="*/ 327 w 2258"/>
                <a:gd name="T43" fmla="*/ 0 h 1359"/>
                <a:gd name="T44" fmla="*/ 253 w 2258"/>
                <a:gd name="T45" fmla="*/ 24 h 1359"/>
                <a:gd name="T46" fmla="*/ 228 w 2258"/>
                <a:gd name="T47" fmla="*/ 120 h 1359"/>
                <a:gd name="T48" fmla="*/ 160 w 2258"/>
                <a:gd name="T49" fmla="*/ 172 h 1359"/>
                <a:gd name="T50" fmla="*/ 53 w 2258"/>
                <a:gd name="T51" fmla="*/ 224 h 1359"/>
                <a:gd name="T52" fmla="*/ 73 w 2258"/>
                <a:gd name="T53" fmla="*/ 262 h 1359"/>
                <a:gd name="T54" fmla="*/ 228 w 2258"/>
                <a:gd name="T55" fmla="*/ 274 h 1359"/>
                <a:gd name="T56" fmla="*/ 300 w 2258"/>
                <a:gd name="T57" fmla="*/ 332 h 1359"/>
                <a:gd name="T58" fmla="*/ 442 w 2258"/>
                <a:gd name="T59" fmla="*/ 354 h 1359"/>
                <a:gd name="T60" fmla="*/ 461 w 2258"/>
                <a:gd name="T61" fmla="*/ 416 h 1359"/>
                <a:gd name="T62" fmla="*/ 546 w 2258"/>
                <a:gd name="T63" fmla="*/ 451 h 1359"/>
                <a:gd name="T64" fmla="*/ 619 w 2258"/>
                <a:gd name="T65" fmla="*/ 426 h 1359"/>
                <a:gd name="T66" fmla="*/ 693 w 2258"/>
                <a:gd name="T67" fmla="*/ 383 h 1359"/>
                <a:gd name="T68" fmla="*/ 746 w 2258"/>
                <a:gd name="T69" fmla="*/ 388 h 1359"/>
                <a:gd name="T70" fmla="*/ 913 w 2258"/>
                <a:gd name="T71" fmla="*/ 421 h 1359"/>
                <a:gd name="T72" fmla="*/ 1140 w 2258"/>
                <a:gd name="T73" fmla="*/ 435 h 1359"/>
                <a:gd name="T74" fmla="*/ 1340 w 2258"/>
                <a:gd name="T75" fmla="*/ 478 h 1359"/>
                <a:gd name="T76" fmla="*/ 1466 w 2258"/>
                <a:gd name="T77" fmla="*/ 515 h 1359"/>
                <a:gd name="T78" fmla="*/ 1640 w 2258"/>
                <a:gd name="T79" fmla="*/ 515 h 1359"/>
                <a:gd name="T80" fmla="*/ 1787 w 2258"/>
                <a:gd name="T81" fmla="*/ 548 h 1359"/>
                <a:gd name="T82" fmla="*/ 1934 w 2258"/>
                <a:gd name="T83" fmla="*/ 548 h 1359"/>
                <a:gd name="T84" fmla="*/ 2073 w 2258"/>
                <a:gd name="T85" fmla="*/ 548 h 1359"/>
                <a:gd name="T86" fmla="*/ 2174 w 2258"/>
                <a:gd name="T87" fmla="*/ 558 h 1359"/>
                <a:gd name="T88" fmla="*/ 2174 w 2258"/>
                <a:gd name="T89" fmla="*/ 611 h 1359"/>
                <a:gd name="T90" fmla="*/ 2313 w 2258"/>
                <a:gd name="T91" fmla="*/ 626 h 1359"/>
                <a:gd name="T92" fmla="*/ 2412 w 2258"/>
                <a:gd name="T93" fmla="*/ 663 h 1359"/>
                <a:gd name="T94" fmla="*/ 2507 w 2258"/>
                <a:gd name="T95" fmla="*/ 663 h 1359"/>
                <a:gd name="T96" fmla="*/ 2547 w 2258"/>
                <a:gd name="T97" fmla="*/ 615 h 1359"/>
                <a:gd name="T98" fmla="*/ 2692 w 2258"/>
                <a:gd name="T99" fmla="*/ 615 h 1359"/>
                <a:gd name="T100" fmla="*/ 2834 w 2258"/>
                <a:gd name="T101" fmla="*/ 635 h 1359"/>
                <a:gd name="T102" fmla="*/ 2934 w 2258"/>
                <a:gd name="T103" fmla="*/ 652 h 1359"/>
                <a:gd name="T104" fmla="*/ 3014 w 2258"/>
                <a:gd name="T105" fmla="*/ 615 h 13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8"/>
                <a:gd name="T160" fmla="*/ 0 h 1359"/>
                <a:gd name="T161" fmla="*/ 2258 w 2258"/>
                <a:gd name="T162" fmla="*/ 1359 h 13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8" h="1359">
                  <a:moveTo>
                    <a:pt x="2238" y="1169"/>
                  </a:moveTo>
                  <a:lnTo>
                    <a:pt x="2168" y="1119"/>
                  </a:lnTo>
                  <a:lnTo>
                    <a:pt x="2133" y="1064"/>
                  </a:lnTo>
                  <a:lnTo>
                    <a:pt x="2093" y="949"/>
                  </a:lnTo>
                  <a:lnTo>
                    <a:pt x="2068" y="904"/>
                  </a:lnTo>
                  <a:lnTo>
                    <a:pt x="2018" y="819"/>
                  </a:lnTo>
                  <a:lnTo>
                    <a:pt x="1983" y="779"/>
                  </a:lnTo>
                  <a:lnTo>
                    <a:pt x="1983" y="729"/>
                  </a:lnTo>
                  <a:lnTo>
                    <a:pt x="2028" y="685"/>
                  </a:lnTo>
                  <a:lnTo>
                    <a:pt x="2018" y="620"/>
                  </a:lnTo>
                  <a:lnTo>
                    <a:pt x="2018" y="535"/>
                  </a:lnTo>
                  <a:lnTo>
                    <a:pt x="2008" y="485"/>
                  </a:lnTo>
                  <a:lnTo>
                    <a:pt x="2038" y="445"/>
                  </a:lnTo>
                  <a:lnTo>
                    <a:pt x="2008" y="400"/>
                  </a:lnTo>
                  <a:lnTo>
                    <a:pt x="1953" y="315"/>
                  </a:lnTo>
                  <a:lnTo>
                    <a:pt x="1898" y="305"/>
                  </a:lnTo>
                  <a:lnTo>
                    <a:pt x="1828" y="280"/>
                  </a:lnTo>
                  <a:lnTo>
                    <a:pt x="1788" y="305"/>
                  </a:lnTo>
                  <a:lnTo>
                    <a:pt x="1753" y="335"/>
                  </a:lnTo>
                  <a:lnTo>
                    <a:pt x="1708" y="345"/>
                  </a:lnTo>
                  <a:lnTo>
                    <a:pt x="1668" y="325"/>
                  </a:lnTo>
                  <a:lnTo>
                    <a:pt x="1544" y="325"/>
                  </a:lnTo>
                  <a:lnTo>
                    <a:pt x="1469" y="295"/>
                  </a:lnTo>
                  <a:lnTo>
                    <a:pt x="1419" y="275"/>
                  </a:lnTo>
                  <a:lnTo>
                    <a:pt x="1374" y="230"/>
                  </a:lnTo>
                  <a:lnTo>
                    <a:pt x="1319" y="260"/>
                  </a:lnTo>
                  <a:lnTo>
                    <a:pt x="1229" y="260"/>
                  </a:lnTo>
                  <a:lnTo>
                    <a:pt x="1119" y="275"/>
                  </a:lnTo>
                  <a:lnTo>
                    <a:pt x="1059" y="260"/>
                  </a:lnTo>
                  <a:lnTo>
                    <a:pt x="994" y="200"/>
                  </a:lnTo>
                  <a:lnTo>
                    <a:pt x="954" y="230"/>
                  </a:lnTo>
                  <a:lnTo>
                    <a:pt x="909" y="240"/>
                  </a:lnTo>
                  <a:lnTo>
                    <a:pt x="854" y="210"/>
                  </a:lnTo>
                  <a:lnTo>
                    <a:pt x="834" y="190"/>
                  </a:lnTo>
                  <a:lnTo>
                    <a:pt x="769" y="200"/>
                  </a:lnTo>
                  <a:lnTo>
                    <a:pt x="709" y="190"/>
                  </a:lnTo>
                  <a:lnTo>
                    <a:pt x="659" y="155"/>
                  </a:lnTo>
                  <a:lnTo>
                    <a:pt x="574" y="90"/>
                  </a:lnTo>
                  <a:lnTo>
                    <a:pt x="494" y="30"/>
                  </a:lnTo>
                  <a:lnTo>
                    <a:pt x="444" y="40"/>
                  </a:lnTo>
                  <a:lnTo>
                    <a:pt x="384" y="60"/>
                  </a:lnTo>
                  <a:lnTo>
                    <a:pt x="340" y="30"/>
                  </a:lnTo>
                  <a:lnTo>
                    <a:pt x="295" y="0"/>
                  </a:lnTo>
                  <a:lnTo>
                    <a:pt x="245" y="0"/>
                  </a:lnTo>
                  <a:lnTo>
                    <a:pt x="205" y="30"/>
                  </a:lnTo>
                  <a:lnTo>
                    <a:pt x="190" y="50"/>
                  </a:lnTo>
                  <a:lnTo>
                    <a:pt x="190" y="145"/>
                  </a:lnTo>
                  <a:lnTo>
                    <a:pt x="170" y="240"/>
                  </a:lnTo>
                  <a:lnTo>
                    <a:pt x="150" y="305"/>
                  </a:lnTo>
                  <a:lnTo>
                    <a:pt x="120" y="345"/>
                  </a:lnTo>
                  <a:lnTo>
                    <a:pt x="85" y="410"/>
                  </a:lnTo>
                  <a:lnTo>
                    <a:pt x="40" y="450"/>
                  </a:lnTo>
                  <a:lnTo>
                    <a:pt x="0" y="485"/>
                  </a:lnTo>
                  <a:lnTo>
                    <a:pt x="55" y="525"/>
                  </a:lnTo>
                  <a:lnTo>
                    <a:pt x="105" y="535"/>
                  </a:lnTo>
                  <a:lnTo>
                    <a:pt x="170" y="550"/>
                  </a:lnTo>
                  <a:lnTo>
                    <a:pt x="160" y="630"/>
                  </a:lnTo>
                  <a:lnTo>
                    <a:pt x="225" y="665"/>
                  </a:lnTo>
                  <a:lnTo>
                    <a:pt x="310" y="695"/>
                  </a:lnTo>
                  <a:lnTo>
                    <a:pt x="330" y="709"/>
                  </a:lnTo>
                  <a:lnTo>
                    <a:pt x="340" y="749"/>
                  </a:lnTo>
                  <a:lnTo>
                    <a:pt x="345" y="834"/>
                  </a:lnTo>
                  <a:lnTo>
                    <a:pt x="359" y="884"/>
                  </a:lnTo>
                  <a:lnTo>
                    <a:pt x="409" y="904"/>
                  </a:lnTo>
                  <a:lnTo>
                    <a:pt x="454" y="894"/>
                  </a:lnTo>
                  <a:lnTo>
                    <a:pt x="464" y="854"/>
                  </a:lnTo>
                  <a:lnTo>
                    <a:pt x="464" y="809"/>
                  </a:lnTo>
                  <a:lnTo>
                    <a:pt x="519" y="769"/>
                  </a:lnTo>
                  <a:lnTo>
                    <a:pt x="539" y="749"/>
                  </a:lnTo>
                  <a:lnTo>
                    <a:pt x="559" y="779"/>
                  </a:lnTo>
                  <a:lnTo>
                    <a:pt x="614" y="819"/>
                  </a:lnTo>
                  <a:lnTo>
                    <a:pt x="684" y="844"/>
                  </a:lnTo>
                  <a:lnTo>
                    <a:pt x="784" y="864"/>
                  </a:lnTo>
                  <a:lnTo>
                    <a:pt x="854" y="874"/>
                  </a:lnTo>
                  <a:lnTo>
                    <a:pt x="954" y="914"/>
                  </a:lnTo>
                  <a:lnTo>
                    <a:pt x="1004" y="959"/>
                  </a:lnTo>
                  <a:lnTo>
                    <a:pt x="1064" y="1024"/>
                  </a:lnTo>
                  <a:lnTo>
                    <a:pt x="1099" y="1034"/>
                  </a:lnTo>
                  <a:lnTo>
                    <a:pt x="1184" y="1034"/>
                  </a:lnTo>
                  <a:lnTo>
                    <a:pt x="1229" y="1034"/>
                  </a:lnTo>
                  <a:lnTo>
                    <a:pt x="1289" y="1084"/>
                  </a:lnTo>
                  <a:lnTo>
                    <a:pt x="1339" y="1099"/>
                  </a:lnTo>
                  <a:lnTo>
                    <a:pt x="1404" y="1084"/>
                  </a:lnTo>
                  <a:lnTo>
                    <a:pt x="1449" y="1099"/>
                  </a:lnTo>
                  <a:lnTo>
                    <a:pt x="1479" y="1099"/>
                  </a:lnTo>
                  <a:lnTo>
                    <a:pt x="1554" y="1099"/>
                  </a:lnTo>
                  <a:lnTo>
                    <a:pt x="1574" y="1074"/>
                  </a:lnTo>
                  <a:lnTo>
                    <a:pt x="1629" y="1119"/>
                  </a:lnTo>
                  <a:lnTo>
                    <a:pt x="1629" y="1159"/>
                  </a:lnTo>
                  <a:lnTo>
                    <a:pt x="1629" y="1224"/>
                  </a:lnTo>
                  <a:lnTo>
                    <a:pt x="1658" y="1244"/>
                  </a:lnTo>
                  <a:lnTo>
                    <a:pt x="1733" y="1254"/>
                  </a:lnTo>
                  <a:lnTo>
                    <a:pt x="1773" y="1294"/>
                  </a:lnTo>
                  <a:lnTo>
                    <a:pt x="1808" y="1329"/>
                  </a:lnTo>
                  <a:lnTo>
                    <a:pt x="1838" y="1359"/>
                  </a:lnTo>
                  <a:lnTo>
                    <a:pt x="1878" y="1329"/>
                  </a:lnTo>
                  <a:lnTo>
                    <a:pt x="1893" y="1274"/>
                  </a:lnTo>
                  <a:lnTo>
                    <a:pt x="1908" y="1234"/>
                  </a:lnTo>
                  <a:lnTo>
                    <a:pt x="1958" y="1249"/>
                  </a:lnTo>
                  <a:lnTo>
                    <a:pt x="2018" y="1234"/>
                  </a:lnTo>
                  <a:lnTo>
                    <a:pt x="2058" y="1234"/>
                  </a:lnTo>
                  <a:lnTo>
                    <a:pt x="2123" y="1274"/>
                  </a:lnTo>
                  <a:lnTo>
                    <a:pt x="2168" y="1309"/>
                  </a:lnTo>
                  <a:lnTo>
                    <a:pt x="2198" y="1309"/>
                  </a:lnTo>
                  <a:lnTo>
                    <a:pt x="2238" y="1269"/>
                  </a:lnTo>
                  <a:lnTo>
                    <a:pt x="2258" y="1234"/>
                  </a:lnTo>
                  <a:lnTo>
                    <a:pt x="2238" y="1169"/>
                  </a:lnTo>
                  <a:close/>
                </a:path>
              </a:pathLst>
            </a:custGeom>
            <a:pattFill prst="ltUpDiag">
              <a:fgClr>
                <a:srgbClr val="365F91"/>
              </a:fgClr>
              <a:bgClr>
                <a:srgbClr val="365F9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1" name="Freeform 19" descr="5%"/>
            <p:cNvSpPr>
              <a:spLocks noChangeAspect="1"/>
            </p:cNvSpPr>
            <p:nvPr/>
          </p:nvSpPr>
          <p:spPr bwMode="auto">
            <a:xfrm>
              <a:off x="2245" y="5531"/>
              <a:ext cx="1883" cy="580"/>
            </a:xfrm>
            <a:custGeom>
              <a:avLst/>
              <a:gdLst>
                <a:gd name="T0" fmla="*/ 1317 w 1753"/>
                <a:gd name="T1" fmla="*/ 0 h 689"/>
                <a:gd name="T2" fmla="*/ 1189 w 1753"/>
                <a:gd name="T3" fmla="*/ 43 h 689"/>
                <a:gd name="T4" fmla="*/ 1052 w 1753"/>
                <a:gd name="T5" fmla="*/ 28 h 689"/>
                <a:gd name="T6" fmla="*/ 912 w 1753"/>
                <a:gd name="T7" fmla="*/ 43 h 689"/>
                <a:gd name="T8" fmla="*/ 797 w 1753"/>
                <a:gd name="T9" fmla="*/ 17 h 689"/>
                <a:gd name="T10" fmla="*/ 611 w 1753"/>
                <a:gd name="T11" fmla="*/ 17 h 689"/>
                <a:gd name="T12" fmla="*/ 638 w 1753"/>
                <a:gd name="T13" fmla="*/ 43 h 689"/>
                <a:gd name="T14" fmla="*/ 585 w 1753"/>
                <a:gd name="T15" fmla="*/ 70 h 689"/>
                <a:gd name="T16" fmla="*/ 532 w 1753"/>
                <a:gd name="T17" fmla="*/ 105 h 689"/>
                <a:gd name="T18" fmla="*/ 532 w 1753"/>
                <a:gd name="T19" fmla="*/ 142 h 689"/>
                <a:gd name="T20" fmla="*/ 378 w 1753"/>
                <a:gd name="T21" fmla="*/ 163 h 689"/>
                <a:gd name="T22" fmla="*/ 166 w 1753"/>
                <a:gd name="T23" fmla="*/ 190 h 689"/>
                <a:gd name="T24" fmla="*/ 40 w 1753"/>
                <a:gd name="T25" fmla="*/ 233 h 689"/>
                <a:gd name="T26" fmla="*/ 0 w 1753"/>
                <a:gd name="T27" fmla="*/ 303 h 689"/>
                <a:gd name="T28" fmla="*/ 120 w 1753"/>
                <a:gd name="T29" fmla="*/ 329 h 689"/>
                <a:gd name="T30" fmla="*/ 291 w 1753"/>
                <a:gd name="T31" fmla="*/ 346 h 689"/>
                <a:gd name="T32" fmla="*/ 498 w 1753"/>
                <a:gd name="T33" fmla="*/ 313 h 689"/>
                <a:gd name="T34" fmla="*/ 585 w 1753"/>
                <a:gd name="T35" fmla="*/ 246 h 689"/>
                <a:gd name="T36" fmla="*/ 657 w 1753"/>
                <a:gd name="T37" fmla="*/ 194 h 689"/>
                <a:gd name="T38" fmla="*/ 810 w 1753"/>
                <a:gd name="T39" fmla="*/ 170 h 689"/>
                <a:gd name="T40" fmla="*/ 1024 w 1753"/>
                <a:gd name="T41" fmla="*/ 104 h 689"/>
                <a:gd name="T42" fmla="*/ 1290 w 1753"/>
                <a:gd name="T43" fmla="*/ 113 h 689"/>
                <a:gd name="T44" fmla="*/ 1469 w 1753"/>
                <a:gd name="T45" fmla="*/ 150 h 689"/>
                <a:gd name="T46" fmla="*/ 1695 w 1753"/>
                <a:gd name="T47" fmla="*/ 180 h 689"/>
                <a:gd name="T48" fmla="*/ 1961 w 1753"/>
                <a:gd name="T49" fmla="*/ 261 h 689"/>
                <a:gd name="T50" fmla="*/ 2255 w 1753"/>
                <a:gd name="T51" fmla="*/ 338 h 689"/>
                <a:gd name="T52" fmla="*/ 2334 w 1753"/>
                <a:gd name="T53" fmla="*/ 306 h 689"/>
                <a:gd name="T54" fmla="*/ 2154 w 1753"/>
                <a:gd name="T55" fmla="*/ 243 h 689"/>
                <a:gd name="T56" fmla="*/ 2014 w 1753"/>
                <a:gd name="T57" fmla="*/ 213 h 689"/>
                <a:gd name="T58" fmla="*/ 1982 w 1753"/>
                <a:gd name="T59" fmla="*/ 175 h 689"/>
                <a:gd name="T60" fmla="*/ 1942 w 1753"/>
                <a:gd name="T61" fmla="*/ 130 h 689"/>
                <a:gd name="T62" fmla="*/ 1836 w 1753"/>
                <a:gd name="T63" fmla="*/ 104 h 689"/>
                <a:gd name="T64" fmla="*/ 1723 w 1753"/>
                <a:gd name="T65" fmla="*/ 70 h 689"/>
                <a:gd name="T66" fmla="*/ 1723 w 1753"/>
                <a:gd name="T67" fmla="*/ 38 h 689"/>
                <a:gd name="T68" fmla="*/ 1636 w 1753"/>
                <a:gd name="T69" fmla="*/ 28 h 689"/>
                <a:gd name="T70" fmla="*/ 1523 w 1753"/>
                <a:gd name="T71" fmla="*/ 10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53"/>
                <a:gd name="T109" fmla="*/ 0 h 689"/>
                <a:gd name="T110" fmla="*/ 1753 w 1753"/>
                <a:gd name="T111" fmla="*/ 689 h 6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53" h="689">
                  <a:moveTo>
                    <a:pt x="1144" y="20"/>
                  </a:moveTo>
                  <a:lnTo>
                    <a:pt x="989" y="0"/>
                  </a:lnTo>
                  <a:lnTo>
                    <a:pt x="934" y="85"/>
                  </a:lnTo>
                  <a:lnTo>
                    <a:pt x="894" y="85"/>
                  </a:lnTo>
                  <a:lnTo>
                    <a:pt x="839" y="40"/>
                  </a:lnTo>
                  <a:lnTo>
                    <a:pt x="789" y="55"/>
                  </a:lnTo>
                  <a:lnTo>
                    <a:pt x="734" y="65"/>
                  </a:lnTo>
                  <a:lnTo>
                    <a:pt x="684" y="85"/>
                  </a:lnTo>
                  <a:lnTo>
                    <a:pt x="664" y="75"/>
                  </a:lnTo>
                  <a:lnTo>
                    <a:pt x="599" y="35"/>
                  </a:lnTo>
                  <a:lnTo>
                    <a:pt x="559" y="15"/>
                  </a:lnTo>
                  <a:lnTo>
                    <a:pt x="459" y="35"/>
                  </a:lnTo>
                  <a:lnTo>
                    <a:pt x="459" y="65"/>
                  </a:lnTo>
                  <a:lnTo>
                    <a:pt x="479" y="85"/>
                  </a:lnTo>
                  <a:lnTo>
                    <a:pt x="474" y="125"/>
                  </a:lnTo>
                  <a:lnTo>
                    <a:pt x="439" y="140"/>
                  </a:lnTo>
                  <a:lnTo>
                    <a:pt x="409" y="180"/>
                  </a:lnTo>
                  <a:lnTo>
                    <a:pt x="399" y="210"/>
                  </a:lnTo>
                  <a:lnTo>
                    <a:pt x="409" y="250"/>
                  </a:lnTo>
                  <a:lnTo>
                    <a:pt x="399" y="284"/>
                  </a:lnTo>
                  <a:lnTo>
                    <a:pt x="369" y="304"/>
                  </a:lnTo>
                  <a:lnTo>
                    <a:pt x="284" y="324"/>
                  </a:lnTo>
                  <a:lnTo>
                    <a:pt x="125" y="339"/>
                  </a:lnTo>
                  <a:lnTo>
                    <a:pt x="125" y="379"/>
                  </a:lnTo>
                  <a:lnTo>
                    <a:pt x="70" y="424"/>
                  </a:lnTo>
                  <a:lnTo>
                    <a:pt x="30" y="464"/>
                  </a:lnTo>
                  <a:lnTo>
                    <a:pt x="0" y="519"/>
                  </a:lnTo>
                  <a:lnTo>
                    <a:pt x="0" y="604"/>
                  </a:lnTo>
                  <a:lnTo>
                    <a:pt x="40" y="689"/>
                  </a:lnTo>
                  <a:lnTo>
                    <a:pt x="90" y="654"/>
                  </a:lnTo>
                  <a:lnTo>
                    <a:pt x="170" y="674"/>
                  </a:lnTo>
                  <a:lnTo>
                    <a:pt x="219" y="689"/>
                  </a:lnTo>
                  <a:lnTo>
                    <a:pt x="304" y="664"/>
                  </a:lnTo>
                  <a:lnTo>
                    <a:pt x="374" y="624"/>
                  </a:lnTo>
                  <a:lnTo>
                    <a:pt x="429" y="569"/>
                  </a:lnTo>
                  <a:lnTo>
                    <a:pt x="439" y="489"/>
                  </a:lnTo>
                  <a:lnTo>
                    <a:pt x="454" y="434"/>
                  </a:lnTo>
                  <a:lnTo>
                    <a:pt x="494" y="389"/>
                  </a:lnTo>
                  <a:lnTo>
                    <a:pt x="564" y="359"/>
                  </a:lnTo>
                  <a:lnTo>
                    <a:pt x="609" y="339"/>
                  </a:lnTo>
                  <a:lnTo>
                    <a:pt x="684" y="274"/>
                  </a:lnTo>
                  <a:lnTo>
                    <a:pt x="769" y="205"/>
                  </a:lnTo>
                  <a:lnTo>
                    <a:pt x="904" y="190"/>
                  </a:lnTo>
                  <a:lnTo>
                    <a:pt x="969" y="225"/>
                  </a:lnTo>
                  <a:lnTo>
                    <a:pt x="1054" y="274"/>
                  </a:lnTo>
                  <a:lnTo>
                    <a:pt x="1104" y="299"/>
                  </a:lnTo>
                  <a:lnTo>
                    <a:pt x="1199" y="304"/>
                  </a:lnTo>
                  <a:lnTo>
                    <a:pt x="1274" y="359"/>
                  </a:lnTo>
                  <a:lnTo>
                    <a:pt x="1379" y="424"/>
                  </a:lnTo>
                  <a:lnTo>
                    <a:pt x="1474" y="519"/>
                  </a:lnTo>
                  <a:lnTo>
                    <a:pt x="1598" y="634"/>
                  </a:lnTo>
                  <a:lnTo>
                    <a:pt x="1693" y="674"/>
                  </a:lnTo>
                  <a:lnTo>
                    <a:pt x="1718" y="654"/>
                  </a:lnTo>
                  <a:lnTo>
                    <a:pt x="1753" y="609"/>
                  </a:lnTo>
                  <a:lnTo>
                    <a:pt x="1708" y="529"/>
                  </a:lnTo>
                  <a:lnTo>
                    <a:pt x="1618" y="484"/>
                  </a:lnTo>
                  <a:lnTo>
                    <a:pt x="1583" y="429"/>
                  </a:lnTo>
                  <a:lnTo>
                    <a:pt x="1513" y="424"/>
                  </a:lnTo>
                  <a:lnTo>
                    <a:pt x="1489" y="389"/>
                  </a:lnTo>
                  <a:lnTo>
                    <a:pt x="1489" y="349"/>
                  </a:lnTo>
                  <a:lnTo>
                    <a:pt x="1484" y="304"/>
                  </a:lnTo>
                  <a:lnTo>
                    <a:pt x="1459" y="260"/>
                  </a:lnTo>
                  <a:lnTo>
                    <a:pt x="1439" y="235"/>
                  </a:lnTo>
                  <a:lnTo>
                    <a:pt x="1379" y="205"/>
                  </a:lnTo>
                  <a:lnTo>
                    <a:pt x="1314" y="170"/>
                  </a:lnTo>
                  <a:lnTo>
                    <a:pt x="1294" y="140"/>
                  </a:lnTo>
                  <a:lnTo>
                    <a:pt x="1304" y="105"/>
                  </a:lnTo>
                  <a:lnTo>
                    <a:pt x="1294" y="75"/>
                  </a:lnTo>
                  <a:lnTo>
                    <a:pt x="1264" y="75"/>
                  </a:lnTo>
                  <a:lnTo>
                    <a:pt x="1229" y="55"/>
                  </a:lnTo>
                  <a:lnTo>
                    <a:pt x="1199" y="65"/>
                  </a:lnTo>
                  <a:lnTo>
                    <a:pt x="1144" y="20"/>
                  </a:lnTo>
                  <a:close/>
                </a:path>
              </a:pathLst>
            </a:custGeom>
            <a:pattFill prst="pct5">
              <a:fgClr>
                <a:srgbClr val="243F60"/>
              </a:fgClr>
              <a:bgClr>
                <a:srgbClr val="243F60"/>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2" name="Freeform 20" descr="5%"/>
            <p:cNvSpPr>
              <a:spLocks noChangeAspect="1"/>
            </p:cNvSpPr>
            <p:nvPr/>
          </p:nvSpPr>
          <p:spPr bwMode="auto">
            <a:xfrm>
              <a:off x="1980" y="4369"/>
              <a:ext cx="753" cy="465"/>
            </a:xfrm>
            <a:custGeom>
              <a:avLst/>
              <a:gdLst>
                <a:gd name="T0" fmla="*/ 881 w 699"/>
                <a:gd name="T1" fmla="*/ 12 h 549"/>
                <a:gd name="T2" fmla="*/ 739 w 699"/>
                <a:gd name="T3" fmla="*/ 3 h 549"/>
                <a:gd name="T4" fmla="*/ 665 w 699"/>
                <a:gd name="T5" fmla="*/ 3 h 549"/>
                <a:gd name="T6" fmla="*/ 592 w 699"/>
                <a:gd name="T7" fmla="*/ 38 h 549"/>
                <a:gd name="T8" fmla="*/ 559 w 699"/>
                <a:gd name="T9" fmla="*/ 62 h 549"/>
                <a:gd name="T10" fmla="*/ 485 w 699"/>
                <a:gd name="T11" fmla="*/ 66 h 549"/>
                <a:gd name="T12" fmla="*/ 385 w 699"/>
                <a:gd name="T13" fmla="*/ 51 h 549"/>
                <a:gd name="T14" fmla="*/ 330 w 699"/>
                <a:gd name="T15" fmla="*/ 33 h 549"/>
                <a:gd name="T16" fmla="*/ 242 w 699"/>
                <a:gd name="T17" fmla="*/ 7 h 549"/>
                <a:gd name="T18" fmla="*/ 204 w 699"/>
                <a:gd name="T19" fmla="*/ 0 h 549"/>
                <a:gd name="T20" fmla="*/ 127 w 699"/>
                <a:gd name="T21" fmla="*/ 22 h 549"/>
                <a:gd name="T22" fmla="*/ 74 w 699"/>
                <a:gd name="T23" fmla="*/ 51 h 549"/>
                <a:gd name="T24" fmla="*/ 0 w 699"/>
                <a:gd name="T25" fmla="*/ 77 h 549"/>
                <a:gd name="T26" fmla="*/ 54 w 699"/>
                <a:gd name="T27" fmla="*/ 125 h 549"/>
                <a:gd name="T28" fmla="*/ 115 w 699"/>
                <a:gd name="T29" fmla="*/ 159 h 549"/>
                <a:gd name="T30" fmla="*/ 127 w 699"/>
                <a:gd name="T31" fmla="*/ 174 h 549"/>
                <a:gd name="T32" fmla="*/ 87 w 699"/>
                <a:gd name="T33" fmla="*/ 203 h 549"/>
                <a:gd name="T34" fmla="*/ 101 w 699"/>
                <a:gd name="T35" fmla="*/ 236 h 549"/>
                <a:gd name="T36" fmla="*/ 101 w 699"/>
                <a:gd name="T37" fmla="*/ 268 h 549"/>
                <a:gd name="T38" fmla="*/ 127 w 699"/>
                <a:gd name="T39" fmla="*/ 283 h 549"/>
                <a:gd name="T40" fmla="*/ 190 w 699"/>
                <a:gd name="T41" fmla="*/ 257 h 549"/>
                <a:gd name="T42" fmla="*/ 282 w 699"/>
                <a:gd name="T43" fmla="*/ 246 h 549"/>
                <a:gd name="T44" fmla="*/ 330 w 699"/>
                <a:gd name="T45" fmla="*/ 236 h 549"/>
                <a:gd name="T46" fmla="*/ 398 w 699"/>
                <a:gd name="T47" fmla="*/ 239 h 549"/>
                <a:gd name="T48" fmla="*/ 485 w 699"/>
                <a:gd name="T49" fmla="*/ 236 h 549"/>
                <a:gd name="T50" fmla="*/ 559 w 699"/>
                <a:gd name="T51" fmla="*/ 239 h 549"/>
                <a:gd name="T52" fmla="*/ 626 w 699"/>
                <a:gd name="T53" fmla="*/ 246 h 549"/>
                <a:gd name="T54" fmla="*/ 679 w 699"/>
                <a:gd name="T55" fmla="*/ 236 h 549"/>
                <a:gd name="T56" fmla="*/ 780 w 699"/>
                <a:gd name="T57" fmla="*/ 224 h 549"/>
                <a:gd name="T58" fmla="*/ 807 w 699"/>
                <a:gd name="T59" fmla="*/ 195 h 549"/>
                <a:gd name="T60" fmla="*/ 840 w 699"/>
                <a:gd name="T61" fmla="*/ 182 h 549"/>
                <a:gd name="T62" fmla="*/ 881 w 699"/>
                <a:gd name="T63" fmla="*/ 185 h 549"/>
                <a:gd name="T64" fmla="*/ 942 w 699"/>
                <a:gd name="T65" fmla="*/ 182 h 549"/>
                <a:gd name="T66" fmla="*/ 921 w 699"/>
                <a:gd name="T67" fmla="*/ 159 h 549"/>
                <a:gd name="T68" fmla="*/ 921 w 699"/>
                <a:gd name="T69" fmla="*/ 115 h 549"/>
                <a:gd name="T70" fmla="*/ 893 w 699"/>
                <a:gd name="T71" fmla="*/ 97 h 549"/>
                <a:gd name="T72" fmla="*/ 893 w 699"/>
                <a:gd name="T73" fmla="*/ 66 h 549"/>
                <a:gd name="T74" fmla="*/ 881 w 699"/>
                <a:gd name="T75" fmla="*/ 43 h 549"/>
                <a:gd name="T76" fmla="*/ 881 w 699"/>
                <a:gd name="T77" fmla="*/ 12 h 5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9"/>
                <a:gd name="T118" fmla="*/ 0 h 549"/>
                <a:gd name="T119" fmla="*/ 699 w 699"/>
                <a:gd name="T120" fmla="*/ 549 h 5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9" h="549">
                  <a:moveTo>
                    <a:pt x="654" y="24"/>
                  </a:moveTo>
                  <a:lnTo>
                    <a:pt x="549" y="4"/>
                  </a:lnTo>
                  <a:lnTo>
                    <a:pt x="494" y="4"/>
                  </a:lnTo>
                  <a:lnTo>
                    <a:pt x="440" y="74"/>
                  </a:lnTo>
                  <a:lnTo>
                    <a:pt x="415" y="119"/>
                  </a:lnTo>
                  <a:lnTo>
                    <a:pt x="360" y="129"/>
                  </a:lnTo>
                  <a:lnTo>
                    <a:pt x="285" y="99"/>
                  </a:lnTo>
                  <a:lnTo>
                    <a:pt x="245" y="64"/>
                  </a:lnTo>
                  <a:lnTo>
                    <a:pt x="180" y="14"/>
                  </a:lnTo>
                  <a:lnTo>
                    <a:pt x="150" y="0"/>
                  </a:lnTo>
                  <a:lnTo>
                    <a:pt x="95" y="44"/>
                  </a:lnTo>
                  <a:lnTo>
                    <a:pt x="55" y="99"/>
                  </a:lnTo>
                  <a:lnTo>
                    <a:pt x="0" y="149"/>
                  </a:lnTo>
                  <a:lnTo>
                    <a:pt x="40" y="244"/>
                  </a:lnTo>
                  <a:lnTo>
                    <a:pt x="85" y="309"/>
                  </a:lnTo>
                  <a:lnTo>
                    <a:pt x="95" y="339"/>
                  </a:lnTo>
                  <a:lnTo>
                    <a:pt x="65" y="394"/>
                  </a:lnTo>
                  <a:lnTo>
                    <a:pt x="75" y="459"/>
                  </a:lnTo>
                  <a:lnTo>
                    <a:pt x="75" y="519"/>
                  </a:lnTo>
                  <a:lnTo>
                    <a:pt x="95" y="549"/>
                  </a:lnTo>
                  <a:lnTo>
                    <a:pt x="140" y="499"/>
                  </a:lnTo>
                  <a:lnTo>
                    <a:pt x="210" y="479"/>
                  </a:lnTo>
                  <a:lnTo>
                    <a:pt x="245" y="459"/>
                  </a:lnTo>
                  <a:lnTo>
                    <a:pt x="295" y="464"/>
                  </a:lnTo>
                  <a:lnTo>
                    <a:pt x="360" y="459"/>
                  </a:lnTo>
                  <a:lnTo>
                    <a:pt x="415" y="464"/>
                  </a:lnTo>
                  <a:lnTo>
                    <a:pt x="464" y="479"/>
                  </a:lnTo>
                  <a:lnTo>
                    <a:pt x="504" y="459"/>
                  </a:lnTo>
                  <a:lnTo>
                    <a:pt x="579" y="434"/>
                  </a:lnTo>
                  <a:lnTo>
                    <a:pt x="599" y="379"/>
                  </a:lnTo>
                  <a:lnTo>
                    <a:pt x="624" y="354"/>
                  </a:lnTo>
                  <a:lnTo>
                    <a:pt x="654" y="359"/>
                  </a:lnTo>
                  <a:lnTo>
                    <a:pt x="699" y="354"/>
                  </a:lnTo>
                  <a:lnTo>
                    <a:pt x="684" y="309"/>
                  </a:lnTo>
                  <a:lnTo>
                    <a:pt x="684" y="224"/>
                  </a:lnTo>
                  <a:lnTo>
                    <a:pt x="664" y="189"/>
                  </a:lnTo>
                  <a:lnTo>
                    <a:pt x="664" y="129"/>
                  </a:lnTo>
                  <a:lnTo>
                    <a:pt x="654" y="84"/>
                  </a:lnTo>
                  <a:lnTo>
                    <a:pt x="654" y="24"/>
                  </a:lnTo>
                  <a:close/>
                </a:path>
              </a:pathLst>
            </a:custGeom>
            <a:pattFill prst="pct5">
              <a:fgClr>
                <a:srgbClr val="243F60"/>
              </a:fgClr>
              <a:bgClr>
                <a:srgbClr val="243F60"/>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3" name="Freeform 21" descr="5%"/>
            <p:cNvSpPr>
              <a:spLocks noChangeAspect="1"/>
            </p:cNvSpPr>
            <p:nvPr/>
          </p:nvSpPr>
          <p:spPr bwMode="auto">
            <a:xfrm>
              <a:off x="1778" y="4031"/>
              <a:ext cx="1760" cy="1798"/>
            </a:xfrm>
            <a:custGeom>
              <a:avLst/>
              <a:gdLst>
                <a:gd name="T0" fmla="*/ 1217 w 1634"/>
                <a:gd name="T1" fmla="*/ 190 h 2138"/>
                <a:gd name="T2" fmla="*/ 1344 w 1634"/>
                <a:gd name="T3" fmla="*/ 137 h 2138"/>
                <a:gd name="T4" fmla="*/ 1330 w 1634"/>
                <a:gd name="T5" fmla="*/ 68 h 2138"/>
                <a:gd name="T6" fmla="*/ 1560 w 1634"/>
                <a:gd name="T7" fmla="*/ 35 h 2138"/>
                <a:gd name="T8" fmla="*/ 1701 w 1634"/>
                <a:gd name="T9" fmla="*/ 0 h 2138"/>
                <a:gd name="T10" fmla="*/ 1729 w 1634"/>
                <a:gd name="T11" fmla="*/ 68 h 2138"/>
                <a:gd name="T12" fmla="*/ 1869 w 1634"/>
                <a:gd name="T13" fmla="*/ 152 h 2138"/>
                <a:gd name="T14" fmla="*/ 1844 w 1634"/>
                <a:gd name="T15" fmla="*/ 219 h 2138"/>
                <a:gd name="T16" fmla="*/ 1729 w 1634"/>
                <a:gd name="T17" fmla="*/ 246 h 2138"/>
                <a:gd name="T18" fmla="*/ 1660 w 1634"/>
                <a:gd name="T19" fmla="*/ 262 h 2138"/>
                <a:gd name="T20" fmla="*/ 1674 w 1634"/>
                <a:gd name="T21" fmla="*/ 352 h 2138"/>
                <a:gd name="T22" fmla="*/ 1756 w 1634"/>
                <a:gd name="T23" fmla="*/ 415 h 2138"/>
                <a:gd name="T24" fmla="*/ 1844 w 1634"/>
                <a:gd name="T25" fmla="*/ 489 h 2138"/>
                <a:gd name="T26" fmla="*/ 1869 w 1634"/>
                <a:gd name="T27" fmla="*/ 527 h 2138"/>
                <a:gd name="T28" fmla="*/ 1816 w 1634"/>
                <a:gd name="T29" fmla="*/ 549 h 2138"/>
                <a:gd name="T30" fmla="*/ 1660 w 1634"/>
                <a:gd name="T31" fmla="*/ 527 h 2138"/>
                <a:gd name="T32" fmla="*/ 1574 w 1634"/>
                <a:gd name="T33" fmla="*/ 563 h 2138"/>
                <a:gd name="T34" fmla="*/ 1626 w 1634"/>
                <a:gd name="T35" fmla="*/ 655 h 2138"/>
                <a:gd name="T36" fmla="*/ 1715 w 1634"/>
                <a:gd name="T37" fmla="*/ 680 h 2138"/>
                <a:gd name="T38" fmla="*/ 1897 w 1634"/>
                <a:gd name="T39" fmla="*/ 669 h 2138"/>
                <a:gd name="T40" fmla="*/ 2058 w 1634"/>
                <a:gd name="T41" fmla="*/ 764 h 2138"/>
                <a:gd name="T42" fmla="*/ 2152 w 1634"/>
                <a:gd name="T43" fmla="*/ 812 h 2138"/>
                <a:gd name="T44" fmla="*/ 2199 w 1634"/>
                <a:gd name="T45" fmla="*/ 875 h 2138"/>
                <a:gd name="T46" fmla="*/ 2146 w 1634"/>
                <a:gd name="T47" fmla="*/ 912 h 2138"/>
                <a:gd name="T48" fmla="*/ 1890 w 1634"/>
                <a:gd name="T49" fmla="*/ 907 h 2138"/>
                <a:gd name="T50" fmla="*/ 1776 w 1634"/>
                <a:gd name="T51" fmla="*/ 945 h 2138"/>
                <a:gd name="T52" fmla="*/ 1674 w 1634"/>
                <a:gd name="T53" fmla="*/ 928 h 2138"/>
                <a:gd name="T54" fmla="*/ 1574 w 1634"/>
                <a:gd name="T55" fmla="*/ 937 h 2138"/>
                <a:gd name="T56" fmla="*/ 1431 w 1634"/>
                <a:gd name="T57" fmla="*/ 923 h 2138"/>
                <a:gd name="T58" fmla="*/ 1305 w 1634"/>
                <a:gd name="T59" fmla="*/ 902 h 2138"/>
                <a:gd name="T60" fmla="*/ 1203 w 1634"/>
                <a:gd name="T61" fmla="*/ 923 h 2138"/>
                <a:gd name="T62" fmla="*/ 1230 w 1634"/>
                <a:gd name="T63" fmla="*/ 945 h 2138"/>
                <a:gd name="T64" fmla="*/ 1142 w 1634"/>
                <a:gd name="T65" fmla="*/ 977 h 2138"/>
                <a:gd name="T66" fmla="*/ 1116 w 1634"/>
                <a:gd name="T67" fmla="*/ 1018 h 2138"/>
                <a:gd name="T68" fmla="*/ 1088 w 1634"/>
                <a:gd name="T69" fmla="*/ 1049 h 2138"/>
                <a:gd name="T70" fmla="*/ 861 w 1634"/>
                <a:gd name="T71" fmla="*/ 1065 h 2138"/>
                <a:gd name="T72" fmla="*/ 707 w 1634"/>
                <a:gd name="T73" fmla="*/ 1044 h 2138"/>
                <a:gd name="T74" fmla="*/ 565 w 1634"/>
                <a:gd name="T75" fmla="*/ 1007 h 2138"/>
                <a:gd name="T76" fmla="*/ 477 w 1634"/>
                <a:gd name="T77" fmla="*/ 1027 h 2138"/>
                <a:gd name="T78" fmla="*/ 410 w 1634"/>
                <a:gd name="T79" fmla="*/ 1055 h 2138"/>
                <a:gd name="T80" fmla="*/ 296 w 1634"/>
                <a:gd name="T81" fmla="*/ 1018 h 2138"/>
                <a:gd name="T82" fmla="*/ 168 w 1634"/>
                <a:gd name="T83" fmla="*/ 970 h 2138"/>
                <a:gd name="T84" fmla="*/ 115 w 1634"/>
                <a:gd name="T85" fmla="*/ 902 h 2138"/>
                <a:gd name="T86" fmla="*/ 87 w 1634"/>
                <a:gd name="T87" fmla="*/ 865 h 2138"/>
                <a:gd name="T88" fmla="*/ 195 w 1634"/>
                <a:gd name="T89" fmla="*/ 817 h 2138"/>
                <a:gd name="T90" fmla="*/ 256 w 1634"/>
                <a:gd name="T91" fmla="*/ 759 h 2138"/>
                <a:gd name="T92" fmla="*/ 269 w 1634"/>
                <a:gd name="T93" fmla="*/ 712 h 2138"/>
                <a:gd name="T94" fmla="*/ 101 w 1634"/>
                <a:gd name="T95" fmla="*/ 647 h 2138"/>
                <a:gd name="T96" fmla="*/ 0 w 1634"/>
                <a:gd name="T97" fmla="*/ 605 h 2138"/>
                <a:gd name="T98" fmla="*/ 141 w 1634"/>
                <a:gd name="T99" fmla="*/ 574 h 2138"/>
                <a:gd name="T100" fmla="*/ 214 w 1634"/>
                <a:gd name="T101" fmla="*/ 542 h 2138"/>
                <a:gd name="T102" fmla="*/ 336 w 1634"/>
                <a:gd name="T103" fmla="*/ 510 h 2138"/>
                <a:gd name="T104" fmla="*/ 385 w 1634"/>
                <a:gd name="T105" fmla="*/ 474 h 2138"/>
                <a:gd name="T106" fmla="*/ 539 w 1634"/>
                <a:gd name="T107" fmla="*/ 442 h 2138"/>
                <a:gd name="T108" fmla="*/ 666 w 1634"/>
                <a:gd name="T109" fmla="*/ 432 h 2138"/>
                <a:gd name="T110" fmla="*/ 861 w 1634"/>
                <a:gd name="T111" fmla="*/ 442 h 2138"/>
                <a:gd name="T112" fmla="*/ 1035 w 1634"/>
                <a:gd name="T113" fmla="*/ 415 h 2138"/>
                <a:gd name="T114" fmla="*/ 1049 w 1634"/>
                <a:gd name="T115" fmla="*/ 394 h 2138"/>
                <a:gd name="T116" fmla="*/ 1135 w 1634"/>
                <a:gd name="T117" fmla="*/ 384 h 2138"/>
                <a:gd name="T118" fmla="*/ 1163 w 1634"/>
                <a:gd name="T119" fmla="*/ 304 h 2138"/>
                <a:gd name="T120" fmla="*/ 1135 w 1634"/>
                <a:gd name="T121" fmla="*/ 252 h 2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4"/>
                <a:gd name="T184" fmla="*/ 0 h 2138"/>
                <a:gd name="T185" fmla="*/ 1634 w 1634"/>
                <a:gd name="T186" fmla="*/ 2138 h 2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4" h="2138">
                  <a:moveTo>
                    <a:pt x="844" y="419"/>
                  </a:moveTo>
                  <a:lnTo>
                    <a:pt x="904" y="380"/>
                  </a:lnTo>
                  <a:lnTo>
                    <a:pt x="979" y="305"/>
                  </a:lnTo>
                  <a:lnTo>
                    <a:pt x="999" y="275"/>
                  </a:lnTo>
                  <a:lnTo>
                    <a:pt x="979" y="170"/>
                  </a:lnTo>
                  <a:lnTo>
                    <a:pt x="989" y="135"/>
                  </a:lnTo>
                  <a:lnTo>
                    <a:pt x="1104" y="85"/>
                  </a:lnTo>
                  <a:lnTo>
                    <a:pt x="1159" y="70"/>
                  </a:lnTo>
                  <a:lnTo>
                    <a:pt x="1224" y="0"/>
                  </a:lnTo>
                  <a:lnTo>
                    <a:pt x="1264" y="0"/>
                  </a:lnTo>
                  <a:lnTo>
                    <a:pt x="1274" y="50"/>
                  </a:lnTo>
                  <a:lnTo>
                    <a:pt x="1284" y="135"/>
                  </a:lnTo>
                  <a:lnTo>
                    <a:pt x="1349" y="230"/>
                  </a:lnTo>
                  <a:lnTo>
                    <a:pt x="1389" y="305"/>
                  </a:lnTo>
                  <a:lnTo>
                    <a:pt x="1389" y="380"/>
                  </a:lnTo>
                  <a:lnTo>
                    <a:pt x="1369" y="439"/>
                  </a:lnTo>
                  <a:lnTo>
                    <a:pt x="1319" y="494"/>
                  </a:lnTo>
                  <a:lnTo>
                    <a:pt x="1284" y="494"/>
                  </a:lnTo>
                  <a:lnTo>
                    <a:pt x="1254" y="494"/>
                  </a:lnTo>
                  <a:lnTo>
                    <a:pt x="1234" y="524"/>
                  </a:lnTo>
                  <a:lnTo>
                    <a:pt x="1254" y="589"/>
                  </a:lnTo>
                  <a:lnTo>
                    <a:pt x="1244" y="704"/>
                  </a:lnTo>
                  <a:lnTo>
                    <a:pt x="1294" y="759"/>
                  </a:lnTo>
                  <a:lnTo>
                    <a:pt x="1304" y="829"/>
                  </a:lnTo>
                  <a:lnTo>
                    <a:pt x="1339" y="929"/>
                  </a:lnTo>
                  <a:lnTo>
                    <a:pt x="1369" y="979"/>
                  </a:lnTo>
                  <a:lnTo>
                    <a:pt x="1404" y="1014"/>
                  </a:lnTo>
                  <a:lnTo>
                    <a:pt x="1389" y="1054"/>
                  </a:lnTo>
                  <a:lnTo>
                    <a:pt x="1369" y="1084"/>
                  </a:lnTo>
                  <a:lnTo>
                    <a:pt x="1349" y="1099"/>
                  </a:lnTo>
                  <a:lnTo>
                    <a:pt x="1294" y="1054"/>
                  </a:lnTo>
                  <a:lnTo>
                    <a:pt x="1234" y="1054"/>
                  </a:lnTo>
                  <a:lnTo>
                    <a:pt x="1189" y="1084"/>
                  </a:lnTo>
                  <a:lnTo>
                    <a:pt x="1169" y="1124"/>
                  </a:lnTo>
                  <a:lnTo>
                    <a:pt x="1209" y="1179"/>
                  </a:lnTo>
                  <a:lnTo>
                    <a:pt x="1209" y="1309"/>
                  </a:lnTo>
                  <a:lnTo>
                    <a:pt x="1244" y="1349"/>
                  </a:lnTo>
                  <a:lnTo>
                    <a:pt x="1274" y="1359"/>
                  </a:lnTo>
                  <a:lnTo>
                    <a:pt x="1339" y="1349"/>
                  </a:lnTo>
                  <a:lnTo>
                    <a:pt x="1409" y="1339"/>
                  </a:lnTo>
                  <a:lnTo>
                    <a:pt x="1464" y="1454"/>
                  </a:lnTo>
                  <a:lnTo>
                    <a:pt x="1529" y="1529"/>
                  </a:lnTo>
                  <a:lnTo>
                    <a:pt x="1569" y="1579"/>
                  </a:lnTo>
                  <a:lnTo>
                    <a:pt x="1599" y="1624"/>
                  </a:lnTo>
                  <a:lnTo>
                    <a:pt x="1599" y="1709"/>
                  </a:lnTo>
                  <a:lnTo>
                    <a:pt x="1634" y="1749"/>
                  </a:lnTo>
                  <a:lnTo>
                    <a:pt x="1634" y="1769"/>
                  </a:lnTo>
                  <a:lnTo>
                    <a:pt x="1594" y="1824"/>
                  </a:lnTo>
                  <a:lnTo>
                    <a:pt x="1424" y="1804"/>
                  </a:lnTo>
                  <a:lnTo>
                    <a:pt x="1404" y="1814"/>
                  </a:lnTo>
                  <a:lnTo>
                    <a:pt x="1369" y="1874"/>
                  </a:lnTo>
                  <a:lnTo>
                    <a:pt x="1319" y="1889"/>
                  </a:lnTo>
                  <a:lnTo>
                    <a:pt x="1254" y="1834"/>
                  </a:lnTo>
                  <a:lnTo>
                    <a:pt x="1244" y="1854"/>
                  </a:lnTo>
                  <a:lnTo>
                    <a:pt x="1199" y="1854"/>
                  </a:lnTo>
                  <a:lnTo>
                    <a:pt x="1169" y="1874"/>
                  </a:lnTo>
                  <a:lnTo>
                    <a:pt x="1104" y="1874"/>
                  </a:lnTo>
                  <a:lnTo>
                    <a:pt x="1064" y="1844"/>
                  </a:lnTo>
                  <a:lnTo>
                    <a:pt x="999" y="1824"/>
                  </a:lnTo>
                  <a:lnTo>
                    <a:pt x="969" y="1804"/>
                  </a:lnTo>
                  <a:lnTo>
                    <a:pt x="929" y="1824"/>
                  </a:lnTo>
                  <a:lnTo>
                    <a:pt x="894" y="1844"/>
                  </a:lnTo>
                  <a:lnTo>
                    <a:pt x="904" y="1869"/>
                  </a:lnTo>
                  <a:lnTo>
                    <a:pt x="914" y="1889"/>
                  </a:lnTo>
                  <a:lnTo>
                    <a:pt x="904" y="1919"/>
                  </a:lnTo>
                  <a:lnTo>
                    <a:pt x="849" y="1954"/>
                  </a:lnTo>
                  <a:lnTo>
                    <a:pt x="829" y="1984"/>
                  </a:lnTo>
                  <a:lnTo>
                    <a:pt x="829" y="2034"/>
                  </a:lnTo>
                  <a:lnTo>
                    <a:pt x="829" y="2068"/>
                  </a:lnTo>
                  <a:lnTo>
                    <a:pt x="809" y="2098"/>
                  </a:lnTo>
                  <a:lnTo>
                    <a:pt x="759" y="2118"/>
                  </a:lnTo>
                  <a:lnTo>
                    <a:pt x="640" y="2128"/>
                  </a:lnTo>
                  <a:lnTo>
                    <a:pt x="560" y="2138"/>
                  </a:lnTo>
                  <a:lnTo>
                    <a:pt x="525" y="2088"/>
                  </a:lnTo>
                  <a:lnTo>
                    <a:pt x="475" y="2048"/>
                  </a:lnTo>
                  <a:lnTo>
                    <a:pt x="420" y="2014"/>
                  </a:lnTo>
                  <a:lnTo>
                    <a:pt x="400" y="2034"/>
                  </a:lnTo>
                  <a:lnTo>
                    <a:pt x="355" y="2053"/>
                  </a:lnTo>
                  <a:lnTo>
                    <a:pt x="330" y="2088"/>
                  </a:lnTo>
                  <a:lnTo>
                    <a:pt x="305" y="2108"/>
                  </a:lnTo>
                  <a:lnTo>
                    <a:pt x="275" y="2068"/>
                  </a:lnTo>
                  <a:lnTo>
                    <a:pt x="220" y="2034"/>
                  </a:lnTo>
                  <a:lnTo>
                    <a:pt x="160" y="2014"/>
                  </a:lnTo>
                  <a:lnTo>
                    <a:pt x="125" y="1939"/>
                  </a:lnTo>
                  <a:lnTo>
                    <a:pt x="105" y="1854"/>
                  </a:lnTo>
                  <a:lnTo>
                    <a:pt x="85" y="1804"/>
                  </a:lnTo>
                  <a:lnTo>
                    <a:pt x="65" y="1769"/>
                  </a:lnTo>
                  <a:lnTo>
                    <a:pt x="65" y="1729"/>
                  </a:lnTo>
                  <a:lnTo>
                    <a:pt x="85" y="1679"/>
                  </a:lnTo>
                  <a:lnTo>
                    <a:pt x="145" y="1634"/>
                  </a:lnTo>
                  <a:lnTo>
                    <a:pt x="180" y="1569"/>
                  </a:lnTo>
                  <a:lnTo>
                    <a:pt x="190" y="1519"/>
                  </a:lnTo>
                  <a:lnTo>
                    <a:pt x="210" y="1464"/>
                  </a:lnTo>
                  <a:lnTo>
                    <a:pt x="200" y="1424"/>
                  </a:lnTo>
                  <a:lnTo>
                    <a:pt x="145" y="1369"/>
                  </a:lnTo>
                  <a:lnTo>
                    <a:pt x="75" y="1294"/>
                  </a:lnTo>
                  <a:lnTo>
                    <a:pt x="20" y="1254"/>
                  </a:lnTo>
                  <a:lnTo>
                    <a:pt x="0" y="1209"/>
                  </a:lnTo>
                  <a:lnTo>
                    <a:pt x="10" y="1179"/>
                  </a:lnTo>
                  <a:lnTo>
                    <a:pt x="105" y="1149"/>
                  </a:lnTo>
                  <a:lnTo>
                    <a:pt x="160" y="1149"/>
                  </a:lnTo>
                  <a:lnTo>
                    <a:pt x="160" y="1084"/>
                  </a:lnTo>
                  <a:lnTo>
                    <a:pt x="190" y="1054"/>
                  </a:lnTo>
                  <a:lnTo>
                    <a:pt x="250" y="1019"/>
                  </a:lnTo>
                  <a:lnTo>
                    <a:pt x="265" y="989"/>
                  </a:lnTo>
                  <a:lnTo>
                    <a:pt x="285" y="949"/>
                  </a:lnTo>
                  <a:lnTo>
                    <a:pt x="330" y="894"/>
                  </a:lnTo>
                  <a:lnTo>
                    <a:pt x="400" y="884"/>
                  </a:lnTo>
                  <a:lnTo>
                    <a:pt x="420" y="864"/>
                  </a:lnTo>
                  <a:lnTo>
                    <a:pt x="495" y="864"/>
                  </a:lnTo>
                  <a:lnTo>
                    <a:pt x="545" y="864"/>
                  </a:lnTo>
                  <a:lnTo>
                    <a:pt x="640" y="884"/>
                  </a:lnTo>
                  <a:lnTo>
                    <a:pt x="704" y="854"/>
                  </a:lnTo>
                  <a:lnTo>
                    <a:pt x="769" y="829"/>
                  </a:lnTo>
                  <a:lnTo>
                    <a:pt x="789" y="829"/>
                  </a:lnTo>
                  <a:lnTo>
                    <a:pt x="779" y="789"/>
                  </a:lnTo>
                  <a:lnTo>
                    <a:pt x="809" y="749"/>
                  </a:lnTo>
                  <a:lnTo>
                    <a:pt x="844" y="769"/>
                  </a:lnTo>
                  <a:lnTo>
                    <a:pt x="884" y="749"/>
                  </a:lnTo>
                  <a:lnTo>
                    <a:pt x="864" y="609"/>
                  </a:lnTo>
                  <a:lnTo>
                    <a:pt x="844" y="599"/>
                  </a:lnTo>
                  <a:lnTo>
                    <a:pt x="844" y="504"/>
                  </a:lnTo>
                  <a:lnTo>
                    <a:pt x="844" y="419"/>
                  </a:lnTo>
                  <a:close/>
                </a:path>
              </a:pathLst>
            </a:custGeom>
            <a:pattFill prst="pct5">
              <a:fgClr>
                <a:srgbClr val="243F60"/>
              </a:fgClr>
              <a:bgClr>
                <a:srgbClr val="243F60"/>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4" name="Freeform 22" descr="5%"/>
            <p:cNvSpPr>
              <a:spLocks noChangeAspect="1"/>
            </p:cNvSpPr>
            <p:nvPr/>
          </p:nvSpPr>
          <p:spPr bwMode="auto">
            <a:xfrm>
              <a:off x="4405" y="3681"/>
              <a:ext cx="1500" cy="1060"/>
            </a:xfrm>
            <a:custGeom>
              <a:avLst/>
              <a:gdLst>
                <a:gd name="T0" fmla="*/ 14 w 1394"/>
                <a:gd name="T1" fmla="*/ 158 h 1259"/>
                <a:gd name="T2" fmla="*/ 168 w 1394"/>
                <a:gd name="T3" fmla="*/ 113 h 1259"/>
                <a:gd name="T4" fmla="*/ 141 w 1394"/>
                <a:gd name="T5" fmla="*/ 75 h 1259"/>
                <a:gd name="T6" fmla="*/ 369 w 1394"/>
                <a:gd name="T7" fmla="*/ 15 h 1259"/>
                <a:gd name="T8" fmla="*/ 395 w 1394"/>
                <a:gd name="T9" fmla="*/ 52 h 1259"/>
                <a:gd name="T10" fmla="*/ 724 w 1394"/>
                <a:gd name="T11" fmla="*/ 91 h 1259"/>
                <a:gd name="T12" fmla="*/ 851 w 1394"/>
                <a:gd name="T13" fmla="*/ 70 h 1259"/>
                <a:gd name="T14" fmla="*/ 1064 w 1394"/>
                <a:gd name="T15" fmla="*/ 20 h 1259"/>
                <a:gd name="T16" fmla="*/ 1259 w 1394"/>
                <a:gd name="T17" fmla="*/ 52 h 1259"/>
                <a:gd name="T18" fmla="*/ 1460 w 1394"/>
                <a:gd name="T19" fmla="*/ 20 h 1259"/>
                <a:gd name="T20" fmla="*/ 1601 w 1394"/>
                <a:gd name="T21" fmla="*/ 10 h 1259"/>
                <a:gd name="T22" fmla="*/ 1635 w 1394"/>
                <a:gd name="T23" fmla="*/ 62 h 1259"/>
                <a:gd name="T24" fmla="*/ 1715 w 1394"/>
                <a:gd name="T25" fmla="*/ 105 h 1259"/>
                <a:gd name="T26" fmla="*/ 1801 w 1394"/>
                <a:gd name="T27" fmla="*/ 166 h 1259"/>
                <a:gd name="T28" fmla="*/ 1869 w 1394"/>
                <a:gd name="T29" fmla="*/ 224 h 1259"/>
                <a:gd name="T30" fmla="*/ 1688 w 1394"/>
                <a:gd name="T31" fmla="*/ 244 h 1259"/>
                <a:gd name="T32" fmla="*/ 1520 w 1394"/>
                <a:gd name="T33" fmla="*/ 304 h 1259"/>
                <a:gd name="T34" fmla="*/ 1373 w 1394"/>
                <a:gd name="T35" fmla="*/ 334 h 1259"/>
                <a:gd name="T36" fmla="*/ 1232 w 1394"/>
                <a:gd name="T37" fmla="*/ 361 h 1259"/>
                <a:gd name="T38" fmla="*/ 1292 w 1394"/>
                <a:gd name="T39" fmla="*/ 392 h 1259"/>
                <a:gd name="T40" fmla="*/ 1387 w 1394"/>
                <a:gd name="T41" fmla="*/ 419 h 1259"/>
                <a:gd name="T42" fmla="*/ 1306 w 1394"/>
                <a:gd name="T43" fmla="*/ 450 h 1259"/>
                <a:gd name="T44" fmla="*/ 1205 w 1394"/>
                <a:gd name="T45" fmla="*/ 462 h 1259"/>
                <a:gd name="T46" fmla="*/ 1192 w 1394"/>
                <a:gd name="T47" fmla="*/ 504 h 1259"/>
                <a:gd name="T48" fmla="*/ 1105 w 1394"/>
                <a:gd name="T49" fmla="*/ 519 h 1259"/>
                <a:gd name="T50" fmla="*/ 992 w 1394"/>
                <a:gd name="T51" fmla="*/ 509 h 1259"/>
                <a:gd name="T52" fmla="*/ 898 w 1394"/>
                <a:gd name="T53" fmla="*/ 535 h 1259"/>
                <a:gd name="T54" fmla="*/ 811 w 1394"/>
                <a:gd name="T55" fmla="*/ 594 h 1259"/>
                <a:gd name="T56" fmla="*/ 724 w 1394"/>
                <a:gd name="T57" fmla="*/ 615 h 1259"/>
                <a:gd name="T58" fmla="*/ 557 w 1394"/>
                <a:gd name="T59" fmla="*/ 626 h 1259"/>
                <a:gd name="T60" fmla="*/ 456 w 1394"/>
                <a:gd name="T61" fmla="*/ 605 h 1259"/>
                <a:gd name="T62" fmla="*/ 355 w 1394"/>
                <a:gd name="T63" fmla="*/ 615 h 1259"/>
                <a:gd name="T64" fmla="*/ 301 w 1394"/>
                <a:gd name="T65" fmla="*/ 594 h 1259"/>
                <a:gd name="T66" fmla="*/ 242 w 1394"/>
                <a:gd name="T67" fmla="*/ 615 h 1259"/>
                <a:gd name="T68" fmla="*/ 154 w 1394"/>
                <a:gd name="T69" fmla="*/ 626 h 1259"/>
                <a:gd name="T70" fmla="*/ 113 w 1394"/>
                <a:gd name="T71" fmla="*/ 589 h 1259"/>
                <a:gd name="T72" fmla="*/ 127 w 1394"/>
                <a:gd name="T73" fmla="*/ 519 h 1259"/>
                <a:gd name="T74" fmla="*/ 168 w 1394"/>
                <a:gd name="T75" fmla="*/ 450 h 1259"/>
                <a:gd name="T76" fmla="*/ 168 w 1394"/>
                <a:gd name="T77" fmla="*/ 407 h 1259"/>
                <a:gd name="T78" fmla="*/ 187 w 1394"/>
                <a:gd name="T79" fmla="*/ 334 h 1259"/>
                <a:gd name="T80" fmla="*/ 200 w 1394"/>
                <a:gd name="T81" fmla="*/ 296 h 1259"/>
                <a:gd name="T82" fmla="*/ 101 w 1394"/>
                <a:gd name="T83" fmla="*/ 271 h 1259"/>
                <a:gd name="T84" fmla="*/ 28 w 1394"/>
                <a:gd name="T85" fmla="*/ 234 h 1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94"/>
                <a:gd name="T130" fmla="*/ 0 h 1259"/>
                <a:gd name="T131" fmla="*/ 1394 w 1394"/>
                <a:gd name="T132" fmla="*/ 1259 h 1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94" h="1259">
                  <a:moveTo>
                    <a:pt x="0" y="400"/>
                  </a:moveTo>
                  <a:lnTo>
                    <a:pt x="10" y="315"/>
                  </a:lnTo>
                  <a:lnTo>
                    <a:pt x="55" y="285"/>
                  </a:lnTo>
                  <a:lnTo>
                    <a:pt x="125" y="225"/>
                  </a:lnTo>
                  <a:lnTo>
                    <a:pt x="140" y="190"/>
                  </a:lnTo>
                  <a:lnTo>
                    <a:pt x="105" y="150"/>
                  </a:lnTo>
                  <a:lnTo>
                    <a:pt x="245" y="0"/>
                  </a:lnTo>
                  <a:lnTo>
                    <a:pt x="275" y="30"/>
                  </a:lnTo>
                  <a:lnTo>
                    <a:pt x="295" y="75"/>
                  </a:lnTo>
                  <a:lnTo>
                    <a:pt x="295" y="105"/>
                  </a:lnTo>
                  <a:lnTo>
                    <a:pt x="370" y="125"/>
                  </a:lnTo>
                  <a:lnTo>
                    <a:pt x="540" y="180"/>
                  </a:lnTo>
                  <a:lnTo>
                    <a:pt x="550" y="190"/>
                  </a:lnTo>
                  <a:lnTo>
                    <a:pt x="635" y="140"/>
                  </a:lnTo>
                  <a:lnTo>
                    <a:pt x="740" y="40"/>
                  </a:lnTo>
                  <a:lnTo>
                    <a:pt x="794" y="40"/>
                  </a:lnTo>
                  <a:lnTo>
                    <a:pt x="859" y="85"/>
                  </a:lnTo>
                  <a:lnTo>
                    <a:pt x="939" y="105"/>
                  </a:lnTo>
                  <a:lnTo>
                    <a:pt x="1049" y="75"/>
                  </a:lnTo>
                  <a:lnTo>
                    <a:pt x="1089" y="40"/>
                  </a:lnTo>
                  <a:lnTo>
                    <a:pt x="1144" y="40"/>
                  </a:lnTo>
                  <a:lnTo>
                    <a:pt x="1194" y="20"/>
                  </a:lnTo>
                  <a:lnTo>
                    <a:pt x="1229" y="75"/>
                  </a:lnTo>
                  <a:lnTo>
                    <a:pt x="1219" y="125"/>
                  </a:lnTo>
                  <a:lnTo>
                    <a:pt x="1229" y="190"/>
                  </a:lnTo>
                  <a:lnTo>
                    <a:pt x="1279" y="210"/>
                  </a:lnTo>
                  <a:lnTo>
                    <a:pt x="1324" y="265"/>
                  </a:lnTo>
                  <a:lnTo>
                    <a:pt x="1344" y="330"/>
                  </a:lnTo>
                  <a:lnTo>
                    <a:pt x="1394" y="400"/>
                  </a:lnTo>
                  <a:lnTo>
                    <a:pt x="1394" y="445"/>
                  </a:lnTo>
                  <a:lnTo>
                    <a:pt x="1324" y="455"/>
                  </a:lnTo>
                  <a:lnTo>
                    <a:pt x="1259" y="485"/>
                  </a:lnTo>
                  <a:lnTo>
                    <a:pt x="1194" y="550"/>
                  </a:lnTo>
                  <a:lnTo>
                    <a:pt x="1134" y="605"/>
                  </a:lnTo>
                  <a:lnTo>
                    <a:pt x="1079" y="645"/>
                  </a:lnTo>
                  <a:lnTo>
                    <a:pt x="1024" y="665"/>
                  </a:lnTo>
                  <a:lnTo>
                    <a:pt x="939" y="675"/>
                  </a:lnTo>
                  <a:lnTo>
                    <a:pt x="919" y="720"/>
                  </a:lnTo>
                  <a:lnTo>
                    <a:pt x="929" y="760"/>
                  </a:lnTo>
                  <a:lnTo>
                    <a:pt x="964" y="780"/>
                  </a:lnTo>
                  <a:lnTo>
                    <a:pt x="1004" y="805"/>
                  </a:lnTo>
                  <a:lnTo>
                    <a:pt x="1034" y="834"/>
                  </a:lnTo>
                  <a:lnTo>
                    <a:pt x="1014" y="854"/>
                  </a:lnTo>
                  <a:lnTo>
                    <a:pt x="974" y="894"/>
                  </a:lnTo>
                  <a:lnTo>
                    <a:pt x="929" y="909"/>
                  </a:lnTo>
                  <a:lnTo>
                    <a:pt x="899" y="919"/>
                  </a:lnTo>
                  <a:lnTo>
                    <a:pt x="909" y="959"/>
                  </a:lnTo>
                  <a:lnTo>
                    <a:pt x="889" y="1004"/>
                  </a:lnTo>
                  <a:lnTo>
                    <a:pt x="869" y="1034"/>
                  </a:lnTo>
                  <a:lnTo>
                    <a:pt x="824" y="1034"/>
                  </a:lnTo>
                  <a:lnTo>
                    <a:pt x="784" y="1024"/>
                  </a:lnTo>
                  <a:lnTo>
                    <a:pt x="740" y="1014"/>
                  </a:lnTo>
                  <a:lnTo>
                    <a:pt x="690" y="1014"/>
                  </a:lnTo>
                  <a:lnTo>
                    <a:pt x="670" y="1064"/>
                  </a:lnTo>
                  <a:lnTo>
                    <a:pt x="645" y="1119"/>
                  </a:lnTo>
                  <a:lnTo>
                    <a:pt x="605" y="1184"/>
                  </a:lnTo>
                  <a:lnTo>
                    <a:pt x="570" y="1214"/>
                  </a:lnTo>
                  <a:lnTo>
                    <a:pt x="540" y="1224"/>
                  </a:lnTo>
                  <a:lnTo>
                    <a:pt x="475" y="1244"/>
                  </a:lnTo>
                  <a:lnTo>
                    <a:pt x="415" y="1244"/>
                  </a:lnTo>
                  <a:lnTo>
                    <a:pt x="370" y="1224"/>
                  </a:lnTo>
                  <a:lnTo>
                    <a:pt x="340" y="1204"/>
                  </a:lnTo>
                  <a:lnTo>
                    <a:pt x="295" y="1214"/>
                  </a:lnTo>
                  <a:lnTo>
                    <a:pt x="265" y="1224"/>
                  </a:lnTo>
                  <a:lnTo>
                    <a:pt x="255" y="1204"/>
                  </a:lnTo>
                  <a:lnTo>
                    <a:pt x="225" y="1184"/>
                  </a:lnTo>
                  <a:lnTo>
                    <a:pt x="200" y="1204"/>
                  </a:lnTo>
                  <a:lnTo>
                    <a:pt x="180" y="1224"/>
                  </a:lnTo>
                  <a:lnTo>
                    <a:pt x="150" y="1259"/>
                  </a:lnTo>
                  <a:lnTo>
                    <a:pt x="115" y="1244"/>
                  </a:lnTo>
                  <a:lnTo>
                    <a:pt x="95" y="1204"/>
                  </a:lnTo>
                  <a:lnTo>
                    <a:pt x="85" y="1174"/>
                  </a:lnTo>
                  <a:lnTo>
                    <a:pt x="95" y="1109"/>
                  </a:lnTo>
                  <a:lnTo>
                    <a:pt x="95" y="1034"/>
                  </a:lnTo>
                  <a:lnTo>
                    <a:pt x="105" y="974"/>
                  </a:lnTo>
                  <a:lnTo>
                    <a:pt x="125" y="894"/>
                  </a:lnTo>
                  <a:lnTo>
                    <a:pt x="125" y="854"/>
                  </a:lnTo>
                  <a:lnTo>
                    <a:pt x="125" y="810"/>
                  </a:lnTo>
                  <a:lnTo>
                    <a:pt x="125" y="760"/>
                  </a:lnTo>
                  <a:lnTo>
                    <a:pt x="140" y="665"/>
                  </a:lnTo>
                  <a:lnTo>
                    <a:pt x="160" y="625"/>
                  </a:lnTo>
                  <a:lnTo>
                    <a:pt x="150" y="590"/>
                  </a:lnTo>
                  <a:lnTo>
                    <a:pt x="115" y="560"/>
                  </a:lnTo>
                  <a:lnTo>
                    <a:pt x="75" y="540"/>
                  </a:lnTo>
                  <a:lnTo>
                    <a:pt x="35" y="485"/>
                  </a:lnTo>
                  <a:lnTo>
                    <a:pt x="20" y="465"/>
                  </a:lnTo>
                  <a:lnTo>
                    <a:pt x="0" y="400"/>
                  </a:lnTo>
                  <a:close/>
                </a:path>
              </a:pathLst>
            </a:custGeom>
            <a:pattFill prst="pct5">
              <a:fgClr>
                <a:srgbClr val="7F7F7F"/>
              </a:fgClr>
              <a:bgClr>
                <a:srgbClr val="7F7F7F"/>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5" name="Freeform 23" descr="Diagonali chiare verso l'alto"/>
            <p:cNvSpPr>
              <a:spLocks noChangeAspect="1"/>
            </p:cNvSpPr>
            <p:nvPr/>
          </p:nvSpPr>
          <p:spPr bwMode="auto">
            <a:xfrm>
              <a:off x="5770" y="4119"/>
              <a:ext cx="1013" cy="842"/>
            </a:xfrm>
            <a:custGeom>
              <a:avLst/>
              <a:gdLst>
                <a:gd name="T0" fmla="*/ 413 w 939"/>
                <a:gd name="T1" fmla="*/ 15 h 999"/>
                <a:gd name="T2" fmla="*/ 461 w 939"/>
                <a:gd name="T3" fmla="*/ 0 h 999"/>
                <a:gd name="T4" fmla="*/ 656 w 939"/>
                <a:gd name="T5" fmla="*/ 20 h 999"/>
                <a:gd name="T6" fmla="*/ 888 w 939"/>
                <a:gd name="T7" fmla="*/ 46 h 999"/>
                <a:gd name="T8" fmla="*/ 1217 w 939"/>
                <a:gd name="T9" fmla="*/ 106 h 999"/>
                <a:gd name="T10" fmla="*/ 1224 w 939"/>
                <a:gd name="T11" fmla="*/ 139 h 999"/>
                <a:gd name="T12" fmla="*/ 1131 w 939"/>
                <a:gd name="T13" fmla="*/ 152 h 999"/>
                <a:gd name="T14" fmla="*/ 1082 w 939"/>
                <a:gd name="T15" fmla="*/ 188 h 999"/>
                <a:gd name="T16" fmla="*/ 1217 w 939"/>
                <a:gd name="T17" fmla="*/ 255 h 999"/>
                <a:gd name="T18" fmla="*/ 1144 w 939"/>
                <a:gd name="T19" fmla="*/ 323 h 999"/>
                <a:gd name="T20" fmla="*/ 1169 w 939"/>
                <a:gd name="T21" fmla="*/ 383 h 999"/>
                <a:gd name="T22" fmla="*/ 1252 w 939"/>
                <a:gd name="T23" fmla="*/ 437 h 999"/>
                <a:gd name="T24" fmla="*/ 1272 w 939"/>
                <a:gd name="T25" fmla="*/ 500 h 999"/>
                <a:gd name="T26" fmla="*/ 1156 w 939"/>
                <a:gd name="T27" fmla="*/ 504 h 999"/>
                <a:gd name="T28" fmla="*/ 1103 w 939"/>
                <a:gd name="T29" fmla="*/ 459 h 999"/>
                <a:gd name="T30" fmla="*/ 1043 w 939"/>
                <a:gd name="T31" fmla="*/ 437 h 999"/>
                <a:gd name="T32" fmla="*/ 942 w 939"/>
                <a:gd name="T33" fmla="*/ 469 h 999"/>
                <a:gd name="T34" fmla="*/ 826 w 939"/>
                <a:gd name="T35" fmla="*/ 471 h 999"/>
                <a:gd name="T36" fmla="*/ 698 w 939"/>
                <a:gd name="T37" fmla="*/ 461 h 999"/>
                <a:gd name="T38" fmla="*/ 631 w 939"/>
                <a:gd name="T39" fmla="*/ 461 h 999"/>
                <a:gd name="T40" fmla="*/ 529 w 939"/>
                <a:gd name="T41" fmla="*/ 432 h 999"/>
                <a:gd name="T42" fmla="*/ 441 w 939"/>
                <a:gd name="T43" fmla="*/ 403 h 999"/>
                <a:gd name="T44" fmla="*/ 298 w 939"/>
                <a:gd name="T45" fmla="*/ 426 h 999"/>
                <a:gd name="T46" fmla="*/ 204 w 939"/>
                <a:gd name="T47" fmla="*/ 409 h 999"/>
                <a:gd name="T48" fmla="*/ 170 w 939"/>
                <a:gd name="T49" fmla="*/ 373 h 999"/>
                <a:gd name="T50" fmla="*/ 128 w 939"/>
                <a:gd name="T51" fmla="*/ 335 h 999"/>
                <a:gd name="T52" fmla="*/ 54 w 939"/>
                <a:gd name="T53" fmla="*/ 303 h 999"/>
                <a:gd name="T54" fmla="*/ 41 w 939"/>
                <a:gd name="T55" fmla="*/ 282 h 999"/>
                <a:gd name="T56" fmla="*/ 14 w 939"/>
                <a:gd name="T57" fmla="*/ 239 h 999"/>
                <a:gd name="T58" fmla="*/ 41 w 939"/>
                <a:gd name="T59" fmla="*/ 196 h 999"/>
                <a:gd name="T60" fmla="*/ 209 w 939"/>
                <a:gd name="T61" fmla="*/ 116 h 999"/>
                <a:gd name="T62" fmla="*/ 237 w 939"/>
                <a:gd name="T63" fmla="*/ 88 h 999"/>
                <a:gd name="T64" fmla="*/ 345 w 939"/>
                <a:gd name="T65" fmla="*/ 58 h 999"/>
                <a:gd name="T66" fmla="*/ 385 w 939"/>
                <a:gd name="T67" fmla="*/ 43 h 9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9"/>
                <a:gd name="T103" fmla="*/ 0 h 999"/>
                <a:gd name="T104" fmla="*/ 939 w 939"/>
                <a:gd name="T105" fmla="*/ 999 h 9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9" h="999">
                  <a:moveTo>
                    <a:pt x="315" y="30"/>
                  </a:moveTo>
                  <a:lnTo>
                    <a:pt x="305" y="30"/>
                  </a:lnTo>
                  <a:lnTo>
                    <a:pt x="315" y="40"/>
                  </a:lnTo>
                  <a:lnTo>
                    <a:pt x="340" y="0"/>
                  </a:lnTo>
                  <a:lnTo>
                    <a:pt x="400" y="10"/>
                  </a:lnTo>
                  <a:lnTo>
                    <a:pt x="485" y="40"/>
                  </a:lnTo>
                  <a:lnTo>
                    <a:pt x="620" y="105"/>
                  </a:lnTo>
                  <a:lnTo>
                    <a:pt x="655" y="90"/>
                  </a:lnTo>
                  <a:lnTo>
                    <a:pt x="834" y="170"/>
                  </a:lnTo>
                  <a:lnTo>
                    <a:pt x="899" y="210"/>
                  </a:lnTo>
                  <a:lnTo>
                    <a:pt x="919" y="240"/>
                  </a:lnTo>
                  <a:lnTo>
                    <a:pt x="904" y="275"/>
                  </a:lnTo>
                  <a:lnTo>
                    <a:pt x="874" y="290"/>
                  </a:lnTo>
                  <a:lnTo>
                    <a:pt x="834" y="300"/>
                  </a:lnTo>
                  <a:lnTo>
                    <a:pt x="789" y="314"/>
                  </a:lnTo>
                  <a:lnTo>
                    <a:pt x="799" y="374"/>
                  </a:lnTo>
                  <a:lnTo>
                    <a:pt x="884" y="454"/>
                  </a:lnTo>
                  <a:lnTo>
                    <a:pt x="899" y="504"/>
                  </a:lnTo>
                  <a:lnTo>
                    <a:pt x="884" y="569"/>
                  </a:lnTo>
                  <a:lnTo>
                    <a:pt x="844" y="639"/>
                  </a:lnTo>
                  <a:lnTo>
                    <a:pt x="819" y="704"/>
                  </a:lnTo>
                  <a:lnTo>
                    <a:pt x="864" y="759"/>
                  </a:lnTo>
                  <a:lnTo>
                    <a:pt x="919" y="829"/>
                  </a:lnTo>
                  <a:lnTo>
                    <a:pt x="924" y="864"/>
                  </a:lnTo>
                  <a:lnTo>
                    <a:pt x="939" y="959"/>
                  </a:lnTo>
                  <a:lnTo>
                    <a:pt x="939" y="989"/>
                  </a:lnTo>
                  <a:lnTo>
                    <a:pt x="904" y="999"/>
                  </a:lnTo>
                  <a:lnTo>
                    <a:pt x="854" y="999"/>
                  </a:lnTo>
                  <a:lnTo>
                    <a:pt x="834" y="969"/>
                  </a:lnTo>
                  <a:lnTo>
                    <a:pt x="814" y="909"/>
                  </a:lnTo>
                  <a:lnTo>
                    <a:pt x="784" y="864"/>
                  </a:lnTo>
                  <a:lnTo>
                    <a:pt x="770" y="864"/>
                  </a:lnTo>
                  <a:lnTo>
                    <a:pt x="740" y="884"/>
                  </a:lnTo>
                  <a:lnTo>
                    <a:pt x="695" y="929"/>
                  </a:lnTo>
                  <a:lnTo>
                    <a:pt x="675" y="934"/>
                  </a:lnTo>
                  <a:lnTo>
                    <a:pt x="610" y="934"/>
                  </a:lnTo>
                  <a:lnTo>
                    <a:pt x="580" y="914"/>
                  </a:lnTo>
                  <a:lnTo>
                    <a:pt x="515" y="914"/>
                  </a:lnTo>
                  <a:lnTo>
                    <a:pt x="485" y="929"/>
                  </a:lnTo>
                  <a:lnTo>
                    <a:pt x="465" y="914"/>
                  </a:lnTo>
                  <a:lnTo>
                    <a:pt x="430" y="894"/>
                  </a:lnTo>
                  <a:lnTo>
                    <a:pt x="390" y="854"/>
                  </a:lnTo>
                  <a:lnTo>
                    <a:pt x="360" y="809"/>
                  </a:lnTo>
                  <a:lnTo>
                    <a:pt x="325" y="799"/>
                  </a:lnTo>
                  <a:lnTo>
                    <a:pt x="260" y="829"/>
                  </a:lnTo>
                  <a:lnTo>
                    <a:pt x="220" y="844"/>
                  </a:lnTo>
                  <a:lnTo>
                    <a:pt x="190" y="844"/>
                  </a:lnTo>
                  <a:lnTo>
                    <a:pt x="150" y="809"/>
                  </a:lnTo>
                  <a:lnTo>
                    <a:pt x="125" y="769"/>
                  </a:lnTo>
                  <a:lnTo>
                    <a:pt x="125" y="739"/>
                  </a:lnTo>
                  <a:lnTo>
                    <a:pt x="125" y="694"/>
                  </a:lnTo>
                  <a:lnTo>
                    <a:pt x="95" y="664"/>
                  </a:lnTo>
                  <a:lnTo>
                    <a:pt x="70" y="619"/>
                  </a:lnTo>
                  <a:lnTo>
                    <a:pt x="40" y="599"/>
                  </a:lnTo>
                  <a:lnTo>
                    <a:pt x="20" y="599"/>
                  </a:lnTo>
                  <a:lnTo>
                    <a:pt x="30" y="559"/>
                  </a:lnTo>
                  <a:lnTo>
                    <a:pt x="20" y="524"/>
                  </a:lnTo>
                  <a:lnTo>
                    <a:pt x="10" y="474"/>
                  </a:lnTo>
                  <a:lnTo>
                    <a:pt x="0" y="429"/>
                  </a:lnTo>
                  <a:lnTo>
                    <a:pt x="30" y="389"/>
                  </a:lnTo>
                  <a:lnTo>
                    <a:pt x="95" y="314"/>
                  </a:lnTo>
                  <a:lnTo>
                    <a:pt x="155" y="230"/>
                  </a:lnTo>
                  <a:lnTo>
                    <a:pt x="175" y="220"/>
                  </a:lnTo>
                  <a:lnTo>
                    <a:pt x="175" y="175"/>
                  </a:lnTo>
                  <a:lnTo>
                    <a:pt x="210" y="145"/>
                  </a:lnTo>
                  <a:lnTo>
                    <a:pt x="255" y="115"/>
                  </a:lnTo>
                  <a:lnTo>
                    <a:pt x="305" y="105"/>
                  </a:lnTo>
                  <a:lnTo>
                    <a:pt x="285" y="85"/>
                  </a:lnTo>
                  <a:lnTo>
                    <a:pt x="315" y="30"/>
                  </a:lnTo>
                  <a:close/>
                </a:path>
              </a:pathLst>
            </a:custGeom>
            <a:pattFill prst="ltUpDiag">
              <a:fgClr>
                <a:srgbClr val="365F91"/>
              </a:fgClr>
              <a:bgClr>
                <a:srgbClr val="365F9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6" name="Freeform 24" descr="Diagonali chiare verso l'alto"/>
            <p:cNvSpPr>
              <a:spLocks noChangeAspect="1"/>
            </p:cNvSpPr>
            <p:nvPr/>
          </p:nvSpPr>
          <p:spPr bwMode="auto">
            <a:xfrm>
              <a:off x="4578" y="4034"/>
              <a:ext cx="1690" cy="1497"/>
            </a:xfrm>
            <a:custGeom>
              <a:avLst/>
              <a:gdLst>
                <a:gd name="T0" fmla="*/ 1788 w 1569"/>
                <a:gd name="T1" fmla="*/ 8 h 1779"/>
                <a:gd name="T2" fmla="*/ 1957 w 1569"/>
                <a:gd name="T3" fmla="*/ 47 h 1779"/>
                <a:gd name="T4" fmla="*/ 1883 w 1569"/>
                <a:gd name="T5" fmla="*/ 96 h 1779"/>
                <a:gd name="T6" fmla="*/ 1729 w 1569"/>
                <a:gd name="T7" fmla="*/ 137 h 1779"/>
                <a:gd name="T8" fmla="*/ 1688 w 1569"/>
                <a:gd name="T9" fmla="*/ 166 h 1779"/>
                <a:gd name="T10" fmla="*/ 1560 w 1569"/>
                <a:gd name="T11" fmla="*/ 223 h 1779"/>
                <a:gd name="T12" fmla="*/ 1500 w 1569"/>
                <a:gd name="T13" fmla="*/ 288 h 1779"/>
                <a:gd name="T14" fmla="*/ 1500 w 1569"/>
                <a:gd name="T15" fmla="*/ 346 h 1779"/>
                <a:gd name="T16" fmla="*/ 1648 w 1569"/>
                <a:gd name="T17" fmla="*/ 393 h 1779"/>
                <a:gd name="T18" fmla="*/ 1674 w 1569"/>
                <a:gd name="T19" fmla="*/ 445 h 1779"/>
                <a:gd name="T20" fmla="*/ 1816 w 1569"/>
                <a:gd name="T21" fmla="*/ 466 h 1779"/>
                <a:gd name="T22" fmla="*/ 1971 w 1569"/>
                <a:gd name="T23" fmla="*/ 456 h 1779"/>
                <a:gd name="T24" fmla="*/ 2111 w 1569"/>
                <a:gd name="T25" fmla="*/ 518 h 1779"/>
                <a:gd name="T26" fmla="*/ 1844 w 1569"/>
                <a:gd name="T27" fmla="*/ 546 h 1779"/>
                <a:gd name="T28" fmla="*/ 1431 w 1569"/>
                <a:gd name="T29" fmla="*/ 603 h 1779"/>
                <a:gd name="T30" fmla="*/ 1384 w 1569"/>
                <a:gd name="T31" fmla="*/ 678 h 1779"/>
                <a:gd name="T32" fmla="*/ 1406 w 1569"/>
                <a:gd name="T33" fmla="*/ 788 h 1779"/>
                <a:gd name="T34" fmla="*/ 1500 w 1569"/>
                <a:gd name="T35" fmla="*/ 869 h 1779"/>
                <a:gd name="T36" fmla="*/ 1351 w 1569"/>
                <a:gd name="T37" fmla="*/ 884 h 1779"/>
                <a:gd name="T38" fmla="*/ 1244 w 1569"/>
                <a:gd name="T39" fmla="*/ 827 h 1779"/>
                <a:gd name="T40" fmla="*/ 1008 w 1569"/>
                <a:gd name="T41" fmla="*/ 821 h 1779"/>
                <a:gd name="T42" fmla="*/ 868 w 1569"/>
                <a:gd name="T43" fmla="*/ 827 h 1779"/>
                <a:gd name="T44" fmla="*/ 694 w 1569"/>
                <a:gd name="T45" fmla="*/ 827 h 1779"/>
                <a:gd name="T46" fmla="*/ 586 w 1569"/>
                <a:gd name="T47" fmla="*/ 811 h 1779"/>
                <a:gd name="T48" fmla="*/ 457 w 1569"/>
                <a:gd name="T49" fmla="*/ 779 h 1779"/>
                <a:gd name="T50" fmla="*/ 282 w 1569"/>
                <a:gd name="T51" fmla="*/ 712 h 1779"/>
                <a:gd name="T52" fmla="*/ 168 w 1569"/>
                <a:gd name="T53" fmla="*/ 669 h 1779"/>
                <a:gd name="T54" fmla="*/ 162 w 1569"/>
                <a:gd name="T55" fmla="*/ 626 h 1779"/>
                <a:gd name="T56" fmla="*/ 47 w 1569"/>
                <a:gd name="T57" fmla="*/ 616 h 1779"/>
                <a:gd name="T58" fmla="*/ 19 w 1569"/>
                <a:gd name="T59" fmla="*/ 551 h 1779"/>
                <a:gd name="T60" fmla="*/ 115 w 1569"/>
                <a:gd name="T61" fmla="*/ 506 h 1779"/>
                <a:gd name="T62" fmla="*/ 141 w 1569"/>
                <a:gd name="T63" fmla="*/ 456 h 1779"/>
                <a:gd name="T64" fmla="*/ 162 w 1569"/>
                <a:gd name="T65" fmla="*/ 408 h 1779"/>
                <a:gd name="T66" fmla="*/ 317 w 1569"/>
                <a:gd name="T67" fmla="*/ 413 h 1779"/>
                <a:gd name="T68" fmla="*/ 553 w 1569"/>
                <a:gd name="T69" fmla="*/ 393 h 1779"/>
                <a:gd name="T70" fmla="*/ 686 w 1569"/>
                <a:gd name="T71" fmla="*/ 323 h 1779"/>
                <a:gd name="T72" fmla="*/ 821 w 1569"/>
                <a:gd name="T73" fmla="*/ 302 h 1779"/>
                <a:gd name="T74" fmla="*/ 954 w 1569"/>
                <a:gd name="T75" fmla="*/ 308 h 1779"/>
                <a:gd name="T76" fmla="*/ 1008 w 1569"/>
                <a:gd name="T77" fmla="*/ 245 h 1779"/>
                <a:gd name="T78" fmla="*/ 1176 w 1569"/>
                <a:gd name="T79" fmla="*/ 208 h 1779"/>
                <a:gd name="T80" fmla="*/ 1075 w 1569"/>
                <a:gd name="T81" fmla="*/ 181 h 1779"/>
                <a:gd name="T82" fmla="*/ 1035 w 1569"/>
                <a:gd name="T83" fmla="*/ 156 h 1779"/>
                <a:gd name="T84" fmla="*/ 1035 w 1569"/>
                <a:gd name="T85" fmla="*/ 128 h 1779"/>
                <a:gd name="T86" fmla="*/ 1176 w 1569"/>
                <a:gd name="T87" fmla="*/ 119 h 1779"/>
                <a:gd name="T88" fmla="*/ 1305 w 1569"/>
                <a:gd name="T89" fmla="*/ 90 h 1779"/>
                <a:gd name="T90" fmla="*/ 1445 w 1569"/>
                <a:gd name="T91" fmla="*/ 43 h 1779"/>
                <a:gd name="T92" fmla="*/ 1574 w 1569"/>
                <a:gd name="T93" fmla="*/ 23 h 17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69"/>
                <a:gd name="T142" fmla="*/ 0 h 1779"/>
                <a:gd name="T143" fmla="*/ 1569 w 1569"/>
                <a:gd name="T144" fmla="*/ 1779 h 17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69" h="1779">
                  <a:moveTo>
                    <a:pt x="1224" y="20"/>
                  </a:moveTo>
                  <a:lnTo>
                    <a:pt x="1284" y="0"/>
                  </a:lnTo>
                  <a:lnTo>
                    <a:pt x="1329" y="15"/>
                  </a:lnTo>
                  <a:lnTo>
                    <a:pt x="1389" y="45"/>
                  </a:lnTo>
                  <a:lnTo>
                    <a:pt x="1454" y="75"/>
                  </a:lnTo>
                  <a:lnTo>
                    <a:pt x="1454" y="95"/>
                  </a:lnTo>
                  <a:lnTo>
                    <a:pt x="1434" y="120"/>
                  </a:lnTo>
                  <a:lnTo>
                    <a:pt x="1389" y="170"/>
                  </a:lnTo>
                  <a:lnTo>
                    <a:pt x="1399" y="190"/>
                  </a:lnTo>
                  <a:lnTo>
                    <a:pt x="1359" y="205"/>
                  </a:lnTo>
                  <a:lnTo>
                    <a:pt x="1329" y="235"/>
                  </a:lnTo>
                  <a:lnTo>
                    <a:pt x="1284" y="275"/>
                  </a:lnTo>
                  <a:lnTo>
                    <a:pt x="1274" y="300"/>
                  </a:lnTo>
                  <a:lnTo>
                    <a:pt x="1284" y="320"/>
                  </a:lnTo>
                  <a:lnTo>
                    <a:pt x="1254" y="330"/>
                  </a:lnTo>
                  <a:lnTo>
                    <a:pt x="1234" y="370"/>
                  </a:lnTo>
                  <a:lnTo>
                    <a:pt x="1199" y="400"/>
                  </a:lnTo>
                  <a:lnTo>
                    <a:pt x="1159" y="444"/>
                  </a:lnTo>
                  <a:lnTo>
                    <a:pt x="1129" y="489"/>
                  </a:lnTo>
                  <a:lnTo>
                    <a:pt x="1109" y="519"/>
                  </a:lnTo>
                  <a:lnTo>
                    <a:pt x="1114" y="574"/>
                  </a:lnTo>
                  <a:lnTo>
                    <a:pt x="1139" y="614"/>
                  </a:lnTo>
                  <a:lnTo>
                    <a:pt x="1129" y="644"/>
                  </a:lnTo>
                  <a:lnTo>
                    <a:pt x="1114" y="689"/>
                  </a:lnTo>
                  <a:lnTo>
                    <a:pt x="1169" y="719"/>
                  </a:lnTo>
                  <a:lnTo>
                    <a:pt x="1199" y="759"/>
                  </a:lnTo>
                  <a:lnTo>
                    <a:pt x="1224" y="784"/>
                  </a:lnTo>
                  <a:lnTo>
                    <a:pt x="1234" y="804"/>
                  </a:lnTo>
                  <a:lnTo>
                    <a:pt x="1224" y="844"/>
                  </a:lnTo>
                  <a:lnTo>
                    <a:pt x="1244" y="889"/>
                  </a:lnTo>
                  <a:lnTo>
                    <a:pt x="1264" y="929"/>
                  </a:lnTo>
                  <a:lnTo>
                    <a:pt x="1294" y="949"/>
                  </a:lnTo>
                  <a:lnTo>
                    <a:pt x="1349" y="929"/>
                  </a:lnTo>
                  <a:lnTo>
                    <a:pt x="1389" y="909"/>
                  </a:lnTo>
                  <a:lnTo>
                    <a:pt x="1424" y="889"/>
                  </a:lnTo>
                  <a:lnTo>
                    <a:pt x="1464" y="909"/>
                  </a:lnTo>
                  <a:lnTo>
                    <a:pt x="1499" y="949"/>
                  </a:lnTo>
                  <a:lnTo>
                    <a:pt x="1539" y="994"/>
                  </a:lnTo>
                  <a:lnTo>
                    <a:pt x="1569" y="1034"/>
                  </a:lnTo>
                  <a:lnTo>
                    <a:pt x="1519" y="1059"/>
                  </a:lnTo>
                  <a:lnTo>
                    <a:pt x="1424" y="1069"/>
                  </a:lnTo>
                  <a:lnTo>
                    <a:pt x="1369" y="1089"/>
                  </a:lnTo>
                  <a:lnTo>
                    <a:pt x="1234" y="1119"/>
                  </a:lnTo>
                  <a:lnTo>
                    <a:pt x="1139" y="1164"/>
                  </a:lnTo>
                  <a:lnTo>
                    <a:pt x="1064" y="1204"/>
                  </a:lnTo>
                  <a:lnTo>
                    <a:pt x="1029" y="1229"/>
                  </a:lnTo>
                  <a:lnTo>
                    <a:pt x="1029" y="1279"/>
                  </a:lnTo>
                  <a:lnTo>
                    <a:pt x="1029" y="1354"/>
                  </a:lnTo>
                  <a:lnTo>
                    <a:pt x="1004" y="1494"/>
                  </a:lnTo>
                  <a:lnTo>
                    <a:pt x="989" y="1534"/>
                  </a:lnTo>
                  <a:lnTo>
                    <a:pt x="1044" y="1574"/>
                  </a:lnTo>
                  <a:lnTo>
                    <a:pt x="1114" y="1649"/>
                  </a:lnTo>
                  <a:lnTo>
                    <a:pt x="1129" y="1694"/>
                  </a:lnTo>
                  <a:lnTo>
                    <a:pt x="1114" y="1734"/>
                  </a:lnTo>
                  <a:lnTo>
                    <a:pt x="1064" y="1759"/>
                  </a:lnTo>
                  <a:lnTo>
                    <a:pt x="1004" y="1779"/>
                  </a:lnTo>
                  <a:lnTo>
                    <a:pt x="1004" y="1764"/>
                  </a:lnTo>
                  <a:lnTo>
                    <a:pt x="969" y="1724"/>
                  </a:lnTo>
                  <a:lnTo>
                    <a:pt x="949" y="1674"/>
                  </a:lnTo>
                  <a:lnTo>
                    <a:pt x="924" y="1649"/>
                  </a:lnTo>
                  <a:lnTo>
                    <a:pt x="864" y="1629"/>
                  </a:lnTo>
                  <a:lnTo>
                    <a:pt x="799" y="1619"/>
                  </a:lnTo>
                  <a:lnTo>
                    <a:pt x="749" y="1639"/>
                  </a:lnTo>
                  <a:lnTo>
                    <a:pt x="729" y="1674"/>
                  </a:lnTo>
                  <a:lnTo>
                    <a:pt x="684" y="1684"/>
                  </a:lnTo>
                  <a:lnTo>
                    <a:pt x="644" y="1649"/>
                  </a:lnTo>
                  <a:lnTo>
                    <a:pt x="600" y="1649"/>
                  </a:lnTo>
                  <a:lnTo>
                    <a:pt x="550" y="1659"/>
                  </a:lnTo>
                  <a:lnTo>
                    <a:pt x="515" y="1649"/>
                  </a:lnTo>
                  <a:lnTo>
                    <a:pt x="475" y="1639"/>
                  </a:lnTo>
                  <a:lnTo>
                    <a:pt x="445" y="1629"/>
                  </a:lnTo>
                  <a:lnTo>
                    <a:pt x="435" y="1619"/>
                  </a:lnTo>
                  <a:lnTo>
                    <a:pt x="400" y="1609"/>
                  </a:lnTo>
                  <a:lnTo>
                    <a:pt x="360" y="1589"/>
                  </a:lnTo>
                  <a:lnTo>
                    <a:pt x="340" y="1554"/>
                  </a:lnTo>
                  <a:lnTo>
                    <a:pt x="285" y="1494"/>
                  </a:lnTo>
                  <a:lnTo>
                    <a:pt x="255" y="1459"/>
                  </a:lnTo>
                  <a:lnTo>
                    <a:pt x="210" y="1419"/>
                  </a:lnTo>
                  <a:lnTo>
                    <a:pt x="180" y="1394"/>
                  </a:lnTo>
                  <a:lnTo>
                    <a:pt x="150" y="1364"/>
                  </a:lnTo>
                  <a:lnTo>
                    <a:pt x="125" y="1334"/>
                  </a:lnTo>
                  <a:lnTo>
                    <a:pt x="125" y="1309"/>
                  </a:lnTo>
                  <a:lnTo>
                    <a:pt x="120" y="1259"/>
                  </a:lnTo>
                  <a:lnTo>
                    <a:pt x="120" y="1249"/>
                  </a:lnTo>
                  <a:lnTo>
                    <a:pt x="95" y="1239"/>
                  </a:lnTo>
                  <a:lnTo>
                    <a:pt x="65" y="1259"/>
                  </a:lnTo>
                  <a:lnTo>
                    <a:pt x="35" y="1229"/>
                  </a:lnTo>
                  <a:lnTo>
                    <a:pt x="20" y="1184"/>
                  </a:lnTo>
                  <a:lnTo>
                    <a:pt x="0" y="1144"/>
                  </a:lnTo>
                  <a:lnTo>
                    <a:pt x="15" y="1099"/>
                  </a:lnTo>
                  <a:lnTo>
                    <a:pt x="20" y="1069"/>
                  </a:lnTo>
                  <a:lnTo>
                    <a:pt x="55" y="1034"/>
                  </a:lnTo>
                  <a:lnTo>
                    <a:pt x="85" y="1009"/>
                  </a:lnTo>
                  <a:lnTo>
                    <a:pt x="125" y="974"/>
                  </a:lnTo>
                  <a:lnTo>
                    <a:pt x="120" y="944"/>
                  </a:lnTo>
                  <a:lnTo>
                    <a:pt x="105" y="909"/>
                  </a:lnTo>
                  <a:lnTo>
                    <a:pt x="105" y="869"/>
                  </a:lnTo>
                  <a:lnTo>
                    <a:pt x="105" y="839"/>
                  </a:lnTo>
                  <a:lnTo>
                    <a:pt x="120" y="814"/>
                  </a:lnTo>
                  <a:lnTo>
                    <a:pt x="170" y="774"/>
                  </a:lnTo>
                  <a:lnTo>
                    <a:pt x="210" y="814"/>
                  </a:lnTo>
                  <a:lnTo>
                    <a:pt x="235" y="824"/>
                  </a:lnTo>
                  <a:lnTo>
                    <a:pt x="295" y="824"/>
                  </a:lnTo>
                  <a:lnTo>
                    <a:pt x="380" y="804"/>
                  </a:lnTo>
                  <a:lnTo>
                    <a:pt x="410" y="784"/>
                  </a:lnTo>
                  <a:lnTo>
                    <a:pt x="445" y="754"/>
                  </a:lnTo>
                  <a:lnTo>
                    <a:pt x="475" y="709"/>
                  </a:lnTo>
                  <a:lnTo>
                    <a:pt x="510" y="644"/>
                  </a:lnTo>
                  <a:lnTo>
                    <a:pt x="515" y="594"/>
                  </a:lnTo>
                  <a:lnTo>
                    <a:pt x="580" y="584"/>
                  </a:lnTo>
                  <a:lnTo>
                    <a:pt x="609" y="604"/>
                  </a:lnTo>
                  <a:lnTo>
                    <a:pt x="654" y="614"/>
                  </a:lnTo>
                  <a:lnTo>
                    <a:pt x="684" y="614"/>
                  </a:lnTo>
                  <a:lnTo>
                    <a:pt x="709" y="614"/>
                  </a:lnTo>
                  <a:lnTo>
                    <a:pt x="749" y="529"/>
                  </a:lnTo>
                  <a:lnTo>
                    <a:pt x="729" y="509"/>
                  </a:lnTo>
                  <a:lnTo>
                    <a:pt x="749" y="489"/>
                  </a:lnTo>
                  <a:lnTo>
                    <a:pt x="769" y="489"/>
                  </a:lnTo>
                  <a:lnTo>
                    <a:pt x="789" y="489"/>
                  </a:lnTo>
                  <a:lnTo>
                    <a:pt x="874" y="414"/>
                  </a:lnTo>
                  <a:lnTo>
                    <a:pt x="864" y="400"/>
                  </a:lnTo>
                  <a:lnTo>
                    <a:pt x="844" y="385"/>
                  </a:lnTo>
                  <a:lnTo>
                    <a:pt x="799" y="360"/>
                  </a:lnTo>
                  <a:lnTo>
                    <a:pt x="779" y="340"/>
                  </a:lnTo>
                  <a:lnTo>
                    <a:pt x="769" y="330"/>
                  </a:lnTo>
                  <a:lnTo>
                    <a:pt x="769" y="310"/>
                  </a:lnTo>
                  <a:lnTo>
                    <a:pt x="759" y="300"/>
                  </a:lnTo>
                  <a:lnTo>
                    <a:pt x="759" y="265"/>
                  </a:lnTo>
                  <a:lnTo>
                    <a:pt x="769" y="255"/>
                  </a:lnTo>
                  <a:lnTo>
                    <a:pt x="789" y="255"/>
                  </a:lnTo>
                  <a:lnTo>
                    <a:pt x="844" y="235"/>
                  </a:lnTo>
                  <a:lnTo>
                    <a:pt x="874" y="235"/>
                  </a:lnTo>
                  <a:lnTo>
                    <a:pt x="919" y="225"/>
                  </a:lnTo>
                  <a:lnTo>
                    <a:pt x="939" y="205"/>
                  </a:lnTo>
                  <a:lnTo>
                    <a:pt x="969" y="180"/>
                  </a:lnTo>
                  <a:lnTo>
                    <a:pt x="1004" y="150"/>
                  </a:lnTo>
                  <a:lnTo>
                    <a:pt x="1044" y="120"/>
                  </a:lnTo>
                  <a:lnTo>
                    <a:pt x="1074" y="85"/>
                  </a:lnTo>
                  <a:lnTo>
                    <a:pt x="1094" y="65"/>
                  </a:lnTo>
                  <a:lnTo>
                    <a:pt x="1129" y="45"/>
                  </a:lnTo>
                  <a:lnTo>
                    <a:pt x="1169" y="45"/>
                  </a:lnTo>
                  <a:lnTo>
                    <a:pt x="1224" y="20"/>
                  </a:lnTo>
                  <a:close/>
                </a:path>
              </a:pathLst>
            </a:custGeom>
            <a:pattFill prst="ltUpDiag">
              <a:fgClr>
                <a:srgbClr val="365F91"/>
              </a:fgClr>
              <a:bgClr>
                <a:srgbClr val="365F9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7" name="Freeform 25" descr="5%"/>
            <p:cNvSpPr>
              <a:spLocks noChangeAspect="1"/>
            </p:cNvSpPr>
            <p:nvPr/>
          </p:nvSpPr>
          <p:spPr bwMode="auto">
            <a:xfrm>
              <a:off x="3963" y="6974"/>
              <a:ext cx="270" cy="112"/>
            </a:xfrm>
            <a:custGeom>
              <a:avLst/>
              <a:gdLst>
                <a:gd name="T0" fmla="*/ 143 w 250"/>
                <a:gd name="T1" fmla="*/ 0 h 135"/>
                <a:gd name="T2" fmla="*/ 102 w 250"/>
                <a:gd name="T3" fmla="*/ 14 h 135"/>
                <a:gd name="T4" fmla="*/ 54 w 250"/>
                <a:gd name="T5" fmla="*/ 14 h 135"/>
                <a:gd name="T6" fmla="*/ 0 w 250"/>
                <a:gd name="T7" fmla="*/ 14 h 135"/>
                <a:gd name="T8" fmla="*/ 14 w 250"/>
                <a:gd name="T9" fmla="*/ 31 h 135"/>
                <a:gd name="T10" fmla="*/ 28 w 250"/>
                <a:gd name="T11" fmla="*/ 41 h 135"/>
                <a:gd name="T12" fmla="*/ 130 w 250"/>
                <a:gd name="T13" fmla="*/ 50 h 135"/>
                <a:gd name="T14" fmla="*/ 232 w 250"/>
                <a:gd name="T15" fmla="*/ 59 h 135"/>
                <a:gd name="T16" fmla="*/ 286 w 250"/>
                <a:gd name="T17" fmla="*/ 64 h 135"/>
                <a:gd name="T18" fmla="*/ 312 w 250"/>
                <a:gd name="T19" fmla="*/ 50 h 135"/>
                <a:gd name="T20" fmla="*/ 340 w 250"/>
                <a:gd name="T21" fmla="*/ 41 h 135"/>
                <a:gd name="T22" fmla="*/ 340 w 250"/>
                <a:gd name="T23" fmla="*/ 18 h 135"/>
                <a:gd name="T24" fmla="*/ 312 w 250"/>
                <a:gd name="T25" fmla="*/ 0 h 135"/>
                <a:gd name="T26" fmla="*/ 272 w 250"/>
                <a:gd name="T27" fmla="*/ 0 h 135"/>
                <a:gd name="T28" fmla="*/ 218 w 250"/>
                <a:gd name="T29" fmla="*/ 10 h 135"/>
                <a:gd name="T30" fmla="*/ 143 w 250"/>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135"/>
                <a:gd name="T50" fmla="*/ 250 w 25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135">
                  <a:moveTo>
                    <a:pt x="105" y="0"/>
                  </a:moveTo>
                  <a:lnTo>
                    <a:pt x="75" y="30"/>
                  </a:lnTo>
                  <a:lnTo>
                    <a:pt x="40" y="30"/>
                  </a:lnTo>
                  <a:lnTo>
                    <a:pt x="0" y="30"/>
                  </a:lnTo>
                  <a:lnTo>
                    <a:pt x="10" y="65"/>
                  </a:lnTo>
                  <a:lnTo>
                    <a:pt x="20" y="85"/>
                  </a:lnTo>
                  <a:lnTo>
                    <a:pt x="95" y="105"/>
                  </a:lnTo>
                  <a:lnTo>
                    <a:pt x="170" y="125"/>
                  </a:lnTo>
                  <a:lnTo>
                    <a:pt x="210" y="135"/>
                  </a:lnTo>
                  <a:lnTo>
                    <a:pt x="230" y="105"/>
                  </a:lnTo>
                  <a:lnTo>
                    <a:pt x="250" y="85"/>
                  </a:lnTo>
                  <a:lnTo>
                    <a:pt x="250" y="40"/>
                  </a:lnTo>
                  <a:lnTo>
                    <a:pt x="230" y="0"/>
                  </a:lnTo>
                  <a:lnTo>
                    <a:pt x="200" y="0"/>
                  </a:lnTo>
                  <a:lnTo>
                    <a:pt x="160" y="20"/>
                  </a:lnTo>
                  <a:lnTo>
                    <a:pt x="105" y="0"/>
                  </a:lnTo>
                  <a:close/>
                </a:path>
              </a:pathLst>
            </a:custGeom>
            <a:pattFill prst="pct5">
              <a:fgClr>
                <a:srgbClr val="243F60"/>
              </a:fgClr>
              <a:bgClr>
                <a:srgbClr val="243F60"/>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8" name="Freeform 26" descr="5%"/>
            <p:cNvSpPr>
              <a:spLocks noChangeAspect="1"/>
            </p:cNvSpPr>
            <p:nvPr/>
          </p:nvSpPr>
          <p:spPr bwMode="auto">
            <a:xfrm>
              <a:off x="3975" y="5784"/>
              <a:ext cx="1653" cy="1615"/>
            </a:xfrm>
            <a:custGeom>
              <a:avLst/>
              <a:gdLst>
                <a:gd name="T0" fmla="*/ 108 w 1534"/>
                <a:gd name="T1" fmla="*/ 190 h 1919"/>
                <a:gd name="T2" fmla="*/ 242 w 1534"/>
                <a:gd name="T3" fmla="*/ 263 h 1919"/>
                <a:gd name="T4" fmla="*/ 195 w 1534"/>
                <a:gd name="T5" fmla="*/ 338 h 1919"/>
                <a:gd name="T6" fmla="*/ 270 w 1534"/>
                <a:gd name="T7" fmla="*/ 419 h 1919"/>
                <a:gd name="T8" fmla="*/ 390 w 1534"/>
                <a:gd name="T9" fmla="*/ 534 h 1919"/>
                <a:gd name="T10" fmla="*/ 390 w 1534"/>
                <a:gd name="T11" fmla="*/ 602 h 1919"/>
                <a:gd name="T12" fmla="*/ 364 w 1534"/>
                <a:gd name="T13" fmla="*/ 662 h 1919"/>
                <a:gd name="T14" fmla="*/ 491 w 1534"/>
                <a:gd name="T15" fmla="*/ 699 h 1919"/>
                <a:gd name="T16" fmla="*/ 526 w 1534"/>
                <a:gd name="T17" fmla="*/ 743 h 1919"/>
                <a:gd name="T18" fmla="*/ 680 w 1534"/>
                <a:gd name="T19" fmla="*/ 788 h 1919"/>
                <a:gd name="T20" fmla="*/ 748 w 1534"/>
                <a:gd name="T21" fmla="*/ 834 h 1919"/>
                <a:gd name="T22" fmla="*/ 850 w 1534"/>
                <a:gd name="T23" fmla="*/ 890 h 1919"/>
                <a:gd name="T24" fmla="*/ 923 w 1534"/>
                <a:gd name="T25" fmla="*/ 943 h 1919"/>
                <a:gd name="T26" fmla="*/ 1065 w 1534"/>
                <a:gd name="T27" fmla="*/ 948 h 1919"/>
                <a:gd name="T28" fmla="*/ 1207 w 1534"/>
                <a:gd name="T29" fmla="*/ 963 h 1919"/>
                <a:gd name="T30" fmla="*/ 1281 w 1534"/>
                <a:gd name="T31" fmla="*/ 932 h 1919"/>
                <a:gd name="T32" fmla="*/ 1369 w 1534"/>
                <a:gd name="T33" fmla="*/ 874 h 1919"/>
                <a:gd name="T34" fmla="*/ 1429 w 1534"/>
                <a:gd name="T35" fmla="*/ 842 h 1919"/>
                <a:gd name="T36" fmla="*/ 1516 w 1534"/>
                <a:gd name="T37" fmla="*/ 803 h 1919"/>
                <a:gd name="T38" fmla="*/ 1530 w 1534"/>
                <a:gd name="T39" fmla="*/ 757 h 1919"/>
                <a:gd name="T40" fmla="*/ 1644 w 1534"/>
                <a:gd name="T41" fmla="*/ 762 h 1919"/>
                <a:gd name="T42" fmla="*/ 1697 w 1534"/>
                <a:gd name="T43" fmla="*/ 715 h 1919"/>
                <a:gd name="T44" fmla="*/ 1758 w 1534"/>
                <a:gd name="T45" fmla="*/ 662 h 1919"/>
                <a:gd name="T46" fmla="*/ 1778 w 1534"/>
                <a:gd name="T47" fmla="*/ 635 h 1919"/>
                <a:gd name="T48" fmla="*/ 1745 w 1534"/>
                <a:gd name="T49" fmla="*/ 589 h 1919"/>
                <a:gd name="T50" fmla="*/ 1832 w 1534"/>
                <a:gd name="T51" fmla="*/ 556 h 1919"/>
                <a:gd name="T52" fmla="*/ 1947 w 1534"/>
                <a:gd name="T53" fmla="*/ 539 h 1919"/>
                <a:gd name="T54" fmla="*/ 1947 w 1534"/>
                <a:gd name="T55" fmla="*/ 504 h 1919"/>
                <a:gd name="T56" fmla="*/ 1900 w 1534"/>
                <a:gd name="T57" fmla="*/ 423 h 1919"/>
                <a:gd name="T58" fmla="*/ 2015 w 1534"/>
                <a:gd name="T59" fmla="*/ 434 h 1919"/>
                <a:gd name="T60" fmla="*/ 1974 w 1534"/>
                <a:gd name="T61" fmla="*/ 386 h 1919"/>
                <a:gd name="T62" fmla="*/ 2041 w 1534"/>
                <a:gd name="T63" fmla="*/ 359 h 1919"/>
                <a:gd name="T64" fmla="*/ 2041 w 1534"/>
                <a:gd name="T65" fmla="*/ 333 h 1919"/>
                <a:gd name="T66" fmla="*/ 1974 w 1534"/>
                <a:gd name="T67" fmla="*/ 333 h 1919"/>
                <a:gd name="T68" fmla="*/ 1873 w 1534"/>
                <a:gd name="T69" fmla="*/ 316 h 1919"/>
                <a:gd name="T70" fmla="*/ 1832 w 1534"/>
                <a:gd name="T71" fmla="*/ 286 h 1919"/>
                <a:gd name="T72" fmla="*/ 1671 w 1534"/>
                <a:gd name="T73" fmla="*/ 248 h 1919"/>
                <a:gd name="T74" fmla="*/ 1576 w 1534"/>
                <a:gd name="T75" fmla="*/ 233 h 1919"/>
                <a:gd name="T76" fmla="*/ 1576 w 1534"/>
                <a:gd name="T77" fmla="*/ 190 h 1919"/>
                <a:gd name="T78" fmla="*/ 1477 w 1534"/>
                <a:gd name="T79" fmla="*/ 173 h 1919"/>
                <a:gd name="T80" fmla="*/ 1288 w 1534"/>
                <a:gd name="T81" fmla="*/ 163 h 1919"/>
                <a:gd name="T82" fmla="*/ 1233 w 1534"/>
                <a:gd name="T83" fmla="*/ 173 h 1919"/>
                <a:gd name="T84" fmla="*/ 1133 w 1534"/>
                <a:gd name="T85" fmla="*/ 167 h 1919"/>
                <a:gd name="T86" fmla="*/ 864 w 1534"/>
                <a:gd name="T87" fmla="*/ 137 h 1919"/>
                <a:gd name="T88" fmla="*/ 762 w 1534"/>
                <a:gd name="T89" fmla="*/ 105 h 1919"/>
                <a:gd name="T90" fmla="*/ 594 w 1534"/>
                <a:gd name="T91" fmla="*/ 62 h 1919"/>
                <a:gd name="T92" fmla="*/ 390 w 1534"/>
                <a:gd name="T93" fmla="*/ 52 h 1919"/>
                <a:gd name="T94" fmla="*/ 209 w 1534"/>
                <a:gd name="T95" fmla="*/ 33 h 1919"/>
                <a:gd name="T96" fmla="*/ 155 w 1534"/>
                <a:gd name="T97" fmla="*/ 10 h 1919"/>
                <a:gd name="T98" fmla="*/ 28 w 1534"/>
                <a:gd name="T99" fmla="*/ 24 h 1919"/>
                <a:gd name="T100" fmla="*/ 67 w 1534"/>
                <a:gd name="T101" fmla="*/ 104 h 1919"/>
                <a:gd name="T102" fmla="*/ 190 w 1534"/>
                <a:gd name="T103" fmla="*/ 153 h 19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4"/>
                <a:gd name="T157" fmla="*/ 0 h 1919"/>
                <a:gd name="T158" fmla="*/ 1534 w 1534"/>
                <a:gd name="T159" fmla="*/ 1919 h 19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4" h="1919">
                  <a:moveTo>
                    <a:pt x="95" y="335"/>
                  </a:moveTo>
                  <a:lnTo>
                    <a:pt x="80" y="380"/>
                  </a:lnTo>
                  <a:lnTo>
                    <a:pt x="135" y="420"/>
                  </a:lnTo>
                  <a:lnTo>
                    <a:pt x="180" y="525"/>
                  </a:lnTo>
                  <a:lnTo>
                    <a:pt x="165" y="610"/>
                  </a:lnTo>
                  <a:lnTo>
                    <a:pt x="145" y="675"/>
                  </a:lnTo>
                  <a:lnTo>
                    <a:pt x="135" y="705"/>
                  </a:lnTo>
                  <a:lnTo>
                    <a:pt x="200" y="835"/>
                  </a:lnTo>
                  <a:lnTo>
                    <a:pt x="250" y="960"/>
                  </a:lnTo>
                  <a:lnTo>
                    <a:pt x="290" y="1065"/>
                  </a:lnTo>
                  <a:lnTo>
                    <a:pt x="315" y="1130"/>
                  </a:lnTo>
                  <a:lnTo>
                    <a:pt x="290" y="1200"/>
                  </a:lnTo>
                  <a:lnTo>
                    <a:pt x="260" y="1265"/>
                  </a:lnTo>
                  <a:lnTo>
                    <a:pt x="270" y="1320"/>
                  </a:lnTo>
                  <a:lnTo>
                    <a:pt x="325" y="1350"/>
                  </a:lnTo>
                  <a:lnTo>
                    <a:pt x="365" y="1395"/>
                  </a:lnTo>
                  <a:lnTo>
                    <a:pt x="390" y="1425"/>
                  </a:lnTo>
                  <a:lnTo>
                    <a:pt x="390" y="1480"/>
                  </a:lnTo>
                  <a:lnTo>
                    <a:pt x="450" y="1520"/>
                  </a:lnTo>
                  <a:lnTo>
                    <a:pt x="505" y="1570"/>
                  </a:lnTo>
                  <a:lnTo>
                    <a:pt x="535" y="1614"/>
                  </a:lnTo>
                  <a:lnTo>
                    <a:pt x="555" y="1664"/>
                  </a:lnTo>
                  <a:lnTo>
                    <a:pt x="590" y="1699"/>
                  </a:lnTo>
                  <a:lnTo>
                    <a:pt x="630" y="1774"/>
                  </a:lnTo>
                  <a:lnTo>
                    <a:pt x="660" y="1834"/>
                  </a:lnTo>
                  <a:lnTo>
                    <a:pt x="685" y="1879"/>
                  </a:lnTo>
                  <a:lnTo>
                    <a:pt x="725" y="1879"/>
                  </a:lnTo>
                  <a:lnTo>
                    <a:pt x="790" y="1889"/>
                  </a:lnTo>
                  <a:lnTo>
                    <a:pt x="840" y="1899"/>
                  </a:lnTo>
                  <a:lnTo>
                    <a:pt x="895" y="1919"/>
                  </a:lnTo>
                  <a:lnTo>
                    <a:pt x="905" y="1899"/>
                  </a:lnTo>
                  <a:lnTo>
                    <a:pt x="950" y="1859"/>
                  </a:lnTo>
                  <a:lnTo>
                    <a:pt x="995" y="1794"/>
                  </a:lnTo>
                  <a:lnTo>
                    <a:pt x="1015" y="1744"/>
                  </a:lnTo>
                  <a:lnTo>
                    <a:pt x="1020" y="1679"/>
                  </a:lnTo>
                  <a:lnTo>
                    <a:pt x="1060" y="1679"/>
                  </a:lnTo>
                  <a:lnTo>
                    <a:pt x="1080" y="1644"/>
                  </a:lnTo>
                  <a:lnTo>
                    <a:pt x="1125" y="1600"/>
                  </a:lnTo>
                  <a:lnTo>
                    <a:pt x="1105" y="1540"/>
                  </a:lnTo>
                  <a:lnTo>
                    <a:pt x="1135" y="1510"/>
                  </a:lnTo>
                  <a:lnTo>
                    <a:pt x="1179" y="1540"/>
                  </a:lnTo>
                  <a:lnTo>
                    <a:pt x="1219" y="1520"/>
                  </a:lnTo>
                  <a:lnTo>
                    <a:pt x="1209" y="1490"/>
                  </a:lnTo>
                  <a:lnTo>
                    <a:pt x="1259" y="1425"/>
                  </a:lnTo>
                  <a:lnTo>
                    <a:pt x="1259" y="1360"/>
                  </a:lnTo>
                  <a:lnTo>
                    <a:pt x="1304" y="1320"/>
                  </a:lnTo>
                  <a:lnTo>
                    <a:pt x="1294" y="1285"/>
                  </a:lnTo>
                  <a:lnTo>
                    <a:pt x="1319" y="1265"/>
                  </a:lnTo>
                  <a:lnTo>
                    <a:pt x="1304" y="1215"/>
                  </a:lnTo>
                  <a:lnTo>
                    <a:pt x="1294" y="1175"/>
                  </a:lnTo>
                  <a:lnTo>
                    <a:pt x="1319" y="1140"/>
                  </a:lnTo>
                  <a:lnTo>
                    <a:pt x="1359" y="1110"/>
                  </a:lnTo>
                  <a:lnTo>
                    <a:pt x="1409" y="1095"/>
                  </a:lnTo>
                  <a:lnTo>
                    <a:pt x="1444" y="1075"/>
                  </a:lnTo>
                  <a:lnTo>
                    <a:pt x="1464" y="1055"/>
                  </a:lnTo>
                  <a:lnTo>
                    <a:pt x="1444" y="1005"/>
                  </a:lnTo>
                  <a:lnTo>
                    <a:pt x="1379" y="900"/>
                  </a:lnTo>
                  <a:lnTo>
                    <a:pt x="1409" y="845"/>
                  </a:lnTo>
                  <a:lnTo>
                    <a:pt x="1464" y="855"/>
                  </a:lnTo>
                  <a:lnTo>
                    <a:pt x="1494" y="865"/>
                  </a:lnTo>
                  <a:lnTo>
                    <a:pt x="1469" y="800"/>
                  </a:lnTo>
                  <a:lnTo>
                    <a:pt x="1464" y="770"/>
                  </a:lnTo>
                  <a:lnTo>
                    <a:pt x="1484" y="735"/>
                  </a:lnTo>
                  <a:lnTo>
                    <a:pt x="1514" y="715"/>
                  </a:lnTo>
                  <a:lnTo>
                    <a:pt x="1534" y="695"/>
                  </a:lnTo>
                  <a:lnTo>
                    <a:pt x="1514" y="665"/>
                  </a:lnTo>
                  <a:lnTo>
                    <a:pt x="1484" y="645"/>
                  </a:lnTo>
                  <a:lnTo>
                    <a:pt x="1464" y="665"/>
                  </a:lnTo>
                  <a:lnTo>
                    <a:pt x="1429" y="675"/>
                  </a:lnTo>
                  <a:lnTo>
                    <a:pt x="1389" y="630"/>
                  </a:lnTo>
                  <a:lnTo>
                    <a:pt x="1379" y="600"/>
                  </a:lnTo>
                  <a:lnTo>
                    <a:pt x="1359" y="570"/>
                  </a:lnTo>
                  <a:lnTo>
                    <a:pt x="1284" y="505"/>
                  </a:lnTo>
                  <a:lnTo>
                    <a:pt x="1239" y="495"/>
                  </a:lnTo>
                  <a:lnTo>
                    <a:pt x="1189" y="485"/>
                  </a:lnTo>
                  <a:lnTo>
                    <a:pt x="1169" y="465"/>
                  </a:lnTo>
                  <a:lnTo>
                    <a:pt x="1169" y="410"/>
                  </a:lnTo>
                  <a:lnTo>
                    <a:pt x="1169" y="380"/>
                  </a:lnTo>
                  <a:lnTo>
                    <a:pt x="1125" y="335"/>
                  </a:lnTo>
                  <a:lnTo>
                    <a:pt x="1095" y="345"/>
                  </a:lnTo>
                  <a:lnTo>
                    <a:pt x="1000" y="345"/>
                  </a:lnTo>
                  <a:lnTo>
                    <a:pt x="955" y="325"/>
                  </a:lnTo>
                  <a:lnTo>
                    <a:pt x="935" y="335"/>
                  </a:lnTo>
                  <a:lnTo>
                    <a:pt x="915" y="345"/>
                  </a:lnTo>
                  <a:lnTo>
                    <a:pt x="870" y="335"/>
                  </a:lnTo>
                  <a:lnTo>
                    <a:pt x="840" y="335"/>
                  </a:lnTo>
                  <a:lnTo>
                    <a:pt x="765" y="280"/>
                  </a:lnTo>
                  <a:lnTo>
                    <a:pt x="640" y="275"/>
                  </a:lnTo>
                  <a:lnTo>
                    <a:pt x="610" y="260"/>
                  </a:lnTo>
                  <a:lnTo>
                    <a:pt x="565" y="210"/>
                  </a:lnTo>
                  <a:lnTo>
                    <a:pt x="515" y="170"/>
                  </a:lnTo>
                  <a:lnTo>
                    <a:pt x="440" y="125"/>
                  </a:lnTo>
                  <a:lnTo>
                    <a:pt x="375" y="115"/>
                  </a:lnTo>
                  <a:lnTo>
                    <a:pt x="290" y="105"/>
                  </a:lnTo>
                  <a:lnTo>
                    <a:pt x="200" y="70"/>
                  </a:lnTo>
                  <a:lnTo>
                    <a:pt x="155" y="65"/>
                  </a:lnTo>
                  <a:lnTo>
                    <a:pt x="135" y="50"/>
                  </a:lnTo>
                  <a:lnTo>
                    <a:pt x="115" y="20"/>
                  </a:lnTo>
                  <a:lnTo>
                    <a:pt x="80" y="0"/>
                  </a:lnTo>
                  <a:lnTo>
                    <a:pt x="20" y="50"/>
                  </a:lnTo>
                  <a:lnTo>
                    <a:pt x="0" y="135"/>
                  </a:lnTo>
                  <a:lnTo>
                    <a:pt x="50" y="205"/>
                  </a:lnTo>
                  <a:lnTo>
                    <a:pt x="115" y="240"/>
                  </a:lnTo>
                  <a:lnTo>
                    <a:pt x="140" y="305"/>
                  </a:lnTo>
                  <a:lnTo>
                    <a:pt x="95" y="335"/>
                  </a:lnTo>
                  <a:close/>
                </a:path>
              </a:pathLst>
            </a:custGeom>
            <a:pattFill prst="pct5">
              <a:fgClr>
                <a:srgbClr val="243F60"/>
              </a:fgClr>
              <a:bgClr>
                <a:srgbClr val="243F60"/>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29" name="Freeform 27" descr="5%"/>
            <p:cNvSpPr>
              <a:spLocks noChangeAspect="1"/>
            </p:cNvSpPr>
            <p:nvPr/>
          </p:nvSpPr>
          <p:spPr bwMode="auto">
            <a:xfrm>
              <a:off x="5338" y="10676"/>
              <a:ext cx="2485" cy="1285"/>
            </a:xfrm>
            <a:custGeom>
              <a:avLst/>
              <a:gdLst>
                <a:gd name="T0" fmla="*/ 3097 w 2309"/>
                <a:gd name="T1" fmla="*/ 23 h 1529"/>
                <a:gd name="T2" fmla="*/ 2929 w 2309"/>
                <a:gd name="T3" fmla="*/ 150 h 1529"/>
                <a:gd name="T4" fmla="*/ 2756 w 2309"/>
                <a:gd name="T5" fmla="*/ 270 h 1529"/>
                <a:gd name="T6" fmla="*/ 2729 w 2309"/>
                <a:gd name="T7" fmla="*/ 342 h 1529"/>
                <a:gd name="T8" fmla="*/ 2587 w 2309"/>
                <a:gd name="T9" fmla="*/ 416 h 1529"/>
                <a:gd name="T10" fmla="*/ 2688 w 2309"/>
                <a:gd name="T11" fmla="*/ 491 h 1529"/>
                <a:gd name="T12" fmla="*/ 2742 w 2309"/>
                <a:gd name="T13" fmla="*/ 558 h 1529"/>
                <a:gd name="T14" fmla="*/ 2790 w 2309"/>
                <a:gd name="T15" fmla="*/ 601 h 1529"/>
                <a:gd name="T16" fmla="*/ 2615 w 2309"/>
                <a:gd name="T17" fmla="*/ 686 h 1529"/>
                <a:gd name="T18" fmla="*/ 2601 w 2309"/>
                <a:gd name="T19" fmla="*/ 748 h 1529"/>
                <a:gd name="T20" fmla="*/ 2487 w 2309"/>
                <a:gd name="T21" fmla="*/ 763 h 1529"/>
                <a:gd name="T22" fmla="*/ 2373 w 2309"/>
                <a:gd name="T23" fmla="*/ 728 h 1529"/>
                <a:gd name="T24" fmla="*/ 2164 w 2309"/>
                <a:gd name="T25" fmla="*/ 718 h 1529"/>
                <a:gd name="T26" fmla="*/ 2064 w 2309"/>
                <a:gd name="T27" fmla="*/ 701 h 1529"/>
                <a:gd name="T28" fmla="*/ 1950 w 2309"/>
                <a:gd name="T29" fmla="*/ 678 h 1529"/>
                <a:gd name="T30" fmla="*/ 1911 w 2309"/>
                <a:gd name="T31" fmla="*/ 643 h 1529"/>
                <a:gd name="T32" fmla="*/ 1836 w 2309"/>
                <a:gd name="T33" fmla="*/ 595 h 1529"/>
                <a:gd name="T34" fmla="*/ 1596 w 2309"/>
                <a:gd name="T35" fmla="*/ 520 h 1529"/>
                <a:gd name="T36" fmla="*/ 1415 w 2309"/>
                <a:gd name="T37" fmla="*/ 520 h 1529"/>
                <a:gd name="T38" fmla="*/ 1228 w 2309"/>
                <a:gd name="T39" fmla="*/ 483 h 1529"/>
                <a:gd name="T40" fmla="*/ 1086 w 2309"/>
                <a:gd name="T41" fmla="*/ 454 h 1529"/>
                <a:gd name="T42" fmla="*/ 918 w 2309"/>
                <a:gd name="T43" fmla="*/ 449 h 1529"/>
                <a:gd name="T44" fmla="*/ 805 w 2309"/>
                <a:gd name="T45" fmla="*/ 398 h 1529"/>
                <a:gd name="T46" fmla="*/ 738 w 2309"/>
                <a:gd name="T47" fmla="*/ 378 h 1529"/>
                <a:gd name="T48" fmla="*/ 604 w 2309"/>
                <a:gd name="T49" fmla="*/ 342 h 1529"/>
                <a:gd name="T50" fmla="*/ 482 w 2309"/>
                <a:gd name="T51" fmla="*/ 299 h 1529"/>
                <a:gd name="T52" fmla="*/ 395 w 2309"/>
                <a:gd name="T53" fmla="*/ 297 h 1529"/>
                <a:gd name="T54" fmla="*/ 255 w 2309"/>
                <a:gd name="T55" fmla="*/ 307 h 1529"/>
                <a:gd name="T56" fmla="*/ 195 w 2309"/>
                <a:gd name="T57" fmla="*/ 270 h 1529"/>
                <a:gd name="T58" fmla="*/ 94 w 2309"/>
                <a:gd name="T59" fmla="*/ 255 h 1529"/>
                <a:gd name="T60" fmla="*/ 94 w 2309"/>
                <a:gd name="T61" fmla="*/ 234 h 1529"/>
                <a:gd name="T62" fmla="*/ 0 w 2309"/>
                <a:gd name="T63" fmla="*/ 184 h 1529"/>
                <a:gd name="T64" fmla="*/ 67 w 2309"/>
                <a:gd name="T65" fmla="*/ 152 h 1529"/>
                <a:gd name="T66" fmla="*/ 28 w 2309"/>
                <a:gd name="T67" fmla="*/ 122 h 1529"/>
                <a:gd name="T68" fmla="*/ 81 w 2309"/>
                <a:gd name="T69" fmla="*/ 80 h 1529"/>
                <a:gd name="T70" fmla="*/ 349 w 2309"/>
                <a:gd name="T71" fmla="*/ 33 h 1529"/>
                <a:gd name="T72" fmla="*/ 490 w 2309"/>
                <a:gd name="T73" fmla="*/ 70 h 1529"/>
                <a:gd name="T74" fmla="*/ 591 w 2309"/>
                <a:gd name="T75" fmla="*/ 23 h 1529"/>
                <a:gd name="T76" fmla="*/ 946 w 2309"/>
                <a:gd name="T77" fmla="*/ 42 h 1529"/>
                <a:gd name="T78" fmla="*/ 1086 w 2309"/>
                <a:gd name="T79" fmla="*/ 85 h 1529"/>
                <a:gd name="T80" fmla="*/ 1174 w 2309"/>
                <a:gd name="T81" fmla="*/ 85 h 1529"/>
                <a:gd name="T82" fmla="*/ 1388 w 2309"/>
                <a:gd name="T83" fmla="*/ 122 h 1529"/>
                <a:gd name="T84" fmla="*/ 1569 w 2309"/>
                <a:gd name="T85" fmla="*/ 90 h 1529"/>
                <a:gd name="T86" fmla="*/ 1749 w 2309"/>
                <a:gd name="T87" fmla="*/ 113 h 1529"/>
                <a:gd name="T88" fmla="*/ 1917 w 2309"/>
                <a:gd name="T89" fmla="*/ 108 h 1529"/>
                <a:gd name="T90" fmla="*/ 2106 w 2309"/>
                <a:gd name="T91" fmla="*/ 99 h 1529"/>
                <a:gd name="T92" fmla="*/ 2292 w 2309"/>
                <a:gd name="T93" fmla="*/ 65 h 1529"/>
                <a:gd name="T94" fmla="*/ 2501 w 2309"/>
                <a:gd name="T95" fmla="*/ 47 h 1529"/>
                <a:gd name="T96" fmla="*/ 2688 w 2309"/>
                <a:gd name="T97" fmla="*/ 47 h 1529"/>
                <a:gd name="T98" fmla="*/ 2815 w 2309"/>
                <a:gd name="T99" fmla="*/ 10 h 1529"/>
                <a:gd name="T100" fmla="*/ 2983 w 2309"/>
                <a:gd name="T101" fmla="*/ 17 h 15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9"/>
                <a:gd name="T154" fmla="*/ 0 h 1529"/>
                <a:gd name="T155" fmla="*/ 2309 w 2309"/>
                <a:gd name="T156" fmla="*/ 1529 h 15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9" h="1529">
                  <a:moveTo>
                    <a:pt x="2289" y="0"/>
                  </a:moveTo>
                  <a:lnTo>
                    <a:pt x="2309" y="45"/>
                  </a:lnTo>
                  <a:lnTo>
                    <a:pt x="2224" y="180"/>
                  </a:lnTo>
                  <a:lnTo>
                    <a:pt x="2184" y="300"/>
                  </a:lnTo>
                  <a:lnTo>
                    <a:pt x="2119" y="415"/>
                  </a:lnTo>
                  <a:lnTo>
                    <a:pt x="2054" y="540"/>
                  </a:lnTo>
                  <a:lnTo>
                    <a:pt x="2014" y="580"/>
                  </a:lnTo>
                  <a:lnTo>
                    <a:pt x="2034" y="685"/>
                  </a:lnTo>
                  <a:lnTo>
                    <a:pt x="1909" y="759"/>
                  </a:lnTo>
                  <a:lnTo>
                    <a:pt x="1929" y="834"/>
                  </a:lnTo>
                  <a:lnTo>
                    <a:pt x="1929" y="919"/>
                  </a:lnTo>
                  <a:lnTo>
                    <a:pt x="2004" y="984"/>
                  </a:lnTo>
                  <a:lnTo>
                    <a:pt x="1994" y="1034"/>
                  </a:lnTo>
                  <a:lnTo>
                    <a:pt x="2044" y="1119"/>
                  </a:lnTo>
                  <a:lnTo>
                    <a:pt x="2079" y="1139"/>
                  </a:lnTo>
                  <a:lnTo>
                    <a:pt x="2079" y="1204"/>
                  </a:lnTo>
                  <a:lnTo>
                    <a:pt x="1959" y="1319"/>
                  </a:lnTo>
                  <a:lnTo>
                    <a:pt x="1949" y="1374"/>
                  </a:lnTo>
                  <a:lnTo>
                    <a:pt x="1959" y="1439"/>
                  </a:lnTo>
                  <a:lnTo>
                    <a:pt x="1939" y="1499"/>
                  </a:lnTo>
                  <a:lnTo>
                    <a:pt x="1889" y="1529"/>
                  </a:lnTo>
                  <a:lnTo>
                    <a:pt x="1854" y="1529"/>
                  </a:lnTo>
                  <a:lnTo>
                    <a:pt x="1804" y="1489"/>
                  </a:lnTo>
                  <a:lnTo>
                    <a:pt x="1769" y="1459"/>
                  </a:lnTo>
                  <a:lnTo>
                    <a:pt x="1709" y="1459"/>
                  </a:lnTo>
                  <a:lnTo>
                    <a:pt x="1614" y="1439"/>
                  </a:lnTo>
                  <a:lnTo>
                    <a:pt x="1579" y="1444"/>
                  </a:lnTo>
                  <a:lnTo>
                    <a:pt x="1539" y="1404"/>
                  </a:lnTo>
                  <a:lnTo>
                    <a:pt x="1494" y="1359"/>
                  </a:lnTo>
                  <a:lnTo>
                    <a:pt x="1454" y="1359"/>
                  </a:lnTo>
                  <a:lnTo>
                    <a:pt x="1424" y="1339"/>
                  </a:lnTo>
                  <a:lnTo>
                    <a:pt x="1424" y="1289"/>
                  </a:lnTo>
                  <a:lnTo>
                    <a:pt x="1404" y="1224"/>
                  </a:lnTo>
                  <a:lnTo>
                    <a:pt x="1369" y="1194"/>
                  </a:lnTo>
                  <a:lnTo>
                    <a:pt x="1304" y="1129"/>
                  </a:lnTo>
                  <a:lnTo>
                    <a:pt x="1189" y="1044"/>
                  </a:lnTo>
                  <a:lnTo>
                    <a:pt x="1125" y="1044"/>
                  </a:lnTo>
                  <a:lnTo>
                    <a:pt x="1055" y="1044"/>
                  </a:lnTo>
                  <a:lnTo>
                    <a:pt x="1000" y="1004"/>
                  </a:lnTo>
                  <a:lnTo>
                    <a:pt x="915" y="969"/>
                  </a:lnTo>
                  <a:lnTo>
                    <a:pt x="885" y="939"/>
                  </a:lnTo>
                  <a:lnTo>
                    <a:pt x="810" y="909"/>
                  </a:lnTo>
                  <a:lnTo>
                    <a:pt x="725" y="899"/>
                  </a:lnTo>
                  <a:lnTo>
                    <a:pt x="685" y="899"/>
                  </a:lnTo>
                  <a:lnTo>
                    <a:pt x="620" y="824"/>
                  </a:lnTo>
                  <a:lnTo>
                    <a:pt x="600" y="799"/>
                  </a:lnTo>
                  <a:lnTo>
                    <a:pt x="555" y="794"/>
                  </a:lnTo>
                  <a:lnTo>
                    <a:pt x="550" y="759"/>
                  </a:lnTo>
                  <a:lnTo>
                    <a:pt x="505" y="685"/>
                  </a:lnTo>
                  <a:lnTo>
                    <a:pt x="450" y="685"/>
                  </a:lnTo>
                  <a:lnTo>
                    <a:pt x="400" y="665"/>
                  </a:lnTo>
                  <a:lnTo>
                    <a:pt x="360" y="600"/>
                  </a:lnTo>
                  <a:lnTo>
                    <a:pt x="345" y="595"/>
                  </a:lnTo>
                  <a:lnTo>
                    <a:pt x="295" y="595"/>
                  </a:lnTo>
                  <a:lnTo>
                    <a:pt x="240" y="615"/>
                  </a:lnTo>
                  <a:lnTo>
                    <a:pt x="190" y="615"/>
                  </a:lnTo>
                  <a:lnTo>
                    <a:pt x="145" y="580"/>
                  </a:lnTo>
                  <a:lnTo>
                    <a:pt x="145" y="540"/>
                  </a:lnTo>
                  <a:lnTo>
                    <a:pt x="125" y="495"/>
                  </a:lnTo>
                  <a:lnTo>
                    <a:pt x="70" y="510"/>
                  </a:lnTo>
                  <a:lnTo>
                    <a:pt x="50" y="490"/>
                  </a:lnTo>
                  <a:lnTo>
                    <a:pt x="70" y="470"/>
                  </a:lnTo>
                  <a:lnTo>
                    <a:pt x="0" y="415"/>
                  </a:lnTo>
                  <a:lnTo>
                    <a:pt x="0" y="370"/>
                  </a:lnTo>
                  <a:lnTo>
                    <a:pt x="20" y="340"/>
                  </a:lnTo>
                  <a:lnTo>
                    <a:pt x="50" y="305"/>
                  </a:lnTo>
                  <a:lnTo>
                    <a:pt x="50" y="275"/>
                  </a:lnTo>
                  <a:lnTo>
                    <a:pt x="20" y="245"/>
                  </a:lnTo>
                  <a:lnTo>
                    <a:pt x="30" y="200"/>
                  </a:lnTo>
                  <a:lnTo>
                    <a:pt x="60" y="160"/>
                  </a:lnTo>
                  <a:lnTo>
                    <a:pt x="200" y="55"/>
                  </a:lnTo>
                  <a:lnTo>
                    <a:pt x="260" y="65"/>
                  </a:lnTo>
                  <a:lnTo>
                    <a:pt x="280" y="95"/>
                  </a:lnTo>
                  <a:lnTo>
                    <a:pt x="365" y="140"/>
                  </a:lnTo>
                  <a:lnTo>
                    <a:pt x="410" y="95"/>
                  </a:lnTo>
                  <a:lnTo>
                    <a:pt x="440" y="45"/>
                  </a:lnTo>
                  <a:lnTo>
                    <a:pt x="695" y="45"/>
                  </a:lnTo>
                  <a:lnTo>
                    <a:pt x="705" y="85"/>
                  </a:lnTo>
                  <a:lnTo>
                    <a:pt x="790" y="130"/>
                  </a:lnTo>
                  <a:lnTo>
                    <a:pt x="810" y="170"/>
                  </a:lnTo>
                  <a:lnTo>
                    <a:pt x="845" y="190"/>
                  </a:lnTo>
                  <a:lnTo>
                    <a:pt x="875" y="170"/>
                  </a:lnTo>
                  <a:lnTo>
                    <a:pt x="980" y="225"/>
                  </a:lnTo>
                  <a:lnTo>
                    <a:pt x="1035" y="245"/>
                  </a:lnTo>
                  <a:lnTo>
                    <a:pt x="1095" y="225"/>
                  </a:lnTo>
                  <a:lnTo>
                    <a:pt x="1170" y="180"/>
                  </a:lnTo>
                  <a:lnTo>
                    <a:pt x="1234" y="180"/>
                  </a:lnTo>
                  <a:lnTo>
                    <a:pt x="1304" y="225"/>
                  </a:lnTo>
                  <a:lnTo>
                    <a:pt x="1349" y="235"/>
                  </a:lnTo>
                  <a:lnTo>
                    <a:pt x="1429" y="215"/>
                  </a:lnTo>
                  <a:lnTo>
                    <a:pt x="1514" y="225"/>
                  </a:lnTo>
                  <a:lnTo>
                    <a:pt x="1569" y="200"/>
                  </a:lnTo>
                  <a:lnTo>
                    <a:pt x="1634" y="180"/>
                  </a:lnTo>
                  <a:lnTo>
                    <a:pt x="1709" y="130"/>
                  </a:lnTo>
                  <a:lnTo>
                    <a:pt x="1769" y="105"/>
                  </a:lnTo>
                  <a:lnTo>
                    <a:pt x="1864" y="95"/>
                  </a:lnTo>
                  <a:lnTo>
                    <a:pt x="1939" y="105"/>
                  </a:lnTo>
                  <a:lnTo>
                    <a:pt x="2004" y="95"/>
                  </a:lnTo>
                  <a:lnTo>
                    <a:pt x="2069" y="35"/>
                  </a:lnTo>
                  <a:lnTo>
                    <a:pt x="2099" y="20"/>
                  </a:lnTo>
                  <a:lnTo>
                    <a:pt x="2139" y="35"/>
                  </a:lnTo>
                  <a:lnTo>
                    <a:pt x="2224" y="35"/>
                  </a:lnTo>
                  <a:lnTo>
                    <a:pt x="2289" y="0"/>
                  </a:lnTo>
                  <a:close/>
                </a:path>
              </a:pathLst>
            </a:custGeom>
            <a:pattFill prst="pct5">
              <a:fgClr>
                <a:srgbClr val="DBE5F1"/>
              </a:fgClr>
              <a:bgClr>
                <a:srgbClr val="DBE5F1"/>
              </a:bgClr>
            </a:patt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30" name="Freeform 28"/>
            <p:cNvSpPr>
              <a:spLocks noChangeAspect="1"/>
            </p:cNvSpPr>
            <p:nvPr/>
          </p:nvSpPr>
          <p:spPr bwMode="auto">
            <a:xfrm>
              <a:off x="7235" y="10436"/>
              <a:ext cx="88" cy="75"/>
            </a:xfrm>
            <a:custGeom>
              <a:avLst/>
              <a:gdLst>
                <a:gd name="T0" fmla="*/ 118 w 80"/>
                <a:gd name="T1" fmla="*/ 7 h 90"/>
                <a:gd name="T2" fmla="*/ 52 w 80"/>
                <a:gd name="T3" fmla="*/ 0 h 90"/>
                <a:gd name="T4" fmla="*/ 0 w 80"/>
                <a:gd name="T5" fmla="*/ 2 h 90"/>
                <a:gd name="T6" fmla="*/ 9 w 80"/>
                <a:gd name="T7" fmla="*/ 27 h 90"/>
                <a:gd name="T8" fmla="*/ 73 w 80"/>
                <a:gd name="T9" fmla="*/ 43 h 90"/>
                <a:gd name="T10" fmla="*/ 118 w 80"/>
                <a:gd name="T11" fmla="*/ 7 h 90"/>
                <a:gd name="T12" fmla="*/ 0 60000 65536"/>
                <a:gd name="T13" fmla="*/ 0 60000 65536"/>
                <a:gd name="T14" fmla="*/ 0 60000 65536"/>
                <a:gd name="T15" fmla="*/ 0 60000 65536"/>
                <a:gd name="T16" fmla="*/ 0 60000 65536"/>
                <a:gd name="T17" fmla="*/ 0 60000 65536"/>
                <a:gd name="T18" fmla="*/ 0 w 80"/>
                <a:gd name="T19" fmla="*/ 0 h 90"/>
                <a:gd name="T20" fmla="*/ 80 w 8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80" h="90">
                  <a:moveTo>
                    <a:pt x="80" y="15"/>
                  </a:moveTo>
                  <a:lnTo>
                    <a:pt x="35" y="0"/>
                  </a:lnTo>
                  <a:lnTo>
                    <a:pt x="0" y="5"/>
                  </a:lnTo>
                  <a:lnTo>
                    <a:pt x="5" y="55"/>
                  </a:lnTo>
                  <a:lnTo>
                    <a:pt x="50" y="90"/>
                  </a:lnTo>
                  <a:lnTo>
                    <a:pt x="80" y="1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31" name="Freeform 29"/>
            <p:cNvSpPr>
              <a:spLocks noChangeAspect="1"/>
            </p:cNvSpPr>
            <p:nvPr/>
          </p:nvSpPr>
          <p:spPr bwMode="auto">
            <a:xfrm>
              <a:off x="7163" y="10389"/>
              <a:ext cx="85" cy="67"/>
            </a:xfrm>
            <a:custGeom>
              <a:avLst/>
              <a:gdLst>
                <a:gd name="T0" fmla="*/ 96 w 80"/>
                <a:gd name="T1" fmla="*/ 0 h 80"/>
                <a:gd name="T2" fmla="*/ 0 w 80"/>
                <a:gd name="T3" fmla="*/ 3 h 80"/>
                <a:gd name="T4" fmla="*/ 63 w 80"/>
                <a:gd name="T5" fmla="*/ 39 h 80"/>
                <a:gd name="T6" fmla="*/ 102 w 80"/>
                <a:gd name="T7" fmla="*/ 23 h 80"/>
                <a:gd name="T8" fmla="*/ 96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75" y="0"/>
                  </a:moveTo>
                  <a:lnTo>
                    <a:pt x="0" y="5"/>
                  </a:lnTo>
                  <a:lnTo>
                    <a:pt x="50" y="80"/>
                  </a:lnTo>
                  <a:lnTo>
                    <a:pt x="80" y="45"/>
                  </a:lnTo>
                  <a:lnTo>
                    <a:pt x="75" y="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80932" name="Freeform 30"/>
            <p:cNvSpPr>
              <a:spLocks noChangeAspect="1"/>
            </p:cNvSpPr>
            <p:nvPr/>
          </p:nvSpPr>
          <p:spPr bwMode="auto">
            <a:xfrm>
              <a:off x="7268" y="10526"/>
              <a:ext cx="87" cy="68"/>
            </a:xfrm>
            <a:custGeom>
              <a:avLst/>
              <a:gdLst>
                <a:gd name="T0" fmla="*/ 112 w 80"/>
                <a:gd name="T1" fmla="*/ 13 h 80"/>
                <a:gd name="T2" fmla="*/ 35 w 80"/>
                <a:gd name="T3" fmla="*/ 0 h 80"/>
                <a:gd name="T4" fmla="*/ 0 w 80"/>
                <a:gd name="T5" fmla="*/ 13 h 80"/>
                <a:gd name="T6" fmla="*/ 91 w 80"/>
                <a:gd name="T7" fmla="*/ 42 h 80"/>
                <a:gd name="T8" fmla="*/ 112 w 80"/>
                <a:gd name="T9" fmla="*/ 13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80" y="25"/>
                  </a:moveTo>
                  <a:lnTo>
                    <a:pt x="25" y="0"/>
                  </a:lnTo>
                  <a:lnTo>
                    <a:pt x="0" y="25"/>
                  </a:lnTo>
                  <a:lnTo>
                    <a:pt x="65" y="80"/>
                  </a:lnTo>
                  <a:lnTo>
                    <a:pt x="80" y="2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3" name="Group 33"/>
          <p:cNvGrpSpPr>
            <a:grpSpLocks/>
          </p:cNvGrpSpPr>
          <p:nvPr/>
        </p:nvGrpSpPr>
        <p:grpSpPr bwMode="auto">
          <a:xfrm>
            <a:off x="5143500" y="1922463"/>
            <a:ext cx="2714625" cy="1363662"/>
            <a:chOff x="6819" y="1707"/>
            <a:chExt cx="3825" cy="1360"/>
          </a:xfrm>
        </p:grpSpPr>
        <p:sp>
          <p:nvSpPr>
            <p:cNvPr id="80902" name="Text Box 34"/>
            <p:cNvSpPr txBox="1">
              <a:spLocks noChangeArrowheads="1"/>
            </p:cNvSpPr>
            <p:nvPr/>
          </p:nvSpPr>
          <p:spPr bwMode="auto">
            <a:xfrm>
              <a:off x="7584" y="1777"/>
              <a:ext cx="3060" cy="1260"/>
            </a:xfrm>
            <a:prstGeom prst="rect">
              <a:avLst/>
            </a:prstGeom>
            <a:noFill/>
            <a:ln w="9525">
              <a:noFill/>
              <a:miter lim="800000"/>
              <a:headEnd/>
              <a:tailEnd/>
            </a:ln>
          </p:spPr>
          <p:txBody>
            <a:bodyPr/>
            <a:lstStyle/>
            <a:p>
              <a:pPr>
                <a:lnSpc>
                  <a:spcPct val="98000"/>
                </a:lnSpc>
                <a:spcAft>
                  <a:spcPts val="300"/>
                </a:spcAft>
                <a:buClr>
                  <a:srgbClr val="000000"/>
                </a:buClr>
                <a:buSzPct val="100000"/>
                <a:buFont typeface="Times New Roman" pitchFamily="18" charset="0"/>
                <a:buNone/>
              </a:pPr>
              <a:r>
                <a:rPr lang="it-IT" sz="1600">
                  <a:solidFill>
                    <a:schemeClr val="tx1"/>
                  </a:solidFill>
                </a:rPr>
                <a:t>≤ 45%</a:t>
              </a:r>
            </a:p>
            <a:p>
              <a:pPr>
                <a:lnSpc>
                  <a:spcPct val="98000"/>
                </a:lnSpc>
                <a:spcAft>
                  <a:spcPts val="300"/>
                </a:spcAft>
                <a:buClr>
                  <a:srgbClr val="000000"/>
                </a:buClr>
                <a:buSzPct val="100000"/>
                <a:buFont typeface="Times New Roman" pitchFamily="18" charset="0"/>
                <a:buNone/>
              </a:pPr>
              <a:r>
                <a:rPr lang="it-IT" sz="1600">
                  <a:solidFill>
                    <a:schemeClr val="tx1"/>
                  </a:solidFill>
                </a:rPr>
                <a:t>&gt; 45% e ≤ 64%</a:t>
              </a:r>
            </a:p>
            <a:p>
              <a:pPr>
                <a:lnSpc>
                  <a:spcPct val="98000"/>
                </a:lnSpc>
                <a:spcAft>
                  <a:spcPts val="300"/>
                </a:spcAft>
                <a:buClr>
                  <a:srgbClr val="000000"/>
                </a:buClr>
                <a:buSzPct val="100000"/>
                <a:buFont typeface="Times New Roman" pitchFamily="18" charset="0"/>
                <a:buNone/>
              </a:pPr>
              <a:r>
                <a:rPr lang="it-IT" sz="1600">
                  <a:solidFill>
                    <a:schemeClr val="tx1"/>
                  </a:solidFill>
                </a:rPr>
                <a:t>&gt; 64% e ≤ 94%</a:t>
              </a:r>
            </a:p>
            <a:p>
              <a:pPr>
                <a:lnSpc>
                  <a:spcPct val="98000"/>
                </a:lnSpc>
                <a:spcAft>
                  <a:spcPts val="300"/>
                </a:spcAft>
                <a:buClr>
                  <a:srgbClr val="000000"/>
                </a:buClr>
                <a:buSzPct val="100000"/>
                <a:buFont typeface="Times New Roman" pitchFamily="18" charset="0"/>
                <a:buNone/>
              </a:pPr>
              <a:r>
                <a:rPr lang="it-IT" sz="1600">
                  <a:solidFill>
                    <a:schemeClr val="tx1"/>
                  </a:solidFill>
                </a:rPr>
                <a:t> &gt; 94%</a:t>
              </a:r>
            </a:p>
          </p:txBody>
        </p:sp>
        <p:sp>
          <p:nvSpPr>
            <p:cNvPr id="80903" name="Rectangle 35" descr="5%"/>
            <p:cNvSpPr>
              <a:spLocks noChangeArrowheads="1"/>
            </p:cNvSpPr>
            <p:nvPr/>
          </p:nvSpPr>
          <p:spPr bwMode="auto">
            <a:xfrm>
              <a:off x="7007" y="1837"/>
              <a:ext cx="227" cy="227"/>
            </a:xfrm>
            <a:prstGeom prst="rect">
              <a:avLst/>
            </a:prstGeom>
            <a:pattFill prst="pct5">
              <a:fgClr>
                <a:srgbClr val="DBE5F1"/>
              </a:fgClr>
              <a:bgClr>
                <a:srgbClr val="DBE5F1"/>
              </a:bgClr>
            </a:patt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80904" name="Rectangle 36" descr="20%"/>
            <p:cNvSpPr>
              <a:spLocks noChangeArrowheads="1"/>
            </p:cNvSpPr>
            <p:nvPr/>
          </p:nvSpPr>
          <p:spPr bwMode="auto">
            <a:xfrm>
              <a:off x="7007" y="2118"/>
              <a:ext cx="227" cy="227"/>
            </a:xfrm>
            <a:prstGeom prst="rect">
              <a:avLst/>
            </a:prstGeom>
            <a:pattFill prst="pct20">
              <a:fgClr>
                <a:srgbClr val="95B3D7"/>
              </a:fgClr>
              <a:bgClr>
                <a:srgbClr val="95B3D7"/>
              </a:bgClr>
            </a:patt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80905" name="Rectangle 37" descr="Diagonali chiare verso l'alto"/>
            <p:cNvSpPr>
              <a:spLocks noChangeArrowheads="1"/>
            </p:cNvSpPr>
            <p:nvPr/>
          </p:nvSpPr>
          <p:spPr bwMode="auto">
            <a:xfrm>
              <a:off x="7007" y="2400"/>
              <a:ext cx="227" cy="227"/>
            </a:xfrm>
            <a:prstGeom prst="rect">
              <a:avLst/>
            </a:prstGeom>
            <a:pattFill prst="ltUpDiag">
              <a:fgClr>
                <a:srgbClr val="365F91"/>
              </a:fgClr>
              <a:bgClr>
                <a:srgbClr val="365F91"/>
              </a:bgClr>
            </a:patt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80906" name="Rectangle 38" descr="70%"/>
            <p:cNvSpPr>
              <a:spLocks noChangeArrowheads="1"/>
            </p:cNvSpPr>
            <p:nvPr/>
          </p:nvSpPr>
          <p:spPr bwMode="auto">
            <a:xfrm>
              <a:off x="7007" y="2697"/>
              <a:ext cx="227" cy="227"/>
            </a:xfrm>
            <a:prstGeom prst="rect">
              <a:avLst/>
            </a:prstGeom>
            <a:pattFill prst="pct70">
              <a:fgClr>
                <a:srgbClr val="243F60"/>
              </a:fgClr>
              <a:bgClr>
                <a:srgbClr val="0F243E"/>
              </a:bgClr>
            </a:patt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80907" name="Rectangle 39"/>
            <p:cNvSpPr>
              <a:spLocks noChangeArrowheads="1"/>
            </p:cNvSpPr>
            <p:nvPr/>
          </p:nvSpPr>
          <p:spPr bwMode="auto">
            <a:xfrm>
              <a:off x="6819" y="1707"/>
              <a:ext cx="3495" cy="1360"/>
            </a:xfrm>
            <a:prstGeom prst="rect">
              <a:avLst/>
            </a:prstGeom>
            <a:no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80908" name="Text Box 40"/>
            <p:cNvSpPr txBox="1">
              <a:spLocks noChangeArrowheads="1"/>
            </p:cNvSpPr>
            <p:nvPr/>
          </p:nvSpPr>
          <p:spPr bwMode="auto">
            <a:xfrm>
              <a:off x="7254" y="1777"/>
              <a:ext cx="540" cy="1260"/>
            </a:xfrm>
            <a:prstGeom prst="rect">
              <a:avLst/>
            </a:prstGeom>
            <a:noFill/>
            <a:ln w="9525">
              <a:no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grpSp>
      <p:sp>
        <p:nvSpPr>
          <p:cNvPr id="80901" name="CasellaDiTesto 38"/>
          <p:cNvSpPr txBox="1">
            <a:spLocks noChangeArrowheads="1"/>
          </p:cNvSpPr>
          <p:nvPr/>
        </p:nvSpPr>
        <p:spPr bwMode="auto">
          <a:xfrm>
            <a:off x="4357688" y="4214813"/>
            <a:ext cx="4929187" cy="2263775"/>
          </a:xfrm>
          <a:prstGeom prst="rect">
            <a:avLst/>
          </a:prstGeom>
          <a:noFill/>
          <a:ln w="9525">
            <a:noFill/>
            <a:miter lim="800000"/>
            <a:headEnd/>
            <a:tailEnd/>
          </a:ln>
        </p:spPr>
        <p:txBody>
          <a:bodyPr>
            <a:spAutoFit/>
          </a:bodyPr>
          <a:lstStyle/>
          <a:p>
            <a:pPr>
              <a:lnSpc>
                <a:spcPct val="98000"/>
              </a:lnSpc>
              <a:buClr>
                <a:srgbClr val="000000"/>
              </a:buClr>
              <a:buSzPct val="100000"/>
              <a:buFont typeface="Arial" pitchFamily="34" charset="0"/>
              <a:buChar char="•"/>
            </a:pPr>
            <a:r>
              <a:rPr lang="it-IT">
                <a:solidFill>
                  <a:schemeClr val="tx1"/>
                </a:solidFill>
              </a:rPr>
              <a:t>Il 64% delle scuole ha una mensa scolastica.</a:t>
            </a:r>
            <a:endParaRPr lang="it-IT" sz="600">
              <a:solidFill>
                <a:schemeClr val="tx1"/>
              </a:solidFill>
            </a:endParaRPr>
          </a:p>
          <a:p>
            <a:pPr>
              <a:lnSpc>
                <a:spcPct val="98000"/>
              </a:lnSpc>
              <a:buClr>
                <a:srgbClr val="000000"/>
              </a:buClr>
              <a:buSzPct val="100000"/>
              <a:buFont typeface="Arial" pitchFamily="34" charset="0"/>
              <a:buChar char="•"/>
            </a:pPr>
            <a:r>
              <a:rPr lang="it-IT">
                <a:solidFill>
                  <a:schemeClr val="tx1"/>
                </a:solidFill>
              </a:rPr>
              <a:t>Si evidenzia una spiccata variabilità regionale</a:t>
            </a:r>
          </a:p>
          <a:p>
            <a:pPr>
              <a:lnSpc>
                <a:spcPct val="98000"/>
              </a:lnSpc>
              <a:buClr>
                <a:srgbClr val="000000"/>
              </a:buClr>
              <a:buSzPct val="100000"/>
              <a:buFont typeface="Arial" pitchFamily="34" charset="0"/>
              <a:buChar char="•"/>
            </a:pPr>
            <a:r>
              <a:rPr lang="it-IT">
                <a:solidFill>
                  <a:schemeClr val="tx1"/>
                </a:solidFill>
              </a:rPr>
              <a:t>In media il 70% dei bambini utilizza la mensa    scolastica</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p:nvPr>
        </p:nvSpPr>
        <p:spPr>
          <a:xfrm>
            <a:off x="1071563" y="274638"/>
            <a:ext cx="7615237" cy="1143000"/>
          </a:xfrm>
        </p:spPr>
        <p:txBody>
          <a:bodyPr>
            <a:normAutofit fontScale="90000"/>
          </a:bodyPr>
          <a:lstStyle/>
          <a:p>
            <a:r>
              <a:rPr lang="it-IT" sz="3600" smtClean="0">
                <a:solidFill>
                  <a:srgbClr val="006600"/>
                </a:solidFill>
              </a:rPr>
              <a:t>Presenza di distributori automatici e loro contenuto</a:t>
            </a:r>
          </a:p>
        </p:txBody>
      </p:sp>
      <p:sp>
        <p:nvSpPr>
          <p:cNvPr id="82947" name="CasellaDiTesto 5"/>
          <p:cNvSpPr txBox="1">
            <a:spLocks noChangeArrowheads="1"/>
          </p:cNvSpPr>
          <p:nvPr/>
        </p:nvSpPr>
        <p:spPr bwMode="auto">
          <a:xfrm>
            <a:off x="357188" y="5711825"/>
            <a:ext cx="7858125" cy="815975"/>
          </a:xfrm>
          <a:prstGeom prst="rect">
            <a:avLst/>
          </a:prstGeom>
          <a:noFill/>
          <a:ln w="9525">
            <a:noFill/>
            <a:miter lim="800000"/>
            <a:headEnd/>
            <a:tailEnd/>
          </a:ln>
        </p:spPr>
        <p:txBody>
          <a:bodyPr>
            <a:spAutoFit/>
          </a:bodyPr>
          <a:lstStyle/>
          <a:p>
            <a:pPr>
              <a:lnSpc>
                <a:spcPct val="98000"/>
              </a:lnSpc>
              <a:buClr>
                <a:srgbClr val="000000"/>
              </a:buClr>
              <a:buSzPct val="100000"/>
              <a:buFont typeface="Times New Roman" pitchFamily="18" charset="0"/>
              <a:buNone/>
            </a:pPr>
            <a:r>
              <a:rPr lang="it-IT">
                <a:solidFill>
                  <a:schemeClr val="tx1"/>
                </a:solidFill>
              </a:rPr>
              <a:t>In un plesso su tre (circa il 28%) sono presenti distributori automatici contenenti diverse tipologie di alimenti e bevande</a:t>
            </a:r>
          </a:p>
        </p:txBody>
      </p:sp>
      <p:graphicFrame>
        <p:nvGraphicFramePr>
          <p:cNvPr id="82948" name="Grafico 6"/>
          <p:cNvGraphicFramePr>
            <a:graphicFrameLocks/>
          </p:cNvGraphicFramePr>
          <p:nvPr/>
        </p:nvGraphicFramePr>
        <p:xfrm>
          <a:off x="285750" y="1643063"/>
          <a:ext cx="7929563" cy="3714750"/>
        </p:xfrm>
        <a:graphic>
          <a:graphicData uri="http://schemas.openxmlformats.org/presentationml/2006/ole">
            <mc:AlternateContent xmlns:mc="http://schemas.openxmlformats.org/markup-compatibility/2006">
              <mc:Choice xmlns:v="urn:schemas-microsoft-com:vml" Requires="v">
                <p:oleObj spid="_x0000_s103431" r:id="rId5" imgW="7931583" imgH="3712786" progId="Excel.Sheet.8">
                  <p:embed/>
                </p:oleObj>
              </mc:Choice>
              <mc:Fallback>
                <p:oleObj r:id="rId5" imgW="7931583" imgH="3712786" progId="Excel.Sheet.8">
                  <p:embed/>
                  <p:pic>
                    <p:nvPicPr>
                      <p:cNvPr id="0" name="Grafico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1643063"/>
                        <a:ext cx="7929563" cy="371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67544" y="188640"/>
            <a:ext cx="8226425" cy="1143000"/>
          </a:xfrm>
          <a:noFill/>
        </p:spPr>
        <p:txBody>
          <a:bodyPr/>
          <a:lstStyle/>
          <a:p>
            <a:pPr eaLnBrk="1" hangingPunct="1"/>
            <a:r>
              <a:rPr lang="en-US" sz="3200" dirty="0" err="1" smtClean="0">
                <a:solidFill>
                  <a:srgbClr val="FF0000"/>
                </a:solidFill>
                <a:effectLst/>
              </a:rPr>
              <a:t>Cambiamenti</a:t>
            </a:r>
            <a:r>
              <a:rPr lang="en-US" sz="3200" dirty="0" smtClean="0">
                <a:solidFill>
                  <a:srgbClr val="FF0000"/>
                </a:solidFill>
                <a:effectLst/>
              </a:rPr>
              <a:t> </a:t>
            </a:r>
            <a:r>
              <a:rPr lang="en-US" sz="3200" dirty="0" err="1" smtClean="0">
                <a:solidFill>
                  <a:srgbClr val="FF0000"/>
                </a:solidFill>
                <a:effectLst/>
              </a:rPr>
              <a:t>delle</a:t>
            </a:r>
            <a:r>
              <a:rPr lang="en-US" sz="3200" dirty="0" smtClean="0">
                <a:solidFill>
                  <a:srgbClr val="FF0000"/>
                </a:solidFill>
                <a:effectLst/>
              </a:rPr>
              <a:t> </a:t>
            </a:r>
            <a:r>
              <a:rPr lang="en-US" sz="3200" dirty="0" err="1" smtClean="0">
                <a:solidFill>
                  <a:srgbClr val="FF0000"/>
                </a:solidFill>
                <a:effectLst/>
              </a:rPr>
              <a:t>abitudini</a:t>
            </a:r>
            <a:r>
              <a:rPr lang="en-US" sz="3200" dirty="0" smtClean="0">
                <a:solidFill>
                  <a:srgbClr val="FF0000"/>
                </a:solidFill>
                <a:effectLst/>
              </a:rPr>
              <a:t> </a:t>
            </a:r>
            <a:r>
              <a:rPr lang="en-US" sz="3200" dirty="0" err="1" smtClean="0">
                <a:solidFill>
                  <a:srgbClr val="FF0000"/>
                </a:solidFill>
                <a:effectLst/>
              </a:rPr>
              <a:t>alimentari</a:t>
            </a:r>
            <a:endParaRPr lang="en-US" sz="3200" dirty="0" smtClean="0">
              <a:solidFill>
                <a:srgbClr val="FF0000"/>
              </a:solidFill>
              <a:effectLst/>
            </a:endParaRPr>
          </a:p>
        </p:txBody>
      </p:sp>
      <p:sp>
        <p:nvSpPr>
          <p:cNvPr id="35843" name="Rectangle 3"/>
          <p:cNvSpPr>
            <a:spLocks noGrp="1" noChangeArrowheads="1"/>
          </p:cNvSpPr>
          <p:nvPr>
            <p:ph idx="4294967295"/>
          </p:nvPr>
        </p:nvSpPr>
        <p:spPr>
          <a:xfrm>
            <a:off x="395536" y="1484784"/>
            <a:ext cx="8534400" cy="4953000"/>
          </a:xfrm>
          <a:noFill/>
        </p:spPr>
        <p:txBody>
          <a:bodyPr/>
          <a:lstStyle/>
          <a:p>
            <a:pPr eaLnBrk="1" hangingPunct="1">
              <a:lnSpc>
                <a:spcPct val="110000"/>
              </a:lnSpc>
            </a:pPr>
            <a:r>
              <a:rPr lang="en-US" sz="2700" dirty="0" err="1" smtClean="0">
                <a:effectLst/>
              </a:rPr>
              <a:t>Aumento</a:t>
            </a:r>
            <a:r>
              <a:rPr lang="en-US" sz="2700" dirty="0" smtClean="0">
                <a:effectLst/>
              </a:rPr>
              <a:t> </a:t>
            </a:r>
            <a:r>
              <a:rPr lang="en-US" sz="2700" dirty="0" err="1" smtClean="0">
                <a:effectLst/>
              </a:rPr>
              <a:t>di</a:t>
            </a:r>
            <a:r>
              <a:rPr lang="en-US" sz="2700" dirty="0" smtClean="0">
                <a:effectLst/>
              </a:rPr>
              <a:t> </a:t>
            </a:r>
            <a:r>
              <a:rPr lang="en-US" sz="2700" dirty="0" err="1" smtClean="0">
                <a:effectLst/>
              </a:rPr>
              <a:t>cibi</a:t>
            </a:r>
            <a:r>
              <a:rPr lang="en-US" sz="2700" dirty="0" smtClean="0">
                <a:effectLst/>
              </a:rPr>
              <a:t> </a:t>
            </a:r>
            <a:r>
              <a:rPr lang="en-US" sz="2700" dirty="0" err="1" smtClean="0">
                <a:effectLst/>
              </a:rPr>
              <a:t>ricchi</a:t>
            </a:r>
            <a:r>
              <a:rPr lang="en-US" sz="2700" dirty="0" smtClean="0">
                <a:effectLst/>
              </a:rPr>
              <a:t> </a:t>
            </a:r>
            <a:r>
              <a:rPr lang="en-US" sz="2700" dirty="0" err="1" smtClean="0">
                <a:effectLst/>
              </a:rPr>
              <a:t>di</a:t>
            </a:r>
            <a:r>
              <a:rPr lang="en-US" sz="2700" dirty="0" smtClean="0">
                <a:effectLst/>
              </a:rPr>
              <a:t> </a:t>
            </a:r>
            <a:r>
              <a:rPr lang="en-US" sz="2700" dirty="0" err="1" smtClean="0">
                <a:effectLst/>
              </a:rPr>
              <a:t>zuccheri</a:t>
            </a:r>
            <a:endParaRPr lang="en-US" sz="2700" dirty="0" smtClean="0">
              <a:effectLst/>
            </a:endParaRPr>
          </a:p>
          <a:p>
            <a:pPr eaLnBrk="1" hangingPunct="1">
              <a:lnSpc>
                <a:spcPct val="110000"/>
              </a:lnSpc>
            </a:pPr>
            <a:r>
              <a:rPr lang="en-US" sz="2700" dirty="0" err="1" smtClean="0">
                <a:effectLst/>
              </a:rPr>
              <a:t>Aumento</a:t>
            </a:r>
            <a:r>
              <a:rPr lang="en-US" sz="2700" dirty="0" smtClean="0">
                <a:effectLst/>
              </a:rPr>
              <a:t> </a:t>
            </a:r>
            <a:r>
              <a:rPr lang="en-US" sz="2700" dirty="0" err="1" smtClean="0"/>
              <a:t>dei</a:t>
            </a:r>
            <a:r>
              <a:rPr lang="en-US" sz="2700" dirty="0" smtClean="0"/>
              <a:t> </a:t>
            </a:r>
            <a:r>
              <a:rPr lang="en-US" sz="2700" dirty="0" err="1" smtClean="0"/>
              <a:t>cibi</a:t>
            </a:r>
            <a:r>
              <a:rPr lang="en-US" sz="2700" dirty="0" smtClean="0"/>
              <a:t> </a:t>
            </a:r>
            <a:r>
              <a:rPr lang="en-US" sz="2700" dirty="0" err="1" smtClean="0"/>
              <a:t>rielaborati</a:t>
            </a:r>
            <a:r>
              <a:rPr lang="en-US" sz="2700" dirty="0" smtClean="0">
                <a:effectLst/>
              </a:rPr>
              <a:t>, </a:t>
            </a:r>
            <a:r>
              <a:rPr lang="en-US" sz="2700" dirty="0" err="1" smtClean="0">
                <a:effectLst/>
              </a:rPr>
              <a:t>carboidrati</a:t>
            </a:r>
            <a:r>
              <a:rPr lang="en-US" sz="2700" dirty="0" smtClean="0">
                <a:effectLst/>
              </a:rPr>
              <a:t> </a:t>
            </a:r>
            <a:r>
              <a:rPr lang="en-US" sz="2700" dirty="0" err="1" smtClean="0">
                <a:effectLst/>
              </a:rPr>
              <a:t>raffinati</a:t>
            </a:r>
            <a:r>
              <a:rPr lang="en-US" sz="2700" dirty="0" smtClean="0">
                <a:effectLst/>
              </a:rPr>
              <a:t>, </a:t>
            </a:r>
            <a:r>
              <a:rPr lang="en-US" sz="2700" dirty="0" err="1" smtClean="0">
                <a:effectLst/>
              </a:rPr>
              <a:t>grassi</a:t>
            </a:r>
            <a:endParaRPr lang="en-US" sz="2700" dirty="0" smtClean="0">
              <a:effectLst/>
            </a:endParaRPr>
          </a:p>
          <a:p>
            <a:pPr eaLnBrk="1" hangingPunct="1">
              <a:lnSpc>
                <a:spcPct val="110000"/>
              </a:lnSpc>
            </a:pPr>
            <a:r>
              <a:rPr lang="en-US" sz="2700" dirty="0" err="1" smtClean="0">
                <a:effectLst/>
              </a:rPr>
              <a:t>Diminuzione</a:t>
            </a:r>
            <a:r>
              <a:rPr lang="en-US" sz="2700" dirty="0" smtClean="0">
                <a:effectLst/>
              </a:rPr>
              <a:t> del </a:t>
            </a:r>
            <a:r>
              <a:rPr lang="en-US" sz="2700" dirty="0" err="1" smtClean="0">
                <a:effectLst/>
              </a:rPr>
              <a:t>consumo</a:t>
            </a:r>
            <a:r>
              <a:rPr lang="en-US" sz="2700" dirty="0" smtClean="0">
                <a:effectLst/>
              </a:rPr>
              <a:t> </a:t>
            </a:r>
            <a:r>
              <a:rPr lang="en-US" sz="2700" dirty="0" err="1" smtClean="0">
                <a:effectLst/>
              </a:rPr>
              <a:t>di</a:t>
            </a:r>
            <a:r>
              <a:rPr lang="en-US" sz="2700" dirty="0" smtClean="0">
                <a:effectLst/>
              </a:rPr>
              <a:t> </a:t>
            </a:r>
            <a:r>
              <a:rPr lang="en-US" sz="2700" dirty="0" err="1" smtClean="0">
                <a:effectLst/>
              </a:rPr>
              <a:t>frutta</a:t>
            </a:r>
            <a:r>
              <a:rPr lang="en-US" sz="2700" dirty="0" smtClean="0">
                <a:effectLst/>
              </a:rPr>
              <a:t> e verdure</a:t>
            </a:r>
          </a:p>
          <a:p>
            <a:pPr eaLnBrk="1" hangingPunct="1">
              <a:lnSpc>
                <a:spcPct val="110000"/>
              </a:lnSpc>
            </a:pPr>
            <a:r>
              <a:rPr lang="en-US" sz="2700" dirty="0" smtClean="0"/>
              <a:t>Si </a:t>
            </a:r>
            <a:r>
              <a:rPr lang="en-US" sz="2700" dirty="0" err="1" smtClean="0"/>
              <a:t>consumano</a:t>
            </a:r>
            <a:r>
              <a:rPr lang="en-US" sz="2700" dirty="0" smtClean="0"/>
              <a:t> </a:t>
            </a:r>
            <a:r>
              <a:rPr lang="en-US" sz="2700" dirty="0" err="1" smtClean="0"/>
              <a:t>molti</a:t>
            </a:r>
            <a:r>
              <a:rPr lang="en-US" sz="2700" dirty="0" smtClean="0"/>
              <a:t> </a:t>
            </a:r>
            <a:r>
              <a:rPr lang="en-US" sz="2700" dirty="0" err="1" smtClean="0"/>
              <a:t>più</a:t>
            </a:r>
            <a:r>
              <a:rPr lang="en-US" sz="2700" dirty="0" smtClean="0"/>
              <a:t> </a:t>
            </a:r>
            <a:r>
              <a:rPr lang="en-US" sz="2700" dirty="0" err="1" smtClean="0"/>
              <a:t>pasti</a:t>
            </a:r>
            <a:r>
              <a:rPr lang="en-US" sz="2700" dirty="0" smtClean="0"/>
              <a:t> </a:t>
            </a:r>
            <a:r>
              <a:rPr lang="en-US" sz="2700" dirty="0" err="1" smtClean="0"/>
              <a:t>fuori</a:t>
            </a:r>
            <a:endParaRPr lang="en-US" sz="2700" dirty="0" smtClean="0">
              <a:effectLst/>
            </a:endParaRPr>
          </a:p>
          <a:p>
            <a:pPr>
              <a:lnSpc>
                <a:spcPct val="110000"/>
              </a:lnSpc>
            </a:pPr>
            <a:r>
              <a:rPr lang="en-US" sz="2700" dirty="0" err="1" smtClean="0"/>
              <a:t>Relazione</a:t>
            </a:r>
            <a:r>
              <a:rPr lang="en-US" sz="2700" dirty="0" smtClean="0"/>
              <a:t> </a:t>
            </a:r>
            <a:r>
              <a:rPr lang="en-GB" sz="2700" dirty="0" err="1" smtClean="0"/>
              <a:t>Produzione</a:t>
            </a:r>
            <a:r>
              <a:rPr lang="en-GB" sz="2700" dirty="0" smtClean="0"/>
              <a:t> </a:t>
            </a:r>
            <a:r>
              <a:rPr lang="en-GB" sz="2700" dirty="0" err="1" smtClean="0"/>
              <a:t>di</a:t>
            </a:r>
            <a:r>
              <a:rPr lang="en-GB" sz="2700" dirty="0" smtClean="0"/>
              <a:t> calorie e </a:t>
            </a:r>
            <a:r>
              <a:rPr lang="en-GB" sz="2700" dirty="0" err="1" smtClean="0"/>
              <a:t>prezzo</a:t>
            </a:r>
            <a:r>
              <a:rPr lang="en-GB" sz="2700" dirty="0" smtClean="0"/>
              <a:t> del </a:t>
            </a:r>
            <a:r>
              <a:rPr lang="en-GB" sz="2700" dirty="0" err="1" smtClean="0"/>
              <a:t>cibo</a:t>
            </a:r>
            <a:endParaRPr lang="en-US" sz="2700"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cals.bmp"/>
          <p:cNvPicPr>
            <a:picLocks/>
          </p:cNvPicPr>
          <p:nvPr/>
        </p:nvPicPr>
        <p:blipFill>
          <a:blip r:embed="rId2" cstate="print"/>
          <a:srcRect l="3900" t="24997" r="1556" b="18745"/>
          <a:stretch>
            <a:fillRect/>
          </a:stretch>
        </p:blipFill>
        <p:spPr bwMode="auto">
          <a:xfrm>
            <a:off x="500063" y="1000125"/>
            <a:ext cx="8640762" cy="3060700"/>
          </a:xfrm>
          <a:prstGeom prst="rect">
            <a:avLst/>
          </a:prstGeom>
          <a:noFill/>
          <a:ln w="9525">
            <a:noFill/>
            <a:miter lim="800000"/>
            <a:headEnd/>
            <a:tailEnd/>
          </a:ln>
        </p:spPr>
      </p:pic>
      <p:sp>
        <p:nvSpPr>
          <p:cNvPr id="15363" name="Text Box 16"/>
          <p:cNvSpPr txBox="1">
            <a:spLocks noChangeArrowheads="1"/>
          </p:cNvSpPr>
          <p:nvPr/>
        </p:nvSpPr>
        <p:spPr bwMode="auto">
          <a:xfrm rot="-5400000">
            <a:off x="-1038225" y="2038350"/>
            <a:ext cx="2667000" cy="304800"/>
          </a:xfrm>
          <a:prstGeom prst="rect">
            <a:avLst/>
          </a:prstGeom>
          <a:noFill/>
          <a:ln w="9525">
            <a:noFill/>
            <a:miter lim="800000"/>
            <a:headEnd/>
            <a:tailEnd/>
          </a:ln>
        </p:spPr>
        <p:txBody>
          <a:bodyPr>
            <a:spAutoFit/>
          </a:bodyPr>
          <a:lstStyle/>
          <a:p>
            <a:pPr algn="ctr" eaLnBrk="0" hangingPunct="0">
              <a:spcBef>
                <a:spcPct val="50000"/>
              </a:spcBef>
            </a:pPr>
            <a:r>
              <a:rPr lang="en-US" sz="1400">
                <a:latin typeface="Calibri" pitchFamily="34" charset="0"/>
              </a:rPr>
              <a:t>Calories per person per day</a:t>
            </a:r>
          </a:p>
        </p:txBody>
      </p:sp>
      <p:pic>
        <p:nvPicPr>
          <p:cNvPr id="15364" name="Picture 4" descr="Chart"/>
          <p:cNvPicPr>
            <a:picLocks noChangeArrowheads="1"/>
          </p:cNvPicPr>
          <p:nvPr/>
        </p:nvPicPr>
        <p:blipFill>
          <a:blip r:embed="rId3" cstate="print"/>
          <a:srcRect l="7031" t="13045" r="16406" b="10869"/>
          <a:stretch>
            <a:fillRect/>
          </a:stretch>
        </p:blipFill>
        <p:spPr bwMode="auto">
          <a:xfrm>
            <a:off x="504825" y="3797300"/>
            <a:ext cx="8639175" cy="3060700"/>
          </a:xfrm>
          <a:prstGeom prst="rect">
            <a:avLst/>
          </a:prstGeom>
          <a:noFill/>
          <a:ln w="9525">
            <a:noFill/>
            <a:miter lim="800000"/>
            <a:headEnd/>
            <a:tailEnd/>
          </a:ln>
        </p:spPr>
      </p:pic>
      <p:sp>
        <p:nvSpPr>
          <p:cNvPr id="15365" name="TextBox 5"/>
          <p:cNvSpPr txBox="1">
            <a:spLocks noChangeArrowheads="1"/>
          </p:cNvSpPr>
          <p:nvPr/>
        </p:nvSpPr>
        <p:spPr bwMode="auto">
          <a:xfrm rot="-5400000">
            <a:off x="-560387" y="5203825"/>
            <a:ext cx="1857375" cy="307975"/>
          </a:xfrm>
          <a:prstGeom prst="rect">
            <a:avLst/>
          </a:prstGeom>
          <a:noFill/>
          <a:ln w="9525">
            <a:noFill/>
            <a:miter lim="800000"/>
            <a:headEnd/>
            <a:tailEnd/>
          </a:ln>
        </p:spPr>
        <p:txBody>
          <a:bodyPr>
            <a:spAutoFit/>
          </a:bodyPr>
          <a:lstStyle/>
          <a:p>
            <a:r>
              <a:rPr lang="en-GB" sz="1400">
                <a:latin typeface="Calibri" pitchFamily="34" charset="0"/>
              </a:rPr>
              <a:t>Relative price of food</a:t>
            </a:r>
            <a:endParaRPr lang="en-US" sz="1400">
              <a:latin typeface="Calibri" pitchFamily="34" charset="0"/>
            </a:endParaRPr>
          </a:p>
        </p:txBody>
      </p:sp>
      <p:sp>
        <p:nvSpPr>
          <p:cNvPr id="8" name="Rectangle 2"/>
          <p:cNvSpPr>
            <a:spLocks noGrp="1" noChangeArrowheads="1"/>
          </p:cNvSpPr>
          <p:nvPr>
            <p:ph type="title"/>
          </p:nvPr>
        </p:nvSpPr>
        <p:spPr>
          <a:xfrm>
            <a:off x="0" y="0"/>
            <a:ext cx="9144000" cy="1143000"/>
          </a:xfrm>
        </p:spPr>
        <p:txBody>
          <a:bodyPr>
            <a:normAutofit/>
          </a:bodyPr>
          <a:lstStyle/>
          <a:p>
            <a:pPr eaLnBrk="1" hangingPunct="1"/>
            <a:r>
              <a:rPr lang="en-GB" sz="4000" dirty="0" err="1" smtClean="0">
                <a:effectLst>
                  <a:outerShdw blurRad="38100" dist="38100" dir="2700000" algn="tl">
                    <a:srgbClr val="C0C0C0"/>
                  </a:outerShdw>
                </a:effectLst>
              </a:rPr>
              <a:t>Produzione</a:t>
            </a:r>
            <a:r>
              <a:rPr lang="en-GB" sz="4000" dirty="0" smtClean="0">
                <a:effectLst>
                  <a:outerShdw blurRad="38100" dist="38100" dir="2700000" algn="tl">
                    <a:srgbClr val="C0C0C0"/>
                  </a:outerShdw>
                </a:effectLst>
              </a:rPr>
              <a:t> </a:t>
            </a:r>
            <a:r>
              <a:rPr lang="en-GB" sz="4000" dirty="0" err="1" smtClean="0">
                <a:effectLst>
                  <a:outerShdw blurRad="38100" dist="38100" dir="2700000" algn="tl">
                    <a:srgbClr val="C0C0C0"/>
                  </a:outerShdw>
                </a:effectLst>
              </a:rPr>
              <a:t>di</a:t>
            </a:r>
            <a:r>
              <a:rPr lang="en-GB" sz="4000" dirty="0" smtClean="0">
                <a:effectLst>
                  <a:outerShdw blurRad="38100" dist="38100" dir="2700000" algn="tl">
                    <a:srgbClr val="C0C0C0"/>
                  </a:outerShdw>
                </a:effectLst>
              </a:rPr>
              <a:t> calorie e </a:t>
            </a:r>
            <a:r>
              <a:rPr lang="en-GB" sz="4000" dirty="0" err="1" smtClean="0">
                <a:effectLst>
                  <a:outerShdw blurRad="38100" dist="38100" dir="2700000" algn="tl">
                    <a:srgbClr val="C0C0C0"/>
                  </a:outerShdw>
                </a:effectLst>
              </a:rPr>
              <a:t>prezzo</a:t>
            </a:r>
            <a:r>
              <a:rPr lang="en-GB" sz="4000" dirty="0" smtClean="0">
                <a:effectLst>
                  <a:outerShdw blurRad="38100" dist="38100" dir="2700000" algn="tl">
                    <a:srgbClr val="C0C0C0"/>
                  </a:outerShdw>
                </a:effectLst>
              </a:rPr>
              <a:t> del </a:t>
            </a:r>
            <a:r>
              <a:rPr lang="en-GB" sz="4000" dirty="0" err="1" smtClean="0">
                <a:effectLst>
                  <a:outerShdw blurRad="38100" dist="38100" dir="2700000" algn="tl">
                    <a:srgbClr val="C0C0C0"/>
                  </a:outerShdw>
                </a:effectLst>
              </a:rPr>
              <a:t>cibo</a:t>
            </a:r>
            <a:endParaRPr lang="en-US" sz="4000" dirty="0" smtClean="0">
              <a:effectLst>
                <a:outerShdw blurRad="38100" dist="38100" dir="2700000" algn="tl">
                  <a:srgbClr val="C0C0C0"/>
                </a:outerShdw>
              </a:effectLst>
            </a:endParaRPr>
          </a:p>
        </p:txBody>
      </p:sp>
      <p:sp>
        <p:nvSpPr>
          <p:cNvPr id="15367" name="TextBox 4"/>
          <p:cNvSpPr txBox="1">
            <a:spLocks noChangeArrowheads="1"/>
          </p:cNvSpPr>
          <p:nvPr/>
        </p:nvSpPr>
        <p:spPr bwMode="auto">
          <a:xfrm rot="-5400000">
            <a:off x="7257257" y="4887119"/>
            <a:ext cx="3143250" cy="369887"/>
          </a:xfrm>
          <a:prstGeom prst="rect">
            <a:avLst/>
          </a:prstGeom>
          <a:noFill/>
          <a:ln w="9525">
            <a:noFill/>
            <a:miter lim="800000"/>
            <a:headEnd/>
            <a:tailEnd/>
          </a:ln>
        </p:spPr>
        <p:txBody>
          <a:bodyPr>
            <a:spAutoFit/>
          </a:bodyPr>
          <a:lstStyle/>
          <a:p>
            <a:r>
              <a:rPr lang="en-GB">
                <a:latin typeface="Calibri" pitchFamily="34" charset="0"/>
              </a:rPr>
              <a:t>Philpson T, expert meeting 07</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a:spLocks noGrp="1" noChangeArrowheads="1"/>
          </p:cNvSpPr>
          <p:nvPr>
            <p:ph type="title"/>
          </p:nvPr>
        </p:nvSpPr>
        <p:spPr>
          <a:xfrm>
            <a:off x="467544" y="0"/>
            <a:ext cx="8229600" cy="1143000"/>
          </a:xfrm>
        </p:spPr>
        <p:txBody>
          <a:bodyPr>
            <a:normAutofit/>
          </a:bodyPr>
          <a:lstStyle/>
          <a:p>
            <a:pPr eaLnBrk="1" hangingPunct="1">
              <a:defRPr/>
            </a:pPr>
            <a:r>
              <a:rPr lang="en-US" dirty="0" err="1" smtClean="0">
                <a:solidFill>
                  <a:srgbClr val="FF0000"/>
                </a:solidFill>
              </a:rPr>
              <a:t>Diminuzione</a:t>
            </a:r>
            <a:r>
              <a:rPr lang="en-US" dirty="0" smtClean="0">
                <a:solidFill>
                  <a:srgbClr val="FF0000"/>
                </a:solidFill>
              </a:rPr>
              <a:t> </a:t>
            </a:r>
            <a:r>
              <a:rPr lang="en-US" dirty="0" err="1" smtClean="0">
                <a:solidFill>
                  <a:srgbClr val="FF0000"/>
                </a:solidFill>
              </a:rPr>
              <a:t>dell’attività</a:t>
            </a:r>
            <a:r>
              <a:rPr lang="en-US" dirty="0" smtClean="0">
                <a:solidFill>
                  <a:srgbClr val="FF0000"/>
                </a:solidFill>
              </a:rPr>
              <a:t> </a:t>
            </a:r>
            <a:r>
              <a:rPr lang="en-US" dirty="0" err="1" smtClean="0">
                <a:solidFill>
                  <a:srgbClr val="FF0000"/>
                </a:solidFill>
              </a:rPr>
              <a:t>fisica</a:t>
            </a:r>
            <a:endParaRPr lang="en-US" dirty="0" smtClean="0">
              <a:solidFill>
                <a:srgbClr val="FF0000"/>
              </a:solidFill>
            </a:endParaRPr>
          </a:p>
        </p:txBody>
      </p:sp>
      <p:sp>
        <p:nvSpPr>
          <p:cNvPr id="101381" name="Rectangle 3"/>
          <p:cNvSpPr>
            <a:spLocks noGrp="1" noChangeArrowheads="1"/>
          </p:cNvSpPr>
          <p:nvPr>
            <p:ph type="body" idx="1"/>
          </p:nvPr>
        </p:nvSpPr>
        <p:spPr>
          <a:xfrm>
            <a:off x="467544" y="908721"/>
            <a:ext cx="8229600" cy="2304256"/>
          </a:xfrm>
        </p:spPr>
        <p:txBody>
          <a:bodyPr/>
          <a:lstStyle/>
          <a:p>
            <a:pPr eaLnBrk="1" hangingPunct="1">
              <a:defRPr/>
            </a:pPr>
            <a:r>
              <a:rPr lang="en-US" sz="2800" dirty="0" err="1" smtClean="0"/>
              <a:t>Uso</a:t>
            </a:r>
            <a:r>
              <a:rPr lang="en-US" sz="2800" dirty="0" smtClean="0"/>
              <a:t> </a:t>
            </a:r>
            <a:r>
              <a:rPr lang="en-US" sz="2800" dirty="0" err="1" smtClean="0"/>
              <a:t>intensivo</a:t>
            </a:r>
            <a:r>
              <a:rPr lang="en-US" sz="2800" dirty="0" smtClean="0"/>
              <a:t> </a:t>
            </a:r>
            <a:r>
              <a:rPr lang="en-US" sz="2800" dirty="0" err="1" smtClean="0"/>
              <a:t>di</a:t>
            </a:r>
            <a:r>
              <a:rPr lang="en-US" sz="2800" dirty="0" smtClean="0"/>
              <a:t> Videogames/TV</a:t>
            </a:r>
          </a:p>
          <a:p>
            <a:pPr eaLnBrk="1" hangingPunct="1">
              <a:defRPr/>
            </a:pPr>
            <a:r>
              <a:rPr lang="en-US" sz="2800" dirty="0" err="1" smtClean="0"/>
              <a:t>Diminuzione</a:t>
            </a:r>
            <a:r>
              <a:rPr lang="en-US" sz="2800" dirty="0" smtClean="0"/>
              <a:t> </a:t>
            </a:r>
            <a:r>
              <a:rPr lang="en-US" sz="2800" dirty="0" err="1" smtClean="0"/>
              <a:t>dell’attività</a:t>
            </a:r>
            <a:r>
              <a:rPr lang="en-US" sz="2800" dirty="0" smtClean="0"/>
              <a:t> </a:t>
            </a:r>
            <a:r>
              <a:rPr lang="en-US" sz="2800" dirty="0" err="1" smtClean="0"/>
              <a:t>fisica</a:t>
            </a:r>
            <a:r>
              <a:rPr lang="en-US" sz="2800" dirty="0" smtClean="0"/>
              <a:t> a </a:t>
            </a:r>
            <a:r>
              <a:rPr lang="en-US" sz="2800" dirty="0" err="1" smtClean="0"/>
              <a:t>scuola</a:t>
            </a:r>
            <a:r>
              <a:rPr lang="en-US" sz="2800" dirty="0" smtClean="0"/>
              <a:t> e casa</a:t>
            </a:r>
          </a:p>
          <a:p>
            <a:pPr eaLnBrk="1" hangingPunct="1">
              <a:defRPr/>
            </a:pPr>
            <a:r>
              <a:rPr lang="en-US" sz="2800" dirty="0" err="1" smtClean="0"/>
              <a:t>Spostamenti</a:t>
            </a:r>
            <a:r>
              <a:rPr lang="en-US" sz="2800" dirty="0" smtClean="0"/>
              <a:t> con </a:t>
            </a:r>
            <a:r>
              <a:rPr lang="en-US" sz="2800" dirty="0" err="1" smtClean="0"/>
              <a:t>mezzi</a:t>
            </a:r>
            <a:endParaRPr lang="en-US" sz="2800" dirty="0" smtClean="0"/>
          </a:p>
          <a:p>
            <a:pPr eaLnBrk="1" hangingPunct="1">
              <a:defRPr/>
            </a:pPr>
            <a:r>
              <a:rPr lang="en-US" sz="2800" dirty="0" err="1" smtClean="0"/>
              <a:t>Pochi</a:t>
            </a:r>
            <a:r>
              <a:rPr lang="en-US" sz="2800" dirty="0" smtClean="0"/>
              <a:t> </a:t>
            </a:r>
            <a:r>
              <a:rPr lang="en-US" sz="2800" dirty="0" err="1" smtClean="0"/>
              <a:t>spazi</a:t>
            </a:r>
            <a:r>
              <a:rPr lang="en-US" sz="2800" dirty="0" smtClean="0"/>
              <a:t> </a:t>
            </a:r>
            <a:r>
              <a:rPr lang="en-US" sz="2800" dirty="0" err="1" smtClean="0"/>
              <a:t>verdi</a:t>
            </a:r>
            <a:r>
              <a:rPr lang="en-US" sz="2800" dirty="0" smtClean="0"/>
              <a:t> </a:t>
            </a:r>
            <a:r>
              <a:rPr lang="en-US" sz="2800" dirty="0" err="1" smtClean="0"/>
              <a:t>nelle</a:t>
            </a:r>
            <a:r>
              <a:rPr lang="en-US" sz="2800" dirty="0" smtClean="0"/>
              <a:t> </a:t>
            </a:r>
            <a:r>
              <a:rPr lang="en-US" sz="2800" dirty="0" err="1" smtClean="0"/>
              <a:t>città</a:t>
            </a:r>
            <a:r>
              <a:rPr lang="en-US" sz="2800" dirty="0" smtClean="0"/>
              <a:t>, piscine, </a:t>
            </a:r>
            <a:r>
              <a:rPr lang="en-US" sz="2800" dirty="0" err="1" smtClean="0"/>
              <a:t>piste</a:t>
            </a:r>
            <a:r>
              <a:rPr lang="en-US" sz="2800" dirty="0" smtClean="0"/>
              <a:t> </a:t>
            </a:r>
            <a:r>
              <a:rPr lang="en-US" sz="2800" dirty="0" err="1" smtClean="0"/>
              <a:t>ciclabili</a:t>
            </a:r>
            <a:r>
              <a:rPr lang="en-US" sz="2800" dirty="0" smtClean="0"/>
              <a:t> etc.</a:t>
            </a:r>
          </a:p>
        </p:txBody>
      </p:sp>
      <p:pic>
        <p:nvPicPr>
          <p:cNvPr id="4" name="Picture 2" descr="C:\Users\Azizamin\Desktop\Obesity\Obesity pic\obese.jpg"/>
          <p:cNvPicPr>
            <a:picLocks noChangeAspect="1" noChangeArrowheads="1"/>
          </p:cNvPicPr>
          <p:nvPr/>
        </p:nvPicPr>
        <p:blipFill>
          <a:blip r:embed="rId3" cstate="print"/>
          <a:srcRect/>
          <a:stretch>
            <a:fillRect/>
          </a:stretch>
        </p:blipFill>
        <p:spPr bwMode="auto">
          <a:xfrm>
            <a:off x="4572001" y="3284984"/>
            <a:ext cx="4572000" cy="3573016"/>
          </a:xfrm>
          <a:prstGeom prst="rect">
            <a:avLst/>
          </a:prstGeom>
          <a:noFill/>
          <a:ln w="9525">
            <a:noFill/>
            <a:miter lim="800000"/>
            <a:headEnd/>
            <a:tailEnd/>
          </a:ln>
        </p:spPr>
      </p:pic>
      <p:pic>
        <p:nvPicPr>
          <p:cNvPr id="5" name="Picture 2"/>
          <p:cNvPicPr preferRelativeResize="0">
            <a:picLocks noChangeArrowheads="1"/>
          </p:cNvPicPr>
          <p:nvPr/>
        </p:nvPicPr>
        <p:blipFill>
          <a:blip r:embed="rId4" cstate="print"/>
          <a:srcRect r="17590" b="32378"/>
          <a:stretch>
            <a:fillRect/>
          </a:stretch>
        </p:blipFill>
        <p:spPr bwMode="auto">
          <a:xfrm>
            <a:off x="0" y="3284984"/>
            <a:ext cx="4572000" cy="35730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Logo CCM"/>
          <p:cNvPicPr>
            <a:picLocks noChangeAspect="1" noChangeArrowheads="1"/>
          </p:cNvPicPr>
          <p:nvPr/>
        </p:nvPicPr>
        <p:blipFill>
          <a:blip r:embed="rId3" cstate="print"/>
          <a:srcRect/>
          <a:stretch>
            <a:fillRect/>
          </a:stretch>
        </p:blipFill>
        <p:spPr bwMode="auto">
          <a:xfrm>
            <a:off x="0" y="6534150"/>
            <a:ext cx="1116013" cy="350838"/>
          </a:xfrm>
          <a:prstGeom prst="rect">
            <a:avLst/>
          </a:prstGeom>
          <a:noFill/>
          <a:ln w="9525">
            <a:noFill/>
            <a:miter lim="800000"/>
            <a:headEnd/>
            <a:tailEnd/>
          </a:ln>
        </p:spPr>
      </p:pic>
      <p:sp>
        <p:nvSpPr>
          <p:cNvPr id="100355" name="Text Box 3"/>
          <p:cNvSpPr txBox="1">
            <a:spLocks noChangeArrowheads="1"/>
          </p:cNvSpPr>
          <p:nvPr/>
        </p:nvSpPr>
        <p:spPr bwMode="auto">
          <a:xfrm>
            <a:off x="6789738" y="6338888"/>
            <a:ext cx="2300287" cy="519112"/>
          </a:xfrm>
          <a:prstGeom prst="rect">
            <a:avLst/>
          </a:prstGeom>
          <a:noFill/>
          <a:ln w="9525">
            <a:noFill/>
            <a:miter lim="800000"/>
            <a:headEnd/>
            <a:tailEnd/>
          </a:ln>
        </p:spPr>
        <p:txBody>
          <a:bodyPr wrap="none">
            <a:spAutoFit/>
          </a:bodyPr>
          <a:lstStyle/>
          <a:p>
            <a:pPr algn="ctr">
              <a:lnSpc>
                <a:spcPct val="98000"/>
              </a:lnSpc>
              <a:buClr>
                <a:srgbClr val="000000"/>
              </a:buClr>
              <a:buSzPct val="100000"/>
              <a:buFont typeface="Times New Roman" pitchFamily="18" charset="0"/>
              <a:buNone/>
            </a:pPr>
            <a:r>
              <a:rPr lang="it-IT" sz="2800" b="1">
                <a:latin typeface="Kunstler Script" pitchFamily="66" charset="0"/>
              </a:rPr>
              <a:t>Ministero della Salute</a:t>
            </a:r>
          </a:p>
        </p:txBody>
      </p:sp>
      <p:sp>
        <p:nvSpPr>
          <p:cNvPr id="781316" name="Rectangle 4"/>
          <p:cNvSpPr>
            <a:spLocks noGrp="1" noChangeArrowheads="1"/>
          </p:cNvSpPr>
          <p:nvPr>
            <p:ph type="title"/>
          </p:nvPr>
        </p:nvSpPr>
        <p:spPr/>
        <p:txBody>
          <a:bodyPr/>
          <a:lstStyle/>
          <a:p>
            <a:pPr eaLnBrk="1" hangingPunct="1">
              <a:buFont typeface="Garamond" pitchFamily="16" charset="0"/>
              <a:buNone/>
              <a:defRPr/>
            </a:pPr>
            <a:r>
              <a:rPr lang="it-IT" b="1" smtClean="0">
                <a:solidFill>
                  <a:srgbClr val="CC0000"/>
                </a:solidFill>
                <a:effectLst>
                  <a:outerShdw blurRad="38100" dist="38100" dir="2700000" algn="tl">
                    <a:srgbClr val="C0C0C0"/>
                  </a:outerShdw>
                </a:effectLst>
                <a:latin typeface="Arial Rounded MT Bold" pitchFamily="34" charset="0"/>
              </a:rPr>
              <a:t>Siti utili</a:t>
            </a:r>
          </a:p>
        </p:txBody>
      </p:sp>
      <p:sp>
        <p:nvSpPr>
          <p:cNvPr id="100357" name="Rectangle 5"/>
          <p:cNvSpPr>
            <a:spLocks noGrp="1" noChangeArrowheads="1"/>
          </p:cNvSpPr>
          <p:nvPr>
            <p:ph type="body" idx="1"/>
          </p:nvPr>
        </p:nvSpPr>
        <p:spPr/>
        <p:txBody>
          <a:bodyPr/>
          <a:lstStyle/>
          <a:p>
            <a:pPr eaLnBrk="1" hangingPunct="1">
              <a:buFontTx/>
              <a:buNone/>
            </a:pPr>
            <a:r>
              <a:rPr lang="it-IT" i="1" dirty="0" smtClean="0">
                <a:solidFill>
                  <a:schemeClr val="accent2"/>
                </a:solidFill>
                <a:latin typeface="Arial Rounded MT Bold" pitchFamily="34" charset="0"/>
              </a:rPr>
              <a:t> </a:t>
            </a:r>
          </a:p>
          <a:p>
            <a:pPr eaLnBrk="1" hangingPunct="1"/>
            <a:r>
              <a:rPr lang="it-IT" i="1" dirty="0" smtClean="0">
                <a:solidFill>
                  <a:schemeClr val="accent2"/>
                </a:solidFill>
                <a:latin typeface="Arial Rounded MT Bold" pitchFamily="34" charset="0"/>
                <a:hlinkClick r:id="rId4"/>
              </a:rPr>
              <a:t>www.ministerosalute.it</a:t>
            </a:r>
            <a:endParaRPr lang="it-IT" i="1" dirty="0" smtClean="0">
              <a:solidFill>
                <a:schemeClr val="accent2"/>
              </a:solidFill>
              <a:latin typeface="Arial Rounded MT Bold" pitchFamily="34" charset="0"/>
            </a:endParaRPr>
          </a:p>
          <a:p>
            <a:pPr eaLnBrk="1" hangingPunct="1">
              <a:buFontTx/>
              <a:buNone/>
            </a:pPr>
            <a:endParaRPr lang="it-IT" i="1" dirty="0" smtClean="0">
              <a:solidFill>
                <a:schemeClr val="accent2"/>
              </a:solidFill>
              <a:latin typeface="Arial Rounded MT Bold" pitchFamily="34" charset="0"/>
            </a:endParaRPr>
          </a:p>
          <a:p>
            <a:pPr eaLnBrk="1" hangingPunct="1">
              <a:buFontTx/>
              <a:buNone/>
            </a:pPr>
            <a:endParaRPr lang="it-IT" i="1" u="sng" dirty="0" smtClean="0">
              <a:solidFill>
                <a:schemeClr val="accent2"/>
              </a:solidFill>
              <a:latin typeface="Arial Rounded MT Bold" pitchFamily="34" charset="0"/>
            </a:endParaRPr>
          </a:p>
          <a:p>
            <a:pPr eaLnBrk="1" hangingPunct="1"/>
            <a:r>
              <a:rPr lang="it-IT" i="1" u="sng" dirty="0" smtClean="0">
                <a:solidFill>
                  <a:schemeClr val="accent2"/>
                </a:solidFill>
                <a:latin typeface="Arial Rounded MT Bold" pitchFamily="34" charset="0"/>
              </a:rPr>
              <a:t>www.epicentro.iss.it/problemi/</a:t>
            </a:r>
            <a:r>
              <a:rPr lang="it-IT" i="1" u="sng" dirty="0" err="1" smtClean="0">
                <a:solidFill>
                  <a:schemeClr val="accent2"/>
                </a:solidFill>
                <a:latin typeface="Arial Rounded MT Bold" pitchFamily="34" charset="0"/>
              </a:rPr>
              <a:t>obesita</a:t>
            </a:r>
            <a:r>
              <a:rPr lang="it-IT" i="1" u="sng" dirty="0" smtClean="0">
                <a:solidFill>
                  <a:schemeClr val="accent2"/>
                </a:solidFill>
                <a:latin typeface="Arial Rounded MT Bold" pitchFamily="34" charset="0"/>
              </a:rPr>
              <a:t>/</a:t>
            </a:r>
            <a:r>
              <a:rPr lang="it-IT" i="1" u="sng" dirty="0" err="1" smtClean="0">
                <a:solidFill>
                  <a:schemeClr val="accent2"/>
                </a:solidFill>
                <a:latin typeface="Arial Rounded MT Bold" pitchFamily="34" charset="0"/>
              </a:rPr>
              <a:t>obesita.asp</a:t>
            </a:r>
            <a:endParaRPr lang="it-IT" i="1" u="sng" dirty="0" smtClean="0">
              <a:solidFill>
                <a:schemeClr val="accent2"/>
              </a:solidFill>
              <a:latin typeface="Arial Rounded MT Bold" pitchFamily="34" charset="0"/>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lstStyle/>
          <a:p>
            <a:r>
              <a:rPr lang="it-IT" dirty="0" smtClean="0"/>
              <a:t>http://www.inran.it/</a:t>
            </a:r>
            <a:endParaRPr lang="it-IT" dirty="0"/>
          </a:p>
        </p:txBody>
      </p:sp>
      <p:sp>
        <p:nvSpPr>
          <p:cNvPr id="3" name="Segnaposto contenuto 2"/>
          <p:cNvSpPr>
            <a:spLocks noGrp="1"/>
          </p:cNvSpPr>
          <p:nvPr>
            <p:ph idx="1"/>
          </p:nvPr>
        </p:nvSpPr>
        <p:spPr/>
        <p:txBody>
          <a:bodyPr/>
          <a:lstStyle/>
          <a:p>
            <a:endParaRPr lang="it-IT"/>
          </a:p>
        </p:txBody>
      </p:sp>
      <p:pic>
        <p:nvPicPr>
          <p:cNvPr id="534530" name="Picture 2"/>
          <p:cNvPicPr>
            <a:picLocks noChangeAspect="1" noChangeArrowheads="1"/>
          </p:cNvPicPr>
          <p:nvPr/>
        </p:nvPicPr>
        <p:blipFill>
          <a:blip r:embed="rId2" cstate="print"/>
          <a:srcRect l="10922" t="13674" r="12298"/>
          <a:stretch>
            <a:fillRect/>
          </a:stretch>
        </p:blipFill>
        <p:spPr bwMode="auto">
          <a:xfrm>
            <a:off x="-5210" y="980728"/>
            <a:ext cx="9149210" cy="6220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48E4523-EF36-4FDA-A666-05B30DD5EF07}" type="datetime1">
              <a:rPr lang="en-GB"/>
              <a:pPr>
                <a:defRPr/>
              </a:pPr>
              <a:t>30/10/2017</a:t>
            </a:fld>
            <a:endParaRPr lang="en-GB"/>
          </a:p>
        </p:txBody>
      </p:sp>
      <p:sp>
        <p:nvSpPr>
          <p:cNvPr id="6" name="Slide Number Placeholder 5"/>
          <p:cNvSpPr>
            <a:spLocks noGrp="1"/>
          </p:cNvSpPr>
          <p:nvPr>
            <p:ph type="sldNum" sz="quarter" idx="12"/>
          </p:nvPr>
        </p:nvSpPr>
        <p:spPr/>
        <p:txBody>
          <a:bodyPr/>
          <a:lstStyle/>
          <a:p>
            <a:pPr>
              <a:defRPr/>
            </a:pPr>
            <a:fld id="{85CC6372-1C8C-4B60-8DEA-5764E3C2FBA7}" type="slidenum">
              <a:rPr lang="en-GB"/>
              <a:pPr>
                <a:defRPr/>
              </a:pPr>
              <a:t>11</a:t>
            </a:fld>
            <a:endParaRPr lang="en-GB"/>
          </a:p>
        </p:txBody>
      </p:sp>
      <p:sp>
        <p:nvSpPr>
          <p:cNvPr id="11268" name="Rectangle 4"/>
          <p:cNvSpPr>
            <a:spLocks noGrp="1" noChangeArrowheads="1"/>
          </p:cNvSpPr>
          <p:nvPr>
            <p:ph type="title"/>
          </p:nvPr>
        </p:nvSpPr>
        <p:spPr/>
        <p:txBody>
          <a:bodyPr>
            <a:normAutofit fontScale="90000"/>
          </a:bodyPr>
          <a:lstStyle/>
          <a:p>
            <a:pPr eaLnBrk="1" hangingPunct="1"/>
            <a:r>
              <a:rPr lang="en-GB" sz="4000" dirty="0" err="1" smtClean="0"/>
              <a:t>Metabolismo</a:t>
            </a:r>
            <a:r>
              <a:rPr lang="en-GB" sz="4000" dirty="0" smtClean="0"/>
              <a:t> </a:t>
            </a:r>
            <a:r>
              <a:rPr lang="en-GB" sz="4000" dirty="0" err="1" smtClean="0"/>
              <a:t>Basale</a:t>
            </a:r>
            <a:r>
              <a:rPr lang="en-GB" sz="4000" dirty="0" smtClean="0"/>
              <a:t/>
            </a:r>
            <a:br>
              <a:rPr lang="en-GB" sz="4000" dirty="0" smtClean="0"/>
            </a:br>
            <a:endParaRPr lang="en-GB" sz="4000" dirty="0" smtClean="0"/>
          </a:p>
        </p:txBody>
      </p:sp>
      <p:sp>
        <p:nvSpPr>
          <p:cNvPr id="11269" name="Rectangle 5"/>
          <p:cNvSpPr>
            <a:spLocks noGrp="1" noChangeArrowheads="1"/>
          </p:cNvSpPr>
          <p:nvPr>
            <p:ph type="body" idx="1"/>
          </p:nvPr>
        </p:nvSpPr>
        <p:spPr/>
        <p:txBody>
          <a:bodyPr>
            <a:normAutofit/>
          </a:bodyPr>
          <a:lstStyle/>
          <a:p>
            <a:pPr eaLnBrk="1" hangingPunct="1"/>
            <a:r>
              <a:rPr lang="en-GB" dirty="0" smtClean="0"/>
              <a:t>E’ </a:t>
            </a:r>
            <a:r>
              <a:rPr lang="en-GB" dirty="0" err="1" smtClean="0"/>
              <a:t>più</a:t>
            </a:r>
            <a:r>
              <a:rPr lang="en-GB" dirty="0" smtClean="0"/>
              <a:t> </a:t>
            </a:r>
            <a:r>
              <a:rPr lang="en-GB" dirty="0" err="1" smtClean="0"/>
              <a:t>veloce</a:t>
            </a:r>
            <a:r>
              <a:rPr lang="en-GB" dirty="0" smtClean="0"/>
              <a:t> </a:t>
            </a:r>
            <a:r>
              <a:rPr lang="en-GB" dirty="0" err="1" smtClean="0"/>
              <a:t>nelle</a:t>
            </a:r>
            <a:r>
              <a:rPr lang="en-GB" dirty="0" smtClean="0"/>
              <a:t> </a:t>
            </a:r>
            <a:r>
              <a:rPr lang="en-GB" dirty="0" err="1" smtClean="0"/>
              <a:t>persone</a:t>
            </a:r>
            <a:r>
              <a:rPr lang="en-GB" dirty="0" smtClean="0"/>
              <a:t> </a:t>
            </a:r>
            <a:r>
              <a:rPr lang="en-GB" dirty="0" err="1" smtClean="0"/>
              <a:t>più</a:t>
            </a:r>
            <a:r>
              <a:rPr lang="en-GB" dirty="0" smtClean="0"/>
              <a:t> minute </a:t>
            </a:r>
            <a:r>
              <a:rPr lang="en-GB" dirty="0" err="1" smtClean="0"/>
              <a:t>perchè</a:t>
            </a:r>
            <a:r>
              <a:rPr lang="en-GB" dirty="0" smtClean="0"/>
              <a:t> </a:t>
            </a:r>
            <a:r>
              <a:rPr lang="en-GB" dirty="0" err="1" smtClean="0"/>
              <a:t>il</a:t>
            </a:r>
            <a:r>
              <a:rPr lang="en-GB" dirty="0" smtClean="0"/>
              <a:t> </a:t>
            </a:r>
            <a:r>
              <a:rPr lang="en-GB" dirty="0" err="1" smtClean="0"/>
              <a:t>rapporto</a:t>
            </a:r>
            <a:r>
              <a:rPr lang="en-GB" dirty="0" smtClean="0"/>
              <a:t> </a:t>
            </a:r>
            <a:r>
              <a:rPr lang="en-GB" dirty="0" err="1" smtClean="0"/>
              <a:t>superficie</a:t>
            </a:r>
            <a:r>
              <a:rPr lang="en-GB" dirty="0" smtClean="0"/>
              <a:t>/volume è </a:t>
            </a:r>
            <a:r>
              <a:rPr lang="en-GB" dirty="0" err="1" smtClean="0"/>
              <a:t>più</a:t>
            </a:r>
            <a:r>
              <a:rPr lang="en-GB" dirty="0" smtClean="0"/>
              <a:t> alto, </a:t>
            </a:r>
            <a:r>
              <a:rPr lang="en-GB" dirty="0" err="1" smtClean="0"/>
              <a:t>il</a:t>
            </a:r>
            <a:r>
              <a:rPr lang="en-GB" dirty="0" smtClean="0"/>
              <a:t> </a:t>
            </a:r>
            <a:r>
              <a:rPr lang="en-GB" dirty="0" err="1" smtClean="0"/>
              <a:t>calore</a:t>
            </a:r>
            <a:r>
              <a:rPr lang="en-GB" dirty="0" smtClean="0"/>
              <a:t> è </a:t>
            </a:r>
            <a:r>
              <a:rPr lang="en-GB" dirty="0" err="1" smtClean="0"/>
              <a:t>disperso</a:t>
            </a:r>
            <a:r>
              <a:rPr lang="en-GB" dirty="0" smtClean="0"/>
              <a:t> </a:t>
            </a:r>
            <a:r>
              <a:rPr lang="en-GB" dirty="0" err="1" smtClean="0"/>
              <a:t>più</a:t>
            </a:r>
            <a:r>
              <a:rPr lang="en-GB" dirty="0" smtClean="0"/>
              <a:t> </a:t>
            </a:r>
            <a:r>
              <a:rPr lang="en-GB" dirty="0" err="1" smtClean="0"/>
              <a:t>velocemente</a:t>
            </a:r>
            <a:r>
              <a:rPr lang="en-GB" dirty="0"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2"/>
          <p:cNvSpPr>
            <a:spLocks noGrp="1"/>
          </p:cNvSpPr>
          <p:nvPr>
            <p:ph type="dt" sz="quarter" idx="10"/>
          </p:nvPr>
        </p:nvSpPr>
        <p:spPr/>
        <p:txBody>
          <a:bodyPr/>
          <a:lstStyle/>
          <a:p>
            <a:pPr>
              <a:defRPr/>
            </a:pPr>
            <a:fld id="{AD309439-EB32-47F7-9105-D1034AAA870D}" type="datetime1">
              <a:rPr lang="en-GB"/>
              <a:pPr>
                <a:defRPr/>
              </a:pPr>
              <a:t>30/10/2017</a:t>
            </a:fld>
            <a:endParaRPr lang="en-GB"/>
          </a:p>
        </p:txBody>
      </p:sp>
      <p:sp>
        <p:nvSpPr>
          <p:cNvPr id="19" name="Slide Number Placeholder 4"/>
          <p:cNvSpPr>
            <a:spLocks noGrp="1"/>
          </p:cNvSpPr>
          <p:nvPr>
            <p:ph type="sldNum" sz="quarter" idx="12"/>
          </p:nvPr>
        </p:nvSpPr>
        <p:spPr/>
        <p:txBody>
          <a:bodyPr/>
          <a:lstStyle/>
          <a:p>
            <a:pPr>
              <a:defRPr/>
            </a:pPr>
            <a:fld id="{FB41BD66-FB54-4B66-B414-9D7E3E51C14E}" type="slidenum">
              <a:rPr lang="en-GB"/>
              <a:pPr>
                <a:defRPr/>
              </a:pPr>
              <a:t>12</a:t>
            </a:fld>
            <a:endParaRPr lang="en-GB"/>
          </a:p>
        </p:txBody>
      </p:sp>
      <p:sp>
        <p:nvSpPr>
          <p:cNvPr id="12292" name="Rectangle 4"/>
          <p:cNvSpPr>
            <a:spLocks noGrp="1" noChangeArrowheads="1"/>
          </p:cNvSpPr>
          <p:nvPr>
            <p:ph type="title"/>
          </p:nvPr>
        </p:nvSpPr>
        <p:spPr/>
        <p:txBody>
          <a:bodyPr/>
          <a:lstStyle/>
          <a:p>
            <a:pPr eaLnBrk="1" hangingPunct="1"/>
            <a:r>
              <a:rPr lang="en-GB" dirty="0" err="1" smtClean="0"/>
              <a:t>Metabolismo</a:t>
            </a:r>
            <a:r>
              <a:rPr lang="en-GB" dirty="0" smtClean="0"/>
              <a:t> </a:t>
            </a:r>
            <a:r>
              <a:rPr lang="en-GB" dirty="0" err="1" smtClean="0"/>
              <a:t>Basale</a:t>
            </a:r>
            <a:endParaRPr lang="en-GB" dirty="0" smtClean="0"/>
          </a:p>
        </p:txBody>
      </p:sp>
      <p:sp>
        <p:nvSpPr>
          <p:cNvPr id="12293" name="Line 5"/>
          <p:cNvSpPr>
            <a:spLocks noChangeShapeType="1"/>
          </p:cNvSpPr>
          <p:nvPr/>
        </p:nvSpPr>
        <p:spPr bwMode="auto">
          <a:xfrm>
            <a:off x="1258888" y="1700213"/>
            <a:ext cx="0" cy="4176712"/>
          </a:xfrm>
          <a:prstGeom prst="line">
            <a:avLst/>
          </a:prstGeom>
          <a:noFill/>
          <a:ln w="9525">
            <a:solidFill>
              <a:schemeClr val="tx1"/>
            </a:solidFill>
            <a:round/>
            <a:headEnd/>
            <a:tailEnd/>
          </a:ln>
        </p:spPr>
        <p:txBody>
          <a:bodyPr/>
          <a:lstStyle/>
          <a:p>
            <a:endParaRPr lang="it-IT"/>
          </a:p>
        </p:txBody>
      </p:sp>
      <p:sp>
        <p:nvSpPr>
          <p:cNvPr id="12294" name="Line 6"/>
          <p:cNvSpPr>
            <a:spLocks noChangeShapeType="1"/>
          </p:cNvSpPr>
          <p:nvPr/>
        </p:nvSpPr>
        <p:spPr bwMode="auto">
          <a:xfrm>
            <a:off x="1331913" y="5876925"/>
            <a:ext cx="6049962" cy="0"/>
          </a:xfrm>
          <a:prstGeom prst="line">
            <a:avLst/>
          </a:prstGeom>
          <a:noFill/>
          <a:ln w="9525">
            <a:solidFill>
              <a:schemeClr val="tx1"/>
            </a:solidFill>
            <a:round/>
            <a:headEnd/>
            <a:tailEnd/>
          </a:ln>
        </p:spPr>
        <p:txBody>
          <a:bodyPr/>
          <a:lstStyle/>
          <a:p>
            <a:endParaRPr lang="it-IT"/>
          </a:p>
        </p:txBody>
      </p:sp>
      <p:sp>
        <p:nvSpPr>
          <p:cNvPr id="12295" name="Freeform 8"/>
          <p:cNvSpPr>
            <a:spLocks/>
          </p:cNvSpPr>
          <p:nvPr/>
        </p:nvSpPr>
        <p:spPr bwMode="auto">
          <a:xfrm>
            <a:off x="1257300" y="2136775"/>
            <a:ext cx="5475288" cy="3163888"/>
          </a:xfrm>
          <a:custGeom>
            <a:avLst/>
            <a:gdLst>
              <a:gd name="T0" fmla="*/ 0 w 3449"/>
              <a:gd name="T1" fmla="*/ 0 h 1993"/>
              <a:gd name="T2" fmla="*/ 43 w 3449"/>
              <a:gd name="T3" fmla="*/ 58 h 1993"/>
              <a:gd name="T4" fmla="*/ 72 w 3449"/>
              <a:gd name="T5" fmla="*/ 87 h 1993"/>
              <a:gd name="T6" fmla="*/ 108 w 3449"/>
              <a:gd name="T7" fmla="*/ 144 h 1993"/>
              <a:gd name="T8" fmla="*/ 130 w 3449"/>
              <a:gd name="T9" fmla="*/ 180 h 1993"/>
              <a:gd name="T10" fmla="*/ 173 w 3449"/>
              <a:gd name="T11" fmla="*/ 260 h 1993"/>
              <a:gd name="T12" fmla="*/ 202 w 3449"/>
              <a:gd name="T13" fmla="*/ 317 h 1993"/>
              <a:gd name="T14" fmla="*/ 245 w 3449"/>
              <a:gd name="T15" fmla="*/ 396 h 1993"/>
              <a:gd name="T16" fmla="*/ 317 w 3449"/>
              <a:gd name="T17" fmla="*/ 519 h 1993"/>
              <a:gd name="T18" fmla="*/ 374 w 3449"/>
              <a:gd name="T19" fmla="*/ 612 h 1993"/>
              <a:gd name="T20" fmla="*/ 425 w 3449"/>
              <a:gd name="T21" fmla="*/ 699 h 1993"/>
              <a:gd name="T22" fmla="*/ 497 w 3449"/>
              <a:gd name="T23" fmla="*/ 771 h 1993"/>
              <a:gd name="T24" fmla="*/ 511 w 3449"/>
              <a:gd name="T25" fmla="*/ 792 h 1993"/>
              <a:gd name="T26" fmla="*/ 533 w 3449"/>
              <a:gd name="T27" fmla="*/ 800 h 1993"/>
              <a:gd name="T28" fmla="*/ 540 w 3449"/>
              <a:gd name="T29" fmla="*/ 821 h 1993"/>
              <a:gd name="T30" fmla="*/ 554 w 3449"/>
              <a:gd name="T31" fmla="*/ 836 h 1993"/>
              <a:gd name="T32" fmla="*/ 605 w 3449"/>
              <a:gd name="T33" fmla="*/ 908 h 1993"/>
              <a:gd name="T34" fmla="*/ 634 w 3449"/>
              <a:gd name="T35" fmla="*/ 965 h 1993"/>
              <a:gd name="T36" fmla="*/ 670 w 3449"/>
              <a:gd name="T37" fmla="*/ 1023 h 1993"/>
              <a:gd name="T38" fmla="*/ 720 w 3449"/>
              <a:gd name="T39" fmla="*/ 1088 h 1993"/>
              <a:gd name="T40" fmla="*/ 734 w 3449"/>
              <a:gd name="T41" fmla="*/ 1109 h 1993"/>
              <a:gd name="T42" fmla="*/ 756 w 3449"/>
              <a:gd name="T43" fmla="*/ 1116 h 1993"/>
              <a:gd name="T44" fmla="*/ 814 w 3449"/>
              <a:gd name="T45" fmla="*/ 1181 h 1993"/>
              <a:gd name="T46" fmla="*/ 842 w 3449"/>
              <a:gd name="T47" fmla="*/ 1239 h 1993"/>
              <a:gd name="T48" fmla="*/ 893 w 3449"/>
              <a:gd name="T49" fmla="*/ 1318 h 1993"/>
              <a:gd name="T50" fmla="*/ 922 w 3449"/>
              <a:gd name="T51" fmla="*/ 1354 h 1993"/>
              <a:gd name="T52" fmla="*/ 958 w 3449"/>
              <a:gd name="T53" fmla="*/ 1383 h 1993"/>
              <a:gd name="T54" fmla="*/ 1022 w 3449"/>
              <a:gd name="T55" fmla="*/ 1419 h 1993"/>
              <a:gd name="T56" fmla="*/ 1066 w 3449"/>
              <a:gd name="T57" fmla="*/ 1440 h 1993"/>
              <a:gd name="T58" fmla="*/ 1080 w 3449"/>
              <a:gd name="T59" fmla="*/ 1455 h 1993"/>
              <a:gd name="T60" fmla="*/ 1152 w 3449"/>
              <a:gd name="T61" fmla="*/ 1476 h 1993"/>
              <a:gd name="T62" fmla="*/ 1634 w 3449"/>
              <a:gd name="T63" fmla="*/ 1534 h 1993"/>
              <a:gd name="T64" fmla="*/ 1735 w 3449"/>
              <a:gd name="T65" fmla="*/ 1563 h 1993"/>
              <a:gd name="T66" fmla="*/ 1778 w 3449"/>
              <a:gd name="T67" fmla="*/ 1584 h 1993"/>
              <a:gd name="T68" fmla="*/ 1836 w 3449"/>
              <a:gd name="T69" fmla="*/ 1620 h 1993"/>
              <a:gd name="T70" fmla="*/ 1987 w 3449"/>
              <a:gd name="T71" fmla="*/ 1664 h 1993"/>
              <a:gd name="T72" fmla="*/ 2167 w 3449"/>
              <a:gd name="T73" fmla="*/ 1714 h 1993"/>
              <a:gd name="T74" fmla="*/ 2628 w 3449"/>
              <a:gd name="T75" fmla="*/ 1743 h 1993"/>
              <a:gd name="T76" fmla="*/ 2930 w 3449"/>
              <a:gd name="T77" fmla="*/ 1786 h 1993"/>
              <a:gd name="T78" fmla="*/ 3175 w 3449"/>
              <a:gd name="T79" fmla="*/ 1858 h 1993"/>
              <a:gd name="T80" fmla="*/ 3312 w 3449"/>
              <a:gd name="T81" fmla="*/ 1894 h 1993"/>
              <a:gd name="T82" fmla="*/ 3358 w 3449"/>
              <a:gd name="T83" fmla="*/ 1903 h 1993"/>
              <a:gd name="T84" fmla="*/ 3449 w 3449"/>
              <a:gd name="T85" fmla="*/ 1993 h 19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49"/>
              <a:gd name="T130" fmla="*/ 0 h 1993"/>
              <a:gd name="T131" fmla="*/ 3449 w 3449"/>
              <a:gd name="T132" fmla="*/ 1993 h 19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49" h="1993">
                <a:moveTo>
                  <a:pt x="0" y="0"/>
                </a:moveTo>
                <a:cubicBezTo>
                  <a:pt x="33" y="23"/>
                  <a:pt x="25" y="28"/>
                  <a:pt x="43" y="58"/>
                </a:cubicBezTo>
                <a:cubicBezTo>
                  <a:pt x="50" y="70"/>
                  <a:pt x="63" y="77"/>
                  <a:pt x="72" y="87"/>
                </a:cubicBezTo>
                <a:cubicBezTo>
                  <a:pt x="80" y="111"/>
                  <a:pt x="94" y="123"/>
                  <a:pt x="108" y="144"/>
                </a:cubicBezTo>
                <a:cubicBezTo>
                  <a:pt x="128" y="207"/>
                  <a:pt x="100" y="130"/>
                  <a:pt x="130" y="180"/>
                </a:cubicBezTo>
                <a:cubicBezTo>
                  <a:pt x="146" y="207"/>
                  <a:pt x="150" y="237"/>
                  <a:pt x="173" y="260"/>
                </a:cubicBezTo>
                <a:cubicBezTo>
                  <a:pt x="189" y="310"/>
                  <a:pt x="176" y="293"/>
                  <a:pt x="202" y="317"/>
                </a:cubicBezTo>
                <a:cubicBezTo>
                  <a:pt x="211" y="344"/>
                  <a:pt x="224" y="377"/>
                  <a:pt x="245" y="396"/>
                </a:cubicBezTo>
                <a:cubicBezTo>
                  <a:pt x="254" y="425"/>
                  <a:pt x="296" y="498"/>
                  <a:pt x="317" y="519"/>
                </a:cubicBezTo>
                <a:cubicBezTo>
                  <a:pt x="329" y="555"/>
                  <a:pt x="355" y="580"/>
                  <a:pt x="374" y="612"/>
                </a:cubicBezTo>
                <a:cubicBezTo>
                  <a:pt x="392" y="644"/>
                  <a:pt x="398" y="672"/>
                  <a:pt x="425" y="699"/>
                </a:cubicBezTo>
                <a:cubicBezTo>
                  <a:pt x="436" y="732"/>
                  <a:pt x="464" y="760"/>
                  <a:pt x="497" y="771"/>
                </a:cubicBezTo>
                <a:cubicBezTo>
                  <a:pt x="502" y="778"/>
                  <a:pt x="504" y="787"/>
                  <a:pt x="511" y="792"/>
                </a:cubicBezTo>
                <a:cubicBezTo>
                  <a:pt x="517" y="797"/>
                  <a:pt x="527" y="794"/>
                  <a:pt x="533" y="800"/>
                </a:cubicBezTo>
                <a:cubicBezTo>
                  <a:pt x="538" y="805"/>
                  <a:pt x="536" y="815"/>
                  <a:pt x="540" y="821"/>
                </a:cubicBezTo>
                <a:cubicBezTo>
                  <a:pt x="543" y="827"/>
                  <a:pt x="549" y="831"/>
                  <a:pt x="554" y="836"/>
                </a:cubicBezTo>
                <a:cubicBezTo>
                  <a:pt x="564" y="863"/>
                  <a:pt x="584" y="887"/>
                  <a:pt x="605" y="908"/>
                </a:cubicBezTo>
                <a:cubicBezTo>
                  <a:pt x="621" y="958"/>
                  <a:pt x="608" y="941"/>
                  <a:pt x="634" y="965"/>
                </a:cubicBezTo>
                <a:cubicBezTo>
                  <a:pt x="642" y="990"/>
                  <a:pt x="652" y="1005"/>
                  <a:pt x="670" y="1023"/>
                </a:cubicBezTo>
                <a:cubicBezTo>
                  <a:pt x="680" y="1053"/>
                  <a:pt x="701" y="1064"/>
                  <a:pt x="720" y="1088"/>
                </a:cubicBezTo>
                <a:cubicBezTo>
                  <a:pt x="725" y="1095"/>
                  <a:pt x="727" y="1104"/>
                  <a:pt x="734" y="1109"/>
                </a:cubicBezTo>
                <a:cubicBezTo>
                  <a:pt x="740" y="1114"/>
                  <a:pt x="749" y="1114"/>
                  <a:pt x="756" y="1116"/>
                </a:cubicBezTo>
                <a:cubicBezTo>
                  <a:pt x="776" y="1137"/>
                  <a:pt x="793" y="1161"/>
                  <a:pt x="814" y="1181"/>
                </a:cubicBezTo>
                <a:cubicBezTo>
                  <a:pt x="830" y="1231"/>
                  <a:pt x="818" y="1213"/>
                  <a:pt x="842" y="1239"/>
                </a:cubicBezTo>
                <a:cubicBezTo>
                  <a:pt x="854" y="1270"/>
                  <a:pt x="869" y="1296"/>
                  <a:pt x="893" y="1318"/>
                </a:cubicBezTo>
                <a:cubicBezTo>
                  <a:pt x="907" y="1362"/>
                  <a:pt x="889" y="1321"/>
                  <a:pt x="922" y="1354"/>
                </a:cubicBezTo>
                <a:cubicBezTo>
                  <a:pt x="955" y="1387"/>
                  <a:pt x="914" y="1369"/>
                  <a:pt x="958" y="1383"/>
                </a:cubicBezTo>
                <a:cubicBezTo>
                  <a:pt x="1007" y="1416"/>
                  <a:pt x="985" y="1407"/>
                  <a:pt x="1022" y="1419"/>
                </a:cubicBezTo>
                <a:cubicBezTo>
                  <a:pt x="1060" y="1454"/>
                  <a:pt x="1008" y="1410"/>
                  <a:pt x="1066" y="1440"/>
                </a:cubicBezTo>
                <a:cubicBezTo>
                  <a:pt x="1072" y="1443"/>
                  <a:pt x="1074" y="1452"/>
                  <a:pt x="1080" y="1455"/>
                </a:cubicBezTo>
                <a:cubicBezTo>
                  <a:pt x="1097" y="1463"/>
                  <a:pt x="1132" y="1471"/>
                  <a:pt x="1152" y="1476"/>
                </a:cubicBezTo>
                <a:cubicBezTo>
                  <a:pt x="1274" y="1539"/>
                  <a:pt x="1513" y="1530"/>
                  <a:pt x="1634" y="1534"/>
                </a:cubicBezTo>
                <a:cubicBezTo>
                  <a:pt x="1668" y="1542"/>
                  <a:pt x="1702" y="1552"/>
                  <a:pt x="1735" y="1563"/>
                </a:cubicBezTo>
                <a:cubicBezTo>
                  <a:pt x="1772" y="1598"/>
                  <a:pt x="1722" y="1555"/>
                  <a:pt x="1778" y="1584"/>
                </a:cubicBezTo>
                <a:cubicBezTo>
                  <a:pt x="1797" y="1594"/>
                  <a:pt x="1815" y="1611"/>
                  <a:pt x="1836" y="1620"/>
                </a:cubicBezTo>
                <a:cubicBezTo>
                  <a:pt x="1885" y="1642"/>
                  <a:pt x="1936" y="1649"/>
                  <a:pt x="1987" y="1664"/>
                </a:cubicBezTo>
                <a:cubicBezTo>
                  <a:pt x="2044" y="1681"/>
                  <a:pt x="2107" y="1709"/>
                  <a:pt x="2167" y="1714"/>
                </a:cubicBezTo>
                <a:cubicBezTo>
                  <a:pt x="2320" y="1726"/>
                  <a:pt x="2475" y="1731"/>
                  <a:pt x="2628" y="1743"/>
                </a:cubicBezTo>
                <a:cubicBezTo>
                  <a:pt x="2734" y="1751"/>
                  <a:pt x="2827" y="1773"/>
                  <a:pt x="2930" y="1786"/>
                </a:cubicBezTo>
                <a:cubicBezTo>
                  <a:pt x="3011" y="1812"/>
                  <a:pt x="3094" y="1832"/>
                  <a:pt x="3175" y="1858"/>
                </a:cubicBezTo>
                <a:cubicBezTo>
                  <a:pt x="3218" y="1872"/>
                  <a:pt x="3267" y="1894"/>
                  <a:pt x="3312" y="1894"/>
                </a:cubicBezTo>
                <a:lnTo>
                  <a:pt x="3358" y="1903"/>
                </a:lnTo>
                <a:lnTo>
                  <a:pt x="3449" y="1993"/>
                </a:lnTo>
              </a:path>
            </a:pathLst>
          </a:custGeom>
          <a:noFill/>
          <a:ln w="9525">
            <a:solidFill>
              <a:schemeClr val="tx1"/>
            </a:solidFill>
            <a:round/>
            <a:headEnd/>
            <a:tailEnd/>
          </a:ln>
        </p:spPr>
        <p:txBody>
          <a:bodyPr/>
          <a:lstStyle/>
          <a:p>
            <a:endParaRPr lang="it-IT"/>
          </a:p>
        </p:txBody>
      </p:sp>
      <p:sp>
        <p:nvSpPr>
          <p:cNvPr id="12296" name="Freeform 9"/>
          <p:cNvSpPr>
            <a:spLocks/>
          </p:cNvSpPr>
          <p:nvPr/>
        </p:nvSpPr>
        <p:spPr bwMode="auto">
          <a:xfrm>
            <a:off x="1250950" y="2171700"/>
            <a:ext cx="5207000" cy="3386138"/>
          </a:xfrm>
          <a:custGeom>
            <a:avLst/>
            <a:gdLst>
              <a:gd name="T0" fmla="*/ 4 w 3280"/>
              <a:gd name="T1" fmla="*/ 0 h 2133"/>
              <a:gd name="T2" fmla="*/ 54 w 3280"/>
              <a:gd name="T3" fmla="*/ 245 h 2133"/>
              <a:gd name="T4" fmla="*/ 62 w 3280"/>
              <a:gd name="T5" fmla="*/ 266 h 2133"/>
              <a:gd name="T6" fmla="*/ 76 w 3280"/>
              <a:gd name="T7" fmla="*/ 281 h 2133"/>
              <a:gd name="T8" fmla="*/ 112 w 3280"/>
              <a:gd name="T9" fmla="*/ 367 h 2133"/>
              <a:gd name="T10" fmla="*/ 141 w 3280"/>
              <a:gd name="T11" fmla="*/ 425 h 2133"/>
              <a:gd name="T12" fmla="*/ 170 w 3280"/>
              <a:gd name="T13" fmla="*/ 490 h 2133"/>
              <a:gd name="T14" fmla="*/ 206 w 3280"/>
              <a:gd name="T15" fmla="*/ 576 h 2133"/>
              <a:gd name="T16" fmla="*/ 249 w 3280"/>
              <a:gd name="T17" fmla="*/ 684 h 2133"/>
              <a:gd name="T18" fmla="*/ 278 w 3280"/>
              <a:gd name="T19" fmla="*/ 742 h 2133"/>
              <a:gd name="T20" fmla="*/ 285 w 3280"/>
              <a:gd name="T21" fmla="*/ 763 h 2133"/>
              <a:gd name="T22" fmla="*/ 299 w 3280"/>
              <a:gd name="T23" fmla="*/ 778 h 2133"/>
              <a:gd name="T24" fmla="*/ 321 w 3280"/>
              <a:gd name="T25" fmla="*/ 850 h 2133"/>
              <a:gd name="T26" fmla="*/ 350 w 3280"/>
              <a:gd name="T27" fmla="*/ 893 h 2133"/>
              <a:gd name="T28" fmla="*/ 393 w 3280"/>
              <a:gd name="T29" fmla="*/ 965 h 2133"/>
              <a:gd name="T30" fmla="*/ 436 w 3280"/>
              <a:gd name="T31" fmla="*/ 1066 h 2133"/>
              <a:gd name="T32" fmla="*/ 472 w 3280"/>
              <a:gd name="T33" fmla="*/ 1145 h 2133"/>
              <a:gd name="T34" fmla="*/ 501 w 3280"/>
              <a:gd name="T35" fmla="*/ 1202 h 2133"/>
              <a:gd name="T36" fmla="*/ 530 w 3280"/>
              <a:gd name="T37" fmla="*/ 1260 h 2133"/>
              <a:gd name="T38" fmla="*/ 558 w 3280"/>
              <a:gd name="T39" fmla="*/ 1318 h 2133"/>
              <a:gd name="T40" fmla="*/ 602 w 3280"/>
              <a:gd name="T41" fmla="*/ 1390 h 2133"/>
              <a:gd name="T42" fmla="*/ 666 w 3280"/>
              <a:gd name="T43" fmla="*/ 1476 h 2133"/>
              <a:gd name="T44" fmla="*/ 674 w 3280"/>
              <a:gd name="T45" fmla="*/ 1498 h 2133"/>
              <a:gd name="T46" fmla="*/ 695 w 3280"/>
              <a:gd name="T47" fmla="*/ 1505 h 2133"/>
              <a:gd name="T48" fmla="*/ 760 w 3280"/>
              <a:gd name="T49" fmla="*/ 1562 h 2133"/>
              <a:gd name="T50" fmla="*/ 810 w 3280"/>
              <a:gd name="T51" fmla="*/ 1598 h 2133"/>
              <a:gd name="T52" fmla="*/ 904 w 3280"/>
              <a:gd name="T53" fmla="*/ 1649 h 2133"/>
              <a:gd name="T54" fmla="*/ 926 w 3280"/>
              <a:gd name="T55" fmla="*/ 1663 h 2133"/>
              <a:gd name="T56" fmla="*/ 940 w 3280"/>
              <a:gd name="T57" fmla="*/ 1678 h 2133"/>
              <a:gd name="T58" fmla="*/ 1034 w 3280"/>
              <a:gd name="T59" fmla="*/ 1706 h 2133"/>
              <a:gd name="T60" fmla="*/ 1192 w 3280"/>
              <a:gd name="T61" fmla="*/ 1757 h 2133"/>
              <a:gd name="T62" fmla="*/ 1415 w 3280"/>
              <a:gd name="T63" fmla="*/ 1778 h 2133"/>
              <a:gd name="T64" fmla="*/ 1516 w 3280"/>
              <a:gd name="T65" fmla="*/ 1800 h 2133"/>
              <a:gd name="T66" fmla="*/ 1538 w 3280"/>
              <a:gd name="T67" fmla="*/ 1807 h 2133"/>
              <a:gd name="T68" fmla="*/ 2020 w 3280"/>
              <a:gd name="T69" fmla="*/ 1886 h 2133"/>
              <a:gd name="T70" fmla="*/ 2222 w 3280"/>
              <a:gd name="T71" fmla="*/ 1922 h 2133"/>
              <a:gd name="T72" fmla="*/ 2301 w 3280"/>
              <a:gd name="T73" fmla="*/ 1944 h 2133"/>
              <a:gd name="T74" fmla="*/ 2322 w 3280"/>
              <a:gd name="T75" fmla="*/ 1951 h 2133"/>
              <a:gd name="T76" fmla="*/ 2423 w 3280"/>
              <a:gd name="T77" fmla="*/ 1987 h 2133"/>
              <a:gd name="T78" fmla="*/ 2654 w 3280"/>
              <a:gd name="T79" fmla="*/ 2045 h 2133"/>
              <a:gd name="T80" fmla="*/ 2783 w 3280"/>
              <a:gd name="T81" fmla="*/ 2066 h 2133"/>
              <a:gd name="T82" fmla="*/ 3014 w 3280"/>
              <a:gd name="T83" fmla="*/ 2066 h 2133"/>
              <a:gd name="T84" fmla="*/ 3179 w 3280"/>
              <a:gd name="T85" fmla="*/ 2102 h 2133"/>
              <a:gd name="T86" fmla="*/ 3280 w 3280"/>
              <a:gd name="T87" fmla="*/ 2131 h 21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80"/>
              <a:gd name="T133" fmla="*/ 0 h 2133"/>
              <a:gd name="T134" fmla="*/ 3280 w 3280"/>
              <a:gd name="T135" fmla="*/ 2133 h 213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80" h="2133">
                <a:moveTo>
                  <a:pt x="4" y="0"/>
                </a:moveTo>
                <a:cubicBezTo>
                  <a:pt x="8" y="66"/>
                  <a:pt x="0" y="187"/>
                  <a:pt x="54" y="245"/>
                </a:cubicBezTo>
                <a:cubicBezTo>
                  <a:pt x="57" y="252"/>
                  <a:pt x="58" y="260"/>
                  <a:pt x="62" y="266"/>
                </a:cubicBezTo>
                <a:cubicBezTo>
                  <a:pt x="66" y="272"/>
                  <a:pt x="73" y="275"/>
                  <a:pt x="76" y="281"/>
                </a:cubicBezTo>
                <a:cubicBezTo>
                  <a:pt x="91" y="313"/>
                  <a:pt x="92" y="337"/>
                  <a:pt x="112" y="367"/>
                </a:cubicBezTo>
                <a:cubicBezTo>
                  <a:pt x="128" y="417"/>
                  <a:pt x="115" y="399"/>
                  <a:pt x="141" y="425"/>
                </a:cubicBezTo>
                <a:cubicBezTo>
                  <a:pt x="158" y="476"/>
                  <a:pt x="147" y="456"/>
                  <a:pt x="170" y="490"/>
                </a:cubicBezTo>
                <a:cubicBezTo>
                  <a:pt x="180" y="521"/>
                  <a:pt x="197" y="546"/>
                  <a:pt x="206" y="576"/>
                </a:cubicBezTo>
                <a:cubicBezTo>
                  <a:pt x="217" y="614"/>
                  <a:pt x="219" y="656"/>
                  <a:pt x="249" y="684"/>
                </a:cubicBezTo>
                <a:cubicBezTo>
                  <a:pt x="265" y="734"/>
                  <a:pt x="252" y="716"/>
                  <a:pt x="278" y="742"/>
                </a:cubicBezTo>
                <a:cubicBezTo>
                  <a:pt x="280" y="749"/>
                  <a:pt x="281" y="757"/>
                  <a:pt x="285" y="763"/>
                </a:cubicBezTo>
                <a:cubicBezTo>
                  <a:pt x="288" y="769"/>
                  <a:pt x="296" y="772"/>
                  <a:pt x="299" y="778"/>
                </a:cubicBezTo>
                <a:cubicBezTo>
                  <a:pt x="310" y="800"/>
                  <a:pt x="309" y="828"/>
                  <a:pt x="321" y="850"/>
                </a:cubicBezTo>
                <a:cubicBezTo>
                  <a:pt x="329" y="865"/>
                  <a:pt x="350" y="893"/>
                  <a:pt x="350" y="893"/>
                </a:cubicBezTo>
                <a:cubicBezTo>
                  <a:pt x="358" y="918"/>
                  <a:pt x="374" y="946"/>
                  <a:pt x="393" y="965"/>
                </a:cubicBezTo>
                <a:cubicBezTo>
                  <a:pt x="404" y="999"/>
                  <a:pt x="411" y="1039"/>
                  <a:pt x="436" y="1066"/>
                </a:cubicBezTo>
                <a:cubicBezTo>
                  <a:pt x="446" y="1097"/>
                  <a:pt x="450" y="1122"/>
                  <a:pt x="472" y="1145"/>
                </a:cubicBezTo>
                <a:cubicBezTo>
                  <a:pt x="488" y="1195"/>
                  <a:pt x="475" y="1178"/>
                  <a:pt x="501" y="1202"/>
                </a:cubicBezTo>
                <a:cubicBezTo>
                  <a:pt x="517" y="1253"/>
                  <a:pt x="504" y="1235"/>
                  <a:pt x="530" y="1260"/>
                </a:cubicBezTo>
                <a:cubicBezTo>
                  <a:pt x="546" y="1310"/>
                  <a:pt x="534" y="1292"/>
                  <a:pt x="558" y="1318"/>
                </a:cubicBezTo>
                <a:cubicBezTo>
                  <a:pt x="567" y="1341"/>
                  <a:pt x="585" y="1373"/>
                  <a:pt x="602" y="1390"/>
                </a:cubicBezTo>
                <a:cubicBezTo>
                  <a:pt x="614" y="1426"/>
                  <a:pt x="634" y="1455"/>
                  <a:pt x="666" y="1476"/>
                </a:cubicBezTo>
                <a:cubicBezTo>
                  <a:pt x="669" y="1483"/>
                  <a:pt x="668" y="1492"/>
                  <a:pt x="674" y="1498"/>
                </a:cubicBezTo>
                <a:cubicBezTo>
                  <a:pt x="679" y="1503"/>
                  <a:pt x="689" y="1501"/>
                  <a:pt x="695" y="1505"/>
                </a:cubicBezTo>
                <a:cubicBezTo>
                  <a:pt x="726" y="1523"/>
                  <a:pt x="723" y="1550"/>
                  <a:pt x="760" y="1562"/>
                </a:cubicBezTo>
                <a:cubicBezTo>
                  <a:pt x="777" y="1580"/>
                  <a:pt x="786" y="1590"/>
                  <a:pt x="810" y="1598"/>
                </a:cubicBezTo>
                <a:cubicBezTo>
                  <a:pt x="837" y="1625"/>
                  <a:pt x="870" y="1633"/>
                  <a:pt x="904" y="1649"/>
                </a:cubicBezTo>
                <a:cubicBezTo>
                  <a:pt x="912" y="1653"/>
                  <a:pt x="919" y="1658"/>
                  <a:pt x="926" y="1663"/>
                </a:cubicBezTo>
                <a:cubicBezTo>
                  <a:pt x="931" y="1667"/>
                  <a:pt x="934" y="1675"/>
                  <a:pt x="940" y="1678"/>
                </a:cubicBezTo>
                <a:cubicBezTo>
                  <a:pt x="969" y="1693"/>
                  <a:pt x="1003" y="1697"/>
                  <a:pt x="1034" y="1706"/>
                </a:cubicBezTo>
                <a:cubicBezTo>
                  <a:pt x="1086" y="1722"/>
                  <a:pt x="1138" y="1747"/>
                  <a:pt x="1192" y="1757"/>
                </a:cubicBezTo>
                <a:cubicBezTo>
                  <a:pt x="1266" y="1770"/>
                  <a:pt x="1340" y="1773"/>
                  <a:pt x="1415" y="1778"/>
                </a:cubicBezTo>
                <a:cubicBezTo>
                  <a:pt x="1489" y="1788"/>
                  <a:pt x="1454" y="1780"/>
                  <a:pt x="1516" y="1800"/>
                </a:cubicBezTo>
                <a:cubicBezTo>
                  <a:pt x="1523" y="1802"/>
                  <a:pt x="1538" y="1807"/>
                  <a:pt x="1538" y="1807"/>
                </a:cubicBezTo>
                <a:cubicBezTo>
                  <a:pt x="1648" y="1885"/>
                  <a:pt x="1899" y="1875"/>
                  <a:pt x="2020" y="1886"/>
                </a:cubicBezTo>
                <a:cubicBezTo>
                  <a:pt x="2087" y="1904"/>
                  <a:pt x="2154" y="1911"/>
                  <a:pt x="2222" y="1922"/>
                </a:cubicBezTo>
                <a:cubicBezTo>
                  <a:pt x="2253" y="1927"/>
                  <a:pt x="2270" y="1934"/>
                  <a:pt x="2301" y="1944"/>
                </a:cubicBezTo>
                <a:cubicBezTo>
                  <a:pt x="2308" y="1946"/>
                  <a:pt x="2322" y="1951"/>
                  <a:pt x="2322" y="1951"/>
                </a:cubicBezTo>
                <a:cubicBezTo>
                  <a:pt x="2351" y="1980"/>
                  <a:pt x="2385" y="1979"/>
                  <a:pt x="2423" y="1987"/>
                </a:cubicBezTo>
                <a:cubicBezTo>
                  <a:pt x="2502" y="2004"/>
                  <a:pt x="2574" y="2035"/>
                  <a:pt x="2654" y="2045"/>
                </a:cubicBezTo>
                <a:cubicBezTo>
                  <a:pt x="2724" y="2068"/>
                  <a:pt x="2682" y="2058"/>
                  <a:pt x="2783" y="2066"/>
                </a:cubicBezTo>
                <a:cubicBezTo>
                  <a:pt x="2859" y="2054"/>
                  <a:pt x="2937" y="2066"/>
                  <a:pt x="3014" y="2066"/>
                </a:cubicBezTo>
                <a:cubicBezTo>
                  <a:pt x="3069" y="2082"/>
                  <a:pt x="3125" y="2084"/>
                  <a:pt x="3179" y="2102"/>
                </a:cubicBezTo>
                <a:cubicBezTo>
                  <a:pt x="3210" y="2133"/>
                  <a:pt x="3240" y="2131"/>
                  <a:pt x="3280" y="2131"/>
                </a:cubicBezTo>
              </a:path>
            </a:pathLst>
          </a:custGeom>
          <a:noFill/>
          <a:ln w="9525">
            <a:solidFill>
              <a:schemeClr val="tx1"/>
            </a:solidFill>
            <a:round/>
            <a:headEnd/>
            <a:tailEnd/>
          </a:ln>
        </p:spPr>
        <p:txBody>
          <a:bodyPr/>
          <a:lstStyle/>
          <a:p>
            <a:endParaRPr lang="it-IT"/>
          </a:p>
        </p:txBody>
      </p:sp>
      <p:sp>
        <p:nvSpPr>
          <p:cNvPr id="12297" name="Text Box 11"/>
          <p:cNvSpPr txBox="1">
            <a:spLocks noChangeArrowheads="1"/>
          </p:cNvSpPr>
          <p:nvPr/>
        </p:nvSpPr>
        <p:spPr bwMode="auto">
          <a:xfrm>
            <a:off x="1547813" y="1628775"/>
            <a:ext cx="1655762" cy="579438"/>
          </a:xfrm>
          <a:prstGeom prst="rect">
            <a:avLst/>
          </a:prstGeom>
          <a:noFill/>
          <a:ln w="9525">
            <a:noFill/>
            <a:miter lim="800000"/>
            <a:headEnd/>
            <a:tailEnd/>
          </a:ln>
        </p:spPr>
        <p:txBody>
          <a:bodyPr>
            <a:spAutoFit/>
          </a:bodyPr>
          <a:lstStyle/>
          <a:p>
            <a:pPr>
              <a:spcBef>
                <a:spcPct val="50000"/>
              </a:spcBef>
            </a:pPr>
            <a:r>
              <a:rPr lang="en-GB"/>
              <a:t>BMR</a:t>
            </a:r>
          </a:p>
        </p:txBody>
      </p:sp>
      <p:sp>
        <p:nvSpPr>
          <p:cNvPr id="12298" name="Text Box 13"/>
          <p:cNvSpPr txBox="1">
            <a:spLocks noChangeArrowheads="1"/>
          </p:cNvSpPr>
          <p:nvPr/>
        </p:nvSpPr>
        <p:spPr bwMode="auto">
          <a:xfrm>
            <a:off x="7019925" y="5300663"/>
            <a:ext cx="1223963" cy="579437"/>
          </a:xfrm>
          <a:prstGeom prst="rect">
            <a:avLst/>
          </a:prstGeom>
          <a:noFill/>
          <a:ln w="9525">
            <a:noFill/>
            <a:miter lim="800000"/>
            <a:headEnd/>
            <a:tailEnd/>
          </a:ln>
        </p:spPr>
        <p:txBody>
          <a:bodyPr>
            <a:spAutoFit/>
          </a:bodyPr>
          <a:lstStyle/>
          <a:p>
            <a:pPr>
              <a:spcBef>
                <a:spcPct val="50000"/>
              </a:spcBef>
            </a:pPr>
            <a:r>
              <a:rPr lang="en-GB"/>
              <a:t>Age</a:t>
            </a:r>
          </a:p>
        </p:txBody>
      </p:sp>
      <p:sp>
        <p:nvSpPr>
          <p:cNvPr id="12299" name="Text Box 15"/>
          <p:cNvSpPr txBox="1">
            <a:spLocks noChangeArrowheads="1"/>
          </p:cNvSpPr>
          <p:nvPr/>
        </p:nvSpPr>
        <p:spPr bwMode="auto">
          <a:xfrm flipV="1">
            <a:off x="3059113" y="3862388"/>
            <a:ext cx="1152525" cy="579437"/>
          </a:xfrm>
          <a:prstGeom prst="rect">
            <a:avLst/>
          </a:prstGeom>
          <a:noFill/>
          <a:ln w="9525">
            <a:noFill/>
            <a:miter lim="800000"/>
            <a:headEnd/>
            <a:tailEnd/>
          </a:ln>
        </p:spPr>
        <p:txBody>
          <a:bodyPr rot="10800000">
            <a:spAutoFit/>
          </a:bodyPr>
          <a:lstStyle/>
          <a:p>
            <a:pPr>
              <a:spcBef>
                <a:spcPct val="50000"/>
              </a:spcBef>
            </a:pPr>
            <a:r>
              <a:rPr lang="en-GB"/>
              <a:t>Male</a:t>
            </a:r>
          </a:p>
        </p:txBody>
      </p:sp>
      <p:sp>
        <p:nvSpPr>
          <p:cNvPr id="12300" name="Text Box 16"/>
          <p:cNvSpPr txBox="1">
            <a:spLocks noChangeArrowheads="1"/>
          </p:cNvSpPr>
          <p:nvPr/>
        </p:nvSpPr>
        <p:spPr bwMode="auto">
          <a:xfrm>
            <a:off x="2916238" y="5300663"/>
            <a:ext cx="1584325" cy="579437"/>
          </a:xfrm>
          <a:prstGeom prst="rect">
            <a:avLst/>
          </a:prstGeom>
          <a:noFill/>
          <a:ln w="9525">
            <a:noFill/>
            <a:miter lim="800000"/>
            <a:headEnd/>
            <a:tailEnd/>
          </a:ln>
        </p:spPr>
        <p:txBody>
          <a:bodyPr>
            <a:spAutoFit/>
          </a:bodyPr>
          <a:lstStyle/>
          <a:p>
            <a:pPr>
              <a:spcBef>
                <a:spcPct val="50000"/>
              </a:spcBef>
            </a:pPr>
            <a:r>
              <a:rPr lang="en-GB"/>
              <a:t>Female</a:t>
            </a:r>
          </a:p>
        </p:txBody>
      </p:sp>
      <p:sp>
        <p:nvSpPr>
          <p:cNvPr id="12301" name="Line 18"/>
          <p:cNvSpPr>
            <a:spLocks noChangeShapeType="1"/>
          </p:cNvSpPr>
          <p:nvPr/>
        </p:nvSpPr>
        <p:spPr bwMode="auto">
          <a:xfrm>
            <a:off x="2987675" y="5876925"/>
            <a:ext cx="0" cy="215900"/>
          </a:xfrm>
          <a:prstGeom prst="line">
            <a:avLst/>
          </a:prstGeom>
          <a:noFill/>
          <a:ln w="9525">
            <a:solidFill>
              <a:schemeClr val="tx1"/>
            </a:solidFill>
            <a:round/>
            <a:headEnd/>
            <a:tailEnd type="triangle" w="med" len="med"/>
          </a:ln>
        </p:spPr>
        <p:txBody>
          <a:bodyPr/>
          <a:lstStyle/>
          <a:p>
            <a:endParaRPr lang="it-IT"/>
          </a:p>
        </p:txBody>
      </p:sp>
      <p:sp>
        <p:nvSpPr>
          <p:cNvPr id="12302" name="Line 19"/>
          <p:cNvSpPr>
            <a:spLocks noChangeShapeType="1"/>
          </p:cNvSpPr>
          <p:nvPr/>
        </p:nvSpPr>
        <p:spPr bwMode="auto">
          <a:xfrm>
            <a:off x="4859338" y="5876925"/>
            <a:ext cx="0" cy="215900"/>
          </a:xfrm>
          <a:prstGeom prst="line">
            <a:avLst/>
          </a:prstGeom>
          <a:noFill/>
          <a:ln w="9525">
            <a:solidFill>
              <a:schemeClr val="tx1"/>
            </a:solidFill>
            <a:round/>
            <a:headEnd/>
            <a:tailEnd type="triangle" w="med" len="med"/>
          </a:ln>
        </p:spPr>
        <p:txBody>
          <a:bodyPr/>
          <a:lstStyle/>
          <a:p>
            <a:endParaRPr lang="it-IT"/>
          </a:p>
        </p:txBody>
      </p:sp>
      <p:sp>
        <p:nvSpPr>
          <p:cNvPr id="12303" name="Line 20"/>
          <p:cNvSpPr>
            <a:spLocks noChangeShapeType="1"/>
          </p:cNvSpPr>
          <p:nvPr/>
        </p:nvSpPr>
        <p:spPr bwMode="auto">
          <a:xfrm flipH="1">
            <a:off x="971550" y="2133600"/>
            <a:ext cx="287338" cy="0"/>
          </a:xfrm>
          <a:prstGeom prst="line">
            <a:avLst/>
          </a:prstGeom>
          <a:noFill/>
          <a:ln w="9525">
            <a:solidFill>
              <a:schemeClr val="tx1"/>
            </a:solidFill>
            <a:round/>
            <a:headEnd/>
            <a:tailEnd type="triangle" w="med" len="med"/>
          </a:ln>
        </p:spPr>
        <p:txBody>
          <a:bodyPr/>
          <a:lstStyle/>
          <a:p>
            <a:endParaRPr lang="it-IT"/>
          </a:p>
        </p:txBody>
      </p:sp>
      <p:sp>
        <p:nvSpPr>
          <p:cNvPr id="12304" name="Line 21"/>
          <p:cNvSpPr>
            <a:spLocks noChangeShapeType="1"/>
          </p:cNvSpPr>
          <p:nvPr/>
        </p:nvSpPr>
        <p:spPr bwMode="auto">
          <a:xfrm flipH="1">
            <a:off x="1042988" y="4581525"/>
            <a:ext cx="215900" cy="0"/>
          </a:xfrm>
          <a:prstGeom prst="line">
            <a:avLst/>
          </a:prstGeom>
          <a:noFill/>
          <a:ln w="9525">
            <a:solidFill>
              <a:schemeClr val="tx1"/>
            </a:solidFill>
            <a:round/>
            <a:headEnd/>
            <a:tailEnd type="triangle" w="med" len="med"/>
          </a:ln>
        </p:spPr>
        <p:txBody>
          <a:bodyPr/>
          <a:lstStyle/>
          <a:p>
            <a:endParaRPr lang="it-IT"/>
          </a:p>
        </p:txBody>
      </p:sp>
      <p:sp>
        <p:nvSpPr>
          <p:cNvPr id="12305" name="Text Box 22"/>
          <p:cNvSpPr txBox="1">
            <a:spLocks noChangeArrowheads="1"/>
          </p:cNvSpPr>
          <p:nvPr/>
        </p:nvSpPr>
        <p:spPr bwMode="auto">
          <a:xfrm>
            <a:off x="2700338" y="5949950"/>
            <a:ext cx="2663825" cy="579438"/>
          </a:xfrm>
          <a:prstGeom prst="rect">
            <a:avLst/>
          </a:prstGeom>
          <a:noFill/>
          <a:ln w="9525">
            <a:noFill/>
            <a:miter lim="800000"/>
            <a:headEnd/>
            <a:tailEnd/>
          </a:ln>
        </p:spPr>
        <p:txBody>
          <a:bodyPr>
            <a:spAutoFit/>
          </a:bodyPr>
          <a:lstStyle/>
          <a:p>
            <a:pPr>
              <a:spcBef>
                <a:spcPct val="50000"/>
              </a:spcBef>
            </a:pPr>
            <a:r>
              <a:rPr lang="en-GB"/>
              <a:t>20              40</a:t>
            </a:r>
          </a:p>
        </p:txBody>
      </p:sp>
      <p:sp>
        <p:nvSpPr>
          <p:cNvPr id="12306" name="Text Box 23"/>
          <p:cNvSpPr txBox="1">
            <a:spLocks noChangeArrowheads="1"/>
          </p:cNvSpPr>
          <p:nvPr/>
        </p:nvSpPr>
        <p:spPr bwMode="auto">
          <a:xfrm>
            <a:off x="395288" y="2133600"/>
            <a:ext cx="792162" cy="2774950"/>
          </a:xfrm>
          <a:prstGeom prst="rect">
            <a:avLst/>
          </a:prstGeom>
          <a:noFill/>
          <a:ln w="9525">
            <a:noFill/>
            <a:miter lim="800000"/>
            <a:headEnd/>
            <a:tailEnd/>
          </a:ln>
        </p:spPr>
        <p:txBody>
          <a:bodyPr>
            <a:spAutoFit/>
          </a:bodyPr>
          <a:lstStyle/>
          <a:p>
            <a:pPr>
              <a:spcBef>
                <a:spcPct val="50000"/>
              </a:spcBef>
            </a:pPr>
            <a:r>
              <a:rPr lang="en-GB"/>
              <a:t>52</a:t>
            </a:r>
          </a:p>
          <a:p>
            <a:pPr>
              <a:spcBef>
                <a:spcPct val="50000"/>
              </a:spcBef>
            </a:pPr>
            <a:endParaRPr lang="en-GB"/>
          </a:p>
          <a:p>
            <a:pPr>
              <a:spcBef>
                <a:spcPct val="50000"/>
              </a:spcBef>
            </a:pPr>
            <a:endParaRPr lang="en-GB"/>
          </a:p>
          <a:p>
            <a:pPr>
              <a:spcBef>
                <a:spcPct val="50000"/>
              </a:spcBef>
            </a:pPr>
            <a:r>
              <a:rPr lang="en-GB"/>
              <a:t>35</a:t>
            </a:r>
          </a:p>
        </p:txBody>
      </p:sp>
      <p:sp>
        <p:nvSpPr>
          <p:cNvPr id="20" name="Rettangolo 19"/>
          <p:cNvSpPr/>
          <p:nvPr/>
        </p:nvSpPr>
        <p:spPr>
          <a:xfrm>
            <a:off x="2483768" y="1556792"/>
            <a:ext cx="4572000" cy="646331"/>
          </a:xfrm>
          <a:prstGeom prst="rect">
            <a:avLst/>
          </a:prstGeom>
        </p:spPr>
        <p:txBody>
          <a:bodyPr>
            <a:spAutoFit/>
          </a:bodyPr>
          <a:lstStyle/>
          <a:p>
            <a:r>
              <a:rPr lang="en-GB" dirty="0" smtClean="0"/>
              <a:t>Il </a:t>
            </a:r>
            <a:r>
              <a:rPr lang="en-GB" dirty="0" err="1" smtClean="0"/>
              <a:t>Metabolismo</a:t>
            </a:r>
            <a:r>
              <a:rPr lang="en-GB" dirty="0" smtClean="0"/>
              <a:t> </a:t>
            </a:r>
            <a:r>
              <a:rPr lang="en-GB" dirty="0" err="1" smtClean="0"/>
              <a:t>basale</a:t>
            </a:r>
            <a:r>
              <a:rPr lang="en-GB" dirty="0" smtClean="0"/>
              <a:t> è </a:t>
            </a:r>
            <a:r>
              <a:rPr lang="en-GB" dirty="0" err="1" smtClean="0"/>
              <a:t>più</a:t>
            </a:r>
            <a:r>
              <a:rPr lang="en-GB" dirty="0" smtClean="0"/>
              <a:t> </a:t>
            </a:r>
            <a:r>
              <a:rPr lang="en-GB" dirty="0" err="1" smtClean="0"/>
              <a:t>veloce</a:t>
            </a:r>
            <a:r>
              <a:rPr lang="en-GB" dirty="0" smtClean="0"/>
              <a:t> </a:t>
            </a:r>
            <a:r>
              <a:rPr lang="en-GB" dirty="0" err="1" smtClean="0"/>
              <a:t>da</a:t>
            </a:r>
            <a:r>
              <a:rPr lang="en-GB" dirty="0" smtClean="0"/>
              <a:t> </a:t>
            </a:r>
            <a:r>
              <a:rPr lang="en-GB" dirty="0" err="1" smtClean="0"/>
              <a:t>giovani</a:t>
            </a:r>
            <a:r>
              <a:rPr lang="en-GB" dirty="0" smtClean="0"/>
              <a:t> e </a:t>
            </a:r>
            <a:r>
              <a:rPr lang="en-GB" dirty="0" err="1" smtClean="0"/>
              <a:t>più</a:t>
            </a:r>
            <a:r>
              <a:rPr lang="en-GB" dirty="0" smtClean="0"/>
              <a:t> </a:t>
            </a:r>
            <a:r>
              <a:rPr lang="en-GB" dirty="0" err="1" smtClean="0"/>
              <a:t>negli</a:t>
            </a:r>
            <a:r>
              <a:rPr lang="en-GB" dirty="0" smtClean="0"/>
              <a:t> </a:t>
            </a:r>
            <a:r>
              <a:rPr lang="en-GB" dirty="0" err="1" smtClean="0"/>
              <a:t>uomini</a:t>
            </a:r>
            <a:r>
              <a:rPr lang="en-GB" dirty="0" smtClean="0"/>
              <a:t> </a:t>
            </a:r>
            <a:r>
              <a:rPr lang="en-GB" dirty="0" err="1" smtClean="0"/>
              <a:t>che</a:t>
            </a:r>
            <a:r>
              <a:rPr lang="en-GB" dirty="0" smtClean="0"/>
              <a:t> </a:t>
            </a:r>
            <a:r>
              <a:rPr lang="en-GB" dirty="0" err="1" smtClean="0"/>
              <a:t>nelle</a:t>
            </a:r>
            <a:r>
              <a:rPr lang="en-GB" dirty="0" smtClean="0"/>
              <a:t> </a:t>
            </a:r>
            <a:r>
              <a:rPr lang="en-GB" dirty="0" err="1" smtClean="0"/>
              <a:t>donne</a:t>
            </a:r>
            <a:r>
              <a:rPr lang="en-GB" dirty="0" smtClean="0"/>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2"/>
          <p:cNvSpPr>
            <a:spLocks noGrp="1"/>
          </p:cNvSpPr>
          <p:nvPr>
            <p:ph type="dt" sz="quarter" idx="10"/>
          </p:nvPr>
        </p:nvSpPr>
        <p:spPr/>
        <p:txBody>
          <a:bodyPr/>
          <a:lstStyle/>
          <a:p>
            <a:pPr>
              <a:defRPr/>
            </a:pPr>
            <a:fld id="{8707EF06-5EA6-4CBF-8536-4579962595F3}" type="datetime1">
              <a:rPr lang="en-GB"/>
              <a:pPr>
                <a:defRPr/>
              </a:pPr>
              <a:t>30/10/2017</a:t>
            </a:fld>
            <a:endParaRPr lang="en-GB"/>
          </a:p>
        </p:txBody>
      </p:sp>
      <p:sp>
        <p:nvSpPr>
          <p:cNvPr id="17" name="Slide Number Placeholder 4"/>
          <p:cNvSpPr>
            <a:spLocks noGrp="1"/>
          </p:cNvSpPr>
          <p:nvPr>
            <p:ph type="sldNum" sz="quarter" idx="12"/>
          </p:nvPr>
        </p:nvSpPr>
        <p:spPr/>
        <p:txBody>
          <a:bodyPr/>
          <a:lstStyle/>
          <a:p>
            <a:pPr>
              <a:defRPr/>
            </a:pPr>
            <a:fld id="{73221814-727C-48A4-A4AE-07E00D33EE3D}" type="slidenum">
              <a:rPr lang="en-GB"/>
              <a:pPr>
                <a:defRPr/>
              </a:pPr>
              <a:t>13</a:t>
            </a:fld>
            <a:endParaRPr lang="en-GB"/>
          </a:p>
        </p:txBody>
      </p:sp>
      <p:sp>
        <p:nvSpPr>
          <p:cNvPr id="13316" name="Rectangle 4"/>
          <p:cNvSpPr>
            <a:spLocks noGrp="1" noChangeArrowheads="1"/>
          </p:cNvSpPr>
          <p:nvPr>
            <p:ph type="title"/>
          </p:nvPr>
        </p:nvSpPr>
        <p:spPr/>
        <p:txBody>
          <a:bodyPr>
            <a:normAutofit/>
          </a:bodyPr>
          <a:lstStyle/>
          <a:p>
            <a:pPr eaLnBrk="1" hangingPunct="1"/>
            <a:r>
              <a:rPr lang="en-GB" dirty="0" err="1" smtClean="0"/>
              <a:t>Metabolismo</a:t>
            </a:r>
            <a:r>
              <a:rPr lang="en-GB" dirty="0" smtClean="0"/>
              <a:t> </a:t>
            </a:r>
            <a:r>
              <a:rPr lang="en-GB" dirty="0" err="1" smtClean="0"/>
              <a:t>nelle</a:t>
            </a:r>
            <a:r>
              <a:rPr lang="en-GB" dirty="0" smtClean="0"/>
              <a:t> 24 ore</a:t>
            </a:r>
          </a:p>
        </p:txBody>
      </p:sp>
      <p:sp>
        <p:nvSpPr>
          <p:cNvPr id="13317" name="Line 5"/>
          <p:cNvSpPr>
            <a:spLocks noChangeShapeType="1"/>
          </p:cNvSpPr>
          <p:nvPr/>
        </p:nvSpPr>
        <p:spPr bwMode="auto">
          <a:xfrm>
            <a:off x="827088" y="1700213"/>
            <a:ext cx="0" cy="4249737"/>
          </a:xfrm>
          <a:prstGeom prst="line">
            <a:avLst/>
          </a:prstGeom>
          <a:noFill/>
          <a:ln w="9525">
            <a:solidFill>
              <a:schemeClr val="tx1"/>
            </a:solidFill>
            <a:round/>
            <a:headEnd/>
            <a:tailEnd/>
          </a:ln>
        </p:spPr>
        <p:txBody>
          <a:bodyPr/>
          <a:lstStyle/>
          <a:p>
            <a:endParaRPr lang="it-IT"/>
          </a:p>
        </p:txBody>
      </p:sp>
      <p:sp>
        <p:nvSpPr>
          <p:cNvPr id="13318" name="Line 6"/>
          <p:cNvSpPr>
            <a:spLocks noChangeShapeType="1"/>
          </p:cNvSpPr>
          <p:nvPr/>
        </p:nvSpPr>
        <p:spPr bwMode="auto">
          <a:xfrm flipV="1">
            <a:off x="755650" y="5949950"/>
            <a:ext cx="6697663" cy="0"/>
          </a:xfrm>
          <a:prstGeom prst="line">
            <a:avLst/>
          </a:prstGeom>
          <a:noFill/>
          <a:ln w="9525">
            <a:solidFill>
              <a:schemeClr val="tx1"/>
            </a:solidFill>
            <a:round/>
            <a:headEnd/>
            <a:tailEnd/>
          </a:ln>
        </p:spPr>
        <p:txBody>
          <a:bodyPr/>
          <a:lstStyle/>
          <a:p>
            <a:endParaRPr lang="it-IT"/>
          </a:p>
        </p:txBody>
      </p:sp>
      <p:sp>
        <p:nvSpPr>
          <p:cNvPr id="13319" name="Line 7"/>
          <p:cNvSpPr>
            <a:spLocks noChangeShapeType="1"/>
          </p:cNvSpPr>
          <p:nvPr/>
        </p:nvSpPr>
        <p:spPr bwMode="auto">
          <a:xfrm>
            <a:off x="2411413" y="5949950"/>
            <a:ext cx="0" cy="215900"/>
          </a:xfrm>
          <a:prstGeom prst="line">
            <a:avLst/>
          </a:prstGeom>
          <a:noFill/>
          <a:ln w="9525">
            <a:solidFill>
              <a:schemeClr val="tx1"/>
            </a:solidFill>
            <a:round/>
            <a:headEnd/>
            <a:tailEnd type="triangle" w="med" len="med"/>
          </a:ln>
        </p:spPr>
        <p:txBody>
          <a:bodyPr/>
          <a:lstStyle/>
          <a:p>
            <a:endParaRPr lang="it-IT"/>
          </a:p>
        </p:txBody>
      </p:sp>
      <p:sp>
        <p:nvSpPr>
          <p:cNvPr id="13320" name="Line 12"/>
          <p:cNvSpPr>
            <a:spLocks noChangeShapeType="1"/>
          </p:cNvSpPr>
          <p:nvPr/>
        </p:nvSpPr>
        <p:spPr bwMode="auto">
          <a:xfrm>
            <a:off x="3995738" y="5949950"/>
            <a:ext cx="0" cy="142875"/>
          </a:xfrm>
          <a:prstGeom prst="line">
            <a:avLst/>
          </a:prstGeom>
          <a:noFill/>
          <a:ln w="9525">
            <a:solidFill>
              <a:schemeClr val="tx1"/>
            </a:solidFill>
            <a:round/>
            <a:headEnd/>
            <a:tailEnd type="triangle" w="med" len="med"/>
          </a:ln>
        </p:spPr>
        <p:txBody>
          <a:bodyPr/>
          <a:lstStyle/>
          <a:p>
            <a:endParaRPr lang="it-IT"/>
          </a:p>
        </p:txBody>
      </p:sp>
      <p:sp>
        <p:nvSpPr>
          <p:cNvPr id="13321" name="Line 13"/>
          <p:cNvSpPr>
            <a:spLocks noChangeShapeType="1"/>
          </p:cNvSpPr>
          <p:nvPr/>
        </p:nvSpPr>
        <p:spPr bwMode="auto">
          <a:xfrm>
            <a:off x="5510213" y="5949950"/>
            <a:ext cx="0" cy="142875"/>
          </a:xfrm>
          <a:prstGeom prst="line">
            <a:avLst/>
          </a:prstGeom>
          <a:noFill/>
          <a:ln w="9525">
            <a:solidFill>
              <a:schemeClr val="tx1"/>
            </a:solidFill>
            <a:round/>
            <a:headEnd/>
            <a:tailEnd type="triangle" w="med" len="med"/>
          </a:ln>
        </p:spPr>
        <p:txBody>
          <a:bodyPr/>
          <a:lstStyle/>
          <a:p>
            <a:endParaRPr lang="it-IT"/>
          </a:p>
        </p:txBody>
      </p:sp>
      <p:sp>
        <p:nvSpPr>
          <p:cNvPr id="13322" name="Line 14"/>
          <p:cNvSpPr>
            <a:spLocks noChangeShapeType="1"/>
          </p:cNvSpPr>
          <p:nvPr/>
        </p:nvSpPr>
        <p:spPr bwMode="auto">
          <a:xfrm>
            <a:off x="7308850" y="5949950"/>
            <a:ext cx="0" cy="142875"/>
          </a:xfrm>
          <a:prstGeom prst="line">
            <a:avLst/>
          </a:prstGeom>
          <a:noFill/>
          <a:ln w="9525">
            <a:solidFill>
              <a:schemeClr val="tx1"/>
            </a:solidFill>
            <a:round/>
            <a:headEnd/>
            <a:tailEnd type="triangle" w="med" len="med"/>
          </a:ln>
        </p:spPr>
        <p:txBody>
          <a:bodyPr/>
          <a:lstStyle/>
          <a:p>
            <a:endParaRPr lang="it-IT"/>
          </a:p>
        </p:txBody>
      </p:sp>
      <p:sp>
        <p:nvSpPr>
          <p:cNvPr id="13323" name="Line 15"/>
          <p:cNvSpPr>
            <a:spLocks noChangeShapeType="1"/>
          </p:cNvSpPr>
          <p:nvPr/>
        </p:nvSpPr>
        <p:spPr bwMode="auto">
          <a:xfrm>
            <a:off x="827088" y="3789363"/>
            <a:ext cx="6626225" cy="0"/>
          </a:xfrm>
          <a:prstGeom prst="line">
            <a:avLst/>
          </a:prstGeom>
          <a:noFill/>
          <a:ln w="9525">
            <a:solidFill>
              <a:schemeClr val="tx1"/>
            </a:solidFill>
            <a:round/>
            <a:headEnd/>
            <a:tailEnd/>
          </a:ln>
        </p:spPr>
        <p:txBody>
          <a:bodyPr/>
          <a:lstStyle/>
          <a:p>
            <a:endParaRPr lang="it-IT"/>
          </a:p>
        </p:txBody>
      </p:sp>
      <p:sp>
        <p:nvSpPr>
          <p:cNvPr id="13324" name="Text Box 16"/>
          <p:cNvSpPr txBox="1">
            <a:spLocks noChangeArrowheads="1"/>
          </p:cNvSpPr>
          <p:nvPr/>
        </p:nvSpPr>
        <p:spPr bwMode="auto">
          <a:xfrm>
            <a:off x="6948488" y="3068638"/>
            <a:ext cx="1223962" cy="579437"/>
          </a:xfrm>
          <a:prstGeom prst="rect">
            <a:avLst/>
          </a:prstGeom>
          <a:noFill/>
          <a:ln w="9525">
            <a:noFill/>
            <a:miter lim="800000"/>
            <a:headEnd/>
            <a:tailEnd/>
          </a:ln>
        </p:spPr>
        <p:txBody>
          <a:bodyPr>
            <a:spAutoFit/>
          </a:bodyPr>
          <a:lstStyle/>
          <a:p>
            <a:pPr>
              <a:spcBef>
                <a:spcPct val="50000"/>
              </a:spcBef>
            </a:pPr>
            <a:r>
              <a:rPr lang="en-GB"/>
              <a:t>BMR</a:t>
            </a:r>
          </a:p>
        </p:txBody>
      </p:sp>
      <p:sp>
        <p:nvSpPr>
          <p:cNvPr id="13325" name="Text Box 18"/>
          <p:cNvSpPr txBox="1">
            <a:spLocks noChangeArrowheads="1"/>
          </p:cNvSpPr>
          <p:nvPr/>
        </p:nvSpPr>
        <p:spPr bwMode="auto">
          <a:xfrm>
            <a:off x="827088" y="5373688"/>
            <a:ext cx="7921376" cy="369332"/>
          </a:xfrm>
          <a:prstGeom prst="rect">
            <a:avLst/>
          </a:prstGeom>
          <a:noFill/>
          <a:ln w="9525">
            <a:noFill/>
            <a:miter lim="800000"/>
            <a:headEnd/>
            <a:tailEnd/>
          </a:ln>
        </p:spPr>
        <p:txBody>
          <a:bodyPr wrap="square">
            <a:spAutoFit/>
          </a:bodyPr>
          <a:lstStyle/>
          <a:p>
            <a:pPr>
              <a:spcBef>
                <a:spcPct val="50000"/>
              </a:spcBef>
            </a:pPr>
            <a:r>
              <a:rPr lang="en-GB" dirty="0"/>
              <a:t>0	   </a:t>
            </a:r>
            <a:r>
              <a:rPr lang="en-GB" dirty="0" smtClean="0"/>
              <a:t>        </a:t>
            </a:r>
            <a:r>
              <a:rPr lang="en-GB" dirty="0"/>
              <a:t>6      </a:t>
            </a:r>
            <a:r>
              <a:rPr lang="en-GB" dirty="0" smtClean="0"/>
              <a:t>                     </a:t>
            </a:r>
            <a:r>
              <a:rPr lang="en-GB" dirty="0"/>
              <a:t>12     </a:t>
            </a:r>
            <a:r>
              <a:rPr lang="en-GB" dirty="0" smtClean="0"/>
              <a:t>                    </a:t>
            </a:r>
            <a:r>
              <a:rPr lang="en-GB" dirty="0"/>
              <a:t>18     </a:t>
            </a:r>
            <a:r>
              <a:rPr lang="en-GB" dirty="0" smtClean="0"/>
              <a:t>                        </a:t>
            </a:r>
            <a:r>
              <a:rPr lang="en-GB" dirty="0"/>
              <a:t>24         	</a:t>
            </a:r>
          </a:p>
        </p:txBody>
      </p:sp>
      <p:sp>
        <p:nvSpPr>
          <p:cNvPr id="13326" name="Freeform 19"/>
          <p:cNvSpPr>
            <a:spLocks/>
          </p:cNvSpPr>
          <p:nvPr/>
        </p:nvSpPr>
        <p:spPr bwMode="auto">
          <a:xfrm>
            <a:off x="857250" y="3292475"/>
            <a:ext cx="6618288" cy="754063"/>
          </a:xfrm>
          <a:custGeom>
            <a:avLst/>
            <a:gdLst>
              <a:gd name="T0" fmla="*/ 79 w 4169"/>
              <a:gd name="T1" fmla="*/ 417 h 475"/>
              <a:gd name="T2" fmla="*/ 331 w 4169"/>
              <a:gd name="T3" fmla="*/ 439 h 475"/>
              <a:gd name="T4" fmla="*/ 619 w 4169"/>
              <a:gd name="T5" fmla="*/ 475 h 475"/>
              <a:gd name="T6" fmla="*/ 778 w 4169"/>
              <a:gd name="T7" fmla="*/ 417 h 475"/>
              <a:gd name="T8" fmla="*/ 1001 w 4169"/>
              <a:gd name="T9" fmla="*/ 273 h 475"/>
              <a:gd name="T10" fmla="*/ 1066 w 4169"/>
              <a:gd name="T11" fmla="*/ 244 h 475"/>
              <a:gd name="T12" fmla="*/ 1231 w 4169"/>
              <a:gd name="T13" fmla="*/ 223 h 475"/>
              <a:gd name="T14" fmla="*/ 1274 w 4169"/>
              <a:gd name="T15" fmla="*/ 165 h 475"/>
              <a:gd name="T16" fmla="*/ 1339 w 4169"/>
              <a:gd name="T17" fmla="*/ 172 h 475"/>
              <a:gd name="T18" fmla="*/ 1390 w 4169"/>
              <a:gd name="T19" fmla="*/ 208 h 475"/>
              <a:gd name="T20" fmla="*/ 1613 w 4169"/>
              <a:gd name="T21" fmla="*/ 180 h 475"/>
              <a:gd name="T22" fmla="*/ 1678 w 4169"/>
              <a:gd name="T23" fmla="*/ 201 h 475"/>
              <a:gd name="T24" fmla="*/ 1793 w 4169"/>
              <a:gd name="T25" fmla="*/ 187 h 475"/>
              <a:gd name="T26" fmla="*/ 2002 w 4169"/>
              <a:gd name="T27" fmla="*/ 64 h 475"/>
              <a:gd name="T28" fmla="*/ 2167 w 4169"/>
              <a:gd name="T29" fmla="*/ 151 h 475"/>
              <a:gd name="T30" fmla="*/ 2326 w 4169"/>
              <a:gd name="T31" fmla="*/ 43 h 475"/>
              <a:gd name="T32" fmla="*/ 2484 w 4169"/>
              <a:gd name="T33" fmla="*/ 7 h 475"/>
              <a:gd name="T34" fmla="*/ 2707 w 4169"/>
              <a:gd name="T35" fmla="*/ 72 h 475"/>
              <a:gd name="T36" fmla="*/ 2736 w 4169"/>
              <a:gd name="T37" fmla="*/ 100 h 475"/>
              <a:gd name="T38" fmla="*/ 2801 w 4169"/>
              <a:gd name="T39" fmla="*/ 122 h 475"/>
              <a:gd name="T40" fmla="*/ 2866 w 4169"/>
              <a:gd name="T41" fmla="*/ 180 h 475"/>
              <a:gd name="T42" fmla="*/ 2930 w 4169"/>
              <a:gd name="T43" fmla="*/ 201 h 475"/>
              <a:gd name="T44" fmla="*/ 3002 w 4169"/>
              <a:gd name="T45" fmla="*/ 172 h 475"/>
              <a:gd name="T46" fmla="*/ 3132 w 4169"/>
              <a:gd name="T47" fmla="*/ 194 h 475"/>
              <a:gd name="T48" fmla="*/ 3204 w 4169"/>
              <a:gd name="T49" fmla="*/ 158 h 475"/>
              <a:gd name="T50" fmla="*/ 3269 w 4169"/>
              <a:gd name="T51" fmla="*/ 100 h 475"/>
              <a:gd name="T52" fmla="*/ 3413 w 4169"/>
              <a:gd name="T53" fmla="*/ 43 h 475"/>
              <a:gd name="T54" fmla="*/ 3550 w 4169"/>
              <a:gd name="T55" fmla="*/ 172 h 475"/>
              <a:gd name="T56" fmla="*/ 3715 w 4169"/>
              <a:gd name="T57" fmla="*/ 252 h 475"/>
              <a:gd name="T58" fmla="*/ 3895 w 4169"/>
              <a:gd name="T59" fmla="*/ 331 h 475"/>
              <a:gd name="T60" fmla="*/ 4025 w 4169"/>
              <a:gd name="T61" fmla="*/ 381 h 475"/>
              <a:gd name="T62" fmla="*/ 4147 w 4169"/>
              <a:gd name="T63" fmla="*/ 417 h 4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69"/>
              <a:gd name="T97" fmla="*/ 0 h 475"/>
              <a:gd name="T98" fmla="*/ 4169 w 4169"/>
              <a:gd name="T99" fmla="*/ 475 h 4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69" h="475">
                <a:moveTo>
                  <a:pt x="0" y="316"/>
                </a:moveTo>
                <a:cubicBezTo>
                  <a:pt x="22" y="340"/>
                  <a:pt x="50" y="414"/>
                  <a:pt x="79" y="417"/>
                </a:cubicBezTo>
                <a:cubicBezTo>
                  <a:pt x="137" y="424"/>
                  <a:pt x="194" y="427"/>
                  <a:pt x="252" y="432"/>
                </a:cubicBezTo>
                <a:cubicBezTo>
                  <a:pt x="278" y="434"/>
                  <a:pt x="331" y="439"/>
                  <a:pt x="331" y="439"/>
                </a:cubicBezTo>
                <a:cubicBezTo>
                  <a:pt x="381" y="455"/>
                  <a:pt x="363" y="442"/>
                  <a:pt x="389" y="468"/>
                </a:cubicBezTo>
                <a:cubicBezTo>
                  <a:pt x="464" y="454"/>
                  <a:pt x="619" y="475"/>
                  <a:pt x="619" y="475"/>
                </a:cubicBezTo>
                <a:cubicBezTo>
                  <a:pt x="652" y="452"/>
                  <a:pt x="689" y="452"/>
                  <a:pt x="727" y="439"/>
                </a:cubicBezTo>
                <a:cubicBezTo>
                  <a:pt x="775" y="391"/>
                  <a:pt x="692" y="468"/>
                  <a:pt x="778" y="417"/>
                </a:cubicBezTo>
                <a:cubicBezTo>
                  <a:pt x="812" y="397"/>
                  <a:pt x="823" y="348"/>
                  <a:pt x="857" y="331"/>
                </a:cubicBezTo>
                <a:cubicBezTo>
                  <a:pt x="903" y="308"/>
                  <a:pt x="954" y="295"/>
                  <a:pt x="1001" y="273"/>
                </a:cubicBezTo>
                <a:cubicBezTo>
                  <a:pt x="1024" y="271"/>
                  <a:pt x="1049" y="276"/>
                  <a:pt x="1070" y="267"/>
                </a:cubicBezTo>
                <a:cubicBezTo>
                  <a:pt x="1077" y="264"/>
                  <a:pt x="1060" y="249"/>
                  <a:pt x="1066" y="244"/>
                </a:cubicBezTo>
                <a:cubicBezTo>
                  <a:pt x="1077" y="234"/>
                  <a:pt x="1109" y="230"/>
                  <a:pt x="1109" y="230"/>
                </a:cubicBezTo>
                <a:cubicBezTo>
                  <a:pt x="1154" y="237"/>
                  <a:pt x="1186" y="232"/>
                  <a:pt x="1231" y="223"/>
                </a:cubicBezTo>
                <a:cubicBezTo>
                  <a:pt x="1252" y="209"/>
                  <a:pt x="1256" y="210"/>
                  <a:pt x="1267" y="187"/>
                </a:cubicBezTo>
                <a:cubicBezTo>
                  <a:pt x="1270" y="180"/>
                  <a:pt x="1269" y="170"/>
                  <a:pt x="1274" y="165"/>
                </a:cubicBezTo>
                <a:cubicBezTo>
                  <a:pt x="1279" y="160"/>
                  <a:pt x="1289" y="160"/>
                  <a:pt x="1296" y="158"/>
                </a:cubicBezTo>
                <a:cubicBezTo>
                  <a:pt x="1310" y="163"/>
                  <a:pt x="1334" y="158"/>
                  <a:pt x="1339" y="172"/>
                </a:cubicBezTo>
                <a:cubicBezTo>
                  <a:pt x="1341" y="179"/>
                  <a:pt x="1340" y="190"/>
                  <a:pt x="1346" y="194"/>
                </a:cubicBezTo>
                <a:cubicBezTo>
                  <a:pt x="1359" y="203"/>
                  <a:pt x="1390" y="208"/>
                  <a:pt x="1390" y="208"/>
                </a:cubicBezTo>
                <a:cubicBezTo>
                  <a:pt x="1432" y="253"/>
                  <a:pt x="1544" y="219"/>
                  <a:pt x="1598" y="201"/>
                </a:cubicBezTo>
                <a:cubicBezTo>
                  <a:pt x="1603" y="194"/>
                  <a:pt x="1604" y="181"/>
                  <a:pt x="1613" y="180"/>
                </a:cubicBezTo>
                <a:cubicBezTo>
                  <a:pt x="1628" y="178"/>
                  <a:pt x="1642" y="189"/>
                  <a:pt x="1656" y="194"/>
                </a:cubicBezTo>
                <a:cubicBezTo>
                  <a:pt x="1663" y="196"/>
                  <a:pt x="1678" y="201"/>
                  <a:pt x="1678" y="201"/>
                </a:cubicBezTo>
                <a:cubicBezTo>
                  <a:pt x="1701" y="226"/>
                  <a:pt x="1719" y="210"/>
                  <a:pt x="1750" y="201"/>
                </a:cubicBezTo>
                <a:cubicBezTo>
                  <a:pt x="1764" y="197"/>
                  <a:pt x="1793" y="187"/>
                  <a:pt x="1793" y="187"/>
                </a:cubicBezTo>
                <a:cubicBezTo>
                  <a:pt x="1811" y="168"/>
                  <a:pt x="1865" y="158"/>
                  <a:pt x="1865" y="158"/>
                </a:cubicBezTo>
                <a:cubicBezTo>
                  <a:pt x="1897" y="108"/>
                  <a:pt x="1946" y="79"/>
                  <a:pt x="2002" y="64"/>
                </a:cubicBezTo>
                <a:cubicBezTo>
                  <a:pt x="2038" y="78"/>
                  <a:pt x="2069" y="107"/>
                  <a:pt x="2102" y="129"/>
                </a:cubicBezTo>
                <a:cubicBezTo>
                  <a:pt x="2121" y="142"/>
                  <a:pt x="2167" y="151"/>
                  <a:pt x="2167" y="151"/>
                </a:cubicBezTo>
                <a:cubicBezTo>
                  <a:pt x="2191" y="143"/>
                  <a:pt x="2208" y="130"/>
                  <a:pt x="2232" y="122"/>
                </a:cubicBezTo>
                <a:cubicBezTo>
                  <a:pt x="2261" y="93"/>
                  <a:pt x="2294" y="69"/>
                  <a:pt x="2326" y="43"/>
                </a:cubicBezTo>
                <a:cubicBezTo>
                  <a:pt x="2345" y="28"/>
                  <a:pt x="2383" y="0"/>
                  <a:pt x="2383" y="0"/>
                </a:cubicBezTo>
                <a:cubicBezTo>
                  <a:pt x="2417" y="2"/>
                  <a:pt x="2450" y="3"/>
                  <a:pt x="2484" y="7"/>
                </a:cubicBezTo>
                <a:cubicBezTo>
                  <a:pt x="2512" y="10"/>
                  <a:pt x="2536" y="27"/>
                  <a:pt x="2563" y="36"/>
                </a:cubicBezTo>
                <a:cubicBezTo>
                  <a:pt x="2614" y="52"/>
                  <a:pt x="2654" y="65"/>
                  <a:pt x="2707" y="72"/>
                </a:cubicBezTo>
                <a:cubicBezTo>
                  <a:pt x="2714" y="74"/>
                  <a:pt x="2723" y="74"/>
                  <a:pt x="2729" y="79"/>
                </a:cubicBezTo>
                <a:cubicBezTo>
                  <a:pt x="2734" y="84"/>
                  <a:pt x="2730" y="96"/>
                  <a:pt x="2736" y="100"/>
                </a:cubicBezTo>
                <a:cubicBezTo>
                  <a:pt x="2748" y="109"/>
                  <a:pt x="2765" y="110"/>
                  <a:pt x="2779" y="115"/>
                </a:cubicBezTo>
                <a:cubicBezTo>
                  <a:pt x="2786" y="117"/>
                  <a:pt x="2801" y="122"/>
                  <a:pt x="2801" y="122"/>
                </a:cubicBezTo>
                <a:cubicBezTo>
                  <a:pt x="2814" y="131"/>
                  <a:pt x="2833" y="133"/>
                  <a:pt x="2844" y="144"/>
                </a:cubicBezTo>
                <a:cubicBezTo>
                  <a:pt x="2869" y="169"/>
                  <a:pt x="2831" y="162"/>
                  <a:pt x="2866" y="180"/>
                </a:cubicBezTo>
                <a:cubicBezTo>
                  <a:pt x="2879" y="187"/>
                  <a:pt x="2895" y="189"/>
                  <a:pt x="2909" y="194"/>
                </a:cubicBezTo>
                <a:cubicBezTo>
                  <a:pt x="2916" y="196"/>
                  <a:pt x="2930" y="201"/>
                  <a:pt x="2930" y="201"/>
                </a:cubicBezTo>
                <a:cubicBezTo>
                  <a:pt x="2936" y="200"/>
                  <a:pt x="2978" y="193"/>
                  <a:pt x="2988" y="187"/>
                </a:cubicBezTo>
                <a:cubicBezTo>
                  <a:pt x="2994" y="183"/>
                  <a:pt x="2996" y="175"/>
                  <a:pt x="3002" y="172"/>
                </a:cubicBezTo>
                <a:cubicBezTo>
                  <a:pt x="3016" y="165"/>
                  <a:pt x="3046" y="158"/>
                  <a:pt x="3046" y="158"/>
                </a:cubicBezTo>
                <a:cubicBezTo>
                  <a:pt x="3082" y="170"/>
                  <a:pt x="3099" y="186"/>
                  <a:pt x="3132" y="194"/>
                </a:cubicBezTo>
                <a:cubicBezTo>
                  <a:pt x="3154" y="190"/>
                  <a:pt x="3181" y="196"/>
                  <a:pt x="3197" y="180"/>
                </a:cubicBezTo>
                <a:cubicBezTo>
                  <a:pt x="3202" y="175"/>
                  <a:pt x="3199" y="164"/>
                  <a:pt x="3204" y="158"/>
                </a:cubicBezTo>
                <a:cubicBezTo>
                  <a:pt x="3209" y="151"/>
                  <a:pt x="3219" y="149"/>
                  <a:pt x="3226" y="144"/>
                </a:cubicBezTo>
                <a:cubicBezTo>
                  <a:pt x="3238" y="106"/>
                  <a:pt x="3246" y="128"/>
                  <a:pt x="3269" y="100"/>
                </a:cubicBezTo>
                <a:cubicBezTo>
                  <a:pt x="3293" y="70"/>
                  <a:pt x="3322" y="49"/>
                  <a:pt x="3348" y="21"/>
                </a:cubicBezTo>
                <a:cubicBezTo>
                  <a:pt x="3370" y="28"/>
                  <a:pt x="3391" y="36"/>
                  <a:pt x="3413" y="43"/>
                </a:cubicBezTo>
                <a:cubicBezTo>
                  <a:pt x="3429" y="93"/>
                  <a:pt x="3416" y="76"/>
                  <a:pt x="3442" y="100"/>
                </a:cubicBezTo>
                <a:cubicBezTo>
                  <a:pt x="3464" y="170"/>
                  <a:pt x="3475" y="162"/>
                  <a:pt x="3550" y="172"/>
                </a:cubicBezTo>
                <a:cubicBezTo>
                  <a:pt x="3571" y="180"/>
                  <a:pt x="3614" y="194"/>
                  <a:pt x="3614" y="194"/>
                </a:cubicBezTo>
                <a:cubicBezTo>
                  <a:pt x="3641" y="219"/>
                  <a:pt x="3680" y="239"/>
                  <a:pt x="3715" y="252"/>
                </a:cubicBezTo>
                <a:cubicBezTo>
                  <a:pt x="3737" y="273"/>
                  <a:pt x="3766" y="277"/>
                  <a:pt x="3794" y="288"/>
                </a:cubicBezTo>
                <a:cubicBezTo>
                  <a:pt x="3819" y="312"/>
                  <a:pt x="3862" y="320"/>
                  <a:pt x="3895" y="331"/>
                </a:cubicBezTo>
                <a:cubicBezTo>
                  <a:pt x="3923" y="341"/>
                  <a:pt x="3955" y="346"/>
                  <a:pt x="3982" y="360"/>
                </a:cubicBezTo>
                <a:cubicBezTo>
                  <a:pt x="4031" y="385"/>
                  <a:pt x="3975" y="365"/>
                  <a:pt x="4025" y="381"/>
                </a:cubicBezTo>
                <a:cubicBezTo>
                  <a:pt x="4052" y="410"/>
                  <a:pt x="4077" y="403"/>
                  <a:pt x="4118" y="410"/>
                </a:cubicBezTo>
                <a:cubicBezTo>
                  <a:pt x="4128" y="412"/>
                  <a:pt x="4137" y="414"/>
                  <a:pt x="4147" y="417"/>
                </a:cubicBezTo>
                <a:cubicBezTo>
                  <a:pt x="4154" y="419"/>
                  <a:pt x="4169" y="424"/>
                  <a:pt x="4169" y="424"/>
                </a:cubicBezTo>
              </a:path>
            </a:pathLst>
          </a:custGeom>
          <a:noFill/>
          <a:ln w="9525">
            <a:solidFill>
              <a:schemeClr val="tx1"/>
            </a:solidFill>
            <a:round/>
            <a:headEnd/>
            <a:tailEnd/>
          </a:ln>
        </p:spPr>
        <p:txBody>
          <a:bodyPr/>
          <a:lstStyle/>
          <a:p>
            <a:endParaRPr lang="it-IT"/>
          </a:p>
        </p:txBody>
      </p:sp>
      <p:sp>
        <p:nvSpPr>
          <p:cNvPr id="13327" name="Freeform 20"/>
          <p:cNvSpPr>
            <a:spLocks/>
          </p:cNvSpPr>
          <p:nvPr/>
        </p:nvSpPr>
        <p:spPr bwMode="auto">
          <a:xfrm>
            <a:off x="774700" y="2693988"/>
            <a:ext cx="6691313" cy="1249362"/>
          </a:xfrm>
          <a:custGeom>
            <a:avLst/>
            <a:gdLst>
              <a:gd name="T0" fmla="*/ 45 w 4214"/>
              <a:gd name="T1" fmla="*/ 679 h 787"/>
              <a:gd name="T2" fmla="*/ 81 w 4214"/>
              <a:gd name="T3" fmla="*/ 701 h 787"/>
              <a:gd name="T4" fmla="*/ 189 w 4214"/>
              <a:gd name="T5" fmla="*/ 744 h 787"/>
              <a:gd name="T6" fmla="*/ 318 w 4214"/>
              <a:gd name="T7" fmla="*/ 758 h 787"/>
              <a:gd name="T8" fmla="*/ 441 w 4214"/>
              <a:gd name="T9" fmla="*/ 780 h 787"/>
              <a:gd name="T10" fmla="*/ 470 w 4214"/>
              <a:gd name="T11" fmla="*/ 787 h 787"/>
              <a:gd name="T12" fmla="*/ 657 w 4214"/>
              <a:gd name="T13" fmla="*/ 758 h 787"/>
              <a:gd name="T14" fmla="*/ 693 w 4214"/>
              <a:gd name="T15" fmla="*/ 751 h 787"/>
              <a:gd name="T16" fmla="*/ 736 w 4214"/>
              <a:gd name="T17" fmla="*/ 737 h 787"/>
              <a:gd name="T18" fmla="*/ 830 w 4214"/>
              <a:gd name="T19" fmla="*/ 672 h 787"/>
              <a:gd name="T20" fmla="*/ 902 w 4214"/>
              <a:gd name="T21" fmla="*/ 585 h 787"/>
              <a:gd name="T22" fmla="*/ 1002 w 4214"/>
              <a:gd name="T23" fmla="*/ 499 h 787"/>
              <a:gd name="T24" fmla="*/ 1053 w 4214"/>
              <a:gd name="T25" fmla="*/ 463 h 787"/>
              <a:gd name="T26" fmla="*/ 1096 w 4214"/>
              <a:gd name="T27" fmla="*/ 449 h 787"/>
              <a:gd name="T28" fmla="*/ 1168 w 4214"/>
              <a:gd name="T29" fmla="*/ 398 h 787"/>
              <a:gd name="T30" fmla="*/ 1226 w 4214"/>
              <a:gd name="T31" fmla="*/ 355 h 787"/>
              <a:gd name="T32" fmla="*/ 1269 w 4214"/>
              <a:gd name="T33" fmla="*/ 333 h 787"/>
              <a:gd name="T34" fmla="*/ 1290 w 4214"/>
              <a:gd name="T35" fmla="*/ 297 h 787"/>
              <a:gd name="T36" fmla="*/ 1334 w 4214"/>
              <a:gd name="T37" fmla="*/ 283 h 787"/>
              <a:gd name="T38" fmla="*/ 1370 w 4214"/>
              <a:gd name="T39" fmla="*/ 254 h 787"/>
              <a:gd name="T40" fmla="*/ 1413 w 4214"/>
              <a:gd name="T41" fmla="*/ 240 h 787"/>
              <a:gd name="T42" fmla="*/ 1492 w 4214"/>
              <a:gd name="T43" fmla="*/ 197 h 787"/>
              <a:gd name="T44" fmla="*/ 1535 w 4214"/>
              <a:gd name="T45" fmla="*/ 182 h 787"/>
              <a:gd name="T46" fmla="*/ 1600 w 4214"/>
              <a:gd name="T47" fmla="*/ 153 h 787"/>
              <a:gd name="T48" fmla="*/ 1715 w 4214"/>
              <a:gd name="T49" fmla="*/ 139 h 787"/>
              <a:gd name="T50" fmla="*/ 1809 w 4214"/>
              <a:gd name="T51" fmla="*/ 168 h 787"/>
              <a:gd name="T52" fmla="*/ 1845 w 4214"/>
              <a:gd name="T53" fmla="*/ 197 h 787"/>
              <a:gd name="T54" fmla="*/ 1910 w 4214"/>
              <a:gd name="T55" fmla="*/ 225 h 787"/>
              <a:gd name="T56" fmla="*/ 1982 w 4214"/>
              <a:gd name="T57" fmla="*/ 276 h 787"/>
              <a:gd name="T58" fmla="*/ 2068 w 4214"/>
              <a:gd name="T59" fmla="*/ 312 h 787"/>
              <a:gd name="T60" fmla="*/ 2111 w 4214"/>
              <a:gd name="T61" fmla="*/ 333 h 787"/>
              <a:gd name="T62" fmla="*/ 2198 w 4214"/>
              <a:gd name="T63" fmla="*/ 319 h 787"/>
              <a:gd name="T64" fmla="*/ 2255 w 4214"/>
              <a:gd name="T65" fmla="*/ 283 h 787"/>
              <a:gd name="T66" fmla="*/ 2291 w 4214"/>
              <a:gd name="T67" fmla="*/ 261 h 787"/>
              <a:gd name="T68" fmla="*/ 2363 w 4214"/>
              <a:gd name="T69" fmla="*/ 197 h 787"/>
              <a:gd name="T70" fmla="*/ 2399 w 4214"/>
              <a:gd name="T71" fmla="*/ 146 h 787"/>
              <a:gd name="T72" fmla="*/ 2514 w 4214"/>
              <a:gd name="T73" fmla="*/ 38 h 787"/>
              <a:gd name="T74" fmla="*/ 2615 w 4214"/>
              <a:gd name="T75" fmla="*/ 2 h 787"/>
              <a:gd name="T76" fmla="*/ 2702 w 4214"/>
              <a:gd name="T77" fmla="*/ 24 h 787"/>
              <a:gd name="T78" fmla="*/ 2766 w 4214"/>
              <a:gd name="T79" fmla="*/ 60 h 787"/>
              <a:gd name="T80" fmla="*/ 2939 w 4214"/>
              <a:gd name="T81" fmla="*/ 60 h 787"/>
              <a:gd name="T82" fmla="*/ 2982 w 4214"/>
              <a:gd name="T83" fmla="*/ 74 h 787"/>
              <a:gd name="T84" fmla="*/ 3090 w 4214"/>
              <a:gd name="T85" fmla="*/ 132 h 787"/>
              <a:gd name="T86" fmla="*/ 3134 w 4214"/>
              <a:gd name="T87" fmla="*/ 175 h 787"/>
              <a:gd name="T88" fmla="*/ 3162 w 4214"/>
              <a:gd name="T89" fmla="*/ 211 h 787"/>
              <a:gd name="T90" fmla="*/ 3170 w 4214"/>
              <a:gd name="T91" fmla="*/ 233 h 787"/>
              <a:gd name="T92" fmla="*/ 3213 w 4214"/>
              <a:gd name="T93" fmla="*/ 247 h 787"/>
              <a:gd name="T94" fmla="*/ 3234 w 4214"/>
              <a:gd name="T95" fmla="*/ 254 h 787"/>
              <a:gd name="T96" fmla="*/ 3292 w 4214"/>
              <a:gd name="T97" fmla="*/ 283 h 787"/>
              <a:gd name="T98" fmla="*/ 3314 w 4214"/>
              <a:gd name="T99" fmla="*/ 290 h 787"/>
              <a:gd name="T100" fmla="*/ 3400 w 4214"/>
              <a:gd name="T101" fmla="*/ 333 h 787"/>
              <a:gd name="T102" fmla="*/ 3443 w 4214"/>
              <a:gd name="T103" fmla="*/ 348 h 787"/>
              <a:gd name="T104" fmla="*/ 3494 w 4214"/>
              <a:gd name="T105" fmla="*/ 384 h 787"/>
              <a:gd name="T106" fmla="*/ 3623 w 4214"/>
              <a:gd name="T107" fmla="*/ 470 h 787"/>
              <a:gd name="T108" fmla="*/ 3638 w 4214"/>
              <a:gd name="T109" fmla="*/ 485 h 787"/>
              <a:gd name="T110" fmla="*/ 3681 w 4214"/>
              <a:gd name="T111" fmla="*/ 499 h 787"/>
              <a:gd name="T112" fmla="*/ 3782 w 4214"/>
              <a:gd name="T113" fmla="*/ 564 h 787"/>
              <a:gd name="T114" fmla="*/ 3796 w 4214"/>
              <a:gd name="T115" fmla="*/ 585 h 787"/>
              <a:gd name="T116" fmla="*/ 3839 w 4214"/>
              <a:gd name="T117" fmla="*/ 600 h 787"/>
              <a:gd name="T118" fmla="*/ 3918 w 4214"/>
              <a:gd name="T119" fmla="*/ 643 h 787"/>
              <a:gd name="T120" fmla="*/ 3962 w 4214"/>
              <a:gd name="T121" fmla="*/ 657 h 787"/>
              <a:gd name="T122" fmla="*/ 4214 w 4214"/>
              <a:gd name="T123" fmla="*/ 744 h 7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14"/>
              <a:gd name="T187" fmla="*/ 0 h 787"/>
              <a:gd name="T188" fmla="*/ 4214 w 4214"/>
              <a:gd name="T189" fmla="*/ 787 h 7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14" h="787">
                <a:moveTo>
                  <a:pt x="45" y="679"/>
                </a:moveTo>
                <a:cubicBezTo>
                  <a:pt x="136" y="709"/>
                  <a:pt x="0" y="661"/>
                  <a:pt x="81" y="701"/>
                </a:cubicBezTo>
                <a:cubicBezTo>
                  <a:pt x="111" y="716"/>
                  <a:pt x="156" y="736"/>
                  <a:pt x="189" y="744"/>
                </a:cubicBezTo>
                <a:cubicBezTo>
                  <a:pt x="239" y="756"/>
                  <a:pt x="254" y="752"/>
                  <a:pt x="318" y="758"/>
                </a:cubicBezTo>
                <a:cubicBezTo>
                  <a:pt x="381" y="764"/>
                  <a:pt x="377" y="765"/>
                  <a:pt x="441" y="780"/>
                </a:cubicBezTo>
                <a:cubicBezTo>
                  <a:pt x="451" y="782"/>
                  <a:pt x="470" y="787"/>
                  <a:pt x="470" y="787"/>
                </a:cubicBezTo>
                <a:cubicBezTo>
                  <a:pt x="534" y="779"/>
                  <a:pt x="595" y="773"/>
                  <a:pt x="657" y="758"/>
                </a:cubicBezTo>
                <a:cubicBezTo>
                  <a:pt x="669" y="755"/>
                  <a:pt x="681" y="754"/>
                  <a:pt x="693" y="751"/>
                </a:cubicBezTo>
                <a:cubicBezTo>
                  <a:pt x="708" y="747"/>
                  <a:pt x="736" y="737"/>
                  <a:pt x="736" y="737"/>
                </a:cubicBezTo>
                <a:cubicBezTo>
                  <a:pt x="757" y="714"/>
                  <a:pt x="802" y="694"/>
                  <a:pt x="830" y="672"/>
                </a:cubicBezTo>
                <a:cubicBezTo>
                  <a:pt x="864" y="645"/>
                  <a:pt x="859" y="601"/>
                  <a:pt x="902" y="585"/>
                </a:cubicBezTo>
                <a:cubicBezTo>
                  <a:pt x="926" y="549"/>
                  <a:pt x="961" y="513"/>
                  <a:pt x="1002" y="499"/>
                </a:cubicBezTo>
                <a:cubicBezTo>
                  <a:pt x="1011" y="490"/>
                  <a:pt x="1042" y="468"/>
                  <a:pt x="1053" y="463"/>
                </a:cubicBezTo>
                <a:cubicBezTo>
                  <a:pt x="1067" y="456"/>
                  <a:pt x="1096" y="449"/>
                  <a:pt x="1096" y="449"/>
                </a:cubicBezTo>
                <a:cubicBezTo>
                  <a:pt x="1118" y="425"/>
                  <a:pt x="1137" y="408"/>
                  <a:pt x="1168" y="398"/>
                </a:cubicBezTo>
                <a:cubicBezTo>
                  <a:pt x="1185" y="373"/>
                  <a:pt x="1197" y="364"/>
                  <a:pt x="1226" y="355"/>
                </a:cubicBezTo>
                <a:cubicBezTo>
                  <a:pt x="1239" y="346"/>
                  <a:pt x="1258" y="344"/>
                  <a:pt x="1269" y="333"/>
                </a:cubicBezTo>
                <a:cubicBezTo>
                  <a:pt x="1291" y="311"/>
                  <a:pt x="1259" y="313"/>
                  <a:pt x="1290" y="297"/>
                </a:cubicBezTo>
                <a:cubicBezTo>
                  <a:pt x="1304" y="290"/>
                  <a:pt x="1334" y="283"/>
                  <a:pt x="1334" y="283"/>
                </a:cubicBezTo>
                <a:cubicBezTo>
                  <a:pt x="1347" y="274"/>
                  <a:pt x="1356" y="261"/>
                  <a:pt x="1370" y="254"/>
                </a:cubicBezTo>
                <a:cubicBezTo>
                  <a:pt x="1383" y="247"/>
                  <a:pt x="1413" y="240"/>
                  <a:pt x="1413" y="240"/>
                </a:cubicBezTo>
                <a:cubicBezTo>
                  <a:pt x="1438" y="213"/>
                  <a:pt x="1457" y="209"/>
                  <a:pt x="1492" y="197"/>
                </a:cubicBezTo>
                <a:cubicBezTo>
                  <a:pt x="1506" y="192"/>
                  <a:pt x="1535" y="182"/>
                  <a:pt x="1535" y="182"/>
                </a:cubicBezTo>
                <a:cubicBezTo>
                  <a:pt x="1555" y="163"/>
                  <a:pt x="1573" y="160"/>
                  <a:pt x="1600" y="153"/>
                </a:cubicBezTo>
                <a:cubicBezTo>
                  <a:pt x="1645" y="124"/>
                  <a:pt x="1652" y="133"/>
                  <a:pt x="1715" y="139"/>
                </a:cubicBezTo>
                <a:cubicBezTo>
                  <a:pt x="1746" y="149"/>
                  <a:pt x="1778" y="158"/>
                  <a:pt x="1809" y="168"/>
                </a:cubicBezTo>
                <a:cubicBezTo>
                  <a:pt x="1822" y="177"/>
                  <a:pt x="1831" y="190"/>
                  <a:pt x="1845" y="197"/>
                </a:cubicBezTo>
                <a:cubicBezTo>
                  <a:pt x="1892" y="221"/>
                  <a:pt x="1878" y="199"/>
                  <a:pt x="1910" y="225"/>
                </a:cubicBezTo>
                <a:cubicBezTo>
                  <a:pt x="1934" y="244"/>
                  <a:pt x="1952" y="266"/>
                  <a:pt x="1982" y="276"/>
                </a:cubicBezTo>
                <a:cubicBezTo>
                  <a:pt x="2009" y="294"/>
                  <a:pt x="2039" y="298"/>
                  <a:pt x="2068" y="312"/>
                </a:cubicBezTo>
                <a:cubicBezTo>
                  <a:pt x="2127" y="340"/>
                  <a:pt x="2055" y="314"/>
                  <a:pt x="2111" y="333"/>
                </a:cubicBezTo>
                <a:cubicBezTo>
                  <a:pt x="2130" y="331"/>
                  <a:pt x="2174" y="331"/>
                  <a:pt x="2198" y="319"/>
                </a:cubicBezTo>
                <a:cubicBezTo>
                  <a:pt x="2221" y="308"/>
                  <a:pt x="2230" y="291"/>
                  <a:pt x="2255" y="283"/>
                </a:cubicBezTo>
                <a:cubicBezTo>
                  <a:pt x="2293" y="247"/>
                  <a:pt x="2244" y="290"/>
                  <a:pt x="2291" y="261"/>
                </a:cubicBezTo>
                <a:cubicBezTo>
                  <a:pt x="2318" y="245"/>
                  <a:pt x="2336" y="215"/>
                  <a:pt x="2363" y="197"/>
                </a:cubicBezTo>
                <a:cubicBezTo>
                  <a:pt x="2371" y="172"/>
                  <a:pt x="2382" y="165"/>
                  <a:pt x="2399" y="146"/>
                </a:cubicBezTo>
                <a:cubicBezTo>
                  <a:pt x="2416" y="96"/>
                  <a:pt x="2464" y="55"/>
                  <a:pt x="2514" y="38"/>
                </a:cubicBezTo>
                <a:cubicBezTo>
                  <a:pt x="2555" y="0"/>
                  <a:pt x="2537" y="10"/>
                  <a:pt x="2615" y="2"/>
                </a:cubicBezTo>
                <a:cubicBezTo>
                  <a:pt x="2647" y="7"/>
                  <a:pt x="2672" y="14"/>
                  <a:pt x="2702" y="24"/>
                </a:cubicBezTo>
                <a:cubicBezTo>
                  <a:pt x="2727" y="41"/>
                  <a:pt x="2736" y="52"/>
                  <a:pt x="2766" y="60"/>
                </a:cubicBezTo>
                <a:cubicBezTo>
                  <a:pt x="2843" y="52"/>
                  <a:pt x="2848" y="47"/>
                  <a:pt x="2939" y="60"/>
                </a:cubicBezTo>
                <a:cubicBezTo>
                  <a:pt x="2954" y="62"/>
                  <a:pt x="2982" y="74"/>
                  <a:pt x="2982" y="74"/>
                </a:cubicBezTo>
                <a:cubicBezTo>
                  <a:pt x="3008" y="100"/>
                  <a:pt x="3054" y="123"/>
                  <a:pt x="3090" y="132"/>
                </a:cubicBezTo>
                <a:cubicBezTo>
                  <a:pt x="3115" y="156"/>
                  <a:pt x="3099" y="164"/>
                  <a:pt x="3134" y="175"/>
                </a:cubicBezTo>
                <a:cubicBezTo>
                  <a:pt x="3151" y="229"/>
                  <a:pt x="3126" y="167"/>
                  <a:pt x="3162" y="211"/>
                </a:cubicBezTo>
                <a:cubicBezTo>
                  <a:pt x="3167" y="217"/>
                  <a:pt x="3164" y="229"/>
                  <a:pt x="3170" y="233"/>
                </a:cubicBezTo>
                <a:cubicBezTo>
                  <a:pt x="3182" y="242"/>
                  <a:pt x="3199" y="242"/>
                  <a:pt x="3213" y="247"/>
                </a:cubicBezTo>
                <a:cubicBezTo>
                  <a:pt x="3220" y="249"/>
                  <a:pt x="3234" y="254"/>
                  <a:pt x="3234" y="254"/>
                </a:cubicBezTo>
                <a:cubicBezTo>
                  <a:pt x="3260" y="280"/>
                  <a:pt x="3242" y="267"/>
                  <a:pt x="3292" y="283"/>
                </a:cubicBezTo>
                <a:cubicBezTo>
                  <a:pt x="3299" y="285"/>
                  <a:pt x="3314" y="290"/>
                  <a:pt x="3314" y="290"/>
                </a:cubicBezTo>
                <a:cubicBezTo>
                  <a:pt x="3344" y="312"/>
                  <a:pt x="3364" y="321"/>
                  <a:pt x="3400" y="333"/>
                </a:cubicBezTo>
                <a:cubicBezTo>
                  <a:pt x="3414" y="338"/>
                  <a:pt x="3443" y="348"/>
                  <a:pt x="3443" y="348"/>
                </a:cubicBezTo>
                <a:cubicBezTo>
                  <a:pt x="3462" y="365"/>
                  <a:pt x="3469" y="376"/>
                  <a:pt x="3494" y="384"/>
                </a:cubicBezTo>
                <a:cubicBezTo>
                  <a:pt x="3537" y="413"/>
                  <a:pt x="3574" y="454"/>
                  <a:pt x="3623" y="470"/>
                </a:cubicBezTo>
                <a:cubicBezTo>
                  <a:pt x="3628" y="475"/>
                  <a:pt x="3632" y="482"/>
                  <a:pt x="3638" y="485"/>
                </a:cubicBezTo>
                <a:cubicBezTo>
                  <a:pt x="3651" y="492"/>
                  <a:pt x="3681" y="499"/>
                  <a:pt x="3681" y="499"/>
                </a:cubicBezTo>
                <a:cubicBezTo>
                  <a:pt x="3715" y="522"/>
                  <a:pt x="3742" y="551"/>
                  <a:pt x="3782" y="564"/>
                </a:cubicBezTo>
                <a:cubicBezTo>
                  <a:pt x="3787" y="571"/>
                  <a:pt x="3789" y="581"/>
                  <a:pt x="3796" y="585"/>
                </a:cubicBezTo>
                <a:cubicBezTo>
                  <a:pt x="3809" y="593"/>
                  <a:pt x="3839" y="600"/>
                  <a:pt x="3839" y="600"/>
                </a:cubicBezTo>
                <a:cubicBezTo>
                  <a:pt x="3857" y="617"/>
                  <a:pt x="3893" y="632"/>
                  <a:pt x="3918" y="643"/>
                </a:cubicBezTo>
                <a:cubicBezTo>
                  <a:pt x="3932" y="649"/>
                  <a:pt x="3962" y="657"/>
                  <a:pt x="3962" y="657"/>
                </a:cubicBezTo>
                <a:cubicBezTo>
                  <a:pt x="4033" y="708"/>
                  <a:pt x="4126" y="744"/>
                  <a:pt x="4214" y="744"/>
                </a:cubicBezTo>
              </a:path>
            </a:pathLst>
          </a:custGeom>
          <a:noFill/>
          <a:ln w="9525">
            <a:solidFill>
              <a:schemeClr val="tx1"/>
            </a:solidFill>
            <a:round/>
            <a:headEnd/>
            <a:tailEnd/>
          </a:ln>
        </p:spPr>
        <p:txBody>
          <a:bodyPr/>
          <a:lstStyle/>
          <a:p>
            <a:endParaRPr lang="it-IT"/>
          </a:p>
        </p:txBody>
      </p:sp>
      <p:sp>
        <p:nvSpPr>
          <p:cNvPr id="13328" name="Text Box 22"/>
          <p:cNvSpPr txBox="1">
            <a:spLocks noChangeArrowheads="1"/>
          </p:cNvSpPr>
          <p:nvPr/>
        </p:nvSpPr>
        <p:spPr bwMode="auto">
          <a:xfrm flipV="1">
            <a:off x="468313" y="1203325"/>
            <a:ext cx="2089150" cy="579438"/>
          </a:xfrm>
          <a:prstGeom prst="rect">
            <a:avLst/>
          </a:prstGeom>
          <a:noFill/>
          <a:ln w="9525">
            <a:noFill/>
            <a:miter lim="800000"/>
            <a:headEnd/>
            <a:tailEnd/>
          </a:ln>
        </p:spPr>
        <p:txBody>
          <a:bodyPr rot="10800000">
            <a:spAutoFit/>
          </a:bodyPr>
          <a:lstStyle/>
          <a:p>
            <a:pPr>
              <a:spcBef>
                <a:spcPct val="50000"/>
              </a:spcBef>
            </a:pPr>
            <a:r>
              <a:rPr lang="en-GB"/>
              <a:t>KCals/hour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it-IT" sz="3000" smtClean="0">
                <a:solidFill>
                  <a:srgbClr val="FF3300"/>
                </a:solidFill>
              </a:rPr>
              <a:t>Stima del metabolismo basale</a:t>
            </a:r>
          </a:p>
        </p:txBody>
      </p:sp>
      <p:sp>
        <p:nvSpPr>
          <p:cNvPr id="9219" name="Rectangle 3"/>
          <p:cNvSpPr>
            <a:spLocks noGrp="1" noChangeArrowheads="1"/>
          </p:cNvSpPr>
          <p:nvPr>
            <p:ph type="body" idx="1"/>
          </p:nvPr>
        </p:nvSpPr>
        <p:spPr/>
        <p:txBody>
          <a:bodyPr/>
          <a:lstStyle/>
          <a:p>
            <a:pPr eaLnBrk="1" hangingPunct="1"/>
            <a:r>
              <a:rPr lang="it-IT" sz="3000" smtClean="0"/>
              <a:t>Le prime equazioni da Harris Benedict:</a:t>
            </a:r>
          </a:p>
          <a:p>
            <a:pPr eaLnBrk="1" hangingPunct="1">
              <a:buFontTx/>
              <a:buNone/>
            </a:pPr>
            <a:r>
              <a:rPr lang="it-IT" smtClean="0"/>
              <a:t> </a:t>
            </a:r>
          </a:p>
          <a:p>
            <a:pPr eaLnBrk="1" hangingPunct="1">
              <a:buFontTx/>
              <a:buNone/>
            </a:pPr>
            <a:r>
              <a:rPr lang="it-IT" smtClean="0"/>
              <a:t>        </a:t>
            </a:r>
          </a:p>
        </p:txBody>
      </p:sp>
      <p:pic>
        <p:nvPicPr>
          <p:cNvPr id="9220" name="Picture 4" descr="MC900217352[1]"/>
          <p:cNvPicPr>
            <a:picLocks noChangeAspect="1" noChangeArrowheads="1"/>
          </p:cNvPicPr>
          <p:nvPr/>
        </p:nvPicPr>
        <p:blipFill>
          <a:blip r:embed="rId2" cstate="print"/>
          <a:srcRect/>
          <a:stretch>
            <a:fillRect/>
          </a:stretch>
        </p:blipFill>
        <p:spPr bwMode="auto">
          <a:xfrm>
            <a:off x="1116013" y="2133600"/>
            <a:ext cx="1079500" cy="1020763"/>
          </a:xfrm>
          <a:prstGeom prst="rect">
            <a:avLst/>
          </a:prstGeom>
          <a:noFill/>
          <a:ln w="9525">
            <a:noFill/>
            <a:miter lim="800000"/>
            <a:headEnd/>
            <a:tailEnd/>
          </a:ln>
        </p:spPr>
      </p:pic>
      <p:sp>
        <p:nvSpPr>
          <p:cNvPr id="9221" name="Text Box 5"/>
          <p:cNvSpPr txBox="1">
            <a:spLocks noChangeArrowheads="1"/>
          </p:cNvSpPr>
          <p:nvPr/>
        </p:nvSpPr>
        <p:spPr bwMode="auto">
          <a:xfrm>
            <a:off x="2339975" y="2492375"/>
            <a:ext cx="6553200" cy="457200"/>
          </a:xfrm>
          <a:prstGeom prst="rect">
            <a:avLst/>
          </a:prstGeom>
          <a:noFill/>
          <a:ln w="9525">
            <a:noFill/>
            <a:miter lim="800000"/>
            <a:headEnd/>
            <a:tailEnd/>
          </a:ln>
        </p:spPr>
        <p:txBody>
          <a:bodyPr>
            <a:spAutoFit/>
          </a:bodyPr>
          <a:lstStyle/>
          <a:p>
            <a:pPr algn="ctr">
              <a:spcBef>
                <a:spcPct val="50000"/>
              </a:spcBef>
            </a:pPr>
            <a:r>
              <a:rPr lang="it-IT" sz="2400"/>
              <a:t>kcal/24h= 66+(13,7*peso)+(5*statura)-(6,8*età)</a:t>
            </a:r>
          </a:p>
        </p:txBody>
      </p:sp>
      <p:pic>
        <p:nvPicPr>
          <p:cNvPr id="9222" name="Picture 6" descr="MC900217354[1]"/>
          <p:cNvPicPr>
            <a:picLocks noChangeAspect="1" noChangeArrowheads="1"/>
          </p:cNvPicPr>
          <p:nvPr/>
        </p:nvPicPr>
        <p:blipFill>
          <a:blip r:embed="rId3" cstate="print"/>
          <a:srcRect/>
          <a:stretch>
            <a:fillRect/>
          </a:stretch>
        </p:blipFill>
        <p:spPr bwMode="auto">
          <a:xfrm>
            <a:off x="1042988" y="3213100"/>
            <a:ext cx="1081087" cy="1008063"/>
          </a:xfrm>
          <a:prstGeom prst="rect">
            <a:avLst/>
          </a:prstGeom>
          <a:noFill/>
          <a:ln w="9525">
            <a:noFill/>
            <a:miter lim="800000"/>
            <a:headEnd/>
            <a:tailEnd/>
          </a:ln>
        </p:spPr>
      </p:pic>
      <p:sp>
        <p:nvSpPr>
          <p:cNvPr id="9223" name="Text Box 7"/>
          <p:cNvSpPr txBox="1">
            <a:spLocks noChangeArrowheads="1"/>
          </p:cNvSpPr>
          <p:nvPr/>
        </p:nvSpPr>
        <p:spPr bwMode="auto">
          <a:xfrm>
            <a:off x="2268538" y="3500438"/>
            <a:ext cx="6875462" cy="457200"/>
          </a:xfrm>
          <a:prstGeom prst="rect">
            <a:avLst/>
          </a:prstGeom>
          <a:noFill/>
          <a:ln w="9525">
            <a:noFill/>
            <a:miter lim="800000"/>
            <a:headEnd/>
            <a:tailEnd/>
          </a:ln>
        </p:spPr>
        <p:txBody>
          <a:bodyPr>
            <a:spAutoFit/>
          </a:bodyPr>
          <a:lstStyle/>
          <a:p>
            <a:pPr algn="ctr"/>
            <a:r>
              <a:rPr lang="it-IT" sz="2400"/>
              <a:t>kcal/25h= 655+(9,6*peso)+(1,9*statura)-(4,7*età)</a:t>
            </a:r>
          </a:p>
        </p:txBody>
      </p:sp>
      <p:sp>
        <p:nvSpPr>
          <p:cNvPr id="9224" name="Text Box 8"/>
          <p:cNvSpPr txBox="1">
            <a:spLocks noChangeArrowheads="1"/>
          </p:cNvSpPr>
          <p:nvPr/>
        </p:nvSpPr>
        <p:spPr bwMode="auto">
          <a:xfrm>
            <a:off x="930275" y="4797425"/>
            <a:ext cx="5894388" cy="457200"/>
          </a:xfrm>
          <a:prstGeom prst="rect">
            <a:avLst/>
          </a:prstGeom>
          <a:noFill/>
          <a:ln w="9525">
            <a:noFill/>
            <a:miter lim="800000"/>
            <a:headEnd/>
            <a:tailEnd/>
          </a:ln>
        </p:spPr>
        <p:txBody>
          <a:bodyPr wrap="none">
            <a:spAutoFit/>
          </a:bodyPr>
          <a:lstStyle/>
          <a:p>
            <a:pPr algn="ctr"/>
            <a:r>
              <a:rPr lang="it-IT" sz="2400"/>
              <a:t>dove: peso in kg; statura in cm; età in anni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1143001"/>
          </a:xfrm>
        </p:spPr>
        <p:txBody>
          <a:bodyPr/>
          <a:lstStyle/>
          <a:p>
            <a:pPr eaLnBrk="1" hangingPunct="1"/>
            <a:r>
              <a:rPr lang="it-IT" sz="3000" smtClean="0">
                <a:solidFill>
                  <a:srgbClr val="FF3300"/>
                </a:solidFill>
              </a:rPr>
              <a:t>Termogenesi Indotta dalla Dieta o termogenesi alimentare (TID)</a:t>
            </a:r>
          </a:p>
        </p:txBody>
      </p:sp>
      <p:sp>
        <p:nvSpPr>
          <p:cNvPr id="12291" name="Rectangle 3"/>
          <p:cNvSpPr>
            <a:spLocks noGrp="1" noChangeArrowheads="1"/>
          </p:cNvSpPr>
          <p:nvPr>
            <p:ph type="body" idx="1"/>
          </p:nvPr>
        </p:nvSpPr>
        <p:spPr>
          <a:xfrm>
            <a:off x="468313" y="1052513"/>
            <a:ext cx="3240087" cy="647700"/>
          </a:xfrm>
        </p:spPr>
        <p:txBody>
          <a:bodyPr/>
          <a:lstStyle/>
          <a:p>
            <a:pPr eaLnBrk="1" hangingPunct="1">
              <a:buFontTx/>
              <a:buNone/>
            </a:pPr>
            <a:r>
              <a:rPr lang="it-IT" smtClean="0"/>
              <a:t>Termogenesi</a:t>
            </a:r>
          </a:p>
        </p:txBody>
      </p:sp>
      <p:sp>
        <p:nvSpPr>
          <p:cNvPr id="12292" name="Line 4"/>
          <p:cNvSpPr>
            <a:spLocks noChangeShapeType="1"/>
          </p:cNvSpPr>
          <p:nvPr/>
        </p:nvSpPr>
        <p:spPr bwMode="auto">
          <a:xfrm flipV="1">
            <a:off x="2843213" y="1628775"/>
            <a:ext cx="1008062" cy="792163"/>
          </a:xfrm>
          <a:prstGeom prst="line">
            <a:avLst/>
          </a:prstGeom>
          <a:noFill/>
          <a:ln w="57150">
            <a:solidFill>
              <a:schemeClr val="tx1"/>
            </a:solidFill>
            <a:round/>
            <a:headEnd/>
            <a:tailEnd type="triangle" w="med" len="med"/>
          </a:ln>
        </p:spPr>
        <p:txBody>
          <a:bodyPr/>
          <a:lstStyle/>
          <a:p>
            <a:endParaRPr lang="it-IT"/>
          </a:p>
        </p:txBody>
      </p:sp>
      <p:sp>
        <p:nvSpPr>
          <p:cNvPr id="12293" name="Text Box 6"/>
          <p:cNvSpPr txBox="1">
            <a:spLocks noChangeArrowheads="1"/>
          </p:cNvSpPr>
          <p:nvPr/>
        </p:nvSpPr>
        <p:spPr bwMode="auto">
          <a:xfrm>
            <a:off x="3635896" y="1124744"/>
            <a:ext cx="5327650" cy="1552575"/>
          </a:xfrm>
          <a:prstGeom prst="rect">
            <a:avLst/>
          </a:prstGeom>
          <a:noFill/>
          <a:ln w="9525">
            <a:noFill/>
            <a:miter lim="800000"/>
            <a:headEnd/>
            <a:tailEnd/>
          </a:ln>
        </p:spPr>
        <p:txBody>
          <a:bodyPr>
            <a:spAutoFit/>
          </a:bodyPr>
          <a:lstStyle/>
          <a:p>
            <a:pPr algn="ctr"/>
            <a:r>
              <a:rPr lang="it-IT" sz="2400" b="1" dirty="0">
                <a:solidFill>
                  <a:srgbClr val="FF3300"/>
                </a:solidFill>
              </a:rPr>
              <a:t>obbligatoria</a:t>
            </a:r>
            <a:r>
              <a:rPr lang="it-IT" sz="1600" dirty="0"/>
              <a:t> – </a:t>
            </a:r>
            <a:r>
              <a:rPr lang="it-IT" sz="2400" dirty="0"/>
              <a:t>rappresenta l’energia spesa nei processi fisiologici e metabolici per l’utilizzazione dei singoli nutrienti </a:t>
            </a:r>
          </a:p>
        </p:txBody>
      </p:sp>
      <p:sp>
        <p:nvSpPr>
          <p:cNvPr id="12294" name="Text Box 7"/>
          <p:cNvSpPr txBox="1">
            <a:spLocks noChangeArrowheads="1"/>
          </p:cNvSpPr>
          <p:nvPr/>
        </p:nvSpPr>
        <p:spPr bwMode="auto">
          <a:xfrm>
            <a:off x="3598863" y="3211513"/>
            <a:ext cx="5545137" cy="822325"/>
          </a:xfrm>
          <a:prstGeom prst="rect">
            <a:avLst/>
          </a:prstGeom>
          <a:noFill/>
          <a:ln w="9525">
            <a:noFill/>
            <a:miter lim="800000"/>
            <a:headEnd/>
            <a:tailEnd/>
          </a:ln>
        </p:spPr>
        <p:txBody>
          <a:bodyPr>
            <a:spAutoFit/>
          </a:bodyPr>
          <a:lstStyle/>
          <a:p>
            <a:pPr algn="ctr"/>
            <a:r>
              <a:rPr lang="it-IT" sz="2400" b="1">
                <a:solidFill>
                  <a:srgbClr val="FF3300"/>
                </a:solidFill>
              </a:rPr>
              <a:t>facoltativa</a:t>
            </a:r>
            <a:r>
              <a:rPr lang="it-IT" sz="1600"/>
              <a:t> – </a:t>
            </a:r>
            <a:r>
              <a:rPr lang="it-IT" sz="2400"/>
              <a:t>coinvolge l’attivazione del </a:t>
            </a:r>
          </a:p>
          <a:p>
            <a:pPr algn="ctr"/>
            <a:r>
              <a:rPr lang="it-IT" sz="2400"/>
              <a:t>sistema nervoso simpatico</a:t>
            </a:r>
          </a:p>
        </p:txBody>
      </p:sp>
      <p:sp>
        <p:nvSpPr>
          <p:cNvPr id="12295" name="Line 8"/>
          <p:cNvSpPr>
            <a:spLocks noChangeShapeType="1"/>
          </p:cNvSpPr>
          <p:nvPr/>
        </p:nvSpPr>
        <p:spPr bwMode="auto">
          <a:xfrm>
            <a:off x="2771775" y="2492375"/>
            <a:ext cx="936625" cy="792163"/>
          </a:xfrm>
          <a:prstGeom prst="line">
            <a:avLst/>
          </a:prstGeom>
          <a:noFill/>
          <a:ln w="57150">
            <a:solidFill>
              <a:schemeClr val="tx1"/>
            </a:solidFill>
            <a:round/>
            <a:headEnd/>
            <a:tailEnd type="triangle" w="med" len="med"/>
          </a:ln>
        </p:spPr>
        <p:txBody>
          <a:bodyPr/>
          <a:lstStyle/>
          <a:p>
            <a:endParaRPr lang="it-IT"/>
          </a:p>
        </p:txBody>
      </p:sp>
      <p:pic>
        <p:nvPicPr>
          <p:cNvPr id="12296" name="Picture 11" descr="MC900437810"/>
          <p:cNvPicPr>
            <a:picLocks noChangeAspect="1" noChangeArrowheads="1"/>
          </p:cNvPicPr>
          <p:nvPr/>
        </p:nvPicPr>
        <p:blipFill>
          <a:blip r:embed="rId2" cstate="print"/>
          <a:srcRect/>
          <a:stretch>
            <a:fillRect/>
          </a:stretch>
        </p:blipFill>
        <p:spPr bwMode="auto">
          <a:xfrm>
            <a:off x="755650" y="1700213"/>
            <a:ext cx="1981200" cy="2016125"/>
          </a:xfrm>
          <a:prstGeom prst="rect">
            <a:avLst/>
          </a:prstGeom>
          <a:noFill/>
          <a:ln w="9525">
            <a:noFill/>
            <a:miter lim="800000"/>
            <a:headEnd/>
            <a:tailEnd/>
          </a:ln>
        </p:spPr>
      </p:pic>
      <p:pic>
        <p:nvPicPr>
          <p:cNvPr id="41997" name="Picture 13"/>
          <p:cNvPicPr>
            <a:picLocks noChangeAspect="1" noChangeArrowheads="1"/>
          </p:cNvPicPr>
          <p:nvPr/>
        </p:nvPicPr>
        <p:blipFill>
          <a:blip r:embed="rId3" cstate="print">
            <a:clrChange>
              <a:clrFrom>
                <a:srgbClr val="FFFFFF"/>
              </a:clrFrom>
              <a:clrTo>
                <a:srgbClr val="FFFFFF">
                  <a:alpha val="0"/>
                </a:srgbClr>
              </a:clrTo>
            </a:clrChange>
            <a:lum bright="-6000" contrast="-6000"/>
          </a:blip>
          <a:srcRect l="28059" t="33693" r="12874" b="15746"/>
          <a:stretch>
            <a:fillRect/>
          </a:stretch>
        </p:blipFill>
        <p:spPr bwMode="auto">
          <a:xfrm>
            <a:off x="971550" y="4054475"/>
            <a:ext cx="7273925" cy="290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linds(horizontal)">
                                      <p:cBhvr>
                                        <p:cTn id="7" dur="500"/>
                                        <p:tgtEl>
                                          <p:spTgt spid="41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404813"/>
            <a:ext cx="8229600" cy="5581650"/>
          </a:xfrm>
        </p:spPr>
        <p:txBody>
          <a:bodyPr/>
          <a:lstStyle/>
          <a:p>
            <a:pPr algn="ctr" eaLnBrk="1" hangingPunct="1">
              <a:spcBef>
                <a:spcPct val="0"/>
              </a:spcBef>
              <a:buFontTx/>
              <a:buNone/>
            </a:pPr>
            <a:r>
              <a:rPr lang="it-IT" dirty="0" smtClean="0"/>
              <a:t>Lo stimolo termogenico attribuibile ai:</a:t>
            </a:r>
          </a:p>
          <a:p>
            <a:pPr eaLnBrk="1" hangingPunct="1"/>
            <a:endParaRPr lang="it-IT" dirty="0" smtClean="0"/>
          </a:p>
        </p:txBody>
      </p:sp>
      <p:sp>
        <p:nvSpPr>
          <p:cNvPr id="13315" name="Text Box 10"/>
          <p:cNvSpPr txBox="1">
            <a:spLocks noChangeArrowheads="1"/>
          </p:cNvSpPr>
          <p:nvPr/>
        </p:nvSpPr>
        <p:spPr bwMode="auto">
          <a:xfrm>
            <a:off x="2987675" y="4941888"/>
            <a:ext cx="1158875" cy="457200"/>
          </a:xfrm>
          <a:prstGeom prst="rect">
            <a:avLst/>
          </a:prstGeom>
          <a:noFill/>
          <a:ln w="9525">
            <a:noFill/>
            <a:miter lim="800000"/>
            <a:headEnd/>
            <a:tailEnd/>
          </a:ln>
        </p:spPr>
        <p:txBody>
          <a:bodyPr wrap="none">
            <a:spAutoFit/>
          </a:bodyPr>
          <a:lstStyle/>
          <a:p>
            <a:pPr algn="ctr"/>
            <a:r>
              <a:rPr lang="it-IT" sz="2400" b="1"/>
              <a:t>= 2-5%</a:t>
            </a:r>
          </a:p>
        </p:txBody>
      </p:sp>
      <p:pic>
        <p:nvPicPr>
          <p:cNvPr id="13316" name="Picture 11"/>
          <p:cNvPicPr>
            <a:picLocks noChangeAspect="1" noChangeArrowheads="1"/>
          </p:cNvPicPr>
          <p:nvPr/>
        </p:nvPicPr>
        <p:blipFill>
          <a:blip r:embed="rId2" cstate="print"/>
          <a:srcRect l="19727" t="46945" r="18262" b="32681"/>
          <a:stretch>
            <a:fillRect/>
          </a:stretch>
        </p:blipFill>
        <p:spPr bwMode="auto">
          <a:xfrm>
            <a:off x="468313" y="2781300"/>
            <a:ext cx="8207375" cy="3384550"/>
          </a:xfrm>
          <a:prstGeom prst="rect">
            <a:avLst/>
          </a:prstGeom>
          <a:noFill/>
          <a:ln w="9525">
            <a:noFill/>
            <a:miter lim="800000"/>
            <a:headEnd/>
            <a:tailEnd/>
          </a:ln>
        </p:spPr>
      </p:pic>
      <p:pic>
        <p:nvPicPr>
          <p:cNvPr id="13317" name="Picture 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88125" y="1341438"/>
            <a:ext cx="1331913" cy="1924050"/>
          </a:xfrm>
          <a:prstGeom prst="rect">
            <a:avLst/>
          </a:prstGeom>
          <a:noFill/>
          <a:ln w="9525">
            <a:noFill/>
            <a:miter lim="800000"/>
            <a:headEnd/>
            <a:tailEnd/>
          </a:ln>
        </p:spPr>
      </p:pic>
      <p:pic>
        <p:nvPicPr>
          <p:cNvPr id="13318" name="Picture 5" descr="MC900352117"/>
          <p:cNvPicPr>
            <a:picLocks noChangeAspect="1" noChangeArrowheads="1"/>
          </p:cNvPicPr>
          <p:nvPr/>
        </p:nvPicPr>
        <p:blipFill>
          <a:blip r:embed="rId4" cstate="print"/>
          <a:srcRect/>
          <a:stretch>
            <a:fillRect/>
          </a:stretch>
        </p:blipFill>
        <p:spPr bwMode="auto">
          <a:xfrm>
            <a:off x="3563938" y="1412875"/>
            <a:ext cx="1306512" cy="1806575"/>
          </a:xfrm>
          <a:prstGeom prst="rect">
            <a:avLst/>
          </a:prstGeom>
          <a:noFill/>
          <a:ln w="9525">
            <a:noFill/>
            <a:miter lim="800000"/>
            <a:headEnd/>
            <a:tailEnd/>
          </a:ln>
        </p:spPr>
      </p:pic>
      <p:pic>
        <p:nvPicPr>
          <p:cNvPr id="13319" name="Picture 6" descr="MC900191641"/>
          <p:cNvPicPr>
            <a:picLocks noChangeAspect="1" noChangeArrowheads="1"/>
          </p:cNvPicPr>
          <p:nvPr/>
        </p:nvPicPr>
        <p:blipFill>
          <a:blip r:embed="rId5" cstate="print"/>
          <a:srcRect/>
          <a:stretch>
            <a:fillRect/>
          </a:stretch>
        </p:blipFill>
        <p:spPr bwMode="auto">
          <a:xfrm>
            <a:off x="5014913" y="1268413"/>
            <a:ext cx="1573212" cy="1871662"/>
          </a:xfrm>
          <a:prstGeom prst="rect">
            <a:avLst/>
          </a:prstGeom>
          <a:noFill/>
          <a:ln w="9525">
            <a:noFill/>
            <a:miter lim="800000"/>
            <a:headEnd/>
            <a:tailEnd/>
          </a:ln>
        </p:spPr>
      </p:pic>
      <p:pic>
        <p:nvPicPr>
          <p:cNvPr id="13320"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835150" y="2205038"/>
            <a:ext cx="1584325" cy="1036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it-IT" smtClean="0">
                <a:solidFill>
                  <a:srgbClr val="FF3300"/>
                </a:solidFill>
              </a:rPr>
              <a:t>Termoregolazione</a:t>
            </a:r>
          </a:p>
        </p:txBody>
      </p:sp>
      <p:sp>
        <p:nvSpPr>
          <p:cNvPr id="14339" name="Rectangle 3"/>
          <p:cNvSpPr>
            <a:spLocks noGrp="1" noChangeArrowheads="1"/>
          </p:cNvSpPr>
          <p:nvPr>
            <p:ph type="body" idx="1"/>
          </p:nvPr>
        </p:nvSpPr>
        <p:spPr/>
        <p:txBody>
          <a:bodyPr/>
          <a:lstStyle/>
          <a:p>
            <a:pPr eaLnBrk="1" hangingPunct="1"/>
            <a:endParaRPr lang="it-IT" smtClean="0"/>
          </a:p>
          <a:p>
            <a:pPr eaLnBrk="1" hangingPunct="1"/>
            <a:r>
              <a:rPr lang="it-IT" smtClean="0"/>
              <a:t>La temperatura esterna esercita una marcata influenza sulla produzione di calore:</a:t>
            </a:r>
          </a:p>
          <a:p>
            <a:pPr eaLnBrk="1" hangingPunct="1">
              <a:buFontTx/>
              <a:buChar char="-"/>
            </a:pPr>
            <a:r>
              <a:rPr lang="it-IT" smtClean="0"/>
              <a:t>valori &gt; 30</a:t>
            </a:r>
            <a:r>
              <a:rPr lang="it-IT" smtClean="0">
                <a:cs typeface="Arial" charset="0"/>
              </a:rPr>
              <a:t>°C »  sudorazione</a:t>
            </a:r>
          </a:p>
          <a:p>
            <a:pPr eaLnBrk="1" hangingPunct="1">
              <a:buFontTx/>
              <a:buChar char="-"/>
            </a:pPr>
            <a:r>
              <a:rPr lang="it-IT" smtClean="0">
                <a:cs typeface="Arial" charset="0"/>
              </a:rPr>
              <a:t>valori &lt; 15°C »  produzione termica</a:t>
            </a:r>
          </a:p>
        </p:txBody>
      </p:sp>
      <p:sp>
        <p:nvSpPr>
          <p:cNvPr id="14340" name="Line 4"/>
          <p:cNvSpPr>
            <a:spLocks noChangeShapeType="1"/>
          </p:cNvSpPr>
          <p:nvPr/>
        </p:nvSpPr>
        <p:spPr bwMode="auto">
          <a:xfrm flipV="1">
            <a:off x="3708400" y="3933825"/>
            <a:ext cx="0" cy="215900"/>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7730" name="Line 2"/>
          <p:cNvSpPr>
            <a:spLocks noChangeShapeType="1"/>
          </p:cNvSpPr>
          <p:nvPr/>
        </p:nvSpPr>
        <p:spPr bwMode="auto">
          <a:xfrm flipV="1">
            <a:off x="1143000" y="2362200"/>
            <a:ext cx="6400800" cy="2133600"/>
          </a:xfrm>
          <a:prstGeom prst="line">
            <a:avLst/>
          </a:prstGeom>
          <a:noFill/>
          <a:ln w="76200">
            <a:solidFill>
              <a:schemeClr val="accent1"/>
            </a:solidFill>
            <a:round/>
            <a:headEnd/>
            <a:tailEnd/>
          </a:ln>
        </p:spPr>
        <p:txBody>
          <a:bodyPr wrap="none" anchor="ctr"/>
          <a:lstStyle/>
          <a:p>
            <a:endParaRPr lang="it-IT"/>
          </a:p>
        </p:txBody>
      </p:sp>
      <p:pic>
        <p:nvPicPr>
          <p:cNvPr id="34819" name="Picture 3"/>
          <p:cNvPicPr>
            <a:picLocks noChangeAspect="1" noChangeArrowheads="1"/>
          </p:cNvPicPr>
          <p:nvPr/>
        </p:nvPicPr>
        <p:blipFill>
          <a:blip r:embed="rId3" cstate="print"/>
          <a:srcRect/>
          <a:stretch>
            <a:fillRect/>
          </a:stretch>
        </p:blipFill>
        <p:spPr bwMode="auto">
          <a:xfrm>
            <a:off x="6629400" y="3048000"/>
            <a:ext cx="1276350" cy="1511300"/>
          </a:xfrm>
          <a:prstGeom prst="rect">
            <a:avLst/>
          </a:prstGeom>
          <a:noFill/>
          <a:ln w="9525">
            <a:noFill/>
            <a:miter lim="800000"/>
            <a:headEnd/>
            <a:tailEnd/>
          </a:ln>
        </p:spPr>
      </p:pic>
      <p:pic>
        <p:nvPicPr>
          <p:cNvPr id="34820" name="Picture 4"/>
          <p:cNvPicPr>
            <a:picLocks noChangeAspect="1" noChangeArrowheads="1"/>
          </p:cNvPicPr>
          <p:nvPr/>
        </p:nvPicPr>
        <p:blipFill>
          <a:blip r:embed="rId4" cstate="print"/>
          <a:srcRect/>
          <a:stretch>
            <a:fillRect/>
          </a:stretch>
        </p:blipFill>
        <p:spPr bwMode="auto">
          <a:xfrm>
            <a:off x="7467600" y="3657600"/>
            <a:ext cx="1676400" cy="1392238"/>
          </a:xfrm>
          <a:prstGeom prst="rect">
            <a:avLst/>
          </a:prstGeom>
          <a:noFill/>
          <a:ln w="9525">
            <a:noFill/>
            <a:miter lim="800000"/>
            <a:headEnd/>
            <a:tailEnd/>
          </a:ln>
        </p:spPr>
      </p:pic>
      <p:grpSp>
        <p:nvGrpSpPr>
          <p:cNvPr id="2" name="Group 5"/>
          <p:cNvGrpSpPr>
            <a:grpSpLocks/>
          </p:cNvGrpSpPr>
          <p:nvPr/>
        </p:nvGrpSpPr>
        <p:grpSpPr bwMode="auto">
          <a:xfrm>
            <a:off x="0" y="2286000"/>
            <a:ext cx="3124200" cy="2432050"/>
            <a:chOff x="0" y="1440"/>
            <a:chExt cx="1968" cy="1532"/>
          </a:xfrm>
        </p:grpSpPr>
        <p:pic>
          <p:nvPicPr>
            <p:cNvPr id="34827" name="Picture 6"/>
            <p:cNvPicPr>
              <a:picLocks noChangeAspect="1" noChangeArrowheads="1"/>
            </p:cNvPicPr>
            <p:nvPr/>
          </p:nvPicPr>
          <p:blipFill>
            <a:blip r:embed="rId5" cstate="print"/>
            <a:srcRect/>
            <a:stretch>
              <a:fillRect/>
            </a:stretch>
          </p:blipFill>
          <p:spPr bwMode="auto">
            <a:xfrm>
              <a:off x="432" y="2016"/>
              <a:ext cx="808" cy="636"/>
            </a:xfrm>
            <a:prstGeom prst="rect">
              <a:avLst/>
            </a:prstGeom>
            <a:noFill/>
            <a:ln w="9525">
              <a:noFill/>
              <a:miter lim="800000"/>
              <a:headEnd/>
              <a:tailEnd/>
            </a:ln>
          </p:spPr>
        </p:pic>
        <p:pic>
          <p:nvPicPr>
            <p:cNvPr id="34828" name="Picture 7"/>
            <p:cNvPicPr>
              <a:picLocks noChangeAspect="1" noChangeArrowheads="1"/>
            </p:cNvPicPr>
            <p:nvPr/>
          </p:nvPicPr>
          <p:blipFill>
            <a:blip r:embed="rId6" cstate="print"/>
            <a:srcRect/>
            <a:stretch>
              <a:fillRect/>
            </a:stretch>
          </p:blipFill>
          <p:spPr bwMode="auto">
            <a:xfrm>
              <a:off x="1056" y="1920"/>
              <a:ext cx="396" cy="649"/>
            </a:xfrm>
            <a:prstGeom prst="rect">
              <a:avLst/>
            </a:prstGeom>
            <a:noFill/>
            <a:ln w="9525">
              <a:noFill/>
              <a:miter lim="800000"/>
              <a:headEnd/>
              <a:tailEnd/>
            </a:ln>
          </p:spPr>
        </p:pic>
        <p:pic>
          <p:nvPicPr>
            <p:cNvPr id="34829" name="Picture 8"/>
            <p:cNvPicPr>
              <a:picLocks noChangeAspect="1" noChangeArrowheads="1"/>
            </p:cNvPicPr>
            <p:nvPr/>
          </p:nvPicPr>
          <p:blipFill>
            <a:blip r:embed="rId7" cstate="print"/>
            <a:srcRect/>
            <a:stretch>
              <a:fillRect/>
            </a:stretch>
          </p:blipFill>
          <p:spPr bwMode="auto">
            <a:xfrm>
              <a:off x="0" y="2256"/>
              <a:ext cx="787" cy="462"/>
            </a:xfrm>
            <a:prstGeom prst="rect">
              <a:avLst/>
            </a:prstGeom>
            <a:noFill/>
            <a:ln w="9525">
              <a:noFill/>
              <a:miter lim="800000"/>
              <a:headEnd/>
              <a:tailEnd/>
            </a:ln>
          </p:spPr>
        </p:pic>
        <p:pic>
          <p:nvPicPr>
            <p:cNvPr id="34830" name="Picture 9"/>
            <p:cNvPicPr>
              <a:picLocks noChangeAspect="1" noChangeArrowheads="1"/>
            </p:cNvPicPr>
            <p:nvPr/>
          </p:nvPicPr>
          <p:blipFill>
            <a:blip r:embed="rId8" cstate="print"/>
            <a:srcRect/>
            <a:stretch>
              <a:fillRect/>
            </a:stretch>
          </p:blipFill>
          <p:spPr bwMode="auto">
            <a:xfrm>
              <a:off x="384" y="2352"/>
              <a:ext cx="607" cy="620"/>
            </a:xfrm>
            <a:prstGeom prst="rect">
              <a:avLst/>
            </a:prstGeom>
            <a:noFill/>
            <a:ln w="9525">
              <a:noFill/>
              <a:miter lim="800000"/>
              <a:headEnd/>
              <a:tailEnd/>
            </a:ln>
          </p:spPr>
        </p:pic>
        <p:sp>
          <p:nvSpPr>
            <p:cNvPr id="34831" name="Text Box 10"/>
            <p:cNvSpPr txBox="1">
              <a:spLocks noChangeArrowheads="1"/>
            </p:cNvSpPr>
            <p:nvPr/>
          </p:nvSpPr>
          <p:spPr bwMode="auto">
            <a:xfrm>
              <a:off x="624" y="1440"/>
              <a:ext cx="1344" cy="365"/>
            </a:xfrm>
            <a:prstGeom prst="rect">
              <a:avLst/>
            </a:prstGeom>
            <a:noFill/>
            <a:ln w="9525">
              <a:noFill/>
              <a:miter lim="800000"/>
              <a:headEnd/>
              <a:tailEnd/>
            </a:ln>
          </p:spPr>
          <p:txBody>
            <a:bodyPr>
              <a:spAutoFit/>
            </a:bodyPr>
            <a:lstStyle/>
            <a:p>
              <a:pPr eaLnBrk="0" hangingPunct="0">
                <a:spcBef>
                  <a:spcPct val="50000"/>
                </a:spcBef>
              </a:pPr>
              <a:r>
                <a:rPr lang="en-US" sz="3200" dirty="0"/>
                <a:t>Energy In</a:t>
              </a:r>
            </a:p>
          </p:txBody>
        </p:sp>
      </p:grpSp>
      <p:sp>
        <p:nvSpPr>
          <p:cNvPr id="34822" name="Text Box 11"/>
          <p:cNvSpPr txBox="1">
            <a:spLocks noChangeArrowheads="1"/>
          </p:cNvSpPr>
          <p:nvPr/>
        </p:nvSpPr>
        <p:spPr bwMode="auto">
          <a:xfrm>
            <a:off x="6324600" y="1524000"/>
            <a:ext cx="2286000" cy="579438"/>
          </a:xfrm>
          <a:prstGeom prst="rect">
            <a:avLst/>
          </a:prstGeom>
          <a:noFill/>
          <a:ln w="9525">
            <a:noFill/>
            <a:miter lim="800000"/>
            <a:headEnd/>
            <a:tailEnd/>
          </a:ln>
        </p:spPr>
        <p:txBody>
          <a:bodyPr>
            <a:spAutoFit/>
          </a:bodyPr>
          <a:lstStyle/>
          <a:p>
            <a:pPr eaLnBrk="0" hangingPunct="0">
              <a:spcBef>
                <a:spcPct val="50000"/>
              </a:spcBef>
            </a:pPr>
            <a:r>
              <a:rPr lang="en-US" sz="3200"/>
              <a:t>Energy Out</a:t>
            </a:r>
          </a:p>
        </p:txBody>
      </p:sp>
      <p:pic>
        <p:nvPicPr>
          <p:cNvPr id="34823" name="Picture 12" descr="HH00715_[1]"/>
          <p:cNvPicPr>
            <a:picLocks noGrp="1" noChangeAspect="1" noChangeArrowheads="1"/>
          </p:cNvPicPr>
          <p:nvPr>
            <p:ph type="clipArt" sz="half" idx="4294967295"/>
          </p:nvPr>
        </p:nvPicPr>
        <p:blipFill>
          <a:blip r:embed="rId9" cstate="print"/>
          <a:srcRect/>
          <a:stretch>
            <a:fillRect/>
          </a:stretch>
        </p:blipFill>
        <p:spPr>
          <a:xfrm>
            <a:off x="5683250" y="2566988"/>
            <a:ext cx="1265238" cy="1849437"/>
          </a:xfrm>
        </p:spPr>
      </p:pic>
      <p:sp>
        <p:nvSpPr>
          <p:cNvPr id="457741" name="AutoShape 13"/>
          <p:cNvSpPr>
            <a:spLocks noChangeArrowheads="1"/>
          </p:cNvSpPr>
          <p:nvPr/>
        </p:nvSpPr>
        <p:spPr bwMode="auto">
          <a:xfrm>
            <a:off x="3657600" y="3352800"/>
            <a:ext cx="1828800" cy="1371600"/>
          </a:xfrm>
          <a:prstGeom prst="triangle">
            <a:avLst>
              <a:gd name="adj" fmla="val 50000"/>
            </a:avLst>
          </a:prstGeom>
          <a:solidFill>
            <a:srgbClr val="FFFF00"/>
          </a:solidFill>
          <a:ln w="76200">
            <a:solidFill>
              <a:schemeClr val="accent1"/>
            </a:solidFill>
            <a:miter lim="800000"/>
            <a:headEnd/>
            <a:tailEnd/>
          </a:ln>
        </p:spPr>
        <p:txBody>
          <a:bodyPr wrap="none" anchor="ctr"/>
          <a:lstStyle/>
          <a:p>
            <a:pPr algn="ctr" eaLnBrk="0" hangingPunct="0"/>
            <a:endParaRPr lang="ru-RU" sz="1800"/>
          </a:p>
        </p:txBody>
      </p:sp>
      <p:sp>
        <p:nvSpPr>
          <p:cNvPr id="25609" name="Text Box 14"/>
          <p:cNvSpPr txBox="1">
            <a:spLocks noChangeArrowheads="1"/>
          </p:cNvSpPr>
          <p:nvPr/>
        </p:nvSpPr>
        <p:spPr bwMode="auto">
          <a:xfrm>
            <a:off x="685800" y="381000"/>
            <a:ext cx="7848600" cy="650875"/>
          </a:xfrm>
          <a:prstGeom prst="rect">
            <a:avLst/>
          </a:prstGeom>
          <a:solidFill>
            <a:srgbClr val="003399"/>
          </a:solidFill>
          <a:ln w="9525">
            <a:solidFill>
              <a:schemeClr val="tx2"/>
            </a:solidFill>
            <a:miter lim="800000"/>
            <a:headEnd/>
            <a:tailEnd/>
          </a:ln>
        </p:spPr>
        <p:txBody>
          <a:bodyPr>
            <a:spAutoFit/>
          </a:bodyPr>
          <a:lstStyle/>
          <a:p>
            <a:pPr algn="ctr">
              <a:spcBef>
                <a:spcPct val="50000"/>
              </a:spcBef>
              <a:defRPr/>
            </a:pPr>
            <a:r>
              <a:rPr lang="en-US" sz="3600" b="1" dirty="0" err="1" smtClean="0">
                <a:solidFill>
                  <a:srgbClr val="FF0000"/>
                </a:solidFill>
                <a:effectLst>
                  <a:outerShdw blurRad="38100" dist="38100" dir="2700000" algn="tl">
                    <a:srgbClr val="000000">
                      <a:alpha val="43137"/>
                    </a:srgbClr>
                  </a:outerShdw>
                </a:effectLst>
              </a:rPr>
              <a:t>Sovrappeso</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ed</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obesità</a:t>
            </a:r>
            <a:endParaRPr lang="en-US" sz="3600" b="1" dirty="0">
              <a:solidFill>
                <a:srgbClr val="FF0000"/>
              </a:solidFill>
              <a:effectLst>
                <a:outerShdw blurRad="38100" dist="38100" dir="2700000" algn="tl">
                  <a:srgbClr val="000000">
                    <a:alpha val="43137"/>
                  </a:srgbClr>
                </a:outerShdw>
              </a:effectLst>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30"/>
                                        </p:tgtEl>
                                        <p:attrNameLst>
                                          <p:attrName>style.visibility</p:attrName>
                                        </p:attrNameLst>
                                      </p:cBhvr>
                                      <p:to>
                                        <p:strVal val="visible"/>
                                      </p:to>
                                    </p:set>
                                    <p:anim calcmode="lin" valueType="num">
                                      <p:cBhvr additive="base">
                                        <p:cTn id="7" dur="500" fill="hold"/>
                                        <p:tgtEl>
                                          <p:spTgt spid="457730"/>
                                        </p:tgtEl>
                                        <p:attrNameLst>
                                          <p:attrName>ppt_x</p:attrName>
                                        </p:attrNameLst>
                                      </p:cBhvr>
                                      <p:tavLst>
                                        <p:tav tm="0">
                                          <p:val>
                                            <p:strVal val="#ppt_x"/>
                                          </p:val>
                                        </p:tav>
                                        <p:tav tm="100000">
                                          <p:val>
                                            <p:strVal val="#ppt_x"/>
                                          </p:val>
                                        </p:tav>
                                      </p:tavLst>
                                    </p:anim>
                                    <p:anim calcmode="lin" valueType="num">
                                      <p:cBhvr additive="base">
                                        <p:cTn id="8" dur="500" fill="hold"/>
                                        <p:tgtEl>
                                          <p:spTgt spid="4577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7741"/>
                                        </p:tgtEl>
                                        <p:attrNameLst>
                                          <p:attrName>style.visibility</p:attrName>
                                        </p:attrNameLst>
                                      </p:cBhvr>
                                      <p:to>
                                        <p:strVal val="visible"/>
                                      </p:to>
                                    </p:set>
                                    <p:anim calcmode="lin" valueType="num">
                                      <p:cBhvr additive="base">
                                        <p:cTn id="13" dur="500" fill="hold"/>
                                        <p:tgtEl>
                                          <p:spTgt spid="457741"/>
                                        </p:tgtEl>
                                        <p:attrNameLst>
                                          <p:attrName>ppt_x</p:attrName>
                                        </p:attrNameLst>
                                      </p:cBhvr>
                                      <p:tavLst>
                                        <p:tav tm="0">
                                          <p:val>
                                            <p:strVal val="#ppt_x"/>
                                          </p:val>
                                        </p:tav>
                                        <p:tav tm="100000">
                                          <p:val>
                                            <p:strVal val="#ppt_x"/>
                                          </p:val>
                                        </p:tav>
                                      </p:tavLst>
                                    </p:anim>
                                    <p:anim calcmode="lin" valueType="num">
                                      <p:cBhvr additive="base">
                                        <p:cTn id="14" dur="500" fill="hold"/>
                                        <p:tgtEl>
                                          <p:spTgt spid="4577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0" grpId="0" animBg="1"/>
      <p:bldP spid="4577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3" name="Object 2"/>
          <p:cNvGraphicFramePr>
            <a:graphicFrameLocks noChangeAspect="1"/>
          </p:cNvGraphicFramePr>
          <p:nvPr/>
        </p:nvGraphicFramePr>
        <p:xfrm>
          <a:off x="395288" y="1330325"/>
          <a:ext cx="8229600" cy="4948238"/>
        </p:xfrm>
        <a:graphic>
          <a:graphicData uri="http://schemas.openxmlformats.org/presentationml/2006/ole">
            <mc:AlternateContent xmlns:mc="http://schemas.openxmlformats.org/markup-compatibility/2006">
              <mc:Choice xmlns:v="urn:schemas-microsoft-com:vml" Requires="v">
                <p:oleObj spid="_x0000_s535559" name="Photo Editor Photo" r:id="rId4" imgW="11009524" imgH="6620799" progId="">
                  <p:embed/>
                </p:oleObj>
              </mc:Choice>
              <mc:Fallback>
                <p:oleObj name="Photo Editor Photo" r:id="rId4" imgW="11009524" imgH="662079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330325"/>
                        <a:ext cx="8229600" cy="494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Text Box 8"/>
          <p:cNvSpPr txBox="1">
            <a:spLocks noChangeArrowheads="1"/>
          </p:cNvSpPr>
          <p:nvPr/>
        </p:nvSpPr>
        <p:spPr bwMode="auto">
          <a:xfrm>
            <a:off x="468313" y="187325"/>
            <a:ext cx="8062912" cy="1077913"/>
          </a:xfrm>
          <a:prstGeom prst="rect">
            <a:avLst/>
          </a:prstGeom>
          <a:noFill/>
          <a:ln w="9525">
            <a:noFill/>
            <a:miter lim="800000"/>
            <a:headEnd/>
            <a:tailEnd/>
          </a:ln>
          <a:effectLst/>
        </p:spPr>
        <p:txBody>
          <a:bodyPr>
            <a:spAutoFit/>
          </a:bodyPr>
          <a:lstStyle/>
          <a:p>
            <a:pPr algn="ctr">
              <a:spcBef>
                <a:spcPts val="0"/>
              </a:spcBef>
              <a:defRPr/>
            </a:pPr>
            <a:r>
              <a:rPr lang="it-IT" sz="4400" dirty="0">
                <a:latin typeface="+mj-lt"/>
              </a:rPr>
              <a:t>Il problema</a:t>
            </a:r>
          </a:p>
          <a:p>
            <a:pPr algn="ctr">
              <a:spcBef>
                <a:spcPts val="0"/>
              </a:spcBef>
              <a:defRPr/>
            </a:pPr>
            <a:r>
              <a:rPr lang="it-IT" sz="2000" dirty="0">
                <a:latin typeface="+mj-lt"/>
              </a:rPr>
              <a:t>(l’evoluzione umana)</a:t>
            </a:r>
          </a:p>
        </p:txBody>
      </p:sp>
      <p:sp>
        <p:nvSpPr>
          <p:cNvPr id="9225" name="Text Box 9"/>
          <p:cNvSpPr txBox="1">
            <a:spLocks noChangeArrowheads="1"/>
          </p:cNvSpPr>
          <p:nvPr/>
        </p:nvSpPr>
        <p:spPr bwMode="auto">
          <a:xfrm>
            <a:off x="5435600" y="6453188"/>
            <a:ext cx="3313113" cy="336550"/>
          </a:xfrm>
          <a:prstGeom prst="rect">
            <a:avLst/>
          </a:prstGeom>
          <a:noFill/>
          <a:ln w="9525">
            <a:noFill/>
            <a:miter lim="800000"/>
            <a:headEnd/>
            <a:tailEnd/>
          </a:ln>
        </p:spPr>
        <p:txBody>
          <a:bodyPr>
            <a:spAutoFit/>
          </a:bodyPr>
          <a:lstStyle/>
          <a:p>
            <a:pPr algn="r">
              <a:spcBef>
                <a:spcPct val="50000"/>
              </a:spcBef>
            </a:pPr>
            <a:r>
              <a:rPr lang="it-IT" sz="1600">
                <a:latin typeface="Garamond" pitchFamily="18" charset="0"/>
              </a:rPr>
              <a:t>Fonte: The Economist, 13 Dec 2003</a:t>
            </a:r>
          </a:p>
        </p:txBody>
      </p:sp>
      <p:sp>
        <p:nvSpPr>
          <p:cNvPr id="5" name="Rettangolo 4"/>
          <p:cNvSpPr/>
          <p:nvPr/>
        </p:nvSpPr>
        <p:spPr>
          <a:xfrm>
            <a:off x="395536" y="1556792"/>
            <a:ext cx="7992888" cy="830997"/>
          </a:xfrm>
          <a:prstGeom prst="rect">
            <a:avLst/>
          </a:prstGeom>
        </p:spPr>
        <p:txBody>
          <a:bodyPr wrap="square">
            <a:spAutoFit/>
          </a:bodyPr>
          <a:lstStyle/>
          <a:p>
            <a:r>
              <a:rPr lang="en-US" sz="2400" b="1" dirty="0" err="1" smtClean="0"/>
              <a:t>L’obesità</a:t>
            </a:r>
            <a:r>
              <a:rPr lang="en-US" sz="2400" b="1" dirty="0" smtClean="0"/>
              <a:t> è un </a:t>
            </a:r>
            <a:r>
              <a:rPr lang="en-US" sz="2400" b="1" dirty="0" err="1" smtClean="0"/>
              <a:t>importante</a:t>
            </a:r>
            <a:r>
              <a:rPr lang="en-US" sz="2400" b="1" dirty="0" smtClean="0"/>
              <a:t> </a:t>
            </a:r>
            <a:r>
              <a:rPr lang="en-US" sz="2400" b="1" dirty="0" err="1" smtClean="0"/>
              <a:t>aumento</a:t>
            </a:r>
            <a:r>
              <a:rPr lang="en-US" sz="2400" b="1" dirty="0" smtClean="0"/>
              <a:t> del </a:t>
            </a:r>
            <a:r>
              <a:rPr lang="en-US" sz="2400" b="1" dirty="0" err="1" smtClean="0"/>
              <a:t>sovrappeso</a:t>
            </a:r>
            <a:r>
              <a:rPr lang="en-US" sz="2400" b="1" dirty="0" smtClean="0"/>
              <a:t> </a:t>
            </a:r>
            <a:r>
              <a:rPr lang="en-US" sz="2400" b="1" dirty="0" err="1" smtClean="0"/>
              <a:t>causata</a:t>
            </a:r>
            <a:r>
              <a:rPr lang="en-US" sz="2400" b="1" dirty="0" smtClean="0"/>
              <a:t> </a:t>
            </a:r>
            <a:r>
              <a:rPr lang="en-US" sz="2400" b="1" dirty="0" err="1" smtClean="0"/>
              <a:t>da</a:t>
            </a:r>
            <a:r>
              <a:rPr lang="en-US" sz="2400" b="1" dirty="0" smtClean="0"/>
              <a:t> un </a:t>
            </a:r>
            <a:r>
              <a:rPr lang="en-US" sz="2400" b="1" dirty="0" err="1" smtClean="0"/>
              <a:t>accumulo</a:t>
            </a:r>
            <a:r>
              <a:rPr lang="en-US" sz="2400" b="1" dirty="0" smtClean="0"/>
              <a:t> </a:t>
            </a:r>
            <a:r>
              <a:rPr lang="en-US" sz="2400" b="1" dirty="0" err="1" smtClean="0"/>
              <a:t>eccessivo</a:t>
            </a:r>
            <a:r>
              <a:rPr lang="en-US" sz="2400" b="1" dirty="0" smtClean="0"/>
              <a:t> </a:t>
            </a:r>
            <a:r>
              <a:rPr lang="en-US" sz="2400" b="1" dirty="0" err="1" smtClean="0"/>
              <a:t>di</a:t>
            </a:r>
            <a:r>
              <a:rPr lang="en-US" sz="2400" b="1" dirty="0" smtClean="0"/>
              <a:t> </a:t>
            </a:r>
            <a:r>
              <a:rPr lang="en-US" sz="2400" b="1" dirty="0" err="1" smtClean="0"/>
              <a:t>grasso</a:t>
            </a:r>
            <a:endParaRPr lang="it-IT"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500"/>
                                  </p:stCondLst>
                                  <p:childTnLst>
                                    <p:set>
                                      <p:cBhvr>
                                        <p:cTn id="6" dur="1" fill="hold">
                                          <p:stCondLst>
                                            <p:cond delay="0"/>
                                          </p:stCondLst>
                                        </p:cTn>
                                        <p:tgtEl>
                                          <p:spTgt spid="9223"/>
                                        </p:tgtEl>
                                        <p:attrNameLst>
                                          <p:attrName>style.visibility</p:attrName>
                                        </p:attrNameLst>
                                      </p:cBhvr>
                                      <p:to>
                                        <p:strVal val="visible"/>
                                      </p:to>
                                    </p:set>
                                    <p:animEffect transition="in" filter="slide(fromRight)">
                                      <p:cBhvr>
                                        <p:cTn id="7" dur="3000"/>
                                        <p:tgtEl>
                                          <p:spTgt spid="9223"/>
                                        </p:tgtEl>
                                      </p:cBhvr>
                                    </p:animEffect>
                                  </p:childTnLst>
                                </p:cTn>
                              </p:par>
                            </p:childTnLst>
                          </p:cTn>
                        </p:par>
                        <p:par>
                          <p:cTn id="8" fill="hold">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9225"/>
                                        </p:tgtEl>
                                        <p:attrNameLst>
                                          <p:attrName>style.visibility</p:attrName>
                                        </p:attrNameLst>
                                      </p:cBhvr>
                                      <p:to>
                                        <p:strVal val="visible"/>
                                      </p:to>
                                    </p:set>
                                    <p:animEffect transition="in" filter="fade">
                                      <p:cBhvr>
                                        <p:cTn id="11" dur="5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90530" name="Picture 2" descr="http://cdn.dday.it/system/uploads/picture/image/11902/gallery_modern-world-caricature-illustrations-steve-cutts-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5723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5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Che cosa è l’Obesità?</a:t>
            </a:r>
            <a:endParaRPr lang="it-IT" dirty="0"/>
          </a:p>
        </p:txBody>
      </p:sp>
      <p:sp>
        <p:nvSpPr>
          <p:cNvPr id="3" name="Segnaposto contenuto 2"/>
          <p:cNvSpPr>
            <a:spLocks noGrp="1"/>
          </p:cNvSpPr>
          <p:nvPr>
            <p:ph idx="1"/>
          </p:nvPr>
        </p:nvSpPr>
        <p:spPr>
          <a:xfrm>
            <a:off x="467544" y="2332037"/>
            <a:ext cx="8229600" cy="3329211"/>
          </a:xfrm>
        </p:spPr>
        <p:txBody>
          <a:bodyPr>
            <a:normAutofit/>
          </a:bodyPr>
          <a:lstStyle/>
          <a:p>
            <a:pPr>
              <a:buNone/>
            </a:pPr>
            <a:r>
              <a:rPr lang="it-IT" sz="2400" dirty="0" smtClean="0"/>
              <a:t>     L'</a:t>
            </a:r>
            <a:r>
              <a:rPr lang="it-IT" sz="2400" b="1" u="sng" dirty="0" smtClean="0">
                <a:hlinkClick r:id="rId2"/>
              </a:rPr>
              <a:t>obesità</a:t>
            </a:r>
            <a:r>
              <a:rPr lang="it-IT" sz="2400" dirty="0"/>
              <a:t> rappresenta uno dei principali problemi di salute contemporanei ed è causata in genere da </a:t>
            </a:r>
            <a:r>
              <a:rPr lang="it-IT" sz="2400" dirty="0">
                <a:solidFill>
                  <a:srgbClr val="FF0000"/>
                </a:solidFill>
              </a:rPr>
              <a:t>un'alimentazione scorretta e da una vita sedentaria</a:t>
            </a:r>
            <a:r>
              <a:rPr lang="it-IT" sz="2400" dirty="0"/>
              <a:t>. </a:t>
            </a:r>
            <a:endParaRPr lang="it-IT" sz="2400" dirty="0" smtClean="0"/>
          </a:p>
          <a:p>
            <a:pPr>
              <a:buNone/>
            </a:pPr>
            <a:r>
              <a:rPr lang="it-IT" sz="2400" dirty="0" smtClean="0"/>
              <a:t>Nonostante i </a:t>
            </a:r>
            <a:r>
              <a:rPr lang="it-IT" sz="2400" dirty="0"/>
              <a:t>possibili danni a breve e lungo </a:t>
            </a:r>
            <a:r>
              <a:rPr lang="it-IT" sz="2400" dirty="0" smtClean="0"/>
              <a:t>termine,</a:t>
            </a:r>
            <a:r>
              <a:rPr lang="it-IT" sz="2400" dirty="0">
                <a:solidFill>
                  <a:srgbClr val="FF0000"/>
                </a:solidFill>
              </a:rPr>
              <a:t> sovrappeso e obesità continuano a diffondersi a ritmi vertiginosi anche tra i minori.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idx="4294967295"/>
          </p:nvPr>
        </p:nvSpPr>
        <p:spPr>
          <a:xfrm>
            <a:off x="457200" y="463005"/>
            <a:ext cx="8229600" cy="769441"/>
          </a:xfrm>
        </p:spPr>
        <p:txBody>
          <a:bodyPr>
            <a:spAutoFit/>
          </a:bodyPr>
          <a:lstStyle/>
          <a:p>
            <a:pPr eaLnBrk="1" hangingPunct="1">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t>Che</a:t>
            </a:r>
            <a:r>
              <a:rPr lang="en-GB" dirty="0" smtClean="0"/>
              <a:t> </a:t>
            </a:r>
            <a:r>
              <a:rPr lang="en-GB" dirty="0" err="1" smtClean="0"/>
              <a:t>cosa</a:t>
            </a:r>
            <a:r>
              <a:rPr lang="en-GB" dirty="0" smtClean="0"/>
              <a:t> è </a:t>
            </a:r>
            <a:r>
              <a:rPr lang="en-GB" dirty="0" err="1" smtClean="0"/>
              <a:t>l’Obesità</a:t>
            </a:r>
            <a:r>
              <a:rPr lang="en-GB" dirty="0" smtClean="0"/>
              <a:t>?</a:t>
            </a:r>
          </a:p>
        </p:txBody>
      </p:sp>
      <p:sp>
        <p:nvSpPr>
          <p:cNvPr id="22531" name="Rectangle 2"/>
          <p:cNvSpPr>
            <a:spLocks noGrp="1" noChangeArrowheads="1"/>
          </p:cNvSpPr>
          <p:nvPr>
            <p:ph type="body" idx="4294967295"/>
          </p:nvPr>
        </p:nvSpPr>
        <p:spPr>
          <a:xfrm>
            <a:off x="285750" y="1428750"/>
            <a:ext cx="8858250" cy="4449763"/>
          </a:xfrm>
        </p:spPr>
        <p:txBody>
          <a:bodyPr>
            <a:spAutoFit/>
          </a:bodyPr>
          <a:lstStyle/>
          <a:p>
            <a:pPr marL="1144588" indent="-608013" eaLnBrk="1" hangingPunct="1">
              <a:lnSpc>
                <a:spcPct val="80000"/>
              </a:lnSpc>
              <a:spcBef>
                <a:spcPts val="600"/>
              </a:spcBef>
              <a:buSzPct val="100000"/>
              <a:buFont typeface="Wingdings" pitchFamily="2" charset="2"/>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2400" dirty="0" smtClean="0"/>
              <a:t>1.    </a:t>
            </a:r>
            <a:r>
              <a:rPr lang="en-GB" sz="2400" dirty="0" err="1" smtClean="0">
                <a:solidFill>
                  <a:srgbClr val="FF0000"/>
                </a:solidFill>
              </a:rPr>
              <a:t>Una</a:t>
            </a:r>
            <a:r>
              <a:rPr lang="en-GB" sz="2400" dirty="0" smtClean="0">
                <a:solidFill>
                  <a:srgbClr val="FF0000"/>
                </a:solidFill>
              </a:rPr>
              <a:t> </a:t>
            </a:r>
            <a:r>
              <a:rPr lang="en-GB" sz="2400" dirty="0" err="1" smtClean="0">
                <a:solidFill>
                  <a:srgbClr val="FF0000"/>
                </a:solidFill>
              </a:rPr>
              <a:t>Malattia</a:t>
            </a:r>
            <a:r>
              <a:rPr lang="en-GB" sz="2400" dirty="0" smtClean="0">
                <a:solidFill>
                  <a:srgbClr val="FF0000"/>
                </a:solidFill>
              </a:rPr>
              <a:t> </a:t>
            </a:r>
          </a:p>
          <a:p>
            <a:pPr marL="1144588" indent="-608013" eaLnBrk="1" hangingPunct="1">
              <a:lnSpc>
                <a:spcPct val="80000"/>
              </a:lnSpc>
              <a:spcBef>
                <a:spcPts val="450"/>
              </a:spcBef>
              <a:buSzPct val="100000"/>
              <a:buFont typeface="Wingdings" pitchFamily="2" charset="2"/>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dirty="0" smtClean="0"/>
              <a:t>	ICD10 - </a:t>
            </a:r>
            <a:r>
              <a:rPr lang="en-GB" sz="1800" dirty="0" err="1" smtClean="0"/>
              <a:t>Malattie</a:t>
            </a:r>
            <a:r>
              <a:rPr lang="en-GB" sz="1800" dirty="0" smtClean="0"/>
              <a:t> endocrine, </a:t>
            </a:r>
            <a:r>
              <a:rPr lang="en-GB" sz="1800" dirty="0" err="1" smtClean="0"/>
              <a:t>nutrizionali</a:t>
            </a:r>
            <a:r>
              <a:rPr lang="en-GB" sz="1800" dirty="0" smtClean="0"/>
              <a:t> e </a:t>
            </a:r>
            <a:r>
              <a:rPr lang="en-GB" sz="1800" dirty="0" err="1" smtClean="0"/>
              <a:t>metaboliche</a:t>
            </a:r>
            <a:r>
              <a:rPr lang="en-GB" sz="1800" dirty="0" smtClean="0"/>
              <a:t>: E 66</a:t>
            </a:r>
          </a:p>
          <a:p>
            <a:pPr marL="1144588" indent="-608013" eaLnBrk="1" hangingPunct="1">
              <a:lnSpc>
                <a:spcPct val="80000"/>
              </a:lnSpc>
              <a:spcBef>
                <a:spcPts val="450"/>
              </a:spcBef>
              <a:buSzPct val="100000"/>
              <a:buFont typeface="Wingdings" pitchFamily="2" charset="2"/>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dirty="0" smtClean="0"/>
              <a:t>	</a:t>
            </a:r>
            <a:r>
              <a:rPr lang="en-GB" sz="1800" i="1" dirty="0" smtClean="0"/>
              <a:t>(</a:t>
            </a:r>
            <a:r>
              <a:rPr lang="en-GB" sz="1800" i="1" dirty="0" err="1" smtClean="0"/>
              <a:t>escluse</a:t>
            </a:r>
            <a:r>
              <a:rPr lang="en-GB" sz="1800" i="1" dirty="0" smtClean="0"/>
              <a:t>: </a:t>
            </a:r>
            <a:r>
              <a:rPr lang="en-GB" sz="1800" i="1" dirty="0" err="1" smtClean="0"/>
              <a:t>distrofia</a:t>
            </a:r>
            <a:r>
              <a:rPr lang="en-GB" sz="1800" i="1" dirty="0" smtClean="0"/>
              <a:t> </a:t>
            </a:r>
            <a:r>
              <a:rPr lang="en-GB" sz="1800" i="1" dirty="0" err="1" smtClean="0"/>
              <a:t>adiposogenitale</a:t>
            </a:r>
            <a:r>
              <a:rPr lang="en-GB" sz="1800" i="1" dirty="0" smtClean="0"/>
              <a:t>, </a:t>
            </a:r>
            <a:r>
              <a:rPr lang="en-GB" sz="1800" i="1" dirty="0" err="1" smtClean="0"/>
              <a:t>lipomatosi</a:t>
            </a:r>
            <a:r>
              <a:rPr lang="en-GB" sz="1800" i="1" dirty="0" smtClean="0"/>
              <a:t> NOS e dolorosa, </a:t>
            </a:r>
            <a:r>
              <a:rPr lang="en-GB" sz="1800" i="1" dirty="0" err="1" smtClean="0"/>
              <a:t>sindrome</a:t>
            </a:r>
            <a:r>
              <a:rPr lang="en-GB" sz="1800" i="1" dirty="0" smtClean="0"/>
              <a:t> </a:t>
            </a:r>
            <a:r>
              <a:rPr lang="en-GB" sz="1800" i="1" dirty="0" err="1" smtClean="0"/>
              <a:t>di</a:t>
            </a:r>
            <a:r>
              <a:rPr lang="en-GB" sz="1800" i="1" dirty="0" smtClean="0"/>
              <a:t> </a:t>
            </a:r>
            <a:r>
              <a:rPr lang="en-GB" sz="1800" i="1" dirty="0" err="1" smtClean="0"/>
              <a:t>Prader-Willi</a:t>
            </a:r>
            <a:r>
              <a:rPr lang="en-GB" sz="1800" i="1" dirty="0" smtClean="0"/>
              <a:t>)</a:t>
            </a:r>
          </a:p>
          <a:p>
            <a:pPr marL="1144588" indent="-608013" eaLnBrk="1" hangingPunct="1">
              <a:lnSpc>
                <a:spcPct val="80000"/>
              </a:lnSpc>
              <a:spcBef>
                <a:spcPts val="450"/>
              </a:spcBef>
              <a:buSzPct val="100000"/>
              <a:buFont typeface="Wingdings" pitchFamily="2" charset="2"/>
              <a:buNone/>
              <a:tabLst>
                <a:tab pos="1714500" algn="l"/>
                <a:tab pos="2628900" algn="l"/>
                <a:tab pos="3543300" algn="l"/>
                <a:tab pos="4457700" algn="l"/>
                <a:tab pos="5372100" algn="l"/>
                <a:tab pos="6286500" algn="l"/>
                <a:tab pos="7200900" algn="l"/>
                <a:tab pos="8115300" algn="l"/>
                <a:tab pos="9029700" algn="l"/>
                <a:tab pos="9944100" algn="l"/>
                <a:tab pos="10858500" algn="l"/>
              </a:tabLst>
            </a:pPr>
            <a:endParaRPr lang="en-GB" sz="1800" dirty="0" smtClean="0"/>
          </a:p>
          <a:p>
            <a:pPr marL="1144588" indent="-608013" eaLnBrk="1" hangingPunct="1">
              <a:lnSpc>
                <a:spcPct val="100000"/>
              </a:lnSpc>
              <a:spcBef>
                <a:spcPts val="12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b="1" dirty="0" smtClean="0"/>
              <a:t>E66.0 	</a:t>
            </a:r>
            <a:r>
              <a:rPr lang="en-GB" sz="1800" b="1" dirty="0" err="1" smtClean="0"/>
              <a:t>Obesità</a:t>
            </a:r>
            <a:r>
              <a:rPr lang="en-GB" sz="1800" b="1" dirty="0" smtClean="0"/>
              <a:t> </a:t>
            </a:r>
            <a:r>
              <a:rPr lang="en-GB" sz="1800" b="1" dirty="0" err="1" smtClean="0"/>
              <a:t>dovuta</a:t>
            </a:r>
            <a:r>
              <a:rPr lang="en-GB" sz="1800" b="1" dirty="0" smtClean="0"/>
              <a:t> a </a:t>
            </a:r>
            <a:r>
              <a:rPr lang="en-GB" sz="1800" b="1" dirty="0" err="1" smtClean="0"/>
              <a:t>eccesso</a:t>
            </a:r>
            <a:r>
              <a:rPr lang="en-GB" sz="1800" b="1" dirty="0" smtClean="0"/>
              <a:t> </a:t>
            </a:r>
            <a:r>
              <a:rPr lang="en-GB" sz="1800" b="1" dirty="0" err="1" smtClean="0"/>
              <a:t>di</a:t>
            </a:r>
            <a:r>
              <a:rPr lang="en-GB" sz="1800" b="1" dirty="0" smtClean="0"/>
              <a:t> calorie  </a:t>
            </a:r>
            <a:r>
              <a:rPr lang="en-GB" sz="1800" dirty="0" smtClean="0"/>
              <a:t>(IMC ≥ 30)</a:t>
            </a:r>
          </a:p>
          <a:p>
            <a:pPr marL="1144588" indent="-608013" eaLnBrk="1" hangingPunct="1">
              <a:lnSpc>
                <a:spcPct val="100000"/>
              </a:lnSpc>
              <a:spcBef>
                <a:spcPts val="12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b="1" dirty="0" smtClean="0"/>
              <a:t>E66.1		</a:t>
            </a:r>
            <a:r>
              <a:rPr lang="en-GB" sz="1800" b="1" dirty="0" err="1" smtClean="0"/>
              <a:t>Obesità</a:t>
            </a:r>
            <a:r>
              <a:rPr lang="en-GB" sz="1800" b="1" dirty="0" smtClean="0"/>
              <a:t> </a:t>
            </a:r>
            <a:r>
              <a:rPr lang="en-GB" sz="1800" b="1" dirty="0" err="1" smtClean="0"/>
              <a:t>indotta</a:t>
            </a:r>
            <a:r>
              <a:rPr lang="en-GB" sz="1800" b="1" dirty="0" smtClean="0"/>
              <a:t> </a:t>
            </a:r>
            <a:r>
              <a:rPr lang="en-GB" sz="1800" b="1" dirty="0" err="1" smtClean="0"/>
              <a:t>da</a:t>
            </a:r>
            <a:r>
              <a:rPr lang="en-GB" sz="1800" b="1" dirty="0" smtClean="0"/>
              <a:t> </a:t>
            </a:r>
            <a:r>
              <a:rPr lang="en-GB" sz="1800" b="1" dirty="0" err="1" smtClean="0"/>
              <a:t>farmaci</a:t>
            </a:r>
            <a:endParaRPr lang="en-GB" sz="1800" b="1" dirty="0" smtClean="0"/>
          </a:p>
          <a:p>
            <a:pPr marL="1144588" indent="-608013" eaLnBrk="1" hangingPunct="1">
              <a:lnSpc>
                <a:spcPct val="100000"/>
              </a:lnSpc>
              <a:spcBef>
                <a:spcPts val="12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b="1" dirty="0" smtClean="0"/>
              <a:t>E66.2		</a:t>
            </a:r>
            <a:r>
              <a:rPr lang="en-GB" sz="1800" b="1" dirty="0" err="1" smtClean="0"/>
              <a:t>Obesità</a:t>
            </a:r>
            <a:r>
              <a:rPr lang="en-GB" sz="1800" b="1" dirty="0" smtClean="0"/>
              <a:t> </a:t>
            </a:r>
            <a:r>
              <a:rPr lang="en-GB" sz="1800" b="1" dirty="0" err="1" smtClean="0"/>
              <a:t>estrema</a:t>
            </a:r>
            <a:r>
              <a:rPr lang="en-GB" sz="1800" b="1" dirty="0" smtClean="0"/>
              <a:t> con </a:t>
            </a:r>
            <a:r>
              <a:rPr lang="en-GB" sz="1800" b="1" dirty="0" err="1" smtClean="0"/>
              <a:t>ipoventilazione</a:t>
            </a:r>
            <a:r>
              <a:rPr lang="en-GB" sz="1800" b="1" dirty="0" smtClean="0"/>
              <a:t> </a:t>
            </a:r>
            <a:r>
              <a:rPr lang="en-GB" sz="1800" b="1" dirty="0" err="1" smtClean="0"/>
              <a:t>alveolare</a:t>
            </a:r>
            <a:r>
              <a:rPr lang="en-GB" sz="1800" b="1" dirty="0" smtClean="0"/>
              <a:t> 			</a:t>
            </a:r>
            <a:r>
              <a:rPr lang="en-GB" sz="1800" i="1" dirty="0" smtClean="0"/>
              <a:t>(</a:t>
            </a:r>
            <a:r>
              <a:rPr lang="en-GB" sz="1800" i="1" dirty="0" err="1" smtClean="0"/>
              <a:t>Sindrome</a:t>
            </a:r>
            <a:r>
              <a:rPr lang="en-GB" sz="1800" i="1" dirty="0" smtClean="0"/>
              <a:t> </a:t>
            </a:r>
            <a:r>
              <a:rPr lang="en-GB" sz="1800" i="1" dirty="0" err="1" smtClean="0"/>
              <a:t>di</a:t>
            </a:r>
            <a:r>
              <a:rPr lang="en-GB" sz="1800" dirty="0" smtClean="0"/>
              <a:t> </a:t>
            </a:r>
            <a:r>
              <a:rPr lang="en-GB" sz="1800" i="1" dirty="0" smtClean="0"/>
              <a:t>Pickwick)</a:t>
            </a:r>
          </a:p>
          <a:p>
            <a:pPr marL="1144588" indent="-608013" eaLnBrk="1" hangingPunct="1">
              <a:lnSpc>
                <a:spcPct val="100000"/>
              </a:lnSpc>
              <a:spcBef>
                <a:spcPts val="12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b="1" dirty="0" smtClean="0">
                <a:solidFill>
                  <a:srgbClr val="ED1717"/>
                </a:solidFill>
              </a:rPr>
              <a:t>E66.8		</a:t>
            </a:r>
            <a:r>
              <a:rPr lang="en-GB" sz="1800" b="1" dirty="0" err="1" smtClean="0">
                <a:solidFill>
                  <a:srgbClr val="ED1717"/>
                </a:solidFill>
              </a:rPr>
              <a:t>Altra</a:t>
            </a:r>
            <a:r>
              <a:rPr lang="en-GB" sz="1800" b="1" dirty="0" smtClean="0">
                <a:solidFill>
                  <a:srgbClr val="ED1717"/>
                </a:solidFill>
              </a:rPr>
              <a:t> </a:t>
            </a:r>
            <a:r>
              <a:rPr lang="en-GB" sz="1800" b="1" dirty="0" err="1" smtClean="0">
                <a:solidFill>
                  <a:srgbClr val="ED1717"/>
                </a:solidFill>
              </a:rPr>
              <a:t>obesità</a:t>
            </a:r>
            <a:r>
              <a:rPr lang="en-GB" sz="1800" dirty="0" smtClean="0">
                <a:solidFill>
                  <a:srgbClr val="ED1717"/>
                </a:solidFill>
              </a:rPr>
              <a:t>  </a:t>
            </a:r>
            <a:r>
              <a:rPr lang="en-GB" sz="1800" i="1" dirty="0" err="1" smtClean="0">
                <a:solidFill>
                  <a:srgbClr val="ED1717"/>
                </a:solidFill>
              </a:rPr>
              <a:t>obesità</a:t>
            </a:r>
            <a:r>
              <a:rPr lang="en-GB" sz="1800" i="1" dirty="0" smtClean="0">
                <a:solidFill>
                  <a:srgbClr val="ED1717"/>
                </a:solidFill>
              </a:rPr>
              <a:t> </a:t>
            </a:r>
            <a:r>
              <a:rPr lang="en-GB" sz="1800" i="1" dirty="0" err="1" smtClean="0">
                <a:solidFill>
                  <a:srgbClr val="ED1717"/>
                </a:solidFill>
              </a:rPr>
              <a:t>patologica</a:t>
            </a:r>
            <a:r>
              <a:rPr lang="en-GB" sz="1800" i="1" dirty="0" smtClean="0">
                <a:solidFill>
                  <a:srgbClr val="ED1717"/>
                </a:solidFill>
              </a:rPr>
              <a:t> </a:t>
            </a:r>
            <a:r>
              <a:rPr lang="en-GB" sz="1800" dirty="0" smtClean="0">
                <a:solidFill>
                  <a:srgbClr val="ED1717"/>
                </a:solidFill>
              </a:rPr>
              <a:t>(IMC ≥ 40)</a:t>
            </a:r>
          </a:p>
          <a:p>
            <a:pPr marL="1144588" indent="-608013" eaLnBrk="1" hangingPunct="1">
              <a:lnSpc>
                <a:spcPct val="100000"/>
              </a:lnSpc>
              <a:spcBef>
                <a:spcPts val="12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b="1" dirty="0" smtClean="0"/>
              <a:t>E66.9		</a:t>
            </a:r>
            <a:r>
              <a:rPr lang="en-GB" sz="1800" b="1" dirty="0" err="1" smtClean="0"/>
              <a:t>Obesità</a:t>
            </a:r>
            <a:r>
              <a:rPr lang="en-GB" sz="1800" b="1" dirty="0" smtClean="0"/>
              <a:t>, non </a:t>
            </a:r>
            <a:r>
              <a:rPr lang="en-GB" sz="1800" b="1" dirty="0" err="1" smtClean="0"/>
              <a:t>specificata</a:t>
            </a:r>
            <a:endParaRPr lang="en-GB" sz="1800" b="1" dirty="0" smtClean="0"/>
          </a:p>
          <a:p>
            <a:pPr marL="1144588" indent="-608013" eaLnBrk="1" hangingPunct="1">
              <a:lnSpc>
                <a:spcPct val="100000"/>
              </a:lnSpc>
              <a:spcBef>
                <a:spcPct val="0"/>
              </a:spcBef>
              <a:buSzPct val="100000"/>
              <a:buFont typeface="Arial" pitchFamily="34" charset="0"/>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sz="1800" dirty="0" smtClean="0"/>
              <a:t>				</a:t>
            </a:r>
            <a:r>
              <a:rPr lang="en-GB" sz="1800" i="1" dirty="0" err="1" smtClean="0"/>
              <a:t>obesità</a:t>
            </a:r>
            <a:r>
              <a:rPr lang="en-GB" sz="1800" i="1" dirty="0" smtClean="0"/>
              <a:t> </a:t>
            </a:r>
            <a:r>
              <a:rPr lang="en-GB" sz="1800" i="1" dirty="0" err="1" smtClean="0"/>
              <a:t>semplice</a:t>
            </a:r>
            <a:r>
              <a:rPr lang="en-GB" sz="1800" i="1" dirty="0" smtClean="0"/>
              <a:t> NOS</a:t>
            </a:r>
          </a:p>
          <a:p>
            <a:pPr marL="1144588" indent="-608013" eaLnBrk="1" hangingPunct="1">
              <a:lnSpc>
                <a:spcPct val="80000"/>
              </a:lnSpc>
              <a:spcBef>
                <a:spcPts val="400"/>
              </a:spcBef>
              <a:buFont typeface="Arial" pitchFamily="34" charset="0"/>
              <a:buNone/>
              <a:tabLst>
                <a:tab pos="1714500" algn="l"/>
                <a:tab pos="2628900" algn="l"/>
                <a:tab pos="3543300" algn="l"/>
                <a:tab pos="4457700" algn="l"/>
                <a:tab pos="5372100" algn="l"/>
                <a:tab pos="6286500" algn="l"/>
                <a:tab pos="7200900" algn="l"/>
                <a:tab pos="8115300" algn="l"/>
                <a:tab pos="9029700" algn="l"/>
                <a:tab pos="9944100" algn="l"/>
                <a:tab pos="10858500" algn="l"/>
              </a:tabLst>
            </a:pPr>
            <a:endParaRPr lang="en-GB" sz="1800" i="1" dirty="0" smtClean="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sz="quarter" idx="10"/>
          </p:nvPr>
        </p:nvSpPr>
        <p:spPr/>
        <p:txBody>
          <a:bodyPr/>
          <a:lstStyle/>
          <a:p>
            <a:pPr>
              <a:defRPr/>
            </a:pPr>
            <a:fld id="{04A5EC2E-C901-42AD-B717-F671E04155F1}" type="datetime1">
              <a:rPr lang="en-GB"/>
              <a:pPr>
                <a:defRPr/>
              </a:pPr>
              <a:t>30/10/2017</a:t>
            </a:fld>
            <a:endParaRPr lang="en-GB"/>
          </a:p>
        </p:txBody>
      </p:sp>
      <p:sp>
        <p:nvSpPr>
          <p:cNvPr id="9" name="Slide Number Placeholder 4"/>
          <p:cNvSpPr>
            <a:spLocks noGrp="1"/>
          </p:cNvSpPr>
          <p:nvPr>
            <p:ph type="sldNum" sz="quarter" idx="12"/>
          </p:nvPr>
        </p:nvSpPr>
        <p:spPr/>
        <p:txBody>
          <a:bodyPr/>
          <a:lstStyle/>
          <a:p>
            <a:pPr>
              <a:defRPr/>
            </a:pPr>
            <a:fld id="{61CB6B4D-8CA7-4C5A-90BD-8607F30777F0}" type="slidenum">
              <a:rPr lang="en-GB"/>
              <a:pPr>
                <a:defRPr/>
              </a:pPr>
              <a:t>22</a:t>
            </a:fld>
            <a:endParaRPr lang="en-GB"/>
          </a:p>
        </p:txBody>
      </p:sp>
      <p:pic>
        <p:nvPicPr>
          <p:cNvPr id="4100" name="Picture 5" descr="j0335112"/>
          <p:cNvPicPr>
            <a:picLocks noGrp="1" noChangeAspect="1" noChangeArrowheads="1"/>
          </p:cNvPicPr>
          <p:nvPr>
            <p:ph/>
          </p:nvPr>
        </p:nvPicPr>
        <p:blipFill>
          <a:blip r:embed="rId3" cstate="print"/>
          <a:srcRect/>
          <a:stretch>
            <a:fillRect/>
          </a:stretch>
        </p:blipFill>
        <p:spPr>
          <a:xfrm>
            <a:off x="455267" y="2276872"/>
            <a:ext cx="4421583" cy="3456384"/>
          </a:xfrm>
        </p:spPr>
      </p:pic>
      <p:sp>
        <p:nvSpPr>
          <p:cNvPr id="4101" name="Text Box 6"/>
          <p:cNvSpPr txBox="1">
            <a:spLocks noChangeArrowheads="1"/>
          </p:cNvSpPr>
          <p:nvPr/>
        </p:nvSpPr>
        <p:spPr bwMode="auto">
          <a:xfrm>
            <a:off x="2627313" y="1052513"/>
            <a:ext cx="4394200" cy="579437"/>
          </a:xfrm>
          <a:prstGeom prst="rect">
            <a:avLst/>
          </a:prstGeom>
          <a:noFill/>
          <a:ln w="9525">
            <a:noFill/>
            <a:miter lim="800000"/>
            <a:headEnd/>
            <a:tailEnd/>
          </a:ln>
        </p:spPr>
        <p:txBody>
          <a:bodyPr>
            <a:spAutoFit/>
          </a:bodyPr>
          <a:lstStyle/>
          <a:p>
            <a:endParaRPr lang="en-US"/>
          </a:p>
        </p:txBody>
      </p:sp>
      <p:sp>
        <p:nvSpPr>
          <p:cNvPr id="4102" name="Text Box 7"/>
          <p:cNvSpPr txBox="1">
            <a:spLocks noChangeArrowheads="1"/>
          </p:cNvSpPr>
          <p:nvPr/>
        </p:nvSpPr>
        <p:spPr bwMode="auto">
          <a:xfrm>
            <a:off x="2051050" y="836613"/>
            <a:ext cx="3890963" cy="579437"/>
          </a:xfrm>
          <a:prstGeom prst="rect">
            <a:avLst/>
          </a:prstGeom>
          <a:noFill/>
          <a:ln w="9525">
            <a:noFill/>
            <a:miter lim="800000"/>
            <a:headEnd/>
            <a:tailEnd/>
          </a:ln>
        </p:spPr>
        <p:txBody>
          <a:bodyPr>
            <a:spAutoFit/>
          </a:bodyPr>
          <a:lstStyle/>
          <a:p>
            <a:pPr>
              <a:spcBef>
                <a:spcPct val="50000"/>
              </a:spcBef>
            </a:pPr>
            <a:endParaRPr lang="en-US"/>
          </a:p>
        </p:txBody>
      </p:sp>
      <p:sp>
        <p:nvSpPr>
          <p:cNvPr id="4103" name="Text Box 8"/>
          <p:cNvSpPr txBox="1">
            <a:spLocks noChangeArrowheads="1"/>
          </p:cNvSpPr>
          <p:nvPr/>
        </p:nvSpPr>
        <p:spPr bwMode="auto">
          <a:xfrm>
            <a:off x="323528" y="620688"/>
            <a:ext cx="8136904" cy="1323439"/>
          </a:xfrm>
          <a:prstGeom prst="rect">
            <a:avLst/>
          </a:prstGeom>
          <a:noFill/>
          <a:ln w="9525">
            <a:noFill/>
            <a:miter lim="800000"/>
            <a:headEnd/>
            <a:tailEnd/>
          </a:ln>
        </p:spPr>
        <p:txBody>
          <a:bodyPr wrap="square">
            <a:spAutoFit/>
          </a:bodyPr>
          <a:lstStyle/>
          <a:p>
            <a:pPr>
              <a:spcBef>
                <a:spcPct val="50000"/>
              </a:spcBef>
            </a:pPr>
            <a:r>
              <a:rPr lang="en-GB" sz="3200" dirty="0"/>
              <a:t>1:6 </a:t>
            </a:r>
            <a:r>
              <a:rPr lang="en-GB" sz="3200" dirty="0" err="1" smtClean="0"/>
              <a:t>della</a:t>
            </a:r>
            <a:r>
              <a:rPr lang="en-GB" sz="3200" dirty="0" smtClean="0"/>
              <a:t> </a:t>
            </a:r>
            <a:r>
              <a:rPr lang="en-GB" sz="3200" dirty="0" err="1" smtClean="0"/>
              <a:t>popolazione</a:t>
            </a:r>
            <a:r>
              <a:rPr lang="en-GB" sz="3200" dirty="0" smtClean="0"/>
              <a:t> </a:t>
            </a:r>
            <a:r>
              <a:rPr lang="en-GB" sz="3200" dirty="0" err="1" smtClean="0"/>
              <a:t>mondiale</a:t>
            </a:r>
            <a:r>
              <a:rPr lang="en-GB" sz="3200" dirty="0" smtClean="0"/>
              <a:t> </a:t>
            </a:r>
            <a:r>
              <a:rPr lang="en-GB" sz="3200" dirty="0" err="1" smtClean="0"/>
              <a:t>sono</a:t>
            </a:r>
            <a:r>
              <a:rPr lang="en-GB" sz="3200" dirty="0" smtClean="0"/>
              <a:t> </a:t>
            </a:r>
            <a:r>
              <a:rPr lang="en-GB" sz="3200" dirty="0" err="1" smtClean="0"/>
              <a:t>malnutriti</a:t>
            </a:r>
            <a:r>
              <a:rPr lang="en-GB" sz="3200" dirty="0" smtClean="0"/>
              <a:t>;</a:t>
            </a:r>
          </a:p>
          <a:p>
            <a:pPr>
              <a:spcBef>
                <a:spcPct val="50000"/>
              </a:spcBef>
            </a:pPr>
            <a:r>
              <a:rPr lang="en-GB" sz="3200" dirty="0" smtClean="0"/>
              <a:t> 1 </a:t>
            </a:r>
            <a:r>
              <a:rPr lang="en-GB" sz="3200" dirty="0" err="1" smtClean="0"/>
              <a:t>miliardo</a:t>
            </a:r>
            <a:r>
              <a:rPr lang="en-GB" sz="3200" dirty="0" smtClean="0"/>
              <a:t> </a:t>
            </a:r>
            <a:r>
              <a:rPr lang="en-GB" sz="3200" dirty="0" err="1" smtClean="0"/>
              <a:t>della</a:t>
            </a:r>
            <a:r>
              <a:rPr lang="en-GB" sz="3200" dirty="0" smtClean="0"/>
              <a:t> </a:t>
            </a:r>
            <a:r>
              <a:rPr lang="en-GB" sz="3200" dirty="0" err="1" smtClean="0"/>
              <a:t>popolazione</a:t>
            </a:r>
            <a:r>
              <a:rPr lang="en-GB" sz="3200" dirty="0" smtClean="0"/>
              <a:t> </a:t>
            </a:r>
            <a:r>
              <a:rPr lang="en-GB" sz="3200" dirty="0" err="1" smtClean="0"/>
              <a:t>soffre</a:t>
            </a:r>
            <a:r>
              <a:rPr lang="en-GB" sz="3200" dirty="0" smtClean="0"/>
              <a:t> la fame</a:t>
            </a:r>
            <a:endParaRPr lang="en-GB" sz="3200" dirty="0"/>
          </a:p>
        </p:txBody>
      </p:sp>
      <p:sp>
        <p:nvSpPr>
          <p:cNvPr id="4104" name="Text Box 9"/>
          <p:cNvSpPr txBox="1">
            <a:spLocks noChangeArrowheads="1"/>
          </p:cNvSpPr>
          <p:nvPr/>
        </p:nvSpPr>
        <p:spPr bwMode="auto">
          <a:xfrm>
            <a:off x="5220072" y="2708920"/>
            <a:ext cx="3923928" cy="2062103"/>
          </a:xfrm>
          <a:prstGeom prst="rect">
            <a:avLst/>
          </a:prstGeom>
          <a:noFill/>
          <a:ln w="9525">
            <a:noFill/>
            <a:miter lim="800000"/>
            <a:headEnd/>
            <a:tailEnd/>
          </a:ln>
        </p:spPr>
        <p:txBody>
          <a:bodyPr wrap="square">
            <a:spAutoFit/>
          </a:bodyPr>
          <a:lstStyle/>
          <a:p>
            <a:pPr>
              <a:spcBef>
                <a:spcPct val="50000"/>
              </a:spcBef>
            </a:pPr>
            <a:r>
              <a:rPr lang="en-GB" sz="3200" dirty="0" err="1" smtClean="0"/>
              <a:t>Nel</a:t>
            </a:r>
            <a:r>
              <a:rPr lang="en-GB" sz="3200" dirty="0" smtClean="0"/>
              <a:t> </a:t>
            </a:r>
            <a:r>
              <a:rPr lang="en-GB" sz="3200" dirty="0" err="1" smtClean="0"/>
              <a:t>mondo</a:t>
            </a:r>
            <a:r>
              <a:rPr lang="en-GB" sz="3200" dirty="0" smtClean="0"/>
              <a:t> “</a:t>
            </a:r>
            <a:r>
              <a:rPr lang="en-GB" sz="3200" dirty="0" err="1" smtClean="0"/>
              <a:t>ricco</a:t>
            </a:r>
            <a:r>
              <a:rPr lang="en-GB" sz="3200" dirty="0" smtClean="0"/>
              <a:t>”:</a:t>
            </a:r>
          </a:p>
          <a:p>
            <a:pPr>
              <a:spcBef>
                <a:spcPct val="50000"/>
              </a:spcBef>
            </a:pPr>
            <a:r>
              <a:rPr lang="en-GB" sz="3200" dirty="0" smtClean="0"/>
              <a:t> 1:4 </a:t>
            </a:r>
            <a:r>
              <a:rPr lang="en-GB" sz="3200" dirty="0" err="1" smtClean="0"/>
              <a:t>sono</a:t>
            </a:r>
            <a:r>
              <a:rPr lang="en-GB" sz="3200" dirty="0" smtClean="0"/>
              <a:t> </a:t>
            </a:r>
            <a:r>
              <a:rPr lang="en-GB" sz="3200" dirty="0" err="1" smtClean="0"/>
              <a:t>obesi</a:t>
            </a:r>
            <a:r>
              <a:rPr lang="en-GB" sz="3200" dirty="0" smtClean="0"/>
              <a:t>;</a:t>
            </a:r>
          </a:p>
          <a:p>
            <a:pPr>
              <a:spcBef>
                <a:spcPct val="50000"/>
              </a:spcBef>
            </a:pPr>
            <a:r>
              <a:rPr lang="en-GB" sz="3200" dirty="0" smtClean="0"/>
              <a:t> </a:t>
            </a:r>
            <a:r>
              <a:rPr lang="en-GB" sz="3200" dirty="0"/>
              <a:t>1:3 </a:t>
            </a:r>
            <a:r>
              <a:rPr lang="en-GB" sz="3200" dirty="0" err="1" smtClean="0"/>
              <a:t>sono</a:t>
            </a:r>
            <a:r>
              <a:rPr lang="en-GB" sz="3200" dirty="0" smtClean="0"/>
              <a:t> </a:t>
            </a:r>
            <a:r>
              <a:rPr lang="en-GB" sz="3200" dirty="0" err="1" smtClean="0"/>
              <a:t>sovrappeso</a:t>
            </a:r>
            <a:endParaRPr lang="en-GB" sz="3200" dirty="0"/>
          </a:p>
        </p:txBody>
      </p:sp>
      <p:sp>
        <p:nvSpPr>
          <p:cNvPr id="2" name="CasellaDiTesto 1"/>
          <p:cNvSpPr txBox="1"/>
          <p:nvPr/>
        </p:nvSpPr>
        <p:spPr>
          <a:xfrm>
            <a:off x="2123728" y="332656"/>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691063" y="1782763"/>
            <a:ext cx="3702050" cy="1163637"/>
            <a:chOff x="2955" y="1123"/>
            <a:chExt cx="2332" cy="733"/>
          </a:xfrm>
        </p:grpSpPr>
        <p:sp>
          <p:nvSpPr>
            <p:cNvPr id="17032" name="Freeform 6"/>
            <p:cNvSpPr>
              <a:spLocks noChangeAspect="1"/>
            </p:cNvSpPr>
            <p:nvPr/>
          </p:nvSpPr>
          <p:spPr bwMode="auto">
            <a:xfrm>
              <a:off x="4747" y="1580"/>
              <a:ext cx="143" cy="172"/>
            </a:xfrm>
            <a:custGeom>
              <a:avLst/>
              <a:gdLst>
                <a:gd name="T0" fmla="*/ 51 w 134"/>
                <a:gd name="T1" fmla="*/ 96 h 161"/>
                <a:gd name="T2" fmla="*/ 6 w 134"/>
                <a:gd name="T3" fmla="*/ 53 h 161"/>
                <a:gd name="T4" fmla="*/ 0 w 134"/>
                <a:gd name="T5" fmla="*/ 0 h 161"/>
                <a:gd name="T6" fmla="*/ 6 w 134"/>
                <a:gd name="T7" fmla="*/ 2 h 161"/>
                <a:gd name="T8" fmla="*/ 51 w 134"/>
                <a:gd name="T9" fmla="*/ 0 h 161"/>
                <a:gd name="T10" fmla="*/ 163 w 134"/>
                <a:gd name="T11" fmla="*/ 131 h 161"/>
                <a:gd name="T12" fmla="*/ 221 w 134"/>
                <a:gd name="T13" fmla="*/ 204 h 161"/>
                <a:gd name="T14" fmla="*/ 291 w 134"/>
                <a:gd name="T15" fmla="*/ 284 h 161"/>
                <a:gd name="T16" fmla="*/ 370 w 134"/>
                <a:gd name="T17" fmla="*/ 370 h 161"/>
                <a:gd name="T18" fmla="*/ 507 w 134"/>
                <a:gd name="T19" fmla="*/ 475 h 161"/>
                <a:gd name="T20" fmla="*/ 618 w 134"/>
                <a:gd name="T21" fmla="*/ 579 h 161"/>
                <a:gd name="T22" fmla="*/ 549 w 134"/>
                <a:gd name="T23" fmla="*/ 529 h 161"/>
                <a:gd name="T24" fmla="*/ 482 w 134"/>
                <a:gd name="T25" fmla="*/ 485 h 161"/>
                <a:gd name="T26" fmla="*/ 478 w 134"/>
                <a:gd name="T27" fmla="*/ 485 h 161"/>
                <a:gd name="T28" fmla="*/ 475 w 134"/>
                <a:gd name="T29" fmla="*/ 507 h 161"/>
                <a:gd name="T30" fmla="*/ 478 w 134"/>
                <a:gd name="T31" fmla="*/ 550 h 161"/>
                <a:gd name="T32" fmla="*/ 507 w 134"/>
                <a:gd name="T33" fmla="*/ 603 h 161"/>
                <a:gd name="T34" fmla="*/ 523 w 134"/>
                <a:gd name="T35" fmla="*/ 644 h 161"/>
                <a:gd name="T36" fmla="*/ 549 w 134"/>
                <a:gd name="T37" fmla="*/ 671 h 161"/>
                <a:gd name="T38" fmla="*/ 633 w 134"/>
                <a:gd name="T39" fmla="*/ 717 h 161"/>
                <a:gd name="T40" fmla="*/ 678 w 134"/>
                <a:gd name="T41" fmla="*/ 789 h 161"/>
                <a:gd name="T42" fmla="*/ 662 w 134"/>
                <a:gd name="T43" fmla="*/ 785 h 161"/>
                <a:gd name="T44" fmla="*/ 633 w 134"/>
                <a:gd name="T45" fmla="*/ 765 h 161"/>
                <a:gd name="T46" fmla="*/ 593 w 134"/>
                <a:gd name="T47" fmla="*/ 765 h 161"/>
                <a:gd name="T48" fmla="*/ 593 w 134"/>
                <a:gd name="T49" fmla="*/ 817 h 161"/>
                <a:gd name="T50" fmla="*/ 593 w 134"/>
                <a:gd name="T51" fmla="*/ 840 h 161"/>
                <a:gd name="T52" fmla="*/ 544 w 134"/>
                <a:gd name="T53" fmla="*/ 769 h 161"/>
                <a:gd name="T54" fmla="*/ 514 w 134"/>
                <a:gd name="T55" fmla="*/ 716 h 161"/>
                <a:gd name="T56" fmla="*/ 482 w 134"/>
                <a:gd name="T57" fmla="*/ 668 h 161"/>
                <a:gd name="T58" fmla="*/ 452 w 134"/>
                <a:gd name="T59" fmla="*/ 603 h 161"/>
                <a:gd name="T60" fmla="*/ 420 w 134"/>
                <a:gd name="T61" fmla="*/ 588 h 161"/>
                <a:gd name="T62" fmla="*/ 394 w 134"/>
                <a:gd name="T63" fmla="*/ 550 h 161"/>
                <a:gd name="T64" fmla="*/ 370 w 134"/>
                <a:gd name="T65" fmla="*/ 518 h 161"/>
                <a:gd name="T66" fmla="*/ 370 w 134"/>
                <a:gd name="T67" fmla="*/ 485 h 161"/>
                <a:gd name="T68" fmla="*/ 306 w 134"/>
                <a:gd name="T69" fmla="*/ 422 h 161"/>
                <a:gd name="T70" fmla="*/ 252 w 134"/>
                <a:gd name="T71" fmla="*/ 349 h 161"/>
                <a:gd name="T72" fmla="*/ 234 w 134"/>
                <a:gd name="T73" fmla="*/ 310 h 161"/>
                <a:gd name="T74" fmla="*/ 205 w 134"/>
                <a:gd name="T75" fmla="*/ 284 h 161"/>
                <a:gd name="T76" fmla="*/ 171 w 134"/>
                <a:gd name="T77" fmla="*/ 249 h 161"/>
                <a:gd name="T78" fmla="*/ 134 w 134"/>
                <a:gd name="T79" fmla="*/ 230 h 161"/>
                <a:gd name="T80" fmla="*/ 104 w 134"/>
                <a:gd name="T81" fmla="*/ 215 h 161"/>
                <a:gd name="T82" fmla="*/ 70 w 134"/>
                <a:gd name="T83" fmla="*/ 183 h 161"/>
                <a:gd name="T84" fmla="*/ 54 w 134"/>
                <a:gd name="T85" fmla="*/ 140 h 161"/>
                <a:gd name="T86" fmla="*/ 51 w 134"/>
                <a:gd name="T87" fmla="*/ 96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4"/>
                <a:gd name="T133" fmla="*/ 0 h 161"/>
                <a:gd name="T134" fmla="*/ 134 w 134"/>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4" h="161">
                  <a:moveTo>
                    <a:pt x="10" y="19"/>
                  </a:moveTo>
                  <a:lnTo>
                    <a:pt x="6" y="10"/>
                  </a:lnTo>
                  <a:lnTo>
                    <a:pt x="0" y="0"/>
                  </a:lnTo>
                  <a:lnTo>
                    <a:pt x="6" y="2"/>
                  </a:lnTo>
                  <a:lnTo>
                    <a:pt x="10" y="0"/>
                  </a:lnTo>
                  <a:lnTo>
                    <a:pt x="33" y="25"/>
                  </a:lnTo>
                  <a:lnTo>
                    <a:pt x="44" y="39"/>
                  </a:lnTo>
                  <a:lnTo>
                    <a:pt x="58" y="54"/>
                  </a:lnTo>
                  <a:lnTo>
                    <a:pt x="73" y="71"/>
                  </a:lnTo>
                  <a:lnTo>
                    <a:pt x="98" y="90"/>
                  </a:lnTo>
                  <a:lnTo>
                    <a:pt x="121" y="110"/>
                  </a:lnTo>
                  <a:lnTo>
                    <a:pt x="109" y="102"/>
                  </a:lnTo>
                  <a:lnTo>
                    <a:pt x="96" y="94"/>
                  </a:lnTo>
                  <a:lnTo>
                    <a:pt x="94" y="94"/>
                  </a:lnTo>
                  <a:lnTo>
                    <a:pt x="92" y="96"/>
                  </a:lnTo>
                  <a:lnTo>
                    <a:pt x="94" y="106"/>
                  </a:lnTo>
                  <a:lnTo>
                    <a:pt x="98" y="115"/>
                  </a:lnTo>
                  <a:lnTo>
                    <a:pt x="104" y="123"/>
                  </a:lnTo>
                  <a:lnTo>
                    <a:pt x="109" y="129"/>
                  </a:lnTo>
                  <a:lnTo>
                    <a:pt x="125" y="138"/>
                  </a:lnTo>
                  <a:lnTo>
                    <a:pt x="134" y="152"/>
                  </a:lnTo>
                  <a:lnTo>
                    <a:pt x="130" y="150"/>
                  </a:lnTo>
                  <a:lnTo>
                    <a:pt x="125" y="146"/>
                  </a:lnTo>
                  <a:lnTo>
                    <a:pt x="117" y="146"/>
                  </a:lnTo>
                  <a:lnTo>
                    <a:pt x="117" y="156"/>
                  </a:lnTo>
                  <a:lnTo>
                    <a:pt x="117" y="161"/>
                  </a:lnTo>
                  <a:lnTo>
                    <a:pt x="107" y="148"/>
                  </a:lnTo>
                  <a:lnTo>
                    <a:pt x="102" y="137"/>
                  </a:lnTo>
                  <a:lnTo>
                    <a:pt x="96" y="127"/>
                  </a:lnTo>
                  <a:lnTo>
                    <a:pt x="90" y="115"/>
                  </a:lnTo>
                  <a:lnTo>
                    <a:pt x="82" y="113"/>
                  </a:lnTo>
                  <a:lnTo>
                    <a:pt x="77" y="106"/>
                  </a:lnTo>
                  <a:lnTo>
                    <a:pt x="73" y="100"/>
                  </a:lnTo>
                  <a:lnTo>
                    <a:pt x="73" y="94"/>
                  </a:lnTo>
                  <a:lnTo>
                    <a:pt x="61" y="81"/>
                  </a:lnTo>
                  <a:lnTo>
                    <a:pt x="50" y="67"/>
                  </a:lnTo>
                  <a:lnTo>
                    <a:pt x="46" y="60"/>
                  </a:lnTo>
                  <a:lnTo>
                    <a:pt x="40" y="54"/>
                  </a:lnTo>
                  <a:lnTo>
                    <a:pt x="34" y="48"/>
                  </a:lnTo>
                  <a:lnTo>
                    <a:pt x="27" y="44"/>
                  </a:lnTo>
                  <a:lnTo>
                    <a:pt x="21" y="41"/>
                  </a:lnTo>
                  <a:lnTo>
                    <a:pt x="15" y="35"/>
                  </a:lnTo>
                  <a:lnTo>
                    <a:pt x="11" y="27"/>
                  </a:lnTo>
                  <a:lnTo>
                    <a:pt x="10" y="19"/>
                  </a:lnTo>
                  <a:close/>
                </a:path>
              </a:pathLst>
            </a:custGeom>
            <a:solidFill>
              <a:srgbClr val="FFCC66"/>
            </a:solidFill>
            <a:ln w="9525">
              <a:solidFill>
                <a:srgbClr val="6600FF"/>
              </a:solidFill>
              <a:round/>
              <a:headEnd/>
              <a:tailEnd/>
            </a:ln>
          </p:spPr>
          <p:txBody>
            <a:bodyPr/>
            <a:lstStyle/>
            <a:p>
              <a:endParaRPr lang="it-IT"/>
            </a:p>
          </p:txBody>
        </p:sp>
        <p:grpSp>
          <p:nvGrpSpPr>
            <p:cNvPr id="3" name="Group 7"/>
            <p:cNvGrpSpPr>
              <a:grpSpLocks/>
            </p:cNvGrpSpPr>
            <p:nvPr/>
          </p:nvGrpSpPr>
          <p:grpSpPr bwMode="auto">
            <a:xfrm>
              <a:off x="2955" y="1123"/>
              <a:ext cx="2332" cy="733"/>
              <a:chOff x="2955" y="1123"/>
              <a:chExt cx="2332" cy="733"/>
            </a:xfrm>
          </p:grpSpPr>
          <p:sp>
            <p:nvSpPr>
              <p:cNvPr id="17034" name="Line 8"/>
              <p:cNvSpPr>
                <a:spLocks noChangeAspect="1" noChangeShapeType="1"/>
              </p:cNvSpPr>
              <p:nvPr/>
            </p:nvSpPr>
            <p:spPr bwMode="auto">
              <a:xfrm flipH="1">
                <a:off x="4872" y="1736"/>
                <a:ext cx="9" cy="1"/>
              </a:xfrm>
              <a:prstGeom prst="line">
                <a:avLst/>
              </a:prstGeom>
              <a:noFill/>
              <a:ln w="0">
                <a:solidFill>
                  <a:srgbClr val="6600FF"/>
                </a:solidFill>
                <a:round/>
                <a:headEnd/>
                <a:tailEnd/>
              </a:ln>
            </p:spPr>
            <p:txBody>
              <a:bodyPr/>
              <a:lstStyle/>
              <a:p>
                <a:endParaRPr lang="it-IT"/>
              </a:p>
            </p:txBody>
          </p:sp>
          <p:sp>
            <p:nvSpPr>
              <p:cNvPr id="17035" name="Line 9"/>
              <p:cNvSpPr>
                <a:spLocks noChangeAspect="1" noChangeShapeType="1"/>
              </p:cNvSpPr>
              <p:nvPr/>
            </p:nvSpPr>
            <p:spPr bwMode="auto">
              <a:xfrm>
                <a:off x="4758" y="1600"/>
                <a:ext cx="1" cy="1"/>
              </a:xfrm>
              <a:prstGeom prst="line">
                <a:avLst/>
              </a:prstGeom>
              <a:noFill/>
              <a:ln w="0">
                <a:solidFill>
                  <a:srgbClr val="6600FF"/>
                </a:solidFill>
                <a:round/>
                <a:headEnd/>
                <a:tailEnd/>
              </a:ln>
            </p:spPr>
            <p:txBody>
              <a:bodyPr/>
              <a:lstStyle/>
              <a:p>
                <a:endParaRPr lang="it-IT"/>
              </a:p>
            </p:txBody>
          </p:sp>
          <p:sp>
            <p:nvSpPr>
              <p:cNvPr id="17036" name="Line 10"/>
              <p:cNvSpPr>
                <a:spLocks noChangeAspect="1" noChangeShapeType="1"/>
              </p:cNvSpPr>
              <p:nvPr/>
            </p:nvSpPr>
            <p:spPr bwMode="auto">
              <a:xfrm>
                <a:off x="4810" y="1695"/>
                <a:ext cx="1" cy="10"/>
              </a:xfrm>
              <a:prstGeom prst="line">
                <a:avLst/>
              </a:prstGeom>
              <a:noFill/>
              <a:ln w="0">
                <a:solidFill>
                  <a:srgbClr val="6600FF"/>
                </a:solidFill>
                <a:round/>
                <a:headEnd/>
                <a:tailEnd/>
              </a:ln>
            </p:spPr>
            <p:txBody>
              <a:bodyPr/>
              <a:lstStyle/>
              <a:p>
                <a:endParaRPr lang="it-IT"/>
              </a:p>
            </p:txBody>
          </p:sp>
          <p:sp>
            <p:nvSpPr>
              <p:cNvPr id="17037" name="Freeform 11"/>
              <p:cNvSpPr>
                <a:spLocks noChangeAspect="1"/>
              </p:cNvSpPr>
              <p:nvPr/>
            </p:nvSpPr>
            <p:spPr bwMode="auto">
              <a:xfrm>
                <a:off x="4747" y="1580"/>
                <a:ext cx="143" cy="162"/>
              </a:xfrm>
              <a:custGeom>
                <a:avLst/>
                <a:gdLst>
                  <a:gd name="T0" fmla="*/ 51 w 134"/>
                  <a:gd name="T1" fmla="*/ 91 h 152"/>
                  <a:gd name="T2" fmla="*/ 6 w 134"/>
                  <a:gd name="T3" fmla="*/ 51 h 152"/>
                  <a:gd name="T4" fmla="*/ 0 w 134"/>
                  <a:gd name="T5" fmla="*/ 0 h 152"/>
                  <a:gd name="T6" fmla="*/ 6 w 134"/>
                  <a:gd name="T7" fmla="*/ 2 h 152"/>
                  <a:gd name="T8" fmla="*/ 51 w 134"/>
                  <a:gd name="T9" fmla="*/ 0 h 152"/>
                  <a:gd name="T10" fmla="*/ 163 w 134"/>
                  <a:gd name="T11" fmla="*/ 125 h 152"/>
                  <a:gd name="T12" fmla="*/ 221 w 134"/>
                  <a:gd name="T13" fmla="*/ 195 h 152"/>
                  <a:gd name="T14" fmla="*/ 291 w 134"/>
                  <a:gd name="T15" fmla="*/ 270 h 152"/>
                  <a:gd name="T16" fmla="*/ 370 w 134"/>
                  <a:gd name="T17" fmla="*/ 350 h 152"/>
                  <a:gd name="T18" fmla="*/ 507 w 134"/>
                  <a:gd name="T19" fmla="*/ 448 h 152"/>
                  <a:gd name="T20" fmla="*/ 618 w 134"/>
                  <a:gd name="T21" fmla="*/ 546 h 152"/>
                  <a:gd name="T22" fmla="*/ 549 w 134"/>
                  <a:gd name="T23" fmla="*/ 508 h 152"/>
                  <a:gd name="T24" fmla="*/ 482 w 134"/>
                  <a:gd name="T25" fmla="*/ 459 h 152"/>
                  <a:gd name="T26" fmla="*/ 478 w 134"/>
                  <a:gd name="T27" fmla="*/ 459 h 152"/>
                  <a:gd name="T28" fmla="*/ 475 w 134"/>
                  <a:gd name="T29" fmla="*/ 477 h 152"/>
                  <a:gd name="T30" fmla="*/ 478 w 134"/>
                  <a:gd name="T31" fmla="*/ 520 h 152"/>
                  <a:gd name="T32" fmla="*/ 507 w 134"/>
                  <a:gd name="T33" fmla="*/ 565 h 152"/>
                  <a:gd name="T34" fmla="*/ 523 w 134"/>
                  <a:gd name="T35" fmla="*/ 602 h 152"/>
                  <a:gd name="T36" fmla="*/ 549 w 134"/>
                  <a:gd name="T37" fmla="*/ 631 h 152"/>
                  <a:gd name="T38" fmla="*/ 633 w 134"/>
                  <a:gd name="T39" fmla="*/ 674 h 152"/>
                  <a:gd name="T40" fmla="*/ 678 w 134"/>
                  <a:gd name="T41" fmla="*/ 754 h 152"/>
                  <a:gd name="T42" fmla="*/ 662 w 134"/>
                  <a:gd name="T43" fmla="*/ 744 h 152"/>
                  <a:gd name="T44" fmla="*/ 633 w 134"/>
                  <a:gd name="T45" fmla="*/ 717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52"/>
                  <a:gd name="T71" fmla="*/ 134 w 134"/>
                  <a:gd name="T72" fmla="*/ 152 h 1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52">
                    <a:moveTo>
                      <a:pt x="10" y="19"/>
                    </a:moveTo>
                    <a:lnTo>
                      <a:pt x="6" y="10"/>
                    </a:lnTo>
                    <a:lnTo>
                      <a:pt x="0" y="0"/>
                    </a:lnTo>
                    <a:lnTo>
                      <a:pt x="6" y="2"/>
                    </a:lnTo>
                    <a:lnTo>
                      <a:pt x="10" y="0"/>
                    </a:lnTo>
                    <a:lnTo>
                      <a:pt x="33" y="25"/>
                    </a:lnTo>
                    <a:lnTo>
                      <a:pt x="44" y="39"/>
                    </a:lnTo>
                    <a:lnTo>
                      <a:pt x="58" y="54"/>
                    </a:lnTo>
                    <a:lnTo>
                      <a:pt x="73" y="71"/>
                    </a:lnTo>
                    <a:lnTo>
                      <a:pt x="98" y="90"/>
                    </a:lnTo>
                    <a:lnTo>
                      <a:pt x="121" y="110"/>
                    </a:lnTo>
                    <a:lnTo>
                      <a:pt x="109" y="102"/>
                    </a:lnTo>
                    <a:lnTo>
                      <a:pt x="96" y="94"/>
                    </a:lnTo>
                    <a:lnTo>
                      <a:pt x="94" y="94"/>
                    </a:lnTo>
                    <a:lnTo>
                      <a:pt x="92" y="96"/>
                    </a:lnTo>
                    <a:lnTo>
                      <a:pt x="94" y="106"/>
                    </a:lnTo>
                    <a:lnTo>
                      <a:pt x="98" y="115"/>
                    </a:lnTo>
                    <a:lnTo>
                      <a:pt x="104" y="123"/>
                    </a:lnTo>
                    <a:lnTo>
                      <a:pt x="109" y="129"/>
                    </a:lnTo>
                    <a:lnTo>
                      <a:pt x="125" y="138"/>
                    </a:lnTo>
                    <a:lnTo>
                      <a:pt x="134" y="152"/>
                    </a:lnTo>
                    <a:lnTo>
                      <a:pt x="130" y="150"/>
                    </a:lnTo>
                    <a:lnTo>
                      <a:pt x="125" y="146"/>
                    </a:lnTo>
                  </a:path>
                </a:pathLst>
              </a:custGeom>
              <a:solidFill>
                <a:srgbClr val="FFCC66"/>
              </a:solidFill>
              <a:ln w="0">
                <a:solidFill>
                  <a:srgbClr val="6600FF"/>
                </a:solidFill>
                <a:round/>
                <a:headEnd/>
                <a:tailEnd/>
              </a:ln>
            </p:spPr>
            <p:txBody>
              <a:bodyPr/>
              <a:lstStyle/>
              <a:p>
                <a:endParaRPr lang="it-IT"/>
              </a:p>
            </p:txBody>
          </p:sp>
          <p:sp>
            <p:nvSpPr>
              <p:cNvPr id="17038" name="Freeform 12"/>
              <p:cNvSpPr>
                <a:spLocks noChangeAspect="1"/>
              </p:cNvSpPr>
              <p:nvPr/>
            </p:nvSpPr>
            <p:spPr bwMode="auto">
              <a:xfrm>
                <a:off x="4975" y="1359"/>
                <a:ext cx="143" cy="116"/>
              </a:xfrm>
              <a:custGeom>
                <a:avLst/>
                <a:gdLst>
                  <a:gd name="T0" fmla="*/ 678 w 134"/>
                  <a:gd name="T1" fmla="*/ 128 h 109"/>
                  <a:gd name="T2" fmla="*/ 643 w 134"/>
                  <a:gd name="T3" fmla="*/ 86 h 109"/>
                  <a:gd name="T4" fmla="*/ 593 w 134"/>
                  <a:gd name="T5" fmla="*/ 63 h 109"/>
                  <a:gd name="T6" fmla="*/ 544 w 134"/>
                  <a:gd name="T7" fmla="*/ 49 h 109"/>
                  <a:gd name="T8" fmla="*/ 475 w 134"/>
                  <a:gd name="T9" fmla="*/ 43 h 109"/>
                  <a:gd name="T10" fmla="*/ 420 w 134"/>
                  <a:gd name="T11" fmla="*/ 49 h 109"/>
                  <a:gd name="T12" fmla="*/ 394 w 134"/>
                  <a:gd name="T13" fmla="*/ 55 h 109"/>
                  <a:gd name="T14" fmla="*/ 306 w 134"/>
                  <a:gd name="T15" fmla="*/ 6 h 109"/>
                  <a:gd name="T16" fmla="*/ 267 w 134"/>
                  <a:gd name="T17" fmla="*/ 0 h 109"/>
                  <a:gd name="T18" fmla="*/ 327 w 134"/>
                  <a:gd name="T19" fmla="*/ 49 h 109"/>
                  <a:gd name="T20" fmla="*/ 394 w 134"/>
                  <a:gd name="T21" fmla="*/ 98 h 109"/>
                  <a:gd name="T22" fmla="*/ 370 w 134"/>
                  <a:gd name="T23" fmla="*/ 111 h 109"/>
                  <a:gd name="T24" fmla="*/ 346 w 134"/>
                  <a:gd name="T25" fmla="*/ 120 h 109"/>
                  <a:gd name="T26" fmla="*/ 306 w 134"/>
                  <a:gd name="T27" fmla="*/ 120 h 109"/>
                  <a:gd name="T28" fmla="*/ 286 w 134"/>
                  <a:gd name="T29" fmla="*/ 120 h 109"/>
                  <a:gd name="T30" fmla="*/ 221 w 134"/>
                  <a:gd name="T31" fmla="*/ 111 h 109"/>
                  <a:gd name="T32" fmla="*/ 153 w 134"/>
                  <a:gd name="T33" fmla="*/ 111 h 109"/>
                  <a:gd name="T34" fmla="*/ 221 w 134"/>
                  <a:gd name="T35" fmla="*/ 111 h 109"/>
                  <a:gd name="T36" fmla="*/ 286 w 134"/>
                  <a:gd name="T37" fmla="*/ 128 h 109"/>
                  <a:gd name="T38" fmla="*/ 327 w 134"/>
                  <a:gd name="T39" fmla="*/ 145 h 109"/>
                  <a:gd name="T40" fmla="*/ 394 w 134"/>
                  <a:gd name="T41" fmla="*/ 164 h 109"/>
                  <a:gd name="T42" fmla="*/ 445 w 134"/>
                  <a:gd name="T43" fmla="*/ 195 h 109"/>
                  <a:gd name="T44" fmla="*/ 507 w 134"/>
                  <a:gd name="T45" fmla="*/ 209 h 109"/>
                  <a:gd name="T46" fmla="*/ 549 w 134"/>
                  <a:gd name="T47" fmla="*/ 225 h 109"/>
                  <a:gd name="T48" fmla="*/ 633 w 134"/>
                  <a:gd name="T49" fmla="*/ 250 h 109"/>
                  <a:gd name="T50" fmla="*/ 633 w 134"/>
                  <a:gd name="T51" fmla="*/ 272 h 109"/>
                  <a:gd name="T52" fmla="*/ 633 w 134"/>
                  <a:gd name="T53" fmla="*/ 301 h 109"/>
                  <a:gd name="T54" fmla="*/ 593 w 134"/>
                  <a:gd name="T55" fmla="*/ 305 h 109"/>
                  <a:gd name="T56" fmla="*/ 558 w 134"/>
                  <a:gd name="T57" fmla="*/ 301 h 109"/>
                  <a:gd name="T58" fmla="*/ 510 w 134"/>
                  <a:gd name="T59" fmla="*/ 301 h 109"/>
                  <a:gd name="T60" fmla="*/ 475 w 134"/>
                  <a:gd name="T61" fmla="*/ 284 h 109"/>
                  <a:gd name="T62" fmla="*/ 452 w 134"/>
                  <a:gd name="T63" fmla="*/ 301 h 109"/>
                  <a:gd name="T64" fmla="*/ 475 w 134"/>
                  <a:gd name="T65" fmla="*/ 325 h 109"/>
                  <a:gd name="T66" fmla="*/ 420 w 134"/>
                  <a:gd name="T67" fmla="*/ 341 h 109"/>
                  <a:gd name="T68" fmla="*/ 394 w 134"/>
                  <a:gd name="T69" fmla="*/ 346 h 109"/>
                  <a:gd name="T70" fmla="*/ 366 w 134"/>
                  <a:gd name="T71" fmla="*/ 371 h 109"/>
                  <a:gd name="T72" fmla="*/ 346 w 134"/>
                  <a:gd name="T73" fmla="*/ 392 h 109"/>
                  <a:gd name="T74" fmla="*/ 306 w 134"/>
                  <a:gd name="T75" fmla="*/ 455 h 109"/>
                  <a:gd name="T76" fmla="*/ 287 w 134"/>
                  <a:gd name="T77" fmla="*/ 515 h 109"/>
                  <a:gd name="T78" fmla="*/ 252 w 134"/>
                  <a:gd name="T79" fmla="*/ 495 h 109"/>
                  <a:gd name="T80" fmla="*/ 221 w 134"/>
                  <a:gd name="T81" fmla="*/ 444 h 109"/>
                  <a:gd name="T82" fmla="*/ 153 w 134"/>
                  <a:gd name="T83" fmla="*/ 473 h 109"/>
                  <a:gd name="T84" fmla="*/ 48 w 134"/>
                  <a:gd name="T85" fmla="*/ 513 h 109"/>
                  <a:gd name="T86" fmla="*/ 4 w 134"/>
                  <a:gd name="T87" fmla="*/ 495 h 109"/>
                  <a:gd name="T88" fmla="*/ 0 w 134"/>
                  <a:gd name="T89" fmla="*/ 465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4"/>
                  <a:gd name="T136" fmla="*/ 0 h 109"/>
                  <a:gd name="T137" fmla="*/ 134 w 134"/>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4" h="109">
                    <a:moveTo>
                      <a:pt x="134" y="27"/>
                    </a:moveTo>
                    <a:lnTo>
                      <a:pt x="127" y="19"/>
                    </a:lnTo>
                    <a:lnTo>
                      <a:pt x="117" y="14"/>
                    </a:lnTo>
                    <a:lnTo>
                      <a:pt x="107" y="10"/>
                    </a:lnTo>
                    <a:lnTo>
                      <a:pt x="92" y="8"/>
                    </a:lnTo>
                    <a:lnTo>
                      <a:pt x="82" y="10"/>
                    </a:lnTo>
                    <a:lnTo>
                      <a:pt x="77" y="12"/>
                    </a:lnTo>
                    <a:lnTo>
                      <a:pt x="61" y="6"/>
                    </a:lnTo>
                    <a:lnTo>
                      <a:pt x="52" y="0"/>
                    </a:lnTo>
                    <a:lnTo>
                      <a:pt x="65" y="10"/>
                    </a:lnTo>
                    <a:lnTo>
                      <a:pt x="77" y="21"/>
                    </a:lnTo>
                    <a:lnTo>
                      <a:pt x="73" y="23"/>
                    </a:lnTo>
                    <a:lnTo>
                      <a:pt x="67" y="25"/>
                    </a:lnTo>
                    <a:lnTo>
                      <a:pt x="61" y="25"/>
                    </a:lnTo>
                    <a:lnTo>
                      <a:pt x="56" y="25"/>
                    </a:lnTo>
                    <a:lnTo>
                      <a:pt x="44" y="23"/>
                    </a:lnTo>
                    <a:lnTo>
                      <a:pt x="31" y="23"/>
                    </a:lnTo>
                    <a:lnTo>
                      <a:pt x="44" y="23"/>
                    </a:lnTo>
                    <a:lnTo>
                      <a:pt x="56" y="27"/>
                    </a:lnTo>
                    <a:lnTo>
                      <a:pt x="65" y="31"/>
                    </a:lnTo>
                    <a:lnTo>
                      <a:pt x="77" y="35"/>
                    </a:lnTo>
                    <a:lnTo>
                      <a:pt x="86" y="40"/>
                    </a:lnTo>
                    <a:lnTo>
                      <a:pt x="98" y="44"/>
                    </a:lnTo>
                    <a:lnTo>
                      <a:pt x="109" y="48"/>
                    </a:lnTo>
                    <a:lnTo>
                      <a:pt x="125" y="52"/>
                    </a:lnTo>
                    <a:lnTo>
                      <a:pt x="125" y="58"/>
                    </a:lnTo>
                    <a:lnTo>
                      <a:pt x="125" y="63"/>
                    </a:lnTo>
                    <a:lnTo>
                      <a:pt x="117" y="65"/>
                    </a:lnTo>
                    <a:lnTo>
                      <a:pt x="111" y="63"/>
                    </a:lnTo>
                    <a:lnTo>
                      <a:pt x="100" y="63"/>
                    </a:lnTo>
                    <a:lnTo>
                      <a:pt x="92" y="60"/>
                    </a:lnTo>
                    <a:lnTo>
                      <a:pt x="90" y="63"/>
                    </a:lnTo>
                    <a:lnTo>
                      <a:pt x="92" y="69"/>
                    </a:lnTo>
                    <a:lnTo>
                      <a:pt x="82" y="71"/>
                    </a:lnTo>
                    <a:lnTo>
                      <a:pt x="77" y="73"/>
                    </a:lnTo>
                    <a:lnTo>
                      <a:pt x="71" y="79"/>
                    </a:lnTo>
                    <a:lnTo>
                      <a:pt x="67" y="83"/>
                    </a:lnTo>
                    <a:lnTo>
                      <a:pt x="61" y="96"/>
                    </a:lnTo>
                    <a:lnTo>
                      <a:pt x="57" y="109"/>
                    </a:lnTo>
                    <a:lnTo>
                      <a:pt x="50" y="104"/>
                    </a:lnTo>
                    <a:lnTo>
                      <a:pt x="44" y="94"/>
                    </a:lnTo>
                    <a:lnTo>
                      <a:pt x="31" y="100"/>
                    </a:lnTo>
                    <a:lnTo>
                      <a:pt x="9" y="108"/>
                    </a:lnTo>
                    <a:lnTo>
                      <a:pt x="4" y="104"/>
                    </a:lnTo>
                    <a:lnTo>
                      <a:pt x="0" y="98"/>
                    </a:lnTo>
                  </a:path>
                </a:pathLst>
              </a:custGeom>
              <a:solidFill>
                <a:srgbClr val="FFCC66"/>
              </a:solidFill>
              <a:ln w="0">
                <a:solidFill>
                  <a:srgbClr val="6600FF"/>
                </a:solidFill>
                <a:round/>
                <a:headEnd/>
                <a:tailEnd/>
              </a:ln>
            </p:spPr>
            <p:txBody>
              <a:bodyPr/>
              <a:lstStyle/>
              <a:p>
                <a:endParaRPr lang="it-IT"/>
              </a:p>
            </p:txBody>
          </p:sp>
          <p:sp>
            <p:nvSpPr>
              <p:cNvPr id="17039" name="Freeform 13"/>
              <p:cNvSpPr>
                <a:spLocks noChangeAspect="1"/>
              </p:cNvSpPr>
              <p:nvPr/>
            </p:nvSpPr>
            <p:spPr bwMode="auto">
              <a:xfrm>
                <a:off x="4110" y="1229"/>
                <a:ext cx="60" cy="23"/>
              </a:xfrm>
              <a:custGeom>
                <a:avLst/>
                <a:gdLst>
                  <a:gd name="T0" fmla="*/ 76 w 56"/>
                  <a:gd name="T1" fmla="*/ 0 h 21"/>
                  <a:gd name="T2" fmla="*/ 123 w 56"/>
                  <a:gd name="T3" fmla="*/ 0 h 21"/>
                  <a:gd name="T4" fmla="*/ 162 w 56"/>
                  <a:gd name="T5" fmla="*/ 2 h 21"/>
                  <a:gd name="T6" fmla="*/ 199 w 56"/>
                  <a:gd name="T7" fmla="*/ 4 h 21"/>
                  <a:gd name="T8" fmla="*/ 219 w 56"/>
                  <a:gd name="T9" fmla="*/ 78 h 21"/>
                  <a:gd name="T10" fmla="*/ 270 w 56"/>
                  <a:gd name="T11" fmla="*/ 162 h 21"/>
                  <a:gd name="T12" fmla="*/ 317 w 56"/>
                  <a:gd name="T13" fmla="*/ 198 h 21"/>
                  <a:gd name="T14" fmla="*/ 228 w 56"/>
                  <a:gd name="T15" fmla="*/ 198 h 21"/>
                  <a:gd name="T16" fmla="*/ 151 w 56"/>
                  <a:gd name="T17" fmla="*/ 181 h 21"/>
                  <a:gd name="T18" fmla="*/ 50 w 56"/>
                  <a:gd name="T19" fmla="*/ 93 h 21"/>
                  <a:gd name="T20" fmla="*/ 2 w 56"/>
                  <a:gd name="T21" fmla="*/ 65 h 21"/>
                  <a:gd name="T22" fmla="*/ 0 w 56"/>
                  <a:gd name="T23" fmla="*/ 2 h 21"/>
                  <a:gd name="T24" fmla="*/ 2 w 56"/>
                  <a:gd name="T25" fmla="*/ 0 h 21"/>
                  <a:gd name="T26" fmla="*/ 76 w 56"/>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1"/>
                  <a:gd name="T44" fmla="*/ 56 w 5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1">
                    <a:moveTo>
                      <a:pt x="14" y="0"/>
                    </a:moveTo>
                    <a:lnTo>
                      <a:pt x="21" y="0"/>
                    </a:lnTo>
                    <a:lnTo>
                      <a:pt x="29" y="2"/>
                    </a:lnTo>
                    <a:lnTo>
                      <a:pt x="35" y="4"/>
                    </a:lnTo>
                    <a:lnTo>
                      <a:pt x="39" y="8"/>
                    </a:lnTo>
                    <a:lnTo>
                      <a:pt x="48" y="16"/>
                    </a:lnTo>
                    <a:lnTo>
                      <a:pt x="56" y="21"/>
                    </a:lnTo>
                    <a:lnTo>
                      <a:pt x="41" y="21"/>
                    </a:lnTo>
                    <a:lnTo>
                      <a:pt x="27" y="19"/>
                    </a:lnTo>
                    <a:lnTo>
                      <a:pt x="8" y="10"/>
                    </a:lnTo>
                    <a:lnTo>
                      <a:pt x="2" y="6"/>
                    </a:lnTo>
                    <a:lnTo>
                      <a:pt x="0" y="2"/>
                    </a:lnTo>
                    <a:lnTo>
                      <a:pt x="2" y="0"/>
                    </a:lnTo>
                    <a:lnTo>
                      <a:pt x="14" y="0"/>
                    </a:lnTo>
                    <a:close/>
                  </a:path>
                </a:pathLst>
              </a:custGeom>
              <a:solidFill>
                <a:srgbClr val="FFCC66"/>
              </a:solidFill>
              <a:ln w="9525">
                <a:noFill/>
                <a:round/>
                <a:headEnd/>
                <a:tailEnd/>
              </a:ln>
            </p:spPr>
            <p:txBody>
              <a:bodyPr/>
              <a:lstStyle/>
              <a:p>
                <a:endParaRPr lang="it-IT"/>
              </a:p>
            </p:txBody>
          </p:sp>
          <p:sp>
            <p:nvSpPr>
              <p:cNvPr id="17040" name="Freeform 14"/>
              <p:cNvSpPr>
                <a:spLocks noChangeAspect="1"/>
              </p:cNvSpPr>
              <p:nvPr/>
            </p:nvSpPr>
            <p:spPr bwMode="auto">
              <a:xfrm>
                <a:off x="4110" y="1229"/>
                <a:ext cx="60" cy="23"/>
              </a:xfrm>
              <a:custGeom>
                <a:avLst/>
                <a:gdLst>
                  <a:gd name="T0" fmla="*/ 76 w 56"/>
                  <a:gd name="T1" fmla="*/ 0 h 21"/>
                  <a:gd name="T2" fmla="*/ 123 w 56"/>
                  <a:gd name="T3" fmla="*/ 0 h 21"/>
                  <a:gd name="T4" fmla="*/ 162 w 56"/>
                  <a:gd name="T5" fmla="*/ 2 h 21"/>
                  <a:gd name="T6" fmla="*/ 199 w 56"/>
                  <a:gd name="T7" fmla="*/ 4 h 21"/>
                  <a:gd name="T8" fmla="*/ 219 w 56"/>
                  <a:gd name="T9" fmla="*/ 78 h 21"/>
                  <a:gd name="T10" fmla="*/ 270 w 56"/>
                  <a:gd name="T11" fmla="*/ 162 h 21"/>
                  <a:gd name="T12" fmla="*/ 317 w 56"/>
                  <a:gd name="T13" fmla="*/ 198 h 21"/>
                  <a:gd name="T14" fmla="*/ 317 w 56"/>
                  <a:gd name="T15" fmla="*/ 198 h 21"/>
                  <a:gd name="T16" fmla="*/ 228 w 56"/>
                  <a:gd name="T17" fmla="*/ 198 h 21"/>
                  <a:gd name="T18" fmla="*/ 228 w 56"/>
                  <a:gd name="T19" fmla="*/ 198 h 21"/>
                  <a:gd name="T20" fmla="*/ 151 w 56"/>
                  <a:gd name="T21" fmla="*/ 181 h 21"/>
                  <a:gd name="T22" fmla="*/ 50 w 56"/>
                  <a:gd name="T23" fmla="*/ 93 h 21"/>
                  <a:gd name="T24" fmla="*/ 2 w 56"/>
                  <a:gd name="T25" fmla="*/ 65 h 21"/>
                  <a:gd name="T26" fmla="*/ 0 w 56"/>
                  <a:gd name="T27" fmla="*/ 2 h 21"/>
                  <a:gd name="T28" fmla="*/ 2 w 56"/>
                  <a:gd name="T29" fmla="*/ 0 h 21"/>
                  <a:gd name="T30" fmla="*/ 76 w 56"/>
                  <a:gd name="T31" fmla="*/ 0 h 21"/>
                  <a:gd name="T32" fmla="*/ 76 w 56"/>
                  <a:gd name="T33" fmla="*/ 0 h 21"/>
                  <a:gd name="T34" fmla="*/ 76 w 56"/>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1"/>
                  <a:gd name="T56" fmla="*/ 56 w 5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1">
                    <a:moveTo>
                      <a:pt x="14" y="0"/>
                    </a:moveTo>
                    <a:lnTo>
                      <a:pt x="21" y="0"/>
                    </a:lnTo>
                    <a:lnTo>
                      <a:pt x="29" y="2"/>
                    </a:lnTo>
                    <a:lnTo>
                      <a:pt x="35" y="4"/>
                    </a:lnTo>
                    <a:lnTo>
                      <a:pt x="39" y="8"/>
                    </a:lnTo>
                    <a:lnTo>
                      <a:pt x="48" y="16"/>
                    </a:lnTo>
                    <a:lnTo>
                      <a:pt x="56" y="21"/>
                    </a:lnTo>
                    <a:lnTo>
                      <a:pt x="41" y="21"/>
                    </a:lnTo>
                    <a:lnTo>
                      <a:pt x="27" y="19"/>
                    </a:lnTo>
                    <a:lnTo>
                      <a:pt x="8" y="10"/>
                    </a:lnTo>
                    <a:lnTo>
                      <a:pt x="2" y="6"/>
                    </a:lnTo>
                    <a:lnTo>
                      <a:pt x="0" y="2"/>
                    </a:lnTo>
                    <a:lnTo>
                      <a:pt x="2" y="0"/>
                    </a:lnTo>
                    <a:lnTo>
                      <a:pt x="14" y="0"/>
                    </a:lnTo>
                  </a:path>
                </a:pathLst>
              </a:custGeom>
              <a:solidFill>
                <a:srgbClr val="FFCC66"/>
              </a:solidFill>
              <a:ln w="0">
                <a:noFill/>
                <a:round/>
                <a:headEnd/>
                <a:tailEnd/>
              </a:ln>
            </p:spPr>
            <p:txBody>
              <a:bodyPr/>
              <a:lstStyle/>
              <a:p>
                <a:endParaRPr lang="it-IT"/>
              </a:p>
            </p:txBody>
          </p:sp>
          <p:sp>
            <p:nvSpPr>
              <p:cNvPr id="17041" name="Freeform 15"/>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3"/>
                  <a:gd name="T41" fmla="*/ 23 w 23"/>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close/>
                  </a:path>
                </a:pathLst>
              </a:custGeom>
              <a:solidFill>
                <a:srgbClr val="FFCC66"/>
              </a:solidFill>
              <a:ln w="9525">
                <a:noFill/>
                <a:round/>
                <a:headEnd/>
                <a:tailEnd/>
              </a:ln>
            </p:spPr>
            <p:txBody>
              <a:bodyPr/>
              <a:lstStyle/>
              <a:p>
                <a:endParaRPr lang="it-IT"/>
              </a:p>
            </p:txBody>
          </p:sp>
          <p:sp>
            <p:nvSpPr>
              <p:cNvPr id="17042" name="Freeform 16"/>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w 23"/>
                  <a:gd name="T27" fmla="*/ 4 h 13"/>
                  <a:gd name="T28" fmla="*/ 0 w 23"/>
                  <a:gd name="T29" fmla="*/ 4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3"/>
                  <a:gd name="T47" fmla="*/ 23 w 23"/>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close/>
                  </a:path>
                </a:pathLst>
              </a:custGeom>
              <a:solidFill>
                <a:srgbClr val="FFCC66"/>
              </a:solidFill>
              <a:ln w="0">
                <a:noFill/>
                <a:round/>
                <a:headEnd/>
                <a:tailEnd/>
              </a:ln>
            </p:spPr>
            <p:txBody>
              <a:bodyPr/>
              <a:lstStyle/>
              <a:p>
                <a:endParaRPr lang="it-IT"/>
              </a:p>
            </p:txBody>
          </p:sp>
          <p:sp>
            <p:nvSpPr>
              <p:cNvPr id="17043" name="Freeform 17"/>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7"/>
                  <a:gd name="T47" fmla="*/ 32 w 3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close/>
                  </a:path>
                </a:pathLst>
              </a:custGeom>
              <a:solidFill>
                <a:srgbClr val="FFCC66"/>
              </a:solidFill>
              <a:ln w="9525">
                <a:noFill/>
                <a:round/>
                <a:headEnd/>
                <a:tailEnd/>
              </a:ln>
            </p:spPr>
            <p:txBody>
              <a:bodyPr/>
              <a:lstStyle/>
              <a:p>
                <a:endParaRPr lang="it-IT"/>
              </a:p>
            </p:txBody>
          </p:sp>
          <p:sp>
            <p:nvSpPr>
              <p:cNvPr id="17044" name="Freeform 18"/>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305 w 32"/>
                  <a:gd name="T31" fmla="*/ 53 h 17"/>
                  <a:gd name="T32" fmla="*/ 305 w 32"/>
                  <a:gd name="T33" fmla="*/ 53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7"/>
                  <a:gd name="T53" fmla="*/ 32 w 3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path>
                </a:pathLst>
              </a:custGeom>
              <a:solidFill>
                <a:srgbClr val="FFCC66"/>
              </a:solidFill>
              <a:ln w="0">
                <a:noFill/>
                <a:round/>
                <a:headEnd/>
                <a:tailEnd/>
              </a:ln>
            </p:spPr>
            <p:txBody>
              <a:bodyPr/>
              <a:lstStyle/>
              <a:p>
                <a:endParaRPr lang="it-IT"/>
              </a:p>
            </p:txBody>
          </p:sp>
          <p:sp>
            <p:nvSpPr>
              <p:cNvPr id="17045" name="Freeform 19"/>
              <p:cNvSpPr>
                <a:spLocks noChangeAspect="1"/>
              </p:cNvSpPr>
              <p:nvPr/>
            </p:nvSpPr>
            <p:spPr bwMode="auto">
              <a:xfrm>
                <a:off x="4016" y="1229"/>
                <a:ext cx="43" cy="15"/>
              </a:xfrm>
              <a:custGeom>
                <a:avLst/>
                <a:gdLst>
                  <a:gd name="T0" fmla="*/ 0 w 40"/>
                  <a:gd name="T1" fmla="*/ 4 h 14"/>
                  <a:gd name="T2" fmla="*/ 71 w 40"/>
                  <a:gd name="T3" fmla="*/ 2 h 14"/>
                  <a:gd name="T4" fmla="*/ 129 w 40"/>
                  <a:gd name="T5" fmla="*/ 0 h 14"/>
                  <a:gd name="T6" fmla="*/ 245 w 40"/>
                  <a:gd name="T7" fmla="*/ 76 h 14"/>
                  <a:gd name="T8" fmla="*/ 118 w 40"/>
                  <a:gd name="T9" fmla="*/ 50 h 14"/>
                  <a:gd name="T10" fmla="*/ 0 w 40"/>
                  <a:gd name="T11" fmla="*/ 4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4"/>
                    </a:moveTo>
                    <a:lnTo>
                      <a:pt x="12" y="2"/>
                    </a:lnTo>
                    <a:lnTo>
                      <a:pt x="21" y="0"/>
                    </a:lnTo>
                    <a:lnTo>
                      <a:pt x="40" y="14"/>
                    </a:lnTo>
                    <a:lnTo>
                      <a:pt x="19" y="8"/>
                    </a:lnTo>
                    <a:lnTo>
                      <a:pt x="0" y="4"/>
                    </a:lnTo>
                    <a:close/>
                  </a:path>
                </a:pathLst>
              </a:custGeom>
              <a:solidFill>
                <a:srgbClr val="FFCC66"/>
              </a:solidFill>
              <a:ln w="9525">
                <a:noFill/>
                <a:round/>
                <a:headEnd/>
                <a:tailEnd/>
              </a:ln>
            </p:spPr>
            <p:txBody>
              <a:bodyPr/>
              <a:lstStyle/>
              <a:p>
                <a:endParaRPr lang="it-IT"/>
              </a:p>
            </p:txBody>
          </p:sp>
          <p:sp>
            <p:nvSpPr>
              <p:cNvPr id="17046" name="Freeform 20"/>
              <p:cNvSpPr>
                <a:spLocks noChangeAspect="1"/>
              </p:cNvSpPr>
              <p:nvPr/>
            </p:nvSpPr>
            <p:spPr bwMode="auto">
              <a:xfrm>
                <a:off x="4016" y="1229"/>
                <a:ext cx="43" cy="15"/>
              </a:xfrm>
              <a:custGeom>
                <a:avLst/>
                <a:gdLst>
                  <a:gd name="T0" fmla="*/ 0 w 40"/>
                  <a:gd name="T1" fmla="*/ 4 h 14"/>
                  <a:gd name="T2" fmla="*/ 71 w 40"/>
                  <a:gd name="T3" fmla="*/ 2 h 14"/>
                  <a:gd name="T4" fmla="*/ 129 w 40"/>
                  <a:gd name="T5" fmla="*/ 0 h 14"/>
                  <a:gd name="T6" fmla="*/ 129 w 40"/>
                  <a:gd name="T7" fmla="*/ 0 h 14"/>
                  <a:gd name="T8" fmla="*/ 245 w 40"/>
                  <a:gd name="T9" fmla="*/ 76 h 14"/>
                  <a:gd name="T10" fmla="*/ 245 w 40"/>
                  <a:gd name="T11" fmla="*/ 76 h 14"/>
                  <a:gd name="T12" fmla="*/ 118 w 40"/>
                  <a:gd name="T13" fmla="*/ 50 h 14"/>
                  <a:gd name="T14" fmla="*/ 0 w 40"/>
                  <a:gd name="T15" fmla="*/ 4 h 14"/>
                  <a:gd name="T16" fmla="*/ 0 w 40"/>
                  <a:gd name="T17" fmla="*/ 4 h 14"/>
                  <a:gd name="T18" fmla="*/ 0 w 40"/>
                  <a:gd name="T19" fmla="*/ 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
                  <a:gd name="T32" fmla="*/ 40 w 4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
                    <a:moveTo>
                      <a:pt x="0" y="4"/>
                    </a:moveTo>
                    <a:lnTo>
                      <a:pt x="12" y="2"/>
                    </a:lnTo>
                    <a:lnTo>
                      <a:pt x="21" y="0"/>
                    </a:lnTo>
                    <a:lnTo>
                      <a:pt x="40" y="14"/>
                    </a:lnTo>
                    <a:lnTo>
                      <a:pt x="19" y="8"/>
                    </a:lnTo>
                    <a:lnTo>
                      <a:pt x="0" y="4"/>
                    </a:lnTo>
                  </a:path>
                </a:pathLst>
              </a:custGeom>
              <a:solidFill>
                <a:srgbClr val="FFCC66"/>
              </a:solidFill>
              <a:ln w="0">
                <a:noFill/>
                <a:round/>
                <a:headEnd/>
                <a:tailEnd/>
              </a:ln>
            </p:spPr>
            <p:txBody>
              <a:bodyPr/>
              <a:lstStyle/>
              <a:p>
                <a:endParaRPr lang="it-IT"/>
              </a:p>
            </p:txBody>
          </p:sp>
          <p:sp>
            <p:nvSpPr>
              <p:cNvPr id="17047" name="Freeform 21"/>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25"/>
                  <a:gd name="T89" fmla="*/ 95 w 9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close/>
                  </a:path>
                </a:pathLst>
              </a:custGeom>
              <a:solidFill>
                <a:srgbClr val="FFCC66"/>
              </a:solidFill>
              <a:ln w="9525">
                <a:noFill/>
                <a:round/>
                <a:headEnd/>
                <a:tailEnd/>
              </a:ln>
            </p:spPr>
            <p:txBody>
              <a:bodyPr/>
              <a:lstStyle/>
              <a:p>
                <a:endParaRPr lang="it-IT"/>
              </a:p>
            </p:txBody>
          </p:sp>
          <p:sp>
            <p:nvSpPr>
              <p:cNvPr id="17048" name="Freeform 22"/>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w 95"/>
                  <a:gd name="T59" fmla="*/ 4 h 25"/>
                  <a:gd name="T60" fmla="*/ 0 w 95"/>
                  <a:gd name="T61" fmla="*/ 4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5"/>
                  <a:gd name="T94" fmla="*/ 0 h 25"/>
                  <a:gd name="T95" fmla="*/ 95 w 95"/>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path>
                </a:pathLst>
              </a:custGeom>
              <a:solidFill>
                <a:srgbClr val="FFCC66"/>
              </a:solidFill>
              <a:ln w="0">
                <a:noFill/>
                <a:round/>
                <a:headEnd/>
                <a:tailEnd/>
              </a:ln>
            </p:spPr>
            <p:txBody>
              <a:bodyPr/>
              <a:lstStyle/>
              <a:p>
                <a:endParaRPr lang="it-IT"/>
              </a:p>
            </p:txBody>
          </p:sp>
          <p:sp>
            <p:nvSpPr>
              <p:cNvPr id="17049" name="Freeform 23"/>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close/>
                  </a:path>
                </a:pathLst>
              </a:custGeom>
              <a:solidFill>
                <a:srgbClr val="FFCC66"/>
              </a:solidFill>
              <a:ln w="9525">
                <a:noFill/>
                <a:round/>
                <a:headEnd/>
                <a:tailEnd/>
              </a:ln>
            </p:spPr>
            <p:txBody>
              <a:bodyPr/>
              <a:lstStyle/>
              <a:p>
                <a:endParaRPr lang="it-IT"/>
              </a:p>
            </p:txBody>
          </p:sp>
          <p:sp>
            <p:nvSpPr>
              <p:cNvPr id="17050" name="Freeform 24"/>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160 w 67"/>
                  <a:gd name="T39" fmla="*/ 59 h 23"/>
                  <a:gd name="T40" fmla="*/ 160 w 67"/>
                  <a:gd name="T41" fmla="*/ 59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23"/>
                  <a:gd name="T65" fmla="*/ 67 w 6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close/>
                  </a:path>
                </a:pathLst>
              </a:custGeom>
              <a:solidFill>
                <a:srgbClr val="FFCC66"/>
              </a:solidFill>
              <a:ln w="0">
                <a:noFill/>
                <a:round/>
                <a:headEnd/>
                <a:tailEnd/>
              </a:ln>
            </p:spPr>
            <p:txBody>
              <a:bodyPr/>
              <a:lstStyle/>
              <a:p>
                <a:endParaRPr lang="it-IT"/>
              </a:p>
            </p:txBody>
          </p:sp>
          <p:sp>
            <p:nvSpPr>
              <p:cNvPr id="17051" name="Freeform 25"/>
              <p:cNvSpPr>
                <a:spLocks noChangeAspect="1"/>
              </p:cNvSpPr>
              <p:nvPr/>
            </p:nvSpPr>
            <p:spPr bwMode="auto">
              <a:xfrm>
                <a:off x="4319" y="1225"/>
                <a:ext cx="45" cy="13"/>
              </a:xfrm>
              <a:custGeom>
                <a:avLst/>
                <a:gdLst>
                  <a:gd name="T0" fmla="*/ 235 w 42"/>
                  <a:gd name="T1" fmla="*/ 72 h 12"/>
                  <a:gd name="T2" fmla="*/ 221 w 42"/>
                  <a:gd name="T3" fmla="*/ 4 h 12"/>
                  <a:gd name="T4" fmla="*/ 213 w 42"/>
                  <a:gd name="T5" fmla="*/ 2 h 12"/>
                  <a:gd name="T6" fmla="*/ 199 w 42"/>
                  <a:gd name="T7" fmla="*/ 2 h 12"/>
                  <a:gd name="T8" fmla="*/ 186 w 42"/>
                  <a:gd name="T9" fmla="*/ 61 h 12"/>
                  <a:gd name="T10" fmla="*/ 132 w 42"/>
                  <a:gd name="T11" fmla="*/ 61 h 12"/>
                  <a:gd name="T12" fmla="*/ 66 w 42"/>
                  <a:gd name="T13" fmla="*/ 4 h 12"/>
                  <a:gd name="T14" fmla="*/ 6 w 42"/>
                  <a:gd name="T15" fmla="*/ 0 h 12"/>
                  <a:gd name="T16" fmla="*/ 2 w 42"/>
                  <a:gd name="T17" fmla="*/ 52 h 12"/>
                  <a:gd name="T18" fmla="*/ 0 w 42"/>
                  <a:gd name="T19" fmla="*/ 72 h 12"/>
                  <a:gd name="T20" fmla="*/ 93 w 42"/>
                  <a:gd name="T21" fmla="*/ 72 h 12"/>
                  <a:gd name="T22" fmla="*/ 162 w 42"/>
                  <a:gd name="T23" fmla="*/ 72 h 12"/>
                  <a:gd name="T24" fmla="*/ 204 w 42"/>
                  <a:gd name="T25" fmla="*/ 85 h 12"/>
                  <a:gd name="T26" fmla="*/ 235 w 42"/>
                  <a:gd name="T27" fmla="*/ 7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2"/>
                  <a:gd name="T44" fmla="*/ 42 w 4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2">
                    <a:moveTo>
                      <a:pt x="42" y="10"/>
                    </a:moveTo>
                    <a:lnTo>
                      <a:pt x="40" y="4"/>
                    </a:lnTo>
                    <a:lnTo>
                      <a:pt x="38" y="2"/>
                    </a:lnTo>
                    <a:lnTo>
                      <a:pt x="35" y="2"/>
                    </a:lnTo>
                    <a:lnTo>
                      <a:pt x="33" y="8"/>
                    </a:lnTo>
                    <a:lnTo>
                      <a:pt x="23" y="8"/>
                    </a:lnTo>
                    <a:lnTo>
                      <a:pt x="12" y="4"/>
                    </a:lnTo>
                    <a:lnTo>
                      <a:pt x="6" y="0"/>
                    </a:lnTo>
                    <a:lnTo>
                      <a:pt x="2" y="6"/>
                    </a:lnTo>
                    <a:lnTo>
                      <a:pt x="0" y="10"/>
                    </a:lnTo>
                    <a:lnTo>
                      <a:pt x="17" y="10"/>
                    </a:lnTo>
                    <a:lnTo>
                      <a:pt x="29" y="10"/>
                    </a:lnTo>
                    <a:lnTo>
                      <a:pt x="36" y="12"/>
                    </a:lnTo>
                    <a:lnTo>
                      <a:pt x="42" y="10"/>
                    </a:lnTo>
                    <a:close/>
                  </a:path>
                </a:pathLst>
              </a:custGeom>
              <a:solidFill>
                <a:srgbClr val="FFCC66"/>
              </a:solidFill>
              <a:ln w="9525">
                <a:noFill/>
                <a:round/>
                <a:headEnd/>
                <a:tailEnd/>
              </a:ln>
            </p:spPr>
            <p:txBody>
              <a:bodyPr/>
              <a:lstStyle/>
              <a:p>
                <a:endParaRPr lang="it-IT"/>
              </a:p>
            </p:txBody>
          </p:sp>
          <p:sp>
            <p:nvSpPr>
              <p:cNvPr id="17052" name="Freeform 26"/>
              <p:cNvSpPr>
                <a:spLocks noChangeAspect="1"/>
              </p:cNvSpPr>
              <p:nvPr/>
            </p:nvSpPr>
            <p:spPr bwMode="auto">
              <a:xfrm>
                <a:off x="4319" y="1225"/>
                <a:ext cx="45" cy="13"/>
              </a:xfrm>
              <a:custGeom>
                <a:avLst/>
                <a:gdLst>
                  <a:gd name="T0" fmla="*/ 235 w 42"/>
                  <a:gd name="T1" fmla="*/ 72 h 12"/>
                  <a:gd name="T2" fmla="*/ 221 w 42"/>
                  <a:gd name="T3" fmla="*/ 4 h 12"/>
                  <a:gd name="T4" fmla="*/ 213 w 42"/>
                  <a:gd name="T5" fmla="*/ 2 h 12"/>
                  <a:gd name="T6" fmla="*/ 199 w 42"/>
                  <a:gd name="T7" fmla="*/ 2 h 12"/>
                  <a:gd name="T8" fmla="*/ 186 w 42"/>
                  <a:gd name="T9" fmla="*/ 61 h 12"/>
                  <a:gd name="T10" fmla="*/ 186 w 42"/>
                  <a:gd name="T11" fmla="*/ 61 h 12"/>
                  <a:gd name="T12" fmla="*/ 132 w 42"/>
                  <a:gd name="T13" fmla="*/ 61 h 12"/>
                  <a:gd name="T14" fmla="*/ 132 w 42"/>
                  <a:gd name="T15" fmla="*/ 61 h 12"/>
                  <a:gd name="T16" fmla="*/ 66 w 42"/>
                  <a:gd name="T17" fmla="*/ 4 h 12"/>
                  <a:gd name="T18" fmla="*/ 6 w 42"/>
                  <a:gd name="T19" fmla="*/ 0 h 12"/>
                  <a:gd name="T20" fmla="*/ 2 w 42"/>
                  <a:gd name="T21" fmla="*/ 52 h 12"/>
                  <a:gd name="T22" fmla="*/ 0 w 42"/>
                  <a:gd name="T23" fmla="*/ 72 h 12"/>
                  <a:gd name="T24" fmla="*/ 93 w 42"/>
                  <a:gd name="T25" fmla="*/ 72 h 12"/>
                  <a:gd name="T26" fmla="*/ 162 w 42"/>
                  <a:gd name="T27" fmla="*/ 72 h 12"/>
                  <a:gd name="T28" fmla="*/ 204 w 42"/>
                  <a:gd name="T29" fmla="*/ 85 h 12"/>
                  <a:gd name="T30" fmla="*/ 235 w 42"/>
                  <a:gd name="T31" fmla="*/ 72 h 12"/>
                  <a:gd name="T32" fmla="*/ 235 w 42"/>
                  <a:gd name="T33" fmla="*/ 72 h 12"/>
                  <a:gd name="T34" fmla="*/ 235 w 42"/>
                  <a:gd name="T35" fmla="*/ 7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2"/>
                  <a:gd name="T56" fmla="*/ 42 w 42"/>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2">
                    <a:moveTo>
                      <a:pt x="42" y="10"/>
                    </a:moveTo>
                    <a:lnTo>
                      <a:pt x="40" y="4"/>
                    </a:lnTo>
                    <a:lnTo>
                      <a:pt x="38" y="2"/>
                    </a:lnTo>
                    <a:lnTo>
                      <a:pt x="35" y="2"/>
                    </a:lnTo>
                    <a:lnTo>
                      <a:pt x="33" y="8"/>
                    </a:lnTo>
                    <a:lnTo>
                      <a:pt x="23" y="8"/>
                    </a:lnTo>
                    <a:lnTo>
                      <a:pt x="12" y="4"/>
                    </a:lnTo>
                    <a:lnTo>
                      <a:pt x="6" y="0"/>
                    </a:lnTo>
                    <a:lnTo>
                      <a:pt x="2" y="6"/>
                    </a:lnTo>
                    <a:lnTo>
                      <a:pt x="0" y="10"/>
                    </a:lnTo>
                    <a:lnTo>
                      <a:pt x="17" y="10"/>
                    </a:lnTo>
                    <a:lnTo>
                      <a:pt x="29" y="10"/>
                    </a:lnTo>
                    <a:lnTo>
                      <a:pt x="36" y="12"/>
                    </a:lnTo>
                    <a:lnTo>
                      <a:pt x="42" y="10"/>
                    </a:lnTo>
                  </a:path>
                </a:pathLst>
              </a:custGeom>
              <a:solidFill>
                <a:srgbClr val="FFCC66"/>
              </a:solidFill>
              <a:ln w="0">
                <a:noFill/>
                <a:round/>
                <a:headEnd/>
                <a:tailEnd/>
              </a:ln>
            </p:spPr>
            <p:txBody>
              <a:bodyPr/>
              <a:lstStyle/>
              <a:p>
                <a:endParaRPr lang="it-IT"/>
              </a:p>
            </p:txBody>
          </p:sp>
          <p:sp>
            <p:nvSpPr>
              <p:cNvPr id="17053" name="Freeform 27"/>
              <p:cNvSpPr>
                <a:spLocks noChangeAspect="1"/>
              </p:cNvSpPr>
              <p:nvPr/>
            </p:nvSpPr>
            <p:spPr bwMode="auto">
              <a:xfrm>
                <a:off x="4305" y="1223"/>
                <a:ext cx="16" cy="2"/>
              </a:xfrm>
              <a:custGeom>
                <a:avLst/>
                <a:gdLst>
                  <a:gd name="T0" fmla="*/ 0 w 15"/>
                  <a:gd name="T1" fmla="*/ 2 h 2"/>
                  <a:gd name="T2" fmla="*/ 7 w 15"/>
                  <a:gd name="T3" fmla="*/ 2 h 2"/>
                  <a:gd name="T4" fmla="*/ 70 w 15"/>
                  <a:gd name="T5" fmla="*/ 2 h 2"/>
                  <a:gd name="T6" fmla="*/ 54 w 15"/>
                  <a:gd name="T7" fmla="*/ 0 h 2"/>
                  <a:gd name="T8" fmla="*/ 7 w 15"/>
                  <a:gd name="T9" fmla="*/ 0 h 2"/>
                  <a:gd name="T10" fmla="*/ 3 w 15"/>
                  <a:gd name="T11" fmla="*/ 0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2"/>
                    </a:lnTo>
                    <a:lnTo>
                      <a:pt x="11" y="0"/>
                    </a:lnTo>
                    <a:lnTo>
                      <a:pt x="7" y="0"/>
                    </a:lnTo>
                    <a:lnTo>
                      <a:pt x="3" y="0"/>
                    </a:lnTo>
                    <a:lnTo>
                      <a:pt x="0" y="0"/>
                    </a:lnTo>
                  </a:path>
                </a:pathLst>
              </a:custGeom>
              <a:solidFill>
                <a:srgbClr val="FFCC66"/>
              </a:solidFill>
              <a:ln w="0">
                <a:noFill/>
                <a:round/>
                <a:headEnd/>
                <a:tailEnd/>
              </a:ln>
            </p:spPr>
            <p:txBody>
              <a:bodyPr/>
              <a:lstStyle/>
              <a:p>
                <a:endParaRPr lang="it-IT"/>
              </a:p>
            </p:txBody>
          </p:sp>
          <p:sp>
            <p:nvSpPr>
              <p:cNvPr id="17054" name="Freeform 28"/>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close/>
                  </a:path>
                </a:pathLst>
              </a:custGeom>
              <a:solidFill>
                <a:srgbClr val="FFCC66"/>
              </a:solidFill>
              <a:ln w="9525">
                <a:solidFill>
                  <a:srgbClr val="6600FF"/>
                </a:solidFill>
                <a:round/>
                <a:headEnd/>
                <a:tailEnd/>
              </a:ln>
            </p:spPr>
            <p:txBody>
              <a:bodyPr/>
              <a:lstStyle/>
              <a:p>
                <a:endParaRPr lang="it-IT"/>
              </a:p>
            </p:txBody>
          </p:sp>
          <p:sp>
            <p:nvSpPr>
              <p:cNvPr id="17055" name="Freeform 29"/>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2 w 38"/>
                  <a:gd name="T23" fmla="*/ 211 h 17"/>
                  <a:gd name="T24" fmla="*/ 2 w 38"/>
                  <a:gd name="T25" fmla="*/ 21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path>
                </a:pathLst>
              </a:custGeom>
              <a:solidFill>
                <a:srgbClr val="FFCC66"/>
              </a:solidFill>
              <a:ln w="0">
                <a:solidFill>
                  <a:srgbClr val="6600FF"/>
                </a:solidFill>
                <a:round/>
                <a:headEnd/>
                <a:tailEnd/>
              </a:ln>
            </p:spPr>
            <p:txBody>
              <a:bodyPr/>
              <a:lstStyle/>
              <a:p>
                <a:endParaRPr lang="it-IT"/>
              </a:p>
            </p:txBody>
          </p:sp>
          <p:sp>
            <p:nvSpPr>
              <p:cNvPr id="17056" name="Freeform 30"/>
              <p:cNvSpPr>
                <a:spLocks noChangeAspect="1"/>
              </p:cNvSpPr>
              <p:nvPr/>
            </p:nvSpPr>
            <p:spPr bwMode="auto">
              <a:xfrm>
                <a:off x="5204" y="1352"/>
                <a:ext cx="83" cy="38"/>
              </a:xfrm>
              <a:custGeom>
                <a:avLst/>
                <a:gdLst>
                  <a:gd name="T0" fmla="*/ 76 w 78"/>
                  <a:gd name="T1" fmla="*/ 0 h 35"/>
                  <a:gd name="T2" fmla="*/ 7 w 78"/>
                  <a:gd name="T3" fmla="*/ 64 h 35"/>
                  <a:gd name="T4" fmla="*/ 0 w 78"/>
                  <a:gd name="T5" fmla="*/ 123 h 35"/>
                  <a:gd name="T6" fmla="*/ 143 w 78"/>
                  <a:gd name="T7" fmla="*/ 157 h 35"/>
                  <a:gd name="T8" fmla="*/ 143 w 78"/>
                  <a:gd name="T9" fmla="*/ 176 h 35"/>
                  <a:gd name="T10" fmla="*/ 143 w 78"/>
                  <a:gd name="T11" fmla="*/ 207 h 35"/>
                  <a:gd name="T12" fmla="*/ 249 w 78"/>
                  <a:gd name="T13" fmla="*/ 244 h 35"/>
                  <a:gd name="T14" fmla="*/ 368 w 78"/>
                  <a:gd name="T15" fmla="*/ 274 h 35"/>
                  <a:gd name="T16" fmla="*/ 325 w 78"/>
                  <a:gd name="T17" fmla="*/ 225 h 35"/>
                  <a:gd name="T18" fmla="*/ 225 w 78"/>
                  <a:gd name="T19" fmla="*/ 145 h 35"/>
                  <a:gd name="T20" fmla="*/ 128 w 78"/>
                  <a:gd name="T21" fmla="*/ 4 h 35"/>
                  <a:gd name="T22" fmla="*/ 76 w 78"/>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35"/>
                  <a:gd name="T38" fmla="*/ 78 w 7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35">
                    <a:moveTo>
                      <a:pt x="17" y="0"/>
                    </a:moveTo>
                    <a:lnTo>
                      <a:pt x="7" y="8"/>
                    </a:lnTo>
                    <a:lnTo>
                      <a:pt x="0" y="16"/>
                    </a:lnTo>
                    <a:lnTo>
                      <a:pt x="30" y="20"/>
                    </a:lnTo>
                    <a:lnTo>
                      <a:pt x="30" y="23"/>
                    </a:lnTo>
                    <a:lnTo>
                      <a:pt x="30" y="27"/>
                    </a:lnTo>
                    <a:lnTo>
                      <a:pt x="52" y="31"/>
                    </a:lnTo>
                    <a:lnTo>
                      <a:pt x="78" y="35"/>
                    </a:lnTo>
                    <a:lnTo>
                      <a:pt x="69" y="29"/>
                    </a:lnTo>
                    <a:lnTo>
                      <a:pt x="48" y="18"/>
                    </a:lnTo>
                    <a:lnTo>
                      <a:pt x="27" y="4"/>
                    </a:lnTo>
                    <a:lnTo>
                      <a:pt x="17" y="0"/>
                    </a:lnTo>
                    <a:close/>
                  </a:path>
                </a:pathLst>
              </a:custGeom>
              <a:solidFill>
                <a:srgbClr val="FFCC66"/>
              </a:solidFill>
              <a:ln w="9525">
                <a:solidFill>
                  <a:srgbClr val="6600FF"/>
                </a:solidFill>
                <a:round/>
                <a:headEnd/>
                <a:tailEnd/>
              </a:ln>
            </p:spPr>
            <p:txBody>
              <a:bodyPr/>
              <a:lstStyle/>
              <a:p>
                <a:endParaRPr lang="it-IT"/>
              </a:p>
            </p:txBody>
          </p:sp>
          <p:sp>
            <p:nvSpPr>
              <p:cNvPr id="17057" name="Freeform 31"/>
              <p:cNvSpPr>
                <a:spLocks noChangeAspect="1"/>
              </p:cNvSpPr>
              <p:nvPr/>
            </p:nvSpPr>
            <p:spPr bwMode="auto">
              <a:xfrm>
                <a:off x="5204" y="1352"/>
                <a:ext cx="83" cy="38"/>
              </a:xfrm>
              <a:custGeom>
                <a:avLst/>
                <a:gdLst>
                  <a:gd name="T0" fmla="*/ 76 w 78"/>
                  <a:gd name="T1" fmla="*/ 0 h 35"/>
                  <a:gd name="T2" fmla="*/ 7 w 78"/>
                  <a:gd name="T3" fmla="*/ 64 h 35"/>
                  <a:gd name="T4" fmla="*/ 0 w 78"/>
                  <a:gd name="T5" fmla="*/ 123 h 35"/>
                  <a:gd name="T6" fmla="*/ 0 w 78"/>
                  <a:gd name="T7" fmla="*/ 123 h 35"/>
                  <a:gd name="T8" fmla="*/ 143 w 78"/>
                  <a:gd name="T9" fmla="*/ 157 h 35"/>
                  <a:gd name="T10" fmla="*/ 143 w 78"/>
                  <a:gd name="T11" fmla="*/ 157 h 35"/>
                  <a:gd name="T12" fmla="*/ 143 w 78"/>
                  <a:gd name="T13" fmla="*/ 176 h 35"/>
                  <a:gd name="T14" fmla="*/ 143 w 78"/>
                  <a:gd name="T15" fmla="*/ 207 h 35"/>
                  <a:gd name="T16" fmla="*/ 249 w 78"/>
                  <a:gd name="T17" fmla="*/ 244 h 35"/>
                  <a:gd name="T18" fmla="*/ 368 w 78"/>
                  <a:gd name="T19" fmla="*/ 274 h 35"/>
                  <a:gd name="T20" fmla="*/ 325 w 78"/>
                  <a:gd name="T21" fmla="*/ 225 h 35"/>
                  <a:gd name="T22" fmla="*/ 225 w 78"/>
                  <a:gd name="T23" fmla="*/ 145 h 35"/>
                  <a:gd name="T24" fmla="*/ 128 w 78"/>
                  <a:gd name="T25" fmla="*/ 4 h 35"/>
                  <a:gd name="T26" fmla="*/ 76 w 78"/>
                  <a:gd name="T27" fmla="*/ 0 h 35"/>
                  <a:gd name="T28" fmla="*/ 76 w 78"/>
                  <a:gd name="T29" fmla="*/ 0 h 35"/>
                  <a:gd name="T30" fmla="*/ 76 w 78"/>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35"/>
                  <a:gd name="T50" fmla="*/ 78 w 7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35">
                    <a:moveTo>
                      <a:pt x="17" y="0"/>
                    </a:moveTo>
                    <a:lnTo>
                      <a:pt x="7" y="8"/>
                    </a:lnTo>
                    <a:lnTo>
                      <a:pt x="0" y="16"/>
                    </a:lnTo>
                    <a:lnTo>
                      <a:pt x="30" y="20"/>
                    </a:lnTo>
                    <a:lnTo>
                      <a:pt x="30" y="23"/>
                    </a:lnTo>
                    <a:lnTo>
                      <a:pt x="30" y="27"/>
                    </a:lnTo>
                    <a:lnTo>
                      <a:pt x="52" y="31"/>
                    </a:lnTo>
                    <a:lnTo>
                      <a:pt x="78" y="35"/>
                    </a:lnTo>
                    <a:lnTo>
                      <a:pt x="69" y="29"/>
                    </a:lnTo>
                    <a:lnTo>
                      <a:pt x="48" y="18"/>
                    </a:lnTo>
                    <a:lnTo>
                      <a:pt x="27" y="4"/>
                    </a:lnTo>
                    <a:lnTo>
                      <a:pt x="17" y="0"/>
                    </a:lnTo>
                  </a:path>
                </a:pathLst>
              </a:custGeom>
              <a:solidFill>
                <a:srgbClr val="FFCC66"/>
              </a:solidFill>
              <a:ln w="0">
                <a:solidFill>
                  <a:srgbClr val="6600FF"/>
                </a:solidFill>
                <a:round/>
                <a:headEnd/>
                <a:tailEnd/>
              </a:ln>
            </p:spPr>
            <p:txBody>
              <a:bodyPr/>
              <a:lstStyle/>
              <a:p>
                <a:endParaRPr lang="it-IT"/>
              </a:p>
            </p:txBody>
          </p:sp>
          <p:sp>
            <p:nvSpPr>
              <p:cNvPr id="17058" name="Freeform 32"/>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2"/>
                  <a:gd name="T29" fmla="*/ 46 w 4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2">
                    <a:moveTo>
                      <a:pt x="46" y="2"/>
                    </a:moveTo>
                    <a:lnTo>
                      <a:pt x="44" y="8"/>
                    </a:lnTo>
                    <a:lnTo>
                      <a:pt x="40" y="12"/>
                    </a:lnTo>
                    <a:lnTo>
                      <a:pt x="19" y="8"/>
                    </a:lnTo>
                    <a:lnTo>
                      <a:pt x="0" y="2"/>
                    </a:lnTo>
                    <a:lnTo>
                      <a:pt x="13" y="0"/>
                    </a:lnTo>
                    <a:lnTo>
                      <a:pt x="24" y="0"/>
                    </a:lnTo>
                    <a:lnTo>
                      <a:pt x="34" y="2"/>
                    </a:lnTo>
                    <a:lnTo>
                      <a:pt x="46" y="2"/>
                    </a:lnTo>
                    <a:close/>
                  </a:path>
                </a:pathLst>
              </a:custGeom>
              <a:solidFill>
                <a:srgbClr val="FFCC66"/>
              </a:solidFill>
              <a:ln w="9525">
                <a:solidFill>
                  <a:srgbClr val="6600FF"/>
                </a:solidFill>
                <a:round/>
                <a:headEnd/>
                <a:tailEnd/>
              </a:ln>
            </p:spPr>
            <p:txBody>
              <a:bodyPr/>
              <a:lstStyle/>
              <a:p>
                <a:endParaRPr lang="it-IT"/>
              </a:p>
            </p:txBody>
          </p:sp>
          <p:sp>
            <p:nvSpPr>
              <p:cNvPr id="17059" name="Freeform 33"/>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223 w 46"/>
                  <a:gd name="T19" fmla="*/ 2 h 12"/>
                  <a:gd name="T20" fmla="*/ 223 w 46"/>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12"/>
                  <a:gd name="T35" fmla="*/ 46 w 4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12">
                    <a:moveTo>
                      <a:pt x="46" y="2"/>
                    </a:moveTo>
                    <a:lnTo>
                      <a:pt x="44" y="8"/>
                    </a:lnTo>
                    <a:lnTo>
                      <a:pt x="40" y="12"/>
                    </a:lnTo>
                    <a:lnTo>
                      <a:pt x="19" y="8"/>
                    </a:lnTo>
                    <a:lnTo>
                      <a:pt x="0" y="2"/>
                    </a:lnTo>
                    <a:lnTo>
                      <a:pt x="13" y="0"/>
                    </a:lnTo>
                    <a:lnTo>
                      <a:pt x="24" y="0"/>
                    </a:lnTo>
                    <a:lnTo>
                      <a:pt x="34" y="2"/>
                    </a:lnTo>
                    <a:lnTo>
                      <a:pt x="46" y="2"/>
                    </a:lnTo>
                  </a:path>
                </a:pathLst>
              </a:custGeom>
              <a:solidFill>
                <a:srgbClr val="FFCC66"/>
              </a:solidFill>
              <a:ln w="0">
                <a:solidFill>
                  <a:srgbClr val="6600FF"/>
                </a:solidFill>
                <a:round/>
                <a:headEnd/>
                <a:tailEnd/>
              </a:ln>
            </p:spPr>
            <p:txBody>
              <a:bodyPr/>
              <a:lstStyle/>
              <a:p>
                <a:endParaRPr lang="it-IT"/>
              </a:p>
            </p:txBody>
          </p:sp>
          <p:sp>
            <p:nvSpPr>
              <p:cNvPr id="17060" name="Freeform 34"/>
              <p:cNvSpPr>
                <a:spLocks noChangeAspect="1"/>
              </p:cNvSpPr>
              <p:nvPr/>
            </p:nvSpPr>
            <p:spPr bwMode="auto">
              <a:xfrm>
                <a:off x="4125" y="1229"/>
                <a:ext cx="45" cy="23"/>
              </a:xfrm>
              <a:custGeom>
                <a:avLst/>
                <a:gdLst>
                  <a:gd name="T0" fmla="*/ 0 w 42"/>
                  <a:gd name="T1" fmla="*/ 0 h 21"/>
                  <a:gd name="T2" fmla="*/ 7 w 42"/>
                  <a:gd name="T3" fmla="*/ 0 h 21"/>
                  <a:gd name="T4" fmla="*/ 81 w 42"/>
                  <a:gd name="T5" fmla="*/ 2 h 21"/>
                  <a:gd name="T6" fmla="*/ 123 w 42"/>
                  <a:gd name="T7" fmla="*/ 4 h 21"/>
                  <a:gd name="T8" fmla="*/ 141 w 42"/>
                  <a:gd name="T9" fmla="*/ 78 h 21"/>
                  <a:gd name="T10" fmla="*/ 190 w 42"/>
                  <a:gd name="T11" fmla="*/ 162 h 21"/>
                  <a:gd name="T12" fmla="*/ 235 w 42"/>
                  <a:gd name="T13" fmla="*/ 198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0" y="0"/>
                    </a:moveTo>
                    <a:lnTo>
                      <a:pt x="7" y="0"/>
                    </a:lnTo>
                    <a:lnTo>
                      <a:pt x="15" y="2"/>
                    </a:lnTo>
                    <a:lnTo>
                      <a:pt x="21" y="4"/>
                    </a:lnTo>
                    <a:lnTo>
                      <a:pt x="25" y="8"/>
                    </a:lnTo>
                    <a:lnTo>
                      <a:pt x="34" y="16"/>
                    </a:lnTo>
                    <a:lnTo>
                      <a:pt x="42" y="21"/>
                    </a:lnTo>
                  </a:path>
                </a:pathLst>
              </a:custGeom>
              <a:solidFill>
                <a:srgbClr val="FFCC66"/>
              </a:solidFill>
              <a:ln w="0">
                <a:noFill/>
                <a:round/>
                <a:headEnd/>
                <a:tailEnd/>
              </a:ln>
            </p:spPr>
            <p:txBody>
              <a:bodyPr/>
              <a:lstStyle/>
              <a:p>
                <a:endParaRPr lang="it-IT"/>
              </a:p>
            </p:txBody>
          </p:sp>
          <p:sp>
            <p:nvSpPr>
              <p:cNvPr id="17061" name="Freeform 35"/>
              <p:cNvSpPr>
                <a:spLocks noChangeAspect="1"/>
              </p:cNvSpPr>
              <p:nvPr/>
            </p:nvSpPr>
            <p:spPr bwMode="auto">
              <a:xfrm>
                <a:off x="4110" y="1229"/>
                <a:ext cx="44" cy="23"/>
              </a:xfrm>
              <a:custGeom>
                <a:avLst/>
                <a:gdLst>
                  <a:gd name="T0" fmla="*/ 240 w 41"/>
                  <a:gd name="T1" fmla="*/ 198 h 21"/>
                  <a:gd name="T2" fmla="*/ 158 w 41"/>
                  <a:gd name="T3" fmla="*/ 181 h 21"/>
                  <a:gd name="T4" fmla="*/ 50 w 41"/>
                  <a:gd name="T5" fmla="*/ 93 h 21"/>
                  <a:gd name="T6" fmla="*/ 2 w 41"/>
                  <a:gd name="T7" fmla="*/ 65 h 21"/>
                  <a:gd name="T8" fmla="*/ 0 w 41"/>
                  <a:gd name="T9" fmla="*/ 2 h 21"/>
                  <a:gd name="T10" fmla="*/ 2 w 41"/>
                  <a:gd name="T11" fmla="*/ 0 h 21"/>
                  <a:gd name="T12" fmla="*/ 77 w 41"/>
                  <a:gd name="T13" fmla="*/ 0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41" y="21"/>
                    </a:moveTo>
                    <a:lnTo>
                      <a:pt x="27" y="19"/>
                    </a:lnTo>
                    <a:lnTo>
                      <a:pt x="8" y="10"/>
                    </a:lnTo>
                    <a:lnTo>
                      <a:pt x="2" y="6"/>
                    </a:lnTo>
                    <a:lnTo>
                      <a:pt x="0" y="2"/>
                    </a:lnTo>
                    <a:lnTo>
                      <a:pt x="2" y="0"/>
                    </a:lnTo>
                    <a:lnTo>
                      <a:pt x="14" y="0"/>
                    </a:lnTo>
                  </a:path>
                </a:pathLst>
              </a:custGeom>
              <a:solidFill>
                <a:srgbClr val="FFCC66"/>
              </a:solidFill>
              <a:ln w="0">
                <a:noFill/>
                <a:round/>
                <a:headEnd/>
                <a:tailEnd/>
              </a:ln>
            </p:spPr>
            <p:txBody>
              <a:bodyPr/>
              <a:lstStyle/>
              <a:p>
                <a:endParaRPr lang="it-IT"/>
              </a:p>
            </p:txBody>
          </p:sp>
          <p:sp>
            <p:nvSpPr>
              <p:cNvPr id="17062" name="Freeform 36"/>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3"/>
                  <a:gd name="T41" fmla="*/ 23 w 23"/>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path>
                </a:pathLst>
              </a:custGeom>
              <a:solidFill>
                <a:srgbClr val="FFCC66"/>
              </a:solidFill>
              <a:ln w="0">
                <a:noFill/>
                <a:round/>
                <a:headEnd/>
                <a:tailEnd/>
              </a:ln>
            </p:spPr>
            <p:txBody>
              <a:bodyPr/>
              <a:lstStyle/>
              <a:p>
                <a:endParaRPr lang="it-IT"/>
              </a:p>
            </p:txBody>
          </p:sp>
          <p:sp>
            <p:nvSpPr>
              <p:cNvPr id="17063" name="Freeform 37"/>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7"/>
                  <a:gd name="T47" fmla="*/ 32 w 3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path>
                </a:pathLst>
              </a:custGeom>
              <a:solidFill>
                <a:srgbClr val="FFCC66"/>
              </a:solidFill>
              <a:ln w="0">
                <a:noFill/>
                <a:round/>
                <a:headEnd/>
                <a:tailEnd/>
              </a:ln>
            </p:spPr>
            <p:txBody>
              <a:bodyPr/>
              <a:lstStyle/>
              <a:p>
                <a:endParaRPr lang="it-IT"/>
              </a:p>
            </p:txBody>
          </p:sp>
          <p:sp>
            <p:nvSpPr>
              <p:cNvPr id="17064" name="Freeform 38"/>
              <p:cNvSpPr>
                <a:spLocks noChangeAspect="1"/>
              </p:cNvSpPr>
              <p:nvPr/>
            </p:nvSpPr>
            <p:spPr bwMode="auto">
              <a:xfrm>
                <a:off x="4016" y="1229"/>
                <a:ext cx="22" cy="5"/>
              </a:xfrm>
              <a:custGeom>
                <a:avLst/>
                <a:gdLst>
                  <a:gd name="T0" fmla="*/ 0 w 21"/>
                  <a:gd name="T1" fmla="*/ 890 h 4"/>
                  <a:gd name="T2" fmla="*/ 42 w 21"/>
                  <a:gd name="T3" fmla="*/ 570 h 4"/>
                  <a:gd name="T4" fmla="*/ 63 w 21"/>
                  <a:gd name="T5" fmla="*/ 0 h 4"/>
                  <a:gd name="T6" fmla="*/ 0 60000 65536"/>
                  <a:gd name="T7" fmla="*/ 0 60000 65536"/>
                  <a:gd name="T8" fmla="*/ 0 60000 65536"/>
                  <a:gd name="T9" fmla="*/ 0 w 21"/>
                  <a:gd name="T10" fmla="*/ 0 h 4"/>
                  <a:gd name="T11" fmla="*/ 21 w 21"/>
                  <a:gd name="T12" fmla="*/ 4 h 4"/>
                </a:gdLst>
                <a:ahLst/>
                <a:cxnLst>
                  <a:cxn ang="T6">
                    <a:pos x="T0" y="T1"/>
                  </a:cxn>
                  <a:cxn ang="T7">
                    <a:pos x="T2" y="T3"/>
                  </a:cxn>
                  <a:cxn ang="T8">
                    <a:pos x="T4" y="T5"/>
                  </a:cxn>
                </a:cxnLst>
                <a:rect l="T9" t="T10" r="T11" b="T12"/>
                <a:pathLst>
                  <a:path w="21" h="4">
                    <a:moveTo>
                      <a:pt x="0" y="4"/>
                    </a:moveTo>
                    <a:lnTo>
                      <a:pt x="12" y="2"/>
                    </a:lnTo>
                    <a:lnTo>
                      <a:pt x="21" y="0"/>
                    </a:lnTo>
                  </a:path>
                </a:pathLst>
              </a:custGeom>
              <a:solidFill>
                <a:srgbClr val="FFCC66"/>
              </a:solidFill>
              <a:ln w="0">
                <a:noFill/>
                <a:round/>
                <a:headEnd/>
                <a:tailEnd/>
              </a:ln>
            </p:spPr>
            <p:txBody>
              <a:bodyPr/>
              <a:lstStyle/>
              <a:p>
                <a:endParaRPr lang="it-IT"/>
              </a:p>
            </p:txBody>
          </p:sp>
          <p:sp>
            <p:nvSpPr>
              <p:cNvPr id="17065" name="Line 39"/>
              <p:cNvSpPr>
                <a:spLocks noChangeAspect="1" noChangeShapeType="1"/>
              </p:cNvSpPr>
              <p:nvPr/>
            </p:nvSpPr>
            <p:spPr bwMode="auto">
              <a:xfrm>
                <a:off x="4038" y="1229"/>
                <a:ext cx="21" cy="15"/>
              </a:xfrm>
              <a:prstGeom prst="line">
                <a:avLst/>
              </a:prstGeom>
              <a:noFill/>
              <a:ln w="0">
                <a:noFill/>
                <a:round/>
                <a:headEnd/>
                <a:tailEnd/>
              </a:ln>
            </p:spPr>
            <p:txBody>
              <a:bodyPr/>
              <a:lstStyle/>
              <a:p>
                <a:endParaRPr lang="it-IT"/>
              </a:p>
            </p:txBody>
          </p:sp>
          <p:sp>
            <p:nvSpPr>
              <p:cNvPr id="17066" name="Freeform 40"/>
              <p:cNvSpPr>
                <a:spLocks noChangeAspect="1"/>
              </p:cNvSpPr>
              <p:nvPr/>
            </p:nvSpPr>
            <p:spPr bwMode="auto">
              <a:xfrm>
                <a:off x="4016" y="1234"/>
                <a:ext cx="43" cy="10"/>
              </a:xfrm>
              <a:custGeom>
                <a:avLst/>
                <a:gdLst>
                  <a:gd name="T0" fmla="*/ 245 w 40"/>
                  <a:gd name="T1" fmla="*/ 10 h 10"/>
                  <a:gd name="T2" fmla="*/ 118 w 40"/>
                  <a:gd name="T3" fmla="*/ 4 h 10"/>
                  <a:gd name="T4" fmla="*/ 0 w 40"/>
                  <a:gd name="T5" fmla="*/ 0 h 10"/>
                  <a:gd name="T6" fmla="*/ 0 60000 65536"/>
                  <a:gd name="T7" fmla="*/ 0 60000 65536"/>
                  <a:gd name="T8" fmla="*/ 0 60000 65536"/>
                  <a:gd name="T9" fmla="*/ 0 w 40"/>
                  <a:gd name="T10" fmla="*/ 0 h 10"/>
                  <a:gd name="T11" fmla="*/ 40 w 40"/>
                  <a:gd name="T12" fmla="*/ 10 h 10"/>
                </a:gdLst>
                <a:ahLst/>
                <a:cxnLst>
                  <a:cxn ang="T6">
                    <a:pos x="T0" y="T1"/>
                  </a:cxn>
                  <a:cxn ang="T7">
                    <a:pos x="T2" y="T3"/>
                  </a:cxn>
                  <a:cxn ang="T8">
                    <a:pos x="T4" y="T5"/>
                  </a:cxn>
                </a:cxnLst>
                <a:rect l="T9" t="T10" r="T11" b="T12"/>
                <a:pathLst>
                  <a:path w="40" h="10">
                    <a:moveTo>
                      <a:pt x="40" y="10"/>
                    </a:moveTo>
                    <a:lnTo>
                      <a:pt x="19" y="4"/>
                    </a:lnTo>
                    <a:lnTo>
                      <a:pt x="0" y="0"/>
                    </a:lnTo>
                  </a:path>
                </a:pathLst>
              </a:custGeom>
              <a:solidFill>
                <a:srgbClr val="FFCC66"/>
              </a:solidFill>
              <a:ln w="0">
                <a:noFill/>
                <a:round/>
                <a:headEnd/>
                <a:tailEnd/>
              </a:ln>
            </p:spPr>
            <p:txBody>
              <a:bodyPr/>
              <a:lstStyle/>
              <a:p>
                <a:endParaRPr lang="it-IT"/>
              </a:p>
            </p:txBody>
          </p:sp>
          <p:sp>
            <p:nvSpPr>
              <p:cNvPr id="17067" name="Freeform 41"/>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25"/>
                  <a:gd name="T89" fmla="*/ 95 w 9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path>
                </a:pathLst>
              </a:custGeom>
              <a:solidFill>
                <a:srgbClr val="FFCC66"/>
              </a:solidFill>
              <a:ln w="0">
                <a:noFill/>
                <a:round/>
                <a:headEnd/>
                <a:tailEnd/>
              </a:ln>
            </p:spPr>
            <p:txBody>
              <a:bodyPr/>
              <a:lstStyle/>
              <a:p>
                <a:endParaRPr lang="it-IT"/>
              </a:p>
            </p:txBody>
          </p:sp>
          <p:sp>
            <p:nvSpPr>
              <p:cNvPr id="17068" name="Freeform 42"/>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path>
                </a:pathLst>
              </a:custGeom>
              <a:solidFill>
                <a:srgbClr val="FFCC66"/>
              </a:solidFill>
              <a:ln w="0">
                <a:noFill/>
                <a:round/>
                <a:headEnd/>
                <a:tailEnd/>
              </a:ln>
            </p:spPr>
            <p:txBody>
              <a:bodyPr/>
              <a:lstStyle/>
              <a:p>
                <a:endParaRPr lang="it-IT"/>
              </a:p>
            </p:txBody>
          </p:sp>
          <p:sp>
            <p:nvSpPr>
              <p:cNvPr id="17069" name="Freeform 43"/>
              <p:cNvSpPr>
                <a:spLocks noChangeAspect="1"/>
              </p:cNvSpPr>
              <p:nvPr/>
            </p:nvSpPr>
            <p:spPr bwMode="auto">
              <a:xfrm>
                <a:off x="4354" y="1227"/>
                <a:ext cx="10" cy="9"/>
              </a:xfrm>
              <a:custGeom>
                <a:avLst/>
                <a:gdLst>
                  <a:gd name="T0" fmla="*/ 120 w 9"/>
                  <a:gd name="T1" fmla="*/ 141 h 8"/>
                  <a:gd name="T2" fmla="*/ 97 w 9"/>
                  <a:gd name="T3" fmla="*/ 2 h 8"/>
                  <a:gd name="T4" fmla="*/ 78 w 9"/>
                  <a:gd name="T5" fmla="*/ 0 h 8"/>
                  <a:gd name="T6" fmla="*/ 2 w 9"/>
                  <a:gd name="T7" fmla="*/ 0 h 8"/>
                  <a:gd name="T8" fmla="*/ 0 w 9"/>
                  <a:gd name="T9" fmla="*/ 11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8"/>
                    </a:moveTo>
                    <a:lnTo>
                      <a:pt x="7" y="2"/>
                    </a:lnTo>
                    <a:lnTo>
                      <a:pt x="5" y="0"/>
                    </a:lnTo>
                    <a:lnTo>
                      <a:pt x="2" y="0"/>
                    </a:lnTo>
                    <a:lnTo>
                      <a:pt x="0" y="6"/>
                    </a:lnTo>
                  </a:path>
                </a:pathLst>
              </a:custGeom>
              <a:solidFill>
                <a:srgbClr val="FFCC66"/>
              </a:solidFill>
              <a:ln w="0">
                <a:noFill/>
                <a:round/>
                <a:headEnd/>
                <a:tailEnd/>
              </a:ln>
            </p:spPr>
            <p:txBody>
              <a:bodyPr/>
              <a:lstStyle/>
              <a:p>
                <a:endParaRPr lang="it-IT"/>
              </a:p>
            </p:txBody>
          </p:sp>
          <p:sp>
            <p:nvSpPr>
              <p:cNvPr id="17070" name="Freeform 44"/>
              <p:cNvSpPr>
                <a:spLocks noChangeAspect="1"/>
              </p:cNvSpPr>
              <p:nvPr/>
            </p:nvSpPr>
            <p:spPr bwMode="auto">
              <a:xfrm>
                <a:off x="4319" y="1225"/>
                <a:ext cx="45" cy="13"/>
              </a:xfrm>
              <a:custGeom>
                <a:avLst/>
                <a:gdLst>
                  <a:gd name="T0" fmla="*/ 132 w 42"/>
                  <a:gd name="T1" fmla="*/ 61 h 12"/>
                  <a:gd name="T2" fmla="*/ 66 w 42"/>
                  <a:gd name="T3" fmla="*/ 4 h 12"/>
                  <a:gd name="T4" fmla="*/ 6 w 42"/>
                  <a:gd name="T5" fmla="*/ 0 h 12"/>
                  <a:gd name="T6" fmla="*/ 2 w 42"/>
                  <a:gd name="T7" fmla="*/ 52 h 12"/>
                  <a:gd name="T8" fmla="*/ 0 w 42"/>
                  <a:gd name="T9" fmla="*/ 72 h 12"/>
                  <a:gd name="T10" fmla="*/ 93 w 42"/>
                  <a:gd name="T11" fmla="*/ 72 h 12"/>
                  <a:gd name="T12" fmla="*/ 162 w 42"/>
                  <a:gd name="T13" fmla="*/ 72 h 12"/>
                  <a:gd name="T14" fmla="*/ 204 w 42"/>
                  <a:gd name="T15" fmla="*/ 85 h 12"/>
                  <a:gd name="T16" fmla="*/ 235 w 42"/>
                  <a:gd name="T17" fmla="*/ 7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2"/>
                  <a:gd name="T29" fmla="*/ 42 w 4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2">
                    <a:moveTo>
                      <a:pt x="23" y="8"/>
                    </a:moveTo>
                    <a:lnTo>
                      <a:pt x="12" y="4"/>
                    </a:lnTo>
                    <a:lnTo>
                      <a:pt x="6" y="0"/>
                    </a:lnTo>
                    <a:lnTo>
                      <a:pt x="2" y="6"/>
                    </a:lnTo>
                    <a:lnTo>
                      <a:pt x="0" y="10"/>
                    </a:lnTo>
                    <a:lnTo>
                      <a:pt x="17" y="10"/>
                    </a:lnTo>
                    <a:lnTo>
                      <a:pt x="29" y="10"/>
                    </a:lnTo>
                    <a:lnTo>
                      <a:pt x="36" y="12"/>
                    </a:lnTo>
                    <a:lnTo>
                      <a:pt x="42" y="10"/>
                    </a:lnTo>
                  </a:path>
                </a:pathLst>
              </a:custGeom>
              <a:solidFill>
                <a:srgbClr val="FFCC66"/>
              </a:solidFill>
              <a:ln w="0">
                <a:noFill/>
                <a:round/>
                <a:headEnd/>
                <a:tailEnd/>
              </a:ln>
            </p:spPr>
            <p:txBody>
              <a:bodyPr/>
              <a:lstStyle/>
              <a:p>
                <a:endParaRPr lang="it-IT"/>
              </a:p>
            </p:txBody>
          </p:sp>
          <p:sp>
            <p:nvSpPr>
              <p:cNvPr id="17071" name="Freeform 45"/>
              <p:cNvSpPr>
                <a:spLocks noChangeAspect="1"/>
              </p:cNvSpPr>
              <p:nvPr/>
            </p:nvSpPr>
            <p:spPr bwMode="auto">
              <a:xfrm>
                <a:off x="4305" y="1223"/>
                <a:ext cx="16" cy="2"/>
              </a:xfrm>
              <a:custGeom>
                <a:avLst/>
                <a:gdLst>
                  <a:gd name="T0" fmla="*/ 0 w 15"/>
                  <a:gd name="T1" fmla="*/ 2 h 2"/>
                  <a:gd name="T2" fmla="*/ 7 w 15"/>
                  <a:gd name="T3" fmla="*/ 2 h 2"/>
                  <a:gd name="T4" fmla="*/ 70 w 15"/>
                  <a:gd name="T5" fmla="*/ 2 h 2"/>
                  <a:gd name="T6" fmla="*/ 54 w 15"/>
                  <a:gd name="T7" fmla="*/ 0 h 2"/>
                  <a:gd name="T8" fmla="*/ 7 w 15"/>
                  <a:gd name="T9" fmla="*/ 0 h 2"/>
                  <a:gd name="T10" fmla="*/ 3 w 15"/>
                  <a:gd name="T11" fmla="*/ 0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2"/>
                    </a:lnTo>
                    <a:lnTo>
                      <a:pt x="11" y="0"/>
                    </a:lnTo>
                    <a:lnTo>
                      <a:pt x="7" y="0"/>
                    </a:lnTo>
                    <a:lnTo>
                      <a:pt x="3" y="0"/>
                    </a:lnTo>
                    <a:lnTo>
                      <a:pt x="0" y="0"/>
                    </a:lnTo>
                  </a:path>
                </a:pathLst>
              </a:custGeom>
              <a:solidFill>
                <a:srgbClr val="FFCC66"/>
              </a:solidFill>
              <a:ln w="0">
                <a:noFill/>
                <a:round/>
                <a:headEnd/>
                <a:tailEnd/>
              </a:ln>
            </p:spPr>
            <p:txBody>
              <a:bodyPr/>
              <a:lstStyle/>
              <a:p>
                <a:endParaRPr lang="it-IT"/>
              </a:p>
            </p:txBody>
          </p:sp>
          <p:sp>
            <p:nvSpPr>
              <p:cNvPr id="17072" name="Freeform 46"/>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path>
                </a:pathLst>
              </a:custGeom>
              <a:solidFill>
                <a:srgbClr val="FFCC66"/>
              </a:solidFill>
              <a:ln w="0">
                <a:solidFill>
                  <a:srgbClr val="6600FF"/>
                </a:solidFill>
                <a:round/>
                <a:headEnd/>
                <a:tailEnd/>
              </a:ln>
            </p:spPr>
            <p:txBody>
              <a:bodyPr/>
              <a:lstStyle/>
              <a:p>
                <a:endParaRPr lang="it-IT"/>
              </a:p>
            </p:txBody>
          </p:sp>
          <p:sp>
            <p:nvSpPr>
              <p:cNvPr id="17073" name="Line 47"/>
              <p:cNvSpPr>
                <a:spLocks noChangeAspect="1" noChangeShapeType="1"/>
              </p:cNvSpPr>
              <p:nvPr/>
            </p:nvSpPr>
            <p:spPr bwMode="auto">
              <a:xfrm>
                <a:off x="4876" y="1274"/>
                <a:ext cx="2" cy="1"/>
              </a:xfrm>
              <a:prstGeom prst="line">
                <a:avLst/>
              </a:prstGeom>
              <a:noFill/>
              <a:ln w="0">
                <a:solidFill>
                  <a:srgbClr val="6600FF"/>
                </a:solidFill>
                <a:round/>
                <a:headEnd/>
                <a:tailEnd/>
              </a:ln>
            </p:spPr>
            <p:txBody>
              <a:bodyPr/>
              <a:lstStyle/>
              <a:p>
                <a:endParaRPr lang="it-IT"/>
              </a:p>
            </p:txBody>
          </p:sp>
          <p:sp>
            <p:nvSpPr>
              <p:cNvPr id="17074" name="Freeform 48"/>
              <p:cNvSpPr>
                <a:spLocks noChangeAspect="1"/>
              </p:cNvSpPr>
              <p:nvPr/>
            </p:nvSpPr>
            <p:spPr bwMode="auto">
              <a:xfrm>
                <a:off x="5204" y="1352"/>
                <a:ext cx="18" cy="17"/>
              </a:xfrm>
              <a:custGeom>
                <a:avLst/>
                <a:gdLst>
                  <a:gd name="T0" fmla="*/ 66 w 17"/>
                  <a:gd name="T1" fmla="*/ 0 h 16"/>
                  <a:gd name="T2" fmla="*/ 7 w 17"/>
                  <a:gd name="T3" fmla="*/ 41 h 16"/>
                  <a:gd name="T4" fmla="*/ 0 w 17"/>
                  <a:gd name="T5" fmla="*/ 67 h 16"/>
                  <a:gd name="T6" fmla="*/ 0 60000 65536"/>
                  <a:gd name="T7" fmla="*/ 0 60000 65536"/>
                  <a:gd name="T8" fmla="*/ 0 60000 65536"/>
                  <a:gd name="T9" fmla="*/ 0 w 17"/>
                  <a:gd name="T10" fmla="*/ 0 h 16"/>
                  <a:gd name="T11" fmla="*/ 17 w 17"/>
                  <a:gd name="T12" fmla="*/ 16 h 16"/>
                </a:gdLst>
                <a:ahLst/>
                <a:cxnLst>
                  <a:cxn ang="T6">
                    <a:pos x="T0" y="T1"/>
                  </a:cxn>
                  <a:cxn ang="T7">
                    <a:pos x="T2" y="T3"/>
                  </a:cxn>
                  <a:cxn ang="T8">
                    <a:pos x="T4" y="T5"/>
                  </a:cxn>
                </a:cxnLst>
                <a:rect l="T9" t="T10" r="T11" b="T12"/>
                <a:pathLst>
                  <a:path w="17" h="16">
                    <a:moveTo>
                      <a:pt x="17" y="0"/>
                    </a:moveTo>
                    <a:lnTo>
                      <a:pt x="7" y="8"/>
                    </a:lnTo>
                    <a:lnTo>
                      <a:pt x="0" y="16"/>
                    </a:lnTo>
                  </a:path>
                </a:pathLst>
              </a:custGeom>
              <a:solidFill>
                <a:srgbClr val="FFCC66"/>
              </a:solidFill>
              <a:ln w="0">
                <a:solidFill>
                  <a:srgbClr val="6600FF"/>
                </a:solidFill>
                <a:round/>
                <a:headEnd/>
                <a:tailEnd/>
              </a:ln>
            </p:spPr>
            <p:txBody>
              <a:bodyPr/>
              <a:lstStyle/>
              <a:p>
                <a:endParaRPr lang="it-IT"/>
              </a:p>
            </p:txBody>
          </p:sp>
          <p:sp>
            <p:nvSpPr>
              <p:cNvPr id="17075" name="Line 49"/>
              <p:cNvSpPr>
                <a:spLocks noChangeAspect="1" noChangeShapeType="1"/>
              </p:cNvSpPr>
              <p:nvPr/>
            </p:nvSpPr>
            <p:spPr bwMode="auto">
              <a:xfrm>
                <a:off x="5204" y="1369"/>
                <a:ext cx="32" cy="5"/>
              </a:xfrm>
              <a:prstGeom prst="line">
                <a:avLst/>
              </a:prstGeom>
              <a:noFill/>
              <a:ln w="0">
                <a:solidFill>
                  <a:srgbClr val="6600FF"/>
                </a:solidFill>
                <a:round/>
                <a:headEnd/>
                <a:tailEnd/>
              </a:ln>
            </p:spPr>
            <p:txBody>
              <a:bodyPr/>
              <a:lstStyle/>
              <a:p>
                <a:endParaRPr lang="it-IT"/>
              </a:p>
            </p:txBody>
          </p:sp>
          <p:sp>
            <p:nvSpPr>
              <p:cNvPr id="17076" name="Freeform 50"/>
              <p:cNvSpPr>
                <a:spLocks noChangeAspect="1"/>
              </p:cNvSpPr>
              <p:nvPr/>
            </p:nvSpPr>
            <p:spPr bwMode="auto">
              <a:xfrm>
                <a:off x="5222" y="1352"/>
                <a:ext cx="65" cy="38"/>
              </a:xfrm>
              <a:custGeom>
                <a:avLst/>
                <a:gdLst>
                  <a:gd name="T0" fmla="*/ 62 w 61"/>
                  <a:gd name="T1" fmla="*/ 157 h 35"/>
                  <a:gd name="T2" fmla="*/ 62 w 61"/>
                  <a:gd name="T3" fmla="*/ 176 h 35"/>
                  <a:gd name="T4" fmla="*/ 62 w 61"/>
                  <a:gd name="T5" fmla="*/ 207 h 35"/>
                  <a:gd name="T6" fmla="*/ 133 w 61"/>
                  <a:gd name="T7" fmla="*/ 244 h 35"/>
                  <a:gd name="T8" fmla="*/ 210 w 61"/>
                  <a:gd name="T9" fmla="*/ 274 h 35"/>
                  <a:gd name="T10" fmla="*/ 254 w 61"/>
                  <a:gd name="T11" fmla="*/ 274 h 35"/>
                  <a:gd name="T12" fmla="*/ 300 w 61"/>
                  <a:gd name="T13" fmla="*/ 274 h 35"/>
                  <a:gd name="T14" fmla="*/ 172 w 61"/>
                  <a:gd name="T15" fmla="*/ 145 h 35"/>
                  <a:gd name="T16" fmla="*/ 62 w 61"/>
                  <a:gd name="T17" fmla="*/ 64 h 35"/>
                  <a:gd name="T18" fmla="*/ 4 w 61"/>
                  <a:gd name="T19" fmla="*/ 2 h 35"/>
                  <a:gd name="T20" fmla="*/ 0 w 6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35"/>
                  <a:gd name="T35" fmla="*/ 61 w 61"/>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35">
                    <a:moveTo>
                      <a:pt x="13" y="20"/>
                    </a:moveTo>
                    <a:lnTo>
                      <a:pt x="13" y="23"/>
                    </a:lnTo>
                    <a:lnTo>
                      <a:pt x="13" y="27"/>
                    </a:lnTo>
                    <a:lnTo>
                      <a:pt x="27" y="31"/>
                    </a:lnTo>
                    <a:lnTo>
                      <a:pt x="44" y="35"/>
                    </a:lnTo>
                    <a:lnTo>
                      <a:pt x="52" y="35"/>
                    </a:lnTo>
                    <a:lnTo>
                      <a:pt x="61" y="35"/>
                    </a:lnTo>
                    <a:lnTo>
                      <a:pt x="35" y="18"/>
                    </a:lnTo>
                    <a:lnTo>
                      <a:pt x="13" y="8"/>
                    </a:lnTo>
                    <a:lnTo>
                      <a:pt x="4" y="2"/>
                    </a:lnTo>
                    <a:lnTo>
                      <a:pt x="0" y="0"/>
                    </a:lnTo>
                  </a:path>
                </a:pathLst>
              </a:custGeom>
              <a:solidFill>
                <a:srgbClr val="FFCC66"/>
              </a:solidFill>
              <a:ln w="0">
                <a:solidFill>
                  <a:srgbClr val="6600FF"/>
                </a:solidFill>
                <a:round/>
                <a:headEnd/>
                <a:tailEnd/>
              </a:ln>
            </p:spPr>
            <p:txBody>
              <a:bodyPr/>
              <a:lstStyle/>
              <a:p>
                <a:endParaRPr lang="it-IT"/>
              </a:p>
            </p:txBody>
          </p:sp>
          <p:sp>
            <p:nvSpPr>
              <p:cNvPr id="17077" name="Line 51"/>
              <p:cNvSpPr>
                <a:spLocks noChangeAspect="1" noChangeShapeType="1"/>
              </p:cNvSpPr>
              <p:nvPr/>
            </p:nvSpPr>
            <p:spPr bwMode="auto">
              <a:xfrm>
                <a:off x="5222" y="1352"/>
                <a:ext cx="1" cy="1"/>
              </a:xfrm>
              <a:prstGeom prst="line">
                <a:avLst/>
              </a:prstGeom>
              <a:noFill/>
              <a:ln w="0">
                <a:solidFill>
                  <a:srgbClr val="6600FF"/>
                </a:solidFill>
                <a:round/>
                <a:headEnd/>
                <a:tailEnd/>
              </a:ln>
            </p:spPr>
            <p:txBody>
              <a:bodyPr/>
              <a:lstStyle/>
              <a:p>
                <a:endParaRPr lang="it-IT"/>
              </a:p>
            </p:txBody>
          </p:sp>
          <p:sp>
            <p:nvSpPr>
              <p:cNvPr id="17078" name="Freeform 52"/>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2"/>
                  <a:gd name="T29" fmla="*/ 46 w 4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2">
                    <a:moveTo>
                      <a:pt x="46" y="2"/>
                    </a:moveTo>
                    <a:lnTo>
                      <a:pt x="44" y="8"/>
                    </a:lnTo>
                    <a:lnTo>
                      <a:pt x="40" y="12"/>
                    </a:lnTo>
                    <a:lnTo>
                      <a:pt x="19" y="8"/>
                    </a:lnTo>
                    <a:lnTo>
                      <a:pt x="0" y="2"/>
                    </a:lnTo>
                    <a:lnTo>
                      <a:pt x="13" y="0"/>
                    </a:lnTo>
                    <a:lnTo>
                      <a:pt x="24" y="0"/>
                    </a:lnTo>
                    <a:lnTo>
                      <a:pt x="34" y="2"/>
                    </a:lnTo>
                    <a:lnTo>
                      <a:pt x="46" y="2"/>
                    </a:lnTo>
                  </a:path>
                </a:pathLst>
              </a:custGeom>
              <a:solidFill>
                <a:srgbClr val="FFCC66"/>
              </a:solidFill>
              <a:ln w="0">
                <a:solidFill>
                  <a:srgbClr val="6600FF"/>
                </a:solidFill>
                <a:round/>
                <a:headEnd/>
                <a:tailEnd/>
              </a:ln>
            </p:spPr>
            <p:txBody>
              <a:bodyPr/>
              <a:lstStyle/>
              <a:p>
                <a:endParaRPr lang="it-IT"/>
              </a:p>
            </p:txBody>
          </p:sp>
          <p:sp>
            <p:nvSpPr>
              <p:cNvPr id="17079" name="Line 53"/>
              <p:cNvSpPr>
                <a:spLocks noChangeAspect="1" noChangeShapeType="1"/>
              </p:cNvSpPr>
              <p:nvPr/>
            </p:nvSpPr>
            <p:spPr bwMode="auto">
              <a:xfrm>
                <a:off x="5260" y="1406"/>
                <a:ext cx="1" cy="1"/>
              </a:xfrm>
              <a:prstGeom prst="line">
                <a:avLst/>
              </a:prstGeom>
              <a:noFill/>
              <a:ln w="0">
                <a:solidFill>
                  <a:srgbClr val="6600FF"/>
                </a:solidFill>
                <a:round/>
                <a:headEnd/>
                <a:tailEnd/>
              </a:ln>
            </p:spPr>
            <p:txBody>
              <a:bodyPr/>
              <a:lstStyle/>
              <a:p>
                <a:endParaRPr lang="it-IT"/>
              </a:p>
            </p:txBody>
          </p:sp>
          <p:sp>
            <p:nvSpPr>
              <p:cNvPr id="17080" name="Line 54"/>
              <p:cNvSpPr>
                <a:spLocks noChangeAspect="1" noChangeShapeType="1"/>
              </p:cNvSpPr>
              <p:nvPr/>
            </p:nvSpPr>
            <p:spPr bwMode="auto">
              <a:xfrm>
                <a:off x="3956" y="1218"/>
                <a:ext cx="11" cy="1"/>
              </a:xfrm>
              <a:prstGeom prst="line">
                <a:avLst/>
              </a:prstGeom>
              <a:noFill/>
              <a:ln w="0">
                <a:solidFill>
                  <a:srgbClr val="131516"/>
                </a:solidFill>
                <a:round/>
                <a:headEnd/>
                <a:tailEnd/>
              </a:ln>
            </p:spPr>
            <p:txBody>
              <a:bodyPr/>
              <a:lstStyle/>
              <a:p>
                <a:endParaRPr lang="it-IT"/>
              </a:p>
            </p:txBody>
          </p:sp>
          <p:sp>
            <p:nvSpPr>
              <p:cNvPr id="17081" name="Line 55"/>
              <p:cNvSpPr>
                <a:spLocks noChangeAspect="1" noChangeShapeType="1"/>
              </p:cNvSpPr>
              <p:nvPr/>
            </p:nvSpPr>
            <p:spPr bwMode="auto">
              <a:xfrm flipH="1">
                <a:off x="4477" y="1260"/>
                <a:ext cx="4" cy="5"/>
              </a:xfrm>
              <a:prstGeom prst="line">
                <a:avLst/>
              </a:prstGeom>
              <a:noFill/>
              <a:ln w="0">
                <a:solidFill>
                  <a:srgbClr val="131516"/>
                </a:solidFill>
                <a:round/>
                <a:headEnd/>
                <a:tailEnd/>
              </a:ln>
            </p:spPr>
            <p:txBody>
              <a:bodyPr/>
              <a:lstStyle/>
              <a:p>
                <a:endParaRPr lang="it-IT"/>
              </a:p>
            </p:txBody>
          </p:sp>
          <p:sp>
            <p:nvSpPr>
              <p:cNvPr id="17082" name="Line 56"/>
              <p:cNvSpPr>
                <a:spLocks noChangeAspect="1" noChangeShapeType="1"/>
              </p:cNvSpPr>
              <p:nvPr/>
            </p:nvSpPr>
            <p:spPr bwMode="auto">
              <a:xfrm>
                <a:off x="4799" y="1294"/>
                <a:ext cx="11" cy="1"/>
              </a:xfrm>
              <a:prstGeom prst="line">
                <a:avLst/>
              </a:prstGeom>
              <a:noFill/>
              <a:ln w="0">
                <a:solidFill>
                  <a:srgbClr val="6600FF"/>
                </a:solidFill>
                <a:round/>
                <a:headEnd/>
                <a:tailEnd/>
              </a:ln>
            </p:spPr>
            <p:txBody>
              <a:bodyPr/>
              <a:lstStyle/>
              <a:p>
                <a:endParaRPr lang="it-IT"/>
              </a:p>
            </p:txBody>
          </p:sp>
          <p:sp>
            <p:nvSpPr>
              <p:cNvPr id="17083" name="Freeform 57"/>
              <p:cNvSpPr>
                <a:spLocks noChangeAspect="1"/>
              </p:cNvSpPr>
              <p:nvPr/>
            </p:nvSpPr>
            <p:spPr bwMode="auto">
              <a:xfrm>
                <a:off x="4810" y="1294"/>
                <a:ext cx="370" cy="98"/>
              </a:xfrm>
              <a:custGeom>
                <a:avLst/>
                <a:gdLst>
                  <a:gd name="T0" fmla="*/ 0 w 346"/>
                  <a:gd name="T1" fmla="*/ 0 h 92"/>
                  <a:gd name="T2" fmla="*/ 80 w 346"/>
                  <a:gd name="T3" fmla="*/ 5 h 92"/>
                  <a:gd name="T4" fmla="*/ 164 w 346"/>
                  <a:gd name="T5" fmla="*/ 7 h 92"/>
                  <a:gd name="T6" fmla="*/ 259 w 346"/>
                  <a:gd name="T7" fmla="*/ 5 h 92"/>
                  <a:gd name="T8" fmla="*/ 342 w 346"/>
                  <a:gd name="T9" fmla="*/ 4 h 92"/>
                  <a:gd name="T10" fmla="*/ 460 w 346"/>
                  <a:gd name="T11" fmla="*/ 5 h 92"/>
                  <a:gd name="T12" fmla="*/ 553 w 346"/>
                  <a:gd name="T13" fmla="*/ 7 h 92"/>
                  <a:gd name="T14" fmla="*/ 706 w 346"/>
                  <a:gd name="T15" fmla="*/ 67 h 92"/>
                  <a:gd name="T16" fmla="*/ 842 w 346"/>
                  <a:gd name="T17" fmla="*/ 86 h 92"/>
                  <a:gd name="T18" fmla="*/ 1000 w 346"/>
                  <a:gd name="T19" fmla="*/ 111 h 92"/>
                  <a:gd name="T20" fmla="*/ 1146 w 346"/>
                  <a:gd name="T21" fmla="*/ 143 h 92"/>
                  <a:gd name="T22" fmla="*/ 1248 w 346"/>
                  <a:gd name="T23" fmla="*/ 173 h 92"/>
                  <a:gd name="T24" fmla="*/ 1310 w 346"/>
                  <a:gd name="T25" fmla="*/ 210 h 92"/>
                  <a:gd name="T26" fmla="*/ 1388 w 346"/>
                  <a:gd name="T27" fmla="*/ 254 h 92"/>
                  <a:gd name="T28" fmla="*/ 1484 w 346"/>
                  <a:gd name="T29" fmla="*/ 295 h 92"/>
                  <a:gd name="T30" fmla="*/ 1432 w 346"/>
                  <a:gd name="T31" fmla="*/ 255 h 92"/>
                  <a:gd name="T32" fmla="*/ 1388 w 346"/>
                  <a:gd name="T33" fmla="*/ 236 h 92"/>
                  <a:gd name="T34" fmla="*/ 1401 w 346"/>
                  <a:gd name="T35" fmla="*/ 223 h 92"/>
                  <a:gd name="T36" fmla="*/ 1438 w 346"/>
                  <a:gd name="T37" fmla="*/ 210 h 92"/>
                  <a:gd name="T38" fmla="*/ 1527 w 346"/>
                  <a:gd name="T39" fmla="*/ 236 h 92"/>
                  <a:gd name="T40" fmla="*/ 1602 w 346"/>
                  <a:gd name="T41" fmla="*/ 255 h 92"/>
                  <a:gd name="T42" fmla="*/ 1686 w 346"/>
                  <a:gd name="T43" fmla="*/ 289 h 92"/>
                  <a:gd name="T44" fmla="*/ 1768 w 346"/>
                  <a:gd name="T45" fmla="*/ 295 h 92"/>
                  <a:gd name="T46" fmla="*/ 1768 w 346"/>
                  <a:gd name="T47" fmla="*/ 349 h 92"/>
                  <a:gd name="T48" fmla="*/ 1768 w 346"/>
                  <a:gd name="T49" fmla="*/ 372 h 92"/>
                  <a:gd name="T50" fmla="*/ 1773 w 346"/>
                  <a:gd name="T51" fmla="*/ 397 h 92"/>
                  <a:gd name="T52" fmla="*/ 1802 w 346"/>
                  <a:gd name="T53" fmla="*/ 422 h 92"/>
                  <a:gd name="T54" fmla="*/ 1829 w 346"/>
                  <a:gd name="T55" fmla="*/ 438 h 92"/>
                  <a:gd name="T56" fmla="*/ 1849 w 346"/>
                  <a:gd name="T57" fmla="*/ 450 h 92"/>
                  <a:gd name="T58" fmla="*/ 1780 w 346"/>
                  <a:gd name="T59" fmla="*/ 450 h 92"/>
                  <a:gd name="T60" fmla="*/ 1758 w 346"/>
                  <a:gd name="T61" fmla="*/ 450 h 92"/>
                  <a:gd name="T62" fmla="*/ 1722 w 346"/>
                  <a:gd name="T63" fmla="*/ 450 h 92"/>
                  <a:gd name="T64" fmla="*/ 1697 w 346"/>
                  <a:gd name="T65" fmla="*/ 429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6"/>
                  <a:gd name="T100" fmla="*/ 0 h 92"/>
                  <a:gd name="T101" fmla="*/ 346 w 34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6" h="92">
                    <a:moveTo>
                      <a:pt x="0" y="0"/>
                    </a:moveTo>
                    <a:lnTo>
                      <a:pt x="16" y="5"/>
                    </a:lnTo>
                    <a:lnTo>
                      <a:pt x="31" y="7"/>
                    </a:lnTo>
                    <a:lnTo>
                      <a:pt x="48" y="5"/>
                    </a:lnTo>
                    <a:lnTo>
                      <a:pt x="64" y="4"/>
                    </a:lnTo>
                    <a:lnTo>
                      <a:pt x="87" y="5"/>
                    </a:lnTo>
                    <a:lnTo>
                      <a:pt x="104" y="7"/>
                    </a:lnTo>
                    <a:lnTo>
                      <a:pt x="131" y="15"/>
                    </a:lnTo>
                    <a:lnTo>
                      <a:pt x="158" y="19"/>
                    </a:lnTo>
                    <a:lnTo>
                      <a:pt x="187" y="23"/>
                    </a:lnTo>
                    <a:lnTo>
                      <a:pt x="215" y="30"/>
                    </a:lnTo>
                    <a:lnTo>
                      <a:pt x="233" y="36"/>
                    </a:lnTo>
                    <a:lnTo>
                      <a:pt x="246" y="44"/>
                    </a:lnTo>
                    <a:lnTo>
                      <a:pt x="259" y="52"/>
                    </a:lnTo>
                    <a:lnTo>
                      <a:pt x="277" y="61"/>
                    </a:lnTo>
                    <a:lnTo>
                      <a:pt x="267" y="53"/>
                    </a:lnTo>
                    <a:lnTo>
                      <a:pt x="259" y="48"/>
                    </a:lnTo>
                    <a:lnTo>
                      <a:pt x="263" y="46"/>
                    </a:lnTo>
                    <a:lnTo>
                      <a:pt x="269" y="44"/>
                    </a:lnTo>
                    <a:lnTo>
                      <a:pt x="284" y="48"/>
                    </a:lnTo>
                    <a:lnTo>
                      <a:pt x="300" y="53"/>
                    </a:lnTo>
                    <a:lnTo>
                      <a:pt x="315" y="59"/>
                    </a:lnTo>
                    <a:lnTo>
                      <a:pt x="330" y="61"/>
                    </a:lnTo>
                    <a:lnTo>
                      <a:pt x="330" y="71"/>
                    </a:lnTo>
                    <a:lnTo>
                      <a:pt x="330" y="76"/>
                    </a:lnTo>
                    <a:lnTo>
                      <a:pt x="332" y="82"/>
                    </a:lnTo>
                    <a:lnTo>
                      <a:pt x="336" y="86"/>
                    </a:lnTo>
                    <a:lnTo>
                      <a:pt x="342" y="90"/>
                    </a:lnTo>
                    <a:lnTo>
                      <a:pt x="346" y="92"/>
                    </a:lnTo>
                    <a:lnTo>
                      <a:pt x="334" y="92"/>
                    </a:lnTo>
                    <a:lnTo>
                      <a:pt x="328" y="92"/>
                    </a:lnTo>
                    <a:lnTo>
                      <a:pt x="323" y="92"/>
                    </a:lnTo>
                    <a:lnTo>
                      <a:pt x="317" y="88"/>
                    </a:lnTo>
                  </a:path>
                </a:pathLst>
              </a:custGeom>
              <a:solidFill>
                <a:srgbClr val="FFCC66"/>
              </a:solidFill>
              <a:ln w="0">
                <a:solidFill>
                  <a:srgbClr val="6600FF"/>
                </a:solidFill>
                <a:round/>
                <a:headEnd/>
                <a:tailEnd/>
              </a:ln>
            </p:spPr>
            <p:txBody>
              <a:bodyPr/>
              <a:lstStyle/>
              <a:p>
                <a:endParaRPr lang="it-IT"/>
              </a:p>
            </p:txBody>
          </p:sp>
          <p:sp>
            <p:nvSpPr>
              <p:cNvPr id="17084" name="Line 58"/>
              <p:cNvSpPr>
                <a:spLocks noChangeAspect="1" noChangeShapeType="1"/>
              </p:cNvSpPr>
              <p:nvPr/>
            </p:nvSpPr>
            <p:spPr bwMode="auto">
              <a:xfrm flipH="1">
                <a:off x="5118" y="1387"/>
                <a:ext cx="31" cy="2"/>
              </a:xfrm>
              <a:prstGeom prst="line">
                <a:avLst/>
              </a:prstGeom>
              <a:noFill/>
              <a:ln w="0">
                <a:solidFill>
                  <a:srgbClr val="6600FF"/>
                </a:solidFill>
                <a:round/>
                <a:headEnd/>
                <a:tailEnd/>
              </a:ln>
            </p:spPr>
            <p:txBody>
              <a:bodyPr/>
              <a:lstStyle/>
              <a:p>
                <a:endParaRPr lang="it-IT"/>
              </a:p>
            </p:txBody>
          </p:sp>
          <p:sp>
            <p:nvSpPr>
              <p:cNvPr id="17085" name="Line 59"/>
              <p:cNvSpPr>
                <a:spLocks noChangeShapeType="1"/>
              </p:cNvSpPr>
              <p:nvPr/>
            </p:nvSpPr>
            <p:spPr bwMode="auto">
              <a:xfrm>
                <a:off x="3605" y="1127"/>
                <a:ext cx="1" cy="1"/>
              </a:xfrm>
              <a:prstGeom prst="line">
                <a:avLst/>
              </a:prstGeom>
              <a:noFill/>
              <a:ln w="0">
                <a:noFill/>
                <a:round/>
                <a:headEnd/>
                <a:tailEnd/>
              </a:ln>
            </p:spPr>
            <p:txBody>
              <a:bodyPr/>
              <a:lstStyle/>
              <a:p>
                <a:endParaRPr lang="it-IT"/>
              </a:p>
            </p:txBody>
          </p:sp>
          <p:sp>
            <p:nvSpPr>
              <p:cNvPr id="17086" name="Line 60"/>
              <p:cNvSpPr>
                <a:spLocks noChangeShapeType="1"/>
              </p:cNvSpPr>
              <p:nvPr/>
            </p:nvSpPr>
            <p:spPr bwMode="auto">
              <a:xfrm>
                <a:off x="3596" y="1142"/>
                <a:ext cx="6" cy="1"/>
              </a:xfrm>
              <a:prstGeom prst="line">
                <a:avLst/>
              </a:prstGeom>
              <a:noFill/>
              <a:ln w="0">
                <a:noFill/>
                <a:round/>
                <a:headEnd/>
                <a:tailEnd/>
              </a:ln>
            </p:spPr>
            <p:txBody>
              <a:bodyPr/>
              <a:lstStyle/>
              <a:p>
                <a:endParaRPr lang="it-IT"/>
              </a:p>
            </p:txBody>
          </p:sp>
          <p:sp>
            <p:nvSpPr>
              <p:cNvPr id="17087" name="Line 61"/>
              <p:cNvSpPr>
                <a:spLocks noChangeShapeType="1"/>
              </p:cNvSpPr>
              <p:nvPr/>
            </p:nvSpPr>
            <p:spPr bwMode="auto">
              <a:xfrm>
                <a:off x="3646" y="1167"/>
                <a:ext cx="11" cy="1"/>
              </a:xfrm>
              <a:prstGeom prst="line">
                <a:avLst/>
              </a:prstGeom>
              <a:noFill/>
              <a:ln w="0">
                <a:noFill/>
                <a:round/>
                <a:headEnd/>
                <a:tailEnd/>
              </a:ln>
            </p:spPr>
            <p:txBody>
              <a:bodyPr/>
              <a:lstStyle/>
              <a:p>
                <a:endParaRPr lang="it-IT"/>
              </a:p>
            </p:txBody>
          </p:sp>
          <p:sp>
            <p:nvSpPr>
              <p:cNvPr id="17088" name="Line 62"/>
              <p:cNvSpPr>
                <a:spLocks noChangeShapeType="1"/>
              </p:cNvSpPr>
              <p:nvPr/>
            </p:nvSpPr>
            <p:spPr bwMode="auto">
              <a:xfrm>
                <a:off x="3646" y="1189"/>
                <a:ext cx="1" cy="13"/>
              </a:xfrm>
              <a:prstGeom prst="line">
                <a:avLst/>
              </a:prstGeom>
              <a:noFill/>
              <a:ln w="0">
                <a:solidFill>
                  <a:srgbClr val="6600FF"/>
                </a:solidFill>
                <a:round/>
                <a:headEnd/>
                <a:tailEnd/>
              </a:ln>
            </p:spPr>
            <p:txBody>
              <a:bodyPr/>
              <a:lstStyle/>
              <a:p>
                <a:endParaRPr lang="it-IT"/>
              </a:p>
            </p:txBody>
          </p:sp>
          <p:sp>
            <p:nvSpPr>
              <p:cNvPr id="17089" name="Line 63"/>
              <p:cNvSpPr>
                <a:spLocks noChangeShapeType="1"/>
              </p:cNvSpPr>
              <p:nvPr/>
            </p:nvSpPr>
            <p:spPr bwMode="auto">
              <a:xfrm>
                <a:off x="3778" y="1171"/>
                <a:ext cx="1" cy="6"/>
              </a:xfrm>
              <a:prstGeom prst="line">
                <a:avLst/>
              </a:prstGeom>
              <a:noFill/>
              <a:ln w="0">
                <a:solidFill>
                  <a:srgbClr val="6600FF"/>
                </a:solidFill>
                <a:round/>
                <a:headEnd/>
                <a:tailEnd/>
              </a:ln>
            </p:spPr>
            <p:txBody>
              <a:bodyPr/>
              <a:lstStyle/>
              <a:p>
                <a:endParaRPr lang="it-IT"/>
              </a:p>
            </p:txBody>
          </p:sp>
          <p:sp>
            <p:nvSpPr>
              <p:cNvPr id="17090" name="Line 64"/>
              <p:cNvSpPr>
                <a:spLocks noChangeShapeType="1"/>
              </p:cNvSpPr>
              <p:nvPr/>
            </p:nvSpPr>
            <p:spPr bwMode="auto">
              <a:xfrm>
                <a:off x="3571" y="1267"/>
                <a:ext cx="15" cy="4"/>
              </a:xfrm>
              <a:prstGeom prst="line">
                <a:avLst/>
              </a:prstGeom>
              <a:noFill/>
              <a:ln w="0">
                <a:solidFill>
                  <a:srgbClr val="6600FF"/>
                </a:solidFill>
                <a:round/>
                <a:headEnd/>
                <a:tailEnd/>
              </a:ln>
            </p:spPr>
            <p:txBody>
              <a:bodyPr/>
              <a:lstStyle/>
              <a:p>
                <a:endParaRPr lang="it-IT"/>
              </a:p>
            </p:txBody>
          </p:sp>
          <p:sp>
            <p:nvSpPr>
              <p:cNvPr id="17091" name="Freeform 65"/>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3"/>
                  <a:gd name="T35" fmla="*/ 30 w 3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close/>
                  </a:path>
                </a:pathLst>
              </a:custGeom>
              <a:solidFill>
                <a:srgbClr val="FFCC66"/>
              </a:solidFill>
              <a:ln w="9525">
                <a:noFill/>
                <a:round/>
                <a:headEnd/>
                <a:tailEnd/>
              </a:ln>
            </p:spPr>
            <p:txBody>
              <a:bodyPr/>
              <a:lstStyle/>
              <a:p>
                <a:endParaRPr lang="it-IT"/>
              </a:p>
            </p:txBody>
          </p:sp>
          <p:sp>
            <p:nvSpPr>
              <p:cNvPr id="17092" name="Freeform 66"/>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132 w 30"/>
                  <a:gd name="T23" fmla="*/ 0 h 13"/>
                  <a:gd name="T24" fmla="*/ 132 w 30"/>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3"/>
                  <a:gd name="T41" fmla="*/ 30 w 3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path>
                </a:pathLst>
              </a:custGeom>
              <a:solidFill>
                <a:srgbClr val="FFCC66"/>
              </a:solidFill>
              <a:ln w="0">
                <a:noFill/>
                <a:round/>
                <a:headEnd/>
                <a:tailEnd/>
              </a:ln>
            </p:spPr>
            <p:txBody>
              <a:bodyPr/>
              <a:lstStyle/>
              <a:p>
                <a:endParaRPr lang="it-IT"/>
              </a:p>
            </p:txBody>
          </p:sp>
          <p:sp>
            <p:nvSpPr>
              <p:cNvPr id="17093" name="Freeform 67"/>
              <p:cNvSpPr>
                <a:spLocks noChangeAspect="1"/>
              </p:cNvSpPr>
              <p:nvPr/>
            </p:nvSpPr>
            <p:spPr bwMode="auto">
              <a:xfrm>
                <a:off x="3559" y="1195"/>
                <a:ext cx="15" cy="14"/>
              </a:xfrm>
              <a:custGeom>
                <a:avLst/>
                <a:gdLst>
                  <a:gd name="T0" fmla="*/ 76 w 14"/>
                  <a:gd name="T1" fmla="*/ 0 h 13"/>
                  <a:gd name="T2" fmla="*/ 76 w 14"/>
                  <a:gd name="T3" fmla="*/ 78 h 13"/>
                  <a:gd name="T4" fmla="*/ 50 w 14"/>
                  <a:gd name="T5" fmla="*/ 67 h 13"/>
                  <a:gd name="T6" fmla="*/ 4 w 14"/>
                  <a:gd name="T7" fmla="*/ 58 h 13"/>
                  <a:gd name="T8" fmla="*/ 2 w 14"/>
                  <a:gd name="T9" fmla="*/ 50 h 13"/>
                  <a:gd name="T10" fmla="*/ 0 w 14"/>
                  <a:gd name="T11" fmla="*/ 5 h 13"/>
                  <a:gd name="T12" fmla="*/ 50 w 14"/>
                  <a:gd name="T13" fmla="*/ 2 h 13"/>
                  <a:gd name="T14" fmla="*/ 76 w 1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4" y="0"/>
                    </a:moveTo>
                    <a:lnTo>
                      <a:pt x="14" y="13"/>
                    </a:lnTo>
                    <a:lnTo>
                      <a:pt x="8" y="11"/>
                    </a:lnTo>
                    <a:lnTo>
                      <a:pt x="4" y="9"/>
                    </a:lnTo>
                    <a:lnTo>
                      <a:pt x="2" y="7"/>
                    </a:lnTo>
                    <a:lnTo>
                      <a:pt x="0" y="5"/>
                    </a:lnTo>
                    <a:lnTo>
                      <a:pt x="8" y="2"/>
                    </a:lnTo>
                    <a:lnTo>
                      <a:pt x="14" y="0"/>
                    </a:lnTo>
                    <a:close/>
                  </a:path>
                </a:pathLst>
              </a:custGeom>
              <a:solidFill>
                <a:srgbClr val="FFCC66"/>
              </a:solidFill>
              <a:ln w="9525">
                <a:noFill/>
                <a:round/>
                <a:headEnd/>
                <a:tailEnd/>
              </a:ln>
            </p:spPr>
            <p:txBody>
              <a:bodyPr/>
              <a:lstStyle/>
              <a:p>
                <a:endParaRPr lang="it-IT"/>
              </a:p>
            </p:txBody>
          </p:sp>
          <p:sp>
            <p:nvSpPr>
              <p:cNvPr id="17094" name="Freeform 68"/>
              <p:cNvSpPr>
                <a:spLocks noChangeAspect="1"/>
              </p:cNvSpPr>
              <p:nvPr/>
            </p:nvSpPr>
            <p:spPr bwMode="auto">
              <a:xfrm>
                <a:off x="3559" y="1195"/>
                <a:ext cx="15" cy="14"/>
              </a:xfrm>
              <a:custGeom>
                <a:avLst/>
                <a:gdLst>
                  <a:gd name="T0" fmla="*/ 76 w 14"/>
                  <a:gd name="T1" fmla="*/ 0 h 13"/>
                  <a:gd name="T2" fmla="*/ 76 w 14"/>
                  <a:gd name="T3" fmla="*/ 78 h 13"/>
                  <a:gd name="T4" fmla="*/ 76 w 14"/>
                  <a:gd name="T5" fmla="*/ 78 h 13"/>
                  <a:gd name="T6" fmla="*/ 50 w 14"/>
                  <a:gd name="T7" fmla="*/ 67 h 13"/>
                  <a:gd name="T8" fmla="*/ 4 w 14"/>
                  <a:gd name="T9" fmla="*/ 58 h 13"/>
                  <a:gd name="T10" fmla="*/ 2 w 14"/>
                  <a:gd name="T11" fmla="*/ 50 h 13"/>
                  <a:gd name="T12" fmla="*/ 0 w 14"/>
                  <a:gd name="T13" fmla="*/ 5 h 13"/>
                  <a:gd name="T14" fmla="*/ 50 w 14"/>
                  <a:gd name="T15" fmla="*/ 2 h 13"/>
                  <a:gd name="T16" fmla="*/ 76 w 14"/>
                  <a:gd name="T17" fmla="*/ 0 h 13"/>
                  <a:gd name="T18" fmla="*/ 76 w 14"/>
                  <a:gd name="T19" fmla="*/ 0 h 13"/>
                  <a:gd name="T20" fmla="*/ 76 w 14"/>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3"/>
                  <a:gd name="T35" fmla="*/ 14 w 1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3">
                    <a:moveTo>
                      <a:pt x="14" y="0"/>
                    </a:moveTo>
                    <a:lnTo>
                      <a:pt x="14" y="13"/>
                    </a:lnTo>
                    <a:lnTo>
                      <a:pt x="8" y="11"/>
                    </a:lnTo>
                    <a:lnTo>
                      <a:pt x="4" y="9"/>
                    </a:lnTo>
                    <a:lnTo>
                      <a:pt x="2" y="7"/>
                    </a:lnTo>
                    <a:lnTo>
                      <a:pt x="0" y="5"/>
                    </a:lnTo>
                    <a:lnTo>
                      <a:pt x="8" y="2"/>
                    </a:lnTo>
                    <a:lnTo>
                      <a:pt x="14" y="0"/>
                    </a:lnTo>
                    <a:close/>
                  </a:path>
                </a:pathLst>
              </a:custGeom>
              <a:solidFill>
                <a:srgbClr val="FFCC66"/>
              </a:solidFill>
              <a:ln w="0">
                <a:noFill/>
                <a:round/>
                <a:headEnd/>
                <a:tailEnd/>
              </a:ln>
            </p:spPr>
            <p:txBody>
              <a:bodyPr/>
              <a:lstStyle/>
              <a:p>
                <a:endParaRPr lang="it-IT"/>
              </a:p>
            </p:txBody>
          </p:sp>
          <p:sp>
            <p:nvSpPr>
              <p:cNvPr id="17095" name="Freeform 69"/>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0"/>
                  <a:gd name="T47" fmla="*/ 63 w 6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close/>
                  </a:path>
                </a:pathLst>
              </a:custGeom>
              <a:solidFill>
                <a:srgbClr val="FFCC66"/>
              </a:solidFill>
              <a:ln w="9525">
                <a:solidFill>
                  <a:srgbClr val="6600FF"/>
                </a:solidFill>
                <a:round/>
                <a:headEnd/>
                <a:tailEnd/>
              </a:ln>
            </p:spPr>
            <p:txBody>
              <a:bodyPr/>
              <a:lstStyle/>
              <a:p>
                <a:endParaRPr lang="it-IT"/>
              </a:p>
            </p:txBody>
          </p:sp>
          <p:sp>
            <p:nvSpPr>
              <p:cNvPr id="17096" name="Freeform 70"/>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66 w 63"/>
                  <a:gd name="T31" fmla="*/ 0 h 20"/>
                  <a:gd name="T32" fmla="*/ 66 w 63"/>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20"/>
                  <a:gd name="T53" fmla="*/ 63 w 63"/>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path>
                </a:pathLst>
              </a:custGeom>
              <a:solidFill>
                <a:srgbClr val="FFCC66"/>
              </a:solidFill>
              <a:ln w="0">
                <a:solidFill>
                  <a:srgbClr val="6600FF"/>
                </a:solidFill>
                <a:round/>
                <a:headEnd/>
                <a:tailEnd/>
              </a:ln>
            </p:spPr>
            <p:txBody>
              <a:bodyPr/>
              <a:lstStyle/>
              <a:p>
                <a:endParaRPr lang="it-IT"/>
              </a:p>
            </p:txBody>
          </p:sp>
          <p:sp>
            <p:nvSpPr>
              <p:cNvPr id="17097" name="Freeform 71"/>
              <p:cNvSpPr>
                <a:spLocks noChangeAspect="1"/>
              </p:cNvSpPr>
              <p:nvPr/>
            </p:nvSpPr>
            <p:spPr bwMode="auto">
              <a:xfrm>
                <a:off x="3641" y="1140"/>
                <a:ext cx="76" cy="16"/>
              </a:xfrm>
              <a:custGeom>
                <a:avLst/>
                <a:gdLst>
                  <a:gd name="T0" fmla="*/ 72 w 71"/>
                  <a:gd name="T1" fmla="*/ 0 h 15"/>
                  <a:gd name="T2" fmla="*/ 6 w 71"/>
                  <a:gd name="T3" fmla="*/ 2 h 15"/>
                  <a:gd name="T4" fmla="*/ 0 w 71"/>
                  <a:gd name="T5" fmla="*/ 6 h 15"/>
                  <a:gd name="T6" fmla="*/ 4 w 71"/>
                  <a:gd name="T7" fmla="*/ 48 h 15"/>
                  <a:gd name="T8" fmla="*/ 48 w 71"/>
                  <a:gd name="T9" fmla="*/ 54 h 15"/>
                  <a:gd name="T10" fmla="*/ 72 w 71"/>
                  <a:gd name="T11" fmla="*/ 54 h 15"/>
                  <a:gd name="T12" fmla="*/ 88 w 71"/>
                  <a:gd name="T13" fmla="*/ 54 h 15"/>
                  <a:gd name="T14" fmla="*/ 254 w 71"/>
                  <a:gd name="T15" fmla="*/ 54 h 15"/>
                  <a:gd name="T16" fmla="*/ 261 w 71"/>
                  <a:gd name="T17" fmla="*/ 70 h 15"/>
                  <a:gd name="T18" fmla="*/ 291 w 71"/>
                  <a:gd name="T19" fmla="*/ 70 h 15"/>
                  <a:gd name="T20" fmla="*/ 311 w 71"/>
                  <a:gd name="T21" fmla="*/ 70 h 15"/>
                  <a:gd name="T22" fmla="*/ 333 w 71"/>
                  <a:gd name="T23" fmla="*/ 70 h 15"/>
                  <a:gd name="T24" fmla="*/ 359 w 71"/>
                  <a:gd name="T25" fmla="*/ 62 h 15"/>
                  <a:gd name="T26" fmla="*/ 391 w 71"/>
                  <a:gd name="T27" fmla="*/ 54 h 15"/>
                  <a:gd name="T28" fmla="*/ 311 w 71"/>
                  <a:gd name="T29" fmla="*/ 4 h 15"/>
                  <a:gd name="T30" fmla="*/ 228 w 71"/>
                  <a:gd name="T31" fmla="*/ 0 h 15"/>
                  <a:gd name="T32" fmla="*/ 212 w 71"/>
                  <a:gd name="T33" fmla="*/ 0 h 15"/>
                  <a:gd name="T34" fmla="*/ 192 w 71"/>
                  <a:gd name="T35" fmla="*/ 4 h 15"/>
                  <a:gd name="T36" fmla="*/ 127 w 71"/>
                  <a:gd name="T37" fmla="*/ 0 h 15"/>
                  <a:gd name="T38" fmla="*/ 72 w 71"/>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
                  <a:gd name="T61" fmla="*/ 0 h 15"/>
                  <a:gd name="T62" fmla="*/ 71 w 71"/>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 h="15">
                    <a:moveTo>
                      <a:pt x="14" y="0"/>
                    </a:moveTo>
                    <a:lnTo>
                      <a:pt x="6" y="2"/>
                    </a:lnTo>
                    <a:lnTo>
                      <a:pt x="0" y="6"/>
                    </a:lnTo>
                    <a:lnTo>
                      <a:pt x="4" y="9"/>
                    </a:lnTo>
                    <a:lnTo>
                      <a:pt x="8" y="11"/>
                    </a:lnTo>
                    <a:lnTo>
                      <a:pt x="14" y="11"/>
                    </a:lnTo>
                    <a:lnTo>
                      <a:pt x="17" y="11"/>
                    </a:lnTo>
                    <a:lnTo>
                      <a:pt x="46" y="11"/>
                    </a:lnTo>
                    <a:lnTo>
                      <a:pt x="48" y="15"/>
                    </a:lnTo>
                    <a:lnTo>
                      <a:pt x="52" y="15"/>
                    </a:lnTo>
                    <a:lnTo>
                      <a:pt x="56" y="15"/>
                    </a:lnTo>
                    <a:lnTo>
                      <a:pt x="60" y="15"/>
                    </a:lnTo>
                    <a:lnTo>
                      <a:pt x="65" y="13"/>
                    </a:lnTo>
                    <a:lnTo>
                      <a:pt x="71" y="11"/>
                    </a:lnTo>
                    <a:lnTo>
                      <a:pt x="56" y="4"/>
                    </a:lnTo>
                    <a:lnTo>
                      <a:pt x="42" y="0"/>
                    </a:lnTo>
                    <a:lnTo>
                      <a:pt x="38" y="0"/>
                    </a:lnTo>
                    <a:lnTo>
                      <a:pt x="35" y="4"/>
                    </a:lnTo>
                    <a:lnTo>
                      <a:pt x="23" y="0"/>
                    </a:lnTo>
                    <a:lnTo>
                      <a:pt x="14" y="0"/>
                    </a:lnTo>
                    <a:close/>
                  </a:path>
                </a:pathLst>
              </a:custGeom>
              <a:solidFill>
                <a:srgbClr val="FFCC66"/>
              </a:solidFill>
              <a:ln w="9525">
                <a:solidFill>
                  <a:srgbClr val="6600FF"/>
                </a:solidFill>
                <a:round/>
                <a:headEnd/>
                <a:tailEnd/>
              </a:ln>
            </p:spPr>
            <p:txBody>
              <a:bodyPr/>
              <a:lstStyle/>
              <a:p>
                <a:endParaRPr lang="it-IT"/>
              </a:p>
            </p:txBody>
          </p:sp>
          <p:sp>
            <p:nvSpPr>
              <p:cNvPr id="17098" name="Freeform 72"/>
              <p:cNvSpPr>
                <a:spLocks noChangeAspect="1"/>
              </p:cNvSpPr>
              <p:nvPr/>
            </p:nvSpPr>
            <p:spPr bwMode="auto">
              <a:xfrm>
                <a:off x="3641" y="1140"/>
                <a:ext cx="76" cy="16"/>
              </a:xfrm>
              <a:custGeom>
                <a:avLst/>
                <a:gdLst>
                  <a:gd name="T0" fmla="*/ 72 w 71"/>
                  <a:gd name="T1" fmla="*/ 0 h 15"/>
                  <a:gd name="T2" fmla="*/ 6 w 71"/>
                  <a:gd name="T3" fmla="*/ 2 h 15"/>
                  <a:gd name="T4" fmla="*/ 0 w 71"/>
                  <a:gd name="T5" fmla="*/ 6 h 15"/>
                  <a:gd name="T6" fmla="*/ 4 w 71"/>
                  <a:gd name="T7" fmla="*/ 48 h 15"/>
                  <a:gd name="T8" fmla="*/ 48 w 71"/>
                  <a:gd name="T9" fmla="*/ 54 h 15"/>
                  <a:gd name="T10" fmla="*/ 72 w 71"/>
                  <a:gd name="T11" fmla="*/ 54 h 15"/>
                  <a:gd name="T12" fmla="*/ 88 w 71"/>
                  <a:gd name="T13" fmla="*/ 54 h 15"/>
                  <a:gd name="T14" fmla="*/ 88 w 71"/>
                  <a:gd name="T15" fmla="*/ 54 h 15"/>
                  <a:gd name="T16" fmla="*/ 254 w 71"/>
                  <a:gd name="T17" fmla="*/ 54 h 15"/>
                  <a:gd name="T18" fmla="*/ 254 w 71"/>
                  <a:gd name="T19" fmla="*/ 54 h 15"/>
                  <a:gd name="T20" fmla="*/ 261 w 71"/>
                  <a:gd name="T21" fmla="*/ 70 h 15"/>
                  <a:gd name="T22" fmla="*/ 291 w 71"/>
                  <a:gd name="T23" fmla="*/ 70 h 15"/>
                  <a:gd name="T24" fmla="*/ 311 w 71"/>
                  <a:gd name="T25" fmla="*/ 70 h 15"/>
                  <a:gd name="T26" fmla="*/ 333 w 71"/>
                  <a:gd name="T27" fmla="*/ 70 h 15"/>
                  <a:gd name="T28" fmla="*/ 359 w 71"/>
                  <a:gd name="T29" fmla="*/ 62 h 15"/>
                  <a:gd name="T30" fmla="*/ 391 w 71"/>
                  <a:gd name="T31" fmla="*/ 54 h 15"/>
                  <a:gd name="T32" fmla="*/ 311 w 71"/>
                  <a:gd name="T33" fmla="*/ 4 h 15"/>
                  <a:gd name="T34" fmla="*/ 228 w 71"/>
                  <a:gd name="T35" fmla="*/ 0 h 15"/>
                  <a:gd name="T36" fmla="*/ 212 w 71"/>
                  <a:gd name="T37" fmla="*/ 0 h 15"/>
                  <a:gd name="T38" fmla="*/ 192 w 71"/>
                  <a:gd name="T39" fmla="*/ 4 h 15"/>
                  <a:gd name="T40" fmla="*/ 127 w 71"/>
                  <a:gd name="T41" fmla="*/ 0 h 15"/>
                  <a:gd name="T42" fmla="*/ 72 w 71"/>
                  <a:gd name="T43" fmla="*/ 0 h 15"/>
                  <a:gd name="T44" fmla="*/ 72 w 71"/>
                  <a:gd name="T45" fmla="*/ 0 h 15"/>
                  <a:gd name="T46" fmla="*/ 72 w 71"/>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1"/>
                  <a:gd name="T73" fmla="*/ 0 h 15"/>
                  <a:gd name="T74" fmla="*/ 71 w 71"/>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1" h="15">
                    <a:moveTo>
                      <a:pt x="14" y="0"/>
                    </a:moveTo>
                    <a:lnTo>
                      <a:pt x="6" y="2"/>
                    </a:lnTo>
                    <a:lnTo>
                      <a:pt x="0" y="6"/>
                    </a:lnTo>
                    <a:lnTo>
                      <a:pt x="4" y="9"/>
                    </a:lnTo>
                    <a:lnTo>
                      <a:pt x="8" y="11"/>
                    </a:lnTo>
                    <a:lnTo>
                      <a:pt x="14" y="11"/>
                    </a:lnTo>
                    <a:lnTo>
                      <a:pt x="17" y="11"/>
                    </a:lnTo>
                    <a:lnTo>
                      <a:pt x="46" y="11"/>
                    </a:lnTo>
                    <a:lnTo>
                      <a:pt x="48" y="15"/>
                    </a:lnTo>
                    <a:lnTo>
                      <a:pt x="52" y="15"/>
                    </a:lnTo>
                    <a:lnTo>
                      <a:pt x="56" y="15"/>
                    </a:lnTo>
                    <a:lnTo>
                      <a:pt x="60" y="15"/>
                    </a:lnTo>
                    <a:lnTo>
                      <a:pt x="65" y="13"/>
                    </a:lnTo>
                    <a:lnTo>
                      <a:pt x="71" y="11"/>
                    </a:lnTo>
                    <a:lnTo>
                      <a:pt x="56" y="4"/>
                    </a:lnTo>
                    <a:lnTo>
                      <a:pt x="42" y="0"/>
                    </a:lnTo>
                    <a:lnTo>
                      <a:pt x="38" y="0"/>
                    </a:lnTo>
                    <a:lnTo>
                      <a:pt x="35" y="4"/>
                    </a:lnTo>
                    <a:lnTo>
                      <a:pt x="23" y="0"/>
                    </a:lnTo>
                    <a:lnTo>
                      <a:pt x="14" y="0"/>
                    </a:lnTo>
                  </a:path>
                </a:pathLst>
              </a:custGeom>
              <a:solidFill>
                <a:srgbClr val="FFCC66"/>
              </a:solidFill>
              <a:ln w="0">
                <a:solidFill>
                  <a:srgbClr val="6600FF"/>
                </a:solidFill>
                <a:round/>
                <a:headEnd/>
                <a:tailEnd/>
              </a:ln>
            </p:spPr>
            <p:txBody>
              <a:bodyPr/>
              <a:lstStyle/>
              <a:p>
                <a:endParaRPr lang="it-IT"/>
              </a:p>
            </p:txBody>
          </p:sp>
          <p:sp>
            <p:nvSpPr>
              <p:cNvPr id="17099" name="Freeform 73"/>
              <p:cNvSpPr>
                <a:spLocks noChangeAspect="1"/>
              </p:cNvSpPr>
              <p:nvPr/>
            </p:nvSpPr>
            <p:spPr bwMode="auto">
              <a:xfrm>
                <a:off x="3728" y="1146"/>
                <a:ext cx="58" cy="27"/>
              </a:xfrm>
              <a:custGeom>
                <a:avLst/>
                <a:gdLst>
                  <a:gd name="T0" fmla="*/ 3 w 55"/>
                  <a:gd name="T1" fmla="*/ 3 h 25"/>
                  <a:gd name="T2" fmla="*/ 44 w 55"/>
                  <a:gd name="T3" fmla="*/ 0 h 25"/>
                  <a:gd name="T4" fmla="*/ 128 w 55"/>
                  <a:gd name="T5" fmla="*/ 53 h 25"/>
                  <a:gd name="T6" fmla="*/ 207 w 55"/>
                  <a:gd name="T7" fmla="*/ 72 h 25"/>
                  <a:gd name="T8" fmla="*/ 207 w 55"/>
                  <a:gd name="T9" fmla="*/ 98 h 25"/>
                  <a:gd name="T10" fmla="*/ 207 w 55"/>
                  <a:gd name="T11" fmla="*/ 133 h 25"/>
                  <a:gd name="T12" fmla="*/ 128 w 55"/>
                  <a:gd name="T13" fmla="*/ 144 h 25"/>
                  <a:gd name="T14" fmla="*/ 61 w 55"/>
                  <a:gd name="T15" fmla="*/ 133 h 25"/>
                  <a:gd name="T16" fmla="*/ 44 w 55"/>
                  <a:gd name="T17" fmla="*/ 156 h 25"/>
                  <a:gd name="T18" fmla="*/ 7 w 55"/>
                  <a:gd name="T19" fmla="*/ 168 h 25"/>
                  <a:gd name="T20" fmla="*/ 2 w 55"/>
                  <a:gd name="T21" fmla="*/ 133 h 25"/>
                  <a:gd name="T22" fmla="*/ 0 w 55"/>
                  <a:gd name="T23" fmla="*/ 84 h 25"/>
                  <a:gd name="T24" fmla="*/ 2 w 55"/>
                  <a:gd name="T25" fmla="*/ 62 h 25"/>
                  <a:gd name="T26" fmla="*/ 3 w 55"/>
                  <a:gd name="T27" fmla="*/ 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25"/>
                  <a:gd name="T44" fmla="*/ 55 w 5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25">
                    <a:moveTo>
                      <a:pt x="3" y="3"/>
                    </a:moveTo>
                    <a:lnTo>
                      <a:pt x="11" y="0"/>
                    </a:ln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close/>
                  </a:path>
                </a:pathLst>
              </a:custGeom>
              <a:solidFill>
                <a:srgbClr val="FFCC66"/>
              </a:solidFill>
              <a:ln w="9525">
                <a:solidFill>
                  <a:srgbClr val="6600FF"/>
                </a:solidFill>
                <a:round/>
                <a:headEnd/>
                <a:tailEnd/>
              </a:ln>
            </p:spPr>
            <p:txBody>
              <a:bodyPr/>
              <a:lstStyle/>
              <a:p>
                <a:endParaRPr lang="it-IT"/>
              </a:p>
            </p:txBody>
          </p:sp>
          <p:sp>
            <p:nvSpPr>
              <p:cNvPr id="17100" name="Freeform 74"/>
              <p:cNvSpPr>
                <a:spLocks noChangeAspect="1"/>
              </p:cNvSpPr>
              <p:nvPr/>
            </p:nvSpPr>
            <p:spPr bwMode="auto">
              <a:xfrm>
                <a:off x="3728" y="1146"/>
                <a:ext cx="58" cy="27"/>
              </a:xfrm>
              <a:custGeom>
                <a:avLst/>
                <a:gdLst>
                  <a:gd name="T0" fmla="*/ 3 w 55"/>
                  <a:gd name="T1" fmla="*/ 3 h 25"/>
                  <a:gd name="T2" fmla="*/ 44 w 55"/>
                  <a:gd name="T3" fmla="*/ 0 h 25"/>
                  <a:gd name="T4" fmla="*/ 44 w 55"/>
                  <a:gd name="T5" fmla="*/ 0 h 25"/>
                  <a:gd name="T6" fmla="*/ 128 w 55"/>
                  <a:gd name="T7" fmla="*/ 53 h 25"/>
                  <a:gd name="T8" fmla="*/ 207 w 55"/>
                  <a:gd name="T9" fmla="*/ 72 h 25"/>
                  <a:gd name="T10" fmla="*/ 207 w 55"/>
                  <a:gd name="T11" fmla="*/ 98 h 25"/>
                  <a:gd name="T12" fmla="*/ 207 w 55"/>
                  <a:gd name="T13" fmla="*/ 133 h 25"/>
                  <a:gd name="T14" fmla="*/ 128 w 55"/>
                  <a:gd name="T15" fmla="*/ 144 h 25"/>
                  <a:gd name="T16" fmla="*/ 61 w 55"/>
                  <a:gd name="T17" fmla="*/ 133 h 25"/>
                  <a:gd name="T18" fmla="*/ 44 w 55"/>
                  <a:gd name="T19" fmla="*/ 156 h 25"/>
                  <a:gd name="T20" fmla="*/ 7 w 55"/>
                  <a:gd name="T21" fmla="*/ 168 h 25"/>
                  <a:gd name="T22" fmla="*/ 2 w 55"/>
                  <a:gd name="T23" fmla="*/ 133 h 25"/>
                  <a:gd name="T24" fmla="*/ 0 w 55"/>
                  <a:gd name="T25" fmla="*/ 84 h 25"/>
                  <a:gd name="T26" fmla="*/ 2 w 55"/>
                  <a:gd name="T27" fmla="*/ 62 h 25"/>
                  <a:gd name="T28" fmla="*/ 3 w 55"/>
                  <a:gd name="T29" fmla="*/ 3 h 25"/>
                  <a:gd name="T30" fmla="*/ 3 w 55"/>
                  <a:gd name="T31" fmla="*/ 3 h 25"/>
                  <a:gd name="T32" fmla="*/ 3 w 55"/>
                  <a:gd name="T33" fmla="*/ 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25"/>
                  <a:gd name="T53" fmla="*/ 55 w 5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25">
                    <a:moveTo>
                      <a:pt x="3" y="3"/>
                    </a:moveTo>
                    <a:lnTo>
                      <a:pt x="11" y="0"/>
                    </a:ln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path>
                </a:pathLst>
              </a:custGeom>
              <a:solidFill>
                <a:srgbClr val="FFCC66"/>
              </a:solidFill>
              <a:ln w="0">
                <a:solidFill>
                  <a:srgbClr val="6600FF"/>
                </a:solidFill>
                <a:round/>
                <a:headEnd/>
                <a:tailEnd/>
              </a:ln>
            </p:spPr>
            <p:txBody>
              <a:bodyPr/>
              <a:lstStyle/>
              <a:p>
                <a:endParaRPr lang="it-IT"/>
              </a:p>
            </p:txBody>
          </p:sp>
          <p:sp>
            <p:nvSpPr>
              <p:cNvPr id="17101" name="Freeform 75"/>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120 w 9"/>
                  <a:gd name="T7" fmla="*/ 6 h 6"/>
                  <a:gd name="T8" fmla="*/ 78 w 9"/>
                  <a:gd name="T9" fmla="*/ 6 h 6"/>
                  <a:gd name="T10" fmla="*/ 3 w 9"/>
                  <a:gd name="T11" fmla="*/ 6 h 6"/>
                  <a:gd name="T12" fmla="*/ 0 w 9"/>
                  <a:gd name="T13" fmla="*/ 6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6"/>
                    </a:moveTo>
                    <a:lnTo>
                      <a:pt x="3" y="2"/>
                    </a:lnTo>
                    <a:lnTo>
                      <a:pt x="9" y="0"/>
                    </a:lnTo>
                    <a:lnTo>
                      <a:pt x="9" y="6"/>
                    </a:lnTo>
                    <a:lnTo>
                      <a:pt x="5" y="6"/>
                    </a:lnTo>
                    <a:lnTo>
                      <a:pt x="3" y="6"/>
                    </a:lnTo>
                    <a:lnTo>
                      <a:pt x="0" y="6"/>
                    </a:lnTo>
                    <a:close/>
                  </a:path>
                </a:pathLst>
              </a:custGeom>
              <a:solidFill>
                <a:srgbClr val="FFCC66"/>
              </a:solidFill>
              <a:ln w="9525">
                <a:solidFill>
                  <a:srgbClr val="6600FF"/>
                </a:solidFill>
                <a:round/>
                <a:headEnd/>
                <a:tailEnd/>
              </a:ln>
            </p:spPr>
            <p:txBody>
              <a:bodyPr/>
              <a:lstStyle/>
              <a:p>
                <a:endParaRPr lang="it-IT"/>
              </a:p>
            </p:txBody>
          </p:sp>
          <p:sp>
            <p:nvSpPr>
              <p:cNvPr id="17102" name="Freeform 76"/>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120 w 9"/>
                  <a:gd name="T7" fmla="*/ 0 h 6"/>
                  <a:gd name="T8" fmla="*/ 120 w 9"/>
                  <a:gd name="T9" fmla="*/ 6 h 6"/>
                  <a:gd name="T10" fmla="*/ 120 w 9"/>
                  <a:gd name="T11" fmla="*/ 6 h 6"/>
                  <a:gd name="T12" fmla="*/ 78 w 9"/>
                  <a:gd name="T13" fmla="*/ 6 h 6"/>
                  <a:gd name="T14" fmla="*/ 3 w 9"/>
                  <a:gd name="T15" fmla="*/ 6 h 6"/>
                  <a:gd name="T16" fmla="*/ 3 w 9"/>
                  <a:gd name="T17" fmla="*/ 6 h 6"/>
                  <a:gd name="T18" fmla="*/ 0 w 9"/>
                  <a:gd name="T19" fmla="*/ 6 h 6"/>
                  <a:gd name="T20" fmla="*/ 0 w 9"/>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
                  <a:gd name="T35" fmla="*/ 9 w 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
                    <a:moveTo>
                      <a:pt x="0" y="6"/>
                    </a:moveTo>
                    <a:lnTo>
                      <a:pt x="3" y="2"/>
                    </a:lnTo>
                    <a:lnTo>
                      <a:pt x="9" y="0"/>
                    </a:lnTo>
                    <a:lnTo>
                      <a:pt x="9" y="6"/>
                    </a:lnTo>
                    <a:lnTo>
                      <a:pt x="5" y="6"/>
                    </a:lnTo>
                    <a:lnTo>
                      <a:pt x="3" y="6"/>
                    </a:lnTo>
                    <a:lnTo>
                      <a:pt x="0" y="6"/>
                    </a:lnTo>
                  </a:path>
                </a:pathLst>
              </a:custGeom>
              <a:solidFill>
                <a:srgbClr val="FFCC66"/>
              </a:solidFill>
              <a:ln w="0">
                <a:solidFill>
                  <a:srgbClr val="6600FF"/>
                </a:solidFill>
                <a:round/>
                <a:headEnd/>
                <a:tailEnd/>
              </a:ln>
            </p:spPr>
            <p:txBody>
              <a:bodyPr/>
              <a:lstStyle/>
              <a:p>
                <a:endParaRPr lang="it-IT"/>
              </a:p>
            </p:txBody>
          </p:sp>
          <p:sp>
            <p:nvSpPr>
              <p:cNvPr id="17103" name="Freeform 77"/>
              <p:cNvSpPr>
                <a:spLocks noChangeAspect="1"/>
              </p:cNvSpPr>
              <p:nvPr/>
            </p:nvSpPr>
            <p:spPr bwMode="auto">
              <a:xfrm>
                <a:off x="3228" y="1185"/>
                <a:ext cx="168" cy="106"/>
              </a:xfrm>
              <a:custGeom>
                <a:avLst/>
                <a:gdLst>
                  <a:gd name="T0" fmla="*/ 502 w 157"/>
                  <a:gd name="T1" fmla="*/ 8 h 100"/>
                  <a:gd name="T2" fmla="*/ 605 w 157"/>
                  <a:gd name="T3" fmla="*/ 6 h 100"/>
                  <a:gd name="T4" fmla="*/ 658 w 157"/>
                  <a:gd name="T5" fmla="*/ 6 h 100"/>
                  <a:gd name="T6" fmla="*/ 704 w 157"/>
                  <a:gd name="T7" fmla="*/ 0 h 100"/>
                  <a:gd name="T8" fmla="*/ 828 w 157"/>
                  <a:gd name="T9" fmla="*/ 4 h 100"/>
                  <a:gd name="T10" fmla="*/ 784 w 157"/>
                  <a:gd name="T11" fmla="*/ 52 h 100"/>
                  <a:gd name="T12" fmla="*/ 632 w 157"/>
                  <a:gd name="T13" fmla="*/ 98 h 100"/>
                  <a:gd name="T14" fmla="*/ 516 w 157"/>
                  <a:gd name="T15" fmla="*/ 110 h 100"/>
                  <a:gd name="T16" fmla="*/ 454 w 157"/>
                  <a:gd name="T17" fmla="*/ 131 h 100"/>
                  <a:gd name="T18" fmla="*/ 392 w 157"/>
                  <a:gd name="T19" fmla="*/ 162 h 100"/>
                  <a:gd name="T20" fmla="*/ 342 w 157"/>
                  <a:gd name="T21" fmla="*/ 172 h 100"/>
                  <a:gd name="T22" fmla="*/ 299 w 157"/>
                  <a:gd name="T23" fmla="*/ 182 h 100"/>
                  <a:gd name="T24" fmla="*/ 292 w 157"/>
                  <a:gd name="T25" fmla="*/ 197 h 100"/>
                  <a:gd name="T26" fmla="*/ 279 w 157"/>
                  <a:gd name="T27" fmla="*/ 222 h 100"/>
                  <a:gd name="T28" fmla="*/ 245 w 157"/>
                  <a:gd name="T29" fmla="*/ 273 h 100"/>
                  <a:gd name="T30" fmla="*/ 228 w 157"/>
                  <a:gd name="T31" fmla="*/ 315 h 100"/>
                  <a:gd name="T32" fmla="*/ 279 w 157"/>
                  <a:gd name="T33" fmla="*/ 349 h 100"/>
                  <a:gd name="T34" fmla="*/ 388 w 157"/>
                  <a:gd name="T35" fmla="*/ 398 h 100"/>
                  <a:gd name="T36" fmla="*/ 342 w 157"/>
                  <a:gd name="T37" fmla="*/ 422 h 100"/>
                  <a:gd name="T38" fmla="*/ 242 w 157"/>
                  <a:gd name="T39" fmla="*/ 422 h 100"/>
                  <a:gd name="T40" fmla="*/ 199 w 157"/>
                  <a:gd name="T41" fmla="*/ 405 h 100"/>
                  <a:gd name="T42" fmla="*/ 174 w 157"/>
                  <a:gd name="T43" fmla="*/ 370 h 100"/>
                  <a:gd name="T44" fmla="*/ 134 w 157"/>
                  <a:gd name="T45" fmla="*/ 386 h 100"/>
                  <a:gd name="T46" fmla="*/ 88 w 157"/>
                  <a:gd name="T47" fmla="*/ 386 h 100"/>
                  <a:gd name="T48" fmla="*/ 5 w 157"/>
                  <a:gd name="T49" fmla="*/ 355 h 100"/>
                  <a:gd name="T50" fmla="*/ 7 w 157"/>
                  <a:gd name="T51" fmla="*/ 324 h 100"/>
                  <a:gd name="T52" fmla="*/ 59 w 157"/>
                  <a:gd name="T53" fmla="*/ 273 h 100"/>
                  <a:gd name="T54" fmla="*/ 174 w 157"/>
                  <a:gd name="T55" fmla="*/ 243 h 100"/>
                  <a:gd name="T56" fmla="*/ 214 w 157"/>
                  <a:gd name="T57" fmla="*/ 243 h 100"/>
                  <a:gd name="T58" fmla="*/ 134 w 157"/>
                  <a:gd name="T59" fmla="*/ 216 h 100"/>
                  <a:gd name="T60" fmla="*/ 152 w 157"/>
                  <a:gd name="T61" fmla="*/ 172 h 100"/>
                  <a:gd name="T62" fmla="*/ 174 w 157"/>
                  <a:gd name="T63" fmla="*/ 131 h 100"/>
                  <a:gd name="T64" fmla="*/ 292 w 157"/>
                  <a:gd name="T65" fmla="*/ 69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00"/>
                  <a:gd name="T101" fmla="*/ 157 w 157"/>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00">
                    <a:moveTo>
                      <a:pt x="80" y="8"/>
                    </a:moveTo>
                    <a:lnTo>
                      <a:pt x="92" y="8"/>
                    </a:lnTo>
                    <a:lnTo>
                      <a:pt x="101" y="6"/>
                    </a:lnTo>
                    <a:lnTo>
                      <a:pt x="111" y="6"/>
                    </a:lnTo>
                    <a:lnTo>
                      <a:pt x="117" y="6"/>
                    </a:lnTo>
                    <a:lnTo>
                      <a:pt x="120" y="6"/>
                    </a:lnTo>
                    <a:lnTo>
                      <a:pt x="124" y="4"/>
                    </a:lnTo>
                    <a:lnTo>
                      <a:pt x="128" y="0"/>
                    </a:lnTo>
                    <a:lnTo>
                      <a:pt x="151" y="0"/>
                    </a:ln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close/>
                  </a:path>
                </a:pathLst>
              </a:custGeom>
              <a:solidFill>
                <a:srgbClr val="FFCC66"/>
              </a:solidFill>
              <a:ln w="9525">
                <a:noFill/>
                <a:round/>
                <a:headEnd/>
                <a:tailEnd/>
              </a:ln>
            </p:spPr>
            <p:txBody>
              <a:bodyPr/>
              <a:lstStyle/>
              <a:p>
                <a:endParaRPr lang="it-IT"/>
              </a:p>
            </p:txBody>
          </p:sp>
          <p:sp>
            <p:nvSpPr>
              <p:cNvPr id="17104" name="Freeform 78"/>
              <p:cNvSpPr>
                <a:spLocks noChangeAspect="1"/>
              </p:cNvSpPr>
              <p:nvPr/>
            </p:nvSpPr>
            <p:spPr bwMode="auto">
              <a:xfrm>
                <a:off x="3228" y="1185"/>
                <a:ext cx="168" cy="106"/>
              </a:xfrm>
              <a:custGeom>
                <a:avLst/>
                <a:gdLst>
                  <a:gd name="T0" fmla="*/ 502 w 157"/>
                  <a:gd name="T1" fmla="*/ 8 h 100"/>
                  <a:gd name="T2" fmla="*/ 549 w 157"/>
                  <a:gd name="T3" fmla="*/ 6 h 100"/>
                  <a:gd name="T4" fmla="*/ 632 w 157"/>
                  <a:gd name="T5" fmla="*/ 6 h 100"/>
                  <a:gd name="T6" fmla="*/ 672 w 157"/>
                  <a:gd name="T7" fmla="*/ 4 h 100"/>
                  <a:gd name="T8" fmla="*/ 704 w 157"/>
                  <a:gd name="T9" fmla="*/ 0 h 100"/>
                  <a:gd name="T10" fmla="*/ 820 w 157"/>
                  <a:gd name="T11" fmla="*/ 0 h 100"/>
                  <a:gd name="T12" fmla="*/ 862 w 157"/>
                  <a:gd name="T13" fmla="*/ 4 h 100"/>
                  <a:gd name="T14" fmla="*/ 716 w 157"/>
                  <a:gd name="T15" fmla="*/ 69 h 100"/>
                  <a:gd name="T16" fmla="*/ 556 w 157"/>
                  <a:gd name="T17" fmla="*/ 110 h 100"/>
                  <a:gd name="T18" fmla="*/ 486 w 157"/>
                  <a:gd name="T19" fmla="*/ 124 h 100"/>
                  <a:gd name="T20" fmla="*/ 421 w 157"/>
                  <a:gd name="T21" fmla="*/ 147 h 100"/>
                  <a:gd name="T22" fmla="*/ 377 w 157"/>
                  <a:gd name="T23" fmla="*/ 172 h 100"/>
                  <a:gd name="T24" fmla="*/ 299 w 157"/>
                  <a:gd name="T25" fmla="*/ 162 h 100"/>
                  <a:gd name="T26" fmla="*/ 279 w 157"/>
                  <a:gd name="T27" fmla="*/ 197 h 100"/>
                  <a:gd name="T28" fmla="*/ 299 w 157"/>
                  <a:gd name="T29" fmla="*/ 205 h 100"/>
                  <a:gd name="T30" fmla="*/ 279 w 157"/>
                  <a:gd name="T31" fmla="*/ 243 h 100"/>
                  <a:gd name="T32" fmla="*/ 228 w 157"/>
                  <a:gd name="T33" fmla="*/ 289 h 100"/>
                  <a:gd name="T34" fmla="*/ 245 w 157"/>
                  <a:gd name="T35" fmla="*/ 334 h 100"/>
                  <a:gd name="T36" fmla="*/ 312 w 157"/>
                  <a:gd name="T37" fmla="*/ 360 h 100"/>
                  <a:gd name="T38" fmla="*/ 438 w 157"/>
                  <a:gd name="T39" fmla="*/ 422 h 100"/>
                  <a:gd name="T40" fmla="*/ 262 w 157"/>
                  <a:gd name="T41" fmla="*/ 429 h 100"/>
                  <a:gd name="T42" fmla="*/ 211 w 157"/>
                  <a:gd name="T43" fmla="*/ 422 h 100"/>
                  <a:gd name="T44" fmla="*/ 199 w 157"/>
                  <a:gd name="T45" fmla="*/ 376 h 100"/>
                  <a:gd name="T46" fmla="*/ 134 w 157"/>
                  <a:gd name="T47" fmla="*/ 370 h 100"/>
                  <a:gd name="T48" fmla="*/ 134 w 157"/>
                  <a:gd name="T49" fmla="*/ 398 h 100"/>
                  <a:gd name="T50" fmla="*/ 59 w 157"/>
                  <a:gd name="T51" fmla="*/ 370 h 100"/>
                  <a:gd name="T52" fmla="*/ 0 w 157"/>
                  <a:gd name="T53" fmla="*/ 340 h 100"/>
                  <a:gd name="T54" fmla="*/ 59 w 157"/>
                  <a:gd name="T55" fmla="*/ 306 h 100"/>
                  <a:gd name="T56" fmla="*/ 59 w 157"/>
                  <a:gd name="T57" fmla="*/ 243 h 100"/>
                  <a:gd name="T58" fmla="*/ 262 w 157"/>
                  <a:gd name="T59" fmla="*/ 243 h 100"/>
                  <a:gd name="T60" fmla="*/ 163 w 157"/>
                  <a:gd name="T61" fmla="*/ 230 h 100"/>
                  <a:gd name="T62" fmla="*/ 88 w 157"/>
                  <a:gd name="T63" fmla="*/ 197 h 100"/>
                  <a:gd name="T64" fmla="*/ 199 w 157"/>
                  <a:gd name="T65" fmla="*/ 147 h 100"/>
                  <a:gd name="T66" fmla="*/ 152 w 157"/>
                  <a:gd name="T67" fmla="*/ 110 h 100"/>
                  <a:gd name="T68" fmla="*/ 438 w 157"/>
                  <a:gd name="T69" fmla="*/ 8 h 100"/>
                  <a:gd name="T70" fmla="*/ 438 w 157"/>
                  <a:gd name="T71" fmla="*/ 8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7"/>
                  <a:gd name="T109" fmla="*/ 0 h 100"/>
                  <a:gd name="T110" fmla="*/ 157 w 157"/>
                  <a:gd name="T111" fmla="*/ 100 h 1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7" h="100">
                    <a:moveTo>
                      <a:pt x="80" y="8"/>
                    </a:moveTo>
                    <a:lnTo>
                      <a:pt x="92" y="8"/>
                    </a:lnTo>
                    <a:lnTo>
                      <a:pt x="101" y="6"/>
                    </a:lnTo>
                    <a:lnTo>
                      <a:pt x="111" y="6"/>
                    </a:lnTo>
                    <a:lnTo>
                      <a:pt x="117" y="6"/>
                    </a:lnTo>
                    <a:lnTo>
                      <a:pt x="120" y="6"/>
                    </a:lnTo>
                    <a:lnTo>
                      <a:pt x="124" y="4"/>
                    </a:lnTo>
                    <a:lnTo>
                      <a:pt x="128" y="0"/>
                    </a:lnTo>
                    <a:lnTo>
                      <a:pt x="151" y="0"/>
                    </a:ln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path>
                </a:pathLst>
              </a:custGeom>
              <a:solidFill>
                <a:srgbClr val="FFCC66"/>
              </a:solidFill>
              <a:ln w="0">
                <a:solidFill>
                  <a:srgbClr val="131516"/>
                </a:solidFill>
                <a:round/>
                <a:headEnd/>
                <a:tailEnd/>
              </a:ln>
            </p:spPr>
            <p:txBody>
              <a:bodyPr/>
              <a:lstStyle/>
              <a:p>
                <a:endParaRPr lang="it-IT"/>
              </a:p>
            </p:txBody>
          </p:sp>
          <p:sp>
            <p:nvSpPr>
              <p:cNvPr id="17105" name="Freeform 79"/>
              <p:cNvSpPr>
                <a:spLocks noChangeAspect="1"/>
              </p:cNvSpPr>
              <p:nvPr/>
            </p:nvSpPr>
            <p:spPr bwMode="auto">
              <a:xfrm>
                <a:off x="3326" y="1185"/>
                <a:ext cx="39" cy="8"/>
              </a:xfrm>
              <a:custGeom>
                <a:avLst/>
                <a:gdLst>
                  <a:gd name="T0" fmla="*/ 0 w 36"/>
                  <a:gd name="T1" fmla="*/ 8 h 8"/>
                  <a:gd name="T2" fmla="*/ 66 w 36"/>
                  <a:gd name="T3" fmla="*/ 6 h 8"/>
                  <a:gd name="T4" fmla="*/ 143 w 36"/>
                  <a:gd name="T5" fmla="*/ 6 h 8"/>
                  <a:gd name="T6" fmla="*/ 182 w 36"/>
                  <a:gd name="T7" fmla="*/ 6 h 8"/>
                  <a:gd name="T8" fmla="*/ 201 w 36"/>
                  <a:gd name="T9" fmla="*/ 6 h 8"/>
                  <a:gd name="T10" fmla="*/ 236 w 36"/>
                  <a:gd name="T11" fmla="*/ 4 h 8"/>
                  <a:gd name="T12" fmla="*/ 265 w 36"/>
                  <a:gd name="T13" fmla="*/ 0 h 8"/>
                  <a:gd name="T14" fmla="*/ 0 60000 65536"/>
                  <a:gd name="T15" fmla="*/ 0 60000 65536"/>
                  <a:gd name="T16" fmla="*/ 0 60000 65536"/>
                  <a:gd name="T17" fmla="*/ 0 60000 65536"/>
                  <a:gd name="T18" fmla="*/ 0 60000 65536"/>
                  <a:gd name="T19" fmla="*/ 0 60000 65536"/>
                  <a:gd name="T20" fmla="*/ 0 60000 65536"/>
                  <a:gd name="T21" fmla="*/ 0 w 36"/>
                  <a:gd name="T22" fmla="*/ 0 h 8"/>
                  <a:gd name="T23" fmla="*/ 36 w 3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8">
                    <a:moveTo>
                      <a:pt x="0" y="8"/>
                    </a:moveTo>
                    <a:lnTo>
                      <a:pt x="9" y="6"/>
                    </a:lnTo>
                    <a:lnTo>
                      <a:pt x="19" y="6"/>
                    </a:lnTo>
                    <a:lnTo>
                      <a:pt x="25" y="6"/>
                    </a:lnTo>
                    <a:lnTo>
                      <a:pt x="28" y="6"/>
                    </a:lnTo>
                    <a:lnTo>
                      <a:pt x="32" y="4"/>
                    </a:lnTo>
                    <a:lnTo>
                      <a:pt x="36" y="0"/>
                    </a:lnTo>
                  </a:path>
                </a:pathLst>
              </a:custGeom>
              <a:solidFill>
                <a:srgbClr val="FFCC66"/>
              </a:solidFill>
              <a:ln w="0">
                <a:noFill/>
                <a:round/>
                <a:headEnd/>
                <a:tailEnd/>
              </a:ln>
            </p:spPr>
            <p:txBody>
              <a:bodyPr/>
              <a:lstStyle/>
              <a:p>
                <a:endParaRPr lang="it-IT"/>
              </a:p>
            </p:txBody>
          </p:sp>
          <p:sp>
            <p:nvSpPr>
              <p:cNvPr id="17106" name="Freeform 80"/>
              <p:cNvSpPr>
                <a:spLocks noChangeAspect="1"/>
              </p:cNvSpPr>
              <p:nvPr/>
            </p:nvSpPr>
            <p:spPr bwMode="auto">
              <a:xfrm>
                <a:off x="3228" y="1185"/>
                <a:ext cx="168" cy="106"/>
              </a:xfrm>
              <a:custGeom>
                <a:avLst/>
                <a:gdLst>
                  <a:gd name="T0" fmla="*/ 820 w 157"/>
                  <a:gd name="T1" fmla="*/ 0 h 100"/>
                  <a:gd name="T2" fmla="*/ 828 w 157"/>
                  <a:gd name="T3" fmla="*/ 4 h 100"/>
                  <a:gd name="T4" fmla="*/ 862 w 157"/>
                  <a:gd name="T5" fmla="*/ 4 h 100"/>
                  <a:gd name="T6" fmla="*/ 784 w 157"/>
                  <a:gd name="T7" fmla="*/ 52 h 100"/>
                  <a:gd name="T8" fmla="*/ 716 w 157"/>
                  <a:gd name="T9" fmla="*/ 69 h 100"/>
                  <a:gd name="T10" fmla="*/ 632 w 157"/>
                  <a:gd name="T11" fmla="*/ 98 h 100"/>
                  <a:gd name="T12" fmla="*/ 556 w 157"/>
                  <a:gd name="T13" fmla="*/ 110 h 100"/>
                  <a:gd name="T14" fmla="*/ 516 w 157"/>
                  <a:gd name="T15" fmla="*/ 110 h 100"/>
                  <a:gd name="T16" fmla="*/ 486 w 157"/>
                  <a:gd name="T17" fmla="*/ 124 h 100"/>
                  <a:gd name="T18" fmla="*/ 454 w 157"/>
                  <a:gd name="T19" fmla="*/ 131 h 100"/>
                  <a:gd name="T20" fmla="*/ 421 w 157"/>
                  <a:gd name="T21" fmla="*/ 147 h 100"/>
                  <a:gd name="T22" fmla="*/ 392 w 157"/>
                  <a:gd name="T23" fmla="*/ 162 h 100"/>
                  <a:gd name="T24" fmla="*/ 377 w 157"/>
                  <a:gd name="T25" fmla="*/ 172 h 100"/>
                  <a:gd name="T26" fmla="*/ 342 w 157"/>
                  <a:gd name="T27" fmla="*/ 172 h 100"/>
                  <a:gd name="T28" fmla="*/ 299 w 157"/>
                  <a:gd name="T29" fmla="*/ 162 h 100"/>
                  <a:gd name="T30" fmla="*/ 299 w 157"/>
                  <a:gd name="T31" fmla="*/ 182 h 100"/>
                  <a:gd name="T32" fmla="*/ 279 w 157"/>
                  <a:gd name="T33" fmla="*/ 197 h 100"/>
                  <a:gd name="T34" fmla="*/ 292 w 157"/>
                  <a:gd name="T35" fmla="*/ 197 h 100"/>
                  <a:gd name="T36" fmla="*/ 299 w 157"/>
                  <a:gd name="T37" fmla="*/ 205 h 100"/>
                  <a:gd name="T38" fmla="*/ 279 w 157"/>
                  <a:gd name="T39" fmla="*/ 222 h 100"/>
                  <a:gd name="T40" fmla="*/ 279 w 157"/>
                  <a:gd name="T41" fmla="*/ 243 h 100"/>
                  <a:gd name="T42" fmla="*/ 245 w 157"/>
                  <a:gd name="T43" fmla="*/ 273 h 100"/>
                  <a:gd name="T44" fmla="*/ 228 w 157"/>
                  <a:gd name="T45" fmla="*/ 289 h 100"/>
                  <a:gd name="T46" fmla="*/ 228 w 157"/>
                  <a:gd name="T47" fmla="*/ 315 h 100"/>
                  <a:gd name="T48" fmla="*/ 245 w 157"/>
                  <a:gd name="T49" fmla="*/ 334 h 100"/>
                  <a:gd name="T50" fmla="*/ 279 w 157"/>
                  <a:gd name="T51" fmla="*/ 349 h 100"/>
                  <a:gd name="T52" fmla="*/ 312 w 157"/>
                  <a:gd name="T53" fmla="*/ 360 h 100"/>
                  <a:gd name="T54" fmla="*/ 388 w 157"/>
                  <a:gd name="T55" fmla="*/ 398 h 100"/>
                  <a:gd name="T56" fmla="*/ 438 w 157"/>
                  <a:gd name="T57" fmla="*/ 422 h 100"/>
                  <a:gd name="T58" fmla="*/ 342 w 157"/>
                  <a:gd name="T59" fmla="*/ 422 h 100"/>
                  <a:gd name="T60" fmla="*/ 262 w 157"/>
                  <a:gd name="T61" fmla="*/ 429 h 100"/>
                  <a:gd name="T62" fmla="*/ 242 w 157"/>
                  <a:gd name="T63" fmla="*/ 422 h 100"/>
                  <a:gd name="T64" fmla="*/ 211 w 157"/>
                  <a:gd name="T65" fmla="*/ 422 h 100"/>
                  <a:gd name="T66" fmla="*/ 199 w 157"/>
                  <a:gd name="T67" fmla="*/ 405 h 100"/>
                  <a:gd name="T68" fmla="*/ 199 w 157"/>
                  <a:gd name="T69" fmla="*/ 376 h 100"/>
                  <a:gd name="T70" fmla="*/ 174 w 157"/>
                  <a:gd name="T71" fmla="*/ 370 h 100"/>
                  <a:gd name="T72" fmla="*/ 134 w 157"/>
                  <a:gd name="T73" fmla="*/ 370 h 100"/>
                  <a:gd name="T74" fmla="*/ 134 w 157"/>
                  <a:gd name="T75" fmla="*/ 386 h 100"/>
                  <a:gd name="T76" fmla="*/ 134 w 157"/>
                  <a:gd name="T77" fmla="*/ 398 h 100"/>
                  <a:gd name="T78" fmla="*/ 88 w 157"/>
                  <a:gd name="T79" fmla="*/ 386 h 100"/>
                  <a:gd name="T80" fmla="*/ 59 w 157"/>
                  <a:gd name="T81" fmla="*/ 370 h 100"/>
                  <a:gd name="T82" fmla="*/ 5 w 157"/>
                  <a:gd name="T83" fmla="*/ 355 h 100"/>
                  <a:gd name="T84" fmla="*/ 0 w 157"/>
                  <a:gd name="T85" fmla="*/ 340 h 100"/>
                  <a:gd name="T86" fmla="*/ 7 w 157"/>
                  <a:gd name="T87" fmla="*/ 324 h 100"/>
                  <a:gd name="T88" fmla="*/ 59 w 157"/>
                  <a:gd name="T89" fmla="*/ 306 h 100"/>
                  <a:gd name="T90" fmla="*/ 59 w 157"/>
                  <a:gd name="T91" fmla="*/ 273 h 100"/>
                  <a:gd name="T92" fmla="*/ 59 w 157"/>
                  <a:gd name="T93" fmla="*/ 243 h 100"/>
                  <a:gd name="T94" fmla="*/ 174 w 157"/>
                  <a:gd name="T95" fmla="*/ 243 h 100"/>
                  <a:gd name="T96" fmla="*/ 262 w 157"/>
                  <a:gd name="T97" fmla="*/ 243 h 100"/>
                  <a:gd name="T98" fmla="*/ 214 w 157"/>
                  <a:gd name="T99" fmla="*/ 243 h 100"/>
                  <a:gd name="T100" fmla="*/ 163 w 157"/>
                  <a:gd name="T101" fmla="*/ 230 h 100"/>
                  <a:gd name="T102" fmla="*/ 134 w 157"/>
                  <a:gd name="T103" fmla="*/ 216 h 100"/>
                  <a:gd name="T104" fmla="*/ 88 w 157"/>
                  <a:gd name="T105" fmla="*/ 197 h 100"/>
                  <a:gd name="T106" fmla="*/ 152 w 157"/>
                  <a:gd name="T107" fmla="*/ 172 h 100"/>
                  <a:gd name="T108" fmla="*/ 199 w 157"/>
                  <a:gd name="T109" fmla="*/ 147 h 100"/>
                  <a:gd name="T110" fmla="*/ 174 w 157"/>
                  <a:gd name="T111" fmla="*/ 131 h 100"/>
                  <a:gd name="T112" fmla="*/ 152 w 157"/>
                  <a:gd name="T113" fmla="*/ 110 h 100"/>
                  <a:gd name="T114" fmla="*/ 292 w 157"/>
                  <a:gd name="T115" fmla="*/ 69 h 100"/>
                  <a:gd name="T116" fmla="*/ 438 w 157"/>
                  <a:gd name="T117" fmla="*/ 8 h 1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7"/>
                  <a:gd name="T178" fmla="*/ 0 h 100"/>
                  <a:gd name="T179" fmla="*/ 157 w 157"/>
                  <a:gd name="T180" fmla="*/ 100 h 1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7" h="100">
                    <a:moveTo>
                      <a:pt x="151" y="0"/>
                    </a:move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path>
                </a:pathLst>
              </a:custGeom>
              <a:solidFill>
                <a:srgbClr val="FFCC66"/>
              </a:solidFill>
              <a:ln w="0">
                <a:solidFill>
                  <a:srgbClr val="6600FF"/>
                </a:solidFill>
                <a:round/>
                <a:headEnd/>
                <a:tailEnd/>
              </a:ln>
            </p:spPr>
            <p:txBody>
              <a:bodyPr/>
              <a:lstStyle/>
              <a:p>
                <a:endParaRPr lang="it-IT"/>
              </a:p>
            </p:txBody>
          </p:sp>
          <p:sp>
            <p:nvSpPr>
              <p:cNvPr id="17107" name="Freeform 81"/>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3"/>
                  <a:gd name="T35" fmla="*/ 30 w 3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path>
                </a:pathLst>
              </a:custGeom>
              <a:solidFill>
                <a:srgbClr val="FFCC66"/>
              </a:solidFill>
              <a:ln w="0">
                <a:noFill/>
                <a:round/>
                <a:headEnd/>
                <a:tailEnd/>
              </a:ln>
            </p:spPr>
            <p:txBody>
              <a:bodyPr/>
              <a:lstStyle/>
              <a:p>
                <a:endParaRPr lang="it-IT"/>
              </a:p>
            </p:txBody>
          </p:sp>
          <p:sp>
            <p:nvSpPr>
              <p:cNvPr id="17108" name="Freeform 82"/>
              <p:cNvSpPr>
                <a:spLocks noChangeAspect="1"/>
              </p:cNvSpPr>
              <p:nvPr/>
            </p:nvSpPr>
            <p:spPr bwMode="auto">
              <a:xfrm>
                <a:off x="3559" y="1195"/>
                <a:ext cx="15" cy="14"/>
              </a:xfrm>
              <a:custGeom>
                <a:avLst/>
                <a:gdLst>
                  <a:gd name="T0" fmla="*/ 76 w 14"/>
                  <a:gd name="T1" fmla="*/ 78 h 13"/>
                  <a:gd name="T2" fmla="*/ 50 w 14"/>
                  <a:gd name="T3" fmla="*/ 67 h 13"/>
                  <a:gd name="T4" fmla="*/ 4 w 14"/>
                  <a:gd name="T5" fmla="*/ 58 h 13"/>
                  <a:gd name="T6" fmla="*/ 2 w 14"/>
                  <a:gd name="T7" fmla="*/ 50 h 13"/>
                  <a:gd name="T8" fmla="*/ 0 w 14"/>
                  <a:gd name="T9" fmla="*/ 5 h 13"/>
                  <a:gd name="T10" fmla="*/ 50 w 14"/>
                  <a:gd name="T11" fmla="*/ 2 h 13"/>
                  <a:gd name="T12" fmla="*/ 76 w 14"/>
                  <a:gd name="T13" fmla="*/ 0 h 13"/>
                  <a:gd name="T14" fmla="*/ 0 60000 65536"/>
                  <a:gd name="T15" fmla="*/ 0 60000 65536"/>
                  <a:gd name="T16" fmla="*/ 0 60000 65536"/>
                  <a:gd name="T17" fmla="*/ 0 60000 65536"/>
                  <a:gd name="T18" fmla="*/ 0 60000 65536"/>
                  <a:gd name="T19" fmla="*/ 0 60000 65536"/>
                  <a:gd name="T20" fmla="*/ 0 60000 65536"/>
                  <a:gd name="T21" fmla="*/ 0 w 14"/>
                  <a:gd name="T22" fmla="*/ 0 h 13"/>
                  <a:gd name="T23" fmla="*/ 14 w 1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3">
                    <a:moveTo>
                      <a:pt x="14" y="13"/>
                    </a:moveTo>
                    <a:lnTo>
                      <a:pt x="8" y="11"/>
                    </a:lnTo>
                    <a:lnTo>
                      <a:pt x="4" y="9"/>
                    </a:lnTo>
                    <a:lnTo>
                      <a:pt x="2" y="7"/>
                    </a:lnTo>
                    <a:lnTo>
                      <a:pt x="0" y="5"/>
                    </a:lnTo>
                    <a:lnTo>
                      <a:pt x="8" y="2"/>
                    </a:lnTo>
                    <a:lnTo>
                      <a:pt x="14" y="0"/>
                    </a:lnTo>
                  </a:path>
                </a:pathLst>
              </a:custGeom>
              <a:solidFill>
                <a:srgbClr val="FFCC66"/>
              </a:solidFill>
              <a:ln w="0">
                <a:noFill/>
                <a:round/>
                <a:headEnd/>
                <a:tailEnd/>
              </a:ln>
            </p:spPr>
            <p:txBody>
              <a:bodyPr/>
              <a:lstStyle/>
              <a:p>
                <a:endParaRPr lang="it-IT"/>
              </a:p>
            </p:txBody>
          </p:sp>
          <p:sp>
            <p:nvSpPr>
              <p:cNvPr id="17109" name="Freeform 83"/>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0"/>
                  <a:gd name="T47" fmla="*/ 63 w 6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path>
                </a:pathLst>
              </a:custGeom>
              <a:solidFill>
                <a:srgbClr val="FFCC66"/>
              </a:solidFill>
              <a:ln w="0">
                <a:solidFill>
                  <a:srgbClr val="6600FF"/>
                </a:solidFill>
                <a:round/>
                <a:headEnd/>
                <a:tailEnd/>
              </a:ln>
            </p:spPr>
            <p:txBody>
              <a:bodyPr/>
              <a:lstStyle/>
              <a:p>
                <a:endParaRPr lang="it-IT"/>
              </a:p>
            </p:txBody>
          </p:sp>
          <p:sp>
            <p:nvSpPr>
              <p:cNvPr id="17110" name="Freeform 84"/>
              <p:cNvSpPr>
                <a:spLocks noChangeAspect="1"/>
              </p:cNvSpPr>
              <p:nvPr/>
            </p:nvSpPr>
            <p:spPr bwMode="auto">
              <a:xfrm>
                <a:off x="3641" y="1140"/>
                <a:ext cx="18" cy="12"/>
              </a:xfrm>
              <a:custGeom>
                <a:avLst/>
                <a:gdLst>
                  <a:gd name="T0" fmla="*/ 56 w 17"/>
                  <a:gd name="T1" fmla="*/ 0 h 11"/>
                  <a:gd name="T2" fmla="*/ 6 w 17"/>
                  <a:gd name="T3" fmla="*/ 2 h 11"/>
                  <a:gd name="T4" fmla="*/ 0 w 17"/>
                  <a:gd name="T5" fmla="*/ 58 h 11"/>
                  <a:gd name="T6" fmla="*/ 4 w 17"/>
                  <a:gd name="T7" fmla="*/ 75 h 11"/>
                  <a:gd name="T8" fmla="*/ 8 w 17"/>
                  <a:gd name="T9" fmla="*/ 89 h 11"/>
                  <a:gd name="T10" fmla="*/ 56 w 17"/>
                  <a:gd name="T11" fmla="*/ 89 h 11"/>
                  <a:gd name="T12" fmla="*/ 66 w 17"/>
                  <a:gd name="T13" fmla="*/ 89 h 11"/>
                  <a:gd name="T14" fmla="*/ 0 60000 65536"/>
                  <a:gd name="T15" fmla="*/ 0 60000 65536"/>
                  <a:gd name="T16" fmla="*/ 0 60000 65536"/>
                  <a:gd name="T17" fmla="*/ 0 60000 65536"/>
                  <a:gd name="T18" fmla="*/ 0 60000 65536"/>
                  <a:gd name="T19" fmla="*/ 0 60000 65536"/>
                  <a:gd name="T20" fmla="*/ 0 60000 65536"/>
                  <a:gd name="T21" fmla="*/ 0 w 17"/>
                  <a:gd name="T22" fmla="*/ 0 h 11"/>
                  <a:gd name="T23" fmla="*/ 17 w 1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
                    <a:moveTo>
                      <a:pt x="14" y="0"/>
                    </a:moveTo>
                    <a:lnTo>
                      <a:pt x="6" y="2"/>
                    </a:lnTo>
                    <a:lnTo>
                      <a:pt x="0" y="6"/>
                    </a:lnTo>
                    <a:lnTo>
                      <a:pt x="4" y="9"/>
                    </a:lnTo>
                    <a:lnTo>
                      <a:pt x="8" y="11"/>
                    </a:lnTo>
                    <a:lnTo>
                      <a:pt x="14" y="11"/>
                    </a:lnTo>
                    <a:lnTo>
                      <a:pt x="17" y="11"/>
                    </a:lnTo>
                  </a:path>
                </a:pathLst>
              </a:custGeom>
              <a:solidFill>
                <a:srgbClr val="FFCC66"/>
              </a:solidFill>
              <a:ln w="0">
                <a:solidFill>
                  <a:srgbClr val="6600FF"/>
                </a:solidFill>
                <a:round/>
                <a:headEnd/>
                <a:tailEnd/>
              </a:ln>
            </p:spPr>
            <p:txBody>
              <a:bodyPr/>
              <a:lstStyle/>
              <a:p>
                <a:endParaRPr lang="it-IT"/>
              </a:p>
            </p:txBody>
          </p:sp>
          <p:sp>
            <p:nvSpPr>
              <p:cNvPr id="17111" name="Freeform 85"/>
              <p:cNvSpPr>
                <a:spLocks noChangeAspect="1"/>
              </p:cNvSpPr>
              <p:nvPr/>
            </p:nvSpPr>
            <p:spPr bwMode="auto">
              <a:xfrm>
                <a:off x="3656" y="1140"/>
                <a:ext cx="61" cy="16"/>
              </a:xfrm>
              <a:custGeom>
                <a:avLst/>
                <a:gdLst>
                  <a:gd name="T0" fmla="*/ 174 w 57"/>
                  <a:gd name="T1" fmla="*/ 54 h 15"/>
                  <a:gd name="T2" fmla="*/ 186 w 57"/>
                  <a:gd name="T3" fmla="*/ 70 h 15"/>
                  <a:gd name="T4" fmla="*/ 212 w 57"/>
                  <a:gd name="T5" fmla="*/ 70 h 15"/>
                  <a:gd name="T6" fmla="*/ 228 w 57"/>
                  <a:gd name="T7" fmla="*/ 70 h 15"/>
                  <a:gd name="T8" fmla="*/ 246 w 57"/>
                  <a:gd name="T9" fmla="*/ 70 h 15"/>
                  <a:gd name="T10" fmla="*/ 279 w 57"/>
                  <a:gd name="T11" fmla="*/ 62 h 15"/>
                  <a:gd name="T12" fmla="*/ 312 w 57"/>
                  <a:gd name="T13" fmla="*/ 54 h 15"/>
                  <a:gd name="T14" fmla="*/ 228 w 57"/>
                  <a:gd name="T15" fmla="*/ 4 h 15"/>
                  <a:gd name="T16" fmla="*/ 152 w 57"/>
                  <a:gd name="T17" fmla="*/ 0 h 15"/>
                  <a:gd name="T18" fmla="*/ 133 w 57"/>
                  <a:gd name="T19" fmla="*/ 0 h 15"/>
                  <a:gd name="T20" fmla="*/ 116 w 57"/>
                  <a:gd name="T21" fmla="*/ 4 h 15"/>
                  <a:gd name="T22" fmla="*/ 51 w 57"/>
                  <a:gd name="T23" fmla="*/ 0 h 15"/>
                  <a:gd name="T24" fmla="*/ 0 w 57"/>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15"/>
                  <a:gd name="T41" fmla="*/ 57 w 5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15">
                    <a:moveTo>
                      <a:pt x="32" y="11"/>
                    </a:moveTo>
                    <a:lnTo>
                      <a:pt x="34" y="15"/>
                    </a:lnTo>
                    <a:lnTo>
                      <a:pt x="38" y="15"/>
                    </a:lnTo>
                    <a:lnTo>
                      <a:pt x="42" y="15"/>
                    </a:lnTo>
                    <a:lnTo>
                      <a:pt x="46" y="15"/>
                    </a:lnTo>
                    <a:lnTo>
                      <a:pt x="51" y="13"/>
                    </a:lnTo>
                    <a:lnTo>
                      <a:pt x="57" y="11"/>
                    </a:lnTo>
                    <a:lnTo>
                      <a:pt x="42" y="4"/>
                    </a:lnTo>
                    <a:lnTo>
                      <a:pt x="28" y="0"/>
                    </a:lnTo>
                    <a:lnTo>
                      <a:pt x="24" y="0"/>
                    </a:lnTo>
                    <a:lnTo>
                      <a:pt x="21" y="4"/>
                    </a:lnTo>
                    <a:lnTo>
                      <a:pt x="9" y="0"/>
                    </a:lnTo>
                    <a:lnTo>
                      <a:pt x="0" y="0"/>
                    </a:lnTo>
                  </a:path>
                </a:pathLst>
              </a:custGeom>
              <a:solidFill>
                <a:srgbClr val="FFCC66"/>
              </a:solidFill>
              <a:ln w="0">
                <a:solidFill>
                  <a:srgbClr val="6600FF"/>
                </a:solidFill>
                <a:round/>
                <a:headEnd/>
                <a:tailEnd/>
              </a:ln>
            </p:spPr>
            <p:txBody>
              <a:bodyPr/>
              <a:lstStyle/>
              <a:p>
                <a:endParaRPr lang="it-IT"/>
              </a:p>
            </p:txBody>
          </p:sp>
          <p:sp>
            <p:nvSpPr>
              <p:cNvPr id="17112" name="Line 86"/>
              <p:cNvSpPr>
                <a:spLocks noChangeAspect="1" noChangeShapeType="1"/>
              </p:cNvSpPr>
              <p:nvPr/>
            </p:nvSpPr>
            <p:spPr bwMode="auto">
              <a:xfrm flipV="1">
                <a:off x="3731" y="1146"/>
                <a:ext cx="8" cy="3"/>
              </a:xfrm>
              <a:prstGeom prst="line">
                <a:avLst/>
              </a:prstGeom>
              <a:noFill/>
              <a:ln w="0">
                <a:solidFill>
                  <a:srgbClr val="6600FF"/>
                </a:solidFill>
                <a:round/>
                <a:headEnd/>
                <a:tailEnd/>
              </a:ln>
            </p:spPr>
            <p:txBody>
              <a:bodyPr/>
              <a:lstStyle/>
              <a:p>
                <a:endParaRPr lang="it-IT"/>
              </a:p>
            </p:txBody>
          </p:sp>
          <p:sp>
            <p:nvSpPr>
              <p:cNvPr id="17113" name="Freeform 87"/>
              <p:cNvSpPr>
                <a:spLocks noChangeAspect="1"/>
              </p:cNvSpPr>
              <p:nvPr/>
            </p:nvSpPr>
            <p:spPr bwMode="auto">
              <a:xfrm>
                <a:off x="3728" y="1146"/>
                <a:ext cx="58" cy="27"/>
              </a:xfrm>
              <a:custGeom>
                <a:avLst/>
                <a:gdLst>
                  <a:gd name="T0" fmla="*/ 44 w 55"/>
                  <a:gd name="T1" fmla="*/ 0 h 25"/>
                  <a:gd name="T2" fmla="*/ 128 w 55"/>
                  <a:gd name="T3" fmla="*/ 53 h 25"/>
                  <a:gd name="T4" fmla="*/ 207 w 55"/>
                  <a:gd name="T5" fmla="*/ 72 h 25"/>
                  <a:gd name="T6" fmla="*/ 207 w 55"/>
                  <a:gd name="T7" fmla="*/ 98 h 25"/>
                  <a:gd name="T8" fmla="*/ 207 w 55"/>
                  <a:gd name="T9" fmla="*/ 133 h 25"/>
                  <a:gd name="T10" fmla="*/ 128 w 55"/>
                  <a:gd name="T11" fmla="*/ 144 h 25"/>
                  <a:gd name="T12" fmla="*/ 61 w 55"/>
                  <a:gd name="T13" fmla="*/ 133 h 25"/>
                  <a:gd name="T14" fmla="*/ 44 w 55"/>
                  <a:gd name="T15" fmla="*/ 156 h 25"/>
                  <a:gd name="T16" fmla="*/ 7 w 55"/>
                  <a:gd name="T17" fmla="*/ 168 h 25"/>
                  <a:gd name="T18" fmla="*/ 2 w 55"/>
                  <a:gd name="T19" fmla="*/ 133 h 25"/>
                  <a:gd name="T20" fmla="*/ 0 w 55"/>
                  <a:gd name="T21" fmla="*/ 84 h 25"/>
                  <a:gd name="T22" fmla="*/ 2 w 55"/>
                  <a:gd name="T23" fmla="*/ 62 h 25"/>
                  <a:gd name="T24" fmla="*/ 3 w 55"/>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25"/>
                  <a:gd name="T41" fmla="*/ 55 w 55"/>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25">
                    <a:moveTo>
                      <a:pt x="11" y="0"/>
                    </a:move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path>
                </a:pathLst>
              </a:custGeom>
              <a:solidFill>
                <a:srgbClr val="FFCC66"/>
              </a:solidFill>
              <a:ln w="0">
                <a:solidFill>
                  <a:srgbClr val="6600FF"/>
                </a:solidFill>
                <a:round/>
                <a:headEnd/>
                <a:tailEnd/>
              </a:ln>
            </p:spPr>
            <p:txBody>
              <a:bodyPr/>
              <a:lstStyle/>
              <a:p>
                <a:endParaRPr lang="it-IT"/>
              </a:p>
            </p:txBody>
          </p:sp>
          <p:sp>
            <p:nvSpPr>
              <p:cNvPr id="17114" name="Freeform 88"/>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6"/>
                    </a:moveTo>
                    <a:lnTo>
                      <a:pt x="3" y="2"/>
                    </a:lnTo>
                    <a:lnTo>
                      <a:pt x="9" y="0"/>
                    </a:lnTo>
                  </a:path>
                </a:pathLst>
              </a:custGeom>
              <a:solidFill>
                <a:srgbClr val="FFCC66"/>
              </a:solidFill>
              <a:ln w="0">
                <a:solidFill>
                  <a:srgbClr val="6600FF"/>
                </a:solidFill>
                <a:round/>
                <a:headEnd/>
                <a:tailEnd/>
              </a:ln>
            </p:spPr>
            <p:txBody>
              <a:bodyPr/>
              <a:lstStyle/>
              <a:p>
                <a:endParaRPr lang="it-IT"/>
              </a:p>
            </p:txBody>
          </p:sp>
          <p:sp>
            <p:nvSpPr>
              <p:cNvPr id="17115" name="Freeform 89"/>
              <p:cNvSpPr>
                <a:spLocks noChangeAspect="1"/>
              </p:cNvSpPr>
              <p:nvPr/>
            </p:nvSpPr>
            <p:spPr bwMode="auto">
              <a:xfrm>
                <a:off x="3708" y="1182"/>
                <a:ext cx="7" cy="2"/>
              </a:xfrm>
              <a:custGeom>
                <a:avLst/>
                <a:gdLst>
                  <a:gd name="T0" fmla="*/ 264 w 6"/>
                  <a:gd name="T1" fmla="*/ 0 h 2"/>
                  <a:gd name="T2" fmla="*/ 2 w 6"/>
                  <a:gd name="T3" fmla="*/ 0 h 2"/>
                  <a:gd name="T4" fmla="*/ 0 w 6"/>
                  <a:gd name="T5" fmla="*/ 0 h 2"/>
                  <a:gd name="T6" fmla="*/ 0 60000 65536"/>
                  <a:gd name="T7" fmla="*/ 0 60000 65536"/>
                  <a:gd name="T8" fmla="*/ 0 60000 65536"/>
                  <a:gd name="T9" fmla="*/ 0 w 6"/>
                  <a:gd name="T10" fmla="*/ 0 h 2"/>
                  <a:gd name="T11" fmla="*/ 6 w 6"/>
                  <a:gd name="T12" fmla="*/ 2 h 2"/>
                </a:gdLst>
                <a:ahLst/>
                <a:cxnLst>
                  <a:cxn ang="T6">
                    <a:pos x="T0" y="T1"/>
                  </a:cxn>
                  <a:cxn ang="T7">
                    <a:pos x="T2" y="T3"/>
                  </a:cxn>
                  <a:cxn ang="T8">
                    <a:pos x="T4" y="T5"/>
                  </a:cxn>
                </a:cxnLst>
                <a:rect l="T9" t="T10" r="T11" b="T12"/>
                <a:pathLst>
                  <a:path w="6" h="2">
                    <a:moveTo>
                      <a:pt x="6" y="0"/>
                    </a:moveTo>
                    <a:lnTo>
                      <a:pt x="2" y="0"/>
                    </a:lnTo>
                    <a:lnTo>
                      <a:pt x="0" y="0"/>
                    </a:lnTo>
                  </a:path>
                </a:pathLst>
              </a:custGeom>
              <a:solidFill>
                <a:srgbClr val="FFCC66"/>
              </a:solidFill>
              <a:ln w="0">
                <a:solidFill>
                  <a:srgbClr val="6600FF"/>
                </a:solidFill>
                <a:round/>
                <a:headEnd/>
                <a:tailEnd/>
              </a:ln>
            </p:spPr>
            <p:txBody>
              <a:bodyPr/>
              <a:lstStyle/>
              <a:p>
                <a:endParaRPr lang="it-IT"/>
              </a:p>
            </p:txBody>
          </p:sp>
          <p:sp>
            <p:nvSpPr>
              <p:cNvPr id="17116" name="Line 90"/>
              <p:cNvSpPr>
                <a:spLocks noChangeAspect="1" noChangeShapeType="1"/>
              </p:cNvSpPr>
              <p:nvPr/>
            </p:nvSpPr>
            <p:spPr bwMode="auto">
              <a:xfrm flipV="1">
                <a:off x="3733" y="1189"/>
                <a:ext cx="22" cy="9"/>
              </a:xfrm>
              <a:prstGeom prst="line">
                <a:avLst/>
              </a:prstGeom>
              <a:noFill/>
              <a:ln w="0">
                <a:solidFill>
                  <a:srgbClr val="6600FF"/>
                </a:solidFill>
                <a:round/>
                <a:headEnd/>
                <a:tailEnd/>
              </a:ln>
            </p:spPr>
            <p:txBody>
              <a:bodyPr/>
              <a:lstStyle/>
              <a:p>
                <a:endParaRPr lang="it-IT"/>
              </a:p>
            </p:txBody>
          </p:sp>
          <p:sp>
            <p:nvSpPr>
              <p:cNvPr id="17117" name="Line 91"/>
              <p:cNvSpPr>
                <a:spLocks noChangeAspect="1" noChangeShapeType="1"/>
              </p:cNvSpPr>
              <p:nvPr/>
            </p:nvSpPr>
            <p:spPr bwMode="auto">
              <a:xfrm flipH="1" flipV="1">
                <a:off x="3775" y="1182"/>
                <a:ext cx="7" cy="5"/>
              </a:xfrm>
              <a:prstGeom prst="line">
                <a:avLst/>
              </a:prstGeom>
              <a:noFill/>
              <a:ln w="0">
                <a:solidFill>
                  <a:srgbClr val="6600FF"/>
                </a:solidFill>
                <a:round/>
                <a:headEnd/>
                <a:tailEnd/>
              </a:ln>
            </p:spPr>
            <p:txBody>
              <a:bodyPr/>
              <a:lstStyle/>
              <a:p>
                <a:endParaRPr lang="it-IT"/>
              </a:p>
            </p:txBody>
          </p:sp>
          <p:sp>
            <p:nvSpPr>
              <p:cNvPr id="17118" name="Freeform 92"/>
              <p:cNvSpPr>
                <a:spLocks noChangeAspect="1"/>
              </p:cNvSpPr>
              <p:nvPr/>
            </p:nvSpPr>
            <p:spPr bwMode="auto">
              <a:xfrm>
                <a:off x="3775" y="1160"/>
                <a:ext cx="49" cy="22"/>
              </a:xfrm>
              <a:custGeom>
                <a:avLst/>
                <a:gdLst>
                  <a:gd name="T0" fmla="*/ 0 w 46"/>
                  <a:gd name="T1" fmla="*/ 63 h 21"/>
                  <a:gd name="T2" fmla="*/ 54 w 46"/>
                  <a:gd name="T3" fmla="*/ 44 h 21"/>
                  <a:gd name="T4" fmla="*/ 142 w 46"/>
                  <a:gd name="T5" fmla="*/ 6 h 21"/>
                  <a:gd name="T6" fmla="*/ 142 w 46"/>
                  <a:gd name="T7" fmla="*/ 2 h 21"/>
                  <a:gd name="T8" fmla="*/ 143 w 46"/>
                  <a:gd name="T9" fmla="*/ 0 h 21"/>
                  <a:gd name="T10" fmla="*/ 162 w 46"/>
                  <a:gd name="T11" fmla="*/ 0 h 21"/>
                  <a:gd name="T12" fmla="*/ 184 w 46"/>
                  <a:gd name="T13" fmla="*/ 2 h 21"/>
                  <a:gd name="T14" fmla="*/ 208 w 46"/>
                  <a:gd name="T15" fmla="*/ 4 h 21"/>
                  <a:gd name="T16" fmla="*/ 223 w 46"/>
                  <a:gd name="T17" fmla="*/ 6 h 21"/>
                  <a:gd name="T18" fmla="*/ 208 w 46"/>
                  <a:gd name="T19" fmla="*/ 44 h 21"/>
                  <a:gd name="T20" fmla="*/ 196 w 46"/>
                  <a:gd name="T21" fmla="*/ 57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21"/>
                  <a:gd name="T35" fmla="*/ 46 w 46"/>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21">
                    <a:moveTo>
                      <a:pt x="0" y="21"/>
                    </a:moveTo>
                    <a:lnTo>
                      <a:pt x="11" y="13"/>
                    </a:lnTo>
                    <a:lnTo>
                      <a:pt x="29" y="6"/>
                    </a:lnTo>
                    <a:lnTo>
                      <a:pt x="29" y="2"/>
                    </a:lnTo>
                    <a:lnTo>
                      <a:pt x="30" y="0"/>
                    </a:lnTo>
                    <a:lnTo>
                      <a:pt x="34" y="0"/>
                    </a:lnTo>
                    <a:lnTo>
                      <a:pt x="38" y="2"/>
                    </a:lnTo>
                    <a:lnTo>
                      <a:pt x="42" y="4"/>
                    </a:lnTo>
                    <a:lnTo>
                      <a:pt x="46" y="6"/>
                    </a:lnTo>
                    <a:lnTo>
                      <a:pt x="42" y="13"/>
                    </a:lnTo>
                    <a:lnTo>
                      <a:pt x="40" y="19"/>
                    </a:lnTo>
                  </a:path>
                </a:pathLst>
              </a:custGeom>
              <a:solidFill>
                <a:srgbClr val="FFCC66"/>
              </a:solidFill>
              <a:ln w="0">
                <a:solidFill>
                  <a:srgbClr val="6600FF"/>
                </a:solidFill>
                <a:round/>
                <a:headEnd/>
                <a:tailEnd/>
              </a:ln>
            </p:spPr>
            <p:txBody>
              <a:bodyPr/>
              <a:lstStyle/>
              <a:p>
                <a:endParaRPr lang="it-IT"/>
              </a:p>
            </p:txBody>
          </p:sp>
          <p:sp>
            <p:nvSpPr>
              <p:cNvPr id="17119" name="Line 93"/>
              <p:cNvSpPr>
                <a:spLocks noChangeAspect="1" noChangeShapeType="1"/>
              </p:cNvSpPr>
              <p:nvPr/>
            </p:nvSpPr>
            <p:spPr bwMode="auto">
              <a:xfrm>
                <a:off x="3817" y="1180"/>
                <a:ext cx="31" cy="9"/>
              </a:xfrm>
              <a:prstGeom prst="line">
                <a:avLst/>
              </a:prstGeom>
              <a:noFill/>
              <a:ln w="0">
                <a:solidFill>
                  <a:srgbClr val="6600FF"/>
                </a:solidFill>
                <a:round/>
                <a:headEnd/>
                <a:tailEnd/>
              </a:ln>
            </p:spPr>
            <p:txBody>
              <a:bodyPr/>
              <a:lstStyle/>
              <a:p>
                <a:endParaRPr lang="it-IT"/>
              </a:p>
            </p:txBody>
          </p:sp>
          <p:sp>
            <p:nvSpPr>
              <p:cNvPr id="17120" name="Freeform 94"/>
              <p:cNvSpPr>
                <a:spLocks noChangeAspect="1"/>
              </p:cNvSpPr>
              <p:nvPr/>
            </p:nvSpPr>
            <p:spPr bwMode="auto">
              <a:xfrm>
                <a:off x="2955" y="1160"/>
                <a:ext cx="2225" cy="696"/>
              </a:xfrm>
              <a:custGeom>
                <a:avLst/>
                <a:gdLst>
                  <a:gd name="T0" fmla="*/ 1130 w 2084"/>
                  <a:gd name="T1" fmla="*/ 2493 h 652"/>
                  <a:gd name="T2" fmla="*/ 1130 w 2084"/>
                  <a:gd name="T3" fmla="*/ 2869 h 652"/>
                  <a:gd name="T4" fmla="*/ 1567 w 2084"/>
                  <a:gd name="T5" fmla="*/ 3129 h 652"/>
                  <a:gd name="T6" fmla="*/ 1909 w 2084"/>
                  <a:gd name="T7" fmla="*/ 3094 h 652"/>
                  <a:gd name="T8" fmla="*/ 1855 w 2084"/>
                  <a:gd name="T9" fmla="*/ 2699 h 652"/>
                  <a:gd name="T10" fmla="*/ 2157 w 2084"/>
                  <a:gd name="T11" fmla="*/ 2329 h 652"/>
                  <a:gd name="T12" fmla="*/ 2733 w 2084"/>
                  <a:gd name="T13" fmla="*/ 2294 h 652"/>
                  <a:gd name="T14" fmla="*/ 3554 w 2084"/>
                  <a:gd name="T15" fmla="*/ 2113 h 652"/>
                  <a:gd name="T16" fmla="*/ 4264 w 2084"/>
                  <a:gd name="T17" fmla="*/ 2368 h 652"/>
                  <a:gd name="T18" fmla="*/ 4940 w 2084"/>
                  <a:gd name="T19" fmla="*/ 2519 h 652"/>
                  <a:gd name="T20" fmla="*/ 5616 w 2084"/>
                  <a:gd name="T21" fmla="*/ 2398 h 652"/>
                  <a:gd name="T22" fmla="*/ 6262 w 2084"/>
                  <a:gd name="T23" fmla="*/ 2438 h 652"/>
                  <a:gd name="T24" fmla="*/ 7213 w 2084"/>
                  <a:gd name="T25" fmla="*/ 2471 h 652"/>
                  <a:gd name="T26" fmla="*/ 7611 w 2084"/>
                  <a:gd name="T27" fmla="*/ 2210 h 652"/>
                  <a:gd name="T28" fmla="*/ 8218 w 2084"/>
                  <a:gd name="T29" fmla="*/ 2638 h 652"/>
                  <a:gd name="T30" fmla="*/ 8582 w 2084"/>
                  <a:gd name="T31" fmla="*/ 2930 h 652"/>
                  <a:gd name="T32" fmla="*/ 8840 w 2084"/>
                  <a:gd name="T33" fmla="*/ 3043 h 652"/>
                  <a:gd name="T34" fmla="*/ 8831 w 2084"/>
                  <a:gd name="T35" fmla="*/ 2438 h 652"/>
                  <a:gd name="T36" fmla="*/ 8252 w 2084"/>
                  <a:gd name="T37" fmla="*/ 2061 h 652"/>
                  <a:gd name="T38" fmla="*/ 8183 w 2084"/>
                  <a:gd name="T39" fmla="*/ 1575 h 652"/>
                  <a:gd name="T40" fmla="*/ 8981 w 2084"/>
                  <a:gd name="T41" fmla="*/ 1548 h 652"/>
                  <a:gd name="T42" fmla="*/ 9353 w 2084"/>
                  <a:gd name="T43" fmla="*/ 1355 h 652"/>
                  <a:gd name="T44" fmla="*/ 9433 w 2084"/>
                  <a:gd name="T45" fmla="*/ 1600 h 652"/>
                  <a:gd name="T46" fmla="*/ 9801 w 2084"/>
                  <a:gd name="T47" fmla="*/ 2195 h 652"/>
                  <a:gd name="T48" fmla="*/ 9982 w 2084"/>
                  <a:gd name="T49" fmla="*/ 2070 h 652"/>
                  <a:gd name="T50" fmla="*/ 9822 w 2084"/>
                  <a:gd name="T51" fmla="*/ 1738 h 652"/>
                  <a:gd name="T52" fmla="*/ 9768 w 2084"/>
                  <a:gd name="T53" fmla="*/ 1501 h 652"/>
                  <a:gd name="T54" fmla="*/ 10295 w 2084"/>
                  <a:gd name="T55" fmla="*/ 1272 h 652"/>
                  <a:gd name="T56" fmla="*/ 10039 w 2084"/>
                  <a:gd name="T57" fmla="*/ 1075 h 652"/>
                  <a:gd name="T58" fmla="*/ 10379 w 2084"/>
                  <a:gd name="T59" fmla="*/ 1050 h 652"/>
                  <a:gd name="T60" fmla="*/ 10392 w 2084"/>
                  <a:gd name="T61" fmla="*/ 881 h 652"/>
                  <a:gd name="T62" fmla="*/ 9310 w 2084"/>
                  <a:gd name="T63" fmla="*/ 662 h 652"/>
                  <a:gd name="T64" fmla="*/ 8874 w 2084"/>
                  <a:gd name="T65" fmla="*/ 701 h 652"/>
                  <a:gd name="T66" fmla="*/ 8258 w 2084"/>
                  <a:gd name="T67" fmla="*/ 677 h 652"/>
                  <a:gd name="T68" fmla="*/ 7344 w 2084"/>
                  <a:gd name="T69" fmla="*/ 480 h 652"/>
                  <a:gd name="T70" fmla="*/ 6884 w 2084"/>
                  <a:gd name="T71" fmla="*/ 446 h 652"/>
                  <a:gd name="T72" fmla="*/ 6307 w 2084"/>
                  <a:gd name="T73" fmla="*/ 565 h 652"/>
                  <a:gd name="T74" fmla="*/ 5185 w 2084"/>
                  <a:gd name="T75" fmla="*/ 382 h 652"/>
                  <a:gd name="T76" fmla="*/ 4799 w 2084"/>
                  <a:gd name="T77" fmla="*/ 304 h 652"/>
                  <a:gd name="T78" fmla="*/ 4307 w 2084"/>
                  <a:gd name="T79" fmla="*/ 135 h 652"/>
                  <a:gd name="T80" fmla="*/ 3919 w 2084"/>
                  <a:gd name="T81" fmla="*/ 154 h 652"/>
                  <a:gd name="T82" fmla="*/ 3424 w 2084"/>
                  <a:gd name="T83" fmla="*/ 223 h 652"/>
                  <a:gd name="T84" fmla="*/ 3329 w 2084"/>
                  <a:gd name="T85" fmla="*/ 330 h 652"/>
                  <a:gd name="T86" fmla="*/ 3345 w 2084"/>
                  <a:gd name="T87" fmla="*/ 547 h 652"/>
                  <a:gd name="T88" fmla="*/ 3004 w 2084"/>
                  <a:gd name="T89" fmla="*/ 446 h 652"/>
                  <a:gd name="T90" fmla="*/ 2767 w 2084"/>
                  <a:gd name="T91" fmla="*/ 488 h 652"/>
                  <a:gd name="T92" fmla="*/ 2930 w 2084"/>
                  <a:gd name="T93" fmla="*/ 724 h 652"/>
                  <a:gd name="T94" fmla="*/ 2987 w 2084"/>
                  <a:gd name="T95" fmla="*/ 881 h 652"/>
                  <a:gd name="T96" fmla="*/ 2844 w 2084"/>
                  <a:gd name="T97" fmla="*/ 913 h 652"/>
                  <a:gd name="T98" fmla="*/ 2469 w 2084"/>
                  <a:gd name="T99" fmla="*/ 423 h 652"/>
                  <a:gd name="T100" fmla="*/ 2303 w 2084"/>
                  <a:gd name="T101" fmla="*/ 556 h 652"/>
                  <a:gd name="T102" fmla="*/ 2268 w 2084"/>
                  <a:gd name="T103" fmla="*/ 715 h 652"/>
                  <a:gd name="T104" fmla="*/ 1821 w 2084"/>
                  <a:gd name="T105" fmla="*/ 776 h 652"/>
                  <a:gd name="T106" fmla="*/ 1257 w 2084"/>
                  <a:gd name="T107" fmla="*/ 970 h 652"/>
                  <a:gd name="T108" fmla="*/ 963 w 2084"/>
                  <a:gd name="T109" fmla="*/ 798 h 652"/>
                  <a:gd name="T110" fmla="*/ 856 w 2084"/>
                  <a:gd name="T111" fmla="*/ 1134 h 652"/>
                  <a:gd name="T112" fmla="*/ 320 w 2084"/>
                  <a:gd name="T113" fmla="*/ 984 h 652"/>
                  <a:gd name="T114" fmla="*/ 805 w 2084"/>
                  <a:gd name="T115" fmla="*/ 881 h 652"/>
                  <a:gd name="T116" fmla="*/ 52 w 2084"/>
                  <a:gd name="T117" fmla="*/ 724 h 652"/>
                  <a:gd name="T118" fmla="*/ 221 w 2084"/>
                  <a:gd name="T119" fmla="*/ 1189 h 652"/>
                  <a:gd name="T120" fmla="*/ 482 w 2084"/>
                  <a:gd name="T121" fmla="*/ 1971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84"/>
                  <a:gd name="T184" fmla="*/ 0 h 652"/>
                  <a:gd name="T185" fmla="*/ 2084 w 2084"/>
                  <a:gd name="T186" fmla="*/ 652 h 6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84" h="652">
                    <a:moveTo>
                      <a:pt x="108" y="447"/>
                    </a:moveTo>
                    <a:lnTo>
                      <a:pt x="110" y="447"/>
                    </a:lnTo>
                    <a:lnTo>
                      <a:pt x="119" y="447"/>
                    </a:lnTo>
                    <a:lnTo>
                      <a:pt x="127" y="443"/>
                    </a:lnTo>
                    <a:lnTo>
                      <a:pt x="139" y="443"/>
                    </a:lnTo>
                    <a:lnTo>
                      <a:pt x="146" y="447"/>
                    </a:lnTo>
                    <a:lnTo>
                      <a:pt x="154" y="453"/>
                    </a:lnTo>
                    <a:lnTo>
                      <a:pt x="152" y="462"/>
                    </a:lnTo>
                    <a:lnTo>
                      <a:pt x="165" y="464"/>
                    </a:lnTo>
                    <a:lnTo>
                      <a:pt x="171" y="478"/>
                    </a:lnTo>
                    <a:lnTo>
                      <a:pt x="181" y="476"/>
                    </a:lnTo>
                    <a:lnTo>
                      <a:pt x="187" y="482"/>
                    </a:lnTo>
                    <a:lnTo>
                      <a:pt x="196" y="480"/>
                    </a:lnTo>
                    <a:lnTo>
                      <a:pt x="208" y="487"/>
                    </a:lnTo>
                    <a:lnTo>
                      <a:pt x="219" y="487"/>
                    </a:lnTo>
                    <a:lnTo>
                      <a:pt x="231" y="493"/>
                    </a:lnTo>
                    <a:lnTo>
                      <a:pt x="242" y="497"/>
                    </a:lnTo>
                    <a:lnTo>
                      <a:pt x="240" y="506"/>
                    </a:lnTo>
                    <a:lnTo>
                      <a:pt x="240" y="518"/>
                    </a:lnTo>
                    <a:lnTo>
                      <a:pt x="242" y="528"/>
                    </a:lnTo>
                    <a:lnTo>
                      <a:pt x="234" y="528"/>
                    </a:lnTo>
                    <a:lnTo>
                      <a:pt x="221" y="530"/>
                    </a:lnTo>
                    <a:lnTo>
                      <a:pt x="219" y="539"/>
                    </a:lnTo>
                    <a:lnTo>
                      <a:pt x="221" y="539"/>
                    </a:lnTo>
                    <a:lnTo>
                      <a:pt x="225" y="537"/>
                    </a:lnTo>
                    <a:lnTo>
                      <a:pt x="217" y="545"/>
                    </a:lnTo>
                    <a:lnTo>
                      <a:pt x="210" y="551"/>
                    </a:lnTo>
                    <a:lnTo>
                      <a:pt x="213" y="553"/>
                    </a:lnTo>
                    <a:lnTo>
                      <a:pt x="221" y="554"/>
                    </a:lnTo>
                    <a:lnTo>
                      <a:pt x="219" y="560"/>
                    </a:lnTo>
                    <a:lnTo>
                      <a:pt x="217" y="564"/>
                    </a:lnTo>
                    <a:lnTo>
                      <a:pt x="211" y="568"/>
                    </a:lnTo>
                    <a:lnTo>
                      <a:pt x="208" y="572"/>
                    </a:lnTo>
                    <a:lnTo>
                      <a:pt x="208" y="576"/>
                    </a:lnTo>
                    <a:lnTo>
                      <a:pt x="208" y="577"/>
                    </a:lnTo>
                    <a:lnTo>
                      <a:pt x="210" y="579"/>
                    </a:lnTo>
                    <a:lnTo>
                      <a:pt x="213" y="581"/>
                    </a:lnTo>
                    <a:lnTo>
                      <a:pt x="221" y="583"/>
                    </a:lnTo>
                    <a:lnTo>
                      <a:pt x="229" y="589"/>
                    </a:lnTo>
                    <a:lnTo>
                      <a:pt x="244" y="599"/>
                    </a:lnTo>
                    <a:lnTo>
                      <a:pt x="263" y="606"/>
                    </a:lnTo>
                    <a:lnTo>
                      <a:pt x="267" y="608"/>
                    </a:lnTo>
                    <a:lnTo>
                      <a:pt x="281" y="612"/>
                    </a:lnTo>
                    <a:lnTo>
                      <a:pt x="296" y="616"/>
                    </a:lnTo>
                    <a:lnTo>
                      <a:pt x="304" y="612"/>
                    </a:lnTo>
                    <a:lnTo>
                      <a:pt x="315" y="618"/>
                    </a:lnTo>
                    <a:lnTo>
                      <a:pt x="327" y="624"/>
                    </a:lnTo>
                    <a:lnTo>
                      <a:pt x="336" y="620"/>
                    </a:lnTo>
                    <a:lnTo>
                      <a:pt x="350" y="624"/>
                    </a:lnTo>
                    <a:lnTo>
                      <a:pt x="357" y="633"/>
                    </a:lnTo>
                    <a:lnTo>
                      <a:pt x="369" y="639"/>
                    </a:lnTo>
                    <a:lnTo>
                      <a:pt x="380" y="647"/>
                    </a:lnTo>
                    <a:lnTo>
                      <a:pt x="390" y="652"/>
                    </a:lnTo>
                    <a:lnTo>
                      <a:pt x="398" y="643"/>
                    </a:lnTo>
                    <a:lnTo>
                      <a:pt x="399" y="643"/>
                    </a:lnTo>
                    <a:lnTo>
                      <a:pt x="396" y="637"/>
                    </a:lnTo>
                    <a:lnTo>
                      <a:pt x="394" y="633"/>
                    </a:lnTo>
                    <a:lnTo>
                      <a:pt x="384" y="624"/>
                    </a:lnTo>
                    <a:lnTo>
                      <a:pt x="375" y="612"/>
                    </a:lnTo>
                    <a:lnTo>
                      <a:pt x="371" y="604"/>
                    </a:lnTo>
                    <a:lnTo>
                      <a:pt x="371" y="597"/>
                    </a:lnTo>
                    <a:lnTo>
                      <a:pt x="367" y="595"/>
                    </a:lnTo>
                    <a:lnTo>
                      <a:pt x="363" y="593"/>
                    </a:lnTo>
                    <a:lnTo>
                      <a:pt x="361" y="587"/>
                    </a:lnTo>
                    <a:lnTo>
                      <a:pt x="359" y="583"/>
                    </a:lnTo>
                    <a:lnTo>
                      <a:pt x="361" y="574"/>
                    </a:lnTo>
                    <a:lnTo>
                      <a:pt x="367" y="566"/>
                    </a:lnTo>
                    <a:lnTo>
                      <a:pt x="376" y="560"/>
                    </a:lnTo>
                    <a:lnTo>
                      <a:pt x="386" y="554"/>
                    </a:lnTo>
                    <a:lnTo>
                      <a:pt x="386" y="553"/>
                    </a:lnTo>
                    <a:lnTo>
                      <a:pt x="380" y="551"/>
                    </a:lnTo>
                    <a:lnTo>
                      <a:pt x="386" y="545"/>
                    </a:lnTo>
                    <a:lnTo>
                      <a:pt x="380" y="535"/>
                    </a:lnTo>
                    <a:lnTo>
                      <a:pt x="375" y="528"/>
                    </a:lnTo>
                    <a:lnTo>
                      <a:pt x="361" y="528"/>
                    </a:lnTo>
                    <a:lnTo>
                      <a:pt x="357" y="520"/>
                    </a:lnTo>
                    <a:lnTo>
                      <a:pt x="351" y="518"/>
                    </a:lnTo>
                    <a:lnTo>
                      <a:pt x="350" y="506"/>
                    </a:lnTo>
                    <a:lnTo>
                      <a:pt x="350" y="495"/>
                    </a:lnTo>
                    <a:lnTo>
                      <a:pt x="353" y="487"/>
                    </a:lnTo>
                    <a:lnTo>
                      <a:pt x="353" y="480"/>
                    </a:lnTo>
                    <a:lnTo>
                      <a:pt x="363" y="483"/>
                    </a:lnTo>
                    <a:lnTo>
                      <a:pt x="375" y="489"/>
                    </a:lnTo>
                    <a:lnTo>
                      <a:pt x="380" y="487"/>
                    </a:lnTo>
                    <a:lnTo>
                      <a:pt x="371" y="476"/>
                    </a:lnTo>
                    <a:lnTo>
                      <a:pt x="382" y="470"/>
                    </a:lnTo>
                    <a:lnTo>
                      <a:pt x="392" y="460"/>
                    </a:lnTo>
                    <a:lnTo>
                      <a:pt x="403" y="459"/>
                    </a:lnTo>
                    <a:lnTo>
                      <a:pt x="413" y="459"/>
                    </a:lnTo>
                    <a:lnTo>
                      <a:pt x="421" y="455"/>
                    </a:lnTo>
                    <a:lnTo>
                      <a:pt x="434" y="460"/>
                    </a:lnTo>
                    <a:lnTo>
                      <a:pt x="447" y="466"/>
                    </a:lnTo>
                    <a:lnTo>
                      <a:pt x="461" y="476"/>
                    </a:lnTo>
                    <a:lnTo>
                      <a:pt x="474" y="474"/>
                    </a:lnTo>
                    <a:lnTo>
                      <a:pt x="488" y="470"/>
                    </a:lnTo>
                    <a:lnTo>
                      <a:pt x="497" y="468"/>
                    </a:lnTo>
                    <a:lnTo>
                      <a:pt x="507" y="466"/>
                    </a:lnTo>
                    <a:lnTo>
                      <a:pt x="520" y="472"/>
                    </a:lnTo>
                    <a:lnTo>
                      <a:pt x="534" y="476"/>
                    </a:lnTo>
                    <a:lnTo>
                      <a:pt x="547" y="474"/>
                    </a:lnTo>
                    <a:lnTo>
                      <a:pt x="561" y="470"/>
                    </a:lnTo>
                    <a:lnTo>
                      <a:pt x="561" y="460"/>
                    </a:lnTo>
                    <a:lnTo>
                      <a:pt x="551" y="460"/>
                    </a:lnTo>
                    <a:lnTo>
                      <a:pt x="539" y="455"/>
                    </a:lnTo>
                    <a:lnTo>
                      <a:pt x="532" y="449"/>
                    </a:lnTo>
                    <a:lnTo>
                      <a:pt x="543" y="447"/>
                    </a:lnTo>
                    <a:lnTo>
                      <a:pt x="539" y="436"/>
                    </a:lnTo>
                    <a:lnTo>
                      <a:pt x="557" y="434"/>
                    </a:lnTo>
                    <a:lnTo>
                      <a:pt x="538" y="418"/>
                    </a:lnTo>
                    <a:lnTo>
                      <a:pt x="566" y="412"/>
                    </a:lnTo>
                    <a:lnTo>
                      <a:pt x="593" y="411"/>
                    </a:lnTo>
                    <a:lnTo>
                      <a:pt x="597" y="403"/>
                    </a:lnTo>
                    <a:lnTo>
                      <a:pt x="616" y="399"/>
                    </a:lnTo>
                    <a:lnTo>
                      <a:pt x="633" y="395"/>
                    </a:lnTo>
                    <a:lnTo>
                      <a:pt x="641" y="389"/>
                    </a:lnTo>
                    <a:lnTo>
                      <a:pt x="660" y="393"/>
                    </a:lnTo>
                    <a:lnTo>
                      <a:pt x="672" y="389"/>
                    </a:lnTo>
                    <a:lnTo>
                      <a:pt x="678" y="395"/>
                    </a:lnTo>
                    <a:lnTo>
                      <a:pt x="680" y="411"/>
                    </a:lnTo>
                    <a:lnTo>
                      <a:pt x="693" y="412"/>
                    </a:lnTo>
                    <a:lnTo>
                      <a:pt x="697" y="407"/>
                    </a:lnTo>
                    <a:lnTo>
                      <a:pt x="703" y="412"/>
                    </a:lnTo>
                    <a:lnTo>
                      <a:pt x="714" y="414"/>
                    </a:lnTo>
                    <a:lnTo>
                      <a:pt x="722" y="412"/>
                    </a:lnTo>
                    <a:lnTo>
                      <a:pt x="722" y="424"/>
                    </a:lnTo>
                    <a:lnTo>
                      <a:pt x="731" y="422"/>
                    </a:lnTo>
                    <a:lnTo>
                      <a:pt x="745" y="416"/>
                    </a:lnTo>
                    <a:lnTo>
                      <a:pt x="754" y="409"/>
                    </a:lnTo>
                    <a:lnTo>
                      <a:pt x="762" y="405"/>
                    </a:lnTo>
                    <a:lnTo>
                      <a:pt x="762" y="414"/>
                    </a:lnTo>
                    <a:lnTo>
                      <a:pt x="775" y="420"/>
                    </a:lnTo>
                    <a:lnTo>
                      <a:pt x="787" y="426"/>
                    </a:lnTo>
                    <a:lnTo>
                      <a:pt x="802" y="439"/>
                    </a:lnTo>
                    <a:lnTo>
                      <a:pt x="816" y="453"/>
                    </a:lnTo>
                    <a:lnTo>
                      <a:pt x="831" y="464"/>
                    </a:lnTo>
                    <a:lnTo>
                      <a:pt x="837" y="474"/>
                    </a:lnTo>
                    <a:lnTo>
                      <a:pt x="841" y="464"/>
                    </a:lnTo>
                    <a:lnTo>
                      <a:pt x="846" y="464"/>
                    </a:lnTo>
                    <a:lnTo>
                      <a:pt x="856" y="470"/>
                    </a:lnTo>
                    <a:lnTo>
                      <a:pt x="866" y="474"/>
                    </a:lnTo>
                    <a:lnTo>
                      <a:pt x="877" y="474"/>
                    </a:lnTo>
                    <a:lnTo>
                      <a:pt x="889" y="468"/>
                    </a:lnTo>
                    <a:lnTo>
                      <a:pt x="898" y="478"/>
                    </a:lnTo>
                    <a:lnTo>
                      <a:pt x="914" y="487"/>
                    </a:lnTo>
                    <a:lnTo>
                      <a:pt x="925" y="495"/>
                    </a:lnTo>
                    <a:lnTo>
                      <a:pt x="940" y="497"/>
                    </a:lnTo>
                    <a:lnTo>
                      <a:pt x="942" y="499"/>
                    </a:lnTo>
                    <a:lnTo>
                      <a:pt x="946" y="497"/>
                    </a:lnTo>
                    <a:lnTo>
                      <a:pt x="956" y="497"/>
                    </a:lnTo>
                    <a:lnTo>
                      <a:pt x="962" y="493"/>
                    </a:lnTo>
                    <a:lnTo>
                      <a:pt x="967" y="491"/>
                    </a:lnTo>
                    <a:lnTo>
                      <a:pt x="986" y="480"/>
                    </a:lnTo>
                    <a:lnTo>
                      <a:pt x="1008" y="470"/>
                    </a:lnTo>
                    <a:lnTo>
                      <a:pt x="1017" y="472"/>
                    </a:lnTo>
                    <a:lnTo>
                      <a:pt x="1027" y="474"/>
                    </a:lnTo>
                    <a:lnTo>
                      <a:pt x="1034" y="470"/>
                    </a:lnTo>
                    <a:lnTo>
                      <a:pt x="1038" y="470"/>
                    </a:lnTo>
                    <a:lnTo>
                      <a:pt x="1042" y="470"/>
                    </a:lnTo>
                    <a:lnTo>
                      <a:pt x="1044" y="480"/>
                    </a:lnTo>
                    <a:lnTo>
                      <a:pt x="1046" y="483"/>
                    </a:lnTo>
                    <a:lnTo>
                      <a:pt x="1100" y="483"/>
                    </a:lnTo>
                    <a:lnTo>
                      <a:pt x="1102" y="480"/>
                    </a:lnTo>
                    <a:lnTo>
                      <a:pt x="1100" y="474"/>
                    </a:lnTo>
                    <a:lnTo>
                      <a:pt x="1098" y="470"/>
                    </a:lnTo>
                    <a:lnTo>
                      <a:pt x="1094" y="468"/>
                    </a:lnTo>
                    <a:lnTo>
                      <a:pt x="1088" y="460"/>
                    </a:lnTo>
                    <a:lnTo>
                      <a:pt x="1086" y="453"/>
                    </a:lnTo>
                    <a:lnTo>
                      <a:pt x="1086" y="449"/>
                    </a:lnTo>
                    <a:lnTo>
                      <a:pt x="1086" y="445"/>
                    </a:lnTo>
                    <a:lnTo>
                      <a:pt x="1090" y="443"/>
                    </a:lnTo>
                    <a:lnTo>
                      <a:pt x="1148" y="455"/>
                    </a:lnTo>
                    <a:lnTo>
                      <a:pt x="1150" y="462"/>
                    </a:lnTo>
                    <a:lnTo>
                      <a:pt x="1151" y="468"/>
                    </a:lnTo>
                    <a:lnTo>
                      <a:pt x="1155" y="472"/>
                    </a:lnTo>
                    <a:lnTo>
                      <a:pt x="1161" y="476"/>
                    </a:lnTo>
                    <a:lnTo>
                      <a:pt x="1171" y="480"/>
                    </a:lnTo>
                    <a:lnTo>
                      <a:pt x="1184" y="480"/>
                    </a:lnTo>
                    <a:lnTo>
                      <a:pt x="1197" y="478"/>
                    </a:lnTo>
                    <a:lnTo>
                      <a:pt x="1211" y="474"/>
                    </a:lnTo>
                    <a:lnTo>
                      <a:pt x="1220" y="476"/>
                    </a:lnTo>
                    <a:lnTo>
                      <a:pt x="1228" y="478"/>
                    </a:lnTo>
                    <a:lnTo>
                      <a:pt x="1236" y="480"/>
                    </a:lnTo>
                    <a:lnTo>
                      <a:pt x="1242" y="483"/>
                    </a:lnTo>
                    <a:lnTo>
                      <a:pt x="1253" y="491"/>
                    </a:lnTo>
                    <a:lnTo>
                      <a:pt x="1265" y="497"/>
                    </a:lnTo>
                    <a:lnTo>
                      <a:pt x="1295" y="497"/>
                    </a:lnTo>
                    <a:lnTo>
                      <a:pt x="1316" y="497"/>
                    </a:lnTo>
                    <a:lnTo>
                      <a:pt x="1330" y="489"/>
                    </a:lnTo>
                    <a:lnTo>
                      <a:pt x="1341" y="480"/>
                    </a:lnTo>
                    <a:lnTo>
                      <a:pt x="1368" y="483"/>
                    </a:lnTo>
                    <a:lnTo>
                      <a:pt x="1380" y="487"/>
                    </a:lnTo>
                    <a:lnTo>
                      <a:pt x="1387" y="487"/>
                    </a:lnTo>
                    <a:lnTo>
                      <a:pt x="1393" y="487"/>
                    </a:lnTo>
                    <a:lnTo>
                      <a:pt x="1399" y="485"/>
                    </a:lnTo>
                    <a:lnTo>
                      <a:pt x="1405" y="483"/>
                    </a:lnTo>
                    <a:lnTo>
                      <a:pt x="1408" y="478"/>
                    </a:lnTo>
                    <a:lnTo>
                      <a:pt x="1414" y="474"/>
                    </a:lnTo>
                    <a:lnTo>
                      <a:pt x="1408" y="468"/>
                    </a:lnTo>
                    <a:lnTo>
                      <a:pt x="1405" y="462"/>
                    </a:lnTo>
                    <a:lnTo>
                      <a:pt x="1407" y="451"/>
                    </a:lnTo>
                    <a:lnTo>
                      <a:pt x="1408" y="443"/>
                    </a:lnTo>
                    <a:lnTo>
                      <a:pt x="1401" y="434"/>
                    </a:lnTo>
                    <a:lnTo>
                      <a:pt x="1393" y="426"/>
                    </a:lnTo>
                    <a:lnTo>
                      <a:pt x="1393" y="424"/>
                    </a:lnTo>
                    <a:lnTo>
                      <a:pt x="1393" y="420"/>
                    </a:lnTo>
                    <a:lnTo>
                      <a:pt x="1430" y="414"/>
                    </a:lnTo>
                    <a:lnTo>
                      <a:pt x="1451" y="420"/>
                    </a:lnTo>
                    <a:lnTo>
                      <a:pt x="1470" y="424"/>
                    </a:lnTo>
                    <a:lnTo>
                      <a:pt x="1476" y="428"/>
                    </a:lnTo>
                    <a:lnTo>
                      <a:pt x="1481" y="432"/>
                    </a:lnTo>
                    <a:lnTo>
                      <a:pt x="1487" y="437"/>
                    </a:lnTo>
                    <a:lnTo>
                      <a:pt x="1491" y="443"/>
                    </a:lnTo>
                    <a:lnTo>
                      <a:pt x="1497" y="447"/>
                    </a:lnTo>
                    <a:lnTo>
                      <a:pt x="1501" y="451"/>
                    </a:lnTo>
                    <a:lnTo>
                      <a:pt x="1508" y="455"/>
                    </a:lnTo>
                    <a:lnTo>
                      <a:pt x="1516" y="455"/>
                    </a:lnTo>
                    <a:lnTo>
                      <a:pt x="1518" y="462"/>
                    </a:lnTo>
                    <a:lnTo>
                      <a:pt x="1524" y="470"/>
                    </a:lnTo>
                    <a:lnTo>
                      <a:pt x="1527" y="474"/>
                    </a:lnTo>
                    <a:lnTo>
                      <a:pt x="1535" y="478"/>
                    </a:lnTo>
                    <a:lnTo>
                      <a:pt x="1550" y="483"/>
                    </a:lnTo>
                    <a:lnTo>
                      <a:pt x="1566" y="489"/>
                    </a:lnTo>
                    <a:lnTo>
                      <a:pt x="1581" y="497"/>
                    </a:lnTo>
                    <a:lnTo>
                      <a:pt x="1595" y="510"/>
                    </a:lnTo>
                    <a:lnTo>
                      <a:pt x="1600" y="516"/>
                    </a:lnTo>
                    <a:lnTo>
                      <a:pt x="1608" y="522"/>
                    </a:lnTo>
                    <a:lnTo>
                      <a:pt x="1616" y="524"/>
                    </a:lnTo>
                    <a:lnTo>
                      <a:pt x="1623" y="526"/>
                    </a:lnTo>
                    <a:lnTo>
                      <a:pt x="1643" y="518"/>
                    </a:lnTo>
                    <a:lnTo>
                      <a:pt x="1662" y="510"/>
                    </a:lnTo>
                    <a:lnTo>
                      <a:pt x="1669" y="512"/>
                    </a:lnTo>
                    <a:lnTo>
                      <a:pt x="1673" y="516"/>
                    </a:lnTo>
                    <a:lnTo>
                      <a:pt x="1673" y="524"/>
                    </a:lnTo>
                    <a:lnTo>
                      <a:pt x="1673" y="528"/>
                    </a:lnTo>
                    <a:lnTo>
                      <a:pt x="1673" y="533"/>
                    </a:lnTo>
                    <a:lnTo>
                      <a:pt x="1675" y="539"/>
                    </a:lnTo>
                    <a:lnTo>
                      <a:pt x="1679" y="543"/>
                    </a:lnTo>
                    <a:lnTo>
                      <a:pt x="1681" y="547"/>
                    </a:lnTo>
                    <a:lnTo>
                      <a:pt x="1681" y="572"/>
                    </a:lnTo>
                    <a:lnTo>
                      <a:pt x="1669" y="572"/>
                    </a:lnTo>
                    <a:lnTo>
                      <a:pt x="1660" y="572"/>
                    </a:lnTo>
                    <a:lnTo>
                      <a:pt x="1656" y="574"/>
                    </a:lnTo>
                    <a:lnTo>
                      <a:pt x="1654" y="577"/>
                    </a:lnTo>
                    <a:lnTo>
                      <a:pt x="1656" y="583"/>
                    </a:lnTo>
                    <a:lnTo>
                      <a:pt x="1658" y="589"/>
                    </a:lnTo>
                    <a:lnTo>
                      <a:pt x="1662" y="595"/>
                    </a:lnTo>
                    <a:lnTo>
                      <a:pt x="1664" y="599"/>
                    </a:lnTo>
                    <a:lnTo>
                      <a:pt x="1671" y="604"/>
                    </a:lnTo>
                    <a:lnTo>
                      <a:pt x="1675" y="608"/>
                    </a:lnTo>
                    <a:lnTo>
                      <a:pt x="1700" y="612"/>
                    </a:lnTo>
                    <a:lnTo>
                      <a:pt x="1704" y="612"/>
                    </a:lnTo>
                    <a:lnTo>
                      <a:pt x="1708" y="610"/>
                    </a:lnTo>
                    <a:lnTo>
                      <a:pt x="1712" y="606"/>
                    </a:lnTo>
                    <a:lnTo>
                      <a:pt x="1715" y="604"/>
                    </a:lnTo>
                    <a:lnTo>
                      <a:pt x="1721" y="595"/>
                    </a:lnTo>
                    <a:lnTo>
                      <a:pt x="1725" y="585"/>
                    </a:lnTo>
                    <a:lnTo>
                      <a:pt x="1731" y="562"/>
                    </a:lnTo>
                    <a:lnTo>
                      <a:pt x="1733" y="545"/>
                    </a:lnTo>
                    <a:lnTo>
                      <a:pt x="1733" y="535"/>
                    </a:lnTo>
                    <a:lnTo>
                      <a:pt x="1733" y="524"/>
                    </a:lnTo>
                    <a:lnTo>
                      <a:pt x="1733" y="518"/>
                    </a:lnTo>
                    <a:lnTo>
                      <a:pt x="1733" y="514"/>
                    </a:lnTo>
                    <a:lnTo>
                      <a:pt x="1735" y="512"/>
                    </a:lnTo>
                    <a:lnTo>
                      <a:pt x="1738" y="510"/>
                    </a:lnTo>
                    <a:lnTo>
                      <a:pt x="1738" y="501"/>
                    </a:lnTo>
                    <a:lnTo>
                      <a:pt x="1735" y="499"/>
                    </a:lnTo>
                    <a:lnTo>
                      <a:pt x="1729" y="493"/>
                    </a:lnTo>
                    <a:lnTo>
                      <a:pt x="1725" y="487"/>
                    </a:lnTo>
                    <a:lnTo>
                      <a:pt x="1725" y="480"/>
                    </a:lnTo>
                    <a:lnTo>
                      <a:pt x="1719" y="476"/>
                    </a:lnTo>
                    <a:lnTo>
                      <a:pt x="1713" y="470"/>
                    </a:lnTo>
                    <a:lnTo>
                      <a:pt x="1708" y="464"/>
                    </a:lnTo>
                    <a:lnTo>
                      <a:pt x="1704" y="457"/>
                    </a:lnTo>
                    <a:lnTo>
                      <a:pt x="1696" y="439"/>
                    </a:lnTo>
                    <a:lnTo>
                      <a:pt x="1689" y="422"/>
                    </a:lnTo>
                    <a:lnTo>
                      <a:pt x="1685" y="416"/>
                    </a:lnTo>
                    <a:lnTo>
                      <a:pt x="1681" y="412"/>
                    </a:lnTo>
                    <a:lnTo>
                      <a:pt x="1673" y="409"/>
                    </a:lnTo>
                    <a:lnTo>
                      <a:pt x="1666" y="405"/>
                    </a:lnTo>
                    <a:lnTo>
                      <a:pt x="1648" y="401"/>
                    </a:lnTo>
                    <a:lnTo>
                      <a:pt x="1629" y="395"/>
                    </a:lnTo>
                    <a:lnTo>
                      <a:pt x="1627" y="405"/>
                    </a:lnTo>
                    <a:lnTo>
                      <a:pt x="1623" y="412"/>
                    </a:lnTo>
                    <a:lnTo>
                      <a:pt x="1616" y="407"/>
                    </a:lnTo>
                    <a:lnTo>
                      <a:pt x="1606" y="403"/>
                    </a:lnTo>
                    <a:lnTo>
                      <a:pt x="1602" y="403"/>
                    </a:lnTo>
                    <a:lnTo>
                      <a:pt x="1600" y="401"/>
                    </a:lnTo>
                    <a:lnTo>
                      <a:pt x="1596" y="397"/>
                    </a:lnTo>
                    <a:lnTo>
                      <a:pt x="1596" y="391"/>
                    </a:lnTo>
                    <a:lnTo>
                      <a:pt x="1581" y="389"/>
                    </a:lnTo>
                    <a:lnTo>
                      <a:pt x="1566" y="386"/>
                    </a:lnTo>
                    <a:lnTo>
                      <a:pt x="1570" y="376"/>
                    </a:lnTo>
                    <a:lnTo>
                      <a:pt x="1577" y="366"/>
                    </a:lnTo>
                    <a:lnTo>
                      <a:pt x="1577" y="363"/>
                    </a:lnTo>
                    <a:lnTo>
                      <a:pt x="1577" y="359"/>
                    </a:lnTo>
                    <a:lnTo>
                      <a:pt x="1579" y="353"/>
                    </a:lnTo>
                    <a:lnTo>
                      <a:pt x="1581" y="347"/>
                    </a:lnTo>
                    <a:lnTo>
                      <a:pt x="1587" y="340"/>
                    </a:lnTo>
                    <a:lnTo>
                      <a:pt x="1593" y="332"/>
                    </a:lnTo>
                    <a:lnTo>
                      <a:pt x="1593" y="307"/>
                    </a:lnTo>
                    <a:lnTo>
                      <a:pt x="1600" y="307"/>
                    </a:lnTo>
                    <a:lnTo>
                      <a:pt x="1612" y="307"/>
                    </a:lnTo>
                    <a:lnTo>
                      <a:pt x="1625" y="309"/>
                    </a:lnTo>
                    <a:lnTo>
                      <a:pt x="1643" y="309"/>
                    </a:lnTo>
                    <a:lnTo>
                      <a:pt x="1662" y="311"/>
                    </a:lnTo>
                    <a:lnTo>
                      <a:pt x="1677" y="311"/>
                    </a:lnTo>
                    <a:lnTo>
                      <a:pt x="1681" y="311"/>
                    </a:lnTo>
                    <a:lnTo>
                      <a:pt x="1683" y="307"/>
                    </a:lnTo>
                    <a:lnTo>
                      <a:pt x="1681" y="303"/>
                    </a:lnTo>
                    <a:lnTo>
                      <a:pt x="1717" y="303"/>
                    </a:lnTo>
                    <a:lnTo>
                      <a:pt x="1727" y="311"/>
                    </a:lnTo>
                    <a:lnTo>
                      <a:pt x="1735" y="315"/>
                    </a:lnTo>
                    <a:lnTo>
                      <a:pt x="1742" y="311"/>
                    </a:lnTo>
                    <a:lnTo>
                      <a:pt x="1752" y="305"/>
                    </a:lnTo>
                    <a:lnTo>
                      <a:pt x="1748" y="303"/>
                    </a:lnTo>
                    <a:lnTo>
                      <a:pt x="1744" y="299"/>
                    </a:lnTo>
                    <a:lnTo>
                      <a:pt x="1742" y="295"/>
                    </a:lnTo>
                    <a:lnTo>
                      <a:pt x="1742" y="286"/>
                    </a:lnTo>
                    <a:lnTo>
                      <a:pt x="1744" y="278"/>
                    </a:lnTo>
                    <a:lnTo>
                      <a:pt x="1746" y="271"/>
                    </a:lnTo>
                    <a:lnTo>
                      <a:pt x="1750" y="265"/>
                    </a:lnTo>
                    <a:lnTo>
                      <a:pt x="1756" y="263"/>
                    </a:lnTo>
                    <a:lnTo>
                      <a:pt x="1769" y="263"/>
                    </a:lnTo>
                    <a:lnTo>
                      <a:pt x="1786" y="263"/>
                    </a:lnTo>
                    <a:lnTo>
                      <a:pt x="1794" y="274"/>
                    </a:lnTo>
                    <a:lnTo>
                      <a:pt x="1807" y="284"/>
                    </a:lnTo>
                    <a:lnTo>
                      <a:pt x="1809" y="274"/>
                    </a:lnTo>
                    <a:lnTo>
                      <a:pt x="1813" y="265"/>
                    </a:lnTo>
                    <a:lnTo>
                      <a:pt x="1817" y="265"/>
                    </a:lnTo>
                    <a:lnTo>
                      <a:pt x="1821" y="265"/>
                    </a:lnTo>
                    <a:lnTo>
                      <a:pt x="1817" y="255"/>
                    </a:lnTo>
                    <a:lnTo>
                      <a:pt x="1813" y="247"/>
                    </a:lnTo>
                    <a:lnTo>
                      <a:pt x="1813" y="244"/>
                    </a:lnTo>
                    <a:lnTo>
                      <a:pt x="1815" y="242"/>
                    </a:lnTo>
                    <a:lnTo>
                      <a:pt x="1819" y="242"/>
                    </a:lnTo>
                    <a:lnTo>
                      <a:pt x="1823" y="244"/>
                    </a:lnTo>
                    <a:lnTo>
                      <a:pt x="1831" y="246"/>
                    </a:lnTo>
                    <a:lnTo>
                      <a:pt x="1838" y="247"/>
                    </a:lnTo>
                    <a:lnTo>
                      <a:pt x="1832" y="249"/>
                    </a:lnTo>
                    <a:lnTo>
                      <a:pt x="1827" y="251"/>
                    </a:lnTo>
                    <a:lnTo>
                      <a:pt x="1838" y="263"/>
                    </a:lnTo>
                    <a:lnTo>
                      <a:pt x="1846" y="274"/>
                    </a:lnTo>
                    <a:lnTo>
                      <a:pt x="1840" y="288"/>
                    </a:lnTo>
                    <a:lnTo>
                      <a:pt x="1834" y="307"/>
                    </a:lnTo>
                    <a:lnTo>
                      <a:pt x="1836" y="313"/>
                    </a:lnTo>
                    <a:lnTo>
                      <a:pt x="1838" y="320"/>
                    </a:lnTo>
                    <a:lnTo>
                      <a:pt x="1836" y="324"/>
                    </a:lnTo>
                    <a:lnTo>
                      <a:pt x="1834" y="328"/>
                    </a:lnTo>
                    <a:lnTo>
                      <a:pt x="1831" y="330"/>
                    </a:lnTo>
                    <a:lnTo>
                      <a:pt x="1825" y="332"/>
                    </a:lnTo>
                    <a:lnTo>
                      <a:pt x="1827" y="343"/>
                    </a:lnTo>
                    <a:lnTo>
                      <a:pt x="1831" y="355"/>
                    </a:lnTo>
                    <a:lnTo>
                      <a:pt x="1834" y="365"/>
                    </a:lnTo>
                    <a:lnTo>
                      <a:pt x="1842" y="372"/>
                    </a:lnTo>
                    <a:lnTo>
                      <a:pt x="1850" y="380"/>
                    </a:lnTo>
                    <a:lnTo>
                      <a:pt x="1859" y="388"/>
                    </a:lnTo>
                    <a:lnTo>
                      <a:pt x="1869" y="393"/>
                    </a:lnTo>
                    <a:lnTo>
                      <a:pt x="1878" y="397"/>
                    </a:lnTo>
                    <a:lnTo>
                      <a:pt x="1892" y="412"/>
                    </a:lnTo>
                    <a:lnTo>
                      <a:pt x="1907" y="428"/>
                    </a:lnTo>
                    <a:lnTo>
                      <a:pt x="1913" y="430"/>
                    </a:lnTo>
                    <a:lnTo>
                      <a:pt x="1919" y="436"/>
                    </a:lnTo>
                    <a:lnTo>
                      <a:pt x="1923" y="441"/>
                    </a:lnTo>
                    <a:lnTo>
                      <a:pt x="1926" y="447"/>
                    </a:lnTo>
                    <a:lnTo>
                      <a:pt x="1934" y="451"/>
                    </a:lnTo>
                    <a:lnTo>
                      <a:pt x="1938" y="453"/>
                    </a:lnTo>
                    <a:lnTo>
                      <a:pt x="1942" y="453"/>
                    </a:lnTo>
                    <a:lnTo>
                      <a:pt x="1946" y="449"/>
                    </a:lnTo>
                    <a:lnTo>
                      <a:pt x="1948" y="443"/>
                    </a:lnTo>
                    <a:lnTo>
                      <a:pt x="1949" y="437"/>
                    </a:lnTo>
                    <a:lnTo>
                      <a:pt x="1942" y="430"/>
                    </a:lnTo>
                    <a:lnTo>
                      <a:pt x="1934" y="420"/>
                    </a:lnTo>
                    <a:lnTo>
                      <a:pt x="1940" y="418"/>
                    </a:lnTo>
                    <a:lnTo>
                      <a:pt x="1948" y="414"/>
                    </a:lnTo>
                    <a:lnTo>
                      <a:pt x="1942" y="405"/>
                    </a:lnTo>
                    <a:lnTo>
                      <a:pt x="1934" y="395"/>
                    </a:lnTo>
                    <a:lnTo>
                      <a:pt x="1940" y="393"/>
                    </a:lnTo>
                    <a:lnTo>
                      <a:pt x="1951" y="393"/>
                    </a:lnTo>
                    <a:lnTo>
                      <a:pt x="1946" y="389"/>
                    </a:lnTo>
                    <a:lnTo>
                      <a:pt x="1940" y="384"/>
                    </a:lnTo>
                    <a:lnTo>
                      <a:pt x="1936" y="382"/>
                    </a:lnTo>
                    <a:lnTo>
                      <a:pt x="1934" y="378"/>
                    </a:lnTo>
                    <a:lnTo>
                      <a:pt x="1932" y="372"/>
                    </a:lnTo>
                    <a:lnTo>
                      <a:pt x="1932" y="365"/>
                    </a:lnTo>
                    <a:lnTo>
                      <a:pt x="1938" y="363"/>
                    </a:lnTo>
                    <a:lnTo>
                      <a:pt x="1940" y="359"/>
                    </a:lnTo>
                    <a:lnTo>
                      <a:pt x="1930" y="355"/>
                    </a:lnTo>
                    <a:lnTo>
                      <a:pt x="1923" y="349"/>
                    </a:lnTo>
                    <a:lnTo>
                      <a:pt x="1917" y="343"/>
                    </a:lnTo>
                    <a:lnTo>
                      <a:pt x="1913" y="340"/>
                    </a:lnTo>
                    <a:lnTo>
                      <a:pt x="1907" y="334"/>
                    </a:lnTo>
                    <a:lnTo>
                      <a:pt x="1901" y="332"/>
                    </a:lnTo>
                    <a:lnTo>
                      <a:pt x="1896" y="330"/>
                    </a:lnTo>
                    <a:lnTo>
                      <a:pt x="1886" y="330"/>
                    </a:lnTo>
                    <a:lnTo>
                      <a:pt x="1884" y="330"/>
                    </a:lnTo>
                    <a:lnTo>
                      <a:pt x="1882" y="326"/>
                    </a:lnTo>
                    <a:lnTo>
                      <a:pt x="1882" y="320"/>
                    </a:lnTo>
                    <a:lnTo>
                      <a:pt x="1882" y="315"/>
                    </a:lnTo>
                    <a:lnTo>
                      <a:pt x="1880" y="309"/>
                    </a:lnTo>
                    <a:lnTo>
                      <a:pt x="1878" y="305"/>
                    </a:lnTo>
                    <a:lnTo>
                      <a:pt x="1875" y="301"/>
                    </a:lnTo>
                    <a:lnTo>
                      <a:pt x="1869" y="299"/>
                    </a:lnTo>
                    <a:lnTo>
                      <a:pt x="1892" y="284"/>
                    </a:lnTo>
                    <a:lnTo>
                      <a:pt x="1896" y="290"/>
                    </a:lnTo>
                    <a:lnTo>
                      <a:pt x="1901" y="294"/>
                    </a:lnTo>
                    <a:lnTo>
                      <a:pt x="1915" y="288"/>
                    </a:lnTo>
                    <a:lnTo>
                      <a:pt x="1930" y="280"/>
                    </a:lnTo>
                    <a:lnTo>
                      <a:pt x="1936" y="280"/>
                    </a:lnTo>
                    <a:lnTo>
                      <a:pt x="1942" y="290"/>
                    </a:lnTo>
                    <a:lnTo>
                      <a:pt x="1949" y="295"/>
                    </a:lnTo>
                    <a:lnTo>
                      <a:pt x="1953" y="282"/>
                    </a:lnTo>
                    <a:lnTo>
                      <a:pt x="1959" y="269"/>
                    </a:lnTo>
                    <a:lnTo>
                      <a:pt x="1963" y="265"/>
                    </a:lnTo>
                    <a:lnTo>
                      <a:pt x="1969" y="259"/>
                    </a:lnTo>
                    <a:lnTo>
                      <a:pt x="1974" y="257"/>
                    </a:lnTo>
                    <a:lnTo>
                      <a:pt x="1984" y="255"/>
                    </a:lnTo>
                    <a:lnTo>
                      <a:pt x="1982" y="249"/>
                    </a:lnTo>
                    <a:lnTo>
                      <a:pt x="1984" y="246"/>
                    </a:lnTo>
                    <a:lnTo>
                      <a:pt x="1992" y="249"/>
                    </a:lnTo>
                    <a:lnTo>
                      <a:pt x="2003" y="249"/>
                    </a:lnTo>
                    <a:lnTo>
                      <a:pt x="2009" y="251"/>
                    </a:lnTo>
                    <a:lnTo>
                      <a:pt x="2017" y="249"/>
                    </a:lnTo>
                    <a:lnTo>
                      <a:pt x="2017" y="244"/>
                    </a:lnTo>
                    <a:lnTo>
                      <a:pt x="2017" y="238"/>
                    </a:lnTo>
                    <a:lnTo>
                      <a:pt x="2001" y="234"/>
                    </a:lnTo>
                    <a:lnTo>
                      <a:pt x="1990" y="230"/>
                    </a:lnTo>
                    <a:lnTo>
                      <a:pt x="1978" y="226"/>
                    </a:lnTo>
                    <a:lnTo>
                      <a:pt x="1969" y="221"/>
                    </a:lnTo>
                    <a:lnTo>
                      <a:pt x="1957" y="217"/>
                    </a:lnTo>
                    <a:lnTo>
                      <a:pt x="1948" y="213"/>
                    </a:lnTo>
                    <a:lnTo>
                      <a:pt x="1936" y="209"/>
                    </a:lnTo>
                    <a:lnTo>
                      <a:pt x="1923" y="209"/>
                    </a:lnTo>
                    <a:lnTo>
                      <a:pt x="1936" y="209"/>
                    </a:lnTo>
                    <a:lnTo>
                      <a:pt x="1948" y="211"/>
                    </a:lnTo>
                    <a:lnTo>
                      <a:pt x="1953" y="211"/>
                    </a:lnTo>
                    <a:lnTo>
                      <a:pt x="1959" y="211"/>
                    </a:lnTo>
                    <a:lnTo>
                      <a:pt x="1965" y="209"/>
                    </a:lnTo>
                    <a:lnTo>
                      <a:pt x="1969" y="207"/>
                    </a:lnTo>
                    <a:lnTo>
                      <a:pt x="1957" y="196"/>
                    </a:lnTo>
                    <a:lnTo>
                      <a:pt x="1944" y="186"/>
                    </a:lnTo>
                    <a:lnTo>
                      <a:pt x="1953" y="186"/>
                    </a:lnTo>
                    <a:lnTo>
                      <a:pt x="1955" y="190"/>
                    </a:lnTo>
                    <a:lnTo>
                      <a:pt x="1957" y="194"/>
                    </a:lnTo>
                    <a:lnTo>
                      <a:pt x="1963" y="198"/>
                    </a:lnTo>
                    <a:lnTo>
                      <a:pt x="1969" y="198"/>
                    </a:lnTo>
                    <a:lnTo>
                      <a:pt x="1974" y="196"/>
                    </a:lnTo>
                    <a:lnTo>
                      <a:pt x="1984" y="194"/>
                    </a:lnTo>
                    <a:lnTo>
                      <a:pt x="1999" y="196"/>
                    </a:lnTo>
                    <a:lnTo>
                      <a:pt x="2009" y="200"/>
                    </a:lnTo>
                    <a:lnTo>
                      <a:pt x="2019" y="205"/>
                    </a:lnTo>
                    <a:lnTo>
                      <a:pt x="2026" y="213"/>
                    </a:lnTo>
                    <a:lnTo>
                      <a:pt x="2055" y="213"/>
                    </a:lnTo>
                    <a:lnTo>
                      <a:pt x="2061" y="217"/>
                    </a:lnTo>
                    <a:lnTo>
                      <a:pt x="2066" y="217"/>
                    </a:lnTo>
                    <a:lnTo>
                      <a:pt x="2072" y="217"/>
                    </a:lnTo>
                    <a:lnTo>
                      <a:pt x="2084" y="217"/>
                    </a:lnTo>
                    <a:lnTo>
                      <a:pt x="2080" y="215"/>
                    </a:lnTo>
                    <a:lnTo>
                      <a:pt x="2074" y="211"/>
                    </a:lnTo>
                    <a:lnTo>
                      <a:pt x="2070" y="207"/>
                    </a:lnTo>
                    <a:lnTo>
                      <a:pt x="2068" y="201"/>
                    </a:lnTo>
                    <a:lnTo>
                      <a:pt x="2068" y="196"/>
                    </a:lnTo>
                    <a:lnTo>
                      <a:pt x="2068" y="186"/>
                    </a:lnTo>
                    <a:lnTo>
                      <a:pt x="2053" y="184"/>
                    </a:lnTo>
                    <a:lnTo>
                      <a:pt x="2038" y="178"/>
                    </a:lnTo>
                    <a:lnTo>
                      <a:pt x="2022" y="173"/>
                    </a:lnTo>
                    <a:lnTo>
                      <a:pt x="2007" y="169"/>
                    </a:lnTo>
                    <a:lnTo>
                      <a:pt x="2001" y="171"/>
                    </a:lnTo>
                    <a:lnTo>
                      <a:pt x="1997" y="173"/>
                    </a:lnTo>
                    <a:lnTo>
                      <a:pt x="2005" y="178"/>
                    </a:lnTo>
                    <a:lnTo>
                      <a:pt x="2015" y="186"/>
                    </a:lnTo>
                    <a:lnTo>
                      <a:pt x="1997" y="177"/>
                    </a:lnTo>
                    <a:lnTo>
                      <a:pt x="1984" y="169"/>
                    </a:lnTo>
                    <a:lnTo>
                      <a:pt x="1971" y="161"/>
                    </a:lnTo>
                    <a:lnTo>
                      <a:pt x="1953" y="155"/>
                    </a:lnTo>
                    <a:lnTo>
                      <a:pt x="1925" y="148"/>
                    </a:lnTo>
                    <a:lnTo>
                      <a:pt x="1896" y="144"/>
                    </a:lnTo>
                    <a:lnTo>
                      <a:pt x="1869" y="140"/>
                    </a:lnTo>
                    <a:lnTo>
                      <a:pt x="1842" y="132"/>
                    </a:lnTo>
                    <a:lnTo>
                      <a:pt x="1817" y="132"/>
                    </a:lnTo>
                    <a:lnTo>
                      <a:pt x="1811" y="129"/>
                    </a:lnTo>
                    <a:lnTo>
                      <a:pt x="1802" y="129"/>
                    </a:lnTo>
                    <a:lnTo>
                      <a:pt x="1786" y="130"/>
                    </a:lnTo>
                    <a:lnTo>
                      <a:pt x="1769" y="132"/>
                    </a:lnTo>
                    <a:lnTo>
                      <a:pt x="1754" y="130"/>
                    </a:lnTo>
                    <a:lnTo>
                      <a:pt x="1738" y="125"/>
                    </a:lnTo>
                    <a:lnTo>
                      <a:pt x="1727" y="125"/>
                    </a:lnTo>
                    <a:lnTo>
                      <a:pt x="1729" y="129"/>
                    </a:lnTo>
                    <a:lnTo>
                      <a:pt x="1731" y="134"/>
                    </a:lnTo>
                    <a:lnTo>
                      <a:pt x="1735" y="138"/>
                    </a:lnTo>
                    <a:lnTo>
                      <a:pt x="1738" y="140"/>
                    </a:lnTo>
                    <a:lnTo>
                      <a:pt x="1746" y="146"/>
                    </a:lnTo>
                    <a:lnTo>
                      <a:pt x="1748" y="146"/>
                    </a:lnTo>
                    <a:lnTo>
                      <a:pt x="1742" y="144"/>
                    </a:lnTo>
                    <a:lnTo>
                      <a:pt x="1735" y="138"/>
                    </a:lnTo>
                    <a:lnTo>
                      <a:pt x="1727" y="136"/>
                    </a:lnTo>
                    <a:lnTo>
                      <a:pt x="1715" y="134"/>
                    </a:lnTo>
                    <a:lnTo>
                      <a:pt x="1717" y="130"/>
                    </a:lnTo>
                    <a:lnTo>
                      <a:pt x="1719" y="129"/>
                    </a:lnTo>
                    <a:lnTo>
                      <a:pt x="1712" y="127"/>
                    </a:lnTo>
                    <a:lnTo>
                      <a:pt x="1704" y="125"/>
                    </a:lnTo>
                    <a:lnTo>
                      <a:pt x="1702" y="129"/>
                    </a:lnTo>
                    <a:lnTo>
                      <a:pt x="1698" y="130"/>
                    </a:lnTo>
                    <a:lnTo>
                      <a:pt x="1692" y="132"/>
                    </a:lnTo>
                    <a:lnTo>
                      <a:pt x="1685" y="132"/>
                    </a:lnTo>
                    <a:lnTo>
                      <a:pt x="1658" y="130"/>
                    </a:lnTo>
                    <a:lnTo>
                      <a:pt x="1631" y="132"/>
                    </a:lnTo>
                    <a:lnTo>
                      <a:pt x="1639" y="140"/>
                    </a:lnTo>
                    <a:lnTo>
                      <a:pt x="1648" y="150"/>
                    </a:lnTo>
                    <a:lnTo>
                      <a:pt x="1627" y="140"/>
                    </a:lnTo>
                    <a:lnTo>
                      <a:pt x="1608" y="132"/>
                    </a:lnTo>
                    <a:lnTo>
                      <a:pt x="1598" y="129"/>
                    </a:lnTo>
                    <a:lnTo>
                      <a:pt x="1591" y="123"/>
                    </a:lnTo>
                    <a:lnTo>
                      <a:pt x="1581" y="115"/>
                    </a:lnTo>
                    <a:lnTo>
                      <a:pt x="1572" y="107"/>
                    </a:lnTo>
                    <a:lnTo>
                      <a:pt x="1512" y="107"/>
                    </a:lnTo>
                    <a:lnTo>
                      <a:pt x="1508" y="109"/>
                    </a:lnTo>
                    <a:lnTo>
                      <a:pt x="1506" y="111"/>
                    </a:lnTo>
                    <a:lnTo>
                      <a:pt x="1483" y="111"/>
                    </a:lnTo>
                    <a:lnTo>
                      <a:pt x="1472" y="107"/>
                    </a:lnTo>
                    <a:lnTo>
                      <a:pt x="1458" y="104"/>
                    </a:lnTo>
                    <a:lnTo>
                      <a:pt x="1453" y="106"/>
                    </a:lnTo>
                    <a:lnTo>
                      <a:pt x="1449" y="107"/>
                    </a:lnTo>
                    <a:lnTo>
                      <a:pt x="1437" y="104"/>
                    </a:lnTo>
                    <a:lnTo>
                      <a:pt x="1426" y="98"/>
                    </a:lnTo>
                    <a:lnTo>
                      <a:pt x="1430" y="94"/>
                    </a:lnTo>
                    <a:lnTo>
                      <a:pt x="1426" y="90"/>
                    </a:lnTo>
                    <a:lnTo>
                      <a:pt x="1414" y="88"/>
                    </a:lnTo>
                    <a:lnTo>
                      <a:pt x="1397" y="94"/>
                    </a:lnTo>
                    <a:lnTo>
                      <a:pt x="1387" y="100"/>
                    </a:lnTo>
                    <a:lnTo>
                      <a:pt x="1382" y="100"/>
                    </a:lnTo>
                    <a:lnTo>
                      <a:pt x="1378" y="100"/>
                    </a:lnTo>
                    <a:lnTo>
                      <a:pt x="1378" y="88"/>
                    </a:lnTo>
                    <a:lnTo>
                      <a:pt x="1376" y="86"/>
                    </a:lnTo>
                    <a:lnTo>
                      <a:pt x="1372" y="86"/>
                    </a:lnTo>
                    <a:lnTo>
                      <a:pt x="1368" y="86"/>
                    </a:lnTo>
                    <a:lnTo>
                      <a:pt x="1362" y="88"/>
                    </a:lnTo>
                    <a:lnTo>
                      <a:pt x="1361" y="86"/>
                    </a:lnTo>
                    <a:lnTo>
                      <a:pt x="1355" y="86"/>
                    </a:lnTo>
                    <a:lnTo>
                      <a:pt x="1349" y="86"/>
                    </a:lnTo>
                    <a:lnTo>
                      <a:pt x="1341" y="86"/>
                    </a:lnTo>
                    <a:lnTo>
                      <a:pt x="1328" y="88"/>
                    </a:lnTo>
                    <a:lnTo>
                      <a:pt x="1320" y="88"/>
                    </a:lnTo>
                    <a:lnTo>
                      <a:pt x="1301" y="88"/>
                    </a:lnTo>
                    <a:lnTo>
                      <a:pt x="1303" y="92"/>
                    </a:lnTo>
                    <a:lnTo>
                      <a:pt x="1307" y="94"/>
                    </a:lnTo>
                    <a:lnTo>
                      <a:pt x="1309" y="98"/>
                    </a:lnTo>
                    <a:lnTo>
                      <a:pt x="1313" y="104"/>
                    </a:lnTo>
                    <a:lnTo>
                      <a:pt x="1301" y="106"/>
                    </a:lnTo>
                    <a:lnTo>
                      <a:pt x="1290" y="107"/>
                    </a:lnTo>
                    <a:lnTo>
                      <a:pt x="1265" y="104"/>
                    </a:lnTo>
                    <a:lnTo>
                      <a:pt x="1240" y="100"/>
                    </a:lnTo>
                    <a:lnTo>
                      <a:pt x="1238" y="100"/>
                    </a:lnTo>
                    <a:lnTo>
                      <a:pt x="1234" y="100"/>
                    </a:lnTo>
                    <a:lnTo>
                      <a:pt x="1234" y="111"/>
                    </a:lnTo>
                    <a:lnTo>
                      <a:pt x="1226" y="111"/>
                    </a:lnTo>
                    <a:lnTo>
                      <a:pt x="1201" y="106"/>
                    </a:lnTo>
                    <a:lnTo>
                      <a:pt x="1178" y="98"/>
                    </a:lnTo>
                    <a:lnTo>
                      <a:pt x="1169" y="98"/>
                    </a:lnTo>
                    <a:lnTo>
                      <a:pt x="1169" y="102"/>
                    </a:lnTo>
                    <a:lnTo>
                      <a:pt x="1173" y="106"/>
                    </a:lnTo>
                    <a:lnTo>
                      <a:pt x="1161" y="98"/>
                    </a:lnTo>
                    <a:lnTo>
                      <a:pt x="1150" y="90"/>
                    </a:lnTo>
                    <a:lnTo>
                      <a:pt x="1130" y="90"/>
                    </a:lnTo>
                    <a:lnTo>
                      <a:pt x="1111" y="84"/>
                    </a:lnTo>
                    <a:lnTo>
                      <a:pt x="1094" y="79"/>
                    </a:lnTo>
                    <a:lnTo>
                      <a:pt x="1077" y="81"/>
                    </a:lnTo>
                    <a:lnTo>
                      <a:pt x="1057" y="83"/>
                    </a:lnTo>
                    <a:lnTo>
                      <a:pt x="1040" y="81"/>
                    </a:lnTo>
                    <a:lnTo>
                      <a:pt x="1025" y="79"/>
                    </a:lnTo>
                    <a:lnTo>
                      <a:pt x="1008" y="75"/>
                    </a:lnTo>
                    <a:lnTo>
                      <a:pt x="992" y="73"/>
                    </a:lnTo>
                    <a:lnTo>
                      <a:pt x="981" y="69"/>
                    </a:lnTo>
                    <a:lnTo>
                      <a:pt x="973" y="69"/>
                    </a:lnTo>
                    <a:lnTo>
                      <a:pt x="975" y="73"/>
                    </a:lnTo>
                    <a:lnTo>
                      <a:pt x="979" y="79"/>
                    </a:lnTo>
                    <a:lnTo>
                      <a:pt x="985" y="83"/>
                    </a:lnTo>
                    <a:lnTo>
                      <a:pt x="988" y="84"/>
                    </a:lnTo>
                    <a:lnTo>
                      <a:pt x="969" y="75"/>
                    </a:lnTo>
                    <a:lnTo>
                      <a:pt x="946" y="61"/>
                    </a:lnTo>
                    <a:lnTo>
                      <a:pt x="946" y="58"/>
                    </a:lnTo>
                    <a:lnTo>
                      <a:pt x="948" y="54"/>
                    </a:lnTo>
                    <a:lnTo>
                      <a:pt x="938" y="54"/>
                    </a:lnTo>
                    <a:lnTo>
                      <a:pt x="937" y="56"/>
                    </a:lnTo>
                    <a:lnTo>
                      <a:pt x="931" y="58"/>
                    </a:lnTo>
                    <a:lnTo>
                      <a:pt x="933" y="59"/>
                    </a:lnTo>
                    <a:lnTo>
                      <a:pt x="933" y="61"/>
                    </a:lnTo>
                    <a:lnTo>
                      <a:pt x="912" y="73"/>
                    </a:lnTo>
                    <a:lnTo>
                      <a:pt x="887" y="84"/>
                    </a:lnTo>
                    <a:lnTo>
                      <a:pt x="889" y="79"/>
                    </a:lnTo>
                    <a:lnTo>
                      <a:pt x="892" y="73"/>
                    </a:lnTo>
                    <a:lnTo>
                      <a:pt x="900" y="67"/>
                    </a:lnTo>
                    <a:lnTo>
                      <a:pt x="908" y="61"/>
                    </a:lnTo>
                    <a:lnTo>
                      <a:pt x="925" y="54"/>
                    </a:lnTo>
                    <a:lnTo>
                      <a:pt x="938" y="46"/>
                    </a:lnTo>
                    <a:lnTo>
                      <a:pt x="921" y="36"/>
                    </a:lnTo>
                    <a:lnTo>
                      <a:pt x="900" y="31"/>
                    </a:lnTo>
                    <a:lnTo>
                      <a:pt x="877" y="25"/>
                    </a:lnTo>
                    <a:lnTo>
                      <a:pt x="854" y="23"/>
                    </a:lnTo>
                    <a:lnTo>
                      <a:pt x="846" y="25"/>
                    </a:lnTo>
                    <a:lnTo>
                      <a:pt x="837" y="27"/>
                    </a:lnTo>
                    <a:lnTo>
                      <a:pt x="808" y="19"/>
                    </a:lnTo>
                    <a:lnTo>
                      <a:pt x="810" y="13"/>
                    </a:lnTo>
                    <a:lnTo>
                      <a:pt x="814" y="6"/>
                    </a:lnTo>
                    <a:lnTo>
                      <a:pt x="810" y="4"/>
                    </a:lnTo>
                    <a:lnTo>
                      <a:pt x="806" y="2"/>
                    </a:lnTo>
                    <a:lnTo>
                      <a:pt x="802" y="0"/>
                    </a:lnTo>
                    <a:lnTo>
                      <a:pt x="798" y="0"/>
                    </a:lnTo>
                    <a:lnTo>
                      <a:pt x="797" y="2"/>
                    </a:lnTo>
                    <a:lnTo>
                      <a:pt x="797" y="6"/>
                    </a:lnTo>
                    <a:lnTo>
                      <a:pt x="779" y="13"/>
                    </a:lnTo>
                    <a:lnTo>
                      <a:pt x="768" y="21"/>
                    </a:lnTo>
                    <a:lnTo>
                      <a:pt x="775" y="25"/>
                    </a:lnTo>
                    <a:lnTo>
                      <a:pt x="770" y="25"/>
                    </a:lnTo>
                    <a:lnTo>
                      <a:pt x="756" y="25"/>
                    </a:lnTo>
                    <a:lnTo>
                      <a:pt x="762" y="31"/>
                    </a:lnTo>
                    <a:lnTo>
                      <a:pt x="766" y="36"/>
                    </a:lnTo>
                    <a:lnTo>
                      <a:pt x="770" y="40"/>
                    </a:lnTo>
                    <a:lnTo>
                      <a:pt x="774" y="44"/>
                    </a:lnTo>
                    <a:lnTo>
                      <a:pt x="777" y="46"/>
                    </a:lnTo>
                    <a:lnTo>
                      <a:pt x="781" y="46"/>
                    </a:lnTo>
                    <a:lnTo>
                      <a:pt x="766" y="38"/>
                    </a:lnTo>
                    <a:lnTo>
                      <a:pt x="750" y="27"/>
                    </a:lnTo>
                    <a:lnTo>
                      <a:pt x="729" y="36"/>
                    </a:lnTo>
                    <a:lnTo>
                      <a:pt x="727" y="33"/>
                    </a:lnTo>
                    <a:lnTo>
                      <a:pt x="720" y="29"/>
                    </a:lnTo>
                    <a:lnTo>
                      <a:pt x="708" y="31"/>
                    </a:lnTo>
                    <a:lnTo>
                      <a:pt x="697" y="33"/>
                    </a:lnTo>
                    <a:lnTo>
                      <a:pt x="685" y="36"/>
                    </a:lnTo>
                    <a:lnTo>
                      <a:pt x="676" y="40"/>
                    </a:lnTo>
                    <a:lnTo>
                      <a:pt x="666" y="44"/>
                    </a:lnTo>
                    <a:lnTo>
                      <a:pt x="655" y="48"/>
                    </a:lnTo>
                    <a:lnTo>
                      <a:pt x="643" y="52"/>
                    </a:lnTo>
                    <a:lnTo>
                      <a:pt x="632" y="52"/>
                    </a:lnTo>
                    <a:lnTo>
                      <a:pt x="633" y="56"/>
                    </a:lnTo>
                    <a:lnTo>
                      <a:pt x="637" y="59"/>
                    </a:lnTo>
                    <a:lnTo>
                      <a:pt x="641" y="61"/>
                    </a:lnTo>
                    <a:lnTo>
                      <a:pt x="647" y="61"/>
                    </a:lnTo>
                    <a:lnTo>
                      <a:pt x="649" y="67"/>
                    </a:lnTo>
                    <a:lnTo>
                      <a:pt x="653" y="75"/>
                    </a:lnTo>
                    <a:lnTo>
                      <a:pt x="658" y="81"/>
                    </a:lnTo>
                    <a:lnTo>
                      <a:pt x="664" y="83"/>
                    </a:lnTo>
                    <a:lnTo>
                      <a:pt x="657" y="83"/>
                    </a:lnTo>
                    <a:lnTo>
                      <a:pt x="653" y="79"/>
                    </a:lnTo>
                    <a:lnTo>
                      <a:pt x="651" y="73"/>
                    </a:lnTo>
                    <a:lnTo>
                      <a:pt x="649" y="65"/>
                    </a:lnTo>
                    <a:lnTo>
                      <a:pt x="645" y="65"/>
                    </a:lnTo>
                    <a:lnTo>
                      <a:pt x="639" y="65"/>
                    </a:lnTo>
                    <a:lnTo>
                      <a:pt x="630" y="67"/>
                    </a:lnTo>
                    <a:lnTo>
                      <a:pt x="618" y="71"/>
                    </a:lnTo>
                    <a:lnTo>
                      <a:pt x="614" y="69"/>
                    </a:lnTo>
                    <a:lnTo>
                      <a:pt x="610" y="67"/>
                    </a:lnTo>
                    <a:lnTo>
                      <a:pt x="597" y="71"/>
                    </a:lnTo>
                    <a:lnTo>
                      <a:pt x="591" y="71"/>
                    </a:lnTo>
                    <a:lnTo>
                      <a:pt x="586" y="75"/>
                    </a:lnTo>
                    <a:lnTo>
                      <a:pt x="587" y="79"/>
                    </a:lnTo>
                    <a:lnTo>
                      <a:pt x="595" y="84"/>
                    </a:lnTo>
                    <a:lnTo>
                      <a:pt x="603" y="90"/>
                    </a:lnTo>
                    <a:lnTo>
                      <a:pt x="614" y="96"/>
                    </a:lnTo>
                    <a:lnTo>
                      <a:pt x="635" y="104"/>
                    </a:lnTo>
                    <a:lnTo>
                      <a:pt x="651" y="107"/>
                    </a:lnTo>
                    <a:lnTo>
                      <a:pt x="653" y="115"/>
                    </a:lnTo>
                    <a:lnTo>
                      <a:pt x="655" y="119"/>
                    </a:lnTo>
                    <a:lnTo>
                      <a:pt x="657" y="125"/>
                    </a:lnTo>
                    <a:lnTo>
                      <a:pt x="660" y="129"/>
                    </a:lnTo>
                    <a:lnTo>
                      <a:pt x="653" y="129"/>
                    </a:lnTo>
                    <a:lnTo>
                      <a:pt x="647" y="127"/>
                    </a:lnTo>
                    <a:lnTo>
                      <a:pt x="643" y="125"/>
                    </a:lnTo>
                    <a:lnTo>
                      <a:pt x="637" y="119"/>
                    </a:lnTo>
                    <a:lnTo>
                      <a:pt x="632" y="111"/>
                    </a:lnTo>
                    <a:lnTo>
                      <a:pt x="622" y="104"/>
                    </a:lnTo>
                    <a:lnTo>
                      <a:pt x="612" y="102"/>
                    </a:lnTo>
                    <a:lnTo>
                      <a:pt x="599" y="98"/>
                    </a:lnTo>
                    <a:lnTo>
                      <a:pt x="593" y="96"/>
                    </a:lnTo>
                    <a:lnTo>
                      <a:pt x="587" y="92"/>
                    </a:lnTo>
                    <a:lnTo>
                      <a:pt x="584" y="86"/>
                    </a:lnTo>
                    <a:lnTo>
                      <a:pt x="582" y="81"/>
                    </a:lnTo>
                    <a:lnTo>
                      <a:pt x="578" y="81"/>
                    </a:lnTo>
                    <a:lnTo>
                      <a:pt x="574" y="81"/>
                    </a:lnTo>
                    <a:lnTo>
                      <a:pt x="568" y="84"/>
                    </a:lnTo>
                    <a:lnTo>
                      <a:pt x="559" y="88"/>
                    </a:lnTo>
                    <a:lnTo>
                      <a:pt x="557" y="96"/>
                    </a:lnTo>
                    <a:lnTo>
                      <a:pt x="553" y="100"/>
                    </a:lnTo>
                    <a:lnTo>
                      <a:pt x="568" y="107"/>
                    </a:lnTo>
                    <a:lnTo>
                      <a:pt x="591" y="113"/>
                    </a:lnTo>
                    <a:lnTo>
                      <a:pt x="580" y="113"/>
                    </a:lnTo>
                    <a:lnTo>
                      <a:pt x="564" y="111"/>
                    </a:lnTo>
                    <a:lnTo>
                      <a:pt x="553" y="107"/>
                    </a:lnTo>
                    <a:lnTo>
                      <a:pt x="547" y="106"/>
                    </a:lnTo>
                    <a:lnTo>
                      <a:pt x="543" y="102"/>
                    </a:lnTo>
                    <a:lnTo>
                      <a:pt x="539" y="96"/>
                    </a:lnTo>
                    <a:lnTo>
                      <a:pt x="536" y="88"/>
                    </a:lnTo>
                    <a:lnTo>
                      <a:pt x="530" y="88"/>
                    </a:lnTo>
                    <a:lnTo>
                      <a:pt x="530" y="92"/>
                    </a:lnTo>
                    <a:lnTo>
                      <a:pt x="528" y="96"/>
                    </a:lnTo>
                    <a:lnTo>
                      <a:pt x="526" y="98"/>
                    </a:lnTo>
                    <a:lnTo>
                      <a:pt x="522" y="102"/>
                    </a:lnTo>
                    <a:lnTo>
                      <a:pt x="534" y="109"/>
                    </a:lnTo>
                    <a:lnTo>
                      <a:pt x="545" y="123"/>
                    </a:lnTo>
                    <a:lnTo>
                      <a:pt x="545" y="130"/>
                    </a:lnTo>
                    <a:lnTo>
                      <a:pt x="549" y="136"/>
                    </a:lnTo>
                    <a:lnTo>
                      <a:pt x="551" y="140"/>
                    </a:lnTo>
                    <a:lnTo>
                      <a:pt x="553" y="142"/>
                    </a:lnTo>
                    <a:lnTo>
                      <a:pt x="557" y="144"/>
                    </a:lnTo>
                    <a:lnTo>
                      <a:pt x="561" y="144"/>
                    </a:lnTo>
                    <a:lnTo>
                      <a:pt x="570" y="142"/>
                    </a:lnTo>
                    <a:lnTo>
                      <a:pt x="580" y="138"/>
                    </a:lnTo>
                    <a:lnTo>
                      <a:pt x="595" y="144"/>
                    </a:lnTo>
                    <a:lnTo>
                      <a:pt x="612" y="152"/>
                    </a:lnTo>
                    <a:lnTo>
                      <a:pt x="614" y="157"/>
                    </a:lnTo>
                    <a:lnTo>
                      <a:pt x="618" y="163"/>
                    </a:lnTo>
                    <a:lnTo>
                      <a:pt x="622" y="169"/>
                    </a:lnTo>
                    <a:lnTo>
                      <a:pt x="630" y="171"/>
                    </a:lnTo>
                    <a:lnTo>
                      <a:pt x="626" y="171"/>
                    </a:lnTo>
                    <a:lnTo>
                      <a:pt x="620" y="171"/>
                    </a:lnTo>
                    <a:lnTo>
                      <a:pt x="603" y="157"/>
                    </a:lnTo>
                    <a:lnTo>
                      <a:pt x="582" y="142"/>
                    </a:lnTo>
                    <a:lnTo>
                      <a:pt x="576" y="146"/>
                    </a:lnTo>
                    <a:lnTo>
                      <a:pt x="566" y="150"/>
                    </a:lnTo>
                    <a:lnTo>
                      <a:pt x="572" y="161"/>
                    </a:lnTo>
                    <a:lnTo>
                      <a:pt x="582" y="173"/>
                    </a:lnTo>
                    <a:lnTo>
                      <a:pt x="576" y="178"/>
                    </a:lnTo>
                    <a:lnTo>
                      <a:pt x="572" y="184"/>
                    </a:lnTo>
                    <a:lnTo>
                      <a:pt x="564" y="188"/>
                    </a:lnTo>
                    <a:lnTo>
                      <a:pt x="555" y="190"/>
                    </a:lnTo>
                    <a:lnTo>
                      <a:pt x="545" y="192"/>
                    </a:lnTo>
                    <a:lnTo>
                      <a:pt x="538" y="192"/>
                    </a:lnTo>
                    <a:lnTo>
                      <a:pt x="534" y="194"/>
                    </a:lnTo>
                    <a:lnTo>
                      <a:pt x="530" y="192"/>
                    </a:lnTo>
                    <a:lnTo>
                      <a:pt x="526" y="192"/>
                    </a:lnTo>
                    <a:lnTo>
                      <a:pt x="522" y="188"/>
                    </a:lnTo>
                    <a:lnTo>
                      <a:pt x="532" y="188"/>
                    </a:lnTo>
                    <a:lnTo>
                      <a:pt x="539" y="188"/>
                    </a:lnTo>
                    <a:lnTo>
                      <a:pt x="545" y="186"/>
                    </a:lnTo>
                    <a:lnTo>
                      <a:pt x="551" y="182"/>
                    </a:lnTo>
                    <a:lnTo>
                      <a:pt x="553" y="177"/>
                    </a:lnTo>
                    <a:lnTo>
                      <a:pt x="555" y="169"/>
                    </a:lnTo>
                    <a:lnTo>
                      <a:pt x="555" y="163"/>
                    </a:lnTo>
                    <a:lnTo>
                      <a:pt x="555" y="155"/>
                    </a:lnTo>
                    <a:lnTo>
                      <a:pt x="547" y="152"/>
                    </a:lnTo>
                    <a:lnTo>
                      <a:pt x="543" y="148"/>
                    </a:lnTo>
                    <a:lnTo>
                      <a:pt x="538" y="142"/>
                    </a:lnTo>
                    <a:lnTo>
                      <a:pt x="536" y="136"/>
                    </a:lnTo>
                    <a:lnTo>
                      <a:pt x="528" y="125"/>
                    </a:lnTo>
                    <a:lnTo>
                      <a:pt x="520" y="115"/>
                    </a:lnTo>
                    <a:lnTo>
                      <a:pt x="505" y="111"/>
                    </a:lnTo>
                    <a:lnTo>
                      <a:pt x="505" y="102"/>
                    </a:lnTo>
                    <a:lnTo>
                      <a:pt x="503" y="88"/>
                    </a:lnTo>
                    <a:lnTo>
                      <a:pt x="497" y="86"/>
                    </a:lnTo>
                    <a:lnTo>
                      <a:pt x="490" y="84"/>
                    </a:lnTo>
                    <a:lnTo>
                      <a:pt x="480" y="83"/>
                    </a:lnTo>
                    <a:lnTo>
                      <a:pt x="469" y="83"/>
                    </a:lnTo>
                    <a:lnTo>
                      <a:pt x="472" y="83"/>
                    </a:lnTo>
                    <a:lnTo>
                      <a:pt x="476" y="81"/>
                    </a:lnTo>
                    <a:lnTo>
                      <a:pt x="480" y="79"/>
                    </a:lnTo>
                    <a:lnTo>
                      <a:pt x="480" y="75"/>
                    </a:lnTo>
                    <a:lnTo>
                      <a:pt x="472" y="75"/>
                    </a:lnTo>
                    <a:lnTo>
                      <a:pt x="465" y="75"/>
                    </a:lnTo>
                    <a:lnTo>
                      <a:pt x="461" y="84"/>
                    </a:lnTo>
                    <a:lnTo>
                      <a:pt x="459" y="96"/>
                    </a:lnTo>
                    <a:lnTo>
                      <a:pt x="461" y="96"/>
                    </a:lnTo>
                    <a:lnTo>
                      <a:pt x="465" y="96"/>
                    </a:lnTo>
                    <a:lnTo>
                      <a:pt x="465" y="104"/>
                    </a:lnTo>
                    <a:lnTo>
                      <a:pt x="459" y="106"/>
                    </a:lnTo>
                    <a:lnTo>
                      <a:pt x="449" y="107"/>
                    </a:lnTo>
                    <a:lnTo>
                      <a:pt x="449" y="109"/>
                    </a:lnTo>
                    <a:lnTo>
                      <a:pt x="449" y="111"/>
                    </a:lnTo>
                    <a:lnTo>
                      <a:pt x="455" y="119"/>
                    </a:lnTo>
                    <a:lnTo>
                      <a:pt x="463" y="129"/>
                    </a:lnTo>
                    <a:lnTo>
                      <a:pt x="467" y="132"/>
                    </a:lnTo>
                    <a:lnTo>
                      <a:pt x="470" y="136"/>
                    </a:lnTo>
                    <a:lnTo>
                      <a:pt x="476" y="140"/>
                    </a:lnTo>
                    <a:lnTo>
                      <a:pt x="480" y="140"/>
                    </a:lnTo>
                    <a:lnTo>
                      <a:pt x="488" y="150"/>
                    </a:lnTo>
                    <a:lnTo>
                      <a:pt x="497" y="161"/>
                    </a:lnTo>
                    <a:lnTo>
                      <a:pt x="493" y="161"/>
                    </a:lnTo>
                    <a:lnTo>
                      <a:pt x="492" y="161"/>
                    </a:lnTo>
                    <a:lnTo>
                      <a:pt x="482" y="159"/>
                    </a:lnTo>
                    <a:lnTo>
                      <a:pt x="465" y="153"/>
                    </a:lnTo>
                    <a:lnTo>
                      <a:pt x="449" y="146"/>
                    </a:lnTo>
                    <a:lnTo>
                      <a:pt x="442" y="140"/>
                    </a:lnTo>
                    <a:lnTo>
                      <a:pt x="424" y="140"/>
                    </a:lnTo>
                    <a:lnTo>
                      <a:pt x="399" y="136"/>
                    </a:lnTo>
                    <a:lnTo>
                      <a:pt x="386" y="132"/>
                    </a:lnTo>
                    <a:lnTo>
                      <a:pt x="375" y="130"/>
                    </a:lnTo>
                    <a:lnTo>
                      <a:pt x="367" y="127"/>
                    </a:lnTo>
                    <a:lnTo>
                      <a:pt x="363" y="123"/>
                    </a:lnTo>
                    <a:lnTo>
                      <a:pt x="359" y="123"/>
                    </a:lnTo>
                    <a:lnTo>
                      <a:pt x="357" y="125"/>
                    </a:lnTo>
                    <a:lnTo>
                      <a:pt x="373" y="138"/>
                    </a:lnTo>
                    <a:lnTo>
                      <a:pt x="394" y="153"/>
                    </a:lnTo>
                    <a:lnTo>
                      <a:pt x="392" y="153"/>
                    </a:lnTo>
                    <a:lnTo>
                      <a:pt x="388" y="155"/>
                    </a:lnTo>
                    <a:lnTo>
                      <a:pt x="380" y="153"/>
                    </a:lnTo>
                    <a:lnTo>
                      <a:pt x="369" y="152"/>
                    </a:lnTo>
                    <a:lnTo>
                      <a:pt x="355" y="153"/>
                    </a:lnTo>
                    <a:lnTo>
                      <a:pt x="342" y="157"/>
                    </a:lnTo>
                    <a:lnTo>
                      <a:pt x="325" y="161"/>
                    </a:lnTo>
                    <a:lnTo>
                      <a:pt x="309" y="163"/>
                    </a:lnTo>
                    <a:lnTo>
                      <a:pt x="307" y="159"/>
                    </a:lnTo>
                    <a:lnTo>
                      <a:pt x="309" y="153"/>
                    </a:lnTo>
                    <a:lnTo>
                      <a:pt x="305" y="152"/>
                    </a:lnTo>
                    <a:lnTo>
                      <a:pt x="300" y="150"/>
                    </a:lnTo>
                    <a:lnTo>
                      <a:pt x="288" y="153"/>
                    </a:lnTo>
                    <a:lnTo>
                      <a:pt x="277" y="155"/>
                    </a:lnTo>
                    <a:lnTo>
                      <a:pt x="267" y="161"/>
                    </a:lnTo>
                    <a:lnTo>
                      <a:pt x="256" y="167"/>
                    </a:lnTo>
                    <a:lnTo>
                      <a:pt x="252" y="171"/>
                    </a:lnTo>
                    <a:lnTo>
                      <a:pt x="248" y="175"/>
                    </a:lnTo>
                    <a:lnTo>
                      <a:pt x="244" y="180"/>
                    </a:lnTo>
                    <a:lnTo>
                      <a:pt x="244" y="188"/>
                    </a:lnTo>
                    <a:lnTo>
                      <a:pt x="240" y="186"/>
                    </a:lnTo>
                    <a:lnTo>
                      <a:pt x="236" y="186"/>
                    </a:lnTo>
                    <a:lnTo>
                      <a:pt x="233" y="186"/>
                    </a:lnTo>
                    <a:lnTo>
                      <a:pt x="229" y="188"/>
                    </a:lnTo>
                    <a:lnTo>
                      <a:pt x="219" y="184"/>
                    </a:lnTo>
                    <a:lnTo>
                      <a:pt x="211" y="178"/>
                    </a:lnTo>
                    <a:lnTo>
                      <a:pt x="211" y="167"/>
                    </a:lnTo>
                    <a:lnTo>
                      <a:pt x="217" y="167"/>
                    </a:lnTo>
                    <a:lnTo>
                      <a:pt x="221" y="167"/>
                    </a:lnTo>
                    <a:lnTo>
                      <a:pt x="219" y="161"/>
                    </a:lnTo>
                    <a:lnTo>
                      <a:pt x="215" y="157"/>
                    </a:lnTo>
                    <a:lnTo>
                      <a:pt x="210" y="155"/>
                    </a:lnTo>
                    <a:lnTo>
                      <a:pt x="200" y="155"/>
                    </a:lnTo>
                    <a:lnTo>
                      <a:pt x="194" y="153"/>
                    </a:lnTo>
                    <a:lnTo>
                      <a:pt x="187" y="155"/>
                    </a:lnTo>
                    <a:lnTo>
                      <a:pt x="190" y="159"/>
                    </a:lnTo>
                    <a:lnTo>
                      <a:pt x="194" y="163"/>
                    </a:lnTo>
                    <a:lnTo>
                      <a:pt x="192" y="169"/>
                    </a:lnTo>
                    <a:lnTo>
                      <a:pt x="190" y="171"/>
                    </a:lnTo>
                    <a:lnTo>
                      <a:pt x="194" y="175"/>
                    </a:lnTo>
                    <a:lnTo>
                      <a:pt x="202" y="180"/>
                    </a:lnTo>
                    <a:lnTo>
                      <a:pt x="202" y="198"/>
                    </a:lnTo>
                    <a:lnTo>
                      <a:pt x="200" y="198"/>
                    </a:lnTo>
                    <a:lnTo>
                      <a:pt x="198" y="198"/>
                    </a:lnTo>
                    <a:lnTo>
                      <a:pt x="190" y="190"/>
                    </a:lnTo>
                    <a:lnTo>
                      <a:pt x="181" y="186"/>
                    </a:lnTo>
                    <a:lnTo>
                      <a:pt x="167" y="198"/>
                    </a:lnTo>
                    <a:lnTo>
                      <a:pt x="156" y="207"/>
                    </a:lnTo>
                    <a:lnTo>
                      <a:pt x="160" y="213"/>
                    </a:lnTo>
                    <a:lnTo>
                      <a:pt x="165" y="221"/>
                    </a:lnTo>
                    <a:lnTo>
                      <a:pt x="140" y="221"/>
                    </a:lnTo>
                    <a:lnTo>
                      <a:pt x="140" y="224"/>
                    </a:lnTo>
                    <a:lnTo>
                      <a:pt x="139" y="230"/>
                    </a:lnTo>
                    <a:lnTo>
                      <a:pt x="137" y="234"/>
                    </a:lnTo>
                    <a:lnTo>
                      <a:pt x="133" y="236"/>
                    </a:lnTo>
                    <a:lnTo>
                      <a:pt x="117" y="234"/>
                    </a:lnTo>
                    <a:lnTo>
                      <a:pt x="102" y="228"/>
                    </a:lnTo>
                    <a:lnTo>
                      <a:pt x="96" y="224"/>
                    </a:lnTo>
                    <a:lnTo>
                      <a:pt x="93" y="219"/>
                    </a:lnTo>
                    <a:lnTo>
                      <a:pt x="89" y="213"/>
                    </a:lnTo>
                    <a:lnTo>
                      <a:pt x="87" y="207"/>
                    </a:lnTo>
                    <a:lnTo>
                      <a:pt x="87" y="203"/>
                    </a:lnTo>
                    <a:lnTo>
                      <a:pt x="85" y="200"/>
                    </a:lnTo>
                    <a:lnTo>
                      <a:pt x="75" y="198"/>
                    </a:lnTo>
                    <a:lnTo>
                      <a:pt x="62" y="192"/>
                    </a:lnTo>
                    <a:lnTo>
                      <a:pt x="56" y="190"/>
                    </a:lnTo>
                    <a:lnTo>
                      <a:pt x="50" y="186"/>
                    </a:lnTo>
                    <a:lnTo>
                      <a:pt x="48" y="182"/>
                    </a:lnTo>
                    <a:lnTo>
                      <a:pt x="46" y="180"/>
                    </a:lnTo>
                    <a:lnTo>
                      <a:pt x="56" y="182"/>
                    </a:lnTo>
                    <a:lnTo>
                      <a:pt x="73" y="188"/>
                    </a:lnTo>
                    <a:lnTo>
                      <a:pt x="93" y="194"/>
                    </a:lnTo>
                    <a:lnTo>
                      <a:pt x="104" y="196"/>
                    </a:lnTo>
                    <a:lnTo>
                      <a:pt x="117" y="196"/>
                    </a:lnTo>
                    <a:lnTo>
                      <a:pt x="133" y="196"/>
                    </a:lnTo>
                    <a:lnTo>
                      <a:pt x="140" y="194"/>
                    </a:lnTo>
                    <a:lnTo>
                      <a:pt x="148" y="190"/>
                    </a:lnTo>
                    <a:lnTo>
                      <a:pt x="156" y="184"/>
                    </a:lnTo>
                    <a:lnTo>
                      <a:pt x="163" y="178"/>
                    </a:lnTo>
                    <a:lnTo>
                      <a:pt x="156" y="173"/>
                    </a:lnTo>
                    <a:lnTo>
                      <a:pt x="152" y="165"/>
                    </a:lnTo>
                    <a:lnTo>
                      <a:pt x="144" y="161"/>
                    </a:lnTo>
                    <a:lnTo>
                      <a:pt x="127" y="155"/>
                    </a:lnTo>
                    <a:lnTo>
                      <a:pt x="114" y="152"/>
                    </a:lnTo>
                    <a:lnTo>
                      <a:pt x="96" y="148"/>
                    </a:lnTo>
                    <a:lnTo>
                      <a:pt x="77" y="144"/>
                    </a:lnTo>
                    <a:lnTo>
                      <a:pt x="54" y="142"/>
                    </a:lnTo>
                    <a:lnTo>
                      <a:pt x="50" y="142"/>
                    </a:lnTo>
                    <a:lnTo>
                      <a:pt x="46" y="142"/>
                    </a:lnTo>
                    <a:lnTo>
                      <a:pt x="43" y="138"/>
                    </a:lnTo>
                    <a:lnTo>
                      <a:pt x="43" y="132"/>
                    </a:lnTo>
                    <a:lnTo>
                      <a:pt x="29" y="136"/>
                    </a:lnTo>
                    <a:lnTo>
                      <a:pt x="18" y="140"/>
                    </a:lnTo>
                    <a:lnTo>
                      <a:pt x="12" y="142"/>
                    </a:lnTo>
                    <a:lnTo>
                      <a:pt x="10" y="142"/>
                    </a:lnTo>
                    <a:lnTo>
                      <a:pt x="0" y="155"/>
                    </a:lnTo>
                    <a:lnTo>
                      <a:pt x="6" y="161"/>
                    </a:lnTo>
                    <a:lnTo>
                      <a:pt x="14" y="165"/>
                    </a:lnTo>
                    <a:lnTo>
                      <a:pt x="20" y="167"/>
                    </a:lnTo>
                    <a:lnTo>
                      <a:pt x="25" y="169"/>
                    </a:lnTo>
                    <a:lnTo>
                      <a:pt x="22" y="178"/>
                    </a:lnTo>
                    <a:lnTo>
                      <a:pt x="18" y="186"/>
                    </a:lnTo>
                    <a:lnTo>
                      <a:pt x="20" y="192"/>
                    </a:lnTo>
                    <a:lnTo>
                      <a:pt x="23" y="196"/>
                    </a:lnTo>
                    <a:lnTo>
                      <a:pt x="27" y="201"/>
                    </a:lnTo>
                    <a:lnTo>
                      <a:pt x="29" y="201"/>
                    </a:lnTo>
                    <a:lnTo>
                      <a:pt x="31" y="213"/>
                    </a:lnTo>
                    <a:lnTo>
                      <a:pt x="33" y="221"/>
                    </a:lnTo>
                    <a:lnTo>
                      <a:pt x="37" y="226"/>
                    </a:lnTo>
                    <a:lnTo>
                      <a:pt x="43" y="232"/>
                    </a:lnTo>
                    <a:lnTo>
                      <a:pt x="54" y="240"/>
                    </a:lnTo>
                    <a:lnTo>
                      <a:pt x="68" y="247"/>
                    </a:lnTo>
                    <a:lnTo>
                      <a:pt x="45" y="272"/>
                    </a:lnTo>
                    <a:lnTo>
                      <a:pt x="22" y="294"/>
                    </a:lnTo>
                    <a:lnTo>
                      <a:pt x="29" y="301"/>
                    </a:lnTo>
                    <a:lnTo>
                      <a:pt x="35" y="309"/>
                    </a:lnTo>
                    <a:lnTo>
                      <a:pt x="35" y="324"/>
                    </a:lnTo>
                    <a:lnTo>
                      <a:pt x="35" y="342"/>
                    </a:lnTo>
                    <a:lnTo>
                      <a:pt x="39" y="357"/>
                    </a:lnTo>
                    <a:lnTo>
                      <a:pt x="46" y="370"/>
                    </a:lnTo>
                    <a:lnTo>
                      <a:pt x="58" y="376"/>
                    </a:lnTo>
                    <a:lnTo>
                      <a:pt x="69" y="376"/>
                    </a:lnTo>
                    <a:lnTo>
                      <a:pt x="73" y="384"/>
                    </a:lnTo>
                    <a:lnTo>
                      <a:pt x="83" y="380"/>
                    </a:lnTo>
                    <a:lnTo>
                      <a:pt x="94" y="384"/>
                    </a:lnTo>
                    <a:lnTo>
                      <a:pt x="96" y="399"/>
                    </a:lnTo>
                    <a:lnTo>
                      <a:pt x="108" y="411"/>
                    </a:lnTo>
                    <a:lnTo>
                      <a:pt x="117" y="418"/>
                    </a:lnTo>
                    <a:lnTo>
                      <a:pt x="127" y="422"/>
                    </a:lnTo>
                    <a:lnTo>
                      <a:pt x="117" y="428"/>
                    </a:lnTo>
                    <a:lnTo>
                      <a:pt x="106" y="424"/>
                    </a:lnTo>
                    <a:lnTo>
                      <a:pt x="108" y="434"/>
                    </a:lnTo>
                    <a:lnTo>
                      <a:pt x="112" y="437"/>
                    </a:lnTo>
                    <a:lnTo>
                      <a:pt x="112" y="447"/>
                    </a:lnTo>
                    <a:lnTo>
                      <a:pt x="108" y="447"/>
                    </a:lnTo>
                    <a:close/>
                  </a:path>
                </a:pathLst>
              </a:custGeom>
              <a:solidFill>
                <a:srgbClr val="FFCC66"/>
              </a:solidFill>
              <a:ln w="3175">
                <a:solidFill>
                  <a:srgbClr val="6600FF"/>
                </a:solidFill>
                <a:round/>
                <a:headEnd/>
                <a:tailEnd/>
              </a:ln>
            </p:spPr>
            <p:txBody>
              <a:bodyPr/>
              <a:lstStyle/>
              <a:p>
                <a:endParaRPr lang="it-IT"/>
              </a:p>
            </p:txBody>
          </p:sp>
        </p:grpSp>
      </p:grpSp>
      <p:sp>
        <p:nvSpPr>
          <p:cNvPr id="15363" name="Freeform 96"/>
          <p:cNvSpPr>
            <a:spLocks/>
          </p:cNvSpPr>
          <p:nvPr/>
        </p:nvSpPr>
        <p:spPr bwMode="auto">
          <a:xfrm>
            <a:off x="9140825" y="4475163"/>
            <a:ext cx="3175" cy="9525"/>
          </a:xfrm>
          <a:custGeom>
            <a:avLst/>
            <a:gdLst>
              <a:gd name="T0" fmla="*/ 0 w 2"/>
              <a:gd name="T1" fmla="*/ 2147483647 h 6"/>
              <a:gd name="T2" fmla="*/ 2147483647 w 2"/>
              <a:gd name="T3" fmla="*/ 0 h 6"/>
              <a:gd name="T4" fmla="*/ 0 w 2"/>
              <a:gd name="T5" fmla="*/ 0 h 6"/>
              <a:gd name="T6" fmla="*/ 0 w 2"/>
              <a:gd name="T7" fmla="*/ 2147483647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6"/>
                </a:moveTo>
                <a:lnTo>
                  <a:pt x="2" y="0"/>
                </a:lnTo>
                <a:lnTo>
                  <a:pt x="0" y="0"/>
                </a:lnTo>
                <a:lnTo>
                  <a:pt x="0" y="6"/>
                </a:lnTo>
                <a:close/>
              </a:path>
            </a:pathLst>
          </a:custGeom>
          <a:solidFill>
            <a:srgbClr val="FFCC66"/>
          </a:solidFill>
          <a:ln w="9525">
            <a:noFill/>
            <a:round/>
            <a:headEnd/>
            <a:tailEnd/>
          </a:ln>
        </p:spPr>
        <p:txBody>
          <a:bodyPr/>
          <a:lstStyle/>
          <a:p>
            <a:endParaRPr lang="it-IT"/>
          </a:p>
        </p:txBody>
      </p:sp>
      <p:sp>
        <p:nvSpPr>
          <p:cNvPr id="15364" name="Freeform 97"/>
          <p:cNvSpPr>
            <a:spLocks/>
          </p:cNvSpPr>
          <p:nvPr/>
        </p:nvSpPr>
        <p:spPr bwMode="auto">
          <a:xfrm>
            <a:off x="8780463" y="4295775"/>
            <a:ext cx="6350" cy="6350"/>
          </a:xfrm>
          <a:custGeom>
            <a:avLst/>
            <a:gdLst>
              <a:gd name="T0" fmla="*/ 2147483647 w 4"/>
              <a:gd name="T1" fmla="*/ 2147483647 h 4"/>
              <a:gd name="T2" fmla="*/ 2147483647 w 4"/>
              <a:gd name="T3" fmla="*/ 0 h 4"/>
              <a:gd name="T4" fmla="*/ 0 w 4"/>
              <a:gd name="T5" fmla="*/ 0 h 4"/>
              <a:gd name="T6" fmla="*/ 2147483647 w 4"/>
              <a:gd name="T7" fmla="*/ 2147483647 h 4"/>
              <a:gd name="T8" fmla="*/ 2147483647 w 4"/>
              <a:gd name="T9" fmla="*/ 214748364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4"/>
                </a:moveTo>
                <a:lnTo>
                  <a:pt x="2" y="0"/>
                </a:lnTo>
                <a:lnTo>
                  <a:pt x="0" y="0"/>
                </a:lnTo>
                <a:lnTo>
                  <a:pt x="4" y="4"/>
                </a:lnTo>
                <a:close/>
              </a:path>
            </a:pathLst>
          </a:custGeom>
          <a:solidFill>
            <a:srgbClr val="FFCC66"/>
          </a:solidFill>
          <a:ln w="0">
            <a:noFill/>
            <a:round/>
            <a:headEnd/>
            <a:tailEnd/>
          </a:ln>
        </p:spPr>
        <p:txBody>
          <a:bodyPr/>
          <a:lstStyle/>
          <a:p>
            <a:endParaRPr lang="it-IT"/>
          </a:p>
        </p:txBody>
      </p:sp>
      <p:sp>
        <p:nvSpPr>
          <p:cNvPr id="15365" name="Line 98"/>
          <p:cNvSpPr>
            <a:spLocks noChangeShapeType="1"/>
          </p:cNvSpPr>
          <p:nvPr/>
        </p:nvSpPr>
        <p:spPr bwMode="auto">
          <a:xfrm>
            <a:off x="8991600" y="3938588"/>
            <a:ext cx="6350" cy="12700"/>
          </a:xfrm>
          <a:prstGeom prst="line">
            <a:avLst/>
          </a:prstGeom>
          <a:noFill/>
          <a:ln w="0">
            <a:noFill/>
            <a:round/>
            <a:headEnd/>
            <a:tailEnd/>
          </a:ln>
        </p:spPr>
        <p:txBody>
          <a:bodyPr/>
          <a:lstStyle/>
          <a:p>
            <a:endParaRPr lang="it-IT"/>
          </a:p>
        </p:txBody>
      </p:sp>
      <p:sp>
        <p:nvSpPr>
          <p:cNvPr id="15366" name="Line 99"/>
          <p:cNvSpPr>
            <a:spLocks noChangeShapeType="1"/>
          </p:cNvSpPr>
          <p:nvPr/>
        </p:nvSpPr>
        <p:spPr bwMode="auto">
          <a:xfrm>
            <a:off x="8407400" y="4279900"/>
            <a:ext cx="14288" cy="6350"/>
          </a:xfrm>
          <a:prstGeom prst="line">
            <a:avLst/>
          </a:prstGeom>
          <a:noFill/>
          <a:ln w="0">
            <a:noFill/>
            <a:round/>
            <a:headEnd/>
            <a:tailEnd/>
          </a:ln>
        </p:spPr>
        <p:txBody>
          <a:bodyPr/>
          <a:lstStyle/>
          <a:p>
            <a:endParaRPr lang="it-IT"/>
          </a:p>
        </p:txBody>
      </p:sp>
      <p:sp>
        <p:nvSpPr>
          <p:cNvPr id="15367" name="Line 112"/>
          <p:cNvSpPr>
            <a:spLocks noChangeShapeType="1"/>
          </p:cNvSpPr>
          <p:nvPr/>
        </p:nvSpPr>
        <p:spPr bwMode="auto">
          <a:xfrm>
            <a:off x="665163" y="4551363"/>
            <a:ext cx="3175" cy="3175"/>
          </a:xfrm>
          <a:prstGeom prst="line">
            <a:avLst/>
          </a:prstGeom>
          <a:noFill/>
          <a:ln w="0">
            <a:noFill/>
            <a:round/>
            <a:headEnd/>
            <a:tailEnd/>
          </a:ln>
        </p:spPr>
        <p:txBody>
          <a:bodyPr/>
          <a:lstStyle/>
          <a:p>
            <a:endParaRPr lang="it-IT"/>
          </a:p>
        </p:txBody>
      </p:sp>
      <p:sp>
        <p:nvSpPr>
          <p:cNvPr id="15368" name="Line 115"/>
          <p:cNvSpPr>
            <a:spLocks noChangeShapeType="1"/>
          </p:cNvSpPr>
          <p:nvPr/>
        </p:nvSpPr>
        <p:spPr bwMode="auto">
          <a:xfrm flipH="1">
            <a:off x="2678113" y="5602288"/>
            <a:ext cx="9525" cy="9525"/>
          </a:xfrm>
          <a:prstGeom prst="line">
            <a:avLst/>
          </a:prstGeom>
          <a:noFill/>
          <a:ln w="0">
            <a:noFill/>
            <a:round/>
            <a:headEnd/>
            <a:tailEnd/>
          </a:ln>
        </p:spPr>
        <p:txBody>
          <a:bodyPr/>
          <a:lstStyle/>
          <a:p>
            <a:endParaRPr lang="it-IT"/>
          </a:p>
        </p:txBody>
      </p:sp>
      <p:sp>
        <p:nvSpPr>
          <p:cNvPr id="15369" name="Line 130"/>
          <p:cNvSpPr>
            <a:spLocks noChangeShapeType="1"/>
          </p:cNvSpPr>
          <p:nvPr/>
        </p:nvSpPr>
        <p:spPr bwMode="auto">
          <a:xfrm flipH="1">
            <a:off x="2654300" y="3479800"/>
            <a:ext cx="6350" cy="6350"/>
          </a:xfrm>
          <a:prstGeom prst="line">
            <a:avLst/>
          </a:prstGeom>
          <a:noFill/>
          <a:ln w="0">
            <a:noFill/>
            <a:round/>
            <a:headEnd/>
            <a:tailEnd/>
          </a:ln>
        </p:spPr>
        <p:txBody>
          <a:bodyPr/>
          <a:lstStyle/>
          <a:p>
            <a:endParaRPr lang="it-IT"/>
          </a:p>
        </p:txBody>
      </p:sp>
      <p:sp>
        <p:nvSpPr>
          <p:cNvPr id="15370" name="Line 146"/>
          <p:cNvSpPr>
            <a:spLocks noChangeShapeType="1"/>
          </p:cNvSpPr>
          <p:nvPr/>
        </p:nvSpPr>
        <p:spPr bwMode="auto">
          <a:xfrm flipV="1">
            <a:off x="2671763" y="2068513"/>
            <a:ext cx="1587" cy="9525"/>
          </a:xfrm>
          <a:prstGeom prst="line">
            <a:avLst/>
          </a:prstGeom>
          <a:noFill/>
          <a:ln w="0">
            <a:noFill/>
            <a:round/>
            <a:headEnd/>
            <a:tailEnd/>
          </a:ln>
        </p:spPr>
        <p:txBody>
          <a:bodyPr/>
          <a:lstStyle/>
          <a:p>
            <a:endParaRPr lang="it-IT"/>
          </a:p>
        </p:txBody>
      </p:sp>
      <p:sp>
        <p:nvSpPr>
          <p:cNvPr id="15371" name="Line 157"/>
          <p:cNvSpPr>
            <a:spLocks noChangeShapeType="1"/>
          </p:cNvSpPr>
          <p:nvPr/>
        </p:nvSpPr>
        <p:spPr bwMode="auto">
          <a:xfrm flipH="1" flipV="1">
            <a:off x="3214688" y="1968500"/>
            <a:ext cx="9525" cy="6350"/>
          </a:xfrm>
          <a:prstGeom prst="line">
            <a:avLst/>
          </a:prstGeom>
          <a:noFill/>
          <a:ln w="0">
            <a:noFill/>
            <a:round/>
            <a:headEnd/>
            <a:tailEnd/>
          </a:ln>
        </p:spPr>
        <p:txBody>
          <a:bodyPr/>
          <a:lstStyle/>
          <a:p>
            <a:endParaRPr lang="it-IT"/>
          </a:p>
        </p:txBody>
      </p:sp>
      <p:sp>
        <p:nvSpPr>
          <p:cNvPr id="15372" name="Line 159"/>
          <p:cNvSpPr>
            <a:spLocks noChangeShapeType="1"/>
          </p:cNvSpPr>
          <p:nvPr/>
        </p:nvSpPr>
        <p:spPr bwMode="auto">
          <a:xfrm flipV="1">
            <a:off x="3268663" y="1804988"/>
            <a:ext cx="1587" cy="11112"/>
          </a:xfrm>
          <a:prstGeom prst="line">
            <a:avLst/>
          </a:prstGeom>
          <a:noFill/>
          <a:ln w="0">
            <a:noFill/>
            <a:round/>
            <a:headEnd/>
            <a:tailEnd/>
          </a:ln>
        </p:spPr>
        <p:txBody>
          <a:bodyPr/>
          <a:lstStyle/>
          <a:p>
            <a:endParaRPr lang="it-IT"/>
          </a:p>
        </p:txBody>
      </p:sp>
      <p:sp>
        <p:nvSpPr>
          <p:cNvPr id="15373" name="Line 166"/>
          <p:cNvSpPr>
            <a:spLocks noChangeShapeType="1"/>
          </p:cNvSpPr>
          <p:nvPr/>
        </p:nvSpPr>
        <p:spPr bwMode="auto">
          <a:xfrm>
            <a:off x="5910263" y="1643063"/>
            <a:ext cx="1587" cy="1587"/>
          </a:xfrm>
          <a:prstGeom prst="line">
            <a:avLst/>
          </a:prstGeom>
          <a:noFill/>
          <a:ln w="0">
            <a:noFill/>
            <a:round/>
            <a:headEnd/>
            <a:tailEnd/>
          </a:ln>
        </p:spPr>
        <p:txBody>
          <a:bodyPr/>
          <a:lstStyle/>
          <a:p>
            <a:endParaRPr lang="it-IT"/>
          </a:p>
        </p:txBody>
      </p:sp>
      <p:sp>
        <p:nvSpPr>
          <p:cNvPr id="15374" name="Line 169"/>
          <p:cNvSpPr>
            <a:spLocks noChangeShapeType="1"/>
          </p:cNvSpPr>
          <p:nvPr/>
        </p:nvSpPr>
        <p:spPr bwMode="auto">
          <a:xfrm flipH="1">
            <a:off x="6932613" y="1782763"/>
            <a:ext cx="15875" cy="1587"/>
          </a:xfrm>
          <a:prstGeom prst="line">
            <a:avLst/>
          </a:prstGeom>
          <a:noFill/>
          <a:ln w="0">
            <a:noFill/>
            <a:round/>
            <a:headEnd/>
            <a:tailEnd/>
          </a:ln>
        </p:spPr>
        <p:txBody>
          <a:bodyPr/>
          <a:lstStyle/>
          <a:p>
            <a:endParaRPr lang="it-IT"/>
          </a:p>
        </p:txBody>
      </p:sp>
      <p:sp>
        <p:nvSpPr>
          <p:cNvPr id="15375" name="Line 179"/>
          <p:cNvSpPr>
            <a:spLocks noChangeShapeType="1"/>
          </p:cNvSpPr>
          <p:nvPr/>
        </p:nvSpPr>
        <p:spPr bwMode="auto">
          <a:xfrm>
            <a:off x="8991600" y="3938588"/>
            <a:ext cx="6350" cy="12700"/>
          </a:xfrm>
          <a:prstGeom prst="line">
            <a:avLst/>
          </a:prstGeom>
          <a:noFill/>
          <a:ln w="0">
            <a:noFill/>
            <a:round/>
            <a:headEnd/>
            <a:tailEnd/>
          </a:ln>
        </p:spPr>
        <p:txBody>
          <a:bodyPr/>
          <a:lstStyle/>
          <a:p>
            <a:endParaRPr lang="it-IT"/>
          </a:p>
        </p:txBody>
      </p:sp>
      <p:sp>
        <p:nvSpPr>
          <p:cNvPr id="15376" name="Line 191"/>
          <p:cNvSpPr>
            <a:spLocks noChangeShapeType="1"/>
          </p:cNvSpPr>
          <p:nvPr/>
        </p:nvSpPr>
        <p:spPr bwMode="auto">
          <a:xfrm>
            <a:off x="8407400" y="4279900"/>
            <a:ext cx="14288" cy="6350"/>
          </a:xfrm>
          <a:prstGeom prst="line">
            <a:avLst/>
          </a:prstGeom>
          <a:noFill/>
          <a:ln w="0">
            <a:noFill/>
            <a:round/>
            <a:headEnd/>
            <a:tailEnd/>
          </a:ln>
        </p:spPr>
        <p:txBody>
          <a:bodyPr/>
          <a:lstStyle/>
          <a:p>
            <a:endParaRPr lang="it-IT"/>
          </a:p>
        </p:txBody>
      </p:sp>
      <p:sp>
        <p:nvSpPr>
          <p:cNvPr id="15377" name="Line 247"/>
          <p:cNvSpPr>
            <a:spLocks noChangeShapeType="1"/>
          </p:cNvSpPr>
          <p:nvPr/>
        </p:nvSpPr>
        <p:spPr bwMode="auto">
          <a:xfrm>
            <a:off x="665163" y="4551363"/>
            <a:ext cx="3175" cy="3175"/>
          </a:xfrm>
          <a:prstGeom prst="line">
            <a:avLst/>
          </a:prstGeom>
          <a:noFill/>
          <a:ln w="0">
            <a:noFill/>
            <a:round/>
            <a:headEnd/>
            <a:tailEnd/>
          </a:ln>
        </p:spPr>
        <p:txBody>
          <a:bodyPr/>
          <a:lstStyle/>
          <a:p>
            <a:endParaRPr lang="it-IT"/>
          </a:p>
        </p:txBody>
      </p:sp>
      <p:sp>
        <p:nvSpPr>
          <p:cNvPr id="15378" name="Line 254"/>
          <p:cNvSpPr>
            <a:spLocks noChangeAspect="1" noChangeShapeType="1"/>
          </p:cNvSpPr>
          <p:nvPr/>
        </p:nvSpPr>
        <p:spPr bwMode="auto">
          <a:xfrm flipH="1">
            <a:off x="2174875" y="5630863"/>
            <a:ext cx="12700" cy="1587"/>
          </a:xfrm>
          <a:prstGeom prst="line">
            <a:avLst/>
          </a:prstGeom>
          <a:noFill/>
          <a:ln w="0">
            <a:noFill/>
            <a:round/>
            <a:headEnd/>
            <a:tailEnd/>
          </a:ln>
        </p:spPr>
        <p:txBody>
          <a:bodyPr/>
          <a:lstStyle/>
          <a:p>
            <a:endParaRPr lang="it-IT"/>
          </a:p>
        </p:txBody>
      </p:sp>
      <p:sp>
        <p:nvSpPr>
          <p:cNvPr id="15379" name="Line 256"/>
          <p:cNvSpPr>
            <a:spLocks noChangeAspect="1" noChangeShapeType="1"/>
          </p:cNvSpPr>
          <p:nvPr/>
        </p:nvSpPr>
        <p:spPr bwMode="auto">
          <a:xfrm flipH="1">
            <a:off x="3167063" y="5884863"/>
            <a:ext cx="31750" cy="1587"/>
          </a:xfrm>
          <a:prstGeom prst="line">
            <a:avLst/>
          </a:prstGeom>
          <a:noFill/>
          <a:ln w="0">
            <a:noFill/>
            <a:round/>
            <a:headEnd/>
            <a:tailEnd/>
          </a:ln>
        </p:spPr>
        <p:txBody>
          <a:bodyPr/>
          <a:lstStyle/>
          <a:p>
            <a:endParaRPr lang="it-IT"/>
          </a:p>
        </p:txBody>
      </p:sp>
      <p:sp>
        <p:nvSpPr>
          <p:cNvPr id="15380" name="Line 266"/>
          <p:cNvSpPr>
            <a:spLocks noChangeAspect="1" noChangeShapeType="1"/>
          </p:cNvSpPr>
          <p:nvPr/>
        </p:nvSpPr>
        <p:spPr bwMode="auto">
          <a:xfrm>
            <a:off x="5259388" y="1731963"/>
            <a:ext cx="20637" cy="1587"/>
          </a:xfrm>
          <a:prstGeom prst="line">
            <a:avLst/>
          </a:prstGeom>
          <a:noFill/>
          <a:ln w="0">
            <a:noFill/>
            <a:round/>
            <a:headEnd/>
            <a:tailEnd/>
          </a:ln>
        </p:spPr>
        <p:txBody>
          <a:bodyPr/>
          <a:lstStyle/>
          <a:p>
            <a:endParaRPr lang="it-IT"/>
          </a:p>
        </p:txBody>
      </p:sp>
      <p:sp>
        <p:nvSpPr>
          <p:cNvPr id="15381" name="Line 267"/>
          <p:cNvSpPr>
            <a:spLocks noChangeAspect="1" noChangeShapeType="1"/>
          </p:cNvSpPr>
          <p:nvPr/>
        </p:nvSpPr>
        <p:spPr bwMode="auto">
          <a:xfrm>
            <a:off x="5341938" y="1719263"/>
            <a:ext cx="38100" cy="1587"/>
          </a:xfrm>
          <a:prstGeom prst="line">
            <a:avLst/>
          </a:prstGeom>
          <a:noFill/>
          <a:ln w="0">
            <a:noFill/>
            <a:round/>
            <a:headEnd/>
            <a:tailEnd/>
          </a:ln>
        </p:spPr>
        <p:txBody>
          <a:bodyPr/>
          <a:lstStyle/>
          <a:p>
            <a:endParaRPr lang="it-IT"/>
          </a:p>
        </p:txBody>
      </p:sp>
      <p:sp>
        <p:nvSpPr>
          <p:cNvPr id="15382" name="Line 270"/>
          <p:cNvSpPr>
            <a:spLocks noChangeAspect="1" noChangeShapeType="1"/>
          </p:cNvSpPr>
          <p:nvPr/>
        </p:nvSpPr>
        <p:spPr bwMode="auto">
          <a:xfrm>
            <a:off x="7718425" y="4398963"/>
            <a:ext cx="22225" cy="1587"/>
          </a:xfrm>
          <a:prstGeom prst="line">
            <a:avLst/>
          </a:prstGeom>
          <a:noFill/>
          <a:ln w="0">
            <a:noFill/>
            <a:round/>
            <a:headEnd/>
            <a:tailEnd/>
          </a:ln>
        </p:spPr>
        <p:txBody>
          <a:bodyPr/>
          <a:lstStyle/>
          <a:p>
            <a:endParaRPr lang="it-IT"/>
          </a:p>
        </p:txBody>
      </p:sp>
      <p:sp>
        <p:nvSpPr>
          <p:cNvPr id="15383" name="Line 271"/>
          <p:cNvSpPr>
            <a:spLocks noChangeAspect="1" noChangeShapeType="1"/>
          </p:cNvSpPr>
          <p:nvPr/>
        </p:nvSpPr>
        <p:spPr bwMode="auto">
          <a:xfrm>
            <a:off x="7985125" y="4144963"/>
            <a:ext cx="31750" cy="1587"/>
          </a:xfrm>
          <a:prstGeom prst="line">
            <a:avLst/>
          </a:prstGeom>
          <a:noFill/>
          <a:ln w="0">
            <a:noFill/>
            <a:round/>
            <a:headEnd/>
            <a:tailEnd/>
          </a:ln>
        </p:spPr>
        <p:txBody>
          <a:bodyPr/>
          <a:lstStyle/>
          <a:p>
            <a:endParaRPr lang="it-IT"/>
          </a:p>
        </p:txBody>
      </p:sp>
      <p:sp>
        <p:nvSpPr>
          <p:cNvPr id="15384" name="Freeform 280"/>
          <p:cNvSpPr>
            <a:spLocks/>
          </p:cNvSpPr>
          <p:nvPr/>
        </p:nvSpPr>
        <p:spPr bwMode="auto">
          <a:xfrm>
            <a:off x="2571750" y="5711825"/>
            <a:ext cx="9525" cy="3175"/>
          </a:xfrm>
          <a:custGeom>
            <a:avLst/>
            <a:gdLst>
              <a:gd name="T0" fmla="*/ 0 w 6"/>
              <a:gd name="T1" fmla="*/ 0 h 2"/>
              <a:gd name="T2" fmla="*/ 2147483647 w 6"/>
              <a:gd name="T3" fmla="*/ 2147483647 h 2"/>
              <a:gd name="T4" fmla="*/ 2147483647 w 6"/>
              <a:gd name="T5" fmla="*/ 0 h 2"/>
              <a:gd name="T6" fmla="*/ 0 w 6"/>
              <a:gd name="T7" fmla="*/ 0 h 2"/>
              <a:gd name="T8" fmla="*/ 0 60000 65536"/>
              <a:gd name="T9" fmla="*/ 0 60000 65536"/>
              <a:gd name="T10" fmla="*/ 0 60000 65536"/>
              <a:gd name="T11" fmla="*/ 0 60000 65536"/>
              <a:gd name="T12" fmla="*/ 0 w 6"/>
              <a:gd name="T13" fmla="*/ 0 h 2"/>
              <a:gd name="T14" fmla="*/ 6 w 6"/>
              <a:gd name="T15" fmla="*/ 2 h 2"/>
            </a:gdLst>
            <a:ahLst/>
            <a:cxnLst>
              <a:cxn ang="T8">
                <a:pos x="T0" y="T1"/>
              </a:cxn>
              <a:cxn ang="T9">
                <a:pos x="T2" y="T3"/>
              </a:cxn>
              <a:cxn ang="T10">
                <a:pos x="T4" y="T5"/>
              </a:cxn>
              <a:cxn ang="T11">
                <a:pos x="T6" y="T7"/>
              </a:cxn>
            </a:cxnLst>
            <a:rect l="T12" t="T13" r="T14" b="T15"/>
            <a:pathLst>
              <a:path w="6" h="2">
                <a:moveTo>
                  <a:pt x="0" y="0"/>
                </a:moveTo>
                <a:lnTo>
                  <a:pt x="2" y="2"/>
                </a:lnTo>
                <a:lnTo>
                  <a:pt x="6" y="0"/>
                </a:lnTo>
                <a:lnTo>
                  <a:pt x="0" y="0"/>
                </a:lnTo>
                <a:close/>
              </a:path>
            </a:pathLst>
          </a:custGeom>
          <a:solidFill>
            <a:srgbClr val="FFCC66"/>
          </a:solidFill>
          <a:ln w="9525">
            <a:noFill/>
            <a:round/>
            <a:headEnd/>
            <a:tailEnd/>
          </a:ln>
        </p:spPr>
        <p:txBody>
          <a:bodyPr/>
          <a:lstStyle/>
          <a:p>
            <a:endParaRPr lang="it-IT"/>
          </a:p>
        </p:txBody>
      </p:sp>
      <p:sp>
        <p:nvSpPr>
          <p:cNvPr id="15385" name="Line 281"/>
          <p:cNvSpPr>
            <a:spLocks noChangeShapeType="1"/>
          </p:cNvSpPr>
          <p:nvPr/>
        </p:nvSpPr>
        <p:spPr bwMode="auto">
          <a:xfrm flipH="1" flipV="1">
            <a:off x="8196263" y="4584700"/>
            <a:ext cx="6350" cy="34925"/>
          </a:xfrm>
          <a:prstGeom prst="line">
            <a:avLst/>
          </a:prstGeom>
          <a:noFill/>
          <a:ln w="0">
            <a:noFill/>
            <a:round/>
            <a:headEnd/>
            <a:tailEnd/>
          </a:ln>
        </p:spPr>
        <p:txBody>
          <a:bodyPr/>
          <a:lstStyle/>
          <a:p>
            <a:endParaRPr lang="it-IT"/>
          </a:p>
        </p:txBody>
      </p:sp>
      <p:sp>
        <p:nvSpPr>
          <p:cNvPr id="15386" name="Freeform 282"/>
          <p:cNvSpPr>
            <a:spLocks/>
          </p:cNvSpPr>
          <p:nvPr/>
        </p:nvSpPr>
        <p:spPr bwMode="auto">
          <a:xfrm>
            <a:off x="4999038" y="3019425"/>
            <a:ext cx="6350" cy="12700"/>
          </a:xfrm>
          <a:custGeom>
            <a:avLst/>
            <a:gdLst>
              <a:gd name="T0" fmla="*/ 0 w 4"/>
              <a:gd name="T1" fmla="*/ 2147483647 h 8"/>
              <a:gd name="T2" fmla="*/ 0 w 4"/>
              <a:gd name="T3" fmla="*/ 0 h 8"/>
              <a:gd name="T4" fmla="*/ 2147483647 w 4"/>
              <a:gd name="T5" fmla="*/ 2147483647 h 8"/>
              <a:gd name="T6" fmla="*/ 0 w 4"/>
              <a:gd name="T7" fmla="*/ 2147483647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8"/>
                </a:moveTo>
                <a:lnTo>
                  <a:pt x="0" y="0"/>
                </a:lnTo>
                <a:lnTo>
                  <a:pt x="4" y="4"/>
                </a:lnTo>
                <a:lnTo>
                  <a:pt x="0" y="8"/>
                </a:lnTo>
                <a:close/>
              </a:path>
            </a:pathLst>
          </a:custGeom>
          <a:solidFill>
            <a:srgbClr val="FFCC66"/>
          </a:solidFill>
          <a:ln w="9525">
            <a:noFill/>
            <a:round/>
            <a:headEnd/>
            <a:tailEnd/>
          </a:ln>
        </p:spPr>
        <p:txBody>
          <a:bodyPr/>
          <a:lstStyle/>
          <a:p>
            <a:endParaRPr lang="it-IT"/>
          </a:p>
        </p:txBody>
      </p:sp>
      <p:sp>
        <p:nvSpPr>
          <p:cNvPr id="15387" name="Line 286"/>
          <p:cNvSpPr>
            <a:spLocks noChangeShapeType="1"/>
          </p:cNvSpPr>
          <p:nvPr/>
        </p:nvSpPr>
        <p:spPr bwMode="auto">
          <a:xfrm flipH="1" flipV="1">
            <a:off x="8196263" y="4584700"/>
            <a:ext cx="6350" cy="34925"/>
          </a:xfrm>
          <a:prstGeom prst="line">
            <a:avLst/>
          </a:prstGeom>
          <a:noFill/>
          <a:ln w="0">
            <a:noFill/>
            <a:round/>
            <a:headEnd/>
            <a:tailEnd/>
          </a:ln>
        </p:spPr>
        <p:txBody>
          <a:bodyPr/>
          <a:lstStyle/>
          <a:p>
            <a:endParaRPr lang="it-IT"/>
          </a:p>
        </p:txBody>
      </p:sp>
      <p:sp>
        <p:nvSpPr>
          <p:cNvPr id="15388" name="Line 290"/>
          <p:cNvSpPr>
            <a:spLocks noChangeShapeType="1"/>
          </p:cNvSpPr>
          <p:nvPr/>
        </p:nvSpPr>
        <p:spPr bwMode="auto">
          <a:xfrm flipH="1">
            <a:off x="8367713" y="4421188"/>
            <a:ext cx="7937" cy="9525"/>
          </a:xfrm>
          <a:prstGeom prst="line">
            <a:avLst/>
          </a:prstGeom>
          <a:noFill/>
          <a:ln w="0">
            <a:noFill/>
            <a:round/>
            <a:headEnd/>
            <a:tailEnd/>
          </a:ln>
        </p:spPr>
        <p:txBody>
          <a:bodyPr/>
          <a:lstStyle/>
          <a:p>
            <a:endParaRPr lang="it-IT"/>
          </a:p>
        </p:txBody>
      </p:sp>
      <p:sp>
        <p:nvSpPr>
          <p:cNvPr id="15389" name="Freeform 294"/>
          <p:cNvSpPr>
            <a:spLocks noChangeAspect="1"/>
          </p:cNvSpPr>
          <p:nvPr/>
        </p:nvSpPr>
        <p:spPr bwMode="auto">
          <a:xfrm>
            <a:off x="5140325" y="3703638"/>
            <a:ext cx="179388" cy="180975"/>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0 h 106"/>
              <a:gd name="T36" fmla="*/ 2147483647 w 106"/>
              <a:gd name="T37" fmla="*/ 0 h 106"/>
              <a:gd name="T38" fmla="*/ 2147483647 w 106"/>
              <a:gd name="T39" fmla="*/ 2147483647 h 106"/>
              <a:gd name="T40" fmla="*/ 2147483647 w 106"/>
              <a:gd name="T41" fmla="*/ 2147483647 h 106"/>
              <a:gd name="T42" fmla="*/ 2147483647 w 106"/>
              <a:gd name="T43" fmla="*/ 2147483647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0 w 106"/>
              <a:gd name="T57" fmla="*/ 2147483647 h 106"/>
              <a:gd name="T58" fmla="*/ 2147483647 w 106"/>
              <a:gd name="T59" fmla="*/ 2147483647 h 106"/>
              <a:gd name="T60" fmla="*/ 2147483647 w 106"/>
              <a:gd name="T61" fmla="*/ 2147483647 h 106"/>
              <a:gd name="T62" fmla="*/ 2147483647 w 106"/>
              <a:gd name="T63" fmla="*/ 2147483647 h 106"/>
              <a:gd name="T64" fmla="*/ 2147483647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2147483647 h 106"/>
              <a:gd name="T78" fmla="*/ 2147483647 w 106"/>
              <a:gd name="T79" fmla="*/ 2147483647 h 106"/>
              <a:gd name="T80" fmla="*/ 2147483647 w 106"/>
              <a:gd name="T81" fmla="*/ 2147483647 h 106"/>
              <a:gd name="T82" fmla="*/ 2147483647 w 106"/>
              <a:gd name="T83" fmla="*/ 2147483647 h 106"/>
              <a:gd name="T84" fmla="*/ 2147483647 w 106"/>
              <a:gd name="T85" fmla="*/ 2147483647 h 106"/>
              <a:gd name="T86" fmla="*/ 2147483647 w 106"/>
              <a:gd name="T87" fmla="*/ 2147483647 h 106"/>
              <a:gd name="T88" fmla="*/ 2147483647 w 106"/>
              <a:gd name="T89" fmla="*/ 2147483647 h 106"/>
              <a:gd name="T90" fmla="*/ 2147483647 w 106"/>
              <a:gd name="T91" fmla="*/ 2147483647 h 106"/>
              <a:gd name="T92" fmla="*/ 2147483647 w 106"/>
              <a:gd name="T93" fmla="*/ 2147483647 h 106"/>
              <a:gd name="T94" fmla="*/ 2147483647 w 106"/>
              <a:gd name="T95" fmla="*/ 2147483647 h 106"/>
              <a:gd name="T96" fmla="*/ 2147483647 w 106"/>
              <a:gd name="T97" fmla="*/ 2147483647 h 106"/>
              <a:gd name="T98" fmla="*/ 2147483647 w 106"/>
              <a:gd name="T99" fmla="*/ 2147483647 h 106"/>
              <a:gd name="T100" fmla="*/ 2147483647 w 106"/>
              <a:gd name="T101" fmla="*/ 2147483647 h 106"/>
              <a:gd name="T102" fmla="*/ 2147483647 w 106"/>
              <a:gd name="T103" fmla="*/ 2147483647 h 106"/>
              <a:gd name="T104" fmla="*/ 2147483647 w 106"/>
              <a:gd name="T105" fmla="*/ 2147483647 h 1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6"/>
              <a:gd name="T160" fmla="*/ 0 h 106"/>
              <a:gd name="T161" fmla="*/ 106 w 106"/>
              <a:gd name="T162" fmla="*/ 106 h 1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6" h="106">
                <a:moveTo>
                  <a:pt x="98" y="104"/>
                </a:moveTo>
                <a:lnTo>
                  <a:pt x="98" y="104"/>
                </a:lnTo>
                <a:lnTo>
                  <a:pt x="98" y="102"/>
                </a:lnTo>
                <a:lnTo>
                  <a:pt x="104" y="104"/>
                </a:lnTo>
                <a:lnTo>
                  <a:pt x="106" y="106"/>
                </a:lnTo>
                <a:lnTo>
                  <a:pt x="96" y="92"/>
                </a:lnTo>
                <a:lnTo>
                  <a:pt x="83" y="75"/>
                </a:lnTo>
                <a:lnTo>
                  <a:pt x="69" y="60"/>
                </a:lnTo>
                <a:lnTo>
                  <a:pt x="62" y="58"/>
                </a:lnTo>
                <a:lnTo>
                  <a:pt x="60" y="54"/>
                </a:lnTo>
                <a:lnTo>
                  <a:pt x="58" y="54"/>
                </a:lnTo>
                <a:lnTo>
                  <a:pt x="56" y="56"/>
                </a:lnTo>
                <a:lnTo>
                  <a:pt x="52" y="56"/>
                </a:lnTo>
                <a:lnTo>
                  <a:pt x="48" y="52"/>
                </a:lnTo>
                <a:lnTo>
                  <a:pt x="44" y="43"/>
                </a:lnTo>
                <a:lnTo>
                  <a:pt x="39" y="35"/>
                </a:lnTo>
                <a:lnTo>
                  <a:pt x="37" y="18"/>
                </a:lnTo>
                <a:lnTo>
                  <a:pt x="35" y="0"/>
                </a:lnTo>
                <a:lnTo>
                  <a:pt x="29" y="0"/>
                </a:lnTo>
                <a:lnTo>
                  <a:pt x="21" y="10"/>
                </a:lnTo>
                <a:lnTo>
                  <a:pt x="19" y="12"/>
                </a:lnTo>
                <a:lnTo>
                  <a:pt x="12" y="18"/>
                </a:lnTo>
                <a:lnTo>
                  <a:pt x="8" y="21"/>
                </a:lnTo>
                <a:lnTo>
                  <a:pt x="6" y="23"/>
                </a:lnTo>
                <a:lnTo>
                  <a:pt x="6" y="27"/>
                </a:lnTo>
                <a:lnTo>
                  <a:pt x="8" y="29"/>
                </a:lnTo>
                <a:lnTo>
                  <a:pt x="8" y="37"/>
                </a:lnTo>
                <a:lnTo>
                  <a:pt x="4" y="44"/>
                </a:lnTo>
                <a:lnTo>
                  <a:pt x="0" y="50"/>
                </a:lnTo>
                <a:lnTo>
                  <a:pt x="2" y="56"/>
                </a:lnTo>
                <a:lnTo>
                  <a:pt x="2" y="58"/>
                </a:lnTo>
                <a:lnTo>
                  <a:pt x="2" y="60"/>
                </a:lnTo>
                <a:lnTo>
                  <a:pt x="6" y="60"/>
                </a:lnTo>
                <a:lnTo>
                  <a:pt x="8" y="58"/>
                </a:lnTo>
                <a:lnTo>
                  <a:pt x="14" y="54"/>
                </a:lnTo>
                <a:lnTo>
                  <a:pt x="17" y="52"/>
                </a:lnTo>
                <a:lnTo>
                  <a:pt x="21" y="46"/>
                </a:lnTo>
                <a:lnTo>
                  <a:pt x="25" y="48"/>
                </a:lnTo>
                <a:lnTo>
                  <a:pt x="31" y="52"/>
                </a:lnTo>
                <a:lnTo>
                  <a:pt x="39" y="56"/>
                </a:lnTo>
                <a:lnTo>
                  <a:pt x="46" y="58"/>
                </a:lnTo>
                <a:lnTo>
                  <a:pt x="54" y="64"/>
                </a:lnTo>
                <a:lnTo>
                  <a:pt x="62" y="69"/>
                </a:lnTo>
                <a:lnTo>
                  <a:pt x="65" y="71"/>
                </a:lnTo>
                <a:lnTo>
                  <a:pt x="69" y="75"/>
                </a:lnTo>
                <a:lnTo>
                  <a:pt x="73" y="77"/>
                </a:lnTo>
                <a:lnTo>
                  <a:pt x="75" y="79"/>
                </a:lnTo>
                <a:lnTo>
                  <a:pt x="77" y="81"/>
                </a:lnTo>
                <a:lnTo>
                  <a:pt x="79" y="85"/>
                </a:lnTo>
                <a:lnTo>
                  <a:pt x="81" y="90"/>
                </a:lnTo>
                <a:lnTo>
                  <a:pt x="83" y="94"/>
                </a:lnTo>
                <a:lnTo>
                  <a:pt x="90" y="98"/>
                </a:lnTo>
                <a:lnTo>
                  <a:pt x="98" y="104"/>
                </a:lnTo>
                <a:close/>
              </a:path>
            </a:pathLst>
          </a:custGeom>
          <a:solidFill>
            <a:srgbClr val="FFCC66"/>
          </a:solidFill>
          <a:ln w="9525">
            <a:solidFill>
              <a:srgbClr val="6600FF"/>
            </a:solidFill>
            <a:round/>
            <a:headEnd/>
            <a:tailEnd/>
          </a:ln>
        </p:spPr>
        <p:txBody>
          <a:bodyPr/>
          <a:lstStyle/>
          <a:p>
            <a:endParaRPr lang="it-IT"/>
          </a:p>
        </p:txBody>
      </p:sp>
      <p:sp>
        <p:nvSpPr>
          <p:cNvPr id="15390" name="Freeform 295"/>
          <p:cNvSpPr>
            <a:spLocks noChangeAspect="1"/>
          </p:cNvSpPr>
          <p:nvPr/>
        </p:nvSpPr>
        <p:spPr bwMode="auto">
          <a:xfrm>
            <a:off x="4392613" y="2627313"/>
            <a:ext cx="187325" cy="79375"/>
          </a:xfrm>
          <a:custGeom>
            <a:avLst/>
            <a:gdLst>
              <a:gd name="T0" fmla="*/ 2147483647 w 111"/>
              <a:gd name="T1" fmla="*/ 2147483647 h 46"/>
              <a:gd name="T2" fmla="*/ 2147483647 w 111"/>
              <a:gd name="T3" fmla="*/ 2147483647 h 46"/>
              <a:gd name="T4" fmla="*/ 2147483647 w 111"/>
              <a:gd name="T5" fmla="*/ 2147483647 h 46"/>
              <a:gd name="T6" fmla="*/ 2147483647 w 111"/>
              <a:gd name="T7" fmla="*/ 2147483647 h 46"/>
              <a:gd name="T8" fmla="*/ 2147483647 w 111"/>
              <a:gd name="T9" fmla="*/ 2147483647 h 46"/>
              <a:gd name="T10" fmla="*/ 2147483647 w 111"/>
              <a:gd name="T11" fmla="*/ 2147483647 h 46"/>
              <a:gd name="T12" fmla="*/ 2147483647 w 111"/>
              <a:gd name="T13" fmla="*/ 2147483647 h 46"/>
              <a:gd name="T14" fmla="*/ 2147483647 w 111"/>
              <a:gd name="T15" fmla="*/ 2147483647 h 46"/>
              <a:gd name="T16" fmla="*/ 2147483647 w 111"/>
              <a:gd name="T17" fmla="*/ 2147483647 h 46"/>
              <a:gd name="T18" fmla="*/ 2147483647 w 111"/>
              <a:gd name="T19" fmla="*/ 2147483647 h 46"/>
              <a:gd name="T20" fmla="*/ 2147483647 w 111"/>
              <a:gd name="T21" fmla="*/ 2147483647 h 46"/>
              <a:gd name="T22" fmla="*/ 2147483647 w 111"/>
              <a:gd name="T23" fmla="*/ 2147483647 h 46"/>
              <a:gd name="T24" fmla="*/ 2147483647 w 111"/>
              <a:gd name="T25" fmla="*/ 2147483647 h 46"/>
              <a:gd name="T26" fmla="*/ 2147483647 w 111"/>
              <a:gd name="T27" fmla="*/ 2147483647 h 46"/>
              <a:gd name="T28" fmla="*/ 2147483647 w 111"/>
              <a:gd name="T29" fmla="*/ 2147483647 h 46"/>
              <a:gd name="T30" fmla="*/ 2147483647 w 111"/>
              <a:gd name="T31" fmla="*/ 2147483647 h 46"/>
              <a:gd name="T32" fmla="*/ 2147483647 w 111"/>
              <a:gd name="T33" fmla="*/ 2147483647 h 46"/>
              <a:gd name="T34" fmla="*/ 2147483647 w 111"/>
              <a:gd name="T35" fmla="*/ 2147483647 h 46"/>
              <a:gd name="T36" fmla="*/ 2147483647 w 111"/>
              <a:gd name="T37" fmla="*/ 2147483647 h 46"/>
              <a:gd name="T38" fmla="*/ 2147483647 w 111"/>
              <a:gd name="T39" fmla="*/ 2147483647 h 46"/>
              <a:gd name="T40" fmla="*/ 2147483647 w 111"/>
              <a:gd name="T41" fmla="*/ 2147483647 h 46"/>
              <a:gd name="T42" fmla="*/ 0 w 111"/>
              <a:gd name="T43" fmla="*/ 2147483647 h 46"/>
              <a:gd name="T44" fmla="*/ 2147483647 w 111"/>
              <a:gd name="T45" fmla="*/ 2147483647 h 46"/>
              <a:gd name="T46" fmla="*/ 2147483647 w 111"/>
              <a:gd name="T47" fmla="*/ 2147483647 h 46"/>
              <a:gd name="T48" fmla="*/ 2147483647 w 111"/>
              <a:gd name="T49" fmla="*/ 2147483647 h 46"/>
              <a:gd name="T50" fmla="*/ 2147483647 w 111"/>
              <a:gd name="T51" fmla="*/ 2147483647 h 46"/>
              <a:gd name="T52" fmla="*/ 2147483647 w 111"/>
              <a:gd name="T53" fmla="*/ 2147483647 h 46"/>
              <a:gd name="T54" fmla="*/ 2147483647 w 111"/>
              <a:gd name="T55" fmla="*/ 2147483647 h 46"/>
              <a:gd name="T56" fmla="*/ 2147483647 w 111"/>
              <a:gd name="T57" fmla="*/ 0 h 46"/>
              <a:gd name="T58" fmla="*/ 2147483647 w 111"/>
              <a:gd name="T59" fmla="*/ 0 h 46"/>
              <a:gd name="T60" fmla="*/ 2147483647 w 111"/>
              <a:gd name="T61" fmla="*/ 2147483647 h 46"/>
              <a:gd name="T62" fmla="*/ 2147483647 w 111"/>
              <a:gd name="T63" fmla="*/ 2147483647 h 46"/>
              <a:gd name="T64" fmla="*/ 2147483647 w 111"/>
              <a:gd name="T65" fmla="*/ 2147483647 h 46"/>
              <a:gd name="T66" fmla="*/ 2147483647 w 111"/>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1"/>
              <a:gd name="T103" fmla="*/ 0 h 46"/>
              <a:gd name="T104" fmla="*/ 111 w 111"/>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1" h="46">
                <a:moveTo>
                  <a:pt x="111" y="31"/>
                </a:moveTo>
                <a:lnTo>
                  <a:pt x="107" y="33"/>
                </a:lnTo>
                <a:lnTo>
                  <a:pt x="102" y="37"/>
                </a:lnTo>
                <a:lnTo>
                  <a:pt x="98" y="41"/>
                </a:lnTo>
                <a:lnTo>
                  <a:pt x="94" y="42"/>
                </a:lnTo>
                <a:lnTo>
                  <a:pt x="90" y="42"/>
                </a:lnTo>
                <a:lnTo>
                  <a:pt x="84" y="39"/>
                </a:lnTo>
                <a:lnTo>
                  <a:pt x="82" y="37"/>
                </a:lnTo>
                <a:lnTo>
                  <a:pt x="81" y="37"/>
                </a:lnTo>
                <a:lnTo>
                  <a:pt x="79" y="39"/>
                </a:lnTo>
                <a:lnTo>
                  <a:pt x="79" y="41"/>
                </a:lnTo>
                <a:lnTo>
                  <a:pt x="79" y="44"/>
                </a:lnTo>
                <a:lnTo>
                  <a:pt x="79" y="46"/>
                </a:lnTo>
                <a:lnTo>
                  <a:pt x="69" y="44"/>
                </a:lnTo>
                <a:lnTo>
                  <a:pt x="61" y="41"/>
                </a:lnTo>
                <a:lnTo>
                  <a:pt x="33" y="44"/>
                </a:lnTo>
                <a:lnTo>
                  <a:pt x="23" y="41"/>
                </a:lnTo>
                <a:lnTo>
                  <a:pt x="17" y="35"/>
                </a:lnTo>
                <a:lnTo>
                  <a:pt x="13" y="31"/>
                </a:lnTo>
                <a:lnTo>
                  <a:pt x="11" y="27"/>
                </a:lnTo>
                <a:lnTo>
                  <a:pt x="8" y="19"/>
                </a:lnTo>
                <a:lnTo>
                  <a:pt x="0" y="12"/>
                </a:lnTo>
                <a:lnTo>
                  <a:pt x="10" y="14"/>
                </a:lnTo>
                <a:lnTo>
                  <a:pt x="15" y="14"/>
                </a:lnTo>
                <a:lnTo>
                  <a:pt x="21" y="12"/>
                </a:lnTo>
                <a:lnTo>
                  <a:pt x="25" y="8"/>
                </a:lnTo>
                <a:lnTo>
                  <a:pt x="31" y="6"/>
                </a:lnTo>
                <a:lnTo>
                  <a:pt x="34" y="2"/>
                </a:lnTo>
                <a:lnTo>
                  <a:pt x="40" y="0"/>
                </a:lnTo>
                <a:lnTo>
                  <a:pt x="48" y="0"/>
                </a:lnTo>
                <a:lnTo>
                  <a:pt x="73" y="16"/>
                </a:lnTo>
                <a:lnTo>
                  <a:pt x="86" y="23"/>
                </a:lnTo>
                <a:lnTo>
                  <a:pt x="98" y="27"/>
                </a:lnTo>
                <a:lnTo>
                  <a:pt x="111" y="31"/>
                </a:lnTo>
                <a:close/>
              </a:path>
            </a:pathLst>
          </a:custGeom>
          <a:solidFill>
            <a:srgbClr val="FFCC66"/>
          </a:solidFill>
          <a:ln w="3175">
            <a:solidFill>
              <a:srgbClr val="6600FF"/>
            </a:solidFill>
            <a:round/>
            <a:headEnd/>
            <a:tailEnd/>
          </a:ln>
        </p:spPr>
        <p:txBody>
          <a:bodyPr/>
          <a:lstStyle/>
          <a:p>
            <a:endParaRPr lang="it-IT"/>
          </a:p>
        </p:txBody>
      </p:sp>
      <p:sp>
        <p:nvSpPr>
          <p:cNvPr id="15391" name="Freeform 297"/>
          <p:cNvSpPr>
            <a:spLocks noChangeAspect="1"/>
          </p:cNvSpPr>
          <p:nvPr/>
        </p:nvSpPr>
        <p:spPr bwMode="auto">
          <a:xfrm>
            <a:off x="4525963" y="2684463"/>
            <a:ext cx="142875" cy="52387"/>
          </a:xfrm>
          <a:custGeom>
            <a:avLst/>
            <a:gdLst>
              <a:gd name="T0" fmla="*/ 2147483647 w 84"/>
              <a:gd name="T1" fmla="*/ 0 h 31"/>
              <a:gd name="T2" fmla="*/ 2147483647 w 84"/>
              <a:gd name="T3" fmla="*/ 0 h 31"/>
              <a:gd name="T4" fmla="*/ 2147483647 w 84"/>
              <a:gd name="T5" fmla="*/ 0 h 31"/>
              <a:gd name="T6" fmla="*/ 2147483647 w 84"/>
              <a:gd name="T7" fmla="*/ 0 h 31"/>
              <a:gd name="T8" fmla="*/ 2147483647 w 84"/>
              <a:gd name="T9" fmla="*/ 2147483647 h 31"/>
              <a:gd name="T10" fmla="*/ 2147483647 w 84"/>
              <a:gd name="T11" fmla="*/ 2147483647 h 31"/>
              <a:gd name="T12" fmla="*/ 2147483647 w 84"/>
              <a:gd name="T13" fmla="*/ 2147483647 h 31"/>
              <a:gd name="T14" fmla="*/ 2147483647 w 84"/>
              <a:gd name="T15" fmla="*/ 2147483647 h 31"/>
              <a:gd name="T16" fmla="*/ 2147483647 w 84"/>
              <a:gd name="T17" fmla="*/ 2147483647 h 31"/>
              <a:gd name="T18" fmla="*/ 2147483647 w 84"/>
              <a:gd name="T19" fmla="*/ 2147483647 h 31"/>
              <a:gd name="T20" fmla="*/ 2147483647 w 84"/>
              <a:gd name="T21" fmla="*/ 2147483647 h 31"/>
              <a:gd name="T22" fmla="*/ 2147483647 w 84"/>
              <a:gd name="T23" fmla="*/ 2147483647 h 31"/>
              <a:gd name="T24" fmla="*/ 2147483647 w 84"/>
              <a:gd name="T25" fmla="*/ 2147483647 h 31"/>
              <a:gd name="T26" fmla="*/ 2147483647 w 84"/>
              <a:gd name="T27" fmla="*/ 2147483647 h 31"/>
              <a:gd name="T28" fmla="*/ 2147483647 w 84"/>
              <a:gd name="T29" fmla="*/ 2147483647 h 31"/>
              <a:gd name="T30" fmla="*/ 0 w 84"/>
              <a:gd name="T31" fmla="*/ 2147483647 h 31"/>
              <a:gd name="T32" fmla="*/ 0 w 84"/>
              <a:gd name="T33" fmla="*/ 2147483647 h 31"/>
              <a:gd name="T34" fmla="*/ 0 w 84"/>
              <a:gd name="T35" fmla="*/ 2147483647 h 31"/>
              <a:gd name="T36" fmla="*/ 0 w 84"/>
              <a:gd name="T37" fmla="*/ 2147483647 h 31"/>
              <a:gd name="T38" fmla="*/ 0 w 84"/>
              <a:gd name="T39" fmla="*/ 2147483647 h 31"/>
              <a:gd name="T40" fmla="*/ 2147483647 w 84"/>
              <a:gd name="T41" fmla="*/ 2147483647 h 31"/>
              <a:gd name="T42" fmla="*/ 2147483647 w 84"/>
              <a:gd name="T43" fmla="*/ 2147483647 h 31"/>
              <a:gd name="T44" fmla="*/ 2147483647 w 84"/>
              <a:gd name="T45" fmla="*/ 2147483647 h 31"/>
              <a:gd name="T46" fmla="*/ 2147483647 w 84"/>
              <a:gd name="T47" fmla="*/ 2147483647 h 31"/>
              <a:gd name="T48" fmla="*/ 2147483647 w 84"/>
              <a:gd name="T49" fmla="*/ 2147483647 h 31"/>
              <a:gd name="T50" fmla="*/ 2147483647 w 84"/>
              <a:gd name="T51" fmla="*/ 2147483647 h 31"/>
              <a:gd name="T52" fmla="*/ 2147483647 w 84"/>
              <a:gd name="T53" fmla="*/ 2147483647 h 31"/>
              <a:gd name="T54" fmla="*/ 2147483647 w 84"/>
              <a:gd name="T55" fmla="*/ 2147483647 h 31"/>
              <a:gd name="T56" fmla="*/ 2147483647 w 8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
              <a:gd name="T88" fmla="*/ 0 h 31"/>
              <a:gd name="T89" fmla="*/ 84 w 8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 h="31">
                <a:moveTo>
                  <a:pt x="32" y="0"/>
                </a:moveTo>
                <a:lnTo>
                  <a:pt x="38" y="0"/>
                </a:lnTo>
                <a:lnTo>
                  <a:pt x="48" y="0"/>
                </a:lnTo>
                <a:lnTo>
                  <a:pt x="65" y="0"/>
                </a:lnTo>
                <a:lnTo>
                  <a:pt x="80" y="2"/>
                </a:lnTo>
                <a:lnTo>
                  <a:pt x="84" y="2"/>
                </a:lnTo>
                <a:lnTo>
                  <a:pt x="82" y="11"/>
                </a:lnTo>
                <a:lnTo>
                  <a:pt x="80" y="19"/>
                </a:lnTo>
                <a:lnTo>
                  <a:pt x="42" y="19"/>
                </a:lnTo>
                <a:lnTo>
                  <a:pt x="30" y="25"/>
                </a:lnTo>
                <a:lnTo>
                  <a:pt x="17" y="31"/>
                </a:lnTo>
                <a:lnTo>
                  <a:pt x="11" y="29"/>
                </a:lnTo>
                <a:lnTo>
                  <a:pt x="7" y="27"/>
                </a:lnTo>
                <a:lnTo>
                  <a:pt x="5" y="25"/>
                </a:lnTo>
                <a:lnTo>
                  <a:pt x="2" y="23"/>
                </a:lnTo>
                <a:lnTo>
                  <a:pt x="0" y="19"/>
                </a:lnTo>
                <a:lnTo>
                  <a:pt x="0" y="13"/>
                </a:lnTo>
                <a:lnTo>
                  <a:pt x="0" y="11"/>
                </a:lnTo>
                <a:lnTo>
                  <a:pt x="0" y="8"/>
                </a:lnTo>
                <a:lnTo>
                  <a:pt x="0" y="6"/>
                </a:lnTo>
                <a:lnTo>
                  <a:pt x="2" y="4"/>
                </a:lnTo>
                <a:lnTo>
                  <a:pt x="3" y="4"/>
                </a:lnTo>
                <a:lnTo>
                  <a:pt x="5" y="6"/>
                </a:lnTo>
                <a:lnTo>
                  <a:pt x="11" y="9"/>
                </a:lnTo>
                <a:lnTo>
                  <a:pt x="15" y="9"/>
                </a:lnTo>
                <a:lnTo>
                  <a:pt x="19" y="8"/>
                </a:lnTo>
                <a:lnTo>
                  <a:pt x="23" y="4"/>
                </a:lnTo>
                <a:lnTo>
                  <a:pt x="28" y="2"/>
                </a:lnTo>
                <a:lnTo>
                  <a:pt x="32" y="0"/>
                </a:lnTo>
                <a:close/>
              </a:path>
            </a:pathLst>
          </a:custGeom>
          <a:solidFill>
            <a:srgbClr val="FFCC66"/>
          </a:solidFill>
          <a:ln w="3175">
            <a:solidFill>
              <a:srgbClr val="6600FF"/>
            </a:solidFill>
            <a:round/>
            <a:headEnd/>
            <a:tailEnd/>
          </a:ln>
        </p:spPr>
        <p:txBody>
          <a:bodyPr/>
          <a:lstStyle/>
          <a:p>
            <a:endParaRPr lang="it-IT"/>
          </a:p>
        </p:txBody>
      </p:sp>
      <p:grpSp>
        <p:nvGrpSpPr>
          <p:cNvPr id="4" name="Group 5205"/>
          <p:cNvGrpSpPr>
            <a:grpSpLocks/>
          </p:cNvGrpSpPr>
          <p:nvPr/>
        </p:nvGrpSpPr>
        <p:grpSpPr bwMode="auto">
          <a:xfrm>
            <a:off x="4392613" y="2627313"/>
            <a:ext cx="276225" cy="109537"/>
            <a:chOff x="2767" y="1655"/>
            <a:chExt cx="174" cy="69"/>
          </a:xfrm>
        </p:grpSpPr>
        <p:sp>
          <p:nvSpPr>
            <p:cNvPr id="17030" name="Freeform 296"/>
            <p:cNvSpPr>
              <a:spLocks noChangeAspect="1"/>
            </p:cNvSpPr>
            <p:nvPr/>
          </p:nvSpPr>
          <p:spPr bwMode="auto">
            <a:xfrm>
              <a:off x="2767" y="1655"/>
              <a:ext cx="118" cy="50"/>
            </a:xfrm>
            <a:custGeom>
              <a:avLst/>
              <a:gdLst>
                <a:gd name="T0" fmla="*/ 508 w 111"/>
                <a:gd name="T1" fmla="*/ 247 h 46"/>
                <a:gd name="T2" fmla="*/ 494 w 111"/>
                <a:gd name="T3" fmla="*/ 267 h 46"/>
                <a:gd name="T4" fmla="*/ 468 w 111"/>
                <a:gd name="T5" fmla="*/ 291 h 46"/>
                <a:gd name="T6" fmla="*/ 450 w 111"/>
                <a:gd name="T7" fmla="*/ 336 h 46"/>
                <a:gd name="T8" fmla="*/ 436 w 111"/>
                <a:gd name="T9" fmla="*/ 342 h 46"/>
                <a:gd name="T10" fmla="*/ 414 w 111"/>
                <a:gd name="T11" fmla="*/ 342 h 46"/>
                <a:gd name="T12" fmla="*/ 387 w 111"/>
                <a:gd name="T13" fmla="*/ 315 h 46"/>
                <a:gd name="T14" fmla="*/ 374 w 111"/>
                <a:gd name="T15" fmla="*/ 291 h 46"/>
                <a:gd name="T16" fmla="*/ 369 w 111"/>
                <a:gd name="T17" fmla="*/ 291 h 46"/>
                <a:gd name="T18" fmla="*/ 364 w 111"/>
                <a:gd name="T19" fmla="*/ 315 h 46"/>
                <a:gd name="T20" fmla="*/ 364 w 111"/>
                <a:gd name="T21" fmla="*/ 336 h 46"/>
                <a:gd name="T22" fmla="*/ 364 w 111"/>
                <a:gd name="T23" fmla="*/ 352 h 46"/>
                <a:gd name="T24" fmla="*/ 364 w 111"/>
                <a:gd name="T25" fmla="*/ 372 h 46"/>
                <a:gd name="T26" fmla="*/ 321 w 111"/>
                <a:gd name="T27" fmla="*/ 352 h 46"/>
                <a:gd name="T28" fmla="*/ 284 w 111"/>
                <a:gd name="T29" fmla="*/ 336 h 46"/>
                <a:gd name="T30" fmla="*/ 284 w 111"/>
                <a:gd name="T31" fmla="*/ 336 h 46"/>
                <a:gd name="T32" fmla="*/ 150 w 111"/>
                <a:gd name="T33" fmla="*/ 352 h 46"/>
                <a:gd name="T34" fmla="*/ 150 w 111"/>
                <a:gd name="T35" fmla="*/ 352 h 46"/>
                <a:gd name="T36" fmla="*/ 107 w 111"/>
                <a:gd name="T37" fmla="*/ 336 h 46"/>
                <a:gd name="T38" fmla="*/ 74 w 111"/>
                <a:gd name="T39" fmla="*/ 284 h 46"/>
                <a:gd name="T40" fmla="*/ 58 w 111"/>
                <a:gd name="T41" fmla="*/ 247 h 46"/>
                <a:gd name="T42" fmla="*/ 52 w 111"/>
                <a:gd name="T43" fmla="*/ 221 h 46"/>
                <a:gd name="T44" fmla="*/ 43 w 111"/>
                <a:gd name="T45" fmla="*/ 158 h 46"/>
                <a:gd name="T46" fmla="*/ 0 w 111"/>
                <a:gd name="T47" fmla="*/ 90 h 46"/>
                <a:gd name="T48" fmla="*/ 49 w 111"/>
                <a:gd name="T49" fmla="*/ 107 h 46"/>
                <a:gd name="T50" fmla="*/ 66 w 111"/>
                <a:gd name="T51" fmla="*/ 107 h 46"/>
                <a:gd name="T52" fmla="*/ 95 w 111"/>
                <a:gd name="T53" fmla="*/ 90 h 46"/>
                <a:gd name="T54" fmla="*/ 118 w 111"/>
                <a:gd name="T55" fmla="*/ 64 h 46"/>
                <a:gd name="T56" fmla="*/ 141 w 111"/>
                <a:gd name="T57" fmla="*/ 54 h 46"/>
                <a:gd name="T58" fmla="*/ 155 w 111"/>
                <a:gd name="T59" fmla="*/ 2 h 46"/>
                <a:gd name="T60" fmla="*/ 186 w 111"/>
                <a:gd name="T61" fmla="*/ 0 h 46"/>
                <a:gd name="T62" fmla="*/ 222 w 111"/>
                <a:gd name="T63" fmla="*/ 0 h 46"/>
                <a:gd name="T64" fmla="*/ 341 w 111"/>
                <a:gd name="T65" fmla="*/ 126 h 46"/>
                <a:gd name="T66" fmla="*/ 392 w 111"/>
                <a:gd name="T67" fmla="*/ 187 h 46"/>
                <a:gd name="T68" fmla="*/ 450 w 111"/>
                <a:gd name="T69" fmla="*/ 221 h 46"/>
                <a:gd name="T70" fmla="*/ 508 w 111"/>
                <a:gd name="T71" fmla="*/ 247 h 46"/>
                <a:gd name="T72" fmla="*/ 508 w 111"/>
                <a:gd name="T73" fmla="*/ 247 h 46"/>
                <a:gd name="T74" fmla="*/ 508 w 111"/>
                <a:gd name="T75" fmla="*/ 247 h 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46"/>
                <a:gd name="T116" fmla="*/ 111 w 111"/>
                <a:gd name="T117" fmla="*/ 46 h 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46">
                  <a:moveTo>
                    <a:pt x="111" y="31"/>
                  </a:moveTo>
                  <a:lnTo>
                    <a:pt x="107" y="33"/>
                  </a:lnTo>
                  <a:lnTo>
                    <a:pt x="102" y="37"/>
                  </a:lnTo>
                  <a:lnTo>
                    <a:pt x="98" y="41"/>
                  </a:lnTo>
                  <a:lnTo>
                    <a:pt x="94" y="42"/>
                  </a:lnTo>
                  <a:lnTo>
                    <a:pt x="90" y="42"/>
                  </a:lnTo>
                  <a:lnTo>
                    <a:pt x="84" y="39"/>
                  </a:lnTo>
                  <a:lnTo>
                    <a:pt x="82" y="37"/>
                  </a:lnTo>
                  <a:lnTo>
                    <a:pt x="81" y="37"/>
                  </a:lnTo>
                  <a:lnTo>
                    <a:pt x="79" y="39"/>
                  </a:lnTo>
                  <a:lnTo>
                    <a:pt x="79" y="41"/>
                  </a:lnTo>
                  <a:lnTo>
                    <a:pt x="79" y="44"/>
                  </a:lnTo>
                  <a:lnTo>
                    <a:pt x="79" y="46"/>
                  </a:lnTo>
                  <a:lnTo>
                    <a:pt x="69" y="44"/>
                  </a:lnTo>
                  <a:lnTo>
                    <a:pt x="61" y="41"/>
                  </a:lnTo>
                  <a:lnTo>
                    <a:pt x="33" y="44"/>
                  </a:lnTo>
                  <a:lnTo>
                    <a:pt x="23" y="41"/>
                  </a:lnTo>
                  <a:lnTo>
                    <a:pt x="17" y="35"/>
                  </a:lnTo>
                  <a:lnTo>
                    <a:pt x="13" y="31"/>
                  </a:lnTo>
                  <a:lnTo>
                    <a:pt x="11" y="27"/>
                  </a:lnTo>
                  <a:lnTo>
                    <a:pt x="8" y="19"/>
                  </a:lnTo>
                  <a:lnTo>
                    <a:pt x="0" y="12"/>
                  </a:lnTo>
                  <a:lnTo>
                    <a:pt x="10" y="14"/>
                  </a:lnTo>
                  <a:lnTo>
                    <a:pt x="15" y="14"/>
                  </a:lnTo>
                  <a:lnTo>
                    <a:pt x="21" y="12"/>
                  </a:lnTo>
                  <a:lnTo>
                    <a:pt x="25" y="8"/>
                  </a:lnTo>
                  <a:lnTo>
                    <a:pt x="31" y="6"/>
                  </a:lnTo>
                  <a:lnTo>
                    <a:pt x="34" y="2"/>
                  </a:lnTo>
                  <a:lnTo>
                    <a:pt x="40" y="0"/>
                  </a:lnTo>
                  <a:lnTo>
                    <a:pt x="48" y="0"/>
                  </a:lnTo>
                  <a:lnTo>
                    <a:pt x="73" y="16"/>
                  </a:lnTo>
                  <a:lnTo>
                    <a:pt x="86" y="23"/>
                  </a:lnTo>
                  <a:lnTo>
                    <a:pt x="98" y="27"/>
                  </a:lnTo>
                  <a:lnTo>
                    <a:pt x="111" y="31"/>
                  </a:lnTo>
                </a:path>
              </a:pathLst>
            </a:custGeom>
            <a:solidFill>
              <a:srgbClr val="FFCC66"/>
            </a:solidFill>
            <a:ln w="3175">
              <a:solidFill>
                <a:srgbClr val="6600FF"/>
              </a:solidFill>
              <a:round/>
              <a:headEnd/>
              <a:tailEnd/>
            </a:ln>
          </p:spPr>
          <p:txBody>
            <a:bodyPr/>
            <a:lstStyle/>
            <a:p>
              <a:endParaRPr lang="it-IT"/>
            </a:p>
          </p:txBody>
        </p:sp>
        <p:sp>
          <p:nvSpPr>
            <p:cNvPr id="17031" name="Freeform 298"/>
            <p:cNvSpPr>
              <a:spLocks noChangeAspect="1"/>
            </p:cNvSpPr>
            <p:nvPr/>
          </p:nvSpPr>
          <p:spPr bwMode="auto">
            <a:xfrm>
              <a:off x="2851" y="1691"/>
              <a:ext cx="90" cy="33"/>
            </a:xfrm>
            <a:custGeom>
              <a:avLst/>
              <a:gdLst>
                <a:gd name="T0" fmla="*/ 177 w 84"/>
                <a:gd name="T1" fmla="*/ 0 h 31"/>
                <a:gd name="T2" fmla="*/ 213 w 84"/>
                <a:gd name="T3" fmla="*/ 0 h 31"/>
                <a:gd name="T4" fmla="*/ 270 w 84"/>
                <a:gd name="T5" fmla="*/ 0 h 31"/>
                <a:gd name="T6" fmla="*/ 367 w 84"/>
                <a:gd name="T7" fmla="*/ 0 h 31"/>
                <a:gd name="T8" fmla="*/ 451 w 84"/>
                <a:gd name="T9" fmla="*/ 2 h 31"/>
                <a:gd name="T10" fmla="*/ 451 w 84"/>
                <a:gd name="T11" fmla="*/ 2 h 31"/>
                <a:gd name="T12" fmla="*/ 469 w 84"/>
                <a:gd name="T13" fmla="*/ 2 h 31"/>
                <a:gd name="T14" fmla="*/ 469 w 84"/>
                <a:gd name="T15" fmla="*/ 2 h 31"/>
                <a:gd name="T16" fmla="*/ 461 w 84"/>
                <a:gd name="T17" fmla="*/ 52 h 31"/>
                <a:gd name="T18" fmla="*/ 451 w 84"/>
                <a:gd name="T19" fmla="*/ 86 h 31"/>
                <a:gd name="T20" fmla="*/ 451 w 84"/>
                <a:gd name="T21" fmla="*/ 86 h 31"/>
                <a:gd name="T22" fmla="*/ 235 w 84"/>
                <a:gd name="T23" fmla="*/ 86 h 31"/>
                <a:gd name="T24" fmla="*/ 235 w 84"/>
                <a:gd name="T25" fmla="*/ 86 h 31"/>
                <a:gd name="T26" fmla="*/ 165 w 84"/>
                <a:gd name="T27" fmla="*/ 120 h 31"/>
                <a:gd name="T28" fmla="*/ 93 w 84"/>
                <a:gd name="T29" fmla="*/ 145 h 31"/>
                <a:gd name="T30" fmla="*/ 62 w 84"/>
                <a:gd name="T31" fmla="*/ 136 h 31"/>
                <a:gd name="T32" fmla="*/ 7 w 84"/>
                <a:gd name="T33" fmla="*/ 128 h 31"/>
                <a:gd name="T34" fmla="*/ 5 w 84"/>
                <a:gd name="T35" fmla="*/ 120 h 31"/>
                <a:gd name="T36" fmla="*/ 2 w 84"/>
                <a:gd name="T37" fmla="*/ 111 h 31"/>
                <a:gd name="T38" fmla="*/ 0 w 84"/>
                <a:gd name="T39" fmla="*/ 86 h 31"/>
                <a:gd name="T40" fmla="*/ 0 w 84"/>
                <a:gd name="T41" fmla="*/ 59 h 31"/>
                <a:gd name="T42" fmla="*/ 0 w 84"/>
                <a:gd name="T43" fmla="*/ 52 h 31"/>
                <a:gd name="T44" fmla="*/ 0 w 84"/>
                <a:gd name="T45" fmla="*/ 43 h 31"/>
                <a:gd name="T46" fmla="*/ 0 w 84"/>
                <a:gd name="T47" fmla="*/ 6 h 31"/>
                <a:gd name="T48" fmla="*/ 2 w 84"/>
                <a:gd name="T49" fmla="*/ 4 h 31"/>
                <a:gd name="T50" fmla="*/ 3 w 84"/>
                <a:gd name="T51" fmla="*/ 4 h 31"/>
                <a:gd name="T52" fmla="*/ 5 w 84"/>
                <a:gd name="T53" fmla="*/ 6 h 31"/>
                <a:gd name="T54" fmla="*/ 62 w 84"/>
                <a:gd name="T55" fmla="*/ 46 h 31"/>
                <a:gd name="T56" fmla="*/ 81 w 84"/>
                <a:gd name="T57" fmla="*/ 46 h 31"/>
                <a:gd name="T58" fmla="*/ 107 w 84"/>
                <a:gd name="T59" fmla="*/ 43 h 31"/>
                <a:gd name="T60" fmla="*/ 132 w 84"/>
                <a:gd name="T61" fmla="*/ 4 h 31"/>
                <a:gd name="T62" fmla="*/ 154 w 84"/>
                <a:gd name="T63" fmla="*/ 2 h 31"/>
                <a:gd name="T64" fmla="*/ 177 w 84"/>
                <a:gd name="T65" fmla="*/ 0 h 31"/>
                <a:gd name="T66" fmla="*/ 177 w 84"/>
                <a:gd name="T67" fmla="*/ 0 h 31"/>
                <a:gd name="T68" fmla="*/ 177 w 84"/>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31"/>
                <a:gd name="T107" fmla="*/ 84 w 84"/>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31">
                  <a:moveTo>
                    <a:pt x="32" y="0"/>
                  </a:moveTo>
                  <a:lnTo>
                    <a:pt x="38" y="0"/>
                  </a:lnTo>
                  <a:lnTo>
                    <a:pt x="48" y="0"/>
                  </a:lnTo>
                  <a:lnTo>
                    <a:pt x="65" y="0"/>
                  </a:lnTo>
                  <a:lnTo>
                    <a:pt x="80" y="2"/>
                  </a:lnTo>
                  <a:lnTo>
                    <a:pt x="84" y="2"/>
                  </a:lnTo>
                  <a:lnTo>
                    <a:pt x="82" y="11"/>
                  </a:lnTo>
                  <a:lnTo>
                    <a:pt x="80" y="19"/>
                  </a:lnTo>
                  <a:lnTo>
                    <a:pt x="42" y="19"/>
                  </a:lnTo>
                  <a:lnTo>
                    <a:pt x="30" y="25"/>
                  </a:lnTo>
                  <a:lnTo>
                    <a:pt x="17" y="31"/>
                  </a:lnTo>
                  <a:lnTo>
                    <a:pt x="11" y="29"/>
                  </a:lnTo>
                  <a:lnTo>
                    <a:pt x="7" y="27"/>
                  </a:lnTo>
                  <a:lnTo>
                    <a:pt x="5" y="25"/>
                  </a:lnTo>
                  <a:lnTo>
                    <a:pt x="2" y="23"/>
                  </a:lnTo>
                  <a:lnTo>
                    <a:pt x="0" y="19"/>
                  </a:lnTo>
                  <a:lnTo>
                    <a:pt x="0" y="13"/>
                  </a:lnTo>
                  <a:lnTo>
                    <a:pt x="0" y="11"/>
                  </a:lnTo>
                  <a:lnTo>
                    <a:pt x="0" y="8"/>
                  </a:lnTo>
                  <a:lnTo>
                    <a:pt x="0" y="6"/>
                  </a:lnTo>
                  <a:lnTo>
                    <a:pt x="2" y="4"/>
                  </a:lnTo>
                  <a:lnTo>
                    <a:pt x="3" y="4"/>
                  </a:lnTo>
                  <a:lnTo>
                    <a:pt x="5" y="6"/>
                  </a:lnTo>
                  <a:lnTo>
                    <a:pt x="11" y="9"/>
                  </a:lnTo>
                  <a:lnTo>
                    <a:pt x="15" y="9"/>
                  </a:lnTo>
                  <a:lnTo>
                    <a:pt x="19" y="8"/>
                  </a:lnTo>
                  <a:lnTo>
                    <a:pt x="23" y="4"/>
                  </a:lnTo>
                  <a:lnTo>
                    <a:pt x="28" y="2"/>
                  </a:lnTo>
                  <a:lnTo>
                    <a:pt x="32" y="0"/>
                  </a:lnTo>
                </a:path>
              </a:pathLst>
            </a:custGeom>
            <a:solidFill>
              <a:srgbClr val="FFCC66"/>
            </a:solidFill>
            <a:ln w="3175">
              <a:solidFill>
                <a:srgbClr val="6600FF"/>
              </a:solidFill>
              <a:round/>
              <a:headEnd/>
              <a:tailEnd/>
            </a:ln>
          </p:spPr>
          <p:txBody>
            <a:bodyPr/>
            <a:lstStyle/>
            <a:p>
              <a:endParaRPr lang="it-IT"/>
            </a:p>
          </p:txBody>
        </p:sp>
      </p:grpSp>
      <p:sp>
        <p:nvSpPr>
          <p:cNvPr id="15393" name="Freeform 299"/>
          <p:cNvSpPr>
            <a:spLocks noChangeAspect="1"/>
          </p:cNvSpPr>
          <p:nvPr/>
        </p:nvSpPr>
        <p:spPr bwMode="auto">
          <a:xfrm>
            <a:off x="5521325" y="3417888"/>
            <a:ext cx="19050" cy="52387"/>
          </a:xfrm>
          <a:custGeom>
            <a:avLst/>
            <a:gdLst>
              <a:gd name="T0" fmla="*/ 2147483647 w 11"/>
              <a:gd name="T1" fmla="*/ 2147483647 h 31"/>
              <a:gd name="T2" fmla="*/ 2147483647 w 11"/>
              <a:gd name="T3" fmla="*/ 2147483647 h 31"/>
              <a:gd name="T4" fmla="*/ 2147483647 w 11"/>
              <a:gd name="T5" fmla="*/ 2147483647 h 31"/>
              <a:gd name="T6" fmla="*/ 2147483647 w 11"/>
              <a:gd name="T7" fmla="*/ 2147483647 h 31"/>
              <a:gd name="T8" fmla="*/ 2147483647 w 11"/>
              <a:gd name="T9" fmla="*/ 2147483647 h 31"/>
              <a:gd name="T10" fmla="*/ 0 w 11"/>
              <a:gd name="T11" fmla="*/ 2147483647 h 31"/>
              <a:gd name="T12" fmla="*/ 2147483647 w 11"/>
              <a:gd name="T13" fmla="*/ 2147483647 h 31"/>
              <a:gd name="T14" fmla="*/ 2147483647 w 11"/>
              <a:gd name="T15" fmla="*/ 2147483647 h 31"/>
              <a:gd name="T16" fmla="*/ 2147483647 w 11"/>
              <a:gd name="T17" fmla="*/ 0 h 31"/>
              <a:gd name="T18" fmla="*/ 2147483647 w 11"/>
              <a:gd name="T19" fmla="*/ 2147483647 h 31"/>
              <a:gd name="T20" fmla="*/ 2147483647 w 11"/>
              <a:gd name="T21" fmla="*/ 2147483647 h 31"/>
              <a:gd name="T22" fmla="*/ 2147483647 w 11"/>
              <a:gd name="T23" fmla="*/ 2147483647 h 31"/>
              <a:gd name="T24" fmla="*/ 2147483647 w 11"/>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31"/>
              <a:gd name="T41" fmla="*/ 11 w 1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31">
                <a:moveTo>
                  <a:pt x="11" y="31"/>
                </a:moveTo>
                <a:lnTo>
                  <a:pt x="7" y="31"/>
                </a:lnTo>
                <a:lnTo>
                  <a:pt x="3" y="29"/>
                </a:lnTo>
                <a:lnTo>
                  <a:pt x="2" y="25"/>
                </a:lnTo>
                <a:lnTo>
                  <a:pt x="2" y="20"/>
                </a:lnTo>
                <a:lnTo>
                  <a:pt x="0" y="14"/>
                </a:lnTo>
                <a:lnTo>
                  <a:pt x="2" y="10"/>
                </a:lnTo>
                <a:lnTo>
                  <a:pt x="2" y="8"/>
                </a:lnTo>
                <a:lnTo>
                  <a:pt x="7" y="0"/>
                </a:lnTo>
                <a:lnTo>
                  <a:pt x="9" y="10"/>
                </a:lnTo>
                <a:lnTo>
                  <a:pt x="11" y="16"/>
                </a:lnTo>
                <a:lnTo>
                  <a:pt x="11" y="25"/>
                </a:lnTo>
                <a:lnTo>
                  <a:pt x="11" y="31"/>
                </a:lnTo>
                <a:close/>
              </a:path>
            </a:pathLst>
          </a:custGeom>
          <a:solidFill>
            <a:srgbClr val="FFCC66"/>
          </a:solidFill>
          <a:ln w="9525">
            <a:noFill/>
            <a:round/>
            <a:headEnd/>
            <a:tailEnd/>
          </a:ln>
        </p:spPr>
        <p:txBody>
          <a:bodyPr/>
          <a:lstStyle/>
          <a:p>
            <a:endParaRPr lang="it-IT"/>
          </a:p>
        </p:txBody>
      </p:sp>
      <p:sp>
        <p:nvSpPr>
          <p:cNvPr id="15394" name="Freeform 300"/>
          <p:cNvSpPr>
            <a:spLocks noChangeAspect="1"/>
          </p:cNvSpPr>
          <p:nvPr/>
        </p:nvSpPr>
        <p:spPr bwMode="auto">
          <a:xfrm>
            <a:off x="5521325" y="3417888"/>
            <a:ext cx="19050" cy="52387"/>
          </a:xfrm>
          <a:custGeom>
            <a:avLst/>
            <a:gdLst>
              <a:gd name="T0" fmla="*/ 2147483647 w 11"/>
              <a:gd name="T1" fmla="*/ 2147483647 h 31"/>
              <a:gd name="T2" fmla="*/ 2147483647 w 11"/>
              <a:gd name="T3" fmla="*/ 2147483647 h 31"/>
              <a:gd name="T4" fmla="*/ 2147483647 w 11"/>
              <a:gd name="T5" fmla="*/ 2147483647 h 31"/>
              <a:gd name="T6" fmla="*/ 2147483647 w 11"/>
              <a:gd name="T7" fmla="*/ 2147483647 h 31"/>
              <a:gd name="T8" fmla="*/ 2147483647 w 11"/>
              <a:gd name="T9" fmla="*/ 2147483647 h 31"/>
              <a:gd name="T10" fmla="*/ 0 w 11"/>
              <a:gd name="T11" fmla="*/ 2147483647 h 31"/>
              <a:gd name="T12" fmla="*/ 2147483647 w 11"/>
              <a:gd name="T13" fmla="*/ 2147483647 h 31"/>
              <a:gd name="T14" fmla="*/ 2147483647 w 11"/>
              <a:gd name="T15" fmla="*/ 2147483647 h 31"/>
              <a:gd name="T16" fmla="*/ 2147483647 w 11"/>
              <a:gd name="T17" fmla="*/ 0 h 31"/>
              <a:gd name="T18" fmla="*/ 2147483647 w 11"/>
              <a:gd name="T19" fmla="*/ 2147483647 h 31"/>
              <a:gd name="T20" fmla="*/ 2147483647 w 11"/>
              <a:gd name="T21" fmla="*/ 2147483647 h 31"/>
              <a:gd name="T22" fmla="*/ 2147483647 w 11"/>
              <a:gd name="T23" fmla="*/ 2147483647 h 31"/>
              <a:gd name="T24" fmla="*/ 2147483647 w 11"/>
              <a:gd name="T25" fmla="*/ 2147483647 h 31"/>
              <a:gd name="T26" fmla="*/ 2147483647 w 11"/>
              <a:gd name="T27" fmla="*/ 2147483647 h 31"/>
              <a:gd name="T28" fmla="*/ 2147483647 w 11"/>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1"/>
              <a:gd name="T47" fmla="*/ 11 w 11"/>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1">
                <a:moveTo>
                  <a:pt x="11" y="31"/>
                </a:moveTo>
                <a:lnTo>
                  <a:pt x="7" y="31"/>
                </a:lnTo>
                <a:lnTo>
                  <a:pt x="3" y="29"/>
                </a:lnTo>
                <a:lnTo>
                  <a:pt x="2" y="25"/>
                </a:lnTo>
                <a:lnTo>
                  <a:pt x="2" y="20"/>
                </a:lnTo>
                <a:lnTo>
                  <a:pt x="0" y="14"/>
                </a:lnTo>
                <a:lnTo>
                  <a:pt x="2" y="10"/>
                </a:lnTo>
                <a:lnTo>
                  <a:pt x="2" y="8"/>
                </a:lnTo>
                <a:lnTo>
                  <a:pt x="7" y="0"/>
                </a:lnTo>
                <a:lnTo>
                  <a:pt x="9" y="10"/>
                </a:lnTo>
                <a:lnTo>
                  <a:pt x="11" y="16"/>
                </a:lnTo>
                <a:lnTo>
                  <a:pt x="11" y="25"/>
                </a:lnTo>
                <a:lnTo>
                  <a:pt x="11" y="31"/>
                </a:lnTo>
              </a:path>
            </a:pathLst>
          </a:custGeom>
          <a:solidFill>
            <a:srgbClr val="FFCC66"/>
          </a:solidFill>
          <a:ln w="0">
            <a:noFill/>
            <a:round/>
            <a:headEnd/>
            <a:tailEnd/>
          </a:ln>
        </p:spPr>
        <p:txBody>
          <a:bodyPr/>
          <a:lstStyle/>
          <a:p>
            <a:endParaRPr lang="it-IT"/>
          </a:p>
        </p:txBody>
      </p:sp>
      <p:sp>
        <p:nvSpPr>
          <p:cNvPr id="15395" name="Freeform 301"/>
          <p:cNvSpPr>
            <a:spLocks noChangeAspect="1"/>
          </p:cNvSpPr>
          <p:nvPr/>
        </p:nvSpPr>
        <p:spPr bwMode="auto">
          <a:xfrm>
            <a:off x="5653088" y="3427413"/>
            <a:ext cx="23812" cy="31750"/>
          </a:xfrm>
          <a:custGeom>
            <a:avLst/>
            <a:gdLst>
              <a:gd name="T0" fmla="*/ 2147483647 w 14"/>
              <a:gd name="T1" fmla="*/ 2147483647 h 18"/>
              <a:gd name="T2" fmla="*/ 2147483647 w 14"/>
              <a:gd name="T3" fmla="*/ 2147483647 h 18"/>
              <a:gd name="T4" fmla="*/ 0 w 14"/>
              <a:gd name="T5" fmla="*/ 2147483647 h 18"/>
              <a:gd name="T6" fmla="*/ 2147483647 w 14"/>
              <a:gd name="T7" fmla="*/ 2147483647 h 18"/>
              <a:gd name="T8" fmla="*/ 2147483647 w 14"/>
              <a:gd name="T9" fmla="*/ 0 h 18"/>
              <a:gd name="T10" fmla="*/ 2147483647 w 14"/>
              <a:gd name="T11" fmla="*/ 2147483647 h 18"/>
              <a:gd name="T12" fmla="*/ 2147483647 w 14"/>
              <a:gd name="T13" fmla="*/ 2147483647 h 18"/>
              <a:gd name="T14" fmla="*/ 2147483647 w 14"/>
              <a:gd name="T15" fmla="*/ 2147483647 h 18"/>
              <a:gd name="T16" fmla="*/ 2147483647 w 1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8"/>
              <a:gd name="T29" fmla="*/ 14 w 1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8">
                <a:moveTo>
                  <a:pt x="14" y="18"/>
                </a:moveTo>
                <a:lnTo>
                  <a:pt x="8" y="10"/>
                </a:lnTo>
                <a:lnTo>
                  <a:pt x="0" y="4"/>
                </a:lnTo>
                <a:lnTo>
                  <a:pt x="4" y="2"/>
                </a:lnTo>
                <a:lnTo>
                  <a:pt x="8" y="0"/>
                </a:lnTo>
                <a:lnTo>
                  <a:pt x="12" y="6"/>
                </a:lnTo>
                <a:lnTo>
                  <a:pt x="14" y="14"/>
                </a:lnTo>
                <a:lnTo>
                  <a:pt x="14" y="16"/>
                </a:lnTo>
                <a:lnTo>
                  <a:pt x="14" y="18"/>
                </a:lnTo>
                <a:close/>
              </a:path>
            </a:pathLst>
          </a:custGeom>
          <a:solidFill>
            <a:srgbClr val="FFCC66"/>
          </a:solidFill>
          <a:ln w="9525">
            <a:noFill/>
            <a:round/>
            <a:headEnd/>
            <a:tailEnd/>
          </a:ln>
        </p:spPr>
        <p:txBody>
          <a:bodyPr/>
          <a:lstStyle/>
          <a:p>
            <a:endParaRPr lang="it-IT"/>
          </a:p>
        </p:txBody>
      </p:sp>
      <p:sp>
        <p:nvSpPr>
          <p:cNvPr id="15396" name="Freeform 302"/>
          <p:cNvSpPr>
            <a:spLocks noChangeAspect="1"/>
          </p:cNvSpPr>
          <p:nvPr/>
        </p:nvSpPr>
        <p:spPr bwMode="auto">
          <a:xfrm>
            <a:off x="5653088" y="3427413"/>
            <a:ext cx="23812" cy="31750"/>
          </a:xfrm>
          <a:custGeom>
            <a:avLst/>
            <a:gdLst>
              <a:gd name="T0" fmla="*/ 2147483647 w 14"/>
              <a:gd name="T1" fmla="*/ 2147483647 h 18"/>
              <a:gd name="T2" fmla="*/ 2147483647 w 14"/>
              <a:gd name="T3" fmla="*/ 2147483647 h 18"/>
              <a:gd name="T4" fmla="*/ 0 w 14"/>
              <a:gd name="T5" fmla="*/ 2147483647 h 18"/>
              <a:gd name="T6" fmla="*/ 2147483647 w 14"/>
              <a:gd name="T7" fmla="*/ 2147483647 h 18"/>
              <a:gd name="T8" fmla="*/ 2147483647 w 14"/>
              <a:gd name="T9" fmla="*/ 0 h 18"/>
              <a:gd name="T10" fmla="*/ 2147483647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8"/>
              <a:gd name="T38" fmla="*/ 14 w 1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8">
                <a:moveTo>
                  <a:pt x="14" y="18"/>
                </a:moveTo>
                <a:lnTo>
                  <a:pt x="8" y="10"/>
                </a:lnTo>
                <a:lnTo>
                  <a:pt x="0" y="4"/>
                </a:lnTo>
                <a:lnTo>
                  <a:pt x="4" y="2"/>
                </a:lnTo>
                <a:lnTo>
                  <a:pt x="8" y="0"/>
                </a:lnTo>
                <a:lnTo>
                  <a:pt x="12" y="6"/>
                </a:lnTo>
                <a:lnTo>
                  <a:pt x="14" y="14"/>
                </a:lnTo>
                <a:lnTo>
                  <a:pt x="14" y="16"/>
                </a:lnTo>
                <a:lnTo>
                  <a:pt x="14" y="18"/>
                </a:lnTo>
              </a:path>
            </a:pathLst>
          </a:custGeom>
          <a:solidFill>
            <a:srgbClr val="FFCC66"/>
          </a:solidFill>
          <a:ln w="0">
            <a:noFill/>
            <a:round/>
            <a:headEnd/>
            <a:tailEnd/>
          </a:ln>
        </p:spPr>
        <p:txBody>
          <a:bodyPr/>
          <a:lstStyle/>
          <a:p>
            <a:endParaRPr lang="it-IT"/>
          </a:p>
        </p:txBody>
      </p:sp>
      <p:sp>
        <p:nvSpPr>
          <p:cNvPr id="15397" name="Freeform 303"/>
          <p:cNvSpPr>
            <a:spLocks noChangeAspect="1"/>
          </p:cNvSpPr>
          <p:nvPr/>
        </p:nvSpPr>
        <p:spPr bwMode="auto">
          <a:xfrm>
            <a:off x="5400675" y="3303588"/>
            <a:ext cx="31750" cy="46037"/>
          </a:xfrm>
          <a:custGeom>
            <a:avLst/>
            <a:gdLst>
              <a:gd name="T0" fmla="*/ 2147483647 w 19"/>
              <a:gd name="T1" fmla="*/ 2147483647 h 27"/>
              <a:gd name="T2" fmla="*/ 2147483647 w 19"/>
              <a:gd name="T3" fmla="*/ 2147483647 h 27"/>
              <a:gd name="T4" fmla="*/ 2147483647 w 19"/>
              <a:gd name="T5" fmla="*/ 2147483647 h 27"/>
              <a:gd name="T6" fmla="*/ 2147483647 w 19"/>
              <a:gd name="T7" fmla="*/ 2147483647 h 27"/>
              <a:gd name="T8" fmla="*/ 2147483647 w 19"/>
              <a:gd name="T9" fmla="*/ 2147483647 h 27"/>
              <a:gd name="T10" fmla="*/ 2147483647 w 19"/>
              <a:gd name="T11" fmla="*/ 2147483647 h 27"/>
              <a:gd name="T12" fmla="*/ 2147483647 w 19"/>
              <a:gd name="T13" fmla="*/ 2147483647 h 27"/>
              <a:gd name="T14" fmla="*/ 0 w 19"/>
              <a:gd name="T15" fmla="*/ 2147483647 h 27"/>
              <a:gd name="T16" fmla="*/ 2147483647 w 19"/>
              <a:gd name="T17" fmla="*/ 2147483647 h 27"/>
              <a:gd name="T18" fmla="*/ 2147483647 w 19"/>
              <a:gd name="T19" fmla="*/ 2147483647 h 27"/>
              <a:gd name="T20" fmla="*/ 2147483647 w 19"/>
              <a:gd name="T21" fmla="*/ 0 h 27"/>
              <a:gd name="T22" fmla="*/ 2147483647 w 19"/>
              <a:gd name="T23" fmla="*/ 2147483647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7"/>
              <a:gd name="T38" fmla="*/ 19 w 19"/>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7">
                <a:moveTo>
                  <a:pt x="7" y="2"/>
                </a:moveTo>
                <a:lnTo>
                  <a:pt x="11" y="2"/>
                </a:lnTo>
                <a:lnTo>
                  <a:pt x="15" y="2"/>
                </a:lnTo>
                <a:lnTo>
                  <a:pt x="15" y="16"/>
                </a:lnTo>
                <a:lnTo>
                  <a:pt x="19" y="27"/>
                </a:lnTo>
                <a:lnTo>
                  <a:pt x="5" y="27"/>
                </a:lnTo>
                <a:lnTo>
                  <a:pt x="2" y="25"/>
                </a:lnTo>
                <a:lnTo>
                  <a:pt x="0" y="23"/>
                </a:lnTo>
                <a:lnTo>
                  <a:pt x="2" y="4"/>
                </a:lnTo>
                <a:lnTo>
                  <a:pt x="5" y="2"/>
                </a:lnTo>
                <a:lnTo>
                  <a:pt x="9" y="0"/>
                </a:lnTo>
                <a:lnTo>
                  <a:pt x="7" y="2"/>
                </a:lnTo>
                <a:close/>
              </a:path>
            </a:pathLst>
          </a:custGeom>
          <a:solidFill>
            <a:srgbClr val="FFCC66"/>
          </a:solidFill>
          <a:ln w="9525">
            <a:noFill/>
            <a:round/>
            <a:headEnd/>
            <a:tailEnd/>
          </a:ln>
        </p:spPr>
        <p:txBody>
          <a:bodyPr/>
          <a:lstStyle/>
          <a:p>
            <a:endParaRPr lang="it-IT"/>
          </a:p>
        </p:txBody>
      </p:sp>
      <p:sp>
        <p:nvSpPr>
          <p:cNvPr id="15398" name="Freeform 304"/>
          <p:cNvSpPr>
            <a:spLocks noChangeAspect="1"/>
          </p:cNvSpPr>
          <p:nvPr/>
        </p:nvSpPr>
        <p:spPr bwMode="auto">
          <a:xfrm>
            <a:off x="5400675" y="3303588"/>
            <a:ext cx="31750" cy="46037"/>
          </a:xfrm>
          <a:custGeom>
            <a:avLst/>
            <a:gdLst>
              <a:gd name="T0" fmla="*/ 2147483647 w 19"/>
              <a:gd name="T1" fmla="*/ 2147483647 h 27"/>
              <a:gd name="T2" fmla="*/ 2147483647 w 19"/>
              <a:gd name="T3" fmla="*/ 2147483647 h 27"/>
              <a:gd name="T4" fmla="*/ 2147483647 w 19"/>
              <a:gd name="T5" fmla="*/ 2147483647 h 27"/>
              <a:gd name="T6" fmla="*/ 2147483647 w 19"/>
              <a:gd name="T7" fmla="*/ 2147483647 h 27"/>
              <a:gd name="T8" fmla="*/ 2147483647 w 19"/>
              <a:gd name="T9" fmla="*/ 2147483647 h 27"/>
              <a:gd name="T10" fmla="*/ 2147483647 w 19"/>
              <a:gd name="T11" fmla="*/ 2147483647 h 27"/>
              <a:gd name="T12" fmla="*/ 2147483647 w 19"/>
              <a:gd name="T13" fmla="*/ 2147483647 h 27"/>
              <a:gd name="T14" fmla="*/ 2147483647 w 19"/>
              <a:gd name="T15" fmla="*/ 2147483647 h 27"/>
              <a:gd name="T16" fmla="*/ 2147483647 w 19"/>
              <a:gd name="T17" fmla="*/ 2147483647 h 27"/>
              <a:gd name="T18" fmla="*/ 0 w 19"/>
              <a:gd name="T19" fmla="*/ 2147483647 h 27"/>
              <a:gd name="T20" fmla="*/ 0 w 19"/>
              <a:gd name="T21" fmla="*/ 2147483647 h 27"/>
              <a:gd name="T22" fmla="*/ 2147483647 w 19"/>
              <a:gd name="T23" fmla="*/ 2147483647 h 27"/>
              <a:gd name="T24" fmla="*/ 2147483647 w 19"/>
              <a:gd name="T25" fmla="*/ 2147483647 h 27"/>
              <a:gd name="T26" fmla="*/ 2147483647 w 19"/>
              <a:gd name="T27" fmla="*/ 2147483647 h 27"/>
              <a:gd name="T28" fmla="*/ 2147483647 w 19"/>
              <a:gd name="T29" fmla="*/ 0 h 27"/>
              <a:gd name="T30" fmla="*/ 2147483647 w 19"/>
              <a:gd name="T31" fmla="*/ 0 h 27"/>
              <a:gd name="T32" fmla="*/ 2147483647 w 19"/>
              <a:gd name="T33" fmla="*/ 2147483647 h 27"/>
              <a:gd name="T34" fmla="*/ 2147483647 w 19"/>
              <a:gd name="T35" fmla="*/ 21474836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7"/>
              <a:gd name="T56" fmla="*/ 19 w 19"/>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7">
                <a:moveTo>
                  <a:pt x="7" y="2"/>
                </a:moveTo>
                <a:lnTo>
                  <a:pt x="11" y="2"/>
                </a:lnTo>
                <a:lnTo>
                  <a:pt x="15" y="2"/>
                </a:lnTo>
                <a:lnTo>
                  <a:pt x="15" y="16"/>
                </a:lnTo>
                <a:lnTo>
                  <a:pt x="19" y="27"/>
                </a:lnTo>
                <a:lnTo>
                  <a:pt x="5" y="27"/>
                </a:lnTo>
                <a:lnTo>
                  <a:pt x="2" y="25"/>
                </a:lnTo>
                <a:lnTo>
                  <a:pt x="0" y="23"/>
                </a:lnTo>
                <a:lnTo>
                  <a:pt x="2" y="4"/>
                </a:lnTo>
                <a:lnTo>
                  <a:pt x="5" y="2"/>
                </a:lnTo>
                <a:lnTo>
                  <a:pt x="9" y="0"/>
                </a:lnTo>
                <a:lnTo>
                  <a:pt x="7" y="2"/>
                </a:lnTo>
              </a:path>
            </a:pathLst>
          </a:custGeom>
          <a:solidFill>
            <a:srgbClr val="FFCC66"/>
          </a:solidFill>
          <a:ln w="3175">
            <a:solidFill>
              <a:srgbClr val="6600FF"/>
            </a:solidFill>
            <a:round/>
            <a:headEnd/>
            <a:tailEnd/>
          </a:ln>
        </p:spPr>
        <p:txBody>
          <a:bodyPr/>
          <a:lstStyle/>
          <a:p>
            <a:endParaRPr lang="it-IT"/>
          </a:p>
        </p:txBody>
      </p:sp>
      <p:sp>
        <p:nvSpPr>
          <p:cNvPr id="15399" name="Freeform 305"/>
          <p:cNvSpPr>
            <a:spLocks noChangeAspect="1"/>
          </p:cNvSpPr>
          <p:nvPr/>
        </p:nvSpPr>
        <p:spPr bwMode="auto">
          <a:xfrm>
            <a:off x="7373938" y="4114800"/>
            <a:ext cx="52387" cy="34925"/>
          </a:xfrm>
          <a:custGeom>
            <a:avLst/>
            <a:gdLst>
              <a:gd name="T0" fmla="*/ 0 w 31"/>
              <a:gd name="T1" fmla="*/ 2147483647 h 21"/>
              <a:gd name="T2" fmla="*/ 2147483647 w 31"/>
              <a:gd name="T3" fmla="*/ 2147483647 h 21"/>
              <a:gd name="T4" fmla="*/ 2147483647 w 31"/>
              <a:gd name="T5" fmla="*/ 2147483647 h 21"/>
              <a:gd name="T6" fmla="*/ 2147483647 w 31"/>
              <a:gd name="T7" fmla="*/ 2147483647 h 21"/>
              <a:gd name="T8" fmla="*/ 2147483647 w 31"/>
              <a:gd name="T9" fmla="*/ 0 h 21"/>
              <a:gd name="T10" fmla="*/ 2147483647 w 31"/>
              <a:gd name="T11" fmla="*/ 2147483647 h 21"/>
              <a:gd name="T12" fmla="*/ 2147483647 w 31"/>
              <a:gd name="T13" fmla="*/ 2147483647 h 21"/>
              <a:gd name="T14" fmla="*/ 2147483647 w 31"/>
              <a:gd name="T15" fmla="*/ 2147483647 h 21"/>
              <a:gd name="T16" fmla="*/ 2147483647 w 31"/>
              <a:gd name="T17" fmla="*/ 2147483647 h 21"/>
              <a:gd name="T18" fmla="*/ 2147483647 w 31"/>
              <a:gd name="T19" fmla="*/ 2147483647 h 21"/>
              <a:gd name="T20" fmla="*/ 2147483647 w 31"/>
              <a:gd name="T21" fmla="*/ 2147483647 h 21"/>
              <a:gd name="T22" fmla="*/ 2147483647 w 31"/>
              <a:gd name="T23" fmla="*/ 2147483647 h 21"/>
              <a:gd name="T24" fmla="*/ 2147483647 w 31"/>
              <a:gd name="T25" fmla="*/ 2147483647 h 21"/>
              <a:gd name="T26" fmla="*/ 2147483647 w 31"/>
              <a:gd name="T27" fmla="*/ 2147483647 h 21"/>
              <a:gd name="T28" fmla="*/ 2147483647 w 31"/>
              <a:gd name="T29" fmla="*/ 2147483647 h 21"/>
              <a:gd name="T30" fmla="*/ 2147483647 w 31"/>
              <a:gd name="T31" fmla="*/ 2147483647 h 21"/>
              <a:gd name="T32" fmla="*/ 2147483647 w 31"/>
              <a:gd name="T33" fmla="*/ 2147483647 h 21"/>
              <a:gd name="T34" fmla="*/ 2147483647 w 31"/>
              <a:gd name="T35" fmla="*/ 2147483647 h 21"/>
              <a:gd name="T36" fmla="*/ 2147483647 w 31"/>
              <a:gd name="T37" fmla="*/ 2147483647 h 21"/>
              <a:gd name="T38" fmla="*/ 2147483647 w 31"/>
              <a:gd name="T39" fmla="*/ 2147483647 h 21"/>
              <a:gd name="T40" fmla="*/ 2147483647 w 31"/>
              <a:gd name="T41" fmla="*/ 2147483647 h 21"/>
              <a:gd name="T42" fmla="*/ 0 w 31"/>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1"/>
              <a:gd name="T68" fmla="*/ 31 w 31"/>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1">
                <a:moveTo>
                  <a:pt x="0" y="2"/>
                </a:moveTo>
                <a:lnTo>
                  <a:pt x="6" y="4"/>
                </a:lnTo>
                <a:lnTo>
                  <a:pt x="12" y="4"/>
                </a:lnTo>
                <a:lnTo>
                  <a:pt x="15" y="2"/>
                </a:lnTo>
                <a:lnTo>
                  <a:pt x="19" y="0"/>
                </a:lnTo>
                <a:lnTo>
                  <a:pt x="27" y="10"/>
                </a:lnTo>
                <a:lnTo>
                  <a:pt x="29" y="17"/>
                </a:lnTo>
                <a:lnTo>
                  <a:pt x="31" y="19"/>
                </a:lnTo>
                <a:lnTo>
                  <a:pt x="29" y="21"/>
                </a:lnTo>
                <a:lnTo>
                  <a:pt x="27" y="21"/>
                </a:lnTo>
                <a:lnTo>
                  <a:pt x="23" y="21"/>
                </a:lnTo>
                <a:lnTo>
                  <a:pt x="17" y="21"/>
                </a:lnTo>
                <a:lnTo>
                  <a:pt x="12" y="19"/>
                </a:lnTo>
                <a:lnTo>
                  <a:pt x="8" y="17"/>
                </a:lnTo>
                <a:lnTo>
                  <a:pt x="4" y="13"/>
                </a:lnTo>
                <a:lnTo>
                  <a:pt x="2" y="6"/>
                </a:lnTo>
                <a:lnTo>
                  <a:pt x="4" y="2"/>
                </a:lnTo>
                <a:lnTo>
                  <a:pt x="2" y="4"/>
                </a:lnTo>
                <a:lnTo>
                  <a:pt x="4" y="4"/>
                </a:lnTo>
                <a:lnTo>
                  <a:pt x="6" y="2"/>
                </a:lnTo>
                <a:lnTo>
                  <a:pt x="0" y="2"/>
                </a:lnTo>
                <a:close/>
              </a:path>
            </a:pathLst>
          </a:custGeom>
          <a:solidFill>
            <a:srgbClr val="FFCC66"/>
          </a:solidFill>
          <a:ln w="9525">
            <a:noFill/>
            <a:round/>
            <a:headEnd/>
            <a:tailEnd/>
          </a:ln>
        </p:spPr>
        <p:txBody>
          <a:bodyPr/>
          <a:lstStyle/>
          <a:p>
            <a:endParaRPr lang="it-IT"/>
          </a:p>
        </p:txBody>
      </p:sp>
      <p:sp>
        <p:nvSpPr>
          <p:cNvPr id="15400" name="Freeform 306"/>
          <p:cNvSpPr>
            <a:spLocks noChangeAspect="1"/>
          </p:cNvSpPr>
          <p:nvPr/>
        </p:nvSpPr>
        <p:spPr bwMode="auto">
          <a:xfrm>
            <a:off x="7373938" y="4114800"/>
            <a:ext cx="52387" cy="34925"/>
          </a:xfrm>
          <a:custGeom>
            <a:avLst/>
            <a:gdLst>
              <a:gd name="T0" fmla="*/ 0 w 31"/>
              <a:gd name="T1" fmla="*/ 2147483647 h 21"/>
              <a:gd name="T2" fmla="*/ 2147483647 w 31"/>
              <a:gd name="T3" fmla="*/ 2147483647 h 21"/>
              <a:gd name="T4" fmla="*/ 2147483647 w 31"/>
              <a:gd name="T5" fmla="*/ 2147483647 h 21"/>
              <a:gd name="T6" fmla="*/ 2147483647 w 31"/>
              <a:gd name="T7" fmla="*/ 2147483647 h 21"/>
              <a:gd name="T8" fmla="*/ 2147483647 w 31"/>
              <a:gd name="T9" fmla="*/ 0 h 21"/>
              <a:gd name="T10" fmla="*/ 2147483647 w 31"/>
              <a:gd name="T11" fmla="*/ 2147483647 h 21"/>
              <a:gd name="T12" fmla="*/ 2147483647 w 31"/>
              <a:gd name="T13" fmla="*/ 2147483647 h 21"/>
              <a:gd name="T14" fmla="*/ 2147483647 w 31"/>
              <a:gd name="T15" fmla="*/ 2147483647 h 21"/>
              <a:gd name="T16" fmla="*/ 2147483647 w 31"/>
              <a:gd name="T17" fmla="*/ 2147483647 h 21"/>
              <a:gd name="T18" fmla="*/ 2147483647 w 31"/>
              <a:gd name="T19" fmla="*/ 2147483647 h 21"/>
              <a:gd name="T20" fmla="*/ 2147483647 w 31"/>
              <a:gd name="T21" fmla="*/ 2147483647 h 21"/>
              <a:gd name="T22" fmla="*/ 2147483647 w 31"/>
              <a:gd name="T23" fmla="*/ 2147483647 h 21"/>
              <a:gd name="T24" fmla="*/ 2147483647 w 31"/>
              <a:gd name="T25" fmla="*/ 2147483647 h 21"/>
              <a:gd name="T26" fmla="*/ 2147483647 w 31"/>
              <a:gd name="T27" fmla="*/ 2147483647 h 21"/>
              <a:gd name="T28" fmla="*/ 2147483647 w 31"/>
              <a:gd name="T29" fmla="*/ 2147483647 h 21"/>
              <a:gd name="T30" fmla="*/ 2147483647 w 31"/>
              <a:gd name="T31" fmla="*/ 2147483647 h 21"/>
              <a:gd name="T32" fmla="*/ 2147483647 w 31"/>
              <a:gd name="T33" fmla="*/ 2147483647 h 21"/>
              <a:gd name="T34" fmla="*/ 2147483647 w 31"/>
              <a:gd name="T35" fmla="*/ 2147483647 h 21"/>
              <a:gd name="T36" fmla="*/ 2147483647 w 31"/>
              <a:gd name="T37" fmla="*/ 2147483647 h 21"/>
              <a:gd name="T38" fmla="*/ 2147483647 w 31"/>
              <a:gd name="T39" fmla="*/ 2147483647 h 21"/>
              <a:gd name="T40" fmla="*/ 2147483647 w 31"/>
              <a:gd name="T41" fmla="*/ 2147483647 h 21"/>
              <a:gd name="T42" fmla="*/ 2147483647 w 31"/>
              <a:gd name="T43" fmla="*/ 2147483647 h 21"/>
              <a:gd name="T44" fmla="*/ 0 w 31"/>
              <a:gd name="T45" fmla="*/ 2147483647 h 21"/>
              <a:gd name="T46" fmla="*/ 0 w 31"/>
              <a:gd name="T47" fmla="*/ 2147483647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21"/>
              <a:gd name="T74" fmla="*/ 31 w 31"/>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21">
                <a:moveTo>
                  <a:pt x="0" y="2"/>
                </a:moveTo>
                <a:lnTo>
                  <a:pt x="6" y="4"/>
                </a:lnTo>
                <a:lnTo>
                  <a:pt x="12" y="4"/>
                </a:lnTo>
                <a:lnTo>
                  <a:pt x="15" y="2"/>
                </a:lnTo>
                <a:lnTo>
                  <a:pt x="19" y="0"/>
                </a:lnTo>
                <a:lnTo>
                  <a:pt x="27" y="10"/>
                </a:lnTo>
                <a:lnTo>
                  <a:pt x="29" y="17"/>
                </a:lnTo>
                <a:lnTo>
                  <a:pt x="31" y="19"/>
                </a:lnTo>
                <a:lnTo>
                  <a:pt x="29" y="21"/>
                </a:lnTo>
                <a:lnTo>
                  <a:pt x="27" y="21"/>
                </a:lnTo>
                <a:lnTo>
                  <a:pt x="23" y="21"/>
                </a:lnTo>
                <a:lnTo>
                  <a:pt x="17" y="21"/>
                </a:lnTo>
                <a:lnTo>
                  <a:pt x="12" y="19"/>
                </a:lnTo>
                <a:lnTo>
                  <a:pt x="8" y="17"/>
                </a:lnTo>
                <a:lnTo>
                  <a:pt x="4" y="13"/>
                </a:lnTo>
                <a:lnTo>
                  <a:pt x="2" y="6"/>
                </a:lnTo>
                <a:lnTo>
                  <a:pt x="4" y="2"/>
                </a:lnTo>
                <a:lnTo>
                  <a:pt x="2" y="4"/>
                </a:lnTo>
                <a:lnTo>
                  <a:pt x="4" y="4"/>
                </a:lnTo>
                <a:lnTo>
                  <a:pt x="6" y="2"/>
                </a:lnTo>
                <a:lnTo>
                  <a:pt x="0" y="2"/>
                </a:lnTo>
              </a:path>
            </a:pathLst>
          </a:custGeom>
          <a:solidFill>
            <a:srgbClr val="FFCC66"/>
          </a:solidFill>
          <a:ln w="3175">
            <a:solidFill>
              <a:srgbClr val="6600FF"/>
            </a:solidFill>
            <a:round/>
            <a:headEnd/>
            <a:tailEnd/>
          </a:ln>
        </p:spPr>
        <p:txBody>
          <a:bodyPr/>
          <a:lstStyle/>
          <a:p>
            <a:endParaRPr lang="it-IT"/>
          </a:p>
        </p:txBody>
      </p:sp>
      <p:sp>
        <p:nvSpPr>
          <p:cNvPr id="15401" name="Freeform 307"/>
          <p:cNvSpPr>
            <a:spLocks noChangeAspect="1"/>
          </p:cNvSpPr>
          <p:nvPr/>
        </p:nvSpPr>
        <p:spPr bwMode="auto">
          <a:xfrm>
            <a:off x="2395538" y="5675313"/>
            <a:ext cx="23812" cy="25400"/>
          </a:xfrm>
          <a:custGeom>
            <a:avLst/>
            <a:gdLst>
              <a:gd name="T0" fmla="*/ 2147483647 w 14"/>
              <a:gd name="T1" fmla="*/ 2147483647 h 15"/>
              <a:gd name="T2" fmla="*/ 2147483647 w 14"/>
              <a:gd name="T3" fmla="*/ 0 h 15"/>
              <a:gd name="T4" fmla="*/ 2147483647 w 14"/>
              <a:gd name="T5" fmla="*/ 2147483647 h 15"/>
              <a:gd name="T6" fmla="*/ 0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2147483647 w 14"/>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14" y="6"/>
                </a:moveTo>
                <a:lnTo>
                  <a:pt x="6" y="0"/>
                </a:lnTo>
                <a:lnTo>
                  <a:pt x="2" y="2"/>
                </a:lnTo>
                <a:lnTo>
                  <a:pt x="0" y="8"/>
                </a:lnTo>
                <a:lnTo>
                  <a:pt x="2" y="11"/>
                </a:lnTo>
                <a:lnTo>
                  <a:pt x="6" y="15"/>
                </a:lnTo>
                <a:lnTo>
                  <a:pt x="10" y="15"/>
                </a:lnTo>
                <a:lnTo>
                  <a:pt x="14" y="15"/>
                </a:lnTo>
                <a:lnTo>
                  <a:pt x="14" y="8"/>
                </a:lnTo>
                <a:lnTo>
                  <a:pt x="14" y="6"/>
                </a:lnTo>
                <a:close/>
              </a:path>
            </a:pathLst>
          </a:custGeom>
          <a:solidFill>
            <a:srgbClr val="FFCC66"/>
          </a:solidFill>
          <a:ln w="9525">
            <a:noFill/>
            <a:round/>
            <a:headEnd/>
            <a:tailEnd/>
          </a:ln>
        </p:spPr>
        <p:txBody>
          <a:bodyPr/>
          <a:lstStyle/>
          <a:p>
            <a:endParaRPr lang="it-IT"/>
          </a:p>
        </p:txBody>
      </p:sp>
      <p:sp>
        <p:nvSpPr>
          <p:cNvPr id="15402" name="Freeform 308"/>
          <p:cNvSpPr>
            <a:spLocks noChangeAspect="1"/>
          </p:cNvSpPr>
          <p:nvPr/>
        </p:nvSpPr>
        <p:spPr bwMode="auto">
          <a:xfrm>
            <a:off x="2395538" y="5675313"/>
            <a:ext cx="23812" cy="25400"/>
          </a:xfrm>
          <a:custGeom>
            <a:avLst/>
            <a:gdLst>
              <a:gd name="T0" fmla="*/ 2147483647 w 14"/>
              <a:gd name="T1" fmla="*/ 2147483647 h 15"/>
              <a:gd name="T2" fmla="*/ 2147483647 w 14"/>
              <a:gd name="T3" fmla="*/ 0 h 15"/>
              <a:gd name="T4" fmla="*/ 2147483647 w 14"/>
              <a:gd name="T5" fmla="*/ 0 h 15"/>
              <a:gd name="T6" fmla="*/ 2147483647 w 14"/>
              <a:gd name="T7" fmla="*/ 2147483647 h 15"/>
              <a:gd name="T8" fmla="*/ 0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2147483647 w 14"/>
              <a:gd name="T19" fmla="*/ 2147483647 h 15"/>
              <a:gd name="T20" fmla="*/ 2147483647 w 14"/>
              <a:gd name="T21" fmla="*/ 2147483647 h 15"/>
              <a:gd name="T22" fmla="*/ 2147483647 w 14"/>
              <a:gd name="T23" fmla="*/ 2147483647 h 15"/>
              <a:gd name="T24" fmla="*/ 2147483647 w 14"/>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4" y="6"/>
                </a:moveTo>
                <a:lnTo>
                  <a:pt x="6" y="0"/>
                </a:lnTo>
                <a:lnTo>
                  <a:pt x="2" y="2"/>
                </a:lnTo>
                <a:lnTo>
                  <a:pt x="0" y="8"/>
                </a:lnTo>
                <a:lnTo>
                  <a:pt x="2" y="11"/>
                </a:lnTo>
                <a:lnTo>
                  <a:pt x="6" y="15"/>
                </a:lnTo>
                <a:lnTo>
                  <a:pt x="10" y="15"/>
                </a:lnTo>
                <a:lnTo>
                  <a:pt x="14" y="15"/>
                </a:lnTo>
                <a:lnTo>
                  <a:pt x="14" y="8"/>
                </a:lnTo>
                <a:lnTo>
                  <a:pt x="14" y="6"/>
                </a:lnTo>
              </a:path>
            </a:pathLst>
          </a:custGeom>
          <a:solidFill>
            <a:srgbClr val="FFCC66"/>
          </a:solidFill>
          <a:ln w="0">
            <a:solidFill>
              <a:srgbClr val="131516"/>
            </a:solidFill>
            <a:round/>
            <a:headEnd/>
            <a:tailEnd/>
          </a:ln>
        </p:spPr>
        <p:txBody>
          <a:bodyPr/>
          <a:lstStyle/>
          <a:p>
            <a:endParaRPr lang="it-IT"/>
          </a:p>
        </p:txBody>
      </p:sp>
      <p:sp>
        <p:nvSpPr>
          <p:cNvPr id="15403" name="Freeform 309"/>
          <p:cNvSpPr>
            <a:spLocks noChangeAspect="1"/>
          </p:cNvSpPr>
          <p:nvPr/>
        </p:nvSpPr>
        <p:spPr bwMode="auto">
          <a:xfrm>
            <a:off x="2590800" y="5973763"/>
            <a:ext cx="28575" cy="23812"/>
          </a:xfrm>
          <a:custGeom>
            <a:avLst/>
            <a:gdLst>
              <a:gd name="T0" fmla="*/ 2147483647 w 17"/>
              <a:gd name="T1" fmla="*/ 2147483647 h 14"/>
              <a:gd name="T2" fmla="*/ 2147483647 w 17"/>
              <a:gd name="T3" fmla="*/ 2147483647 h 14"/>
              <a:gd name="T4" fmla="*/ 2147483647 w 17"/>
              <a:gd name="T5" fmla="*/ 2147483647 h 14"/>
              <a:gd name="T6" fmla="*/ 2147483647 w 17"/>
              <a:gd name="T7" fmla="*/ 0 h 14"/>
              <a:gd name="T8" fmla="*/ 2147483647 w 17"/>
              <a:gd name="T9" fmla="*/ 2147483647 h 14"/>
              <a:gd name="T10" fmla="*/ 2147483647 w 17"/>
              <a:gd name="T11" fmla="*/ 2147483647 h 14"/>
              <a:gd name="T12" fmla="*/ 2147483647 w 17"/>
              <a:gd name="T13" fmla="*/ 2147483647 h 14"/>
              <a:gd name="T14" fmla="*/ 0 w 17"/>
              <a:gd name="T15" fmla="*/ 2147483647 h 14"/>
              <a:gd name="T16" fmla="*/ 2147483647 w 17"/>
              <a:gd name="T17" fmla="*/ 2147483647 h 14"/>
              <a:gd name="T18" fmla="*/ 2147483647 w 17"/>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4"/>
              <a:gd name="T32" fmla="*/ 17 w 17"/>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4">
                <a:moveTo>
                  <a:pt x="6" y="14"/>
                </a:moveTo>
                <a:lnTo>
                  <a:pt x="17" y="6"/>
                </a:lnTo>
                <a:lnTo>
                  <a:pt x="14" y="4"/>
                </a:lnTo>
                <a:lnTo>
                  <a:pt x="14" y="0"/>
                </a:lnTo>
                <a:lnTo>
                  <a:pt x="10" y="2"/>
                </a:lnTo>
                <a:lnTo>
                  <a:pt x="6" y="4"/>
                </a:lnTo>
                <a:lnTo>
                  <a:pt x="4" y="6"/>
                </a:lnTo>
                <a:lnTo>
                  <a:pt x="0" y="8"/>
                </a:lnTo>
                <a:lnTo>
                  <a:pt x="2" y="12"/>
                </a:lnTo>
                <a:lnTo>
                  <a:pt x="6" y="14"/>
                </a:lnTo>
                <a:close/>
              </a:path>
            </a:pathLst>
          </a:custGeom>
          <a:solidFill>
            <a:srgbClr val="FFCC66"/>
          </a:solidFill>
          <a:ln w="9525">
            <a:noFill/>
            <a:round/>
            <a:headEnd/>
            <a:tailEnd/>
          </a:ln>
        </p:spPr>
        <p:txBody>
          <a:bodyPr/>
          <a:lstStyle/>
          <a:p>
            <a:endParaRPr lang="it-IT"/>
          </a:p>
        </p:txBody>
      </p:sp>
      <p:sp>
        <p:nvSpPr>
          <p:cNvPr id="15404" name="Freeform 310"/>
          <p:cNvSpPr>
            <a:spLocks noChangeAspect="1"/>
          </p:cNvSpPr>
          <p:nvPr/>
        </p:nvSpPr>
        <p:spPr bwMode="auto">
          <a:xfrm>
            <a:off x="2590800" y="5973763"/>
            <a:ext cx="28575" cy="23812"/>
          </a:xfrm>
          <a:custGeom>
            <a:avLst/>
            <a:gdLst>
              <a:gd name="T0" fmla="*/ 2147483647 w 17"/>
              <a:gd name="T1" fmla="*/ 2147483647 h 14"/>
              <a:gd name="T2" fmla="*/ 2147483647 w 17"/>
              <a:gd name="T3" fmla="*/ 2147483647 h 14"/>
              <a:gd name="T4" fmla="*/ 2147483647 w 17"/>
              <a:gd name="T5" fmla="*/ 2147483647 h 14"/>
              <a:gd name="T6" fmla="*/ 2147483647 w 17"/>
              <a:gd name="T7" fmla="*/ 2147483647 h 14"/>
              <a:gd name="T8" fmla="*/ 2147483647 w 17"/>
              <a:gd name="T9" fmla="*/ 0 h 14"/>
              <a:gd name="T10" fmla="*/ 2147483647 w 17"/>
              <a:gd name="T11" fmla="*/ 2147483647 h 14"/>
              <a:gd name="T12" fmla="*/ 2147483647 w 17"/>
              <a:gd name="T13" fmla="*/ 2147483647 h 14"/>
              <a:gd name="T14" fmla="*/ 2147483647 w 17"/>
              <a:gd name="T15" fmla="*/ 2147483647 h 14"/>
              <a:gd name="T16" fmla="*/ 0 w 17"/>
              <a:gd name="T17" fmla="*/ 2147483647 h 14"/>
              <a:gd name="T18" fmla="*/ 2147483647 w 17"/>
              <a:gd name="T19" fmla="*/ 2147483647 h 14"/>
              <a:gd name="T20" fmla="*/ 2147483647 w 17"/>
              <a:gd name="T21" fmla="*/ 2147483647 h 14"/>
              <a:gd name="T22" fmla="*/ 2147483647 w 17"/>
              <a:gd name="T23" fmla="*/ 2147483647 h 14"/>
              <a:gd name="T24" fmla="*/ 2147483647 w 17"/>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6" y="14"/>
                </a:moveTo>
                <a:lnTo>
                  <a:pt x="17" y="6"/>
                </a:lnTo>
                <a:lnTo>
                  <a:pt x="14" y="4"/>
                </a:lnTo>
                <a:lnTo>
                  <a:pt x="14" y="0"/>
                </a:lnTo>
                <a:lnTo>
                  <a:pt x="10" y="2"/>
                </a:lnTo>
                <a:lnTo>
                  <a:pt x="6" y="4"/>
                </a:lnTo>
                <a:lnTo>
                  <a:pt x="4" y="6"/>
                </a:lnTo>
                <a:lnTo>
                  <a:pt x="0" y="8"/>
                </a:lnTo>
                <a:lnTo>
                  <a:pt x="2" y="12"/>
                </a:lnTo>
                <a:lnTo>
                  <a:pt x="6" y="14"/>
                </a:lnTo>
              </a:path>
            </a:pathLst>
          </a:custGeom>
          <a:solidFill>
            <a:srgbClr val="FFCC66"/>
          </a:solidFill>
          <a:ln w="0">
            <a:noFill/>
            <a:round/>
            <a:headEnd/>
            <a:tailEnd/>
          </a:ln>
        </p:spPr>
        <p:txBody>
          <a:bodyPr/>
          <a:lstStyle/>
          <a:p>
            <a:endParaRPr lang="it-IT"/>
          </a:p>
        </p:txBody>
      </p:sp>
      <p:sp>
        <p:nvSpPr>
          <p:cNvPr id="15405" name="Freeform 311"/>
          <p:cNvSpPr>
            <a:spLocks noChangeAspect="1"/>
          </p:cNvSpPr>
          <p:nvPr/>
        </p:nvSpPr>
        <p:spPr bwMode="auto">
          <a:xfrm>
            <a:off x="2625725" y="5973763"/>
            <a:ext cx="39688" cy="30162"/>
          </a:xfrm>
          <a:custGeom>
            <a:avLst/>
            <a:gdLst>
              <a:gd name="T0" fmla="*/ 0 w 23"/>
              <a:gd name="T1" fmla="*/ 0 h 18"/>
              <a:gd name="T2" fmla="*/ 2147483647 w 23"/>
              <a:gd name="T3" fmla="*/ 0 h 18"/>
              <a:gd name="T4" fmla="*/ 2147483647 w 23"/>
              <a:gd name="T5" fmla="*/ 2147483647 h 18"/>
              <a:gd name="T6" fmla="*/ 2147483647 w 23"/>
              <a:gd name="T7" fmla="*/ 2147483647 h 18"/>
              <a:gd name="T8" fmla="*/ 2147483647 w 23"/>
              <a:gd name="T9" fmla="*/ 2147483647 h 18"/>
              <a:gd name="T10" fmla="*/ 2147483647 w 23"/>
              <a:gd name="T11" fmla="*/ 2147483647 h 18"/>
              <a:gd name="T12" fmla="*/ 2147483647 w 23"/>
              <a:gd name="T13" fmla="*/ 2147483647 h 18"/>
              <a:gd name="T14" fmla="*/ 2147483647 w 23"/>
              <a:gd name="T15" fmla="*/ 2147483647 h 18"/>
              <a:gd name="T16" fmla="*/ 2147483647 w 23"/>
              <a:gd name="T17" fmla="*/ 2147483647 h 18"/>
              <a:gd name="T18" fmla="*/ 2147483647 w 23"/>
              <a:gd name="T19" fmla="*/ 2147483647 h 18"/>
              <a:gd name="T20" fmla="*/ 0 w 23"/>
              <a:gd name="T21" fmla="*/ 2147483647 h 18"/>
              <a:gd name="T22" fmla="*/ 0 w 23"/>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8"/>
              <a:gd name="T38" fmla="*/ 23 w 23"/>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8">
                <a:moveTo>
                  <a:pt x="0" y="0"/>
                </a:moveTo>
                <a:lnTo>
                  <a:pt x="14" y="0"/>
                </a:lnTo>
                <a:lnTo>
                  <a:pt x="23" y="2"/>
                </a:lnTo>
                <a:lnTo>
                  <a:pt x="14" y="6"/>
                </a:lnTo>
                <a:lnTo>
                  <a:pt x="8" y="8"/>
                </a:lnTo>
                <a:lnTo>
                  <a:pt x="10" y="8"/>
                </a:lnTo>
                <a:lnTo>
                  <a:pt x="8" y="14"/>
                </a:lnTo>
                <a:lnTo>
                  <a:pt x="6" y="16"/>
                </a:lnTo>
                <a:lnTo>
                  <a:pt x="4" y="16"/>
                </a:lnTo>
                <a:lnTo>
                  <a:pt x="0" y="18"/>
                </a:lnTo>
                <a:lnTo>
                  <a:pt x="0" y="0"/>
                </a:lnTo>
                <a:close/>
              </a:path>
            </a:pathLst>
          </a:custGeom>
          <a:solidFill>
            <a:srgbClr val="FFCC66"/>
          </a:solidFill>
          <a:ln w="9525">
            <a:noFill/>
            <a:round/>
            <a:headEnd/>
            <a:tailEnd/>
          </a:ln>
        </p:spPr>
        <p:txBody>
          <a:bodyPr/>
          <a:lstStyle/>
          <a:p>
            <a:endParaRPr lang="it-IT"/>
          </a:p>
        </p:txBody>
      </p:sp>
      <p:sp>
        <p:nvSpPr>
          <p:cNvPr id="15406" name="Freeform 312"/>
          <p:cNvSpPr>
            <a:spLocks noChangeAspect="1"/>
          </p:cNvSpPr>
          <p:nvPr/>
        </p:nvSpPr>
        <p:spPr bwMode="auto">
          <a:xfrm>
            <a:off x="2625725" y="5973763"/>
            <a:ext cx="39688" cy="30162"/>
          </a:xfrm>
          <a:custGeom>
            <a:avLst/>
            <a:gdLst>
              <a:gd name="T0" fmla="*/ 0 w 23"/>
              <a:gd name="T1" fmla="*/ 0 h 18"/>
              <a:gd name="T2" fmla="*/ 2147483647 w 23"/>
              <a:gd name="T3" fmla="*/ 0 h 18"/>
              <a:gd name="T4" fmla="*/ 2147483647 w 23"/>
              <a:gd name="T5" fmla="*/ 2147483647 h 18"/>
              <a:gd name="T6" fmla="*/ 2147483647 w 23"/>
              <a:gd name="T7" fmla="*/ 2147483647 h 18"/>
              <a:gd name="T8" fmla="*/ 2147483647 w 23"/>
              <a:gd name="T9" fmla="*/ 2147483647 h 18"/>
              <a:gd name="T10" fmla="*/ 2147483647 w 23"/>
              <a:gd name="T11" fmla="*/ 2147483647 h 18"/>
              <a:gd name="T12" fmla="*/ 2147483647 w 23"/>
              <a:gd name="T13" fmla="*/ 2147483647 h 18"/>
              <a:gd name="T14" fmla="*/ 2147483647 w 23"/>
              <a:gd name="T15" fmla="*/ 2147483647 h 18"/>
              <a:gd name="T16" fmla="*/ 2147483647 w 23"/>
              <a:gd name="T17" fmla="*/ 2147483647 h 18"/>
              <a:gd name="T18" fmla="*/ 2147483647 w 23"/>
              <a:gd name="T19" fmla="*/ 2147483647 h 18"/>
              <a:gd name="T20" fmla="*/ 0 w 23"/>
              <a:gd name="T21" fmla="*/ 2147483647 h 18"/>
              <a:gd name="T22" fmla="*/ 0 w 23"/>
              <a:gd name="T23" fmla="*/ 2147483647 h 18"/>
              <a:gd name="T24" fmla="*/ 0 w 23"/>
              <a:gd name="T25" fmla="*/ 0 h 18"/>
              <a:gd name="T26" fmla="*/ 0 w 23"/>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18"/>
              <a:gd name="T44" fmla="*/ 23 w 23"/>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18">
                <a:moveTo>
                  <a:pt x="0" y="0"/>
                </a:moveTo>
                <a:lnTo>
                  <a:pt x="14" y="0"/>
                </a:lnTo>
                <a:lnTo>
                  <a:pt x="23" y="2"/>
                </a:lnTo>
                <a:lnTo>
                  <a:pt x="14" y="6"/>
                </a:lnTo>
                <a:lnTo>
                  <a:pt x="8" y="8"/>
                </a:lnTo>
                <a:lnTo>
                  <a:pt x="10" y="8"/>
                </a:lnTo>
                <a:lnTo>
                  <a:pt x="8" y="14"/>
                </a:lnTo>
                <a:lnTo>
                  <a:pt x="6" y="16"/>
                </a:lnTo>
                <a:lnTo>
                  <a:pt x="4" y="16"/>
                </a:lnTo>
                <a:lnTo>
                  <a:pt x="0" y="18"/>
                </a:lnTo>
                <a:lnTo>
                  <a:pt x="0" y="0"/>
                </a:lnTo>
              </a:path>
            </a:pathLst>
          </a:custGeom>
          <a:solidFill>
            <a:srgbClr val="FFCC66"/>
          </a:solidFill>
          <a:ln w="0">
            <a:noFill/>
            <a:round/>
            <a:headEnd/>
            <a:tailEnd/>
          </a:ln>
        </p:spPr>
        <p:txBody>
          <a:bodyPr/>
          <a:lstStyle/>
          <a:p>
            <a:endParaRPr lang="it-IT"/>
          </a:p>
        </p:txBody>
      </p:sp>
      <p:sp>
        <p:nvSpPr>
          <p:cNvPr id="15407" name="Freeform 313"/>
          <p:cNvSpPr>
            <a:spLocks noChangeAspect="1"/>
          </p:cNvSpPr>
          <p:nvPr/>
        </p:nvSpPr>
        <p:spPr bwMode="auto">
          <a:xfrm>
            <a:off x="2193925" y="2266950"/>
            <a:ext cx="49213" cy="33338"/>
          </a:xfrm>
          <a:custGeom>
            <a:avLst/>
            <a:gdLst>
              <a:gd name="T0" fmla="*/ 0 w 29"/>
              <a:gd name="T1" fmla="*/ 2147483647 h 20"/>
              <a:gd name="T2" fmla="*/ 2147483647 w 29"/>
              <a:gd name="T3" fmla="*/ 2147483647 h 20"/>
              <a:gd name="T4" fmla="*/ 2147483647 w 29"/>
              <a:gd name="T5" fmla="*/ 2147483647 h 20"/>
              <a:gd name="T6" fmla="*/ 2147483647 w 29"/>
              <a:gd name="T7" fmla="*/ 2147483647 h 20"/>
              <a:gd name="T8" fmla="*/ 2147483647 w 29"/>
              <a:gd name="T9" fmla="*/ 2147483647 h 20"/>
              <a:gd name="T10" fmla="*/ 2147483647 w 29"/>
              <a:gd name="T11" fmla="*/ 2147483647 h 20"/>
              <a:gd name="T12" fmla="*/ 2147483647 w 29"/>
              <a:gd name="T13" fmla="*/ 2147483647 h 20"/>
              <a:gd name="T14" fmla="*/ 2147483647 w 29"/>
              <a:gd name="T15" fmla="*/ 0 h 20"/>
              <a:gd name="T16" fmla="*/ 2147483647 w 29"/>
              <a:gd name="T17" fmla="*/ 0 h 20"/>
              <a:gd name="T18" fmla="*/ 2147483647 w 29"/>
              <a:gd name="T19" fmla="*/ 2147483647 h 20"/>
              <a:gd name="T20" fmla="*/ 2147483647 w 29"/>
              <a:gd name="T21" fmla="*/ 2147483647 h 20"/>
              <a:gd name="T22" fmla="*/ 2147483647 w 29"/>
              <a:gd name="T23" fmla="*/ 2147483647 h 20"/>
              <a:gd name="T24" fmla="*/ 0 w 29"/>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close/>
              </a:path>
            </a:pathLst>
          </a:custGeom>
          <a:solidFill>
            <a:srgbClr val="FFCC66"/>
          </a:solidFill>
          <a:ln w="9525">
            <a:noFill/>
            <a:round/>
            <a:headEnd/>
            <a:tailEnd/>
          </a:ln>
        </p:spPr>
        <p:txBody>
          <a:bodyPr/>
          <a:lstStyle/>
          <a:p>
            <a:endParaRPr lang="it-IT"/>
          </a:p>
        </p:txBody>
      </p:sp>
      <p:sp>
        <p:nvSpPr>
          <p:cNvPr id="15408" name="Freeform 314"/>
          <p:cNvSpPr>
            <a:spLocks noChangeAspect="1"/>
          </p:cNvSpPr>
          <p:nvPr/>
        </p:nvSpPr>
        <p:spPr bwMode="auto">
          <a:xfrm>
            <a:off x="2193925" y="2266950"/>
            <a:ext cx="49213" cy="33338"/>
          </a:xfrm>
          <a:custGeom>
            <a:avLst/>
            <a:gdLst>
              <a:gd name="T0" fmla="*/ 0 w 29"/>
              <a:gd name="T1" fmla="*/ 2147483647 h 20"/>
              <a:gd name="T2" fmla="*/ 2147483647 w 29"/>
              <a:gd name="T3" fmla="*/ 2147483647 h 20"/>
              <a:gd name="T4" fmla="*/ 2147483647 w 29"/>
              <a:gd name="T5" fmla="*/ 2147483647 h 20"/>
              <a:gd name="T6" fmla="*/ 2147483647 w 29"/>
              <a:gd name="T7" fmla="*/ 2147483647 h 20"/>
              <a:gd name="T8" fmla="*/ 2147483647 w 29"/>
              <a:gd name="T9" fmla="*/ 2147483647 h 20"/>
              <a:gd name="T10" fmla="*/ 2147483647 w 29"/>
              <a:gd name="T11" fmla="*/ 2147483647 h 20"/>
              <a:gd name="T12" fmla="*/ 2147483647 w 29"/>
              <a:gd name="T13" fmla="*/ 2147483647 h 20"/>
              <a:gd name="T14" fmla="*/ 2147483647 w 29"/>
              <a:gd name="T15" fmla="*/ 0 h 20"/>
              <a:gd name="T16" fmla="*/ 2147483647 w 29"/>
              <a:gd name="T17" fmla="*/ 0 h 20"/>
              <a:gd name="T18" fmla="*/ 2147483647 w 29"/>
              <a:gd name="T19" fmla="*/ 2147483647 h 20"/>
              <a:gd name="T20" fmla="*/ 2147483647 w 29"/>
              <a:gd name="T21" fmla="*/ 2147483647 h 20"/>
              <a:gd name="T22" fmla="*/ 2147483647 w 29"/>
              <a:gd name="T23" fmla="*/ 2147483647 h 20"/>
              <a:gd name="T24" fmla="*/ 0 w 29"/>
              <a:gd name="T25" fmla="*/ 2147483647 h 20"/>
              <a:gd name="T26" fmla="*/ 0 w 29"/>
              <a:gd name="T27" fmla="*/ 2147483647 h 20"/>
              <a:gd name="T28" fmla="*/ 0 w 29"/>
              <a:gd name="T29" fmla="*/ 2147483647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20"/>
              <a:gd name="T47" fmla="*/ 29 w 29"/>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close/>
              </a:path>
            </a:pathLst>
          </a:custGeom>
          <a:solidFill>
            <a:srgbClr val="FFCC66"/>
          </a:solidFill>
          <a:ln w="0">
            <a:noFill/>
            <a:round/>
            <a:headEnd/>
            <a:tailEnd/>
          </a:ln>
        </p:spPr>
        <p:txBody>
          <a:bodyPr/>
          <a:lstStyle/>
          <a:p>
            <a:endParaRPr lang="it-IT"/>
          </a:p>
        </p:txBody>
      </p:sp>
      <p:sp>
        <p:nvSpPr>
          <p:cNvPr id="15409" name="Freeform 315"/>
          <p:cNvSpPr>
            <a:spLocks noChangeAspect="1"/>
          </p:cNvSpPr>
          <p:nvPr/>
        </p:nvSpPr>
        <p:spPr bwMode="auto">
          <a:xfrm>
            <a:off x="2001838" y="2085975"/>
            <a:ext cx="71437" cy="25400"/>
          </a:xfrm>
          <a:custGeom>
            <a:avLst/>
            <a:gdLst>
              <a:gd name="T0" fmla="*/ 0 w 42"/>
              <a:gd name="T1" fmla="*/ 2147483647 h 15"/>
              <a:gd name="T2" fmla="*/ 2147483647 w 42"/>
              <a:gd name="T3" fmla="*/ 2147483647 h 15"/>
              <a:gd name="T4" fmla="*/ 2147483647 w 42"/>
              <a:gd name="T5" fmla="*/ 2147483647 h 15"/>
              <a:gd name="T6" fmla="*/ 2147483647 w 42"/>
              <a:gd name="T7" fmla="*/ 2147483647 h 15"/>
              <a:gd name="T8" fmla="*/ 2147483647 w 42"/>
              <a:gd name="T9" fmla="*/ 2147483647 h 15"/>
              <a:gd name="T10" fmla="*/ 2147483647 w 42"/>
              <a:gd name="T11" fmla="*/ 2147483647 h 15"/>
              <a:gd name="T12" fmla="*/ 2147483647 w 42"/>
              <a:gd name="T13" fmla="*/ 2147483647 h 15"/>
              <a:gd name="T14" fmla="*/ 2147483647 w 42"/>
              <a:gd name="T15" fmla="*/ 0 h 15"/>
              <a:gd name="T16" fmla="*/ 2147483647 w 42"/>
              <a:gd name="T17" fmla="*/ 0 h 15"/>
              <a:gd name="T18" fmla="*/ 2147483647 w 42"/>
              <a:gd name="T19" fmla="*/ 2147483647 h 15"/>
              <a:gd name="T20" fmla="*/ 0 w 42"/>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5"/>
              <a:gd name="T35" fmla="*/ 42 w 42"/>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5">
                <a:moveTo>
                  <a:pt x="0" y="13"/>
                </a:moveTo>
                <a:lnTo>
                  <a:pt x="13" y="15"/>
                </a:lnTo>
                <a:lnTo>
                  <a:pt x="25" y="15"/>
                </a:lnTo>
                <a:lnTo>
                  <a:pt x="35" y="13"/>
                </a:lnTo>
                <a:lnTo>
                  <a:pt x="42" y="13"/>
                </a:lnTo>
                <a:lnTo>
                  <a:pt x="40" y="6"/>
                </a:lnTo>
                <a:lnTo>
                  <a:pt x="36" y="2"/>
                </a:lnTo>
                <a:lnTo>
                  <a:pt x="31" y="0"/>
                </a:lnTo>
                <a:lnTo>
                  <a:pt x="23" y="0"/>
                </a:lnTo>
                <a:lnTo>
                  <a:pt x="10" y="6"/>
                </a:lnTo>
                <a:lnTo>
                  <a:pt x="0" y="13"/>
                </a:lnTo>
                <a:close/>
              </a:path>
            </a:pathLst>
          </a:custGeom>
          <a:solidFill>
            <a:srgbClr val="FFCC66"/>
          </a:solidFill>
          <a:ln w="9525">
            <a:noFill/>
            <a:round/>
            <a:headEnd/>
            <a:tailEnd/>
          </a:ln>
        </p:spPr>
        <p:txBody>
          <a:bodyPr/>
          <a:lstStyle/>
          <a:p>
            <a:endParaRPr lang="it-IT"/>
          </a:p>
        </p:txBody>
      </p:sp>
      <p:sp>
        <p:nvSpPr>
          <p:cNvPr id="15410" name="Freeform 316"/>
          <p:cNvSpPr>
            <a:spLocks noChangeAspect="1"/>
          </p:cNvSpPr>
          <p:nvPr/>
        </p:nvSpPr>
        <p:spPr bwMode="auto">
          <a:xfrm>
            <a:off x="2001838" y="2085975"/>
            <a:ext cx="71437" cy="25400"/>
          </a:xfrm>
          <a:custGeom>
            <a:avLst/>
            <a:gdLst>
              <a:gd name="T0" fmla="*/ 0 w 42"/>
              <a:gd name="T1" fmla="*/ 2147483647 h 15"/>
              <a:gd name="T2" fmla="*/ 2147483647 w 42"/>
              <a:gd name="T3" fmla="*/ 2147483647 h 15"/>
              <a:gd name="T4" fmla="*/ 2147483647 w 42"/>
              <a:gd name="T5" fmla="*/ 2147483647 h 15"/>
              <a:gd name="T6" fmla="*/ 2147483647 w 42"/>
              <a:gd name="T7" fmla="*/ 2147483647 h 15"/>
              <a:gd name="T8" fmla="*/ 2147483647 w 42"/>
              <a:gd name="T9" fmla="*/ 2147483647 h 15"/>
              <a:gd name="T10" fmla="*/ 2147483647 w 42"/>
              <a:gd name="T11" fmla="*/ 2147483647 h 15"/>
              <a:gd name="T12" fmla="*/ 2147483647 w 42"/>
              <a:gd name="T13" fmla="*/ 2147483647 h 15"/>
              <a:gd name="T14" fmla="*/ 2147483647 w 42"/>
              <a:gd name="T15" fmla="*/ 0 h 15"/>
              <a:gd name="T16" fmla="*/ 2147483647 w 42"/>
              <a:gd name="T17" fmla="*/ 0 h 15"/>
              <a:gd name="T18" fmla="*/ 2147483647 w 42"/>
              <a:gd name="T19" fmla="*/ 2147483647 h 15"/>
              <a:gd name="T20" fmla="*/ 0 w 42"/>
              <a:gd name="T21" fmla="*/ 2147483647 h 15"/>
              <a:gd name="T22" fmla="*/ 0 w 42"/>
              <a:gd name="T23" fmla="*/ 2147483647 h 15"/>
              <a:gd name="T24" fmla="*/ 0 w 42"/>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5"/>
              <a:gd name="T41" fmla="*/ 42 w 4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5">
                <a:moveTo>
                  <a:pt x="0" y="13"/>
                </a:moveTo>
                <a:lnTo>
                  <a:pt x="13" y="15"/>
                </a:lnTo>
                <a:lnTo>
                  <a:pt x="25" y="15"/>
                </a:lnTo>
                <a:lnTo>
                  <a:pt x="35" y="13"/>
                </a:lnTo>
                <a:lnTo>
                  <a:pt x="42" y="13"/>
                </a:lnTo>
                <a:lnTo>
                  <a:pt x="40" y="6"/>
                </a:lnTo>
                <a:lnTo>
                  <a:pt x="36" y="2"/>
                </a:lnTo>
                <a:lnTo>
                  <a:pt x="31" y="0"/>
                </a:lnTo>
                <a:lnTo>
                  <a:pt x="23" y="0"/>
                </a:lnTo>
                <a:lnTo>
                  <a:pt x="10" y="6"/>
                </a:lnTo>
                <a:lnTo>
                  <a:pt x="0" y="13"/>
                </a:lnTo>
              </a:path>
            </a:pathLst>
          </a:custGeom>
          <a:solidFill>
            <a:srgbClr val="FFCC66"/>
          </a:solidFill>
          <a:ln w="0">
            <a:noFill/>
            <a:round/>
            <a:headEnd/>
            <a:tailEnd/>
          </a:ln>
        </p:spPr>
        <p:txBody>
          <a:bodyPr/>
          <a:lstStyle/>
          <a:p>
            <a:endParaRPr lang="it-IT"/>
          </a:p>
        </p:txBody>
      </p:sp>
      <p:sp>
        <p:nvSpPr>
          <p:cNvPr id="15411" name="Freeform 317"/>
          <p:cNvSpPr>
            <a:spLocks noChangeAspect="1"/>
          </p:cNvSpPr>
          <p:nvPr/>
        </p:nvSpPr>
        <p:spPr bwMode="auto">
          <a:xfrm>
            <a:off x="1973263" y="1982788"/>
            <a:ext cx="36512" cy="17462"/>
          </a:xfrm>
          <a:custGeom>
            <a:avLst/>
            <a:gdLst>
              <a:gd name="T0" fmla="*/ 2147483647 w 21"/>
              <a:gd name="T1" fmla="*/ 0 h 11"/>
              <a:gd name="T2" fmla="*/ 2147483647 w 21"/>
              <a:gd name="T3" fmla="*/ 0 h 11"/>
              <a:gd name="T4" fmla="*/ 2147483647 w 21"/>
              <a:gd name="T5" fmla="*/ 0 h 11"/>
              <a:gd name="T6" fmla="*/ 2147483647 w 21"/>
              <a:gd name="T7" fmla="*/ 2147483647 h 11"/>
              <a:gd name="T8" fmla="*/ 0 w 21"/>
              <a:gd name="T9" fmla="*/ 2147483647 h 11"/>
              <a:gd name="T10" fmla="*/ 2147483647 w 21"/>
              <a:gd name="T11" fmla="*/ 2147483647 h 11"/>
              <a:gd name="T12" fmla="*/ 2147483647 w 21"/>
              <a:gd name="T13" fmla="*/ 2147483647 h 11"/>
              <a:gd name="T14" fmla="*/ 2147483647 w 21"/>
              <a:gd name="T15" fmla="*/ 2147483647 h 11"/>
              <a:gd name="T16" fmla="*/ 2147483647 w 21"/>
              <a:gd name="T17" fmla="*/ 2147483647 h 11"/>
              <a:gd name="T18" fmla="*/ 2147483647 w 2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21" y="0"/>
                </a:moveTo>
                <a:lnTo>
                  <a:pt x="13" y="0"/>
                </a:lnTo>
                <a:lnTo>
                  <a:pt x="7" y="0"/>
                </a:lnTo>
                <a:lnTo>
                  <a:pt x="4" y="1"/>
                </a:lnTo>
                <a:lnTo>
                  <a:pt x="0" y="3"/>
                </a:lnTo>
                <a:lnTo>
                  <a:pt x="4" y="9"/>
                </a:lnTo>
                <a:lnTo>
                  <a:pt x="7" y="11"/>
                </a:lnTo>
                <a:lnTo>
                  <a:pt x="15" y="7"/>
                </a:lnTo>
                <a:lnTo>
                  <a:pt x="19" y="3"/>
                </a:lnTo>
                <a:lnTo>
                  <a:pt x="21" y="0"/>
                </a:lnTo>
                <a:close/>
              </a:path>
            </a:pathLst>
          </a:custGeom>
          <a:solidFill>
            <a:srgbClr val="FFCC66"/>
          </a:solidFill>
          <a:ln w="9525">
            <a:noFill/>
            <a:round/>
            <a:headEnd/>
            <a:tailEnd/>
          </a:ln>
        </p:spPr>
        <p:txBody>
          <a:bodyPr/>
          <a:lstStyle/>
          <a:p>
            <a:endParaRPr lang="it-IT"/>
          </a:p>
        </p:txBody>
      </p:sp>
      <p:sp>
        <p:nvSpPr>
          <p:cNvPr id="15412" name="Freeform 318"/>
          <p:cNvSpPr>
            <a:spLocks noChangeAspect="1"/>
          </p:cNvSpPr>
          <p:nvPr/>
        </p:nvSpPr>
        <p:spPr bwMode="auto">
          <a:xfrm>
            <a:off x="1973263" y="1982788"/>
            <a:ext cx="36512" cy="17462"/>
          </a:xfrm>
          <a:custGeom>
            <a:avLst/>
            <a:gdLst>
              <a:gd name="T0" fmla="*/ 2147483647 w 21"/>
              <a:gd name="T1" fmla="*/ 0 h 11"/>
              <a:gd name="T2" fmla="*/ 2147483647 w 21"/>
              <a:gd name="T3" fmla="*/ 0 h 11"/>
              <a:gd name="T4" fmla="*/ 2147483647 w 21"/>
              <a:gd name="T5" fmla="*/ 0 h 11"/>
              <a:gd name="T6" fmla="*/ 2147483647 w 21"/>
              <a:gd name="T7" fmla="*/ 2147483647 h 11"/>
              <a:gd name="T8" fmla="*/ 0 w 21"/>
              <a:gd name="T9" fmla="*/ 2147483647 h 11"/>
              <a:gd name="T10" fmla="*/ 2147483647 w 21"/>
              <a:gd name="T11" fmla="*/ 2147483647 h 11"/>
              <a:gd name="T12" fmla="*/ 2147483647 w 21"/>
              <a:gd name="T13" fmla="*/ 2147483647 h 11"/>
              <a:gd name="T14" fmla="*/ 2147483647 w 21"/>
              <a:gd name="T15" fmla="*/ 2147483647 h 11"/>
              <a:gd name="T16" fmla="*/ 2147483647 w 21"/>
              <a:gd name="T17" fmla="*/ 2147483647 h 11"/>
              <a:gd name="T18" fmla="*/ 2147483647 w 21"/>
              <a:gd name="T19" fmla="*/ 2147483647 h 11"/>
              <a:gd name="T20" fmla="*/ 2147483647 w 21"/>
              <a:gd name="T21" fmla="*/ 0 h 11"/>
              <a:gd name="T22" fmla="*/ 2147483647 w 2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1"/>
              <a:gd name="T38" fmla="*/ 21 w 2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1">
                <a:moveTo>
                  <a:pt x="21" y="0"/>
                </a:moveTo>
                <a:lnTo>
                  <a:pt x="13" y="0"/>
                </a:lnTo>
                <a:lnTo>
                  <a:pt x="7" y="0"/>
                </a:lnTo>
                <a:lnTo>
                  <a:pt x="4" y="1"/>
                </a:lnTo>
                <a:lnTo>
                  <a:pt x="0" y="3"/>
                </a:lnTo>
                <a:lnTo>
                  <a:pt x="4" y="9"/>
                </a:lnTo>
                <a:lnTo>
                  <a:pt x="7" y="11"/>
                </a:lnTo>
                <a:lnTo>
                  <a:pt x="15" y="7"/>
                </a:lnTo>
                <a:lnTo>
                  <a:pt x="19" y="3"/>
                </a:lnTo>
                <a:lnTo>
                  <a:pt x="21" y="0"/>
                </a:lnTo>
              </a:path>
            </a:pathLst>
          </a:custGeom>
          <a:solidFill>
            <a:srgbClr val="FFCC66"/>
          </a:solidFill>
          <a:ln w="0">
            <a:noFill/>
            <a:round/>
            <a:headEnd/>
            <a:tailEnd/>
          </a:ln>
        </p:spPr>
        <p:txBody>
          <a:bodyPr/>
          <a:lstStyle/>
          <a:p>
            <a:endParaRPr lang="it-IT"/>
          </a:p>
        </p:txBody>
      </p:sp>
      <p:sp>
        <p:nvSpPr>
          <p:cNvPr id="15413" name="Freeform 319"/>
          <p:cNvSpPr>
            <a:spLocks noChangeAspect="1"/>
          </p:cNvSpPr>
          <p:nvPr/>
        </p:nvSpPr>
        <p:spPr bwMode="auto">
          <a:xfrm>
            <a:off x="2268538" y="2290763"/>
            <a:ext cx="26987" cy="19050"/>
          </a:xfrm>
          <a:custGeom>
            <a:avLst/>
            <a:gdLst>
              <a:gd name="T0" fmla="*/ 2147483647 w 16"/>
              <a:gd name="T1" fmla="*/ 2147483647 h 11"/>
              <a:gd name="T2" fmla="*/ 0 w 16"/>
              <a:gd name="T3" fmla="*/ 2147483647 h 11"/>
              <a:gd name="T4" fmla="*/ 0 w 16"/>
              <a:gd name="T5" fmla="*/ 2147483647 h 11"/>
              <a:gd name="T6" fmla="*/ 2147483647 w 16"/>
              <a:gd name="T7" fmla="*/ 2147483647 h 11"/>
              <a:gd name="T8" fmla="*/ 2147483647 w 16"/>
              <a:gd name="T9" fmla="*/ 2147483647 h 11"/>
              <a:gd name="T10" fmla="*/ 2147483647 w 16"/>
              <a:gd name="T11" fmla="*/ 2147483647 h 11"/>
              <a:gd name="T12" fmla="*/ 2147483647 w 16"/>
              <a:gd name="T13" fmla="*/ 0 h 11"/>
              <a:gd name="T14" fmla="*/ 2147483647 w 16"/>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1"/>
              <a:gd name="T26" fmla="*/ 16 w 1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1">
                <a:moveTo>
                  <a:pt x="8" y="2"/>
                </a:moveTo>
                <a:lnTo>
                  <a:pt x="0" y="6"/>
                </a:lnTo>
                <a:lnTo>
                  <a:pt x="0" y="11"/>
                </a:lnTo>
                <a:lnTo>
                  <a:pt x="10" y="11"/>
                </a:lnTo>
                <a:lnTo>
                  <a:pt x="14" y="7"/>
                </a:lnTo>
                <a:lnTo>
                  <a:pt x="16" y="2"/>
                </a:lnTo>
                <a:lnTo>
                  <a:pt x="12" y="0"/>
                </a:lnTo>
                <a:lnTo>
                  <a:pt x="8" y="2"/>
                </a:lnTo>
                <a:close/>
              </a:path>
            </a:pathLst>
          </a:custGeom>
          <a:solidFill>
            <a:srgbClr val="FFCC66"/>
          </a:solidFill>
          <a:ln w="9525">
            <a:noFill/>
            <a:round/>
            <a:headEnd/>
            <a:tailEnd/>
          </a:ln>
        </p:spPr>
        <p:txBody>
          <a:bodyPr/>
          <a:lstStyle/>
          <a:p>
            <a:endParaRPr lang="it-IT"/>
          </a:p>
        </p:txBody>
      </p:sp>
      <p:sp>
        <p:nvSpPr>
          <p:cNvPr id="15414" name="Freeform 320"/>
          <p:cNvSpPr>
            <a:spLocks noChangeAspect="1"/>
          </p:cNvSpPr>
          <p:nvPr/>
        </p:nvSpPr>
        <p:spPr bwMode="auto">
          <a:xfrm>
            <a:off x="2268538" y="2290763"/>
            <a:ext cx="26987" cy="19050"/>
          </a:xfrm>
          <a:custGeom>
            <a:avLst/>
            <a:gdLst>
              <a:gd name="T0" fmla="*/ 2147483647 w 16"/>
              <a:gd name="T1" fmla="*/ 2147483647 h 11"/>
              <a:gd name="T2" fmla="*/ 0 w 16"/>
              <a:gd name="T3" fmla="*/ 2147483647 h 11"/>
              <a:gd name="T4" fmla="*/ 0 w 16"/>
              <a:gd name="T5" fmla="*/ 2147483647 h 11"/>
              <a:gd name="T6" fmla="*/ 2147483647 w 16"/>
              <a:gd name="T7" fmla="*/ 2147483647 h 11"/>
              <a:gd name="T8" fmla="*/ 2147483647 w 16"/>
              <a:gd name="T9" fmla="*/ 2147483647 h 11"/>
              <a:gd name="T10" fmla="*/ 2147483647 w 16"/>
              <a:gd name="T11" fmla="*/ 2147483647 h 11"/>
              <a:gd name="T12" fmla="*/ 2147483647 w 16"/>
              <a:gd name="T13" fmla="*/ 2147483647 h 11"/>
              <a:gd name="T14" fmla="*/ 2147483647 w 16"/>
              <a:gd name="T15" fmla="*/ 0 h 11"/>
              <a:gd name="T16" fmla="*/ 2147483647 w 16"/>
              <a:gd name="T17" fmla="*/ 2147483647 h 11"/>
              <a:gd name="T18" fmla="*/ 2147483647 w 16"/>
              <a:gd name="T19" fmla="*/ 2147483647 h 11"/>
              <a:gd name="T20" fmla="*/ 2147483647 w 16"/>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1"/>
              <a:gd name="T35" fmla="*/ 16 w 16"/>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1">
                <a:moveTo>
                  <a:pt x="8" y="2"/>
                </a:moveTo>
                <a:lnTo>
                  <a:pt x="0" y="6"/>
                </a:lnTo>
                <a:lnTo>
                  <a:pt x="0" y="11"/>
                </a:lnTo>
                <a:lnTo>
                  <a:pt x="10" y="11"/>
                </a:lnTo>
                <a:lnTo>
                  <a:pt x="14" y="7"/>
                </a:lnTo>
                <a:lnTo>
                  <a:pt x="16" y="2"/>
                </a:lnTo>
                <a:lnTo>
                  <a:pt x="12" y="0"/>
                </a:lnTo>
                <a:lnTo>
                  <a:pt x="8" y="2"/>
                </a:lnTo>
              </a:path>
            </a:pathLst>
          </a:custGeom>
          <a:solidFill>
            <a:srgbClr val="FFCC66"/>
          </a:solidFill>
          <a:ln w="0">
            <a:noFill/>
            <a:round/>
            <a:headEnd/>
            <a:tailEnd/>
          </a:ln>
        </p:spPr>
        <p:txBody>
          <a:bodyPr/>
          <a:lstStyle/>
          <a:p>
            <a:endParaRPr lang="it-IT"/>
          </a:p>
        </p:txBody>
      </p:sp>
      <p:sp>
        <p:nvSpPr>
          <p:cNvPr id="15415" name="Freeform 321"/>
          <p:cNvSpPr>
            <a:spLocks noChangeAspect="1"/>
          </p:cNvSpPr>
          <p:nvPr/>
        </p:nvSpPr>
        <p:spPr bwMode="auto">
          <a:xfrm>
            <a:off x="2090738" y="1909763"/>
            <a:ext cx="53975" cy="26987"/>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0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0 h 16"/>
              <a:gd name="T28" fmla="*/ 2147483647 w 32"/>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6"/>
              <a:gd name="T47" fmla="*/ 32 w 32"/>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6">
                <a:moveTo>
                  <a:pt x="9" y="2"/>
                </a:moveTo>
                <a:lnTo>
                  <a:pt x="6" y="2"/>
                </a:lnTo>
                <a:lnTo>
                  <a:pt x="2" y="4"/>
                </a:lnTo>
                <a:lnTo>
                  <a:pt x="0" y="6"/>
                </a:lnTo>
                <a:lnTo>
                  <a:pt x="0" y="8"/>
                </a:lnTo>
                <a:lnTo>
                  <a:pt x="2" y="12"/>
                </a:lnTo>
                <a:lnTo>
                  <a:pt x="6" y="14"/>
                </a:lnTo>
                <a:lnTo>
                  <a:pt x="7" y="16"/>
                </a:lnTo>
                <a:lnTo>
                  <a:pt x="11" y="16"/>
                </a:lnTo>
                <a:lnTo>
                  <a:pt x="21" y="16"/>
                </a:lnTo>
                <a:lnTo>
                  <a:pt x="27" y="12"/>
                </a:lnTo>
                <a:lnTo>
                  <a:pt x="30" y="8"/>
                </a:lnTo>
                <a:lnTo>
                  <a:pt x="32" y="2"/>
                </a:lnTo>
                <a:lnTo>
                  <a:pt x="19" y="0"/>
                </a:lnTo>
                <a:lnTo>
                  <a:pt x="9" y="2"/>
                </a:lnTo>
                <a:close/>
              </a:path>
            </a:pathLst>
          </a:custGeom>
          <a:solidFill>
            <a:srgbClr val="FFCC66"/>
          </a:solidFill>
          <a:ln w="9525">
            <a:noFill/>
            <a:round/>
            <a:headEnd/>
            <a:tailEnd/>
          </a:ln>
        </p:spPr>
        <p:txBody>
          <a:bodyPr/>
          <a:lstStyle/>
          <a:p>
            <a:endParaRPr lang="it-IT"/>
          </a:p>
        </p:txBody>
      </p:sp>
      <p:sp>
        <p:nvSpPr>
          <p:cNvPr id="15416" name="Freeform 322"/>
          <p:cNvSpPr>
            <a:spLocks noChangeAspect="1"/>
          </p:cNvSpPr>
          <p:nvPr/>
        </p:nvSpPr>
        <p:spPr bwMode="auto">
          <a:xfrm>
            <a:off x="2090738" y="1909763"/>
            <a:ext cx="53975" cy="26987"/>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0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0 h 16"/>
              <a:gd name="T28" fmla="*/ 2147483647 w 32"/>
              <a:gd name="T29" fmla="*/ 2147483647 h 16"/>
              <a:gd name="T30" fmla="*/ 2147483647 w 32"/>
              <a:gd name="T31" fmla="*/ 2147483647 h 16"/>
              <a:gd name="T32" fmla="*/ 2147483647 w 32"/>
              <a:gd name="T33" fmla="*/ 2147483647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6"/>
              <a:gd name="T53" fmla="*/ 32 w 3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6">
                <a:moveTo>
                  <a:pt x="9" y="2"/>
                </a:moveTo>
                <a:lnTo>
                  <a:pt x="6" y="2"/>
                </a:lnTo>
                <a:lnTo>
                  <a:pt x="2" y="4"/>
                </a:lnTo>
                <a:lnTo>
                  <a:pt x="0" y="6"/>
                </a:lnTo>
                <a:lnTo>
                  <a:pt x="0" y="8"/>
                </a:lnTo>
                <a:lnTo>
                  <a:pt x="2" y="12"/>
                </a:lnTo>
                <a:lnTo>
                  <a:pt x="6" y="14"/>
                </a:lnTo>
                <a:lnTo>
                  <a:pt x="7" y="16"/>
                </a:lnTo>
                <a:lnTo>
                  <a:pt x="11" y="16"/>
                </a:lnTo>
                <a:lnTo>
                  <a:pt x="21" y="16"/>
                </a:lnTo>
                <a:lnTo>
                  <a:pt x="27" y="12"/>
                </a:lnTo>
                <a:lnTo>
                  <a:pt x="30" y="8"/>
                </a:lnTo>
                <a:lnTo>
                  <a:pt x="32" y="2"/>
                </a:lnTo>
                <a:lnTo>
                  <a:pt x="19" y="0"/>
                </a:lnTo>
                <a:lnTo>
                  <a:pt x="9" y="2"/>
                </a:lnTo>
              </a:path>
            </a:pathLst>
          </a:custGeom>
          <a:solidFill>
            <a:srgbClr val="FFCC66"/>
          </a:solidFill>
          <a:ln w="0">
            <a:noFill/>
            <a:round/>
            <a:headEnd/>
            <a:tailEnd/>
          </a:ln>
        </p:spPr>
        <p:txBody>
          <a:bodyPr/>
          <a:lstStyle/>
          <a:p>
            <a:endParaRPr lang="it-IT"/>
          </a:p>
        </p:txBody>
      </p:sp>
      <p:sp>
        <p:nvSpPr>
          <p:cNvPr id="15417" name="Freeform 323"/>
          <p:cNvSpPr>
            <a:spLocks noChangeAspect="1"/>
          </p:cNvSpPr>
          <p:nvPr/>
        </p:nvSpPr>
        <p:spPr bwMode="auto">
          <a:xfrm>
            <a:off x="2141538" y="1900238"/>
            <a:ext cx="76200" cy="44450"/>
          </a:xfrm>
          <a:custGeom>
            <a:avLst/>
            <a:gdLst>
              <a:gd name="T0" fmla="*/ 0 w 45"/>
              <a:gd name="T1" fmla="*/ 2147483647 h 26"/>
              <a:gd name="T2" fmla="*/ 2147483647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0 h 26"/>
              <a:gd name="T22" fmla="*/ 2147483647 w 45"/>
              <a:gd name="T23" fmla="*/ 0 h 26"/>
              <a:gd name="T24" fmla="*/ 2147483647 w 45"/>
              <a:gd name="T25" fmla="*/ 2147483647 h 26"/>
              <a:gd name="T26" fmla="*/ 2147483647 w 45"/>
              <a:gd name="T27" fmla="*/ 2147483647 h 26"/>
              <a:gd name="T28" fmla="*/ 2147483647 w 45"/>
              <a:gd name="T29" fmla="*/ 2147483647 h 26"/>
              <a:gd name="T30" fmla="*/ 2147483647 w 45"/>
              <a:gd name="T31" fmla="*/ 2147483647 h 26"/>
              <a:gd name="T32" fmla="*/ 2147483647 w 45"/>
              <a:gd name="T33" fmla="*/ 2147483647 h 26"/>
              <a:gd name="T34" fmla="*/ 2147483647 w 45"/>
              <a:gd name="T35" fmla="*/ 2147483647 h 26"/>
              <a:gd name="T36" fmla="*/ 0 w 45"/>
              <a:gd name="T37" fmla="*/ 2147483647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
              <a:gd name="T58" fmla="*/ 0 h 26"/>
              <a:gd name="T59" fmla="*/ 45 w 45"/>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 h="26">
                <a:moveTo>
                  <a:pt x="0" y="24"/>
                </a:moveTo>
                <a:lnTo>
                  <a:pt x="4" y="26"/>
                </a:lnTo>
                <a:lnTo>
                  <a:pt x="8" y="24"/>
                </a:lnTo>
                <a:lnTo>
                  <a:pt x="18" y="23"/>
                </a:lnTo>
                <a:lnTo>
                  <a:pt x="29" y="19"/>
                </a:lnTo>
                <a:lnTo>
                  <a:pt x="35" y="15"/>
                </a:lnTo>
                <a:lnTo>
                  <a:pt x="39" y="11"/>
                </a:lnTo>
                <a:lnTo>
                  <a:pt x="43" y="7"/>
                </a:lnTo>
                <a:lnTo>
                  <a:pt x="45" y="3"/>
                </a:lnTo>
                <a:lnTo>
                  <a:pt x="33" y="1"/>
                </a:lnTo>
                <a:lnTo>
                  <a:pt x="23" y="0"/>
                </a:lnTo>
                <a:lnTo>
                  <a:pt x="18" y="0"/>
                </a:lnTo>
                <a:lnTo>
                  <a:pt x="14" y="1"/>
                </a:lnTo>
                <a:lnTo>
                  <a:pt x="10" y="1"/>
                </a:lnTo>
                <a:lnTo>
                  <a:pt x="8" y="5"/>
                </a:lnTo>
                <a:lnTo>
                  <a:pt x="10" y="9"/>
                </a:lnTo>
                <a:lnTo>
                  <a:pt x="12" y="11"/>
                </a:lnTo>
                <a:lnTo>
                  <a:pt x="6" y="19"/>
                </a:lnTo>
                <a:lnTo>
                  <a:pt x="0" y="24"/>
                </a:lnTo>
                <a:close/>
              </a:path>
            </a:pathLst>
          </a:custGeom>
          <a:solidFill>
            <a:srgbClr val="FFCC66"/>
          </a:solidFill>
          <a:ln w="9525">
            <a:noFill/>
            <a:round/>
            <a:headEnd/>
            <a:tailEnd/>
          </a:ln>
        </p:spPr>
        <p:txBody>
          <a:bodyPr/>
          <a:lstStyle/>
          <a:p>
            <a:endParaRPr lang="it-IT"/>
          </a:p>
        </p:txBody>
      </p:sp>
      <p:sp>
        <p:nvSpPr>
          <p:cNvPr id="15418" name="Freeform 324"/>
          <p:cNvSpPr>
            <a:spLocks noChangeAspect="1"/>
          </p:cNvSpPr>
          <p:nvPr/>
        </p:nvSpPr>
        <p:spPr bwMode="auto">
          <a:xfrm>
            <a:off x="2141538" y="1900238"/>
            <a:ext cx="76200" cy="44450"/>
          </a:xfrm>
          <a:custGeom>
            <a:avLst/>
            <a:gdLst>
              <a:gd name="T0" fmla="*/ 0 w 45"/>
              <a:gd name="T1" fmla="*/ 2147483647 h 26"/>
              <a:gd name="T2" fmla="*/ 2147483647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2147483647 h 26"/>
              <a:gd name="T18" fmla="*/ 2147483647 w 45"/>
              <a:gd name="T19" fmla="*/ 2147483647 h 26"/>
              <a:gd name="T20" fmla="*/ 2147483647 w 45"/>
              <a:gd name="T21" fmla="*/ 0 h 26"/>
              <a:gd name="T22" fmla="*/ 2147483647 w 45"/>
              <a:gd name="T23" fmla="*/ 0 h 26"/>
              <a:gd name="T24" fmla="*/ 2147483647 w 45"/>
              <a:gd name="T25" fmla="*/ 2147483647 h 26"/>
              <a:gd name="T26" fmla="*/ 2147483647 w 45"/>
              <a:gd name="T27" fmla="*/ 2147483647 h 26"/>
              <a:gd name="T28" fmla="*/ 2147483647 w 45"/>
              <a:gd name="T29" fmla="*/ 2147483647 h 26"/>
              <a:gd name="T30" fmla="*/ 2147483647 w 45"/>
              <a:gd name="T31" fmla="*/ 2147483647 h 26"/>
              <a:gd name="T32" fmla="*/ 2147483647 w 45"/>
              <a:gd name="T33" fmla="*/ 2147483647 h 26"/>
              <a:gd name="T34" fmla="*/ 2147483647 w 45"/>
              <a:gd name="T35" fmla="*/ 2147483647 h 26"/>
              <a:gd name="T36" fmla="*/ 0 w 45"/>
              <a:gd name="T37" fmla="*/ 2147483647 h 26"/>
              <a:gd name="T38" fmla="*/ 0 w 45"/>
              <a:gd name="T39" fmla="*/ 2147483647 h 26"/>
              <a:gd name="T40" fmla="*/ 0 w 45"/>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6"/>
              <a:gd name="T65" fmla="*/ 45 w 45"/>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6">
                <a:moveTo>
                  <a:pt x="0" y="24"/>
                </a:moveTo>
                <a:lnTo>
                  <a:pt x="4" y="26"/>
                </a:lnTo>
                <a:lnTo>
                  <a:pt x="8" y="24"/>
                </a:lnTo>
                <a:lnTo>
                  <a:pt x="18" y="23"/>
                </a:lnTo>
                <a:lnTo>
                  <a:pt x="29" y="19"/>
                </a:lnTo>
                <a:lnTo>
                  <a:pt x="35" y="15"/>
                </a:lnTo>
                <a:lnTo>
                  <a:pt x="39" y="11"/>
                </a:lnTo>
                <a:lnTo>
                  <a:pt x="43" y="7"/>
                </a:lnTo>
                <a:lnTo>
                  <a:pt x="45" y="3"/>
                </a:lnTo>
                <a:lnTo>
                  <a:pt x="33" y="1"/>
                </a:lnTo>
                <a:lnTo>
                  <a:pt x="23" y="0"/>
                </a:lnTo>
                <a:lnTo>
                  <a:pt x="18" y="0"/>
                </a:lnTo>
                <a:lnTo>
                  <a:pt x="14" y="1"/>
                </a:lnTo>
                <a:lnTo>
                  <a:pt x="10" y="1"/>
                </a:lnTo>
                <a:lnTo>
                  <a:pt x="8" y="5"/>
                </a:lnTo>
                <a:lnTo>
                  <a:pt x="10" y="9"/>
                </a:lnTo>
                <a:lnTo>
                  <a:pt x="12" y="11"/>
                </a:lnTo>
                <a:lnTo>
                  <a:pt x="6" y="19"/>
                </a:lnTo>
                <a:lnTo>
                  <a:pt x="0" y="24"/>
                </a:lnTo>
              </a:path>
            </a:pathLst>
          </a:custGeom>
          <a:solidFill>
            <a:srgbClr val="FFCC66"/>
          </a:solidFill>
          <a:ln w="0">
            <a:noFill/>
            <a:round/>
            <a:headEnd/>
            <a:tailEnd/>
          </a:ln>
        </p:spPr>
        <p:txBody>
          <a:bodyPr/>
          <a:lstStyle/>
          <a:p>
            <a:endParaRPr lang="it-IT"/>
          </a:p>
        </p:txBody>
      </p:sp>
      <p:sp>
        <p:nvSpPr>
          <p:cNvPr id="15419" name="Freeform 325"/>
          <p:cNvSpPr>
            <a:spLocks noChangeAspect="1"/>
          </p:cNvSpPr>
          <p:nvPr/>
        </p:nvSpPr>
        <p:spPr bwMode="auto">
          <a:xfrm>
            <a:off x="2217738" y="1925638"/>
            <a:ext cx="42862" cy="30162"/>
          </a:xfrm>
          <a:custGeom>
            <a:avLst/>
            <a:gdLst>
              <a:gd name="T0" fmla="*/ 0 w 25"/>
              <a:gd name="T1" fmla="*/ 2147483647 h 17"/>
              <a:gd name="T2" fmla="*/ 2147483647 w 25"/>
              <a:gd name="T3" fmla="*/ 2147483647 h 17"/>
              <a:gd name="T4" fmla="*/ 2147483647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0 h 17"/>
              <a:gd name="T18" fmla="*/ 0 w 25"/>
              <a:gd name="T19" fmla="*/ 2147483647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7"/>
              <a:gd name="T32" fmla="*/ 25 w 25"/>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7">
                <a:moveTo>
                  <a:pt x="0" y="11"/>
                </a:moveTo>
                <a:lnTo>
                  <a:pt x="5" y="15"/>
                </a:lnTo>
                <a:lnTo>
                  <a:pt x="13" y="17"/>
                </a:lnTo>
                <a:lnTo>
                  <a:pt x="19" y="15"/>
                </a:lnTo>
                <a:lnTo>
                  <a:pt x="23" y="15"/>
                </a:lnTo>
                <a:lnTo>
                  <a:pt x="25" y="11"/>
                </a:lnTo>
                <a:lnTo>
                  <a:pt x="25" y="8"/>
                </a:lnTo>
                <a:lnTo>
                  <a:pt x="23" y="4"/>
                </a:lnTo>
                <a:lnTo>
                  <a:pt x="21" y="0"/>
                </a:lnTo>
                <a:lnTo>
                  <a:pt x="0" y="11"/>
                </a:lnTo>
                <a:close/>
              </a:path>
            </a:pathLst>
          </a:custGeom>
          <a:solidFill>
            <a:srgbClr val="FFCC66"/>
          </a:solidFill>
          <a:ln w="9525">
            <a:noFill/>
            <a:round/>
            <a:headEnd/>
            <a:tailEnd/>
          </a:ln>
        </p:spPr>
        <p:txBody>
          <a:bodyPr/>
          <a:lstStyle/>
          <a:p>
            <a:endParaRPr lang="it-IT"/>
          </a:p>
        </p:txBody>
      </p:sp>
      <p:sp>
        <p:nvSpPr>
          <p:cNvPr id="15420" name="Freeform 326"/>
          <p:cNvSpPr>
            <a:spLocks noChangeAspect="1"/>
          </p:cNvSpPr>
          <p:nvPr/>
        </p:nvSpPr>
        <p:spPr bwMode="auto">
          <a:xfrm>
            <a:off x="2217738" y="1925638"/>
            <a:ext cx="42862" cy="30162"/>
          </a:xfrm>
          <a:custGeom>
            <a:avLst/>
            <a:gdLst>
              <a:gd name="T0" fmla="*/ 0 w 25"/>
              <a:gd name="T1" fmla="*/ 2147483647 h 17"/>
              <a:gd name="T2" fmla="*/ 2147483647 w 25"/>
              <a:gd name="T3" fmla="*/ 2147483647 h 17"/>
              <a:gd name="T4" fmla="*/ 2147483647 w 25"/>
              <a:gd name="T5" fmla="*/ 2147483647 h 17"/>
              <a:gd name="T6" fmla="*/ 2147483647 w 25"/>
              <a:gd name="T7" fmla="*/ 2147483647 h 17"/>
              <a:gd name="T8" fmla="*/ 2147483647 w 25"/>
              <a:gd name="T9" fmla="*/ 2147483647 h 17"/>
              <a:gd name="T10" fmla="*/ 2147483647 w 25"/>
              <a:gd name="T11" fmla="*/ 2147483647 h 17"/>
              <a:gd name="T12" fmla="*/ 2147483647 w 25"/>
              <a:gd name="T13" fmla="*/ 2147483647 h 17"/>
              <a:gd name="T14" fmla="*/ 2147483647 w 25"/>
              <a:gd name="T15" fmla="*/ 2147483647 h 17"/>
              <a:gd name="T16" fmla="*/ 2147483647 w 25"/>
              <a:gd name="T17" fmla="*/ 0 h 17"/>
              <a:gd name="T18" fmla="*/ 2147483647 w 25"/>
              <a:gd name="T19" fmla="*/ 0 h 17"/>
              <a:gd name="T20" fmla="*/ 0 w 25"/>
              <a:gd name="T21" fmla="*/ 2147483647 h 17"/>
              <a:gd name="T22" fmla="*/ 0 w 25"/>
              <a:gd name="T23" fmla="*/ 214748364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11"/>
                </a:moveTo>
                <a:lnTo>
                  <a:pt x="5" y="15"/>
                </a:lnTo>
                <a:lnTo>
                  <a:pt x="13" y="17"/>
                </a:lnTo>
                <a:lnTo>
                  <a:pt x="19" y="15"/>
                </a:lnTo>
                <a:lnTo>
                  <a:pt x="23" y="15"/>
                </a:lnTo>
                <a:lnTo>
                  <a:pt x="25" y="11"/>
                </a:lnTo>
                <a:lnTo>
                  <a:pt x="25" y="8"/>
                </a:lnTo>
                <a:lnTo>
                  <a:pt x="23" y="4"/>
                </a:lnTo>
                <a:lnTo>
                  <a:pt x="21" y="0"/>
                </a:lnTo>
                <a:lnTo>
                  <a:pt x="0" y="11"/>
                </a:lnTo>
              </a:path>
            </a:pathLst>
          </a:custGeom>
          <a:solidFill>
            <a:srgbClr val="FFCC66"/>
          </a:solidFill>
          <a:ln w="0">
            <a:noFill/>
            <a:round/>
            <a:headEnd/>
            <a:tailEnd/>
          </a:ln>
        </p:spPr>
        <p:txBody>
          <a:bodyPr/>
          <a:lstStyle/>
          <a:p>
            <a:endParaRPr lang="it-IT"/>
          </a:p>
        </p:txBody>
      </p:sp>
      <p:sp>
        <p:nvSpPr>
          <p:cNvPr id="15421" name="Freeform 327"/>
          <p:cNvSpPr>
            <a:spLocks noChangeAspect="1"/>
          </p:cNvSpPr>
          <p:nvPr/>
        </p:nvSpPr>
        <p:spPr bwMode="auto">
          <a:xfrm>
            <a:off x="2162175" y="1838325"/>
            <a:ext cx="84138" cy="38100"/>
          </a:xfrm>
          <a:custGeom>
            <a:avLst/>
            <a:gdLst>
              <a:gd name="T0" fmla="*/ 2147483647 w 50"/>
              <a:gd name="T1" fmla="*/ 2147483647 h 23"/>
              <a:gd name="T2" fmla="*/ 2147483647 w 50"/>
              <a:gd name="T3" fmla="*/ 2147483647 h 23"/>
              <a:gd name="T4" fmla="*/ 2147483647 w 50"/>
              <a:gd name="T5" fmla="*/ 2147483647 h 23"/>
              <a:gd name="T6" fmla="*/ 2147483647 w 50"/>
              <a:gd name="T7" fmla="*/ 2147483647 h 23"/>
              <a:gd name="T8" fmla="*/ 2147483647 w 50"/>
              <a:gd name="T9" fmla="*/ 2147483647 h 23"/>
              <a:gd name="T10" fmla="*/ 2147483647 w 50"/>
              <a:gd name="T11" fmla="*/ 2147483647 h 23"/>
              <a:gd name="T12" fmla="*/ 2147483647 w 50"/>
              <a:gd name="T13" fmla="*/ 2147483647 h 23"/>
              <a:gd name="T14" fmla="*/ 2147483647 w 50"/>
              <a:gd name="T15" fmla="*/ 2147483647 h 23"/>
              <a:gd name="T16" fmla="*/ 2147483647 w 50"/>
              <a:gd name="T17" fmla="*/ 2147483647 h 23"/>
              <a:gd name="T18" fmla="*/ 0 w 50"/>
              <a:gd name="T19" fmla="*/ 2147483647 h 23"/>
              <a:gd name="T20" fmla="*/ 0 w 50"/>
              <a:gd name="T21" fmla="*/ 2147483647 h 23"/>
              <a:gd name="T22" fmla="*/ 0 w 50"/>
              <a:gd name="T23" fmla="*/ 2147483647 h 23"/>
              <a:gd name="T24" fmla="*/ 2147483647 w 50"/>
              <a:gd name="T25" fmla="*/ 2147483647 h 23"/>
              <a:gd name="T26" fmla="*/ 2147483647 w 50"/>
              <a:gd name="T27" fmla="*/ 2147483647 h 23"/>
              <a:gd name="T28" fmla="*/ 2147483647 w 50"/>
              <a:gd name="T29" fmla="*/ 0 h 23"/>
              <a:gd name="T30" fmla="*/ 2147483647 w 50"/>
              <a:gd name="T31" fmla="*/ 0 h 23"/>
              <a:gd name="T32" fmla="*/ 2147483647 w 50"/>
              <a:gd name="T33" fmla="*/ 0 h 23"/>
              <a:gd name="T34" fmla="*/ 2147483647 w 50"/>
              <a:gd name="T35" fmla="*/ 2147483647 h 23"/>
              <a:gd name="T36" fmla="*/ 2147483647 w 50"/>
              <a:gd name="T37" fmla="*/ 2147483647 h 23"/>
              <a:gd name="T38" fmla="*/ 2147483647 w 50"/>
              <a:gd name="T39" fmla="*/ 2147483647 h 23"/>
              <a:gd name="T40" fmla="*/ 2147483647 w 50"/>
              <a:gd name="T41" fmla="*/ 2147483647 h 23"/>
              <a:gd name="T42" fmla="*/ 2147483647 w 50"/>
              <a:gd name="T43" fmla="*/ 2147483647 h 23"/>
              <a:gd name="T44" fmla="*/ 2147483647 w 50"/>
              <a:gd name="T45" fmla="*/ 2147483647 h 23"/>
              <a:gd name="T46" fmla="*/ 2147483647 w 50"/>
              <a:gd name="T47" fmla="*/ 2147483647 h 23"/>
              <a:gd name="T48" fmla="*/ 2147483647 w 50"/>
              <a:gd name="T49" fmla="*/ 2147483647 h 23"/>
              <a:gd name="T50" fmla="*/ 2147483647 w 50"/>
              <a:gd name="T51" fmla="*/ 2147483647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23"/>
              <a:gd name="T80" fmla="*/ 50 w 50"/>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23">
                <a:moveTo>
                  <a:pt x="33" y="19"/>
                </a:moveTo>
                <a:lnTo>
                  <a:pt x="29" y="19"/>
                </a:lnTo>
                <a:lnTo>
                  <a:pt x="23" y="19"/>
                </a:lnTo>
                <a:lnTo>
                  <a:pt x="17" y="23"/>
                </a:lnTo>
                <a:lnTo>
                  <a:pt x="8" y="23"/>
                </a:lnTo>
                <a:lnTo>
                  <a:pt x="10" y="17"/>
                </a:lnTo>
                <a:lnTo>
                  <a:pt x="10" y="15"/>
                </a:lnTo>
                <a:lnTo>
                  <a:pt x="6" y="15"/>
                </a:lnTo>
                <a:lnTo>
                  <a:pt x="4" y="14"/>
                </a:lnTo>
                <a:lnTo>
                  <a:pt x="0" y="12"/>
                </a:lnTo>
                <a:lnTo>
                  <a:pt x="0" y="8"/>
                </a:lnTo>
                <a:lnTo>
                  <a:pt x="0" y="6"/>
                </a:lnTo>
                <a:lnTo>
                  <a:pt x="2" y="4"/>
                </a:lnTo>
                <a:lnTo>
                  <a:pt x="6" y="2"/>
                </a:lnTo>
                <a:lnTo>
                  <a:pt x="8" y="0"/>
                </a:lnTo>
                <a:lnTo>
                  <a:pt x="15" y="0"/>
                </a:lnTo>
                <a:lnTo>
                  <a:pt x="23" y="0"/>
                </a:lnTo>
                <a:lnTo>
                  <a:pt x="36" y="4"/>
                </a:lnTo>
                <a:lnTo>
                  <a:pt x="50" y="6"/>
                </a:lnTo>
                <a:lnTo>
                  <a:pt x="50" y="14"/>
                </a:lnTo>
                <a:lnTo>
                  <a:pt x="44" y="17"/>
                </a:lnTo>
                <a:lnTo>
                  <a:pt x="40" y="19"/>
                </a:lnTo>
                <a:lnTo>
                  <a:pt x="35" y="19"/>
                </a:lnTo>
                <a:lnTo>
                  <a:pt x="29" y="17"/>
                </a:lnTo>
                <a:lnTo>
                  <a:pt x="31" y="17"/>
                </a:lnTo>
                <a:lnTo>
                  <a:pt x="33" y="19"/>
                </a:lnTo>
                <a:close/>
              </a:path>
            </a:pathLst>
          </a:custGeom>
          <a:solidFill>
            <a:srgbClr val="FFCC66"/>
          </a:solidFill>
          <a:ln w="9525">
            <a:noFill/>
            <a:round/>
            <a:headEnd/>
            <a:tailEnd/>
          </a:ln>
        </p:spPr>
        <p:txBody>
          <a:bodyPr/>
          <a:lstStyle/>
          <a:p>
            <a:endParaRPr lang="it-IT"/>
          </a:p>
        </p:txBody>
      </p:sp>
      <p:sp>
        <p:nvSpPr>
          <p:cNvPr id="15422" name="Freeform 328"/>
          <p:cNvSpPr>
            <a:spLocks noChangeAspect="1"/>
          </p:cNvSpPr>
          <p:nvPr/>
        </p:nvSpPr>
        <p:spPr bwMode="auto">
          <a:xfrm>
            <a:off x="2162175" y="1838325"/>
            <a:ext cx="84138" cy="38100"/>
          </a:xfrm>
          <a:custGeom>
            <a:avLst/>
            <a:gdLst>
              <a:gd name="T0" fmla="*/ 2147483647 w 50"/>
              <a:gd name="T1" fmla="*/ 2147483647 h 23"/>
              <a:gd name="T2" fmla="*/ 2147483647 w 50"/>
              <a:gd name="T3" fmla="*/ 2147483647 h 23"/>
              <a:gd name="T4" fmla="*/ 2147483647 w 50"/>
              <a:gd name="T5" fmla="*/ 2147483647 h 23"/>
              <a:gd name="T6" fmla="*/ 2147483647 w 50"/>
              <a:gd name="T7" fmla="*/ 2147483647 h 23"/>
              <a:gd name="T8" fmla="*/ 2147483647 w 50"/>
              <a:gd name="T9" fmla="*/ 2147483647 h 23"/>
              <a:gd name="T10" fmla="*/ 2147483647 w 50"/>
              <a:gd name="T11" fmla="*/ 2147483647 h 23"/>
              <a:gd name="T12" fmla="*/ 2147483647 w 50"/>
              <a:gd name="T13" fmla="*/ 2147483647 h 23"/>
              <a:gd name="T14" fmla="*/ 2147483647 w 50"/>
              <a:gd name="T15" fmla="*/ 2147483647 h 23"/>
              <a:gd name="T16" fmla="*/ 2147483647 w 50"/>
              <a:gd name="T17" fmla="*/ 2147483647 h 23"/>
              <a:gd name="T18" fmla="*/ 2147483647 w 50"/>
              <a:gd name="T19" fmla="*/ 2147483647 h 23"/>
              <a:gd name="T20" fmla="*/ 2147483647 w 50"/>
              <a:gd name="T21" fmla="*/ 2147483647 h 23"/>
              <a:gd name="T22" fmla="*/ 0 w 50"/>
              <a:gd name="T23" fmla="*/ 2147483647 h 23"/>
              <a:gd name="T24" fmla="*/ 0 w 50"/>
              <a:gd name="T25" fmla="*/ 2147483647 h 23"/>
              <a:gd name="T26" fmla="*/ 0 w 50"/>
              <a:gd name="T27" fmla="*/ 2147483647 h 23"/>
              <a:gd name="T28" fmla="*/ 2147483647 w 50"/>
              <a:gd name="T29" fmla="*/ 2147483647 h 23"/>
              <a:gd name="T30" fmla="*/ 2147483647 w 50"/>
              <a:gd name="T31" fmla="*/ 2147483647 h 23"/>
              <a:gd name="T32" fmla="*/ 2147483647 w 50"/>
              <a:gd name="T33" fmla="*/ 0 h 23"/>
              <a:gd name="T34" fmla="*/ 2147483647 w 50"/>
              <a:gd name="T35" fmla="*/ 0 h 23"/>
              <a:gd name="T36" fmla="*/ 2147483647 w 50"/>
              <a:gd name="T37" fmla="*/ 0 h 23"/>
              <a:gd name="T38" fmla="*/ 2147483647 w 50"/>
              <a:gd name="T39" fmla="*/ 2147483647 h 23"/>
              <a:gd name="T40" fmla="*/ 2147483647 w 50"/>
              <a:gd name="T41" fmla="*/ 2147483647 h 23"/>
              <a:gd name="T42" fmla="*/ 2147483647 w 50"/>
              <a:gd name="T43" fmla="*/ 2147483647 h 23"/>
              <a:gd name="T44" fmla="*/ 2147483647 w 50"/>
              <a:gd name="T45" fmla="*/ 2147483647 h 23"/>
              <a:gd name="T46" fmla="*/ 2147483647 w 50"/>
              <a:gd name="T47" fmla="*/ 2147483647 h 23"/>
              <a:gd name="T48" fmla="*/ 2147483647 w 50"/>
              <a:gd name="T49" fmla="*/ 2147483647 h 23"/>
              <a:gd name="T50" fmla="*/ 2147483647 w 50"/>
              <a:gd name="T51" fmla="*/ 2147483647 h 23"/>
              <a:gd name="T52" fmla="*/ 2147483647 w 50"/>
              <a:gd name="T53" fmla="*/ 2147483647 h 23"/>
              <a:gd name="T54" fmla="*/ 2147483647 w 50"/>
              <a:gd name="T55" fmla="*/ 2147483647 h 23"/>
              <a:gd name="T56" fmla="*/ 2147483647 w 50"/>
              <a:gd name="T57" fmla="*/ 2147483647 h 23"/>
              <a:gd name="T58" fmla="*/ 2147483647 w 50"/>
              <a:gd name="T59" fmla="*/ 2147483647 h 23"/>
              <a:gd name="T60" fmla="*/ 2147483647 w 50"/>
              <a:gd name="T61" fmla="*/ 2147483647 h 23"/>
              <a:gd name="T62" fmla="*/ 2147483647 w 50"/>
              <a:gd name="T63" fmla="*/ 2147483647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23"/>
              <a:gd name="T98" fmla="*/ 50 w 50"/>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23">
                <a:moveTo>
                  <a:pt x="33" y="19"/>
                </a:moveTo>
                <a:lnTo>
                  <a:pt x="29" y="19"/>
                </a:lnTo>
                <a:lnTo>
                  <a:pt x="23" y="19"/>
                </a:lnTo>
                <a:lnTo>
                  <a:pt x="17" y="23"/>
                </a:lnTo>
                <a:lnTo>
                  <a:pt x="8" y="23"/>
                </a:lnTo>
                <a:lnTo>
                  <a:pt x="10" y="17"/>
                </a:lnTo>
                <a:lnTo>
                  <a:pt x="10" y="15"/>
                </a:lnTo>
                <a:lnTo>
                  <a:pt x="6" y="15"/>
                </a:lnTo>
                <a:lnTo>
                  <a:pt x="4" y="14"/>
                </a:lnTo>
                <a:lnTo>
                  <a:pt x="0" y="12"/>
                </a:lnTo>
                <a:lnTo>
                  <a:pt x="0" y="8"/>
                </a:lnTo>
                <a:lnTo>
                  <a:pt x="0" y="6"/>
                </a:lnTo>
                <a:lnTo>
                  <a:pt x="2" y="4"/>
                </a:lnTo>
                <a:lnTo>
                  <a:pt x="6" y="2"/>
                </a:lnTo>
                <a:lnTo>
                  <a:pt x="8" y="0"/>
                </a:lnTo>
                <a:lnTo>
                  <a:pt x="15" y="0"/>
                </a:lnTo>
                <a:lnTo>
                  <a:pt x="23" y="0"/>
                </a:lnTo>
                <a:lnTo>
                  <a:pt x="36" y="4"/>
                </a:lnTo>
                <a:lnTo>
                  <a:pt x="50" y="6"/>
                </a:lnTo>
                <a:lnTo>
                  <a:pt x="50" y="14"/>
                </a:lnTo>
                <a:lnTo>
                  <a:pt x="44" y="17"/>
                </a:lnTo>
                <a:lnTo>
                  <a:pt x="40" y="19"/>
                </a:lnTo>
                <a:lnTo>
                  <a:pt x="35" y="19"/>
                </a:lnTo>
                <a:lnTo>
                  <a:pt x="29" y="17"/>
                </a:lnTo>
                <a:lnTo>
                  <a:pt x="31" y="17"/>
                </a:lnTo>
                <a:lnTo>
                  <a:pt x="33" y="19"/>
                </a:lnTo>
              </a:path>
            </a:pathLst>
          </a:custGeom>
          <a:solidFill>
            <a:srgbClr val="FFCC66"/>
          </a:solidFill>
          <a:ln w="0">
            <a:noFill/>
            <a:round/>
            <a:headEnd/>
            <a:tailEnd/>
          </a:ln>
        </p:spPr>
        <p:txBody>
          <a:bodyPr/>
          <a:lstStyle/>
          <a:p>
            <a:endParaRPr lang="it-IT"/>
          </a:p>
        </p:txBody>
      </p:sp>
      <p:sp>
        <p:nvSpPr>
          <p:cNvPr id="15423" name="Freeform 329"/>
          <p:cNvSpPr>
            <a:spLocks noChangeAspect="1"/>
          </p:cNvSpPr>
          <p:nvPr/>
        </p:nvSpPr>
        <p:spPr bwMode="auto">
          <a:xfrm>
            <a:off x="2265363" y="1847850"/>
            <a:ext cx="66675" cy="25400"/>
          </a:xfrm>
          <a:custGeom>
            <a:avLst/>
            <a:gdLst>
              <a:gd name="T0" fmla="*/ 2147483647 w 39"/>
              <a:gd name="T1" fmla="*/ 2147483647 h 15"/>
              <a:gd name="T2" fmla="*/ 2147483647 w 39"/>
              <a:gd name="T3" fmla="*/ 2147483647 h 15"/>
              <a:gd name="T4" fmla="*/ 2147483647 w 39"/>
              <a:gd name="T5" fmla="*/ 2147483647 h 15"/>
              <a:gd name="T6" fmla="*/ 2147483647 w 39"/>
              <a:gd name="T7" fmla="*/ 2147483647 h 15"/>
              <a:gd name="T8" fmla="*/ 2147483647 w 39"/>
              <a:gd name="T9" fmla="*/ 2147483647 h 15"/>
              <a:gd name="T10" fmla="*/ 2147483647 w 39"/>
              <a:gd name="T11" fmla="*/ 2147483647 h 15"/>
              <a:gd name="T12" fmla="*/ 2147483647 w 39"/>
              <a:gd name="T13" fmla="*/ 0 h 15"/>
              <a:gd name="T14" fmla="*/ 2147483647 w 39"/>
              <a:gd name="T15" fmla="*/ 2147483647 h 15"/>
              <a:gd name="T16" fmla="*/ 0 w 39"/>
              <a:gd name="T17" fmla="*/ 2147483647 h 15"/>
              <a:gd name="T18" fmla="*/ 0 w 39"/>
              <a:gd name="T19" fmla="*/ 2147483647 h 15"/>
              <a:gd name="T20" fmla="*/ 2147483647 w 39"/>
              <a:gd name="T21" fmla="*/ 2147483647 h 15"/>
              <a:gd name="T22" fmla="*/ 2147483647 w 39"/>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5"/>
              <a:gd name="T38" fmla="*/ 39 w 3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5">
                <a:moveTo>
                  <a:pt x="12" y="15"/>
                </a:moveTo>
                <a:lnTo>
                  <a:pt x="21" y="15"/>
                </a:lnTo>
                <a:lnTo>
                  <a:pt x="29" y="13"/>
                </a:lnTo>
                <a:lnTo>
                  <a:pt x="35" y="9"/>
                </a:lnTo>
                <a:lnTo>
                  <a:pt x="39" y="6"/>
                </a:lnTo>
                <a:lnTo>
                  <a:pt x="27" y="2"/>
                </a:lnTo>
                <a:lnTo>
                  <a:pt x="18" y="0"/>
                </a:lnTo>
                <a:lnTo>
                  <a:pt x="8" y="2"/>
                </a:lnTo>
                <a:lnTo>
                  <a:pt x="0" y="2"/>
                </a:lnTo>
                <a:lnTo>
                  <a:pt x="0" y="11"/>
                </a:lnTo>
                <a:lnTo>
                  <a:pt x="6" y="15"/>
                </a:lnTo>
                <a:lnTo>
                  <a:pt x="12" y="15"/>
                </a:lnTo>
                <a:close/>
              </a:path>
            </a:pathLst>
          </a:custGeom>
          <a:solidFill>
            <a:srgbClr val="FFCC66"/>
          </a:solidFill>
          <a:ln w="9525">
            <a:noFill/>
            <a:round/>
            <a:headEnd/>
            <a:tailEnd/>
          </a:ln>
        </p:spPr>
        <p:txBody>
          <a:bodyPr/>
          <a:lstStyle/>
          <a:p>
            <a:endParaRPr lang="it-IT"/>
          </a:p>
        </p:txBody>
      </p:sp>
      <p:sp>
        <p:nvSpPr>
          <p:cNvPr id="15424" name="Freeform 330"/>
          <p:cNvSpPr>
            <a:spLocks noChangeAspect="1"/>
          </p:cNvSpPr>
          <p:nvPr/>
        </p:nvSpPr>
        <p:spPr bwMode="auto">
          <a:xfrm>
            <a:off x="2265363" y="1847850"/>
            <a:ext cx="66675" cy="25400"/>
          </a:xfrm>
          <a:custGeom>
            <a:avLst/>
            <a:gdLst>
              <a:gd name="T0" fmla="*/ 2147483647 w 39"/>
              <a:gd name="T1" fmla="*/ 2147483647 h 15"/>
              <a:gd name="T2" fmla="*/ 2147483647 w 39"/>
              <a:gd name="T3" fmla="*/ 2147483647 h 15"/>
              <a:gd name="T4" fmla="*/ 2147483647 w 39"/>
              <a:gd name="T5" fmla="*/ 2147483647 h 15"/>
              <a:gd name="T6" fmla="*/ 2147483647 w 39"/>
              <a:gd name="T7" fmla="*/ 2147483647 h 15"/>
              <a:gd name="T8" fmla="*/ 2147483647 w 39"/>
              <a:gd name="T9" fmla="*/ 2147483647 h 15"/>
              <a:gd name="T10" fmla="*/ 2147483647 w 39"/>
              <a:gd name="T11" fmla="*/ 2147483647 h 15"/>
              <a:gd name="T12" fmla="*/ 2147483647 w 39"/>
              <a:gd name="T13" fmla="*/ 0 h 15"/>
              <a:gd name="T14" fmla="*/ 2147483647 w 39"/>
              <a:gd name="T15" fmla="*/ 2147483647 h 15"/>
              <a:gd name="T16" fmla="*/ 0 w 39"/>
              <a:gd name="T17" fmla="*/ 2147483647 h 15"/>
              <a:gd name="T18" fmla="*/ 0 w 39"/>
              <a:gd name="T19" fmla="*/ 2147483647 h 15"/>
              <a:gd name="T20" fmla="*/ 0 w 39"/>
              <a:gd name="T21" fmla="*/ 2147483647 h 15"/>
              <a:gd name="T22" fmla="*/ 0 w 39"/>
              <a:gd name="T23" fmla="*/ 2147483647 h 15"/>
              <a:gd name="T24" fmla="*/ 2147483647 w 39"/>
              <a:gd name="T25" fmla="*/ 2147483647 h 15"/>
              <a:gd name="T26" fmla="*/ 2147483647 w 39"/>
              <a:gd name="T27" fmla="*/ 2147483647 h 15"/>
              <a:gd name="T28" fmla="*/ 2147483647 w 39"/>
              <a:gd name="T29" fmla="*/ 2147483647 h 15"/>
              <a:gd name="T30" fmla="*/ 2147483647 w 39"/>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5"/>
              <a:gd name="T50" fmla="*/ 39 w 39"/>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5">
                <a:moveTo>
                  <a:pt x="12" y="15"/>
                </a:moveTo>
                <a:lnTo>
                  <a:pt x="21" y="15"/>
                </a:lnTo>
                <a:lnTo>
                  <a:pt x="29" y="13"/>
                </a:lnTo>
                <a:lnTo>
                  <a:pt x="35" y="9"/>
                </a:lnTo>
                <a:lnTo>
                  <a:pt x="39" y="6"/>
                </a:lnTo>
                <a:lnTo>
                  <a:pt x="27" y="2"/>
                </a:lnTo>
                <a:lnTo>
                  <a:pt x="18" y="0"/>
                </a:lnTo>
                <a:lnTo>
                  <a:pt x="8" y="2"/>
                </a:lnTo>
                <a:lnTo>
                  <a:pt x="0" y="2"/>
                </a:lnTo>
                <a:lnTo>
                  <a:pt x="0" y="11"/>
                </a:lnTo>
                <a:lnTo>
                  <a:pt x="6" y="15"/>
                </a:lnTo>
                <a:lnTo>
                  <a:pt x="12" y="15"/>
                </a:lnTo>
              </a:path>
            </a:pathLst>
          </a:custGeom>
          <a:solidFill>
            <a:srgbClr val="FFCC66"/>
          </a:solidFill>
          <a:ln w="0">
            <a:noFill/>
            <a:round/>
            <a:headEnd/>
            <a:tailEnd/>
          </a:ln>
        </p:spPr>
        <p:txBody>
          <a:bodyPr/>
          <a:lstStyle/>
          <a:p>
            <a:endParaRPr lang="it-IT"/>
          </a:p>
        </p:txBody>
      </p:sp>
      <p:sp>
        <p:nvSpPr>
          <p:cNvPr id="15425" name="Freeform 331"/>
          <p:cNvSpPr>
            <a:spLocks noChangeAspect="1"/>
          </p:cNvSpPr>
          <p:nvPr/>
        </p:nvSpPr>
        <p:spPr bwMode="auto">
          <a:xfrm>
            <a:off x="2257425" y="1887538"/>
            <a:ext cx="42863" cy="31750"/>
          </a:xfrm>
          <a:custGeom>
            <a:avLst/>
            <a:gdLst>
              <a:gd name="T0" fmla="*/ 2147483647 w 26"/>
              <a:gd name="T1" fmla="*/ 0 h 19"/>
              <a:gd name="T2" fmla="*/ 2147483647 w 26"/>
              <a:gd name="T3" fmla="*/ 2147483647 h 19"/>
              <a:gd name="T4" fmla="*/ 2147483647 w 26"/>
              <a:gd name="T5" fmla="*/ 2147483647 h 19"/>
              <a:gd name="T6" fmla="*/ 0 w 26"/>
              <a:gd name="T7" fmla="*/ 2147483647 h 19"/>
              <a:gd name="T8" fmla="*/ 0 w 26"/>
              <a:gd name="T9" fmla="*/ 2147483647 h 19"/>
              <a:gd name="T10" fmla="*/ 2147483647 w 26"/>
              <a:gd name="T11" fmla="*/ 2147483647 h 19"/>
              <a:gd name="T12" fmla="*/ 2147483647 w 26"/>
              <a:gd name="T13" fmla="*/ 2147483647 h 19"/>
              <a:gd name="T14" fmla="*/ 2147483647 w 26"/>
              <a:gd name="T15" fmla="*/ 2147483647 h 19"/>
              <a:gd name="T16" fmla="*/ 2147483647 w 26"/>
              <a:gd name="T17" fmla="*/ 2147483647 h 19"/>
              <a:gd name="T18" fmla="*/ 2147483647 w 26"/>
              <a:gd name="T19" fmla="*/ 2147483647 h 19"/>
              <a:gd name="T20" fmla="*/ 2147483647 w 26"/>
              <a:gd name="T21" fmla="*/ 2147483647 h 19"/>
              <a:gd name="T22" fmla="*/ 2147483647 w 26"/>
              <a:gd name="T23" fmla="*/ 2147483647 h 19"/>
              <a:gd name="T24" fmla="*/ 2147483647 w 26"/>
              <a:gd name="T25" fmla="*/ 2147483647 h 19"/>
              <a:gd name="T26" fmla="*/ 2147483647 w 26"/>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9"/>
              <a:gd name="T44" fmla="*/ 26 w 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9">
                <a:moveTo>
                  <a:pt x="9" y="0"/>
                </a:moveTo>
                <a:lnTo>
                  <a:pt x="5" y="2"/>
                </a:lnTo>
                <a:lnTo>
                  <a:pt x="3" y="4"/>
                </a:lnTo>
                <a:lnTo>
                  <a:pt x="0" y="6"/>
                </a:lnTo>
                <a:lnTo>
                  <a:pt x="0" y="11"/>
                </a:lnTo>
                <a:lnTo>
                  <a:pt x="2" y="13"/>
                </a:lnTo>
                <a:lnTo>
                  <a:pt x="5" y="17"/>
                </a:lnTo>
                <a:lnTo>
                  <a:pt x="9" y="19"/>
                </a:lnTo>
                <a:lnTo>
                  <a:pt x="15" y="19"/>
                </a:lnTo>
                <a:lnTo>
                  <a:pt x="19" y="17"/>
                </a:lnTo>
                <a:lnTo>
                  <a:pt x="23" y="15"/>
                </a:lnTo>
                <a:lnTo>
                  <a:pt x="25" y="11"/>
                </a:lnTo>
                <a:lnTo>
                  <a:pt x="26" y="6"/>
                </a:lnTo>
                <a:lnTo>
                  <a:pt x="9" y="0"/>
                </a:lnTo>
                <a:close/>
              </a:path>
            </a:pathLst>
          </a:custGeom>
          <a:solidFill>
            <a:srgbClr val="FFCC66"/>
          </a:solidFill>
          <a:ln w="9525">
            <a:noFill/>
            <a:round/>
            <a:headEnd/>
            <a:tailEnd/>
          </a:ln>
        </p:spPr>
        <p:txBody>
          <a:bodyPr/>
          <a:lstStyle/>
          <a:p>
            <a:endParaRPr lang="it-IT"/>
          </a:p>
        </p:txBody>
      </p:sp>
      <p:sp>
        <p:nvSpPr>
          <p:cNvPr id="15426" name="Freeform 332"/>
          <p:cNvSpPr>
            <a:spLocks noChangeAspect="1"/>
          </p:cNvSpPr>
          <p:nvPr/>
        </p:nvSpPr>
        <p:spPr bwMode="auto">
          <a:xfrm>
            <a:off x="2257425" y="1887538"/>
            <a:ext cx="42863" cy="31750"/>
          </a:xfrm>
          <a:custGeom>
            <a:avLst/>
            <a:gdLst>
              <a:gd name="T0" fmla="*/ 2147483647 w 26"/>
              <a:gd name="T1" fmla="*/ 0 h 19"/>
              <a:gd name="T2" fmla="*/ 2147483647 w 26"/>
              <a:gd name="T3" fmla="*/ 2147483647 h 19"/>
              <a:gd name="T4" fmla="*/ 2147483647 w 26"/>
              <a:gd name="T5" fmla="*/ 2147483647 h 19"/>
              <a:gd name="T6" fmla="*/ 0 w 26"/>
              <a:gd name="T7" fmla="*/ 2147483647 h 19"/>
              <a:gd name="T8" fmla="*/ 0 w 26"/>
              <a:gd name="T9" fmla="*/ 2147483647 h 19"/>
              <a:gd name="T10" fmla="*/ 2147483647 w 26"/>
              <a:gd name="T11" fmla="*/ 2147483647 h 19"/>
              <a:gd name="T12" fmla="*/ 2147483647 w 26"/>
              <a:gd name="T13" fmla="*/ 2147483647 h 19"/>
              <a:gd name="T14" fmla="*/ 2147483647 w 26"/>
              <a:gd name="T15" fmla="*/ 2147483647 h 19"/>
              <a:gd name="T16" fmla="*/ 2147483647 w 26"/>
              <a:gd name="T17" fmla="*/ 2147483647 h 19"/>
              <a:gd name="T18" fmla="*/ 2147483647 w 26"/>
              <a:gd name="T19" fmla="*/ 2147483647 h 19"/>
              <a:gd name="T20" fmla="*/ 2147483647 w 26"/>
              <a:gd name="T21" fmla="*/ 2147483647 h 19"/>
              <a:gd name="T22" fmla="*/ 2147483647 w 26"/>
              <a:gd name="T23" fmla="*/ 2147483647 h 19"/>
              <a:gd name="T24" fmla="*/ 2147483647 w 26"/>
              <a:gd name="T25" fmla="*/ 2147483647 h 19"/>
              <a:gd name="T26" fmla="*/ 2147483647 w 26"/>
              <a:gd name="T27" fmla="*/ 2147483647 h 19"/>
              <a:gd name="T28" fmla="*/ 2147483647 w 26"/>
              <a:gd name="T29" fmla="*/ 0 h 19"/>
              <a:gd name="T30" fmla="*/ 2147483647 w 26"/>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9"/>
              <a:gd name="T50" fmla="*/ 26 w 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9">
                <a:moveTo>
                  <a:pt x="9" y="0"/>
                </a:moveTo>
                <a:lnTo>
                  <a:pt x="5" y="2"/>
                </a:lnTo>
                <a:lnTo>
                  <a:pt x="3" y="4"/>
                </a:lnTo>
                <a:lnTo>
                  <a:pt x="0" y="6"/>
                </a:lnTo>
                <a:lnTo>
                  <a:pt x="0" y="11"/>
                </a:lnTo>
                <a:lnTo>
                  <a:pt x="2" y="13"/>
                </a:lnTo>
                <a:lnTo>
                  <a:pt x="5" y="17"/>
                </a:lnTo>
                <a:lnTo>
                  <a:pt x="9" y="19"/>
                </a:lnTo>
                <a:lnTo>
                  <a:pt x="15" y="19"/>
                </a:lnTo>
                <a:lnTo>
                  <a:pt x="19" y="17"/>
                </a:lnTo>
                <a:lnTo>
                  <a:pt x="23" y="15"/>
                </a:lnTo>
                <a:lnTo>
                  <a:pt x="25" y="11"/>
                </a:lnTo>
                <a:lnTo>
                  <a:pt x="26" y="6"/>
                </a:lnTo>
                <a:lnTo>
                  <a:pt x="9" y="0"/>
                </a:lnTo>
              </a:path>
            </a:pathLst>
          </a:custGeom>
          <a:solidFill>
            <a:srgbClr val="FFCC66"/>
          </a:solidFill>
          <a:ln w="0">
            <a:noFill/>
            <a:round/>
            <a:headEnd/>
            <a:tailEnd/>
          </a:ln>
        </p:spPr>
        <p:txBody>
          <a:bodyPr/>
          <a:lstStyle/>
          <a:p>
            <a:endParaRPr lang="it-IT"/>
          </a:p>
        </p:txBody>
      </p:sp>
      <p:sp>
        <p:nvSpPr>
          <p:cNvPr id="15427" name="Freeform 333"/>
          <p:cNvSpPr>
            <a:spLocks noChangeAspect="1"/>
          </p:cNvSpPr>
          <p:nvPr/>
        </p:nvSpPr>
        <p:spPr bwMode="auto">
          <a:xfrm>
            <a:off x="1966913" y="1873250"/>
            <a:ext cx="52387" cy="14288"/>
          </a:xfrm>
          <a:custGeom>
            <a:avLst/>
            <a:gdLst>
              <a:gd name="T0" fmla="*/ 0 w 31"/>
              <a:gd name="T1" fmla="*/ 2147483647 h 8"/>
              <a:gd name="T2" fmla="*/ 2147483647 w 31"/>
              <a:gd name="T3" fmla="*/ 2147483647 h 8"/>
              <a:gd name="T4" fmla="*/ 2147483647 w 31"/>
              <a:gd name="T5" fmla="*/ 2147483647 h 8"/>
              <a:gd name="T6" fmla="*/ 2147483647 w 31"/>
              <a:gd name="T7" fmla="*/ 2147483647 h 8"/>
              <a:gd name="T8" fmla="*/ 2147483647 w 31"/>
              <a:gd name="T9" fmla="*/ 2147483647 h 8"/>
              <a:gd name="T10" fmla="*/ 2147483647 w 31"/>
              <a:gd name="T11" fmla="*/ 0 h 8"/>
              <a:gd name="T12" fmla="*/ 2147483647 w 31"/>
              <a:gd name="T13" fmla="*/ 0 h 8"/>
              <a:gd name="T14" fmla="*/ 0 w 31"/>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8"/>
              <a:gd name="T26" fmla="*/ 31 w 3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8">
                <a:moveTo>
                  <a:pt x="0" y="2"/>
                </a:moveTo>
                <a:lnTo>
                  <a:pt x="4" y="6"/>
                </a:lnTo>
                <a:lnTo>
                  <a:pt x="8" y="8"/>
                </a:lnTo>
                <a:lnTo>
                  <a:pt x="31" y="4"/>
                </a:lnTo>
                <a:lnTo>
                  <a:pt x="21" y="2"/>
                </a:lnTo>
                <a:lnTo>
                  <a:pt x="13" y="0"/>
                </a:lnTo>
                <a:lnTo>
                  <a:pt x="8" y="0"/>
                </a:lnTo>
                <a:lnTo>
                  <a:pt x="0" y="2"/>
                </a:lnTo>
                <a:close/>
              </a:path>
            </a:pathLst>
          </a:custGeom>
          <a:solidFill>
            <a:srgbClr val="FFCC66"/>
          </a:solidFill>
          <a:ln w="9525">
            <a:noFill/>
            <a:round/>
            <a:headEnd/>
            <a:tailEnd/>
          </a:ln>
        </p:spPr>
        <p:txBody>
          <a:bodyPr/>
          <a:lstStyle/>
          <a:p>
            <a:endParaRPr lang="it-IT"/>
          </a:p>
        </p:txBody>
      </p:sp>
      <p:sp>
        <p:nvSpPr>
          <p:cNvPr id="15428" name="Freeform 334"/>
          <p:cNvSpPr>
            <a:spLocks noChangeAspect="1"/>
          </p:cNvSpPr>
          <p:nvPr/>
        </p:nvSpPr>
        <p:spPr bwMode="auto">
          <a:xfrm>
            <a:off x="1966913" y="1873250"/>
            <a:ext cx="52387" cy="14288"/>
          </a:xfrm>
          <a:custGeom>
            <a:avLst/>
            <a:gdLst>
              <a:gd name="T0" fmla="*/ 0 w 31"/>
              <a:gd name="T1" fmla="*/ 2147483647 h 8"/>
              <a:gd name="T2" fmla="*/ 2147483647 w 31"/>
              <a:gd name="T3" fmla="*/ 2147483647 h 8"/>
              <a:gd name="T4" fmla="*/ 2147483647 w 31"/>
              <a:gd name="T5" fmla="*/ 2147483647 h 8"/>
              <a:gd name="T6" fmla="*/ 2147483647 w 31"/>
              <a:gd name="T7" fmla="*/ 2147483647 h 8"/>
              <a:gd name="T8" fmla="*/ 2147483647 w 31"/>
              <a:gd name="T9" fmla="*/ 2147483647 h 8"/>
              <a:gd name="T10" fmla="*/ 2147483647 w 31"/>
              <a:gd name="T11" fmla="*/ 2147483647 h 8"/>
              <a:gd name="T12" fmla="*/ 2147483647 w 31"/>
              <a:gd name="T13" fmla="*/ 2147483647 h 8"/>
              <a:gd name="T14" fmla="*/ 2147483647 w 31"/>
              <a:gd name="T15" fmla="*/ 0 h 8"/>
              <a:gd name="T16" fmla="*/ 2147483647 w 31"/>
              <a:gd name="T17" fmla="*/ 0 h 8"/>
              <a:gd name="T18" fmla="*/ 0 w 31"/>
              <a:gd name="T19" fmla="*/ 2147483647 h 8"/>
              <a:gd name="T20" fmla="*/ 0 w 31"/>
              <a:gd name="T21" fmla="*/ 2147483647 h 8"/>
              <a:gd name="T22" fmla="*/ 0 w 31"/>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8"/>
              <a:gd name="T38" fmla="*/ 31 w 31"/>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8">
                <a:moveTo>
                  <a:pt x="0" y="2"/>
                </a:moveTo>
                <a:lnTo>
                  <a:pt x="4" y="6"/>
                </a:lnTo>
                <a:lnTo>
                  <a:pt x="8" y="8"/>
                </a:lnTo>
                <a:lnTo>
                  <a:pt x="31" y="4"/>
                </a:lnTo>
                <a:lnTo>
                  <a:pt x="21" y="2"/>
                </a:lnTo>
                <a:lnTo>
                  <a:pt x="13" y="0"/>
                </a:lnTo>
                <a:lnTo>
                  <a:pt x="8" y="0"/>
                </a:lnTo>
                <a:lnTo>
                  <a:pt x="0" y="2"/>
                </a:lnTo>
                <a:close/>
              </a:path>
            </a:pathLst>
          </a:custGeom>
          <a:solidFill>
            <a:srgbClr val="FFCC66"/>
          </a:solidFill>
          <a:ln w="0">
            <a:noFill/>
            <a:round/>
            <a:headEnd/>
            <a:tailEnd/>
          </a:ln>
        </p:spPr>
        <p:txBody>
          <a:bodyPr/>
          <a:lstStyle/>
          <a:p>
            <a:endParaRPr lang="it-IT"/>
          </a:p>
        </p:txBody>
      </p:sp>
      <p:sp>
        <p:nvSpPr>
          <p:cNvPr id="15429" name="Freeform 335"/>
          <p:cNvSpPr>
            <a:spLocks noChangeAspect="1"/>
          </p:cNvSpPr>
          <p:nvPr/>
        </p:nvSpPr>
        <p:spPr bwMode="auto">
          <a:xfrm>
            <a:off x="1989138" y="1844675"/>
            <a:ext cx="84137" cy="25400"/>
          </a:xfrm>
          <a:custGeom>
            <a:avLst/>
            <a:gdLst>
              <a:gd name="T0" fmla="*/ 0 w 50"/>
              <a:gd name="T1" fmla="*/ 2147483647 h 15"/>
              <a:gd name="T2" fmla="*/ 2147483647 w 50"/>
              <a:gd name="T3" fmla="*/ 2147483647 h 15"/>
              <a:gd name="T4" fmla="*/ 2147483647 w 50"/>
              <a:gd name="T5" fmla="*/ 2147483647 h 15"/>
              <a:gd name="T6" fmla="*/ 2147483647 w 50"/>
              <a:gd name="T7" fmla="*/ 2147483647 h 15"/>
              <a:gd name="T8" fmla="*/ 2147483647 w 50"/>
              <a:gd name="T9" fmla="*/ 2147483647 h 15"/>
              <a:gd name="T10" fmla="*/ 2147483647 w 50"/>
              <a:gd name="T11" fmla="*/ 2147483647 h 15"/>
              <a:gd name="T12" fmla="*/ 2147483647 w 50"/>
              <a:gd name="T13" fmla="*/ 0 h 15"/>
              <a:gd name="T14" fmla="*/ 2147483647 w 50"/>
              <a:gd name="T15" fmla="*/ 2147483647 h 15"/>
              <a:gd name="T16" fmla="*/ 2147483647 w 50"/>
              <a:gd name="T17" fmla="*/ 2147483647 h 15"/>
              <a:gd name="T18" fmla="*/ 2147483647 w 50"/>
              <a:gd name="T19" fmla="*/ 2147483647 h 15"/>
              <a:gd name="T20" fmla="*/ 2147483647 w 50"/>
              <a:gd name="T21" fmla="*/ 2147483647 h 15"/>
              <a:gd name="T22" fmla="*/ 0 w 50"/>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5"/>
              <a:gd name="T38" fmla="*/ 50 w 50"/>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5">
                <a:moveTo>
                  <a:pt x="0" y="10"/>
                </a:moveTo>
                <a:lnTo>
                  <a:pt x="16" y="13"/>
                </a:lnTo>
                <a:lnTo>
                  <a:pt x="29" y="15"/>
                </a:lnTo>
                <a:lnTo>
                  <a:pt x="50" y="10"/>
                </a:lnTo>
                <a:lnTo>
                  <a:pt x="43" y="6"/>
                </a:lnTo>
                <a:lnTo>
                  <a:pt x="25" y="2"/>
                </a:lnTo>
                <a:lnTo>
                  <a:pt x="16" y="0"/>
                </a:lnTo>
                <a:lnTo>
                  <a:pt x="8" y="2"/>
                </a:lnTo>
                <a:lnTo>
                  <a:pt x="6" y="2"/>
                </a:lnTo>
                <a:lnTo>
                  <a:pt x="4" y="4"/>
                </a:lnTo>
                <a:lnTo>
                  <a:pt x="2" y="6"/>
                </a:lnTo>
                <a:lnTo>
                  <a:pt x="0" y="10"/>
                </a:lnTo>
                <a:close/>
              </a:path>
            </a:pathLst>
          </a:custGeom>
          <a:solidFill>
            <a:srgbClr val="FFCC66"/>
          </a:solidFill>
          <a:ln w="9525">
            <a:noFill/>
            <a:round/>
            <a:headEnd/>
            <a:tailEnd/>
          </a:ln>
        </p:spPr>
        <p:txBody>
          <a:bodyPr/>
          <a:lstStyle/>
          <a:p>
            <a:endParaRPr lang="it-IT"/>
          </a:p>
        </p:txBody>
      </p:sp>
      <p:sp>
        <p:nvSpPr>
          <p:cNvPr id="15430" name="Freeform 336"/>
          <p:cNvSpPr>
            <a:spLocks noChangeAspect="1"/>
          </p:cNvSpPr>
          <p:nvPr/>
        </p:nvSpPr>
        <p:spPr bwMode="auto">
          <a:xfrm>
            <a:off x="1989138" y="1844675"/>
            <a:ext cx="84137" cy="25400"/>
          </a:xfrm>
          <a:custGeom>
            <a:avLst/>
            <a:gdLst>
              <a:gd name="T0" fmla="*/ 0 w 50"/>
              <a:gd name="T1" fmla="*/ 2147483647 h 15"/>
              <a:gd name="T2" fmla="*/ 2147483647 w 50"/>
              <a:gd name="T3" fmla="*/ 2147483647 h 15"/>
              <a:gd name="T4" fmla="*/ 2147483647 w 50"/>
              <a:gd name="T5" fmla="*/ 2147483647 h 15"/>
              <a:gd name="T6" fmla="*/ 2147483647 w 50"/>
              <a:gd name="T7" fmla="*/ 2147483647 h 15"/>
              <a:gd name="T8" fmla="*/ 2147483647 w 50"/>
              <a:gd name="T9" fmla="*/ 2147483647 h 15"/>
              <a:gd name="T10" fmla="*/ 2147483647 w 50"/>
              <a:gd name="T11" fmla="*/ 2147483647 h 15"/>
              <a:gd name="T12" fmla="*/ 2147483647 w 50"/>
              <a:gd name="T13" fmla="*/ 2147483647 h 15"/>
              <a:gd name="T14" fmla="*/ 2147483647 w 50"/>
              <a:gd name="T15" fmla="*/ 2147483647 h 15"/>
              <a:gd name="T16" fmla="*/ 2147483647 w 50"/>
              <a:gd name="T17" fmla="*/ 0 h 15"/>
              <a:gd name="T18" fmla="*/ 2147483647 w 50"/>
              <a:gd name="T19" fmla="*/ 2147483647 h 15"/>
              <a:gd name="T20" fmla="*/ 2147483647 w 50"/>
              <a:gd name="T21" fmla="*/ 2147483647 h 15"/>
              <a:gd name="T22" fmla="*/ 2147483647 w 50"/>
              <a:gd name="T23" fmla="*/ 2147483647 h 15"/>
              <a:gd name="T24" fmla="*/ 2147483647 w 50"/>
              <a:gd name="T25" fmla="*/ 2147483647 h 15"/>
              <a:gd name="T26" fmla="*/ 0 w 50"/>
              <a:gd name="T27" fmla="*/ 2147483647 h 15"/>
              <a:gd name="T28" fmla="*/ 0 w 50"/>
              <a:gd name="T29" fmla="*/ 2147483647 h 15"/>
              <a:gd name="T30" fmla="*/ 0 w 50"/>
              <a:gd name="T31" fmla="*/ 2147483647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15"/>
              <a:gd name="T50" fmla="*/ 50 w 5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15">
                <a:moveTo>
                  <a:pt x="0" y="10"/>
                </a:moveTo>
                <a:lnTo>
                  <a:pt x="16" y="13"/>
                </a:lnTo>
                <a:lnTo>
                  <a:pt x="29" y="15"/>
                </a:lnTo>
                <a:lnTo>
                  <a:pt x="50" y="10"/>
                </a:lnTo>
                <a:lnTo>
                  <a:pt x="43" y="6"/>
                </a:lnTo>
                <a:lnTo>
                  <a:pt x="25" y="2"/>
                </a:lnTo>
                <a:lnTo>
                  <a:pt x="16" y="0"/>
                </a:lnTo>
                <a:lnTo>
                  <a:pt x="8" y="2"/>
                </a:lnTo>
                <a:lnTo>
                  <a:pt x="6" y="2"/>
                </a:lnTo>
                <a:lnTo>
                  <a:pt x="4" y="4"/>
                </a:lnTo>
                <a:lnTo>
                  <a:pt x="2" y="6"/>
                </a:lnTo>
                <a:lnTo>
                  <a:pt x="0" y="10"/>
                </a:lnTo>
              </a:path>
            </a:pathLst>
          </a:custGeom>
          <a:solidFill>
            <a:srgbClr val="FFCC66"/>
          </a:solidFill>
          <a:ln w="0">
            <a:noFill/>
            <a:round/>
            <a:headEnd/>
            <a:tailEnd/>
          </a:ln>
        </p:spPr>
        <p:txBody>
          <a:bodyPr/>
          <a:lstStyle/>
          <a:p>
            <a:endParaRPr lang="it-IT"/>
          </a:p>
        </p:txBody>
      </p:sp>
      <p:sp>
        <p:nvSpPr>
          <p:cNvPr id="15431" name="Freeform 337"/>
          <p:cNvSpPr>
            <a:spLocks noChangeAspect="1"/>
          </p:cNvSpPr>
          <p:nvPr/>
        </p:nvSpPr>
        <p:spPr bwMode="auto">
          <a:xfrm>
            <a:off x="2392363" y="6081713"/>
            <a:ext cx="26987" cy="7937"/>
          </a:xfrm>
          <a:custGeom>
            <a:avLst/>
            <a:gdLst>
              <a:gd name="T0" fmla="*/ 0 w 16"/>
              <a:gd name="T1" fmla="*/ 2147483647 h 4"/>
              <a:gd name="T2" fmla="*/ 2147483647 w 16"/>
              <a:gd name="T3" fmla="*/ 2147483647 h 4"/>
              <a:gd name="T4" fmla="*/ 2147483647 w 16"/>
              <a:gd name="T5" fmla="*/ 2147483647 h 4"/>
              <a:gd name="T6" fmla="*/ 2147483647 w 16"/>
              <a:gd name="T7" fmla="*/ 2147483647 h 4"/>
              <a:gd name="T8" fmla="*/ 2147483647 w 16"/>
              <a:gd name="T9" fmla="*/ 2147483647 h 4"/>
              <a:gd name="T10" fmla="*/ 2147483647 w 16"/>
              <a:gd name="T11" fmla="*/ 0 h 4"/>
              <a:gd name="T12" fmla="*/ 2147483647 w 16"/>
              <a:gd name="T13" fmla="*/ 0 h 4"/>
              <a:gd name="T14" fmla="*/ 2147483647 w 16"/>
              <a:gd name="T15" fmla="*/ 0 h 4"/>
              <a:gd name="T16" fmla="*/ 0 w 16"/>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
              <a:gd name="T29" fmla="*/ 16 w 1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
                <a:moveTo>
                  <a:pt x="0" y="2"/>
                </a:moveTo>
                <a:lnTo>
                  <a:pt x="4" y="4"/>
                </a:lnTo>
                <a:lnTo>
                  <a:pt x="10" y="4"/>
                </a:lnTo>
                <a:lnTo>
                  <a:pt x="14" y="4"/>
                </a:lnTo>
                <a:lnTo>
                  <a:pt x="16" y="2"/>
                </a:lnTo>
                <a:lnTo>
                  <a:pt x="14" y="0"/>
                </a:lnTo>
                <a:lnTo>
                  <a:pt x="10" y="0"/>
                </a:lnTo>
                <a:lnTo>
                  <a:pt x="4" y="0"/>
                </a:lnTo>
                <a:lnTo>
                  <a:pt x="0" y="2"/>
                </a:lnTo>
                <a:close/>
              </a:path>
            </a:pathLst>
          </a:custGeom>
          <a:solidFill>
            <a:srgbClr val="FFCC66"/>
          </a:solidFill>
          <a:ln w="9525">
            <a:noFill/>
            <a:round/>
            <a:headEnd/>
            <a:tailEnd/>
          </a:ln>
        </p:spPr>
        <p:txBody>
          <a:bodyPr/>
          <a:lstStyle/>
          <a:p>
            <a:endParaRPr lang="it-IT"/>
          </a:p>
        </p:txBody>
      </p:sp>
      <p:sp>
        <p:nvSpPr>
          <p:cNvPr id="15432" name="Freeform 338"/>
          <p:cNvSpPr>
            <a:spLocks noChangeAspect="1"/>
          </p:cNvSpPr>
          <p:nvPr/>
        </p:nvSpPr>
        <p:spPr bwMode="auto">
          <a:xfrm>
            <a:off x="2392363" y="6081713"/>
            <a:ext cx="26987" cy="7937"/>
          </a:xfrm>
          <a:custGeom>
            <a:avLst/>
            <a:gdLst>
              <a:gd name="T0" fmla="*/ 0 w 16"/>
              <a:gd name="T1" fmla="*/ 2147483647 h 4"/>
              <a:gd name="T2" fmla="*/ 2147483647 w 16"/>
              <a:gd name="T3" fmla="*/ 2147483647 h 4"/>
              <a:gd name="T4" fmla="*/ 2147483647 w 16"/>
              <a:gd name="T5" fmla="*/ 2147483647 h 4"/>
              <a:gd name="T6" fmla="*/ 2147483647 w 16"/>
              <a:gd name="T7" fmla="*/ 2147483647 h 4"/>
              <a:gd name="T8" fmla="*/ 2147483647 w 16"/>
              <a:gd name="T9" fmla="*/ 2147483647 h 4"/>
              <a:gd name="T10" fmla="*/ 2147483647 w 16"/>
              <a:gd name="T11" fmla="*/ 0 h 4"/>
              <a:gd name="T12" fmla="*/ 2147483647 w 16"/>
              <a:gd name="T13" fmla="*/ 0 h 4"/>
              <a:gd name="T14" fmla="*/ 2147483647 w 16"/>
              <a:gd name="T15" fmla="*/ 0 h 4"/>
              <a:gd name="T16" fmla="*/ 0 w 16"/>
              <a:gd name="T17" fmla="*/ 2147483647 h 4"/>
              <a:gd name="T18" fmla="*/ 0 w 16"/>
              <a:gd name="T19" fmla="*/ 2147483647 h 4"/>
              <a:gd name="T20" fmla="*/ 0 w 1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4"/>
              <a:gd name="T35" fmla="*/ 16 w 1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4">
                <a:moveTo>
                  <a:pt x="0" y="2"/>
                </a:moveTo>
                <a:lnTo>
                  <a:pt x="4" y="4"/>
                </a:lnTo>
                <a:lnTo>
                  <a:pt x="10" y="4"/>
                </a:lnTo>
                <a:lnTo>
                  <a:pt x="14" y="4"/>
                </a:lnTo>
                <a:lnTo>
                  <a:pt x="16" y="2"/>
                </a:lnTo>
                <a:lnTo>
                  <a:pt x="14" y="0"/>
                </a:lnTo>
                <a:lnTo>
                  <a:pt x="10" y="0"/>
                </a:lnTo>
                <a:lnTo>
                  <a:pt x="4" y="0"/>
                </a:lnTo>
                <a:lnTo>
                  <a:pt x="0" y="2"/>
                </a:lnTo>
              </a:path>
            </a:pathLst>
          </a:custGeom>
          <a:solidFill>
            <a:srgbClr val="FFCC66"/>
          </a:solidFill>
          <a:ln w="0">
            <a:noFill/>
            <a:round/>
            <a:headEnd/>
            <a:tailEnd/>
          </a:ln>
        </p:spPr>
        <p:txBody>
          <a:bodyPr/>
          <a:lstStyle/>
          <a:p>
            <a:endParaRPr lang="it-IT"/>
          </a:p>
        </p:txBody>
      </p:sp>
      <p:sp>
        <p:nvSpPr>
          <p:cNvPr id="15433" name="Freeform 339"/>
          <p:cNvSpPr>
            <a:spLocks noChangeAspect="1"/>
          </p:cNvSpPr>
          <p:nvPr/>
        </p:nvSpPr>
        <p:spPr bwMode="auto">
          <a:xfrm>
            <a:off x="2349500" y="6062663"/>
            <a:ext cx="42863" cy="9525"/>
          </a:xfrm>
          <a:custGeom>
            <a:avLst/>
            <a:gdLst>
              <a:gd name="T0" fmla="*/ 0 w 25"/>
              <a:gd name="T1" fmla="*/ 0 h 6"/>
              <a:gd name="T2" fmla="*/ 2147483647 w 25"/>
              <a:gd name="T3" fmla="*/ 2147483647 h 6"/>
              <a:gd name="T4" fmla="*/ 2147483647 w 25"/>
              <a:gd name="T5" fmla="*/ 2147483647 h 6"/>
              <a:gd name="T6" fmla="*/ 2147483647 w 25"/>
              <a:gd name="T7" fmla="*/ 2147483647 h 6"/>
              <a:gd name="T8" fmla="*/ 2147483647 w 25"/>
              <a:gd name="T9" fmla="*/ 0 h 6"/>
              <a:gd name="T10" fmla="*/ 0 w 25"/>
              <a:gd name="T11" fmla="*/ 0 h 6"/>
              <a:gd name="T12" fmla="*/ 0 60000 65536"/>
              <a:gd name="T13" fmla="*/ 0 60000 65536"/>
              <a:gd name="T14" fmla="*/ 0 60000 65536"/>
              <a:gd name="T15" fmla="*/ 0 60000 65536"/>
              <a:gd name="T16" fmla="*/ 0 60000 65536"/>
              <a:gd name="T17" fmla="*/ 0 60000 65536"/>
              <a:gd name="T18" fmla="*/ 0 w 25"/>
              <a:gd name="T19" fmla="*/ 0 h 6"/>
              <a:gd name="T20" fmla="*/ 25 w 25"/>
              <a:gd name="T21" fmla="*/ 6 h 6"/>
            </a:gdLst>
            <a:ahLst/>
            <a:cxnLst>
              <a:cxn ang="T12">
                <a:pos x="T0" y="T1"/>
              </a:cxn>
              <a:cxn ang="T13">
                <a:pos x="T2" y="T3"/>
              </a:cxn>
              <a:cxn ang="T14">
                <a:pos x="T4" y="T5"/>
              </a:cxn>
              <a:cxn ang="T15">
                <a:pos x="T6" y="T7"/>
              </a:cxn>
              <a:cxn ang="T16">
                <a:pos x="T8" y="T9"/>
              </a:cxn>
              <a:cxn ang="T17">
                <a:pos x="T10" y="T11"/>
              </a:cxn>
            </a:cxnLst>
            <a:rect l="T18" t="T19" r="T20" b="T21"/>
            <a:pathLst>
              <a:path w="25" h="6">
                <a:moveTo>
                  <a:pt x="0" y="0"/>
                </a:moveTo>
                <a:lnTo>
                  <a:pt x="2" y="2"/>
                </a:lnTo>
                <a:lnTo>
                  <a:pt x="6" y="6"/>
                </a:lnTo>
                <a:lnTo>
                  <a:pt x="16" y="2"/>
                </a:lnTo>
                <a:lnTo>
                  <a:pt x="25" y="0"/>
                </a:lnTo>
                <a:lnTo>
                  <a:pt x="0" y="0"/>
                </a:lnTo>
                <a:close/>
              </a:path>
            </a:pathLst>
          </a:custGeom>
          <a:solidFill>
            <a:srgbClr val="FFCC66"/>
          </a:solidFill>
          <a:ln w="9525">
            <a:noFill/>
            <a:round/>
            <a:headEnd/>
            <a:tailEnd/>
          </a:ln>
        </p:spPr>
        <p:txBody>
          <a:bodyPr/>
          <a:lstStyle/>
          <a:p>
            <a:endParaRPr lang="it-IT"/>
          </a:p>
        </p:txBody>
      </p:sp>
      <p:sp>
        <p:nvSpPr>
          <p:cNvPr id="15434" name="Freeform 340"/>
          <p:cNvSpPr>
            <a:spLocks noChangeAspect="1"/>
          </p:cNvSpPr>
          <p:nvPr/>
        </p:nvSpPr>
        <p:spPr bwMode="auto">
          <a:xfrm>
            <a:off x="2349500" y="6062663"/>
            <a:ext cx="42863" cy="9525"/>
          </a:xfrm>
          <a:custGeom>
            <a:avLst/>
            <a:gdLst>
              <a:gd name="T0" fmla="*/ 0 w 25"/>
              <a:gd name="T1" fmla="*/ 0 h 6"/>
              <a:gd name="T2" fmla="*/ 2147483647 w 25"/>
              <a:gd name="T3" fmla="*/ 2147483647 h 6"/>
              <a:gd name="T4" fmla="*/ 2147483647 w 25"/>
              <a:gd name="T5" fmla="*/ 2147483647 h 6"/>
              <a:gd name="T6" fmla="*/ 2147483647 w 25"/>
              <a:gd name="T7" fmla="*/ 2147483647 h 6"/>
              <a:gd name="T8" fmla="*/ 2147483647 w 25"/>
              <a:gd name="T9" fmla="*/ 0 h 6"/>
              <a:gd name="T10" fmla="*/ 2147483647 w 25"/>
              <a:gd name="T11" fmla="*/ 0 h 6"/>
              <a:gd name="T12" fmla="*/ 0 w 25"/>
              <a:gd name="T13" fmla="*/ 0 h 6"/>
              <a:gd name="T14" fmla="*/ 0 w 25"/>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
              <a:gd name="T26" fmla="*/ 25 w 2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
                <a:moveTo>
                  <a:pt x="0" y="0"/>
                </a:moveTo>
                <a:lnTo>
                  <a:pt x="2" y="2"/>
                </a:lnTo>
                <a:lnTo>
                  <a:pt x="6" y="6"/>
                </a:lnTo>
                <a:lnTo>
                  <a:pt x="16" y="2"/>
                </a:lnTo>
                <a:lnTo>
                  <a:pt x="25" y="0"/>
                </a:lnTo>
                <a:lnTo>
                  <a:pt x="0" y="0"/>
                </a:lnTo>
              </a:path>
            </a:pathLst>
          </a:custGeom>
          <a:solidFill>
            <a:srgbClr val="FFCC66"/>
          </a:solidFill>
          <a:ln w="0">
            <a:noFill/>
            <a:round/>
            <a:headEnd/>
            <a:tailEnd/>
          </a:ln>
        </p:spPr>
        <p:txBody>
          <a:bodyPr/>
          <a:lstStyle/>
          <a:p>
            <a:endParaRPr lang="it-IT"/>
          </a:p>
        </p:txBody>
      </p:sp>
      <p:sp>
        <p:nvSpPr>
          <p:cNvPr id="15435" name="Freeform 341"/>
          <p:cNvSpPr>
            <a:spLocks noChangeAspect="1"/>
          </p:cNvSpPr>
          <p:nvPr/>
        </p:nvSpPr>
        <p:spPr bwMode="auto">
          <a:xfrm>
            <a:off x="2352675" y="6037263"/>
            <a:ext cx="28575" cy="14287"/>
          </a:xfrm>
          <a:custGeom>
            <a:avLst/>
            <a:gdLst>
              <a:gd name="T0" fmla="*/ 2147483647 w 16"/>
              <a:gd name="T1" fmla="*/ 0 h 9"/>
              <a:gd name="T2" fmla="*/ 0 w 16"/>
              <a:gd name="T3" fmla="*/ 2147483647 h 9"/>
              <a:gd name="T4" fmla="*/ 2147483647 w 16"/>
              <a:gd name="T5" fmla="*/ 2147483647 h 9"/>
              <a:gd name="T6" fmla="*/ 2147483647 w 16"/>
              <a:gd name="T7" fmla="*/ 2147483647 h 9"/>
              <a:gd name="T8" fmla="*/ 2147483647 w 16"/>
              <a:gd name="T9" fmla="*/ 2147483647 h 9"/>
              <a:gd name="T10" fmla="*/ 2147483647 w 16"/>
              <a:gd name="T11" fmla="*/ 2147483647 h 9"/>
              <a:gd name="T12" fmla="*/ 2147483647 w 16"/>
              <a:gd name="T13" fmla="*/ 2147483647 h 9"/>
              <a:gd name="T14" fmla="*/ 2147483647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6" y="0"/>
                </a:moveTo>
                <a:lnTo>
                  <a:pt x="0" y="6"/>
                </a:lnTo>
                <a:lnTo>
                  <a:pt x="4" y="9"/>
                </a:lnTo>
                <a:lnTo>
                  <a:pt x="8" y="9"/>
                </a:lnTo>
                <a:lnTo>
                  <a:pt x="12" y="9"/>
                </a:lnTo>
                <a:lnTo>
                  <a:pt x="16" y="9"/>
                </a:lnTo>
                <a:lnTo>
                  <a:pt x="10" y="6"/>
                </a:lnTo>
                <a:lnTo>
                  <a:pt x="6" y="0"/>
                </a:lnTo>
                <a:close/>
              </a:path>
            </a:pathLst>
          </a:custGeom>
          <a:solidFill>
            <a:srgbClr val="FFCC66"/>
          </a:solidFill>
          <a:ln w="9525">
            <a:noFill/>
            <a:round/>
            <a:headEnd/>
            <a:tailEnd/>
          </a:ln>
        </p:spPr>
        <p:txBody>
          <a:bodyPr/>
          <a:lstStyle/>
          <a:p>
            <a:endParaRPr lang="it-IT"/>
          </a:p>
        </p:txBody>
      </p:sp>
      <p:sp>
        <p:nvSpPr>
          <p:cNvPr id="15436" name="Freeform 342"/>
          <p:cNvSpPr>
            <a:spLocks noChangeAspect="1"/>
          </p:cNvSpPr>
          <p:nvPr/>
        </p:nvSpPr>
        <p:spPr bwMode="auto">
          <a:xfrm>
            <a:off x="2352675" y="6037263"/>
            <a:ext cx="28575" cy="14287"/>
          </a:xfrm>
          <a:custGeom>
            <a:avLst/>
            <a:gdLst>
              <a:gd name="T0" fmla="*/ 2147483647 w 16"/>
              <a:gd name="T1" fmla="*/ 0 h 9"/>
              <a:gd name="T2" fmla="*/ 0 w 16"/>
              <a:gd name="T3" fmla="*/ 2147483647 h 9"/>
              <a:gd name="T4" fmla="*/ 0 w 16"/>
              <a:gd name="T5" fmla="*/ 2147483647 h 9"/>
              <a:gd name="T6" fmla="*/ 2147483647 w 16"/>
              <a:gd name="T7" fmla="*/ 2147483647 h 9"/>
              <a:gd name="T8" fmla="*/ 2147483647 w 16"/>
              <a:gd name="T9" fmla="*/ 2147483647 h 9"/>
              <a:gd name="T10" fmla="*/ 2147483647 w 16"/>
              <a:gd name="T11" fmla="*/ 2147483647 h 9"/>
              <a:gd name="T12" fmla="*/ 2147483647 w 16"/>
              <a:gd name="T13" fmla="*/ 2147483647 h 9"/>
              <a:gd name="T14" fmla="*/ 2147483647 w 16"/>
              <a:gd name="T15" fmla="*/ 2147483647 h 9"/>
              <a:gd name="T16" fmla="*/ 2147483647 w 16"/>
              <a:gd name="T17" fmla="*/ 0 h 9"/>
              <a:gd name="T18" fmla="*/ 2147483647 w 16"/>
              <a:gd name="T19" fmla="*/ 0 h 9"/>
              <a:gd name="T20" fmla="*/ 2147483647 w 16"/>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9"/>
              <a:gd name="T35" fmla="*/ 16 w 1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9">
                <a:moveTo>
                  <a:pt x="6" y="0"/>
                </a:moveTo>
                <a:lnTo>
                  <a:pt x="0" y="6"/>
                </a:lnTo>
                <a:lnTo>
                  <a:pt x="4" y="9"/>
                </a:lnTo>
                <a:lnTo>
                  <a:pt x="8" y="9"/>
                </a:lnTo>
                <a:lnTo>
                  <a:pt x="12" y="9"/>
                </a:lnTo>
                <a:lnTo>
                  <a:pt x="16" y="9"/>
                </a:lnTo>
                <a:lnTo>
                  <a:pt x="10" y="6"/>
                </a:lnTo>
                <a:lnTo>
                  <a:pt x="6" y="0"/>
                </a:lnTo>
                <a:close/>
              </a:path>
            </a:pathLst>
          </a:custGeom>
          <a:solidFill>
            <a:srgbClr val="FFCC66"/>
          </a:solidFill>
          <a:ln w="0">
            <a:noFill/>
            <a:round/>
            <a:headEnd/>
            <a:tailEnd/>
          </a:ln>
        </p:spPr>
        <p:txBody>
          <a:bodyPr/>
          <a:lstStyle/>
          <a:p>
            <a:endParaRPr lang="it-IT"/>
          </a:p>
        </p:txBody>
      </p:sp>
      <p:sp>
        <p:nvSpPr>
          <p:cNvPr id="15437" name="Freeform 343"/>
          <p:cNvSpPr>
            <a:spLocks noChangeAspect="1"/>
          </p:cNvSpPr>
          <p:nvPr/>
        </p:nvSpPr>
        <p:spPr bwMode="auto">
          <a:xfrm>
            <a:off x="2314575" y="6032500"/>
            <a:ext cx="28575" cy="19050"/>
          </a:xfrm>
          <a:custGeom>
            <a:avLst/>
            <a:gdLst>
              <a:gd name="T0" fmla="*/ 2147483647 w 17"/>
              <a:gd name="T1" fmla="*/ 0 h 11"/>
              <a:gd name="T2" fmla="*/ 2147483647 w 17"/>
              <a:gd name="T3" fmla="*/ 2147483647 h 11"/>
              <a:gd name="T4" fmla="*/ 2147483647 w 17"/>
              <a:gd name="T5" fmla="*/ 2147483647 h 11"/>
              <a:gd name="T6" fmla="*/ 2147483647 w 17"/>
              <a:gd name="T7" fmla="*/ 2147483647 h 11"/>
              <a:gd name="T8" fmla="*/ 0 w 17"/>
              <a:gd name="T9" fmla="*/ 2147483647 h 11"/>
              <a:gd name="T10" fmla="*/ 2147483647 w 17"/>
              <a:gd name="T11" fmla="*/ 2147483647 h 11"/>
              <a:gd name="T12" fmla="*/ 2147483647 w 17"/>
              <a:gd name="T13" fmla="*/ 2147483647 h 11"/>
              <a:gd name="T14" fmla="*/ 2147483647 w 17"/>
              <a:gd name="T15" fmla="*/ 2147483647 h 11"/>
              <a:gd name="T16" fmla="*/ 2147483647 w 17"/>
              <a:gd name="T17" fmla="*/ 2147483647 h 11"/>
              <a:gd name="T18" fmla="*/ 2147483647 w 17"/>
              <a:gd name="T19" fmla="*/ 2147483647 h 11"/>
              <a:gd name="T20" fmla="*/ 2147483647 w 17"/>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1"/>
              <a:gd name="T35" fmla="*/ 17 w 1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1">
                <a:moveTo>
                  <a:pt x="12" y="0"/>
                </a:moveTo>
                <a:lnTo>
                  <a:pt x="6" y="2"/>
                </a:lnTo>
                <a:lnTo>
                  <a:pt x="4" y="4"/>
                </a:lnTo>
                <a:lnTo>
                  <a:pt x="2" y="6"/>
                </a:lnTo>
                <a:lnTo>
                  <a:pt x="0" y="8"/>
                </a:lnTo>
                <a:lnTo>
                  <a:pt x="2" y="11"/>
                </a:lnTo>
                <a:lnTo>
                  <a:pt x="8" y="11"/>
                </a:lnTo>
                <a:lnTo>
                  <a:pt x="14" y="10"/>
                </a:lnTo>
                <a:lnTo>
                  <a:pt x="17" y="6"/>
                </a:lnTo>
                <a:lnTo>
                  <a:pt x="14" y="2"/>
                </a:lnTo>
                <a:lnTo>
                  <a:pt x="12" y="0"/>
                </a:lnTo>
                <a:close/>
              </a:path>
            </a:pathLst>
          </a:custGeom>
          <a:solidFill>
            <a:srgbClr val="FFCC66"/>
          </a:solidFill>
          <a:ln w="9525">
            <a:noFill/>
            <a:round/>
            <a:headEnd/>
            <a:tailEnd/>
          </a:ln>
        </p:spPr>
        <p:txBody>
          <a:bodyPr/>
          <a:lstStyle/>
          <a:p>
            <a:endParaRPr lang="it-IT"/>
          </a:p>
        </p:txBody>
      </p:sp>
      <p:sp>
        <p:nvSpPr>
          <p:cNvPr id="15438" name="Freeform 344"/>
          <p:cNvSpPr>
            <a:spLocks noChangeAspect="1"/>
          </p:cNvSpPr>
          <p:nvPr/>
        </p:nvSpPr>
        <p:spPr bwMode="auto">
          <a:xfrm>
            <a:off x="2314575" y="6032500"/>
            <a:ext cx="28575" cy="19050"/>
          </a:xfrm>
          <a:custGeom>
            <a:avLst/>
            <a:gdLst>
              <a:gd name="T0" fmla="*/ 2147483647 w 17"/>
              <a:gd name="T1" fmla="*/ 0 h 11"/>
              <a:gd name="T2" fmla="*/ 2147483647 w 17"/>
              <a:gd name="T3" fmla="*/ 2147483647 h 11"/>
              <a:gd name="T4" fmla="*/ 2147483647 w 17"/>
              <a:gd name="T5" fmla="*/ 2147483647 h 11"/>
              <a:gd name="T6" fmla="*/ 2147483647 w 17"/>
              <a:gd name="T7" fmla="*/ 2147483647 h 11"/>
              <a:gd name="T8" fmla="*/ 0 w 17"/>
              <a:gd name="T9" fmla="*/ 2147483647 h 11"/>
              <a:gd name="T10" fmla="*/ 2147483647 w 17"/>
              <a:gd name="T11" fmla="*/ 2147483647 h 11"/>
              <a:gd name="T12" fmla="*/ 2147483647 w 17"/>
              <a:gd name="T13" fmla="*/ 2147483647 h 11"/>
              <a:gd name="T14" fmla="*/ 2147483647 w 17"/>
              <a:gd name="T15" fmla="*/ 2147483647 h 11"/>
              <a:gd name="T16" fmla="*/ 2147483647 w 17"/>
              <a:gd name="T17" fmla="*/ 2147483647 h 11"/>
              <a:gd name="T18" fmla="*/ 2147483647 w 17"/>
              <a:gd name="T19" fmla="*/ 2147483647 h 11"/>
              <a:gd name="T20" fmla="*/ 2147483647 w 17"/>
              <a:gd name="T21" fmla="*/ 0 h 11"/>
              <a:gd name="T22" fmla="*/ 2147483647 w 17"/>
              <a:gd name="T23" fmla="*/ 0 h 11"/>
              <a:gd name="T24" fmla="*/ 2147483647 w 17"/>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1"/>
              <a:gd name="T41" fmla="*/ 17 w 1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1">
                <a:moveTo>
                  <a:pt x="12" y="0"/>
                </a:moveTo>
                <a:lnTo>
                  <a:pt x="6" y="2"/>
                </a:lnTo>
                <a:lnTo>
                  <a:pt x="4" y="4"/>
                </a:lnTo>
                <a:lnTo>
                  <a:pt x="2" y="6"/>
                </a:lnTo>
                <a:lnTo>
                  <a:pt x="0" y="8"/>
                </a:lnTo>
                <a:lnTo>
                  <a:pt x="2" y="11"/>
                </a:lnTo>
                <a:lnTo>
                  <a:pt x="8" y="11"/>
                </a:lnTo>
                <a:lnTo>
                  <a:pt x="14" y="10"/>
                </a:lnTo>
                <a:lnTo>
                  <a:pt x="17" y="6"/>
                </a:lnTo>
                <a:lnTo>
                  <a:pt x="14" y="2"/>
                </a:lnTo>
                <a:lnTo>
                  <a:pt x="12" y="0"/>
                </a:lnTo>
              </a:path>
            </a:pathLst>
          </a:custGeom>
          <a:solidFill>
            <a:srgbClr val="FFCC66"/>
          </a:solidFill>
          <a:ln w="0">
            <a:noFill/>
            <a:round/>
            <a:headEnd/>
            <a:tailEnd/>
          </a:ln>
        </p:spPr>
        <p:txBody>
          <a:bodyPr/>
          <a:lstStyle/>
          <a:p>
            <a:endParaRPr lang="it-IT"/>
          </a:p>
        </p:txBody>
      </p:sp>
      <p:sp>
        <p:nvSpPr>
          <p:cNvPr id="15439" name="Freeform 345"/>
          <p:cNvSpPr>
            <a:spLocks noChangeAspect="1"/>
          </p:cNvSpPr>
          <p:nvPr/>
        </p:nvSpPr>
        <p:spPr bwMode="auto">
          <a:xfrm>
            <a:off x="2292350" y="6026150"/>
            <a:ext cx="25400" cy="3175"/>
          </a:xfrm>
          <a:custGeom>
            <a:avLst/>
            <a:gdLst>
              <a:gd name="T0" fmla="*/ 0 w 15"/>
              <a:gd name="T1" fmla="*/ 2147483647 h 2"/>
              <a:gd name="T2" fmla="*/ 2147483647 w 15"/>
              <a:gd name="T3" fmla="*/ 2147483647 h 2"/>
              <a:gd name="T4" fmla="*/ 2147483647 w 15"/>
              <a:gd name="T5" fmla="*/ 0 h 2"/>
              <a:gd name="T6" fmla="*/ 2147483647 w 15"/>
              <a:gd name="T7" fmla="*/ 0 h 2"/>
              <a:gd name="T8" fmla="*/ 0 w 15"/>
              <a:gd name="T9" fmla="*/ 2147483647 h 2"/>
              <a:gd name="T10" fmla="*/ 0 60000 65536"/>
              <a:gd name="T11" fmla="*/ 0 60000 65536"/>
              <a:gd name="T12" fmla="*/ 0 60000 65536"/>
              <a:gd name="T13" fmla="*/ 0 60000 65536"/>
              <a:gd name="T14" fmla="*/ 0 60000 65536"/>
              <a:gd name="T15" fmla="*/ 0 w 15"/>
              <a:gd name="T16" fmla="*/ 0 h 2"/>
              <a:gd name="T17" fmla="*/ 15 w 15"/>
              <a:gd name="T18" fmla="*/ 2 h 2"/>
            </a:gdLst>
            <a:ahLst/>
            <a:cxnLst>
              <a:cxn ang="T10">
                <a:pos x="T0" y="T1"/>
              </a:cxn>
              <a:cxn ang="T11">
                <a:pos x="T2" y="T3"/>
              </a:cxn>
              <a:cxn ang="T12">
                <a:pos x="T4" y="T5"/>
              </a:cxn>
              <a:cxn ang="T13">
                <a:pos x="T6" y="T7"/>
              </a:cxn>
              <a:cxn ang="T14">
                <a:pos x="T8" y="T9"/>
              </a:cxn>
            </a:cxnLst>
            <a:rect l="T15" t="T16" r="T17" b="T18"/>
            <a:pathLst>
              <a:path w="15" h="2">
                <a:moveTo>
                  <a:pt x="0" y="2"/>
                </a:moveTo>
                <a:lnTo>
                  <a:pt x="7" y="2"/>
                </a:lnTo>
                <a:lnTo>
                  <a:pt x="15" y="0"/>
                </a:lnTo>
                <a:lnTo>
                  <a:pt x="7" y="0"/>
                </a:lnTo>
                <a:lnTo>
                  <a:pt x="0" y="2"/>
                </a:lnTo>
                <a:close/>
              </a:path>
            </a:pathLst>
          </a:custGeom>
          <a:solidFill>
            <a:srgbClr val="FFCC66"/>
          </a:solidFill>
          <a:ln w="9525">
            <a:noFill/>
            <a:round/>
            <a:headEnd/>
            <a:tailEnd/>
          </a:ln>
        </p:spPr>
        <p:txBody>
          <a:bodyPr/>
          <a:lstStyle/>
          <a:p>
            <a:endParaRPr lang="it-IT"/>
          </a:p>
        </p:txBody>
      </p:sp>
      <p:sp>
        <p:nvSpPr>
          <p:cNvPr id="15440" name="Freeform 346"/>
          <p:cNvSpPr>
            <a:spLocks noChangeAspect="1"/>
          </p:cNvSpPr>
          <p:nvPr/>
        </p:nvSpPr>
        <p:spPr bwMode="auto">
          <a:xfrm>
            <a:off x="2292350" y="6026150"/>
            <a:ext cx="25400" cy="3175"/>
          </a:xfrm>
          <a:custGeom>
            <a:avLst/>
            <a:gdLst>
              <a:gd name="T0" fmla="*/ 0 w 15"/>
              <a:gd name="T1" fmla="*/ 2147483647 h 2"/>
              <a:gd name="T2" fmla="*/ 2147483647 w 15"/>
              <a:gd name="T3" fmla="*/ 2147483647 h 2"/>
              <a:gd name="T4" fmla="*/ 2147483647 w 15"/>
              <a:gd name="T5" fmla="*/ 0 h 2"/>
              <a:gd name="T6" fmla="*/ 2147483647 w 15"/>
              <a:gd name="T7" fmla="*/ 0 h 2"/>
              <a:gd name="T8" fmla="*/ 0 w 15"/>
              <a:gd name="T9" fmla="*/ 2147483647 h 2"/>
              <a:gd name="T10" fmla="*/ 0 w 15"/>
              <a:gd name="T11" fmla="*/ 2147483647 h 2"/>
              <a:gd name="T12" fmla="*/ 0 w 15"/>
              <a:gd name="T13" fmla="*/ 2147483647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0"/>
                </a:lnTo>
                <a:lnTo>
                  <a:pt x="7" y="0"/>
                </a:lnTo>
                <a:lnTo>
                  <a:pt x="0" y="2"/>
                </a:lnTo>
              </a:path>
            </a:pathLst>
          </a:custGeom>
          <a:solidFill>
            <a:srgbClr val="FFCC66"/>
          </a:solidFill>
          <a:ln w="0">
            <a:noFill/>
            <a:round/>
            <a:headEnd/>
            <a:tailEnd/>
          </a:ln>
        </p:spPr>
        <p:txBody>
          <a:bodyPr/>
          <a:lstStyle/>
          <a:p>
            <a:endParaRPr lang="it-IT"/>
          </a:p>
        </p:txBody>
      </p:sp>
      <p:sp>
        <p:nvSpPr>
          <p:cNvPr id="15441" name="Freeform 347"/>
          <p:cNvSpPr>
            <a:spLocks noChangeAspect="1"/>
          </p:cNvSpPr>
          <p:nvPr/>
        </p:nvSpPr>
        <p:spPr bwMode="auto">
          <a:xfrm>
            <a:off x="2260600" y="6007100"/>
            <a:ext cx="38100" cy="15875"/>
          </a:xfrm>
          <a:custGeom>
            <a:avLst/>
            <a:gdLst>
              <a:gd name="T0" fmla="*/ 2147483647 w 23"/>
              <a:gd name="T1" fmla="*/ 0 h 9"/>
              <a:gd name="T2" fmla="*/ 2147483647 w 23"/>
              <a:gd name="T3" fmla="*/ 2147483647 h 9"/>
              <a:gd name="T4" fmla="*/ 0 w 23"/>
              <a:gd name="T5" fmla="*/ 2147483647 h 9"/>
              <a:gd name="T6" fmla="*/ 2147483647 w 23"/>
              <a:gd name="T7" fmla="*/ 2147483647 h 9"/>
              <a:gd name="T8" fmla="*/ 2147483647 w 23"/>
              <a:gd name="T9" fmla="*/ 2147483647 h 9"/>
              <a:gd name="T10" fmla="*/ 2147483647 w 23"/>
              <a:gd name="T11" fmla="*/ 2147483647 h 9"/>
              <a:gd name="T12" fmla="*/ 2147483647 w 23"/>
              <a:gd name="T13" fmla="*/ 2147483647 h 9"/>
              <a:gd name="T14" fmla="*/ 2147483647 w 23"/>
              <a:gd name="T15" fmla="*/ 0 h 9"/>
              <a:gd name="T16" fmla="*/ 2147483647 w 2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
              <a:gd name="T29" fmla="*/ 23 w 2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
                <a:moveTo>
                  <a:pt x="9" y="0"/>
                </a:moveTo>
                <a:lnTo>
                  <a:pt x="3" y="2"/>
                </a:lnTo>
                <a:lnTo>
                  <a:pt x="0" y="5"/>
                </a:lnTo>
                <a:lnTo>
                  <a:pt x="3" y="7"/>
                </a:lnTo>
                <a:lnTo>
                  <a:pt x="5" y="9"/>
                </a:lnTo>
                <a:lnTo>
                  <a:pt x="15" y="7"/>
                </a:lnTo>
                <a:lnTo>
                  <a:pt x="23" y="3"/>
                </a:lnTo>
                <a:lnTo>
                  <a:pt x="17" y="0"/>
                </a:lnTo>
                <a:lnTo>
                  <a:pt x="9" y="0"/>
                </a:lnTo>
                <a:close/>
              </a:path>
            </a:pathLst>
          </a:custGeom>
          <a:solidFill>
            <a:srgbClr val="FFCC66"/>
          </a:solidFill>
          <a:ln w="9525">
            <a:noFill/>
            <a:round/>
            <a:headEnd/>
            <a:tailEnd/>
          </a:ln>
        </p:spPr>
        <p:txBody>
          <a:bodyPr/>
          <a:lstStyle/>
          <a:p>
            <a:endParaRPr lang="it-IT"/>
          </a:p>
        </p:txBody>
      </p:sp>
      <p:sp>
        <p:nvSpPr>
          <p:cNvPr id="15442" name="Freeform 348"/>
          <p:cNvSpPr>
            <a:spLocks noChangeAspect="1"/>
          </p:cNvSpPr>
          <p:nvPr/>
        </p:nvSpPr>
        <p:spPr bwMode="auto">
          <a:xfrm>
            <a:off x="2260600" y="6007100"/>
            <a:ext cx="38100" cy="15875"/>
          </a:xfrm>
          <a:custGeom>
            <a:avLst/>
            <a:gdLst>
              <a:gd name="T0" fmla="*/ 2147483647 w 23"/>
              <a:gd name="T1" fmla="*/ 0 h 9"/>
              <a:gd name="T2" fmla="*/ 2147483647 w 23"/>
              <a:gd name="T3" fmla="*/ 2147483647 h 9"/>
              <a:gd name="T4" fmla="*/ 0 w 23"/>
              <a:gd name="T5" fmla="*/ 2147483647 h 9"/>
              <a:gd name="T6" fmla="*/ 2147483647 w 23"/>
              <a:gd name="T7" fmla="*/ 2147483647 h 9"/>
              <a:gd name="T8" fmla="*/ 2147483647 w 23"/>
              <a:gd name="T9" fmla="*/ 2147483647 h 9"/>
              <a:gd name="T10" fmla="*/ 2147483647 w 23"/>
              <a:gd name="T11" fmla="*/ 2147483647 h 9"/>
              <a:gd name="T12" fmla="*/ 2147483647 w 23"/>
              <a:gd name="T13" fmla="*/ 2147483647 h 9"/>
              <a:gd name="T14" fmla="*/ 2147483647 w 23"/>
              <a:gd name="T15" fmla="*/ 0 h 9"/>
              <a:gd name="T16" fmla="*/ 2147483647 w 23"/>
              <a:gd name="T17" fmla="*/ 0 h 9"/>
              <a:gd name="T18" fmla="*/ 2147483647 w 23"/>
              <a:gd name="T19" fmla="*/ 0 h 9"/>
              <a:gd name="T20" fmla="*/ 2147483647 w 23"/>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9"/>
              <a:gd name="T35" fmla="*/ 23 w 23"/>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9">
                <a:moveTo>
                  <a:pt x="9" y="0"/>
                </a:moveTo>
                <a:lnTo>
                  <a:pt x="3" y="2"/>
                </a:lnTo>
                <a:lnTo>
                  <a:pt x="0" y="5"/>
                </a:lnTo>
                <a:lnTo>
                  <a:pt x="3" y="7"/>
                </a:lnTo>
                <a:lnTo>
                  <a:pt x="5" y="9"/>
                </a:lnTo>
                <a:lnTo>
                  <a:pt x="15" y="7"/>
                </a:lnTo>
                <a:lnTo>
                  <a:pt x="23" y="3"/>
                </a:lnTo>
                <a:lnTo>
                  <a:pt x="17" y="0"/>
                </a:lnTo>
                <a:lnTo>
                  <a:pt x="9" y="0"/>
                </a:lnTo>
              </a:path>
            </a:pathLst>
          </a:custGeom>
          <a:solidFill>
            <a:srgbClr val="FFCC66"/>
          </a:solidFill>
          <a:ln w="0">
            <a:noFill/>
            <a:round/>
            <a:headEnd/>
            <a:tailEnd/>
          </a:ln>
        </p:spPr>
        <p:txBody>
          <a:bodyPr/>
          <a:lstStyle/>
          <a:p>
            <a:endParaRPr lang="it-IT"/>
          </a:p>
        </p:txBody>
      </p:sp>
      <p:sp>
        <p:nvSpPr>
          <p:cNvPr id="15443" name="Freeform 349"/>
          <p:cNvSpPr>
            <a:spLocks noChangeAspect="1"/>
          </p:cNvSpPr>
          <p:nvPr/>
        </p:nvSpPr>
        <p:spPr bwMode="auto">
          <a:xfrm>
            <a:off x="2249488" y="5988050"/>
            <a:ext cx="36512" cy="9525"/>
          </a:xfrm>
          <a:custGeom>
            <a:avLst/>
            <a:gdLst>
              <a:gd name="T0" fmla="*/ 2147483647 w 21"/>
              <a:gd name="T1" fmla="*/ 0 h 6"/>
              <a:gd name="T2" fmla="*/ 2147483647 w 21"/>
              <a:gd name="T3" fmla="*/ 2147483647 h 6"/>
              <a:gd name="T4" fmla="*/ 0 w 21"/>
              <a:gd name="T5" fmla="*/ 2147483647 h 6"/>
              <a:gd name="T6" fmla="*/ 2147483647 w 21"/>
              <a:gd name="T7" fmla="*/ 2147483647 h 6"/>
              <a:gd name="T8" fmla="*/ 2147483647 w 21"/>
              <a:gd name="T9" fmla="*/ 2147483647 h 6"/>
              <a:gd name="T10" fmla="*/ 2147483647 w 21"/>
              <a:gd name="T11" fmla="*/ 2147483647 h 6"/>
              <a:gd name="T12" fmla="*/ 2147483647 w 21"/>
              <a:gd name="T13" fmla="*/ 0 h 6"/>
              <a:gd name="T14" fmla="*/ 0 60000 65536"/>
              <a:gd name="T15" fmla="*/ 0 60000 65536"/>
              <a:gd name="T16" fmla="*/ 0 60000 65536"/>
              <a:gd name="T17" fmla="*/ 0 60000 65536"/>
              <a:gd name="T18" fmla="*/ 0 60000 65536"/>
              <a:gd name="T19" fmla="*/ 0 60000 65536"/>
              <a:gd name="T20" fmla="*/ 0 60000 65536"/>
              <a:gd name="T21" fmla="*/ 0 w 21"/>
              <a:gd name="T22" fmla="*/ 0 h 6"/>
              <a:gd name="T23" fmla="*/ 21 w 2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6">
                <a:moveTo>
                  <a:pt x="11" y="0"/>
                </a:moveTo>
                <a:lnTo>
                  <a:pt x="4" y="2"/>
                </a:lnTo>
                <a:lnTo>
                  <a:pt x="0" y="6"/>
                </a:lnTo>
                <a:lnTo>
                  <a:pt x="11" y="6"/>
                </a:lnTo>
                <a:lnTo>
                  <a:pt x="21" y="4"/>
                </a:lnTo>
                <a:lnTo>
                  <a:pt x="15" y="2"/>
                </a:lnTo>
                <a:lnTo>
                  <a:pt x="11" y="0"/>
                </a:lnTo>
                <a:close/>
              </a:path>
            </a:pathLst>
          </a:custGeom>
          <a:solidFill>
            <a:srgbClr val="FFCC66"/>
          </a:solidFill>
          <a:ln w="9525">
            <a:noFill/>
            <a:round/>
            <a:headEnd/>
            <a:tailEnd/>
          </a:ln>
        </p:spPr>
        <p:txBody>
          <a:bodyPr/>
          <a:lstStyle/>
          <a:p>
            <a:endParaRPr lang="it-IT"/>
          </a:p>
        </p:txBody>
      </p:sp>
      <p:sp>
        <p:nvSpPr>
          <p:cNvPr id="15444" name="Freeform 350"/>
          <p:cNvSpPr>
            <a:spLocks noChangeAspect="1"/>
          </p:cNvSpPr>
          <p:nvPr/>
        </p:nvSpPr>
        <p:spPr bwMode="auto">
          <a:xfrm>
            <a:off x="2249488" y="5988050"/>
            <a:ext cx="36512" cy="9525"/>
          </a:xfrm>
          <a:custGeom>
            <a:avLst/>
            <a:gdLst>
              <a:gd name="T0" fmla="*/ 2147483647 w 21"/>
              <a:gd name="T1" fmla="*/ 0 h 6"/>
              <a:gd name="T2" fmla="*/ 2147483647 w 21"/>
              <a:gd name="T3" fmla="*/ 2147483647 h 6"/>
              <a:gd name="T4" fmla="*/ 0 w 21"/>
              <a:gd name="T5" fmla="*/ 2147483647 h 6"/>
              <a:gd name="T6" fmla="*/ 2147483647 w 21"/>
              <a:gd name="T7" fmla="*/ 2147483647 h 6"/>
              <a:gd name="T8" fmla="*/ 2147483647 w 21"/>
              <a:gd name="T9" fmla="*/ 2147483647 h 6"/>
              <a:gd name="T10" fmla="*/ 2147483647 w 21"/>
              <a:gd name="T11" fmla="*/ 2147483647 h 6"/>
              <a:gd name="T12" fmla="*/ 2147483647 w 21"/>
              <a:gd name="T13" fmla="*/ 0 h 6"/>
              <a:gd name="T14" fmla="*/ 2147483647 w 21"/>
              <a:gd name="T15" fmla="*/ 0 h 6"/>
              <a:gd name="T16" fmla="*/ 2147483647 w 2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6"/>
              <a:gd name="T29" fmla="*/ 21 w 2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6">
                <a:moveTo>
                  <a:pt x="11" y="0"/>
                </a:moveTo>
                <a:lnTo>
                  <a:pt x="4" y="2"/>
                </a:lnTo>
                <a:lnTo>
                  <a:pt x="0" y="6"/>
                </a:lnTo>
                <a:lnTo>
                  <a:pt x="11" y="6"/>
                </a:lnTo>
                <a:lnTo>
                  <a:pt x="21" y="4"/>
                </a:lnTo>
                <a:lnTo>
                  <a:pt x="15" y="2"/>
                </a:lnTo>
                <a:lnTo>
                  <a:pt x="11" y="0"/>
                </a:lnTo>
              </a:path>
            </a:pathLst>
          </a:custGeom>
          <a:solidFill>
            <a:srgbClr val="FFCC66"/>
          </a:solidFill>
          <a:ln w="0">
            <a:noFill/>
            <a:round/>
            <a:headEnd/>
            <a:tailEnd/>
          </a:ln>
        </p:spPr>
        <p:txBody>
          <a:bodyPr/>
          <a:lstStyle/>
          <a:p>
            <a:endParaRPr lang="it-IT"/>
          </a:p>
        </p:txBody>
      </p:sp>
      <p:sp>
        <p:nvSpPr>
          <p:cNvPr id="15445" name="Freeform 351"/>
          <p:cNvSpPr>
            <a:spLocks noChangeAspect="1"/>
          </p:cNvSpPr>
          <p:nvPr/>
        </p:nvSpPr>
        <p:spPr bwMode="auto">
          <a:xfrm>
            <a:off x="2139950" y="5672138"/>
            <a:ext cx="25400" cy="39687"/>
          </a:xfrm>
          <a:custGeom>
            <a:avLst/>
            <a:gdLst>
              <a:gd name="T0" fmla="*/ 2147483647 w 15"/>
              <a:gd name="T1" fmla="*/ 0 h 23"/>
              <a:gd name="T2" fmla="*/ 2147483647 w 15"/>
              <a:gd name="T3" fmla="*/ 2147483647 h 23"/>
              <a:gd name="T4" fmla="*/ 0 w 15"/>
              <a:gd name="T5" fmla="*/ 2147483647 h 23"/>
              <a:gd name="T6" fmla="*/ 0 w 15"/>
              <a:gd name="T7" fmla="*/ 2147483647 h 23"/>
              <a:gd name="T8" fmla="*/ 2147483647 w 15"/>
              <a:gd name="T9" fmla="*/ 2147483647 h 23"/>
              <a:gd name="T10" fmla="*/ 2147483647 w 15"/>
              <a:gd name="T11" fmla="*/ 2147483647 h 23"/>
              <a:gd name="T12" fmla="*/ 2147483647 w 15"/>
              <a:gd name="T13" fmla="*/ 2147483647 h 23"/>
              <a:gd name="T14" fmla="*/ 2147483647 w 15"/>
              <a:gd name="T15" fmla="*/ 2147483647 h 23"/>
              <a:gd name="T16" fmla="*/ 2147483647 w 15"/>
              <a:gd name="T17" fmla="*/ 2147483647 h 23"/>
              <a:gd name="T18" fmla="*/ 2147483647 w 15"/>
              <a:gd name="T19" fmla="*/ 2147483647 h 23"/>
              <a:gd name="T20" fmla="*/ 2147483647 w 15"/>
              <a:gd name="T21" fmla="*/ 2147483647 h 23"/>
              <a:gd name="T22" fmla="*/ 2147483647 w 15"/>
              <a:gd name="T23" fmla="*/ 0 h 23"/>
              <a:gd name="T24" fmla="*/ 2147483647 w 15"/>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3"/>
              <a:gd name="T41" fmla="*/ 15 w 1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close/>
              </a:path>
            </a:pathLst>
          </a:custGeom>
          <a:solidFill>
            <a:srgbClr val="FFCC66"/>
          </a:solidFill>
          <a:ln w="9525">
            <a:noFill/>
            <a:round/>
            <a:headEnd/>
            <a:tailEnd/>
          </a:ln>
        </p:spPr>
        <p:txBody>
          <a:bodyPr/>
          <a:lstStyle/>
          <a:p>
            <a:endParaRPr lang="it-IT"/>
          </a:p>
        </p:txBody>
      </p:sp>
      <p:sp>
        <p:nvSpPr>
          <p:cNvPr id="15446" name="Freeform 352"/>
          <p:cNvSpPr>
            <a:spLocks noChangeAspect="1"/>
          </p:cNvSpPr>
          <p:nvPr/>
        </p:nvSpPr>
        <p:spPr bwMode="auto">
          <a:xfrm>
            <a:off x="2139950" y="5672138"/>
            <a:ext cx="25400" cy="39687"/>
          </a:xfrm>
          <a:custGeom>
            <a:avLst/>
            <a:gdLst>
              <a:gd name="T0" fmla="*/ 2147483647 w 15"/>
              <a:gd name="T1" fmla="*/ 0 h 23"/>
              <a:gd name="T2" fmla="*/ 2147483647 w 15"/>
              <a:gd name="T3" fmla="*/ 2147483647 h 23"/>
              <a:gd name="T4" fmla="*/ 0 w 15"/>
              <a:gd name="T5" fmla="*/ 2147483647 h 23"/>
              <a:gd name="T6" fmla="*/ 0 w 15"/>
              <a:gd name="T7" fmla="*/ 2147483647 h 23"/>
              <a:gd name="T8" fmla="*/ 2147483647 w 15"/>
              <a:gd name="T9" fmla="*/ 2147483647 h 23"/>
              <a:gd name="T10" fmla="*/ 2147483647 w 15"/>
              <a:gd name="T11" fmla="*/ 2147483647 h 23"/>
              <a:gd name="T12" fmla="*/ 2147483647 w 15"/>
              <a:gd name="T13" fmla="*/ 2147483647 h 23"/>
              <a:gd name="T14" fmla="*/ 2147483647 w 15"/>
              <a:gd name="T15" fmla="*/ 2147483647 h 23"/>
              <a:gd name="T16" fmla="*/ 2147483647 w 15"/>
              <a:gd name="T17" fmla="*/ 2147483647 h 23"/>
              <a:gd name="T18" fmla="*/ 2147483647 w 15"/>
              <a:gd name="T19" fmla="*/ 2147483647 h 23"/>
              <a:gd name="T20" fmla="*/ 2147483647 w 15"/>
              <a:gd name="T21" fmla="*/ 2147483647 h 23"/>
              <a:gd name="T22" fmla="*/ 2147483647 w 15"/>
              <a:gd name="T23" fmla="*/ 0 h 23"/>
              <a:gd name="T24" fmla="*/ 2147483647 w 15"/>
              <a:gd name="T25" fmla="*/ 0 h 23"/>
              <a:gd name="T26" fmla="*/ 2147483647 w 15"/>
              <a:gd name="T27" fmla="*/ 0 h 23"/>
              <a:gd name="T28" fmla="*/ 2147483647 w 15"/>
              <a:gd name="T29" fmla="*/ 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3"/>
              <a:gd name="T47" fmla="*/ 15 w 15"/>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path>
            </a:pathLst>
          </a:custGeom>
          <a:solidFill>
            <a:srgbClr val="FFCC66"/>
          </a:solidFill>
          <a:ln w="0">
            <a:noFill/>
            <a:round/>
            <a:headEnd/>
            <a:tailEnd/>
          </a:ln>
        </p:spPr>
        <p:txBody>
          <a:bodyPr/>
          <a:lstStyle/>
          <a:p>
            <a:endParaRPr lang="it-IT"/>
          </a:p>
        </p:txBody>
      </p:sp>
      <p:sp>
        <p:nvSpPr>
          <p:cNvPr id="15447" name="Freeform 353"/>
          <p:cNvSpPr>
            <a:spLocks noChangeAspect="1"/>
          </p:cNvSpPr>
          <p:nvPr/>
        </p:nvSpPr>
        <p:spPr bwMode="auto">
          <a:xfrm>
            <a:off x="2168525" y="5767388"/>
            <a:ext cx="22225" cy="19050"/>
          </a:xfrm>
          <a:custGeom>
            <a:avLst/>
            <a:gdLst>
              <a:gd name="T0" fmla="*/ 0 w 13"/>
              <a:gd name="T1" fmla="*/ 2147483647 h 11"/>
              <a:gd name="T2" fmla="*/ 2147483647 w 13"/>
              <a:gd name="T3" fmla="*/ 2147483647 h 11"/>
              <a:gd name="T4" fmla="*/ 2147483647 w 13"/>
              <a:gd name="T5" fmla="*/ 2147483647 h 11"/>
              <a:gd name="T6" fmla="*/ 2147483647 w 13"/>
              <a:gd name="T7" fmla="*/ 2147483647 h 11"/>
              <a:gd name="T8" fmla="*/ 2147483647 w 13"/>
              <a:gd name="T9" fmla="*/ 0 h 11"/>
              <a:gd name="T10" fmla="*/ 2147483647 w 13"/>
              <a:gd name="T11" fmla="*/ 2147483647 h 11"/>
              <a:gd name="T12" fmla="*/ 0 w 13"/>
              <a:gd name="T13" fmla="*/ 2147483647 h 11"/>
              <a:gd name="T14" fmla="*/ 0 60000 65536"/>
              <a:gd name="T15" fmla="*/ 0 60000 65536"/>
              <a:gd name="T16" fmla="*/ 0 60000 65536"/>
              <a:gd name="T17" fmla="*/ 0 60000 65536"/>
              <a:gd name="T18" fmla="*/ 0 60000 65536"/>
              <a:gd name="T19" fmla="*/ 0 60000 65536"/>
              <a:gd name="T20" fmla="*/ 0 60000 65536"/>
              <a:gd name="T21" fmla="*/ 0 w 13"/>
              <a:gd name="T22" fmla="*/ 0 h 11"/>
              <a:gd name="T23" fmla="*/ 13 w 1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1">
                <a:moveTo>
                  <a:pt x="0" y="11"/>
                </a:moveTo>
                <a:lnTo>
                  <a:pt x="7" y="11"/>
                </a:lnTo>
                <a:lnTo>
                  <a:pt x="13" y="7"/>
                </a:lnTo>
                <a:lnTo>
                  <a:pt x="11" y="3"/>
                </a:lnTo>
                <a:lnTo>
                  <a:pt x="11" y="0"/>
                </a:lnTo>
                <a:lnTo>
                  <a:pt x="4" y="5"/>
                </a:lnTo>
                <a:lnTo>
                  <a:pt x="0" y="11"/>
                </a:lnTo>
                <a:close/>
              </a:path>
            </a:pathLst>
          </a:custGeom>
          <a:solidFill>
            <a:srgbClr val="FFCC66"/>
          </a:solidFill>
          <a:ln w="9525">
            <a:noFill/>
            <a:round/>
            <a:headEnd/>
            <a:tailEnd/>
          </a:ln>
        </p:spPr>
        <p:txBody>
          <a:bodyPr/>
          <a:lstStyle/>
          <a:p>
            <a:endParaRPr lang="it-IT"/>
          </a:p>
        </p:txBody>
      </p:sp>
      <p:sp>
        <p:nvSpPr>
          <p:cNvPr id="15448" name="Freeform 354"/>
          <p:cNvSpPr>
            <a:spLocks noChangeAspect="1"/>
          </p:cNvSpPr>
          <p:nvPr/>
        </p:nvSpPr>
        <p:spPr bwMode="auto">
          <a:xfrm>
            <a:off x="2168525" y="5767388"/>
            <a:ext cx="22225" cy="19050"/>
          </a:xfrm>
          <a:custGeom>
            <a:avLst/>
            <a:gdLst>
              <a:gd name="T0" fmla="*/ 0 w 13"/>
              <a:gd name="T1" fmla="*/ 2147483647 h 11"/>
              <a:gd name="T2" fmla="*/ 2147483647 w 13"/>
              <a:gd name="T3" fmla="*/ 2147483647 h 11"/>
              <a:gd name="T4" fmla="*/ 2147483647 w 13"/>
              <a:gd name="T5" fmla="*/ 2147483647 h 11"/>
              <a:gd name="T6" fmla="*/ 2147483647 w 13"/>
              <a:gd name="T7" fmla="*/ 2147483647 h 11"/>
              <a:gd name="T8" fmla="*/ 2147483647 w 13"/>
              <a:gd name="T9" fmla="*/ 2147483647 h 11"/>
              <a:gd name="T10" fmla="*/ 2147483647 w 13"/>
              <a:gd name="T11" fmla="*/ 0 h 11"/>
              <a:gd name="T12" fmla="*/ 2147483647 w 13"/>
              <a:gd name="T13" fmla="*/ 2147483647 h 11"/>
              <a:gd name="T14" fmla="*/ 0 w 13"/>
              <a:gd name="T15" fmla="*/ 2147483647 h 11"/>
              <a:gd name="T16" fmla="*/ 0 w 13"/>
              <a:gd name="T17" fmla="*/ 2147483647 h 11"/>
              <a:gd name="T18" fmla="*/ 0 w 13"/>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1"/>
              <a:gd name="T32" fmla="*/ 13 w 1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1">
                <a:moveTo>
                  <a:pt x="0" y="11"/>
                </a:moveTo>
                <a:lnTo>
                  <a:pt x="7" y="11"/>
                </a:lnTo>
                <a:lnTo>
                  <a:pt x="13" y="7"/>
                </a:lnTo>
                <a:lnTo>
                  <a:pt x="11" y="3"/>
                </a:lnTo>
                <a:lnTo>
                  <a:pt x="11" y="0"/>
                </a:lnTo>
                <a:lnTo>
                  <a:pt x="4" y="5"/>
                </a:lnTo>
                <a:lnTo>
                  <a:pt x="0" y="11"/>
                </a:lnTo>
              </a:path>
            </a:pathLst>
          </a:custGeom>
          <a:solidFill>
            <a:srgbClr val="FFCC66"/>
          </a:solidFill>
          <a:ln w="0">
            <a:noFill/>
            <a:round/>
            <a:headEnd/>
            <a:tailEnd/>
          </a:ln>
        </p:spPr>
        <p:txBody>
          <a:bodyPr/>
          <a:lstStyle/>
          <a:p>
            <a:endParaRPr lang="it-IT"/>
          </a:p>
        </p:txBody>
      </p:sp>
      <p:sp>
        <p:nvSpPr>
          <p:cNvPr id="15449" name="Freeform 355"/>
          <p:cNvSpPr>
            <a:spLocks noChangeAspect="1"/>
          </p:cNvSpPr>
          <p:nvPr/>
        </p:nvSpPr>
        <p:spPr bwMode="auto">
          <a:xfrm>
            <a:off x="2174875" y="5792788"/>
            <a:ext cx="12700" cy="9525"/>
          </a:xfrm>
          <a:custGeom>
            <a:avLst/>
            <a:gdLst>
              <a:gd name="T0" fmla="*/ 2147483647 w 7"/>
              <a:gd name="T1" fmla="*/ 0 h 6"/>
              <a:gd name="T2" fmla="*/ 0 w 7"/>
              <a:gd name="T3" fmla="*/ 0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7" y="0"/>
                </a:moveTo>
                <a:lnTo>
                  <a:pt x="0" y="0"/>
                </a:lnTo>
                <a:lnTo>
                  <a:pt x="3" y="4"/>
                </a:lnTo>
                <a:lnTo>
                  <a:pt x="7" y="6"/>
                </a:lnTo>
                <a:lnTo>
                  <a:pt x="7" y="0"/>
                </a:lnTo>
                <a:close/>
              </a:path>
            </a:pathLst>
          </a:custGeom>
          <a:solidFill>
            <a:srgbClr val="FFCC66"/>
          </a:solidFill>
          <a:ln w="9525">
            <a:noFill/>
            <a:round/>
            <a:headEnd/>
            <a:tailEnd/>
          </a:ln>
        </p:spPr>
        <p:txBody>
          <a:bodyPr/>
          <a:lstStyle/>
          <a:p>
            <a:endParaRPr lang="it-IT"/>
          </a:p>
        </p:txBody>
      </p:sp>
      <p:sp>
        <p:nvSpPr>
          <p:cNvPr id="15450" name="Freeform 356"/>
          <p:cNvSpPr>
            <a:spLocks noChangeAspect="1"/>
          </p:cNvSpPr>
          <p:nvPr/>
        </p:nvSpPr>
        <p:spPr bwMode="auto">
          <a:xfrm>
            <a:off x="2174875" y="5792788"/>
            <a:ext cx="12700" cy="9525"/>
          </a:xfrm>
          <a:custGeom>
            <a:avLst/>
            <a:gdLst>
              <a:gd name="T0" fmla="*/ 2147483647 w 7"/>
              <a:gd name="T1" fmla="*/ 0 h 6"/>
              <a:gd name="T2" fmla="*/ 0 w 7"/>
              <a:gd name="T3" fmla="*/ 0 h 6"/>
              <a:gd name="T4" fmla="*/ 0 w 7"/>
              <a:gd name="T5" fmla="*/ 0 h 6"/>
              <a:gd name="T6" fmla="*/ 2147483647 w 7"/>
              <a:gd name="T7" fmla="*/ 2147483647 h 6"/>
              <a:gd name="T8" fmla="*/ 2147483647 w 7"/>
              <a:gd name="T9" fmla="*/ 2147483647 h 6"/>
              <a:gd name="T10" fmla="*/ 2147483647 w 7"/>
              <a:gd name="T11" fmla="*/ 2147483647 h 6"/>
              <a:gd name="T12" fmla="*/ 2147483647 w 7"/>
              <a:gd name="T13" fmla="*/ 0 h 6"/>
              <a:gd name="T14" fmla="*/ 2147483647 w 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7" y="0"/>
                </a:moveTo>
                <a:lnTo>
                  <a:pt x="0" y="0"/>
                </a:lnTo>
                <a:lnTo>
                  <a:pt x="3" y="4"/>
                </a:lnTo>
                <a:lnTo>
                  <a:pt x="7" y="6"/>
                </a:lnTo>
                <a:lnTo>
                  <a:pt x="7" y="0"/>
                </a:lnTo>
              </a:path>
            </a:pathLst>
          </a:custGeom>
          <a:solidFill>
            <a:srgbClr val="FFCC66"/>
          </a:solidFill>
          <a:ln w="0">
            <a:noFill/>
            <a:round/>
            <a:headEnd/>
            <a:tailEnd/>
          </a:ln>
        </p:spPr>
        <p:txBody>
          <a:bodyPr/>
          <a:lstStyle/>
          <a:p>
            <a:endParaRPr lang="it-IT"/>
          </a:p>
        </p:txBody>
      </p:sp>
      <p:sp>
        <p:nvSpPr>
          <p:cNvPr id="15451" name="Freeform 357"/>
          <p:cNvSpPr>
            <a:spLocks noChangeAspect="1"/>
          </p:cNvSpPr>
          <p:nvPr/>
        </p:nvSpPr>
        <p:spPr bwMode="auto">
          <a:xfrm>
            <a:off x="2193925" y="5853113"/>
            <a:ext cx="20638" cy="23812"/>
          </a:xfrm>
          <a:custGeom>
            <a:avLst/>
            <a:gdLst>
              <a:gd name="T0" fmla="*/ 0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2147483647 h 14"/>
              <a:gd name="T12" fmla="*/ 2147483647 w 12"/>
              <a:gd name="T13" fmla="*/ 2147483647 h 14"/>
              <a:gd name="T14" fmla="*/ 0 w 1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6"/>
                </a:moveTo>
                <a:lnTo>
                  <a:pt x="6" y="12"/>
                </a:lnTo>
                <a:lnTo>
                  <a:pt x="12" y="14"/>
                </a:lnTo>
                <a:lnTo>
                  <a:pt x="10" y="8"/>
                </a:lnTo>
                <a:lnTo>
                  <a:pt x="10" y="0"/>
                </a:lnTo>
                <a:lnTo>
                  <a:pt x="6" y="2"/>
                </a:lnTo>
                <a:lnTo>
                  <a:pt x="2" y="4"/>
                </a:lnTo>
                <a:lnTo>
                  <a:pt x="0" y="6"/>
                </a:lnTo>
                <a:close/>
              </a:path>
            </a:pathLst>
          </a:custGeom>
          <a:solidFill>
            <a:srgbClr val="FFCC66"/>
          </a:solidFill>
          <a:ln w="9525">
            <a:noFill/>
            <a:round/>
            <a:headEnd/>
            <a:tailEnd/>
          </a:ln>
        </p:spPr>
        <p:txBody>
          <a:bodyPr/>
          <a:lstStyle/>
          <a:p>
            <a:endParaRPr lang="it-IT"/>
          </a:p>
        </p:txBody>
      </p:sp>
      <p:sp>
        <p:nvSpPr>
          <p:cNvPr id="15452" name="Freeform 358"/>
          <p:cNvSpPr>
            <a:spLocks noChangeAspect="1"/>
          </p:cNvSpPr>
          <p:nvPr/>
        </p:nvSpPr>
        <p:spPr bwMode="auto">
          <a:xfrm>
            <a:off x="2193925" y="5853113"/>
            <a:ext cx="20638" cy="23812"/>
          </a:xfrm>
          <a:custGeom>
            <a:avLst/>
            <a:gdLst>
              <a:gd name="T0" fmla="*/ 0 w 12"/>
              <a:gd name="T1" fmla="*/ 2147483647 h 14"/>
              <a:gd name="T2" fmla="*/ 2147483647 w 12"/>
              <a:gd name="T3" fmla="*/ 2147483647 h 14"/>
              <a:gd name="T4" fmla="*/ 2147483647 w 12"/>
              <a:gd name="T5" fmla="*/ 2147483647 h 14"/>
              <a:gd name="T6" fmla="*/ 2147483647 w 12"/>
              <a:gd name="T7" fmla="*/ 2147483647 h 14"/>
              <a:gd name="T8" fmla="*/ 2147483647 w 12"/>
              <a:gd name="T9" fmla="*/ 0 h 14"/>
              <a:gd name="T10" fmla="*/ 2147483647 w 12"/>
              <a:gd name="T11" fmla="*/ 2147483647 h 14"/>
              <a:gd name="T12" fmla="*/ 2147483647 w 12"/>
              <a:gd name="T13" fmla="*/ 2147483647 h 14"/>
              <a:gd name="T14" fmla="*/ 2147483647 w 12"/>
              <a:gd name="T15" fmla="*/ 2147483647 h 14"/>
              <a:gd name="T16" fmla="*/ 0 w 12"/>
              <a:gd name="T17" fmla="*/ 2147483647 h 14"/>
              <a:gd name="T18" fmla="*/ 0 w 12"/>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4"/>
              <a:gd name="T32" fmla="*/ 12 w 12"/>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4">
                <a:moveTo>
                  <a:pt x="0" y="6"/>
                </a:moveTo>
                <a:lnTo>
                  <a:pt x="6" y="12"/>
                </a:lnTo>
                <a:lnTo>
                  <a:pt x="12" y="14"/>
                </a:lnTo>
                <a:lnTo>
                  <a:pt x="10" y="8"/>
                </a:lnTo>
                <a:lnTo>
                  <a:pt x="10" y="0"/>
                </a:lnTo>
                <a:lnTo>
                  <a:pt x="6" y="2"/>
                </a:lnTo>
                <a:lnTo>
                  <a:pt x="2" y="4"/>
                </a:lnTo>
                <a:lnTo>
                  <a:pt x="0" y="6"/>
                </a:lnTo>
              </a:path>
            </a:pathLst>
          </a:custGeom>
          <a:solidFill>
            <a:srgbClr val="FFCC66"/>
          </a:solidFill>
          <a:ln w="0">
            <a:noFill/>
            <a:round/>
            <a:headEnd/>
            <a:tailEnd/>
          </a:ln>
        </p:spPr>
        <p:txBody>
          <a:bodyPr/>
          <a:lstStyle/>
          <a:p>
            <a:endParaRPr lang="it-IT"/>
          </a:p>
        </p:txBody>
      </p:sp>
      <p:sp>
        <p:nvSpPr>
          <p:cNvPr id="15453" name="Freeform 359"/>
          <p:cNvSpPr>
            <a:spLocks noChangeAspect="1"/>
          </p:cNvSpPr>
          <p:nvPr/>
        </p:nvSpPr>
        <p:spPr bwMode="auto">
          <a:xfrm>
            <a:off x="2178050" y="5870575"/>
            <a:ext cx="30163" cy="28575"/>
          </a:xfrm>
          <a:custGeom>
            <a:avLst/>
            <a:gdLst>
              <a:gd name="T0" fmla="*/ 2147483647 w 17"/>
              <a:gd name="T1" fmla="*/ 2147483647 h 17"/>
              <a:gd name="T2" fmla="*/ 2147483647 w 17"/>
              <a:gd name="T3" fmla="*/ 0 h 17"/>
              <a:gd name="T4" fmla="*/ 0 w 17"/>
              <a:gd name="T5" fmla="*/ 2147483647 h 17"/>
              <a:gd name="T6" fmla="*/ 0 w 17"/>
              <a:gd name="T7" fmla="*/ 2147483647 h 17"/>
              <a:gd name="T8" fmla="*/ 2147483647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2147483647 w 17"/>
              <a:gd name="T23" fmla="*/ 214748364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9" y="8"/>
                </a:moveTo>
                <a:lnTo>
                  <a:pt x="1" y="0"/>
                </a:lnTo>
                <a:lnTo>
                  <a:pt x="0" y="2"/>
                </a:lnTo>
                <a:lnTo>
                  <a:pt x="0" y="6"/>
                </a:lnTo>
                <a:lnTo>
                  <a:pt x="1" y="8"/>
                </a:lnTo>
                <a:lnTo>
                  <a:pt x="3" y="12"/>
                </a:lnTo>
                <a:lnTo>
                  <a:pt x="9" y="15"/>
                </a:lnTo>
                <a:lnTo>
                  <a:pt x="17" y="17"/>
                </a:lnTo>
                <a:lnTo>
                  <a:pt x="17" y="13"/>
                </a:lnTo>
                <a:lnTo>
                  <a:pt x="15" y="10"/>
                </a:lnTo>
                <a:lnTo>
                  <a:pt x="11" y="8"/>
                </a:lnTo>
                <a:lnTo>
                  <a:pt x="9" y="8"/>
                </a:lnTo>
                <a:close/>
              </a:path>
            </a:pathLst>
          </a:custGeom>
          <a:solidFill>
            <a:srgbClr val="FFCC66"/>
          </a:solidFill>
          <a:ln w="9525">
            <a:noFill/>
            <a:round/>
            <a:headEnd/>
            <a:tailEnd/>
          </a:ln>
        </p:spPr>
        <p:txBody>
          <a:bodyPr/>
          <a:lstStyle/>
          <a:p>
            <a:endParaRPr lang="it-IT"/>
          </a:p>
        </p:txBody>
      </p:sp>
      <p:sp>
        <p:nvSpPr>
          <p:cNvPr id="15454" name="Freeform 360"/>
          <p:cNvSpPr>
            <a:spLocks noChangeAspect="1"/>
          </p:cNvSpPr>
          <p:nvPr/>
        </p:nvSpPr>
        <p:spPr bwMode="auto">
          <a:xfrm>
            <a:off x="2178050" y="5870575"/>
            <a:ext cx="30163" cy="28575"/>
          </a:xfrm>
          <a:custGeom>
            <a:avLst/>
            <a:gdLst>
              <a:gd name="T0" fmla="*/ 2147483647 w 17"/>
              <a:gd name="T1" fmla="*/ 2147483647 h 17"/>
              <a:gd name="T2" fmla="*/ 2147483647 w 17"/>
              <a:gd name="T3" fmla="*/ 0 h 17"/>
              <a:gd name="T4" fmla="*/ 2147483647 w 17"/>
              <a:gd name="T5" fmla="*/ 0 h 17"/>
              <a:gd name="T6" fmla="*/ 0 w 17"/>
              <a:gd name="T7" fmla="*/ 2147483647 h 17"/>
              <a:gd name="T8" fmla="*/ 0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9" y="8"/>
                </a:moveTo>
                <a:lnTo>
                  <a:pt x="1" y="0"/>
                </a:lnTo>
                <a:lnTo>
                  <a:pt x="0" y="2"/>
                </a:lnTo>
                <a:lnTo>
                  <a:pt x="0" y="6"/>
                </a:lnTo>
                <a:lnTo>
                  <a:pt x="1" y="8"/>
                </a:lnTo>
                <a:lnTo>
                  <a:pt x="3" y="12"/>
                </a:lnTo>
                <a:lnTo>
                  <a:pt x="9" y="15"/>
                </a:lnTo>
                <a:lnTo>
                  <a:pt x="17" y="17"/>
                </a:lnTo>
                <a:lnTo>
                  <a:pt x="17" y="13"/>
                </a:lnTo>
                <a:lnTo>
                  <a:pt x="15" y="10"/>
                </a:lnTo>
                <a:lnTo>
                  <a:pt x="11" y="8"/>
                </a:lnTo>
                <a:lnTo>
                  <a:pt x="9" y="8"/>
                </a:lnTo>
                <a:close/>
              </a:path>
            </a:pathLst>
          </a:custGeom>
          <a:solidFill>
            <a:srgbClr val="FFCC66"/>
          </a:solidFill>
          <a:ln w="0">
            <a:noFill/>
            <a:round/>
            <a:headEnd/>
            <a:tailEnd/>
          </a:ln>
        </p:spPr>
        <p:txBody>
          <a:bodyPr/>
          <a:lstStyle/>
          <a:p>
            <a:endParaRPr lang="it-IT"/>
          </a:p>
        </p:txBody>
      </p:sp>
      <p:sp>
        <p:nvSpPr>
          <p:cNvPr id="15455" name="Freeform 361"/>
          <p:cNvSpPr>
            <a:spLocks noChangeAspect="1"/>
          </p:cNvSpPr>
          <p:nvPr/>
        </p:nvSpPr>
        <p:spPr bwMode="auto">
          <a:xfrm>
            <a:off x="2211388" y="5899150"/>
            <a:ext cx="14287" cy="26988"/>
          </a:xfrm>
          <a:custGeom>
            <a:avLst/>
            <a:gdLst>
              <a:gd name="T0" fmla="*/ 2147483647 w 9"/>
              <a:gd name="T1" fmla="*/ 2147483647 h 16"/>
              <a:gd name="T2" fmla="*/ 2147483647 w 9"/>
              <a:gd name="T3" fmla="*/ 0 h 16"/>
              <a:gd name="T4" fmla="*/ 0 w 9"/>
              <a:gd name="T5" fmla="*/ 2147483647 h 16"/>
              <a:gd name="T6" fmla="*/ 0 w 9"/>
              <a:gd name="T7" fmla="*/ 2147483647 h 16"/>
              <a:gd name="T8" fmla="*/ 0 w 9"/>
              <a:gd name="T9" fmla="*/ 2147483647 h 16"/>
              <a:gd name="T10" fmla="*/ 2147483647 w 9"/>
              <a:gd name="T11" fmla="*/ 2147483647 h 16"/>
              <a:gd name="T12" fmla="*/ 2147483647 w 9"/>
              <a:gd name="T13" fmla="*/ 2147483647 h 16"/>
              <a:gd name="T14" fmla="*/ 2147483647 w 9"/>
              <a:gd name="T15" fmla="*/ 2147483647 h 16"/>
              <a:gd name="T16" fmla="*/ 2147483647 w 9"/>
              <a:gd name="T17" fmla="*/ 2147483647 h 16"/>
              <a:gd name="T18" fmla="*/ 2147483647 w 9"/>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6"/>
              <a:gd name="T32" fmla="*/ 9 w 9"/>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6">
                <a:moveTo>
                  <a:pt x="7" y="6"/>
                </a:moveTo>
                <a:lnTo>
                  <a:pt x="2" y="0"/>
                </a:lnTo>
                <a:lnTo>
                  <a:pt x="0" y="4"/>
                </a:lnTo>
                <a:lnTo>
                  <a:pt x="0" y="8"/>
                </a:lnTo>
                <a:lnTo>
                  <a:pt x="0" y="12"/>
                </a:lnTo>
                <a:lnTo>
                  <a:pt x="4" y="16"/>
                </a:lnTo>
                <a:lnTo>
                  <a:pt x="7" y="14"/>
                </a:lnTo>
                <a:lnTo>
                  <a:pt x="9" y="12"/>
                </a:lnTo>
                <a:lnTo>
                  <a:pt x="7" y="8"/>
                </a:lnTo>
                <a:lnTo>
                  <a:pt x="7" y="6"/>
                </a:lnTo>
                <a:close/>
              </a:path>
            </a:pathLst>
          </a:custGeom>
          <a:solidFill>
            <a:srgbClr val="FFCC66"/>
          </a:solidFill>
          <a:ln w="9525">
            <a:noFill/>
            <a:round/>
            <a:headEnd/>
            <a:tailEnd/>
          </a:ln>
        </p:spPr>
        <p:txBody>
          <a:bodyPr/>
          <a:lstStyle/>
          <a:p>
            <a:endParaRPr lang="it-IT"/>
          </a:p>
        </p:txBody>
      </p:sp>
      <p:sp>
        <p:nvSpPr>
          <p:cNvPr id="15456" name="Freeform 362"/>
          <p:cNvSpPr>
            <a:spLocks noChangeAspect="1"/>
          </p:cNvSpPr>
          <p:nvPr/>
        </p:nvSpPr>
        <p:spPr bwMode="auto">
          <a:xfrm>
            <a:off x="2211388" y="5899150"/>
            <a:ext cx="14287" cy="26988"/>
          </a:xfrm>
          <a:custGeom>
            <a:avLst/>
            <a:gdLst>
              <a:gd name="T0" fmla="*/ 2147483647 w 9"/>
              <a:gd name="T1" fmla="*/ 2147483647 h 16"/>
              <a:gd name="T2" fmla="*/ 2147483647 w 9"/>
              <a:gd name="T3" fmla="*/ 0 h 16"/>
              <a:gd name="T4" fmla="*/ 2147483647 w 9"/>
              <a:gd name="T5" fmla="*/ 0 h 16"/>
              <a:gd name="T6" fmla="*/ 0 w 9"/>
              <a:gd name="T7" fmla="*/ 2147483647 h 16"/>
              <a:gd name="T8" fmla="*/ 0 w 9"/>
              <a:gd name="T9" fmla="*/ 2147483647 h 16"/>
              <a:gd name="T10" fmla="*/ 0 w 9"/>
              <a:gd name="T11" fmla="*/ 2147483647 h 16"/>
              <a:gd name="T12" fmla="*/ 2147483647 w 9"/>
              <a:gd name="T13" fmla="*/ 2147483647 h 16"/>
              <a:gd name="T14" fmla="*/ 2147483647 w 9"/>
              <a:gd name="T15" fmla="*/ 2147483647 h 16"/>
              <a:gd name="T16" fmla="*/ 2147483647 w 9"/>
              <a:gd name="T17" fmla="*/ 2147483647 h 16"/>
              <a:gd name="T18" fmla="*/ 2147483647 w 9"/>
              <a:gd name="T19" fmla="*/ 2147483647 h 16"/>
              <a:gd name="T20" fmla="*/ 2147483647 w 9"/>
              <a:gd name="T21" fmla="*/ 2147483647 h 16"/>
              <a:gd name="T22" fmla="*/ 2147483647 w 9"/>
              <a:gd name="T23" fmla="*/ 2147483647 h 16"/>
              <a:gd name="T24" fmla="*/ 2147483647 w 9"/>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6"/>
              <a:gd name="T41" fmla="*/ 9 w 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6">
                <a:moveTo>
                  <a:pt x="7" y="6"/>
                </a:moveTo>
                <a:lnTo>
                  <a:pt x="2" y="0"/>
                </a:lnTo>
                <a:lnTo>
                  <a:pt x="0" y="4"/>
                </a:lnTo>
                <a:lnTo>
                  <a:pt x="0" y="8"/>
                </a:lnTo>
                <a:lnTo>
                  <a:pt x="0" y="12"/>
                </a:lnTo>
                <a:lnTo>
                  <a:pt x="4" y="16"/>
                </a:lnTo>
                <a:lnTo>
                  <a:pt x="7" y="14"/>
                </a:lnTo>
                <a:lnTo>
                  <a:pt x="9" y="12"/>
                </a:lnTo>
                <a:lnTo>
                  <a:pt x="7" y="8"/>
                </a:lnTo>
                <a:lnTo>
                  <a:pt x="7" y="6"/>
                </a:lnTo>
              </a:path>
            </a:pathLst>
          </a:custGeom>
          <a:solidFill>
            <a:srgbClr val="FFCC66"/>
          </a:solidFill>
          <a:ln w="0">
            <a:noFill/>
            <a:round/>
            <a:headEnd/>
            <a:tailEnd/>
          </a:ln>
        </p:spPr>
        <p:txBody>
          <a:bodyPr/>
          <a:lstStyle/>
          <a:p>
            <a:endParaRPr lang="it-IT"/>
          </a:p>
        </p:txBody>
      </p:sp>
      <p:sp>
        <p:nvSpPr>
          <p:cNvPr id="15457" name="Freeform 363"/>
          <p:cNvSpPr>
            <a:spLocks noChangeAspect="1"/>
          </p:cNvSpPr>
          <p:nvPr/>
        </p:nvSpPr>
        <p:spPr bwMode="auto">
          <a:xfrm>
            <a:off x="2208213" y="5930900"/>
            <a:ext cx="25400" cy="14288"/>
          </a:xfrm>
          <a:custGeom>
            <a:avLst/>
            <a:gdLst>
              <a:gd name="T0" fmla="*/ 2147483647 w 15"/>
              <a:gd name="T1" fmla="*/ 0 h 8"/>
              <a:gd name="T2" fmla="*/ 2147483647 w 15"/>
              <a:gd name="T3" fmla="*/ 2147483647 h 8"/>
              <a:gd name="T4" fmla="*/ 0 w 15"/>
              <a:gd name="T5" fmla="*/ 2147483647 h 8"/>
              <a:gd name="T6" fmla="*/ 2147483647 w 15"/>
              <a:gd name="T7" fmla="*/ 2147483647 h 8"/>
              <a:gd name="T8" fmla="*/ 2147483647 w 15"/>
              <a:gd name="T9" fmla="*/ 2147483647 h 8"/>
              <a:gd name="T10" fmla="*/ 2147483647 w 15"/>
              <a:gd name="T11" fmla="*/ 0 h 8"/>
              <a:gd name="T12" fmla="*/ 0 60000 65536"/>
              <a:gd name="T13" fmla="*/ 0 60000 65536"/>
              <a:gd name="T14" fmla="*/ 0 60000 65536"/>
              <a:gd name="T15" fmla="*/ 0 60000 65536"/>
              <a:gd name="T16" fmla="*/ 0 60000 65536"/>
              <a:gd name="T17" fmla="*/ 0 60000 65536"/>
              <a:gd name="T18" fmla="*/ 0 w 15"/>
              <a:gd name="T19" fmla="*/ 0 h 8"/>
              <a:gd name="T20" fmla="*/ 15 w 1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5" h="8">
                <a:moveTo>
                  <a:pt x="15" y="0"/>
                </a:moveTo>
                <a:lnTo>
                  <a:pt x="6" y="2"/>
                </a:lnTo>
                <a:lnTo>
                  <a:pt x="0" y="6"/>
                </a:lnTo>
                <a:lnTo>
                  <a:pt x="6" y="8"/>
                </a:lnTo>
                <a:lnTo>
                  <a:pt x="15" y="6"/>
                </a:lnTo>
                <a:lnTo>
                  <a:pt x="15" y="0"/>
                </a:lnTo>
                <a:close/>
              </a:path>
            </a:pathLst>
          </a:custGeom>
          <a:solidFill>
            <a:srgbClr val="FFCC66"/>
          </a:solidFill>
          <a:ln w="9525">
            <a:noFill/>
            <a:round/>
            <a:headEnd/>
            <a:tailEnd/>
          </a:ln>
        </p:spPr>
        <p:txBody>
          <a:bodyPr/>
          <a:lstStyle/>
          <a:p>
            <a:endParaRPr lang="it-IT"/>
          </a:p>
        </p:txBody>
      </p:sp>
      <p:sp>
        <p:nvSpPr>
          <p:cNvPr id="15458" name="Freeform 364"/>
          <p:cNvSpPr>
            <a:spLocks noChangeAspect="1"/>
          </p:cNvSpPr>
          <p:nvPr/>
        </p:nvSpPr>
        <p:spPr bwMode="auto">
          <a:xfrm>
            <a:off x="2208213" y="5930900"/>
            <a:ext cx="25400" cy="14288"/>
          </a:xfrm>
          <a:custGeom>
            <a:avLst/>
            <a:gdLst>
              <a:gd name="T0" fmla="*/ 2147483647 w 15"/>
              <a:gd name="T1" fmla="*/ 0 h 8"/>
              <a:gd name="T2" fmla="*/ 2147483647 w 15"/>
              <a:gd name="T3" fmla="*/ 2147483647 h 8"/>
              <a:gd name="T4" fmla="*/ 0 w 15"/>
              <a:gd name="T5" fmla="*/ 2147483647 h 8"/>
              <a:gd name="T6" fmla="*/ 2147483647 w 15"/>
              <a:gd name="T7" fmla="*/ 2147483647 h 8"/>
              <a:gd name="T8" fmla="*/ 2147483647 w 15"/>
              <a:gd name="T9" fmla="*/ 2147483647 h 8"/>
              <a:gd name="T10" fmla="*/ 2147483647 w 15"/>
              <a:gd name="T11" fmla="*/ 2147483647 h 8"/>
              <a:gd name="T12" fmla="*/ 2147483647 w 15"/>
              <a:gd name="T13" fmla="*/ 0 h 8"/>
              <a:gd name="T14" fmla="*/ 2147483647 w 1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8"/>
              <a:gd name="T26" fmla="*/ 15 w 1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8">
                <a:moveTo>
                  <a:pt x="15" y="0"/>
                </a:moveTo>
                <a:lnTo>
                  <a:pt x="6" y="2"/>
                </a:lnTo>
                <a:lnTo>
                  <a:pt x="0" y="6"/>
                </a:lnTo>
                <a:lnTo>
                  <a:pt x="6" y="8"/>
                </a:lnTo>
                <a:lnTo>
                  <a:pt x="15" y="6"/>
                </a:lnTo>
                <a:lnTo>
                  <a:pt x="15" y="0"/>
                </a:lnTo>
              </a:path>
            </a:pathLst>
          </a:custGeom>
          <a:solidFill>
            <a:srgbClr val="FFCC66"/>
          </a:solidFill>
          <a:ln w="0">
            <a:noFill/>
            <a:round/>
            <a:headEnd/>
            <a:tailEnd/>
          </a:ln>
        </p:spPr>
        <p:txBody>
          <a:bodyPr/>
          <a:lstStyle/>
          <a:p>
            <a:endParaRPr lang="it-IT"/>
          </a:p>
        </p:txBody>
      </p:sp>
      <p:sp>
        <p:nvSpPr>
          <p:cNvPr id="15459" name="Freeform 365"/>
          <p:cNvSpPr>
            <a:spLocks noChangeAspect="1"/>
          </p:cNvSpPr>
          <p:nvPr/>
        </p:nvSpPr>
        <p:spPr bwMode="auto">
          <a:xfrm>
            <a:off x="2233613" y="5948363"/>
            <a:ext cx="23812" cy="23812"/>
          </a:xfrm>
          <a:custGeom>
            <a:avLst/>
            <a:gdLst>
              <a:gd name="T0" fmla="*/ 2147483647 w 14"/>
              <a:gd name="T1" fmla="*/ 0 h 14"/>
              <a:gd name="T2" fmla="*/ 2147483647 w 14"/>
              <a:gd name="T3" fmla="*/ 0 h 14"/>
              <a:gd name="T4" fmla="*/ 2147483647 w 14"/>
              <a:gd name="T5" fmla="*/ 0 h 14"/>
              <a:gd name="T6" fmla="*/ 0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4"/>
              <a:gd name="T35" fmla="*/ 14 w 1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4">
                <a:moveTo>
                  <a:pt x="8" y="0"/>
                </a:moveTo>
                <a:lnTo>
                  <a:pt x="4" y="0"/>
                </a:lnTo>
                <a:lnTo>
                  <a:pt x="2" y="0"/>
                </a:lnTo>
                <a:lnTo>
                  <a:pt x="0" y="4"/>
                </a:lnTo>
                <a:lnTo>
                  <a:pt x="2" y="8"/>
                </a:lnTo>
                <a:lnTo>
                  <a:pt x="2" y="10"/>
                </a:lnTo>
                <a:lnTo>
                  <a:pt x="6" y="12"/>
                </a:lnTo>
                <a:lnTo>
                  <a:pt x="10" y="14"/>
                </a:lnTo>
                <a:lnTo>
                  <a:pt x="14" y="14"/>
                </a:lnTo>
                <a:lnTo>
                  <a:pt x="10" y="6"/>
                </a:lnTo>
                <a:lnTo>
                  <a:pt x="8" y="0"/>
                </a:lnTo>
                <a:close/>
              </a:path>
            </a:pathLst>
          </a:custGeom>
          <a:solidFill>
            <a:srgbClr val="FFCC66"/>
          </a:solidFill>
          <a:ln w="9525">
            <a:noFill/>
            <a:round/>
            <a:headEnd/>
            <a:tailEnd/>
          </a:ln>
        </p:spPr>
        <p:txBody>
          <a:bodyPr/>
          <a:lstStyle/>
          <a:p>
            <a:endParaRPr lang="it-IT"/>
          </a:p>
        </p:txBody>
      </p:sp>
      <p:sp>
        <p:nvSpPr>
          <p:cNvPr id="15460" name="Freeform 366"/>
          <p:cNvSpPr>
            <a:spLocks noChangeAspect="1"/>
          </p:cNvSpPr>
          <p:nvPr/>
        </p:nvSpPr>
        <p:spPr bwMode="auto">
          <a:xfrm>
            <a:off x="2233613" y="5948363"/>
            <a:ext cx="23812" cy="23812"/>
          </a:xfrm>
          <a:custGeom>
            <a:avLst/>
            <a:gdLst>
              <a:gd name="T0" fmla="*/ 2147483647 w 14"/>
              <a:gd name="T1" fmla="*/ 0 h 14"/>
              <a:gd name="T2" fmla="*/ 2147483647 w 14"/>
              <a:gd name="T3" fmla="*/ 0 h 14"/>
              <a:gd name="T4" fmla="*/ 2147483647 w 14"/>
              <a:gd name="T5" fmla="*/ 0 h 14"/>
              <a:gd name="T6" fmla="*/ 0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0 h 14"/>
              <a:gd name="T22" fmla="*/ 2147483647 w 14"/>
              <a:gd name="T23" fmla="*/ 0 h 14"/>
              <a:gd name="T24" fmla="*/ 2147483647 w 14"/>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4"/>
              <a:gd name="T41" fmla="*/ 14 w 1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4">
                <a:moveTo>
                  <a:pt x="8" y="0"/>
                </a:moveTo>
                <a:lnTo>
                  <a:pt x="4" y="0"/>
                </a:lnTo>
                <a:lnTo>
                  <a:pt x="2" y="0"/>
                </a:lnTo>
                <a:lnTo>
                  <a:pt x="0" y="4"/>
                </a:lnTo>
                <a:lnTo>
                  <a:pt x="2" y="8"/>
                </a:lnTo>
                <a:lnTo>
                  <a:pt x="2" y="10"/>
                </a:lnTo>
                <a:lnTo>
                  <a:pt x="6" y="12"/>
                </a:lnTo>
                <a:lnTo>
                  <a:pt x="10" y="14"/>
                </a:lnTo>
                <a:lnTo>
                  <a:pt x="14" y="14"/>
                </a:lnTo>
                <a:lnTo>
                  <a:pt x="10" y="6"/>
                </a:lnTo>
                <a:lnTo>
                  <a:pt x="8" y="0"/>
                </a:lnTo>
              </a:path>
            </a:pathLst>
          </a:custGeom>
          <a:solidFill>
            <a:srgbClr val="FFCC66"/>
          </a:solidFill>
          <a:ln w="0">
            <a:noFill/>
            <a:round/>
            <a:headEnd/>
            <a:tailEnd/>
          </a:ln>
        </p:spPr>
        <p:txBody>
          <a:bodyPr/>
          <a:lstStyle/>
          <a:p>
            <a:endParaRPr lang="it-IT"/>
          </a:p>
        </p:txBody>
      </p:sp>
      <p:sp>
        <p:nvSpPr>
          <p:cNvPr id="15461" name="Freeform 367"/>
          <p:cNvSpPr>
            <a:spLocks noChangeAspect="1"/>
          </p:cNvSpPr>
          <p:nvPr/>
        </p:nvSpPr>
        <p:spPr bwMode="auto">
          <a:xfrm>
            <a:off x="2239963" y="5980113"/>
            <a:ext cx="9525" cy="4762"/>
          </a:xfrm>
          <a:custGeom>
            <a:avLst/>
            <a:gdLst>
              <a:gd name="T0" fmla="*/ 0 w 6"/>
              <a:gd name="T1" fmla="*/ 0 h 2"/>
              <a:gd name="T2" fmla="*/ 2147483647 w 6"/>
              <a:gd name="T3" fmla="*/ 2147483647 h 2"/>
              <a:gd name="T4" fmla="*/ 2147483647 w 6"/>
              <a:gd name="T5" fmla="*/ 0 h 2"/>
              <a:gd name="T6" fmla="*/ 2147483647 w 6"/>
              <a:gd name="T7" fmla="*/ 0 h 2"/>
              <a:gd name="T8" fmla="*/ 0 w 6"/>
              <a:gd name="T9" fmla="*/ 0 h 2"/>
              <a:gd name="T10" fmla="*/ 0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0"/>
                </a:moveTo>
                <a:lnTo>
                  <a:pt x="2" y="2"/>
                </a:lnTo>
                <a:lnTo>
                  <a:pt x="6" y="0"/>
                </a:lnTo>
                <a:lnTo>
                  <a:pt x="0" y="0"/>
                </a:lnTo>
              </a:path>
            </a:pathLst>
          </a:custGeom>
          <a:solidFill>
            <a:srgbClr val="FFCC66"/>
          </a:solidFill>
          <a:ln w="0">
            <a:noFill/>
            <a:round/>
            <a:headEnd/>
            <a:tailEnd/>
          </a:ln>
        </p:spPr>
        <p:txBody>
          <a:bodyPr/>
          <a:lstStyle/>
          <a:p>
            <a:endParaRPr lang="it-IT"/>
          </a:p>
        </p:txBody>
      </p:sp>
      <p:sp>
        <p:nvSpPr>
          <p:cNvPr id="15462" name="Freeform 368"/>
          <p:cNvSpPr>
            <a:spLocks noChangeAspect="1"/>
          </p:cNvSpPr>
          <p:nvPr/>
        </p:nvSpPr>
        <p:spPr bwMode="auto">
          <a:xfrm>
            <a:off x="2370138" y="6072188"/>
            <a:ext cx="39687" cy="14287"/>
          </a:xfrm>
          <a:custGeom>
            <a:avLst/>
            <a:gdLst>
              <a:gd name="T0" fmla="*/ 0 w 23"/>
              <a:gd name="T1" fmla="*/ 0 h 8"/>
              <a:gd name="T2" fmla="*/ 2147483647 w 23"/>
              <a:gd name="T3" fmla="*/ 2147483647 h 8"/>
              <a:gd name="T4" fmla="*/ 2147483647 w 23"/>
              <a:gd name="T5" fmla="*/ 2147483647 h 8"/>
              <a:gd name="T6" fmla="*/ 2147483647 w 23"/>
              <a:gd name="T7" fmla="*/ 2147483647 h 8"/>
              <a:gd name="T8" fmla="*/ 2147483647 w 23"/>
              <a:gd name="T9" fmla="*/ 0 h 8"/>
              <a:gd name="T10" fmla="*/ 0 w 23"/>
              <a:gd name="T11" fmla="*/ 0 h 8"/>
              <a:gd name="T12" fmla="*/ 0 60000 65536"/>
              <a:gd name="T13" fmla="*/ 0 60000 65536"/>
              <a:gd name="T14" fmla="*/ 0 60000 65536"/>
              <a:gd name="T15" fmla="*/ 0 60000 65536"/>
              <a:gd name="T16" fmla="*/ 0 60000 65536"/>
              <a:gd name="T17" fmla="*/ 0 60000 65536"/>
              <a:gd name="T18" fmla="*/ 0 w 23"/>
              <a:gd name="T19" fmla="*/ 0 h 8"/>
              <a:gd name="T20" fmla="*/ 23 w 23"/>
              <a:gd name="T21" fmla="*/ 8 h 8"/>
            </a:gdLst>
            <a:ahLst/>
            <a:cxnLst>
              <a:cxn ang="T12">
                <a:pos x="T0" y="T1"/>
              </a:cxn>
              <a:cxn ang="T13">
                <a:pos x="T2" y="T3"/>
              </a:cxn>
              <a:cxn ang="T14">
                <a:pos x="T4" y="T5"/>
              </a:cxn>
              <a:cxn ang="T15">
                <a:pos x="T6" y="T7"/>
              </a:cxn>
              <a:cxn ang="T16">
                <a:pos x="T8" y="T9"/>
              </a:cxn>
              <a:cxn ang="T17">
                <a:pos x="T10" y="T11"/>
              </a:cxn>
            </a:cxnLst>
            <a:rect l="T18" t="T19" r="T20" b="T21"/>
            <a:pathLst>
              <a:path w="23" h="8">
                <a:moveTo>
                  <a:pt x="0" y="0"/>
                </a:moveTo>
                <a:lnTo>
                  <a:pt x="2" y="6"/>
                </a:lnTo>
                <a:lnTo>
                  <a:pt x="7" y="8"/>
                </a:lnTo>
                <a:lnTo>
                  <a:pt x="15" y="4"/>
                </a:lnTo>
                <a:lnTo>
                  <a:pt x="23" y="0"/>
                </a:lnTo>
                <a:lnTo>
                  <a:pt x="0" y="0"/>
                </a:lnTo>
                <a:close/>
              </a:path>
            </a:pathLst>
          </a:custGeom>
          <a:solidFill>
            <a:srgbClr val="FFCC66"/>
          </a:solidFill>
          <a:ln w="9525">
            <a:noFill/>
            <a:round/>
            <a:headEnd/>
            <a:tailEnd/>
          </a:ln>
        </p:spPr>
        <p:txBody>
          <a:bodyPr/>
          <a:lstStyle/>
          <a:p>
            <a:endParaRPr lang="it-IT"/>
          </a:p>
        </p:txBody>
      </p:sp>
      <p:sp>
        <p:nvSpPr>
          <p:cNvPr id="15463" name="Freeform 369"/>
          <p:cNvSpPr>
            <a:spLocks noChangeAspect="1"/>
          </p:cNvSpPr>
          <p:nvPr/>
        </p:nvSpPr>
        <p:spPr bwMode="auto">
          <a:xfrm>
            <a:off x="2370138" y="6072188"/>
            <a:ext cx="39687" cy="14287"/>
          </a:xfrm>
          <a:custGeom>
            <a:avLst/>
            <a:gdLst>
              <a:gd name="T0" fmla="*/ 0 w 23"/>
              <a:gd name="T1" fmla="*/ 0 h 8"/>
              <a:gd name="T2" fmla="*/ 2147483647 w 23"/>
              <a:gd name="T3" fmla="*/ 2147483647 h 8"/>
              <a:gd name="T4" fmla="*/ 2147483647 w 23"/>
              <a:gd name="T5" fmla="*/ 2147483647 h 8"/>
              <a:gd name="T6" fmla="*/ 2147483647 w 23"/>
              <a:gd name="T7" fmla="*/ 2147483647 h 8"/>
              <a:gd name="T8" fmla="*/ 2147483647 w 23"/>
              <a:gd name="T9" fmla="*/ 0 h 8"/>
              <a:gd name="T10" fmla="*/ 2147483647 w 23"/>
              <a:gd name="T11" fmla="*/ 0 h 8"/>
              <a:gd name="T12" fmla="*/ 0 w 23"/>
              <a:gd name="T13" fmla="*/ 0 h 8"/>
              <a:gd name="T14" fmla="*/ 0 w 2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
              <a:gd name="T26" fmla="*/ 23 w 2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
                <a:moveTo>
                  <a:pt x="0" y="0"/>
                </a:moveTo>
                <a:lnTo>
                  <a:pt x="2" y="6"/>
                </a:lnTo>
                <a:lnTo>
                  <a:pt x="7" y="8"/>
                </a:lnTo>
                <a:lnTo>
                  <a:pt x="15" y="4"/>
                </a:lnTo>
                <a:lnTo>
                  <a:pt x="23" y="0"/>
                </a:lnTo>
                <a:lnTo>
                  <a:pt x="0" y="0"/>
                </a:lnTo>
              </a:path>
            </a:pathLst>
          </a:custGeom>
          <a:solidFill>
            <a:srgbClr val="FFCC66"/>
          </a:solidFill>
          <a:ln w="0">
            <a:noFill/>
            <a:round/>
            <a:headEnd/>
            <a:tailEnd/>
          </a:ln>
        </p:spPr>
        <p:txBody>
          <a:bodyPr/>
          <a:lstStyle/>
          <a:p>
            <a:endParaRPr lang="it-IT"/>
          </a:p>
        </p:txBody>
      </p:sp>
      <p:sp>
        <p:nvSpPr>
          <p:cNvPr id="15464" name="Freeform 370"/>
          <p:cNvSpPr>
            <a:spLocks noChangeAspect="1"/>
          </p:cNvSpPr>
          <p:nvPr/>
        </p:nvSpPr>
        <p:spPr bwMode="auto">
          <a:xfrm>
            <a:off x="2327275" y="6051550"/>
            <a:ext cx="33338" cy="11113"/>
          </a:xfrm>
          <a:custGeom>
            <a:avLst/>
            <a:gdLst>
              <a:gd name="T0" fmla="*/ 2147483647 w 19"/>
              <a:gd name="T1" fmla="*/ 0 h 6"/>
              <a:gd name="T2" fmla="*/ 2147483647 w 19"/>
              <a:gd name="T3" fmla="*/ 2147483647 h 6"/>
              <a:gd name="T4" fmla="*/ 0 w 19"/>
              <a:gd name="T5" fmla="*/ 2147483647 h 6"/>
              <a:gd name="T6" fmla="*/ 2147483647 w 19"/>
              <a:gd name="T7" fmla="*/ 2147483647 h 6"/>
              <a:gd name="T8" fmla="*/ 2147483647 w 19"/>
              <a:gd name="T9" fmla="*/ 2147483647 h 6"/>
              <a:gd name="T10" fmla="*/ 2147483647 w 19"/>
              <a:gd name="T11" fmla="*/ 2147483647 h 6"/>
              <a:gd name="T12" fmla="*/ 2147483647 w 19"/>
              <a:gd name="T13" fmla="*/ 0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1" y="0"/>
                </a:moveTo>
                <a:lnTo>
                  <a:pt x="4" y="2"/>
                </a:lnTo>
                <a:lnTo>
                  <a:pt x="0" y="6"/>
                </a:lnTo>
                <a:lnTo>
                  <a:pt x="11" y="6"/>
                </a:lnTo>
                <a:lnTo>
                  <a:pt x="19" y="6"/>
                </a:lnTo>
                <a:lnTo>
                  <a:pt x="15" y="2"/>
                </a:lnTo>
                <a:lnTo>
                  <a:pt x="11" y="0"/>
                </a:lnTo>
                <a:close/>
              </a:path>
            </a:pathLst>
          </a:custGeom>
          <a:solidFill>
            <a:srgbClr val="FFCC66"/>
          </a:solidFill>
          <a:ln w="9525">
            <a:noFill/>
            <a:round/>
            <a:headEnd/>
            <a:tailEnd/>
          </a:ln>
        </p:spPr>
        <p:txBody>
          <a:bodyPr/>
          <a:lstStyle/>
          <a:p>
            <a:endParaRPr lang="it-IT"/>
          </a:p>
        </p:txBody>
      </p:sp>
      <p:sp>
        <p:nvSpPr>
          <p:cNvPr id="15465" name="Freeform 371"/>
          <p:cNvSpPr>
            <a:spLocks noChangeAspect="1"/>
          </p:cNvSpPr>
          <p:nvPr/>
        </p:nvSpPr>
        <p:spPr bwMode="auto">
          <a:xfrm>
            <a:off x="2327275" y="6051550"/>
            <a:ext cx="33338" cy="11113"/>
          </a:xfrm>
          <a:custGeom>
            <a:avLst/>
            <a:gdLst>
              <a:gd name="T0" fmla="*/ 2147483647 w 19"/>
              <a:gd name="T1" fmla="*/ 0 h 6"/>
              <a:gd name="T2" fmla="*/ 2147483647 w 19"/>
              <a:gd name="T3" fmla="*/ 2147483647 h 6"/>
              <a:gd name="T4" fmla="*/ 0 w 19"/>
              <a:gd name="T5" fmla="*/ 2147483647 h 6"/>
              <a:gd name="T6" fmla="*/ 2147483647 w 19"/>
              <a:gd name="T7" fmla="*/ 2147483647 h 6"/>
              <a:gd name="T8" fmla="*/ 2147483647 w 19"/>
              <a:gd name="T9" fmla="*/ 2147483647 h 6"/>
              <a:gd name="T10" fmla="*/ 2147483647 w 19"/>
              <a:gd name="T11" fmla="*/ 2147483647 h 6"/>
              <a:gd name="T12" fmla="*/ 2147483647 w 19"/>
              <a:gd name="T13" fmla="*/ 0 h 6"/>
              <a:gd name="T14" fmla="*/ 2147483647 w 19"/>
              <a:gd name="T15" fmla="*/ 0 h 6"/>
              <a:gd name="T16" fmla="*/ 2147483647 w 1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11" y="0"/>
                </a:moveTo>
                <a:lnTo>
                  <a:pt x="4" y="2"/>
                </a:lnTo>
                <a:lnTo>
                  <a:pt x="0" y="6"/>
                </a:lnTo>
                <a:lnTo>
                  <a:pt x="11" y="6"/>
                </a:lnTo>
                <a:lnTo>
                  <a:pt x="19" y="6"/>
                </a:lnTo>
                <a:lnTo>
                  <a:pt x="15" y="2"/>
                </a:lnTo>
                <a:lnTo>
                  <a:pt x="11" y="0"/>
                </a:lnTo>
              </a:path>
            </a:pathLst>
          </a:custGeom>
          <a:solidFill>
            <a:srgbClr val="FFCC66"/>
          </a:solidFill>
          <a:ln w="0">
            <a:noFill/>
            <a:round/>
            <a:headEnd/>
            <a:tailEnd/>
          </a:ln>
        </p:spPr>
        <p:txBody>
          <a:bodyPr/>
          <a:lstStyle/>
          <a:p>
            <a:endParaRPr lang="it-IT"/>
          </a:p>
        </p:txBody>
      </p:sp>
      <p:sp>
        <p:nvSpPr>
          <p:cNvPr id="15466" name="Freeform 372"/>
          <p:cNvSpPr>
            <a:spLocks noChangeAspect="1"/>
          </p:cNvSpPr>
          <p:nvPr/>
        </p:nvSpPr>
        <p:spPr bwMode="auto">
          <a:xfrm>
            <a:off x="1995488" y="3603625"/>
            <a:ext cx="25400" cy="15875"/>
          </a:xfrm>
          <a:custGeom>
            <a:avLst/>
            <a:gdLst>
              <a:gd name="T0" fmla="*/ 0 w 15"/>
              <a:gd name="T1" fmla="*/ 2147483647 h 9"/>
              <a:gd name="T2" fmla="*/ 2147483647 w 15"/>
              <a:gd name="T3" fmla="*/ 2147483647 h 9"/>
              <a:gd name="T4" fmla="*/ 2147483647 w 15"/>
              <a:gd name="T5" fmla="*/ 2147483647 h 9"/>
              <a:gd name="T6" fmla="*/ 2147483647 w 15"/>
              <a:gd name="T7" fmla="*/ 2147483647 h 9"/>
              <a:gd name="T8" fmla="*/ 2147483647 w 15"/>
              <a:gd name="T9" fmla="*/ 0 h 9"/>
              <a:gd name="T10" fmla="*/ 2147483647 w 15"/>
              <a:gd name="T11" fmla="*/ 2147483647 h 9"/>
              <a:gd name="T12" fmla="*/ 2147483647 w 15"/>
              <a:gd name="T13" fmla="*/ 2147483647 h 9"/>
              <a:gd name="T14" fmla="*/ 2147483647 w 15"/>
              <a:gd name="T15" fmla="*/ 2147483647 h 9"/>
              <a:gd name="T16" fmla="*/ 0 w 15"/>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9"/>
              <a:gd name="T29" fmla="*/ 15 w 1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9">
                <a:moveTo>
                  <a:pt x="0" y="9"/>
                </a:moveTo>
                <a:lnTo>
                  <a:pt x="6" y="8"/>
                </a:lnTo>
                <a:lnTo>
                  <a:pt x="10" y="8"/>
                </a:lnTo>
                <a:lnTo>
                  <a:pt x="14" y="4"/>
                </a:lnTo>
                <a:lnTo>
                  <a:pt x="15" y="0"/>
                </a:lnTo>
                <a:lnTo>
                  <a:pt x="10" y="2"/>
                </a:lnTo>
                <a:lnTo>
                  <a:pt x="6" y="2"/>
                </a:lnTo>
                <a:lnTo>
                  <a:pt x="2" y="4"/>
                </a:lnTo>
                <a:lnTo>
                  <a:pt x="0" y="9"/>
                </a:lnTo>
                <a:close/>
              </a:path>
            </a:pathLst>
          </a:custGeom>
          <a:solidFill>
            <a:srgbClr val="FFCC66"/>
          </a:solidFill>
          <a:ln w="3175">
            <a:noFill/>
            <a:round/>
            <a:headEnd/>
            <a:tailEnd/>
          </a:ln>
        </p:spPr>
        <p:txBody>
          <a:bodyPr/>
          <a:lstStyle/>
          <a:p>
            <a:endParaRPr lang="it-IT"/>
          </a:p>
        </p:txBody>
      </p:sp>
      <p:sp>
        <p:nvSpPr>
          <p:cNvPr id="15467" name="Freeform 373"/>
          <p:cNvSpPr>
            <a:spLocks noChangeAspect="1"/>
          </p:cNvSpPr>
          <p:nvPr/>
        </p:nvSpPr>
        <p:spPr bwMode="auto">
          <a:xfrm>
            <a:off x="1995488" y="3603625"/>
            <a:ext cx="25400" cy="15875"/>
          </a:xfrm>
          <a:custGeom>
            <a:avLst/>
            <a:gdLst>
              <a:gd name="T0" fmla="*/ 0 w 15"/>
              <a:gd name="T1" fmla="*/ 2147483647 h 9"/>
              <a:gd name="T2" fmla="*/ 2147483647 w 15"/>
              <a:gd name="T3" fmla="*/ 2147483647 h 9"/>
              <a:gd name="T4" fmla="*/ 2147483647 w 15"/>
              <a:gd name="T5" fmla="*/ 2147483647 h 9"/>
              <a:gd name="T6" fmla="*/ 2147483647 w 15"/>
              <a:gd name="T7" fmla="*/ 2147483647 h 9"/>
              <a:gd name="T8" fmla="*/ 2147483647 w 15"/>
              <a:gd name="T9" fmla="*/ 0 h 9"/>
              <a:gd name="T10" fmla="*/ 2147483647 w 15"/>
              <a:gd name="T11" fmla="*/ 2147483647 h 9"/>
              <a:gd name="T12" fmla="*/ 2147483647 w 15"/>
              <a:gd name="T13" fmla="*/ 2147483647 h 9"/>
              <a:gd name="T14" fmla="*/ 2147483647 w 15"/>
              <a:gd name="T15" fmla="*/ 2147483647 h 9"/>
              <a:gd name="T16" fmla="*/ 0 w 15"/>
              <a:gd name="T17" fmla="*/ 2147483647 h 9"/>
              <a:gd name="T18" fmla="*/ 0 w 15"/>
              <a:gd name="T19" fmla="*/ 2147483647 h 9"/>
              <a:gd name="T20" fmla="*/ 0 w 15"/>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9"/>
              <a:gd name="T35" fmla="*/ 15 w 1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9">
                <a:moveTo>
                  <a:pt x="0" y="9"/>
                </a:moveTo>
                <a:lnTo>
                  <a:pt x="6" y="8"/>
                </a:lnTo>
                <a:lnTo>
                  <a:pt x="10" y="8"/>
                </a:lnTo>
                <a:lnTo>
                  <a:pt x="14" y="4"/>
                </a:lnTo>
                <a:lnTo>
                  <a:pt x="15" y="0"/>
                </a:lnTo>
                <a:lnTo>
                  <a:pt x="10" y="2"/>
                </a:lnTo>
                <a:lnTo>
                  <a:pt x="6" y="2"/>
                </a:lnTo>
                <a:lnTo>
                  <a:pt x="2" y="4"/>
                </a:lnTo>
                <a:lnTo>
                  <a:pt x="0" y="9"/>
                </a:lnTo>
              </a:path>
            </a:pathLst>
          </a:custGeom>
          <a:solidFill>
            <a:srgbClr val="FFCC66"/>
          </a:solidFill>
          <a:ln w="3175">
            <a:noFill/>
            <a:round/>
            <a:headEnd/>
            <a:tailEnd/>
          </a:ln>
        </p:spPr>
        <p:txBody>
          <a:bodyPr/>
          <a:lstStyle/>
          <a:p>
            <a:endParaRPr lang="it-IT"/>
          </a:p>
        </p:txBody>
      </p:sp>
      <p:sp>
        <p:nvSpPr>
          <p:cNvPr id="15468" name="Freeform 374"/>
          <p:cNvSpPr>
            <a:spLocks noChangeAspect="1"/>
          </p:cNvSpPr>
          <p:nvPr/>
        </p:nvSpPr>
        <p:spPr bwMode="auto">
          <a:xfrm>
            <a:off x="2178050" y="3700463"/>
            <a:ext cx="39688" cy="17462"/>
          </a:xfrm>
          <a:custGeom>
            <a:avLst/>
            <a:gdLst>
              <a:gd name="T0" fmla="*/ 0 w 23"/>
              <a:gd name="T1" fmla="*/ 2147483647 h 10"/>
              <a:gd name="T2" fmla="*/ 2147483647 w 23"/>
              <a:gd name="T3" fmla="*/ 2147483647 h 10"/>
              <a:gd name="T4" fmla="*/ 2147483647 w 23"/>
              <a:gd name="T5" fmla="*/ 2147483647 h 10"/>
              <a:gd name="T6" fmla="*/ 2147483647 w 23"/>
              <a:gd name="T7" fmla="*/ 2147483647 h 10"/>
              <a:gd name="T8" fmla="*/ 2147483647 w 23"/>
              <a:gd name="T9" fmla="*/ 2147483647 h 10"/>
              <a:gd name="T10" fmla="*/ 2147483647 w 23"/>
              <a:gd name="T11" fmla="*/ 2147483647 h 10"/>
              <a:gd name="T12" fmla="*/ 2147483647 w 23"/>
              <a:gd name="T13" fmla="*/ 0 h 10"/>
              <a:gd name="T14" fmla="*/ 2147483647 w 23"/>
              <a:gd name="T15" fmla="*/ 0 h 10"/>
              <a:gd name="T16" fmla="*/ 2147483647 w 23"/>
              <a:gd name="T17" fmla="*/ 0 h 10"/>
              <a:gd name="T18" fmla="*/ 2147483647 w 23"/>
              <a:gd name="T19" fmla="*/ 0 h 10"/>
              <a:gd name="T20" fmla="*/ 2147483647 w 23"/>
              <a:gd name="T21" fmla="*/ 0 h 10"/>
              <a:gd name="T22" fmla="*/ 2147483647 w 23"/>
              <a:gd name="T23" fmla="*/ 2147483647 h 10"/>
              <a:gd name="T24" fmla="*/ 0 w 23"/>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0"/>
              <a:gd name="T41" fmla="*/ 23 w 23"/>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0">
                <a:moveTo>
                  <a:pt x="0" y="4"/>
                </a:moveTo>
                <a:lnTo>
                  <a:pt x="7" y="8"/>
                </a:lnTo>
                <a:lnTo>
                  <a:pt x="17" y="10"/>
                </a:lnTo>
                <a:lnTo>
                  <a:pt x="21" y="8"/>
                </a:lnTo>
                <a:lnTo>
                  <a:pt x="23" y="4"/>
                </a:lnTo>
                <a:lnTo>
                  <a:pt x="21" y="2"/>
                </a:lnTo>
                <a:lnTo>
                  <a:pt x="19" y="0"/>
                </a:lnTo>
                <a:lnTo>
                  <a:pt x="15" y="0"/>
                </a:lnTo>
                <a:lnTo>
                  <a:pt x="13" y="0"/>
                </a:lnTo>
                <a:lnTo>
                  <a:pt x="11" y="0"/>
                </a:lnTo>
                <a:lnTo>
                  <a:pt x="7" y="0"/>
                </a:lnTo>
                <a:lnTo>
                  <a:pt x="1" y="2"/>
                </a:lnTo>
                <a:lnTo>
                  <a:pt x="0" y="4"/>
                </a:lnTo>
                <a:close/>
              </a:path>
            </a:pathLst>
          </a:custGeom>
          <a:solidFill>
            <a:srgbClr val="FFCC66"/>
          </a:solidFill>
          <a:ln w="9525">
            <a:noFill/>
            <a:round/>
            <a:headEnd/>
            <a:tailEnd/>
          </a:ln>
        </p:spPr>
        <p:txBody>
          <a:bodyPr/>
          <a:lstStyle/>
          <a:p>
            <a:endParaRPr lang="it-IT"/>
          </a:p>
        </p:txBody>
      </p:sp>
      <p:sp>
        <p:nvSpPr>
          <p:cNvPr id="15469" name="Freeform 375"/>
          <p:cNvSpPr>
            <a:spLocks noChangeAspect="1"/>
          </p:cNvSpPr>
          <p:nvPr/>
        </p:nvSpPr>
        <p:spPr bwMode="auto">
          <a:xfrm>
            <a:off x="2178050" y="3700463"/>
            <a:ext cx="39688" cy="17462"/>
          </a:xfrm>
          <a:custGeom>
            <a:avLst/>
            <a:gdLst>
              <a:gd name="T0" fmla="*/ 0 w 23"/>
              <a:gd name="T1" fmla="*/ 2147483647 h 10"/>
              <a:gd name="T2" fmla="*/ 2147483647 w 23"/>
              <a:gd name="T3" fmla="*/ 2147483647 h 10"/>
              <a:gd name="T4" fmla="*/ 2147483647 w 23"/>
              <a:gd name="T5" fmla="*/ 2147483647 h 10"/>
              <a:gd name="T6" fmla="*/ 2147483647 w 23"/>
              <a:gd name="T7" fmla="*/ 2147483647 h 10"/>
              <a:gd name="T8" fmla="*/ 2147483647 w 23"/>
              <a:gd name="T9" fmla="*/ 2147483647 h 10"/>
              <a:gd name="T10" fmla="*/ 2147483647 w 23"/>
              <a:gd name="T11" fmla="*/ 2147483647 h 10"/>
              <a:gd name="T12" fmla="*/ 2147483647 w 23"/>
              <a:gd name="T13" fmla="*/ 0 h 10"/>
              <a:gd name="T14" fmla="*/ 2147483647 w 23"/>
              <a:gd name="T15" fmla="*/ 0 h 10"/>
              <a:gd name="T16" fmla="*/ 2147483647 w 23"/>
              <a:gd name="T17" fmla="*/ 0 h 10"/>
              <a:gd name="T18" fmla="*/ 2147483647 w 23"/>
              <a:gd name="T19" fmla="*/ 0 h 10"/>
              <a:gd name="T20" fmla="*/ 2147483647 w 23"/>
              <a:gd name="T21" fmla="*/ 0 h 10"/>
              <a:gd name="T22" fmla="*/ 2147483647 w 23"/>
              <a:gd name="T23" fmla="*/ 2147483647 h 10"/>
              <a:gd name="T24" fmla="*/ 0 w 23"/>
              <a:gd name="T25" fmla="*/ 2147483647 h 10"/>
              <a:gd name="T26" fmla="*/ 0 w 23"/>
              <a:gd name="T27" fmla="*/ 2147483647 h 10"/>
              <a:gd name="T28" fmla="*/ 0 w 23"/>
              <a:gd name="T29" fmla="*/ 2147483647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0"/>
              <a:gd name="T47" fmla="*/ 23 w 23"/>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0">
                <a:moveTo>
                  <a:pt x="0" y="4"/>
                </a:moveTo>
                <a:lnTo>
                  <a:pt x="7" y="8"/>
                </a:lnTo>
                <a:lnTo>
                  <a:pt x="17" y="10"/>
                </a:lnTo>
                <a:lnTo>
                  <a:pt x="21" y="8"/>
                </a:lnTo>
                <a:lnTo>
                  <a:pt x="23" y="4"/>
                </a:lnTo>
                <a:lnTo>
                  <a:pt x="21" y="2"/>
                </a:lnTo>
                <a:lnTo>
                  <a:pt x="19" y="0"/>
                </a:lnTo>
                <a:lnTo>
                  <a:pt x="15" y="0"/>
                </a:lnTo>
                <a:lnTo>
                  <a:pt x="13" y="0"/>
                </a:lnTo>
                <a:lnTo>
                  <a:pt x="11" y="0"/>
                </a:lnTo>
                <a:lnTo>
                  <a:pt x="7" y="0"/>
                </a:lnTo>
                <a:lnTo>
                  <a:pt x="1" y="2"/>
                </a:lnTo>
                <a:lnTo>
                  <a:pt x="0" y="4"/>
                </a:lnTo>
                <a:close/>
              </a:path>
            </a:pathLst>
          </a:custGeom>
          <a:solidFill>
            <a:srgbClr val="FFCC66"/>
          </a:solidFill>
          <a:ln w="0">
            <a:noFill/>
            <a:round/>
            <a:headEnd/>
            <a:tailEnd/>
          </a:ln>
        </p:spPr>
        <p:txBody>
          <a:bodyPr/>
          <a:lstStyle/>
          <a:p>
            <a:endParaRPr lang="it-IT"/>
          </a:p>
        </p:txBody>
      </p:sp>
      <p:sp>
        <p:nvSpPr>
          <p:cNvPr id="15470" name="Freeform 376"/>
          <p:cNvSpPr>
            <a:spLocks noChangeAspect="1"/>
          </p:cNvSpPr>
          <p:nvPr/>
        </p:nvSpPr>
        <p:spPr bwMode="auto">
          <a:xfrm>
            <a:off x="2332038" y="2263775"/>
            <a:ext cx="14287" cy="9525"/>
          </a:xfrm>
          <a:custGeom>
            <a:avLst/>
            <a:gdLst>
              <a:gd name="T0" fmla="*/ 0 w 9"/>
              <a:gd name="T1" fmla="*/ 0 h 6"/>
              <a:gd name="T2" fmla="*/ 0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2147483647 w 9"/>
              <a:gd name="T13" fmla="*/ 0 h 6"/>
              <a:gd name="T14" fmla="*/ 0 w 9"/>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6"/>
              <a:gd name="T26" fmla="*/ 9 w 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6">
                <a:moveTo>
                  <a:pt x="0" y="0"/>
                </a:moveTo>
                <a:lnTo>
                  <a:pt x="0" y="4"/>
                </a:lnTo>
                <a:lnTo>
                  <a:pt x="2" y="6"/>
                </a:lnTo>
                <a:lnTo>
                  <a:pt x="5" y="6"/>
                </a:lnTo>
                <a:lnTo>
                  <a:pt x="9" y="6"/>
                </a:lnTo>
                <a:lnTo>
                  <a:pt x="9" y="0"/>
                </a:lnTo>
                <a:lnTo>
                  <a:pt x="4" y="0"/>
                </a:lnTo>
                <a:lnTo>
                  <a:pt x="0" y="0"/>
                </a:lnTo>
                <a:close/>
              </a:path>
            </a:pathLst>
          </a:custGeom>
          <a:solidFill>
            <a:srgbClr val="FFCC66"/>
          </a:solidFill>
          <a:ln w="9525">
            <a:noFill/>
            <a:round/>
            <a:headEnd/>
            <a:tailEnd/>
          </a:ln>
        </p:spPr>
        <p:txBody>
          <a:bodyPr/>
          <a:lstStyle/>
          <a:p>
            <a:endParaRPr lang="it-IT"/>
          </a:p>
        </p:txBody>
      </p:sp>
      <p:sp>
        <p:nvSpPr>
          <p:cNvPr id="15471" name="Freeform 377"/>
          <p:cNvSpPr>
            <a:spLocks noChangeAspect="1"/>
          </p:cNvSpPr>
          <p:nvPr/>
        </p:nvSpPr>
        <p:spPr bwMode="auto">
          <a:xfrm>
            <a:off x="2332038" y="2263775"/>
            <a:ext cx="14287" cy="9525"/>
          </a:xfrm>
          <a:custGeom>
            <a:avLst/>
            <a:gdLst>
              <a:gd name="T0" fmla="*/ 0 w 9"/>
              <a:gd name="T1" fmla="*/ 0 h 6"/>
              <a:gd name="T2" fmla="*/ 0 w 9"/>
              <a:gd name="T3" fmla="*/ 2147483647 h 6"/>
              <a:gd name="T4" fmla="*/ 2147483647 w 9"/>
              <a:gd name="T5" fmla="*/ 2147483647 h 6"/>
              <a:gd name="T6" fmla="*/ 2147483647 w 9"/>
              <a:gd name="T7" fmla="*/ 2147483647 h 6"/>
              <a:gd name="T8" fmla="*/ 2147483647 w 9"/>
              <a:gd name="T9" fmla="*/ 2147483647 h 6"/>
              <a:gd name="T10" fmla="*/ 2147483647 w 9"/>
              <a:gd name="T11" fmla="*/ 2147483647 h 6"/>
              <a:gd name="T12" fmla="*/ 2147483647 w 9"/>
              <a:gd name="T13" fmla="*/ 0 h 6"/>
              <a:gd name="T14" fmla="*/ 2147483647 w 9"/>
              <a:gd name="T15" fmla="*/ 0 h 6"/>
              <a:gd name="T16" fmla="*/ 2147483647 w 9"/>
              <a:gd name="T17" fmla="*/ 0 h 6"/>
              <a:gd name="T18" fmla="*/ 0 w 9"/>
              <a:gd name="T19" fmla="*/ 0 h 6"/>
              <a:gd name="T20" fmla="*/ 0 w 9"/>
              <a:gd name="T21" fmla="*/ 0 h 6"/>
              <a:gd name="T22" fmla="*/ 0 w 9"/>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6"/>
              <a:gd name="T38" fmla="*/ 9 w 9"/>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6">
                <a:moveTo>
                  <a:pt x="0" y="0"/>
                </a:moveTo>
                <a:lnTo>
                  <a:pt x="0" y="4"/>
                </a:lnTo>
                <a:lnTo>
                  <a:pt x="2" y="6"/>
                </a:lnTo>
                <a:lnTo>
                  <a:pt x="5" y="6"/>
                </a:lnTo>
                <a:lnTo>
                  <a:pt x="9" y="6"/>
                </a:lnTo>
                <a:lnTo>
                  <a:pt x="9" y="0"/>
                </a:lnTo>
                <a:lnTo>
                  <a:pt x="4" y="0"/>
                </a:lnTo>
                <a:lnTo>
                  <a:pt x="0" y="0"/>
                </a:lnTo>
                <a:close/>
              </a:path>
            </a:pathLst>
          </a:custGeom>
          <a:solidFill>
            <a:srgbClr val="FFCC66"/>
          </a:solidFill>
          <a:ln w="0">
            <a:noFill/>
            <a:round/>
            <a:headEnd/>
            <a:tailEnd/>
          </a:ln>
        </p:spPr>
        <p:txBody>
          <a:bodyPr/>
          <a:lstStyle/>
          <a:p>
            <a:endParaRPr lang="it-IT"/>
          </a:p>
        </p:txBody>
      </p:sp>
      <p:sp>
        <p:nvSpPr>
          <p:cNvPr id="15472" name="Freeform 378"/>
          <p:cNvSpPr>
            <a:spLocks noChangeAspect="1"/>
          </p:cNvSpPr>
          <p:nvPr/>
        </p:nvSpPr>
        <p:spPr bwMode="auto">
          <a:xfrm>
            <a:off x="1733550" y="3590925"/>
            <a:ext cx="14288" cy="9525"/>
          </a:xfrm>
          <a:custGeom>
            <a:avLst/>
            <a:gdLst>
              <a:gd name="T0" fmla="*/ 0 w 9"/>
              <a:gd name="T1" fmla="*/ 0 h 6"/>
              <a:gd name="T2" fmla="*/ 0 w 9"/>
              <a:gd name="T3" fmla="*/ 2147483647 h 6"/>
              <a:gd name="T4" fmla="*/ 2147483647 w 9"/>
              <a:gd name="T5" fmla="*/ 2147483647 h 6"/>
              <a:gd name="T6" fmla="*/ 2147483647 w 9"/>
              <a:gd name="T7" fmla="*/ 2147483647 h 6"/>
              <a:gd name="T8" fmla="*/ 2147483647 w 9"/>
              <a:gd name="T9" fmla="*/ 2147483647 h 6"/>
              <a:gd name="T10" fmla="*/ 2147483647 w 9"/>
              <a:gd name="T11" fmla="*/ 0 h 6"/>
              <a:gd name="T12" fmla="*/ 2147483647 w 9"/>
              <a:gd name="T13" fmla="*/ 0 h 6"/>
              <a:gd name="T14" fmla="*/ 0 w 9"/>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6"/>
              <a:gd name="T26" fmla="*/ 9 w 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6">
                <a:moveTo>
                  <a:pt x="0" y="0"/>
                </a:moveTo>
                <a:lnTo>
                  <a:pt x="0" y="6"/>
                </a:lnTo>
                <a:lnTo>
                  <a:pt x="2" y="6"/>
                </a:lnTo>
                <a:lnTo>
                  <a:pt x="4" y="6"/>
                </a:lnTo>
                <a:lnTo>
                  <a:pt x="7" y="4"/>
                </a:lnTo>
                <a:lnTo>
                  <a:pt x="9" y="0"/>
                </a:lnTo>
                <a:lnTo>
                  <a:pt x="6" y="0"/>
                </a:lnTo>
                <a:lnTo>
                  <a:pt x="0" y="0"/>
                </a:lnTo>
                <a:close/>
              </a:path>
            </a:pathLst>
          </a:custGeom>
          <a:solidFill>
            <a:srgbClr val="FFCC66"/>
          </a:solidFill>
          <a:ln w="9525">
            <a:noFill/>
            <a:round/>
            <a:headEnd/>
            <a:tailEnd/>
          </a:ln>
        </p:spPr>
        <p:txBody>
          <a:bodyPr/>
          <a:lstStyle/>
          <a:p>
            <a:endParaRPr lang="it-IT"/>
          </a:p>
        </p:txBody>
      </p:sp>
      <p:sp>
        <p:nvSpPr>
          <p:cNvPr id="15473" name="Freeform 379"/>
          <p:cNvSpPr>
            <a:spLocks noChangeAspect="1"/>
          </p:cNvSpPr>
          <p:nvPr/>
        </p:nvSpPr>
        <p:spPr bwMode="auto">
          <a:xfrm>
            <a:off x="1733550" y="3590925"/>
            <a:ext cx="14288" cy="9525"/>
          </a:xfrm>
          <a:custGeom>
            <a:avLst/>
            <a:gdLst>
              <a:gd name="T0" fmla="*/ 0 w 9"/>
              <a:gd name="T1" fmla="*/ 0 h 6"/>
              <a:gd name="T2" fmla="*/ 0 w 9"/>
              <a:gd name="T3" fmla="*/ 2147483647 h 6"/>
              <a:gd name="T4" fmla="*/ 0 w 9"/>
              <a:gd name="T5" fmla="*/ 2147483647 h 6"/>
              <a:gd name="T6" fmla="*/ 2147483647 w 9"/>
              <a:gd name="T7" fmla="*/ 2147483647 h 6"/>
              <a:gd name="T8" fmla="*/ 2147483647 w 9"/>
              <a:gd name="T9" fmla="*/ 2147483647 h 6"/>
              <a:gd name="T10" fmla="*/ 2147483647 w 9"/>
              <a:gd name="T11" fmla="*/ 2147483647 h 6"/>
              <a:gd name="T12" fmla="*/ 2147483647 w 9"/>
              <a:gd name="T13" fmla="*/ 0 h 6"/>
              <a:gd name="T14" fmla="*/ 2147483647 w 9"/>
              <a:gd name="T15" fmla="*/ 0 h 6"/>
              <a:gd name="T16" fmla="*/ 0 w 9"/>
              <a:gd name="T17" fmla="*/ 0 h 6"/>
              <a:gd name="T18" fmla="*/ 0 w 9"/>
              <a:gd name="T19" fmla="*/ 0 h 6"/>
              <a:gd name="T20" fmla="*/ 0 w 9"/>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
              <a:gd name="T35" fmla="*/ 9 w 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
                <a:moveTo>
                  <a:pt x="0" y="0"/>
                </a:moveTo>
                <a:lnTo>
                  <a:pt x="0" y="6"/>
                </a:lnTo>
                <a:lnTo>
                  <a:pt x="2" y="6"/>
                </a:lnTo>
                <a:lnTo>
                  <a:pt x="4" y="6"/>
                </a:lnTo>
                <a:lnTo>
                  <a:pt x="7" y="4"/>
                </a:lnTo>
                <a:lnTo>
                  <a:pt x="9" y="0"/>
                </a:lnTo>
                <a:lnTo>
                  <a:pt x="6" y="0"/>
                </a:lnTo>
                <a:lnTo>
                  <a:pt x="0" y="0"/>
                </a:lnTo>
              </a:path>
            </a:pathLst>
          </a:custGeom>
          <a:solidFill>
            <a:srgbClr val="FFCC66"/>
          </a:solidFill>
          <a:ln w="0">
            <a:noFill/>
            <a:round/>
            <a:headEnd/>
            <a:tailEnd/>
          </a:ln>
        </p:spPr>
        <p:txBody>
          <a:bodyPr/>
          <a:lstStyle/>
          <a:p>
            <a:endParaRPr lang="it-IT"/>
          </a:p>
        </p:txBody>
      </p:sp>
      <p:sp>
        <p:nvSpPr>
          <p:cNvPr id="15474" name="Freeform 380"/>
          <p:cNvSpPr>
            <a:spLocks noChangeAspect="1"/>
          </p:cNvSpPr>
          <p:nvPr/>
        </p:nvSpPr>
        <p:spPr bwMode="auto">
          <a:xfrm>
            <a:off x="1879600" y="3435350"/>
            <a:ext cx="12700" cy="6350"/>
          </a:xfrm>
          <a:custGeom>
            <a:avLst/>
            <a:gdLst>
              <a:gd name="T0" fmla="*/ 0 w 8"/>
              <a:gd name="T1" fmla="*/ 0 h 4"/>
              <a:gd name="T2" fmla="*/ 0 w 8"/>
              <a:gd name="T3" fmla="*/ 2147483647 h 4"/>
              <a:gd name="T4" fmla="*/ 0 w 8"/>
              <a:gd name="T5" fmla="*/ 2147483647 h 4"/>
              <a:gd name="T6" fmla="*/ 2147483647 w 8"/>
              <a:gd name="T7" fmla="*/ 2147483647 h 4"/>
              <a:gd name="T8" fmla="*/ 2147483647 w 8"/>
              <a:gd name="T9" fmla="*/ 2147483647 h 4"/>
              <a:gd name="T10" fmla="*/ 2147483647 w 8"/>
              <a:gd name="T11" fmla="*/ 0 h 4"/>
              <a:gd name="T12" fmla="*/ 0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0" y="0"/>
                </a:moveTo>
                <a:lnTo>
                  <a:pt x="0" y="2"/>
                </a:lnTo>
                <a:lnTo>
                  <a:pt x="0" y="4"/>
                </a:lnTo>
                <a:lnTo>
                  <a:pt x="6" y="2"/>
                </a:lnTo>
                <a:lnTo>
                  <a:pt x="8" y="2"/>
                </a:lnTo>
                <a:lnTo>
                  <a:pt x="6" y="0"/>
                </a:lnTo>
                <a:lnTo>
                  <a:pt x="0" y="0"/>
                </a:lnTo>
                <a:close/>
              </a:path>
            </a:pathLst>
          </a:custGeom>
          <a:solidFill>
            <a:srgbClr val="FFCC66"/>
          </a:solidFill>
          <a:ln w="9525">
            <a:noFill/>
            <a:round/>
            <a:headEnd/>
            <a:tailEnd/>
          </a:ln>
        </p:spPr>
        <p:txBody>
          <a:bodyPr/>
          <a:lstStyle/>
          <a:p>
            <a:endParaRPr lang="it-IT"/>
          </a:p>
        </p:txBody>
      </p:sp>
      <p:sp>
        <p:nvSpPr>
          <p:cNvPr id="15475" name="Freeform 381"/>
          <p:cNvSpPr>
            <a:spLocks noChangeAspect="1"/>
          </p:cNvSpPr>
          <p:nvPr/>
        </p:nvSpPr>
        <p:spPr bwMode="auto">
          <a:xfrm>
            <a:off x="1879600" y="3435350"/>
            <a:ext cx="12700" cy="6350"/>
          </a:xfrm>
          <a:custGeom>
            <a:avLst/>
            <a:gdLst>
              <a:gd name="T0" fmla="*/ 0 w 8"/>
              <a:gd name="T1" fmla="*/ 0 h 4"/>
              <a:gd name="T2" fmla="*/ 0 w 8"/>
              <a:gd name="T3" fmla="*/ 2147483647 h 4"/>
              <a:gd name="T4" fmla="*/ 0 w 8"/>
              <a:gd name="T5" fmla="*/ 2147483647 h 4"/>
              <a:gd name="T6" fmla="*/ 2147483647 w 8"/>
              <a:gd name="T7" fmla="*/ 2147483647 h 4"/>
              <a:gd name="T8" fmla="*/ 2147483647 w 8"/>
              <a:gd name="T9" fmla="*/ 2147483647 h 4"/>
              <a:gd name="T10" fmla="*/ 2147483647 w 8"/>
              <a:gd name="T11" fmla="*/ 0 h 4"/>
              <a:gd name="T12" fmla="*/ 0 w 8"/>
              <a:gd name="T13" fmla="*/ 0 h 4"/>
              <a:gd name="T14" fmla="*/ 0 w 8"/>
              <a:gd name="T15" fmla="*/ 0 h 4"/>
              <a:gd name="T16" fmla="*/ 0 w 8"/>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0" y="0"/>
                </a:moveTo>
                <a:lnTo>
                  <a:pt x="0" y="2"/>
                </a:lnTo>
                <a:lnTo>
                  <a:pt x="0" y="4"/>
                </a:lnTo>
                <a:lnTo>
                  <a:pt x="6" y="2"/>
                </a:lnTo>
                <a:lnTo>
                  <a:pt x="8" y="2"/>
                </a:lnTo>
                <a:lnTo>
                  <a:pt x="6" y="0"/>
                </a:lnTo>
                <a:lnTo>
                  <a:pt x="0" y="0"/>
                </a:lnTo>
              </a:path>
            </a:pathLst>
          </a:custGeom>
          <a:solidFill>
            <a:srgbClr val="FFCC66"/>
          </a:solidFill>
          <a:ln w="0">
            <a:noFill/>
            <a:round/>
            <a:headEnd/>
            <a:tailEnd/>
          </a:ln>
        </p:spPr>
        <p:txBody>
          <a:bodyPr/>
          <a:lstStyle/>
          <a:p>
            <a:endParaRPr lang="it-IT"/>
          </a:p>
        </p:txBody>
      </p:sp>
      <p:sp>
        <p:nvSpPr>
          <p:cNvPr id="15476" name="Freeform 382"/>
          <p:cNvSpPr>
            <a:spLocks noChangeAspect="1"/>
          </p:cNvSpPr>
          <p:nvPr/>
        </p:nvSpPr>
        <p:spPr bwMode="auto">
          <a:xfrm>
            <a:off x="1892300" y="3416300"/>
            <a:ext cx="39688" cy="44450"/>
          </a:xfrm>
          <a:custGeom>
            <a:avLst/>
            <a:gdLst>
              <a:gd name="T0" fmla="*/ 2147483647 w 23"/>
              <a:gd name="T1" fmla="*/ 2147483647 h 26"/>
              <a:gd name="T2" fmla="*/ 2147483647 w 23"/>
              <a:gd name="T3" fmla="*/ 0 h 26"/>
              <a:gd name="T4" fmla="*/ 0 w 23"/>
              <a:gd name="T5" fmla="*/ 0 h 26"/>
              <a:gd name="T6" fmla="*/ 2147483647 w 23"/>
              <a:gd name="T7" fmla="*/ 0 h 26"/>
              <a:gd name="T8" fmla="*/ 2147483647 w 23"/>
              <a:gd name="T9" fmla="*/ 2147483647 h 26"/>
              <a:gd name="T10" fmla="*/ 2147483647 w 23"/>
              <a:gd name="T11" fmla="*/ 2147483647 h 26"/>
              <a:gd name="T12" fmla="*/ 2147483647 w 23"/>
              <a:gd name="T13" fmla="*/ 2147483647 h 26"/>
              <a:gd name="T14" fmla="*/ 2147483647 w 23"/>
              <a:gd name="T15" fmla="*/ 2147483647 h 26"/>
              <a:gd name="T16" fmla="*/ 2147483647 w 23"/>
              <a:gd name="T17" fmla="*/ 2147483647 h 26"/>
              <a:gd name="T18" fmla="*/ 2147483647 w 23"/>
              <a:gd name="T19" fmla="*/ 2147483647 h 26"/>
              <a:gd name="T20" fmla="*/ 2147483647 w 23"/>
              <a:gd name="T21" fmla="*/ 2147483647 h 26"/>
              <a:gd name="T22" fmla="*/ 2147483647 w 23"/>
              <a:gd name="T23" fmla="*/ 2147483647 h 26"/>
              <a:gd name="T24" fmla="*/ 2147483647 w 23"/>
              <a:gd name="T25" fmla="*/ 2147483647 h 26"/>
              <a:gd name="T26" fmla="*/ 2147483647 w 23"/>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6"/>
              <a:gd name="T44" fmla="*/ 23 w 2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6">
                <a:moveTo>
                  <a:pt x="11" y="7"/>
                </a:moveTo>
                <a:lnTo>
                  <a:pt x="2" y="0"/>
                </a:lnTo>
                <a:lnTo>
                  <a:pt x="0" y="0"/>
                </a:lnTo>
                <a:lnTo>
                  <a:pt x="11" y="0"/>
                </a:lnTo>
                <a:lnTo>
                  <a:pt x="13" y="3"/>
                </a:lnTo>
                <a:lnTo>
                  <a:pt x="19" y="7"/>
                </a:lnTo>
                <a:lnTo>
                  <a:pt x="21" y="13"/>
                </a:lnTo>
                <a:lnTo>
                  <a:pt x="23" y="19"/>
                </a:lnTo>
                <a:lnTo>
                  <a:pt x="23" y="23"/>
                </a:lnTo>
                <a:lnTo>
                  <a:pt x="19" y="26"/>
                </a:lnTo>
                <a:lnTo>
                  <a:pt x="17" y="19"/>
                </a:lnTo>
                <a:lnTo>
                  <a:pt x="17" y="11"/>
                </a:lnTo>
                <a:lnTo>
                  <a:pt x="13" y="9"/>
                </a:lnTo>
                <a:lnTo>
                  <a:pt x="11" y="7"/>
                </a:lnTo>
                <a:close/>
              </a:path>
            </a:pathLst>
          </a:custGeom>
          <a:solidFill>
            <a:srgbClr val="FFCC66"/>
          </a:solidFill>
          <a:ln w="9525">
            <a:noFill/>
            <a:round/>
            <a:headEnd/>
            <a:tailEnd/>
          </a:ln>
        </p:spPr>
        <p:txBody>
          <a:bodyPr/>
          <a:lstStyle/>
          <a:p>
            <a:endParaRPr lang="it-IT"/>
          </a:p>
        </p:txBody>
      </p:sp>
      <p:sp>
        <p:nvSpPr>
          <p:cNvPr id="15477" name="Freeform 383"/>
          <p:cNvSpPr>
            <a:spLocks noChangeAspect="1"/>
          </p:cNvSpPr>
          <p:nvPr/>
        </p:nvSpPr>
        <p:spPr bwMode="auto">
          <a:xfrm>
            <a:off x="1892300" y="3416300"/>
            <a:ext cx="39688" cy="44450"/>
          </a:xfrm>
          <a:custGeom>
            <a:avLst/>
            <a:gdLst>
              <a:gd name="T0" fmla="*/ 2147483647 w 23"/>
              <a:gd name="T1" fmla="*/ 2147483647 h 26"/>
              <a:gd name="T2" fmla="*/ 2147483647 w 23"/>
              <a:gd name="T3" fmla="*/ 0 h 26"/>
              <a:gd name="T4" fmla="*/ 0 w 23"/>
              <a:gd name="T5" fmla="*/ 0 h 26"/>
              <a:gd name="T6" fmla="*/ 2147483647 w 23"/>
              <a:gd name="T7" fmla="*/ 0 h 26"/>
              <a:gd name="T8" fmla="*/ 2147483647 w 23"/>
              <a:gd name="T9" fmla="*/ 0 h 26"/>
              <a:gd name="T10" fmla="*/ 2147483647 w 23"/>
              <a:gd name="T11" fmla="*/ 2147483647 h 26"/>
              <a:gd name="T12" fmla="*/ 2147483647 w 23"/>
              <a:gd name="T13" fmla="*/ 2147483647 h 26"/>
              <a:gd name="T14" fmla="*/ 2147483647 w 23"/>
              <a:gd name="T15" fmla="*/ 2147483647 h 26"/>
              <a:gd name="T16" fmla="*/ 2147483647 w 23"/>
              <a:gd name="T17" fmla="*/ 2147483647 h 26"/>
              <a:gd name="T18" fmla="*/ 2147483647 w 23"/>
              <a:gd name="T19" fmla="*/ 2147483647 h 26"/>
              <a:gd name="T20" fmla="*/ 2147483647 w 23"/>
              <a:gd name="T21" fmla="*/ 2147483647 h 26"/>
              <a:gd name="T22" fmla="*/ 2147483647 w 23"/>
              <a:gd name="T23" fmla="*/ 2147483647 h 26"/>
              <a:gd name="T24" fmla="*/ 2147483647 w 23"/>
              <a:gd name="T25" fmla="*/ 2147483647 h 26"/>
              <a:gd name="T26" fmla="*/ 2147483647 w 23"/>
              <a:gd name="T27" fmla="*/ 2147483647 h 26"/>
              <a:gd name="T28" fmla="*/ 2147483647 w 23"/>
              <a:gd name="T29" fmla="*/ 2147483647 h 26"/>
              <a:gd name="T30" fmla="*/ 2147483647 w 23"/>
              <a:gd name="T31" fmla="*/ 2147483647 h 26"/>
              <a:gd name="T32" fmla="*/ 2147483647 w 23"/>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26"/>
              <a:gd name="T53" fmla="*/ 23 w 23"/>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26">
                <a:moveTo>
                  <a:pt x="11" y="7"/>
                </a:moveTo>
                <a:lnTo>
                  <a:pt x="2" y="0"/>
                </a:lnTo>
                <a:lnTo>
                  <a:pt x="0" y="0"/>
                </a:lnTo>
                <a:lnTo>
                  <a:pt x="11" y="0"/>
                </a:lnTo>
                <a:lnTo>
                  <a:pt x="13" y="3"/>
                </a:lnTo>
                <a:lnTo>
                  <a:pt x="19" y="7"/>
                </a:lnTo>
                <a:lnTo>
                  <a:pt x="21" y="13"/>
                </a:lnTo>
                <a:lnTo>
                  <a:pt x="23" y="19"/>
                </a:lnTo>
                <a:lnTo>
                  <a:pt x="23" y="23"/>
                </a:lnTo>
                <a:lnTo>
                  <a:pt x="19" y="26"/>
                </a:lnTo>
                <a:lnTo>
                  <a:pt x="17" y="19"/>
                </a:lnTo>
                <a:lnTo>
                  <a:pt x="17" y="11"/>
                </a:lnTo>
                <a:lnTo>
                  <a:pt x="13" y="9"/>
                </a:lnTo>
                <a:lnTo>
                  <a:pt x="11" y="7"/>
                </a:lnTo>
              </a:path>
            </a:pathLst>
          </a:custGeom>
          <a:solidFill>
            <a:srgbClr val="FFCC66"/>
          </a:solidFill>
          <a:ln w="0">
            <a:noFill/>
            <a:round/>
            <a:headEnd/>
            <a:tailEnd/>
          </a:ln>
        </p:spPr>
        <p:txBody>
          <a:bodyPr/>
          <a:lstStyle/>
          <a:p>
            <a:endParaRPr lang="it-IT"/>
          </a:p>
        </p:txBody>
      </p:sp>
      <p:sp>
        <p:nvSpPr>
          <p:cNvPr id="15478" name="Freeform 384"/>
          <p:cNvSpPr>
            <a:spLocks noChangeAspect="1"/>
          </p:cNvSpPr>
          <p:nvPr/>
        </p:nvSpPr>
        <p:spPr bwMode="auto">
          <a:xfrm>
            <a:off x="1882775" y="3481388"/>
            <a:ext cx="25400" cy="44450"/>
          </a:xfrm>
          <a:custGeom>
            <a:avLst/>
            <a:gdLst>
              <a:gd name="T0" fmla="*/ 2147483647 w 15"/>
              <a:gd name="T1" fmla="*/ 2147483647 h 27"/>
              <a:gd name="T2" fmla="*/ 2147483647 w 15"/>
              <a:gd name="T3" fmla="*/ 2147483647 h 27"/>
              <a:gd name="T4" fmla="*/ 2147483647 w 15"/>
              <a:gd name="T5" fmla="*/ 0 h 27"/>
              <a:gd name="T6" fmla="*/ 2147483647 w 15"/>
              <a:gd name="T7" fmla="*/ 2147483647 h 27"/>
              <a:gd name="T8" fmla="*/ 0 w 15"/>
              <a:gd name="T9" fmla="*/ 2147483647 h 27"/>
              <a:gd name="T10" fmla="*/ 2147483647 w 15"/>
              <a:gd name="T11" fmla="*/ 2147483647 h 27"/>
              <a:gd name="T12" fmla="*/ 2147483647 w 15"/>
              <a:gd name="T13" fmla="*/ 2147483647 h 27"/>
              <a:gd name="T14" fmla="*/ 2147483647 w 15"/>
              <a:gd name="T15" fmla="*/ 2147483647 h 27"/>
              <a:gd name="T16" fmla="*/ 2147483647 w 15"/>
              <a:gd name="T17" fmla="*/ 2147483647 h 27"/>
              <a:gd name="T18" fmla="*/ 2147483647 w 15"/>
              <a:gd name="T19" fmla="*/ 2147483647 h 27"/>
              <a:gd name="T20" fmla="*/ 2147483647 w 15"/>
              <a:gd name="T21" fmla="*/ 2147483647 h 27"/>
              <a:gd name="T22" fmla="*/ 2147483647 w 15"/>
              <a:gd name="T23" fmla="*/ 2147483647 h 27"/>
              <a:gd name="T24" fmla="*/ 2147483647 w 15"/>
              <a:gd name="T25" fmla="*/ 214748364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8" y="4"/>
                </a:moveTo>
                <a:lnTo>
                  <a:pt x="6" y="2"/>
                </a:lnTo>
                <a:lnTo>
                  <a:pt x="4" y="0"/>
                </a:lnTo>
                <a:lnTo>
                  <a:pt x="2" y="4"/>
                </a:lnTo>
                <a:lnTo>
                  <a:pt x="0" y="10"/>
                </a:lnTo>
                <a:lnTo>
                  <a:pt x="4" y="17"/>
                </a:lnTo>
                <a:lnTo>
                  <a:pt x="8" y="27"/>
                </a:lnTo>
                <a:lnTo>
                  <a:pt x="12" y="21"/>
                </a:lnTo>
                <a:lnTo>
                  <a:pt x="13" y="13"/>
                </a:lnTo>
                <a:lnTo>
                  <a:pt x="15" y="10"/>
                </a:lnTo>
                <a:lnTo>
                  <a:pt x="13" y="6"/>
                </a:lnTo>
                <a:lnTo>
                  <a:pt x="12" y="4"/>
                </a:lnTo>
                <a:lnTo>
                  <a:pt x="8" y="4"/>
                </a:lnTo>
                <a:close/>
              </a:path>
            </a:pathLst>
          </a:custGeom>
          <a:solidFill>
            <a:srgbClr val="FFCC66"/>
          </a:solidFill>
          <a:ln w="9525">
            <a:noFill/>
            <a:round/>
            <a:headEnd/>
            <a:tailEnd/>
          </a:ln>
        </p:spPr>
        <p:txBody>
          <a:bodyPr/>
          <a:lstStyle/>
          <a:p>
            <a:endParaRPr lang="it-IT"/>
          </a:p>
        </p:txBody>
      </p:sp>
      <p:sp>
        <p:nvSpPr>
          <p:cNvPr id="15479" name="Freeform 385"/>
          <p:cNvSpPr>
            <a:spLocks noChangeAspect="1"/>
          </p:cNvSpPr>
          <p:nvPr/>
        </p:nvSpPr>
        <p:spPr bwMode="auto">
          <a:xfrm>
            <a:off x="1882775" y="3481388"/>
            <a:ext cx="25400" cy="44450"/>
          </a:xfrm>
          <a:custGeom>
            <a:avLst/>
            <a:gdLst>
              <a:gd name="T0" fmla="*/ 2147483647 w 15"/>
              <a:gd name="T1" fmla="*/ 2147483647 h 27"/>
              <a:gd name="T2" fmla="*/ 2147483647 w 15"/>
              <a:gd name="T3" fmla="*/ 2147483647 h 27"/>
              <a:gd name="T4" fmla="*/ 2147483647 w 15"/>
              <a:gd name="T5" fmla="*/ 0 h 27"/>
              <a:gd name="T6" fmla="*/ 2147483647 w 15"/>
              <a:gd name="T7" fmla="*/ 2147483647 h 27"/>
              <a:gd name="T8" fmla="*/ 0 w 15"/>
              <a:gd name="T9" fmla="*/ 2147483647 h 27"/>
              <a:gd name="T10" fmla="*/ 2147483647 w 15"/>
              <a:gd name="T11" fmla="*/ 2147483647 h 27"/>
              <a:gd name="T12" fmla="*/ 2147483647 w 15"/>
              <a:gd name="T13" fmla="*/ 2147483647 h 27"/>
              <a:gd name="T14" fmla="*/ 2147483647 w 15"/>
              <a:gd name="T15" fmla="*/ 2147483647 h 27"/>
              <a:gd name="T16" fmla="*/ 2147483647 w 15"/>
              <a:gd name="T17" fmla="*/ 2147483647 h 27"/>
              <a:gd name="T18" fmla="*/ 2147483647 w 15"/>
              <a:gd name="T19" fmla="*/ 2147483647 h 27"/>
              <a:gd name="T20" fmla="*/ 2147483647 w 15"/>
              <a:gd name="T21" fmla="*/ 2147483647 h 27"/>
              <a:gd name="T22" fmla="*/ 2147483647 w 15"/>
              <a:gd name="T23" fmla="*/ 2147483647 h 27"/>
              <a:gd name="T24" fmla="*/ 2147483647 w 15"/>
              <a:gd name="T25" fmla="*/ 2147483647 h 27"/>
              <a:gd name="T26" fmla="*/ 2147483647 w 15"/>
              <a:gd name="T27" fmla="*/ 2147483647 h 27"/>
              <a:gd name="T28" fmla="*/ 2147483647 w 15"/>
              <a:gd name="T29" fmla="*/ 2147483647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7"/>
              <a:gd name="T47" fmla="*/ 15 w 15"/>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7">
                <a:moveTo>
                  <a:pt x="8" y="4"/>
                </a:moveTo>
                <a:lnTo>
                  <a:pt x="6" y="2"/>
                </a:lnTo>
                <a:lnTo>
                  <a:pt x="4" y="0"/>
                </a:lnTo>
                <a:lnTo>
                  <a:pt x="2" y="4"/>
                </a:lnTo>
                <a:lnTo>
                  <a:pt x="0" y="10"/>
                </a:lnTo>
                <a:lnTo>
                  <a:pt x="4" y="17"/>
                </a:lnTo>
                <a:lnTo>
                  <a:pt x="8" y="27"/>
                </a:lnTo>
                <a:lnTo>
                  <a:pt x="12" y="21"/>
                </a:lnTo>
                <a:lnTo>
                  <a:pt x="13" y="13"/>
                </a:lnTo>
                <a:lnTo>
                  <a:pt x="15" y="10"/>
                </a:lnTo>
                <a:lnTo>
                  <a:pt x="13" y="6"/>
                </a:lnTo>
                <a:lnTo>
                  <a:pt x="12" y="4"/>
                </a:lnTo>
                <a:lnTo>
                  <a:pt x="8" y="4"/>
                </a:lnTo>
                <a:close/>
              </a:path>
            </a:pathLst>
          </a:custGeom>
          <a:solidFill>
            <a:srgbClr val="FFCC66"/>
          </a:solidFill>
          <a:ln w="0">
            <a:noFill/>
            <a:round/>
            <a:headEnd/>
            <a:tailEnd/>
          </a:ln>
        </p:spPr>
        <p:txBody>
          <a:bodyPr/>
          <a:lstStyle/>
          <a:p>
            <a:endParaRPr lang="it-IT"/>
          </a:p>
        </p:txBody>
      </p:sp>
      <p:sp>
        <p:nvSpPr>
          <p:cNvPr id="15480" name="Freeform 387"/>
          <p:cNvSpPr>
            <a:spLocks noChangeAspect="1"/>
          </p:cNvSpPr>
          <p:nvPr/>
        </p:nvSpPr>
        <p:spPr bwMode="auto">
          <a:xfrm>
            <a:off x="1931988" y="3470275"/>
            <a:ext cx="17462" cy="26988"/>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0 w 11"/>
              <a:gd name="T15" fmla="*/ 2147483647 h 16"/>
              <a:gd name="T16" fmla="*/ 0 w 11"/>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0" y="0"/>
                </a:moveTo>
                <a:lnTo>
                  <a:pt x="6" y="6"/>
                </a:lnTo>
                <a:lnTo>
                  <a:pt x="11" y="10"/>
                </a:lnTo>
                <a:lnTo>
                  <a:pt x="9" y="12"/>
                </a:lnTo>
                <a:lnTo>
                  <a:pt x="9" y="16"/>
                </a:lnTo>
                <a:lnTo>
                  <a:pt x="4" y="12"/>
                </a:lnTo>
                <a:lnTo>
                  <a:pt x="2" y="8"/>
                </a:lnTo>
                <a:lnTo>
                  <a:pt x="0" y="6"/>
                </a:lnTo>
                <a:lnTo>
                  <a:pt x="0" y="0"/>
                </a:lnTo>
                <a:close/>
              </a:path>
            </a:pathLst>
          </a:custGeom>
          <a:solidFill>
            <a:srgbClr val="FFCC66"/>
          </a:solidFill>
          <a:ln w="9525">
            <a:noFill/>
            <a:round/>
            <a:headEnd/>
            <a:tailEnd/>
          </a:ln>
        </p:spPr>
        <p:txBody>
          <a:bodyPr/>
          <a:lstStyle/>
          <a:p>
            <a:endParaRPr lang="it-IT"/>
          </a:p>
        </p:txBody>
      </p:sp>
      <p:sp>
        <p:nvSpPr>
          <p:cNvPr id="15481" name="Freeform 388"/>
          <p:cNvSpPr>
            <a:spLocks noChangeAspect="1"/>
          </p:cNvSpPr>
          <p:nvPr/>
        </p:nvSpPr>
        <p:spPr bwMode="auto">
          <a:xfrm>
            <a:off x="1931988" y="3470275"/>
            <a:ext cx="17462" cy="26988"/>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0 w 11"/>
              <a:gd name="T15" fmla="*/ 2147483647 h 16"/>
              <a:gd name="T16" fmla="*/ 0 w 11"/>
              <a:gd name="T17" fmla="*/ 0 h 16"/>
              <a:gd name="T18" fmla="*/ 0 w 11"/>
              <a:gd name="T19" fmla="*/ 0 h 16"/>
              <a:gd name="T20" fmla="*/ 0 w 11"/>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6"/>
              <a:gd name="T35" fmla="*/ 11 w 11"/>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6">
                <a:moveTo>
                  <a:pt x="0" y="0"/>
                </a:moveTo>
                <a:lnTo>
                  <a:pt x="6" y="6"/>
                </a:lnTo>
                <a:lnTo>
                  <a:pt x="11" y="10"/>
                </a:lnTo>
                <a:lnTo>
                  <a:pt x="9" y="12"/>
                </a:lnTo>
                <a:lnTo>
                  <a:pt x="9" y="16"/>
                </a:lnTo>
                <a:lnTo>
                  <a:pt x="4" y="12"/>
                </a:lnTo>
                <a:lnTo>
                  <a:pt x="2" y="8"/>
                </a:lnTo>
                <a:lnTo>
                  <a:pt x="0" y="6"/>
                </a:lnTo>
                <a:lnTo>
                  <a:pt x="0" y="0"/>
                </a:lnTo>
              </a:path>
            </a:pathLst>
          </a:custGeom>
          <a:solidFill>
            <a:srgbClr val="FFCC66"/>
          </a:solidFill>
          <a:ln w="0">
            <a:noFill/>
            <a:round/>
            <a:headEnd/>
            <a:tailEnd/>
          </a:ln>
        </p:spPr>
        <p:txBody>
          <a:bodyPr/>
          <a:lstStyle/>
          <a:p>
            <a:endParaRPr lang="it-IT"/>
          </a:p>
        </p:txBody>
      </p:sp>
      <p:sp>
        <p:nvSpPr>
          <p:cNvPr id="15482" name="Freeform 389"/>
          <p:cNvSpPr>
            <a:spLocks noChangeAspect="1"/>
          </p:cNvSpPr>
          <p:nvPr/>
        </p:nvSpPr>
        <p:spPr bwMode="auto">
          <a:xfrm>
            <a:off x="1957388" y="3494088"/>
            <a:ext cx="6350"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0 w 4"/>
              <a:gd name="T9" fmla="*/ 2147483647 h 11"/>
              <a:gd name="T10" fmla="*/ 0 w 4"/>
              <a:gd name="T11" fmla="*/ 2147483647 h 11"/>
              <a:gd name="T12" fmla="*/ 2147483647 w 4"/>
              <a:gd name="T13" fmla="*/ 0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2" y="0"/>
                </a:moveTo>
                <a:lnTo>
                  <a:pt x="4" y="3"/>
                </a:lnTo>
                <a:lnTo>
                  <a:pt x="4" y="7"/>
                </a:lnTo>
                <a:lnTo>
                  <a:pt x="4" y="9"/>
                </a:lnTo>
                <a:lnTo>
                  <a:pt x="0" y="11"/>
                </a:lnTo>
                <a:lnTo>
                  <a:pt x="0" y="3"/>
                </a:lnTo>
                <a:lnTo>
                  <a:pt x="2" y="0"/>
                </a:lnTo>
                <a:close/>
              </a:path>
            </a:pathLst>
          </a:custGeom>
          <a:solidFill>
            <a:srgbClr val="FFCC66"/>
          </a:solidFill>
          <a:ln w="9525">
            <a:noFill/>
            <a:round/>
            <a:headEnd/>
            <a:tailEnd/>
          </a:ln>
        </p:spPr>
        <p:txBody>
          <a:bodyPr/>
          <a:lstStyle/>
          <a:p>
            <a:endParaRPr lang="it-IT"/>
          </a:p>
        </p:txBody>
      </p:sp>
      <p:sp>
        <p:nvSpPr>
          <p:cNvPr id="15483" name="Freeform 390"/>
          <p:cNvSpPr>
            <a:spLocks noChangeAspect="1"/>
          </p:cNvSpPr>
          <p:nvPr/>
        </p:nvSpPr>
        <p:spPr bwMode="auto">
          <a:xfrm>
            <a:off x="1957388" y="3494088"/>
            <a:ext cx="6350"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0 w 4"/>
              <a:gd name="T9" fmla="*/ 2147483647 h 11"/>
              <a:gd name="T10" fmla="*/ 0 w 4"/>
              <a:gd name="T11" fmla="*/ 2147483647 h 11"/>
              <a:gd name="T12" fmla="*/ 2147483647 w 4"/>
              <a:gd name="T13" fmla="*/ 0 h 11"/>
              <a:gd name="T14" fmla="*/ 2147483647 w 4"/>
              <a:gd name="T15" fmla="*/ 0 h 11"/>
              <a:gd name="T16" fmla="*/ 2147483647 w 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2" y="0"/>
                </a:moveTo>
                <a:lnTo>
                  <a:pt x="4" y="3"/>
                </a:lnTo>
                <a:lnTo>
                  <a:pt x="4" y="7"/>
                </a:lnTo>
                <a:lnTo>
                  <a:pt x="4" y="9"/>
                </a:lnTo>
                <a:lnTo>
                  <a:pt x="0" y="11"/>
                </a:lnTo>
                <a:lnTo>
                  <a:pt x="0" y="3"/>
                </a:lnTo>
                <a:lnTo>
                  <a:pt x="2" y="0"/>
                </a:lnTo>
                <a:close/>
              </a:path>
            </a:pathLst>
          </a:custGeom>
          <a:solidFill>
            <a:srgbClr val="FFCC66"/>
          </a:solidFill>
          <a:ln w="0">
            <a:noFill/>
            <a:round/>
            <a:headEnd/>
            <a:tailEnd/>
          </a:ln>
        </p:spPr>
        <p:txBody>
          <a:bodyPr/>
          <a:lstStyle/>
          <a:p>
            <a:endParaRPr lang="it-IT"/>
          </a:p>
        </p:txBody>
      </p:sp>
      <p:sp>
        <p:nvSpPr>
          <p:cNvPr id="15484" name="Freeform 391"/>
          <p:cNvSpPr>
            <a:spLocks noChangeAspect="1"/>
          </p:cNvSpPr>
          <p:nvPr/>
        </p:nvSpPr>
        <p:spPr bwMode="auto">
          <a:xfrm>
            <a:off x="1957388" y="3529013"/>
            <a:ext cx="12700" cy="19050"/>
          </a:xfrm>
          <a:custGeom>
            <a:avLst/>
            <a:gdLst>
              <a:gd name="T0" fmla="*/ 2147483647 w 8"/>
              <a:gd name="T1" fmla="*/ 2147483647 h 11"/>
              <a:gd name="T2" fmla="*/ 2147483647 w 8"/>
              <a:gd name="T3" fmla="*/ 2147483647 h 11"/>
              <a:gd name="T4" fmla="*/ 2147483647 w 8"/>
              <a:gd name="T5" fmla="*/ 0 h 11"/>
              <a:gd name="T6" fmla="*/ 2147483647 w 8"/>
              <a:gd name="T7" fmla="*/ 2147483647 h 11"/>
              <a:gd name="T8" fmla="*/ 0 w 8"/>
              <a:gd name="T9" fmla="*/ 2147483647 h 11"/>
              <a:gd name="T10" fmla="*/ 2147483647 w 8"/>
              <a:gd name="T11" fmla="*/ 2147483647 h 11"/>
              <a:gd name="T12" fmla="*/ 2147483647 w 8"/>
              <a:gd name="T13" fmla="*/ 2147483647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8" y="11"/>
                </a:moveTo>
                <a:lnTo>
                  <a:pt x="6" y="5"/>
                </a:lnTo>
                <a:lnTo>
                  <a:pt x="4" y="0"/>
                </a:lnTo>
                <a:lnTo>
                  <a:pt x="2" y="5"/>
                </a:lnTo>
                <a:lnTo>
                  <a:pt x="0" y="9"/>
                </a:lnTo>
                <a:lnTo>
                  <a:pt x="2" y="11"/>
                </a:lnTo>
                <a:lnTo>
                  <a:pt x="8" y="11"/>
                </a:lnTo>
                <a:close/>
              </a:path>
            </a:pathLst>
          </a:custGeom>
          <a:solidFill>
            <a:srgbClr val="FFCC66"/>
          </a:solidFill>
          <a:ln w="9525">
            <a:noFill/>
            <a:round/>
            <a:headEnd/>
            <a:tailEnd/>
          </a:ln>
        </p:spPr>
        <p:txBody>
          <a:bodyPr/>
          <a:lstStyle/>
          <a:p>
            <a:endParaRPr lang="it-IT"/>
          </a:p>
        </p:txBody>
      </p:sp>
      <p:sp>
        <p:nvSpPr>
          <p:cNvPr id="15485" name="Freeform 392"/>
          <p:cNvSpPr>
            <a:spLocks noChangeAspect="1"/>
          </p:cNvSpPr>
          <p:nvPr/>
        </p:nvSpPr>
        <p:spPr bwMode="auto">
          <a:xfrm>
            <a:off x="1957388" y="3529013"/>
            <a:ext cx="12700" cy="19050"/>
          </a:xfrm>
          <a:custGeom>
            <a:avLst/>
            <a:gdLst>
              <a:gd name="T0" fmla="*/ 2147483647 w 8"/>
              <a:gd name="T1" fmla="*/ 2147483647 h 11"/>
              <a:gd name="T2" fmla="*/ 2147483647 w 8"/>
              <a:gd name="T3" fmla="*/ 2147483647 h 11"/>
              <a:gd name="T4" fmla="*/ 2147483647 w 8"/>
              <a:gd name="T5" fmla="*/ 0 h 11"/>
              <a:gd name="T6" fmla="*/ 2147483647 w 8"/>
              <a:gd name="T7" fmla="*/ 2147483647 h 11"/>
              <a:gd name="T8" fmla="*/ 0 w 8"/>
              <a:gd name="T9" fmla="*/ 2147483647 h 11"/>
              <a:gd name="T10" fmla="*/ 2147483647 w 8"/>
              <a:gd name="T11" fmla="*/ 2147483647 h 11"/>
              <a:gd name="T12" fmla="*/ 2147483647 w 8"/>
              <a:gd name="T13" fmla="*/ 2147483647 h 11"/>
              <a:gd name="T14" fmla="*/ 2147483647 w 8"/>
              <a:gd name="T15" fmla="*/ 2147483647 h 11"/>
              <a:gd name="T16" fmla="*/ 2147483647 w 8"/>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8" y="11"/>
                </a:moveTo>
                <a:lnTo>
                  <a:pt x="6" y="5"/>
                </a:lnTo>
                <a:lnTo>
                  <a:pt x="4" y="0"/>
                </a:lnTo>
                <a:lnTo>
                  <a:pt x="2" y="5"/>
                </a:lnTo>
                <a:lnTo>
                  <a:pt x="0" y="9"/>
                </a:lnTo>
                <a:lnTo>
                  <a:pt x="2" y="11"/>
                </a:lnTo>
                <a:lnTo>
                  <a:pt x="8" y="11"/>
                </a:lnTo>
                <a:close/>
              </a:path>
            </a:pathLst>
          </a:custGeom>
          <a:solidFill>
            <a:srgbClr val="FFCC66"/>
          </a:solidFill>
          <a:ln w="0">
            <a:noFill/>
            <a:round/>
            <a:headEnd/>
            <a:tailEnd/>
          </a:ln>
        </p:spPr>
        <p:txBody>
          <a:bodyPr/>
          <a:lstStyle/>
          <a:p>
            <a:endParaRPr lang="it-IT"/>
          </a:p>
        </p:txBody>
      </p:sp>
      <p:sp>
        <p:nvSpPr>
          <p:cNvPr id="15486" name="Freeform 393"/>
          <p:cNvSpPr>
            <a:spLocks noChangeAspect="1"/>
          </p:cNvSpPr>
          <p:nvPr/>
        </p:nvSpPr>
        <p:spPr bwMode="auto">
          <a:xfrm>
            <a:off x="1982788" y="3551238"/>
            <a:ext cx="19050" cy="30162"/>
          </a:xfrm>
          <a:custGeom>
            <a:avLst/>
            <a:gdLst>
              <a:gd name="T0" fmla="*/ 2147483647 w 12"/>
              <a:gd name="T1" fmla="*/ 0 h 17"/>
              <a:gd name="T2" fmla="*/ 2147483647 w 12"/>
              <a:gd name="T3" fmla="*/ 2147483647 h 17"/>
              <a:gd name="T4" fmla="*/ 2147483647 w 12"/>
              <a:gd name="T5" fmla="*/ 2147483647 h 17"/>
              <a:gd name="T6" fmla="*/ 2147483647 w 12"/>
              <a:gd name="T7" fmla="*/ 2147483647 h 17"/>
              <a:gd name="T8" fmla="*/ 2147483647 w 12"/>
              <a:gd name="T9" fmla="*/ 2147483647 h 17"/>
              <a:gd name="T10" fmla="*/ 2147483647 w 12"/>
              <a:gd name="T11" fmla="*/ 2147483647 h 17"/>
              <a:gd name="T12" fmla="*/ 0 w 12"/>
              <a:gd name="T13" fmla="*/ 2147483647 h 17"/>
              <a:gd name="T14" fmla="*/ 2147483647 w 12"/>
              <a:gd name="T15" fmla="*/ 2147483647 h 17"/>
              <a:gd name="T16" fmla="*/ 2147483647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12" y="0"/>
                </a:moveTo>
                <a:lnTo>
                  <a:pt x="12" y="4"/>
                </a:lnTo>
                <a:lnTo>
                  <a:pt x="12" y="8"/>
                </a:lnTo>
                <a:lnTo>
                  <a:pt x="10" y="14"/>
                </a:lnTo>
                <a:lnTo>
                  <a:pt x="8" y="15"/>
                </a:lnTo>
                <a:lnTo>
                  <a:pt x="6" y="17"/>
                </a:lnTo>
                <a:lnTo>
                  <a:pt x="0" y="17"/>
                </a:lnTo>
                <a:lnTo>
                  <a:pt x="6" y="8"/>
                </a:lnTo>
                <a:lnTo>
                  <a:pt x="12" y="0"/>
                </a:lnTo>
                <a:close/>
              </a:path>
            </a:pathLst>
          </a:custGeom>
          <a:solidFill>
            <a:srgbClr val="FFCC66"/>
          </a:solidFill>
          <a:ln w="3175">
            <a:noFill/>
            <a:round/>
            <a:headEnd/>
            <a:tailEnd/>
          </a:ln>
        </p:spPr>
        <p:txBody>
          <a:bodyPr/>
          <a:lstStyle/>
          <a:p>
            <a:endParaRPr lang="it-IT"/>
          </a:p>
        </p:txBody>
      </p:sp>
      <p:sp>
        <p:nvSpPr>
          <p:cNvPr id="15487" name="Freeform 394"/>
          <p:cNvSpPr>
            <a:spLocks noChangeAspect="1"/>
          </p:cNvSpPr>
          <p:nvPr/>
        </p:nvSpPr>
        <p:spPr bwMode="auto">
          <a:xfrm>
            <a:off x="1982788" y="3551238"/>
            <a:ext cx="19050" cy="30162"/>
          </a:xfrm>
          <a:custGeom>
            <a:avLst/>
            <a:gdLst>
              <a:gd name="T0" fmla="*/ 2147483647 w 12"/>
              <a:gd name="T1" fmla="*/ 0 h 17"/>
              <a:gd name="T2" fmla="*/ 2147483647 w 12"/>
              <a:gd name="T3" fmla="*/ 2147483647 h 17"/>
              <a:gd name="T4" fmla="*/ 2147483647 w 12"/>
              <a:gd name="T5" fmla="*/ 2147483647 h 17"/>
              <a:gd name="T6" fmla="*/ 2147483647 w 12"/>
              <a:gd name="T7" fmla="*/ 2147483647 h 17"/>
              <a:gd name="T8" fmla="*/ 2147483647 w 12"/>
              <a:gd name="T9" fmla="*/ 2147483647 h 17"/>
              <a:gd name="T10" fmla="*/ 2147483647 w 12"/>
              <a:gd name="T11" fmla="*/ 2147483647 h 17"/>
              <a:gd name="T12" fmla="*/ 0 w 12"/>
              <a:gd name="T13" fmla="*/ 2147483647 h 17"/>
              <a:gd name="T14" fmla="*/ 2147483647 w 12"/>
              <a:gd name="T15" fmla="*/ 2147483647 h 17"/>
              <a:gd name="T16" fmla="*/ 2147483647 w 12"/>
              <a:gd name="T17" fmla="*/ 0 h 17"/>
              <a:gd name="T18" fmla="*/ 2147483647 w 12"/>
              <a:gd name="T19" fmla="*/ 0 h 17"/>
              <a:gd name="T20" fmla="*/ 2147483647 w 1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7"/>
              <a:gd name="T35" fmla="*/ 12 w 1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7">
                <a:moveTo>
                  <a:pt x="12" y="0"/>
                </a:moveTo>
                <a:lnTo>
                  <a:pt x="12" y="4"/>
                </a:lnTo>
                <a:lnTo>
                  <a:pt x="12" y="8"/>
                </a:lnTo>
                <a:lnTo>
                  <a:pt x="10" y="14"/>
                </a:lnTo>
                <a:lnTo>
                  <a:pt x="8" y="15"/>
                </a:lnTo>
                <a:lnTo>
                  <a:pt x="6" y="17"/>
                </a:lnTo>
                <a:lnTo>
                  <a:pt x="0" y="17"/>
                </a:lnTo>
                <a:lnTo>
                  <a:pt x="6" y="8"/>
                </a:lnTo>
                <a:lnTo>
                  <a:pt x="12" y="0"/>
                </a:lnTo>
              </a:path>
            </a:pathLst>
          </a:custGeom>
          <a:solidFill>
            <a:srgbClr val="FFCC66"/>
          </a:solidFill>
          <a:ln w="3175">
            <a:noFill/>
            <a:round/>
            <a:headEnd/>
            <a:tailEnd/>
          </a:ln>
        </p:spPr>
        <p:txBody>
          <a:bodyPr/>
          <a:lstStyle/>
          <a:p>
            <a:endParaRPr lang="it-IT"/>
          </a:p>
        </p:txBody>
      </p:sp>
      <p:sp>
        <p:nvSpPr>
          <p:cNvPr id="15488" name="Freeform 395"/>
          <p:cNvSpPr>
            <a:spLocks noChangeAspect="1"/>
          </p:cNvSpPr>
          <p:nvPr/>
        </p:nvSpPr>
        <p:spPr bwMode="auto">
          <a:xfrm>
            <a:off x="2019300" y="3575050"/>
            <a:ext cx="12700" cy="1588"/>
          </a:xfrm>
          <a:custGeom>
            <a:avLst/>
            <a:gdLst>
              <a:gd name="T0" fmla="*/ 0 w 7"/>
              <a:gd name="T1" fmla="*/ 0 h 1"/>
              <a:gd name="T2" fmla="*/ 2147483647 w 7"/>
              <a:gd name="T3" fmla="*/ 2147483647 h 1"/>
              <a:gd name="T4" fmla="*/ 2147483647 w 7"/>
              <a:gd name="T5" fmla="*/ 2147483647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1 h 1"/>
            </a:gdLst>
            <a:ahLst/>
            <a:cxnLst>
              <a:cxn ang="T10">
                <a:pos x="T0" y="T1"/>
              </a:cxn>
              <a:cxn ang="T11">
                <a:pos x="T2" y="T3"/>
              </a:cxn>
              <a:cxn ang="T12">
                <a:pos x="T4" y="T5"/>
              </a:cxn>
              <a:cxn ang="T13">
                <a:pos x="T6" y="T7"/>
              </a:cxn>
              <a:cxn ang="T14">
                <a:pos x="T8" y="T9"/>
              </a:cxn>
            </a:cxnLst>
            <a:rect l="T15" t="T16" r="T17" b="T18"/>
            <a:pathLst>
              <a:path w="7" h="1">
                <a:moveTo>
                  <a:pt x="0" y="0"/>
                </a:moveTo>
                <a:lnTo>
                  <a:pt x="1" y="1"/>
                </a:lnTo>
                <a:lnTo>
                  <a:pt x="7" y="1"/>
                </a:lnTo>
                <a:lnTo>
                  <a:pt x="3" y="0"/>
                </a:lnTo>
                <a:lnTo>
                  <a:pt x="0" y="0"/>
                </a:lnTo>
                <a:close/>
              </a:path>
            </a:pathLst>
          </a:custGeom>
          <a:solidFill>
            <a:srgbClr val="FFCC66"/>
          </a:solidFill>
          <a:ln w="3175">
            <a:noFill/>
            <a:round/>
            <a:headEnd/>
            <a:tailEnd/>
          </a:ln>
        </p:spPr>
        <p:txBody>
          <a:bodyPr/>
          <a:lstStyle/>
          <a:p>
            <a:endParaRPr lang="it-IT"/>
          </a:p>
        </p:txBody>
      </p:sp>
      <p:sp>
        <p:nvSpPr>
          <p:cNvPr id="15489" name="Freeform 396"/>
          <p:cNvSpPr>
            <a:spLocks noChangeAspect="1"/>
          </p:cNvSpPr>
          <p:nvPr/>
        </p:nvSpPr>
        <p:spPr bwMode="auto">
          <a:xfrm>
            <a:off x="2019300" y="3575050"/>
            <a:ext cx="12700" cy="1588"/>
          </a:xfrm>
          <a:custGeom>
            <a:avLst/>
            <a:gdLst>
              <a:gd name="T0" fmla="*/ 0 w 7"/>
              <a:gd name="T1" fmla="*/ 0 h 1"/>
              <a:gd name="T2" fmla="*/ 2147483647 w 7"/>
              <a:gd name="T3" fmla="*/ 2147483647 h 1"/>
              <a:gd name="T4" fmla="*/ 2147483647 w 7"/>
              <a:gd name="T5" fmla="*/ 2147483647 h 1"/>
              <a:gd name="T6" fmla="*/ 2147483647 w 7"/>
              <a:gd name="T7" fmla="*/ 0 h 1"/>
              <a:gd name="T8" fmla="*/ 0 w 7"/>
              <a:gd name="T9" fmla="*/ 0 h 1"/>
              <a:gd name="T10" fmla="*/ 0 w 7"/>
              <a:gd name="T11" fmla="*/ 0 h 1"/>
              <a:gd name="T12" fmla="*/ 0 w 7"/>
              <a:gd name="T13" fmla="*/ 0 h 1"/>
              <a:gd name="T14" fmla="*/ 0 60000 65536"/>
              <a:gd name="T15" fmla="*/ 0 60000 65536"/>
              <a:gd name="T16" fmla="*/ 0 60000 65536"/>
              <a:gd name="T17" fmla="*/ 0 60000 65536"/>
              <a:gd name="T18" fmla="*/ 0 60000 65536"/>
              <a:gd name="T19" fmla="*/ 0 60000 65536"/>
              <a:gd name="T20" fmla="*/ 0 60000 65536"/>
              <a:gd name="T21" fmla="*/ 0 w 7"/>
              <a:gd name="T22" fmla="*/ 0 h 1"/>
              <a:gd name="T23" fmla="*/ 7 w 7"/>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
                <a:moveTo>
                  <a:pt x="0" y="0"/>
                </a:moveTo>
                <a:lnTo>
                  <a:pt x="1" y="1"/>
                </a:lnTo>
                <a:lnTo>
                  <a:pt x="7" y="1"/>
                </a:lnTo>
                <a:lnTo>
                  <a:pt x="3" y="0"/>
                </a:lnTo>
                <a:lnTo>
                  <a:pt x="0" y="0"/>
                </a:lnTo>
              </a:path>
            </a:pathLst>
          </a:custGeom>
          <a:solidFill>
            <a:srgbClr val="FFCC66"/>
          </a:solidFill>
          <a:ln w="3175">
            <a:noFill/>
            <a:round/>
            <a:headEnd/>
            <a:tailEnd/>
          </a:ln>
        </p:spPr>
        <p:txBody>
          <a:bodyPr/>
          <a:lstStyle/>
          <a:p>
            <a:endParaRPr lang="it-IT"/>
          </a:p>
        </p:txBody>
      </p:sp>
      <p:sp>
        <p:nvSpPr>
          <p:cNvPr id="15490" name="Freeform 397"/>
          <p:cNvSpPr>
            <a:spLocks noChangeAspect="1"/>
          </p:cNvSpPr>
          <p:nvPr/>
        </p:nvSpPr>
        <p:spPr bwMode="auto">
          <a:xfrm>
            <a:off x="2947988" y="2068513"/>
            <a:ext cx="46037" cy="26987"/>
          </a:xfrm>
          <a:custGeom>
            <a:avLst/>
            <a:gdLst>
              <a:gd name="T0" fmla="*/ 0 w 27"/>
              <a:gd name="T1" fmla="*/ 0 h 16"/>
              <a:gd name="T2" fmla="*/ 2147483647 w 27"/>
              <a:gd name="T3" fmla="*/ 0 h 16"/>
              <a:gd name="T4" fmla="*/ 2147483647 w 27"/>
              <a:gd name="T5" fmla="*/ 2147483647 h 16"/>
              <a:gd name="T6" fmla="*/ 2147483647 w 27"/>
              <a:gd name="T7" fmla="*/ 2147483647 h 16"/>
              <a:gd name="T8" fmla="*/ 2147483647 w 27"/>
              <a:gd name="T9" fmla="*/ 2147483647 h 16"/>
              <a:gd name="T10" fmla="*/ 2147483647 w 27"/>
              <a:gd name="T11" fmla="*/ 2147483647 h 16"/>
              <a:gd name="T12" fmla="*/ 2147483647 w 27"/>
              <a:gd name="T13" fmla="*/ 2147483647 h 16"/>
              <a:gd name="T14" fmla="*/ 2147483647 w 27"/>
              <a:gd name="T15" fmla="*/ 2147483647 h 16"/>
              <a:gd name="T16" fmla="*/ 2147483647 w 27"/>
              <a:gd name="T17" fmla="*/ 2147483647 h 16"/>
              <a:gd name="T18" fmla="*/ 0 w 27"/>
              <a:gd name="T19" fmla="*/ 2147483647 h 16"/>
              <a:gd name="T20" fmla="*/ 0 w 27"/>
              <a:gd name="T21" fmla="*/ 2147483647 h 16"/>
              <a:gd name="T22" fmla="*/ 0 w 27"/>
              <a:gd name="T23" fmla="*/ 2147483647 h 16"/>
              <a:gd name="T24" fmla="*/ 0 w 27"/>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6"/>
              <a:gd name="T41" fmla="*/ 27 w 2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6">
                <a:moveTo>
                  <a:pt x="0" y="0"/>
                </a:moveTo>
                <a:lnTo>
                  <a:pt x="10" y="0"/>
                </a:lnTo>
                <a:lnTo>
                  <a:pt x="17" y="2"/>
                </a:lnTo>
                <a:lnTo>
                  <a:pt x="21" y="6"/>
                </a:lnTo>
                <a:lnTo>
                  <a:pt x="27" y="10"/>
                </a:lnTo>
                <a:lnTo>
                  <a:pt x="19" y="14"/>
                </a:lnTo>
                <a:lnTo>
                  <a:pt x="10" y="16"/>
                </a:lnTo>
                <a:lnTo>
                  <a:pt x="6" y="16"/>
                </a:lnTo>
                <a:lnTo>
                  <a:pt x="2" y="16"/>
                </a:lnTo>
                <a:lnTo>
                  <a:pt x="0" y="14"/>
                </a:lnTo>
                <a:lnTo>
                  <a:pt x="0" y="10"/>
                </a:lnTo>
                <a:lnTo>
                  <a:pt x="0" y="4"/>
                </a:lnTo>
                <a:lnTo>
                  <a:pt x="0" y="0"/>
                </a:lnTo>
                <a:close/>
              </a:path>
            </a:pathLst>
          </a:custGeom>
          <a:solidFill>
            <a:srgbClr val="FFCC66"/>
          </a:solidFill>
          <a:ln w="9525">
            <a:noFill/>
            <a:round/>
            <a:headEnd/>
            <a:tailEnd/>
          </a:ln>
        </p:spPr>
        <p:txBody>
          <a:bodyPr/>
          <a:lstStyle/>
          <a:p>
            <a:endParaRPr lang="it-IT"/>
          </a:p>
        </p:txBody>
      </p:sp>
      <p:sp>
        <p:nvSpPr>
          <p:cNvPr id="15491" name="Freeform 398"/>
          <p:cNvSpPr>
            <a:spLocks noChangeAspect="1"/>
          </p:cNvSpPr>
          <p:nvPr/>
        </p:nvSpPr>
        <p:spPr bwMode="auto">
          <a:xfrm>
            <a:off x="2947988" y="2068513"/>
            <a:ext cx="46037" cy="26987"/>
          </a:xfrm>
          <a:custGeom>
            <a:avLst/>
            <a:gdLst>
              <a:gd name="T0" fmla="*/ 0 w 27"/>
              <a:gd name="T1" fmla="*/ 0 h 16"/>
              <a:gd name="T2" fmla="*/ 2147483647 w 27"/>
              <a:gd name="T3" fmla="*/ 0 h 16"/>
              <a:gd name="T4" fmla="*/ 2147483647 w 27"/>
              <a:gd name="T5" fmla="*/ 2147483647 h 16"/>
              <a:gd name="T6" fmla="*/ 2147483647 w 27"/>
              <a:gd name="T7" fmla="*/ 2147483647 h 16"/>
              <a:gd name="T8" fmla="*/ 2147483647 w 27"/>
              <a:gd name="T9" fmla="*/ 2147483647 h 16"/>
              <a:gd name="T10" fmla="*/ 2147483647 w 27"/>
              <a:gd name="T11" fmla="*/ 2147483647 h 16"/>
              <a:gd name="T12" fmla="*/ 2147483647 w 27"/>
              <a:gd name="T13" fmla="*/ 2147483647 h 16"/>
              <a:gd name="T14" fmla="*/ 2147483647 w 27"/>
              <a:gd name="T15" fmla="*/ 2147483647 h 16"/>
              <a:gd name="T16" fmla="*/ 2147483647 w 27"/>
              <a:gd name="T17" fmla="*/ 2147483647 h 16"/>
              <a:gd name="T18" fmla="*/ 0 w 27"/>
              <a:gd name="T19" fmla="*/ 2147483647 h 16"/>
              <a:gd name="T20" fmla="*/ 0 w 27"/>
              <a:gd name="T21" fmla="*/ 2147483647 h 16"/>
              <a:gd name="T22" fmla="*/ 0 w 27"/>
              <a:gd name="T23" fmla="*/ 2147483647 h 16"/>
              <a:gd name="T24" fmla="*/ 0 w 27"/>
              <a:gd name="T25" fmla="*/ 0 h 16"/>
              <a:gd name="T26" fmla="*/ 0 w 27"/>
              <a:gd name="T27" fmla="*/ 0 h 16"/>
              <a:gd name="T28" fmla="*/ 0 w 27"/>
              <a:gd name="T29" fmla="*/ 0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6"/>
              <a:gd name="T47" fmla="*/ 27 w 27"/>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6">
                <a:moveTo>
                  <a:pt x="0" y="0"/>
                </a:moveTo>
                <a:lnTo>
                  <a:pt x="10" y="0"/>
                </a:lnTo>
                <a:lnTo>
                  <a:pt x="17" y="2"/>
                </a:lnTo>
                <a:lnTo>
                  <a:pt x="21" y="6"/>
                </a:lnTo>
                <a:lnTo>
                  <a:pt x="27" y="10"/>
                </a:lnTo>
                <a:lnTo>
                  <a:pt x="19" y="14"/>
                </a:lnTo>
                <a:lnTo>
                  <a:pt x="10" y="16"/>
                </a:lnTo>
                <a:lnTo>
                  <a:pt x="6" y="16"/>
                </a:lnTo>
                <a:lnTo>
                  <a:pt x="2" y="16"/>
                </a:lnTo>
                <a:lnTo>
                  <a:pt x="0" y="14"/>
                </a:lnTo>
                <a:lnTo>
                  <a:pt x="0" y="10"/>
                </a:lnTo>
                <a:lnTo>
                  <a:pt x="0" y="4"/>
                </a:lnTo>
                <a:lnTo>
                  <a:pt x="0" y="0"/>
                </a:lnTo>
                <a:close/>
              </a:path>
            </a:pathLst>
          </a:custGeom>
          <a:solidFill>
            <a:srgbClr val="FFCC66"/>
          </a:solidFill>
          <a:ln w="0">
            <a:noFill/>
            <a:round/>
            <a:headEnd/>
            <a:tailEnd/>
          </a:ln>
        </p:spPr>
        <p:txBody>
          <a:bodyPr/>
          <a:lstStyle/>
          <a:p>
            <a:endParaRPr lang="it-IT"/>
          </a:p>
        </p:txBody>
      </p:sp>
      <p:sp>
        <p:nvSpPr>
          <p:cNvPr id="15492" name="Freeform 399"/>
          <p:cNvSpPr>
            <a:spLocks noChangeAspect="1"/>
          </p:cNvSpPr>
          <p:nvPr/>
        </p:nvSpPr>
        <p:spPr bwMode="auto">
          <a:xfrm>
            <a:off x="2959100" y="2005013"/>
            <a:ext cx="25400" cy="17462"/>
          </a:xfrm>
          <a:custGeom>
            <a:avLst/>
            <a:gdLst>
              <a:gd name="T0" fmla="*/ 2147483647 w 15"/>
              <a:gd name="T1" fmla="*/ 0 h 11"/>
              <a:gd name="T2" fmla="*/ 2147483647 w 15"/>
              <a:gd name="T3" fmla="*/ 2147483647 h 11"/>
              <a:gd name="T4" fmla="*/ 2147483647 w 15"/>
              <a:gd name="T5" fmla="*/ 2147483647 h 11"/>
              <a:gd name="T6" fmla="*/ 2147483647 w 15"/>
              <a:gd name="T7" fmla="*/ 2147483647 h 11"/>
              <a:gd name="T8" fmla="*/ 2147483647 w 15"/>
              <a:gd name="T9" fmla="*/ 2147483647 h 11"/>
              <a:gd name="T10" fmla="*/ 0 w 15"/>
              <a:gd name="T11" fmla="*/ 2147483647 h 11"/>
              <a:gd name="T12" fmla="*/ 2147483647 w 15"/>
              <a:gd name="T13" fmla="*/ 2147483647 h 11"/>
              <a:gd name="T14" fmla="*/ 2147483647 w 15"/>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1"/>
              <a:gd name="T26" fmla="*/ 15 w 1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1">
                <a:moveTo>
                  <a:pt x="8" y="0"/>
                </a:moveTo>
                <a:lnTo>
                  <a:pt x="13" y="2"/>
                </a:lnTo>
                <a:lnTo>
                  <a:pt x="15" y="4"/>
                </a:lnTo>
                <a:lnTo>
                  <a:pt x="15" y="8"/>
                </a:lnTo>
                <a:lnTo>
                  <a:pt x="15" y="11"/>
                </a:lnTo>
                <a:lnTo>
                  <a:pt x="0" y="11"/>
                </a:lnTo>
                <a:lnTo>
                  <a:pt x="6" y="2"/>
                </a:lnTo>
                <a:lnTo>
                  <a:pt x="8" y="0"/>
                </a:lnTo>
                <a:close/>
              </a:path>
            </a:pathLst>
          </a:custGeom>
          <a:solidFill>
            <a:srgbClr val="FFCC66"/>
          </a:solidFill>
          <a:ln w="9525">
            <a:noFill/>
            <a:round/>
            <a:headEnd/>
            <a:tailEnd/>
          </a:ln>
        </p:spPr>
        <p:txBody>
          <a:bodyPr/>
          <a:lstStyle/>
          <a:p>
            <a:endParaRPr lang="it-IT"/>
          </a:p>
        </p:txBody>
      </p:sp>
      <p:sp>
        <p:nvSpPr>
          <p:cNvPr id="15493" name="Freeform 400"/>
          <p:cNvSpPr>
            <a:spLocks noChangeAspect="1"/>
          </p:cNvSpPr>
          <p:nvPr/>
        </p:nvSpPr>
        <p:spPr bwMode="auto">
          <a:xfrm>
            <a:off x="2959100" y="2005013"/>
            <a:ext cx="25400" cy="17462"/>
          </a:xfrm>
          <a:custGeom>
            <a:avLst/>
            <a:gdLst>
              <a:gd name="T0" fmla="*/ 2147483647 w 15"/>
              <a:gd name="T1" fmla="*/ 0 h 11"/>
              <a:gd name="T2" fmla="*/ 2147483647 w 15"/>
              <a:gd name="T3" fmla="*/ 2147483647 h 11"/>
              <a:gd name="T4" fmla="*/ 2147483647 w 15"/>
              <a:gd name="T5" fmla="*/ 2147483647 h 11"/>
              <a:gd name="T6" fmla="*/ 2147483647 w 15"/>
              <a:gd name="T7" fmla="*/ 2147483647 h 11"/>
              <a:gd name="T8" fmla="*/ 2147483647 w 15"/>
              <a:gd name="T9" fmla="*/ 2147483647 h 11"/>
              <a:gd name="T10" fmla="*/ 2147483647 w 15"/>
              <a:gd name="T11" fmla="*/ 2147483647 h 11"/>
              <a:gd name="T12" fmla="*/ 0 w 15"/>
              <a:gd name="T13" fmla="*/ 2147483647 h 11"/>
              <a:gd name="T14" fmla="*/ 2147483647 w 15"/>
              <a:gd name="T15" fmla="*/ 2147483647 h 11"/>
              <a:gd name="T16" fmla="*/ 2147483647 w 15"/>
              <a:gd name="T17" fmla="*/ 0 h 11"/>
              <a:gd name="T18" fmla="*/ 2147483647 w 15"/>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1"/>
              <a:gd name="T32" fmla="*/ 15 w 1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1">
                <a:moveTo>
                  <a:pt x="8" y="0"/>
                </a:moveTo>
                <a:lnTo>
                  <a:pt x="13" y="2"/>
                </a:lnTo>
                <a:lnTo>
                  <a:pt x="15" y="4"/>
                </a:lnTo>
                <a:lnTo>
                  <a:pt x="15" y="8"/>
                </a:lnTo>
                <a:lnTo>
                  <a:pt x="15" y="11"/>
                </a:lnTo>
                <a:lnTo>
                  <a:pt x="0" y="11"/>
                </a:lnTo>
                <a:lnTo>
                  <a:pt x="6" y="2"/>
                </a:lnTo>
                <a:lnTo>
                  <a:pt x="8" y="0"/>
                </a:lnTo>
              </a:path>
            </a:pathLst>
          </a:custGeom>
          <a:solidFill>
            <a:srgbClr val="FFCC66"/>
          </a:solidFill>
          <a:ln w="0">
            <a:noFill/>
            <a:round/>
            <a:headEnd/>
            <a:tailEnd/>
          </a:ln>
        </p:spPr>
        <p:txBody>
          <a:bodyPr/>
          <a:lstStyle/>
          <a:p>
            <a:endParaRPr lang="it-IT"/>
          </a:p>
        </p:txBody>
      </p:sp>
      <p:sp>
        <p:nvSpPr>
          <p:cNvPr id="15494" name="Freeform 401"/>
          <p:cNvSpPr>
            <a:spLocks noChangeAspect="1"/>
          </p:cNvSpPr>
          <p:nvPr/>
        </p:nvSpPr>
        <p:spPr bwMode="auto">
          <a:xfrm>
            <a:off x="2732088" y="1873250"/>
            <a:ext cx="46037" cy="28575"/>
          </a:xfrm>
          <a:custGeom>
            <a:avLst/>
            <a:gdLst>
              <a:gd name="T0" fmla="*/ 0 w 28"/>
              <a:gd name="T1" fmla="*/ 0 h 17"/>
              <a:gd name="T2" fmla="*/ 2147483647 w 28"/>
              <a:gd name="T3" fmla="*/ 2147483647 h 17"/>
              <a:gd name="T4" fmla="*/ 2147483647 w 28"/>
              <a:gd name="T5" fmla="*/ 2147483647 h 17"/>
              <a:gd name="T6" fmla="*/ 2147483647 w 28"/>
              <a:gd name="T7" fmla="*/ 2147483647 h 17"/>
              <a:gd name="T8" fmla="*/ 2147483647 w 28"/>
              <a:gd name="T9" fmla="*/ 2147483647 h 17"/>
              <a:gd name="T10" fmla="*/ 2147483647 w 28"/>
              <a:gd name="T11" fmla="*/ 2147483647 h 17"/>
              <a:gd name="T12" fmla="*/ 2147483647 w 28"/>
              <a:gd name="T13" fmla="*/ 2147483647 h 17"/>
              <a:gd name="T14" fmla="*/ 2147483647 w 28"/>
              <a:gd name="T15" fmla="*/ 2147483647 h 17"/>
              <a:gd name="T16" fmla="*/ 2147483647 w 28"/>
              <a:gd name="T17" fmla="*/ 2147483647 h 17"/>
              <a:gd name="T18" fmla="*/ 2147483647 w 28"/>
              <a:gd name="T19" fmla="*/ 2147483647 h 17"/>
              <a:gd name="T20" fmla="*/ 2147483647 w 28"/>
              <a:gd name="T21" fmla="*/ 2147483647 h 17"/>
              <a:gd name="T22" fmla="*/ 2147483647 w 28"/>
              <a:gd name="T23" fmla="*/ 2147483647 h 17"/>
              <a:gd name="T24" fmla="*/ 2147483647 w 28"/>
              <a:gd name="T25" fmla="*/ 2147483647 h 17"/>
              <a:gd name="T26" fmla="*/ 0 w 28"/>
              <a:gd name="T27" fmla="*/ 2147483647 h 17"/>
              <a:gd name="T28" fmla="*/ 0 w 28"/>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7"/>
              <a:gd name="T47" fmla="*/ 28 w 28"/>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7">
                <a:moveTo>
                  <a:pt x="0" y="0"/>
                </a:moveTo>
                <a:lnTo>
                  <a:pt x="9" y="2"/>
                </a:lnTo>
                <a:lnTo>
                  <a:pt x="19" y="4"/>
                </a:lnTo>
                <a:lnTo>
                  <a:pt x="23" y="4"/>
                </a:lnTo>
                <a:lnTo>
                  <a:pt x="25" y="6"/>
                </a:lnTo>
                <a:lnTo>
                  <a:pt x="27" y="10"/>
                </a:lnTo>
                <a:lnTo>
                  <a:pt x="28" y="12"/>
                </a:lnTo>
                <a:lnTo>
                  <a:pt x="17" y="14"/>
                </a:lnTo>
                <a:lnTo>
                  <a:pt x="9" y="17"/>
                </a:lnTo>
                <a:lnTo>
                  <a:pt x="7" y="16"/>
                </a:lnTo>
                <a:lnTo>
                  <a:pt x="7" y="14"/>
                </a:lnTo>
                <a:lnTo>
                  <a:pt x="7" y="10"/>
                </a:lnTo>
                <a:lnTo>
                  <a:pt x="7" y="6"/>
                </a:lnTo>
                <a:lnTo>
                  <a:pt x="0" y="6"/>
                </a:lnTo>
                <a:lnTo>
                  <a:pt x="0" y="0"/>
                </a:lnTo>
                <a:close/>
              </a:path>
            </a:pathLst>
          </a:custGeom>
          <a:solidFill>
            <a:srgbClr val="FFCC66"/>
          </a:solidFill>
          <a:ln w="9525">
            <a:noFill/>
            <a:round/>
            <a:headEnd/>
            <a:tailEnd/>
          </a:ln>
        </p:spPr>
        <p:txBody>
          <a:bodyPr/>
          <a:lstStyle/>
          <a:p>
            <a:endParaRPr lang="it-IT"/>
          </a:p>
        </p:txBody>
      </p:sp>
      <p:sp>
        <p:nvSpPr>
          <p:cNvPr id="15495" name="Freeform 402"/>
          <p:cNvSpPr>
            <a:spLocks noChangeAspect="1"/>
          </p:cNvSpPr>
          <p:nvPr/>
        </p:nvSpPr>
        <p:spPr bwMode="auto">
          <a:xfrm>
            <a:off x="2962275" y="2025650"/>
            <a:ext cx="22225" cy="11113"/>
          </a:xfrm>
          <a:custGeom>
            <a:avLst/>
            <a:gdLst>
              <a:gd name="T0" fmla="*/ 0 w 13"/>
              <a:gd name="T1" fmla="*/ 0 h 6"/>
              <a:gd name="T2" fmla="*/ 2147483647 w 13"/>
              <a:gd name="T3" fmla="*/ 2147483647 h 6"/>
              <a:gd name="T4" fmla="*/ 2147483647 w 13"/>
              <a:gd name="T5" fmla="*/ 2147483647 h 6"/>
              <a:gd name="T6" fmla="*/ 0 w 13"/>
              <a:gd name="T7" fmla="*/ 2147483647 h 6"/>
              <a:gd name="T8" fmla="*/ 0 w 13"/>
              <a:gd name="T9" fmla="*/ 0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0"/>
                </a:moveTo>
                <a:lnTo>
                  <a:pt x="13" y="4"/>
                </a:lnTo>
                <a:lnTo>
                  <a:pt x="6" y="4"/>
                </a:lnTo>
                <a:lnTo>
                  <a:pt x="0" y="6"/>
                </a:lnTo>
                <a:lnTo>
                  <a:pt x="0" y="0"/>
                </a:lnTo>
                <a:close/>
              </a:path>
            </a:pathLst>
          </a:custGeom>
          <a:solidFill>
            <a:srgbClr val="FFCC66"/>
          </a:solidFill>
          <a:ln w="9525">
            <a:noFill/>
            <a:round/>
            <a:headEnd/>
            <a:tailEnd/>
          </a:ln>
        </p:spPr>
        <p:txBody>
          <a:bodyPr/>
          <a:lstStyle/>
          <a:p>
            <a:endParaRPr lang="it-IT"/>
          </a:p>
        </p:txBody>
      </p:sp>
      <p:sp>
        <p:nvSpPr>
          <p:cNvPr id="15496" name="Freeform 403"/>
          <p:cNvSpPr>
            <a:spLocks noChangeAspect="1"/>
          </p:cNvSpPr>
          <p:nvPr/>
        </p:nvSpPr>
        <p:spPr bwMode="auto">
          <a:xfrm>
            <a:off x="2962275" y="2025650"/>
            <a:ext cx="22225" cy="11113"/>
          </a:xfrm>
          <a:custGeom>
            <a:avLst/>
            <a:gdLst>
              <a:gd name="T0" fmla="*/ 0 w 13"/>
              <a:gd name="T1" fmla="*/ 0 h 6"/>
              <a:gd name="T2" fmla="*/ 2147483647 w 13"/>
              <a:gd name="T3" fmla="*/ 2147483647 h 6"/>
              <a:gd name="T4" fmla="*/ 2147483647 w 13"/>
              <a:gd name="T5" fmla="*/ 2147483647 h 6"/>
              <a:gd name="T6" fmla="*/ 2147483647 w 13"/>
              <a:gd name="T7" fmla="*/ 2147483647 h 6"/>
              <a:gd name="T8" fmla="*/ 0 w 13"/>
              <a:gd name="T9" fmla="*/ 2147483647 h 6"/>
              <a:gd name="T10" fmla="*/ 0 w 13"/>
              <a:gd name="T11" fmla="*/ 2147483647 h 6"/>
              <a:gd name="T12" fmla="*/ 0 w 13"/>
              <a:gd name="T13" fmla="*/ 0 h 6"/>
              <a:gd name="T14" fmla="*/ 0 w 13"/>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6"/>
              <a:gd name="T26" fmla="*/ 13 w 1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6">
                <a:moveTo>
                  <a:pt x="0" y="0"/>
                </a:moveTo>
                <a:lnTo>
                  <a:pt x="13" y="4"/>
                </a:lnTo>
                <a:lnTo>
                  <a:pt x="6" y="4"/>
                </a:lnTo>
                <a:lnTo>
                  <a:pt x="0" y="6"/>
                </a:lnTo>
                <a:lnTo>
                  <a:pt x="0" y="0"/>
                </a:lnTo>
              </a:path>
            </a:pathLst>
          </a:custGeom>
          <a:solidFill>
            <a:srgbClr val="FFCC66"/>
          </a:solidFill>
          <a:ln w="0">
            <a:noFill/>
            <a:round/>
            <a:headEnd/>
            <a:tailEnd/>
          </a:ln>
        </p:spPr>
        <p:txBody>
          <a:bodyPr/>
          <a:lstStyle/>
          <a:p>
            <a:endParaRPr lang="it-IT"/>
          </a:p>
        </p:txBody>
      </p:sp>
      <p:sp>
        <p:nvSpPr>
          <p:cNvPr id="15497" name="Freeform 404"/>
          <p:cNvSpPr>
            <a:spLocks noChangeAspect="1"/>
          </p:cNvSpPr>
          <p:nvPr/>
        </p:nvSpPr>
        <p:spPr bwMode="auto">
          <a:xfrm>
            <a:off x="2740025" y="1741488"/>
            <a:ext cx="1128713" cy="627062"/>
          </a:xfrm>
          <a:custGeom>
            <a:avLst/>
            <a:gdLst>
              <a:gd name="T0" fmla="*/ 2147483647 w 666"/>
              <a:gd name="T1" fmla="*/ 2147483647 h 370"/>
              <a:gd name="T2" fmla="*/ 2147483647 w 666"/>
              <a:gd name="T3" fmla="*/ 2147483647 h 370"/>
              <a:gd name="T4" fmla="*/ 2147483647 w 666"/>
              <a:gd name="T5" fmla="*/ 2147483647 h 370"/>
              <a:gd name="T6" fmla="*/ 2147483647 w 666"/>
              <a:gd name="T7" fmla="*/ 2147483647 h 370"/>
              <a:gd name="T8" fmla="*/ 2147483647 w 666"/>
              <a:gd name="T9" fmla="*/ 2147483647 h 370"/>
              <a:gd name="T10" fmla="*/ 2147483647 w 666"/>
              <a:gd name="T11" fmla="*/ 2147483647 h 370"/>
              <a:gd name="T12" fmla="*/ 2147483647 w 666"/>
              <a:gd name="T13" fmla="*/ 2147483647 h 370"/>
              <a:gd name="T14" fmla="*/ 2147483647 w 666"/>
              <a:gd name="T15" fmla="*/ 2147483647 h 370"/>
              <a:gd name="T16" fmla="*/ 2147483647 w 666"/>
              <a:gd name="T17" fmla="*/ 2147483647 h 370"/>
              <a:gd name="T18" fmla="*/ 2147483647 w 666"/>
              <a:gd name="T19" fmla="*/ 2147483647 h 370"/>
              <a:gd name="T20" fmla="*/ 2147483647 w 666"/>
              <a:gd name="T21" fmla="*/ 2147483647 h 370"/>
              <a:gd name="T22" fmla="*/ 2147483647 w 666"/>
              <a:gd name="T23" fmla="*/ 2147483647 h 370"/>
              <a:gd name="T24" fmla="*/ 2147483647 w 666"/>
              <a:gd name="T25" fmla="*/ 2147483647 h 370"/>
              <a:gd name="T26" fmla="*/ 2147483647 w 666"/>
              <a:gd name="T27" fmla="*/ 2147483647 h 370"/>
              <a:gd name="T28" fmla="*/ 2147483647 w 666"/>
              <a:gd name="T29" fmla="*/ 2147483647 h 370"/>
              <a:gd name="T30" fmla="*/ 2147483647 w 666"/>
              <a:gd name="T31" fmla="*/ 2147483647 h 370"/>
              <a:gd name="T32" fmla="*/ 2147483647 w 666"/>
              <a:gd name="T33" fmla="*/ 2147483647 h 370"/>
              <a:gd name="T34" fmla="*/ 2147483647 w 666"/>
              <a:gd name="T35" fmla="*/ 2147483647 h 370"/>
              <a:gd name="T36" fmla="*/ 2147483647 w 666"/>
              <a:gd name="T37" fmla="*/ 2147483647 h 370"/>
              <a:gd name="T38" fmla="*/ 2147483647 w 666"/>
              <a:gd name="T39" fmla="*/ 2147483647 h 370"/>
              <a:gd name="T40" fmla="*/ 2147483647 w 666"/>
              <a:gd name="T41" fmla="*/ 2147483647 h 370"/>
              <a:gd name="T42" fmla="*/ 2147483647 w 666"/>
              <a:gd name="T43" fmla="*/ 2147483647 h 370"/>
              <a:gd name="T44" fmla="*/ 2147483647 w 666"/>
              <a:gd name="T45" fmla="*/ 2147483647 h 370"/>
              <a:gd name="T46" fmla="*/ 2147483647 w 666"/>
              <a:gd name="T47" fmla="*/ 2147483647 h 370"/>
              <a:gd name="T48" fmla="*/ 2147483647 w 666"/>
              <a:gd name="T49" fmla="*/ 2147483647 h 370"/>
              <a:gd name="T50" fmla="*/ 2147483647 w 666"/>
              <a:gd name="T51" fmla="*/ 2147483647 h 370"/>
              <a:gd name="T52" fmla="*/ 2147483647 w 666"/>
              <a:gd name="T53" fmla="*/ 2147483647 h 370"/>
              <a:gd name="T54" fmla="*/ 2147483647 w 666"/>
              <a:gd name="T55" fmla="*/ 2147483647 h 370"/>
              <a:gd name="T56" fmla="*/ 2147483647 w 666"/>
              <a:gd name="T57" fmla="*/ 2147483647 h 370"/>
              <a:gd name="T58" fmla="*/ 2147483647 w 666"/>
              <a:gd name="T59" fmla="*/ 2147483647 h 370"/>
              <a:gd name="T60" fmla="*/ 2147483647 w 666"/>
              <a:gd name="T61" fmla="*/ 2147483647 h 370"/>
              <a:gd name="T62" fmla="*/ 2147483647 w 666"/>
              <a:gd name="T63" fmla="*/ 2147483647 h 370"/>
              <a:gd name="T64" fmla="*/ 2147483647 w 666"/>
              <a:gd name="T65" fmla="*/ 2147483647 h 370"/>
              <a:gd name="T66" fmla="*/ 2147483647 w 666"/>
              <a:gd name="T67" fmla="*/ 2147483647 h 370"/>
              <a:gd name="T68" fmla="*/ 2147483647 w 666"/>
              <a:gd name="T69" fmla="*/ 2147483647 h 370"/>
              <a:gd name="T70" fmla="*/ 2147483647 w 666"/>
              <a:gd name="T71" fmla="*/ 2147483647 h 370"/>
              <a:gd name="T72" fmla="*/ 2147483647 w 666"/>
              <a:gd name="T73" fmla="*/ 2147483647 h 370"/>
              <a:gd name="T74" fmla="*/ 2147483647 w 666"/>
              <a:gd name="T75" fmla="*/ 2147483647 h 370"/>
              <a:gd name="T76" fmla="*/ 2147483647 w 666"/>
              <a:gd name="T77" fmla="*/ 2147483647 h 370"/>
              <a:gd name="T78" fmla="*/ 2147483647 w 666"/>
              <a:gd name="T79" fmla="*/ 2147483647 h 370"/>
              <a:gd name="T80" fmla="*/ 2147483647 w 666"/>
              <a:gd name="T81" fmla="*/ 2147483647 h 370"/>
              <a:gd name="T82" fmla="*/ 2147483647 w 666"/>
              <a:gd name="T83" fmla="*/ 2147483647 h 370"/>
              <a:gd name="T84" fmla="*/ 2147483647 w 666"/>
              <a:gd name="T85" fmla="*/ 2147483647 h 370"/>
              <a:gd name="T86" fmla="*/ 2147483647 w 666"/>
              <a:gd name="T87" fmla="*/ 2147483647 h 370"/>
              <a:gd name="T88" fmla="*/ 2147483647 w 666"/>
              <a:gd name="T89" fmla="*/ 2147483647 h 370"/>
              <a:gd name="T90" fmla="*/ 2147483647 w 666"/>
              <a:gd name="T91" fmla="*/ 2147483647 h 370"/>
              <a:gd name="T92" fmla="*/ 2147483647 w 666"/>
              <a:gd name="T93" fmla="*/ 2147483647 h 370"/>
              <a:gd name="T94" fmla="*/ 2147483647 w 666"/>
              <a:gd name="T95" fmla="*/ 2147483647 h 370"/>
              <a:gd name="T96" fmla="*/ 2147483647 w 666"/>
              <a:gd name="T97" fmla="*/ 2147483647 h 370"/>
              <a:gd name="T98" fmla="*/ 2147483647 w 666"/>
              <a:gd name="T99" fmla="*/ 2147483647 h 370"/>
              <a:gd name="T100" fmla="*/ 2147483647 w 666"/>
              <a:gd name="T101" fmla="*/ 2147483647 h 370"/>
              <a:gd name="T102" fmla="*/ 2147483647 w 666"/>
              <a:gd name="T103" fmla="*/ 2147483647 h 370"/>
              <a:gd name="T104" fmla="*/ 2147483647 w 666"/>
              <a:gd name="T105" fmla="*/ 2147483647 h 370"/>
              <a:gd name="T106" fmla="*/ 2147483647 w 666"/>
              <a:gd name="T107" fmla="*/ 2147483647 h 370"/>
              <a:gd name="T108" fmla="*/ 0 w 666"/>
              <a:gd name="T109" fmla="*/ 2147483647 h 3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6"/>
              <a:gd name="T166" fmla="*/ 0 h 370"/>
              <a:gd name="T167" fmla="*/ 666 w 666"/>
              <a:gd name="T168" fmla="*/ 370 h 3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6" h="370">
                <a:moveTo>
                  <a:pt x="2" y="63"/>
                </a:moveTo>
                <a:lnTo>
                  <a:pt x="16" y="63"/>
                </a:lnTo>
                <a:lnTo>
                  <a:pt x="35" y="59"/>
                </a:lnTo>
                <a:lnTo>
                  <a:pt x="50" y="57"/>
                </a:lnTo>
                <a:lnTo>
                  <a:pt x="79" y="57"/>
                </a:lnTo>
                <a:lnTo>
                  <a:pt x="87" y="53"/>
                </a:lnTo>
                <a:lnTo>
                  <a:pt x="96" y="51"/>
                </a:lnTo>
                <a:lnTo>
                  <a:pt x="108" y="47"/>
                </a:lnTo>
                <a:lnTo>
                  <a:pt x="117" y="47"/>
                </a:lnTo>
                <a:lnTo>
                  <a:pt x="110" y="46"/>
                </a:lnTo>
                <a:lnTo>
                  <a:pt x="102" y="46"/>
                </a:lnTo>
                <a:lnTo>
                  <a:pt x="94" y="44"/>
                </a:lnTo>
                <a:lnTo>
                  <a:pt x="89" y="42"/>
                </a:lnTo>
                <a:lnTo>
                  <a:pt x="94" y="40"/>
                </a:lnTo>
                <a:lnTo>
                  <a:pt x="98" y="38"/>
                </a:lnTo>
                <a:lnTo>
                  <a:pt x="104" y="36"/>
                </a:lnTo>
                <a:lnTo>
                  <a:pt x="106" y="32"/>
                </a:lnTo>
                <a:lnTo>
                  <a:pt x="114" y="32"/>
                </a:lnTo>
                <a:lnTo>
                  <a:pt x="117" y="32"/>
                </a:lnTo>
                <a:lnTo>
                  <a:pt x="144" y="28"/>
                </a:lnTo>
                <a:lnTo>
                  <a:pt x="165" y="23"/>
                </a:lnTo>
                <a:lnTo>
                  <a:pt x="194" y="23"/>
                </a:lnTo>
                <a:lnTo>
                  <a:pt x="188" y="13"/>
                </a:lnTo>
                <a:lnTo>
                  <a:pt x="192" y="17"/>
                </a:lnTo>
                <a:lnTo>
                  <a:pt x="196" y="19"/>
                </a:lnTo>
                <a:lnTo>
                  <a:pt x="200" y="21"/>
                </a:lnTo>
                <a:lnTo>
                  <a:pt x="204" y="21"/>
                </a:lnTo>
                <a:lnTo>
                  <a:pt x="211" y="19"/>
                </a:lnTo>
                <a:lnTo>
                  <a:pt x="225" y="19"/>
                </a:lnTo>
                <a:lnTo>
                  <a:pt x="236" y="19"/>
                </a:lnTo>
                <a:lnTo>
                  <a:pt x="242" y="21"/>
                </a:lnTo>
                <a:lnTo>
                  <a:pt x="242" y="23"/>
                </a:lnTo>
                <a:lnTo>
                  <a:pt x="246" y="23"/>
                </a:lnTo>
                <a:lnTo>
                  <a:pt x="252" y="21"/>
                </a:lnTo>
                <a:lnTo>
                  <a:pt x="254" y="19"/>
                </a:lnTo>
                <a:lnTo>
                  <a:pt x="257" y="23"/>
                </a:lnTo>
                <a:lnTo>
                  <a:pt x="263" y="24"/>
                </a:lnTo>
                <a:lnTo>
                  <a:pt x="271" y="24"/>
                </a:lnTo>
                <a:lnTo>
                  <a:pt x="277" y="24"/>
                </a:lnTo>
                <a:lnTo>
                  <a:pt x="277" y="19"/>
                </a:lnTo>
                <a:lnTo>
                  <a:pt x="281" y="15"/>
                </a:lnTo>
                <a:lnTo>
                  <a:pt x="284" y="15"/>
                </a:lnTo>
                <a:lnTo>
                  <a:pt x="288" y="15"/>
                </a:lnTo>
                <a:lnTo>
                  <a:pt x="298" y="15"/>
                </a:lnTo>
                <a:lnTo>
                  <a:pt x="304" y="15"/>
                </a:lnTo>
                <a:lnTo>
                  <a:pt x="302" y="17"/>
                </a:lnTo>
                <a:lnTo>
                  <a:pt x="302" y="21"/>
                </a:lnTo>
                <a:lnTo>
                  <a:pt x="313" y="21"/>
                </a:lnTo>
                <a:lnTo>
                  <a:pt x="325" y="21"/>
                </a:lnTo>
                <a:lnTo>
                  <a:pt x="328" y="28"/>
                </a:lnTo>
                <a:lnTo>
                  <a:pt x="340" y="23"/>
                </a:lnTo>
                <a:lnTo>
                  <a:pt x="350" y="17"/>
                </a:lnTo>
                <a:lnTo>
                  <a:pt x="344" y="13"/>
                </a:lnTo>
                <a:lnTo>
                  <a:pt x="338" y="11"/>
                </a:lnTo>
                <a:lnTo>
                  <a:pt x="344" y="9"/>
                </a:lnTo>
                <a:lnTo>
                  <a:pt x="348" y="7"/>
                </a:lnTo>
                <a:lnTo>
                  <a:pt x="340" y="5"/>
                </a:lnTo>
                <a:lnTo>
                  <a:pt x="334" y="3"/>
                </a:lnTo>
                <a:lnTo>
                  <a:pt x="369" y="3"/>
                </a:lnTo>
                <a:lnTo>
                  <a:pt x="369" y="7"/>
                </a:lnTo>
                <a:lnTo>
                  <a:pt x="365" y="11"/>
                </a:lnTo>
                <a:lnTo>
                  <a:pt x="392" y="7"/>
                </a:lnTo>
                <a:lnTo>
                  <a:pt x="413" y="5"/>
                </a:lnTo>
                <a:lnTo>
                  <a:pt x="411" y="3"/>
                </a:lnTo>
                <a:lnTo>
                  <a:pt x="411" y="0"/>
                </a:lnTo>
                <a:lnTo>
                  <a:pt x="409" y="0"/>
                </a:lnTo>
                <a:lnTo>
                  <a:pt x="430" y="0"/>
                </a:lnTo>
                <a:lnTo>
                  <a:pt x="455" y="1"/>
                </a:lnTo>
                <a:lnTo>
                  <a:pt x="478" y="3"/>
                </a:lnTo>
                <a:lnTo>
                  <a:pt x="493" y="3"/>
                </a:lnTo>
                <a:lnTo>
                  <a:pt x="503" y="3"/>
                </a:lnTo>
                <a:lnTo>
                  <a:pt x="509" y="1"/>
                </a:lnTo>
                <a:lnTo>
                  <a:pt x="515" y="1"/>
                </a:lnTo>
                <a:lnTo>
                  <a:pt x="520" y="3"/>
                </a:lnTo>
                <a:lnTo>
                  <a:pt x="493" y="3"/>
                </a:lnTo>
                <a:lnTo>
                  <a:pt x="465" y="5"/>
                </a:lnTo>
                <a:lnTo>
                  <a:pt x="432" y="13"/>
                </a:lnTo>
                <a:lnTo>
                  <a:pt x="445" y="9"/>
                </a:lnTo>
                <a:lnTo>
                  <a:pt x="467" y="7"/>
                </a:lnTo>
                <a:lnTo>
                  <a:pt x="486" y="5"/>
                </a:lnTo>
                <a:lnTo>
                  <a:pt x="501" y="3"/>
                </a:lnTo>
                <a:lnTo>
                  <a:pt x="516" y="5"/>
                </a:lnTo>
                <a:lnTo>
                  <a:pt x="528" y="7"/>
                </a:lnTo>
                <a:lnTo>
                  <a:pt x="547" y="9"/>
                </a:lnTo>
                <a:lnTo>
                  <a:pt x="563" y="7"/>
                </a:lnTo>
                <a:lnTo>
                  <a:pt x="563" y="15"/>
                </a:lnTo>
                <a:lnTo>
                  <a:pt x="563" y="19"/>
                </a:lnTo>
                <a:lnTo>
                  <a:pt x="492" y="19"/>
                </a:lnTo>
                <a:lnTo>
                  <a:pt x="486" y="17"/>
                </a:lnTo>
                <a:lnTo>
                  <a:pt x="482" y="17"/>
                </a:lnTo>
                <a:lnTo>
                  <a:pt x="459" y="24"/>
                </a:lnTo>
                <a:lnTo>
                  <a:pt x="474" y="21"/>
                </a:lnTo>
                <a:lnTo>
                  <a:pt x="495" y="19"/>
                </a:lnTo>
                <a:lnTo>
                  <a:pt x="516" y="15"/>
                </a:lnTo>
                <a:lnTo>
                  <a:pt x="536" y="15"/>
                </a:lnTo>
                <a:lnTo>
                  <a:pt x="539" y="15"/>
                </a:lnTo>
                <a:lnTo>
                  <a:pt x="541" y="17"/>
                </a:lnTo>
                <a:lnTo>
                  <a:pt x="541" y="19"/>
                </a:lnTo>
                <a:lnTo>
                  <a:pt x="539" y="21"/>
                </a:lnTo>
                <a:lnTo>
                  <a:pt x="532" y="26"/>
                </a:lnTo>
                <a:lnTo>
                  <a:pt x="522" y="34"/>
                </a:lnTo>
                <a:lnTo>
                  <a:pt x="526" y="28"/>
                </a:lnTo>
                <a:lnTo>
                  <a:pt x="536" y="23"/>
                </a:lnTo>
                <a:lnTo>
                  <a:pt x="547" y="21"/>
                </a:lnTo>
                <a:lnTo>
                  <a:pt x="557" y="19"/>
                </a:lnTo>
                <a:lnTo>
                  <a:pt x="555" y="24"/>
                </a:lnTo>
                <a:lnTo>
                  <a:pt x="553" y="30"/>
                </a:lnTo>
                <a:lnTo>
                  <a:pt x="549" y="34"/>
                </a:lnTo>
                <a:lnTo>
                  <a:pt x="543" y="36"/>
                </a:lnTo>
                <a:lnTo>
                  <a:pt x="559" y="32"/>
                </a:lnTo>
                <a:lnTo>
                  <a:pt x="576" y="28"/>
                </a:lnTo>
                <a:lnTo>
                  <a:pt x="591" y="26"/>
                </a:lnTo>
                <a:lnTo>
                  <a:pt x="609" y="21"/>
                </a:lnTo>
                <a:lnTo>
                  <a:pt x="632" y="21"/>
                </a:lnTo>
                <a:lnTo>
                  <a:pt x="645" y="21"/>
                </a:lnTo>
                <a:lnTo>
                  <a:pt x="657" y="23"/>
                </a:lnTo>
                <a:lnTo>
                  <a:pt x="666" y="26"/>
                </a:lnTo>
                <a:lnTo>
                  <a:pt x="657" y="30"/>
                </a:lnTo>
                <a:lnTo>
                  <a:pt x="645" y="32"/>
                </a:lnTo>
                <a:lnTo>
                  <a:pt x="633" y="34"/>
                </a:lnTo>
                <a:lnTo>
                  <a:pt x="622" y="36"/>
                </a:lnTo>
                <a:lnTo>
                  <a:pt x="597" y="36"/>
                </a:lnTo>
                <a:lnTo>
                  <a:pt x="572" y="34"/>
                </a:lnTo>
                <a:lnTo>
                  <a:pt x="593" y="38"/>
                </a:lnTo>
                <a:lnTo>
                  <a:pt x="614" y="42"/>
                </a:lnTo>
                <a:lnTo>
                  <a:pt x="591" y="42"/>
                </a:lnTo>
                <a:lnTo>
                  <a:pt x="574" y="44"/>
                </a:lnTo>
                <a:lnTo>
                  <a:pt x="582" y="46"/>
                </a:lnTo>
                <a:lnTo>
                  <a:pt x="587" y="47"/>
                </a:lnTo>
                <a:lnTo>
                  <a:pt x="586" y="49"/>
                </a:lnTo>
                <a:lnTo>
                  <a:pt x="582" y="49"/>
                </a:lnTo>
                <a:lnTo>
                  <a:pt x="580" y="53"/>
                </a:lnTo>
                <a:lnTo>
                  <a:pt x="578" y="57"/>
                </a:lnTo>
                <a:lnTo>
                  <a:pt x="574" y="59"/>
                </a:lnTo>
                <a:lnTo>
                  <a:pt x="570" y="61"/>
                </a:lnTo>
                <a:lnTo>
                  <a:pt x="561" y="65"/>
                </a:lnTo>
                <a:lnTo>
                  <a:pt x="553" y="71"/>
                </a:lnTo>
                <a:lnTo>
                  <a:pt x="557" y="74"/>
                </a:lnTo>
                <a:lnTo>
                  <a:pt x="561" y="71"/>
                </a:lnTo>
                <a:lnTo>
                  <a:pt x="566" y="69"/>
                </a:lnTo>
                <a:lnTo>
                  <a:pt x="578" y="69"/>
                </a:lnTo>
                <a:lnTo>
                  <a:pt x="578" y="74"/>
                </a:lnTo>
                <a:lnTo>
                  <a:pt x="578" y="80"/>
                </a:lnTo>
                <a:lnTo>
                  <a:pt x="589" y="74"/>
                </a:lnTo>
                <a:lnTo>
                  <a:pt x="597" y="71"/>
                </a:lnTo>
                <a:lnTo>
                  <a:pt x="587" y="88"/>
                </a:lnTo>
                <a:lnTo>
                  <a:pt x="578" y="105"/>
                </a:lnTo>
                <a:lnTo>
                  <a:pt x="574" y="95"/>
                </a:lnTo>
                <a:lnTo>
                  <a:pt x="574" y="84"/>
                </a:lnTo>
                <a:lnTo>
                  <a:pt x="543" y="84"/>
                </a:lnTo>
                <a:lnTo>
                  <a:pt x="545" y="86"/>
                </a:lnTo>
                <a:lnTo>
                  <a:pt x="549" y="86"/>
                </a:lnTo>
                <a:lnTo>
                  <a:pt x="553" y="86"/>
                </a:lnTo>
                <a:lnTo>
                  <a:pt x="557" y="84"/>
                </a:lnTo>
                <a:lnTo>
                  <a:pt x="557" y="88"/>
                </a:lnTo>
                <a:lnTo>
                  <a:pt x="557" y="90"/>
                </a:lnTo>
                <a:lnTo>
                  <a:pt x="553" y="90"/>
                </a:lnTo>
                <a:lnTo>
                  <a:pt x="551" y="90"/>
                </a:lnTo>
                <a:lnTo>
                  <a:pt x="557" y="94"/>
                </a:lnTo>
                <a:lnTo>
                  <a:pt x="563" y="95"/>
                </a:lnTo>
                <a:lnTo>
                  <a:pt x="566" y="97"/>
                </a:lnTo>
                <a:lnTo>
                  <a:pt x="566" y="103"/>
                </a:lnTo>
                <a:lnTo>
                  <a:pt x="566" y="105"/>
                </a:lnTo>
                <a:lnTo>
                  <a:pt x="566" y="109"/>
                </a:lnTo>
                <a:lnTo>
                  <a:pt x="545" y="109"/>
                </a:lnTo>
                <a:lnTo>
                  <a:pt x="551" y="109"/>
                </a:lnTo>
                <a:lnTo>
                  <a:pt x="557" y="109"/>
                </a:lnTo>
                <a:lnTo>
                  <a:pt x="559" y="117"/>
                </a:lnTo>
                <a:lnTo>
                  <a:pt x="561" y="120"/>
                </a:lnTo>
                <a:lnTo>
                  <a:pt x="564" y="122"/>
                </a:lnTo>
                <a:lnTo>
                  <a:pt x="566" y="124"/>
                </a:lnTo>
                <a:lnTo>
                  <a:pt x="551" y="126"/>
                </a:lnTo>
                <a:lnTo>
                  <a:pt x="538" y="126"/>
                </a:lnTo>
                <a:lnTo>
                  <a:pt x="545" y="124"/>
                </a:lnTo>
                <a:lnTo>
                  <a:pt x="551" y="126"/>
                </a:lnTo>
                <a:lnTo>
                  <a:pt x="551" y="128"/>
                </a:lnTo>
                <a:lnTo>
                  <a:pt x="551" y="134"/>
                </a:lnTo>
                <a:lnTo>
                  <a:pt x="549" y="136"/>
                </a:lnTo>
                <a:lnTo>
                  <a:pt x="547" y="140"/>
                </a:lnTo>
                <a:lnTo>
                  <a:pt x="543" y="142"/>
                </a:lnTo>
                <a:lnTo>
                  <a:pt x="538" y="142"/>
                </a:lnTo>
                <a:lnTo>
                  <a:pt x="532" y="140"/>
                </a:lnTo>
                <a:lnTo>
                  <a:pt x="528" y="136"/>
                </a:lnTo>
                <a:lnTo>
                  <a:pt x="530" y="140"/>
                </a:lnTo>
                <a:lnTo>
                  <a:pt x="532" y="145"/>
                </a:lnTo>
                <a:lnTo>
                  <a:pt x="532" y="149"/>
                </a:lnTo>
                <a:lnTo>
                  <a:pt x="530" y="153"/>
                </a:lnTo>
                <a:lnTo>
                  <a:pt x="526" y="155"/>
                </a:lnTo>
                <a:lnTo>
                  <a:pt x="522" y="157"/>
                </a:lnTo>
                <a:lnTo>
                  <a:pt x="518" y="155"/>
                </a:lnTo>
                <a:lnTo>
                  <a:pt x="515" y="153"/>
                </a:lnTo>
                <a:lnTo>
                  <a:pt x="515" y="151"/>
                </a:lnTo>
                <a:lnTo>
                  <a:pt x="513" y="147"/>
                </a:lnTo>
                <a:lnTo>
                  <a:pt x="509" y="149"/>
                </a:lnTo>
                <a:lnTo>
                  <a:pt x="503" y="149"/>
                </a:lnTo>
                <a:lnTo>
                  <a:pt x="497" y="145"/>
                </a:lnTo>
                <a:lnTo>
                  <a:pt x="493" y="142"/>
                </a:lnTo>
                <a:lnTo>
                  <a:pt x="499" y="145"/>
                </a:lnTo>
                <a:lnTo>
                  <a:pt x="505" y="149"/>
                </a:lnTo>
                <a:lnTo>
                  <a:pt x="509" y="153"/>
                </a:lnTo>
                <a:lnTo>
                  <a:pt x="513" y="157"/>
                </a:lnTo>
                <a:lnTo>
                  <a:pt x="515" y="163"/>
                </a:lnTo>
                <a:lnTo>
                  <a:pt x="518" y="165"/>
                </a:lnTo>
                <a:lnTo>
                  <a:pt x="524" y="168"/>
                </a:lnTo>
                <a:lnTo>
                  <a:pt x="532" y="168"/>
                </a:lnTo>
                <a:lnTo>
                  <a:pt x="532" y="176"/>
                </a:lnTo>
                <a:lnTo>
                  <a:pt x="528" y="184"/>
                </a:lnTo>
                <a:lnTo>
                  <a:pt x="526" y="189"/>
                </a:lnTo>
                <a:lnTo>
                  <a:pt x="524" y="188"/>
                </a:lnTo>
                <a:lnTo>
                  <a:pt x="522" y="184"/>
                </a:lnTo>
                <a:lnTo>
                  <a:pt x="522" y="182"/>
                </a:lnTo>
                <a:lnTo>
                  <a:pt x="524" y="180"/>
                </a:lnTo>
                <a:lnTo>
                  <a:pt x="516" y="180"/>
                </a:lnTo>
                <a:lnTo>
                  <a:pt x="509" y="184"/>
                </a:lnTo>
                <a:lnTo>
                  <a:pt x="505" y="188"/>
                </a:lnTo>
                <a:lnTo>
                  <a:pt x="501" y="180"/>
                </a:lnTo>
                <a:lnTo>
                  <a:pt x="499" y="172"/>
                </a:lnTo>
                <a:lnTo>
                  <a:pt x="484" y="168"/>
                </a:lnTo>
                <a:lnTo>
                  <a:pt x="469" y="166"/>
                </a:lnTo>
                <a:lnTo>
                  <a:pt x="461" y="166"/>
                </a:lnTo>
                <a:lnTo>
                  <a:pt x="453" y="165"/>
                </a:lnTo>
                <a:lnTo>
                  <a:pt x="457" y="168"/>
                </a:lnTo>
                <a:lnTo>
                  <a:pt x="463" y="168"/>
                </a:lnTo>
                <a:lnTo>
                  <a:pt x="469" y="168"/>
                </a:lnTo>
                <a:lnTo>
                  <a:pt x="474" y="168"/>
                </a:lnTo>
                <a:lnTo>
                  <a:pt x="478" y="170"/>
                </a:lnTo>
                <a:lnTo>
                  <a:pt x="482" y="174"/>
                </a:lnTo>
                <a:lnTo>
                  <a:pt x="484" y="178"/>
                </a:lnTo>
                <a:lnTo>
                  <a:pt x="484" y="182"/>
                </a:lnTo>
                <a:lnTo>
                  <a:pt x="478" y="182"/>
                </a:lnTo>
                <a:lnTo>
                  <a:pt x="476" y="180"/>
                </a:lnTo>
                <a:lnTo>
                  <a:pt x="480" y="182"/>
                </a:lnTo>
                <a:lnTo>
                  <a:pt x="480" y="186"/>
                </a:lnTo>
                <a:lnTo>
                  <a:pt x="480" y="188"/>
                </a:lnTo>
                <a:lnTo>
                  <a:pt x="476" y="189"/>
                </a:lnTo>
                <a:lnTo>
                  <a:pt x="470" y="189"/>
                </a:lnTo>
                <a:lnTo>
                  <a:pt x="465" y="188"/>
                </a:lnTo>
                <a:lnTo>
                  <a:pt x="453" y="182"/>
                </a:lnTo>
                <a:lnTo>
                  <a:pt x="447" y="180"/>
                </a:lnTo>
                <a:lnTo>
                  <a:pt x="449" y="186"/>
                </a:lnTo>
                <a:lnTo>
                  <a:pt x="451" y="193"/>
                </a:lnTo>
                <a:lnTo>
                  <a:pt x="469" y="191"/>
                </a:lnTo>
                <a:lnTo>
                  <a:pt x="484" y="191"/>
                </a:lnTo>
                <a:lnTo>
                  <a:pt x="493" y="189"/>
                </a:lnTo>
                <a:lnTo>
                  <a:pt x="501" y="188"/>
                </a:lnTo>
                <a:lnTo>
                  <a:pt x="509" y="191"/>
                </a:lnTo>
                <a:lnTo>
                  <a:pt x="520" y="193"/>
                </a:lnTo>
                <a:lnTo>
                  <a:pt x="515" y="197"/>
                </a:lnTo>
                <a:lnTo>
                  <a:pt x="507" y="203"/>
                </a:lnTo>
                <a:lnTo>
                  <a:pt x="499" y="205"/>
                </a:lnTo>
                <a:lnTo>
                  <a:pt x="492" y="209"/>
                </a:lnTo>
                <a:lnTo>
                  <a:pt x="474" y="211"/>
                </a:lnTo>
                <a:lnTo>
                  <a:pt x="459" y="218"/>
                </a:lnTo>
                <a:lnTo>
                  <a:pt x="428" y="222"/>
                </a:lnTo>
                <a:lnTo>
                  <a:pt x="419" y="224"/>
                </a:lnTo>
                <a:lnTo>
                  <a:pt x="407" y="224"/>
                </a:lnTo>
                <a:lnTo>
                  <a:pt x="392" y="228"/>
                </a:lnTo>
                <a:lnTo>
                  <a:pt x="380" y="230"/>
                </a:lnTo>
                <a:lnTo>
                  <a:pt x="369" y="243"/>
                </a:lnTo>
                <a:lnTo>
                  <a:pt x="357" y="253"/>
                </a:lnTo>
                <a:lnTo>
                  <a:pt x="334" y="262"/>
                </a:lnTo>
                <a:lnTo>
                  <a:pt x="309" y="268"/>
                </a:lnTo>
                <a:lnTo>
                  <a:pt x="290" y="270"/>
                </a:lnTo>
                <a:lnTo>
                  <a:pt x="275" y="272"/>
                </a:lnTo>
                <a:lnTo>
                  <a:pt x="271" y="274"/>
                </a:lnTo>
                <a:lnTo>
                  <a:pt x="267" y="274"/>
                </a:lnTo>
                <a:lnTo>
                  <a:pt x="267" y="278"/>
                </a:lnTo>
                <a:lnTo>
                  <a:pt x="271" y="280"/>
                </a:lnTo>
                <a:lnTo>
                  <a:pt x="265" y="289"/>
                </a:lnTo>
                <a:lnTo>
                  <a:pt x="259" y="297"/>
                </a:lnTo>
                <a:lnTo>
                  <a:pt x="256" y="299"/>
                </a:lnTo>
                <a:lnTo>
                  <a:pt x="250" y="305"/>
                </a:lnTo>
                <a:lnTo>
                  <a:pt x="238" y="310"/>
                </a:lnTo>
                <a:lnTo>
                  <a:pt x="231" y="314"/>
                </a:lnTo>
                <a:lnTo>
                  <a:pt x="231" y="330"/>
                </a:lnTo>
                <a:lnTo>
                  <a:pt x="211" y="351"/>
                </a:lnTo>
                <a:lnTo>
                  <a:pt x="194" y="370"/>
                </a:lnTo>
                <a:lnTo>
                  <a:pt x="190" y="370"/>
                </a:lnTo>
                <a:lnTo>
                  <a:pt x="187" y="368"/>
                </a:lnTo>
                <a:lnTo>
                  <a:pt x="187" y="366"/>
                </a:lnTo>
                <a:lnTo>
                  <a:pt x="185" y="362"/>
                </a:lnTo>
                <a:lnTo>
                  <a:pt x="185" y="356"/>
                </a:lnTo>
                <a:lnTo>
                  <a:pt x="183" y="353"/>
                </a:lnTo>
                <a:lnTo>
                  <a:pt x="175" y="349"/>
                </a:lnTo>
                <a:lnTo>
                  <a:pt x="169" y="349"/>
                </a:lnTo>
                <a:lnTo>
                  <a:pt x="164" y="351"/>
                </a:lnTo>
                <a:lnTo>
                  <a:pt x="158" y="353"/>
                </a:lnTo>
                <a:lnTo>
                  <a:pt x="152" y="351"/>
                </a:lnTo>
                <a:lnTo>
                  <a:pt x="148" y="349"/>
                </a:lnTo>
                <a:lnTo>
                  <a:pt x="144" y="345"/>
                </a:lnTo>
                <a:lnTo>
                  <a:pt x="140" y="339"/>
                </a:lnTo>
                <a:lnTo>
                  <a:pt x="137" y="330"/>
                </a:lnTo>
                <a:lnTo>
                  <a:pt x="135" y="322"/>
                </a:lnTo>
                <a:lnTo>
                  <a:pt x="131" y="318"/>
                </a:lnTo>
                <a:lnTo>
                  <a:pt x="131" y="314"/>
                </a:lnTo>
                <a:lnTo>
                  <a:pt x="131" y="310"/>
                </a:lnTo>
                <a:lnTo>
                  <a:pt x="131" y="306"/>
                </a:lnTo>
                <a:lnTo>
                  <a:pt x="125" y="305"/>
                </a:lnTo>
                <a:lnTo>
                  <a:pt x="123" y="303"/>
                </a:lnTo>
                <a:lnTo>
                  <a:pt x="121" y="299"/>
                </a:lnTo>
                <a:lnTo>
                  <a:pt x="117" y="295"/>
                </a:lnTo>
                <a:lnTo>
                  <a:pt x="127" y="295"/>
                </a:lnTo>
                <a:lnTo>
                  <a:pt x="121" y="291"/>
                </a:lnTo>
                <a:lnTo>
                  <a:pt x="119" y="285"/>
                </a:lnTo>
                <a:lnTo>
                  <a:pt x="114" y="285"/>
                </a:lnTo>
                <a:lnTo>
                  <a:pt x="114" y="283"/>
                </a:lnTo>
                <a:lnTo>
                  <a:pt x="119" y="283"/>
                </a:lnTo>
                <a:lnTo>
                  <a:pt x="119" y="276"/>
                </a:lnTo>
                <a:lnTo>
                  <a:pt x="116" y="274"/>
                </a:lnTo>
                <a:lnTo>
                  <a:pt x="112" y="272"/>
                </a:lnTo>
                <a:lnTo>
                  <a:pt x="110" y="266"/>
                </a:lnTo>
                <a:lnTo>
                  <a:pt x="110" y="264"/>
                </a:lnTo>
                <a:lnTo>
                  <a:pt x="117" y="264"/>
                </a:lnTo>
                <a:lnTo>
                  <a:pt x="114" y="259"/>
                </a:lnTo>
                <a:lnTo>
                  <a:pt x="112" y="255"/>
                </a:lnTo>
                <a:lnTo>
                  <a:pt x="114" y="253"/>
                </a:lnTo>
                <a:lnTo>
                  <a:pt x="116" y="249"/>
                </a:lnTo>
                <a:lnTo>
                  <a:pt x="110" y="245"/>
                </a:lnTo>
                <a:lnTo>
                  <a:pt x="114" y="243"/>
                </a:lnTo>
                <a:lnTo>
                  <a:pt x="117" y="241"/>
                </a:lnTo>
                <a:lnTo>
                  <a:pt x="119" y="239"/>
                </a:lnTo>
                <a:lnTo>
                  <a:pt x="119" y="234"/>
                </a:lnTo>
                <a:lnTo>
                  <a:pt x="127" y="234"/>
                </a:lnTo>
                <a:lnTo>
                  <a:pt x="133" y="230"/>
                </a:lnTo>
                <a:lnTo>
                  <a:pt x="135" y="224"/>
                </a:lnTo>
                <a:lnTo>
                  <a:pt x="137" y="218"/>
                </a:lnTo>
                <a:lnTo>
                  <a:pt x="154" y="214"/>
                </a:lnTo>
                <a:lnTo>
                  <a:pt x="169" y="212"/>
                </a:lnTo>
                <a:lnTo>
                  <a:pt x="169" y="203"/>
                </a:lnTo>
                <a:lnTo>
                  <a:pt x="150" y="191"/>
                </a:lnTo>
                <a:lnTo>
                  <a:pt x="131" y="182"/>
                </a:lnTo>
                <a:lnTo>
                  <a:pt x="144" y="182"/>
                </a:lnTo>
                <a:lnTo>
                  <a:pt x="169" y="193"/>
                </a:lnTo>
                <a:lnTo>
                  <a:pt x="171" y="186"/>
                </a:lnTo>
                <a:lnTo>
                  <a:pt x="169" y="176"/>
                </a:lnTo>
                <a:lnTo>
                  <a:pt x="164" y="176"/>
                </a:lnTo>
                <a:lnTo>
                  <a:pt x="160" y="174"/>
                </a:lnTo>
                <a:lnTo>
                  <a:pt x="156" y="170"/>
                </a:lnTo>
                <a:lnTo>
                  <a:pt x="154" y="166"/>
                </a:lnTo>
                <a:lnTo>
                  <a:pt x="150" y="159"/>
                </a:lnTo>
                <a:lnTo>
                  <a:pt x="144" y="149"/>
                </a:lnTo>
                <a:lnTo>
                  <a:pt x="144" y="142"/>
                </a:lnTo>
                <a:lnTo>
                  <a:pt x="142" y="140"/>
                </a:lnTo>
                <a:lnTo>
                  <a:pt x="139" y="136"/>
                </a:lnTo>
                <a:lnTo>
                  <a:pt x="144" y="136"/>
                </a:lnTo>
                <a:lnTo>
                  <a:pt x="144" y="134"/>
                </a:lnTo>
                <a:lnTo>
                  <a:pt x="142" y="130"/>
                </a:lnTo>
                <a:lnTo>
                  <a:pt x="139" y="128"/>
                </a:lnTo>
                <a:lnTo>
                  <a:pt x="135" y="128"/>
                </a:lnTo>
                <a:lnTo>
                  <a:pt x="139" y="124"/>
                </a:lnTo>
                <a:lnTo>
                  <a:pt x="142" y="120"/>
                </a:lnTo>
                <a:lnTo>
                  <a:pt x="131" y="117"/>
                </a:lnTo>
                <a:lnTo>
                  <a:pt x="117" y="111"/>
                </a:lnTo>
                <a:lnTo>
                  <a:pt x="106" y="105"/>
                </a:lnTo>
                <a:lnTo>
                  <a:pt x="100" y="97"/>
                </a:lnTo>
                <a:lnTo>
                  <a:pt x="75" y="97"/>
                </a:lnTo>
                <a:lnTo>
                  <a:pt x="68" y="99"/>
                </a:lnTo>
                <a:lnTo>
                  <a:pt x="60" y="101"/>
                </a:lnTo>
                <a:lnTo>
                  <a:pt x="56" y="101"/>
                </a:lnTo>
                <a:lnTo>
                  <a:pt x="52" y="99"/>
                </a:lnTo>
                <a:lnTo>
                  <a:pt x="46" y="103"/>
                </a:lnTo>
                <a:lnTo>
                  <a:pt x="41" y="105"/>
                </a:lnTo>
                <a:lnTo>
                  <a:pt x="35" y="107"/>
                </a:lnTo>
                <a:lnTo>
                  <a:pt x="27" y="107"/>
                </a:lnTo>
                <a:lnTo>
                  <a:pt x="23" y="105"/>
                </a:lnTo>
                <a:lnTo>
                  <a:pt x="22" y="103"/>
                </a:lnTo>
                <a:lnTo>
                  <a:pt x="18" y="99"/>
                </a:lnTo>
                <a:lnTo>
                  <a:pt x="18" y="97"/>
                </a:lnTo>
                <a:lnTo>
                  <a:pt x="27" y="94"/>
                </a:lnTo>
                <a:lnTo>
                  <a:pt x="35" y="90"/>
                </a:lnTo>
                <a:lnTo>
                  <a:pt x="31" y="90"/>
                </a:lnTo>
                <a:lnTo>
                  <a:pt x="27" y="90"/>
                </a:lnTo>
                <a:lnTo>
                  <a:pt x="45" y="88"/>
                </a:lnTo>
                <a:lnTo>
                  <a:pt x="62" y="82"/>
                </a:lnTo>
                <a:lnTo>
                  <a:pt x="50" y="80"/>
                </a:lnTo>
                <a:lnTo>
                  <a:pt x="39" y="80"/>
                </a:lnTo>
                <a:lnTo>
                  <a:pt x="33" y="80"/>
                </a:lnTo>
                <a:lnTo>
                  <a:pt x="29" y="78"/>
                </a:lnTo>
                <a:lnTo>
                  <a:pt x="25" y="76"/>
                </a:lnTo>
                <a:lnTo>
                  <a:pt x="22" y="74"/>
                </a:lnTo>
                <a:lnTo>
                  <a:pt x="14" y="74"/>
                </a:lnTo>
                <a:lnTo>
                  <a:pt x="8" y="72"/>
                </a:lnTo>
                <a:lnTo>
                  <a:pt x="2" y="71"/>
                </a:lnTo>
                <a:lnTo>
                  <a:pt x="0" y="65"/>
                </a:lnTo>
                <a:lnTo>
                  <a:pt x="2" y="63"/>
                </a:lnTo>
                <a:close/>
              </a:path>
            </a:pathLst>
          </a:custGeom>
          <a:solidFill>
            <a:srgbClr val="FFCC66"/>
          </a:solidFill>
          <a:ln w="9525">
            <a:noFill/>
            <a:round/>
            <a:headEnd/>
            <a:tailEnd/>
          </a:ln>
        </p:spPr>
        <p:txBody>
          <a:bodyPr/>
          <a:lstStyle/>
          <a:p>
            <a:endParaRPr lang="it-IT"/>
          </a:p>
        </p:txBody>
      </p:sp>
      <p:sp>
        <p:nvSpPr>
          <p:cNvPr id="15498" name="Freeform 406"/>
          <p:cNvSpPr>
            <a:spLocks noChangeAspect="1"/>
          </p:cNvSpPr>
          <p:nvPr/>
        </p:nvSpPr>
        <p:spPr bwMode="auto">
          <a:xfrm>
            <a:off x="7923213" y="5584825"/>
            <a:ext cx="1587" cy="3175"/>
          </a:xfrm>
          <a:custGeom>
            <a:avLst/>
            <a:gdLst>
              <a:gd name="T0" fmla="*/ 0 w 1587"/>
              <a:gd name="T1" fmla="*/ 0 h 2"/>
              <a:gd name="T2" fmla="*/ 0 w 1587"/>
              <a:gd name="T3" fmla="*/ 2147483647 h 2"/>
              <a:gd name="T4" fmla="*/ 0 w 1587"/>
              <a:gd name="T5" fmla="*/ 0 h 2"/>
              <a:gd name="T6" fmla="*/ 0 w 1587"/>
              <a:gd name="T7" fmla="*/ 0 h 2"/>
              <a:gd name="T8" fmla="*/ 0 60000 65536"/>
              <a:gd name="T9" fmla="*/ 0 60000 65536"/>
              <a:gd name="T10" fmla="*/ 0 60000 65536"/>
              <a:gd name="T11" fmla="*/ 0 60000 65536"/>
              <a:gd name="T12" fmla="*/ 0 w 1587"/>
              <a:gd name="T13" fmla="*/ 0 h 2"/>
              <a:gd name="T14" fmla="*/ 1587 w 1587"/>
              <a:gd name="T15" fmla="*/ 2 h 2"/>
            </a:gdLst>
            <a:ahLst/>
            <a:cxnLst>
              <a:cxn ang="T8">
                <a:pos x="T0" y="T1"/>
              </a:cxn>
              <a:cxn ang="T9">
                <a:pos x="T2" y="T3"/>
              </a:cxn>
              <a:cxn ang="T10">
                <a:pos x="T4" y="T5"/>
              </a:cxn>
              <a:cxn ang="T11">
                <a:pos x="T6" y="T7"/>
              </a:cxn>
            </a:cxnLst>
            <a:rect l="T12" t="T13" r="T14" b="T15"/>
            <a:pathLst>
              <a:path w="1587" h="2">
                <a:moveTo>
                  <a:pt x="0" y="0"/>
                </a:moveTo>
                <a:lnTo>
                  <a:pt x="0" y="2"/>
                </a:lnTo>
                <a:lnTo>
                  <a:pt x="0" y="0"/>
                </a:lnTo>
                <a:close/>
              </a:path>
            </a:pathLst>
          </a:custGeom>
          <a:solidFill>
            <a:srgbClr val="FFCC66"/>
          </a:solidFill>
          <a:ln w="0">
            <a:solidFill>
              <a:srgbClr val="131516"/>
            </a:solidFill>
            <a:round/>
            <a:headEnd/>
            <a:tailEnd/>
          </a:ln>
        </p:spPr>
        <p:txBody>
          <a:bodyPr/>
          <a:lstStyle/>
          <a:p>
            <a:endParaRPr lang="it-IT"/>
          </a:p>
        </p:txBody>
      </p:sp>
      <p:sp>
        <p:nvSpPr>
          <p:cNvPr id="15499" name="Line 407"/>
          <p:cNvSpPr>
            <a:spLocks noChangeAspect="1" noChangeShapeType="1"/>
          </p:cNvSpPr>
          <p:nvPr/>
        </p:nvSpPr>
        <p:spPr bwMode="auto">
          <a:xfrm flipV="1">
            <a:off x="8024813" y="5584825"/>
            <a:ext cx="1587" cy="9525"/>
          </a:xfrm>
          <a:prstGeom prst="line">
            <a:avLst/>
          </a:prstGeom>
          <a:noFill/>
          <a:ln w="0">
            <a:solidFill>
              <a:srgbClr val="131516"/>
            </a:solidFill>
            <a:round/>
            <a:headEnd/>
            <a:tailEnd/>
          </a:ln>
        </p:spPr>
        <p:txBody>
          <a:bodyPr/>
          <a:lstStyle/>
          <a:p>
            <a:endParaRPr lang="it-IT"/>
          </a:p>
        </p:txBody>
      </p:sp>
      <p:sp>
        <p:nvSpPr>
          <p:cNvPr id="15500" name="Freeform 408"/>
          <p:cNvSpPr>
            <a:spLocks noChangeAspect="1"/>
          </p:cNvSpPr>
          <p:nvPr/>
        </p:nvSpPr>
        <p:spPr bwMode="auto">
          <a:xfrm>
            <a:off x="8024813" y="5584825"/>
            <a:ext cx="3175" cy="12700"/>
          </a:xfrm>
          <a:custGeom>
            <a:avLst/>
            <a:gdLst>
              <a:gd name="T0" fmla="*/ 0 w 2"/>
              <a:gd name="T1" fmla="*/ 0 h 8"/>
              <a:gd name="T2" fmla="*/ 2147483647 w 2"/>
              <a:gd name="T3" fmla="*/ 0 h 8"/>
              <a:gd name="T4" fmla="*/ 2147483647 w 2"/>
              <a:gd name="T5" fmla="*/ 2147483647 h 8"/>
              <a:gd name="T6" fmla="*/ 2147483647 w 2"/>
              <a:gd name="T7" fmla="*/ 2147483647 h 8"/>
              <a:gd name="T8" fmla="*/ 0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0" y="0"/>
                </a:moveTo>
                <a:lnTo>
                  <a:pt x="2" y="0"/>
                </a:lnTo>
                <a:lnTo>
                  <a:pt x="2" y="2"/>
                </a:lnTo>
                <a:lnTo>
                  <a:pt x="2" y="6"/>
                </a:lnTo>
                <a:lnTo>
                  <a:pt x="0" y="8"/>
                </a:lnTo>
              </a:path>
            </a:pathLst>
          </a:custGeom>
          <a:solidFill>
            <a:srgbClr val="FFCC66"/>
          </a:solidFill>
          <a:ln w="0">
            <a:solidFill>
              <a:srgbClr val="131516"/>
            </a:solidFill>
            <a:round/>
            <a:headEnd/>
            <a:tailEnd/>
          </a:ln>
        </p:spPr>
        <p:txBody>
          <a:bodyPr/>
          <a:lstStyle/>
          <a:p>
            <a:endParaRPr lang="it-IT"/>
          </a:p>
        </p:txBody>
      </p:sp>
      <p:sp>
        <p:nvSpPr>
          <p:cNvPr id="15501" name="Freeform 410"/>
          <p:cNvSpPr>
            <a:spLocks noChangeAspect="1"/>
          </p:cNvSpPr>
          <p:nvPr/>
        </p:nvSpPr>
        <p:spPr bwMode="auto">
          <a:xfrm>
            <a:off x="8229600" y="4613275"/>
            <a:ext cx="4763" cy="34925"/>
          </a:xfrm>
          <a:custGeom>
            <a:avLst/>
            <a:gdLst>
              <a:gd name="T0" fmla="*/ 2147483647 w 3"/>
              <a:gd name="T1" fmla="*/ 0 h 21"/>
              <a:gd name="T2" fmla="*/ 0 w 3"/>
              <a:gd name="T3" fmla="*/ 2147483647 h 21"/>
              <a:gd name="T4" fmla="*/ 0 w 3"/>
              <a:gd name="T5" fmla="*/ 2147483647 h 21"/>
              <a:gd name="T6" fmla="*/ 0 60000 65536"/>
              <a:gd name="T7" fmla="*/ 0 60000 65536"/>
              <a:gd name="T8" fmla="*/ 0 60000 65536"/>
              <a:gd name="T9" fmla="*/ 0 w 3"/>
              <a:gd name="T10" fmla="*/ 0 h 21"/>
              <a:gd name="T11" fmla="*/ 3 w 3"/>
              <a:gd name="T12" fmla="*/ 21 h 21"/>
            </a:gdLst>
            <a:ahLst/>
            <a:cxnLst>
              <a:cxn ang="T6">
                <a:pos x="T0" y="T1"/>
              </a:cxn>
              <a:cxn ang="T7">
                <a:pos x="T2" y="T3"/>
              </a:cxn>
              <a:cxn ang="T8">
                <a:pos x="T4" y="T5"/>
              </a:cxn>
            </a:cxnLst>
            <a:rect l="T9" t="T10" r="T11" b="T12"/>
            <a:pathLst>
              <a:path w="3" h="21">
                <a:moveTo>
                  <a:pt x="3" y="0"/>
                </a:moveTo>
                <a:lnTo>
                  <a:pt x="0" y="9"/>
                </a:lnTo>
                <a:lnTo>
                  <a:pt x="0" y="21"/>
                </a:lnTo>
              </a:path>
            </a:pathLst>
          </a:custGeom>
          <a:solidFill>
            <a:srgbClr val="FFCC66"/>
          </a:solidFill>
          <a:ln w="0">
            <a:noFill/>
            <a:round/>
            <a:headEnd/>
            <a:tailEnd/>
          </a:ln>
        </p:spPr>
        <p:txBody>
          <a:bodyPr/>
          <a:lstStyle/>
          <a:p>
            <a:endParaRPr lang="it-IT"/>
          </a:p>
        </p:txBody>
      </p:sp>
      <p:sp>
        <p:nvSpPr>
          <p:cNvPr id="15502" name="Freeform 411"/>
          <p:cNvSpPr>
            <a:spLocks noChangeAspect="1"/>
          </p:cNvSpPr>
          <p:nvPr/>
        </p:nvSpPr>
        <p:spPr bwMode="auto">
          <a:xfrm>
            <a:off x="8240713" y="4595813"/>
            <a:ext cx="4762" cy="17462"/>
          </a:xfrm>
          <a:custGeom>
            <a:avLst/>
            <a:gdLst>
              <a:gd name="T0" fmla="*/ 2147483647 w 2"/>
              <a:gd name="T1" fmla="*/ 0 h 10"/>
              <a:gd name="T2" fmla="*/ 0 w 2"/>
              <a:gd name="T3" fmla="*/ 2147483647 h 10"/>
              <a:gd name="T4" fmla="*/ 0 w 2"/>
              <a:gd name="T5" fmla="*/ 2147483647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0"/>
                </a:moveTo>
                <a:lnTo>
                  <a:pt x="0" y="6"/>
                </a:lnTo>
                <a:lnTo>
                  <a:pt x="0" y="10"/>
                </a:lnTo>
              </a:path>
            </a:pathLst>
          </a:custGeom>
          <a:solidFill>
            <a:srgbClr val="FFCC66"/>
          </a:solidFill>
          <a:ln w="0">
            <a:noFill/>
            <a:round/>
            <a:headEnd/>
            <a:tailEnd/>
          </a:ln>
        </p:spPr>
        <p:txBody>
          <a:bodyPr/>
          <a:lstStyle/>
          <a:p>
            <a:endParaRPr lang="it-IT"/>
          </a:p>
        </p:txBody>
      </p:sp>
      <p:sp>
        <p:nvSpPr>
          <p:cNvPr id="15503" name="Freeform 413"/>
          <p:cNvSpPr>
            <a:spLocks noChangeAspect="1"/>
          </p:cNvSpPr>
          <p:nvPr/>
        </p:nvSpPr>
        <p:spPr bwMode="auto">
          <a:xfrm>
            <a:off x="8583613" y="4892675"/>
            <a:ext cx="15875" cy="31750"/>
          </a:xfrm>
          <a:custGeom>
            <a:avLst/>
            <a:gdLst>
              <a:gd name="T0" fmla="*/ 0 w 9"/>
              <a:gd name="T1" fmla="*/ 2147483647 h 19"/>
              <a:gd name="T2" fmla="*/ 0 w 9"/>
              <a:gd name="T3" fmla="*/ 2147483647 h 19"/>
              <a:gd name="T4" fmla="*/ 0 w 9"/>
              <a:gd name="T5" fmla="*/ 2147483647 h 19"/>
              <a:gd name="T6" fmla="*/ 2147483647 w 9"/>
              <a:gd name="T7" fmla="*/ 2147483647 h 19"/>
              <a:gd name="T8" fmla="*/ 2147483647 w 9"/>
              <a:gd name="T9" fmla="*/ 0 h 19"/>
              <a:gd name="T10" fmla="*/ 2147483647 w 9"/>
              <a:gd name="T11" fmla="*/ 2147483647 h 19"/>
              <a:gd name="T12" fmla="*/ 2147483647 w 9"/>
              <a:gd name="T13" fmla="*/ 2147483647 h 19"/>
              <a:gd name="T14" fmla="*/ 0 60000 65536"/>
              <a:gd name="T15" fmla="*/ 0 60000 65536"/>
              <a:gd name="T16" fmla="*/ 0 60000 65536"/>
              <a:gd name="T17" fmla="*/ 0 60000 65536"/>
              <a:gd name="T18" fmla="*/ 0 60000 65536"/>
              <a:gd name="T19" fmla="*/ 0 60000 65536"/>
              <a:gd name="T20" fmla="*/ 0 60000 65536"/>
              <a:gd name="T21" fmla="*/ 0 w 9"/>
              <a:gd name="T22" fmla="*/ 0 h 19"/>
              <a:gd name="T23" fmla="*/ 9 w 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9">
                <a:moveTo>
                  <a:pt x="0" y="19"/>
                </a:moveTo>
                <a:lnTo>
                  <a:pt x="0" y="15"/>
                </a:lnTo>
                <a:lnTo>
                  <a:pt x="0" y="9"/>
                </a:lnTo>
                <a:lnTo>
                  <a:pt x="2" y="3"/>
                </a:lnTo>
                <a:lnTo>
                  <a:pt x="5" y="0"/>
                </a:lnTo>
                <a:lnTo>
                  <a:pt x="7" y="1"/>
                </a:lnTo>
                <a:lnTo>
                  <a:pt x="9" y="3"/>
                </a:lnTo>
              </a:path>
            </a:pathLst>
          </a:custGeom>
          <a:solidFill>
            <a:srgbClr val="FFCC66"/>
          </a:solidFill>
          <a:ln w="0">
            <a:noFill/>
            <a:round/>
            <a:headEnd/>
            <a:tailEnd/>
          </a:ln>
        </p:spPr>
        <p:txBody>
          <a:bodyPr/>
          <a:lstStyle/>
          <a:p>
            <a:endParaRPr lang="it-IT"/>
          </a:p>
        </p:txBody>
      </p:sp>
      <p:sp>
        <p:nvSpPr>
          <p:cNvPr id="15504" name="Freeform 414"/>
          <p:cNvSpPr>
            <a:spLocks noChangeAspect="1"/>
          </p:cNvSpPr>
          <p:nvPr/>
        </p:nvSpPr>
        <p:spPr bwMode="auto">
          <a:xfrm>
            <a:off x="8591550" y="4983163"/>
            <a:ext cx="11113" cy="9525"/>
          </a:xfrm>
          <a:custGeom>
            <a:avLst/>
            <a:gdLst>
              <a:gd name="T0" fmla="*/ 0 w 6"/>
              <a:gd name="T1" fmla="*/ 2147483647 h 6"/>
              <a:gd name="T2" fmla="*/ 0 w 6"/>
              <a:gd name="T3" fmla="*/ 0 h 6"/>
              <a:gd name="T4" fmla="*/ 2147483647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6"/>
                </a:moveTo>
                <a:lnTo>
                  <a:pt x="0" y="0"/>
                </a:lnTo>
                <a:lnTo>
                  <a:pt x="6" y="0"/>
                </a:lnTo>
                <a:lnTo>
                  <a:pt x="2" y="4"/>
                </a:lnTo>
                <a:lnTo>
                  <a:pt x="2" y="2"/>
                </a:lnTo>
              </a:path>
            </a:pathLst>
          </a:custGeom>
          <a:solidFill>
            <a:srgbClr val="FFCC66"/>
          </a:solidFill>
          <a:ln w="0">
            <a:noFill/>
            <a:round/>
            <a:headEnd/>
            <a:tailEnd/>
          </a:ln>
        </p:spPr>
        <p:txBody>
          <a:bodyPr/>
          <a:lstStyle/>
          <a:p>
            <a:endParaRPr lang="it-IT"/>
          </a:p>
        </p:txBody>
      </p:sp>
      <p:sp>
        <p:nvSpPr>
          <p:cNvPr id="15505" name="Freeform 415"/>
          <p:cNvSpPr>
            <a:spLocks noChangeAspect="1"/>
          </p:cNvSpPr>
          <p:nvPr/>
        </p:nvSpPr>
        <p:spPr bwMode="auto">
          <a:xfrm>
            <a:off x="8726488" y="4892675"/>
            <a:ext cx="90487" cy="128588"/>
          </a:xfrm>
          <a:custGeom>
            <a:avLst/>
            <a:gdLst>
              <a:gd name="T0" fmla="*/ 2147483647 w 54"/>
              <a:gd name="T1" fmla="*/ 2147483647 h 76"/>
              <a:gd name="T2" fmla="*/ 2147483647 w 54"/>
              <a:gd name="T3" fmla="*/ 2147483647 h 76"/>
              <a:gd name="T4" fmla="*/ 2147483647 w 54"/>
              <a:gd name="T5" fmla="*/ 2147483647 h 76"/>
              <a:gd name="T6" fmla="*/ 2147483647 w 54"/>
              <a:gd name="T7" fmla="*/ 2147483647 h 76"/>
              <a:gd name="T8" fmla="*/ 2147483647 w 54"/>
              <a:gd name="T9" fmla="*/ 2147483647 h 76"/>
              <a:gd name="T10" fmla="*/ 2147483647 w 54"/>
              <a:gd name="T11" fmla="*/ 2147483647 h 76"/>
              <a:gd name="T12" fmla="*/ 2147483647 w 54"/>
              <a:gd name="T13" fmla="*/ 2147483647 h 76"/>
              <a:gd name="T14" fmla="*/ 2147483647 w 54"/>
              <a:gd name="T15" fmla="*/ 2147483647 h 76"/>
              <a:gd name="T16" fmla="*/ 2147483647 w 54"/>
              <a:gd name="T17" fmla="*/ 2147483647 h 76"/>
              <a:gd name="T18" fmla="*/ 2147483647 w 54"/>
              <a:gd name="T19" fmla="*/ 2147483647 h 76"/>
              <a:gd name="T20" fmla="*/ 2147483647 w 54"/>
              <a:gd name="T21" fmla="*/ 2147483647 h 76"/>
              <a:gd name="T22" fmla="*/ 0 w 54"/>
              <a:gd name="T23" fmla="*/ 2147483647 h 76"/>
              <a:gd name="T24" fmla="*/ 0 w 54"/>
              <a:gd name="T25" fmla="*/ 2147483647 h 76"/>
              <a:gd name="T26" fmla="*/ 0 w 54"/>
              <a:gd name="T27" fmla="*/ 2147483647 h 76"/>
              <a:gd name="T28" fmla="*/ 0 w 54"/>
              <a:gd name="T29" fmla="*/ 0 h 76"/>
              <a:gd name="T30" fmla="*/ 2147483647 w 54"/>
              <a:gd name="T31" fmla="*/ 2147483647 h 76"/>
              <a:gd name="T32" fmla="*/ 2147483647 w 54"/>
              <a:gd name="T33" fmla="*/ 2147483647 h 76"/>
              <a:gd name="T34" fmla="*/ 2147483647 w 54"/>
              <a:gd name="T35" fmla="*/ 2147483647 h 76"/>
              <a:gd name="T36" fmla="*/ 2147483647 w 54"/>
              <a:gd name="T37" fmla="*/ 2147483647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76"/>
              <a:gd name="T59" fmla="*/ 54 w 54"/>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76">
                <a:moveTo>
                  <a:pt x="54" y="71"/>
                </a:moveTo>
                <a:lnTo>
                  <a:pt x="48" y="72"/>
                </a:lnTo>
                <a:lnTo>
                  <a:pt x="46" y="76"/>
                </a:lnTo>
                <a:lnTo>
                  <a:pt x="38" y="71"/>
                </a:lnTo>
                <a:lnTo>
                  <a:pt x="35" y="65"/>
                </a:lnTo>
                <a:lnTo>
                  <a:pt x="31" y="57"/>
                </a:lnTo>
                <a:lnTo>
                  <a:pt x="27" y="49"/>
                </a:lnTo>
                <a:lnTo>
                  <a:pt x="19" y="42"/>
                </a:lnTo>
                <a:lnTo>
                  <a:pt x="10" y="34"/>
                </a:lnTo>
                <a:lnTo>
                  <a:pt x="6" y="30"/>
                </a:lnTo>
                <a:lnTo>
                  <a:pt x="4" y="26"/>
                </a:lnTo>
                <a:lnTo>
                  <a:pt x="0" y="21"/>
                </a:lnTo>
                <a:lnTo>
                  <a:pt x="0" y="15"/>
                </a:lnTo>
                <a:lnTo>
                  <a:pt x="0" y="7"/>
                </a:lnTo>
                <a:lnTo>
                  <a:pt x="0" y="0"/>
                </a:lnTo>
                <a:lnTo>
                  <a:pt x="12" y="11"/>
                </a:lnTo>
                <a:lnTo>
                  <a:pt x="17" y="23"/>
                </a:lnTo>
                <a:lnTo>
                  <a:pt x="35" y="46"/>
                </a:lnTo>
                <a:lnTo>
                  <a:pt x="54" y="71"/>
                </a:lnTo>
                <a:close/>
              </a:path>
            </a:pathLst>
          </a:custGeom>
          <a:solidFill>
            <a:srgbClr val="FFCC66"/>
          </a:solidFill>
          <a:ln w="9525">
            <a:noFill/>
            <a:round/>
            <a:headEnd/>
            <a:tailEnd/>
          </a:ln>
        </p:spPr>
        <p:txBody>
          <a:bodyPr/>
          <a:lstStyle/>
          <a:p>
            <a:endParaRPr lang="it-IT"/>
          </a:p>
        </p:txBody>
      </p:sp>
      <p:sp>
        <p:nvSpPr>
          <p:cNvPr id="15506" name="Freeform 416"/>
          <p:cNvSpPr>
            <a:spLocks noChangeAspect="1"/>
          </p:cNvSpPr>
          <p:nvPr/>
        </p:nvSpPr>
        <p:spPr bwMode="auto">
          <a:xfrm>
            <a:off x="8726488" y="4892675"/>
            <a:ext cx="90487" cy="128588"/>
          </a:xfrm>
          <a:custGeom>
            <a:avLst/>
            <a:gdLst>
              <a:gd name="T0" fmla="*/ 2147483647 w 54"/>
              <a:gd name="T1" fmla="*/ 2147483647 h 76"/>
              <a:gd name="T2" fmla="*/ 2147483647 w 54"/>
              <a:gd name="T3" fmla="*/ 2147483647 h 76"/>
              <a:gd name="T4" fmla="*/ 2147483647 w 54"/>
              <a:gd name="T5" fmla="*/ 2147483647 h 76"/>
              <a:gd name="T6" fmla="*/ 2147483647 w 54"/>
              <a:gd name="T7" fmla="*/ 2147483647 h 76"/>
              <a:gd name="T8" fmla="*/ 2147483647 w 54"/>
              <a:gd name="T9" fmla="*/ 2147483647 h 76"/>
              <a:gd name="T10" fmla="*/ 2147483647 w 54"/>
              <a:gd name="T11" fmla="*/ 2147483647 h 76"/>
              <a:gd name="T12" fmla="*/ 2147483647 w 54"/>
              <a:gd name="T13" fmla="*/ 2147483647 h 76"/>
              <a:gd name="T14" fmla="*/ 2147483647 w 54"/>
              <a:gd name="T15" fmla="*/ 2147483647 h 76"/>
              <a:gd name="T16" fmla="*/ 2147483647 w 54"/>
              <a:gd name="T17" fmla="*/ 2147483647 h 76"/>
              <a:gd name="T18" fmla="*/ 2147483647 w 54"/>
              <a:gd name="T19" fmla="*/ 2147483647 h 76"/>
              <a:gd name="T20" fmla="*/ 2147483647 w 54"/>
              <a:gd name="T21" fmla="*/ 2147483647 h 76"/>
              <a:gd name="T22" fmla="*/ 0 w 54"/>
              <a:gd name="T23" fmla="*/ 2147483647 h 76"/>
              <a:gd name="T24" fmla="*/ 0 w 54"/>
              <a:gd name="T25" fmla="*/ 2147483647 h 76"/>
              <a:gd name="T26" fmla="*/ 0 w 54"/>
              <a:gd name="T27" fmla="*/ 2147483647 h 76"/>
              <a:gd name="T28" fmla="*/ 0 w 54"/>
              <a:gd name="T29" fmla="*/ 0 h 76"/>
              <a:gd name="T30" fmla="*/ 2147483647 w 54"/>
              <a:gd name="T31" fmla="*/ 2147483647 h 76"/>
              <a:gd name="T32" fmla="*/ 2147483647 w 54"/>
              <a:gd name="T33" fmla="*/ 2147483647 h 76"/>
              <a:gd name="T34" fmla="*/ 2147483647 w 54"/>
              <a:gd name="T35" fmla="*/ 2147483647 h 76"/>
              <a:gd name="T36" fmla="*/ 2147483647 w 54"/>
              <a:gd name="T37" fmla="*/ 2147483647 h 76"/>
              <a:gd name="T38" fmla="*/ 2147483647 w 54"/>
              <a:gd name="T39" fmla="*/ 2147483647 h 76"/>
              <a:gd name="T40" fmla="*/ 2147483647 w 54"/>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4"/>
              <a:gd name="T64" fmla="*/ 0 h 76"/>
              <a:gd name="T65" fmla="*/ 54 w 54"/>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4" h="76">
                <a:moveTo>
                  <a:pt x="54" y="71"/>
                </a:moveTo>
                <a:lnTo>
                  <a:pt x="48" y="72"/>
                </a:lnTo>
                <a:lnTo>
                  <a:pt x="46" y="76"/>
                </a:lnTo>
                <a:lnTo>
                  <a:pt x="38" y="71"/>
                </a:lnTo>
                <a:lnTo>
                  <a:pt x="35" y="65"/>
                </a:lnTo>
                <a:lnTo>
                  <a:pt x="31" y="57"/>
                </a:lnTo>
                <a:lnTo>
                  <a:pt x="27" y="49"/>
                </a:lnTo>
                <a:lnTo>
                  <a:pt x="19" y="42"/>
                </a:lnTo>
                <a:lnTo>
                  <a:pt x="10" y="34"/>
                </a:lnTo>
                <a:lnTo>
                  <a:pt x="6" y="30"/>
                </a:lnTo>
                <a:lnTo>
                  <a:pt x="4" y="26"/>
                </a:lnTo>
                <a:lnTo>
                  <a:pt x="0" y="21"/>
                </a:lnTo>
                <a:lnTo>
                  <a:pt x="0" y="15"/>
                </a:lnTo>
                <a:lnTo>
                  <a:pt x="0" y="7"/>
                </a:lnTo>
                <a:lnTo>
                  <a:pt x="0" y="0"/>
                </a:lnTo>
                <a:lnTo>
                  <a:pt x="12" y="11"/>
                </a:lnTo>
                <a:lnTo>
                  <a:pt x="17" y="23"/>
                </a:lnTo>
                <a:lnTo>
                  <a:pt x="35" y="46"/>
                </a:lnTo>
                <a:lnTo>
                  <a:pt x="54" y="71"/>
                </a:lnTo>
                <a:close/>
              </a:path>
            </a:pathLst>
          </a:custGeom>
          <a:solidFill>
            <a:srgbClr val="FFCC66"/>
          </a:solidFill>
          <a:ln w="0">
            <a:noFill/>
            <a:round/>
            <a:headEnd/>
            <a:tailEnd/>
          </a:ln>
        </p:spPr>
        <p:txBody>
          <a:bodyPr/>
          <a:lstStyle/>
          <a:p>
            <a:endParaRPr lang="it-IT"/>
          </a:p>
        </p:txBody>
      </p:sp>
      <p:sp>
        <p:nvSpPr>
          <p:cNvPr id="15507" name="Freeform 417"/>
          <p:cNvSpPr>
            <a:spLocks noChangeAspect="1"/>
          </p:cNvSpPr>
          <p:nvPr/>
        </p:nvSpPr>
        <p:spPr bwMode="auto">
          <a:xfrm>
            <a:off x="8726488" y="4862513"/>
            <a:ext cx="12700" cy="15875"/>
          </a:xfrm>
          <a:custGeom>
            <a:avLst/>
            <a:gdLst>
              <a:gd name="T0" fmla="*/ 0 w 8"/>
              <a:gd name="T1" fmla="*/ 0 h 10"/>
              <a:gd name="T2" fmla="*/ 0 w 8"/>
              <a:gd name="T3" fmla="*/ 2147483647 h 10"/>
              <a:gd name="T4" fmla="*/ 0 w 8"/>
              <a:gd name="T5" fmla="*/ 2147483647 h 10"/>
              <a:gd name="T6" fmla="*/ 2147483647 w 8"/>
              <a:gd name="T7" fmla="*/ 2147483647 h 10"/>
              <a:gd name="T8" fmla="*/ 2147483647 w 8"/>
              <a:gd name="T9" fmla="*/ 2147483647 h 10"/>
              <a:gd name="T10" fmla="*/ 2147483647 w 8"/>
              <a:gd name="T11" fmla="*/ 2147483647 h 10"/>
              <a:gd name="T12" fmla="*/ 0 w 8"/>
              <a:gd name="T13" fmla="*/ 0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0" y="0"/>
                </a:moveTo>
                <a:lnTo>
                  <a:pt x="0" y="4"/>
                </a:lnTo>
                <a:lnTo>
                  <a:pt x="0" y="10"/>
                </a:lnTo>
                <a:lnTo>
                  <a:pt x="4" y="8"/>
                </a:lnTo>
                <a:lnTo>
                  <a:pt x="8" y="8"/>
                </a:lnTo>
                <a:lnTo>
                  <a:pt x="6" y="4"/>
                </a:lnTo>
                <a:lnTo>
                  <a:pt x="0" y="0"/>
                </a:lnTo>
                <a:close/>
              </a:path>
            </a:pathLst>
          </a:custGeom>
          <a:solidFill>
            <a:srgbClr val="FFCC66"/>
          </a:solidFill>
          <a:ln w="9525">
            <a:noFill/>
            <a:round/>
            <a:headEnd/>
            <a:tailEnd/>
          </a:ln>
        </p:spPr>
        <p:txBody>
          <a:bodyPr/>
          <a:lstStyle/>
          <a:p>
            <a:endParaRPr lang="it-IT"/>
          </a:p>
        </p:txBody>
      </p:sp>
      <p:sp>
        <p:nvSpPr>
          <p:cNvPr id="15508" name="Freeform 418"/>
          <p:cNvSpPr>
            <a:spLocks noChangeAspect="1"/>
          </p:cNvSpPr>
          <p:nvPr/>
        </p:nvSpPr>
        <p:spPr bwMode="auto">
          <a:xfrm>
            <a:off x="8726488" y="4862513"/>
            <a:ext cx="12700" cy="15875"/>
          </a:xfrm>
          <a:custGeom>
            <a:avLst/>
            <a:gdLst>
              <a:gd name="T0" fmla="*/ 0 w 8"/>
              <a:gd name="T1" fmla="*/ 0 h 10"/>
              <a:gd name="T2" fmla="*/ 0 w 8"/>
              <a:gd name="T3" fmla="*/ 2147483647 h 10"/>
              <a:gd name="T4" fmla="*/ 0 w 8"/>
              <a:gd name="T5" fmla="*/ 2147483647 h 10"/>
              <a:gd name="T6" fmla="*/ 2147483647 w 8"/>
              <a:gd name="T7" fmla="*/ 2147483647 h 10"/>
              <a:gd name="T8" fmla="*/ 2147483647 w 8"/>
              <a:gd name="T9" fmla="*/ 2147483647 h 10"/>
              <a:gd name="T10" fmla="*/ 2147483647 w 8"/>
              <a:gd name="T11" fmla="*/ 2147483647 h 10"/>
              <a:gd name="T12" fmla="*/ 0 w 8"/>
              <a:gd name="T13" fmla="*/ 0 h 10"/>
              <a:gd name="T14" fmla="*/ 0 w 8"/>
              <a:gd name="T15" fmla="*/ 0 h 10"/>
              <a:gd name="T16" fmla="*/ 0 w 8"/>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0" y="0"/>
                </a:moveTo>
                <a:lnTo>
                  <a:pt x="0" y="4"/>
                </a:lnTo>
                <a:lnTo>
                  <a:pt x="0" y="10"/>
                </a:lnTo>
                <a:lnTo>
                  <a:pt x="4" y="8"/>
                </a:lnTo>
                <a:lnTo>
                  <a:pt x="8" y="8"/>
                </a:lnTo>
                <a:lnTo>
                  <a:pt x="6" y="4"/>
                </a:lnTo>
                <a:lnTo>
                  <a:pt x="0" y="0"/>
                </a:lnTo>
              </a:path>
            </a:pathLst>
          </a:custGeom>
          <a:solidFill>
            <a:srgbClr val="FFCC66"/>
          </a:solidFill>
          <a:ln w="0">
            <a:noFill/>
            <a:round/>
            <a:headEnd/>
            <a:tailEnd/>
          </a:ln>
        </p:spPr>
        <p:txBody>
          <a:bodyPr/>
          <a:lstStyle/>
          <a:p>
            <a:endParaRPr lang="it-IT"/>
          </a:p>
        </p:txBody>
      </p:sp>
      <p:sp>
        <p:nvSpPr>
          <p:cNvPr id="15509" name="Freeform 419"/>
          <p:cNvSpPr>
            <a:spLocks noChangeAspect="1"/>
          </p:cNvSpPr>
          <p:nvPr/>
        </p:nvSpPr>
        <p:spPr bwMode="auto">
          <a:xfrm>
            <a:off x="7907338" y="5613400"/>
            <a:ext cx="109537" cy="90488"/>
          </a:xfrm>
          <a:custGeom>
            <a:avLst/>
            <a:gdLst>
              <a:gd name="T0" fmla="*/ 2147483647 w 65"/>
              <a:gd name="T1" fmla="*/ 2147483647 h 54"/>
              <a:gd name="T2" fmla="*/ 2147483647 w 65"/>
              <a:gd name="T3" fmla="*/ 2147483647 h 54"/>
              <a:gd name="T4" fmla="*/ 0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0 h 54"/>
              <a:gd name="T18" fmla="*/ 2147483647 w 65"/>
              <a:gd name="T19" fmla="*/ 2147483647 h 54"/>
              <a:gd name="T20" fmla="*/ 2147483647 w 65"/>
              <a:gd name="T21" fmla="*/ 2147483647 h 54"/>
              <a:gd name="T22" fmla="*/ 2147483647 w 65"/>
              <a:gd name="T23" fmla="*/ 2147483647 h 54"/>
              <a:gd name="T24" fmla="*/ 2147483647 w 65"/>
              <a:gd name="T25" fmla="*/ 0 h 54"/>
              <a:gd name="T26" fmla="*/ 2147483647 w 65"/>
              <a:gd name="T27" fmla="*/ 0 h 54"/>
              <a:gd name="T28" fmla="*/ 2147483647 w 65"/>
              <a:gd name="T29" fmla="*/ 2147483647 h 54"/>
              <a:gd name="T30" fmla="*/ 2147483647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2147483647 h 54"/>
              <a:gd name="T40" fmla="*/ 2147483647 w 65"/>
              <a:gd name="T41" fmla="*/ 2147483647 h 54"/>
              <a:gd name="T42" fmla="*/ 2147483647 w 65"/>
              <a:gd name="T43" fmla="*/ 2147483647 h 54"/>
              <a:gd name="T44" fmla="*/ 2147483647 w 65"/>
              <a:gd name="T45" fmla="*/ 2147483647 h 54"/>
              <a:gd name="T46" fmla="*/ 2147483647 w 65"/>
              <a:gd name="T47" fmla="*/ 2147483647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54"/>
              <a:gd name="T74" fmla="*/ 65 w 65"/>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54">
                <a:moveTo>
                  <a:pt x="5" y="54"/>
                </a:moveTo>
                <a:lnTo>
                  <a:pt x="2" y="48"/>
                </a:lnTo>
                <a:lnTo>
                  <a:pt x="0" y="43"/>
                </a:lnTo>
                <a:lnTo>
                  <a:pt x="2" y="31"/>
                </a:lnTo>
                <a:lnTo>
                  <a:pt x="3" y="18"/>
                </a:lnTo>
                <a:lnTo>
                  <a:pt x="7" y="10"/>
                </a:lnTo>
                <a:lnTo>
                  <a:pt x="9" y="6"/>
                </a:lnTo>
                <a:lnTo>
                  <a:pt x="13" y="2"/>
                </a:lnTo>
                <a:lnTo>
                  <a:pt x="15" y="0"/>
                </a:lnTo>
                <a:lnTo>
                  <a:pt x="25" y="6"/>
                </a:lnTo>
                <a:lnTo>
                  <a:pt x="32" y="10"/>
                </a:lnTo>
                <a:lnTo>
                  <a:pt x="42" y="6"/>
                </a:lnTo>
                <a:lnTo>
                  <a:pt x="51" y="0"/>
                </a:lnTo>
                <a:lnTo>
                  <a:pt x="65" y="0"/>
                </a:lnTo>
                <a:lnTo>
                  <a:pt x="57" y="14"/>
                </a:lnTo>
                <a:lnTo>
                  <a:pt x="46" y="23"/>
                </a:lnTo>
                <a:lnTo>
                  <a:pt x="42" y="29"/>
                </a:lnTo>
                <a:lnTo>
                  <a:pt x="38" y="33"/>
                </a:lnTo>
                <a:lnTo>
                  <a:pt x="36" y="39"/>
                </a:lnTo>
                <a:lnTo>
                  <a:pt x="34" y="45"/>
                </a:lnTo>
                <a:lnTo>
                  <a:pt x="32" y="43"/>
                </a:lnTo>
                <a:lnTo>
                  <a:pt x="32" y="41"/>
                </a:lnTo>
                <a:lnTo>
                  <a:pt x="21" y="48"/>
                </a:lnTo>
                <a:lnTo>
                  <a:pt x="5" y="54"/>
                </a:lnTo>
                <a:close/>
              </a:path>
            </a:pathLst>
          </a:custGeom>
          <a:solidFill>
            <a:srgbClr val="FFCC66"/>
          </a:solidFill>
          <a:ln w="9525">
            <a:noFill/>
            <a:round/>
            <a:headEnd/>
            <a:tailEnd/>
          </a:ln>
        </p:spPr>
        <p:txBody>
          <a:bodyPr/>
          <a:lstStyle/>
          <a:p>
            <a:endParaRPr lang="it-IT"/>
          </a:p>
        </p:txBody>
      </p:sp>
      <p:sp>
        <p:nvSpPr>
          <p:cNvPr id="15510" name="Freeform 420"/>
          <p:cNvSpPr>
            <a:spLocks noChangeAspect="1"/>
          </p:cNvSpPr>
          <p:nvPr/>
        </p:nvSpPr>
        <p:spPr bwMode="auto">
          <a:xfrm>
            <a:off x="7907338" y="5613400"/>
            <a:ext cx="109537" cy="90488"/>
          </a:xfrm>
          <a:custGeom>
            <a:avLst/>
            <a:gdLst>
              <a:gd name="T0" fmla="*/ 2147483647 w 65"/>
              <a:gd name="T1" fmla="*/ 2147483647 h 54"/>
              <a:gd name="T2" fmla="*/ 2147483647 w 65"/>
              <a:gd name="T3" fmla="*/ 2147483647 h 54"/>
              <a:gd name="T4" fmla="*/ 0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0 h 54"/>
              <a:gd name="T18" fmla="*/ 2147483647 w 65"/>
              <a:gd name="T19" fmla="*/ 2147483647 h 54"/>
              <a:gd name="T20" fmla="*/ 2147483647 w 65"/>
              <a:gd name="T21" fmla="*/ 2147483647 h 54"/>
              <a:gd name="T22" fmla="*/ 2147483647 w 65"/>
              <a:gd name="T23" fmla="*/ 2147483647 h 54"/>
              <a:gd name="T24" fmla="*/ 2147483647 w 65"/>
              <a:gd name="T25" fmla="*/ 0 h 54"/>
              <a:gd name="T26" fmla="*/ 2147483647 w 65"/>
              <a:gd name="T27" fmla="*/ 0 h 54"/>
              <a:gd name="T28" fmla="*/ 2147483647 w 65"/>
              <a:gd name="T29" fmla="*/ 0 h 54"/>
              <a:gd name="T30" fmla="*/ 2147483647 w 65"/>
              <a:gd name="T31" fmla="*/ 0 h 54"/>
              <a:gd name="T32" fmla="*/ 2147483647 w 65"/>
              <a:gd name="T33" fmla="*/ 2147483647 h 54"/>
              <a:gd name="T34" fmla="*/ 2147483647 w 65"/>
              <a:gd name="T35" fmla="*/ 2147483647 h 54"/>
              <a:gd name="T36" fmla="*/ 2147483647 w 65"/>
              <a:gd name="T37" fmla="*/ 2147483647 h 54"/>
              <a:gd name="T38" fmla="*/ 2147483647 w 65"/>
              <a:gd name="T39" fmla="*/ 2147483647 h 54"/>
              <a:gd name="T40" fmla="*/ 2147483647 w 65"/>
              <a:gd name="T41" fmla="*/ 2147483647 h 54"/>
              <a:gd name="T42" fmla="*/ 2147483647 w 65"/>
              <a:gd name="T43" fmla="*/ 2147483647 h 54"/>
              <a:gd name="T44" fmla="*/ 2147483647 w 65"/>
              <a:gd name="T45" fmla="*/ 2147483647 h 54"/>
              <a:gd name="T46" fmla="*/ 2147483647 w 65"/>
              <a:gd name="T47" fmla="*/ 2147483647 h 54"/>
              <a:gd name="T48" fmla="*/ 2147483647 w 65"/>
              <a:gd name="T49" fmla="*/ 2147483647 h 54"/>
              <a:gd name="T50" fmla="*/ 2147483647 w 65"/>
              <a:gd name="T51" fmla="*/ 2147483647 h 54"/>
              <a:gd name="T52" fmla="*/ 2147483647 w 65"/>
              <a:gd name="T53" fmla="*/ 2147483647 h 54"/>
              <a:gd name="T54" fmla="*/ 2147483647 w 65"/>
              <a:gd name="T55" fmla="*/ 2147483647 h 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54"/>
              <a:gd name="T86" fmla="*/ 65 w 65"/>
              <a:gd name="T87" fmla="*/ 54 h 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54">
                <a:moveTo>
                  <a:pt x="5" y="54"/>
                </a:moveTo>
                <a:lnTo>
                  <a:pt x="2" y="48"/>
                </a:lnTo>
                <a:lnTo>
                  <a:pt x="0" y="43"/>
                </a:lnTo>
                <a:lnTo>
                  <a:pt x="2" y="31"/>
                </a:lnTo>
                <a:lnTo>
                  <a:pt x="3" y="18"/>
                </a:lnTo>
                <a:lnTo>
                  <a:pt x="7" y="10"/>
                </a:lnTo>
                <a:lnTo>
                  <a:pt x="9" y="6"/>
                </a:lnTo>
                <a:lnTo>
                  <a:pt x="13" y="2"/>
                </a:lnTo>
                <a:lnTo>
                  <a:pt x="15" y="0"/>
                </a:lnTo>
                <a:lnTo>
                  <a:pt x="25" y="6"/>
                </a:lnTo>
                <a:lnTo>
                  <a:pt x="32" y="10"/>
                </a:lnTo>
                <a:lnTo>
                  <a:pt x="42" y="6"/>
                </a:lnTo>
                <a:lnTo>
                  <a:pt x="51" y="0"/>
                </a:lnTo>
                <a:lnTo>
                  <a:pt x="65" y="0"/>
                </a:lnTo>
                <a:lnTo>
                  <a:pt x="57" y="14"/>
                </a:lnTo>
                <a:lnTo>
                  <a:pt x="46" y="23"/>
                </a:lnTo>
                <a:lnTo>
                  <a:pt x="42" y="29"/>
                </a:lnTo>
                <a:lnTo>
                  <a:pt x="38" y="33"/>
                </a:lnTo>
                <a:lnTo>
                  <a:pt x="36" y="39"/>
                </a:lnTo>
                <a:lnTo>
                  <a:pt x="34" y="45"/>
                </a:lnTo>
                <a:lnTo>
                  <a:pt x="32" y="43"/>
                </a:lnTo>
                <a:lnTo>
                  <a:pt x="32" y="41"/>
                </a:lnTo>
                <a:lnTo>
                  <a:pt x="21" y="48"/>
                </a:lnTo>
                <a:lnTo>
                  <a:pt x="5" y="54"/>
                </a:lnTo>
              </a:path>
            </a:pathLst>
          </a:custGeom>
          <a:solidFill>
            <a:srgbClr val="FFCC66"/>
          </a:solidFill>
          <a:ln w="0">
            <a:solidFill>
              <a:srgbClr val="131516"/>
            </a:solidFill>
            <a:round/>
            <a:headEnd/>
            <a:tailEnd/>
          </a:ln>
        </p:spPr>
        <p:txBody>
          <a:bodyPr/>
          <a:lstStyle/>
          <a:p>
            <a:endParaRPr lang="it-IT"/>
          </a:p>
        </p:txBody>
      </p:sp>
      <p:sp>
        <p:nvSpPr>
          <p:cNvPr id="15511" name="Freeform 421"/>
          <p:cNvSpPr>
            <a:spLocks noChangeAspect="1"/>
          </p:cNvSpPr>
          <p:nvPr/>
        </p:nvSpPr>
        <p:spPr bwMode="auto">
          <a:xfrm>
            <a:off x="8364538" y="5795963"/>
            <a:ext cx="28575" cy="22225"/>
          </a:xfrm>
          <a:custGeom>
            <a:avLst/>
            <a:gdLst>
              <a:gd name="T0" fmla="*/ 0 w 17"/>
              <a:gd name="T1" fmla="*/ 2147483647 h 13"/>
              <a:gd name="T2" fmla="*/ 2147483647 w 17"/>
              <a:gd name="T3" fmla="*/ 2147483647 h 13"/>
              <a:gd name="T4" fmla="*/ 2147483647 w 17"/>
              <a:gd name="T5" fmla="*/ 2147483647 h 13"/>
              <a:gd name="T6" fmla="*/ 2147483647 w 17"/>
              <a:gd name="T7" fmla="*/ 2147483647 h 13"/>
              <a:gd name="T8" fmla="*/ 2147483647 w 17"/>
              <a:gd name="T9" fmla="*/ 0 h 13"/>
              <a:gd name="T10" fmla="*/ 2147483647 w 17"/>
              <a:gd name="T11" fmla="*/ 2147483647 h 13"/>
              <a:gd name="T12" fmla="*/ 2147483647 w 17"/>
              <a:gd name="T13" fmla="*/ 2147483647 h 13"/>
              <a:gd name="T14" fmla="*/ 0 w 17"/>
              <a:gd name="T15" fmla="*/ 2147483647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0" y="13"/>
                </a:moveTo>
                <a:lnTo>
                  <a:pt x="4" y="8"/>
                </a:lnTo>
                <a:lnTo>
                  <a:pt x="8" y="6"/>
                </a:lnTo>
                <a:lnTo>
                  <a:pt x="12" y="2"/>
                </a:lnTo>
                <a:lnTo>
                  <a:pt x="17" y="0"/>
                </a:lnTo>
                <a:lnTo>
                  <a:pt x="17" y="6"/>
                </a:lnTo>
                <a:lnTo>
                  <a:pt x="8" y="11"/>
                </a:lnTo>
                <a:lnTo>
                  <a:pt x="0" y="13"/>
                </a:lnTo>
                <a:close/>
              </a:path>
            </a:pathLst>
          </a:custGeom>
          <a:solidFill>
            <a:srgbClr val="FFCC66"/>
          </a:solidFill>
          <a:ln w="3175">
            <a:noFill/>
            <a:round/>
            <a:headEnd/>
            <a:tailEnd/>
          </a:ln>
        </p:spPr>
        <p:txBody>
          <a:bodyPr/>
          <a:lstStyle/>
          <a:p>
            <a:endParaRPr lang="it-IT"/>
          </a:p>
        </p:txBody>
      </p:sp>
      <p:sp>
        <p:nvSpPr>
          <p:cNvPr id="15512" name="Freeform 422"/>
          <p:cNvSpPr>
            <a:spLocks noChangeAspect="1"/>
          </p:cNvSpPr>
          <p:nvPr/>
        </p:nvSpPr>
        <p:spPr bwMode="auto">
          <a:xfrm>
            <a:off x="8364538" y="5795963"/>
            <a:ext cx="28575" cy="22225"/>
          </a:xfrm>
          <a:custGeom>
            <a:avLst/>
            <a:gdLst>
              <a:gd name="T0" fmla="*/ 0 w 17"/>
              <a:gd name="T1" fmla="*/ 2147483647 h 13"/>
              <a:gd name="T2" fmla="*/ 2147483647 w 17"/>
              <a:gd name="T3" fmla="*/ 2147483647 h 13"/>
              <a:gd name="T4" fmla="*/ 2147483647 w 17"/>
              <a:gd name="T5" fmla="*/ 2147483647 h 13"/>
              <a:gd name="T6" fmla="*/ 2147483647 w 17"/>
              <a:gd name="T7" fmla="*/ 2147483647 h 13"/>
              <a:gd name="T8" fmla="*/ 2147483647 w 17"/>
              <a:gd name="T9" fmla="*/ 0 h 13"/>
              <a:gd name="T10" fmla="*/ 2147483647 w 17"/>
              <a:gd name="T11" fmla="*/ 0 h 13"/>
              <a:gd name="T12" fmla="*/ 2147483647 w 17"/>
              <a:gd name="T13" fmla="*/ 2147483647 h 13"/>
              <a:gd name="T14" fmla="*/ 2147483647 w 17"/>
              <a:gd name="T15" fmla="*/ 2147483647 h 13"/>
              <a:gd name="T16" fmla="*/ 2147483647 w 17"/>
              <a:gd name="T17" fmla="*/ 2147483647 h 13"/>
              <a:gd name="T18" fmla="*/ 0 w 17"/>
              <a:gd name="T19" fmla="*/ 2147483647 h 13"/>
              <a:gd name="T20" fmla="*/ 0 w 17"/>
              <a:gd name="T21" fmla="*/ 2147483647 h 13"/>
              <a:gd name="T22" fmla="*/ 0 w 17"/>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3"/>
              <a:gd name="T38" fmla="*/ 17 w 17"/>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3">
                <a:moveTo>
                  <a:pt x="0" y="13"/>
                </a:moveTo>
                <a:lnTo>
                  <a:pt x="4" y="8"/>
                </a:lnTo>
                <a:lnTo>
                  <a:pt x="8" y="6"/>
                </a:lnTo>
                <a:lnTo>
                  <a:pt x="12" y="2"/>
                </a:lnTo>
                <a:lnTo>
                  <a:pt x="17" y="0"/>
                </a:lnTo>
                <a:lnTo>
                  <a:pt x="17" y="6"/>
                </a:lnTo>
                <a:lnTo>
                  <a:pt x="8" y="11"/>
                </a:lnTo>
                <a:lnTo>
                  <a:pt x="0" y="13"/>
                </a:lnTo>
                <a:close/>
              </a:path>
            </a:pathLst>
          </a:custGeom>
          <a:solidFill>
            <a:srgbClr val="FFCC66"/>
          </a:solidFill>
          <a:ln w="3175">
            <a:noFill/>
            <a:round/>
            <a:headEnd/>
            <a:tailEnd/>
          </a:ln>
        </p:spPr>
        <p:txBody>
          <a:bodyPr/>
          <a:lstStyle/>
          <a:p>
            <a:endParaRPr lang="it-IT"/>
          </a:p>
        </p:txBody>
      </p:sp>
      <p:sp>
        <p:nvSpPr>
          <p:cNvPr id="15513" name="Freeform 423"/>
          <p:cNvSpPr>
            <a:spLocks noChangeAspect="1"/>
          </p:cNvSpPr>
          <p:nvPr/>
        </p:nvSpPr>
        <p:spPr bwMode="auto">
          <a:xfrm>
            <a:off x="8378825" y="5600700"/>
            <a:ext cx="311150" cy="195263"/>
          </a:xfrm>
          <a:custGeom>
            <a:avLst/>
            <a:gdLst>
              <a:gd name="T0" fmla="*/ 0 w 184"/>
              <a:gd name="T1" fmla="*/ 2147483647 h 115"/>
              <a:gd name="T2" fmla="*/ 2147483647 w 184"/>
              <a:gd name="T3" fmla="*/ 2147483647 h 115"/>
              <a:gd name="T4" fmla="*/ 2147483647 w 184"/>
              <a:gd name="T5" fmla="*/ 2147483647 h 115"/>
              <a:gd name="T6" fmla="*/ 2147483647 w 184"/>
              <a:gd name="T7" fmla="*/ 2147483647 h 115"/>
              <a:gd name="T8" fmla="*/ 2147483647 w 184"/>
              <a:gd name="T9" fmla="*/ 2147483647 h 115"/>
              <a:gd name="T10" fmla="*/ 2147483647 w 184"/>
              <a:gd name="T11" fmla="*/ 2147483647 h 115"/>
              <a:gd name="T12" fmla="*/ 2147483647 w 184"/>
              <a:gd name="T13" fmla="*/ 2147483647 h 115"/>
              <a:gd name="T14" fmla="*/ 2147483647 w 184"/>
              <a:gd name="T15" fmla="*/ 2147483647 h 115"/>
              <a:gd name="T16" fmla="*/ 2147483647 w 184"/>
              <a:gd name="T17" fmla="*/ 2147483647 h 115"/>
              <a:gd name="T18" fmla="*/ 2147483647 w 184"/>
              <a:gd name="T19" fmla="*/ 2147483647 h 115"/>
              <a:gd name="T20" fmla="*/ 2147483647 w 184"/>
              <a:gd name="T21" fmla="*/ 2147483647 h 115"/>
              <a:gd name="T22" fmla="*/ 2147483647 w 184"/>
              <a:gd name="T23" fmla="*/ 2147483647 h 115"/>
              <a:gd name="T24" fmla="*/ 2147483647 w 184"/>
              <a:gd name="T25" fmla="*/ 2147483647 h 115"/>
              <a:gd name="T26" fmla="*/ 2147483647 w 184"/>
              <a:gd name="T27" fmla="*/ 2147483647 h 115"/>
              <a:gd name="T28" fmla="*/ 2147483647 w 184"/>
              <a:gd name="T29" fmla="*/ 2147483647 h 115"/>
              <a:gd name="T30" fmla="*/ 2147483647 w 184"/>
              <a:gd name="T31" fmla="*/ 2147483647 h 115"/>
              <a:gd name="T32" fmla="*/ 2147483647 w 184"/>
              <a:gd name="T33" fmla="*/ 2147483647 h 115"/>
              <a:gd name="T34" fmla="*/ 2147483647 w 184"/>
              <a:gd name="T35" fmla="*/ 2147483647 h 115"/>
              <a:gd name="T36" fmla="*/ 2147483647 w 184"/>
              <a:gd name="T37" fmla="*/ 2147483647 h 115"/>
              <a:gd name="T38" fmla="*/ 2147483647 w 184"/>
              <a:gd name="T39" fmla="*/ 2147483647 h 115"/>
              <a:gd name="T40" fmla="*/ 2147483647 w 184"/>
              <a:gd name="T41" fmla="*/ 2147483647 h 115"/>
              <a:gd name="T42" fmla="*/ 2147483647 w 184"/>
              <a:gd name="T43" fmla="*/ 0 h 115"/>
              <a:gd name="T44" fmla="*/ 2147483647 w 184"/>
              <a:gd name="T45" fmla="*/ 2147483647 h 115"/>
              <a:gd name="T46" fmla="*/ 2147483647 w 184"/>
              <a:gd name="T47" fmla="*/ 2147483647 h 115"/>
              <a:gd name="T48" fmla="*/ 2147483647 w 184"/>
              <a:gd name="T49" fmla="*/ 2147483647 h 115"/>
              <a:gd name="T50" fmla="*/ 2147483647 w 184"/>
              <a:gd name="T51" fmla="*/ 2147483647 h 115"/>
              <a:gd name="T52" fmla="*/ 2147483647 w 184"/>
              <a:gd name="T53" fmla="*/ 2147483647 h 115"/>
              <a:gd name="T54" fmla="*/ 2147483647 w 184"/>
              <a:gd name="T55" fmla="*/ 2147483647 h 115"/>
              <a:gd name="T56" fmla="*/ 2147483647 w 184"/>
              <a:gd name="T57" fmla="*/ 2147483647 h 115"/>
              <a:gd name="T58" fmla="*/ 2147483647 w 184"/>
              <a:gd name="T59" fmla="*/ 2147483647 h 115"/>
              <a:gd name="T60" fmla="*/ 2147483647 w 184"/>
              <a:gd name="T61" fmla="*/ 2147483647 h 115"/>
              <a:gd name="T62" fmla="*/ 2147483647 w 184"/>
              <a:gd name="T63" fmla="*/ 2147483647 h 115"/>
              <a:gd name="T64" fmla="*/ 2147483647 w 184"/>
              <a:gd name="T65" fmla="*/ 2147483647 h 115"/>
              <a:gd name="T66" fmla="*/ 2147483647 w 184"/>
              <a:gd name="T67" fmla="*/ 2147483647 h 115"/>
              <a:gd name="T68" fmla="*/ 2147483647 w 184"/>
              <a:gd name="T69" fmla="*/ 2147483647 h 115"/>
              <a:gd name="T70" fmla="*/ 2147483647 w 184"/>
              <a:gd name="T71" fmla="*/ 2147483647 h 115"/>
              <a:gd name="T72" fmla="*/ 2147483647 w 184"/>
              <a:gd name="T73" fmla="*/ 2147483647 h 115"/>
              <a:gd name="T74" fmla="*/ 2147483647 w 184"/>
              <a:gd name="T75" fmla="*/ 2147483647 h 115"/>
              <a:gd name="T76" fmla="*/ 2147483647 w 184"/>
              <a:gd name="T77" fmla="*/ 2147483647 h 115"/>
              <a:gd name="T78" fmla="*/ 2147483647 w 184"/>
              <a:gd name="T79" fmla="*/ 2147483647 h 115"/>
              <a:gd name="T80" fmla="*/ 2147483647 w 184"/>
              <a:gd name="T81" fmla="*/ 2147483647 h 115"/>
              <a:gd name="T82" fmla="*/ 2147483647 w 184"/>
              <a:gd name="T83" fmla="*/ 2147483647 h 115"/>
              <a:gd name="T84" fmla="*/ 2147483647 w 184"/>
              <a:gd name="T85" fmla="*/ 2147483647 h 115"/>
              <a:gd name="T86" fmla="*/ 2147483647 w 184"/>
              <a:gd name="T87" fmla="*/ 2147483647 h 115"/>
              <a:gd name="T88" fmla="*/ 2147483647 w 184"/>
              <a:gd name="T89" fmla="*/ 2147483647 h 115"/>
              <a:gd name="T90" fmla="*/ 2147483647 w 184"/>
              <a:gd name="T91" fmla="*/ 2147483647 h 115"/>
              <a:gd name="T92" fmla="*/ 2147483647 w 184"/>
              <a:gd name="T93" fmla="*/ 2147483647 h 115"/>
              <a:gd name="T94" fmla="*/ 2147483647 w 184"/>
              <a:gd name="T95" fmla="*/ 2147483647 h 115"/>
              <a:gd name="T96" fmla="*/ 2147483647 w 184"/>
              <a:gd name="T97" fmla="*/ 2147483647 h 115"/>
              <a:gd name="T98" fmla="*/ 2147483647 w 184"/>
              <a:gd name="T99" fmla="*/ 2147483647 h 115"/>
              <a:gd name="T100" fmla="*/ 2147483647 w 184"/>
              <a:gd name="T101" fmla="*/ 2147483647 h 115"/>
              <a:gd name="T102" fmla="*/ 2147483647 w 184"/>
              <a:gd name="T103" fmla="*/ 2147483647 h 115"/>
              <a:gd name="T104" fmla="*/ 0 w 184"/>
              <a:gd name="T105" fmla="*/ 2147483647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
              <a:gd name="T160" fmla="*/ 0 h 115"/>
              <a:gd name="T161" fmla="*/ 184 w 184"/>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 h="115">
                <a:moveTo>
                  <a:pt x="0" y="105"/>
                </a:moveTo>
                <a:lnTo>
                  <a:pt x="2" y="94"/>
                </a:lnTo>
                <a:lnTo>
                  <a:pt x="11" y="94"/>
                </a:lnTo>
                <a:lnTo>
                  <a:pt x="17" y="90"/>
                </a:lnTo>
                <a:lnTo>
                  <a:pt x="21" y="86"/>
                </a:lnTo>
                <a:lnTo>
                  <a:pt x="25" y="80"/>
                </a:lnTo>
                <a:lnTo>
                  <a:pt x="31" y="82"/>
                </a:lnTo>
                <a:lnTo>
                  <a:pt x="36" y="80"/>
                </a:lnTo>
                <a:lnTo>
                  <a:pt x="46" y="73"/>
                </a:lnTo>
                <a:lnTo>
                  <a:pt x="54" y="63"/>
                </a:lnTo>
                <a:lnTo>
                  <a:pt x="67" y="59"/>
                </a:lnTo>
                <a:lnTo>
                  <a:pt x="82" y="54"/>
                </a:lnTo>
                <a:lnTo>
                  <a:pt x="96" y="50"/>
                </a:lnTo>
                <a:lnTo>
                  <a:pt x="109" y="42"/>
                </a:lnTo>
                <a:lnTo>
                  <a:pt x="111" y="42"/>
                </a:lnTo>
                <a:lnTo>
                  <a:pt x="115" y="42"/>
                </a:lnTo>
                <a:lnTo>
                  <a:pt x="121" y="40"/>
                </a:lnTo>
                <a:lnTo>
                  <a:pt x="130" y="34"/>
                </a:lnTo>
                <a:lnTo>
                  <a:pt x="138" y="29"/>
                </a:lnTo>
                <a:lnTo>
                  <a:pt x="142" y="21"/>
                </a:lnTo>
                <a:lnTo>
                  <a:pt x="157" y="11"/>
                </a:lnTo>
                <a:lnTo>
                  <a:pt x="174" y="0"/>
                </a:lnTo>
                <a:lnTo>
                  <a:pt x="176" y="6"/>
                </a:lnTo>
                <a:lnTo>
                  <a:pt x="178" y="7"/>
                </a:lnTo>
                <a:lnTo>
                  <a:pt x="180" y="9"/>
                </a:lnTo>
                <a:lnTo>
                  <a:pt x="184" y="9"/>
                </a:lnTo>
                <a:lnTo>
                  <a:pt x="182" y="19"/>
                </a:lnTo>
                <a:lnTo>
                  <a:pt x="176" y="29"/>
                </a:lnTo>
                <a:lnTo>
                  <a:pt x="171" y="36"/>
                </a:lnTo>
                <a:lnTo>
                  <a:pt x="163" y="44"/>
                </a:lnTo>
                <a:lnTo>
                  <a:pt x="155" y="50"/>
                </a:lnTo>
                <a:lnTo>
                  <a:pt x="148" y="54"/>
                </a:lnTo>
                <a:lnTo>
                  <a:pt x="140" y="57"/>
                </a:lnTo>
                <a:lnTo>
                  <a:pt x="130" y="57"/>
                </a:lnTo>
                <a:lnTo>
                  <a:pt x="130" y="61"/>
                </a:lnTo>
                <a:lnTo>
                  <a:pt x="126" y="63"/>
                </a:lnTo>
                <a:lnTo>
                  <a:pt x="125" y="63"/>
                </a:lnTo>
                <a:lnTo>
                  <a:pt x="119" y="63"/>
                </a:lnTo>
                <a:lnTo>
                  <a:pt x="113" y="65"/>
                </a:lnTo>
                <a:lnTo>
                  <a:pt x="107" y="67"/>
                </a:lnTo>
                <a:lnTo>
                  <a:pt x="101" y="69"/>
                </a:lnTo>
                <a:lnTo>
                  <a:pt x="98" y="65"/>
                </a:lnTo>
                <a:lnTo>
                  <a:pt x="94" y="73"/>
                </a:lnTo>
                <a:lnTo>
                  <a:pt x="88" y="82"/>
                </a:lnTo>
                <a:lnTo>
                  <a:pt x="80" y="90"/>
                </a:lnTo>
                <a:lnTo>
                  <a:pt x="69" y="98"/>
                </a:lnTo>
                <a:lnTo>
                  <a:pt x="59" y="105"/>
                </a:lnTo>
                <a:lnTo>
                  <a:pt x="48" y="111"/>
                </a:lnTo>
                <a:lnTo>
                  <a:pt x="36" y="113"/>
                </a:lnTo>
                <a:lnTo>
                  <a:pt x="27" y="115"/>
                </a:lnTo>
                <a:lnTo>
                  <a:pt x="17" y="113"/>
                </a:lnTo>
                <a:lnTo>
                  <a:pt x="9" y="109"/>
                </a:lnTo>
                <a:lnTo>
                  <a:pt x="0" y="105"/>
                </a:lnTo>
                <a:close/>
              </a:path>
            </a:pathLst>
          </a:custGeom>
          <a:solidFill>
            <a:srgbClr val="FFCC66"/>
          </a:solidFill>
          <a:ln w="3175">
            <a:noFill/>
            <a:round/>
            <a:headEnd/>
            <a:tailEnd/>
          </a:ln>
        </p:spPr>
        <p:txBody>
          <a:bodyPr/>
          <a:lstStyle/>
          <a:p>
            <a:endParaRPr lang="it-IT"/>
          </a:p>
        </p:txBody>
      </p:sp>
      <p:sp>
        <p:nvSpPr>
          <p:cNvPr id="15514" name="Freeform 424"/>
          <p:cNvSpPr>
            <a:spLocks noChangeAspect="1"/>
          </p:cNvSpPr>
          <p:nvPr/>
        </p:nvSpPr>
        <p:spPr bwMode="auto">
          <a:xfrm>
            <a:off x="8378825" y="5600700"/>
            <a:ext cx="311150" cy="195263"/>
          </a:xfrm>
          <a:custGeom>
            <a:avLst/>
            <a:gdLst>
              <a:gd name="T0" fmla="*/ 0 w 184"/>
              <a:gd name="T1" fmla="*/ 2147483647 h 115"/>
              <a:gd name="T2" fmla="*/ 2147483647 w 184"/>
              <a:gd name="T3" fmla="*/ 2147483647 h 115"/>
              <a:gd name="T4" fmla="*/ 2147483647 w 184"/>
              <a:gd name="T5" fmla="*/ 2147483647 h 115"/>
              <a:gd name="T6" fmla="*/ 2147483647 w 184"/>
              <a:gd name="T7" fmla="*/ 2147483647 h 115"/>
              <a:gd name="T8" fmla="*/ 2147483647 w 184"/>
              <a:gd name="T9" fmla="*/ 2147483647 h 115"/>
              <a:gd name="T10" fmla="*/ 2147483647 w 184"/>
              <a:gd name="T11" fmla="*/ 2147483647 h 115"/>
              <a:gd name="T12" fmla="*/ 2147483647 w 184"/>
              <a:gd name="T13" fmla="*/ 2147483647 h 115"/>
              <a:gd name="T14" fmla="*/ 2147483647 w 184"/>
              <a:gd name="T15" fmla="*/ 2147483647 h 115"/>
              <a:gd name="T16" fmla="*/ 2147483647 w 184"/>
              <a:gd name="T17" fmla="*/ 2147483647 h 115"/>
              <a:gd name="T18" fmla="*/ 2147483647 w 184"/>
              <a:gd name="T19" fmla="*/ 2147483647 h 115"/>
              <a:gd name="T20" fmla="*/ 2147483647 w 184"/>
              <a:gd name="T21" fmla="*/ 2147483647 h 115"/>
              <a:gd name="T22" fmla="*/ 2147483647 w 184"/>
              <a:gd name="T23" fmla="*/ 2147483647 h 115"/>
              <a:gd name="T24" fmla="*/ 2147483647 w 184"/>
              <a:gd name="T25" fmla="*/ 2147483647 h 115"/>
              <a:gd name="T26" fmla="*/ 2147483647 w 184"/>
              <a:gd name="T27" fmla="*/ 2147483647 h 115"/>
              <a:gd name="T28" fmla="*/ 2147483647 w 184"/>
              <a:gd name="T29" fmla="*/ 2147483647 h 115"/>
              <a:gd name="T30" fmla="*/ 2147483647 w 184"/>
              <a:gd name="T31" fmla="*/ 2147483647 h 115"/>
              <a:gd name="T32" fmla="*/ 2147483647 w 184"/>
              <a:gd name="T33" fmla="*/ 2147483647 h 115"/>
              <a:gd name="T34" fmla="*/ 2147483647 w 184"/>
              <a:gd name="T35" fmla="*/ 2147483647 h 115"/>
              <a:gd name="T36" fmla="*/ 2147483647 w 184"/>
              <a:gd name="T37" fmla="*/ 2147483647 h 115"/>
              <a:gd name="T38" fmla="*/ 2147483647 w 184"/>
              <a:gd name="T39" fmla="*/ 2147483647 h 115"/>
              <a:gd name="T40" fmla="*/ 2147483647 w 184"/>
              <a:gd name="T41" fmla="*/ 2147483647 h 115"/>
              <a:gd name="T42" fmla="*/ 2147483647 w 184"/>
              <a:gd name="T43" fmla="*/ 2147483647 h 115"/>
              <a:gd name="T44" fmla="*/ 2147483647 w 184"/>
              <a:gd name="T45" fmla="*/ 0 h 115"/>
              <a:gd name="T46" fmla="*/ 2147483647 w 184"/>
              <a:gd name="T47" fmla="*/ 2147483647 h 115"/>
              <a:gd name="T48" fmla="*/ 2147483647 w 184"/>
              <a:gd name="T49" fmla="*/ 2147483647 h 115"/>
              <a:gd name="T50" fmla="*/ 2147483647 w 184"/>
              <a:gd name="T51" fmla="*/ 2147483647 h 115"/>
              <a:gd name="T52" fmla="*/ 2147483647 w 184"/>
              <a:gd name="T53" fmla="*/ 2147483647 h 115"/>
              <a:gd name="T54" fmla="*/ 2147483647 w 184"/>
              <a:gd name="T55" fmla="*/ 2147483647 h 115"/>
              <a:gd name="T56" fmla="*/ 2147483647 w 184"/>
              <a:gd name="T57" fmla="*/ 2147483647 h 115"/>
              <a:gd name="T58" fmla="*/ 2147483647 w 184"/>
              <a:gd name="T59" fmla="*/ 2147483647 h 115"/>
              <a:gd name="T60" fmla="*/ 2147483647 w 184"/>
              <a:gd name="T61" fmla="*/ 2147483647 h 115"/>
              <a:gd name="T62" fmla="*/ 2147483647 w 184"/>
              <a:gd name="T63" fmla="*/ 2147483647 h 115"/>
              <a:gd name="T64" fmla="*/ 2147483647 w 184"/>
              <a:gd name="T65" fmla="*/ 2147483647 h 115"/>
              <a:gd name="T66" fmla="*/ 2147483647 w 184"/>
              <a:gd name="T67" fmla="*/ 2147483647 h 115"/>
              <a:gd name="T68" fmla="*/ 2147483647 w 184"/>
              <a:gd name="T69" fmla="*/ 2147483647 h 115"/>
              <a:gd name="T70" fmla="*/ 2147483647 w 184"/>
              <a:gd name="T71" fmla="*/ 2147483647 h 115"/>
              <a:gd name="T72" fmla="*/ 2147483647 w 184"/>
              <a:gd name="T73" fmla="*/ 2147483647 h 115"/>
              <a:gd name="T74" fmla="*/ 2147483647 w 184"/>
              <a:gd name="T75" fmla="*/ 2147483647 h 115"/>
              <a:gd name="T76" fmla="*/ 2147483647 w 184"/>
              <a:gd name="T77" fmla="*/ 2147483647 h 115"/>
              <a:gd name="T78" fmla="*/ 2147483647 w 184"/>
              <a:gd name="T79" fmla="*/ 2147483647 h 115"/>
              <a:gd name="T80" fmla="*/ 2147483647 w 184"/>
              <a:gd name="T81" fmla="*/ 2147483647 h 115"/>
              <a:gd name="T82" fmla="*/ 2147483647 w 184"/>
              <a:gd name="T83" fmla="*/ 2147483647 h 115"/>
              <a:gd name="T84" fmla="*/ 2147483647 w 184"/>
              <a:gd name="T85" fmla="*/ 2147483647 h 115"/>
              <a:gd name="T86" fmla="*/ 2147483647 w 184"/>
              <a:gd name="T87" fmla="*/ 2147483647 h 115"/>
              <a:gd name="T88" fmla="*/ 2147483647 w 184"/>
              <a:gd name="T89" fmla="*/ 2147483647 h 115"/>
              <a:gd name="T90" fmla="*/ 2147483647 w 184"/>
              <a:gd name="T91" fmla="*/ 2147483647 h 115"/>
              <a:gd name="T92" fmla="*/ 2147483647 w 184"/>
              <a:gd name="T93" fmla="*/ 2147483647 h 115"/>
              <a:gd name="T94" fmla="*/ 2147483647 w 184"/>
              <a:gd name="T95" fmla="*/ 2147483647 h 115"/>
              <a:gd name="T96" fmla="*/ 2147483647 w 184"/>
              <a:gd name="T97" fmla="*/ 2147483647 h 115"/>
              <a:gd name="T98" fmla="*/ 2147483647 w 184"/>
              <a:gd name="T99" fmla="*/ 2147483647 h 115"/>
              <a:gd name="T100" fmla="*/ 2147483647 w 184"/>
              <a:gd name="T101" fmla="*/ 2147483647 h 115"/>
              <a:gd name="T102" fmla="*/ 2147483647 w 184"/>
              <a:gd name="T103" fmla="*/ 2147483647 h 115"/>
              <a:gd name="T104" fmla="*/ 2147483647 w 184"/>
              <a:gd name="T105" fmla="*/ 2147483647 h 115"/>
              <a:gd name="T106" fmla="*/ 2147483647 w 184"/>
              <a:gd name="T107" fmla="*/ 2147483647 h 115"/>
              <a:gd name="T108" fmla="*/ 0 w 184"/>
              <a:gd name="T109" fmla="*/ 2147483647 h 115"/>
              <a:gd name="T110" fmla="*/ 0 w 184"/>
              <a:gd name="T111" fmla="*/ 2147483647 h 1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115"/>
              <a:gd name="T170" fmla="*/ 184 w 184"/>
              <a:gd name="T171" fmla="*/ 115 h 1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115">
                <a:moveTo>
                  <a:pt x="0" y="105"/>
                </a:moveTo>
                <a:lnTo>
                  <a:pt x="2" y="94"/>
                </a:lnTo>
                <a:lnTo>
                  <a:pt x="11" y="94"/>
                </a:lnTo>
                <a:lnTo>
                  <a:pt x="17" y="90"/>
                </a:lnTo>
                <a:lnTo>
                  <a:pt x="21" y="86"/>
                </a:lnTo>
                <a:lnTo>
                  <a:pt x="25" y="80"/>
                </a:lnTo>
                <a:lnTo>
                  <a:pt x="31" y="82"/>
                </a:lnTo>
                <a:lnTo>
                  <a:pt x="36" y="80"/>
                </a:lnTo>
                <a:lnTo>
                  <a:pt x="46" y="73"/>
                </a:lnTo>
                <a:lnTo>
                  <a:pt x="54" y="63"/>
                </a:lnTo>
                <a:lnTo>
                  <a:pt x="67" y="59"/>
                </a:lnTo>
                <a:lnTo>
                  <a:pt x="82" y="54"/>
                </a:lnTo>
                <a:lnTo>
                  <a:pt x="96" y="50"/>
                </a:lnTo>
                <a:lnTo>
                  <a:pt x="109" y="42"/>
                </a:lnTo>
                <a:lnTo>
                  <a:pt x="111" y="42"/>
                </a:lnTo>
                <a:lnTo>
                  <a:pt x="115" y="42"/>
                </a:lnTo>
                <a:lnTo>
                  <a:pt x="121" y="40"/>
                </a:lnTo>
                <a:lnTo>
                  <a:pt x="130" y="34"/>
                </a:lnTo>
                <a:lnTo>
                  <a:pt x="138" y="29"/>
                </a:lnTo>
                <a:lnTo>
                  <a:pt x="142" y="21"/>
                </a:lnTo>
                <a:lnTo>
                  <a:pt x="157" y="11"/>
                </a:lnTo>
                <a:lnTo>
                  <a:pt x="174" y="0"/>
                </a:lnTo>
                <a:lnTo>
                  <a:pt x="176" y="6"/>
                </a:lnTo>
                <a:lnTo>
                  <a:pt x="178" y="7"/>
                </a:lnTo>
                <a:lnTo>
                  <a:pt x="180" y="9"/>
                </a:lnTo>
                <a:lnTo>
                  <a:pt x="184" y="9"/>
                </a:lnTo>
                <a:lnTo>
                  <a:pt x="182" y="19"/>
                </a:lnTo>
                <a:lnTo>
                  <a:pt x="176" y="29"/>
                </a:lnTo>
                <a:lnTo>
                  <a:pt x="171" y="36"/>
                </a:lnTo>
                <a:lnTo>
                  <a:pt x="163" y="44"/>
                </a:lnTo>
                <a:lnTo>
                  <a:pt x="155" y="50"/>
                </a:lnTo>
                <a:lnTo>
                  <a:pt x="148" y="54"/>
                </a:lnTo>
                <a:lnTo>
                  <a:pt x="140" y="57"/>
                </a:lnTo>
                <a:lnTo>
                  <a:pt x="130" y="57"/>
                </a:lnTo>
                <a:lnTo>
                  <a:pt x="130" y="61"/>
                </a:lnTo>
                <a:lnTo>
                  <a:pt x="126" y="63"/>
                </a:lnTo>
                <a:lnTo>
                  <a:pt x="125" y="63"/>
                </a:lnTo>
                <a:lnTo>
                  <a:pt x="119" y="63"/>
                </a:lnTo>
                <a:lnTo>
                  <a:pt x="113" y="65"/>
                </a:lnTo>
                <a:lnTo>
                  <a:pt x="107" y="67"/>
                </a:lnTo>
                <a:lnTo>
                  <a:pt x="101" y="69"/>
                </a:lnTo>
                <a:lnTo>
                  <a:pt x="98" y="65"/>
                </a:lnTo>
                <a:lnTo>
                  <a:pt x="94" y="73"/>
                </a:lnTo>
                <a:lnTo>
                  <a:pt x="88" y="82"/>
                </a:lnTo>
                <a:lnTo>
                  <a:pt x="80" y="90"/>
                </a:lnTo>
                <a:lnTo>
                  <a:pt x="69" y="98"/>
                </a:lnTo>
                <a:lnTo>
                  <a:pt x="59" y="105"/>
                </a:lnTo>
                <a:lnTo>
                  <a:pt x="48" y="111"/>
                </a:lnTo>
                <a:lnTo>
                  <a:pt x="36" y="113"/>
                </a:lnTo>
                <a:lnTo>
                  <a:pt x="27" y="115"/>
                </a:lnTo>
                <a:lnTo>
                  <a:pt x="17" y="113"/>
                </a:lnTo>
                <a:lnTo>
                  <a:pt x="9" y="109"/>
                </a:lnTo>
                <a:lnTo>
                  <a:pt x="0" y="105"/>
                </a:lnTo>
              </a:path>
            </a:pathLst>
          </a:custGeom>
          <a:solidFill>
            <a:srgbClr val="FFCC66"/>
          </a:solidFill>
          <a:ln w="3175">
            <a:noFill/>
            <a:round/>
            <a:headEnd/>
            <a:tailEnd/>
          </a:ln>
        </p:spPr>
        <p:txBody>
          <a:bodyPr/>
          <a:lstStyle/>
          <a:p>
            <a:endParaRPr lang="it-IT"/>
          </a:p>
        </p:txBody>
      </p:sp>
      <p:sp>
        <p:nvSpPr>
          <p:cNvPr id="15515" name="Freeform 425"/>
          <p:cNvSpPr>
            <a:spLocks noChangeAspect="1"/>
          </p:cNvSpPr>
          <p:nvPr/>
        </p:nvSpPr>
        <p:spPr bwMode="auto">
          <a:xfrm>
            <a:off x="8715375" y="5399088"/>
            <a:ext cx="180975" cy="234950"/>
          </a:xfrm>
          <a:custGeom>
            <a:avLst/>
            <a:gdLst>
              <a:gd name="T0" fmla="*/ 2147483647 w 106"/>
              <a:gd name="T1" fmla="*/ 2147483647 h 138"/>
              <a:gd name="T2" fmla="*/ 2147483647 w 106"/>
              <a:gd name="T3" fmla="*/ 2147483647 h 138"/>
              <a:gd name="T4" fmla="*/ 2147483647 w 106"/>
              <a:gd name="T5" fmla="*/ 2147483647 h 138"/>
              <a:gd name="T6" fmla="*/ 2147483647 w 106"/>
              <a:gd name="T7" fmla="*/ 2147483647 h 138"/>
              <a:gd name="T8" fmla="*/ 2147483647 w 106"/>
              <a:gd name="T9" fmla="*/ 2147483647 h 138"/>
              <a:gd name="T10" fmla="*/ 2147483647 w 106"/>
              <a:gd name="T11" fmla="*/ 2147483647 h 138"/>
              <a:gd name="T12" fmla="*/ 2147483647 w 106"/>
              <a:gd name="T13" fmla="*/ 2147483647 h 138"/>
              <a:gd name="T14" fmla="*/ 2147483647 w 106"/>
              <a:gd name="T15" fmla="*/ 2147483647 h 138"/>
              <a:gd name="T16" fmla="*/ 2147483647 w 106"/>
              <a:gd name="T17" fmla="*/ 2147483647 h 138"/>
              <a:gd name="T18" fmla="*/ 2147483647 w 106"/>
              <a:gd name="T19" fmla="*/ 2147483647 h 138"/>
              <a:gd name="T20" fmla="*/ 2147483647 w 106"/>
              <a:gd name="T21" fmla="*/ 2147483647 h 138"/>
              <a:gd name="T22" fmla="*/ 2147483647 w 106"/>
              <a:gd name="T23" fmla="*/ 2147483647 h 138"/>
              <a:gd name="T24" fmla="*/ 2147483647 w 106"/>
              <a:gd name="T25" fmla="*/ 2147483647 h 138"/>
              <a:gd name="T26" fmla="*/ 2147483647 w 106"/>
              <a:gd name="T27" fmla="*/ 2147483647 h 138"/>
              <a:gd name="T28" fmla="*/ 2147483647 w 106"/>
              <a:gd name="T29" fmla="*/ 0 h 138"/>
              <a:gd name="T30" fmla="*/ 2147483647 w 106"/>
              <a:gd name="T31" fmla="*/ 0 h 138"/>
              <a:gd name="T32" fmla="*/ 2147483647 w 106"/>
              <a:gd name="T33" fmla="*/ 0 h 138"/>
              <a:gd name="T34" fmla="*/ 2147483647 w 106"/>
              <a:gd name="T35" fmla="*/ 2147483647 h 138"/>
              <a:gd name="T36" fmla="*/ 2147483647 w 106"/>
              <a:gd name="T37" fmla="*/ 2147483647 h 138"/>
              <a:gd name="T38" fmla="*/ 2147483647 w 106"/>
              <a:gd name="T39" fmla="*/ 2147483647 h 138"/>
              <a:gd name="T40" fmla="*/ 2147483647 w 106"/>
              <a:gd name="T41" fmla="*/ 2147483647 h 138"/>
              <a:gd name="T42" fmla="*/ 2147483647 w 106"/>
              <a:gd name="T43" fmla="*/ 2147483647 h 138"/>
              <a:gd name="T44" fmla="*/ 2147483647 w 106"/>
              <a:gd name="T45" fmla="*/ 2147483647 h 138"/>
              <a:gd name="T46" fmla="*/ 2147483647 w 106"/>
              <a:gd name="T47" fmla="*/ 2147483647 h 138"/>
              <a:gd name="T48" fmla="*/ 2147483647 w 106"/>
              <a:gd name="T49" fmla="*/ 2147483647 h 138"/>
              <a:gd name="T50" fmla="*/ 2147483647 w 106"/>
              <a:gd name="T51" fmla="*/ 2147483647 h 138"/>
              <a:gd name="T52" fmla="*/ 2147483647 w 106"/>
              <a:gd name="T53" fmla="*/ 2147483647 h 138"/>
              <a:gd name="T54" fmla="*/ 2147483647 w 106"/>
              <a:gd name="T55" fmla="*/ 2147483647 h 138"/>
              <a:gd name="T56" fmla="*/ 2147483647 w 106"/>
              <a:gd name="T57" fmla="*/ 2147483647 h 138"/>
              <a:gd name="T58" fmla="*/ 2147483647 w 106"/>
              <a:gd name="T59" fmla="*/ 2147483647 h 138"/>
              <a:gd name="T60" fmla="*/ 2147483647 w 106"/>
              <a:gd name="T61" fmla="*/ 2147483647 h 138"/>
              <a:gd name="T62" fmla="*/ 2147483647 w 106"/>
              <a:gd name="T63" fmla="*/ 2147483647 h 138"/>
              <a:gd name="T64" fmla="*/ 2147483647 w 106"/>
              <a:gd name="T65" fmla="*/ 2147483647 h 138"/>
              <a:gd name="T66" fmla="*/ 2147483647 w 106"/>
              <a:gd name="T67" fmla="*/ 2147483647 h 138"/>
              <a:gd name="T68" fmla="*/ 2147483647 w 106"/>
              <a:gd name="T69" fmla="*/ 2147483647 h 138"/>
              <a:gd name="T70" fmla="*/ 2147483647 w 106"/>
              <a:gd name="T71" fmla="*/ 2147483647 h 138"/>
              <a:gd name="T72" fmla="*/ 2147483647 w 106"/>
              <a:gd name="T73" fmla="*/ 2147483647 h 138"/>
              <a:gd name="T74" fmla="*/ 2147483647 w 106"/>
              <a:gd name="T75" fmla="*/ 2147483647 h 138"/>
              <a:gd name="T76" fmla="*/ 2147483647 w 106"/>
              <a:gd name="T77" fmla="*/ 2147483647 h 138"/>
              <a:gd name="T78" fmla="*/ 2147483647 w 106"/>
              <a:gd name="T79" fmla="*/ 2147483647 h 138"/>
              <a:gd name="T80" fmla="*/ 2147483647 w 106"/>
              <a:gd name="T81" fmla="*/ 2147483647 h 138"/>
              <a:gd name="T82" fmla="*/ 2147483647 w 106"/>
              <a:gd name="T83" fmla="*/ 2147483647 h 138"/>
              <a:gd name="T84" fmla="*/ 2147483647 w 106"/>
              <a:gd name="T85" fmla="*/ 2147483647 h 138"/>
              <a:gd name="T86" fmla="*/ 2147483647 w 106"/>
              <a:gd name="T87" fmla="*/ 2147483647 h 138"/>
              <a:gd name="T88" fmla="*/ 2147483647 w 106"/>
              <a:gd name="T89" fmla="*/ 2147483647 h 138"/>
              <a:gd name="T90" fmla="*/ 2147483647 w 106"/>
              <a:gd name="T91" fmla="*/ 2147483647 h 138"/>
              <a:gd name="T92" fmla="*/ 2147483647 w 106"/>
              <a:gd name="T93" fmla="*/ 2147483647 h 138"/>
              <a:gd name="T94" fmla="*/ 2147483647 w 106"/>
              <a:gd name="T95" fmla="*/ 2147483647 h 138"/>
              <a:gd name="T96" fmla="*/ 2147483647 w 106"/>
              <a:gd name="T97" fmla="*/ 2147483647 h 138"/>
              <a:gd name="T98" fmla="*/ 0 w 106"/>
              <a:gd name="T99" fmla="*/ 2147483647 h 138"/>
              <a:gd name="T100" fmla="*/ 0 w 106"/>
              <a:gd name="T101" fmla="*/ 2147483647 h 138"/>
              <a:gd name="T102" fmla="*/ 2147483647 w 106"/>
              <a:gd name="T103" fmla="*/ 2147483647 h 138"/>
              <a:gd name="T104" fmla="*/ 2147483647 w 106"/>
              <a:gd name="T105" fmla="*/ 2147483647 h 138"/>
              <a:gd name="T106" fmla="*/ 2147483647 w 106"/>
              <a:gd name="T107" fmla="*/ 2147483647 h 138"/>
              <a:gd name="T108" fmla="*/ 2147483647 w 106"/>
              <a:gd name="T109" fmla="*/ 2147483647 h 138"/>
              <a:gd name="T110" fmla="*/ 2147483647 w 106"/>
              <a:gd name="T111" fmla="*/ 2147483647 h 138"/>
              <a:gd name="T112" fmla="*/ 2147483647 w 106"/>
              <a:gd name="T113" fmla="*/ 2147483647 h 138"/>
              <a:gd name="T114" fmla="*/ 2147483647 w 106"/>
              <a:gd name="T115" fmla="*/ 2147483647 h 138"/>
              <a:gd name="T116" fmla="*/ 2147483647 w 106"/>
              <a:gd name="T117" fmla="*/ 2147483647 h 138"/>
              <a:gd name="T118" fmla="*/ 2147483647 w 106"/>
              <a:gd name="T119" fmla="*/ 2147483647 h 138"/>
              <a:gd name="T120" fmla="*/ 2147483647 w 106"/>
              <a:gd name="T121" fmla="*/ 2147483647 h 138"/>
              <a:gd name="T122" fmla="*/ 2147483647 w 106"/>
              <a:gd name="T123" fmla="*/ 2147483647 h 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
              <a:gd name="T187" fmla="*/ 0 h 138"/>
              <a:gd name="T188" fmla="*/ 106 w 106"/>
              <a:gd name="T189" fmla="*/ 138 h 1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 h="138">
                <a:moveTo>
                  <a:pt x="12" y="94"/>
                </a:moveTo>
                <a:lnTo>
                  <a:pt x="23" y="88"/>
                </a:lnTo>
                <a:lnTo>
                  <a:pt x="33" y="82"/>
                </a:lnTo>
                <a:lnTo>
                  <a:pt x="41" y="73"/>
                </a:lnTo>
                <a:lnTo>
                  <a:pt x="50" y="65"/>
                </a:lnTo>
                <a:lnTo>
                  <a:pt x="50" y="63"/>
                </a:lnTo>
                <a:lnTo>
                  <a:pt x="50" y="55"/>
                </a:lnTo>
                <a:lnTo>
                  <a:pt x="52" y="52"/>
                </a:lnTo>
                <a:lnTo>
                  <a:pt x="54" y="48"/>
                </a:lnTo>
                <a:lnTo>
                  <a:pt x="56" y="44"/>
                </a:lnTo>
                <a:lnTo>
                  <a:pt x="60" y="42"/>
                </a:lnTo>
                <a:lnTo>
                  <a:pt x="54" y="34"/>
                </a:lnTo>
                <a:lnTo>
                  <a:pt x="52" y="23"/>
                </a:lnTo>
                <a:lnTo>
                  <a:pt x="52" y="11"/>
                </a:lnTo>
                <a:lnTo>
                  <a:pt x="52" y="0"/>
                </a:lnTo>
                <a:lnTo>
                  <a:pt x="54" y="0"/>
                </a:lnTo>
                <a:lnTo>
                  <a:pt x="58" y="0"/>
                </a:lnTo>
                <a:lnTo>
                  <a:pt x="64" y="9"/>
                </a:lnTo>
                <a:lnTo>
                  <a:pt x="69" y="25"/>
                </a:lnTo>
                <a:lnTo>
                  <a:pt x="66" y="34"/>
                </a:lnTo>
                <a:lnTo>
                  <a:pt x="60" y="42"/>
                </a:lnTo>
                <a:lnTo>
                  <a:pt x="60" y="48"/>
                </a:lnTo>
                <a:lnTo>
                  <a:pt x="60" y="50"/>
                </a:lnTo>
                <a:lnTo>
                  <a:pt x="64" y="52"/>
                </a:lnTo>
                <a:lnTo>
                  <a:pt x="67" y="52"/>
                </a:lnTo>
                <a:lnTo>
                  <a:pt x="69" y="48"/>
                </a:lnTo>
                <a:lnTo>
                  <a:pt x="67" y="42"/>
                </a:lnTo>
                <a:lnTo>
                  <a:pt x="71" y="52"/>
                </a:lnTo>
                <a:lnTo>
                  <a:pt x="75" y="59"/>
                </a:lnTo>
                <a:lnTo>
                  <a:pt x="81" y="67"/>
                </a:lnTo>
                <a:lnTo>
                  <a:pt x="87" y="69"/>
                </a:lnTo>
                <a:lnTo>
                  <a:pt x="94" y="65"/>
                </a:lnTo>
                <a:lnTo>
                  <a:pt x="106" y="61"/>
                </a:lnTo>
                <a:lnTo>
                  <a:pt x="104" y="69"/>
                </a:lnTo>
                <a:lnTo>
                  <a:pt x="100" y="77"/>
                </a:lnTo>
                <a:lnTo>
                  <a:pt x="96" y="80"/>
                </a:lnTo>
                <a:lnTo>
                  <a:pt x="92" y="84"/>
                </a:lnTo>
                <a:lnTo>
                  <a:pt x="81" y="90"/>
                </a:lnTo>
                <a:lnTo>
                  <a:pt x="64" y="94"/>
                </a:lnTo>
                <a:lnTo>
                  <a:pt x="60" y="96"/>
                </a:lnTo>
                <a:lnTo>
                  <a:pt x="56" y="100"/>
                </a:lnTo>
                <a:lnTo>
                  <a:pt x="54" y="103"/>
                </a:lnTo>
                <a:lnTo>
                  <a:pt x="54" y="109"/>
                </a:lnTo>
                <a:lnTo>
                  <a:pt x="46" y="117"/>
                </a:lnTo>
                <a:lnTo>
                  <a:pt x="33" y="126"/>
                </a:lnTo>
                <a:lnTo>
                  <a:pt x="18" y="134"/>
                </a:lnTo>
                <a:lnTo>
                  <a:pt x="6" y="138"/>
                </a:lnTo>
                <a:lnTo>
                  <a:pt x="4" y="136"/>
                </a:lnTo>
                <a:lnTo>
                  <a:pt x="2" y="134"/>
                </a:lnTo>
                <a:lnTo>
                  <a:pt x="0" y="132"/>
                </a:lnTo>
                <a:lnTo>
                  <a:pt x="0" y="128"/>
                </a:lnTo>
                <a:lnTo>
                  <a:pt x="2" y="125"/>
                </a:lnTo>
                <a:lnTo>
                  <a:pt x="8" y="121"/>
                </a:lnTo>
                <a:lnTo>
                  <a:pt x="16" y="119"/>
                </a:lnTo>
                <a:lnTo>
                  <a:pt x="21" y="117"/>
                </a:lnTo>
                <a:lnTo>
                  <a:pt x="21" y="113"/>
                </a:lnTo>
                <a:lnTo>
                  <a:pt x="21" y="111"/>
                </a:lnTo>
                <a:lnTo>
                  <a:pt x="20" y="105"/>
                </a:lnTo>
                <a:lnTo>
                  <a:pt x="18" y="102"/>
                </a:lnTo>
                <a:lnTo>
                  <a:pt x="12" y="102"/>
                </a:lnTo>
                <a:lnTo>
                  <a:pt x="6" y="100"/>
                </a:lnTo>
                <a:lnTo>
                  <a:pt x="12" y="94"/>
                </a:lnTo>
                <a:close/>
              </a:path>
            </a:pathLst>
          </a:custGeom>
          <a:solidFill>
            <a:srgbClr val="FFCC66"/>
          </a:solidFill>
          <a:ln w="3175">
            <a:noFill/>
            <a:round/>
            <a:headEnd/>
            <a:tailEnd/>
          </a:ln>
        </p:spPr>
        <p:txBody>
          <a:bodyPr/>
          <a:lstStyle/>
          <a:p>
            <a:endParaRPr lang="it-IT"/>
          </a:p>
        </p:txBody>
      </p:sp>
      <p:sp>
        <p:nvSpPr>
          <p:cNvPr id="15516" name="Freeform 426"/>
          <p:cNvSpPr>
            <a:spLocks noChangeAspect="1"/>
          </p:cNvSpPr>
          <p:nvPr/>
        </p:nvSpPr>
        <p:spPr bwMode="auto">
          <a:xfrm>
            <a:off x="8715375" y="5399088"/>
            <a:ext cx="180975" cy="234950"/>
          </a:xfrm>
          <a:custGeom>
            <a:avLst/>
            <a:gdLst>
              <a:gd name="T0" fmla="*/ 2147483647 w 106"/>
              <a:gd name="T1" fmla="*/ 2147483647 h 138"/>
              <a:gd name="T2" fmla="*/ 2147483647 w 106"/>
              <a:gd name="T3" fmla="*/ 2147483647 h 138"/>
              <a:gd name="T4" fmla="*/ 2147483647 w 106"/>
              <a:gd name="T5" fmla="*/ 2147483647 h 138"/>
              <a:gd name="T6" fmla="*/ 2147483647 w 106"/>
              <a:gd name="T7" fmla="*/ 2147483647 h 138"/>
              <a:gd name="T8" fmla="*/ 2147483647 w 106"/>
              <a:gd name="T9" fmla="*/ 2147483647 h 138"/>
              <a:gd name="T10" fmla="*/ 2147483647 w 106"/>
              <a:gd name="T11" fmla="*/ 2147483647 h 138"/>
              <a:gd name="T12" fmla="*/ 2147483647 w 106"/>
              <a:gd name="T13" fmla="*/ 2147483647 h 138"/>
              <a:gd name="T14" fmla="*/ 2147483647 w 106"/>
              <a:gd name="T15" fmla="*/ 0 h 138"/>
              <a:gd name="T16" fmla="*/ 2147483647 w 106"/>
              <a:gd name="T17" fmla="*/ 2147483647 h 138"/>
              <a:gd name="T18" fmla="*/ 2147483647 w 106"/>
              <a:gd name="T19" fmla="*/ 2147483647 h 138"/>
              <a:gd name="T20" fmla="*/ 2147483647 w 106"/>
              <a:gd name="T21" fmla="*/ 2147483647 h 138"/>
              <a:gd name="T22" fmla="*/ 2147483647 w 106"/>
              <a:gd name="T23" fmla="*/ 2147483647 h 138"/>
              <a:gd name="T24" fmla="*/ 2147483647 w 106"/>
              <a:gd name="T25" fmla="*/ 2147483647 h 138"/>
              <a:gd name="T26" fmla="*/ 2147483647 w 106"/>
              <a:gd name="T27" fmla="*/ 2147483647 h 138"/>
              <a:gd name="T28" fmla="*/ 2147483647 w 106"/>
              <a:gd name="T29" fmla="*/ 2147483647 h 138"/>
              <a:gd name="T30" fmla="*/ 2147483647 w 106"/>
              <a:gd name="T31" fmla="*/ 2147483647 h 138"/>
              <a:gd name="T32" fmla="*/ 2147483647 w 106"/>
              <a:gd name="T33" fmla="*/ 2147483647 h 138"/>
              <a:gd name="T34" fmla="*/ 2147483647 w 106"/>
              <a:gd name="T35" fmla="*/ 2147483647 h 138"/>
              <a:gd name="T36" fmla="*/ 2147483647 w 106"/>
              <a:gd name="T37" fmla="*/ 2147483647 h 138"/>
              <a:gd name="T38" fmla="*/ 2147483647 w 106"/>
              <a:gd name="T39" fmla="*/ 2147483647 h 138"/>
              <a:gd name="T40" fmla="*/ 2147483647 w 106"/>
              <a:gd name="T41" fmla="*/ 2147483647 h 138"/>
              <a:gd name="T42" fmla="*/ 2147483647 w 106"/>
              <a:gd name="T43" fmla="*/ 2147483647 h 138"/>
              <a:gd name="T44" fmla="*/ 2147483647 w 106"/>
              <a:gd name="T45" fmla="*/ 2147483647 h 138"/>
              <a:gd name="T46" fmla="*/ 2147483647 w 106"/>
              <a:gd name="T47" fmla="*/ 2147483647 h 138"/>
              <a:gd name="T48" fmla="*/ 0 w 106"/>
              <a:gd name="T49" fmla="*/ 2147483647 h 138"/>
              <a:gd name="T50" fmla="*/ 2147483647 w 106"/>
              <a:gd name="T51" fmla="*/ 2147483647 h 138"/>
              <a:gd name="T52" fmla="*/ 2147483647 w 106"/>
              <a:gd name="T53" fmla="*/ 2147483647 h 138"/>
              <a:gd name="T54" fmla="*/ 2147483647 w 106"/>
              <a:gd name="T55" fmla="*/ 2147483647 h 138"/>
              <a:gd name="T56" fmla="*/ 2147483647 w 106"/>
              <a:gd name="T57" fmla="*/ 2147483647 h 138"/>
              <a:gd name="T58" fmla="*/ 2147483647 w 106"/>
              <a:gd name="T59" fmla="*/ 2147483647 h 138"/>
              <a:gd name="T60" fmla="*/ 2147483647 w 106"/>
              <a:gd name="T61" fmla="*/ 2147483647 h 138"/>
              <a:gd name="T62" fmla="*/ 2147483647 w 106"/>
              <a:gd name="T63" fmla="*/ 214748364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38"/>
              <a:gd name="T98" fmla="*/ 106 w 106"/>
              <a:gd name="T99" fmla="*/ 138 h 1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38">
                <a:moveTo>
                  <a:pt x="12" y="94"/>
                </a:moveTo>
                <a:lnTo>
                  <a:pt x="23" y="88"/>
                </a:lnTo>
                <a:lnTo>
                  <a:pt x="33" y="82"/>
                </a:lnTo>
                <a:lnTo>
                  <a:pt x="41" y="73"/>
                </a:lnTo>
                <a:lnTo>
                  <a:pt x="50" y="65"/>
                </a:lnTo>
                <a:lnTo>
                  <a:pt x="50" y="63"/>
                </a:lnTo>
                <a:lnTo>
                  <a:pt x="50" y="55"/>
                </a:lnTo>
                <a:lnTo>
                  <a:pt x="52" y="52"/>
                </a:lnTo>
                <a:lnTo>
                  <a:pt x="54" y="48"/>
                </a:lnTo>
                <a:lnTo>
                  <a:pt x="56" y="44"/>
                </a:lnTo>
                <a:lnTo>
                  <a:pt x="60" y="42"/>
                </a:lnTo>
                <a:lnTo>
                  <a:pt x="54" y="34"/>
                </a:lnTo>
                <a:lnTo>
                  <a:pt x="52" y="23"/>
                </a:lnTo>
                <a:lnTo>
                  <a:pt x="52" y="11"/>
                </a:lnTo>
                <a:lnTo>
                  <a:pt x="52" y="0"/>
                </a:lnTo>
                <a:lnTo>
                  <a:pt x="54" y="0"/>
                </a:lnTo>
                <a:lnTo>
                  <a:pt x="58" y="0"/>
                </a:lnTo>
                <a:lnTo>
                  <a:pt x="64" y="9"/>
                </a:lnTo>
                <a:lnTo>
                  <a:pt x="69" y="25"/>
                </a:lnTo>
                <a:lnTo>
                  <a:pt x="66" y="34"/>
                </a:lnTo>
                <a:lnTo>
                  <a:pt x="60" y="42"/>
                </a:lnTo>
                <a:lnTo>
                  <a:pt x="60" y="48"/>
                </a:lnTo>
                <a:lnTo>
                  <a:pt x="60" y="50"/>
                </a:lnTo>
                <a:lnTo>
                  <a:pt x="64" y="52"/>
                </a:lnTo>
                <a:lnTo>
                  <a:pt x="67" y="52"/>
                </a:lnTo>
                <a:lnTo>
                  <a:pt x="69" y="48"/>
                </a:lnTo>
                <a:lnTo>
                  <a:pt x="67" y="42"/>
                </a:lnTo>
                <a:lnTo>
                  <a:pt x="71" y="52"/>
                </a:lnTo>
                <a:lnTo>
                  <a:pt x="75" y="59"/>
                </a:lnTo>
                <a:lnTo>
                  <a:pt x="81" y="67"/>
                </a:lnTo>
                <a:lnTo>
                  <a:pt x="87" y="69"/>
                </a:lnTo>
                <a:lnTo>
                  <a:pt x="94" y="65"/>
                </a:lnTo>
                <a:lnTo>
                  <a:pt x="106" y="61"/>
                </a:lnTo>
                <a:lnTo>
                  <a:pt x="104" y="69"/>
                </a:lnTo>
                <a:lnTo>
                  <a:pt x="100" y="77"/>
                </a:lnTo>
                <a:lnTo>
                  <a:pt x="96" y="80"/>
                </a:lnTo>
                <a:lnTo>
                  <a:pt x="92" y="84"/>
                </a:lnTo>
                <a:lnTo>
                  <a:pt x="81" y="90"/>
                </a:lnTo>
                <a:lnTo>
                  <a:pt x="64" y="94"/>
                </a:lnTo>
                <a:lnTo>
                  <a:pt x="60" y="96"/>
                </a:lnTo>
                <a:lnTo>
                  <a:pt x="56" y="100"/>
                </a:lnTo>
                <a:lnTo>
                  <a:pt x="54" y="103"/>
                </a:lnTo>
                <a:lnTo>
                  <a:pt x="54" y="109"/>
                </a:lnTo>
                <a:lnTo>
                  <a:pt x="46" y="117"/>
                </a:lnTo>
                <a:lnTo>
                  <a:pt x="33" y="126"/>
                </a:lnTo>
                <a:lnTo>
                  <a:pt x="18" y="134"/>
                </a:lnTo>
                <a:lnTo>
                  <a:pt x="6" y="138"/>
                </a:lnTo>
                <a:lnTo>
                  <a:pt x="4" y="136"/>
                </a:lnTo>
                <a:lnTo>
                  <a:pt x="2" y="134"/>
                </a:lnTo>
                <a:lnTo>
                  <a:pt x="0" y="132"/>
                </a:lnTo>
                <a:lnTo>
                  <a:pt x="0" y="128"/>
                </a:lnTo>
                <a:lnTo>
                  <a:pt x="2" y="125"/>
                </a:lnTo>
                <a:lnTo>
                  <a:pt x="8" y="121"/>
                </a:lnTo>
                <a:lnTo>
                  <a:pt x="16" y="119"/>
                </a:lnTo>
                <a:lnTo>
                  <a:pt x="21" y="117"/>
                </a:lnTo>
                <a:lnTo>
                  <a:pt x="21" y="113"/>
                </a:lnTo>
                <a:lnTo>
                  <a:pt x="21" y="111"/>
                </a:lnTo>
                <a:lnTo>
                  <a:pt x="20" y="105"/>
                </a:lnTo>
                <a:lnTo>
                  <a:pt x="18" y="102"/>
                </a:lnTo>
                <a:lnTo>
                  <a:pt x="12" y="102"/>
                </a:lnTo>
                <a:lnTo>
                  <a:pt x="6" y="100"/>
                </a:lnTo>
                <a:lnTo>
                  <a:pt x="12" y="94"/>
                </a:lnTo>
              </a:path>
            </a:pathLst>
          </a:custGeom>
          <a:solidFill>
            <a:srgbClr val="FFCC66"/>
          </a:solidFill>
          <a:ln w="3175">
            <a:noFill/>
            <a:round/>
            <a:headEnd/>
            <a:tailEnd/>
          </a:ln>
        </p:spPr>
        <p:txBody>
          <a:bodyPr/>
          <a:lstStyle/>
          <a:p>
            <a:endParaRPr lang="it-IT"/>
          </a:p>
        </p:txBody>
      </p:sp>
      <p:sp>
        <p:nvSpPr>
          <p:cNvPr id="15517" name="Freeform 427"/>
          <p:cNvSpPr>
            <a:spLocks noChangeAspect="1"/>
          </p:cNvSpPr>
          <p:nvPr/>
        </p:nvSpPr>
        <p:spPr bwMode="auto">
          <a:xfrm>
            <a:off x="8793163" y="4940300"/>
            <a:ext cx="20637" cy="17463"/>
          </a:xfrm>
          <a:custGeom>
            <a:avLst/>
            <a:gdLst>
              <a:gd name="T0" fmla="*/ 0 w 12"/>
              <a:gd name="T1" fmla="*/ 0 h 10"/>
              <a:gd name="T2" fmla="*/ 2147483647 w 12"/>
              <a:gd name="T3" fmla="*/ 2147483647 h 10"/>
              <a:gd name="T4" fmla="*/ 2147483647 w 12"/>
              <a:gd name="T5" fmla="*/ 2147483647 h 10"/>
              <a:gd name="T6" fmla="*/ 2147483647 w 12"/>
              <a:gd name="T7" fmla="*/ 2147483647 h 10"/>
              <a:gd name="T8" fmla="*/ 2147483647 w 12"/>
              <a:gd name="T9" fmla="*/ 0 h 10"/>
              <a:gd name="T10" fmla="*/ 0 w 12"/>
              <a:gd name="T11" fmla="*/ 0 h 10"/>
              <a:gd name="T12" fmla="*/ 0 60000 65536"/>
              <a:gd name="T13" fmla="*/ 0 60000 65536"/>
              <a:gd name="T14" fmla="*/ 0 60000 65536"/>
              <a:gd name="T15" fmla="*/ 0 60000 65536"/>
              <a:gd name="T16" fmla="*/ 0 60000 65536"/>
              <a:gd name="T17" fmla="*/ 0 60000 65536"/>
              <a:gd name="T18" fmla="*/ 0 w 12"/>
              <a:gd name="T19" fmla="*/ 0 h 10"/>
              <a:gd name="T20" fmla="*/ 12 w 1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2" h="10">
                <a:moveTo>
                  <a:pt x="0" y="0"/>
                </a:moveTo>
                <a:lnTo>
                  <a:pt x="4" y="6"/>
                </a:lnTo>
                <a:lnTo>
                  <a:pt x="6" y="10"/>
                </a:lnTo>
                <a:lnTo>
                  <a:pt x="12" y="2"/>
                </a:lnTo>
                <a:lnTo>
                  <a:pt x="6" y="0"/>
                </a:lnTo>
                <a:lnTo>
                  <a:pt x="0" y="0"/>
                </a:lnTo>
                <a:close/>
              </a:path>
            </a:pathLst>
          </a:custGeom>
          <a:solidFill>
            <a:srgbClr val="FFCC66"/>
          </a:solidFill>
          <a:ln w="9525">
            <a:noFill/>
            <a:round/>
            <a:headEnd/>
            <a:tailEnd/>
          </a:ln>
        </p:spPr>
        <p:txBody>
          <a:bodyPr/>
          <a:lstStyle/>
          <a:p>
            <a:endParaRPr lang="it-IT"/>
          </a:p>
        </p:txBody>
      </p:sp>
      <p:sp>
        <p:nvSpPr>
          <p:cNvPr id="15518" name="Freeform 428"/>
          <p:cNvSpPr>
            <a:spLocks noChangeAspect="1"/>
          </p:cNvSpPr>
          <p:nvPr/>
        </p:nvSpPr>
        <p:spPr bwMode="auto">
          <a:xfrm>
            <a:off x="8793163" y="4940300"/>
            <a:ext cx="20637" cy="17463"/>
          </a:xfrm>
          <a:custGeom>
            <a:avLst/>
            <a:gdLst>
              <a:gd name="T0" fmla="*/ 0 w 12"/>
              <a:gd name="T1" fmla="*/ 0 h 10"/>
              <a:gd name="T2" fmla="*/ 2147483647 w 12"/>
              <a:gd name="T3" fmla="*/ 2147483647 h 10"/>
              <a:gd name="T4" fmla="*/ 2147483647 w 12"/>
              <a:gd name="T5" fmla="*/ 2147483647 h 10"/>
              <a:gd name="T6" fmla="*/ 2147483647 w 12"/>
              <a:gd name="T7" fmla="*/ 2147483647 h 10"/>
              <a:gd name="T8" fmla="*/ 2147483647 w 12"/>
              <a:gd name="T9" fmla="*/ 2147483647 h 10"/>
              <a:gd name="T10" fmla="*/ 2147483647 w 12"/>
              <a:gd name="T11" fmla="*/ 2147483647 h 10"/>
              <a:gd name="T12" fmla="*/ 2147483647 w 12"/>
              <a:gd name="T13" fmla="*/ 0 h 10"/>
              <a:gd name="T14" fmla="*/ 0 w 12"/>
              <a:gd name="T15" fmla="*/ 0 h 10"/>
              <a:gd name="T16" fmla="*/ 0 w 12"/>
              <a:gd name="T17" fmla="*/ 0 h 10"/>
              <a:gd name="T18" fmla="*/ 0 w 12"/>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0"/>
              <a:gd name="T32" fmla="*/ 12 w 12"/>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0">
                <a:moveTo>
                  <a:pt x="0" y="0"/>
                </a:moveTo>
                <a:lnTo>
                  <a:pt x="4" y="6"/>
                </a:lnTo>
                <a:lnTo>
                  <a:pt x="6" y="10"/>
                </a:lnTo>
                <a:lnTo>
                  <a:pt x="12" y="2"/>
                </a:lnTo>
                <a:lnTo>
                  <a:pt x="6" y="0"/>
                </a:lnTo>
                <a:lnTo>
                  <a:pt x="0" y="0"/>
                </a:lnTo>
              </a:path>
            </a:pathLst>
          </a:custGeom>
          <a:solidFill>
            <a:srgbClr val="FFCC66"/>
          </a:solidFill>
          <a:ln w="0">
            <a:noFill/>
            <a:round/>
            <a:headEnd/>
            <a:tailEnd/>
          </a:ln>
        </p:spPr>
        <p:txBody>
          <a:bodyPr/>
          <a:lstStyle/>
          <a:p>
            <a:endParaRPr lang="it-IT"/>
          </a:p>
        </p:txBody>
      </p:sp>
      <p:sp>
        <p:nvSpPr>
          <p:cNvPr id="15519" name="Freeform 429"/>
          <p:cNvSpPr>
            <a:spLocks noChangeAspect="1"/>
          </p:cNvSpPr>
          <p:nvPr/>
        </p:nvSpPr>
        <p:spPr bwMode="auto">
          <a:xfrm>
            <a:off x="8824913" y="4949825"/>
            <a:ext cx="14287" cy="17463"/>
          </a:xfrm>
          <a:custGeom>
            <a:avLst/>
            <a:gdLst>
              <a:gd name="T0" fmla="*/ 2147483647 w 9"/>
              <a:gd name="T1" fmla="*/ 2147483647 h 10"/>
              <a:gd name="T2" fmla="*/ 2147483647 w 9"/>
              <a:gd name="T3" fmla="*/ 2147483647 h 10"/>
              <a:gd name="T4" fmla="*/ 2147483647 w 9"/>
              <a:gd name="T5" fmla="*/ 2147483647 h 10"/>
              <a:gd name="T6" fmla="*/ 2147483647 w 9"/>
              <a:gd name="T7" fmla="*/ 0 h 10"/>
              <a:gd name="T8" fmla="*/ 2147483647 w 9"/>
              <a:gd name="T9" fmla="*/ 0 h 10"/>
              <a:gd name="T10" fmla="*/ 0 w 9"/>
              <a:gd name="T11" fmla="*/ 0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10"/>
                </a:moveTo>
                <a:lnTo>
                  <a:pt x="7" y="8"/>
                </a:lnTo>
                <a:lnTo>
                  <a:pt x="9" y="8"/>
                </a:lnTo>
                <a:lnTo>
                  <a:pt x="9" y="0"/>
                </a:lnTo>
                <a:lnTo>
                  <a:pt x="3" y="0"/>
                </a:lnTo>
                <a:lnTo>
                  <a:pt x="0" y="0"/>
                </a:lnTo>
                <a:lnTo>
                  <a:pt x="5" y="10"/>
                </a:lnTo>
                <a:close/>
              </a:path>
            </a:pathLst>
          </a:custGeom>
          <a:solidFill>
            <a:srgbClr val="FFCC66"/>
          </a:solidFill>
          <a:ln w="9525">
            <a:noFill/>
            <a:round/>
            <a:headEnd/>
            <a:tailEnd/>
          </a:ln>
        </p:spPr>
        <p:txBody>
          <a:bodyPr/>
          <a:lstStyle/>
          <a:p>
            <a:endParaRPr lang="it-IT"/>
          </a:p>
        </p:txBody>
      </p:sp>
      <p:sp>
        <p:nvSpPr>
          <p:cNvPr id="15520" name="Freeform 430"/>
          <p:cNvSpPr>
            <a:spLocks noChangeAspect="1"/>
          </p:cNvSpPr>
          <p:nvPr/>
        </p:nvSpPr>
        <p:spPr bwMode="auto">
          <a:xfrm>
            <a:off x="8824913" y="4949825"/>
            <a:ext cx="14287" cy="17463"/>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0 h 10"/>
              <a:gd name="T10" fmla="*/ 2147483647 w 9"/>
              <a:gd name="T11" fmla="*/ 0 h 10"/>
              <a:gd name="T12" fmla="*/ 2147483647 w 9"/>
              <a:gd name="T13" fmla="*/ 0 h 10"/>
              <a:gd name="T14" fmla="*/ 0 w 9"/>
              <a:gd name="T15" fmla="*/ 0 h 10"/>
              <a:gd name="T16" fmla="*/ 0 w 9"/>
              <a:gd name="T17" fmla="*/ 0 h 10"/>
              <a:gd name="T18" fmla="*/ 2147483647 w 9"/>
              <a:gd name="T19" fmla="*/ 2147483647 h 10"/>
              <a:gd name="T20" fmla="*/ 2147483647 w 9"/>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0"/>
              <a:gd name="T35" fmla="*/ 9 w 9"/>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0">
                <a:moveTo>
                  <a:pt x="5" y="10"/>
                </a:moveTo>
                <a:lnTo>
                  <a:pt x="7" y="8"/>
                </a:lnTo>
                <a:lnTo>
                  <a:pt x="9" y="8"/>
                </a:lnTo>
                <a:lnTo>
                  <a:pt x="9" y="0"/>
                </a:lnTo>
                <a:lnTo>
                  <a:pt x="3" y="0"/>
                </a:lnTo>
                <a:lnTo>
                  <a:pt x="0" y="0"/>
                </a:lnTo>
                <a:lnTo>
                  <a:pt x="5" y="10"/>
                </a:lnTo>
              </a:path>
            </a:pathLst>
          </a:custGeom>
          <a:solidFill>
            <a:srgbClr val="FFCC66"/>
          </a:solidFill>
          <a:ln w="0">
            <a:noFill/>
            <a:round/>
            <a:headEnd/>
            <a:tailEnd/>
          </a:ln>
        </p:spPr>
        <p:txBody>
          <a:bodyPr/>
          <a:lstStyle/>
          <a:p>
            <a:endParaRPr lang="it-IT"/>
          </a:p>
        </p:txBody>
      </p:sp>
      <p:sp>
        <p:nvSpPr>
          <p:cNvPr id="15521" name="Freeform 431"/>
          <p:cNvSpPr>
            <a:spLocks noChangeAspect="1"/>
          </p:cNvSpPr>
          <p:nvPr/>
        </p:nvSpPr>
        <p:spPr bwMode="auto">
          <a:xfrm>
            <a:off x="8850313" y="4751388"/>
            <a:ext cx="25400" cy="68262"/>
          </a:xfrm>
          <a:custGeom>
            <a:avLst/>
            <a:gdLst>
              <a:gd name="T0" fmla="*/ 2147483647 w 15"/>
              <a:gd name="T1" fmla="*/ 0 h 40"/>
              <a:gd name="T2" fmla="*/ 0 w 15"/>
              <a:gd name="T3" fmla="*/ 2147483647 h 40"/>
              <a:gd name="T4" fmla="*/ 2147483647 w 15"/>
              <a:gd name="T5" fmla="*/ 2147483647 h 40"/>
              <a:gd name="T6" fmla="*/ 2147483647 w 15"/>
              <a:gd name="T7" fmla="*/ 2147483647 h 40"/>
              <a:gd name="T8" fmla="*/ 2147483647 w 15"/>
              <a:gd name="T9" fmla="*/ 2147483647 h 40"/>
              <a:gd name="T10" fmla="*/ 2147483647 w 15"/>
              <a:gd name="T11" fmla="*/ 2147483647 h 40"/>
              <a:gd name="T12" fmla="*/ 2147483647 w 15"/>
              <a:gd name="T13" fmla="*/ 2147483647 h 40"/>
              <a:gd name="T14" fmla="*/ 2147483647 w 15"/>
              <a:gd name="T15" fmla="*/ 2147483647 h 40"/>
              <a:gd name="T16" fmla="*/ 2147483647 w 15"/>
              <a:gd name="T17" fmla="*/ 2147483647 h 40"/>
              <a:gd name="T18" fmla="*/ 2147483647 w 15"/>
              <a:gd name="T19" fmla="*/ 2147483647 h 40"/>
              <a:gd name="T20" fmla="*/ 2147483647 w 15"/>
              <a:gd name="T21" fmla="*/ 2147483647 h 40"/>
              <a:gd name="T22" fmla="*/ 2147483647 w 15"/>
              <a:gd name="T23" fmla="*/ 2147483647 h 40"/>
              <a:gd name="T24" fmla="*/ 2147483647 w 15"/>
              <a:gd name="T25" fmla="*/ 2147483647 h 40"/>
              <a:gd name="T26" fmla="*/ 2147483647 w 15"/>
              <a:gd name="T27" fmla="*/ 2147483647 h 40"/>
              <a:gd name="T28" fmla="*/ 2147483647 w 15"/>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40"/>
              <a:gd name="T47" fmla="*/ 15 w 1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40">
                <a:moveTo>
                  <a:pt x="2" y="0"/>
                </a:moveTo>
                <a:lnTo>
                  <a:pt x="0" y="12"/>
                </a:lnTo>
                <a:lnTo>
                  <a:pt x="2" y="21"/>
                </a:lnTo>
                <a:lnTo>
                  <a:pt x="4" y="21"/>
                </a:lnTo>
                <a:lnTo>
                  <a:pt x="8" y="21"/>
                </a:lnTo>
                <a:lnTo>
                  <a:pt x="8" y="31"/>
                </a:lnTo>
                <a:lnTo>
                  <a:pt x="8" y="40"/>
                </a:lnTo>
                <a:lnTo>
                  <a:pt x="11" y="38"/>
                </a:lnTo>
                <a:lnTo>
                  <a:pt x="15" y="35"/>
                </a:lnTo>
                <a:lnTo>
                  <a:pt x="15" y="31"/>
                </a:lnTo>
                <a:lnTo>
                  <a:pt x="15" y="25"/>
                </a:lnTo>
                <a:lnTo>
                  <a:pt x="15" y="15"/>
                </a:lnTo>
                <a:lnTo>
                  <a:pt x="15" y="8"/>
                </a:lnTo>
                <a:lnTo>
                  <a:pt x="8" y="2"/>
                </a:lnTo>
                <a:lnTo>
                  <a:pt x="2" y="0"/>
                </a:lnTo>
                <a:close/>
              </a:path>
            </a:pathLst>
          </a:custGeom>
          <a:solidFill>
            <a:srgbClr val="FFCC66"/>
          </a:solidFill>
          <a:ln w="9525">
            <a:noFill/>
            <a:round/>
            <a:headEnd/>
            <a:tailEnd/>
          </a:ln>
        </p:spPr>
        <p:txBody>
          <a:bodyPr/>
          <a:lstStyle/>
          <a:p>
            <a:endParaRPr lang="it-IT"/>
          </a:p>
        </p:txBody>
      </p:sp>
      <p:sp>
        <p:nvSpPr>
          <p:cNvPr id="15522" name="Freeform 432"/>
          <p:cNvSpPr>
            <a:spLocks noChangeAspect="1"/>
          </p:cNvSpPr>
          <p:nvPr/>
        </p:nvSpPr>
        <p:spPr bwMode="auto">
          <a:xfrm>
            <a:off x="8850313" y="4751388"/>
            <a:ext cx="25400" cy="68262"/>
          </a:xfrm>
          <a:custGeom>
            <a:avLst/>
            <a:gdLst>
              <a:gd name="T0" fmla="*/ 2147483647 w 15"/>
              <a:gd name="T1" fmla="*/ 0 h 40"/>
              <a:gd name="T2" fmla="*/ 0 w 15"/>
              <a:gd name="T3" fmla="*/ 2147483647 h 40"/>
              <a:gd name="T4" fmla="*/ 2147483647 w 15"/>
              <a:gd name="T5" fmla="*/ 2147483647 h 40"/>
              <a:gd name="T6" fmla="*/ 2147483647 w 15"/>
              <a:gd name="T7" fmla="*/ 2147483647 h 40"/>
              <a:gd name="T8" fmla="*/ 2147483647 w 15"/>
              <a:gd name="T9" fmla="*/ 2147483647 h 40"/>
              <a:gd name="T10" fmla="*/ 2147483647 w 15"/>
              <a:gd name="T11" fmla="*/ 2147483647 h 40"/>
              <a:gd name="T12" fmla="*/ 2147483647 w 15"/>
              <a:gd name="T13" fmla="*/ 2147483647 h 40"/>
              <a:gd name="T14" fmla="*/ 2147483647 w 15"/>
              <a:gd name="T15" fmla="*/ 2147483647 h 40"/>
              <a:gd name="T16" fmla="*/ 2147483647 w 15"/>
              <a:gd name="T17" fmla="*/ 2147483647 h 40"/>
              <a:gd name="T18" fmla="*/ 2147483647 w 15"/>
              <a:gd name="T19" fmla="*/ 2147483647 h 40"/>
              <a:gd name="T20" fmla="*/ 2147483647 w 15"/>
              <a:gd name="T21" fmla="*/ 2147483647 h 40"/>
              <a:gd name="T22" fmla="*/ 2147483647 w 15"/>
              <a:gd name="T23" fmla="*/ 2147483647 h 40"/>
              <a:gd name="T24" fmla="*/ 2147483647 w 15"/>
              <a:gd name="T25" fmla="*/ 2147483647 h 40"/>
              <a:gd name="T26" fmla="*/ 2147483647 w 15"/>
              <a:gd name="T27" fmla="*/ 2147483647 h 40"/>
              <a:gd name="T28" fmla="*/ 2147483647 w 15"/>
              <a:gd name="T29" fmla="*/ 0 h 40"/>
              <a:gd name="T30" fmla="*/ 2147483647 w 15"/>
              <a:gd name="T31" fmla="*/ 0 h 40"/>
              <a:gd name="T32" fmla="*/ 2147483647 w 15"/>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0"/>
              <a:gd name="T53" fmla="*/ 15 w 15"/>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0">
                <a:moveTo>
                  <a:pt x="2" y="0"/>
                </a:moveTo>
                <a:lnTo>
                  <a:pt x="0" y="12"/>
                </a:lnTo>
                <a:lnTo>
                  <a:pt x="2" y="21"/>
                </a:lnTo>
                <a:lnTo>
                  <a:pt x="4" y="21"/>
                </a:lnTo>
                <a:lnTo>
                  <a:pt x="8" y="21"/>
                </a:lnTo>
                <a:lnTo>
                  <a:pt x="8" y="31"/>
                </a:lnTo>
                <a:lnTo>
                  <a:pt x="8" y="40"/>
                </a:lnTo>
                <a:lnTo>
                  <a:pt x="11" y="38"/>
                </a:lnTo>
                <a:lnTo>
                  <a:pt x="15" y="35"/>
                </a:lnTo>
                <a:lnTo>
                  <a:pt x="15" y="31"/>
                </a:lnTo>
                <a:lnTo>
                  <a:pt x="15" y="25"/>
                </a:lnTo>
                <a:lnTo>
                  <a:pt x="15" y="15"/>
                </a:lnTo>
                <a:lnTo>
                  <a:pt x="15" y="8"/>
                </a:lnTo>
                <a:lnTo>
                  <a:pt x="8" y="2"/>
                </a:lnTo>
                <a:lnTo>
                  <a:pt x="2" y="0"/>
                </a:lnTo>
              </a:path>
            </a:pathLst>
          </a:custGeom>
          <a:solidFill>
            <a:srgbClr val="FFCC66"/>
          </a:solidFill>
          <a:ln w="0">
            <a:noFill/>
            <a:round/>
            <a:headEnd/>
            <a:tailEnd/>
          </a:ln>
        </p:spPr>
        <p:txBody>
          <a:bodyPr/>
          <a:lstStyle/>
          <a:p>
            <a:endParaRPr lang="it-IT"/>
          </a:p>
        </p:txBody>
      </p:sp>
      <p:sp>
        <p:nvSpPr>
          <p:cNvPr id="15523" name="Freeform 433"/>
          <p:cNvSpPr>
            <a:spLocks noChangeAspect="1"/>
          </p:cNvSpPr>
          <p:nvPr/>
        </p:nvSpPr>
        <p:spPr bwMode="auto">
          <a:xfrm>
            <a:off x="8712200" y="4546600"/>
            <a:ext cx="20638" cy="46038"/>
          </a:xfrm>
          <a:custGeom>
            <a:avLst/>
            <a:gdLst>
              <a:gd name="T0" fmla="*/ 0 w 12"/>
              <a:gd name="T1" fmla="*/ 2147483647 h 27"/>
              <a:gd name="T2" fmla="*/ 0 w 12"/>
              <a:gd name="T3" fmla="*/ 2147483647 h 27"/>
              <a:gd name="T4" fmla="*/ 2147483647 w 12"/>
              <a:gd name="T5" fmla="*/ 2147483647 h 27"/>
              <a:gd name="T6" fmla="*/ 2147483647 w 12"/>
              <a:gd name="T7" fmla="*/ 2147483647 h 27"/>
              <a:gd name="T8" fmla="*/ 2147483647 w 12"/>
              <a:gd name="T9" fmla="*/ 2147483647 h 27"/>
              <a:gd name="T10" fmla="*/ 2147483647 w 12"/>
              <a:gd name="T11" fmla="*/ 2147483647 h 27"/>
              <a:gd name="T12" fmla="*/ 0 w 12"/>
              <a:gd name="T13" fmla="*/ 0 h 27"/>
              <a:gd name="T14" fmla="*/ 0 w 12"/>
              <a:gd name="T15" fmla="*/ 2147483647 h 27"/>
              <a:gd name="T16" fmla="*/ 0 w 12"/>
              <a:gd name="T17" fmla="*/ 214748364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7"/>
              <a:gd name="T29" fmla="*/ 12 w 1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7">
                <a:moveTo>
                  <a:pt x="0" y="8"/>
                </a:moveTo>
                <a:lnTo>
                  <a:pt x="0" y="16"/>
                </a:lnTo>
                <a:lnTo>
                  <a:pt x="2" y="21"/>
                </a:lnTo>
                <a:lnTo>
                  <a:pt x="6" y="25"/>
                </a:lnTo>
                <a:lnTo>
                  <a:pt x="12" y="27"/>
                </a:lnTo>
                <a:lnTo>
                  <a:pt x="6" y="12"/>
                </a:lnTo>
                <a:lnTo>
                  <a:pt x="0" y="0"/>
                </a:lnTo>
                <a:lnTo>
                  <a:pt x="0" y="4"/>
                </a:lnTo>
                <a:lnTo>
                  <a:pt x="0" y="8"/>
                </a:lnTo>
                <a:close/>
              </a:path>
            </a:pathLst>
          </a:custGeom>
          <a:solidFill>
            <a:srgbClr val="FFCC66"/>
          </a:solidFill>
          <a:ln w="9525">
            <a:noFill/>
            <a:round/>
            <a:headEnd/>
            <a:tailEnd/>
          </a:ln>
        </p:spPr>
        <p:txBody>
          <a:bodyPr/>
          <a:lstStyle/>
          <a:p>
            <a:endParaRPr lang="it-IT"/>
          </a:p>
        </p:txBody>
      </p:sp>
      <p:sp>
        <p:nvSpPr>
          <p:cNvPr id="15524" name="Freeform 434"/>
          <p:cNvSpPr>
            <a:spLocks noChangeAspect="1"/>
          </p:cNvSpPr>
          <p:nvPr/>
        </p:nvSpPr>
        <p:spPr bwMode="auto">
          <a:xfrm>
            <a:off x="8712200" y="4546600"/>
            <a:ext cx="20638" cy="46038"/>
          </a:xfrm>
          <a:custGeom>
            <a:avLst/>
            <a:gdLst>
              <a:gd name="T0" fmla="*/ 0 w 12"/>
              <a:gd name="T1" fmla="*/ 2147483647 h 27"/>
              <a:gd name="T2" fmla="*/ 0 w 12"/>
              <a:gd name="T3" fmla="*/ 2147483647 h 27"/>
              <a:gd name="T4" fmla="*/ 2147483647 w 12"/>
              <a:gd name="T5" fmla="*/ 2147483647 h 27"/>
              <a:gd name="T6" fmla="*/ 2147483647 w 12"/>
              <a:gd name="T7" fmla="*/ 2147483647 h 27"/>
              <a:gd name="T8" fmla="*/ 2147483647 w 12"/>
              <a:gd name="T9" fmla="*/ 2147483647 h 27"/>
              <a:gd name="T10" fmla="*/ 2147483647 w 12"/>
              <a:gd name="T11" fmla="*/ 2147483647 h 27"/>
              <a:gd name="T12" fmla="*/ 0 w 12"/>
              <a:gd name="T13" fmla="*/ 0 h 27"/>
              <a:gd name="T14" fmla="*/ 0 w 12"/>
              <a:gd name="T15" fmla="*/ 2147483647 h 27"/>
              <a:gd name="T16" fmla="*/ 0 w 12"/>
              <a:gd name="T17" fmla="*/ 2147483647 h 27"/>
              <a:gd name="T18" fmla="*/ 0 w 12"/>
              <a:gd name="T19" fmla="*/ 2147483647 h 27"/>
              <a:gd name="T20" fmla="*/ 0 w 12"/>
              <a:gd name="T21" fmla="*/ 214748364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7"/>
              <a:gd name="T35" fmla="*/ 12 w 12"/>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7">
                <a:moveTo>
                  <a:pt x="0" y="8"/>
                </a:moveTo>
                <a:lnTo>
                  <a:pt x="0" y="16"/>
                </a:lnTo>
                <a:lnTo>
                  <a:pt x="2" y="21"/>
                </a:lnTo>
                <a:lnTo>
                  <a:pt x="6" y="25"/>
                </a:lnTo>
                <a:lnTo>
                  <a:pt x="12" y="27"/>
                </a:lnTo>
                <a:lnTo>
                  <a:pt x="6" y="12"/>
                </a:lnTo>
                <a:lnTo>
                  <a:pt x="0" y="0"/>
                </a:lnTo>
                <a:lnTo>
                  <a:pt x="0" y="4"/>
                </a:lnTo>
                <a:lnTo>
                  <a:pt x="0" y="8"/>
                </a:lnTo>
              </a:path>
            </a:pathLst>
          </a:custGeom>
          <a:solidFill>
            <a:srgbClr val="FFCC66"/>
          </a:solidFill>
          <a:ln w="0">
            <a:noFill/>
            <a:round/>
            <a:headEnd/>
            <a:tailEnd/>
          </a:ln>
        </p:spPr>
        <p:txBody>
          <a:bodyPr/>
          <a:lstStyle/>
          <a:p>
            <a:endParaRPr lang="it-IT"/>
          </a:p>
        </p:txBody>
      </p:sp>
      <p:sp>
        <p:nvSpPr>
          <p:cNvPr id="15525" name="Freeform 435"/>
          <p:cNvSpPr>
            <a:spLocks noChangeAspect="1"/>
          </p:cNvSpPr>
          <p:nvPr/>
        </p:nvSpPr>
        <p:spPr bwMode="auto">
          <a:xfrm>
            <a:off x="8726488" y="4602163"/>
            <a:ext cx="28575" cy="25400"/>
          </a:xfrm>
          <a:custGeom>
            <a:avLst/>
            <a:gdLst>
              <a:gd name="T0" fmla="*/ 0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0 w 17"/>
              <a:gd name="T13" fmla="*/ 0 h 15"/>
              <a:gd name="T14" fmla="*/ 0 w 17"/>
              <a:gd name="T15" fmla="*/ 2147483647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0" y="11"/>
                </a:moveTo>
                <a:lnTo>
                  <a:pt x="12" y="13"/>
                </a:lnTo>
                <a:lnTo>
                  <a:pt x="17" y="15"/>
                </a:lnTo>
                <a:lnTo>
                  <a:pt x="14" y="9"/>
                </a:lnTo>
                <a:lnTo>
                  <a:pt x="10" y="6"/>
                </a:lnTo>
                <a:lnTo>
                  <a:pt x="6" y="2"/>
                </a:lnTo>
                <a:lnTo>
                  <a:pt x="0" y="0"/>
                </a:lnTo>
                <a:lnTo>
                  <a:pt x="0" y="11"/>
                </a:lnTo>
                <a:close/>
              </a:path>
            </a:pathLst>
          </a:custGeom>
          <a:solidFill>
            <a:srgbClr val="FFCC66"/>
          </a:solidFill>
          <a:ln w="9525">
            <a:noFill/>
            <a:round/>
            <a:headEnd/>
            <a:tailEnd/>
          </a:ln>
        </p:spPr>
        <p:txBody>
          <a:bodyPr/>
          <a:lstStyle/>
          <a:p>
            <a:endParaRPr lang="it-IT"/>
          </a:p>
        </p:txBody>
      </p:sp>
      <p:sp>
        <p:nvSpPr>
          <p:cNvPr id="15526" name="Freeform 436"/>
          <p:cNvSpPr>
            <a:spLocks noChangeAspect="1"/>
          </p:cNvSpPr>
          <p:nvPr/>
        </p:nvSpPr>
        <p:spPr bwMode="auto">
          <a:xfrm>
            <a:off x="8726488" y="4602163"/>
            <a:ext cx="28575" cy="25400"/>
          </a:xfrm>
          <a:custGeom>
            <a:avLst/>
            <a:gdLst>
              <a:gd name="T0" fmla="*/ 0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0 w 17"/>
              <a:gd name="T13" fmla="*/ 0 h 15"/>
              <a:gd name="T14" fmla="*/ 0 w 17"/>
              <a:gd name="T15" fmla="*/ 0 h 15"/>
              <a:gd name="T16" fmla="*/ 0 w 17"/>
              <a:gd name="T17" fmla="*/ 2147483647 h 15"/>
              <a:gd name="T18" fmla="*/ 0 w 17"/>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5"/>
              <a:gd name="T32" fmla="*/ 17 w 17"/>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5">
                <a:moveTo>
                  <a:pt x="0" y="11"/>
                </a:moveTo>
                <a:lnTo>
                  <a:pt x="12" y="13"/>
                </a:lnTo>
                <a:lnTo>
                  <a:pt x="17" y="15"/>
                </a:lnTo>
                <a:lnTo>
                  <a:pt x="14" y="9"/>
                </a:lnTo>
                <a:lnTo>
                  <a:pt x="10" y="6"/>
                </a:lnTo>
                <a:lnTo>
                  <a:pt x="6" y="2"/>
                </a:lnTo>
                <a:lnTo>
                  <a:pt x="0" y="0"/>
                </a:lnTo>
                <a:lnTo>
                  <a:pt x="0" y="11"/>
                </a:lnTo>
                <a:close/>
              </a:path>
            </a:pathLst>
          </a:custGeom>
          <a:solidFill>
            <a:srgbClr val="FFCC66"/>
          </a:solidFill>
          <a:ln w="0">
            <a:noFill/>
            <a:round/>
            <a:headEnd/>
            <a:tailEnd/>
          </a:ln>
        </p:spPr>
        <p:txBody>
          <a:bodyPr/>
          <a:lstStyle/>
          <a:p>
            <a:endParaRPr lang="it-IT"/>
          </a:p>
        </p:txBody>
      </p:sp>
      <p:sp>
        <p:nvSpPr>
          <p:cNvPr id="15527" name="Freeform 437"/>
          <p:cNvSpPr>
            <a:spLocks noChangeAspect="1"/>
          </p:cNvSpPr>
          <p:nvPr/>
        </p:nvSpPr>
        <p:spPr bwMode="auto">
          <a:xfrm>
            <a:off x="8674100" y="4641850"/>
            <a:ext cx="15875" cy="15875"/>
          </a:xfrm>
          <a:custGeom>
            <a:avLst/>
            <a:gdLst>
              <a:gd name="T0" fmla="*/ 2147483647 w 10"/>
              <a:gd name="T1" fmla="*/ 2147483647 h 9"/>
              <a:gd name="T2" fmla="*/ 2147483647 w 10"/>
              <a:gd name="T3" fmla="*/ 2147483647 h 9"/>
              <a:gd name="T4" fmla="*/ 2147483647 w 10"/>
              <a:gd name="T5" fmla="*/ 2147483647 h 9"/>
              <a:gd name="T6" fmla="*/ 2147483647 w 10"/>
              <a:gd name="T7" fmla="*/ 2147483647 h 9"/>
              <a:gd name="T8" fmla="*/ 0 w 10"/>
              <a:gd name="T9" fmla="*/ 0 h 9"/>
              <a:gd name="T10" fmla="*/ 2147483647 w 10"/>
              <a:gd name="T11" fmla="*/ 2147483647 h 9"/>
              <a:gd name="T12" fmla="*/ 2147483647 w 10"/>
              <a:gd name="T13" fmla="*/ 2147483647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10" y="9"/>
                </a:moveTo>
                <a:lnTo>
                  <a:pt x="6" y="9"/>
                </a:lnTo>
                <a:lnTo>
                  <a:pt x="4" y="6"/>
                </a:lnTo>
                <a:lnTo>
                  <a:pt x="2" y="4"/>
                </a:lnTo>
                <a:lnTo>
                  <a:pt x="0" y="0"/>
                </a:lnTo>
                <a:lnTo>
                  <a:pt x="6" y="6"/>
                </a:lnTo>
                <a:lnTo>
                  <a:pt x="10" y="9"/>
                </a:lnTo>
                <a:close/>
              </a:path>
            </a:pathLst>
          </a:custGeom>
          <a:solidFill>
            <a:srgbClr val="FFCC66"/>
          </a:solidFill>
          <a:ln w="9525">
            <a:noFill/>
            <a:round/>
            <a:headEnd/>
            <a:tailEnd/>
          </a:ln>
        </p:spPr>
        <p:txBody>
          <a:bodyPr/>
          <a:lstStyle/>
          <a:p>
            <a:endParaRPr lang="it-IT"/>
          </a:p>
        </p:txBody>
      </p:sp>
      <p:sp>
        <p:nvSpPr>
          <p:cNvPr id="15528" name="Freeform 438"/>
          <p:cNvSpPr>
            <a:spLocks noChangeAspect="1"/>
          </p:cNvSpPr>
          <p:nvPr/>
        </p:nvSpPr>
        <p:spPr bwMode="auto">
          <a:xfrm>
            <a:off x="8674100" y="4641850"/>
            <a:ext cx="15875" cy="15875"/>
          </a:xfrm>
          <a:custGeom>
            <a:avLst/>
            <a:gdLst>
              <a:gd name="T0" fmla="*/ 2147483647 w 10"/>
              <a:gd name="T1" fmla="*/ 2147483647 h 9"/>
              <a:gd name="T2" fmla="*/ 2147483647 w 10"/>
              <a:gd name="T3" fmla="*/ 2147483647 h 9"/>
              <a:gd name="T4" fmla="*/ 2147483647 w 10"/>
              <a:gd name="T5" fmla="*/ 2147483647 h 9"/>
              <a:gd name="T6" fmla="*/ 2147483647 w 10"/>
              <a:gd name="T7" fmla="*/ 2147483647 h 9"/>
              <a:gd name="T8" fmla="*/ 0 w 10"/>
              <a:gd name="T9" fmla="*/ 0 h 9"/>
              <a:gd name="T10" fmla="*/ 2147483647 w 10"/>
              <a:gd name="T11" fmla="*/ 2147483647 h 9"/>
              <a:gd name="T12" fmla="*/ 2147483647 w 10"/>
              <a:gd name="T13" fmla="*/ 2147483647 h 9"/>
              <a:gd name="T14" fmla="*/ 2147483647 w 10"/>
              <a:gd name="T15" fmla="*/ 2147483647 h 9"/>
              <a:gd name="T16" fmla="*/ 2147483647 w 10"/>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10" y="9"/>
                </a:moveTo>
                <a:lnTo>
                  <a:pt x="6" y="9"/>
                </a:lnTo>
                <a:lnTo>
                  <a:pt x="4" y="6"/>
                </a:lnTo>
                <a:lnTo>
                  <a:pt x="2" y="4"/>
                </a:lnTo>
                <a:lnTo>
                  <a:pt x="0" y="0"/>
                </a:lnTo>
                <a:lnTo>
                  <a:pt x="6" y="6"/>
                </a:lnTo>
                <a:lnTo>
                  <a:pt x="10" y="9"/>
                </a:lnTo>
                <a:close/>
              </a:path>
            </a:pathLst>
          </a:custGeom>
          <a:solidFill>
            <a:srgbClr val="FFCC66"/>
          </a:solidFill>
          <a:ln w="0">
            <a:noFill/>
            <a:round/>
            <a:headEnd/>
            <a:tailEnd/>
          </a:ln>
        </p:spPr>
        <p:txBody>
          <a:bodyPr/>
          <a:lstStyle/>
          <a:p>
            <a:endParaRPr lang="it-IT"/>
          </a:p>
        </p:txBody>
      </p:sp>
      <p:sp>
        <p:nvSpPr>
          <p:cNvPr id="15529" name="Freeform 439"/>
          <p:cNvSpPr>
            <a:spLocks noChangeAspect="1"/>
          </p:cNvSpPr>
          <p:nvPr/>
        </p:nvSpPr>
        <p:spPr bwMode="auto">
          <a:xfrm>
            <a:off x="8853488" y="4624388"/>
            <a:ext cx="9525" cy="11112"/>
          </a:xfrm>
          <a:custGeom>
            <a:avLst/>
            <a:gdLst>
              <a:gd name="T0" fmla="*/ 0 w 6"/>
              <a:gd name="T1" fmla="*/ 0 h 6"/>
              <a:gd name="T2" fmla="*/ 0 w 6"/>
              <a:gd name="T3" fmla="*/ 2147483647 h 6"/>
              <a:gd name="T4" fmla="*/ 2147483647 w 6"/>
              <a:gd name="T5" fmla="*/ 2147483647 h 6"/>
              <a:gd name="T6" fmla="*/ 2147483647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0"/>
                </a:moveTo>
                <a:lnTo>
                  <a:pt x="0" y="6"/>
                </a:lnTo>
                <a:lnTo>
                  <a:pt x="4" y="4"/>
                </a:lnTo>
                <a:lnTo>
                  <a:pt x="6" y="0"/>
                </a:lnTo>
                <a:lnTo>
                  <a:pt x="0" y="0"/>
                </a:lnTo>
                <a:close/>
              </a:path>
            </a:pathLst>
          </a:custGeom>
          <a:solidFill>
            <a:srgbClr val="FFCC66"/>
          </a:solidFill>
          <a:ln w="9525">
            <a:noFill/>
            <a:round/>
            <a:headEnd/>
            <a:tailEnd/>
          </a:ln>
        </p:spPr>
        <p:txBody>
          <a:bodyPr/>
          <a:lstStyle/>
          <a:p>
            <a:endParaRPr lang="it-IT"/>
          </a:p>
        </p:txBody>
      </p:sp>
      <p:sp>
        <p:nvSpPr>
          <p:cNvPr id="15530" name="Freeform 440"/>
          <p:cNvSpPr>
            <a:spLocks noChangeAspect="1"/>
          </p:cNvSpPr>
          <p:nvPr/>
        </p:nvSpPr>
        <p:spPr bwMode="auto">
          <a:xfrm>
            <a:off x="8853488" y="4624388"/>
            <a:ext cx="9525" cy="11112"/>
          </a:xfrm>
          <a:custGeom>
            <a:avLst/>
            <a:gdLst>
              <a:gd name="T0" fmla="*/ 0 w 6"/>
              <a:gd name="T1" fmla="*/ 0 h 6"/>
              <a:gd name="T2" fmla="*/ 0 w 6"/>
              <a:gd name="T3" fmla="*/ 2147483647 h 6"/>
              <a:gd name="T4" fmla="*/ 0 w 6"/>
              <a:gd name="T5" fmla="*/ 2147483647 h 6"/>
              <a:gd name="T6" fmla="*/ 2147483647 w 6"/>
              <a:gd name="T7" fmla="*/ 2147483647 h 6"/>
              <a:gd name="T8" fmla="*/ 2147483647 w 6"/>
              <a:gd name="T9" fmla="*/ 0 h 6"/>
              <a:gd name="T10" fmla="*/ 2147483647 w 6"/>
              <a:gd name="T11" fmla="*/ 0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0" y="6"/>
                </a:lnTo>
                <a:lnTo>
                  <a:pt x="4" y="4"/>
                </a:lnTo>
                <a:lnTo>
                  <a:pt x="6" y="0"/>
                </a:lnTo>
                <a:lnTo>
                  <a:pt x="0" y="0"/>
                </a:lnTo>
              </a:path>
            </a:pathLst>
          </a:custGeom>
          <a:solidFill>
            <a:srgbClr val="FFCC66"/>
          </a:solidFill>
          <a:ln w="0">
            <a:noFill/>
            <a:round/>
            <a:headEnd/>
            <a:tailEnd/>
          </a:ln>
        </p:spPr>
        <p:txBody>
          <a:bodyPr/>
          <a:lstStyle/>
          <a:p>
            <a:endParaRPr lang="it-IT"/>
          </a:p>
        </p:txBody>
      </p:sp>
      <p:sp>
        <p:nvSpPr>
          <p:cNvPr id="15531" name="Freeform 441"/>
          <p:cNvSpPr>
            <a:spLocks noChangeAspect="1"/>
          </p:cNvSpPr>
          <p:nvPr/>
        </p:nvSpPr>
        <p:spPr bwMode="auto">
          <a:xfrm>
            <a:off x="8853488" y="4602163"/>
            <a:ext cx="19050" cy="19050"/>
          </a:xfrm>
          <a:custGeom>
            <a:avLst/>
            <a:gdLst>
              <a:gd name="T0" fmla="*/ 0 w 11"/>
              <a:gd name="T1" fmla="*/ 0 h 11"/>
              <a:gd name="T2" fmla="*/ 2147483647 w 11"/>
              <a:gd name="T3" fmla="*/ 2147483647 h 11"/>
              <a:gd name="T4" fmla="*/ 2147483647 w 11"/>
              <a:gd name="T5" fmla="*/ 2147483647 h 11"/>
              <a:gd name="T6" fmla="*/ 2147483647 w 11"/>
              <a:gd name="T7" fmla="*/ 0 h 11"/>
              <a:gd name="T8" fmla="*/ 0 w 11"/>
              <a:gd name="T9" fmla="*/ 0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0"/>
                </a:moveTo>
                <a:lnTo>
                  <a:pt x="11" y="11"/>
                </a:lnTo>
                <a:lnTo>
                  <a:pt x="9" y="4"/>
                </a:lnTo>
                <a:lnTo>
                  <a:pt x="6" y="0"/>
                </a:lnTo>
                <a:lnTo>
                  <a:pt x="0" y="0"/>
                </a:lnTo>
                <a:close/>
              </a:path>
            </a:pathLst>
          </a:custGeom>
          <a:solidFill>
            <a:srgbClr val="FFCC66"/>
          </a:solidFill>
          <a:ln w="9525">
            <a:noFill/>
            <a:round/>
            <a:headEnd/>
            <a:tailEnd/>
          </a:ln>
        </p:spPr>
        <p:txBody>
          <a:bodyPr/>
          <a:lstStyle/>
          <a:p>
            <a:endParaRPr lang="it-IT"/>
          </a:p>
        </p:txBody>
      </p:sp>
      <p:sp>
        <p:nvSpPr>
          <p:cNvPr id="15532" name="Freeform 442"/>
          <p:cNvSpPr>
            <a:spLocks noChangeAspect="1"/>
          </p:cNvSpPr>
          <p:nvPr/>
        </p:nvSpPr>
        <p:spPr bwMode="auto">
          <a:xfrm>
            <a:off x="8853488" y="4602163"/>
            <a:ext cx="19050" cy="19050"/>
          </a:xfrm>
          <a:custGeom>
            <a:avLst/>
            <a:gdLst>
              <a:gd name="T0" fmla="*/ 0 w 11"/>
              <a:gd name="T1" fmla="*/ 0 h 11"/>
              <a:gd name="T2" fmla="*/ 2147483647 w 11"/>
              <a:gd name="T3" fmla="*/ 2147483647 h 11"/>
              <a:gd name="T4" fmla="*/ 2147483647 w 11"/>
              <a:gd name="T5" fmla="*/ 2147483647 h 11"/>
              <a:gd name="T6" fmla="*/ 2147483647 w 11"/>
              <a:gd name="T7" fmla="*/ 2147483647 h 11"/>
              <a:gd name="T8" fmla="*/ 2147483647 w 11"/>
              <a:gd name="T9" fmla="*/ 0 h 11"/>
              <a:gd name="T10" fmla="*/ 2147483647 w 11"/>
              <a:gd name="T11" fmla="*/ 0 h 11"/>
              <a:gd name="T12" fmla="*/ 0 w 11"/>
              <a:gd name="T13" fmla="*/ 0 h 11"/>
              <a:gd name="T14" fmla="*/ 0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0" y="0"/>
                </a:moveTo>
                <a:lnTo>
                  <a:pt x="11" y="11"/>
                </a:lnTo>
                <a:lnTo>
                  <a:pt x="9" y="4"/>
                </a:lnTo>
                <a:lnTo>
                  <a:pt x="6" y="0"/>
                </a:lnTo>
                <a:lnTo>
                  <a:pt x="0" y="0"/>
                </a:lnTo>
              </a:path>
            </a:pathLst>
          </a:custGeom>
          <a:solidFill>
            <a:srgbClr val="FFCC66"/>
          </a:solidFill>
          <a:ln w="0">
            <a:noFill/>
            <a:round/>
            <a:headEnd/>
            <a:tailEnd/>
          </a:ln>
        </p:spPr>
        <p:txBody>
          <a:bodyPr/>
          <a:lstStyle/>
          <a:p>
            <a:endParaRPr lang="it-IT"/>
          </a:p>
        </p:txBody>
      </p:sp>
      <p:sp>
        <p:nvSpPr>
          <p:cNvPr id="15533" name="Freeform 443"/>
          <p:cNvSpPr>
            <a:spLocks noChangeAspect="1"/>
          </p:cNvSpPr>
          <p:nvPr/>
        </p:nvSpPr>
        <p:spPr bwMode="auto">
          <a:xfrm>
            <a:off x="8863013" y="4702175"/>
            <a:ext cx="9525" cy="14288"/>
          </a:xfrm>
          <a:custGeom>
            <a:avLst/>
            <a:gdLst>
              <a:gd name="T0" fmla="*/ 0 w 5"/>
              <a:gd name="T1" fmla="*/ 0 h 8"/>
              <a:gd name="T2" fmla="*/ 0 w 5"/>
              <a:gd name="T3" fmla="*/ 2147483647 h 8"/>
              <a:gd name="T4" fmla="*/ 0 w 5"/>
              <a:gd name="T5" fmla="*/ 2147483647 h 8"/>
              <a:gd name="T6" fmla="*/ 2147483647 w 5"/>
              <a:gd name="T7" fmla="*/ 2147483647 h 8"/>
              <a:gd name="T8" fmla="*/ 2147483647 w 5"/>
              <a:gd name="T9" fmla="*/ 2147483647 h 8"/>
              <a:gd name="T10" fmla="*/ 2147483647 w 5"/>
              <a:gd name="T11" fmla="*/ 0 h 8"/>
              <a:gd name="T12" fmla="*/ 0 w 5"/>
              <a:gd name="T13" fmla="*/ 0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0" y="0"/>
                </a:moveTo>
                <a:lnTo>
                  <a:pt x="0" y="4"/>
                </a:lnTo>
                <a:lnTo>
                  <a:pt x="0" y="8"/>
                </a:lnTo>
                <a:lnTo>
                  <a:pt x="2" y="4"/>
                </a:lnTo>
                <a:lnTo>
                  <a:pt x="5" y="2"/>
                </a:lnTo>
                <a:lnTo>
                  <a:pt x="2" y="0"/>
                </a:lnTo>
                <a:lnTo>
                  <a:pt x="0" y="0"/>
                </a:lnTo>
                <a:close/>
              </a:path>
            </a:pathLst>
          </a:custGeom>
          <a:solidFill>
            <a:srgbClr val="FFCC66"/>
          </a:solidFill>
          <a:ln w="9525">
            <a:noFill/>
            <a:round/>
            <a:headEnd/>
            <a:tailEnd/>
          </a:ln>
        </p:spPr>
        <p:txBody>
          <a:bodyPr/>
          <a:lstStyle/>
          <a:p>
            <a:endParaRPr lang="it-IT"/>
          </a:p>
        </p:txBody>
      </p:sp>
      <p:sp>
        <p:nvSpPr>
          <p:cNvPr id="15534" name="Freeform 444"/>
          <p:cNvSpPr>
            <a:spLocks noChangeAspect="1"/>
          </p:cNvSpPr>
          <p:nvPr/>
        </p:nvSpPr>
        <p:spPr bwMode="auto">
          <a:xfrm>
            <a:off x="8863013" y="4702175"/>
            <a:ext cx="9525" cy="14288"/>
          </a:xfrm>
          <a:custGeom>
            <a:avLst/>
            <a:gdLst>
              <a:gd name="T0" fmla="*/ 0 w 5"/>
              <a:gd name="T1" fmla="*/ 0 h 8"/>
              <a:gd name="T2" fmla="*/ 0 w 5"/>
              <a:gd name="T3" fmla="*/ 2147483647 h 8"/>
              <a:gd name="T4" fmla="*/ 0 w 5"/>
              <a:gd name="T5" fmla="*/ 2147483647 h 8"/>
              <a:gd name="T6" fmla="*/ 2147483647 w 5"/>
              <a:gd name="T7" fmla="*/ 2147483647 h 8"/>
              <a:gd name="T8" fmla="*/ 2147483647 w 5"/>
              <a:gd name="T9" fmla="*/ 2147483647 h 8"/>
              <a:gd name="T10" fmla="*/ 2147483647 w 5"/>
              <a:gd name="T11" fmla="*/ 0 h 8"/>
              <a:gd name="T12" fmla="*/ 0 w 5"/>
              <a:gd name="T13" fmla="*/ 0 h 8"/>
              <a:gd name="T14" fmla="*/ 0 w 5"/>
              <a:gd name="T15" fmla="*/ 0 h 8"/>
              <a:gd name="T16" fmla="*/ 0 w 5"/>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0" y="0"/>
                </a:moveTo>
                <a:lnTo>
                  <a:pt x="0" y="4"/>
                </a:lnTo>
                <a:lnTo>
                  <a:pt x="0" y="8"/>
                </a:lnTo>
                <a:lnTo>
                  <a:pt x="2" y="4"/>
                </a:lnTo>
                <a:lnTo>
                  <a:pt x="5" y="2"/>
                </a:lnTo>
                <a:lnTo>
                  <a:pt x="2" y="0"/>
                </a:lnTo>
                <a:lnTo>
                  <a:pt x="0" y="0"/>
                </a:lnTo>
              </a:path>
            </a:pathLst>
          </a:custGeom>
          <a:solidFill>
            <a:srgbClr val="FFCC66"/>
          </a:solidFill>
          <a:ln w="0">
            <a:noFill/>
            <a:round/>
            <a:headEnd/>
            <a:tailEnd/>
          </a:ln>
        </p:spPr>
        <p:txBody>
          <a:bodyPr/>
          <a:lstStyle/>
          <a:p>
            <a:endParaRPr lang="it-IT"/>
          </a:p>
        </p:txBody>
      </p:sp>
      <p:sp>
        <p:nvSpPr>
          <p:cNvPr id="15535" name="Freeform 445"/>
          <p:cNvSpPr>
            <a:spLocks noChangeAspect="1"/>
          </p:cNvSpPr>
          <p:nvPr/>
        </p:nvSpPr>
        <p:spPr bwMode="auto">
          <a:xfrm>
            <a:off x="8878888" y="4846638"/>
            <a:ext cx="17462" cy="12700"/>
          </a:xfrm>
          <a:custGeom>
            <a:avLst/>
            <a:gdLst>
              <a:gd name="T0" fmla="*/ 0 w 10"/>
              <a:gd name="T1" fmla="*/ 2147483647 h 7"/>
              <a:gd name="T2" fmla="*/ 2147483647 w 10"/>
              <a:gd name="T3" fmla="*/ 2147483647 h 7"/>
              <a:gd name="T4" fmla="*/ 2147483647 w 10"/>
              <a:gd name="T5" fmla="*/ 2147483647 h 7"/>
              <a:gd name="T6" fmla="*/ 2147483647 w 10"/>
              <a:gd name="T7" fmla="*/ 0 h 7"/>
              <a:gd name="T8" fmla="*/ 0 w 10"/>
              <a:gd name="T9" fmla="*/ 2147483647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2"/>
                </a:moveTo>
                <a:lnTo>
                  <a:pt x="6" y="7"/>
                </a:lnTo>
                <a:lnTo>
                  <a:pt x="10" y="2"/>
                </a:lnTo>
                <a:lnTo>
                  <a:pt x="2" y="0"/>
                </a:lnTo>
                <a:lnTo>
                  <a:pt x="0" y="2"/>
                </a:lnTo>
                <a:close/>
              </a:path>
            </a:pathLst>
          </a:custGeom>
          <a:solidFill>
            <a:srgbClr val="FFCC66"/>
          </a:solidFill>
          <a:ln w="9525">
            <a:noFill/>
            <a:round/>
            <a:headEnd/>
            <a:tailEnd/>
          </a:ln>
        </p:spPr>
        <p:txBody>
          <a:bodyPr/>
          <a:lstStyle/>
          <a:p>
            <a:endParaRPr lang="it-IT"/>
          </a:p>
        </p:txBody>
      </p:sp>
      <p:sp>
        <p:nvSpPr>
          <p:cNvPr id="15536" name="Freeform 446"/>
          <p:cNvSpPr>
            <a:spLocks noChangeAspect="1"/>
          </p:cNvSpPr>
          <p:nvPr/>
        </p:nvSpPr>
        <p:spPr bwMode="auto">
          <a:xfrm>
            <a:off x="8878888" y="4846638"/>
            <a:ext cx="17462" cy="12700"/>
          </a:xfrm>
          <a:custGeom>
            <a:avLst/>
            <a:gdLst>
              <a:gd name="T0" fmla="*/ 0 w 10"/>
              <a:gd name="T1" fmla="*/ 2147483647 h 7"/>
              <a:gd name="T2" fmla="*/ 2147483647 w 10"/>
              <a:gd name="T3" fmla="*/ 2147483647 h 7"/>
              <a:gd name="T4" fmla="*/ 2147483647 w 10"/>
              <a:gd name="T5" fmla="*/ 2147483647 h 7"/>
              <a:gd name="T6" fmla="*/ 2147483647 w 10"/>
              <a:gd name="T7" fmla="*/ 0 h 7"/>
              <a:gd name="T8" fmla="*/ 0 w 10"/>
              <a:gd name="T9" fmla="*/ 2147483647 h 7"/>
              <a:gd name="T10" fmla="*/ 0 w 10"/>
              <a:gd name="T11" fmla="*/ 2147483647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0" y="2"/>
                </a:moveTo>
                <a:lnTo>
                  <a:pt x="6" y="7"/>
                </a:lnTo>
                <a:lnTo>
                  <a:pt x="10" y="2"/>
                </a:lnTo>
                <a:lnTo>
                  <a:pt x="2" y="0"/>
                </a:lnTo>
                <a:lnTo>
                  <a:pt x="0" y="2"/>
                </a:lnTo>
                <a:close/>
              </a:path>
            </a:pathLst>
          </a:custGeom>
          <a:solidFill>
            <a:srgbClr val="FFCC66"/>
          </a:solidFill>
          <a:ln w="0">
            <a:noFill/>
            <a:round/>
            <a:headEnd/>
            <a:tailEnd/>
          </a:ln>
        </p:spPr>
        <p:txBody>
          <a:bodyPr/>
          <a:lstStyle/>
          <a:p>
            <a:endParaRPr lang="it-IT"/>
          </a:p>
        </p:txBody>
      </p:sp>
      <p:sp>
        <p:nvSpPr>
          <p:cNvPr id="15537" name="Freeform 447"/>
          <p:cNvSpPr>
            <a:spLocks noChangeAspect="1"/>
          </p:cNvSpPr>
          <p:nvPr/>
        </p:nvSpPr>
        <p:spPr bwMode="auto">
          <a:xfrm>
            <a:off x="8589963" y="4518025"/>
            <a:ext cx="36512" cy="42863"/>
          </a:xfrm>
          <a:custGeom>
            <a:avLst/>
            <a:gdLst>
              <a:gd name="T0" fmla="*/ 2147483647 w 21"/>
              <a:gd name="T1" fmla="*/ 2147483647 h 25"/>
              <a:gd name="T2" fmla="*/ 2147483647 w 21"/>
              <a:gd name="T3" fmla="*/ 2147483647 h 25"/>
              <a:gd name="T4" fmla="*/ 2147483647 w 21"/>
              <a:gd name="T5" fmla="*/ 2147483647 h 25"/>
              <a:gd name="T6" fmla="*/ 2147483647 w 21"/>
              <a:gd name="T7" fmla="*/ 2147483647 h 25"/>
              <a:gd name="T8" fmla="*/ 2147483647 w 21"/>
              <a:gd name="T9" fmla="*/ 0 h 25"/>
              <a:gd name="T10" fmla="*/ 2147483647 w 21"/>
              <a:gd name="T11" fmla="*/ 2147483647 h 25"/>
              <a:gd name="T12" fmla="*/ 0 w 21"/>
              <a:gd name="T13" fmla="*/ 2147483647 h 25"/>
              <a:gd name="T14" fmla="*/ 2147483647 w 21"/>
              <a:gd name="T15" fmla="*/ 2147483647 h 25"/>
              <a:gd name="T16" fmla="*/ 2147483647 w 21"/>
              <a:gd name="T17" fmla="*/ 2147483647 h 25"/>
              <a:gd name="T18" fmla="*/ 2147483647 w 21"/>
              <a:gd name="T19" fmla="*/ 2147483647 h 25"/>
              <a:gd name="T20" fmla="*/ 2147483647 w 21"/>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21" y="25"/>
                </a:moveTo>
                <a:lnTo>
                  <a:pt x="19" y="17"/>
                </a:lnTo>
                <a:lnTo>
                  <a:pt x="13" y="11"/>
                </a:lnTo>
                <a:lnTo>
                  <a:pt x="9" y="6"/>
                </a:lnTo>
                <a:lnTo>
                  <a:pt x="3" y="0"/>
                </a:lnTo>
                <a:lnTo>
                  <a:pt x="1" y="4"/>
                </a:lnTo>
                <a:lnTo>
                  <a:pt x="0" y="8"/>
                </a:lnTo>
                <a:lnTo>
                  <a:pt x="1" y="13"/>
                </a:lnTo>
                <a:lnTo>
                  <a:pt x="7" y="19"/>
                </a:lnTo>
                <a:lnTo>
                  <a:pt x="13" y="25"/>
                </a:lnTo>
                <a:lnTo>
                  <a:pt x="21" y="25"/>
                </a:lnTo>
                <a:close/>
              </a:path>
            </a:pathLst>
          </a:custGeom>
          <a:solidFill>
            <a:srgbClr val="FFCC66"/>
          </a:solidFill>
          <a:ln w="9525">
            <a:noFill/>
            <a:round/>
            <a:headEnd/>
            <a:tailEnd/>
          </a:ln>
        </p:spPr>
        <p:txBody>
          <a:bodyPr/>
          <a:lstStyle/>
          <a:p>
            <a:endParaRPr lang="it-IT"/>
          </a:p>
        </p:txBody>
      </p:sp>
      <p:sp>
        <p:nvSpPr>
          <p:cNvPr id="15538" name="Freeform 448"/>
          <p:cNvSpPr>
            <a:spLocks noChangeAspect="1"/>
          </p:cNvSpPr>
          <p:nvPr/>
        </p:nvSpPr>
        <p:spPr bwMode="auto">
          <a:xfrm>
            <a:off x="8589963" y="4518025"/>
            <a:ext cx="36512" cy="42863"/>
          </a:xfrm>
          <a:custGeom>
            <a:avLst/>
            <a:gdLst>
              <a:gd name="T0" fmla="*/ 2147483647 w 21"/>
              <a:gd name="T1" fmla="*/ 2147483647 h 25"/>
              <a:gd name="T2" fmla="*/ 2147483647 w 21"/>
              <a:gd name="T3" fmla="*/ 2147483647 h 25"/>
              <a:gd name="T4" fmla="*/ 2147483647 w 21"/>
              <a:gd name="T5" fmla="*/ 2147483647 h 25"/>
              <a:gd name="T6" fmla="*/ 2147483647 w 21"/>
              <a:gd name="T7" fmla="*/ 2147483647 h 25"/>
              <a:gd name="T8" fmla="*/ 2147483647 w 21"/>
              <a:gd name="T9" fmla="*/ 0 h 25"/>
              <a:gd name="T10" fmla="*/ 2147483647 w 21"/>
              <a:gd name="T11" fmla="*/ 2147483647 h 25"/>
              <a:gd name="T12" fmla="*/ 0 w 21"/>
              <a:gd name="T13" fmla="*/ 2147483647 h 25"/>
              <a:gd name="T14" fmla="*/ 2147483647 w 21"/>
              <a:gd name="T15" fmla="*/ 2147483647 h 25"/>
              <a:gd name="T16" fmla="*/ 2147483647 w 21"/>
              <a:gd name="T17" fmla="*/ 2147483647 h 25"/>
              <a:gd name="T18" fmla="*/ 2147483647 w 21"/>
              <a:gd name="T19" fmla="*/ 2147483647 h 25"/>
              <a:gd name="T20" fmla="*/ 2147483647 w 21"/>
              <a:gd name="T21" fmla="*/ 2147483647 h 25"/>
              <a:gd name="T22" fmla="*/ 2147483647 w 21"/>
              <a:gd name="T23" fmla="*/ 2147483647 h 25"/>
              <a:gd name="T24" fmla="*/ 2147483647 w 21"/>
              <a:gd name="T25" fmla="*/ 214748364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5"/>
              <a:gd name="T41" fmla="*/ 21 w 2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5">
                <a:moveTo>
                  <a:pt x="21" y="25"/>
                </a:moveTo>
                <a:lnTo>
                  <a:pt x="19" y="17"/>
                </a:lnTo>
                <a:lnTo>
                  <a:pt x="13" y="11"/>
                </a:lnTo>
                <a:lnTo>
                  <a:pt x="9" y="6"/>
                </a:lnTo>
                <a:lnTo>
                  <a:pt x="3" y="0"/>
                </a:lnTo>
                <a:lnTo>
                  <a:pt x="1" y="4"/>
                </a:lnTo>
                <a:lnTo>
                  <a:pt x="0" y="8"/>
                </a:lnTo>
                <a:lnTo>
                  <a:pt x="1" y="13"/>
                </a:lnTo>
                <a:lnTo>
                  <a:pt x="7" y="19"/>
                </a:lnTo>
                <a:lnTo>
                  <a:pt x="13" y="25"/>
                </a:lnTo>
                <a:lnTo>
                  <a:pt x="21" y="25"/>
                </a:lnTo>
                <a:close/>
              </a:path>
            </a:pathLst>
          </a:custGeom>
          <a:solidFill>
            <a:srgbClr val="FFCC66"/>
          </a:solidFill>
          <a:ln w="0">
            <a:noFill/>
            <a:round/>
            <a:headEnd/>
            <a:tailEnd/>
          </a:ln>
        </p:spPr>
        <p:txBody>
          <a:bodyPr/>
          <a:lstStyle/>
          <a:p>
            <a:endParaRPr lang="it-IT"/>
          </a:p>
        </p:txBody>
      </p:sp>
      <p:sp>
        <p:nvSpPr>
          <p:cNvPr id="15539" name="Freeform 449"/>
          <p:cNvSpPr>
            <a:spLocks noChangeAspect="1"/>
          </p:cNvSpPr>
          <p:nvPr/>
        </p:nvSpPr>
        <p:spPr bwMode="auto">
          <a:xfrm>
            <a:off x="8648700" y="4511675"/>
            <a:ext cx="41275" cy="46038"/>
          </a:xfrm>
          <a:custGeom>
            <a:avLst/>
            <a:gdLst>
              <a:gd name="T0" fmla="*/ 2147483647 w 25"/>
              <a:gd name="T1" fmla="*/ 2147483647 h 27"/>
              <a:gd name="T2" fmla="*/ 2147483647 w 25"/>
              <a:gd name="T3" fmla="*/ 2147483647 h 27"/>
              <a:gd name="T4" fmla="*/ 2147483647 w 25"/>
              <a:gd name="T5" fmla="*/ 2147483647 h 27"/>
              <a:gd name="T6" fmla="*/ 2147483647 w 25"/>
              <a:gd name="T7" fmla="*/ 2147483647 h 27"/>
              <a:gd name="T8" fmla="*/ 0 w 25"/>
              <a:gd name="T9" fmla="*/ 0 h 27"/>
              <a:gd name="T10" fmla="*/ 2147483647 w 25"/>
              <a:gd name="T11" fmla="*/ 2147483647 h 27"/>
              <a:gd name="T12" fmla="*/ 2147483647 w 25"/>
              <a:gd name="T13" fmla="*/ 2147483647 h 27"/>
              <a:gd name="T14" fmla="*/ 2147483647 w 25"/>
              <a:gd name="T15" fmla="*/ 2147483647 h 27"/>
              <a:gd name="T16" fmla="*/ 2147483647 w 25"/>
              <a:gd name="T17" fmla="*/ 214748364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7"/>
              <a:gd name="T29" fmla="*/ 25 w 25"/>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7">
                <a:moveTo>
                  <a:pt x="17" y="27"/>
                </a:moveTo>
                <a:lnTo>
                  <a:pt x="25" y="27"/>
                </a:lnTo>
                <a:lnTo>
                  <a:pt x="25" y="21"/>
                </a:lnTo>
                <a:lnTo>
                  <a:pt x="13" y="12"/>
                </a:lnTo>
                <a:lnTo>
                  <a:pt x="0" y="0"/>
                </a:lnTo>
                <a:lnTo>
                  <a:pt x="2" y="8"/>
                </a:lnTo>
                <a:lnTo>
                  <a:pt x="6" y="15"/>
                </a:lnTo>
                <a:lnTo>
                  <a:pt x="12" y="23"/>
                </a:lnTo>
                <a:lnTo>
                  <a:pt x="17" y="27"/>
                </a:lnTo>
                <a:close/>
              </a:path>
            </a:pathLst>
          </a:custGeom>
          <a:solidFill>
            <a:srgbClr val="FFCC66"/>
          </a:solidFill>
          <a:ln w="9525">
            <a:noFill/>
            <a:round/>
            <a:headEnd/>
            <a:tailEnd/>
          </a:ln>
        </p:spPr>
        <p:txBody>
          <a:bodyPr/>
          <a:lstStyle/>
          <a:p>
            <a:endParaRPr lang="it-IT"/>
          </a:p>
        </p:txBody>
      </p:sp>
      <p:sp>
        <p:nvSpPr>
          <p:cNvPr id="15540" name="Freeform 450"/>
          <p:cNvSpPr>
            <a:spLocks noChangeAspect="1"/>
          </p:cNvSpPr>
          <p:nvPr/>
        </p:nvSpPr>
        <p:spPr bwMode="auto">
          <a:xfrm>
            <a:off x="8648700" y="4511675"/>
            <a:ext cx="41275" cy="46038"/>
          </a:xfrm>
          <a:custGeom>
            <a:avLst/>
            <a:gdLst>
              <a:gd name="T0" fmla="*/ 2147483647 w 25"/>
              <a:gd name="T1" fmla="*/ 2147483647 h 27"/>
              <a:gd name="T2" fmla="*/ 2147483647 w 25"/>
              <a:gd name="T3" fmla="*/ 2147483647 h 27"/>
              <a:gd name="T4" fmla="*/ 2147483647 w 25"/>
              <a:gd name="T5" fmla="*/ 2147483647 h 27"/>
              <a:gd name="T6" fmla="*/ 2147483647 w 25"/>
              <a:gd name="T7" fmla="*/ 2147483647 h 27"/>
              <a:gd name="T8" fmla="*/ 2147483647 w 25"/>
              <a:gd name="T9" fmla="*/ 2147483647 h 27"/>
              <a:gd name="T10" fmla="*/ 0 w 25"/>
              <a:gd name="T11" fmla="*/ 0 h 27"/>
              <a:gd name="T12" fmla="*/ 2147483647 w 25"/>
              <a:gd name="T13" fmla="*/ 2147483647 h 27"/>
              <a:gd name="T14" fmla="*/ 2147483647 w 25"/>
              <a:gd name="T15" fmla="*/ 2147483647 h 27"/>
              <a:gd name="T16" fmla="*/ 2147483647 w 25"/>
              <a:gd name="T17" fmla="*/ 2147483647 h 27"/>
              <a:gd name="T18" fmla="*/ 2147483647 w 25"/>
              <a:gd name="T19" fmla="*/ 2147483647 h 27"/>
              <a:gd name="T20" fmla="*/ 2147483647 w 25"/>
              <a:gd name="T21" fmla="*/ 2147483647 h 27"/>
              <a:gd name="T22" fmla="*/ 2147483647 w 25"/>
              <a:gd name="T23" fmla="*/ 2147483647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7"/>
              <a:gd name="T38" fmla="*/ 25 w 25"/>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7">
                <a:moveTo>
                  <a:pt x="17" y="27"/>
                </a:moveTo>
                <a:lnTo>
                  <a:pt x="25" y="27"/>
                </a:lnTo>
                <a:lnTo>
                  <a:pt x="25" y="21"/>
                </a:lnTo>
                <a:lnTo>
                  <a:pt x="13" y="12"/>
                </a:lnTo>
                <a:lnTo>
                  <a:pt x="0" y="0"/>
                </a:lnTo>
                <a:lnTo>
                  <a:pt x="2" y="8"/>
                </a:lnTo>
                <a:lnTo>
                  <a:pt x="6" y="15"/>
                </a:lnTo>
                <a:lnTo>
                  <a:pt x="12" y="23"/>
                </a:lnTo>
                <a:lnTo>
                  <a:pt x="17" y="27"/>
                </a:lnTo>
                <a:close/>
              </a:path>
            </a:pathLst>
          </a:custGeom>
          <a:solidFill>
            <a:srgbClr val="FFCC66"/>
          </a:solidFill>
          <a:ln w="0">
            <a:noFill/>
            <a:round/>
            <a:headEnd/>
            <a:tailEnd/>
          </a:ln>
        </p:spPr>
        <p:txBody>
          <a:bodyPr/>
          <a:lstStyle/>
          <a:p>
            <a:endParaRPr lang="it-IT"/>
          </a:p>
        </p:txBody>
      </p:sp>
      <p:sp>
        <p:nvSpPr>
          <p:cNvPr id="15541" name="Freeform 451"/>
          <p:cNvSpPr>
            <a:spLocks noChangeAspect="1"/>
          </p:cNvSpPr>
          <p:nvPr/>
        </p:nvSpPr>
        <p:spPr bwMode="auto">
          <a:xfrm>
            <a:off x="8677275" y="4578350"/>
            <a:ext cx="34925" cy="17463"/>
          </a:xfrm>
          <a:custGeom>
            <a:avLst/>
            <a:gdLst>
              <a:gd name="T0" fmla="*/ 0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0 h 10"/>
              <a:gd name="T18" fmla="*/ 2147483647 w 21"/>
              <a:gd name="T19" fmla="*/ 0 h 10"/>
              <a:gd name="T20" fmla="*/ 0 w 21"/>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0"/>
              <a:gd name="T35" fmla="*/ 21 w 2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0">
                <a:moveTo>
                  <a:pt x="0" y="2"/>
                </a:moveTo>
                <a:lnTo>
                  <a:pt x="0" y="4"/>
                </a:lnTo>
                <a:lnTo>
                  <a:pt x="2" y="6"/>
                </a:lnTo>
                <a:lnTo>
                  <a:pt x="6" y="8"/>
                </a:lnTo>
                <a:lnTo>
                  <a:pt x="10" y="8"/>
                </a:lnTo>
                <a:lnTo>
                  <a:pt x="16" y="10"/>
                </a:lnTo>
                <a:lnTo>
                  <a:pt x="21" y="10"/>
                </a:lnTo>
                <a:lnTo>
                  <a:pt x="16" y="4"/>
                </a:lnTo>
                <a:lnTo>
                  <a:pt x="10" y="0"/>
                </a:lnTo>
                <a:lnTo>
                  <a:pt x="4" y="0"/>
                </a:lnTo>
                <a:lnTo>
                  <a:pt x="0" y="2"/>
                </a:lnTo>
                <a:close/>
              </a:path>
            </a:pathLst>
          </a:custGeom>
          <a:solidFill>
            <a:srgbClr val="FFCC66"/>
          </a:solidFill>
          <a:ln w="9525">
            <a:noFill/>
            <a:round/>
            <a:headEnd/>
            <a:tailEnd/>
          </a:ln>
        </p:spPr>
        <p:txBody>
          <a:bodyPr/>
          <a:lstStyle/>
          <a:p>
            <a:endParaRPr lang="it-IT"/>
          </a:p>
        </p:txBody>
      </p:sp>
      <p:sp>
        <p:nvSpPr>
          <p:cNvPr id="15542" name="Freeform 452"/>
          <p:cNvSpPr>
            <a:spLocks noChangeAspect="1"/>
          </p:cNvSpPr>
          <p:nvPr/>
        </p:nvSpPr>
        <p:spPr bwMode="auto">
          <a:xfrm>
            <a:off x="8677275" y="4578350"/>
            <a:ext cx="34925" cy="17463"/>
          </a:xfrm>
          <a:custGeom>
            <a:avLst/>
            <a:gdLst>
              <a:gd name="T0" fmla="*/ 0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0 h 10"/>
              <a:gd name="T18" fmla="*/ 2147483647 w 21"/>
              <a:gd name="T19" fmla="*/ 0 h 10"/>
              <a:gd name="T20" fmla="*/ 0 w 21"/>
              <a:gd name="T21" fmla="*/ 2147483647 h 10"/>
              <a:gd name="T22" fmla="*/ 0 w 21"/>
              <a:gd name="T23" fmla="*/ 2147483647 h 10"/>
              <a:gd name="T24" fmla="*/ 0 w 21"/>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0"/>
              <a:gd name="T41" fmla="*/ 21 w 21"/>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0">
                <a:moveTo>
                  <a:pt x="0" y="2"/>
                </a:moveTo>
                <a:lnTo>
                  <a:pt x="0" y="4"/>
                </a:lnTo>
                <a:lnTo>
                  <a:pt x="2" y="6"/>
                </a:lnTo>
                <a:lnTo>
                  <a:pt x="6" y="8"/>
                </a:lnTo>
                <a:lnTo>
                  <a:pt x="10" y="8"/>
                </a:lnTo>
                <a:lnTo>
                  <a:pt x="16" y="10"/>
                </a:lnTo>
                <a:lnTo>
                  <a:pt x="21" y="10"/>
                </a:lnTo>
                <a:lnTo>
                  <a:pt x="16" y="4"/>
                </a:lnTo>
                <a:lnTo>
                  <a:pt x="10" y="0"/>
                </a:lnTo>
                <a:lnTo>
                  <a:pt x="4" y="0"/>
                </a:lnTo>
                <a:lnTo>
                  <a:pt x="0" y="2"/>
                </a:lnTo>
                <a:close/>
              </a:path>
            </a:pathLst>
          </a:custGeom>
          <a:solidFill>
            <a:srgbClr val="FFCC66"/>
          </a:solidFill>
          <a:ln w="0">
            <a:noFill/>
            <a:round/>
            <a:headEnd/>
            <a:tailEnd/>
          </a:ln>
        </p:spPr>
        <p:txBody>
          <a:bodyPr/>
          <a:lstStyle/>
          <a:p>
            <a:endParaRPr lang="it-IT"/>
          </a:p>
        </p:txBody>
      </p:sp>
      <p:sp>
        <p:nvSpPr>
          <p:cNvPr id="15543" name="Freeform 453"/>
          <p:cNvSpPr>
            <a:spLocks noChangeAspect="1"/>
          </p:cNvSpPr>
          <p:nvPr/>
        </p:nvSpPr>
        <p:spPr bwMode="auto">
          <a:xfrm>
            <a:off x="8664575" y="4567238"/>
            <a:ext cx="9525" cy="3175"/>
          </a:xfrm>
          <a:custGeom>
            <a:avLst/>
            <a:gdLst>
              <a:gd name="T0" fmla="*/ 2147483647 w 5"/>
              <a:gd name="T1" fmla="*/ 0 h 2"/>
              <a:gd name="T2" fmla="*/ 0 w 5"/>
              <a:gd name="T3" fmla="*/ 0 h 2"/>
              <a:gd name="T4" fmla="*/ 0 w 5"/>
              <a:gd name="T5" fmla="*/ 0 h 2"/>
              <a:gd name="T6" fmla="*/ 2147483647 w 5"/>
              <a:gd name="T7" fmla="*/ 2147483647 h 2"/>
              <a:gd name="T8" fmla="*/ 2147483647 w 5"/>
              <a:gd name="T9" fmla="*/ 0 h 2"/>
              <a:gd name="T10" fmla="*/ 2147483647 w 5"/>
              <a:gd name="T11" fmla="*/ 0 h 2"/>
              <a:gd name="T12" fmla="*/ 2147483647 w 5"/>
              <a:gd name="T13" fmla="*/ 0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5" y="0"/>
                </a:moveTo>
                <a:lnTo>
                  <a:pt x="0" y="0"/>
                </a:lnTo>
                <a:lnTo>
                  <a:pt x="2" y="2"/>
                </a:lnTo>
                <a:lnTo>
                  <a:pt x="5" y="0"/>
                </a:lnTo>
              </a:path>
            </a:pathLst>
          </a:custGeom>
          <a:solidFill>
            <a:srgbClr val="FFCC66"/>
          </a:solidFill>
          <a:ln w="0">
            <a:noFill/>
            <a:round/>
            <a:headEnd/>
            <a:tailEnd/>
          </a:ln>
        </p:spPr>
        <p:txBody>
          <a:bodyPr/>
          <a:lstStyle/>
          <a:p>
            <a:endParaRPr lang="it-IT"/>
          </a:p>
        </p:txBody>
      </p:sp>
      <p:sp>
        <p:nvSpPr>
          <p:cNvPr id="15544" name="Freeform 454"/>
          <p:cNvSpPr>
            <a:spLocks noChangeAspect="1"/>
          </p:cNvSpPr>
          <p:nvPr/>
        </p:nvSpPr>
        <p:spPr bwMode="auto">
          <a:xfrm>
            <a:off x="8401050" y="4552950"/>
            <a:ext cx="34925" cy="42863"/>
          </a:xfrm>
          <a:custGeom>
            <a:avLst/>
            <a:gdLst>
              <a:gd name="T0" fmla="*/ 0 w 21"/>
              <a:gd name="T1" fmla="*/ 0 h 25"/>
              <a:gd name="T2" fmla="*/ 2147483647 w 21"/>
              <a:gd name="T3" fmla="*/ 2147483647 h 25"/>
              <a:gd name="T4" fmla="*/ 2147483647 w 21"/>
              <a:gd name="T5" fmla="*/ 2147483647 h 25"/>
              <a:gd name="T6" fmla="*/ 2147483647 w 21"/>
              <a:gd name="T7" fmla="*/ 2147483647 h 25"/>
              <a:gd name="T8" fmla="*/ 2147483647 w 21"/>
              <a:gd name="T9" fmla="*/ 2147483647 h 25"/>
              <a:gd name="T10" fmla="*/ 2147483647 w 21"/>
              <a:gd name="T11" fmla="*/ 2147483647 h 25"/>
              <a:gd name="T12" fmla="*/ 2147483647 w 21"/>
              <a:gd name="T13" fmla="*/ 2147483647 h 25"/>
              <a:gd name="T14" fmla="*/ 2147483647 w 21"/>
              <a:gd name="T15" fmla="*/ 2147483647 h 25"/>
              <a:gd name="T16" fmla="*/ 2147483647 w 21"/>
              <a:gd name="T17" fmla="*/ 0 h 25"/>
              <a:gd name="T18" fmla="*/ 2147483647 w 21"/>
              <a:gd name="T19" fmla="*/ 0 h 25"/>
              <a:gd name="T20" fmla="*/ 0 w 21"/>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0" y="0"/>
                </a:moveTo>
                <a:lnTo>
                  <a:pt x="2" y="10"/>
                </a:lnTo>
                <a:lnTo>
                  <a:pt x="4" y="17"/>
                </a:lnTo>
                <a:lnTo>
                  <a:pt x="8" y="21"/>
                </a:lnTo>
                <a:lnTo>
                  <a:pt x="12" y="25"/>
                </a:lnTo>
                <a:lnTo>
                  <a:pt x="18" y="17"/>
                </a:lnTo>
                <a:lnTo>
                  <a:pt x="21" y="12"/>
                </a:lnTo>
                <a:lnTo>
                  <a:pt x="21" y="4"/>
                </a:lnTo>
                <a:lnTo>
                  <a:pt x="21" y="0"/>
                </a:lnTo>
                <a:lnTo>
                  <a:pt x="12" y="0"/>
                </a:lnTo>
                <a:lnTo>
                  <a:pt x="0" y="0"/>
                </a:lnTo>
                <a:close/>
              </a:path>
            </a:pathLst>
          </a:custGeom>
          <a:solidFill>
            <a:srgbClr val="FFCC66"/>
          </a:solidFill>
          <a:ln w="9525">
            <a:noFill/>
            <a:round/>
            <a:headEnd/>
            <a:tailEnd/>
          </a:ln>
        </p:spPr>
        <p:txBody>
          <a:bodyPr/>
          <a:lstStyle/>
          <a:p>
            <a:endParaRPr lang="it-IT"/>
          </a:p>
        </p:txBody>
      </p:sp>
      <p:sp>
        <p:nvSpPr>
          <p:cNvPr id="15545" name="Freeform 455"/>
          <p:cNvSpPr>
            <a:spLocks noChangeAspect="1"/>
          </p:cNvSpPr>
          <p:nvPr/>
        </p:nvSpPr>
        <p:spPr bwMode="auto">
          <a:xfrm>
            <a:off x="8401050" y="4552950"/>
            <a:ext cx="34925" cy="42863"/>
          </a:xfrm>
          <a:custGeom>
            <a:avLst/>
            <a:gdLst>
              <a:gd name="T0" fmla="*/ 0 w 21"/>
              <a:gd name="T1" fmla="*/ 0 h 25"/>
              <a:gd name="T2" fmla="*/ 2147483647 w 21"/>
              <a:gd name="T3" fmla="*/ 2147483647 h 25"/>
              <a:gd name="T4" fmla="*/ 2147483647 w 21"/>
              <a:gd name="T5" fmla="*/ 2147483647 h 25"/>
              <a:gd name="T6" fmla="*/ 2147483647 w 21"/>
              <a:gd name="T7" fmla="*/ 2147483647 h 25"/>
              <a:gd name="T8" fmla="*/ 2147483647 w 21"/>
              <a:gd name="T9" fmla="*/ 2147483647 h 25"/>
              <a:gd name="T10" fmla="*/ 2147483647 w 21"/>
              <a:gd name="T11" fmla="*/ 2147483647 h 25"/>
              <a:gd name="T12" fmla="*/ 2147483647 w 21"/>
              <a:gd name="T13" fmla="*/ 2147483647 h 25"/>
              <a:gd name="T14" fmla="*/ 2147483647 w 21"/>
              <a:gd name="T15" fmla="*/ 2147483647 h 25"/>
              <a:gd name="T16" fmla="*/ 2147483647 w 21"/>
              <a:gd name="T17" fmla="*/ 0 h 25"/>
              <a:gd name="T18" fmla="*/ 2147483647 w 21"/>
              <a:gd name="T19" fmla="*/ 0 h 25"/>
              <a:gd name="T20" fmla="*/ 0 w 21"/>
              <a:gd name="T21" fmla="*/ 0 h 25"/>
              <a:gd name="T22" fmla="*/ 0 w 21"/>
              <a:gd name="T23" fmla="*/ 0 h 25"/>
              <a:gd name="T24" fmla="*/ 0 w 2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5"/>
              <a:gd name="T41" fmla="*/ 21 w 2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5">
                <a:moveTo>
                  <a:pt x="0" y="0"/>
                </a:moveTo>
                <a:lnTo>
                  <a:pt x="2" y="10"/>
                </a:lnTo>
                <a:lnTo>
                  <a:pt x="4" y="17"/>
                </a:lnTo>
                <a:lnTo>
                  <a:pt x="8" y="21"/>
                </a:lnTo>
                <a:lnTo>
                  <a:pt x="12" y="25"/>
                </a:lnTo>
                <a:lnTo>
                  <a:pt x="18" y="17"/>
                </a:lnTo>
                <a:lnTo>
                  <a:pt x="21" y="12"/>
                </a:lnTo>
                <a:lnTo>
                  <a:pt x="21" y="4"/>
                </a:lnTo>
                <a:lnTo>
                  <a:pt x="21" y="0"/>
                </a:lnTo>
                <a:lnTo>
                  <a:pt x="12" y="0"/>
                </a:lnTo>
                <a:lnTo>
                  <a:pt x="0" y="0"/>
                </a:lnTo>
              </a:path>
            </a:pathLst>
          </a:custGeom>
          <a:solidFill>
            <a:srgbClr val="FFCC66"/>
          </a:solidFill>
          <a:ln w="0">
            <a:noFill/>
            <a:round/>
            <a:headEnd/>
            <a:tailEnd/>
          </a:ln>
        </p:spPr>
        <p:txBody>
          <a:bodyPr/>
          <a:lstStyle/>
          <a:p>
            <a:endParaRPr lang="it-IT"/>
          </a:p>
        </p:txBody>
      </p:sp>
      <p:sp>
        <p:nvSpPr>
          <p:cNvPr id="15546" name="Freeform 456"/>
          <p:cNvSpPr>
            <a:spLocks noChangeAspect="1"/>
          </p:cNvSpPr>
          <p:nvPr/>
        </p:nvSpPr>
        <p:spPr bwMode="auto">
          <a:xfrm>
            <a:off x="8475663" y="4564063"/>
            <a:ext cx="15875" cy="25400"/>
          </a:xfrm>
          <a:custGeom>
            <a:avLst/>
            <a:gdLst>
              <a:gd name="T0" fmla="*/ 0 w 10"/>
              <a:gd name="T1" fmla="*/ 0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0 h 15"/>
              <a:gd name="T14" fmla="*/ 2147483647 w 10"/>
              <a:gd name="T15" fmla="*/ 0 h 15"/>
              <a:gd name="T16" fmla="*/ 0 w 1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5"/>
              <a:gd name="T29" fmla="*/ 10 w 1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5">
                <a:moveTo>
                  <a:pt x="0" y="0"/>
                </a:moveTo>
                <a:lnTo>
                  <a:pt x="2" y="7"/>
                </a:lnTo>
                <a:lnTo>
                  <a:pt x="6" y="15"/>
                </a:lnTo>
                <a:lnTo>
                  <a:pt x="8" y="11"/>
                </a:lnTo>
                <a:lnTo>
                  <a:pt x="10" y="9"/>
                </a:lnTo>
                <a:lnTo>
                  <a:pt x="8" y="6"/>
                </a:lnTo>
                <a:lnTo>
                  <a:pt x="6" y="0"/>
                </a:lnTo>
                <a:lnTo>
                  <a:pt x="2" y="0"/>
                </a:lnTo>
                <a:lnTo>
                  <a:pt x="0" y="0"/>
                </a:lnTo>
                <a:close/>
              </a:path>
            </a:pathLst>
          </a:custGeom>
          <a:solidFill>
            <a:srgbClr val="FFCC66"/>
          </a:solidFill>
          <a:ln w="9525">
            <a:noFill/>
            <a:round/>
            <a:headEnd/>
            <a:tailEnd/>
          </a:ln>
        </p:spPr>
        <p:txBody>
          <a:bodyPr/>
          <a:lstStyle/>
          <a:p>
            <a:endParaRPr lang="it-IT"/>
          </a:p>
        </p:txBody>
      </p:sp>
      <p:sp>
        <p:nvSpPr>
          <p:cNvPr id="15547" name="Freeform 457"/>
          <p:cNvSpPr>
            <a:spLocks noChangeAspect="1"/>
          </p:cNvSpPr>
          <p:nvPr/>
        </p:nvSpPr>
        <p:spPr bwMode="auto">
          <a:xfrm>
            <a:off x="8475663" y="4564063"/>
            <a:ext cx="15875" cy="25400"/>
          </a:xfrm>
          <a:custGeom>
            <a:avLst/>
            <a:gdLst>
              <a:gd name="T0" fmla="*/ 0 w 10"/>
              <a:gd name="T1" fmla="*/ 0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0 h 15"/>
              <a:gd name="T14" fmla="*/ 2147483647 w 10"/>
              <a:gd name="T15" fmla="*/ 0 h 15"/>
              <a:gd name="T16" fmla="*/ 0 w 10"/>
              <a:gd name="T17" fmla="*/ 0 h 15"/>
              <a:gd name="T18" fmla="*/ 0 w 10"/>
              <a:gd name="T19" fmla="*/ 0 h 15"/>
              <a:gd name="T20" fmla="*/ 0 w 10"/>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5"/>
              <a:gd name="T35" fmla="*/ 10 w 10"/>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5">
                <a:moveTo>
                  <a:pt x="0" y="0"/>
                </a:moveTo>
                <a:lnTo>
                  <a:pt x="2" y="7"/>
                </a:lnTo>
                <a:lnTo>
                  <a:pt x="6" y="15"/>
                </a:lnTo>
                <a:lnTo>
                  <a:pt x="8" y="11"/>
                </a:lnTo>
                <a:lnTo>
                  <a:pt x="10" y="9"/>
                </a:lnTo>
                <a:lnTo>
                  <a:pt x="8" y="6"/>
                </a:lnTo>
                <a:lnTo>
                  <a:pt x="6" y="0"/>
                </a:lnTo>
                <a:lnTo>
                  <a:pt x="2" y="0"/>
                </a:lnTo>
                <a:lnTo>
                  <a:pt x="0" y="0"/>
                </a:lnTo>
              </a:path>
            </a:pathLst>
          </a:custGeom>
          <a:solidFill>
            <a:srgbClr val="FFCC66"/>
          </a:solidFill>
          <a:ln w="0">
            <a:noFill/>
            <a:round/>
            <a:headEnd/>
            <a:tailEnd/>
          </a:ln>
        </p:spPr>
        <p:txBody>
          <a:bodyPr/>
          <a:lstStyle/>
          <a:p>
            <a:endParaRPr lang="it-IT"/>
          </a:p>
        </p:txBody>
      </p:sp>
      <p:sp>
        <p:nvSpPr>
          <p:cNvPr id="15548" name="Freeform 458"/>
          <p:cNvSpPr>
            <a:spLocks noChangeAspect="1"/>
          </p:cNvSpPr>
          <p:nvPr/>
        </p:nvSpPr>
        <p:spPr bwMode="auto">
          <a:xfrm>
            <a:off x="8310563" y="4335463"/>
            <a:ext cx="28575" cy="9525"/>
          </a:xfrm>
          <a:custGeom>
            <a:avLst/>
            <a:gdLst>
              <a:gd name="T0" fmla="*/ 2147483647 w 17"/>
              <a:gd name="T1" fmla="*/ 2147483647 h 6"/>
              <a:gd name="T2" fmla="*/ 2147483647 w 17"/>
              <a:gd name="T3" fmla="*/ 2147483647 h 6"/>
              <a:gd name="T4" fmla="*/ 2147483647 w 17"/>
              <a:gd name="T5" fmla="*/ 0 h 6"/>
              <a:gd name="T6" fmla="*/ 2147483647 w 17"/>
              <a:gd name="T7" fmla="*/ 0 h 6"/>
              <a:gd name="T8" fmla="*/ 2147483647 w 17"/>
              <a:gd name="T9" fmla="*/ 2147483647 h 6"/>
              <a:gd name="T10" fmla="*/ 0 w 17"/>
              <a:gd name="T11" fmla="*/ 2147483647 h 6"/>
              <a:gd name="T12" fmla="*/ 2147483647 w 17"/>
              <a:gd name="T13" fmla="*/ 2147483647 h 6"/>
              <a:gd name="T14" fmla="*/ 0 60000 65536"/>
              <a:gd name="T15" fmla="*/ 0 60000 65536"/>
              <a:gd name="T16" fmla="*/ 0 60000 65536"/>
              <a:gd name="T17" fmla="*/ 0 60000 65536"/>
              <a:gd name="T18" fmla="*/ 0 60000 65536"/>
              <a:gd name="T19" fmla="*/ 0 60000 65536"/>
              <a:gd name="T20" fmla="*/ 0 60000 65536"/>
              <a:gd name="T21" fmla="*/ 0 w 17"/>
              <a:gd name="T22" fmla="*/ 0 h 6"/>
              <a:gd name="T23" fmla="*/ 17 w 1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6">
                <a:moveTo>
                  <a:pt x="17" y="6"/>
                </a:moveTo>
                <a:lnTo>
                  <a:pt x="17" y="2"/>
                </a:lnTo>
                <a:lnTo>
                  <a:pt x="11" y="0"/>
                </a:lnTo>
                <a:lnTo>
                  <a:pt x="7" y="0"/>
                </a:lnTo>
                <a:lnTo>
                  <a:pt x="3" y="2"/>
                </a:lnTo>
                <a:lnTo>
                  <a:pt x="0" y="6"/>
                </a:lnTo>
                <a:lnTo>
                  <a:pt x="17" y="6"/>
                </a:lnTo>
                <a:close/>
              </a:path>
            </a:pathLst>
          </a:custGeom>
          <a:solidFill>
            <a:srgbClr val="FFCC66"/>
          </a:solidFill>
          <a:ln w="9525">
            <a:noFill/>
            <a:round/>
            <a:headEnd/>
            <a:tailEnd/>
          </a:ln>
        </p:spPr>
        <p:txBody>
          <a:bodyPr/>
          <a:lstStyle/>
          <a:p>
            <a:endParaRPr lang="it-IT"/>
          </a:p>
        </p:txBody>
      </p:sp>
      <p:sp>
        <p:nvSpPr>
          <p:cNvPr id="15549" name="Freeform 459"/>
          <p:cNvSpPr>
            <a:spLocks noChangeAspect="1"/>
          </p:cNvSpPr>
          <p:nvPr/>
        </p:nvSpPr>
        <p:spPr bwMode="auto">
          <a:xfrm>
            <a:off x="8310563" y="4335463"/>
            <a:ext cx="28575" cy="9525"/>
          </a:xfrm>
          <a:custGeom>
            <a:avLst/>
            <a:gdLst>
              <a:gd name="T0" fmla="*/ 2147483647 w 17"/>
              <a:gd name="T1" fmla="*/ 2147483647 h 6"/>
              <a:gd name="T2" fmla="*/ 2147483647 w 17"/>
              <a:gd name="T3" fmla="*/ 2147483647 h 6"/>
              <a:gd name="T4" fmla="*/ 2147483647 w 17"/>
              <a:gd name="T5" fmla="*/ 2147483647 h 6"/>
              <a:gd name="T6" fmla="*/ 2147483647 w 17"/>
              <a:gd name="T7" fmla="*/ 0 h 6"/>
              <a:gd name="T8" fmla="*/ 2147483647 w 17"/>
              <a:gd name="T9" fmla="*/ 0 h 6"/>
              <a:gd name="T10" fmla="*/ 2147483647 w 17"/>
              <a:gd name="T11" fmla="*/ 2147483647 h 6"/>
              <a:gd name="T12" fmla="*/ 0 w 17"/>
              <a:gd name="T13" fmla="*/ 2147483647 h 6"/>
              <a:gd name="T14" fmla="*/ 0 w 17"/>
              <a:gd name="T15" fmla="*/ 2147483647 h 6"/>
              <a:gd name="T16" fmla="*/ 2147483647 w 17"/>
              <a:gd name="T17" fmla="*/ 2147483647 h 6"/>
              <a:gd name="T18" fmla="*/ 2147483647 w 17"/>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6"/>
              <a:gd name="T32" fmla="*/ 17 w 17"/>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6">
                <a:moveTo>
                  <a:pt x="17" y="6"/>
                </a:moveTo>
                <a:lnTo>
                  <a:pt x="17" y="2"/>
                </a:lnTo>
                <a:lnTo>
                  <a:pt x="11" y="0"/>
                </a:lnTo>
                <a:lnTo>
                  <a:pt x="7" y="0"/>
                </a:lnTo>
                <a:lnTo>
                  <a:pt x="3" y="2"/>
                </a:lnTo>
                <a:lnTo>
                  <a:pt x="0" y="6"/>
                </a:lnTo>
                <a:lnTo>
                  <a:pt x="17" y="6"/>
                </a:lnTo>
              </a:path>
            </a:pathLst>
          </a:custGeom>
          <a:solidFill>
            <a:srgbClr val="FFCC66"/>
          </a:solidFill>
          <a:ln w="0">
            <a:noFill/>
            <a:round/>
            <a:headEnd/>
            <a:tailEnd/>
          </a:ln>
        </p:spPr>
        <p:txBody>
          <a:bodyPr/>
          <a:lstStyle/>
          <a:p>
            <a:endParaRPr lang="it-IT"/>
          </a:p>
        </p:txBody>
      </p:sp>
      <p:sp>
        <p:nvSpPr>
          <p:cNvPr id="15550" name="Freeform 460"/>
          <p:cNvSpPr>
            <a:spLocks noChangeAspect="1"/>
          </p:cNvSpPr>
          <p:nvPr/>
        </p:nvSpPr>
        <p:spPr bwMode="auto">
          <a:xfrm>
            <a:off x="8245475" y="4310063"/>
            <a:ext cx="12700" cy="6350"/>
          </a:xfrm>
          <a:custGeom>
            <a:avLst/>
            <a:gdLst>
              <a:gd name="T0" fmla="*/ 0 w 8"/>
              <a:gd name="T1" fmla="*/ 0 h 4"/>
              <a:gd name="T2" fmla="*/ 2147483647 w 8"/>
              <a:gd name="T3" fmla="*/ 2147483647 h 4"/>
              <a:gd name="T4" fmla="*/ 2147483647 w 8"/>
              <a:gd name="T5" fmla="*/ 2147483647 h 4"/>
              <a:gd name="T6" fmla="*/ 2147483647 w 8"/>
              <a:gd name="T7" fmla="*/ 2147483647 h 4"/>
              <a:gd name="T8" fmla="*/ 0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0"/>
                </a:moveTo>
                <a:lnTo>
                  <a:pt x="4" y="2"/>
                </a:lnTo>
                <a:lnTo>
                  <a:pt x="8" y="4"/>
                </a:lnTo>
                <a:lnTo>
                  <a:pt x="4" y="2"/>
                </a:lnTo>
                <a:lnTo>
                  <a:pt x="0" y="0"/>
                </a:lnTo>
                <a:close/>
              </a:path>
            </a:pathLst>
          </a:custGeom>
          <a:solidFill>
            <a:srgbClr val="FFCC66"/>
          </a:solidFill>
          <a:ln w="9525">
            <a:noFill/>
            <a:round/>
            <a:headEnd/>
            <a:tailEnd/>
          </a:ln>
        </p:spPr>
        <p:txBody>
          <a:bodyPr/>
          <a:lstStyle/>
          <a:p>
            <a:endParaRPr lang="it-IT"/>
          </a:p>
        </p:txBody>
      </p:sp>
      <p:sp>
        <p:nvSpPr>
          <p:cNvPr id="15551" name="Freeform 461"/>
          <p:cNvSpPr>
            <a:spLocks noChangeAspect="1"/>
          </p:cNvSpPr>
          <p:nvPr/>
        </p:nvSpPr>
        <p:spPr bwMode="auto">
          <a:xfrm>
            <a:off x="8245475" y="4310063"/>
            <a:ext cx="12700" cy="6350"/>
          </a:xfrm>
          <a:custGeom>
            <a:avLst/>
            <a:gdLst>
              <a:gd name="T0" fmla="*/ 0 w 8"/>
              <a:gd name="T1" fmla="*/ 0 h 4"/>
              <a:gd name="T2" fmla="*/ 2147483647 w 8"/>
              <a:gd name="T3" fmla="*/ 2147483647 h 4"/>
              <a:gd name="T4" fmla="*/ 2147483647 w 8"/>
              <a:gd name="T5" fmla="*/ 2147483647 h 4"/>
              <a:gd name="T6" fmla="*/ 2147483647 w 8"/>
              <a:gd name="T7" fmla="*/ 2147483647 h 4"/>
              <a:gd name="T8" fmla="*/ 0 w 8"/>
              <a:gd name="T9" fmla="*/ 0 h 4"/>
              <a:gd name="T10" fmla="*/ 0 w 8"/>
              <a:gd name="T11" fmla="*/ 0 h 4"/>
              <a:gd name="T12" fmla="*/ 0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0" y="0"/>
                </a:moveTo>
                <a:lnTo>
                  <a:pt x="4" y="2"/>
                </a:lnTo>
                <a:lnTo>
                  <a:pt x="8" y="4"/>
                </a:lnTo>
                <a:lnTo>
                  <a:pt x="4" y="2"/>
                </a:lnTo>
                <a:lnTo>
                  <a:pt x="0" y="0"/>
                </a:lnTo>
              </a:path>
            </a:pathLst>
          </a:custGeom>
          <a:solidFill>
            <a:srgbClr val="FFCC66"/>
          </a:solidFill>
          <a:ln w="0">
            <a:noFill/>
            <a:round/>
            <a:headEnd/>
            <a:tailEnd/>
          </a:ln>
        </p:spPr>
        <p:txBody>
          <a:bodyPr/>
          <a:lstStyle/>
          <a:p>
            <a:endParaRPr lang="it-IT"/>
          </a:p>
        </p:txBody>
      </p:sp>
      <p:sp>
        <p:nvSpPr>
          <p:cNvPr id="15552" name="Freeform 466"/>
          <p:cNvSpPr>
            <a:spLocks noChangeAspect="1"/>
          </p:cNvSpPr>
          <p:nvPr/>
        </p:nvSpPr>
        <p:spPr bwMode="auto">
          <a:xfrm>
            <a:off x="8428038" y="4602163"/>
            <a:ext cx="7937" cy="19050"/>
          </a:xfrm>
          <a:custGeom>
            <a:avLst/>
            <a:gdLst>
              <a:gd name="T0" fmla="*/ 2147483647 w 5"/>
              <a:gd name="T1" fmla="*/ 0 h 11"/>
              <a:gd name="T2" fmla="*/ 0 w 5"/>
              <a:gd name="T3" fmla="*/ 2147483647 h 11"/>
              <a:gd name="T4" fmla="*/ 2147483647 w 5"/>
              <a:gd name="T5" fmla="*/ 2147483647 h 11"/>
              <a:gd name="T6" fmla="*/ 2147483647 w 5"/>
              <a:gd name="T7" fmla="*/ 2147483647 h 11"/>
              <a:gd name="T8" fmla="*/ 2147483647 w 5"/>
              <a:gd name="T9" fmla="*/ 0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5" y="0"/>
                </a:moveTo>
                <a:lnTo>
                  <a:pt x="0" y="6"/>
                </a:lnTo>
                <a:lnTo>
                  <a:pt x="2" y="7"/>
                </a:lnTo>
                <a:lnTo>
                  <a:pt x="5" y="11"/>
                </a:lnTo>
                <a:lnTo>
                  <a:pt x="5" y="0"/>
                </a:lnTo>
                <a:close/>
              </a:path>
            </a:pathLst>
          </a:custGeom>
          <a:solidFill>
            <a:srgbClr val="FFCC66"/>
          </a:solidFill>
          <a:ln w="9525">
            <a:noFill/>
            <a:round/>
            <a:headEnd/>
            <a:tailEnd/>
          </a:ln>
        </p:spPr>
        <p:txBody>
          <a:bodyPr/>
          <a:lstStyle/>
          <a:p>
            <a:endParaRPr lang="it-IT"/>
          </a:p>
        </p:txBody>
      </p:sp>
      <p:sp>
        <p:nvSpPr>
          <p:cNvPr id="15553" name="Freeform 467"/>
          <p:cNvSpPr>
            <a:spLocks noChangeAspect="1"/>
          </p:cNvSpPr>
          <p:nvPr/>
        </p:nvSpPr>
        <p:spPr bwMode="auto">
          <a:xfrm>
            <a:off x="8428038" y="4602163"/>
            <a:ext cx="7937" cy="19050"/>
          </a:xfrm>
          <a:custGeom>
            <a:avLst/>
            <a:gdLst>
              <a:gd name="T0" fmla="*/ 2147483647 w 5"/>
              <a:gd name="T1" fmla="*/ 0 h 11"/>
              <a:gd name="T2" fmla="*/ 0 w 5"/>
              <a:gd name="T3" fmla="*/ 2147483647 h 11"/>
              <a:gd name="T4" fmla="*/ 0 w 5"/>
              <a:gd name="T5" fmla="*/ 2147483647 h 11"/>
              <a:gd name="T6" fmla="*/ 2147483647 w 5"/>
              <a:gd name="T7" fmla="*/ 2147483647 h 11"/>
              <a:gd name="T8" fmla="*/ 2147483647 w 5"/>
              <a:gd name="T9" fmla="*/ 2147483647 h 11"/>
              <a:gd name="T10" fmla="*/ 2147483647 w 5"/>
              <a:gd name="T11" fmla="*/ 2147483647 h 11"/>
              <a:gd name="T12" fmla="*/ 2147483647 w 5"/>
              <a:gd name="T13" fmla="*/ 0 h 11"/>
              <a:gd name="T14" fmla="*/ 2147483647 w 5"/>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1"/>
              <a:gd name="T26" fmla="*/ 5 w 5"/>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1">
                <a:moveTo>
                  <a:pt x="5" y="0"/>
                </a:moveTo>
                <a:lnTo>
                  <a:pt x="0" y="6"/>
                </a:lnTo>
                <a:lnTo>
                  <a:pt x="2" y="7"/>
                </a:lnTo>
                <a:lnTo>
                  <a:pt x="5" y="11"/>
                </a:lnTo>
                <a:lnTo>
                  <a:pt x="5" y="0"/>
                </a:lnTo>
              </a:path>
            </a:pathLst>
          </a:custGeom>
          <a:solidFill>
            <a:srgbClr val="FFCC66"/>
          </a:solidFill>
          <a:ln w="0">
            <a:noFill/>
            <a:round/>
            <a:headEnd/>
            <a:tailEnd/>
          </a:ln>
        </p:spPr>
        <p:txBody>
          <a:bodyPr/>
          <a:lstStyle/>
          <a:p>
            <a:endParaRPr lang="it-IT"/>
          </a:p>
        </p:txBody>
      </p:sp>
      <p:sp>
        <p:nvSpPr>
          <p:cNvPr id="15554" name="Freeform 487"/>
          <p:cNvSpPr>
            <a:spLocks noChangeAspect="1"/>
          </p:cNvSpPr>
          <p:nvPr/>
        </p:nvSpPr>
        <p:spPr bwMode="auto">
          <a:xfrm>
            <a:off x="6738938" y="3841750"/>
            <a:ext cx="17462" cy="57150"/>
          </a:xfrm>
          <a:custGeom>
            <a:avLst/>
            <a:gdLst>
              <a:gd name="T0" fmla="*/ 2147483647 w 10"/>
              <a:gd name="T1" fmla="*/ 2147483647 h 34"/>
              <a:gd name="T2" fmla="*/ 2147483647 w 10"/>
              <a:gd name="T3" fmla="*/ 2147483647 h 34"/>
              <a:gd name="T4" fmla="*/ 0 w 10"/>
              <a:gd name="T5" fmla="*/ 2147483647 h 34"/>
              <a:gd name="T6" fmla="*/ 0 w 10"/>
              <a:gd name="T7" fmla="*/ 2147483647 h 34"/>
              <a:gd name="T8" fmla="*/ 2147483647 w 10"/>
              <a:gd name="T9" fmla="*/ 2147483647 h 34"/>
              <a:gd name="T10" fmla="*/ 2147483647 w 10"/>
              <a:gd name="T11" fmla="*/ 2147483647 h 34"/>
              <a:gd name="T12" fmla="*/ 2147483647 w 10"/>
              <a:gd name="T13" fmla="*/ 0 h 34"/>
              <a:gd name="T14" fmla="*/ 2147483647 w 10"/>
              <a:gd name="T15" fmla="*/ 2147483647 h 34"/>
              <a:gd name="T16" fmla="*/ 2147483647 w 10"/>
              <a:gd name="T17" fmla="*/ 2147483647 h 34"/>
              <a:gd name="T18" fmla="*/ 2147483647 w 10"/>
              <a:gd name="T19" fmla="*/ 2147483647 h 34"/>
              <a:gd name="T20" fmla="*/ 2147483647 w 10"/>
              <a:gd name="T21" fmla="*/ 2147483647 h 34"/>
              <a:gd name="T22" fmla="*/ 2147483647 w 10"/>
              <a:gd name="T23" fmla="*/ 2147483647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34"/>
              <a:gd name="T38" fmla="*/ 10 w 10"/>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34">
                <a:moveTo>
                  <a:pt x="4" y="34"/>
                </a:moveTo>
                <a:lnTo>
                  <a:pt x="2" y="31"/>
                </a:lnTo>
                <a:lnTo>
                  <a:pt x="0" y="25"/>
                </a:lnTo>
                <a:lnTo>
                  <a:pt x="0" y="17"/>
                </a:lnTo>
                <a:lnTo>
                  <a:pt x="2" y="11"/>
                </a:lnTo>
                <a:lnTo>
                  <a:pt x="6" y="6"/>
                </a:lnTo>
                <a:lnTo>
                  <a:pt x="10" y="0"/>
                </a:lnTo>
                <a:lnTo>
                  <a:pt x="10" y="4"/>
                </a:lnTo>
                <a:lnTo>
                  <a:pt x="10" y="11"/>
                </a:lnTo>
                <a:lnTo>
                  <a:pt x="8" y="19"/>
                </a:lnTo>
                <a:lnTo>
                  <a:pt x="4" y="25"/>
                </a:lnTo>
                <a:lnTo>
                  <a:pt x="4" y="34"/>
                </a:lnTo>
                <a:close/>
              </a:path>
            </a:pathLst>
          </a:custGeom>
          <a:solidFill>
            <a:srgbClr val="FFCC66"/>
          </a:solidFill>
          <a:ln w="9525">
            <a:noFill/>
            <a:round/>
            <a:headEnd/>
            <a:tailEnd/>
          </a:ln>
        </p:spPr>
        <p:txBody>
          <a:bodyPr/>
          <a:lstStyle/>
          <a:p>
            <a:endParaRPr lang="it-IT"/>
          </a:p>
        </p:txBody>
      </p:sp>
      <p:sp>
        <p:nvSpPr>
          <p:cNvPr id="15555" name="Freeform 488"/>
          <p:cNvSpPr>
            <a:spLocks noChangeAspect="1"/>
          </p:cNvSpPr>
          <p:nvPr/>
        </p:nvSpPr>
        <p:spPr bwMode="auto">
          <a:xfrm>
            <a:off x="3167063" y="6046788"/>
            <a:ext cx="68262" cy="31750"/>
          </a:xfrm>
          <a:custGeom>
            <a:avLst/>
            <a:gdLst>
              <a:gd name="T0" fmla="*/ 0 w 40"/>
              <a:gd name="T1" fmla="*/ 2147483647 h 19"/>
              <a:gd name="T2" fmla="*/ 2147483647 w 40"/>
              <a:gd name="T3" fmla="*/ 2147483647 h 19"/>
              <a:gd name="T4" fmla="*/ 2147483647 w 40"/>
              <a:gd name="T5" fmla="*/ 2147483647 h 19"/>
              <a:gd name="T6" fmla="*/ 2147483647 w 40"/>
              <a:gd name="T7" fmla="*/ 2147483647 h 19"/>
              <a:gd name="T8" fmla="*/ 2147483647 w 40"/>
              <a:gd name="T9" fmla="*/ 2147483647 h 19"/>
              <a:gd name="T10" fmla="*/ 2147483647 w 40"/>
              <a:gd name="T11" fmla="*/ 2147483647 h 19"/>
              <a:gd name="T12" fmla="*/ 2147483647 w 40"/>
              <a:gd name="T13" fmla="*/ 0 h 19"/>
              <a:gd name="T14" fmla="*/ 0 w 40"/>
              <a:gd name="T15" fmla="*/ 0 h 19"/>
              <a:gd name="T16" fmla="*/ 0 w 40"/>
              <a:gd name="T17" fmla="*/ 2147483647 h 19"/>
              <a:gd name="T18" fmla="*/ 0 w 40"/>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9"/>
              <a:gd name="T32" fmla="*/ 40 w 4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9">
                <a:moveTo>
                  <a:pt x="0" y="7"/>
                </a:moveTo>
                <a:lnTo>
                  <a:pt x="19" y="13"/>
                </a:lnTo>
                <a:lnTo>
                  <a:pt x="30" y="19"/>
                </a:lnTo>
                <a:lnTo>
                  <a:pt x="34" y="17"/>
                </a:lnTo>
                <a:lnTo>
                  <a:pt x="40" y="15"/>
                </a:lnTo>
                <a:lnTo>
                  <a:pt x="29" y="7"/>
                </a:lnTo>
                <a:lnTo>
                  <a:pt x="19" y="0"/>
                </a:lnTo>
                <a:lnTo>
                  <a:pt x="0" y="0"/>
                </a:lnTo>
                <a:lnTo>
                  <a:pt x="0" y="3"/>
                </a:lnTo>
                <a:lnTo>
                  <a:pt x="0" y="7"/>
                </a:lnTo>
                <a:close/>
              </a:path>
            </a:pathLst>
          </a:custGeom>
          <a:solidFill>
            <a:srgbClr val="FFCC66"/>
          </a:solidFill>
          <a:ln w="9525">
            <a:noFill/>
            <a:round/>
            <a:headEnd/>
            <a:tailEnd/>
          </a:ln>
        </p:spPr>
        <p:txBody>
          <a:bodyPr/>
          <a:lstStyle/>
          <a:p>
            <a:endParaRPr lang="it-IT"/>
          </a:p>
        </p:txBody>
      </p:sp>
      <p:sp>
        <p:nvSpPr>
          <p:cNvPr id="15556" name="Freeform 489"/>
          <p:cNvSpPr>
            <a:spLocks noChangeAspect="1"/>
          </p:cNvSpPr>
          <p:nvPr/>
        </p:nvSpPr>
        <p:spPr bwMode="auto">
          <a:xfrm>
            <a:off x="3167063" y="6046788"/>
            <a:ext cx="68262" cy="31750"/>
          </a:xfrm>
          <a:custGeom>
            <a:avLst/>
            <a:gdLst>
              <a:gd name="T0" fmla="*/ 0 w 40"/>
              <a:gd name="T1" fmla="*/ 2147483647 h 19"/>
              <a:gd name="T2" fmla="*/ 2147483647 w 40"/>
              <a:gd name="T3" fmla="*/ 2147483647 h 19"/>
              <a:gd name="T4" fmla="*/ 2147483647 w 40"/>
              <a:gd name="T5" fmla="*/ 2147483647 h 19"/>
              <a:gd name="T6" fmla="*/ 2147483647 w 40"/>
              <a:gd name="T7" fmla="*/ 2147483647 h 19"/>
              <a:gd name="T8" fmla="*/ 2147483647 w 40"/>
              <a:gd name="T9" fmla="*/ 2147483647 h 19"/>
              <a:gd name="T10" fmla="*/ 2147483647 w 40"/>
              <a:gd name="T11" fmla="*/ 2147483647 h 19"/>
              <a:gd name="T12" fmla="*/ 2147483647 w 40"/>
              <a:gd name="T13" fmla="*/ 0 h 19"/>
              <a:gd name="T14" fmla="*/ 2147483647 w 40"/>
              <a:gd name="T15" fmla="*/ 0 h 19"/>
              <a:gd name="T16" fmla="*/ 0 w 40"/>
              <a:gd name="T17" fmla="*/ 0 h 19"/>
              <a:gd name="T18" fmla="*/ 0 w 40"/>
              <a:gd name="T19" fmla="*/ 0 h 19"/>
              <a:gd name="T20" fmla="*/ 0 w 40"/>
              <a:gd name="T21" fmla="*/ 2147483647 h 19"/>
              <a:gd name="T22" fmla="*/ 0 w 40"/>
              <a:gd name="T23" fmla="*/ 2147483647 h 19"/>
              <a:gd name="T24" fmla="*/ 0 w 40"/>
              <a:gd name="T25" fmla="*/ 2147483647 h 19"/>
              <a:gd name="T26" fmla="*/ 0 w 40"/>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
              <a:gd name="T43" fmla="*/ 0 h 19"/>
              <a:gd name="T44" fmla="*/ 40 w 4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 h="19">
                <a:moveTo>
                  <a:pt x="0" y="7"/>
                </a:moveTo>
                <a:lnTo>
                  <a:pt x="19" y="13"/>
                </a:lnTo>
                <a:lnTo>
                  <a:pt x="30" y="19"/>
                </a:lnTo>
                <a:lnTo>
                  <a:pt x="34" y="17"/>
                </a:lnTo>
                <a:lnTo>
                  <a:pt x="40" y="15"/>
                </a:lnTo>
                <a:lnTo>
                  <a:pt x="29" y="7"/>
                </a:lnTo>
                <a:lnTo>
                  <a:pt x="19" y="0"/>
                </a:lnTo>
                <a:lnTo>
                  <a:pt x="0" y="0"/>
                </a:lnTo>
                <a:lnTo>
                  <a:pt x="0" y="3"/>
                </a:lnTo>
                <a:lnTo>
                  <a:pt x="0" y="7"/>
                </a:lnTo>
              </a:path>
            </a:pathLst>
          </a:custGeom>
          <a:solidFill>
            <a:srgbClr val="FFCC66"/>
          </a:solidFill>
          <a:ln w="0">
            <a:noFill/>
            <a:round/>
            <a:headEnd/>
            <a:tailEnd/>
          </a:ln>
        </p:spPr>
        <p:txBody>
          <a:bodyPr/>
          <a:lstStyle/>
          <a:p>
            <a:endParaRPr lang="it-IT"/>
          </a:p>
        </p:txBody>
      </p:sp>
      <p:sp>
        <p:nvSpPr>
          <p:cNvPr id="15557" name="Freeform 490"/>
          <p:cNvSpPr>
            <a:spLocks noChangeAspect="1"/>
          </p:cNvSpPr>
          <p:nvPr/>
        </p:nvSpPr>
        <p:spPr bwMode="auto">
          <a:xfrm>
            <a:off x="4749800" y="29829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2147483647 w 6"/>
              <a:gd name="T9" fmla="*/ 0 h 1587"/>
              <a:gd name="T10" fmla="*/ 0 60000 65536"/>
              <a:gd name="T11" fmla="*/ 0 60000 65536"/>
              <a:gd name="T12" fmla="*/ 0 60000 65536"/>
              <a:gd name="T13" fmla="*/ 0 60000 65536"/>
              <a:gd name="T14" fmla="*/ 0 60000 65536"/>
              <a:gd name="T15" fmla="*/ 0 w 6"/>
              <a:gd name="T16" fmla="*/ 0 h 1587"/>
              <a:gd name="T17" fmla="*/ 6 w 6"/>
              <a:gd name="T18" fmla="*/ 1587 h 1587"/>
            </a:gdLst>
            <a:ahLst/>
            <a:cxnLst>
              <a:cxn ang="T10">
                <a:pos x="T0" y="T1"/>
              </a:cxn>
              <a:cxn ang="T11">
                <a:pos x="T2" y="T3"/>
              </a:cxn>
              <a:cxn ang="T12">
                <a:pos x="T4" y="T5"/>
              </a:cxn>
              <a:cxn ang="T13">
                <a:pos x="T6" y="T7"/>
              </a:cxn>
              <a:cxn ang="T14">
                <a:pos x="T8" y="T9"/>
              </a:cxn>
            </a:cxnLst>
            <a:rect l="T15" t="T16" r="T17" b="T18"/>
            <a:pathLst>
              <a:path w="6" h="1587">
                <a:moveTo>
                  <a:pt x="6" y="0"/>
                </a:moveTo>
                <a:lnTo>
                  <a:pt x="4" y="0"/>
                </a:lnTo>
                <a:lnTo>
                  <a:pt x="0" y="0"/>
                </a:lnTo>
                <a:lnTo>
                  <a:pt x="4" y="0"/>
                </a:lnTo>
                <a:lnTo>
                  <a:pt x="6" y="0"/>
                </a:lnTo>
                <a:close/>
              </a:path>
            </a:pathLst>
          </a:custGeom>
          <a:solidFill>
            <a:srgbClr val="FFCC66"/>
          </a:solidFill>
          <a:ln w="3175">
            <a:solidFill>
              <a:srgbClr val="6600FF"/>
            </a:solidFill>
            <a:round/>
            <a:headEnd/>
            <a:tailEnd/>
          </a:ln>
        </p:spPr>
        <p:txBody>
          <a:bodyPr/>
          <a:lstStyle/>
          <a:p>
            <a:endParaRPr lang="it-IT"/>
          </a:p>
        </p:txBody>
      </p:sp>
      <p:sp>
        <p:nvSpPr>
          <p:cNvPr id="15558" name="Freeform 491"/>
          <p:cNvSpPr>
            <a:spLocks noChangeAspect="1"/>
          </p:cNvSpPr>
          <p:nvPr/>
        </p:nvSpPr>
        <p:spPr bwMode="auto">
          <a:xfrm>
            <a:off x="4749800" y="2982913"/>
            <a:ext cx="9525" cy="1587"/>
          </a:xfrm>
          <a:custGeom>
            <a:avLst/>
            <a:gdLst>
              <a:gd name="T0" fmla="*/ 2147483647 w 6"/>
              <a:gd name="T1" fmla="*/ 0 h 1587"/>
              <a:gd name="T2" fmla="*/ 2147483647 w 6"/>
              <a:gd name="T3" fmla="*/ 0 h 1587"/>
              <a:gd name="T4" fmla="*/ 0 w 6"/>
              <a:gd name="T5" fmla="*/ 0 h 1587"/>
              <a:gd name="T6" fmla="*/ 2147483647 w 6"/>
              <a:gd name="T7" fmla="*/ 0 h 1587"/>
              <a:gd name="T8" fmla="*/ 2147483647 w 6"/>
              <a:gd name="T9" fmla="*/ 0 h 1587"/>
              <a:gd name="T10" fmla="*/ 2147483647 w 6"/>
              <a:gd name="T11" fmla="*/ 0 h 1587"/>
              <a:gd name="T12" fmla="*/ 2147483647 w 6"/>
              <a:gd name="T13" fmla="*/ 0 h 1587"/>
              <a:gd name="T14" fmla="*/ 0 60000 65536"/>
              <a:gd name="T15" fmla="*/ 0 60000 65536"/>
              <a:gd name="T16" fmla="*/ 0 60000 65536"/>
              <a:gd name="T17" fmla="*/ 0 60000 65536"/>
              <a:gd name="T18" fmla="*/ 0 60000 65536"/>
              <a:gd name="T19" fmla="*/ 0 60000 65536"/>
              <a:gd name="T20" fmla="*/ 0 60000 65536"/>
              <a:gd name="T21" fmla="*/ 0 w 6"/>
              <a:gd name="T22" fmla="*/ 0 h 1587"/>
              <a:gd name="T23" fmla="*/ 6 w 6"/>
              <a:gd name="T24" fmla="*/ 1587 h 1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87">
                <a:moveTo>
                  <a:pt x="6" y="0"/>
                </a:moveTo>
                <a:lnTo>
                  <a:pt x="4" y="0"/>
                </a:lnTo>
                <a:lnTo>
                  <a:pt x="0" y="0"/>
                </a:lnTo>
                <a:lnTo>
                  <a:pt x="4" y="0"/>
                </a:lnTo>
                <a:lnTo>
                  <a:pt x="6" y="0"/>
                </a:lnTo>
              </a:path>
            </a:pathLst>
          </a:custGeom>
          <a:solidFill>
            <a:srgbClr val="FFCC66"/>
          </a:solidFill>
          <a:ln w="3175">
            <a:solidFill>
              <a:srgbClr val="6600FF"/>
            </a:solidFill>
            <a:round/>
            <a:headEnd/>
            <a:tailEnd/>
          </a:ln>
        </p:spPr>
        <p:txBody>
          <a:bodyPr/>
          <a:lstStyle/>
          <a:p>
            <a:endParaRPr lang="it-IT"/>
          </a:p>
        </p:txBody>
      </p:sp>
      <p:sp>
        <p:nvSpPr>
          <p:cNvPr id="15559" name="Freeform 492"/>
          <p:cNvSpPr>
            <a:spLocks noChangeAspect="1"/>
          </p:cNvSpPr>
          <p:nvPr/>
        </p:nvSpPr>
        <p:spPr bwMode="auto">
          <a:xfrm>
            <a:off x="4151313" y="2986088"/>
            <a:ext cx="17462" cy="26987"/>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0 h 16"/>
              <a:gd name="T10" fmla="*/ 2147483647 w 10"/>
              <a:gd name="T11" fmla="*/ 0 h 16"/>
              <a:gd name="T12" fmla="*/ 0 w 10"/>
              <a:gd name="T13" fmla="*/ 0 h 16"/>
              <a:gd name="T14" fmla="*/ 2147483647 w 10"/>
              <a:gd name="T15" fmla="*/ 2147483647 h 16"/>
              <a:gd name="T16" fmla="*/ 2147483647 w 10"/>
              <a:gd name="T17" fmla="*/ 2147483647 h 16"/>
              <a:gd name="T18" fmla="*/ 2147483647 w 10"/>
              <a:gd name="T19" fmla="*/ 2147483647 h 16"/>
              <a:gd name="T20" fmla="*/ 2147483647 w 10"/>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10" y="16"/>
                </a:moveTo>
                <a:lnTo>
                  <a:pt x="10" y="12"/>
                </a:lnTo>
                <a:lnTo>
                  <a:pt x="10" y="6"/>
                </a:lnTo>
                <a:lnTo>
                  <a:pt x="10" y="4"/>
                </a:lnTo>
                <a:lnTo>
                  <a:pt x="6" y="0"/>
                </a:lnTo>
                <a:lnTo>
                  <a:pt x="2" y="0"/>
                </a:lnTo>
                <a:lnTo>
                  <a:pt x="0" y="0"/>
                </a:lnTo>
                <a:lnTo>
                  <a:pt x="2" y="8"/>
                </a:lnTo>
                <a:lnTo>
                  <a:pt x="4" y="12"/>
                </a:lnTo>
                <a:lnTo>
                  <a:pt x="8" y="14"/>
                </a:lnTo>
                <a:lnTo>
                  <a:pt x="10" y="16"/>
                </a:lnTo>
                <a:close/>
              </a:path>
            </a:pathLst>
          </a:custGeom>
          <a:solidFill>
            <a:srgbClr val="FFCC66"/>
          </a:solidFill>
          <a:ln w="3175">
            <a:solidFill>
              <a:srgbClr val="6600FF"/>
            </a:solidFill>
            <a:round/>
            <a:headEnd/>
            <a:tailEnd/>
          </a:ln>
        </p:spPr>
        <p:txBody>
          <a:bodyPr/>
          <a:lstStyle/>
          <a:p>
            <a:endParaRPr lang="it-IT"/>
          </a:p>
        </p:txBody>
      </p:sp>
      <p:sp>
        <p:nvSpPr>
          <p:cNvPr id="15560" name="Freeform 493"/>
          <p:cNvSpPr>
            <a:spLocks noChangeAspect="1"/>
          </p:cNvSpPr>
          <p:nvPr/>
        </p:nvSpPr>
        <p:spPr bwMode="auto">
          <a:xfrm>
            <a:off x="4151313" y="2986088"/>
            <a:ext cx="17462" cy="26987"/>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0 h 16"/>
              <a:gd name="T10" fmla="*/ 2147483647 w 10"/>
              <a:gd name="T11" fmla="*/ 0 h 16"/>
              <a:gd name="T12" fmla="*/ 0 w 10"/>
              <a:gd name="T13" fmla="*/ 0 h 16"/>
              <a:gd name="T14" fmla="*/ 2147483647 w 10"/>
              <a:gd name="T15" fmla="*/ 2147483647 h 16"/>
              <a:gd name="T16" fmla="*/ 2147483647 w 10"/>
              <a:gd name="T17" fmla="*/ 2147483647 h 16"/>
              <a:gd name="T18" fmla="*/ 2147483647 w 10"/>
              <a:gd name="T19" fmla="*/ 2147483647 h 16"/>
              <a:gd name="T20" fmla="*/ 2147483647 w 10"/>
              <a:gd name="T21" fmla="*/ 2147483647 h 16"/>
              <a:gd name="T22" fmla="*/ 2147483647 w 10"/>
              <a:gd name="T23" fmla="*/ 2147483647 h 16"/>
              <a:gd name="T24" fmla="*/ 2147483647 w 10"/>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10" y="16"/>
                </a:moveTo>
                <a:lnTo>
                  <a:pt x="10" y="12"/>
                </a:lnTo>
                <a:lnTo>
                  <a:pt x="10" y="6"/>
                </a:lnTo>
                <a:lnTo>
                  <a:pt x="10" y="4"/>
                </a:lnTo>
                <a:lnTo>
                  <a:pt x="6" y="0"/>
                </a:lnTo>
                <a:lnTo>
                  <a:pt x="2" y="0"/>
                </a:lnTo>
                <a:lnTo>
                  <a:pt x="0" y="0"/>
                </a:lnTo>
                <a:lnTo>
                  <a:pt x="2" y="8"/>
                </a:lnTo>
                <a:lnTo>
                  <a:pt x="4" y="12"/>
                </a:lnTo>
                <a:lnTo>
                  <a:pt x="8" y="14"/>
                </a:lnTo>
                <a:lnTo>
                  <a:pt x="10" y="16"/>
                </a:lnTo>
              </a:path>
            </a:pathLst>
          </a:custGeom>
          <a:solidFill>
            <a:srgbClr val="FFCC66"/>
          </a:solidFill>
          <a:ln w="3175">
            <a:solidFill>
              <a:srgbClr val="6600FF"/>
            </a:solidFill>
            <a:round/>
            <a:headEnd/>
            <a:tailEnd/>
          </a:ln>
        </p:spPr>
        <p:txBody>
          <a:bodyPr/>
          <a:lstStyle/>
          <a:p>
            <a:endParaRPr lang="it-IT"/>
          </a:p>
        </p:txBody>
      </p:sp>
      <p:sp>
        <p:nvSpPr>
          <p:cNvPr id="15561" name="Freeform 494"/>
          <p:cNvSpPr>
            <a:spLocks noChangeAspect="1"/>
          </p:cNvSpPr>
          <p:nvPr/>
        </p:nvSpPr>
        <p:spPr bwMode="auto">
          <a:xfrm>
            <a:off x="4281488" y="1803400"/>
            <a:ext cx="273050" cy="90488"/>
          </a:xfrm>
          <a:custGeom>
            <a:avLst/>
            <a:gdLst>
              <a:gd name="T0" fmla="*/ 2147483647 w 161"/>
              <a:gd name="T1" fmla="*/ 2147483647 h 54"/>
              <a:gd name="T2" fmla="*/ 2147483647 w 161"/>
              <a:gd name="T3" fmla="*/ 2147483647 h 54"/>
              <a:gd name="T4" fmla="*/ 2147483647 w 161"/>
              <a:gd name="T5" fmla="*/ 2147483647 h 54"/>
              <a:gd name="T6" fmla="*/ 2147483647 w 161"/>
              <a:gd name="T7" fmla="*/ 2147483647 h 54"/>
              <a:gd name="T8" fmla="*/ 2147483647 w 161"/>
              <a:gd name="T9" fmla="*/ 2147483647 h 54"/>
              <a:gd name="T10" fmla="*/ 2147483647 w 161"/>
              <a:gd name="T11" fmla="*/ 2147483647 h 54"/>
              <a:gd name="T12" fmla="*/ 2147483647 w 161"/>
              <a:gd name="T13" fmla="*/ 2147483647 h 54"/>
              <a:gd name="T14" fmla="*/ 2147483647 w 161"/>
              <a:gd name="T15" fmla="*/ 0 h 54"/>
              <a:gd name="T16" fmla="*/ 2147483647 w 161"/>
              <a:gd name="T17" fmla="*/ 2147483647 h 54"/>
              <a:gd name="T18" fmla="*/ 2147483647 w 161"/>
              <a:gd name="T19" fmla="*/ 2147483647 h 54"/>
              <a:gd name="T20" fmla="*/ 2147483647 w 161"/>
              <a:gd name="T21" fmla="*/ 2147483647 h 54"/>
              <a:gd name="T22" fmla="*/ 2147483647 w 161"/>
              <a:gd name="T23" fmla="*/ 2147483647 h 54"/>
              <a:gd name="T24" fmla="*/ 2147483647 w 161"/>
              <a:gd name="T25" fmla="*/ 2147483647 h 54"/>
              <a:gd name="T26" fmla="*/ 2147483647 w 161"/>
              <a:gd name="T27" fmla="*/ 2147483647 h 54"/>
              <a:gd name="T28" fmla="*/ 2147483647 w 161"/>
              <a:gd name="T29" fmla="*/ 2147483647 h 54"/>
              <a:gd name="T30" fmla="*/ 2147483647 w 161"/>
              <a:gd name="T31" fmla="*/ 2147483647 h 54"/>
              <a:gd name="T32" fmla="*/ 2147483647 w 161"/>
              <a:gd name="T33" fmla="*/ 2147483647 h 54"/>
              <a:gd name="T34" fmla="*/ 2147483647 w 161"/>
              <a:gd name="T35" fmla="*/ 2147483647 h 54"/>
              <a:gd name="T36" fmla="*/ 2147483647 w 161"/>
              <a:gd name="T37" fmla="*/ 2147483647 h 54"/>
              <a:gd name="T38" fmla="*/ 2147483647 w 161"/>
              <a:gd name="T39" fmla="*/ 2147483647 h 54"/>
              <a:gd name="T40" fmla="*/ 2147483647 w 161"/>
              <a:gd name="T41" fmla="*/ 2147483647 h 54"/>
              <a:gd name="T42" fmla="*/ 2147483647 w 161"/>
              <a:gd name="T43" fmla="*/ 2147483647 h 54"/>
              <a:gd name="T44" fmla="*/ 2147483647 w 161"/>
              <a:gd name="T45" fmla="*/ 2147483647 h 54"/>
              <a:gd name="T46" fmla="*/ 2147483647 w 161"/>
              <a:gd name="T47" fmla="*/ 2147483647 h 54"/>
              <a:gd name="T48" fmla="*/ 2147483647 w 161"/>
              <a:gd name="T49" fmla="*/ 2147483647 h 54"/>
              <a:gd name="T50" fmla="*/ 2147483647 w 161"/>
              <a:gd name="T51" fmla="*/ 2147483647 h 54"/>
              <a:gd name="T52" fmla="*/ 2147483647 w 161"/>
              <a:gd name="T53" fmla="*/ 2147483647 h 54"/>
              <a:gd name="T54" fmla="*/ 2147483647 w 161"/>
              <a:gd name="T55" fmla="*/ 2147483647 h 54"/>
              <a:gd name="T56" fmla="*/ 2147483647 w 161"/>
              <a:gd name="T57" fmla="*/ 2147483647 h 54"/>
              <a:gd name="T58" fmla="*/ 2147483647 w 161"/>
              <a:gd name="T59" fmla="*/ 2147483647 h 54"/>
              <a:gd name="T60" fmla="*/ 2147483647 w 161"/>
              <a:gd name="T61" fmla="*/ 2147483647 h 54"/>
              <a:gd name="T62" fmla="*/ 2147483647 w 161"/>
              <a:gd name="T63" fmla="*/ 2147483647 h 54"/>
              <a:gd name="T64" fmla="*/ 2147483647 w 161"/>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54"/>
              <a:gd name="T101" fmla="*/ 161 w 161"/>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54">
                <a:moveTo>
                  <a:pt x="13" y="6"/>
                </a:moveTo>
                <a:lnTo>
                  <a:pt x="19" y="6"/>
                </a:lnTo>
                <a:lnTo>
                  <a:pt x="23" y="8"/>
                </a:lnTo>
                <a:lnTo>
                  <a:pt x="19" y="13"/>
                </a:lnTo>
                <a:lnTo>
                  <a:pt x="29" y="13"/>
                </a:lnTo>
                <a:lnTo>
                  <a:pt x="32" y="11"/>
                </a:lnTo>
                <a:lnTo>
                  <a:pt x="36" y="8"/>
                </a:lnTo>
                <a:lnTo>
                  <a:pt x="44" y="11"/>
                </a:lnTo>
                <a:lnTo>
                  <a:pt x="48" y="13"/>
                </a:lnTo>
                <a:lnTo>
                  <a:pt x="48" y="8"/>
                </a:lnTo>
                <a:lnTo>
                  <a:pt x="63" y="8"/>
                </a:lnTo>
                <a:lnTo>
                  <a:pt x="71" y="8"/>
                </a:lnTo>
                <a:lnTo>
                  <a:pt x="76" y="8"/>
                </a:lnTo>
                <a:lnTo>
                  <a:pt x="82" y="6"/>
                </a:lnTo>
                <a:lnTo>
                  <a:pt x="84" y="4"/>
                </a:lnTo>
                <a:lnTo>
                  <a:pt x="86" y="0"/>
                </a:lnTo>
                <a:lnTo>
                  <a:pt x="96" y="0"/>
                </a:lnTo>
                <a:lnTo>
                  <a:pt x="98" y="4"/>
                </a:lnTo>
                <a:lnTo>
                  <a:pt x="99" y="6"/>
                </a:lnTo>
                <a:lnTo>
                  <a:pt x="103" y="4"/>
                </a:lnTo>
                <a:lnTo>
                  <a:pt x="105" y="0"/>
                </a:lnTo>
                <a:lnTo>
                  <a:pt x="111" y="4"/>
                </a:lnTo>
                <a:lnTo>
                  <a:pt x="115" y="4"/>
                </a:lnTo>
                <a:lnTo>
                  <a:pt x="121" y="2"/>
                </a:lnTo>
                <a:lnTo>
                  <a:pt x="124" y="0"/>
                </a:lnTo>
                <a:lnTo>
                  <a:pt x="144" y="4"/>
                </a:lnTo>
                <a:lnTo>
                  <a:pt x="161" y="6"/>
                </a:lnTo>
                <a:lnTo>
                  <a:pt x="161" y="15"/>
                </a:lnTo>
                <a:lnTo>
                  <a:pt x="161" y="19"/>
                </a:lnTo>
                <a:lnTo>
                  <a:pt x="159" y="21"/>
                </a:lnTo>
                <a:lnTo>
                  <a:pt x="153" y="21"/>
                </a:lnTo>
                <a:lnTo>
                  <a:pt x="149" y="21"/>
                </a:lnTo>
                <a:lnTo>
                  <a:pt x="144" y="19"/>
                </a:lnTo>
                <a:lnTo>
                  <a:pt x="142" y="15"/>
                </a:lnTo>
                <a:lnTo>
                  <a:pt x="123" y="15"/>
                </a:lnTo>
                <a:lnTo>
                  <a:pt x="128" y="23"/>
                </a:lnTo>
                <a:lnTo>
                  <a:pt x="134" y="29"/>
                </a:lnTo>
                <a:lnTo>
                  <a:pt x="140" y="33"/>
                </a:lnTo>
                <a:lnTo>
                  <a:pt x="149" y="36"/>
                </a:lnTo>
                <a:lnTo>
                  <a:pt x="146" y="40"/>
                </a:lnTo>
                <a:lnTo>
                  <a:pt x="142" y="42"/>
                </a:lnTo>
                <a:lnTo>
                  <a:pt x="138" y="44"/>
                </a:lnTo>
                <a:lnTo>
                  <a:pt x="132" y="44"/>
                </a:lnTo>
                <a:lnTo>
                  <a:pt x="126" y="42"/>
                </a:lnTo>
                <a:lnTo>
                  <a:pt x="121" y="40"/>
                </a:lnTo>
                <a:lnTo>
                  <a:pt x="117" y="38"/>
                </a:lnTo>
                <a:lnTo>
                  <a:pt x="115" y="36"/>
                </a:lnTo>
                <a:lnTo>
                  <a:pt x="113" y="33"/>
                </a:lnTo>
                <a:lnTo>
                  <a:pt x="113" y="29"/>
                </a:lnTo>
                <a:lnTo>
                  <a:pt x="103" y="27"/>
                </a:lnTo>
                <a:lnTo>
                  <a:pt x="96" y="23"/>
                </a:lnTo>
                <a:lnTo>
                  <a:pt x="92" y="27"/>
                </a:lnTo>
                <a:lnTo>
                  <a:pt x="82" y="36"/>
                </a:lnTo>
                <a:lnTo>
                  <a:pt x="75" y="46"/>
                </a:lnTo>
                <a:lnTo>
                  <a:pt x="71" y="54"/>
                </a:lnTo>
                <a:lnTo>
                  <a:pt x="63" y="54"/>
                </a:lnTo>
                <a:lnTo>
                  <a:pt x="57" y="52"/>
                </a:lnTo>
                <a:lnTo>
                  <a:pt x="53" y="50"/>
                </a:lnTo>
                <a:lnTo>
                  <a:pt x="50" y="48"/>
                </a:lnTo>
                <a:lnTo>
                  <a:pt x="42" y="40"/>
                </a:lnTo>
                <a:lnTo>
                  <a:pt x="36" y="35"/>
                </a:lnTo>
                <a:lnTo>
                  <a:pt x="19" y="23"/>
                </a:lnTo>
                <a:lnTo>
                  <a:pt x="0" y="15"/>
                </a:lnTo>
                <a:lnTo>
                  <a:pt x="2" y="11"/>
                </a:lnTo>
                <a:lnTo>
                  <a:pt x="5" y="8"/>
                </a:lnTo>
                <a:lnTo>
                  <a:pt x="9" y="6"/>
                </a:lnTo>
                <a:lnTo>
                  <a:pt x="13" y="6"/>
                </a:lnTo>
                <a:close/>
              </a:path>
            </a:pathLst>
          </a:custGeom>
          <a:solidFill>
            <a:srgbClr val="FFCC66"/>
          </a:solidFill>
          <a:ln w="9525">
            <a:noFill/>
            <a:round/>
            <a:headEnd/>
            <a:tailEnd/>
          </a:ln>
        </p:spPr>
        <p:txBody>
          <a:bodyPr/>
          <a:lstStyle/>
          <a:p>
            <a:endParaRPr lang="it-IT"/>
          </a:p>
        </p:txBody>
      </p:sp>
      <p:sp>
        <p:nvSpPr>
          <p:cNvPr id="15562" name="Freeform 495"/>
          <p:cNvSpPr>
            <a:spLocks noChangeAspect="1"/>
          </p:cNvSpPr>
          <p:nvPr/>
        </p:nvSpPr>
        <p:spPr bwMode="auto">
          <a:xfrm>
            <a:off x="4281488" y="1803400"/>
            <a:ext cx="273050" cy="90488"/>
          </a:xfrm>
          <a:custGeom>
            <a:avLst/>
            <a:gdLst>
              <a:gd name="T0" fmla="*/ 2147483647 w 161"/>
              <a:gd name="T1" fmla="*/ 2147483647 h 54"/>
              <a:gd name="T2" fmla="*/ 2147483647 w 161"/>
              <a:gd name="T3" fmla="*/ 2147483647 h 54"/>
              <a:gd name="T4" fmla="*/ 2147483647 w 161"/>
              <a:gd name="T5" fmla="*/ 2147483647 h 54"/>
              <a:gd name="T6" fmla="*/ 2147483647 w 161"/>
              <a:gd name="T7" fmla="*/ 2147483647 h 54"/>
              <a:gd name="T8" fmla="*/ 2147483647 w 161"/>
              <a:gd name="T9" fmla="*/ 2147483647 h 54"/>
              <a:gd name="T10" fmla="*/ 2147483647 w 161"/>
              <a:gd name="T11" fmla="*/ 2147483647 h 54"/>
              <a:gd name="T12" fmla="*/ 2147483647 w 161"/>
              <a:gd name="T13" fmla="*/ 2147483647 h 54"/>
              <a:gd name="T14" fmla="*/ 2147483647 w 161"/>
              <a:gd name="T15" fmla="*/ 2147483647 h 54"/>
              <a:gd name="T16" fmla="*/ 2147483647 w 161"/>
              <a:gd name="T17" fmla="*/ 2147483647 h 54"/>
              <a:gd name="T18" fmla="*/ 2147483647 w 161"/>
              <a:gd name="T19" fmla="*/ 0 h 54"/>
              <a:gd name="T20" fmla="*/ 2147483647 w 161"/>
              <a:gd name="T21" fmla="*/ 0 h 54"/>
              <a:gd name="T22" fmla="*/ 2147483647 w 161"/>
              <a:gd name="T23" fmla="*/ 2147483647 h 54"/>
              <a:gd name="T24" fmla="*/ 2147483647 w 161"/>
              <a:gd name="T25" fmla="*/ 2147483647 h 54"/>
              <a:gd name="T26" fmla="*/ 2147483647 w 161"/>
              <a:gd name="T27" fmla="*/ 2147483647 h 54"/>
              <a:gd name="T28" fmla="*/ 2147483647 w 161"/>
              <a:gd name="T29" fmla="*/ 2147483647 h 54"/>
              <a:gd name="T30" fmla="*/ 2147483647 w 161"/>
              <a:gd name="T31" fmla="*/ 2147483647 h 54"/>
              <a:gd name="T32" fmla="*/ 2147483647 w 161"/>
              <a:gd name="T33" fmla="*/ 2147483647 h 54"/>
              <a:gd name="T34" fmla="*/ 2147483647 w 161"/>
              <a:gd name="T35" fmla="*/ 2147483647 h 54"/>
              <a:gd name="T36" fmla="*/ 2147483647 w 161"/>
              <a:gd name="T37" fmla="*/ 2147483647 h 54"/>
              <a:gd name="T38" fmla="*/ 2147483647 w 161"/>
              <a:gd name="T39" fmla="*/ 2147483647 h 54"/>
              <a:gd name="T40" fmla="*/ 2147483647 w 161"/>
              <a:gd name="T41" fmla="*/ 2147483647 h 54"/>
              <a:gd name="T42" fmla="*/ 2147483647 w 161"/>
              <a:gd name="T43" fmla="*/ 2147483647 h 54"/>
              <a:gd name="T44" fmla="*/ 2147483647 w 161"/>
              <a:gd name="T45" fmla="*/ 2147483647 h 54"/>
              <a:gd name="T46" fmla="*/ 2147483647 w 161"/>
              <a:gd name="T47" fmla="*/ 2147483647 h 54"/>
              <a:gd name="T48" fmla="*/ 2147483647 w 161"/>
              <a:gd name="T49" fmla="*/ 2147483647 h 54"/>
              <a:gd name="T50" fmla="*/ 2147483647 w 161"/>
              <a:gd name="T51" fmla="*/ 2147483647 h 54"/>
              <a:gd name="T52" fmla="*/ 2147483647 w 161"/>
              <a:gd name="T53" fmla="*/ 2147483647 h 54"/>
              <a:gd name="T54" fmla="*/ 2147483647 w 161"/>
              <a:gd name="T55" fmla="*/ 2147483647 h 54"/>
              <a:gd name="T56" fmla="*/ 2147483647 w 161"/>
              <a:gd name="T57" fmla="*/ 2147483647 h 54"/>
              <a:gd name="T58" fmla="*/ 2147483647 w 161"/>
              <a:gd name="T59" fmla="*/ 2147483647 h 54"/>
              <a:gd name="T60" fmla="*/ 2147483647 w 161"/>
              <a:gd name="T61" fmla="*/ 2147483647 h 54"/>
              <a:gd name="T62" fmla="*/ 2147483647 w 161"/>
              <a:gd name="T63" fmla="*/ 2147483647 h 54"/>
              <a:gd name="T64" fmla="*/ 2147483647 w 161"/>
              <a:gd name="T65" fmla="*/ 2147483647 h 54"/>
              <a:gd name="T66" fmla="*/ 2147483647 w 161"/>
              <a:gd name="T67" fmla="*/ 2147483647 h 54"/>
              <a:gd name="T68" fmla="*/ 2147483647 w 161"/>
              <a:gd name="T69" fmla="*/ 2147483647 h 54"/>
              <a:gd name="T70" fmla="*/ 2147483647 w 161"/>
              <a:gd name="T71" fmla="*/ 2147483647 h 54"/>
              <a:gd name="T72" fmla="*/ 2147483647 w 161"/>
              <a:gd name="T73" fmla="*/ 2147483647 h 54"/>
              <a:gd name="T74" fmla="*/ 2147483647 w 161"/>
              <a:gd name="T75" fmla="*/ 2147483647 h 54"/>
              <a:gd name="T76" fmla="*/ 2147483647 w 161"/>
              <a:gd name="T77" fmla="*/ 2147483647 h 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1"/>
              <a:gd name="T118" fmla="*/ 0 h 54"/>
              <a:gd name="T119" fmla="*/ 161 w 161"/>
              <a:gd name="T120" fmla="*/ 54 h 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1" h="54">
                <a:moveTo>
                  <a:pt x="13" y="6"/>
                </a:moveTo>
                <a:lnTo>
                  <a:pt x="19" y="6"/>
                </a:lnTo>
                <a:lnTo>
                  <a:pt x="23" y="8"/>
                </a:lnTo>
                <a:lnTo>
                  <a:pt x="19" y="13"/>
                </a:lnTo>
                <a:lnTo>
                  <a:pt x="29" y="13"/>
                </a:lnTo>
                <a:lnTo>
                  <a:pt x="32" y="11"/>
                </a:lnTo>
                <a:lnTo>
                  <a:pt x="36" y="8"/>
                </a:lnTo>
                <a:lnTo>
                  <a:pt x="44" y="11"/>
                </a:lnTo>
                <a:lnTo>
                  <a:pt x="48" y="13"/>
                </a:lnTo>
                <a:lnTo>
                  <a:pt x="48" y="8"/>
                </a:lnTo>
                <a:lnTo>
                  <a:pt x="63" y="8"/>
                </a:lnTo>
                <a:lnTo>
                  <a:pt x="71" y="8"/>
                </a:lnTo>
                <a:lnTo>
                  <a:pt x="76" y="8"/>
                </a:lnTo>
                <a:lnTo>
                  <a:pt x="82" y="6"/>
                </a:lnTo>
                <a:lnTo>
                  <a:pt x="84" y="4"/>
                </a:lnTo>
                <a:lnTo>
                  <a:pt x="86" y="0"/>
                </a:lnTo>
                <a:lnTo>
                  <a:pt x="96" y="0"/>
                </a:lnTo>
                <a:lnTo>
                  <a:pt x="98" y="4"/>
                </a:lnTo>
                <a:lnTo>
                  <a:pt x="99" y="6"/>
                </a:lnTo>
                <a:lnTo>
                  <a:pt x="103" y="4"/>
                </a:lnTo>
                <a:lnTo>
                  <a:pt x="105" y="0"/>
                </a:lnTo>
                <a:lnTo>
                  <a:pt x="111" y="4"/>
                </a:lnTo>
                <a:lnTo>
                  <a:pt x="115" y="4"/>
                </a:lnTo>
                <a:lnTo>
                  <a:pt x="121" y="2"/>
                </a:lnTo>
                <a:lnTo>
                  <a:pt x="124" y="0"/>
                </a:lnTo>
                <a:lnTo>
                  <a:pt x="144" y="4"/>
                </a:lnTo>
                <a:lnTo>
                  <a:pt x="161" y="6"/>
                </a:lnTo>
                <a:lnTo>
                  <a:pt x="161" y="15"/>
                </a:lnTo>
                <a:lnTo>
                  <a:pt x="161" y="19"/>
                </a:lnTo>
                <a:lnTo>
                  <a:pt x="159" y="21"/>
                </a:lnTo>
                <a:lnTo>
                  <a:pt x="153" y="21"/>
                </a:lnTo>
                <a:lnTo>
                  <a:pt x="149" y="21"/>
                </a:lnTo>
                <a:lnTo>
                  <a:pt x="144" y="19"/>
                </a:lnTo>
                <a:lnTo>
                  <a:pt x="142" y="15"/>
                </a:lnTo>
                <a:lnTo>
                  <a:pt x="123" y="15"/>
                </a:lnTo>
                <a:lnTo>
                  <a:pt x="128" y="23"/>
                </a:lnTo>
                <a:lnTo>
                  <a:pt x="134" y="29"/>
                </a:lnTo>
                <a:lnTo>
                  <a:pt x="140" y="33"/>
                </a:lnTo>
                <a:lnTo>
                  <a:pt x="149" y="36"/>
                </a:lnTo>
                <a:lnTo>
                  <a:pt x="146" y="40"/>
                </a:lnTo>
                <a:lnTo>
                  <a:pt x="142" y="42"/>
                </a:lnTo>
                <a:lnTo>
                  <a:pt x="138" y="44"/>
                </a:lnTo>
                <a:lnTo>
                  <a:pt x="132" y="44"/>
                </a:lnTo>
                <a:lnTo>
                  <a:pt x="126" y="42"/>
                </a:lnTo>
                <a:lnTo>
                  <a:pt x="121" y="40"/>
                </a:lnTo>
                <a:lnTo>
                  <a:pt x="117" y="38"/>
                </a:lnTo>
                <a:lnTo>
                  <a:pt x="115" y="36"/>
                </a:lnTo>
                <a:lnTo>
                  <a:pt x="113" y="33"/>
                </a:lnTo>
                <a:lnTo>
                  <a:pt x="113" y="29"/>
                </a:lnTo>
                <a:lnTo>
                  <a:pt x="103" y="27"/>
                </a:lnTo>
                <a:lnTo>
                  <a:pt x="96" y="23"/>
                </a:lnTo>
                <a:lnTo>
                  <a:pt x="92" y="27"/>
                </a:lnTo>
                <a:lnTo>
                  <a:pt x="82" y="36"/>
                </a:lnTo>
                <a:lnTo>
                  <a:pt x="75" y="46"/>
                </a:lnTo>
                <a:lnTo>
                  <a:pt x="71" y="54"/>
                </a:lnTo>
                <a:lnTo>
                  <a:pt x="63" y="54"/>
                </a:lnTo>
                <a:lnTo>
                  <a:pt x="57" y="52"/>
                </a:lnTo>
                <a:lnTo>
                  <a:pt x="53" y="50"/>
                </a:lnTo>
                <a:lnTo>
                  <a:pt x="50" y="48"/>
                </a:lnTo>
                <a:lnTo>
                  <a:pt x="42" y="40"/>
                </a:lnTo>
                <a:lnTo>
                  <a:pt x="36" y="35"/>
                </a:lnTo>
                <a:lnTo>
                  <a:pt x="19" y="23"/>
                </a:lnTo>
                <a:lnTo>
                  <a:pt x="0" y="15"/>
                </a:lnTo>
                <a:lnTo>
                  <a:pt x="2" y="11"/>
                </a:lnTo>
                <a:lnTo>
                  <a:pt x="5" y="8"/>
                </a:lnTo>
                <a:lnTo>
                  <a:pt x="9" y="6"/>
                </a:lnTo>
                <a:lnTo>
                  <a:pt x="13" y="6"/>
                </a:lnTo>
              </a:path>
            </a:pathLst>
          </a:custGeom>
          <a:solidFill>
            <a:srgbClr val="FFCC66"/>
          </a:solidFill>
          <a:ln w="0">
            <a:noFill/>
            <a:round/>
            <a:headEnd/>
            <a:tailEnd/>
          </a:ln>
        </p:spPr>
        <p:txBody>
          <a:bodyPr/>
          <a:lstStyle/>
          <a:p>
            <a:endParaRPr lang="it-IT"/>
          </a:p>
        </p:txBody>
      </p:sp>
      <p:sp>
        <p:nvSpPr>
          <p:cNvPr id="15563" name="Freeform 496"/>
          <p:cNvSpPr>
            <a:spLocks noChangeAspect="1"/>
          </p:cNvSpPr>
          <p:nvPr/>
        </p:nvSpPr>
        <p:spPr bwMode="auto">
          <a:xfrm>
            <a:off x="4349750" y="2482850"/>
            <a:ext cx="31750" cy="31750"/>
          </a:xfrm>
          <a:custGeom>
            <a:avLst/>
            <a:gdLst>
              <a:gd name="T0" fmla="*/ 0 w 19"/>
              <a:gd name="T1" fmla="*/ 0 h 19"/>
              <a:gd name="T2" fmla="*/ 0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2147483647 h 19"/>
              <a:gd name="T14" fmla="*/ 2147483647 w 19"/>
              <a:gd name="T15" fmla="*/ 2147483647 h 19"/>
              <a:gd name="T16" fmla="*/ 2147483647 w 19"/>
              <a:gd name="T17" fmla="*/ 2147483647 h 19"/>
              <a:gd name="T18" fmla="*/ 2147483647 w 19"/>
              <a:gd name="T19" fmla="*/ 2147483647 h 19"/>
              <a:gd name="T20" fmla="*/ 2147483647 w 19"/>
              <a:gd name="T21" fmla="*/ 0 h 19"/>
              <a:gd name="T22" fmla="*/ 2147483647 w 19"/>
              <a:gd name="T23" fmla="*/ 0 h 19"/>
              <a:gd name="T24" fmla="*/ 0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0" y="0"/>
                </a:moveTo>
                <a:lnTo>
                  <a:pt x="0" y="2"/>
                </a:lnTo>
                <a:lnTo>
                  <a:pt x="0" y="6"/>
                </a:lnTo>
                <a:lnTo>
                  <a:pt x="2" y="13"/>
                </a:lnTo>
                <a:lnTo>
                  <a:pt x="6" y="19"/>
                </a:lnTo>
                <a:lnTo>
                  <a:pt x="12" y="17"/>
                </a:lnTo>
                <a:lnTo>
                  <a:pt x="15" y="15"/>
                </a:lnTo>
                <a:lnTo>
                  <a:pt x="17" y="11"/>
                </a:lnTo>
                <a:lnTo>
                  <a:pt x="19" y="8"/>
                </a:lnTo>
                <a:lnTo>
                  <a:pt x="17" y="2"/>
                </a:lnTo>
                <a:lnTo>
                  <a:pt x="15" y="0"/>
                </a:lnTo>
                <a:lnTo>
                  <a:pt x="8" y="0"/>
                </a:lnTo>
                <a:lnTo>
                  <a:pt x="0" y="0"/>
                </a:lnTo>
                <a:close/>
              </a:path>
            </a:pathLst>
          </a:custGeom>
          <a:solidFill>
            <a:srgbClr val="FFCC66"/>
          </a:solidFill>
          <a:ln w="3175">
            <a:solidFill>
              <a:srgbClr val="6600FF"/>
            </a:solidFill>
            <a:round/>
            <a:headEnd/>
            <a:tailEnd/>
          </a:ln>
        </p:spPr>
        <p:txBody>
          <a:bodyPr/>
          <a:lstStyle/>
          <a:p>
            <a:endParaRPr lang="it-IT"/>
          </a:p>
        </p:txBody>
      </p:sp>
      <p:sp>
        <p:nvSpPr>
          <p:cNvPr id="15564" name="Freeform 497"/>
          <p:cNvSpPr>
            <a:spLocks noChangeAspect="1"/>
          </p:cNvSpPr>
          <p:nvPr/>
        </p:nvSpPr>
        <p:spPr bwMode="auto">
          <a:xfrm>
            <a:off x="4349750" y="2482850"/>
            <a:ext cx="31750" cy="31750"/>
          </a:xfrm>
          <a:custGeom>
            <a:avLst/>
            <a:gdLst>
              <a:gd name="T0" fmla="*/ 0 w 19"/>
              <a:gd name="T1" fmla="*/ 0 h 19"/>
              <a:gd name="T2" fmla="*/ 0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2147483647 h 19"/>
              <a:gd name="T14" fmla="*/ 2147483647 w 19"/>
              <a:gd name="T15" fmla="*/ 2147483647 h 19"/>
              <a:gd name="T16" fmla="*/ 2147483647 w 19"/>
              <a:gd name="T17" fmla="*/ 2147483647 h 19"/>
              <a:gd name="T18" fmla="*/ 2147483647 w 19"/>
              <a:gd name="T19" fmla="*/ 2147483647 h 19"/>
              <a:gd name="T20" fmla="*/ 2147483647 w 19"/>
              <a:gd name="T21" fmla="*/ 0 h 19"/>
              <a:gd name="T22" fmla="*/ 2147483647 w 19"/>
              <a:gd name="T23" fmla="*/ 0 h 19"/>
              <a:gd name="T24" fmla="*/ 0 w 19"/>
              <a:gd name="T25" fmla="*/ 0 h 19"/>
              <a:gd name="T26" fmla="*/ 0 w 19"/>
              <a:gd name="T27" fmla="*/ 0 h 19"/>
              <a:gd name="T28" fmla="*/ 0 w 19"/>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9"/>
              <a:gd name="T47" fmla="*/ 19 w 19"/>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9">
                <a:moveTo>
                  <a:pt x="0" y="0"/>
                </a:moveTo>
                <a:lnTo>
                  <a:pt x="0" y="2"/>
                </a:lnTo>
                <a:lnTo>
                  <a:pt x="0" y="6"/>
                </a:lnTo>
                <a:lnTo>
                  <a:pt x="2" y="13"/>
                </a:lnTo>
                <a:lnTo>
                  <a:pt x="6" y="19"/>
                </a:lnTo>
                <a:lnTo>
                  <a:pt x="12" y="17"/>
                </a:lnTo>
                <a:lnTo>
                  <a:pt x="15" y="15"/>
                </a:lnTo>
                <a:lnTo>
                  <a:pt x="17" y="11"/>
                </a:lnTo>
                <a:lnTo>
                  <a:pt x="19" y="8"/>
                </a:lnTo>
                <a:lnTo>
                  <a:pt x="17" y="2"/>
                </a:lnTo>
                <a:lnTo>
                  <a:pt x="15" y="0"/>
                </a:lnTo>
                <a:lnTo>
                  <a:pt x="8" y="0"/>
                </a:lnTo>
                <a:lnTo>
                  <a:pt x="0" y="0"/>
                </a:lnTo>
              </a:path>
            </a:pathLst>
          </a:custGeom>
          <a:solidFill>
            <a:srgbClr val="FFCC66"/>
          </a:solidFill>
          <a:ln w="3175">
            <a:solidFill>
              <a:srgbClr val="6600FF"/>
            </a:solidFill>
            <a:round/>
            <a:headEnd/>
            <a:tailEnd/>
          </a:ln>
        </p:spPr>
        <p:txBody>
          <a:bodyPr/>
          <a:lstStyle/>
          <a:p>
            <a:endParaRPr lang="it-IT"/>
          </a:p>
        </p:txBody>
      </p:sp>
      <p:sp>
        <p:nvSpPr>
          <p:cNvPr id="15565" name="Freeform 498"/>
          <p:cNvSpPr>
            <a:spLocks noChangeAspect="1"/>
          </p:cNvSpPr>
          <p:nvPr/>
        </p:nvSpPr>
        <p:spPr bwMode="auto">
          <a:xfrm>
            <a:off x="4873625" y="1785938"/>
            <a:ext cx="127000" cy="26987"/>
          </a:xfrm>
          <a:custGeom>
            <a:avLst/>
            <a:gdLst>
              <a:gd name="T0" fmla="*/ 2147483647 w 75"/>
              <a:gd name="T1" fmla="*/ 2147483647 h 16"/>
              <a:gd name="T2" fmla="*/ 2147483647 w 75"/>
              <a:gd name="T3" fmla="*/ 2147483647 h 16"/>
              <a:gd name="T4" fmla="*/ 2147483647 w 75"/>
              <a:gd name="T5" fmla="*/ 2147483647 h 16"/>
              <a:gd name="T6" fmla="*/ 2147483647 w 75"/>
              <a:gd name="T7" fmla="*/ 2147483647 h 16"/>
              <a:gd name="T8" fmla="*/ 2147483647 w 75"/>
              <a:gd name="T9" fmla="*/ 2147483647 h 16"/>
              <a:gd name="T10" fmla="*/ 2147483647 w 75"/>
              <a:gd name="T11" fmla="*/ 2147483647 h 16"/>
              <a:gd name="T12" fmla="*/ 2147483647 w 75"/>
              <a:gd name="T13" fmla="*/ 2147483647 h 16"/>
              <a:gd name="T14" fmla="*/ 2147483647 w 75"/>
              <a:gd name="T15" fmla="*/ 2147483647 h 16"/>
              <a:gd name="T16" fmla="*/ 2147483647 w 75"/>
              <a:gd name="T17" fmla="*/ 2147483647 h 16"/>
              <a:gd name="T18" fmla="*/ 2147483647 w 75"/>
              <a:gd name="T19" fmla="*/ 2147483647 h 16"/>
              <a:gd name="T20" fmla="*/ 2147483647 w 75"/>
              <a:gd name="T21" fmla="*/ 2147483647 h 16"/>
              <a:gd name="T22" fmla="*/ 2147483647 w 75"/>
              <a:gd name="T23" fmla="*/ 2147483647 h 16"/>
              <a:gd name="T24" fmla="*/ 2147483647 w 75"/>
              <a:gd name="T25" fmla="*/ 2147483647 h 16"/>
              <a:gd name="T26" fmla="*/ 2147483647 w 75"/>
              <a:gd name="T27" fmla="*/ 2147483647 h 16"/>
              <a:gd name="T28" fmla="*/ 2147483647 w 75"/>
              <a:gd name="T29" fmla="*/ 0 h 16"/>
              <a:gd name="T30" fmla="*/ 2147483647 w 75"/>
              <a:gd name="T31" fmla="*/ 2147483647 h 16"/>
              <a:gd name="T32" fmla="*/ 2147483647 w 75"/>
              <a:gd name="T33" fmla="*/ 2147483647 h 16"/>
              <a:gd name="T34" fmla="*/ 2147483647 w 75"/>
              <a:gd name="T35" fmla="*/ 2147483647 h 16"/>
              <a:gd name="T36" fmla="*/ 2147483647 w 75"/>
              <a:gd name="T37" fmla="*/ 2147483647 h 16"/>
              <a:gd name="T38" fmla="*/ 2147483647 w 75"/>
              <a:gd name="T39" fmla="*/ 2147483647 h 16"/>
              <a:gd name="T40" fmla="*/ 0 w 75"/>
              <a:gd name="T41" fmla="*/ 2147483647 h 16"/>
              <a:gd name="T42" fmla="*/ 2147483647 w 75"/>
              <a:gd name="T43" fmla="*/ 2147483647 h 16"/>
              <a:gd name="T44" fmla="*/ 2147483647 w 75"/>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5"/>
              <a:gd name="T70" fmla="*/ 0 h 16"/>
              <a:gd name="T71" fmla="*/ 75 w 75"/>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5" h="16">
                <a:moveTo>
                  <a:pt x="8" y="14"/>
                </a:moveTo>
                <a:lnTo>
                  <a:pt x="19" y="12"/>
                </a:lnTo>
                <a:lnTo>
                  <a:pt x="27" y="10"/>
                </a:lnTo>
                <a:lnTo>
                  <a:pt x="27" y="16"/>
                </a:lnTo>
                <a:lnTo>
                  <a:pt x="48" y="16"/>
                </a:lnTo>
                <a:lnTo>
                  <a:pt x="50" y="12"/>
                </a:lnTo>
                <a:lnTo>
                  <a:pt x="57" y="8"/>
                </a:lnTo>
                <a:lnTo>
                  <a:pt x="67" y="6"/>
                </a:lnTo>
                <a:lnTo>
                  <a:pt x="75" y="4"/>
                </a:lnTo>
                <a:lnTo>
                  <a:pt x="57" y="6"/>
                </a:lnTo>
                <a:lnTo>
                  <a:pt x="50" y="4"/>
                </a:lnTo>
                <a:lnTo>
                  <a:pt x="46" y="6"/>
                </a:lnTo>
                <a:lnTo>
                  <a:pt x="44" y="6"/>
                </a:lnTo>
                <a:lnTo>
                  <a:pt x="40" y="4"/>
                </a:lnTo>
                <a:lnTo>
                  <a:pt x="36" y="0"/>
                </a:lnTo>
                <a:lnTo>
                  <a:pt x="29" y="2"/>
                </a:lnTo>
                <a:lnTo>
                  <a:pt x="19" y="2"/>
                </a:lnTo>
                <a:lnTo>
                  <a:pt x="15" y="6"/>
                </a:lnTo>
                <a:lnTo>
                  <a:pt x="11" y="8"/>
                </a:lnTo>
                <a:lnTo>
                  <a:pt x="6" y="8"/>
                </a:lnTo>
                <a:lnTo>
                  <a:pt x="0" y="8"/>
                </a:lnTo>
                <a:lnTo>
                  <a:pt x="4" y="12"/>
                </a:lnTo>
                <a:lnTo>
                  <a:pt x="8" y="14"/>
                </a:lnTo>
                <a:close/>
              </a:path>
            </a:pathLst>
          </a:custGeom>
          <a:solidFill>
            <a:srgbClr val="FFCC66"/>
          </a:solidFill>
          <a:ln w="9525">
            <a:noFill/>
            <a:round/>
            <a:headEnd/>
            <a:tailEnd/>
          </a:ln>
        </p:spPr>
        <p:txBody>
          <a:bodyPr/>
          <a:lstStyle/>
          <a:p>
            <a:endParaRPr lang="it-IT"/>
          </a:p>
        </p:txBody>
      </p:sp>
      <p:sp>
        <p:nvSpPr>
          <p:cNvPr id="15566" name="Freeform 499"/>
          <p:cNvSpPr>
            <a:spLocks noChangeAspect="1"/>
          </p:cNvSpPr>
          <p:nvPr/>
        </p:nvSpPr>
        <p:spPr bwMode="auto">
          <a:xfrm>
            <a:off x="4873625" y="1785938"/>
            <a:ext cx="127000" cy="26987"/>
          </a:xfrm>
          <a:custGeom>
            <a:avLst/>
            <a:gdLst>
              <a:gd name="T0" fmla="*/ 2147483647 w 75"/>
              <a:gd name="T1" fmla="*/ 2147483647 h 16"/>
              <a:gd name="T2" fmla="*/ 2147483647 w 75"/>
              <a:gd name="T3" fmla="*/ 2147483647 h 16"/>
              <a:gd name="T4" fmla="*/ 2147483647 w 75"/>
              <a:gd name="T5" fmla="*/ 2147483647 h 16"/>
              <a:gd name="T6" fmla="*/ 2147483647 w 75"/>
              <a:gd name="T7" fmla="*/ 2147483647 h 16"/>
              <a:gd name="T8" fmla="*/ 2147483647 w 75"/>
              <a:gd name="T9" fmla="*/ 2147483647 h 16"/>
              <a:gd name="T10" fmla="*/ 2147483647 w 75"/>
              <a:gd name="T11" fmla="*/ 2147483647 h 16"/>
              <a:gd name="T12" fmla="*/ 2147483647 w 75"/>
              <a:gd name="T13" fmla="*/ 2147483647 h 16"/>
              <a:gd name="T14" fmla="*/ 2147483647 w 75"/>
              <a:gd name="T15" fmla="*/ 2147483647 h 16"/>
              <a:gd name="T16" fmla="*/ 2147483647 w 75"/>
              <a:gd name="T17" fmla="*/ 2147483647 h 16"/>
              <a:gd name="T18" fmla="*/ 2147483647 w 75"/>
              <a:gd name="T19" fmla="*/ 2147483647 h 16"/>
              <a:gd name="T20" fmla="*/ 2147483647 w 75"/>
              <a:gd name="T21" fmla="*/ 2147483647 h 16"/>
              <a:gd name="T22" fmla="*/ 2147483647 w 75"/>
              <a:gd name="T23" fmla="*/ 2147483647 h 16"/>
              <a:gd name="T24" fmla="*/ 2147483647 w 75"/>
              <a:gd name="T25" fmla="*/ 2147483647 h 16"/>
              <a:gd name="T26" fmla="*/ 2147483647 w 75"/>
              <a:gd name="T27" fmla="*/ 2147483647 h 16"/>
              <a:gd name="T28" fmla="*/ 2147483647 w 75"/>
              <a:gd name="T29" fmla="*/ 2147483647 h 16"/>
              <a:gd name="T30" fmla="*/ 2147483647 w 75"/>
              <a:gd name="T31" fmla="*/ 2147483647 h 16"/>
              <a:gd name="T32" fmla="*/ 2147483647 w 75"/>
              <a:gd name="T33" fmla="*/ 0 h 16"/>
              <a:gd name="T34" fmla="*/ 2147483647 w 75"/>
              <a:gd name="T35" fmla="*/ 2147483647 h 16"/>
              <a:gd name="T36" fmla="*/ 2147483647 w 75"/>
              <a:gd name="T37" fmla="*/ 2147483647 h 16"/>
              <a:gd name="T38" fmla="*/ 2147483647 w 75"/>
              <a:gd name="T39" fmla="*/ 2147483647 h 16"/>
              <a:gd name="T40" fmla="*/ 2147483647 w 75"/>
              <a:gd name="T41" fmla="*/ 2147483647 h 16"/>
              <a:gd name="T42" fmla="*/ 2147483647 w 75"/>
              <a:gd name="T43" fmla="*/ 2147483647 h 16"/>
              <a:gd name="T44" fmla="*/ 0 w 75"/>
              <a:gd name="T45" fmla="*/ 2147483647 h 16"/>
              <a:gd name="T46" fmla="*/ 2147483647 w 75"/>
              <a:gd name="T47" fmla="*/ 2147483647 h 16"/>
              <a:gd name="T48" fmla="*/ 2147483647 w 75"/>
              <a:gd name="T49" fmla="*/ 2147483647 h 16"/>
              <a:gd name="T50" fmla="*/ 2147483647 w 75"/>
              <a:gd name="T51" fmla="*/ 2147483647 h 16"/>
              <a:gd name="T52" fmla="*/ 2147483647 w 75"/>
              <a:gd name="T53" fmla="*/ 2147483647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5"/>
              <a:gd name="T82" fmla="*/ 0 h 16"/>
              <a:gd name="T83" fmla="*/ 75 w 75"/>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5" h="16">
                <a:moveTo>
                  <a:pt x="8" y="14"/>
                </a:moveTo>
                <a:lnTo>
                  <a:pt x="19" y="12"/>
                </a:lnTo>
                <a:lnTo>
                  <a:pt x="27" y="10"/>
                </a:lnTo>
                <a:lnTo>
                  <a:pt x="27" y="16"/>
                </a:lnTo>
                <a:lnTo>
                  <a:pt x="48" y="16"/>
                </a:lnTo>
                <a:lnTo>
                  <a:pt x="50" y="12"/>
                </a:lnTo>
                <a:lnTo>
                  <a:pt x="57" y="8"/>
                </a:lnTo>
                <a:lnTo>
                  <a:pt x="67" y="6"/>
                </a:lnTo>
                <a:lnTo>
                  <a:pt x="75" y="4"/>
                </a:lnTo>
                <a:lnTo>
                  <a:pt x="57" y="6"/>
                </a:lnTo>
                <a:lnTo>
                  <a:pt x="50" y="4"/>
                </a:lnTo>
                <a:lnTo>
                  <a:pt x="46" y="6"/>
                </a:lnTo>
                <a:lnTo>
                  <a:pt x="44" y="6"/>
                </a:lnTo>
                <a:lnTo>
                  <a:pt x="40" y="4"/>
                </a:lnTo>
                <a:lnTo>
                  <a:pt x="36" y="0"/>
                </a:lnTo>
                <a:lnTo>
                  <a:pt x="29" y="2"/>
                </a:lnTo>
                <a:lnTo>
                  <a:pt x="19" y="2"/>
                </a:lnTo>
                <a:lnTo>
                  <a:pt x="15" y="6"/>
                </a:lnTo>
                <a:lnTo>
                  <a:pt x="11" y="8"/>
                </a:lnTo>
                <a:lnTo>
                  <a:pt x="6" y="8"/>
                </a:lnTo>
                <a:lnTo>
                  <a:pt x="0" y="8"/>
                </a:lnTo>
                <a:lnTo>
                  <a:pt x="4" y="12"/>
                </a:lnTo>
                <a:lnTo>
                  <a:pt x="8" y="14"/>
                </a:lnTo>
              </a:path>
            </a:pathLst>
          </a:custGeom>
          <a:solidFill>
            <a:srgbClr val="FFCC66"/>
          </a:solidFill>
          <a:ln w="0">
            <a:noFill/>
            <a:round/>
            <a:headEnd/>
            <a:tailEnd/>
          </a:ln>
        </p:spPr>
        <p:txBody>
          <a:bodyPr/>
          <a:lstStyle/>
          <a:p>
            <a:endParaRPr lang="it-IT"/>
          </a:p>
        </p:txBody>
      </p:sp>
      <p:sp>
        <p:nvSpPr>
          <p:cNvPr id="15567" name="Freeform 500"/>
          <p:cNvSpPr>
            <a:spLocks noChangeAspect="1"/>
          </p:cNvSpPr>
          <p:nvPr/>
        </p:nvSpPr>
        <p:spPr bwMode="auto">
          <a:xfrm>
            <a:off x="5037138" y="1770063"/>
            <a:ext cx="77787" cy="28575"/>
          </a:xfrm>
          <a:custGeom>
            <a:avLst/>
            <a:gdLst>
              <a:gd name="T0" fmla="*/ 2147483647 w 46"/>
              <a:gd name="T1" fmla="*/ 0 h 17"/>
              <a:gd name="T2" fmla="*/ 2147483647 w 46"/>
              <a:gd name="T3" fmla="*/ 0 h 17"/>
              <a:gd name="T4" fmla="*/ 2147483647 w 46"/>
              <a:gd name="T5" fmla="*/ 2147483647 h 17"/>
              <a:gd name="T6" fmla="*/ 2147483647 w 46"/>
              <a:gd name="T7" fmla="*/ 2147483647 h 17"/>
              <a:gd name="T8" fmla="*/ 2147483647 w 46"/>
              <a:gd name="T9" fmla="*/ 2147483647 h 17"/>
              <a:gd name="T10" fmla="*/ 2147483647 w 46"/>
              <a:gd name="T11" fmla="*/ 2147483647 h 17"/>
              <a:gd name="T12" fmla="*/ 2147483647 w 46"/>
              <a:gd name="T13" fmla="*/ 2147483647 h 17"/>
              <a:gd name="T14" fmla="*/ 2147483647 w 46"/>
              <a:gd name="T15" fmla="*/ 2147483647 h 17"/>
              <a:gd name="T16" fmla="*/ 2147483647 w 46"/>
              <a:gd name="T17" fmla="*/ 2147483647 h 17"/>
              <a:gd name="T18" fmla="*/ 2147483647 w 46"/>
              <a:gd name="T19" fmla="*/ 2147483647 h 17"/>
              <a:gd name="T20" fmla="*/ 0 w 46"/>
              <a:gd name="T21" fmla="*/ 2147483647 h 17"/>
              <a:gd name="T22" fmla="*/ 2147483647 w 46"/>
              <a:gd name="T23" fmla="*/ 2147483647 h 17"/>
              <a:gd name="T24" fmla="*/ 2147483647 w 46"/>
              <a:gd name="T25" fmla="*/ 2147483647 h 17"/>
              <a:gd name="T26" fmla="*/ 2147483647 w 46"/>
              <a:gd name="T27" fmla="*/ 2147483647 h 17"/>
              <a:gd name="T28" fmla="*/ 2147483647 w 46"/>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7"/>
              <a:gd name="T47" fmla="*/ 46 w 46"/>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7">
                <a:moveTo>
                  <a:pt x="32" y="0"/>
                </a:moveTo>
                <a:lnTo>
                  <a:pt x="40" y="0"/>
                </a:lnTo>
                <a:lnTo>
                  <a:pt x="46" y="2"/>
                </a:lnTo>
                <a:lnTo>
                  <a:pt x="42" y="2"/>
                </a:lnTo>
                <a:lnTo>
                  <a:pt x="38" y="2"/>
                </a:lnTo>
                <a:lnTo>
                  <a:pt x="38" y="7"/>
                </a:lnTo>
                <a:lnTo>
                  <a:pt x="38" y="13"/>
                </a:lnTo>
                <a:lnTo>
                  <a:pt x="29" y="15"/>
                </a:lnTo>
                <a:lnTo>
                  <a:pt x="21" y="17"/>
                </a:lnTo>
                <a:lnTo>
                  <a:pt x="7" y="13"/>
                </a:lnTo>
                <a:lnTo>
                  <a:pt x="0" y="9"/>
                </a:lnTo>
                <a:lnTo>
                  <a:pt x="9" y="9"/>
                </a:lnTo>
                <a:lnTo>
                  <a:pt x="17" y="7"/>
                </a:lnTo>
                <a:lnTo>
                  <a:pt x="25" y="4"/>
                </a:lnTo>
                <a:lnTo>
                  <a:pt x="32" y="0"/>
                </a:lnTo>
                <a:close/>
              </a:path>
            </a:pathLst>
          </a:custGeom>
          <a:solidFill>
            <a:srgbClr val="FFCC66"/>
          </a:solidFill>
          <a:ln w="9525">
            <a:noFill/>
            <a:round/>
            <a:headEnd/>
            <a:tailEnd/>
          </a:ln>
        </p:spPr>
        <p:txBody>
          <a:bodyPr/>
          <a:lstStyle/>
          <a:p>
            <a:endParaRPr lang="it-IT"/>
          </a:p>
        </p:txBody>
      </p:sp>
      <p:sp>
        <p:nvSpPr>
          <p:cNvPr id="15568" name="Freeform 501"/>
          <p:cNvSpPr>
            <a:spLocks noChangeAspect="1"/>
          </p:cNvSpPr>
          <p:nvPr/>
        </p:nvSpPr>
        <p:spPr bwMode="auto">
          <a:xfrm>
            <a:off x="5037138" y="1770063"/>
            <a:ext cx="77787" cy="28575"/>
          </a:xfrm>
          <a:custGeom>
            <a:avLst/>
            <a:gdLst>
              <a:gd name="T0" fmla="*/ 2147483647 w 46"/>
              <a:gd name="T1" fmla="*/ 0 h 17"/>
              <a:gd name="T2" fmla="*/ 2147483647 w 46"/>
              <a:gd name="T3" fmla="*/ 0 h 17"/>
              <a:gd name="T4" fmla="*/ 2147483647 w 46"/>
              <a:gd name="T5" fmla="*/ 2147483647 h 17"/>
              <a:gd name="T6" fmla="*/ 2147483647 w 46"/>
              <a:gd name="T7" fmla="*/ 2147483647 h 17"/>
              <a:gd name="T8" fmla="*/ 2147483647 w 46"/>
              <a:gd name="T9" fmla="*/ 2147483647 h 17"/>
              <a:gd name="T10" fmla="*/ 2147483647 w 46"/>
              <a:gd name="T11" fmla="*/ 2147483647 h 17"/>
              <a:gd name="T12" fmla="*/ 2147483647 w 46"/>
              <a:gd name="T13" fmla="*/ 2147483647 h 17"/>
              <a:gd name="T14" fmla="*/ 2147483647 w 46"/>
              <a:gd name="T15" fmla="*/ 2147483647 h 17"/>
              <a:gd name="T16" fmla="*/ 2147483647 w 46"/>
              <a:gd name="T17" fmla="*/ 2147483647 h 17"/>
              <a:gd name="T18" fmla="*/ 2147483647 w 46"/>
              <a:gd name="T19" fmla="*/ 2147483647 h 17"/>
              <a:gd name="T20" fmla="*/ 0 w 46"/>
              <a:gd name="T21" fmla="*/ 2147483647 h 17"/>
              <a:gd name="T22" fmla="*/ 2147483647 w 46"/>
              <a:gd name="T23" fmla="*/ 2147483647 h 17"/>
              <a:gd name="T24" fmla="*/ 2147483647 w 46"/>
              <a:gd name="T25" fmla="*/ 2147483647 h 17"/>
              <a:gd name="T26" fmla="*/ 2147483647 w 46"/>
              <a:gd name="T27" fmla="*/ 2147483647 h 17"/>
              <a:gd name="T28" fmla="*/ 2147483647 w 46"/>
              <a:gd name="T29" fmla="*/ 0 h 17"/>
              <a:gd name="T30" fmla="*/ 2147483647 w 46"/>
              <a:gd name="T31" fmla="*/ 0 h 17"/>
              <a:gd name="T32" fmla="*/ 2147483647 w 46"/>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7"/>
              <a:gd name="T53" fmla="*/ 46 w 4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7">
                <a:moveTo>
                  <a:pt x="32" y="0"/>
                </a:moveTo>
                <a:lnTo>
                  <a:pt x="40" y="0"/>
                </a:lnTo>
                <a:lnTo>
                  <a:pt x="46" y="2"/>
                </a:lnTo>
                <a:lnTo>
                  <a:pt x="42" y="2"/>
                </a:lnTo>
                <a:lnTo>
                  <a:pt x="38" y="2"/>
                </a:lnTo>
                <a:lnTo>
                  <a:pt x="38" y="7"/>
                </a:lnTo>
                <a:lnTo>
                  <a:pt x="38" y="13"/>
                </a:lnTo>
                <a:lnTo>
                  <a:pt x="29" y="15"/>
                </a:lnTo>
                <a:lnTo>
                  <a:pt x="21" y="17"/>
                </a:lnTo>
                <a:lnTo>
                  <a:pt x="7" y="13"/>
                </a:lnTo>
                <a:lnTo>
                  <a:pt x="0" y="9"/>
                </a:lnTo>
                <a:lnTo>
                  <a:pt x="9" y="9"/>
                </a:lnTo>
                <a:lnTo>
                  <a:pt x="17" y="7"/>
                </a:lnTo>
                <a:lnTo>
                  <a:pt x="25" y="4"/>
                </a:lnTo>
                <a:lnTo>
                  <a:pt x="32" y="0"/>
                </a:lnTo>
              </a:path>
            </a:pathLst>
          </a:custGeom>
          <a:solidFill>
            <a:srgbClr val="FFCC66"/>
          </a:solidFill>
          <a:ln w="0">
            <a:noFill/>
            <a:round/>
            <a:headEnd/>
            <a:tailEnd/>
          </a:ln>
        </p:spPr>
        <p:txBody>
          <a:bodyPr/>
          <a:lstStyle/>
          <a:p>
            <a:endParaRPr lang="it-IT"/>
          </a:p>
        </p:txBody>
      </p:sp>
      <p:sp>
        <p:nvSpPr>
          <p:cNvPr id="15569" name="Freeform 502"/>
          <p:cNvSpPr>
            <a:spLocks noChangeAspect="1"/>
          </p:cNvSpPr>
          <p:nvPr/>
        </p:nvSpPr>
        <p:spPr bwMode="auto">
          <a:xfrm>
            <a:off x="5078413" y="1773238"/>
            <a:ext cx="146050" cy="42862"/>
          </a:xfrm>
          <a:custGeom>
            <a:avLst/>
            <a:gdLst>
              <a:gd name="T0" fmla="*/ 2147483647 w 86"/>
              <a:gd name="T1" fmla="*/ 2147483647 h 25"/>
              <a:gd name="T2" fmla="*/ 2147483647 w 86"/>
              <a:gd name="T3" fmla="*/ 2147483647 h 25"/>
              <a:gd name="T4" fmla="*/ 2147483647 w 86"/>
              <a:gd name="T5" fmla="*/ 2147483647 h 25"/>
              <a:gd name="T6" fmla="*/ 2147483647 w 86"/>
              <a:gd name="T7" fmla="*/ 2147483647 h 25"/>
              <a:gd name="T8" fmla="*/ 2147483647 w 86"/>
              <a:gd name="T9" fmla="*/ 2147483647 h 25"/>
              <a:gd name="T10" fmla="*/ 2147483647 w 86"/>
              <a:gd name="T11" fmla="*/ 2147483647 h 25"/>
              <a:gd name="T12" fmla="*/ 2147483647 w 86"/>
              <a:gd name="T13" fmla="*/ 2147483647 h 25"/>
              <a:gd name="T14" fmla="*/ 2147483647 w 86"/>
              <a:gd name="T15" fmla="*/ 2147483647 h 25"/>
              <a:gd name="T16" fmla="*/ 2147483647 w 86"/>
              <a:gd name="T17" fmla="*/ 2147483647 h 25"/>
              <a:gd name="T18" fmla="*/ 2147483647 w 86"/>
              <a:gd name="T19" fmla="*/ 2147483647 h 25"/>
              <a:gd name="T20" fmla="*/ 2147483647 w 86"/>
              <a:gd name="T21" fmla="*/ 2147483647 h 25"/>
              <a:gd name="T22" fmla="*/ 2147483647 w 86"/>
              <a:gd name="T23" fmla="*/ 2147483647 h 25"/>
              <a:gd name="T24" fmla="*/ 2147483647 w 86"/>
              <a:gd name="T25" fmla="*/ 2147483647 h 25"/>
              <a:gd name="T26" fmla="*/ 2147483647 w 86"/>
              <a:gd name="T27" fmla="*/ 2147483647 h 25"/>
              <a:gd name="T28" fmla="*/ 2147483647 w 86"/>
              <a:gd name="T29" fmla="*/ 2147483647 h 25"/>
              <a:gd name="T30" fmla="*/ 2147483647 w 86"/>
              <a:gd name="T31" fmla="*/ 2147483647 h 25"/>
              <a:gd name="T32" fmla="*/ 2147483647 w 86"/>
              <a:gd name="T33" fmla="*/ 2147483647 h 25"/>
              <a:gd name="T34" fmla="*/ 2147483647 w 86"/>
              <a:gd name="T35" fmla="*/ 2147483647 h 25"/>
              <a:gd name="T36" fmla="*/ 2147483647 w 86"/>
              <a:gd name="T37" fmla="*/ 2147483647 h 25"/>
              <a:gd name="T38" fmla="*/ 2147483647 w 86"/>
              <a:gd name="T39" fmla="*/ 0 h 25"/>
              <a:gd name="T40" fmla="*/ 2147483647 w 86"/>
              <a:gd name="T41" fmla="*/ 0 h 25"/>
              <a:gd name="T42" fmla="*/ 2147483647 w 86"/>
              <a:gd name="T43" fmla="*/ 2147483647 h 25"/>
              <a:gd name="T44" fmla="*/ 2147483647 w 86"/>
              <a:gd name="T45" fmla="*/ 2147483647 h 25"/>
              <a:gd name="T46" fmla="*/ 2147483647 w 86"/>
              <a:gd name="T47" fmla="*/ 2147483647 h 25"/>
              <a:gd name="T48" fmla="*/ 2147483647 w 86"/>
              <a:gd name="T49" fmla="*/ 2147483647 h 25"/>
              <a:gd name="T50" fmla="*/ 2147483647 w 86"/>
              <a:gd name="T51" fmla="*/ 2147483647 h 25"/>
              <a:gd name="T52" fmla="*/ 0 w 86"/>
              <a:gd name="T53" fmla="*/ 2147483647 h 25"/>
              <a:gd name="T54" fmla="*/ 2147483647 w 86"/>
              <a:gd name="T55" fmla="*/ 2147483647 h 25"/>
              <a:gd name="T56" fmla="*/ 2147483647 w 86"/>
              <a:gd name="T57" fmla="*/ 214748364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25"/>
              <a:gd name="T89" fmla="*/ 86 w 86"/>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25">
                <a:moveTo>
                  <a:pt x="38" y="25"/>
                </a:moveTo>
                <a:lnTo>
                  <a:pt x="50" y="19"/>
                </a:lnTo>
                <a:lnTo>
                  <a:pt x="59" y="11"/>
                </a:lnTo>
                <a:lnTo>
                  <a:pt x="63" y="15"/>
                </a:lnTo>
                <a:lnTo>
                  <a:pt x="67" y="17"/>
                </a:lnTo>
                <a:lnTo>
                  <a:pt x="73" y="17"/>
                </a:lnTo>
                <a:lnTo>
                  <a:pt x="76" y="17"/>
                </a:lnTo>
                <a:lnTo>
                  <a:pt x="80" y="17"/>
                </a:lnTo>
                <a:lnTo>
                  <a:pt x="86" y="17"/>
                </a:lnTo>
                <a:lnTo>
                  <a:pt x="86" y="11"/>
                </a:lnTo>
                <a:lnTo>
                  <a:pt x="86" y="7"/>
                </a:lnTo>
                <a:lnTo>
                  <a:pt x="76" y="7"/>
                </a:lnTo>
                <a:lnTo>
                  <a:pt x="69" y="7"/>
                </a:lnTo>
                <a:lnTo>
                  <a:pt x="61" y="9"/>
                </a:lnTo>
                <a:lnTo>
                  <a:pt x="57" y="11"/>
                </a:lnTo>
                <a:lnTo>
                  <a:pt x="52" y="11"/>
                </a:lnTo>
                <a:lnTo>
                  <a:pt x="53" y="5"/>
                </a:lnTo>
                <a:lnTo>
                  <a:pt x="57" y="4"/>
                </a:lnTo>
                <a:lnTo>
                  <a:pt x="61" y="2"/>
                </a:lnTo>
                <a:lnTo>
                  <a:pt x="67" y="0"/>
                </a:lnTo>
                <a:lnTo>
                  <a:pt x="57" y="0"/>
                </a:lnTo>
                <a:lnTo>
                  <a:pt x="50" y="2"/>
                </a:lnTo>
                <a:lnTo>
                  <a:pt x="44" y="5"/>
                </a:lnTo>
                <a:lnTo>
                  <a:pt x="36" y="9"/>
                </a:lnTo>
                <a:lnTo>
                  <a:pt x="30" y="15"/>
                </a:lnTo>
                <a:lnTo>
                  <a:pt x="15" y="21"/>
                </a:lnTo>
                <a:lnTo>
                  <a:pt x="0" y="25"/>
                </a:lnTo>
                <a:lnTo>
                  <a:pt x="21" y="25"/>
                </a:lnTo>
                <a:lnTo>
                  <a:pt x="38" y="25"/>
                </a:lnTo>
                <a:close/>
              </a:path>
            </a:pathLst>
          </a:custGeom>
          <a:solidFill>
            <a:srgbClr val="FFCC66"/>
          </a:solidFill>
          <a:ln w="9525">
            <a:noFill/>
            <a:round/>
            <a:headEnd/>
            <a:tailEnd/>
          </a:ln>
        </p:spPr>
        <p:txBody>
          <a:bodyPr/>
          <a:lstStyle/>
          <a:p>
            <a:endParaRPr lang="it-IT"/>
          </a:p>
        </p:txBody>
      </p:sp>
      <p:sp>
        <p:nvSpPr>
          <p:cNvPr id="15570" name="Freeform 503"/>
          <p:cNvSpPr>
            <a:spLocks noChangeAspect="1"/>
          </p:cNvSpPr>
          <p:nvPr/>
        </p:nvSpPr>
        <p:spPr bwMode="auto">
          <a:xfrm>
            <a:off x="5078413" y="1773238"/>
            <a:ext cx="146050" cy="42862"/>
          </a:xfrm>
          <a:custGeom>
            <a:avLst/>
            <a:gdLst>
              <a:gd name="T0" fmla="*/ 2147483647 w 86"/>
              <a:gd name="T1" fmla="*/ 2147483647 h 25"/>
              <a:gd name="T2" fmla="*/ 2147483647 w 86"/>
              <a:gd name="T3" fmla="*/ 2147483647 h 25"/>
              <a:gd name="T4" fmla="*/ 2147483647 w 86"/>
              <a:gd name="T5" fmla="*/ 2147483647 h 25"/>
              <a:gd name="T6" fmla="*/ 2147483647 w 86"/>
              <a:gd name="T7" fmla="*/ 2147483647 h 25"/>
              <a:gd name="T8" fmla="*/ 2147483647 w 86"/>
              <a:gd name="T9" fmla="*/ 2147483647 h 25"/>
              <a:gd name="T10" fmla="*/ 2147483647 w 86"/>
              <a:gd name="T11" fmla="*/ 2147483647 h 25"/>
              <a:gd name="T12" fmla="*/ 2147483647 w 86"/>
              <a:gd name="T13" fmla="*/ 2147483647 h 25"/>
              <a:gd name="T14" fmla="*/ 2147483647 w 86"/>
              <a:gd name="T15" fmla="*/ 2147483647 h 25"/>
              <a:gd name="T16" fmla="*/ 2147483647 w 86"/>
              <a:gd name="T17" fmla="*/ 2147483647 h 25"/>
              <a:gd name="T18" fmla="*/ 2147483647 w 86"/>
              <a:gd name="T19" fmla="*/ 2147483647 h 25"/>
              <a:gd name="T20" fmla="*/ 2147483647 w 86"/>
              <a:gd name="T21" fmla="*/ 2147483647 h 25"/>
              <a:gd name="T22" fmla="*/ 2147483647 w 86"/>
              <a:gd name="T23" fmla="*/ 2147483647 h 25"/>
              <a:gd name="T24" fmla="*/ 2147483647 w 86"/>
              <a:gd name="T25" fmla="*/ 2147483647 h 25"/>
              <a:gd name="T26" fmla="*/ 2147483647 w 86"/>
              <a:gd name="T27" fmla="*/ 2147483647 h 25"/>
              <a:gd name="T28" fmla="*/ 2147483647 w 86"/>
              <a:gd name="T29" fmla="*/ 2147483647 h 25"/>
              <a:gd name="T30" fmla="*/ 2147483647 w 86"/>
              <a:gd name="T31" fmla="*/ 2147483647 h 25"/>
              <a:gd name="T32" fmla="*/ 2147483647 w 86"/>
              <a:gd name="T33" fmla="*/ 2147483647 h 25"/>
              <a:gd name="T34" fmla="*/ 2147483647 w 86"/>
              <a:gd name="T35" fmla="*/ 2147483647 h 25"/>
              <a:gd name="T36" fmla="*/ 2147483647 w 86"/>
              <a:gd name="T37" fmla="*/ 2147483647 h 25"/>
              <a:gd name="T38" fmla="*/ 2147483647 w 86"/>
              <a:gd name="T39" fmla="*/ 2147483647 h 25"/>
              <a:gd name="T40" fmla="*/ 2147483647 w 86"/>
              <a:gd name="T41" fmla="*/ 2147483647 h 25"/>
              <a:gd name="T42" fmla="*/ 2147483647 w 86"/>
              <a:gd name="T43" fmla="*/ 0 h 25"/>
              <a:gd name="T44" fmla="*/ 2147483647 w 86"/>
              <a:gd name="T45" fmla="*/ 0 h 25"/>
              <a:gd name="T46" fmla="*/ 2147483647 w 86"/>
              <a:gd name="T47" fmla="*/ 0 h 25"/>
              <a:gd name="T48" fmla="*/ 2147483647 w 86"/>
              <a:gd name="T49" fmla="*/ 0 h 25"/>
              <a:gd name="T50" fmla="*/ 2147483647 w 86"/>
              <a:gd name="T51" fmla="*/ 2147483647 h 25"/>
              <a:gd name="T52" fmla="*/ 2147483647 w 86"/>
              <a:gd name="T53" fmla="*/ 2147483647 h 25"/>
              <a:gd name="T54" fmla="*/ 2147483647 w 86"/>
              <a:gd name="T55" fmla="*/ 2147483647 h 25"/>
              <a:gd name="T56" fmla="*/ 2147483647 w 86"/>
              <a:gd name="T57" fmla="*/ 2147483647 h 25"/>
              <a:gd name="T58" fmla="*/ 2147483647 w 86"/>
              <a:gd name="T59" fmla="*/ 2147483647 h 25"/>
              <a:gd name="T60" fmla="*/ 0 w 86"/>
              <a:gd name="T61" fmla="*/ 2147483647 h 25"/>
              <a:gd name="T62" fmla="*/ 2147483647 w 86"/>
              <a:gd name="T63" fmla="*/ 2147483647 h 25"/>
              <a:gd name="T64" fmla="*/ 2147483647 w 86"/>
              <a:gd name="T65" fmla="*/ 2147483647 h 25"/>
              <a:gd name="T66" fmla="*/ 2147483647 w 86"/>
              <a:gd name="T67" fmla="*/ 2147483647 h 25"/>
              <a:gd name="T68" fmla="*/ 2147483647 w 86"/>
              <a:gd name="T69" fmla="*/ 2147483647 h 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25"/>
              <a:gd name="T107" fmla="*/ 86 w 86"/>
              <a:gd name="T108" fmla="*/ 25 h 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25">
                <a:moveTo>
                  <a:pt x="38" y="25"/>
                </a:moveTo>
                <a:lnTo>
                  <a:pt x="50" y="19"/>
                </a:lnTo>
                <a:lnTo>
                  <a:pt x="59" y="11"/>
                </a:lnTo>
                <a:lnTo>
                  <a:pt x="63" y="15"/>
                </a:lnTo>
                <a:lnTo>
                  <a:pt x="67" y="17"/>
                </a:lnTo>
                <a:lnTo>
                  <a:pt x="73" y="17"/>
                </a:lnTo>
                <a:lnTo>
                  <a:pt x="76" y="17"/>
                </a:lnTo>
                <a:lnTo>
                  <a:pt x="80" y="17"/>
                </a:lnTo>
                <a:lnTo>
                  <a:pt x="86" y="17"/>
                </a:lnTo>
                <a:lnTo>
                  <a:pt x="86" y="11"/>
                </a:lnTo>
                <a:lnTo>
                  <a:pt x="86" y="7"/>
                </a:lnTo>
                <a:lnTo>
                  <a:pt x="76" y="7"/>
                </a:lnTo>
                <a:lnTo>
                  <a:pt x="69" y="7"/>
                </a:lnTo>
                <a:lnTo>
                  <a:pt x="61" y="9"/>
                </a:lnTo>
                <a:lnTo>
                  <a:pt x="57" y="11"/>
                </a:lnTo>
                <a:lnTo>
                  <a:pt x="52" y="11"/>
                </a:lnTo>
                <a:lnTo>
                  <a:pt x="53" y="5"/>
                </a:lnTo>
                <a:lnTo>
                  <a:pt x="57" y="4"/>
                </a:lnTo>
                <a:lnTo>
                  <a:pt x="61" y="2"/>
                </a:lnTo>
                <a:lnTo>
                  <a:pt x="67" y="0"/>
                </a:lnTo>
                <a:lnTo>
                  <a:pt x="57" y="0"/>
                </a:lnTo>
                <a:lnTo>
                  <a:pt x="50" y="2"/>
                </a:lnTo>
                <a:lnTo>
                  <a:pt x="44" y="5"/>
                </a:lnTo>
                <a:lnTo>
                  <a:pt x="36" y="9"/>
                </a:lnTo>
                <a:lnTo>
                  <a:pt x="30" y="15"/>
                </a:lnTo>
                <a:lnTo>
                  <a:pt x="15" y="21"/>
                </a:lnTo>
                <a:lnTo>
                  <a:pt x="0" y="25"/>
                </a:lnTo>
                <a:lnTo>
                  <a:pt x="21" y="25"/>
                </a:lnTo>
                <a:lnTo>
                  <a:pt x="38" y="25"/>
                </a:lnTo>
              </a:path>
            </a:pathLst>
          </a:custGeom>
          <a:solidFill>
            <a:srgbClr val="FFCC66"/>
          </a:solidFill>
          <a:ln w="0">
            <a:noFill/>
            <a:round/>
            <a:headEnd/>
            <a:tailEnd/>
          </a:ln>
        </p:spPr>
        <p:txBody>
          <a:bodyPr/>
          <a:lstStyle/>
          <a:p>
            <a:endParaRPr lang="it-IT"/>
          </a:p>
        </p:txBody>
      </p:sp>
      <p:sp>
        <p:nvSpPr>
          <p:cNvPr id="15571" name="Freeform 504"/>
          <p:cNvSpPr>
            <a:spLocks noChangeAspect="1"/>
          </p:cNvSpPr>
          <p:nvPr/>
        </p:nvSpPr>
        <p:spPr bwMode="auto">
          <a:xfrm>
            <a:off x="3684588" y="3340100"/>
            <a:ext cx="28575" cy="42863"/>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0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17" y="0"/>
                </a:moveTo>
                <a:lnTo>
                  <a:pt x="11" y="8"/>
                </a:lnTo>
                <a:lnTo>
                  <a:pt x="9" y="14"/>
                </a:lnTo>
                <a:lnTo>
                  <a:pt x="6" y="20"/>
                </a:lnTo>
                <a:lnTo>
                  <a:pt x="0" y="25"/>
                </a:lnTo>
                <a:lnTo>
                  <a:pt x="2" y="16"/>
                </a:lnTo>
                <a:lnTo>
                  <a:pt x="7" y="8"/>
                </a:lnTo>
                <a:lnTo>
                  <a:pt x="11" y="2"/>
                </a:lnTo>
                <a:lnTo>
                  <a:pt x="17" y="0"/>
                </a:lnTo>
                <a:close/>
              </a:path>
            </a:pathLst>
          </a:custGeom>
          <a:solidFill>
            <a:srgbClr val="FFCC66"/>
          </a:solidFill>
          <a:ln w="9525">
            <a:noFill/>
            <a:round/>
            <a:headEnd/>
            <a:tailEnd/>
          </a:ln>
        </p:spPr>
        <p:txBody>
          <a:bodyPr/>
          <a:lstStyle/>
          <a:p>
            <a:endParaRPr lang="it-IT"/>
          </a:p>
        </p:txBody>
      </p:sp>
      <p:sp>
        <p:nvSpPr>
          <p:cNvPr id="15572" name="Freeform 505"/>
          <p:cNvSpPr>
            <a:spLocks noChangeAspect="1"/>
          </p:cNvSpPr>
          <p:nvPr/>
        </p:nvSpPr>
        <p:spPr bwMode="auto">
          <a:xfrm>
            <a:off x="3684588" y="3340100"/>
            <a:ext cx="28575" cy="42863"/>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0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0 h 25"/>
              <a:gd name="T18" fmla="*/ 2147483647 w 17"/>
              <a:gd name="T19" fmla="*/ 0 h 25"/>
              <a:gd name="T20" fmla="*/ 2147483647 w 17"/>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5"/>
              <a:gd name="T35" fmla="*/ 17 w 1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5">
                <a:moveTo>
                  <a:pt x="17" y="0"/>
                </a:moveTo>
                <a:lnTo>
                  <a:pt x="11" y="8"/>
                </a:lnTo>
                <a:lnTo>
                  <a:pt x="9" y="14"/>
                </a:lnTo>
                <a:lnTo>
                  <a:pt x="6" y="20"/>
                </a:lnTo>
                <a:lnTo>
                  <a:pt x="0" y="25"/>
                </a:lnTo>
                <a:lnTo>
                  <a:pt x="2" y="16"/>
                </a:lnTo>
                <a:lnTo>
                  <a:pt x="7" y="8"/>
                </a:lnTo>
                <a:lnTo>
                  <a:pt x="11" y="2"/>
                </a:lnTo>
                <a:lnTo>
                  <a:pt x="17" y="0"/>
                </a:lnTo>
              </a:path>
            </a:pathLst>
          </a:custGeom>
          <a:solidFill>
            <a:srgbClr val="FFCC66"/>
          </a:solidFill>
          <a:ln w="0">
            <a:noFill/>
            <a:round/>
            <a:headEnd/>
            <a:tailEnd/>
          </a:ln>
        </p:spPr>
        <p:txBody>
          <a:bodyPr/>
          <a:lstStyle/>
          <a:p>
            <a:endParaRPr lang="it-IT"/>
          </a:p>
        </p:txBody>
      </p:sp>
      <p:sp>
        <p:nvSpPr>
          <p:cNvPr id="15573" name="Freeform 506"/>
          <p:cNvSpPr>
            <a:spLocks noChangeAspect="1"/>
          </p:cNvSpPr>
          <p:nvPr/>
        </p:nvSpPr>
        <p:spPr bwMode="auto">
          <a:xfrm>
            <a:off x="3614738" y="3357563"/>
            <a:ext cx="23812" cy="25400"/>
          </a:xfrm>
          <a:custGeom>
            <a:avLst/>
            <a:gdLst>
              <a:gd name="T0" fmla="*/ 2147483647 w 14"/>
              <a:gd name="T1" fmla="*/ 2147483647 h 15"/>
              <a:gd name="T2" fmla="*/ 2147483647 w 14"/>
              <a:gd name="T3" fmla="*/ 2147483647 h 15"/>
              <a:gd name="T4" fmla="*/ 2147483647 w 14"/>
              <a:gd name="T5" fmla="*/ 0 h 15"/>
              <a:gd name="T6" fmla="*/ 2147483647 w 14"/>
              <a:gd name="T7" fmla="*/ 2147483647 h 15"/>
              <a:gd name="T8" fmla="*/ 2147483647 w 14"/>
              <a:gd name="T9" fmla="*/ 2147483647 h 15"/>
              <a:gd name="T10" fmla="*/ 2147483647 w 14"/>
              <a:gd name="T11" fmla="*/ 2147483647 h 15"/>
              <a:gd name="T12" fmla="*/ 0 w 14"/>
              <a:gd name="T13" fmla="*/ 2147483647 h 15"/>
              <a:gd name="T14" fmla="*/ 2147483647 w 14"/>
              <a:gd name="T15" fmla="*/ 2147483647 h 15"/>
              <a:gd name="T16" fmla="*/ 2147483647 w 14"/>
              <a:gd name="T17" fmla="*/ 214748364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5"/>
              <a:gd name="T29" fmla="*/ 14 w 1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5">
                <a:moveTo>
                  <a:pt x="4" y="2"/>
                </a:moveTo>
                <a:lnTo>
                  <a:pt x="10" y="2"/>
                </a:lnTo>
                <a:lnTo>
                  <a:pt x="14" y="0"/>
                </a:lnTo>
                <a:lnTo>
                  <a:pt x="14" y="6"/>
                </a:lnTo>
                <a:lnTo>
                  <a:pt x="10" y="10"/>
                </a:lnTo>
                <a:lnTo>
                  <a:pt x="6" y="13"/>
                </a:lnTo>
                <a:lnTo>
                  <a:pt x="0" y="15"/>
                </a:lnTo>
                <a:lnTo>
                  <a:pt x="2" y="8"/>
                </a:lnTo>
                <a:lnTo>
                  <a:pt x="4" y="2"/>
                </a:lnTo>
                <a:close/>
              </a:path>
            </a:pathLst>
          </a:custGeom>
          <a:solidFill>
            <a:srgbClr val="FFCC66"/>
          </a:solidFill>
          <a:ln w="9525">
            <a:noFill/>
            <a:round/>
            <a:headEnd/>
            <a:tailEnd/>
          </a:ln>
        </p:spPr>
        <p:txBody>
          <a:bodyPr/>
          <a:lstStyle/>
          <a:p>
            <a:endParaRPr lang="it-IT"/>
          </a:p>
        </p:txBody>
      </p:sp>
      <p:sp>
        <p:nvSpPr>
          <p:cNvPr id="15574" name="Freeform 507"/>
          <p:cNvSpPr>
            <a:spLocks noChangeAspect="1"/>
          </p:cNvSpPr>
          <p:nvPr/>
        </p:nvSpPr>
        <p:spPr bwMode="auto">
          <a:xfrm>
            <a:off x="3614738" y="3357563"/>
            <a:ext cx="23812" cy="25400"/>
          </a:xfrm>
          <a:custGeom>
            <a:avLst/>
            <a:gdLst>
              <a:gd name="T0" fmla="*/ 2147483647 w 14"/>
              <a:gd name="T1" fmla="*/ 2147483647 h 15"/>
              <a:gd name="T2" fmla="*/ 2147483647 w 14"/>
              <a:gd name="T3" fmla="*/ 2147483647 h 15"/>
              <a:gd name="T4" fmla="*/ 2147483647 w 14"/>
              <a:gd name="T5" fmla="*/ 0 h 15"/>
              <a:gd name="T6" fmla="*/ 2147483647 w 14"/>
              <a:gd name="T7" fmla="*/ 2147483647 h 15"/>
              <a:gd name="T8" fmla="*/ 2147483647 w 14"/>
              <a:gd name="T9" fmla="*/ 2147483647 h 15"/>
              <a:gd name="T10" fmla="*/ 2147483647 w 14"/>
              <a:gd name="T11" fmla="*/ 2147483647 h 15"/>
              <a:gd name="T12" fmla="*/ 0 w 14"/>
              <a:gd name="T13" fmla="*/ 2147483647 h 15"/>
              <a:gd name="T14" fmla="*/ 2147483647 w 14"/>
              <a:gd name="T15" fmla="*/ 2147483647 h 15"/>
              <a:gd name="T16" fmla="*/ 2147483647 w 14"/>
              <a:gd name="T17" fmla="*/ 2147483647 h 15"/>
              <a:gd name="T18" fmla="*/ 2147483647 w 14"/>
              <a:gd name="T19" fmla="*/ 2147483647 h 15"/>
              <a:gd name="T20" fmla="*/ 2147483647 w 14"/>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5"/>
              <a:gd name="T35" fmla="*/ 14 w 14"/>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5">
                <a:moveTo>
                  <a:pt x="4" y="2"/>
                </a:moveTo>
                <a:lnTo>
                  <a:pt x="10" y="2"/>
                </a:lnTo>
                <a:lnTo>
                  <a:pt x="14" y="0"/>
                </a:lnTo>
                <a:lnTo>
                  <a:pt x="14" y="6"/>
                </a:lnTo>
                <a:lnTo>
                  <a:pt x="10" y="10"/>
                </a:lnTo>
                <a:lnTo>
                  <a:pt x="6" y="13"/>
                </a:lnTo>
                <a:lnTo>
                  <a:pt x="0" y="15"/>
                </a:lnTo>
                <a:lnTo>
                  <a:pt x="2" y="8"/>
                </a:lnTo>
                <a:lnTo>
                  <a:pt x="4" y="2"/>
                </a:lnTo>
              </a:path>
            </a:pathLst>
          </a:custGeom>
          <a:solidFill>
            <a:srgbClr val="FFCC66"/>
          </a:solidFill>
          <a:ln w="0">
            <a:noFill/>
            <a:round/>
            <a:headEnd/>
            <a:tailEnd/>
          </a:ln>
        </p:spPr>
        <p:txBody>
          <a:bodyPr/>
          <a:lstStyle/>
          <a:p>
            <a:endParaRPr lang="it-IT"/>
          </a:p>
        </p:txBody>
      </p:sp>
      <p:sp>
        <p:nvSpPr>
          <p:cNvPr id="15575" name="Freeform 508"/>
          <p:cNvSpPr>
            <a:spLocks noChangeAspect="1"/>
          </p:cNvSpPr>
          <p:nvPr/>
        </p:nvSpPr>
        <p:spPr bwMode="auto">
          <a:xfrm>
            <a:off x="3581400" y="3349625"/>
            <a:ext cx="14288" cy="20638"/>
          </a:xfrm>
          <a:custGeom>
            <a:avLst/>
            <a:gdLst>
              <a:gd name="T0" fmla="*/ 2147483647 w 8"/>
              <a:gd name="T1" fmla="*/ 2147483647 h 12"/>
              <a:gd name="T2" fmla="*/ 0 w 8"/>
              <a:gd name="T3" fmla="*/ 2147483647 h 12"/>
              <a:gd name="T4" fmla="*/ 0 w 8"/>
              <a:gd name="T5" fmla="*/ 0 h 12"/>
              <a:gd name="T6" fmla="*/ 2147483647 w 8"/>
              <a:gd name="T7" fmla="*/ 0 h 12"/>
              <a:gd name="T8" fmla="*/ 2147483647 w 8"/>
              <a:gd name="T9" fmla="*/ 2147483647 h 12"/>
              <a:gd name="T10" fmla="*/ 2147483647 w 8"/>
              <a:gd name="T11" fmla="*/ 2147483647 h 12"/>
              <a:gd name="T12" fmla="*/ 2147483647 w 8"/>
              <a:gd name="T13" fmla="*/ 2147483647 h 12"/>
              <a:gd name="T14" fmla="*/ 2147483647 w 8"/>
              <a:gd name="T15" fmla="*/ 2147483647 h 12"/>
              <a:gd name="T16" fmla="*/ 2147483647 w 8"/>
              <a:gd name="T17" fmla="*/ 214748364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2" y="12"/>
                </a:moveTo>
                <a:lnTo>
                  <a:pt x="0" y="6"/>
                </a:lnTo>
                <a:lnTo>
                  <a:pt x="0" y="0"/>
                </a:lnTo>
                <a:lnTo>
                  <a:pt x="8" y="0"/>
                </a:lnTo>
                <a:lnTo>
                  <a:pt x="6" y="4"/>
                </a:lnTo>
                <a:lnTo>
                  <a:pt x="6" y="8"/>
                </a:lnTo>
                <a:lnTo>
                  <a:pt x="6" y="10"/>
                </a:lnTo>
                <a:lnTo>
                  <a:pt x="8" y="12"/>
                </a:lnTo>
                <a:lnTo>
                  <a:pt x="2" y="12"/>
                </a:lnTo>
                <a:close/>
              </a:path>
            </a:pathLst>
          </a:custGeom>
          <a:solidFill>
            <a:srgbClr val="FFCC66"/>
          </a:solidFill>
          <a:ln w="9525">
            <a:noFill/>
            <a:round/>
            <a:headEnd/>
            <a:tailEnd/>
          </a:ln>
        </p:spPr>
        <p:txBody>
          <a:bodyPr/>
          <a:lstStyle/>
          <a:p>
            <a:endParaRPr lang="it-IT"/>
          </a:p>
        </p:txBody>
      </p:sp>
      <p:sp>
        <p:nvSpPr>
          <p:cNvPr id="15576" name="Freeform 509"/>
          <p:cNvSpPr>
            <a:spLocks noChangeAspect="1"/>
          </p:cNvSpPr>
          <p:nvPr/>
        </p:nvSpPr>
        <p:spPr bwMode="auto">
          <a:xfrm>
            <a:off x="3581400" y="3349625"/>
            <a:ext cx="14288" cy="20638"/>
          </a:xfrm>
          <a:custGeom>
            <a:avLst/>
            <a:gdLst>
              <a:gd name="T0" fmla="*/ 2147483647 w 8"/>
              <a:gd name="T1" fmla="*/ 2147483647 h 12"/>
              <a:gd name="T2" fmla="*/ 0 w 8"/>
              <a:gd name="T3" fmla="*/ 2147483647 h 12"/>
              <a:gd name="T4" fmla="*/ 0 w 8"/>
              <a:gd name="T5" fmla="*/ 0 h 12"/>
              <a:gd name="T6" fmla="*/ 0 w 8"/>
              <a:gd name="T7" fmla="*/ 0 h 12"/>
              <a:gd name="T8" fmla="*/ 2147483647 w 8"/>
              <a:gd name="T9" fmla="*/ 0 h 12"/>
              <a:gd name="T10" fmla="*/ 2147483647 w 8"/>
              <a:gd name="T11" fmla="*/ 0 h 12"/>
              <a:gd name="T12" fmla="*/ 2147483647 w 8"/>
              <a:gd name="T13" fmla="*/ 2147483647 h 12"/>
              <a:gd name="T14" fmla="*/ 2147483647 w 8"/>
              <a:gd name="T15" fmla="*/ 2147483647 h 12"/>
              <a:gd name="T16" fmla="*/ 2147483647 w 8"/>
              <a:gd name="T17" fmla="*/ 2147483647 h 12"/>
              <a:gd name="T18" fmla="*/ 2147483647 w 8"/>
              <a:gd name="T19" fmla="*/ 2147483647 h 12"/>
              <a:gd name="T20" fmla="*/ 2147483647 w 8"/>
              <a:gd name="T21" fmla="*/ 2147483647 h 12"/>
              <a:gd name="T22" fmla="*/ 2147483647 w 8"/>
              <a:gd name="T23" fmla="*/ 2147483647 h 12"/>
              <a:gd name="T24" fmla="*/ 2147483647 w 8"/>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2" y="12"/>
                </a:moveTo>
                <a:lnTo>
                  <a:pt x="0" y="6"/>
                </a:lnTo>
                <a:lnTo>
                  <a:pt x="0" y="0"/>
                </a:lnTo>
                <a:lnTo>
                  <a:pt x="8" y="0"/>
                </a:lnTo>
                <a:lnTo>
                  <a:pt x="6" y="4"/>
                </a:lnTo>
                <a:lnTo>
                  <a:pt x="6" y="8"/>
                </a:lnTo>
                <a:lnTo>
                  <a:pt x="6" y="10"/>
                </a:lnTo>
                <a:lnTo>
                  <a:pt x="8" y="12"/>
                </a:lnTo>
                <a:lnTo>
                  <a:pt x="2" y="12"/>
                </a:lnTo>
                <a:close/>
              </a:path>
            </a:pathLst>
          </a:custGeom>
          <a:solidFill>
            <a:srgbClr val="FFCC66"/>
          </a:solidFill>
          <a:ln w="0">
            <a:noFill/>
            <a:round/>
            <a:headEnd/>
            <a:tailEnd/>
          </a:ln>
        </p:spPr>
        <p:txBody>
          <a:bodyPr/>
          <a:lstStyle/>
          <a:p>
            <a:endParaRPr lang="it-IT"/>
          </a:p>
        </p:txBody>
      </p:sp>
      <p:sp>
        <p:nvSpPr>
          <p:cNvPr id="15577" name="Freeform 510"/>
          <p:cNvSpPr>
            <a:spLocks noChangeAspect="1"/>
          </p:cNvSpPr>
          <p:nvPr/>
        </p:nvSpPr>
        <p:spPr bwMode="auto">
          <a:xfrm>
            <a:off x="7666038" y="3406775"/>
            <a:ext cx="7937" cy="14288"/>
          </a:xfrm>
          <a:custGeom>
            <a:avLst/>
            <a:gdLst>
              <a:gd name="T0" fmla="*/ 2147483647 w 4"/>
              <a:gd name="T1" fmla="*/ 0 h 9"/>
              <a:gd name="T2" fmla="*/ 2147483647 w 4"/>
              <a:gd name="T3" fmla="*/ 2147483647 h 9"/>
              <a:gd name="T4" fmla="*/ 0 w 4"/>
              <a:gd name="T5" fmla="*/ 2147483647 h 9"/>
              <a:gd name="T6" fmla="*/ 0 w 4"/>
              <a:gd name="T7" fmla="*/ 2147483647 h 9"/>
              <a:gd name="T8" fmla="*/ 2147483647 w 4"/>
              <a:gd name="T9" fmla="*/ 0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4" y="0"/>
                </a:moveTo>
                <a:lnTo>
                  <a:pt x="2" y="7"/>
                </a:lnTo>
                <a:lnTo>
                  <a:pt x="0" y="9"/>
                </a:lnTo>
                <a:lnTo>
                  <a:pt x="0" y="4"/>
                </a:lnTo>
                <a:lnTo>
                  <a:pt x="4" y="0"/>
                </a:lnTo>
                <a:close/>
              </a:path>
            </a:pathLst>
          </a:custGeom>
          <a:solidFill>
            <a:srgbClr val="FFCC66"/>
          </a:solidFill>
          <a:ln w="9525">
            <a:noFill/>
            <a:round/>
            <a:headEnd/>
            <a:tailEnd/>
          </a:ln>
        </p:spPr>
        <p:txBody>
          <a:bodyPr/>
          <a:lstStyle/>
          <a:p>
            <a:endParaRPr lang="it-IT"/>
          </a:p>
        </p:txBody>
      </p:sp>
      <p:sp>
        <p:nvSpPr>
          <p:cNvPr id="15578" name="Freeform 511"/>
          <p:cNvSpPr>
            <a:spLocks noChangeAspect="1"/>
          </p:cNvSpPr>
          <p:nvPr/>
        </p:nvSpPr>
        <p:spPr bwMode="auto">
          <a:xfrm>
            <a:off x="7666038" y="3406775"/>
            <a:ext cx="7937" cy="14288"/>
          </a:xfrm>
          <a:custGeom>
            <a:avLst/>
            <a:gdLst>
              <a:gd name="T0" fmla="*/ 2147483647 w 4"/>
              <a:gd name="T1" fmla="*/ 0 h 9"/>
              <a:gd name="T2" fmla="*/ 2147483647 w 4"/>
              <a:gd name="T3" fmla="*/ 2147483647 h 9"/>
              <a:gd name="T4" fmla="*/ 0 w 4"/>
              <a:gd name="T5" fmla="*/ 2147483647 h 9"/>
              <a:gd name="T6" fmla="*/ 0 w 4"/>
              <a:gd name="T7" fmla="*/ 2147483647 h 9"/>
              <a:gd name="T8" fmla="*/ 2147483647 w 4"/>
              <a:gd name="T9" fmla="*/ 0 h 9"/>
              <a:gd name="T10" fmla="*/ 2147483647 w 4"/>
              <a:gd name="T11" fmla="*/ 0 h 9"/>
              <a:gd name="T12" fmla="*/ 2147483647 w 4"/>
              <a:gd name="T13" fmla="*/ 0 h 9"/>
              <a:gd name="T14" fmla="*/ 0 60000 65536"/>
              <a:gd name="T15" fmla="*/ 0 60000 65536"/>
              <a:gd name="T16" fmla="*/ 0 60000 65536"/>
              <a:gd name="T17" fmla="*/ 0 60000 65536"/>
              <a:gd name="T18" fmla="*/ 0 60000 65536"/>
              <a:gd name="T19" fmla="*/ 0 60000 65536"/>
              <a:gd name="T20" fmla="*/ 0 60000 65536"/>
              <a:gd name="T21" fmla="*/ 0 w 4"/>
              <a:gd name="T22" fmla="*/ 0 h 9"/>
              <a:gd name="T23" fmla="*/ 4 w 4"/>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9">
                <a:moveTo>
                  <a:pt x="4" y="0"/>
                </a:moveTo>
                <a:lnTo>
                  <a:pt x="2" y="7"/>
                </a:lnTo>
                <a:lnTo>
                  <a:pt x="0" y="9"/>
                </a:lnTo>
                <a:lnTo>
                  <a:pt x="0" y="4"/>
                </a:lnTo>
                <a:lnTo>
                  <a:pt x="4" y="0"/>
                </a:lnTo>
              </a:path>
            </a:pathLst>
          </a:custGeom>
          <a:solidFill>
            <a:srgbClr val="FFCC66"/>
          </a:solidFill>
          <a:ln w="0">
            <a:noFill/>
            <a:round/>
            <a:headEnd/>
            <a:tailEnd/>
          </a:ln>
        </p:spPr>
        <p:txBody>
          <a:bodyPr/>
          <a:lstStyle/>
          <a:p>
            <a:endParaRPr lang="it-IT"/>
          </a:p>
        </p:txBody>
      </p:sp>
      <p:sp>
        <p:nvSpPr>
          <p:cNvPr id="15579" name="Freeform 512"/>
          <p:cNvSpPr>
            <a:spLocks noChangeAspect="1"/>
          </p:cNvSpPr>
          <p:nvPr/>
        </p:nvSpPr>
        <p:spPr bwMode="auto">
          <a:xfrm>
            <a:off x="7681913" y="3340100"/>
            <a:ext cx="14287" cy="17463"/>
          </a:xfrm>
          <a:custGeom>
            <a:avLst/>
            <a:gdLst>
              <a:gd name="T0" fmla="*/ 2147483647 w 8"/>
              <a:gd name="T1" fmla="*/ 2147483647 h 10"/>
              <a:gd name="T2" fmla="*/ 0 w 8"/>
              <a:gd name="T3" fmla="*/ 2147483647 h 10"/>
              <a:gd name="T4" fmla="*/ 2147483647 w 8"/>
              <a:gd name="T5" fmla="*/ 0 h 10"/>
              <a:gd name="T6" fmla="*/ 2147483647 w 8"/>
              <a:gd name="T7" fmla="*/ 0 h 10"/>
              <a:gd name="T8" fmla="*/ 2147483647 w 8"/>
              <a:gd name="T9" fmla="*/ 2147483647 h 10"/>
              <a:gd name="T10" fmla="*/ 2147483647 w 8"/>
              <a:gd name="T11" fmla="*/ 2147483647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4" y="10"/>
                </a:moveTo>
                <a:lnTo>
                  <a:pt x="0" y="4"/>
                </a:lnTo>
                <a:lnTo>
                  <a:pt x="4" y="0"/>
                </a:lnTo>
                <a:lnTo>
                  <a:pt x="8" y="0"/>
                </a:lnTo>
                <a:lnTo>
                  <a:pt x="8" y="6"/>
                </a:lnTo>
                <a:lnTo>
                  <a:pt x="4" y="10"/>
                </a:lnTo>
                <a:close/>
              </a:path>
            </a:pathLst>
          </a:custGeom>
          <a:solidFill>
            <a:srgbClr val="FFCC66"/>
          </a:solidFill>
          <a:ln w="9525">
            <a:noFill/>
            <a:round/>
            <a:headEnd/>
            <a:tailEnd/>
          </a:ln>
        </p:spPr>
        <p:txBody>
          <a:bodyPr/>
          <a:lstStyle/>
          <a:p>
            <a:endParaRPr lang="it-IT"/>
          </a:p>
        </p:txBody>
      </p:sp>
      <p:sp>
        <p:nvSpPr>
          <p:cNvPr id="15580" name="Freeform 513"/>
          <p:cNvSpPr>
            <a:spLocks noChangeAspect="1"/>
          </p:cNvSpPr>
          <p:nvPr/>
        </p:nvSpPr>
        <p:spPr bwMode="auto">
          <a:xfrm>
            <a:off x="7681913" y="3340100"/>
            <a:ext cx="14287" cy="17463"/>
          </a:xfrm>
          <a:custGeom>
            <a:avLst/>
            <a:gdLst>
              <a:gd name="T0" fmla="*/ 2147483647 w 8"/>
              <a:gd name="T1" fmla="*/ 2147483647 h 10"/>
              <a:gd name="T2" fmla="*/ 0 w 8"/>
              <a:gd name="T3" fmla="*/ 2147483647 h 10"/>
              <a:gd name="T4" fmla="*/ 0 w 8"/>
              <a:gd name="T5" fmla="*/ 2147483647 h 10"/>
              <a:gd name="T6" fmla="*/ 2147483647 w 8"/>
              <a:gd name="T7" fmla="*/ 0 h 10"/>
              <a:gd name="T8" fmla="*/ 2147483647 w 8"/>
              <a:gd name="T9" fmla="*/ 0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0"/>
              <a:gd name="T29" fmla="*/ 8 w 8"/>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0">
                <a:moveTo>
                  <a:pt x="4" y="10"/>
                </a:moveTo>
                <a:lnTo>
                  <a:pt x="0" y="4"/>
                </a:lnTo>
                <a:lnTo>
                  <a:pt x="4" y="0"/>
                </a:lnTo>
                <a:lnTo>
                  <a:pt x="8" y="0"/>
                </a:lnTo>
                <a:lnTo>
                  <a:pt x="8" y="6"/>
                </a:lnTo>
                <a:lnTo>
                  <a:pt x="4" y="10"/>
                </a:lnTo>
              </a:path>
            </a:pathLst>
          </a:custGeom>
          <a:solidFill>
            <a:srgbClr val="FFCC66"/>
          </a:solidFill>
          <a:ln w="0">
            <a:noFill/>
            <a:round/>
            <a:headEnd/>
            <a:tailEnd/>
          </a:ln>
        </p:spPr>
        <p:txBody>
          <a:bodyPr/>
          <a:lstStyle/>
          <a:p>
            <a:endParaRPr lang="it-IT"/>
          </a:p>
        </p:txBody>
      </p:sp>
      <p:sp>
        <p:nvSpPr>
          <p:cNvPr id="15581" name="Freeform 514"/>
          <p:cNvSpPr>
            <a:spLocks noChangeAspect="1"/>
          </p:cNvSpPr>
          <p:nvPr/>
        </p:nvSpPr>
        <p:spPr bwMode="auto">
          <a:xfrm>
            <a:off x="7554913" y="3181350"/>
            <a:ext cx="6350" cy="12700"/>
          </a:xfrm>
          <a:custGeom>
            <a:avLst/>
            <a:gdLst>
              <a:gd name="T0" fmla="*/ 0 w 4"/>
              <a:gd name="T1" fmla="*/ 2147483647 h 8"/>
              <a:gd name="T2" fmla="*/ 0 w 4"/>
              <a:gd name="T3" fmla="*/ 0 h 8"/>
              <a:gd name="T4" fmla="*/ 2147483647 w 4"/>
              <a:gd name="T5" fmla="*/ 2147483647 h 8"/>
              <a:gd name="T6" fmla="*/ 0 w 4"/>
              <a:gd name="T7" fmla="*/ 2147483647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8"/>
                </a:moveTo>
                <a:lnTo>
                  <a:pt x="0" y="0"/>
                </a:lnTo>
                <a:lnTo>
                  <a:pt x="4" y="6"/>
                </a:lnTo>
                <a:lnTo>
                  <a:pt x="0" y="8"/>
                </a:lnTo>
                <a:close/>
              </a:path>
            </a:pathLst>
          </a:custGeom>
          <a:solidFill>
            <a:srgbClr val="FFCC66"/>
          </a:solidFill>
          <a:ln w="9525">
            <a:noFill/>
            <a:round/>
            <a:headEnd/>
            <a:tailEnd/>
          </a:ln>
        </p:spPr>
        <p:txBody>
          <a:bodyPr/>
          <a:lstStyle/>
          <a:p>
            <a:endParaRPr lang="it-IT"/>
          </a:p>
        </p:txBody>
      </p:sp>
      <p:sp>
        <p:nvSpPr>
          <p:cNvPr id="15582" name="Freeform 515"/>
          <p:cNvSpPr>
            <a:spLocks noChangeAspect="1"/>
          </p:cNvSpPr>
          <p:nvPr/>
        </p:nvSpPr>
        <p:spPr bwMode="auto">
          <a:xfrm>
            <a:off x="7554913" y="3181350"/>
            <a:ext cx="6350" cy="12700"/>
          </a:xfrm>
          <a:custGeom>
            <a:avLst/>
            <a:gdLst>
              <a:gd name="T0" fmla="*/ 0 w 4"/>
              <a:gd name="T1" fmla="*/ 2147483647 h 8"/>
              <a:gd name="T2" fmla="*/ 0 w 4"/>
              <a:gd name="T3" fmla="*/ 0 h 8"/>
              <a:gd name="T4" fmla="*/ 2147483647 w 4"/>
              <a:gd name="T5" fmla="*/ 2147483647 h 8"/>
              <a:gd name="T6" fmla="*/ 0 w 4"/>
              <a:gd name="T7" fmla="*/ 2147483647 h 8"/>
              <a:gd name="T8" fmla="*/ 0 w 4"/>
              <a:gd name="T9" fmla="*/ 2147483647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0" y="8"/>
                </a:moveTo>
                <a:lnTo>
                  <a:pt x="0" y="0"/>
                </a:lnTo>
                <a:lnTo>
                  <a:pt x="4" y="6"/>
                </a:lnTo>
                <a:lnTo>
                  <a:pt x="0" y="8"/>
                </a:lnTo>
                <a:close/>
              </a:path>
            </a:pathLst>
          </a:custGeom>
          <a:solidFill>
            <a:srgbClr val="FFCC66"/>
          </a:solidFill>
          <a:ln w="0">
            <a:noFill/>
            <a:round/>
            <a:headEnd/>
            <a:tailEnd/>
          </a:ln>
        </p:spPr>
        <p:txBody>
          <a:bodyPr/>
          <a:lstStyle/>
          <a:p>
            <a:endParaRPr lang="it-IT"/>
          </a:p>
        </p:txBody>
      </p:sp>
      <p:sp>
        <p:nvSpPr>
          <p:cNvPr id="15583" name="Freeform 516"/>
          <p:cNvSpPr>
            <a:spLocks noChangeAspect="1"/>
          </p:cNvSpPr>
          <p:nvPr/>
        </p:nvSpPr>
        <p:spPr bwMode="auto">
          <a:xfrm>
            <a:off x="4318000" y="2489200"/>
            <a:ext cx="31750" cy="25400"/>
          </a:xfrm>
          <a:custGeom>
            <a:avLst/>
            <a:gdLst>
              <a:gd name="T0" fmla="*/ 0 w 19"/>
              <a:gd name="T1" fmla="*/ 2147483647 h 15"/>
              <a:gd name="T2" fmla="*/ 0 w 19"/>
              <a:gd name="T3" fmla="*/ 2147483647 h 15"/>
              <a:gd name="T4" fmla="*/ 2147483647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2147483647 h 15"/>
              <a:gd name="T16" fmla="*/ 2147483647 w 19"/>
              <a:gd name="T17" fmla="*/ 2147483647 h 15"/>
              <a:gd name="T18" fmla="*/ 2147483647 w 19"/>
              <a:gd name="T19" fmla="*/ 0 h 15"/>
              <a:gd name="T20" fmla="*/ 2147483647 w 19"/>
              <a:gd name="T21" fmla="*/ 0 h 15"/>
              <a:gd name="T22" fmla="*/ 0 w 19"/>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5"/>
              <a:gd name="T38" fmla="*/ 19 w 1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5">
                <a:moveTo>
                  <a:pt x="0" y="2"/>
                </a:moveTo>
                <a:lnTo>
                  <a:pt x="0" y="7"/>
                </a:lnTo>
                <a:lnTo>
                  <a:pt x="4" y="11"/>
                </a:lnTo>
                <a:lnTo>
                  <a:pt x="8" y="13"/>
                </a:lnTo>
                <a:lnTo>
                  <a:pt x="9" y="15"/>
                </a:lnTo>
                <a:lnTo>
                  <a:pt x="13" y="15"/>
                </a:lnTo>
                <a:lnTo>
                  <a:pt x="15" y="15"/>
                </a:lnTo>
                <a:lnTo>
                  <a:pt x="19" y="13"/>
                </a:lnTo>
                <a:lnTo>
                  <a:pt x="13" y="7"/>
                </a:lnTo>
                <a:lnTo>
                  <a:pt x="11" y="0"/>
                </a:lnTo>
                <a:lnTo>
                  <a:pt x="6" y="0"/>
                </a:lnTo>
                <a:lnTo>
                  <a:pt x="0" y="2"/>
                </a:lnTo>
                <a:close/>
              </a:path>
            </a:pathLst>
          </a:custGeom>
          <a:solidFill>
            <a:srgbClr val="FFCC66"/>
          </a:solidFill>
          <a:ln w="3175">
            <a:solidFill>
              <a:srgbClr val="6600FF"/>
            </a:solidFill>
            <a:round/>
            <a:headEnd/>
            <a:tailEnd/>
          </a:ln>
        </p:spPr>
        <p:txBody>
          <a:bodyPr/>
          <a:lstStyle/>
          <a:p>
            <a:endParaRPr lang="it-IT"/>
          </a:p>
        </p:txBody>
      </p:sp>
      <p:sp>
        <p:nvSpPr>
          <p:cNvPr id="15584" name="Freeform 517"/>
          <p:cNvSpPr>
            <a:spLocks noChangeAspect="1"/>
          </p:cNvSpPr>
          <p:nvPr/>
        </p:nvSpPr>
        <p:spPr bwMode="auto">
          <a:xfrm>
            <a:off x="4318000" y="2489200"/>
            <a:ext cx="31750" cy="25400"/>
          </a:xfrm>
          <a:custGeom>
            <a:avLst/>
            <a:gdLst>
              <a:gd name="T0" fmla="*/ 0 w 19"/>
              <a:gd name="T1" fmla="*/ 2147483647 h 15"/>
              <a:gd name="T2" fmla="*/ 0 w 19"/>
              <a:gd name="T3" fmla="*/ 2147483647 h 15"/>
              <a:gd name="T4" fmla="*/ 0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2147483647 h 15"/>
              <a:gd name="T16" fmla="*/ 2147483647 w 19"/>
              <a:gd name="T17" fmla="*/ 2147483647 h 15"/>
              <a:gd name="T18" fmla="*/ 2147483647 w 19"/>
              <a:gd name="T19" fmla="*/ 2147483647 h 15"/>
              <a:gd name="T20" fmla="*/ 2147483647 w 19"/>
              <a:gd name="T21" fmla="*/ 0 h 15"/>
              <a:gd name="T22" fmla="*/ 2147483647 w 19"/>
              <a:gd name="T23" fmla="*/ 0 h 15"/>
              <a:gd name="T24" fmla="*/ 0 w 19"/>
              <a:gd name="T25" fmla="*/ 2147483647 h 15"/>
              <a:gd name="T26" fmla="*/ 0 w 19"/>
              <a:gd name="T27" fmla="*/ 2147483647 h 15"/>
              <a:gd name="T28" fmla="*/ 0 w 19"/>
              <a:gd name="T29" fmla="*/ 2147483647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5"/>
              <a:gd name="T47" fmla="*/ 19 w 19"/>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5">
                <a:moveTo>
                  <a:pt x="0" y="2"/>
                </a:moveTo>
                <a:lnTo>
                  <a:pt x="0" y="7"/>
                </a:lnTo>
                <a:lnTo>
                  <a:pt x="4" y="11"/>
                </a:lnTo>
                <a:lnTo>
                  <a:pt x="8" y="13"/>
                </a:lnTo>
                <a:lnTo>
                  <a:pt x="9" y="15"/>
                </a:lnTo>
                <a:lnTo>
                  <a:pt x="13" y="15"/>
                </a:lnTo>
                <a:lnTo>
                  <a:pt x="15" y="15"/>
                </a:lnTo>
                <a:lnTo>
                  <a:pt x="19" y="13"/>
                </a:lnTo>
                <a:lnTo>
                  <a:pt x="13" y="7"/>
                </a:lnTo>
                <a:lnTo>
                  <a:pt x="11" y="0"/>
                </a:lnTo>
                <a:lnTo>
                  <a:pt x="6" y="0"/>
                </a:lnTo>
                <a:lnTo>
                  <a:pt x="0" y="2"/>
                </a:lnTo>
              </a:path>
            </a:pathLst>
          </a:custGeom>
          <a:solidFill>
            <a:srgbClr val="FFCC66"/>
          </a:solidFill>
          <a:ln w="3175">
            <a:solidFill>
              <a:srgbClr val="6600FF"/>
            </a:solidFill>
            <a:round/>
            <a:headEnd/>
            <a:tailEnd/>
          </a:ln>
        </p:spPr>
        <p:txBody>
          <a:bodyPr/>
          <a:lstStyle/>
          <a:p>
            <a:endParaRPr lang="it-IT"/>
          </a:p>
        </p:txBody>
      </p:sp>
      <p:sp>
        <p:nvSpPr>
          <p:cNvPr id="15585" name="Freeform 518"/>
          <p:cNvSpPr>
            <a:spLocks noChangeAspect="1"/>
          </p:cNvSpPr>
          <p:nvPr/>
        </p:nvSpPr>
        <p:spPr bwMode="auto">
          <a:xfrm>
            <a:off x="5270500" y="3735388"/>
            <a:ext cx="25400" cy="34925"/>
          </a:xfrm>
          <a:custGeom>
            <a:avLst/>
            <a:gdLst>
              <a:gd name="T0" fmla="*/ 2147483647 w 15"/>
              <a:gd name="T1" fmla="*/ 0 h 21"/>
              <a:gd name="T2" fmla="*/ 2147483647 w 15"/>
              <a:gd name="T3" fmla="*/ 2147483647 h 21"/>
              <a:gd name="T4" fmla="*/ 0 w 15"/>
              <a:gd name="T5" fmla="*/ 2147483647 h 21"/>
              <a:gd name="T6" fmla="*/ 2147483647 w 15"/>
              <a:gd name="T7" fmla="*/ 2147483647 h 21"/>
              <a:gd name="T8" fmla="*/ 2147483647 w 15"/>
              <a:gd name="T9" fmla="*/ 2147483647 h 21"/>
              <a:gd name="T10" fmla="*/ 2147483647 w 15"/>
              <a:gd name="T11" fmla="*/ 2147483647 h 21"/>
              <a:gd name="T12" fmla="*/ 2147483647 w 15"/>
              <a:gd name="T13" fmla="*/ 2147483647 h 21"/>
              <a:gd name="T14" fmla="*/ 2147483647 w 15"/>
              <a:gd name="T15" fmla="*/ 2147483647 h 21"/>
              <a:gd name="T16" fmla="*/ 2147483647 w 15"/>
              <a:gd name="T17" fmla="*/ 2147483647 h 21"/>
              <a:gd name="T18" fmla="*/ 2147483647 w 15"/>
              <a:gd name="T19" fmla="*/ 2147483647 h 21"/>
              <a:gd name="T20" fmla="*/ 2147483647 w 15"/>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21"/>
              <a:gd name="T35" fmla="*/ 15 w 15"/>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21">
                <a:moveTo>
                  <a:pt x="6" y="0"/>
                </a:moveTo>
                <a:lnTo>
                  <a:pt x="2" y="3"/>
                </a:lnTo>
                <a:lnTo>
                  <a:pt x="0" y="9"/>
                </a:lnTo>
                <a:lnTo>
                  <a:pt x="2" y="15"/>
                </a:lnTo>
                <a:lnTo>
                  <a:pt x="6" y="19"/>
                </a:lnTo>
                <a:lnTo>
                  <a:pt x="9" y="21"/>
                </a:lnTo>
                <a:lnTo>
                  <a:pt x="15" y="21"/>
                </a:lnTo>
                <a:lnTo>
                  <a:pt x="11" y="13"/>
                </a:lnTo>
                <a:lnTo>
                  <a:pt x="11" y="7"/>
                </a:lnTo>
                <a:lnTo>
                  <a:pt x="8" y="3"/>
                </a:lnTo>
                <a:lnTo>
                  <a:pt x="6" y="0"/>
                </a:lnTo>
                <a:close/>
              </a:path>
            </a:pathLst>
          </a:custGeom>
          <a:solidFill>
            <a:srgbClr val="FFCC66"/>
          </a:solidFill>
          <a:ln w="9525">
            <a:solidFill>
              <a:srgbClr val="6600FF"/>
            </a:solidFill>
            <a:round/>
            <a:headEnd/>
            <a:tailEnd/>
          </a:ln>
        </p:spPr>
        <p:txBody>
          <a:bodyPr/>
          <a:lstStyle/>
          <a:p>
            <a:endParaRPr lang="it-IT"/>
          </a:p>
        </p:txBody>
      </p:sp>
      <p:sp>
        <p:nvSpPr>
          <p:cNvPr id="15586" name="Freeform 519"/>
          <p:cNvSpPr>
            <a:spLocks noChangeAspect="1"/>
          </p:cNvSpPr>
          <p:nvPr/>
        </p:nvSpPr>
        <p:spPr bwMode="auto">
          <a:xfrm>
            <a:off x="5270500" y="3735388"/>
            <a:ext cx="25400" cy="34925"/>
          </a:xfrm>
          <a:custGeom>
            <a:avLst/>
            <a:gdLst>
              <a:gd name="T0" fmla="*/ 2147483647 w 15"/>
              <a:gd name="T1" fmla="*/ 0 h 21"/>
              <a:gd name="T2" fmla="*/ 2147483647 w 15"/>
              <a:gd name="T3" fmla="*/ 2147483647 h 21"/>
              <a:gd name="T4" fmla="*/ 0 w 15"/>
              <a:gd name="T5" fmla="*/ 2147483647 h 21"/>
              <a:gd name="T6" fmla="*/ 2147483647 w 15"/>
              <a:gd name="T7" fmla="*/ 2147483647 h 21"/>
              <a:gd name="T8" fmla="*/ 2147483647 w 15"/>
              <a:gd name="T9" fmla="*/ 2147483647 h 21"/>
              <a:gd name="T10" fmla="*/ 2147483647 w 15"/>
              <a:gd name="T11" fmla="*/ 2147483647 h 21"/>
              <a:gd name="T12" fmla="*/ 2147483647 w 15"/>
              <a:gd name="T13" fmla="*/ 2147483647 h 21"/>
              <a:gd name="T14" fmla="*/ 2147483647 w 15"/>
              <a:gd name="T15" fmla="*/ 2147483647 h 21"/>
              <a:gd name="T16" fmla="*/ 2147483647 w 15"/>
              <a:gd name="T17" fmla="*/ 2147483647 h 21"/>
              <a:gd name="T18" fmla="*/ 2147483647 w 15"/>
              <a:gd name="T19" fmla="*/ 2147483647 h 21"/>
              <a:gd name="T20" fmla="*/ 2147483647 w 15"/>
              <a:gd name="T21" fmla="*/ 0 h 21"/>
              <a:gd name="T22" fmla="*/ 2147483647 w 15"/>
              <a:gd name="T23" fmla="*/ 0 h 21"/>
              <a:gd name="T24" fmla="*/ 2147483647 w 15"/>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1"/>
              <a:gd name="T41" fmla="*/ 15 w 15"/>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1">
                <a:moveTo>
                  <a:pt x="6" y="0"/>
                </a:moveTo>
                <a:lnTo>
                  <a:pt x="2" y="3"/>
                </a:lnTo>
                <a:lnTo>
                  <a:pt x="0" y="9"/>
                </a:lnTo>
                <a:lnTo>
                  <a:pt x="2" y="15"/>
                </a:lnTo>
                <a:lnTo>
                  <a:pt x="6" y="19"/>
                </a:lnTo>
                <a:lnTo>
                  <a:pt x="9" y="21"/>
                </a:lnTo>
                <a:lnTo>
                  <a:pt x="15" y="21"/>
                </a:lnTo>
                <a:lnTo>
                  <a:pt x="11" y="13"/>
                </a:lnTo>
                <a:lnTo>
                  <a:pt x="11" y="7"/>
                </a:lnTo>
                <a:lnTo>
                  <a:pt x="8" y="3"/>
                </a:lnTo>
                <a:lnTo>
                  <a:pt x="6" y="0"/>
                </a:lnTo>
              </a:path>
            </a:pathLst>
          </a:custGeom>
          <a:solidFill>
            <a:srgbClr val="FFCC66"/>
          </a:solidFill>
          <a:ln w="0">
            <a:solidFill>
              <a:srgbClr val="6600FF"/>
            </a:solidFill>
            <a:round/>
            <a:headEnd/>
            <a:tailEnd/>
          </a:ln>
        </p:spPr>
        <p:txBody>
          <a:bodyPr/>
          <a:lstStyle/>
          <a:p>
            <a:endParaRPr lang="it-IT"/>
          </a:p>
        </p:txBody>
      </p:sp>
      <p:sp>
        <p:nvSpPr>
          <p:cNvPr id="15587" name="Freeform 520"/>
          <p:cNvSpPr>
            <a:spLocks noChangeAspect="1"/>
          </p:cNvSpPr>
          <p:nvPr/>
        </p:nvSpPr>
        <p:spPr bwMode="auto">
          <a:xfrm>
            <a:off x="8580438" y="4489450"/>
            <a:ext cx="50800" cy="31750"/>
          </a:xfrm>
          <a:custGeom>
            <a:avLst/>
            <a:gdLst>
              <a:gd name="T0" fmla="*/ 0 w 30"/>
              <a:gd name="T1" fmla="*/ 2147483647 h 19"/>
              <a:gd name="T2" fmla="*/ 2147483647 w 30"/>
              <a:gd name="T3" fmla="*/ 2147483647 h 19"/>
              <a:gd name="T4" fmla="*/ 2147483647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2147483647 h 19"/>
              <a:gd name="T14" fmla="*/ 2147483647 w 30"/>
              <a:gd name="T15" fmla="*/ 2147483647 h 19"/>
              <a:gd name="T16" fmla="*/ 2147483647 w 30"/>
              <a:gd name="T17" fmla="*/ 0 h 19"/>
              <a:gd name="T18" fmla="*/ 2147483647 w 30"/>
              <a:gd name="T19" fmla="*/ 0 h 19"/>
              <a:gd name="T20" fmla="*/ 0 w 30"/>
              <a:gd name="T21" fmla="*/ 2147483647 h 19"/>
              <a:gd name="T22" fmla="*/ 0 w 30"/>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9"/>
              <a:gd name="T38" fmla="*/ 30 w 3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9">
                <a:moveTo>
                  <a:pt x="0" y="5"/>
                </a:moveTo>
                <a:lnTo>
                  <a:pt x="9" y="11"/>
                </a:lnTo>
                <a:lnTo>
                  <a:pt x="17" y="15"/>
                </a:lnTo>
                <a:lnTo>
                  <a:pt x="25" y="19"/>
                </a:lnTo>
                <a:lnTo>
                  <a:pt x="30" y="17"/>
                </a:lnTo>
                <a:lnTo>
                  <a:pt x="23" y="13"/>
                </a:lnTo>
                <a:lnTo>
                  <a:pt x="17" y="5"/>
                </a:lnTo>
                <a:lnTo>
                  <a:pt x="13" y="2"/>
                </a:lnTo>
                <a:lnTo>
                  <a:pt x="9" y="0"/>
                </a:lnTo>
                <a:lnTo>
                  <a:pt x="6" y="0"/>
                </a:lnTo>
                <a:lnTo>
                  <a:pt x="0" y="2"/>
                </a:lnTo>
                <a:lnTo>
                  <a:pt x="0" y="5"/>
                </a:lnTo>
                <a:close/>
              </a:path>
            </a:pathLst>
          </a:custGeom>
          <a:solidFill>
            <a:srgbClr val="FFCC66"/>
          </a:solidFill>
          <a:ln w="9525">
            <a:noFill/>
            <a:round/>
            <a:headEnd/>
            <a:tailEnd/>
          </a:ln>
        </p:spPr>
        <p:txBody>
          <a:bodyPr/>
          <a:lstStyle/>
          <a:p>
            <a:endParaRPr lang="it-IT"/>
          </a:p>
        </p:txBody>
      </p:sp>
      <p:sp>
        <p:nvSpPr>
          <p:cNvPr id="15588" name="Freeform 521"/>
          <p:cNvSpPr>
            <a:spLocks noChangeAspect="1"/>
          </p:cNvSpPr>
          <p:nvPr/>
        </p:nvSpPr>
        <p:spPr bwMode="auto">
          <a:xfrm>
            <a:off x="8580438" y="4489450"/>
            <a:ext cx="50800" cy="31750"/>
          </a:xfrm>
          <a:custGeom>
            <a:avLst/>
            <a:gdLst>
              <a:gd name="T0" fmla="*/ 0 w 30"/>
              <a:gd name="T1" fmla="*/ 2147483647 h 19"/>
              <a:gd name="T2" fmla="*/ 2147483647 w 30"/>
              <a:gd name="T3" fmla="*/ 2147483647 h 19"/>
              <a:gd name="T4" fmla="*/ 2147483647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2147483647 h 19"/>
              <a:gd name="T14" fmla="*/ 2147483647 w 30"/>
              <a:gd name="T15" fmla="*/ 2147483647 h 19"/>
              <a:gd name="T16" fmla="*/ 2147483647 w 30"/>
              <a:gd name="T17" fmla="*/ 0 h 19"/>
              <a:gd name="T18" fmla="*/ 2147483647 w 30"/>
              <a:gd name="T19" fmla="*/ 0 h 19"/>
              <a:gd name="T20" fmla="*/ 0 w 30"/>
              <a:gd name="T21" fmla="*/ 2147483647 h 19"/>
              <a:gd name="T22" fmla="*/ 0 w 30"/>
              <a:gd name="T23" fmla="*/ 2147483647 h 19"/>
              <a:gd name="T24" fmla="*/ 0 w 30"/>
              <a:gd name="T25" fmla="*/ 2147483647 h 19"/>
              <a:gd name="T26" fmla="*/ 0 w 30"/>
              <a:gd name="T27" fmla="*/ 214748364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
              <a:gd name="T43" fmla="*/ 0 h 19"/>
              <a:gd name="T44" fmla="*/ 30 w 3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 h="19">
                <a:moveTo>
                  <a:pt x="0" y="5"/>
                </a:moveTo>
                <a:lnTo>
                  <a:pt x="9" y="11"/>
                </a:lnTo>
                <a:lnTo>
                  <a:pt x="17" y="15"/>
                </a:lnTo>
                <a:lnTo>
                  <a:pt x="25" y="19"/>
                </a:lnTo>
                <a:lnTo>
                  <a:pt x="30" y="17"/>
                </a:lnTo>
                <a:lnTo>
                  <a:pt x="23" y="13"/>
                </a:lnTo>
                <a:lnTo>
                  <a:pt x="17" y="5"/>
                </a:lnTo>
                <a:lnTo>
                  <a:pt x="13" y="2"/>
                </a:lnTo>
                <a:lnTo>
                  <a:pt x="9" y="0"/>
                </a:lnTo>
                <a:lnTo>
                  <a:pt x="6" y="0"/>
                </a:lnTo>
                <a:lnTo>
                  <a:pt x="0" y="2"/>
                </a:lnTo>
                <a:lnTo>
                  <a:pt x="0" y="5"/>
                </a:lnTo>
              </a:path>
            </a:pathLst>
          </a:custGeom>
          <a:solidFill>
            <a:srgbClr val="FFCC66"/>
          </a:solidFill>
          <a:ln w="0">
            <a:noFill/>
            <a:round/>
            <a:headEnd/>
            <a:tailEnd/>
          </a:ln>
        </p:spPr>
        <p:txBody>
          <a:bodyPr/>
          <a:lstStyle/>
          <a:p>
            <a:endParaRPr lang="it-IT"/>
          </a:p>
        </p:txBody>
      </p:sp>
      <p:sp>
        <p:nvSpPr>
          <p:cNvPr id="15589" name="Freeform 522"/>
          <p:cNvSpPr>
            <a:spLocks noChangeAspect="1"/>
          </p:cNvSpPr>
          <p:nvPr/>
        </p:nvSpPr>
        <p:spPr bwMode="auto">
          <a:xfrm>
            <a:off x="8545513" y="4443413"/>
            <a:ext cx="34925" cy="53975"/>
          </a:xfrm>
          <a:custGeom>
            <a:avLst/>
            <a:gdLst>
              <a:gd name="T0" fmla="*/ 2147483647 w 21"/>
              <a:gd name="T1" fmla="*/ 2147483647 h 32"/>
              <a:gd name="T2" fmla="*/ 2147483647 w 21"/>
              <a:gd name="T3" fmla="*/ 2147483647 h 32"/>
              <a:gd name="T4" fmla="*/ 2147483647 w 21"/>
              <a:gd name="T5" fmla="*/ 0 h 32"/>
              <a:gd name="T6" fmla="*/ 0 w 21"/>
              <a:gd name="T7" fmla="*/ 2147483647 h 32"/>
              <a:gd name="T8" fmla="*/ 0 w 21"/>
              <a:gd name="T9" fmla="*/ 2147483647 h 32"/>
              <a:gd name="T10" fmla="*/ 2147483647 w 21"/>
              <a:gd name="T11" fmla="*/ 2147483647 h 32"/>
              <a:gd name="T12" fmla="*/ 2147483647 w 21"/>
              <a:gd name="T13" fmla="*/ 2147483647 h 32"/>
              <a:gd name="T14" fmla="*/ 2147483647 w 21"/>
              <a:gd name="T15" fmla="*/ 2147483647 h 32"/>
              <a:gd name="T16" fmla="*/ 2147483647 w 21"/>
              <a:gd name="T17" fmla="*/ 2147483647 h 32"/>
              <a:gd name="T18" fmla="*/ 2147483647 w 21"/>
              <a:gd name="T19" fmla="*/ 2147483647 h 32"/>
              <a:gd name="T20" fmla="*/ 2147483647 w 21"/>
              <a:gd name="T21" fmla="*/ 2147483647 h 32"/>
              <a:gd name="T22" fmla="*/ 2147483647 w 21"/>
              <a:gd name="T23" fmla="*/ 2147483647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32"/>
              <a:gd name="T38" fmla="*/ 21 w 21"/>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32">
                <a:moveTo>
                  <a:pt x="21" y="29"/>
                </a:moveTo>
                <a:lnTo>
                  <a:pt x="11" y="13"/>
                </a:lnTo>
                <a:lnTo>
                  <a:pt x="2" y="0"/>
                </a:lnTo>
                <a:lnTo>
                  <a:pt x="0" y="9"/>
                </a:lnTo>
                <a:lnTo>
                  <a:pt x="0" y="19"/>
                </a:lnTo>
                <a:lnTo>
                  <a:pt x="2" y="23"/>
                </a:lnTo>
                <a:lnTo>
                  <a:pt x="2" y="25"/>
                </a:lnTo>
                <a:lnTo>
                  <a:pt x="5" y="27"/>
                </a:lnTo>
                <a:lnTo>
                  <a:pt x="7" y="29"/>
                </a:lnTo>
                <a:lnTo>
                  <a:pt x="15" y="29"/>
                </a:lnTo>
                <a:lnTo>
                  <a:pt x="21" y="32"/>
                </a:lnTo>
                <a:lnTo>
                  <a:pt x="21" y="29"/>
                </a:lnTo>
                <a:close/>
              </a:path>
            </a:pathLst>
          </a:custGeom>
          <a:solidFill>
            <a:srgbClr val="FFCC66"/>
          </a:solidFill>
          <a:ln w="9525">
            <a:noFill/>
            <a:round/>
            <a:headEnd/>
            <a:tailEnd/>
          </a:ln>
        </p:spPr>
        <p:txBody>
          <a:bodyPr/>
          <a:lstStyle/>
          <a:p>
            <a:endParaRPr lang="it-IT"/>
          </a:p>
        </p:txBody>
      </p:sp>
      <p:sp>
        <p:nvSpPr>
          <p:cNvPr id="15590" name="Freeform 523"/>
          <p:cNvSpPr>
            <a:spLocks noChangeAspect="1"/>
          </p:cNvSpPr>
          <p:nvPr/>
        </p:nvSpPr>
        <p:spPr bwMode="auto">
          <a:xfrm>
            <a:off x="8545513" y="4443413"/>
            <a:ext cx="34925" cy="53975"/>
          </a:xfrm>
          <a:custGeom>
            <a:avLst/>
            <a:gdLst>
              <a:gd name="T0" fmla="*/ 2147483647 w 21"/>
              <a:gd name="T1" fmla="*/ 2147483647 h 32"/>
              <a:gd name="T2" fmla="*/ 2147483647 w 21"/>
              <a:gd name="T3" fmla="*/ 2147483647 h 32"/>
              <a:gd name="T4" fmla="*/ 2147483647 w 21"/>
              <a:gd name="T5" fmla="*/ 0 h 32"/>
              <a:gd name="T6" fmla="*/ 0 w 21"/>
              <a:gd name="T7" fmla="*/ 2147483647 h 32"/>
              <a:gd name="T8" fmla="*/ 0 w 21"/>
              <a:gd name="T9" fmla="*/ 2147483647 h 32"/>
              <a:gd name="T10" fmla="*/ 2147483647 w 21"/>
              <a:gd name="T11" fmla="*/ 2147483647 h 32"/>
              <a:gd name="T12" fmla="*/ 2147483647 w 21"/>
              <a:gd name="T13" fmla="*/ 2147483647 h 32"/>
              <a:gd name="T14" fmla="*/ 2147483647 w 21"/>
              <a:gd name="T15" fmla="*/ 2147483647 h 32"/>
              <a:gd name="T16" fmla="*/ 2147483647 w 21"/>
              <a:gd name="T17" fmla="*/ 2147483647 h 32"/>
              <a:gd name="T18" fmla="*/ 2147483647 w 21"/>
              <a:gd name="T19" fmla="*/ 2147483647 h 32"/>
              <a:gd name="T20" fmla="*/ 2147483647 w 21"/>
              <a:gd name="T21" fmla="*/ 2147483647 h 32"/>
              <a:gd name="T22" fmla="*/ 2147483647 w 21"/>
              <a:gd name="T23" fmla="*/ 2147483647 h 32"/>
              <a:gd name="T24" fmla="*/ 2147483647 w 21"/>
              <a:gd name="T25" fmla="*/ 2147483647 h 32"/>
              <a:gd name="T26" fmla="*/ 2147483647 w 21"/>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32"/>
              <a:gd name="T44" fmla="*/ 21 w 21"/>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32">
                <a:moveTo>
                  <a:pt x="21" y="29"/>
                </a:moveTo>
                <a:lnTo>
                  <a:pt x="11" y="13"/>
                </a:lnTo>
                <a:lnTo>
                  <a:pt x="2" y="0"/>
                </a:lnTo>
                <a:lnTo>
                  <a:pt x="0" y="9"/>
                </a:lnTo>
                <a:lnTo>
                  <a:pt x="0" y="19"/>
                </a:lnTo>
                <a:lnTo>
                  <a:pt x="2" y="23"/>
                </a:lnTo>
                <a:lnTo>
                  <a:pt x="2" y="25"/>
                </a:lnTo>
                <a:lnTo>
                  <a:pt x="5" y="27"/>
                </a:lnTo>
                <a:lnTo>
                  <a:pt x="7" y="29"/>
                </a:lnTo>
                <a:lnTo>
                  <a:pt x="15" y="29"/>
                </a:lnTo>
                <a:lnTo>
                  <a:pt x="21" y="32"/>
                </a:lnTo>
                <a:lnTo>
                  <a:pt x="21" y="29"/>
                </a:lnTo>
              </a:path>
            </a:pathLst>
          </a:custGeom>
          <a:solidFill>
            <a:srgbClr val="FFCC66"/>
          </a:solidFill>
          <a:ln w="0">
            <a:noFill/>
            <a:round/>
            <a:headEnd/>
            <a:tailEnd/>
          </a:ln>
        </p:spPr>
        <p:txBody>
          <a:bodyPr/>
          <a:lstStyle/>
          <a:p>
            <a:endParaRPr lang="it-IT"/>
          </a:p>
        </p:txBody>
      </p:sp>
      <p:sp>
        <p:nvSpPr>
          <p:cNvPr id="15591" name="Line 524"/>
          <p:cNvSpPr>
            <a:spLocks noChangeAspect="1" noChangeShapeType="1"/>
          </p:cNvSpPr>
          <p:nvPr/>
        </p:nvSpPr>
        <p:spPr bwMode="auto">
          <a:xfrm>
            <a:off x="5043488" y="3262313"/>
            <a:ext cx="1587" cy="1587"/>
          </a:xfrm>
          <a:prstGeom prst="line">
            <a:avLst/>
          </a:prstGeom>
          <a:noFill/>
          <a:ln w="0">
            <a:solidFill>
              <a:srgbClr val="6600FF"/>
            </a:solidFill>
            <a:round/>
            <a:headEnd/>
            <a:tailEnd/>
          </a:ln>
        </p:spPr>
        <p:txBody>
          <a:bodyPr/>
          <a:lstStyle/>
          <a:p>
            <a:endParaRPr lang="it-IT"/>
          </a:p>
        </p:txBody>
      </p:sp>
      <p:sp>
        <p:nvSpPr>
          <p:cNvPr id="15592" name="Freeform 525"/>
          <p:cNvSpPr>
            <a:spLocks noChangeAspect="1"/>
          </p:cNvSpPr>
          <p:nvPr/>
        </p:nvSpPr>
        <p:spPr bwMode="auto">
          <a:xfrm>
            <a:off x="4271963" y="2430463"/>
            <a:ext cx="68262" cy="77787"/>
          </a:xfrm>
          <a:custGeom>
            <a:avLst/>
            <a:gdLst>
              <a:gd name="T0" fmla="*/ 2147483647 w 40"/>
              <a:gd name="T1" fmla="*/ 2147483647 h 46"/>
              <a:gd name="T2" fmla="*/ 2147483647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0 w 40"/>
              <a:gd name="T13" fmla="*/ 2147483647 h 46"/>
              <a:gd name="T14" fmla="*/ 2147483647 w 40"/>
              <a:gd name="T15" fmla="*/ 2147483647 h 46"/>
              <a:gd name="T16" fmla="*/ 2147483647 w 40"/>
              <a:gd name="T17" fmla="*/ 2147483647 h 46"/>
              <a:gd name="T18" fmla="*/ 2147483647 w 40"/>
              <a:gd name="T19" fmla="*/ 2147483647 h 46"/>
              <a:gd name="T20" fmla="*/ 2147483647 w 40"/>
              <a:gd name="T21" fmla="*/ 0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2147483647 w 40"/>
              <a:gd name="T43" fmla="*/ 2147483647 h 46"/>
              <a:gd name="T44" fmla="*/ 2147483647 w 40"/>
              <a:gd name="T45" fmla="*/ 2147483647 h 46"/>
              <a:gd name="T46" fmla="*/ 2147483647 w 40"/>
              <a:gd name="T47" fmla="*/ 2147483647 h 46"/>
              <a:gd name="T48" fmla="*/ 2147483647 w 40"/>
              <a:gd name="T49" fmla="*/ 2147483647 h 46"/>
              <a:gd name="T50" fmla="*/ 2147483647 w 40"/>
              <a:gd name="T51" fmla="*/ 2147483647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6"/>
              <a:gd name="T80" fmla="*/ 40 w 40"/>
              <a:gd name="T81" fmla="*/ 46 h 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6">
                <a:moveTo>
                  <a:pt x="23" y="42"/>
                </a:moveTo>
                <a:lnTo>
                  <a:pt x="19" y="42"/>
                </a:lnTo>
                <a:lnTo>
                  <a:pt x="15" y="42"/>
                </a:lnTo>
                <a:lnTo>
                  <a:pt x="11" y="41"/>
                </a:lnTo>
                <a:lnTo>
                  <a:pt x="6" y="39"/>
                </a:lnTo>
                <a:lnTo>
                  <a:pt x="2" y="33"/>
                </a:lnTo>
                <a:lnTo>
                  <a:pt x="0" y="29"/>
                </a:lnTo>
                <a:lnTo>
                  <a:pt x="4" y="18"/>
                </a:lnTo>
                <a:lnTo>
                  <a:pt x="8" y="6"/>
                </a:lnTo>
                <a:lnTo>
                  <a:pt x="19" y="4"/>
                </a:lnTo>
                <a:lnTo>
                  <a:pt x="27" y="0"/>
                </a:lnTo>
                <a:lnTo>
                  <a:pt x="33" y="2"/>
                </a:lnTo>
                <a:lnTo>
                  <a:pt x="36" y="6"/>
                </a:lnTo>
                <a:lnTo>
                  <a:pt x="35" y="8"/>
                </a:lnTo>
                <a:lnTo>
                  <a:pt x="33" y="12"/>
                </a:lnTo>
                <a:lnTo>
                  <a:pt x="36" y="19"/>
                </a:lnTo>
                <a:lnTo>
                  <a:pt x="40" y="23"/>
                </a:lnTo>
                <a:lnTo>
                  <a:pt x="36" y="25"/>
                </a:lnTo>
                <a:lnTo>
                  <a:pt x="33" y="27"/>
                </a:lnTo>
                <a:lnTo>
                  <a:pt x="29" y="31"/>
                </a:lnTo>
                <a:lnTo>
                  <a:pt x="27" y="35"/>
                </a:lnTo>
                <a:lnTo>
                  <a:pt x="25" y="37"/>
                </a:lnTo>
                <a:lnTo>
                  <a:pt x="25" y="41"/>
                </a:lnTo>
                <a:lnTo>
                  <a:pt x="25" y="44"/>
                </a:lnTo>
                <a:lnTo>
                  <a:pt x="27" y="46"/>
                </a:lnTo>
                <a:lnTo>
                  <a:pt x="23" y="42"/>
                </a:lnTo>
                <a:close/>
              </a:path>
            </a:pathLst>
          </a:custGeom>
          <a:solidFill>
            <a:srgbClr val="FFCC66"/>
          </a:solidFill>
          <a:ln w="3175">
            <a:solidFill>
              <a:srgbClr val="6600FF"/>
            </a:solidFill>
            <a:round/>
            <a:headEnd/>
            <a:tailEnd/>
          </a:ln>
        </p:spPr>
        <p:txBody>
          <a:bodyPr/>
          <a:lstStyle/>
          <a:p>
            <a:endParaRPr lang="it-IT"/>
          </a:p>
        </p:txBody>
      </p:sp>
      <p:sp>
        <p:nvSpPr>
          <p:cNvPr id="15593" name="Freeform 526"/>
          <p:cNvSpPr>
            <a:spLocks noChangeAspect="1"/>
          </p:cNvSpPr>
          <p:nvPr/>
        </p:nvSpPr>
        <p:spPr bwMode="auto">
          <a:xfrm>
            <a:off x="4271963" y="2430463"/>
            <a:ext cx="68262" cy="77787"/>
          </a:xfrm>
          <a:custGeom>
            <a:avLst/>
            <a:gdLst>
              <a:gd name="T0" fmla="*/ 2147483647 w 40"/>
              <a:gd name="T1" fmla="*/ 2147483647 h 46"/>
              <a:gd name="T2" fmla="*/ 2147483647 w 40"/>
              <a:gd name="T3" fmla="*/ 2147483647 h 46"/>
              <a:gd name="T4" fmla="*/ 2147483647 w 40"/>
              <a:gd name="T5" fmla="*/ 2147483647 h 46"/>
              <a:gd name="T6" fmla="*/ 2147483647 w 40"/>
              <a:gd name="T7" fmla="*/ 2147483647 h 46"/>
              <a:gd name="T8" fmla="*/ 2147483647 w 40"/>
              <a:gd name="T9" fmla="*/ 2147483647 h 46"/>
              <a:gd name="T10" fmla="*/ 2147483647 w 40"/>
              <a:gd name="T11" fmla="*/ 2147483647 h 46"/>
              <a:gd name="T12" fmla="*/ 0 w 40"/>
              <a:gd name="T13" fmla="*/ 2147483647 h 46"/>
              <a:gd name="T14" fmla="*/ 2147483647 w 40"/>
              <a:gd name="T15" fmla="*/ 2147483647 h 46"/>
              <a:gd name="T16" fmla="*/ 2147483647 w 40"/>
              <a:gd name="T17" fmla="*/ 2147483647 h 46"/>
              <a:gd name="T18" fmla="*/ 2147483647 w 40"/>
              <a:gd name="T19" fmla="*/ 2147483647 h 46"/>
              <a:gd name="T20" fmla="*/ 2147483647 w 40"/>
              <a:gd name="T21" fmla="*/ 0 h 46"/>
              <a:gd name="T22" fmla="*/ 2147483647 w 40"/>
              <a:gd name="T23" fmla="*/ 2147483647 h 46"/>
              <a:gd name="T24" fmla="*/ 2147483647 w 40"/>
              <a:gd name="T25" fmla="*/ 2147483647 h 46"/>
              <a:gd name="T26" fmla="*/ 2147483647 w 40"/>
              <a:gd name="T27" fmla="*/ 2147483647 h 46"/>
              <a:gd name="T28" fmla="*/ 2147483647 w 40"/>
              <a:gd name="T29" fmla="*/ 2147483647 h 46"/>
              <a:gd name="T30" fmla="*/ 2147483647 w 40"/>
              <a:gd name="T31" fmla="*/ 2147483647 h 46"/>
              <a:gd name="T32" fmla="*/ 2147483647 w 40"/>
              <a:gd name="T33" fmla="*/ 2147483647 h 46"/>
              <a:gd name="T34" fmla="*/ 2147483647 w 40"/>
              <a:gd name="T35" fmla="*/ 2147483647 h 46"/>
              <a:gd name="T36" fmla="*/ 2147483647 w 40"/>
              <a:gd name="T37" fmla="*/ 2147483647 h 46"/>
              <a:gd name="T38" fmla="*/ 2147483647 w 40"/>
              <a:gd name="T39" fmla="*/ 2147483647 h 46"/>
              <a:gd name="T40" fmla="*/ 2147483647 w 40"/>
              <a:gd name="T41" fmla="*/ 2147483647 h 46"/>
              <a:gd name="T42" fmla="*/ 2147483647 w 40"/>
              <a:gd name="T43" fmla="*/ 2147483647 h 46"/>
              <a:gd name="T44" fmla="*/ 2147483647 w 40"/>
              <a:gd name="T45" fmla="*/ 2147483647 h 46"/>
              <a:gd name="T46" fmla="*/ 2147483647 w 40"/>
              <a:gd name="T47" fmla="*/ 2147483647 h 46"/>
              <a:gd name="T48" fmla="*/ 2147483647 w 40"/>
              <a:gd name="T49" fmla="*/ 2147483647 h 46"/>
              <a:gd name="T50" fmla="*/ 2147483647 w 40"/>
              <a:gd name="T51" fmla="*/ 2147483647 h 46"/>
              <a:gd name="T52" fmla="*/ 2147483647 w 40"/>
              <a:gd name="T53" fmla="*/ 2147483647 h 46"/>
              <a:gd name="T54" fmla="*/ 2147483647 w 40"/>
              <a:gd name="T55" fmla="*/ 2147483647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46"/>
              <a:gd name="T86" fmla="*/ 40 w 40"/>
              <a:gd name="T87" fmla="*/ 46 h 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46">
                <a:moveTo>
                  <a:pt x="23" y="42"/>
                </a:moveTo>
                <a:lnTo>
                  <a:pt x="19" y="42"/>
                </a:lnTo>
                <a:lnTo>
                  <a:pt x="15" y="42"/>
                </a:lnTo>
                <a:lnTo>
                  <a:pt x="11" y="41"/>
                </a:lnTo>
                <a:lnTo>
                  <a:pt x="6" y="39"/>
                </a:lnTo>
                <a:lnTo>
                  <a:pt x="2" y="33"/>
                </a:lnTo>
                <a:lnTo>
                  <a:pt x="0" y="29"/>
                </a:lnTo>
                <a:lnTo>
                  <a:pt x="4" y="18"/>
                </a:lnTo>
                <a:lnTo>
                  <a:pt x="8" y="6"/>
                </a:lnTo>
                <a:lnTo>
                  <a:pt x="19" y="4"/>
                </a:lnTo>
                <a:lnTo>
                  <a:pt x="27" y="0"/>
                </a:lnTo>
                <a:lnTo>
                  <a:pt x="33" y="2"/>
                </a:lnTo>
                <a:lnTo>
                  <a:pt x="36" y="6"/>
                </a:lnTo>
                <a:lnTo>
                  <a:pt x="35" y="8"/>
                </a:lnTo>
                <a:lnTo>
                  <a:pt x="33" y="12"/>
                </a:lnTo>
                <a:lnTo>
                  <a:pt x="36" y="19"/>
                </a:lnTo>
                <a:lnTo>
                  <a:pt x="40" y="23"/>
                </a:lnTo>
                <a:lnTo>
                  <a:pt x="36" y="25"/>
                </a:lnTo>
                <a:lnTo>
                  <a:pt x="33" y="27"/>
                </a:lnTo>
                <a:lnTo>
                  <a:pt x="29" y="31"/>
                </a:lnTo>
                <a:lnTo>
                  <a:pt x="27" y="35"/>
                </a:lnTo>
                <a:lnTo>
                  <a:pt x="25" y="37"/>
                </a:lnTo>
                <a:lnTo>
                  <a:pt x="25" y="41"/>
                </a:lnTo>
                <a:lnTo>
                  <a:pt x="25" y="44"/>
                </a:lnTo>
                <a:lnTo>
                  <a:pt x="27" y="46"/>
                </a:lnTo>
                <a:lnTo>
                  <a:pt x="23" y="42"/>
                </a:lnTo>
                <a:close/>
              </a:path>
            </a:pathLst>
          </a:custGeom>
          <a:solidFill>
            <a:srgbClr val="FFCC66"/>
          </a:solidFill>
          <a:ln w="3175">
            <a:solidFill>
              <a:srgbClr val="6600FF"/>
            </a:solidFill>
            <a:round/>
            <a:headEnd/>
            <a:tailEnd/>
          </a:ln>
        </p:spPr>
        <p:txBody>
          <a:bodyPr/>
          <a:lstStyle/>
          <a:p>
            <a:endParaRPr lang="it-IT"/>
          </a:p>
        </p:txBody>
      </p:sp>
      <p:sp>
        <p:nvSpPr>
          <p:cNvPr id="15594" name="Freeform 527"/>
          <p:cNvSpPr>
            <a:spLocks noChangeAspect="1"/>
          </p:cNvSpPr>
          <p:nvPr/>
        </p:nvSpPr>
        <p:spPr bwMode="auto">
          <a:xfrm>
            <a:off x="6307138" y="2592388"/>
            <a:ext cx="849312" cy="339725"/>
          </a:xfrm>
          <a:custGeom>
            <a:avLst/>
            <a:gdLst>
              <a:gd name="T0" fmla="*/ 2147483647 w 501"/>
              <a:gd name="T1" fmla="*/ 2147483647 h 200"/>
              <a:gd name="T2" fmla="*/ 2147483647 w 501"/>
              <a:gd name="T3" fmla="*/ 2147483647 h 200"/>
              <a:gd name="T4" fmla="*/ 2147483647 w 501"/>
              <a:gd name="T5" fmla="*/ 2147483647 h 200"/>
              <a:gd name="T6" fmla="*/ 2147483647 w 501"/>
              <a:gd name="T7" fmla="*/ 2147483647 h 200"/>
              <a:gd name="T8" fmla="*/ 2147483647 w 501"/>
              <a:gd name="T9" fmla="*/ 2147483647 h 200"/>
              <a:gd name="T10" fmla="*/ 2147483647 w 501"/>
              <a:gd name="T11" fmla="*/ 2147483647 h 200"/>
              <a:gd name="T12" fmla="*/ 2147483647 w 501"/>
              <a:gd name="T13" fmla="*/ 2147483647 h 200"/>
              <a:gd name="T14" fmla="*/ 2147483647 w 501"/>
              <a:gd name="T15" fmla="*/ 2147483647 h 200"/>
              <a:gd name="T16" fmla="*/ 2147483647 w 501"/>
              <a:gd name="T17" fmla="*/ 2147483647 h 200"/>
              <a:gd name="T18" fmla="*/ 2147483647 w 501"/>
              <a:gd name="T19" fmla="*/ 2147483647 h 200"/>
              <a:gd name="T20" fmla="*/ 2147483647 w 501"/>
              <a:gd name="T21" fmla="*/ 2147483647 h 200"/>
              <a:gd name="T22" fmla="*/ 2147483647 w 501"/>
              <a:gd name="T23" fmla="*/ 2147483647 h 200"/>
              <a:gd name="T24" fmla="*/ 2147483647 w 501"/>
              <a:gd name="T25" fmla="*/ 2147483647 h 200"/>
              <a:gd name="T26" fmla="*/ 2147483647 w 501"/>
              <a:gd name="T27" fmla="*/ 2147483647 h 200"/>
              <a:gd name="T28" fmla="*/ 2147483647 w 501"/>
              <a:gd name="T29" fmla="*/ 2147483647 h 200"/>
              <a:gd name="T30" fmla="*/ 2147483647 w 501"/>
              <a:gd name="T31" fmla="*/ 2147483647 h 200"/>
              <a:gd name="T32" fmla="*/ 2147483647 w 501"/>
              <a:gd name="T33" fmla="*/ 2147483647 h 200"/>
              <a:gd name="T34" fmla="*/ 2147483647 w 501"/>
              <a:gd name="T35" fmla="*/ 2147483647 h 200"/>
              <a:gd name="T36" fmla="*/ 2147483647 w 501"/>
              <a:gd name="T37" fmla="*/ 2147483647 h 200"/>
              <a:gd name="T38" fmla="*/ 2147483647 w 501"/>
              <a:gd name="T39" fmla="*/ 2147483647 h 200"/>
              <a:gd name="T40" fmla="*/ 2147483647 w 501"/>
              <a:gd name="T41" fmla="*/ 2147483647 h 200"/>
              <a:gd name="T42" fmla="*/ 2147483647 w 501"/>
              <a:gd name="T43" fmla="*/ 2147483647 h 200"/>
              <a:gd name="T44" fmla="*/ 2147483647 w 501"/>
              <a:gd name="T45" fmla="*/ 2147483647 h 200"/>
              <a:gd name="T46" fmla="*/ 2147483647 w 501"/>
              <a:gd name="T47" fmla="*/ 2147483647 h 200"/>
              <a:gd name="T48" fmla="*/ 2147483647 w 501"/>
              <a:gd name="T49" fmla="*/ 2147483647 h 200"/>
              <a:gd name="T50" fmla="*/ 2147483647 w 501"/>
              <a:gd name="T51" fmla="*/ 2147483647 h 200"/>
              <a:gd name="T52" fmla="*/ 2147483647 w 501"/>
              <a:gd name="T53" fmla="*/ 2147483647 h 200"/>
              <a:gd name="T54" fmla="*/ 2147483647 w 501"/>
              <a:gd name="T55" fmla="*/ 2147483647 h 200"/>
              <a:gd name="T56" fmla="*/ 2147483647 w 501"/>
              <a:gd name="T57" fmla="*/ 2147483647 h 200"/>
              <a:gd name="T58" fmla="*/ 2147483647 w 501"/>
              <a:gd name="T59" fmla="*/ 2147483647 h 200"/>
              <a:gd name="T60" fmla="*/ 2147483647 w 501"/>
              <a:gd name="T61" fmla="*/ 2147483647 h 200"/>
              <a:gd name="T62" fmla="*/ 2147483647 w 501"/>
              <a:gd name="T63" fmla="*/ 2147483647 h 200"/>
              <a:gd name="T64" fmla="*/ 2147483647 w 501"/>
              <a:gd name="T65" fmla="*/ 2147483647 h 200"/>
              <a:gd name="T66" fmla="*/ 2147483647 w 501"/>
              <a:gd name="T67" fmla="*/ 2147483647 h 200"/>
              <a:gd name="T68" fmla="*/ 2147483647 w 501"/>
              <a:gd name="T69" fmla="*/ 2147483647 h 200"/>
              <a:gd name="T70" fmla="*/ 2147483647 w 501"/>
              <a:gd name="T71" fmla="*/ 2147483647 h 200"/>
              <a:gd name="T72" fmla="*/ 2147483647 w 501"/>
              <a:gd name="T73" fmla="*/ 2147483647 h 200"/>
              <a:gd name="T74" fmla="*/ 2147483647 w 501"/>
              <a:gd name="T75" fmla="*/ 2147483647 h 200"/>
              <a:gd name="T76" fmla="*/ 2147483647 w 501"/>
              <a:gd name="T77" fmla="*/ 2147483647 h 200"/>
              <a:gd name="T78" fmla="*/ 2147483647 w 501"/>
              <a:gd name="T79" fmla="*/ 2147483647 h 200"/>
              <a:gd name="T80" fmla="*/ 2147483647 w 501"/>
              <a:gd name="T81" fmla="*/ 2147483647 h 200"/>
              <a:gd name="T82" fmla="*/ 2147483647 w 501"/>
              <a:gd name="T83" fmla="*/ 2147483647 h 200"/>
              <a:gd name="T84" fmla="*/ 2147483647 w 501"/>
              <a:gd name="T85" fmla="*/ 2147483647 h 200"/>
              <a:gd name="T86" fmla="*/ 2147483647 w 501"/>
              <a:gd name="T87" fmla="*/ 2147483647 h 200"/>
              <a:gd name="T88" fmla="*/ 2147483647 w 501"/>
              <a:gd name="T89" fmla="*/ 2147483647 h 200"/>
              <a:gd name="T90" fmla="*/ 2147483647 w 501"/>
              <a:gd name="T91" fmla="*/ 2147483647 h 200"/>
              <a:gd name="T92" fmla="*/ 2147483647 w 501"/>
              <a:gd name="T93" fmla="*/ 2147483647 h 200"/>
              <a:gd name="T94" fmla="*/ 2147483647 w 501"/>
              <a:gd name="T95" fmla="*/ 2147483647 h 200"/>
              <a:gd name="T96" fmla="*/ 2147483647 w 501"/>
              <a:gd name="T97" fmla="*/ 2147483647 h 200"/>
              <a:gd name="T98" fmla="*/ 2147483647 w 501"/>
              <a:gd name="T99" fmla="*/ 2147483647 h 200"/>
              <a:gd name="T100" fmla="*/ 2147483647 w 501"/>
              <a:gd name="T101" fmla="*/ 2147483647 h 200"/>
              <a:gd name="T102" fmla="*/ 2147483647 w 501"/>
              <a:gd name="T103" fmla="*/ 2147483647 h 200"/>
              <a:gd name="T104" fmla="*/ 2147483647 w 501"/>
              <a:gd name="T105" fmla="*/ 2147483647 h 200"/>
              <a:gd name="T106" fmla="*/ 0 w 501"/>
              <a:gd name="T107" fmla="*/ 2147483647 h 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1"/>
              <a:gd name="T163" fmla="*/ 0 h 200"/>
              <a:gd name="T164" fmla="*/ 501 w 501"/>
              <a:gd name="T165" fmla="*/ 200 h 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1" h="200">
                <a:moveTo>
                  <a:pt x="0" y="58"/>
                </a:moveTo>
                <a:lnTo>
                  <a:pt x="4" y="63"/>
                </a:lnTo>
                <a:lnTo>
                  <a:pt x="9" y="69"/>
                </a:lnTo>
                <a:lnTo>
                  <a:pt x="15" y="75"/>
                </a:lnTo>
                <a:lnTo>
                  <a:pt x="23" y="79"/>
                </a:lnTo>
                <a:lnTo>
                  <a:pt x="38" y="83"/>
                </a:lnTo>
                <a:lnTo>
                  <a:pt x="57" y="85"/>
                </a:lnTo>
                <a:lnTo>
                  <a:pt x="61" y="92"/>
                </a:lnTo>
                <a:lnTo>
                  <a:pt x="67" y="100"/>
                </a:lnTo>
                <a:lnTo>
                  <a:pt x="73" y="106"/>
                </a:lnTo>
                <a:lnTo>
                  <a:pt x="77" y="110"/>
                </a:lnTo>
                <a:lnTo>
                  <a:pt x="77" y="113"/>
                </a:lnTo>
                <a:lnTo>
                  <a:pt x="77" y="117"/>
                </a:lnTo>
                <a:lnTo>
                  <a:pt x="77" y="123"/>
                </a:lnTo>
                <a:lnTo>
                  <a:pt x="78" y="129"/>
                </a:lnTo>
                <a:lnTo>
                  <a:pt x="84" y="131"/>
                </a:lnTo>
                <a:lnTo>
                  <a:pt x="92" y="133"/>
                </a:lnTo>
                <a:lnTo>
                  <a:pt x="113" y="134"/>
                </a:lnTo>
                <a:lnTo>
                  <a:pt x="130" y="142"/>
                </a:lnTo>
                <a:lnTo>
                  <a:pt x="148" y="148"/>
                </a:lnTo>
                <a:lnTo>
                  <a:pt x="163" y="150"/>
                </a:lnTo>
                <a:lnTo>
                  <a:pt x="169" y="159"/>
                </a:lnTo>
                <a:lnTo>
                  <a:pt x="180" y="169"/>
                </a:lnTo>
                <a:lnTo>
                  <a:pt x="186" y="173"/>
                </a:lnTo>
                <a:lnTo>
                  <a:pt x="192" y="175"/>
                </a:lnTo>
                <a:lnTo>
                  <a:pt x="197" y="177"/>
                </a:lnTo>
                <a:lnTo>
                  <a:pt x="201" y="177"/>
                </a:lnTo>
                <a:lnTo>
                  <a:pt x="220" y="181"/>
                </a:lnTo>
                <a:lnTo>
                  <a:pt x="270" y="181"/>
                </a:lnTo>
                <a:lnTo>
                  <a:pt x="280" y="186"/>
                </a:lnTo>
                <a:lnTo>
                  <a:pt x="299" y="192"/>
                </a:lnTo>
                <a:lnTo>
                  <a:pt x="318" y="198"/>
                </a:lnTo>
                <a:lnTo>
                  <a:pt x="332" y="200"/>
                </a:lnTo>
                <a:lnTo>
                  <a:pt x="349" y="192"/>
                </a:lnTo>
                <a:lnTo>
                  <a:pt x="368" y="181"/>
                </a:lnTo>
                <a:lnTo>
                  <a:pt x="397" y="181"/>
                </a:lnTo>
                <a:lnTo>
                  <a:pt x="403" y="179"/>
                </a:lnTo>
                <a:lnTo>
                  <a:pt x="410" y="171"/>
                </a:lnTo>
                <a:lnTo>
                  <a:pt x="416" y="163"/>
                </a:lnTo>
                <a:lnTo>
                  <a:pt x="418" y="154"/>
                </a:lnTo>
                <a:lnTo>
                  <a:pt x="412" y="144"/>
                </a:lnTo>
                <a:lnTo>
                  <a:pt x="408" y="131"/>
                </a:lnTo>
                <a:lnTo>
                  <a:pt x="441" y="131"/>
                </a:lnTo>
                <a:lnTo>
                  <a:pt x="447" y="123"/>
                </a:lnTo>
                <a:lnTo>
                  <a:pt x="460" y="117"/>
                </a:lnTo>
                <a:lnTo>
                  <a:pt x="474" y="110"/>
                </a:lnTo>
                <a:lnTo>
                  <a:pt x="479" y="108"/>
                </a:lnTo>
                <a:lnTo>
                  <a:pt x="487" y="106"/>
                </a:lnTo>
                <a:lnTo>
                  <a:pt x="493" y="102"/>
                </a:lnTo>
                <a:lnTo>
                  <a:pt x="499" y="98"/>
                </a:lnTo>
                <a:lnTo>
                  <a:pt x="501" y="94"/>
                </a:lnTo>
                <a:lnTo>
                  <a:pt x="497" y="92"/>
                </a:lnTo>
                <a:lnTo>
                  <a:pt x="493" y="90"/>
                </a:lnTo>
                <a:lnTo>
                  <a:pt x="491" y="88"/>
                </a:lnTo>
                <a:lnTo>
                  <a:pt x="491" y="85"/>
                </a:lnTo>
                <a:lnTo>
                  <a:pt x="481" y="81"/>
                </a:lnTo>
                <a:lnTo>
                  <a:pt x="474" y="79"/>
                </a:lnTo>
                <a:lnTo>
                  <a:pt x="464" y="81"/>
                </a:lnTo>
                <a:lnTo>
                  <a:pt x="454" y="83"/>
                </a:lnTo>
                <a:lnTo>
                  <a:pt x="447" y="83"/>
                </a:lnTo>
                <a:lnTo>
                  <a:pt x="441" y="81"/>
                </a:lnTo>
                <a:lnTo>
                  <a:pt x="437" y="79"/>
                </a:lnTo>
                <a:lnTo>
                  <a:pt x="433" y="75"/>
                </a:lnTo>
                <a:lnTo>
                  <a:pt x="428" y="65"/>
                </a:lnTo>
                <a:lnTo>
                  <a:pt x="424" y="54"/>
                </a:lnTo>
                <a:lnTo>
                  <a:pt x="424" y="44"/>
                </a:lnTo>
                <a:lnTo>
                  <a:pt x="412" y="40"/>
                </a:lnTo>
                <a:lnTo>
                  <a:pt x="387" y="37"/>
                </a:lnTo>
                <a:lnTo>
                  <a:pt x="376" y="46"/>
                </a:lnTo>
                <a:lnTo>
                  <a:pt x="362" y="54"/>
                </a:lnTo>
                <a:lnTo>
                  <a:pt x="341" y="54"/>
                </a:lnTo>
                <a:lnTo>
                  <a:pt x="311" y="54"/>
                </a:lnTo>
                <a:lnTo>
                  <a:pt x="299" y="48"/>
                </a:lnTo>
                <a:lnTo>
                  <a:pt x="288" y="40"/>
                </a:lnTo>
                <a:lnTo>
                  <a:pt x="282" y="37"/>
                </a:lnTo>
                <a:lnTo>
                  <a:pt x="274" y="35"/>
                </a:lnTo>
                <a:lnTo>
                  <a:pt x="266" y="33"/>
                </a:lnTo>
                <a:lnTo>
                  <a:pt x="257" y="31"/>
                </a:lnTo>
                <a:lnTo>
                  <a:pt x="243" y="35"/>
                </a:lnTo>
                <a:lnTo>
                  <a:pt x="230" y="37"/>
                </a:lnTo>
                <a:lnTo>
                  <a:pt x="217" y="37"/>
                </a:lnTo>
                <a:lnTo>
                  <a:pt x="207" y="33"/>
                </a:lnTo>
                <a:lnTo>
                  <a:pt x="201" y="29"/>
                </a:lnTo>
                <a:lnTo>
                  <a:pt x="197" y="25"/>
                </a:lnTo>
                <a:lnTo>
                  <a:pt x="196" y="19"/>
                </a:lnTo>
                <a:lnTo>
                  <a:pt x="194" y="12"/>
                </a:lnTo>
                <a:lnTo>
                  <a:pt x="136" y="0"/>
                </a:lnTo>
                <a:lnTo>
                  <a:pt x="132" y="2"/>
                </a:lnTo>
                <a:lnTo>
                  <a:pt x="132" y="6"/>
                </a:lnTo>
                <a:lnTo>
                  <a:pt x="132" y="10"/>
                </a:lnTo>
                <a:lnTo>
                  <a:pt x="134" y="17"/>
                </a:lnTo>
                <a:lnTo>
                  <a:pt x="140" y="25"/>
                </a:lnTo>
                <a:lnTo>
                  <a:pt x="144" y="27"/>
                </a:lnTo>
                <a:lnTo>
                  <a:pt x="146" y="31"/>
                </a:lnTo>
                <a:lnTo>
                  <a:pt x="148" y="37"/>
                </a:lnTo>
                <a:lnTo>
                  <a:pt x="146" y="40"/>
                </a:lnTo>
                <a:lnTo>
                  <a:pt x="92" y="40"/>
                </a:lnTo>
                <a:lnTo>
                  <a:pt x="90" y="37"/>
                </a:lnTo>
                <a:lnTo>
                  <a:pt x="88" y="27"/>
                </a:lnTo>
                <a:lnTo>
                  <a:pt x="84" y="27"/>
                </a:lnTo>
                <a:lnTo>
                  <a:pt x="80" y="27"/>
                </a:lnTo>
                <a:lnTo>
                  <a:pt x="73" y="31"/>
                </a:lnTo>
                <a:lnTo>
                  <a:pt x="63" y="29"/>
                </a:lnTo>
                <a:lnTo>
                  <a:pt x="54" y="27"/>
                </a:lnTo>
                <a:lnTo>
                  <a:pt x="32" y="37"/>
                </a:lnTo>
                <a:lnTo>
                  <a:pt x="13" y="48"/>
                </a:lnTo>
                <a:lnTo>
                  <a:pt x="6" y="50"/>
                </a:lnTo>
                <a:lnTo>
                  <a:pt x="0" y="58"/>
                </a:lnTo>
                <a:close/>
              </a:path>
            </a:pathLst>
          </a:custGeom>
          <a:solidFill>
            <a:srgbClr val="FFCC66"/>
          </a:solidFill>
          <a:ln w="9525">
            <a:noFill/>
            <a:round/>
            <a:headEnd/>
            <a:tailEnd/>
          </a:ln>
        </p:spPr>
        <p:txBody>
          <a:bodyPr/>
          <a:lstStyle/>
          <a:p>
            <a:endParaRPr lang="it-IT"/>
          </a:p>
        </p:txBody>
      </p:sp>
      <p:sp>
        <p:nvSpPr>
          <p:cNvPr id="15595" name="Freeform 528"/>
          <p:cNvSpPr>
            <a:spLocks noChangeAspect="1"/>
          </p:cNvSpPr>
          <p:nvPr/>
        </p:nvSpPr>
        <p:spPr bwMode="auto">
          <a:xfrm>
            <a:off x="6307138" y="2592388"/>
            <a:ext cx="849312" cy="339725"/>
          </a:xfrm>
          <a:custGeom>
            <a:avLst/>
            <a:gdLst>
              <a:gd name="T0" fmla="*/ 2147483647 w 501"/>
              <a:gd name="T1" fmla="*/ 2147483647 h 200"/>
              <a:gd name="T2" fmla="*/ 2147483647 w 501"/>
              <a:gd name="T3" fmla="*/ 2147483647 h 200"/>
              <a:gd name="T4" fmla="*/ 2147483647 w 501"/>
              <a:gd name="T5" fmla="*/ 2147483647 h 200"/>
              <a:gd name="T6" fmla="*/ 2147483647 w 501"/>
              <a:gd name="T7" fmla="*/ 2147483647 h 200"/>
              <a:gd name="T8" fmla="*/ 2147483647 w 501"/>
              <a:gd name="T9" fmla="*/ 2147483647 h 200"/>
              <a:gd name="T10" fmla="*/ 2147483647 w 501"/>
              <a:gd name="T11" fmla="*/ 2147483647 h 200"/>
              <a:gd name="T12" fmla="*/ 2147483647 w 501"/>
              <a:gd name="T13" fmla="*/ 2147483647 h 200"/>
              <a:gd name="T14" fmla="*/ 2147483647 w 501"/>
              <a:gd name="T15" fmla="*/ 2147483647 h 200"/>
              <a:gd name="T16" fmla="*/ 2147483647 w 501"/>
              <a:gd name="T17" fmla="*/ 2147483647 h 200"/>
              <a:gd name="T18" fmla="*/ 2147483647 w 501"/>
              <a:gd name="T19" fmla="*/ 2147483647 h 200"/>
              <a:gd name="T20" fmla="*/ 2147483647 w 501"/>
              <a:gd name="T21" fmla="*/ 2147483647 h 200"/>
              <a:gd name="T22" fmla="*/ 2147483647 w 501"/>
              <a:gd name="T23" fmla="*/ 2147483647 h 200"/>
              <a:gd name="T24" fmla="*/ 2147483647 w 501"/>
              <a:gd name="T25" fmla="*/ 2147483647 h 200"/>
              <a:gd name="T26" fmla="*/ 2147483647 w 501"/>
              <a:gd name="T27" fmla="*/ 2147483647 h 200"/>
              <a:gd name="T28" fmla="*/ 2147483647 w 501"/>
              <a:gd name="T29" fmla="*/ 2147483647 h 200"/>
              <a:gd name="T30" fmla="*/ 2147483647 w 501"/>
              <a:gd name="T31" fmla="*/ 2147483647 h 200"/>
              <a:gd name="T32" fmla="*/ 2147483647 w 501"/>
              <a:gd name="T33" fmla="*/ 2147483647 h 200"/>
              <a:gd name="T34" fmla="*/ 2147483647 w 501"/>
              <a:gd name="T35" fmla="*/ 2147483647 h 200"/>
              <a:gd name="T36" fmla="*/ 2147483647 w 501"/>
              <a:gd name="T37" fmla="*/ 2147483647 h 200"/>
              <a:gd name="T38" fmla="*/ 2147483647 w 501"/>
              <a:gd name="T39" fmla="*/ 2147483647 h 200"/>
              <a:gd name="T40" fmla="*/ 2147483647 w 501"/>
              <a:gd name="T41" fmla="*/ 2147483647 h 200"/>
              <a:gd name="T42" fmla="*/ 2147483647 w 501"/>
              <a:gd name="T43" fmla="*/ 2147483647 h 200"/>
              <a:gd name="T44" fmla="*/ 2147483647 w 501"/>
              <a:gd name="T45" fmla="*/ 2147483647 h 200"/>
              <a:gd name="T46" fmla="*/ 2147483647 w 501"/>
              <a:gd name="T47" fmla="*/ 2147483647 h 200"/>
              <a:gd name="T48" fmla="*/ 2147483647 w 501"/>
              <a:gd name="T49" fmla="*/ 2147483647 h 200"/>
              <a:gd name="T50" fmla="*/ 2147483647 w 501"/>
              <a:gd name="T51" fmla="*/ 2147483647 h 200"/>
              <a:gd name="T52" fmla="*/ 2147483647 w 501"/>
              <a:gd name="T53" fmla="*/ 2147483647 h 200"/>
              <a:gd name="T54" fmla="*/ 2147483647 w 501"/>
              <a:gd name="T55" fmla="*/ 2147483647 h 200"/>
              <a:gd name="T56" fmla="*/ 2147483647 w 501"/>
              <a:gd name="T57" fmla="*/ 2147483647 h 200"/>
              <a:gd name="T58" fmla="*/ 2147483647 w 501"/>
              <a:gd name="T59" fmla="*/ 2147483647 h 200"/>
              <a:gd name="T60" fmla="*/ 2147483647 w 501"/>
              <a:gd name="T61" fmla="*/ 2147483647 h 200"/>
              <a:gd name="T62" fmla="*/ 2147483647 w 501"/>
              <a:gd name="T63" fmla="*/ 2147483647 h 200"/>
              <a:gd name="T64" fmla="*/ 2147483647 w 501"/>
              <a:gd name="T65" fmla="*/ 2147483647 h 200"/>
              <a:gd name="T66" fmla="*/ 2147483647 w 501"/>
              <a:gd name="T67" fmla="*/ 2147483647 h 200"/>
              <a:gd name="T68" fmla="*/ 2147483647 w 501"/>
              <a:gd name="T69" fmla="*/ 2147483647 h 200"/>
              <a:gd name="T70" fmla="*/ 2147483647 w 501"/>
              <a:gd name="T71" fmla="*/ 2147483647 h 200"/>
              <a:gd name="T72" fmla="*/ 2147483647 w 501"/>
              <a:gd name="T73" fmla="*/ 2147483647 h 200"/>
              <a:gd name="T74" fmla="*/ 2147483647 w 501"/>
              <a:gd name="T75" fmla="*/ 2147483647 h 200"/>
              <a:gd name="T76" fmla="*/ 2147483647 w 501"/>
              <a:gd name="T77" fmla="*/ 2147483647 h 200"/>
              <a:gd name="T78" fmla="*/ 2147483647 w 501"/>
              <a:gd name="T79" fmla="*/ 2147483647 h 200"/>
              <a:gd name="T80" fmla="*/ 2147483647 w 501"/>
              <a:gd name="T81" fmla="*/ 2147483647 h 200"/>
              <a:gd name="T82" fmla="*/ 2147483647 w 501"/>
              <a:gd name="T83" fmla="*/ 2147483647 h 200"/>
              <a:gd name="T84" fmla="*/ 2147483647 w 501"/>
              <a:gd name="T85" fmla="*/ 2147483647 h 200"/>
              <a:gd name="T86" fmla="*/ 2147483647 w 501"/>
              <a:gd name="T87" fmla="*/ 2147483647 h 200"/>
              <a:gd name="T88" fmla="*/ 2147483647 w 501"/>
              <a:gd name="T89" fmla="*/ 2147483647 h 200"/>
              <a:gd name="T90" fmla="*/ 2147483647 w 501"/>
              <a:gd name="T91" fmla="*/ 2147483647 h 200"/>
              <a:gd name="T92" fmla="*/ 2147483647 w 501"/>
              <a:gd name="T93" fmla="*/ 2147483647 h 200"/>
              <a:gd name="T94" fmla="*/ 2147483647 w 501"/>
              <a:gd name="T95" fmla="*/ 0 h 200"/>
              <a:gd name="T96" fmla="*/ 2147483647 w 501"/>
              <a:gd name="T97" fmla="*/ 2147483647 h 200"/>
              <a:gd name="T98" fmla="*/ 2147483647 w 501"/>
              <a:gd name="T99" fmla="*/ 2147483647 h 200"/>
              <a:gd name="T100" fmla="*/ 2147483647 w 501"/>
              <a:gd name="T101" fmla="*/ 2147483647 h 200"/>
              <a:gd name="T102" fmla="*/ 2147483647 w 501"/>
              <a:gd name="T103" fmla="*/ 2147483647 h 200"/>
              <a:gd name="T104" fmla="*/ 2147483647 w 501"/>
              <a:gd name="T105" fmla="*/ 2147483647 h 200"/>
              <a:gd name="T106" fmla="*/ 2147483647 w 501"/>
              <a:gd name="T107" fmla="*/ 2147483647 h 200"/>
              <a:gd name="T108" fmla="*/ 2147483647 w 501"/>
              <a:gd name="T109" fmla="*/ 2147483647 h 200"/>
              <a:gd name="T110" fmla="*/ 2147483647 w 501"/>
              <a:gd name="T111" fmla="*/ 2147483647 h 200"/>
              <a:gd name="T112" fmla="*/ 2147483647 w 501"/>
              <a:gd name="T113" fmla="*/ 2147483647 h 200"/>
              <a:gd name="T114" fmla="*/ 2147483647 w 501"/>
              <a:gd name="T115" fmla="*/ 2147483647 h 200"/>
              <a:gd name="T116" fmla="*/ 2147483647 w 501"/>
              <a:gd name="T117" fmla="*/ 2147483647 h 200"/>
              <a:gd name="T118" fmla="*/ 2147483647 w 501"/>
              <a:gd name="T119" fmla="*/ 2147483647 h 200"/>
              <a:gd name="T120" fmla="*/ 0 w 501"/>
              <a:gd name="T121" fmla="*/ 2147483647 h 200"/>
              <a:gd name="T122" fmla="*/ 0 w 501"/>
              <a:gd name="T123" fmla="*/ 2147483647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200"/>
              <a:gd name="T188" fmla="*/ 501 w 501"/>
              <a:gd name="T189" fmla="*/ 200 h 2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200">
                <a:moveTo>
                  <a:pt x="0" y="58"/>
                </a:moveTo>
                <a:lnTo>
                  <a:pt x="4" y="63"/>
                </a:lnTo>
                <a:lnTo>
                  <a:pt x="9" y="69"/>
                </a:lnTo>
                <a:lnTo>
                  <a:pt x="15" y="75"/>
                </a:lnTo>
                <a:lnTo>
                  <a:pt x="23" y="79"/>
                </a:lnTo>
                <a:lnTo>
                  <a:pt x="38" y="83"/>
                </a:lnTo>
                <a:lnTo>
                  <a:pt x="57" y="85"/>
                </a:lnTo>
                <a:lnTo>
                  <a:pt x="61" y="92"/>
                </a:lnTo>
                <a:lnTo>
                  <a:pt x="67" y="100"/>
                </a:lnTo>
                <a:lnTo>
                  <a:pt x="73" y="106"/>
                </a:lnTo>
                <a:lnTo>
                  <a:pt x="77" y="110"/>
                </a:lnTo>
                <a:lnTo>
                  <a:pt x="77" y="113"/>
                </a:lnTo>
                <a:lnTo>
                  <a:pt x="77" y="117"/>
                </a:lnTo>
                <a:lnTo>
                  <a:pt x="77" y="123"/>
                </a:lnTo>
                <a:lnTo>
                  <a:pt x="78" y="129"/>
                </a:lnTo>
                <a:lnTo>
                  <a:pt x="84" y="131"/>
                </a:lnTo>
                <a:lnTo>
                  <a:pt x="92" y="133"/>
                </a:lnTo>
                <a:lnTo>
                  <a:pt x="113" y="134"/>
                </a:lnTo>
                <a:lnTo>
                  <a:pt x="130" y="142"/>
                </a:lnTo>
                <a:lnTo>
                  <a:pt x="148" y="148"/>
                </a:lnTo>
                <a:lnTo>
                  <a:pt x="163" y="150"/>
                </a:lnTo>
                <a:lnTo>
                  <a:pt x="169" y="159"/>
                </a:lnTo>
                <a:lnTo>
                  <a:pt x="180" y="169"/>
                </a:lnTo>
                <a:lnTo>
                  <a:pt x="186" y="173"/>
                </a:lnTo>
                <a:lnTo>
                  <a:pt x="192" y="175"/>
                </a:lnTo>
                <a:lnTo>
                  <a:pt x="197" y="177"/>
                </a:lnTo>
                <a:lnTo>
                  <a:pt x="201" y="177"/>
                </a:lnTo>
                <a:lnTo>
                  <a:pt x="220" y="181"/>
                </a:lnTo>
                <a:lnTo>
                  <a:pt x="270" y="181"/>
                </a:lnTo>
                <a:lnTo>
                  <a:pt x="280" y="186"/>
                </a:lnTo>
                <a:lnTo>
                  <a:pt x="299" y="192"/>
                </a:lnTo>
                <a:lnTo>
                  <a:pt x="318" y="198"/>
                </a:lnTo>
                <a:lnTo>
                  <a:pt x="332" y="200"/>
                </a:lnTo>
                <a:lnTo>
                  <a:pt x="349" y="192"/>
                </a:lnTo>
                <a:lnTo>
                  <a:pt x="368" y="181"/>
                </a:lnTo>
                <a:lnTo>
                  <a:pt x="397" y="181"/>
                </a:lnTo>
                <a:lnTo>
                  <a:pt x="403" y="179"/>
                </a:lnTo>
                <a:lnTo>
                  <a:pt x="410" y="171"/>
                </a:lnTo>
                <a:lnTo>
                  <a:pt x="416" y="163"/>
                </a:lnTo>
                <a:lnTo>
                  <a:pt x="418" y="154"/>
                </a:lnTo>
                <a:lnTo>
                  <a:pt x="412" y="144"/>
                </a:lnTo>
                <a:lnTo>
                  <a:pt x="408" y="131"/>
                </a:lnTo>
                <a:lnTo>
                  <a:pt x="441" y="131"/>
                </a:lnTo>
                <a:lnTo>
                  <a:pt x="447" y="123"/>
                </a:lnTo>
                <a:lnTo>
                  <a:pt x="460" y="117"/>
                </a:lnTo>
                <a:lnTo>
                  <a:pt x="474" y="110"/>
                </a:lnTo>
                <a:lnTo>
                  <a:pt x="479" y="108"/>
                </a:lnTo>
                <a:lnTo>
                  <a:pt x="487" y="106"/>
                </a:lnTo>
                <a:lnTo>
                  <a:pt x="493" y="102"/>
                </a:lnTo>
                <a:lnTo>
                  <a:pt x="499" y="98"/>
                </a:lnTo>
                <a:lnTo>
                  <a:pt x="501" y="94"/>
                </a:lnTo>
                <a:lnTo>
                  <a:pt x="497" y="92"/>
                </a:lnTo>
                <a:lnTo>
                  <a:pt x="493" y="90"/>
                </a:lnTo>
                <a:lnTo>
                  <a:pt x="491" y="88"/>
                </a:lnTo>
                <a:lnTo>
                  <a:pt x="491" y="85"/>
                </a:lnTo>
                <a:lnTo>
                  <a:pt x="481" y="81"/>
                </a:lnTo>
                <a:lnTo>
                  <a:pt x="474" y="79"/>
                </a:lnTo>
                <a:lnTo>
                  <a:pt x="464" y="81"/>
                </a:lnTo>
                <a:lnTo>
                  <a:pt x="454" y="83"/>
                </a:lnTo>
                <a:lnTo>
                  <a:pt x="447" y="83"/>
                </a:lnTo>
                <a:lnTo>
                  <a:pt x="441" y="81"/>
                </a:lnTo>
                <a:lnTo>
                  <a:pt x="437" y="79"/>
                </a:lnTo>
                <a:lnTo>
                  <a:pt x="433" y="75"/>
                </a:lnTo>
                <a:lnTo>
                  <a:pt x="428" y="65"/>
                </a:lnTo>
                <a:lnTo>
                  <a:pt x="424" y="54"/>
                </a:lnTo>
                <a:lnTo>
                  <a:pt x="424" y="44"/>
                </a:lnTo>
                <a:lnTo>
                  <a:pt x="412" y="40"/>
                </a:lnTo>
                <a:lnTo>
                  <a:pt x="387" y="37"/>
                </a:lnTo>
                <a:lnTo>
                  <a:pt x="376" y="46"/>
                </a:lnTo>
                <a:lnTo>
                  <a:pt x="362" y="54"/>
                </a:lnTo>
                <a:lnTo>
                  <a:pt x="341" y="54"/>
                </a:lnTo>
                <a:lnTo>
                  <a:pt x="311" y="54"/>
                </a:lnTo>
                <a:lnTo>
                  <a:pt x="299" y="48"/>
                </a:lnTo>
                <a:lnTo>
                  <a:pt x="288" y="40"/>
                </a:lnTo>
                <a:lnTo>
                  <a:pt x="282" y="37"/>
                </a:lnTo>
                <a:lnTo>
                  <a:pt x="274" y="35"/>
                </a:lnTo>
                <a:lnTo>
                  <a:pt x="266" y="33"/>
                </a:lnTo>
                <a:lnTo>
                  <a:pt x="257" y="31"/>
                </a:lnTo>
                <a:lnTo>
                  <a:pt x="243" y="35"/>
                </a:lnTo>
                <a:lnTo>
                  <a:pt x="230" y="37"/>
                </a:lnTo>
                <a:lnTo>
                  <a:pt x="217" y="37"/>
                </a:lnTo>
                <a:lnTo>
                  <a:pt x="207" y="33"/>
                </a:lnTo>
                <a:lnTo>
                  <a:pt x="201" y="29"/>
                </a:lnTo>
                <a:lnTo>
                  <a:pt x="197" y="25"/>
                </a:lnTo>
                <a:lnTo>
                  <a:pt x="196" y="19"/>
                </a:lnTo>
                <a:lnTo>
                  <a:pt x="194" y="12"/>
                </a:lnTo>
                <a:lnTo>
                  <a:pt x="136" y="0"/>
                </a:lnTo>
                <a:lnTo>
                  <a:pt x="132" y="2"/>
                </a:lnTo>
                <a:lnTo>
                  <a:pt x="132" y="6"/>
                </a:lnTo>
                <a:lnTo>
                  <a:pt x="132" y="10"/>
                </a:lnTo>
                <a:lnTo>
                  <a:pt x="134" y="17"/>
                </a:lnTo>
                <a:lnTo>
                  <a:pt x="140" y="25"/>
                </a:lnTo>
                <a:lnTo>
                  <a:pt x="144" y="27"/>
                </a:lnTo>
                <a:lnTo>
                  <a:pt x="146" y="31"/>
                </a:lnTo>
                <a:lnTo>
                  <a:pt x="148" y="37"/>
                </a:lnTo>
                <a:lnTo>
                  <a:pt x="146" y="40"/>
                </a:lnTo>
                <a:lnTo>
                  <a:pt x="92" y="40"/>
                </a:lnTo>
                <a:lnTo>
                  <a:pt x="90" y="37"/>
                </a:lnTo>
                <a:lnTo>
                  <a:pt x="88" y="27"/>
                </a:lnTo>
                <a:lnTo>
                  <a:pt x="84" y="27"/>
                </a:lnTo>
                <a:lnTo>
                  <a:pt x="80" y="27"/>
                </a:lnTo>
                <a:lnTo>
                  <a:pt x="73" y="31"/>
                </a:lnTo>
                <a:lnTo>
                  <a:pt x="63" y="29"/>
                </a:lnTo>
                <a:lnTo>
                  <a:pt x="54" y="27"/>
                </a:lnTo>
                <a:lnTo>
                  <a:pt x="32" y="37"/>
                </a:lnTo>
                <a:lnTo>
                  <a:pt x="13" y="48"/>
                </a:lnTo>
                <a:lnTo>
                  <a:pt x="6" y="50"/>
                </a:lnTo>
                <a:lnTo>
                  <a:pt x="0" y="58"/>
                </a:lnTo>
              </a:path>
            </a:pathLst>
          </a:custGeom>
          <a:solidFill>
            <a:srgbClr val="FFCC66"/>
          </a:solidFill>
          <a:ln w="0">
            <a:solidFill>
              <a:srgbClr val="6600FF"/>
            </a:solidFill>
            <a:round/>
            <a:headEnd/>
            <a:tailEnd/>
          </a:ln>
        </p:spPr>
        <p:txBody>
          <a:bodyPr/>
          <a:lstStyle/>
          <a:p>
            <a:endParaRPr lang="it-IT"/>
          </a:p>
        </p:txBody>
      </p:sp>
      <p:sp>
        <p:nvSpPr>
          <p:cNvPr id="15596" name="Freeform 529"/>
          <p:cNvSpPr>
            <a:spLocks noChangeAspect="1"/>
          </p:cNvSpPr>
          <p:nvPr/>
        </p:nvSpPr>
        <p:spPr bwMode="auto">
          <a:xfrm>
            <a:off x="6067425" y="2543175"/>
            <a:ext cx="1471613" cy="1071563"/>
          </a:xfrm>
          <a:custGeom>
            <a:avLst/>
            <a:gdLst>
              <a:gd name="T0" fmla="*/ 2147483647 w 869"/>
              <a:gd name="T1" fmla="*/ 2147483647 h 632"/>
              <a:gd name="T2" fmla="*/ 2147483647 w 869"/>
              <a:gd name="T3" fmla="*/ 2147483647 h 632"/>
              <a:gd name="T4" fmla="*/ 2147483647 w 869"/>
              <a:gd name="T5" fmla="*/ 2147483647 h 632"/>
              <a:gd name="T6" fmla="*/ 2147483647 w 869"/>
              <a:gd name="T7" fmla="*/ 2147483647 h 632"/>
              <a:gd name="T8" fmla="*/ 2147483647 w 869"/>
              <a:gd name="T9" fmla="*/ 2147483647 h 632"/>
              <a:gd name="T10" fmla="*/ 2147483647 w 869"/>
              <a:gd name="T11" fmla="*/ 2147483647 h 632"/>
              <a:gd name="T12" fmla="*/ 2147483647 w 869"/>
              <a:gd name="T13" fmla="*/ 2147483647 h 632"/>
              <a:gd name="T14" fmla="*/ 2147483647 w 869"/>
              <a:gd name="T15" fmla="*/ 2147483647 h 632"/>
              <a:gd name="T16" fmla="*/ 2147483647 w 869"/>
              <a:gd name="T17" fmla="*/ 2147483647 h 632"/>
              <a:gd name="T18" fmla="*/ 2147483647 w 869"/>
              <a:gd name="T19" fmla="*/ 2147483647 h 632"/>
              <a:gd name="T20" fmla="*/ 2147483647 w 869"/>
              <a:gd name="T21" fmla="*/ 2147483647 h 632"/>
              <a:gd name="T22" fmla="*/ 2147483647 w 869"/>
              <a:gd name="T23" fmla="*/ 2147483647 h 632"/>
              <a:gd name="T24" fmla="*/ 2147483647 w 869"/>
              <a:gd name="T25" fmla="*/ 2147483647 h 632"/>
              <a:gd name="T26" fmla="*/ 2147483647 w 869"/>
              <a:gd name="T27" fmla="*/ 2147483647 h 632"/>
              <a:gd name="T28" fmla="*/ 2147483647 w 869"/>
              <a:gd name="T29" fmla="*/ 2147483647 h 632"/>
              <a:gd name="T30" fmla="*/ 2147483647 w 869"/>
              <a:gd name="T31" fmla="*/ 2147483647 h 632"/>
              <a:gd name="T32" fmla="*/ 2147483647 w 869"/>
              <a:gd name="T33" fmla="*/ 2147483647 h 632"/>
              <a:gd name="T34" fmla="*/ 2147483647 w 869"/>
              <a:gd name="T35" fmla="*/ 2147483647 h 632"/>
              <a:gd name="T36" fmla="*/ 2147483647 w 869"/>
              <a:gd name="T37" fmla="*/ 2147483647 h 632"/>
              <a:gd name="T38" fmla="*/ 2147483647 w 869"/>
              <a:gd name="T39" fmla="*/ 2147483647 h 632"/>
              <a:gd name="T40" fmla="*/ 2147483647 w 869"/>
              <a:gd name="T41" fmla="*/ 2147483647 h 632"/>
              <a:gd name="T42" fmla="*/ 2147483647 w 869"/>
              <a:gd name="T43" fmla="*/ 2147483647 h 632"/>
              <a:gd name="T44" fmla="*/ 2147483647 w 869"/>
              <a:gd name="T45" fmla="*/ 2147483647 h 632"/>
              <a:gd name="T46" fmla="*/ 2147483647 w 869"/>
              <a:gd name="T47" fmla="*/ 2147483647 h 632"/>
              <a:gd name="T48" fmla="*/ 2147483647 w 869"/>
              <a:gd name="T49" fmla="*/ 2147483647 h 632"/>
              <a:gd name="T50" fmla="*/ 2147483647 w 869"/>
              <a:gd name="T51" fmla="*/ 2147483647 h 632"/>
              <a:gd name="T52" fmla="*/ 2147483647 w 869"/>
              <a:gd name="T53" fmla="*/ 2147483647 h 632"/>
              <a:gd name="T54" fmla="*/ 2147483647 w 869"/>
              <a:gd name="T55" fmla="*/ 2147483647 h 632"/>
              <a:gd name="T56" fmla="*/ 2147483647 w 869"/>
              <a:gd name="T57" fmla="*/ 2147483647 h 632"/>
              <a:gd name="T58" fmla="*/ 2147483647 w 869"/>
              <a:gd name="T59" fmla="*/ 2147483647 h 632"/>
              <a:gd name="T60" fmla="*/ 2147483647 w 869"/>
              <a:gd name="T61" fmla="*/ 2147483647 h 632"/>
              <a:gd name="T62" fmla="*/ 2147483647 w 869"/>
              <a:gd name="T63" fmla="*/ 2147483647 h 632"/>
              <a:gd name="T64" fmla="*/ 2147483647 w 869"/>
              <a:gd name="T65" fmla="*/ 2147483647 h 632"/>
              <a:gd name="T66" fmla="*/ 2147483647 w 869"/>
              <a:gd name="T67" fmla="*/ 2147483647 h 632"/>
              <a:gd name="T68" fmla="*/ 2147483647 w 869"/>
              <a:gd name="T69" fmla="*/ 2147483647 h 632"/>
              <a:gd name="T70" fmla="*/ 2147483647 w 869"/>
              <a:gd name="T71" fmla="*/ 2147483647 h 632"/>
              <a:gd name="T72" fmla="*/ 2147483647 w 869"/>
              <a:gd name="T73" fmla="*/ 2147483647 h 632"/>
              <a:gd name="T74" fmla="*/ 2147483647 w 869"/>
              <a:gd name="T75" fmla="*/ 2147483647 h 632"/>
              <a:gd name="T76" fmla="*/ 2147483647 w 869"/>
              <a:gd name="T77" fmla="*/ 2147483647 h 632"/>
              <a:gd name="T78" fmla="*/ 2147483647 w 869"/>
              <a:gd name="T79" fmla="*/ 2147483647 h 632"/>
              <a:gd name="T80" fmla="*/ 2147483647 w 869"/>
              <a:gd name="T81" fmla="*/ 2147483647 h 632"/>
              <a:gd name="T82" fmla="*/ 2147483647 w 869"/>
              <a:gd name="T83" fmla="*/ 2147483647 h 632"/>
              <a:gd name="T84" fmla="*/ 2147483647 w 869"/>
              <a:gd name="T85" fmla="*/ 2147483647 h 632"/>
              <a:gd name="T86" fmla="*/ 2147483647 w 869"/>
              <a:gd name="T87" fmla="*/ 2147483647 h 632"/>
              <a:gd name="T88" fmla="*/ 2147483647 w 869"/>
              <a:gd name="T89" fmla="*/ 2147483647 h 632"/>
              <a:gd name="T90" fmla="*/ 2147483647 w 869"/>
              <a:gd name="T91" fmla="*/ 2147483647 h 632"/>
              <a:gd name="T92" fmla="*/ 2147483647 w 869"/>
              <a:gd name="T93" fmla="*/ 2147483647 h 632"/>
              <a:gd name="T94" fmla="*/ 2147483647 w 869"/>
              <a:gd name="T95" fmla="*/ 2147483647 h 632"/>
              <a:gd name="T96" fmla="*/ 2147483647 w 869"/>
              <a:gd name="T97" fmla="*/ 2147483647 h 632"/>
              <a:gd name="T98" fmla="*/ 2147483647 w 869"/>
              <a:gd name="T99" fmla="*/ 2147483647 h 632"/>
              <a:gd name="T100" fmla="*/ 2147483647 w 869"/>
              <a:gd name="T101" fmla="*/ 2147483647 h 632"/>
              <a:gd name="T102" fmla="*/ 2147483647 w 869"/>
              <a:gd name="T103" fmla="*/ 2147483647 h 632"/>
              <a:gd name="T104" fmla="*/ 2147483647 w 869"/>
              <a:gd name="T105" fmla="*/ 2147483647 h 632"/>
              <a:gd name="T106" fmla="*/ 2147483647 w 869"/>
              <a:gd name="T107" fmla="*/ 2147483647 h 632"/>
              <a:gd name="T108" fmla="*/ 2147483647 w 869"/>
              <a:gd name="T109" fmla="*/ 2147483647 h 63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9"/>
              <a:gd name="T166" fmla="*/ 0 h 632"/>
              <a:gd name="T167" fmla="*/ 869 w 869"/>
              <a:gd name="T168" fmla="*/ 632 h 63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9" h="632">
                <a:moveTo>
                  <a:pt x="29" y="304"/>
                </a:moveTo>
                <a:lnTo>
                  <a:pt x="46" y="323"/>
                </a:lnTo>
                <a:lnTo>
                  <a:pt x="59" y="336"/>
                </a:lnTo>
                <a:lnTo>
                  <a:pt x="65" y="340"/>
                </a:lnTo>
                <a:lnTo>
                  <a:pt x="73" y="344"/>
                </a:lnTo>
                <a:lnTo>
                  <a:pt x="79" y="344"/>
                </a:lnTo>
                <a:lnTo>
                  <a:pt x="86" y="344"/>
                </a:lnTo>
                <a:lnTo>
                  <a:pt x="107" y="340"/>
                </a:lnTo>
                <a:lnTo>
                  <a:pt x="113" y="344"/>
                </a:lnTo>
                <a:lnTo>
                  <a:pt x="117" y="351"/>
                </a:lnTo>
                <a:lnTo>
                  <a:pt x="123" y="359"/>
                </a:lnTo>
                <a:lnTo>
                  <a:pt x="125" y="367"/>
                </a:lnTo>
                <a:lnTo>
                  <a:pt x="119" y="373"/>
                </a:lnTo>
                <a:lnTo>
                  <a:pt x="113" y="376"/>
                </a:lnTo>
                <a:lnTo>
                  <a:pt x="119" y="382"/>
                </a:lnTo>
                <a:lnTo>
                  <a:pt x="123" y="388"/>
                </a:lnTo>
                <a:lnTo>
                  <a:pt x="125" y="394"/>
                </a:lnTo>
                <a:lnTo>
                  <a:pt x="126" y="401"/>
                </a:lnTo>
                <a:lnTo>
                  <a:pt x="111" y="401"/>
                </a:lnTo>
                <a:lnTo>
                  <a:pt x="111" y="411"/>
                </a:lnTo>
                <a:lnTo>
                  <a:pt x="115" y="419"/>
                </a:lnTo>
                <a:lnTo>
                  <a:pt x="121" y="424"/>
                </a:lnTo>
                <a:lnTo>
                  <a:pt x="126" y="428"/>
                </a:lnTo>
                <a:lnTo>
                  <a:pt x="132" y="430"/>
                </a:lnTo>
                <a:lnTo>
                  <a:pt x="140" y="434"/>
                </a:lnTo>
                <a:lnTo>
                  <a:pt x="146" y="438"/>
                </a:lnTo>
                <a:lnTo>
                  <a:pt x="151" y="442"/>
                </a:lnTo>
                <a:lnTo>
                  <a:pt x="157" y="447"/>
                </a:lnTo>
                <a:lnTo>
                  <a:pt x="182" y="449"/>
                </a:lnTo>
                <a:lnTo>
                  <a:pt x="192" y="455"/>
                </a:lnTo>
                <a:lnTo>
                  <a:pt x="201" y="459"/>
                </a:lnTo>
                <a:lnTo>
                  <a:pt x="222" y="472"/>
                </a:lnTo>
                <a:lnTo>
                  <a:pt x="240" y="484"/>
                </a:lnTo>
                <a:lnTo>
                  <a:pt x="249" y="488"/>
                </a:lnTo>
                <a:lnTo>
                  <a:pt x="261" y="492"/>
                </a:lnTo>
                <a:lnTo>
                  <a:pt x="274" y="493"/>
                </a:lnTo>
                <a:lnTo>
                  <a:pt x="288" y="495"/>
                </a:lnTo>
                <a:lnTo>
                  <a:pt x="290" y="486"/>
                </a:lnTo>
                <a:lnTo>
                  <a:pt x="301" y="486"/>
                </a:lnTo>
                <a:lnTo>
                  <a:pt x="303" y="492"/>
                </a:lnTo>
                <a:lnTo>
                  <a:pt x="305" y="497"/>
                </a:lnTo>
                <a:lnTo>
                  <a:pt x="313" y="488"/>
                </a:lnTo>
                <a:lnTo>
                  <a:pt x="322" y="480"/>
                </a:lnTo>
                <a:lnTo>
                  <a:pt x="328" y="486"/>
                </a:lnTo>
                <a:lnTo>
                  <a:pt x="338" y="490"/>
                </a:lnTo>
                <a:lnTo>
                  <a:pt x="347" y="493"/>
                </a:lnTo>
                <a:lnTo>
                  <a:pt x="357" y="495"/>
                </a:lnTo>
                <a:lnTo>
                  <a:pt x="368" y="482"/>
                </a:lnTo>
                <a:lnTo>
                  <a:pt x="382" y="474"/>
                </a:lnTo>
                <a:lnTo>
                  <a:pt x="397" y="467"/>
                </a:lnTo>
                <a:lnTo>
                  <a:pt x="414" y="461"/>
                </a:lnTo>
                <a:lnTo>
                  <a:pt x="418" y="469"/>
                </a:lnTo>
                <a:lnTo>
                  <a:pt x="426" y="474"/>
                </a:lnTo>
                <a:lnTo>
                  <a:pt x="432" y="478"/>
                </a:lnTo>
                <a:lnTo>
                  <a:pt x="435" y="480"/>
                </a:lnTo>
                <a:lnTo>
                  <a:pt x="439" y="480"/>
                </a:lnTo>
                <a:lnTo>
                  <a:pt x="443" y="480"/>
                </a:lnTo>
                <a:lnTo>
                  <a:pt x="449" y="486"/>
                </a:lnTo>
                <a:lnTo>
                  <a:pt x="453" y="492"/>
                </a:lnTo>
                <a:lnTo>
                  <a:pt x="458" y="495"/>
                </a:lnTo>
                <a:lnTo>
                  <a:pt x="466" y="497"/>
                </a:lnTo>
                <a:lnTo>
                  <a:pt x="470" y="511"/>
                </a:lnTo>
                <a:lnTo>
                  <a:pt x="472" y="528"/>
                </a:lnTo>
                <a:lnTo>
                  <a:pt x="466" y="541"/>
                </a:lnTo>
                <a:lnTo>
                  <a:pt x="458" y="557"/>
                </a:lnTo>
                <a:lnTo>
                  <a:pt x="460" y="559"/>
                </a:lnTo>
                <a:lnTo>
                  <a:pt x="462" y="563"/>
                </a:lnTo>
                <a:lnTo>
                  <a:pt x="464" y="563"/>
                </a:lnTo>
                <a:lnTo>
                  <a:pt x="466" y="564"/>
                </a:lnTo>
                <a:lnTo>
                  <a:pt x="472" y="564"/>
                </a:lnTo>
                <a:lnTo>
                  <a:pt x="478" y="566"/>
                </a:lnTo>
                <a:lnTo>
                  <a:pt x="483" y="576"/>
                </a:lnTo>
                <a:lnTo>
                  <a:pt x="489" y="586"/>
                </a:lnTo>
                <a:lnTo>
                  <a:pt x="493" y="593"/>
                </a:lnTo>
                <a:lnTo>
                  <a:pt x="497" y="603"/>
                </a:lnTo>
                <a:lnTo>
                  <a:pt x="501" y="607"/>
                </a:lnTo>
                <a:lnTo>
                  <a:pt x="504" y="609"/>
                </a:lnTo>
                <a:lnTo>
                  <a:pt x="508" y="610"/>
                </a:lnTo>
                <a:lnTo>
                  <a:pt x="512" y="612"/>
                </a:lnTo>
                <a:lnTo>
                  <a:pt x="518" y="612"/>
                </a:lnTo>
                <a:lnTo>
                  <a:pt x="524" y="612"/>
                </a:lnTo>
                <a:lnTo>
                  <a:pt x="531" y="603"/>
                </a:lnTo>
                <a:lnTo>
                  <a:pt x="541" y="595"/>
                </a:lnTo>
                <a:lnTo>
                  <a:pt x="568" y="586"/>
                </a:lnTo>
                <a:lnTo>
                  <a:pt x="587" y="576"/>
                </a:lnTo>
                <a:lnTo>
                  <a:pt x="598" y="586"/>
                </a:lnTo>
                <a:lnTo>
                  <a:pt x="612" y="591"/>
                </a:lnTo>
                <a:lnTo>
                  <a:pt x="623" y="603"/>
                </a:lnTo>
                <a:lnTo>
                  <a:pt x="637" y="612"/>
                </a:lnTo>
                <a:lnTo>
                  <a:pt x="664" y="612"/>
                </a:lnTo>
                <a:lnTo>
                  <a:pt x="662" y="616"/>
                </a:lnTo>
                <a:lnTo>
                  <a:pt x="660" y="622"/>
                </a:lnTo>
                <a:lnTo>
                  <a:pt x="662" y="628"/>
                </a:lnTo>
                <a:lnTo>
                  <a:pt x="669" y="632"/>
                </a:lnTo>
                <a:lnTo>
                  <a:pt x="669" y="630"/>
                </a:lnTo>
                <a:lnTo>
                  <a:pt x="669" y="624"/>
                </a:lnTo>
                <a:lnTo>
                  <a:pt x="677" y="618"/>
                </a:lnTo>
                <a:lnTo>
                  <a:pt x="689" y="612"/>
                </a:lnTo>
                <a:lnTo>
                  <a:pt x="694" y="610"/>
                </a:lnTo>
                <a:lnTo>
                  <a:pt x="698" y="609"/>
                </a:lnTo>
                <a:lnTo>
                  <a:pt x="702" y="605"/>
                </a:lnTo>
                <a:lnTo>
                  <a:pt x="706" y="601"/>
                </a:lnTo>
                <a:lnTo>
                  <a:pt x="714" y="591"/>
                </a:lnTo>
                <a:lnTo>
                  <a:pt x="723" y="584"/>
                </a:lnTo>
                <a:lnTo>
                  <a:pt x="725" y="589"/>
                </a:lnTo>
                <a:lnTo>
                  <a:pt x="727" y="595"/>
                </a:lnTo>
                <a:lnTo>
                  <a:pt x="729" y="591"/>
                </a:lnTo>
                <a:lnTo>
                  <a:pt x="733" y="591"/>
                </a:lnTo>
                <a:lnTo>
                  <a:pt x="737" y="593"/>
                </a:lnTo>
                <a:lnTo>
                  <a:pt x="738" y="595"/>
                </a:lnTo>
                <a:lnTo>
                  <a:pt x="738" y="591"/>
                </a:lnTo>
                <a:lnTo>
                  <a:pt x="740" y="587"/>
                </a:lnTo>
                <a:lnTo>
                  <a:pt x="742" y="586"/>
                </a:lnTo>
                <a:lnTo>
                  <a:pt x="746" y="584"/>
                </a:lnTo>
                <a:lnTo>
                  <a:pt x="756" y="584"/>
                </a:lnTo>
                <a:lnTo>
                  <a:pt x="765" y="582"/>
                </a:lnTo>
                <a:lnTo>
                  <a:pt x="781" y="566"/>
                </a:lnTo>
                <a:lnTo>
                  <a:pt x="800" y="551"/>
                </a:lnTo>
                <a:lnTo>
                  <a:pt x="802" y="540"/>
                </a:lnTo>
                <a:lnTo>
                  <a:pt x="809" y="532"/>
                </a:lnTo>
                <a:lnTo>
                  <a:pt x="806" y="524"/>
                </a:lnTo>
                <a:lnTo>
                  <a:pt x="802" y="515"/>
                </a:lnTo>
                <a:lnTo>
                  <a:pt x="809" y="507"/>
                </a:lnTo>
                <a:lnTo>
                  <a:pt x="815" y="497"/>
                </a:lnTo>
                <a:lnTo>
                  <a:pt x="821" y="486"/>
                </a:lnTo>
                <a:lnTo>
                  <a:pt x="829" y="472"/>
                </a:lnTo>
                <a:lnTo>
                  <a:pt x="823" y="467"/>
                </a:lnTo>
                <a:lnTo>
                  <a:pt x="821" y="459"/>
                </a:lnTo>
                <a:lnTo>
                  <a:pt x="823" y="455"/>
                </a:lnTo>
                <a:lnTo>
                  <a:pt x="827" y="453"/>
                </a:lnTo>
                <a:lnTo>
                  <a:pt x="831" y="449"/>
                </a:lnTo>
                <a:lnTo>
                  <a:pt x="831" y="444"/>
                </a:lnTo>
                <a:lnTo>
                  <a:pt x="821" y="445"/>
                </a:lnTo>
                <a:lnTo>
                  <a:pt x="813" y="445"/>
                </a:lnTo>
                <a:lnTo>
                  <a:pt x="804" y="444"/>
                </a:lnTo>
                <a:lnTo>
                  <a:pt x="794" y="442"/>
                </a:lnTo>
                <a:lnTo>
                  <a:pt x="802" y="438"/>
                </a:lnTo>
                <a:lnTo>
                  <a:pt x="806" y="434"/>
                </a:lnTo>
                <a:lnTo>
                  <a:pt x="807" y="428"/>
                </a:lnTo>
                <a:lnTo>
                  <a:pt x="811" y="422"/>
                </a:lnTo>
                <a:lnTo>
                  <a:pt x="800" y="419"/>
                </a:lnTo>
                <a:lnTo>
                  <a:pt x="790" y="415"/>
                </a:lnTo>
                <a:lnTo>
                  <a:pt x="783" y="411"/>
                </a:lnTo>
                <a:lnTo>
                  <a:pt x="775" y="403"/>
                </a:lnTo>
                <a:lnTo>
                  <a:pt x="790" y="409"/>
                </a:lnTo>
                <a:lnTo>
                  <a:pt x="811" y="415"/>
                </a:lnTo>
                <a:lnTo>
                  <a:pt x="800" y="403"/>
                </a:lnTo>
                <a:lnTo>
                  <a:pt x="788" y="392"/>
                </a:lnTo>
                <a:lnTo>
                  <a:pt x="786" y="388"/>
                </a:lnTo>
                <a:lnTo>
                  <a:pt x="783" y="384"/>
                </a:lnTo>
                <a:lnTo>
                  <a:pt x="761" y="365"/>
                </a:lnTo>
                <a:lnTo>
                  <a:pt x="744" y="344"/>
                </a:lnTo>
                <a:lnTo>
                  <a:pt x="746" y="340"/>
                </a:lnTo>
                <a:lnTo>
                  <a:pt x="750" y="334"/>
                </a:lnTo>
                <a:lnTo>
                  <a:pt x="748" y="332"/>
                </a:lnTo>
                <a:lnTo>
                  <a:pt x="746" y="330"/>
                </a:lnTo>
                <a:lnTo>
                  <a:pt x="756" y="330"/>
                </a:lnTo>
                <a:lnTo>
                  <a:pt x="758" y="323"/>
                </a:lnTo>
                <a:lnTo>
                  <a:pt x="763" y="317"/>
                </a:lnTo>
                <a:lnTo>
                  <a:pt x="771" y="311"/>
                </a:lnTo>
                <a:lnTo>
                  <a:pt x="777" y="307"/>
                </a:lnTo>
                <a:lnTo>
                  <a:pt x="769" y="305"/>
                </a:lnTo>
                <a:lnTo>
                  <a:pt x="761" y="302"/>
                </a:lnTo>
                <a:lnTo>
                  <a:pt x="754" y="298"/>
                </a:lnTo>
                <a:lnTo>
                  <a:pt x="750" y="292"/>
                </a:lnTo>
                <a:lnTo>
                  <a:pt x="737" y="292"/>
                </a:lnTo>
                <a:lnTo>
                  <a:pt x="737" y="300"/>
                </a:lnTo>
                <a:lnTo>
                  <a:pt x="737" y="307"/>
                </a:lnTo>
                <a:lnTo>
                  <a:pt x="725" y="307"/>
                </a:lnTo>
                <a:lnTo>
                  <a:pt x="721" y="302"/>
                </a:lnTo>
                <a:lnTo>
                  <a:pt x="717" y="292"/>
                </a:lnTo>
                <a:lnTo>
                  <a:pt x="710" y="290"/>
                </a:lnTo>
                <a:lnTo>
                  <a:pt x="698" y="286"/>
                </a:lnTo>
                <a:lnTo>
                  <a:pt x="692" y="284"/>
                </a:lnTo>
                <a:lnTo>
                  <a:pt x="689" y="282"/>
                </a:lnTo>
                <a:lnTo>
                  <a:pt x="685" y="279"/>
                </a:lnTo>
                <a:lnTo>
                  <a:pt x="683" y="275"/>
                </a:lnTo>
                <a:lnTo>
                  <a:pt x="685" y="271"/>
                </a:lnTo>
                <a:lnTo>
                  <a:pt x="689" y="269"/>
                </a:lnTo>
                <a:lnTo>
                  <a:pt x="692" y="267"/>
                </a:lnTo>
                <a:lnTo>
                  <a:pt x="698" y="265"/>
                </a:lnTo>
                <a:lnTo>
                  <a:pt x="704" y="261"/>
                </a:lnTo>
                <a:lnTo>
                  <a:pt x="708" y="257"/>
                </a:lnTo>
                <a:lnTo>
                  <a:pt x="714" y="252"/>
                </a:lnTo>
                <a:lnTo>
                  <a:pt x="719" y="244"/>
                </a:lnTo>
                <a:lnTo>
                  <a:pt x="723" y="238"/>
                </a:lnTo>
                <a:lnTo>
                  <a:pt x="727" y="233"/>
                </a:lnTo>
                <a:lnTo>
                  <a:pt x="733" y="234"/>
                </a:lnTo>
                <a:lnTo>
                  <a:pt x="737" y="236"/>
                </a:lnTo>
                <a:lnTo>
                  <a:pt x="740" y="238"/>
                </a:lnTo>
                <a:lnTo>
                  <a:pt x="744" y="244"/>
                </a:lnTo>
                <a:lnTo>
                  <a:pt x="740" y="248"/>
                </a:lnTo>
                <a:lnTo>
                  <a:pt x="735" y="250"/>
                </a:lnTo>
                <a:lnTo>
                  <a:pt x="737" y="254"/>
                </a:lnTo>
                <a:lnTo>
                  <a:pt x="740" y="257"/>
                </a:lnTo>
                <a:lnTo>
                  <a:pt x="742" y="259"/>
                </a:lnTo>
                <a:lnTo>
                  <a:pt x="746" y="259"/>
                </a:lnTo>
                <a:lnTo>
                  <a:pt x="746" y="265"/>
                </a:lnTo>
                <a:lnTo>
                  <a:pt x="746" y="271"/>
                </a:lnTo>
                <a:lnTo>
                  <a:pt x="746" y="275"/>
                </a:lnTo>
                <a:lnTo>
                  <a:pt x="761" y="259"/>
                </a:lnTo>
                <a:lnTo>
                  <a:pt x="773" y="252"/>
                </a:lnTo>
                <a:lnTo>
                  <a:pt x="781" y="250"/>
                </a:lnTo>
                <a:lnTo>
                  <a:pt x="788" y="252"/>
                </a:lnTo>
                <a:lnTo>
                  <a:pt x="802" y="238"/>
                </a:lnTo>
                <a:lnTo>
                  <a:pt x="811" y="225"/>
                </a:lnTo>
                <a:lnTo>
                  <a:pt x="821" y="223"/>
                </a:lnTo>
                <a:lnTo>
                  <a:pt x="829" y="221"/>
                </a:lnTo>
                <a:lnTo>
                  <a:pt x="832" y="217"/>
                </a:lnTo>
                <a:lnTo>
                  <a:pt x="838" y="211"/>
                </a:lnTo>
                <a:lnTo>
                  <a:pt x="842" y="206"/>
                </a:lnTo>
                <a:lnTo>
                  <a:pt x="846" y="202"/>
                </a:lnTo>
                <a:lnTo>
                  <a:pt x="854" y="200"/>
                </a:lnTo>
                <a:lnTo>
                  <a:pt x="861" y="198"/>
                </a:lnTo>
                <a:lnTo>
                  <a:pt x="852" y="181"/>
                </a:lnTo>
                <a:lnTo>
                  <a:pt x="842" y="163"/>
                </a:lnTo>
                <a:lnTo>
                  <a:pt x="844" y="160"/>
                </a:lnTo>
                <a:lnTo>
                  <a:pt x="848" y="158"/>
                </a:lnTo>
                <a:lnTo>
                  <a:pt x="857" y="158"/>
                </a:lnTo>
                <a:lnTo>
                  <a:pt x="869" y="158"/>
                </a:lnTo>
                <a:lnTo>
                  <a:pt x="869" y="133"/>
                </a:lnTo>
                <a:lnTo>
                  <a:pt x="867" y="129"/>
                </a:lnTo>
                <a:lnTo>
                  <a:pt x="863" y="125"/>
                </a:lnTo>
                <a:lnTo>
                  <a:pt x="861" y="119"/>
                </a:lnTo>
                <a:lnTo>
                  <a:pt x="861" y="114"/>
                </a:lnTo>
                <a:lnTo>
                  <a:pt x="861" y="110"/>
                </a:lnTo>
                <a:lnTo>
                  <a:pt x="861" y="102"/>
                </a:lnTo>
                <a:lnTo>
                  <a:pt x="857" y="98"/>
                </a:lnTo>
                <a:lnTo>
                  <a:pt x="850" y="96"/>
                </a:lnTo>
                <a:lnTo>
                  <a:pt x="831" y="104"/>
                </a:lnTo>
                <a:lnTo>
                  <a:pt x="811" y="112"/>
                </a:lnTo>
                <a:lnTo>
                  <a:pt x="804" y="110"/>
                </a:lnTo>
                <a:lnTo>
                  <a:pt x="796" y="108"/>
                </a:lnTo>
                <a:lnTo>
                  <a:pt x="788" y="102"/>
                </a:lnTo>
                <a:lnTo>
                  <a:pt x="783" y="96"/>
                </a:lnTo>
                <a:lnTo>
                  <a:pt x="769" y="83"/>
                </a:lnTo>
                <a:lnTo>
                  <a:pt x="754" y="75"/>
                </a:lnTo>
                <a:lnTo>
                  <a:pt x="738" y="69"/>
                </a:lnTo>
                <a:lnTo>
                  <a:pt x="723" y="64"/>
                </a:lnTo>
                <a:lnTo>
                  <a:pt x="715" y="60"/>
                </a:lnTo>
                <a:lnTo>
                  <a:pt x="712" y="56"/>
                </a:lnTo>
                <a:lnTo>
                  <a:pt x="706" y="48"/>
                </a:lnTo>
                <a:lnTo>
                  <a:pt x="704" y="41"/>
                </a:lnTo>
                <a:lnTo>
                  <a:pt x="696" y="41"/>
                </a:lnTo>
                <a:lnTo>
                  <a:pt x="689" y="37"/>
                </a:lnTo>
                <a:lnTo>
                  <a:pt x="685" y="33"/>
                </a:lnTo>
                <a:lnTo>
                  <a:pt x="679" y="29"/>
                </a:lnTo>
                <a:lnTo>
                  <a:pt x="675" y="23"/>
                </a:lnTo>
                <a:lnTo>
                  <a:pt x="669" y="18"/>
                </a:lnTo>
                <a:lnTo>
                  <a:pt x="664" y="14"/>
                </a:lnTo>
                <a:lnTo>
                  <a:pt x="658" y="10"/>
                </a:lnTo>
                <a:lnTo>
                  <a:pt x="639" y="6"/>
                </a:lnTo>
                <a:lnTo>
                  <a:pt x="618" y="0"/>
                </a:lnTo>
                <a:lnTo>
                  <a:pt x="581" y="6"/>
                </a:lnTo>
                <a:lnTo>
                  <a:pt x="581" y="10"/>
                </a:lnTo>
                <a:lnTo>
                  <a:pt x="581" y="12"/>
                </a:lnTo>
                <a:lnTo>
                  <a:pt x="589" y="20"/>
                </a:lnTo>
                <a:lnTo>
                  <a:pt x="596" y="29"/>
                </a:lnTo>
                <a:lnTo>
                  <a:pt x="595" y="37"/>
                </a:lnTo>
                <a:lnTo>
                  <a:pt x="593" y="48"/>
                </a:lnTo>
                <a:lnTo>
                  <a:pt x="596" y="54"/>
                </a:lnTo>
                <a:lnTo>
                  <a:pt x="602" y="60"/>
                </a:lnTo>
                <a:lnTo>
                  <a:pt x="596" y="64"/>
                </a:lnTo>
                <a:lnTo>
                  <a:pt x="593" y="69"/>
                </a:lnTo>
                <a:lnTo>
                  <a:pt x="587" y="71"/>
                </a:lnTo>
                <a:lnTo>
                  <a:pt x="581" y="73"/>
                </a:lnTo>
                <a:lnTo>
                  <a:pt x="575" y="73"/>
                </a:lnTo>
                <a:lnTo>
                  <a:pt x="568" y="73"/>
                </a:lnTo>
                <a:lnTo>
                  <a:pt x="566" y="83"/>
                </a:lnTo>
                <a:lnTo>
                  <a:pt x="570" y="94"/>
                </a:lnTo>
                <a:lnTo>
                  <a:pt x="575" y="104"/>
                </a:lnTo>
                <a:lnTo>
                  <a:pt x="579" y="108"/>
                </a:lnTo>
                <a:lnTo>
                  <a:pt x="583" y="110"/>
                </a:lnTo>
                <a:lnTo>
                  <a:pt x="589" y="112"/>
                </a:lnTo>
                <a:lnTo>
                  <a:pt x="596" y="112"/>
                </a:lnTo>
                <a:lnTo>
                  <a:pt x="606" y="110"/>
                </a:lnTo>
                <a:lnTo>
                  <a:pt x="616" y="108"/>
                </a:lnTo>
                <a:lnTo>
                  <a:pt x="623" y="110"/>
                </a:lnTo>
                <a:lnTo>
                  <a:pt x="633" y="114"/>
                </a:lnTo>
                <a:lnTo>
                  <a:pt x="633" y="117"/>
                </a:lnTo>
                <a:lnTo>
                  <a:pt x="635" y="119"/>
                </a:lnTo>
                <a:lnTo>
                  <a:pt x="639" y="121"/>
                </a:lnTo>
                <a:lnTo>
                  <a:pt x="643" y="123"/>
                </a:lnTo>
                <a:lnTo>
                  <a:pt x="641" y="127"/>
                </a:lnTo>
                <a:lnTo>
                  <a:pt x="635" y="131"/>
                </a:lnTo>
                <a:lnTo>
                  <a:pt x="629" y="135"/>
                </a:lnTo>
                <a:lnTo>
                  <a:pt x="621" y="137"/>
                </a:lnTo>
                <a:lnTo>
                  <a:pt x="616" y="139"/>
                </a:lnTo>
                <a:lnTo>
                  <a:pt x="602" y="146"/>
                </a:lnTo>
                <a:lnTo>
                  <a:pt x="589" y="152"/>
                </a:lnTo>
                <a:lnTo>
                  <a:pt x="583" y="160"/>
                </a:lnTo>
                <a:lnTo>
                  <a:pt x="550" y="160"/>
                </a:lnTo>
                <a:lnTo>
                  <a:pt x="554" y="173"/>
                </a:lnTo>
                <a:lnTo>
                  <a:pt x="560" y="183"/>
                </a:lnTo>
                <a:lnTo>
                  <a:pt x="558" y="192"/>
                </a:lnTo>
                <a:lnTo>
                  <a:pt x="552" y="200"/>
                </a:lnTo>
                <a:lnTo>
                  <a:pt x="545" y="208"/>
                </a:lnTo>
                <a:lnTo>
                  <a:pt x="539" y="210"/>
                </a:lnTo>
                <a:lnTo>
                  <a:pt x="510" y="210"/>
                </a:lnTo>
                <a:lnTo>
                  <a:pt x="491" y="221"/>
                </a:lnTo>
                <a:lnTo>
                  <a:pt x="474" y="229"/>
                </a:lnTo>
                <a:lnTo>
                  <a:pt x="460" y="227"/>
                </a:lnTo>
                <a:lnTo>
                  <a:pt x="441" y="221"/>
                </a:lnTo>
                <a:lnTo>
                  <a:pt x="422" y="215"/>
                </a:lnTo>
                <a:lnTo>
                  <a:pt x="412" y="210"/>
                </a:lnTo>
                <a:lnTo>
                  <a:pt x="362" y="210"/>
                </a:lnTo>
                <a:lnTo>
                  <a:pt x="343" y="206"/>
                </a:lnTo>
                <a:lnTo>
                  <a:pt x="339" y="206"/>
                </a:lnTo>
                <a:lnTo>
                  <a:pt x="334" y="204"/>
                </a:lnTo>
                <a:lnTo>
                  <a:pt x="328" y="202"/>
                </a:lnTo>
                <a:lnTo>
                  <a:pt x="322" y="198"/>
                </a:lnTo>
                <a:lnTo>
                  <a:pt x="311" y="188"/>
                </a:lnTo>
                <a:lnTo>
                  <a:pt x="305" y="179"/>
                </a:lnTo>
                <a:lnTo>
                  <a:pt x="290" y="177"/>
                </a:lnTo>
                <a:lnTo>
                  <a:pt x="272" y="171"/>
                </a:lnTo>
                <a:lnTo>
                  <a:pt x="255" y="163"/>
                </a:lnTo>
                <a:lnTo>
                  <a:pt x="234" y="162"/>
                </a:lnTo>
                <a:lnTo>
                  <a:pt x="226" y="160"/>
                </a:lnTo>
                <a:lnTo>
                  <a:pt x="220" y="158"/>
                </a:lnTo>
                <a:lnTo>
                  <a:pt x="219" y="152"/>
                </a:lnTo>
                <a:lnTo>
                  <a:pt x="219" y="146"/>
                </a:lnTo>
                <a:lnTo>
                  <a:pt x="219" y="142"/>
                </a:lnTo>
                <a:lnTo>
                  <a:pt x="219" y="139"/>
                </a:lnTo>
                <a:lnTo>
                  <a:pt x="215" y="135"/>
                </a:lnTo>
                <a:lnTo>
                  <a:pt x="209" y="129"/>
                </a:lnTo>
                <a:lnTo>
                  <a:pt x="203" y="121"/>
                </a:lnTo>
                <a:lnTo>
                  <a:pt x="199" y="114"/>
                </a:lnTo>
                <a:lnTo>
                  <a:pt x="180" y="112"/>
                </a:lnTo>
                <a:lnTo>
                  <a:pt x="165" y="108"/>
                </a:lnTo>
                <a:lnTo>
                  <a:pt x="157" y="104"/>
                </a:lnTo>
                <a:lnTo>
                  <a:pt x="151" y="98"/>
                </a:lnTo>
                <a:lnTo>
                  <a:pt x="146" y="92"/>
                </a:lnTo>
                <a:lnTo>
                  <a:pt x="142" y="87"/>
                </a:lnTo>
                <a:lnTo>
                  <a:pt x="134" y="85"/>
                </a:lnTo>
                <a:lnTo>
                  <a:pt x="130" y="85"/>
                </a:lnTo>
                <a:lnTo>
                  <a:pt x="130" y="87"/>
                </a:lnTo>
                <a:lnTo>
                  <a:pt x="128" y="91"/>
                </a:lnTo>
                <a:lnTo>
                  <a:pt x="128" y="92"/>
                </a:lnTo>
                <a:lnTo>
                  <a:pt x="128" y="96"/>
                </a:lnTo>
                <a:lnTo>
                  <a:pt x="125" y="100"/>
                </a:lnTo>
                <a:lnTo>
                  <a:pt x="119" y="104"/>
                </a:lnTo>
                <a:lnTo>
                  <a:pt x="117" y="104"/>
                </a:lnTo>
                <a:lnTo>
                  <a:pt x="115" y="108"/>
                </a:lnTo>
                <a:lnTo>
                  <a:pt x="117" y="110"/>
                </a:lnTo>
                <a:lnTo>
                  <a:pt x="121" y="116"/>
                </a:lnTo>
                <a:lnTo>
                  <a:pt x="123" y="119"/>
                </a:lnTo>
                <a:lnTo>
                  <a:pt x="123" y="123"/>
                </a:lnTo>
                <a:lnTo>
                  <a:pt x="123" y="127"/>
                </a:lnTo>
                <a:lnTo>
                  <a:pt x="117" y="129"/>
                </a:lnTo>
                <a:lnTo>
                  <a:pt x="115" y="129"/>
                </a:lnTo>
                <a:lnTo>
                  <a:pt x="111" y="129"/>
                </a:lnTo>
                <a:lnTo>
                  <a:pt x="100" y="125"/>
                </a:lnTo>
                <a:lnTo>
                  <a:pt x="90" y="121"/>
                </a:lnTo>
                <a:lnTo>
                  <a:pt x="92" y="142"/>
                </a:lnTo>
                <a:lnTo>
                  <a:pt x="92" y="160"/>
                </a:lnTo>
                <a:lnTo>
                  <a:pt x="84" y="160"/>
                </a:lnTo>
                <a:lnTo>
                  <a:pt x="75" y="160"/>
                </a:lnTo>
                <a:lnTo>
                  <a:pt x="69" y="162"/>
                </a:lnTo>
                <a:lnTo>
                  <a:pt x="63" y="163"/>
                </a:lnTo>
                <a:lnTo>
                  <a:pt x="61" y="165"/>
                </a:lnTo>
                <a:lnTo>
                  <a:pt x="59" y="169"/>
                </a:lnTo>
                <a:lnTo>
                  <a:pt x="67" y="171"/>
                </a:lnTo>
                <a:lnTo>
                  <a:pt x="71" y="173"/>
                </a:lnTo>
                <a:lnTo>
                  <a:pt x="73" y="177"/>
                </a:lnTo>
                <a:lnTo>
                  <a:pt x="75" y="181"/>
                </a:lnTo>
                <a:lnTo>
                  <a:pt x="75" y="186"/>
                </a:lnTo>
                <a:lnTo>
                  <a:pt x="77" y="190"/>
                </a:lnTo>
                <a:lnTo>
                  <a:pt x="77" y="192"/>
                </a:lnTo>
                <a:lnTo>
                  <a:pt x="80" y="194"/>
                </a:lnTo>
                <a:lnTo>
                  <a:pt x="80" y="200"/>
                </a:lnTo>
                <a:lnTo>
                  <a:pt x="80" y="204"/>
                </a:lnTo>
                <a:lnTo>
                  <a:pt x="79" y="215"/>
                </a:lnTo>
                <a:lnTo>
                  <a:pt x="77" y="223"/>
                </a:lnTo>
                <a:lnTo>
                  <a:pt x="71" y="231"/>
                </a:lnTo>
                <a:lnTo>
                  <a:pt x="63" y="234"/>
                </a:lnTo>
                <a:lnTo>
                  <a:pt x="52" y="236"/>
                </a:lnTo>
                <a:lnTo>
                  <a:pt x="40" y="238"/>
                </a:lnTo>
                <a:lnTo>
                  <a:pt x="36" y="246"/>
                </a:lnTo>
                <a:lnTo>
                  <a:pt x="29" y="252"/>
                </a:lnTo>
                <a:lnTo>
                  <a:pt x="11" y="256"/>
                </a:lnTo>
                <a:lnTo>
                  <a:pt x="0" y="259"/>
                </a:lnTo>
                <a:lnTo>
                  <a:pt x="2" y="271"/>
                </a:lnTo>
                <a:lnTo>
                  <a:pt x="6" y="284"/>
                </a:lnTo>
                <a:lnTo>
                  <a:pt x="15" y="286"/>
                </a:lnTo>
                <a:lnTo>
                  <a:pt x="21" y="288"/>
                </a:lnTo>
                <a:lnTo>
                  <a:pt x="27" y="294"/>
                </a:lnTo>
                <a:lnTo>
                  <a:pt x="29" y="304"/>
                </a:lnTo>
                <a:close/>
              </a:path>
            </a:pathLst>
          </a:custGeom>
          <a:solidFill>
            <a:srgbClr val="FFCC66"/>
          </a:solidFill>
          <a:ln w="9525">
            <a:noFill/>
            <a:round/>
            <a:headEnd/>
            <a:tailEnd/>
          </a:ln>
        </p:spPr>
        <p:txBody>
          <a:bodyPr/>
          <a:lstStyle/>
          <a:p>
            <a:endParaRPr lang="it-IT"/>
          </a:p>
        </p:txBody>
      </p:sp>
      <p:sp>
        <p:nvSpPr>
          <p:cNvPr id="15597" name="Freeform 530"/>
          <p:cNvSpPr>
            <a:spLocks noChangeAspect="1"/>
          </p:cNvSpPr>
          <p:nvPr/>
        </p:nvSpPr>
        <p:spPr bwMode="auto">
          <a:xfrm>
            <a:off x="6015038" y="3122613"/>
            <a:ext cx="798512" cy="903287"/>
          </a:xfrm>
          <a:custGeom>
            <a:avLst/>
            <a:gdLst>
              <a:gd name="T0" fmla="*/ 2147483647 w 472"/>
              <a:gd name="T1" fmla="*/ 2147483647 h 533"/>
              <a:gd name="T2" fmla="*/ 2147483647 w 472"/>
              <a:gd name="T3" fmla="*/ 2147483647 h 533"/>
              <a:gd name="T4" fmla="*/ 2147483647 w 472"/>
              <a:gd name="T5" fmla="*/ 2147483647 h 533"/>
              <a:gd name="T6" fmla="*/ 2147483647 w 472"/>
              <a:gd name="T7" fmla="*/ 2147483647 h 533"/>
              <a:gd name="T8" fmla="*/ 2147483647 w 472"/>
              <a:gd name="T9" fmla="*/ 2147483647 h 533"/>
              <a:gd name="T10" fmla="*/ 2147483647 w 472"/>
              <a:gd name="T11" fmla="*/ 2147483647 h 533"/>
              <a:gd name="T12" fmla="*/ 2147483647 w 472"/>
              <a:gd name="T13" fmla="*/ 2147483647 h 533"/>
              <a:gd name="T14" fmla="*/ 2147483647 w 472"/>
              <a:gd name="T15" fmla="*/ 2147483647 h 533"/>
              <a:gd name="T16" fmla="*/ 2147483647 w 472"/>
              <a:gd name="T17" fmla="*/ 2147483647 h 533"/>
              <a:gd name="T18" fmla="*/ 2147483647 w 472"/>
              <a:gd name="T19" fmla="*/ 2147483647 h 533"/>
              <a:gd name="T20" fmla="*/ 2147483647 w 472"/>
              <a:gd name="T21" fmla="*/ 2147483647 h 533"/>
              <a:gd name="T22" fmla="*/ 2147483647 w 472"/>
              <a:gd name="T23" fmla="*/ 2147483647 h 533"/>
              <a:gd name="T24" fmla="*/ 2147483647 w 472"/>
              <a:gd name="T25" fmla="*/ 2147483647 h 533"/>
              <a:gd name="T26" fmla="*/ 2147483647 w 472"/>
              <a:gd name="T27" fmla="*/ 2147483647 h 533"/>
              <a:gd name="T28" fmla="*/ 2147483647 w 472"/>
              <a:gd name="T29" fmla="*/ 2147483647 h 533"/>
              <a:gd name="T30" fmla="*/ 2147483647 w 472"/>
              <a:gd name="T31" fmla="*/ 2147483647 h 533"/>
              <a:gd name="T32" fmla="*/ 2147483647 w 472"/>
              <a:gd name="T33" fmla="*/ 2147483647 h 533"/>
              <a:gd name="T34" fmla="*/ 2147483647 w 472"/>
              <a:gd name="T35" fmla="*/ 2147483647 h 533"/>
              <a:gd name="T36" fmla="*/ 2147483647 w 472"/>
              <a:gd name="T37" fmla="*/ 2147483647 h 533"/>
              <a:gd name="T38" fmla="*/ 2147483647 w 472"/>
              <a:gd name="T39" fmla="*/ 2147483647 h 533"/>
              <a:gd name="T40" fmla="*/ 2147483647 w 472"/>
              <a:gd name="T41" fmla="*/ 2147483647 h 533"/>
              <a:gd name="T42" fmla="*/ 2147483647 w 472"/>
              <a:gd name="T43" fmla="*/ 2147483647 h 533"/>
              <a:gd name="T44" fmla="*/ 2147483647 w 472"/>
              <a:gd name="T45" fmla="*/ 2147483647 h 533"/>
              <a:gd name="T46" fmla="*/ 2147483647 w 472"/>
              <a:gd name="T47" fmla="*/ 2147483647 h 533"/>
              <a:gd name="T48" fmla="*/ 2147483647 w 472"/>
              <a:gd name="T49" fmla="*/ 2147483647 h 533"/>
              <a:gd name="T50" fmla="*/ 2147483647 w 472"/>
              <a:gd name="T51" fmla="*/ 2147483647 h 533"/>
              <a:gd name="T52" fmla="*/ 2147483647 w 472"/>
              <a:gd name="T53" fmla="*/ 2147483647 h 533"/>
              <a:gd name="T54" fmla="*/ 2147483647 w 472"/>
              <a:gd name="T55" fmla="*/ 2147483647 h 533"/>
              <a:gd name="T56" fmla="*/ 2147483647 w 472"/>
              <a:gd name="T57" fmla="*/ 2147483647 h 533"/>
              <a:gd name="T58" fmla="*/ 2147483647 w 472"/>
              <a:gd name="T59" fmla="*/ 2147483647 h 533"/>
              <a:gd name="T60" fmla="*/ 2147483647 w 472"/>
              <a:gd name="T61" fmla="*/ 2147483647 h 533"/>
              <a:gd name="T62" fmla="*/ 2147483647 w 472"/>
              <a:gd name="T63" fmla="*/ 2147483647 h 533"/>
              <a:gd name="T64" fmla="*/ 2147483647 w 472"/>
              <a:gd name="T65" fmla="*/ 2147483647 h 533"/>
              <a:gd name="T66" fmla="*/ 2147483647 w 472"/>
              <a:gd name="T67" fmla="*/ 2147483647 h 533"/>
              <a:gd name="T68" fmla="*/ 2147483647 w 472"/>
              <a:gd name="T69" fmla="*/ 2147483647 h 533"/>
              <a:gd name="T70" fmla="*/ 2147483647 w 472"/>
              <a:gd name="T71" fmla="*/ 2147483647 h 533"/>
              <a:gd name="T72" fmla="*/ 2147483647 w 472"/>
              <a:gd name="T73" fmla="*/ 2147483647 h 533"/>
              <a:gd name="T74" fmla="*/ 2147483647 w 472"/>
              <a:gd name="T75" fmla="*/ 2147483647 h 533"/>
              <a:gd name="T76" fmla="*/ 2147483647 w 472"/>
              <a:gd name="T77" fmla="*/ 2147483647 h 533"/>
              <a:gd name="T78" fmla="*/ 2147483647 w 472"/>
              <a:gd name="T79" fmla="*/ 2147483647 h 533"/>
              <a:gd name="T80" fmla="*/ 2147483647 w 472"/>
              <a:gd name="T81" fmla="*/ 2147483647 h 533"/>
              <a:gd name="T82" fmla="*/ 2147483647 w 472"/>
              <a:gd name="T83" fmla="*/ 2147483647 h 533"/>
              <a:gd name="T84" fmla="*/ 2147483647 w 472"/>
              <a:gd name="T85" fmla="*/ 2147483647 h 533"/>
              <a:gd name="T86" fmla="*/ 2147483647 w 472"/>
              <a:gd name="T87" fmla="*/ 2147483647 h 533"/>
              <a:gd name="T88" fmla="*/ 2147483647 w 472"/>
              <a:gd name="T89" fmla="*/ 2147483647 h 533"/>
              <a:gd name="T90" fmla="*/ 2147483647 w 472"/>
              <a:gd name="T91" fmla="*/ 2147483647 h 533"/>
              <a:gd name="T92" fmla="*/ 2147483647 w 472"/>
              <a:gd name="T93" fmla="*/ 2147483647 h 533"/>
              <a:gd name="T94" fmla="*/ 2147483647 w 472"/>
              <a:gd name="T95" fmla="*/ 2147483647 h 533"/>
              <a:gd name="T96" fmla="*/ 2147483647 w 472"/>
              <a:gd name="T97" fmla="*/ 2147483647 h 533"/>
              <a:gd name="T98" fmla="*/ 2147483647 w 472"/>
              <a:gd name="T99" fmla="*/ 2147483647 h 533"/>
              <a:gd name="T100" fmla="*/ 2147483647 w 472"/>
              <a:gd name="T101" fmla="*/ 2147483647 h 533"/>
              <a:gd name="T102" fmla="*/ 2147483647 w 472"/>
              <a:gd name="T103" fmla="*/ 2147483647 h 533"/>
              <a:gd name="T104" fmla="*/ 2147483647 w 472"/>
              <a:gd name="T105" fmla="*/ 2147483647 h 533"/>
              <a:gd name="T106" fmla="*/ 2147483647 w 472"/>
              <a:gd name="T107" fmla="*/ 2147483647 h 533"/>
              <a:gd name="T108" fmla="*/ 2147483647 w 472"/>
              <a:gd name="T109" fmla="*/ 2147483647 h 533"/>
              <a:gd name="T110" fmla="*/ 2147483647 w 472"/>
              <a:gd name="T111" fmla="*/ 2147483647 h 5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2"/>
              <a:gd name="T169" fmla="*/ 0 h 533"/>
              <a:gd name="T170" fmla="*/ 472 w 472"/>
              <a:gd name="T171" fmla="*/ 533 h 5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2" h="533">
                <a:moveTo>
                  <a:pt x="113" y="0"/>
                </a:moveTo>
                <a:lnTo>
                  <a:pt x="129" y="19"/>
                </a:lnTo>
                <a:lnTo>
                  <a:pt x="142" y="34"/>
                </a:lnTo>
                <a:lnTo>
                  <a:pt x="148" y="40"/>
                </a:lnTo>
                <a:lnTo>
                  <a:pt x="152" y="46"/>
                </a:lnTo>
                <a:lnTo>
                  <a:pt x="156" y="52"/>
                </a:lnTo>
                <a:lnTo>
                  <a:pt x="157" y="59"/>
                </a:lnTo>
                <a:lnTo>
                  <a:pt x="142" y="59"/>
                </a:lnTo>
                <a:lnTo>
                  <a:pt x="142" y="69"/>
                </a:lnTo>
                <a:lnTo>
                  <a:pt x="146" y="77"/>
                </a:lnTo>
                <a:lnTo>
                  <a:pt x="152" y="82"/>
                </a:lnTo>
                <a:lnTo>
                  <a:pt x="157" y="86"/>
                </a:lnTo>
                <a:lnTo>
                  <a:pt x="163" y="88"/>
                </a:lnTo>
                <a:lnTo>
                  <a:pt x="171" y="92"/>
                </a:lnTo>
                <a:lnTo>
                  <a:pt x="177" y="96"/>
                </a:lnTo>
                <a:lnTo>
                  <a:pt x="182" y="100"/>
                </a:lnTo>
                <a:lnTo>
                  <a:pt x="188" y="105"/>
                </a:lnTo>
                <a:lnTo>
                  <a:pt x="188" y="132"/>
                </a:lnTo>
                <a:lnTo>
                  <a:pt x="196" y="138"/>
                </a:lnTo>
                <a:lnTo>
                  <a:pt x="209" y="146"/>
                </a:lnTo>
                <a:lnTo>
                  <a:pt x="221" y="150"/>
                </a:lnTo>
                <a:lnTo>
                  <a:pt x="230" y="153"/>
                </a:lnTo>
                <a:lnTo>
                  <a:pt x="232" y="157"/>
                </a:lnTo>
                <a:lnTo>
                  <a:pt x="234" y="159"/>
                </a:lnTo>
                <a:lnTo>
                  <a:pt x="238" y="159"/>
                </a:lnTo>
                <a:lnTo>
                  <a:pt x="244" y="159"/>
                </a:lnTo>
                <a:lnTo>
                  <a:pt x="251" y="157"/>
                </a:lnTo>
                <a:lnTo>
                  <a:pt x="259" y="157"/>
                </a:lnTo>
                <a:lnTo>
                  <a:pt x="269" y="165"/>
                </a:lnTo>
                <a:lnTo>
                  <a:pt x="276" y="171"/>
                </a:lnTo>
                <a:lnTo>
                  <a:pt x="286" y="174"/>
                </a:lnTo>
                <a:lnTo>
                  <a:pt x="301" y="178"/>
                </a:lnTo>
                <a:lnTo>
                  <a:pt x="317" y="180"/>
                </a:lnTo>
                <a:lnTo>
                  <a:pt x="328" y="180"/>
                </a:lnTo>
                <a:lnTo>
                  <a:pt x="322" y="171"/>
                </a:lnTo>
                <a:lnTo>
                  <a:pt x="319" y="163"/>
                </a:lnTo>
                <a:lnTo>
                  <a:pt x="319" y="153"/>
                </a:lnTo>
                <a:lnTo>
                  <a:pt x="321" y="144"/>
                </a:lnTo>
                <a:lnTo>
                  <a:pt x="332" y="144"/>
                </a:lnTo>
                <a:lnTo>
                  <a:pt x="334" y="150"/>
                </a:lnTo>
                <a:lnTo>
                  <a:pt x="336" y="155"/>
                </a:lnTo>
                <a:lnTo>
                  <a:pt x="334" y="161"/>
                </a:lnTo>
                <a:lnTo>
                  <a:pt x="334" y="167"/>
                </a:lnTo>
                <a:lnTo>
                  <a:pt x="345" y="171"/>
                </a:lnTo>
                <a:lnTo>
                  <a:pt x="359" y="173"/>
                </a:lnTo>
                <a:lnTo>
                  <a:pt x="359" y="176"/>
                </a:lnTo>
                <a:lnTo>
                  <a:pt x="361" y="178"/>
                </a:lnTo>
                <a:lnTo>
                  <a:pt x="365" y="178"/>
                </a:lnTo>
                <a:lnTo>
                  <a:pt x="367" y="180"/>
                </a:lnTo>
                <a:lnTo>
                  <a:pt x="370" y="178"/>
                </a:lnTo>
                <a:lnTo>
                  <a:pt x="374" y="176"/>
                </a:lnTo>
                <a:lnTo>
                  <a:pt x="376" y="174"/>
                </a:lnTo>
                <a:lnTo>
                  <a:pt x="380" y="171"/>
                </a:lnTo>
                <a:lnTo>
                  <a:pt x="384" y="161"/>
                </a:lnTo>
                <a:lnTo>
                  <a:pt x="386" y="155"/>
                </a:lnTo>
                <a:lnTo>
                  <a:pt x="397" y="142"/>
                </a:lnTo>
                <a:lnTo>
                  <a:pt x="411" y="132"/>
                </a:lnTo>
                <a:lnTo>
                  <a:pt x="428" y="125"/>
                </a:lnTo>
                <a:lnTo>
                  <a:pt x="445" y="119"/>
                </a:lnTo>
                <a:lnTo>
                  <a:pt x="449" y="125"/>
                </a:lnTo>
                <a:lnTo>
                  <a:pt x="455" y="132"/>
                </a:lnTo>
                <a:lnTo>
                  <a:pt x="463" y="138"/>
                </a:lnTo>
                <a:lnTo>
                  <a:pt x="470" y="140"/>
                </a:lnTo>
                <a:lnTo>
                  <a:pt x="472" y="138"/>
                </a:lnTo>
                <a:lnTo>
                  <a:pt x="470" y="146"/>
                </a:lnTo>
                <a:lnTo>
                  <a:pt x="468" y="151"/>
                </a:lnTo>
                <a:lnTo>
                  <a:pt x="466" y="159"/>
                </a:lnTo>
                <a:lnTo>
                  <a:pt x="464" y="163"/>
                </a:lnTo>
                <a:lnTo>
                  <a:pt x="461" y="163"/>
                </a:lnTo>
                <a:lnTo>
                  <a:pt x="453" y="167"/>
                </a:lnTo>
                <a:lnTo>
                  <a:pt x="447" y="171"/>
                </a:lnTo>
                <a:lnTo>
                  <a:pt x="445" y="174"/>
                </a:lnTo>
                <a:lnTo>
                  <a:pt x="445" y="186"/>
                </a:lnTo>
                <a:lnTo>
                  <a:pt x="443" y="199"/>
                </a:lnTo>
                <a:lnTo>
                  <a:pt x="441" y="211"/>
                </a:lnTo>
                <a:lnTo>
                  <a:pt x="438" y="221"/>
                </a:lnTo>
                <a:lnTo>
                  <a:pt x="428" y="222"/>
                </a:lnTo>
                <a:lnTo>
                  <a:pt x="422" y="224"/>
                </a:lnTo>
                <a:lnTo>
                  <a:pt x="420" y="244"/>
                </a:lnTo>
                <a:lnTo>
                  <a:pt x="416" y="259"/>
                </a:lnTo>
                <a:lnTo>
                  <a:pt x="401" y="232"/>
                </a:lnTo>
                <a:lnTo>
                  <a:pt x="399" y="238"/>
                </a:lnTo>
                <a:lnTo>
                  <a:pt x="393" y="242"/>
                </a:lnTo>
                <a:lnTo>
                  <a:pt x="390" y="238"/>
                </a:lnTo>
                <a:lnTo>
                  <a:pt x="388" y="232"/>
                </a:lnTo>
                <a:lnTo>
                  <a:pt x="395" y="219"/>
                </a:lnTo>
                <a:lnTo>
                  <a:pt x="401" y="203"/>
                </a:lnTo>
                <a:lnTo>
                  <a:pt x="367" y="203"/>
                </a:lnTo>
                <a:lnTo>
                  <a:pt x="363" y="203"/>
                </a:lnTo>
                <a:lnTo>
                  <a:pt x="359" y="199"/>
                </a:lnTo>
                <a:lnTo>
                  <a:pt x="357" y="196"/>
                </a:lnTo>
                <a:lnTo>
                  <a:pt x="357" y="190"/>
                </a:lnTo>
                <a:lnTo>
                  <a:pt x="351" y="188"/>
                </a:lnTo>
                <a:lnTo>
                  <a:pt x="347" y="184"/>
                </a:lnTo>
                <a:lnTo>
                  <a:pt x="344" y="184"/>
                </a:lnTo>
                <a:lnTo>
                  <a:pt x="338" y="184"/>
                </a:lnTo>
                <a:lnTo>
                  <a:pt x="334" y="184"/>
                </a:lnTo>
                <a:lnTo>
                  <a:pt x="332" y="186"/>
                </a:lnTo>
                <a:lnTo>
                  <a:pt x="328" y="188"/>
                </a:lnTo>
                <a:lnTo>
                  <a:pt x="328" y="192"/>
                </a:lnTo>
                <a:lnTo>
                  <a:pt x="334" y="199"/>
                </a:lnTo>
                <a:lnTo>
                  <a:pt x="344" y="205"/>
                </a:lnTo>
                <a:lnTo>
                  <a:pt x="340" y="209"/>
                </a:lnTo>
                <a:lnTo>
                  <a:pt x="336" y="211"/>
                </a:lnTo>
                <a:lnTo>
                  <a:pt x="332" y="217"/>
                </a:lnTo>
                <a:lnTo>
                  <a:pt x="330" y="221"/>
                </a:lnTo>
                <a:lnTo>
                  <a:pt x="332" y="224"/>
                </a:lnTo>
                <a:lnTo>
                  <a:pt x="338" y="230"/>
                </a:lnTo>
                <a:lnTo>
                  <a:pt x="344" y="234"/>
                </a:lnTo>
                <a:lnTo>
                  <a:pt x="349" y="234"/>
                </a:lnTo>
                <a:lnTo>
                  <a:pt x="359" y="268"/>
                </a:lnTo>
                <a:lnTo>
                  <a:pt x="349" y="268"/>
                </a:lnTo>
                <a:lnTo>
                  <a:pt x="342" y="268"/>
                </a:lnTo>
                <a:lnTo>
                  <a:pt x="338" y="267"/>
                </a:lnTo>
                <a:lnTo>
                  <a:pt x="332" y="265"/>
                </a:lnTo>
                <a:lnTo>
                  <a:pt x="321" y="272"/>
                </a:lnTo>
                <a:lnTo>
                  <a:pt x="311" y="280"/>
                </a:lnTo>
                <a:lnTo>
                  <a:pt x="317" y="286"/>
                </a:lnTo>
                <a:lnTo>
                  <a:pt x="298" y="309"/>
                </a:lnTo>
                <a:lnTo>
                  <a:pt x="280" y="330"/>
                </a:lnTo>
                <a:lnTo>
                  <a:pt x="271" y="334"/>
                </a:lnTo>
                <a:lnTo>
                  <a:pt x="263" y="341"/>
                </a:lnTo>
                <a:lnTo>
                  <a:pt x="255" y="351"/>
                </a:lnTo>
                <a:lnTo>
                  <a:pt x="250" y="359"/>
                </a:lnTo>
                <a:lnTo>
                  <a:pt x="244" y="368"/>
                </a:lnTo>
                <a:lnTo>
                  <a:pt x="236" y="376"/>
                </a:lnTo>
                <a:lnTo>
                  <a:pt x="230" y="380"/>
                </a:lnTo>
                <a:lnTo>
                  <a:pt x="227" y="382"/>
                </a:lnTo>
                <a:lnTo>
                  <a:pt x="221" y="382"/>
                </a:lnTo>
                <a:lnTo>
                  <a:pt x="215" y="384"/>
                </a:lnTo>
                <a:lnTo>
                  <a:pt x="215" y="387"/>
                </a:lnTo>
                <a:lnTo>
                  <a:pt x="215" y="393"/>
                </a:lnTo>
                <a:lnTo>
                  <a:pt x="215" y="403"/>
                </a:lnTo>
                <a:lnTo>
                  <a:pt x="215" y="414"/>
                </a:lnTo>
                <a:lnTo>
                  <a:pt x="215" y="420"/>
                </a:lnTo>
                <a:lnTo>
                  <a:pt x="217" y="426"/>
                </a:lnTo>
                <a:lnTo>
                  <a:pt x="221" y="428"/>
                </a:lnTo>
                <a:lnTo>
                  <a:pt x="225" y="430"/>
                </a:lnTo>
                <a:lnTo>
                  <a:pt x="215" y="447"/>
                </a:lnTo>
                <a:lnTo>
                  <a:pt x="211" y="466"/>
                </a:lnTo>
                <a:lnTo>
                  <a:pt x="213" y="468"/>
                </a:lnTo>
                <a:lnTo>
                  <a:pt x="217" y="470"/>
                </a:lnTo>
                <a:lnTo>
                  <a:pt x="217" y="480"/>
                </a:lnTo>
                <a:lnTo>
                  <a:pt x="213" y="485"/>
                </a:lnTo>
                <a:lnTo>
                  <a:pt x="211" y="491"/>
                </a:lnTo>
                <a:lnTo>
                  <a:pt x="209" y="495"/>
                </a:lnTo>
                <a:lnTo>
                  <a:pt x="204" y="497"/>
                </a:lnTo>
                <a:lnTo>
                  <a:pt x="204" y="501"/>
                </a:lnTo>
                <a:lnTo>
                  <a:pt x="205" y="506"/>
                </a:lnTo>
                <a:lnTo>
                  <a:pt x="192" y="518"/>
                </a:lnTo>
                <a:lnTo>
                  <a:pt x="179" y="533"/>
                </a:lnTo>
                <a:lnTo>
                  <a:pt x="171" y="529"/>
                </a:lnTo>
                <a:lnTo>
                  <a:pt x="167" y="524"/>
                </a:lnTo>
                <a:lnTo>
                  <a:pt x="165" y="516"/>
                </a:lnTo>
                <a:lnTo>
                  <a:pt x="163" y="508"/>
                </a:lnTo>
                <a:lnTo>
                  <a:pt x="148" y="480"/>
                </a:lnTo>
                <a:lnTo>
                  <a:pt x="134" y="453"/>
                </a:lnTo>
                <a:lnTo>
                  <a:pt x="127" y="430"/>
                </a:lnTo>
                <a:lnTo>
                  <a:pt x="117" y="409"/>
                </a:lnTo>
                <a:lnTo>
                  <a:pt x="104" y="387"/>
                </a:lnTo>
                <a:lnTo>
                  <a:pt x="92" y="366"/>
                </a:lnTo>
                <a:lnTo>
                  <a:pt x="87" y="343"/>
                </a:lnTo>
                <a:lnTo>
                  <a:pt x="83" y="320"/>
                </a:lnTo>
                <a:lnTo>
                  <a:pt x="81" y="299"/>
                </a:lnTo>
                <a:lnTo>
                  <a:pt x="81" y="274"/>
                </a:lnTo>
                <a:lnTo>
                  <a:pt x="75" y="272"/>
                </a:lnTo>
                <a:lnTo>
                  <a:pt x="73" y="268"/>
                </a:lnTo>
                <a:lnTo>
                  <a:pt x="71" y="263"/>
                </a:lnTo>
                <a:lnTo>
                  <a:pt x="71" y="257"/>
                </a:lnTo>
                <a:lnTo>
                  <a:pt x="63" y="267"/>
                </a:lnTo>
                <a:lnTo>
                  <a:pt x="58" y="278"/>
                </a:lnTo>
                <a:lnTo>
                  <a:pt x="56" y="282"/>
                </a:lnTo>
                <a:lnTo>
                  <a:pt x="52" y="288"/>
                </a:lnTo>
                <a:lnTo>
                  <a:pt x="48" y="290"/>
                </a:lnTo>
                <a:lnTo>
                  <a:pt x="44" y="290"/>
                </a:lnTo>
                <a:lnTo>
                  <a:pt x="39" y="290"/>
                </a:lnTo>
                <a:lnTo>
                  <a:pt x="35" y="286"/>
                </a:lnTo>
                <a:lnTo>
                  <a:pt x="29" y="282"/>
                </a:lnTo>
                <a:lnTo>
                  <a:pt x="25" y="276"/>
                </a:lnTo>
                <a:lnTo>
                  <a:pt x="17" y="265"/>
                </a:lnTo>
                <a:lnTo>
                  <a:pt x="16" y="255"/>
                </a:lnTo>
                <a:lnTo>
                  <a:pt x="19" y="253"/>
                </a:lnTo>
                <a:lnTo>
                  <a:pt x="25" y="249"/>
                </a:lnTo>
                <a:lnTo>
                  <a:pt x="14" y="247"/>
                </a:lnTo>
                <a:lnTo>
                  <a:pt x="8" y="244"/>
                </a:lnTo>
                <a:lnTo>
                  <a:pt x="2" y="238"/>
                </a:lnTo>
                <a:lnTo>
                  <a:pt x="0" y="230"/>
                </a:lnTo>
                <a:lnTo>
                  <a:pt x="6" y="226"/>
                </a:lnTo>
                <a:lnTo>
                  <a:pt x="12" y="224"/>
                </a:lnTo>
                <a:lnTo>
                  <a:pt x="19" y="222"/>
                </a:lnTo>
                <a:lnTo>
                  <a:pt x="27" y="221"/>
                </a:lnTo>
                <a:lnTo>
                  <a:pt x="33" y="219"/>
                </a:lnTo>
                <a:lnTo>
                  <a:pt x="40" y="217"/>
                </a:lnTo>
                <a:lnTo>
                  <a:pt x="44" y="213"/>
                </a:lnTo>
                <a:lnTo>
                  <a:pt x="50" y="205"/>
                </a:lnTo>
                <a:lnTo>
                  <a:pt x="42" y="201"/>
                </a:lnTo>
                <a:lnTo>
                  <a:pt x="35" y="194"/>
                </a:lnTo>
                <a:lnTo>
                  <a:pt x="27" y="184"/>
                </a:lnTo>
                <a:lnTo>
                  <a:pt x="25" y="174"/>
                </a:lnTo>
                <a:lnTo>
                  <a:pt x="21" y="173"/>
                </a:lnTo>
                <a:lnTo>
                  <a:pt x="17" y="167"/>
                </a:lnTo>
                <a:lnTo>
                  <a:pt x="17" y="159"/>
                </a:lnTo>
                <a:lnTo>
                  <a:pt x="25" y="157"/>
                </a:lnTo>
                <a:lnTo>
                  <a:pt x="31" y="157"/>
                </a:lnTo>
                <a:lnTo>
                  <a:pt x="39" y="153"/>
                </a:lnTo>
                <a:lnTo>
                  <a:pt x="42" y="150"/>
                </a:lnTo>
                <a:lnTo>
                  <a:pt x="52" y="142"/>
                </a:lnTo>
                <a:lnTo>
                  <a:pt x="58" y="130"/>
                </a:lnTo>
                <a:lnTo>
                  <a:pt x="63" y="119"/>
                </a:lnTo>
                <a:lnTo>
                  <a:pt x="69" y="109"/>
                </a:lnTo>
                <a:lnTo>
                  <a:pt x="77" y="98"/>
                </a:lnTo>
                <a:lnTo>
                  <a:pt x="85" y="90"/>
                </a:lnTo>
                <a:lnTo>
                  <a:pt x="81" y="82"/>
                </a:lnTo>
                <a:lnTo>
                  <a:pt x="81" y="77"/>
                </a:lnTo>
                <a:lnTo>
                  <a:pt x="83" y="71"/>
                </a:lnTo>
                <a:lnTo>
                  <a:pt x="87" y="65"/>
                </a:lnTo>
                <a:lnTo>
                  <a:pt x="73" y="52"/>
                </a:lnTo>
                <a:lnTo>
                  <a:pt x="60" y="34"/>
                </a:lnTo>
                <a:lnTo>
                  <a:pt x="60" y="21"/>
                </a:lnTo>
                <a:lnTo>
                  <a:pt x="75" y="21"/>
                </a:lnTo>
                <a:lnTo>
                  <a:pt x="92" y="17"/>
                </a:lnTo>
                <a:lnTo>
                  <a:pt x="98" y="15"/>
                </a:lnTo>
                <a:lnTo>
                  <a:pt x="106" y="11"/>
                </a:lnTo>
                <a:lnTo>
                  <a:pt x="110" y="6"/>
                </a:lnTo>
                <a:lnTo>
                  <a:pt x="113" y="0"/>
                </a:lnTo>
                <a:close/>
              </a:path>
            </a:pathLst>
          </a:custGeom>
          <a:solidFill>
            <a:srgbClr val="FFCC66"/>
          </a:solidFill>
          <a:ln w="9525">
            <a:noFill/>
            <a:round/>
            <a:headEnd/>
            <a:tailEnd/>
          </a:ln>
        </p:spPr>
        <p:txBody>
          <a:bodyPr/>
          <a:lstStyle/>
          <a:p>
            <a:endParaRPr lang="it-IT"/>
          </a:p>
        </p:txBody>
      </p:sp>
      <p:sp>
        <p:nvSpPr>
          <p:cNvPr id="15598" name="Freeform 531"/>
          <p:cNvSpPr>
            <a:spLocks noChangeAspect="1"/>
          </p:cNvSpPr>
          <p:nvPr/>
        </p:nvSpPr>
        <p:spPr bwMode="auto">
          <a:xfrm>
            <a:off x="6877050" y="3625850"/>
            <a:ext cx="241300" cy="474663"/>
          </a:xfrm>
          <a:custGeom>
            <a:avLst/>
            <a:gdLst>
              <a:gd name="T0" fmla="*/ 2147483647 w 142"/>
              <a:gd name="T1" fmla="*/ 2147483647 h 280"/>
              <a:gd name="T2" fmla="*/ 2147483647 w 142"/>
              <a:gd name="T3" fmla="*/ 2147483647 h 280"/>
              <a:gd name="T4" fmla="*/ 2147483647 w 142"/>
              <a:gd name="T5" fmla="*/ 2147483647 h 280"/>
              <a:gd name="T6" fmla="*/ 2147483647 w 142"/>
              <a:gd name="T7" fmla="*/ 2147483647 h 280"/>
              <a:gd name="T8" fmla="*/ 2147483647 w 142"/>
              <a:gd name="T9" fmla="*/ 2147483647 h 280"/>
              <a:gd name="T10" fmla="*/ 2147483647 w 142"/>
              <a:gd name="T11" fmla="*/ 2147483647 h 280"/>
              <a:gd name="T12" fmla="*/ 2147483647 w 142"/>
              <a:gd name="T13" fmla="*/ 2147483647 h 280"/>
              <a:gd name="T14" fmla="*/ 2147483647 w 142"/>
              <a:gd name="T15" fmla="*/ 2147483647 h 280"/>
              <a:gd name="T16" fmla="*/ 2147483647 w 142"/>
              <a:gd name="T17" fmla="*/ 2147483647 h 280"/>
              <a:gd name="T18" fmla="*/ 2147483647 w 142"/>
              <a:gd name="T19" fmla="*/ 2147483647 h 280"/>
              <a:gd name="T20" fmla="*/ 2147483647 w 142"/>
              <a:gd name="T21" fmla="*/ 2147483647 h 280"/>
              <a:gd name="T22" fmla="*/ 2147483647 w 142"/>
              <a:gd name="T23" fmla="*/ 2147483647 h 280"/>
              <a:gd name="T24" fmla="*/ 2147483647 w 142"/>
              <a:gd name="T25" fmla="*/ 2147483647 h 280"/>
              <a:gd name="T26" fmla="*/ 2147483647 w 142"/>
              <a:gd name="T27" fmla="*/ 2147483647 h 280"/>
              <a:gd name="T28" fmla="*/ 2147483647 w 142"/>
              <a:gd name="T29" fmla="*/ 2147483647 h 280"/>
              <a:gd name="T30" fmla="*/ 2147483647 w 142"/>
              <a:gd name="T31" fmla="*/ 2147483647 h 280"/>
              <a:gd name="T32" fmla="*/ 2147483647 w 142"/>
              <a:gd name="T33" fmla="*/ 2147483647 h 280"/>
              <a:gd name="T34" fmla="*/ 2147483647 w 142"/>
              <a:gd name="T35" fmla="*/ 2147483647 h 280"/>
              <a:gd name="T36" fmla="*/ 2147483647 w 142"/>
              <a:gd name="T37" fmla="*/ 2147483647 h 280"/>
              <a:gd name="T38" fmla="*/ 2147483647 w 142"/>
              <a:gd name="T39" fmla="*/ 2147483647 h 280"/>
              <a:gd name="T40" fmla="*/ 2147483647 w 142"/>
              <a:gd name="T41" fmla="*/ 2147483647 h 280"/>
              <a:gd name="T42" fmla="*/ 2147483647 w 142"/>
              <a:gd name="T43" fmla="*/ 2147483647 h 280"/>
              <a:gd name="T44" fmla="*/ 2147483647 w 142"/>
              <a:gd name="T45" fmla="*/ 2147483647 h 280"/>
              <a:gd name="T46" fmla="*/ 2147483647 w 142"/>
              <a:gd name="T47" fmla="*/ 2147483647 h 280"/>
              <a:gd name="T48" fmla="*/ 2147483647 w 142"/>
              <a:gd name="T49" fmla="*/ 2147483647 h 280"/>
              <a:gd name="T50" fmla="*/ 2147483647 w 142"/>
              <a:gd name="T51" fmla="*/ 2147483647 h 280"/>
              <a:gd name="T52" fmla="*/ 2147483647 w 142"/>
              <a:gd name="T53" fmla="*/ 2147483647 h 280"/>
              <a:gd name="T54" fmla="*/ 2147483647 w 142"/>
              <a:gd name="T55" fmla="*/ 2147483647 h 280"/>
              <a:gd name="T56" fmla="*/ 2147483647 w 142"/>
              <a:gd name="T57" fmla="*/ 2147483647 h 280"/>
              <a:gd name="T58" fmla="*/ 2147483647 w 142"/>
              <a:gd name="T59" fmla="*/ 2147483647 h 280"/>
              <a:gd name="T60" fmla="*/ 2147483647 w 142"/>
              <a:gd name="T61" fmla="*/ 2147483647 h 280"/>
              <a:gd name="T62" fmla="*/ 2147483647 w 142"/>
              <a:gd name="T63" fmla="*/ 2147483647 h 280"/>
              <a:gd name="T64" fmla="*/ 0 w 142"/>
              <a:gd name="T65" fmla="*/ 2147483647 h 280"/>
              <a:gd name="T66" fmla="*/ 2147483647 w 142"/>
              <a:gd name="T67" fmla="*/ 2147483647 h 280"/>
              <a:gd name="T68" fmla="*/ 2147483647 w 142"/>
              <a:gd name="T69" fmla="*/ 2147483647 h 280"/>
              <a:gd name="T70" fmla="*/ 2147483647 w 142"/>
              <a:gd name="T71" fmla="*/ 0 h 280"/>
              <a:gd name="T72" fmla="*/ 2147483647 w 142"/>
              <a:gd name="T73" fmla="*/ 2147483647 h 280"/>
              <a:gd name="T74" fmla="*/ 2147483647 w 142"/>
              <a:gd name="T75" fmla="*/ 2147483647 h 280"/>
              <a:gd name="T76" fmla="*/ 2147483647 w 142"/>
              <a:gd name="T77" fmla="*/ 2147483647 h 280"/>
              <a:gd name="T78" fmla="*/ 2147483647 w 142"/>
              <a:gd name="T79" fmla="*/ 2147483647 h 280"/>
              <a:gd name="T80" fmla="*/ 2147483647 w 142"/>
              <a:gd name="T81" fmla="*/ 2147483647 h 280"/>
              <a:gd name="T82" fmla="*/ 2147483647 w 142"/>
              <a:gd name="T83" fmla="*/ 2147483647 h 280"/>
              <a:gd name="T84" fmla="*/ 2147483647 w 142"/>
              <a:gd name="T85" fmla="*/ 2147483647 h 280"/>
              <a:gd name="T86" fmla="*/ 2147483647 w 142"/>
              <a:gd name="T87" fmla="*/ 2147483647 h 280"/>
              <a:gd name="T88" fmla="*/ 2147483647 w 142"/>
              <a:gd name="T89" fmla="*/ 2147483647 h 280"/>
              <a:gd name="T90" fmla="*/ 2147483647 w 142"/>
              <a:gd name="T91" fmla="*/ 2147483647 h 280"/>
              <a:gd name="T92" fmla="*/ 2147483647 w 142"/>
              <a:gd name="T93" fmla="*/ 2147483647 h 280"/>
              <a:gd name="T94" fmla="*/ 2147483647 w 142"/>
              <a:gd name="T95" fmla="*/ 2147483647 h 28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2"/>
              <a:gd name="T145" fmla="*/ 0 h 280"/>
              <a:gd name="T146" fmla="*/ 142 w 142"/>
              <a:gd name="T147" fmla="*/ 280 h 28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2" h="280">
                <a:moveTo>
                  <a:pt x="132" y="115"/>
                </a:moveTo>
                <a:lnTo>
                  <a:pt x="120" y="115"/>
                </a:lnTo>
                <a:lnTo>
                  <a:pt x="113" y="115"/>
                </a:lnTo>
                <a:lnTo>
                  <a:pt x="107" y="115"/>
                </a:lnTo>
                <a:lnTo>
                  <a:pt x="101" y="117"/>
                </a:lnTo>
                <a:lnTo>
                  <a:pt x="97" y="119"/>
                </a:lnTo>
                <a:lnTo>
                  <a:pt x="95" y="121"/>
                </a:lnTo>
                <a:lnTo>
                  <a:pt x="94" y="123"/>
                </a:lnTo>
                <a:lnTo>
                  <a:pt x="92" y="127"/>
                </a:lnTo>
                <a:lnTo>
                  <a:pt x="99" y="146"/>
                </a:lnTo>
                <a:lnTo>
                  <a:pt x="107" y="167"/>
                </a:lnTo>
                <a:lnTo>
                  <a:pt x="107" y="171"/>
                </a:lnTo>
                <a:lnTo>
                  <a:pt x="107" y="177"/>
                </a:lnTo>
                <a:lnTo>
                  <a:pt x="101" y="175"/>
                </a:lnTo>
                <a:lnTo>
                  <a:pt x="97" y="169"/>
                </a:lnTo>
                <a:lnTo>
                  <a:pt x="94" y="163"/>
                </a:lnTo>
                <a:lnTo>
                  <a:pt x="92" y="158"/>
                </a:lnTo>
                <a:lnTo>
                  <a:pt x="90" y="154"/>
                </a:lnTo>
                <a:lnTo>
                  <a:pt x="86" y="150"/>
                </a:lnTo>
                <a:lnTo>
                  <a:pt x="80" y="148"/>
                </a:lnTo>
                <a:lnTo>
                  <a:pt x="74" y="144"/>
                </a:lnTo>
                <a:lnTo>
                  <a:pt x="67" y="142"/>
                </a:lnTo>
                <a:lnTo>
                  <a:pt x="63" y="138"/>
                </a:lnTo>
                <a:lnTo>
                  <a:pt x="59" y="135"/>
                </a:lnTo>
                <a:lnTo>
                  <a:pt x="57" y="127"/>
                </a:lnTo>
                <a:lnTo>
                  <a:pt x="36" y="129"/>
                </a:lnTo>
                <a:lnTo>
                  <a:pt x="46" y="142"/>
                </a:lnTo>
                <a:lnTo>
                  <a:pt x="48" y="152"/>
                </a:lnTo>
                <a:lnTo>
                  <a:pt x="48" y="160"/>
                </a:lnTo>
                <a:lnTo>
                  <a:pt x="42" y="175"/>
                </a:lnTo>
                <a:lnTo>
                  <a:pt x="36" y="194"/>
                </a:lnTo>
                <a:lnTo>
                  <a:pt x="38" y="200"/>
                </a:lnTo>
                <a:lnTo>
                  <a:pt x="42" y="206"/>
                </a:lnTo>
                <a:lnTo>
                  <a:pt x="46" y="209"/>
                </a:lnTo>
                <a:lnTo>
                  <a:pt x="51" y="209"/>
                </a:lnTo>
                <a:lnTo>
                  <a:pt x="51" y="217"/>
                </a:lnTo>
                <a:lnTo>
                  <a:pt x="53" y="223"/>
                </a:lnTo>
                <a:lnTo>
                  <a:pt x="53" y="230"/>
                </a:lnTo>
                <a:lnTo>
                  <a:pt x="61" y="242"/>
                </a:lnTo>
                <a:lnTo>
                  <a:pt x="74" y="255"/>
                </a:lnTo>
                <a:lnTo>
                  <a:pt x="86" y="267"/>
                </a:lnTo>
                <a:lnTo>
                  <a:pt x="99" y="273"/>
                </a:lnTo>
                <a:lnTo>
                  <a:pt x="92" y="277"/>
                </a:lnTo>
                <a:lnTo>
                  <a:pt x="84" y="280"/>
                </a:lnTo>
                <a:lnTo>
                  <a:pt x="74" y="275"/>
                </a:lnTo>
                <a:lnTo>
                  <a:pt x="61" y="269"/>
                </a:lnTo>
                <a:lnTo>
                  <a:pt x="57" y="259"/>
                </a:lnTo>
                <a:lnTo>
                  <a:pt x="49" y="252"/>
                </a:lnTo>
                <a:lnTo>
                  <a:pt x="40" y="242"/>
                </a:lnTo>
                <a:lnTo>
                  <a:pt x="30" y="232"/>
                </a:lnTo>
                <a:lnTo>
                  <a:pt x="26" y="232"/>
                </a:lnTo>
                <a:lnTo>
                  <a:pt x="23" y="232"/>
                </a:lnTo>
                <a:lnTo>
                  <a:pt x="23" y="223"/>
                </a:lnTo>
                <a:lnTo>
                  <a:pt x="23" y="215"/>
                </a:lnTo>
                <a:lnTo>
                  <a:pt x="24" y="207"/>
                </a:lnTo>
                <a:lnTo>
                  <a:pt x="26" y="200"/>
                </a:lnTo>
                <a:lnTo>
                  <a:pt x="28" y="194"/>
                </a:lnTo>
                <a:lnTo>
                  <a:pt x="32" y="179"/>
                </a:lnTo>
                <a:lnTo>
                  <a:pt x="36" y="158"/>
                </a:lnTo>
                <a:lnTo>
                  <a:pt x="36" y="140"/>
                </a:lnTo>
                <a:lnTo>
                  <a:pt x="24" y="117"/>
                </a:lnTo>
                <a:lnTo>
                  <a:pt x="17" y="96"/>
                </a:lnTo>
                <a:lnTo>
                  <a:pt x="19" y="89"/>
                </a:lnTo>
                <a:lnTo>
                  <a:pt x="23" y="85"/>
                </a:lnTo>
                <a:lnTo>
                  <a:pt x="11" y="54"/>
                </a:lnTo>
                <a:lnTo>
                  <a:pt x="0" y="29"/>
                </a:lnTo>
                <a:lnTo>
                  <a:pt x="1" y="19"/>
                </a:lnTo>
                <a:lnTo>
                  <a:pt x="3" y="14"/>
                </a:lnTo>
                <a:lnTo>
                  <a:pt x="7" y="10"/>
                </a:lnTo>
                <a:lnTo>
                  <a:pt x="11" y="6"/>
                </a:lnTo>
                <a:lnTo>
                  <a:pt x="23" y="2"/>
                </a:lnTo>
                <a:lnTo>
                  <a:pt x="34" y="0"/>
                </a:lnTo>
                <a:lnTo>
                  <a:pt x="44" y="8"/>
                </a:lnTo>
                <a:lnTo>
                  <a:pt x="53" y="12"/>
                </a:lnTo>
                <a:lnTo>
                  <a:pt x="57" y="37"/>
                </a:lnTo>
                <a:lnTo>
                  <a:pt x="63" y="54"/>
                </a:lnTo>
                <a:lnTo>
                  <a:pt x="67" y="52"/>
                </a:lnTo>
                <a:lnTo>
                  <a:pt x="71" y="46"/>
                </a:lnTo>
                <a:lnTo>
                  <a:pt x="71" y="42"/>
                </a:lnTo>
                <a:lnTo>
                  <a:pt x="72" y="39"/>
                </a:lnTo>
                <a:lnTo>
                  <a:pt x="78" y="42"/>
                </a:lnTo>
                <a:lnTo>
                  <a:pt x="84" y="44"/>
                </a:lnTo>
                <a:lnTo>
                  <a:pt x="90" y="39"/>
                </a:lnTo>
                <a:lnTo>
                  <a:pt x="97" y="33"/>
                </a:lnTo>
                <a:lnTo>
                  <a:pt x="101" y="33"/>
                </a:lnTo>
                <a:lnTo>
                  <a:pt x="105" y="37"/>
                </a:lnTo>
                <a:lnTo>
                  <a:pt x="107" y="39"/>
                </a:lnTo>
                <a:lnTo>
                  <a:pt x="109" y="42"/>
                </a:lnTo>
                <a:lnTo>
                  <a:pt x="118" y="56"/>
                </a:lnTo>
                <a:lnTo>
                  <a:pt x="130" y="71"/>
                </a:lnTo>
                <a:lnTo>
                  <a:pt x="134" y="79"/>
                </a:lnTo>
                <a:lnTo>
                  <a:pt x="138" y="85"/>
                </a:lnTo>
                <a:lnTo>
                  <a:pt x="142" y="92"/>
                </a:lnTo>
                <a:lnTo>
                  <a:pt x="142" y="100"/>
                </a:lnTo>
                <a:lnTo>
                  <a:pt x="138" y="108"/>
                </a:lnTo>
                <a:lnTo>
                  <a:pt x="134" y="112"/>
                </a:lnTo>
                <a:lnTo>
                  <a:pt x="132" y="115"/>
                </a:lnTo>
                <a:close/>
              </a:path>
            </a:pathLst>
          </a:custGeom>
          <a:solidFill>
            <a:srgbClr val="FFCC66"/>
          </a:solidFill>
          <a:ln w="9525">
            <a:noFill/>
            <a:round/>
            <a:headEnd/>
            <a:tailEnd/>
          </a:ln>
        </p:spPr>
        <p:txBody>
          <a:bodyPr/>
          <a:lstStyle/>
          <a:p>
            <a:endParaRPr lang="it-IT"/>
          </a:p>
        </p:txBody>
      </p:sp>
      <p:sp>
        <p:nvSpPr>
          <p:cNvPr id="15599" name="Freeform 532"/>
          <p:cNvSpPr>
            <a:spLocks noChangeAspect="1"/>
          </p:cNvSpPr>
          <p:nvPr/>
        </p:nvSpPr>
        <p:spPr bwMode="auto">
          <a:xfrm>
            <a:off x="6877050" y="3625850"/>
            <a:ext cx="241300" cy="474663"/>
          </a:xfrm>
          <a:custGeom>
            <a:avLst/>
            <a:gdLst>
              <a:gd name="T0" fmla="*/ 2147483647 w 142"/>
              <a:gd name="T1" fmla="*/ 2147483647 h 280"/>
              <a:gd name="T2" fmla="*/ 2147483647 w 142"/>
              <a:gd name="T3" fmla="*/ 2147483647 h 280"/>
              <a:gd name="T4" fmla="*/ 2147483647 w 142"/>
              <a:gd name="T5" fmla="*/ 2147483647 h 280"/>
              <a:gd name="T6" fmla="*/ 2147483647 w 142"/>
              <a:gd name="T7" fmla="*/ 2147483647 h 280"/>
              <a:gd name="T8" fmla="*/ 2147483647 w 142"/>
              <a:gd name="T9" fmla="*/ 2147483647 h 280"/>
              <a:gd name="T10" fmla="*/ 2147483647 w 142"/>
              <a:gd name="T11" fmla="*/ 2147483647 h 280"/>
              <a:gd name="T12" fmla="*/ 2147483647 w 142"/>
              <a:gd name="T13" fmla="*/ 2147483647 h 280"/>
              <a:gd name="T14" fmla="*/ 2147483647 w 142"/>
              <a:gd name="T15" fmla="*/ 2147483647 h 280"/>
              <a:gd name="T16" fmla="*/ 2147483647 w 142"/>
              <a:gd name="T17" fmla="*/ 2147483647 h 280"/>
              <a:gd name="T18" fmla="*/ 2147483647 w 142"/>
              <a:gd name="T19" fmla="*/ 2147483647 h 280"/>
              <a:gd name="T20" fmla="*/ 2147483647 w 142"/>
              <a:gd name="T21" fmla="*/ 2147483647 h 280"/>
              <a:gd name="T22" fmla="*/ 2147483647 w 142"/>
              <a:gd name="T23" fmla="*/ 2147483647 h 280"/>
              <a:gd name="T24" fmla="*/ 2147483647 w 142"/>
              <a:gd name="T25" fmla="*/ 2147483647 h 280"/>
              <a:gd name="T26" fmla="*/ 2147483647 w 142"/>
              <a:gd name="T27" fmla="*/ 2147483647 h 280"/>
              <a:gd name="T28" fmla="*/ 2147483647 w 142"/>
              <a:gd name="T29" fmla="*/ 2147483647 h 280"/>
              <a:gd name="T30" fmla="*/ 2147483647 w 142"/>
              <a:gd name="T31" fmla="*/ 2147483647 h 280"/>
              <a:gd name="T32" fmla="*/ 2147483647 w 142"/>
              <a:gd name="T33" fmla="*/ 2147483647 h 280"/>
              <a:gd name="T34" fmla="*/ 2147483647 w 142"/>
              <a:gd name="T35" fmla="*/ 2147483647 h 280"/>
              <a:gd name="T36" fmla="*/ 2147483647 w 142"/>
              <a:gd name="T37" fmla="*/ 2147483647 h 280"/>
              <a:gd name="T38" fmla="*/ 2147483647 w 142"/>
              <a:gd name="T39" fmla="*/ 2147483647 h 280"/>
              <a:gd name="T40" fmla="*/ 2147483647 w 142"/>
              <a:gd name="T41" fmla="*/ 2147483647 h 280"/>
              <a:gd name="T42" fmla="*/ 2147483647 w 142"/>
              <a:gd name="T43" fmla="*/ 2147483647 h 280"/>
              <a:gd name="T44" fmla="*/ 2147483647 w 142"/>
              <a:gd name="T45" fmla="*/ 2147483647 h 280"/>
              <a:gd name="T46" fmla="*/ 2147483647 w 142"/>
              <a:gd name="T47" fmla="*/ 2147483647 h 280"/>
              <a:gd name="T48" fmla="*/ 2147483647 w 142"/>
              <a:gd name="T49" fmla="*/ 2147483647 h 280"/>
              <a:gd name="T50" fmla="*/ 2147483647 w 142"/>
              <a:gd name="T51" fmla="*/ 2147483647 h 280"/>
              <a:gd name="T52" fmla="*/ 2147483647 w 142"/>
              <a:gd name="T53" fmla="*/ 2147483647 h 280"/>
              <a:gd name="T54" fmla="*/ 2147483647 w 142"/>
              <a:gd name="T55" fmla="*/ 2147483647 h 280"/>
              <a:gd name="T56" fmla="*/ 2147483647 w 142"/>
              <a:gd name="T57" fmla="*/ 2147483647 h 280"/>
              <a:gd name="T58" fmla="*/ 2147483647 w 142"/>
              <a:gd name="T59" fmla="*/ 2147483647 h 280"/>
              <a:gd name="T60" fmla="*/ 2147483647 w 142"/>
              <a:gd name="T61" fmla="*/ 2147483647 h 280"/>
              <a:gd name="T62" fmla="*/ 2147483647 w 142"/>
              <a:gd name="T63" fmla="*/ 2147483647 h 280"/>
              <a:gd name="T64" fmla="*/ 2147483647 w 142"/>
              <a:gd name="T65" fmla="*/ 2147483647 h 280"/>
              <a:gd name="T66" fmla="*/ 2147483647 w 142"/>
              <a:gd name="T67" fmla="*/ 2147483647 h 280"/>
              <a:gd name="T68" fmla="*/ 0 w 142"/>
              <a:gd name="T69" fmla="*/ 2147483647 h 280"/>
              <a:gd name="T70" fmla="*/ 2147483647 w 142"/>
              <a:gd name="T71" fmla="*/ 2147483647 h 280"/>
              <a:gd name="T72" fmla="*/ 2147483647 w 142"/>
              <a:gd name="T73" fmla="*/ 2147483647 h 280"/>
              <a:gd name="T74" fmla="*/ 2147483647 w 142"/>
              <a:gd name="T75" fmla="*/ 0 h 280"/>
              <a:gd name="T76" fmla="*/ 2147483647 w 142"/>
              <a:gd name="T77" fmla="*/ 2147483647 h 280"/>
              <a:gd name="T78" fmla="*/ 2147483647 w 142"/>
              <a:gd name="T79" fmla="*/ 2147483647 h 280"/>
              <a:gd name="T80" fmla="*/ 2147483647 w 142"/>
              <a:gd name="T81" fmla="*/ 2147483647 h 280"/>
              <a:gd name="T82" fmla="*/ 2147483647 w 142"/>
              <a:gd name="T83" fmla="*/ 2147483647 h 280"/>
              <a:gd name="T84" fmla="*/ 2147483647 w 142"/>
              <a:gd name="T85" fmla="*/ 2147483647 h 280"/>
              <a:gd name="T86" fmla="*/ 2147483647 w 142"/>
              <a:gd name="T87" fmla="*/ 2147483647 h 280"/>
              <a:gd name="T88" fmla="*/ 2147483647 w 142"/>
              <a:gd name="T89" fmla="*/ 2147483647 h 280"/>
              <a:gd name="T90" fmla="*/ 2147483647 w 142"/>
              <a:gd name="T91" fmla="*/ 2147483647 h 280"/>
              <a:gd name="T92" fmla="*/ 2147483647 w 142"/>
              <a:gd name="T93" fmla="*/ 2147483647 h 280"/>
              <a:gd name="T94" fmla="*/ 2147483647 w 142"/>
              <a:gd name="T95" fmla="*/ 2147483647 h 280"/>
              <a:gd name="T96" fmla="*/ 2147483647 w 142"/>
              <a:gd name="T97" fmla="*/ 2147483647 h 280"/>
              <a:gd name="T98" fmla="*/ 2147483647 w 142"/>
              <a:gd name="T99" fmla="*/ 2147483647 h 280"/>
              <a:gd name="T100" fmla="*/ 2147483647 w 142"/>
              <a:gd name="T101" fmla="*/ 2147483647 h 2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
              <a:gd name="T154" fmla="*/ 0 h 280"/>
              <a:gd name="T155" fmla="*/ 142 w 142"/>
              <a:gd name="T156" fmla="*/ 280 h 2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 h="280">
                <a:moveTo>
                  <a:pt x="132" y="115"/>
                </a:moveTo>
                <a:lnTo>
                  <a:pt x="120" y="115"/>
                </a:lnTo>
                <a:lnTo>
                  <a:pt x="113" y="115"/>
                </a:lnTo>
                <a:lnTo>
                  <a:pt x="107" y="115"/>
                </a:lnTo>
                <a:lnTo>
                  <a:pt x="101" y="117"/>
                </a:lnTo>
                <a:lnTo>
                  <a:pt x="97" y="119"/>
                </a:lnTo>
                <a:lnTo>
                  <a:pt x="95" y="121"/>
                </a:lnTo>
                <a:lnTo>
                  <a:pt x="94" y="123"/>
                </a:lnTo>
                <a:lnTo>
                  <a:pt x="92" y="127"/>
                </a:lnTo>
                <a:lnTo>
                  <a:pt x="99" y="146"/>
                </a:lnTo>
                <a:lnTo>
                  <a:pt x="107" y="167"/>
                </a:lnTo>
                <a:lnTo>
                  <a:pt x="107" y="171"/>
                </a:lnTo>
                <a:lnTo>
                  <a:pt x="107" y="177"/>
                </a:lnTo>
                <a:lnTo>
                  <a:pt x="101" y="175"/>
                </a:lnTo>
                <a:lnTo>
                  <a:pt x="97" y="169"/>
                </a:lnTo>
                <a:lnTo>
                  <a:pt x="94" y="163"/>
                </a:lnTo>
                <a:lnTo>
                  <a:pt x="92" y="158"/>
                </a:lnTo>
                <a:lnTo>
                  <a:pt x="90" y="154"/>
                </a:lnTo>
                <a:lnTo>
                  <a:pt x="86" y="150"/>
                </a:lnTo>
                <a:lnTo>
                  <a:pt x="80" y="148"/>
                </a:lnTo>
                <a:lnTo>
                  <a:pt x="74" y="144"/>
                </a:lnTo>
                <a:lnTo>
                  <a:pt x="67" y="142"/>
                </a:lnTo>
                <a:lnTo>
                  <a:pt x="63" y="138"/>
                </a:lnTo>
                <a:lnTo>
                  <a:pt x="59" y="135"/>
                </a:lnTo>
                <a:lnTo>
                  <a:pt x="57" y="127"/>
                </a:lnTo>
                <a:lnTo>
                  <a:pt x="36" y="129"/>
                </a:lnTo>
                <a:lnTo>
                  <a:pt x="46" y="142"/>
                </a:lnTo>
                <a:lnTo>
                  <a:pt x="48" y="152"/>
                </a:lnTo>
                <a:lnTo>
                  <a:pt x="48" y="160"/>
                </a:lnTo>
                <a:lnTo>
                  <a:pt x="42" y="175"/>
                </a:lnTo>
                <a:lnTo>
                  <a:pt x="36" y="194"/>
                </a:lnTo>
                <a:lnTo>
                  <a:pt x="38" y="200"/>
                </a:lnTo>
                <a:lnTo>
                  <a:pt x="42" y="206"/>
                </a:lnTo>
                <a:lnTo>
                  <a:pt x="46" y="209"/>
                </a:lnTo>
                <a:lnTo>
                  <a:pt x="51" y="209"/>
                </a:lnTo>
                <a:lnTo>
                  <a:pt x="51" y="217"/>
                </a:lnTo>
                <a:lnTo>
                  <a:pt x="53" y="223"/>
                </a:lnTo>
                <a:lnTo>
                  <a:pt x="53" y="230"/>
                </a:lnTo>
                <a:lnTo>
                  <a:pt x="61" y="242"/>
                </a:lnTo>
                <a:lnTo>
                  <a:pt x="74" y="255"/>
                </a:lnTo>
                <a:lnTo>
                  <a:pt x="86" y="267"/>
                </a:lnTo>
                <a:lnTo>
                  <a:pt x="99" y="273"/>
                </a:lnTo>
                <a:lnTo>
                  <a:pt x="92" y="277"/>
                </a:lnTo>
                <a:lnTo>
                  <a:pt x="84" y="280"/>
                </a:lnTo>
                <a:lnTo>
                  <a:pt x="74" y="275"/>
                </a:lnTo>
                <a:lnTo>
                  <a:pt x="61" y="269"/>
                </a:lnTo>
                <a:lnTo>
                  <a:pt x="57" y="259"/>
                </a:lnTo>
                <a:lnTo>
                  <a:pt x="49" y="252"/>
                </a:lnTo>
                <a:lnTo>
                  <a:pt x="40" y="242"/>
                </a:lnTo>
                <a:lnTo>
                  <a:pt x="30" y="232"/>
                </a:lnTo>
                <a:lnTo>
                  <a:pt x="26" y="232"/>
                </a:lnTo>
                <a:lnTo>
                  <a:pt x="23" y="232"/>
                </a:lnTo>
                <a:lnTo>
                  <a:pt x="23" y="223"/>
                </a:lnTo>
                <a:lnTo>
                  <a:pt x="23" y="215"/>
                </a:lnTo>
                <a:lnTo>
                  <a:pt x="24" y="207"/>
                </a:lnTo>
                <a:lnTo>
                  <a:pt x="26" y="200"/>
                </a:lnTo>
                <a:lnTo>
                  <a:pt x="28" y="194"/>
                </a:lnTo>
                <a:lnTo>
                  <a:pt x="32" y="179"/>
                </a:lnTo>
                <a:lnTo>
                  <a:pt x="36" y="158"/>
                </a:lnTo>
                <a:lnTo>
                  <a:pt x="36" y="140"/>
                </a:lnTo>
                <a:lnTo>
                  <a:pt x="24" y="117"/>
                </a:lnTo>
                <a:lnTo>
                  <a:pt x="17" y="96"/>
                </a:lnTo>
                <a:lnTo>
                  <a:pt x="19" y="89"/>
                </a:lnTo>
                <a:lnTo>
                  <a:pt x="23" y="85"/>
                </a:lnTo>
                <a:lnTo>
                  <a:pt x="11" y="54"/>
                </a:lnTo>
                <a:lnTo>
                  <a:pt x="0" y="29"/>
                </a:lnTo>
                <a:lnTo>
                  <a:pt x="1" y="19"/>
                </a:lnTo>
                <a:lnTo>
                  <a:pt x="3" y="14"/>
                </a:lnTo>
                <a:lnTo>
                  <a:pt x="7" y="10"/>
                </a:lnTo>
                <a:lnTo>
                  <a:pt x="11" y="6"/>
                </a:lnTo>
                <a:lnTo>
                  <a:pt x="23" y="2"/>
                </a:lnTo>
                <a:lnTo>
                  <a:pt x="34" y="0"/>
                </a:lnTo>
                <a:lnTo>
                  <a:pt x="44" y="8"/>
                </a:lnTo>
                <a:lnTo>
                  <a:pt x="53" y="12"/>
                </a:lnTo>
                <a:lnTo>
                  <a:pt x="57" y="37"/>
                </a:lnTo>
                <a:lnTo>
                  <a:pt x="63" y="54"/>
                </a:lnTo>
                <a:lnTo>
                  <a:pt x="67" y="52"/>
                </a:lnTo>
                <a:lnTo>
                  <a:pt x="71" y="46"/>
                </a:lnTo>
                <a:lnTo>
                  <a:pt x="71" y="42"/>
                </a:lnTo>
                <a:lnTo>
                  <a:pt x="72" y="39"/>
                </a:lnTo>
                <a:lnTo>
                  <a:pt x="78" y="42"/>
                </a:lnTo>
                <a:lnTo>
                  <a:pt x="84" y="44"/>
                </a:lnTo>
                <a:lnTo>
                  <a:pt x="90" y="39"/>
                </a:lnTo>
                <a:lnTo>
                  <a:pt x="97" y="33"/>
                </a:lnTo>
                <a:lnTo>
                  <a:pt x="101" y="33"/>
                </a:lnTo>
                <a:lnTo>
                  <a:pt x="105" y="37"/>
                </a:lnTo>
                <a:lnTo>
                  <a:pt x="107" y="39"/>
                </a:lnTo>
                <a:lnTo>
                  <a:pt x="109" y="42"/>
                </a:lnTo>
                <a:lnTo>
                  <a:pt x="118" y="56"/>
                </a:lnTo>
                <a:lnTo>
                  <a:pt x="130" y="71"/>
                </a:lnTo>
                <a:lnTo>
                  <a:pt x="134" y="79"/>
                </a:lnTo>
                <a:lnTo>
                  <a:pt x="138" y="85"/>
                </a:lnTo>
                <a:lnTo>
                  <a:pt x="142" y="92"/>
                </a:lnTo>
                <a:lnTo>
                  <a:pt x="142" y="100"/>
                </a:lnTo>
                <a:lnTo>
                  <a:pt x="138" y="108"/>
                </a:lnTo>
                <a:lnTo>
                  <a:pt x="134" y="112"/>
                </a:lnTo>
                <a:lnTo>
                  <a:pt x="132" y="115"/>
                </a:lnTo>
              </a:path>
            </a:pathLst>
          </a:custGeom>
          <a:solidFill>
            <a:srgbClr val="FFCC66"/>
          </a:solidFill>
          <a:ln w="0">
            <a:solidFill>
              <a:srgbClr val="6600FF"/>
            </a:solidFill>
            <a:round/>
            <a:headEnd/>
            <a:tailEnd/>
          </a:ln>
        </p:spPr>
        <p:txBody>
          <a:bodyPr/>
          <a:lstStyle/>
          <a:p>
            <a:endParaRPr lang="it-IT"/>
          </a:p>
        </p:txBody>
      </p:sp>
      <p:sp>
        <p:nvSpPr>
          <p:cNvPr id="15600" name="Freeform 535"/>
          <p:cNvSpPr>
            <a:spLocks noChangeAspect="1"/>
          </p:cNvSpPr>
          <p:nvPr/>
        </p:nvSpPr>
        <p:spPr bwMode="auto">
          <a:xfrm>
            <a:off x="2084388" y="4878388"/>
            <a:ext cx="301625" cy="1162050"/>
          </a:xfrm>
          <a:custGeom>
            <a:avLst/>
            <a:gdLst>
              <a:gd name="T0" fmla="*/ 2147483647 w 178"/>
              <a:gd name="T1" fmla="*/ 2147483647 h 685"/>
              <a:gd name="T2" fmla="*/ 2147483647 w 178"/>
              <a:gd name="T3" fmla="*/ 2147483647 h 685"/>
              <a:gd name="T4" fmla="*/ 2147483647 w 178"/>
              <a:gd name="T5" fmla="*/ 2147483647 h 685"/>
              <a:gd name="T6" fmla="*/ 2147483647 w 178"/>
              <a:gd name="T7" fmla="*/ 2147483647 h 685"/>
              <a:gd name="T8" fmla="*/ 2147483647 w 178"/>
              <a:gd name="T9" fmla="*/ 2147483647 h 685"/>
              <a:gd name="T10" fmla="*/ 2147483647 w 178"/>
              <a:gd name="T11" fmla="*/ 2147483647 h 685"/>
              <a:gd name="T12" fmla="*/ 2147483647 w 178"/>
              <a:gd name="T13" fmla="*/ 2147483647 h 685"/>
              <a:gd name="T14" fmla="*/ 2147483647 w 178"/>
              <a:gd name="T15" fmla="*/ 2147483647 h 685"/>
              <a:gd name="T16" fmla="*/ 2147483647 w 178"/>
              <a:gd name="T17" fmla="*/ 2147483647 h 685"/>
              <a:gd name="T18" fmla="*/ 2147483647 w 178"/>
              <a:gd name="T19" fmla="*/ 2147483647 h 685"/>
              <a:gd name="T20" fmla="*/ 2147483647 w 178"/>
              <a:gd name="T21" fmla="*/ 2147483647 h 685"/>
              <a:gd name="T22" fmla="*/ 2147483647 w 178"/>
              <a:gd name="T23" fmla="*/ 2147483647 h 685"/>
              <a:gd name="T24" fmla="*/ 2147483647 w 178"/>
              <a:gd name="T25" fmla="*/ 2147483647 h 685"/>
              <a:gd name="T26" fmla="*/ 2147483647 w 178"/>
              <a:gd name="T27" fmla="*/ 2147483647 h 685"/>
              <a:gd name="T28" fmla="*/ 2147483647 w 178"/>
              <a:gd name="T29" fmla="*/ 2147483647 h 685"/>
              <a:gd name="T30" fmla="*/ 2147483647 w 178"/>
              <a:gd name="T31" fmla="*/ 2147483647 h 685"/>
              <a:gd name="T32" fmla="*/ 2147483647 w 178"/>
              <a:gd name="T33" fmla="*/ 2147483647 h 685"/>
              <a:gd name="T34" fmla="*/ 2147483647 w 178"/>
              <a:gd name="T35" fmla="*/ 2147483647 h 685"/>
              <a:gd name="T36" fmla="*/ 2147483647 w 178"/>
              <a:gd name="T37" fmla="*/ 2147483647 h 685"/>
              <a:gd name="T38" fmla="*/ 2147483647 w 178"/>
              <a:gd name="T39" fmla="*/ 2147483647 h 685"/>
              <a:gd name="T40" fmla="*/ 2147483647 w 178"/>
              <a:gd name="T41" fmla="*/ 2147483647 h 685"/>
              <a:gd name="T42" fmla="*/ 2147483647 w 178"/>
              <a:gd name="T43" fmla="*/ 2147483647 h 685"/>
              <a:gd name="T44" fmla="*/ 2147483647 w 178"/>
              <a:gd name="T45" fmla="*/ 2147483647 h 685"/>
              <a:gd name="T46" fmla="*/ 2147483647 w 178"/>
              <a:gd name="T47" fmla="*/ 2147483647 h 685"/>
              <a:gd name="T48" fmla="*/ 2147483647 w 178"/>
              <a:gd name="T49" fmla="*/ 2147483647 h 685"/>
              <a:gd name="T50" fmla="*/ 2147483647 w 178"/>
              <a:gd name="T51" fmla="*/ 2147483647 h 685"/>
              <a:gd name="T52" fmla="*/ 2147483647 w 178"/>
              <a:gd name="T53" fmla="*/ 2147483647 h 685"/>
              <a:gd name="T54" fmla="*/ 2147483647 w 178"/>
              <a:gd name="T55" fmla="*/ 2147483647 h 685"/>
              <a:gd name="T56" fmla="*/ 2147483647 w 178"/>
              <a:gd name="T57" fmla="*/ 2147483647 h 685"/>
              <a:gd name="T58" fmla="*/ 2147483647 w 178"/>
              <a:gd name="T59" fmla="*/ 2147483647 h 685"/>
              <a:gd name="T60" fmla="*/ 2147483647 w 178"/>
              <a:gd name="T61" fmla="*/ 2147483647 h 685"/>
              <a:gd name="T62" fmla="*/ 2147483647 w 178"/>
              <a:gd name="T63" fmla="*/ 2147483647 h 685"/>
              <a:gd name="T64" fmla="*/ 2147483647 w 178"/>
              <a:gd name="T65" fmla="*/ 2147483647 h 685"/>
              <a:gd name="T66" fmla="*/ 2147483647 w 178"/>
              <a:gd name="T67" fmla="*/ 2147483647 h 685"/>
              <a:gd name="T68" fmla="*/ 2147483647 w 178"/>
              <a:gd name="T69" fmla="*/ 2147483647 h 685"/>
              <a:gd name="T70" fmla="*/ 2147483647 w 178"/>
              <a:gd name="T71" fmla="*/ 2147483647 h 685"/>
              <a:gd name="T72" fmla="*/ 2147483647 w 178"/>
              <a:gd name="T73" fmla="*/ 2147483647 h 685"/>
              <a:gd name="T74" fmla="*/ 2147483647 w 178"/>
              <a:gd name="T75" fmla="*/ 2147483647 h 685"/>
              <a:gd name="T76" fmla="*/ 2147483647 w 178"/>
              <a:gd name="T77" fmla="*/ 2147483647 h 685"/>
              <a:gd name="T78" fmla="*/ 2147483647 w 178"/>
              <a:gd name="T79" fmla="*/ 2147483647 h 685"/>
              <a:gd name="T80" fmla="*/ 2147483647 w 178"/>
              <a:gd name="T81" fmla="*/ 2147483647 h 685"/>
              <a:gd name="T82" fmla="*/ 2147483647 w 178"/>
              <a:gd name="T83" fmla="*/ 2147483647 h 685"/>
              <a:gd name="T84" fmla="*/ 2147483647 w 178"/>
              <a:gd name="T85" fmla="*/ 2147483647 h 685"/>
              <a:gd name="T86" fmla="*/ 2147483647 w 178"/>
              <a:gd name="T87" fmla="*/ 2147483647 h 685"/>
              <a:gd name="T88" fmla="*/ 2147483647 w 178"/>
              <a:gd name="T89" fmla="*/ 2147483647 h 685"/>
              <a:gd name="T90" fmla="*/ 2147483647 w 178"/>
              <a:gd name="T91" fmla="*/ 2147483647 h 685"/>
              <a:gd name="T92" fmla="*/ 2147483647 w 178"/>
              <a:gd name="T93" fmla="*/ 2147483647 h 685"/>
              <a:gd name="T94" fmla="*/ 2147483647 w 178"/>
              <a:gd name="T95" fmla="*/ 2147483647 h 685"/>
              <a:gd name="T96" fmla="*/ 2147483647 w 178"/>
              <a:gd name="T97" fmla="*/ 2147483647 h 685"/>
              <a:gd name="T98" fmla="*/ 2147483647 w 178"/>
              <a:gd name="T99" fmla="*/ 2147483647 h 685"/>
              <a:gd name="T100" fmla="*/ 2147483647 w 178"/>
              <a:gd name="T101" fmla="*/ 2147483647 h 6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8"/>
              <a:gd name="T154" fmla="*/ 0 h 685"/>
              <a:gd name="T155" fmla="*/ 178 w 178"/>
              <a:gd name="T156" fmla="*/ 685 h 6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8" h="685">
                <a:moveTo>
                  <a:pt x="146" y="650"/>
                </a:moveTo>
                <a:lnTo>
                  <a:pt x="138" y="650"/>
                </a:lnTo>
                <a:lnTo>
                  <a:pt x="132" y="646"/>
                </a:lnTo>
                <a:lnTo>
                  <a:pt x="123" y="643"/>
                </a:lnTo>
                <a:lnTo>
                  <a:pt x="115" y="637"/>
                </a:lnTo>
                <a:lnTo>
                  <a:pt x="109" y="629"/>
                </a:lnTo>
                <a:lnTo>
                  <a:pt x="104" y="623"/>
                </a:lnTo>
                <a:lnTo>
                  <a:pt x="100" y="618"/>
                </a:lnTo>
                <a:lnTo>
                  <a:pt x="98" y="612"/>
                </a:lnTo>
                <a:lnTo>
                  <a:pt x="100" y="600"/>
                </a:lnTo>
                <a:lnTo>
                  <a:pt x="104" y="593"/>
                </a:lnTo>
                <a:lnTo>
                  <a:pt x="104" y="589"/>
                </a:lnTo>
                <a:lnTo>
                  <a:pt x="104" y="581"/>
                </a:lnTo>
                <a:lnTo>
                  <a:pt x="105" y="574"/>
                </a:lnTo>
                <a:lnTo>
                  <a:pt x="107" y="564"/>
                </a:lnTo>
                <a:lnTo>
                  <a:pt x="104" y="549"/>
                </a:lnTo>
                <a:lnTo>
                  <a:pt x="98" y="533"/>
                </a:lnTo>
                <a:lnTo>
                  <a:pt x="96" y="520"/>
                </a:lnTo>
                <a:lnTo>
                  <a:pt x="92" y="506"/>
                </a:lnTo>
                <a:lnTo>
                  <a:pt x="86" y="497"/>
                </a:lnTo>
                <a:lnTo>
                  <a:pt x="81" y="485"/>
                </a:lnTo>
                <a:lnTo>
                  <a:pt x="73" y="476"/>
                </a:lnTo>
                <a:lnTo>
                  <a:pt x="67" y="464"/>
                </a:lnTo>
                <a:lnTo>
                  <a:pt x="63" y="451"/>
                </a:lnTo>
                <a:lnTo>
                  <a:pt x="63" y="433"/>
                </a:lnTo>
                <a:lnTo>
                  <a:pt x="65" y="418"/>
                </a:lnTo>
                <a:lnTo>
                  <a:pt x="67" y="403"/>
                </a:lnTo>
                <a:lnTo>
                  <a:pt x="61" y="387"/>
                </a:lnTo>
                <a:lnTo>
                  <a:pt x="56" y="370"/>
                </a:lnTo>
                <a:lnTo>
                  <a:pt x="61" y="362"/>
                </a:lnTo>
                <a:lnTo>
                  <a:pt x="65" y="355"/>
                </a:lnTo>
                <a:lnTo>
                  <a:pt x="61" y="347"/>
                </a:lnTo>
                <a:lnTo>
                  <a:pt x="57" y="339"/>
                </a:lnTo>
                <a:lnTo>
                  <a:pt x="61" y="334"/>
                </a:lnTo>
                <a:lnTo>
                  <a:pt x="65" y="322"/>
                </a:lnTo>
                <a:lnTo>
                  <a:pt x="61" y="322"/>
                </a:lnTo>
                <a:lnTo>
                  <a:pt x="57" y="322"/>
                </a:lnTo>
                <a:lnTo>
                  <a:pt x="63" y="318"/>
                </a:lnTo>
                <a:lnTo>
                  <a:pt x="65" y="311"/>
                </a:lnTo>
                <a:lnTo>
                  <a:pt x="52" y="288"/>
                </a:lnTo>
                <a:lnTo>
                  <a:pt x="40" y="261"/>
                </a:lnTo>
                <a:lnTo>
                  <a:pt x="40" y="242"/>
                </a:lnTo>
                <a:lnTo>
                  <a:pt x="40" y="221"/>
                </a:lnTo>
                <a:lnTo>
                  <a:pt x="50" y="196"/>
                </a:lnTo>
                <a:lnTo>
                  <a:pt x="57" y="171"/>
                </a:lnTo>
                <a:lnTo>
                  <a:pt x="54" y="155"/>
                </a:lnTo>
                <a:lnTo>
                  <a:pt x="48" y="140"/>
                </a:lnTo>
                <a:lnTo>
                  <a:pt x="50" y="134"/>
                </a:lnTo>
                <a:lnTo>
                  <a:pt x="52" y="130"/>
                </a:lnTo>
                <a:lnTo>
                  <a:pt x="56" y="128"/>
                </a:lnTo>
                <a:lnTo>
                  <a:pt x="59" y="125"/>
                </a:lnTo>
                <a:lnTo>
                  <a:pt x="63" y="121"/>
                </a:lnTo>
                <a:lnTo>
                  <a:pt x="67" y="115"/>
                </a:lnTo>
                <a:lnTo>
                  <a:pt x="69" y="109"/>
                </a:lnTo>
                <a:lnTo>
                  <a:pt x="71" y="102"/>
                </a:lnTo>
                <a:lnTo>
                  <a:pt x="63" y="98"/>
                </a:lnTo>
                <a:lnTo>
                  <a:pt x="57" y="92"/>
                </a:lnTo>
                <a:lnTo>
                  <a:pt x="54" y="86"/>
                </a:lnTo>
                <a:lnTo>
                  <a:pt x="48" y="77"/>
                </a:lnTo>
                <a:lnTo>
                  <a:pt x="42" y="61"/>
                </a:lnTo>
                <a:lnTo>
                  <a:pt x="40" y="50"/>
                </a:lnTo>
                <a:lnTo>
                  <a:pt x="38" y="34"/>
                </a:lnTo>
                <a:lnTo>
                  <a:pt x="34" y="23"/>
                </a:lnTo>
                <a:lnTo>
                  <a:pt x="27" y="11"/>
                </a:lnTo>
                <a:lnTo>
                  <a:pt x="19" y="0"/>
                </a:lnTo>
                <a:lnTo>
                  <a:pt x="15" y="6"/>
                </a:lnTo>
                <a:lnTo>
                  <a:pt x="11" y="13"/>
                </a:lnTo>
                <a:lnTo>
                  <a:pt x="0" y="11"/>
                </a:lnTo>
                <a:lnTo>
                  <a:pt x="4" y="34"/>
                </a:lnTo>
                <a:lnTo>
                  <a:pt x="8" y="52"/>
                </a:lnTo>
                <a:lnTo>
                  <a:pt x="13" y="69"/>
                </a:lnTo>
                <a:lnTo>
                  <a:pt x="15" y="88"/>
                </a:lnTo>
                <a:lnTo>
                  <a:pt x="11" y="100"/>
                </a:lnTo>
                <a:lnTo>
                  <a:pt x="10" y="109"/>
                </a:lnTo>
                <a:lnTo>
                  <a:pt x="13" y="138"/>
                </a:lnTo>
                <a:lnTo>
                  <a:pt x="17" y="165"/>
                </a:lnTo>
                <a:lnTo>
                  <a:pt x="15" y="180"/>
                </a:lnTo>
                <a:lnTo>
                  <a:pt x="15" y="194"/>
                </a:lnTo>
                <a:lnTo>
                  <a:pt x="15" y="201"/>
                </a:lnTo>
                <a:lnTo>
                  <a:pt x="15" y="207"/>
                </a:lnTo>
                <a:lnTo>
                  <a:pt x="11" y="213"/>
                </a:lnTo>
                <a:lnTo>
                  <a:pt x="11" y="221"/>
                </a:lnTo>
                <a:lnTo>
                  <a:pt x="13" y="230"/>
                </a:lnTo>
                <a:lnTo>
                  <a:pt x="17" y="236"/>
                </a:lnTo>
                <a:lnTo>
                  <a:pt x="17" y="247"/>
                </a:lnTo>
                <a:lnTo>
                  <a:pt x="17" y="255"/>
                </a:lnTo>
                <a:lnTo>
                  <a:pt x="19" y="268"/>
                </a:lnTo>
                <a:lnTo>
                  <a:pt x="21" y="280"/>
                </a:lnTo>
                <a:lnTo>
                  <a:pt x="25" y="286"/>
                </a:lnTo>
                <a:lnTo>
                  <a:pt x="25" y="292"/>
                </a:lnTo>
                <a:lnTo>
                  <a:pt x="25" y="295"/>
                </a:lnTo>
                <a:lnTo>
                  <a:pt x="25" y="303"/>
                </a:lnTo>
                <a:lnTo>
                  <a:pt x="25" y="318"/>
                </a:lnTo>
                <a:lnTo>
                  <a:pt x="23" y="332"/>
                </a:lnTo>
                <a:lnTo>
                  <a:pt x="23" y="345"/>
                </a:lnTo>
                <a:lnTo>
                  <a:pt x="21" y="361"/>
                </a:lnTo>
                <a:lnTo>
                  <a:pt x="17" y="370"/>
                </a:lnTo>
                <a:lnTo>
                  <a:pt x="13" y="378"/>
                </a:lnTo>
                <a:lnTo>
                  <a:pt x="23" y="405"/>
                </a:lnTo>
                <a:lnTo>
                  <a:pt x="33" y="426"/>
                </a:lnTo>
                <a:lnTo>
                  <a:pt x="29" y="435"/>
                </a:lnTo>
                <a:lnTo>
                  <a:pt x="27" y="445"/>
                </a:lnTo>
                <a:lnTo>
                  <a:pt x="29" y="451"/>
                </a:lnTo>
                <a:lnTo>
                  <a:pt x="31" y="456"/>
                </a:lnTo>
                <a:lnTo>
                  <a:pt x="33" y="460"/>
                </a:lnTo>
                <a:lnTo>
                  <a:pt x="36" y="464"/>
                </a:lnTo>
                <a:lnTo>
                  <a:pt x="44" y="466"/>
                </a:lnTo>
                <a:lnTo>
                  <a:pt x="56" y="468"/>
                </a:lnTo>
                <a:lnTo>
                  <a:pt x="59" y="487"/>
                </a:lnTo>
                <a:lnTo>
                  <a:pt x="61" y="504"/>
                </a:lnTo>
                <a:lnTo>
                  <a:pt x="63" y="516"/>
                </a:lnTo>
                <a:lnTo>
                  <a:pt x="67" y="527"/>
                </a:lnTo>
                <a:lnTo>
                  <a:pt x="67" y="537"/>
                </a:lnTo>
                <a:lnTo>
                  <a:pt x="71" y="547"/>
                </a:lnTo>
                <a:lnTo>
                  <a:pt x="61" y="550"/>
                </a:lnTo>
                <a:lnTo>
                  <a:pt x="54" y="552"/>
                </a:lnTo>
                <a:lnTo>
                  <a:pt x="50" y="552"/>
                </a:lnTo>
                <a:lnTo>
                  <a:pt x="46" y="554"/>
                </a:lnTo>
                <a:lnTo>
                  <a:pt x="44" y="558"/>
                </a:lnTo>
                <a:lnTo>
                  <a:pt x="42" y="562"/>
                </a:lnTo>
                <a:lnTo>
                  <a:pt x="50" y="562"/>
                </a:lnTo>
                <a:lnTo>
                  <a:pt x="59" y="564"/>
                </a:lnTo>
                <a:lnTo>
                  <a:pt x="67" y="566"/>
                </a:lnTo>
                <a:lnTo>
                  <a:pt x="71" y="568"/>
                </a:lnTo>
                <a:lnTo>
                  <a:pt x="73" y="575"/>
                </a:lnTo>
                <a:lnTo>
                  <a:pt x="75" y="579"/>
                </a:lnTo>
                <a:lnTo>
                  <a:pt x="79" y="581"/>
                </a:lnTo>
                <a:lnTo>
                  <a:pt x="82" y="583"/>
                </a:lnTo>
                <a:lnTo>
                  <a:pt x="84" y="598"/>
                </a:lnTo>
                <a:lnTo>
                  <a:pt x="88" y="616"/>
                </a:lnTo>
                <a:lnTo>
                  <a:pt x="92" y="623"/>
                </a:lnTo>
                <a:lnTo>
                  <a:pt x="96" y="629"/>
                </a:lnTo>
                <a:lnTo>
                  <a:pt x="102" y="635"/>
                </a:lnTo>
                <a:lnTo>
                  <a:pt x="105" y="637"/>
                </a:lnTo>
                <a:lnTo>
                  <a:pt x="107" y="643"/>
                </a:lnTo>
                <a:lnTo>
                  <a:pt x="109" y="646"/>
                </a:lnTo>
                <a:lnTo>
                  <a:pt x="113" y="648"/>
                </a:lnTo>
                <a:lnTo>
                  <a:pt x="117" y="650"/>
                </a:lnTo>
                <a:lnTo>
                  <a:pt x="125" y="654"/>
                </a:lnTo>
                <a:lnTo>
                  <a:pt x="130" y="658"/>
                </a:lnTo>
                <a:lnTo>
                  <a:pt x="127" y="660"/>
                </a:lnTo>
                <a:lnTo>
                  <a:pt x="125" y="660"/>
                </a:lnTo>
                <a:lnTo>
                  <a:pt x="127" y="666"/>
                </a:lnTo>
                <a:lnTo>
                  <a:pt x="132" y="669"/>
                </a:lnTo>
                <a:lnTo>
                  <a:pt x="140" y="671"/>
                </a:lnTo>
                <a:lnTo>
                  <a:pt x="150" y="671"/>
                </a:lnTo>
                <a:lnTo>
                  <a:pt x="157" y="683"/>
                </a:lnTo>
                <a:lnTo>
                  <a:pt x="159" y="685"/>
                </a:lnTo>
                <a:lnTo>
                  <a:pt x="163" y="675"/>
                </a:lnTo>
                <a:lnTo>
                  <a:pt x="169" y="671"/>
                </a:lnTo>
                <a:lnTo>
                  <a:pt x="173" y="668"/>
                </a:lnTo>
                <a:lnTo>
                  <a:pt x="178" y="668"/>
                </a:lnTo>
                <a:lnTo>
                  <a:pt x="176" y="662"/>
                </a:lnTo>
                <a:lnTo>
                  <a:pt x="176" y="658"/>
                </a:lnTo>
                <a:lnTo>
                  <a:pt x="146" y="650"/>
                </a:lnTo>
                <a:close/>
              </a:path>
            </a:pathLst>
          </a:custGeom>
          <a:solidFill>
            <a:srgbClr val="FFCC66"/>
          </a:solidFill>
          <a:ln w="9525">
            <a:noFill/>
            <a:round/>
            <a:headEnd/>
            <a:tailEnd/>
          </a:ln>
        </p:spPr>
        <p:txBody>
          <a:bodyPr/>
          <a:lstStyle/>
          <a:p>
            <a:endParaRPr lang="it-IT"/>
          </a:p>
        </p:txBody>
      </p:sp>
      <p:sp>
        <p:nvSpPr>
          <p:cNvPr id="15601" name="Freeform 536"/>
          <p:cNvSpPr>
            <a:spLocks noChangeAspect="1"/>
          </p:cNvSpPr>
          <p:nvPr/>
        </p:nvSpPr>
        <p:spPr bwMode="auto">
          <a:xfrm>
            <a:off x="2084388" y="4878388"/>
            <a:ext cx="301625" cy="1162050"/>
          </a:xfrm>
          <a:custGeom>
            <a:avLst/>
            <a:gdLst>
              <a:gd name="T0" fmla="*/ 2147483647 w 178"/>
              <a:gd name="T1" fmla="*/ 2147483647 h 685"/>
              <a:gd name="T2" fmla="*/ 2147483647 w 178"/>
              <a:gd name="T3" fmla="*/ 2147483647 h 685"/>
              <a:gd name="T4" fmla="*/ 2147483647 w 178"/>
              <a:gd name="T5" fmla="*/ 2147483647 h 685"/>
              <a:gd name="T6" fmla="*/ 2147483647 w 178"/>
              <a:gd name="T7" fmla="*/ 2147483647 h 685"/>
              <a:gd name="T8" fmla="*/ 2147483647 w 178"/>
              <a:gd name="T9" fmla="*/ 2147483647 h 685"/>
              <a:gd name="T10" fmla="*/ 2147483647 w 178"/>
              <a:gd name="T11" fmla="*/ 2147483647 h 685"/>
              <a:gd name="T12" fmla="*/ 2147483647 w 178"/>
              <a:gd name="T13" fmla="*/ 2147483647 h 685"/>
              <a:gd name="T14" fmla="*/ 2147483647 w 178"/>
              <a:gd name="T15" fmla="*/ 2147483647 h 685"/>
              <a:gd name="T16" fmla="*/ 2147483647 w 178"/>
              <a:gd name="T17" fmla="*/ 2147483647 h 685"/>
              <a:gd name="T18" fmla="*/ 2147483647 w 178"/>
              <a:gd name="T19" fmla="*/ 2147483647 h 685"/>
              <a:gd name="T20" fmla="*/ 2147483647 w 178"/>
              <a:gd name="T21" fmla="*/ 2147483647 h 685"/>
              <a:gd name="T22" fmla="*/ 2147483647 w 178"/>
              <a:gd name="T23" fmla="*/ 2147483647 h 685"/>
              <a:gd name="T24" fmla="*/ 2147483647 w 178"/>
              <a:gd name="T25" fmla="*/ 2147483647 h 685"/>
              <a:gd name="T26" fmla="*/ 2147483647 w 178"/>
              <a:gd name="T27" fmla="*/ 2147483647 h 685"/>
              <a:gd name="T28" fmla="*/ 2147483647 w 178"/>
              <a:gd name="T29" fmla="*/ 2147483647 h 685"/>
              <a:gd name="T30" fmla="*/ 2147483647 w 178"/>
              <a:gd name="T31" fmla="*/ 2147483647 h 685"/>
              <a:gd name="T32" fmla="*/ 2147483647 w 178"/>
              <a:gd name="T33" fmla="*/ 2147483647 h 685"/>
              <a:gd name="T34" fmla="*/ 2147483647 w 178"/>
              <a:gd name="T35" fmla="*/ 2147483647 h 685"/>
              <a:gd name="T36" fmla="*/ 2147483647 w 178"/>
              <a:gd name="T37" fmla="*/ 2147483647 h 685"/>
              <a:gd name="T38" fmla="*/ 2147483647 w 178"/>
              <a:gd name="T39" fmla="*/ 2147483647 h 685"/>
              <a:gd name="T40" fmla="*/ 2147483647 w 178"/>
              <a:gd name="T41" fmla="*/ 2147483647 h 685"/>
              <a:gd name="T42" fmla="*/ 2147483647 w 178"/>
              <a:gd name="T43" fmla="*/ 2147483647 h 685"/>
              <a:gd name="T44" fmla="*/ 0 w 178"/>
              <a:gd name="T45" fmla="*/ 2147483647 h 685"/>
              <a:gd name="T46" fmla="*/ 2147483647 w 178"/>
              <a:gd name="T47" fmla="*/ 2147483647 h 685"/>
              <a:gd name="T48" fmla="*/ 2147483647 w 178"/>
              <a:gd name="T49" fmla="*/ 2147483647 h 685"/>
              <a:gd name="T50" fmla="*/ 2147483647 w 178"/>
              <a:gd name="T51" fmla="*/ 2147483647 h 685"/>
              <a:gd name="T52" fmla="*/ 2147483647 w 178"/>
              <a:gd name="T53" fmla="*/ 2147483647 h 685"/>
              <a:gd name="T54" fmla="*/ 2147483647 w 178"/>
              <a:gd name="T55" fmla="*/ 2147483647 h 685"/>
              <a:gd name="T56" fmla="*/ 2147483647 w 178"/>
              <a:gd name="T57" fmla="*/ 2147483647 h 685"/>
              <a:gd name="T58" fmla="*/ 2147483647 w 178"/>
              <a:gd name="T59" fmla="*/ 2147483647 h 685"/>
              <a:gd name="T60" fmla="*/ 2147483647 w 178"/>
              <a:gd name="T61" fmla="*/ 2147483647 h 685"/>
              <a:gd name="T62" fmla="*/ 2147483647 w 178"/>
              <a:gd name="T63" fmla="*/ 2147483647 h 685"/>
              <a:gd name="T64" fmla="*/ 2147483647 w 178"/>
              <a:gd name="T65" fmla="*/ 2147483647 h 685"/>
              <a:gd name="T66" fmla="*/ 2147483647 w 178"/>
              <a:gd name="T67" fmla="*/ 2147483647 h 685"/>
              <a:gd name="T68" fmla="*/ 2147483647 w 178"/>
              <a:gd name="T69" fmla="*/ 2147483647 h 685"/>
              <a:gd name="T70" fmla="*/ 2147483647 w 178"/>
              <a:gd name="T71" fmla="*/ 2147483647 h 685"/>
              <a:gd name="T72" fmla="*/ 2147483647 w 178"/>
              <a:gd name="T73" fmla="*/ 2147483647 h 685"/>
              <a:gd name="T74" fmla="*/ 2147483647 w 178"/>
              <a:gd name="T75" fmla="*/ 2147483647 h 685"/>
              <a:gd name="T76" fmla="*/ 2147483647 w 178"/>
              <a:gd name="T77" fmla="*/ 2147483647 h 685"/>
              <a:gd name="T78" fmla="*/ 2147483647 w 178"/>
              <a:gd name="T79" fmla="*/ 2147483647 h 685"/>
              <a:gd name="T80" fmla="*/ 2147483647 w 178"/>
              <a:gd name="T81" fmla="*/ 2147483647 h 685"/>
              <a:gd name="T82" fmla="*/ 2147483647 w 178"/>
              <a:gd name="T83" fmla="*/ 2147483647 h 685"/>
              <a:gd name="T84" fmla="*/ 2147483647 w 178"/>
              <a:gd name="T85" fmla="*/ 2147483647 h 685"/>
              <a:gd name="T86" fmla="*/ 2147483647 w 178"/>
              <a:gd name="T87" fmla="*/ 2147483647 h 685"/>
              <a:gd name="T88" fmla="*/ 2147483647 w 178"/>
              <a:gd name="T89" fmla="*/ 2147483647 h 685"/>
              <a:gd name="T90" fmla="*/ 2147483647 w 178"/>
              <a:gd name="T91" fmla="*/ 2147483647 h 685"/>
              <a:gd name="T92" fmla="*/ 2147483647 w 178"/>
              <a:gd name="T93" fmla="*/ 2147483647 h 685"/>
              <a:gd name="T94" fmla="*/ 2147483647 w 178"/>
              <a:gd name="T95" fmla="*/ 2147483647 h 685"/>
              <a:gd name="T96" fmla="*/ 2147483647 w 178"/>
              <a:gd name="T97" fmla="*/ 2147483647 h 685"/>
              <a:gd name="T98" fmla="*/ 2147483647 w 178"/>
              <a:gd name="T99" fmla="*/ 2147483647 h 685"/>
              <a:gd name="T100" fmla="*/ 2147483647 w 178"/>
              <a:gd name="T101" fmla="*/ 2147483647 h 685"/>
              <a:gd name="T102" fmla="*/ 2147483647 w 178"/>
              <a:gd name="T103" fmla="*/ 2147483647 h 685"/>
              <a:gd name="T104" fmla="*/ 2147483647 w 178"/>
              <a:gd name="T105" fmla="*/ 2147483647 h 6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685"/>
              <a:gd name="T161" fmla="*/ 178 w 178"/>
              <a:gd name="T162" fmla="*/ 685 h 6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685">
                <a:moveTo>
                  <a:pt x="146" y="650"/>
                </a:moveTo>
                <a:lnTo>
                  <a:pt x="138" y="650"/>
                </a:lnTo>
                <a:lnTo>
                  <a:pt x="132" y="646"/>
                </a:lnTo>
                <a:lnTo>
                  <a:pt x="123" y="643"/>
                </a:lnTo>
                <a:lnTo>
                  <a:pt x="115" y="637"/>
                </a:lnTo>
                <a:lnTo>
                  <a:pt x="109" y="629"/>
                </a:lnTo>
                <a:lnTo>
                  <a:pt x="104" y="623"/>
                </a:lnTo>
                <a:lnTo>
                  <a:pt x="100" y="618"/>
                </a:lnTo>
                <a:lnTo>
                  <a:pt x="98" y="612"/>
                </a:lnTo>
                <a:lnTo>
                  <a:pt x="100" y="600"/>
                </a:lnTo>
                <a:lnTo>
                  <a:pt x="104" y="593"/>
                </a:lnTo>
                <a:lnTo>
                  <a:pt x="104" y="589"/>
                </a:lnTo>
                <a:lnTo>
                  <a:pt x="104" y="581"/>
                </a:lnTo>
                <a:lnTo>
                  <a:pt x="105" y="574"/>
                </a:lnTo>
                <a:lnTo>
                  <a:pt x="107" y="564"/>
                </a:lnTo>
                <a:lnTo>
                  <a:pt x="104" y="549"/>
                </a:lnTo>
                <a:lnTo>
                  <a:pt x="98" y="533"/>
                </a:lnTo>
                <a:lnTo>
                  <a:pt x="96" y="520"/>
                </a:lnTo>
                <a:lnTo>
                  <a:pt x="92" y="506"/>
                </a:lnTo>
                <a:lnTo>
                  <a:pt x="86" y="497"/>
                </a:lnTo>
                <a:lnTo>
                  <a:pt x="81" y="485"/>
                </a:lnTo>
                <a:lnTo>
                  <a:pt x="73" y="476"/>
                </a:lnTo>
                <a:lnTo>
                  <a:pt x="67" y="464"/>
                </a:lnTo>
                <a:lnTo>
                  <a:pt x="63" y="451"/>
                </a:lnTo>
                <a:lnTo>
                  <a:pt x="63" y="433"/>
                </a:lnTo>
                <a:lnTo>
                  <a:pt x="65" y="418"/>
                </a:lnTo>
                <a:lnTo>
                  <a:pt x="67" y="403"/>
                </a:lnTo>
                <a:lnTo>
                  <a:pt x="61" y="387"/>
                </a:lnTo>
                <a:lnTo>
                  <a:pt x="56" y="370"/>
                </a:lnTo>
                <a:lnTo>
                  <a:pt x="61" y="362"/>
                </a:lnTo>
                <a:lnTo>
                  <a:pt x="65" y="355"/>
                </a:lnTo>
                <a:lnTo>
                  <a:pt x="61" y="347"/>
                </a:lnTo>
                <a:lnTo>
                  <a:pt x="57" y="339"/>
                </a:lnTo>
                <a:lnTo>
                  <a:pt x="61" y="334"/>
                </a:lnTo>
                <a:lnTo>
                  <a:pt x="65" y="322"/>
                </a:lnTo>
                <a:lnTo>
                  <a:pt x="61" y="322"/>
                </a:lnTo>
                <a:lnTo>
                  <a:pt x="57" y="322"/>
                </a:lnTo>
                <a:lnTo>
                  <a:pt x="63" y="318"/>
                </a:lnTo>
                <a:lnTo>
                  <a:pt x="65" y="311"/>
                </a:lnTo>
                <a:lnTo>
                  <a:pt x="52" y="288"/>
                </a:lnTo>
                <a:lnTo>
                  <a:pt x="40" y="261"/>
                </a:lnTo>
                <a:lnTo>
                  <a:pt x="40" y="242"/>
                </a:lnTo>
                <a:lnTo>
                  <a:pt x="40" y="221"/>
                </a:lnTo>
                <a:lnTo>
                  <a:pt x="50" y="196"/>
                </a:lnTo>
                <a:lnTo>
                  <a:pt x="57" y="171"/>
                </a:lnTo>
                <a:lnTo>
                  <a:pt x="54" y="155"/>
                </a:lnTo>
                <a:lnTo>
                  <a:pt x="48" y="140"/>
                </a:lnTo>
                <a:lnTo>
                  <a:pt x="50" y="134"/>
                </a:lnTo>
                <a:lnTo>
                  <a:pt x="52" y="130"/>
                </a:lnTo>
                <a:lnTo>
                  <a:pt x="56" y="128"/>
                </a:lnTo>
                <a:lnTo>
                  <a:pt x="59" y="125"/>
                </a:lnTo>
                <a:lnTo>
                  <a:pt x="63" y="121"/>
                </a:lnTo>
                <a:lnTo>
                  <a:pt x="67" y="115"/>
                </a:lnTo>
                <a:lnTo>
                  <a:pt x="69" y="109"/>
                </a:lnTo>
                <a:lnTo>
                  <a:pt x="71" y="102"/>
                </a:lnTo>
                <a:lnTo>
                  <a:pt x="63" y="98"/>
                </a:lnTo>
                <a:lnTo>
                  <a:pt x="57" y="92"/>
                </a:lnTo>
                <a:lnTo>
                  <a:pt x="54" y="86"/>
                </a:lnTo>
                <a:lnTo>
                  <a:pt x="48" y="77"/>
                </a:lnTo>
                <a:lnTo>
                  <a:pt x="42" y="61"/>
                </a:lnTo>
                <a:lnTo>
                  <a:pt x="40" y="50"/>
                </a:lnTo>
                <a:lnTo>
                  <a:pt x="38" y="34"/>
                </a:lnTo>
                <a:lnTo>
                  <a:pt x="34" y="23"/>
                </a:lnTo>
                <a:lnTo>
                  <a:pt x="27" y="11"/>
                </a:lnTo>
                <a:lnTo>
                  <a:pt x="19" y="0"/>
                </a:lnTo>
                <a:lnTo>
                  <a:pt x="15" y="6"/>
                </a:lnTo>
                <a:lnTo>
                  <a:pt x="11" y="13"/>
                </a:lnTo>
                <a:lnTo>
                  <a:pt x="0" y="11"/>
                </a:lnTo>
                <a:lnTo>
                  <a:pt x="4" y="34"/>
                </a:lnTo>
                <a:lnTo>
                  <a:pt x="8" y="52"/>
                </a:lnTo>
                <a:lnTo>
                  <a:pt x="13" y="69"/>
                </a:lnTo>
                <a:lnTo>
                  <a:pt x="15" y="88"/>
                </a:lnTo>
                <a:lnTo>
                  <a:pt x="11" y="100"/>
                </a:lnTo>
                <a:lnTo>
                  <a:pt x="10" y="109"/>
                </a:lnTo>
                <a:lnTo>
                  <a:pt x="13" y="138"/>
                </a:lnTo>
                <a:lnTo>
                  <a:pt x="17" y="165"/>
                </a:lnTo>
                <a:lnTo>
                  <a:pt x="15" y="180"/>
                </a:lnTo>
                <a:lnTo>
                  <a:pt x="15" y="194"/>
                </a:lnTo>
                <a:lnTo>
                  <a:pt x="15" y="201"/>
                </a:lnTo>
                <a:lnTo>
                  <a:pt x="15" y="207"/>
                </a:lnTo>
                <a:lnTo>
                  <a:pt x="11" y="213"/>
                </a:lnTo>
                <a:lnTo>
                  <a:pt x="11" y="221"/>
                </a:lnTo>
                <a:lnTo>
                  <a:pt x="13" y="230"/>
                </a:lnTo>
                <a:lnTo>
                  <a:pt x="17" y="236"/>
                </a:lnTo>
                <a:lnTo>
                  <a:pt x="17" y="247"/>
                </a:lnTo>
                <a:lnTo>
                  <a:pt x="17" y="255"/>
                </a:lnTo>
                <a:lnTo>
                  <a:pt x="19" y="268"/>
                </a:lnTo>
                <a:lnTo>
                  <a:pt x="21" y="280"/>
                </a:lnTo>
                <a:lnTo>
                  <a:pt x="25" y="286"/>
                </a:lnTo>
                <a:lnTo>
                  <a:pt x="25" y="292"/>
                </a:lnTo>
                <a:lnTo>
                  <a:pt x="25" y="295"/>
                </a:lnTo>
                <a:lnTo>
                  <a:pt x="25" y="303"/>
                </a:lnTo>
                <a:lnTo>
                  <a:pt x="25" y="318"/>
                </a:lnTo>
                <a:lnTo>
                  <a:pt x="23" y="332"/>
                </a:lnTo>
                <a:lnTo>
                  <a:pt x="23" y="345"/>
                </a:lnTo>
                <a:lnTo>
                  <a:pt x="21" y="361"/>
                </a:lnTo>
                <a:lnTo>
                  <a:pt x="17" y="370"/>
                </a:lnTo>
                <a:lnTo>
                  <a:pt x="13" y="378"/>
                </a:lnTo>
                <a:lnTo>
                  <a:pt x="23" y="405"/>
                </a:lnTo>
                <a:lnTo>
                  <a:pt x="33" y="426"/>
                </a:lnTo>
                <a:lnTo>
                  <a:pt x="29" y="435"/>
                </a:lnTo>
                <a:lnTo>
                  <a:pt x="27" y="445"/>
                </a:lnTo>
                <a:lnTo>
                  <a:pt x="29" y="451"/>
                </a:lnTo>
                <a:lnTo>
                  <a:pt x="31" y="456"/>
                </a:lnTo>
                <a:lnTo>
                  <a:pt x="33" y="460"/>
                </a:lnTo>
                <a:lnTo>
                  <a:pt x="36" y="464"/>
                </a:lnTo>
                <a:lnTo>
                  <a:pt x="44" y="466"/>
                </a:lnTo>
                <a:lnTo>
                  <a:pt x="56" y="468"/>
                </a:lnTo>
                <a:lnTo>
                  <a:pt x="59" y="487"/>
                </a:lnTo>
                <a:lnTo>
                  <a:pt x="61" y="504"/>
                </a:lnTo>
                <a:lnTo>
                  <a:pt x="63" y="516"/>
                </a:lnTo>
                <a:lnTo>
                  <a:pt x="67" y="527"/>
                </a:lnTo>
                <a:lnTo>
                  <a:pt x="67" y="537"/>
                </a:lnTo>
                <a:lnTo>
                  <a:pt x="71" y="547"/>
                </a:lnTo>
                <a:lnTo>
                  <a:pt x="61" y="550"/>
                </a:lnTo>
                <a:lnTo>
                  <a:pt x="54" y="552"/>
                </a:lnTo>
                <a:lnTo>
                  <a:pt x="50" y="552"/>
                </a:lnTo>
                <a:lnTo>
                  <a:pt x="46" y="554"/>
                </a:lnTo>
                <a:lnTo>
                  <a:pt x="44" y="558"/>
                </a:lnTo>
                <a:lnTo>
                  <a:pt x="42" y="562"/>
                </a:lnTo>
                <a:lnTo>
                  <a:pt x="50" y="562"/>
                </a:lnTo>
                <a:lnTo>
                  <a:pt x="59" y="564"/>
                </a:lnTo>
                <a:lnTo>
                  <a:pt x="67" y="566"/>
                </a:lnTo>
                <a:lnTo>
                  <a:pt x="71" y="568"/>
                </a:lnTo>
                <a:lnTo>
                  <a:pt x="73" y="575"/>
                </a:lnTo>
                <a:lnTo>
                  <a:pt x="75" y="579"/>
                </a:lnTo>
                <a:lnTo>
                  <a:pt x="79" y="581"/>
                </a:lnTo>
                <a:lnTo>
                  <a:pt x="82" y="583"/>
                </a:lnTo>
                <a:lnTo>
                  <a:pt x="84" y="598"/>
                </a:lnTo>
                <a:lnTo>
                  <a:pt x="88" y="616"/>
                </a:lnTo>
                <a:lnTo>
                  <a:pt x="92" y="623"/>
                </a:lnTo>
                <a:lnTo>
                  <a:pt x="96" y="629"/>
                </a:lnTo>
                <a:lnTo>
                  <a:pt x="102" y="635"/>
                </a:lnTo>
                <a:lnTo>
                  <a:pt x="105" y="637"/>
                </a:lnTo>
                <a:lnTo>
                  <a:pt x="107" y="643"/>
                </a:lnTo>
                <a:lnTo>
                  <a:pt x="109" y="646"/>
                </a:lnTo>
                <a:lnTo>
                  <a:pt x="113" y="648"/>
                </a:lnTo>
                <a:lnTo>
                  <a:pt x="117" y="650"/>
                </a:lnTo>
                <a:lnTo>
                  <a:pt x="125" y="654"/>
                </a:lnTo>
                <a:lnTo>
                  <a:pt x="130" y="658"/>
                </a:lnTo>
                <a:lnTo>
                  <a:pt x="127" y="660"/>
                </a:lnTo>
                <a:lnTo>
                  <a:pt x="125" y="660"/>
                </a:lnTo>
                <a:lnTo>
                  <a:pt x="127" y="666"/>
                </a:lnTo>
                <a:lnTo>
                  <a:pt x="132" y="669"/>
                </a:lnTo>
                <a:lnTo>
                  <a:pt x="140" y="671"/>
                </a:lnTo>
                <a:lnTo>
                  <a:pt x="150" y="671"/>
                </a:lnTo>
                <a:lnTo>
                  <a:pt x="157" y="683"/>
                </a:lnTo>
                <a:lnTo>
                  <a:pt x="159" y="685"/>
                </a:lnTo>
                <a:lnTo>
                  <a:pt x="163" y="675"/>
                </a:lnTo>
                <a:lnTo>
                  <a:pt x="169" y="671"/>
                </a:lnTo>
                <a:lnTo>
                  <a:pt x="173" y="668"/>
                </a:lnTo>
                <a:lnTo>
                  <a:pt x="178" y="668"/>
                </a:lnTo>
                <a:lnTo>
                  <a:pt x="176" y="662"/>
                </a:lnTo>
                <a:lnTo>
                  <a:pt x="176" y="658"/>
                </a:lnTo>
                <a:lnTo>
                  <a:pt x="146" y="650"/>
                </a:lnTo>
                <a:close/>
              </a:path>
            </a:pathLst>
          </a:custGeom>
          <a:solidFill>
            <a:srgbClr val="FFCC66"/>
          </a:solidFill>
          <a:ln w="0">
            <a:solidFill>
              <a:srgbClr val="6600FF"/>
            </a:solidFill>
            <a:round/>
            <a:headEnd/>
            <a:tailEnd/>
          </a:ln>
        </p:spPr>
        <p:txBody>
          <a:bodyPr/>
          <a:lstStyle/>
          <a:p>
            <a:endParaRPr lang="it-IT"/>
          </a:p>
        </p:txBody>
      </p:sp>
      <p:sp>
        <p:nvSpPr>
          <p:cNvPr id="15602" name="Freeform 537"/>
          <p:cNvSpPr>
            <a:spLocks noChangeAspect="1"/>
          </p:cNvSpPr>
          <p:nvPr/>
        </p:nvSpPr>
        <p:spPr bwMode="auto">
          <a:xfrm>
            <a:off x="2076450" y="4621213"/>
            <a:ext cx="382588" cy="423862"/>
          </a:xfrm>
          <a:custGeom>
            <a:avLst/>
            <a:gdLst>
              <a:gd name="T0" fmla="*/ 2147483647 w 225"/>
              <a:gd name="T1" fmla="*/ 2147483647 h 250"/>
              <a:gd name="T2" fmla="*/ 2147483647 w 225"/>
              <a:gd name="T3" fmla="*/ 2147483647 h 250"/>
              <a:gd name="T4" fmla="*/ 2147483647 w 225"/>
              <a:gd name="T5" fmla="*/ 2147483647 h 250"/>
              <a:gd name="T6" fmla="*/ 2147483647 w 225"/>
              <a:gd name="T7" fmla="*/ 2147483647 h 250"/>
              <a:gd name="T8" fmla="*/ 2147483647 w 225"/>
              <a:gd name="T9" fmla="*/ 2147483647 h 250"/>
              <a:gd name="T10" fmla="*/ 2147483647 w 225"/>
              <a:gd name="T11" fmla="*/ 2147483647 h 250"/>
              <a:gd name="T12" fmla="*/ 2147483647 w 225"/>
              <a:gd name="T13" fmla="*/ 2147483647 h 250"/>
              <a:gd name="T14" fmla="*/ 2147483647 w 225"/>
              <a:gd name="T15" fmla="*/ 2147483647 h 250"/>
              <a:gd name="T16" fmla="*/ 2147483647 w 225"/>
              <a:gd name="T17" fmla="*/ 2147483647 h 250"/>
              <a:gd name="T18" fmla="*/ 2147483647 w 225"/>
              <a:gd name="T19" fmla="*/ 2147483647 h 250"/>
              <a:gd name="T20" fmla="*/ 2147483647 w 225"/>
              <a:gd name="T21" fmla="*/ 2147483647 h 250"/>
              <a:gd name="T22" fmla="*/ 2147483647 w 225"/>
              <a:gd name="T23" fmla="*/ 2147483647 h 250"/>
              <a:gd name="T24" fmla="*/ 2147483647 w 225"/>
              <a:gd name="T25" fmla="*/ 2147483647 h 250"/>
              <a:gd name="T26" fmla="*/ 2147483647 w 225"/>
              <a:gd name="T27" fmla="*/ 2147483647 h 250"/>
              <a:gd name="T28" fmla="*/ 2147483647 w 225"/>
              <a:gd name="T29" fmla="*/ 2147483647 h 250"/>
              <a:gd name="T30" fmla="*/ 2147483647 w 225"/>
              <a:gd name="T31" fmla="*/ 2147483647 h 250"/>
              <a:gd name="T32" fmla="*/ 2147483647 w 225"/>
              <a:gd name="T33" fmla="*/ 2147483647 h 250"/>
              <a:gd name="T34" fmla="*/ 2147483647 w 225"/>
              <a:gd name="T35" fmla="*/ 2147483647 h 250"/>
              <a:gd name="T36" fmla="*/ 2147483647 w 225"/>
              <a:gd name="T37" fmla="*/ 2147483647 h 250"/>
              <a:gd name="T38" fmla="*/ 2147483647 w 225"/>
              <a:gd name="T39" fmla="*/ 2147483647 h 250"/>
              <a:gd name="T40" fmla="*/ 2147483647 w 225"/>
              <a:gd name="T41" fmla="*/ 2147483647 h 250"/>
              <a:gd name="T42" fmla="*/ 2147483647 w 225"/>
              <a:gd name="T43" fmla="*/ 2147483647 h 250"/>
              <a:gd name="T44" fmla="*/ 2147483647 w 225"/>
              <a:gd name="T45" fmla="*/ 2147483647 h 250"/>
              <a:gd name="T46" fmla="*/ 2147483647 w 225"/>
              <a:gd name="T47" fmla="*/ 2147483647 h 250"/>
              <a:gd name="T48" fmla="*/ 2147483647 w 225"/>
              <a:gd name="T49" fmla="*/ 2147483647 h 250"/>
              <a:gd name="T50" fmla="*/ 2147483647 w 225"/>
              <a:gd name="T51" fmla="*/ 2147483647 h 250"/>
              <a:gd name="T52" fmla="*/ 2147483647 w 225"/>
              <a:gd name="T53" fmla="*/ 2147483647 h 250"/>
              <a:gd name="T54" fmla="*/ 2147483647 w 225"/>
              <a:gd name="T55" fmla="*/ 2147483647 h 250"/>
              <a:gd name="T56" fmla="*/ 2147483647 w 225"/>
              <a:gd name="T57" fmla="*/ 2147483647 h 250"/>
              <a:gd name="T58" fmla="*/ 2147483647 w 225"/>
              <a:gd name="T59" fmla="*/ 2147483647 h 250"/>
              <a:gd name="T60" fmla="*/ 2147483647 w 225"/>
              <a:gd name="T61" fmla="*/ 2147483647 h 250"/>
              <a:gd name="T62" fmla="*/ 2147483647 w 225"/>
              <a:gd name="T63" fmla="*/ 2147483647 h 250"/>
              <a:gd name="T64" fmla="*/ 2147483647 w 225"/>
              <a:gd name="T65" fmla="*/ 2147483647 h 250"/>
              <a:gd name="T66" fmla="*/ 2147483647 w 225"/>
              <a:gd name="T67" fmla="*/ 2147483647 h 250"/>
              <a:gd name="T68" fmla="*/ 2147483647 w 225"/>
              <a:gd name="T69" fmla="*/ 2147483647 h 250"/>
              <a:gd name="T70" fmla="*/ 2147483647 w 225"/>
              <a:gd name="T71" fmla="*/ 2147483647 h 250"/>
              <a:gd name="T72" fmla="*/ 2147483647 w 225"/>
              <a:gd name="T73" fmla="*/ 2147483647 h 250"/>
              <a:gd name="T74" fmla="*/ 2147483647 w 225"/>
              <a:gd name="T75" fmla="*/ 2147483647 h 250"/>
              <a:gd name="T76" fmla="*/ 2147483647 w 225"/>
              <a:gd name="T77" fmla="*/ 2147483647 h 250"/>
              <a:gd name="T78" fmla="*/ 2147483647 w 225"/>
              <a:gd name="T79" fmla="*/ 2147483647 h 250"/>
              <a:gd name="T80" fmla="*/ 2147483647 w 225"/>
              <a:gd name="T81" fmla="*/ 2147483647 h 250"/>
              <a:gd name="T82" fmla="*/ 2147483647 w 225"/>
              <a:gd name="T83" fmla="*/ 2147483647 h 250"/>
              <a:gd name="T84" fmla="*/ 2147483647 w 225"/>
              <a:gd name="T85" fmla="*/ 0 h 250"/>
              <a:gd name="T86" fmla="*/ 2147483647 w 225"/>
              <a:gd name="T87" fmla="*/ 2147483647 h 250"/>
              <a:gd name="T88" fmla="*/ 2147483647 w 225"/>
              <a:gd name="T89" fmla="*/ 2147483647 h 250"/>
              <a:gd name="T90" fmla="*/ 0 w 225"/>
              <a:gd name="T91" fmla="*/ 2147483647 h 2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50"/>
              <a:gd name="T140" fmla="*/ 225 w 225"/>
              <a:gd name="T141" fmla="*/ 250 h 2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50">
                <a:moveTo>
                  <a:pt x="0" y="23"/>
                </a:moveTo>
                <a:lnTo>
                  <a:pt x="4" y="23"/>
                </a:lnTo>
                <a:lnTo>
                  <a:pt x="8" y="23"/>
                </a:lnTo>
                <a:lnTo>
                  <a:pt x="14" y="25"/>
                </a:lnTo>
                <a:lnTo>
                  <a:pt x="21" y="31"/>
                </a:lnTo>
                <a:lnTo>
                  <a:pt x="25" y="35"/>
                </a:lnTo>
                <a:lnTo>
                  <a:pt x="27" y="41"/>
                </a:lnTo>
                <a:lnTo>
                  <a:pt x="29" y="44"/>
                </a:lnTo>
                <a:lnTo>
                  <a:pt x="29" y="50"/>
                </a:lnTo>
                <a:lnTo>
                  <a:pt x="27" y="56"/>
                </a:lnTo>
                <a:lnTo>
                  <a:pt x="25" y="62"/>
                </a:lnTo>
                <a:lnTo>
                  <a:pt x="25" y="71"/>
                </a:lnTo>
                <a:lnTo>
                  <a:pt x="27" y="79"/>
                </a:lnTo>
                <a:lnTo>
                  <a:pt x="29" y="83"/>
                </a:lnTo>
                <a:lnTo>
                  <a:pt x="31" y="87"/>
                </a:lnTo>
                <a:lnTo>
                  <a:pt x="29" y="90"/>
                </a:lnTo>
                <a:lnTo>
                  <a:pt x="27" y="94"/>
                </a:lnTo>
                <a:lnTo>
                  <a:pt x="25" y="100"/>
                </a:lnTo>
                <a:lnTo>
                  <a:pt x="25" y="106"/>
                </a:lnTo>
                <a:lnTo>
                  <a:pt x="27" y="115"/>
                </a:lnTo>
                <a:lnTo>
                  <a:pt x="29" y="121"/>
                </a:lnTo>
                <a:lnTo>
                  <a:pt x="31" y="125"/>
                </a:lnTo>
                <a:lnTo>
                  <a:pt x="33" y="127"/>
                </a:lnTo>
                <a:lnTo>
                  <a:pt x="27" y="138"/>
                </a:lnTo>
                <a:lnTo>
                  <a:pt x="21" y="150"/>
                </a:lnTo>
                <a:lnTo>
                  <a:pt x="31" y="161"/>
                </a:lnTo>
                <a:lnTo>
                  <a:pt x="37" y="173"/>
                </a:lnTo>
                <a:lnTo>
                  <a:pt x="42" y="186"/>
                </a:lnTo>
                <a:lnTo>
                  <a:pt x="44" y="202"/>
                </a:lnTo>
                <a:lnTo>
                  <a:pt x="46" y="213"/>
                </a:lnTo>
                <a:lnTo>
                  <a:pt x="54" y="229"/>
                </a:lnTo>
                <a:lnTo>
                  <a:pt x="58" y="236"/>
                </a:lnTo>
                <a:lnTo>
                  <a:pt x="63" y="244"/>
                </a:lnTo>
                <a:lnTo>
                  <a:pt x="67" y="250"/>
                </a:lnTo>
                <a:lnTo>
                  <a:pt x="71" y="250"/>
                </a:lnTo>
                <a:lnTo>
                  <a:pt x="83" y="244"/>
                </a:lnTo>
                <a:lnTo>
                  <a:pt x="100" y="236"/>
                </a:lnTo>
                <a:lnTo>
                  <a:pt x="108" y="238"/>
                </a:lnTo>
                <a:lnTo>
                  <a:pt x="113" y="242"/>
                </a:lnTo>
                <a:lnTo>
                  <a:pt x="117" y="246"/>
                </a:lnTo>
                <a:lnTo>
                  <a:pt x="123" y="250"/>
                </a:lnTo>
                <a:lnTo>
                  <a:pt x="129" y="242"/>
                </a:lnTo>
                <a:lnTo>
                  <a:pt x="134" y="238"/>
                </a:lnTo>
                <a:lnTo>
                  <a:pt x="142" y="236"/>
                </a:lnTo>
                <a:lnTo>
                  <a:pt x="152" y="234"/>
                </a:lnTo>
                <a:lnTo>
                  <a:pt x="157" y="206"/>
                </a:lnTo>
                <a:lnTo>
                  <a:pt x="157" y="202"/>
                </a:lnTo>
                <a:lnTo>
                  <a:pt x="157" y="200"/>
                </a:lnTo>
                <a:lnTo>
                  <a:pt x="157" y="194"/>
                </a:lnTo>
                <a:lnTo>
                  <a:pt x="161" y="190"/>
                </a:lnTo>
                <a:lnTo>
                  <a:pt x="165" y="188"/>
                </a:lnTo>
                <a:lnTo>
                  <a:pt x="171" y="185"/>
                </a:lnTo>
                <a:lnTo>
                  <a:pt x="184" y="183"/>
                </a:lnTo>
                <a:lnTo>
                  <a:pt x="196" y="181"/>
                </a:lnTo>
                <a:lnTo>
                  <a:pt x="203" y="185"/>
                </a:lnTo>
                <a:lnTo>
                  <a:pt x="209" y="186"/>
                </a:lnTo>
                <a:lnTo>
                  <a:pt x="219" y="190"/>
                </a:lnTo>
                <a:lnTo>
                  <a:pt x="223" y="181"/>
                </a:lnTo>
                <a:lnTo>
                  <a:pt x="225" y="169"/>
                </a:lnTo>
                <a:lnTo>
                  <a:pt x="217" y="148"/>
                </a:lnTo>
                <a:lnTo>
                  <a:pt x="209" y="127"/>
                </a:lnTo>
                <a:lnTo>
                  <a:pt x="200" y="127"/>
                </a:lnTo>
                <a:lnTo>
                  <a:pt x="194" y="129"/>
                </a:lnTo>
                <a:lnTo>
                  <a:pt x="188" y="127"/>
                </a:lnTo>
                <a:lnTo>
                  <a:pt x="184" y="123"/>
                </a:lnTo>
                <a:lnTo>
                  <a:pt x="180" y="119"/>
                </a:lnTo>
                <a:lnTo>
                  <a:pt x="177" y="110"/>
                </a:lnTo>
                <a:lnTo>
                  <a:pt x="177" y="102"/>
                </a:lnTo>
                <a:lnTo>
                  <a:pt x="177" y="98"/>
                </a:lnTo>
                <a:lnTo>
                  <a:pt x="177" y="89"/>
                </a:lnTo>
                <a:lnTo>
                  <a:pt x="173" y="83"/>
                </a:lnTo>
                <a:lnTo>
                  <a:pt x="169" y="77"/>
                </a:lnTo>
                <a:lnTo>
                  <a:pt x="159" y="71"/>
                </a:lnTo>
                <a:lnTo>
                  <a:pt x="152" y="66"/>
                </a:lnTo>
                <a:lnTo>
                  <a:pt x="131" y="56"/>
                </a:lnTo>
                <a:lnTo>
                  <a:pt x="117" y="52"/>
                </a:lnTo>
                <a:lnTo>
                  <a:pt x="108" y="50"/>
                </a:lnTo>
                <a:lnTo>
                  <a:pt x="98" y="46"/>
                </a:lnTo>
                <a:lnTo>
                  <a:pt x="92" y="39"/>
                </a:lnTo>
                <a:lnTo>
                  <a:pt x="86" y="29"/>
                </a:lnTo>
                <a:lnTo>
                  <a:pt x="86" y="18"/>
                </a:lnTo>
                <a:lnTo>
                  <a:pt x="86" y="10"/>
                </a:lnTo>
                <a:lnTo>
                  <a:pt x="85" y="6"/>
                </a:lnTo>
                <a:lnTo>
                  <a:pt x="83" y="2"/>
                </a:lnTo>
                <a:lnTo>
                  <a:pt x="79" y="0"/>
                </a:lnTo>
                <a:lnTo>
                  <a:pt x="75" y="0"/>
                </a:lnTo>
                <a:lnTo>
                  <a:pt x="63" y="2"/>
                </a:lnTo>
                <a:lnTo>
                  <a:pt x="52" y="8"/>
                </a:lnTo>
                <a:lnTo>
                  <a:pt x="40" y="16"/>
                </a:lnTo>
                <a:lnTo>
                  <a:pt x="29" y="21"/>
                </a:lnTo>
                <a:lnTo>
                  <a:pt x="8" y="23"/>
                </a:lnTo>
                <a:lnTo>
                  <a:pt x="0" y="23"/>
                </a:lnTo>
                <a:close/>
              </a:path>
            </a:pathLst>
          </a:custGeom>
          <a:solidFill>
            <a:srgbClr val="FFCC66"/>
          </a:solidFill>
          <a:ln w="9525">
            <a:noFill/>
            <a:round/>
            <a:headEnd/>
            <a:tailEnd/>
          </a:ln>
        </p:spPr>
        <p:txBody>
          <a:bodyPr/>
          <a:lstStyle/>
          <a:p>
            <a:endParaRPr lang="it-IT"/>
          </a:p>
        </p:txBody>
      </p:sp>
      <p:sp>
        <p:nvSpPr>
          <p:cNvPr id="15603" name="Freeform 538"/>
          <p:cNvSpPr>
            <a:spLocks noChangeAspect="1"/>
          </p:cNvSpPr>
          <p:nvPr/>
        </p:nvSpPr>
        <p:spPr bwMode="auto">
          <a:xfrm>
            <a:off x="1973263" y="4137025"/>
            <a:ext cx="1119187" cy="1236663"/>
          </a:xfrm>
          <a:custGeom>
            <a:avLst/>
            <a:gdLst>
              <a:gd name="T0" fmla="*/ 2147483647 w 660"/>
              <a:gd name="T1" fmla="*/ 2147483647 h 730"/>
              <a:gd name="T2" fmla="*/ 2147483647 w 660"/>
              <a:gd name="T3" fmla="*/ 2147483647 h 730"/>
              <a:gd name="T4" fmla="*/ 2147483647 w 660"/>
              <a:gd name="T5" fmla="*/ 2147483647 h 730"/>
              <a:gd name="T6" fmla="*/ 2147483647 w 660"/>
              <a:gd name="T7" fmla="*/ 2147483647 h 730"/>
              <a:gd name="T8" fmla="*/ 2147483647 w 660"/>
              <a:gd name="T9" fmla="*/ 2147483647 h 730"/>
              <a:gd name="T10" fmla="*/ 2147483647 w 660"/>
              <a:gd name="T11" fmla="*/ 2147483647 h 730"/>
              <a:gd name="T12" fmla="*/ 2147483647 w 660"/>
              <a:gd name="T13" fmla="*/ 2147483647 h 730"/>
              <a:gd name="T14" fmla="*/ 2147483647 w 660"/>
              <a:gd name="T15" fmla="*/ 2147483647 h 730"/>
              <a:gd name="T16" fmla="*/ 2147483647 w 660"/>
              <a:gd name="T17" fmla="*/ 2147483647 h 730"/>
              <a:gd name="T18" fmla="*/ 2147483647 w 660"/>
              <a:gd name="T19" fmla="*/ 2147483647 h 730"/>
              <a:gd name="T20" fmla="*/ 2147483647 w 660"/>
              <a:gd name="T21" fmla="*/ 2147483647 h 730"/>
              <a:gd name="T22" fmla="*/ 2147483647 w 660"/>
              <a:gd name="T23" fmla="*/ 2147483647 h 730"/>
              <a:gd name="T24" fmla="*/ 2147483647 w 660"/>
              <a:gd name="T25" fmla="*/ 2147483647 h 730"/>
              <a:gd name="T26" fmla="*/ 2147483647 w 660"/>
              <a:gd name="T27" fmla="*/ 2147483647 h 730"/>
              <a:gd name="T28" fmla="*/ 2147483647 w 660"/>
              <a:gd name="T29" fmla="*/ 2147483647 h 730"/>
              <a:gd name="T30" fmla="*/ 2147483647 w 660"/>
              <a:gd name="T31" fmla="*/ 2147483647 h 730"/>
              <a:gd name="T32" fmla="*/ 2147483647 w 660"/>
              <a:gd name="T33" fmla="*/ 2147483647 h 730"/>
              <a:gd name="T34" fmla="*/ 2147483647 w 660"/>
              <a:gd name="T35" fmla="*/ 2147483647 h 730"/>
              <a:gd name="T36" fmla="*/ 2147483647 w 660"/>
              <a:gd name="T37" fmla="*/ 2147483647 h 730"/>
              <a:gd name="T38" fmla="*/ 2147483647 w 660"/>
              <a:gd name="T39" fmla="*/ 2147483647 h 730"/>
              <a:gd name="T40" fmla="*/ 2147483647 w 660"/>
              <a:gd name="T41" fmla="*/ 2147483647 h 730"/>
              <a:gd name="T42" fmla="*/ 2147483647 w 660"/>
              <a:gd name="T43" fmla="*/ 2147483647 h 730"/>
              <a:gd name="T44" fmla="*/ 2147483647 w 660"/>
              <a:gd name="T45" fmla="*/ 2147483647 h 730"/>
              <a:gd name="T46" fmla="*/ 2147483647 w 660"/>
              <a:gd name="T47" fmla="*/ 2147483647 h 730"/>
              <a:gd name="T48" fmla="*/ 2147483647 w 660"/>
              <a:gd name="T49" fmla="*/ 2147483647 h 730"/>
              <a:gd name="T50" fmla="*/ 2147483647 w 660"/>
              <a:gd name="T51" fmla="*/ 2147483647 h 730"/>
              <a:gd name="T52" fmla="*/ 2147483647 w 660"/>
              <a:gd name="T53" fmla="*/ 2147483647 h 730"/>
              <a:gd name="T54" fmla="*/ 2147483647 w 660"/>
              <a:gd name="T55" fmla="*/ 2147483647 h 730"/>
              <a:gd name="T56" fmla="*/ 2147483647 w 660"/>
              <a:gd name="T57" fmla="*/ 2147483647 h 730"/>
              <a:gd name="T58" fmla="*/ 2147483647 w 660"/>
              <a:gd name="T59" fmla="*/ 2147483647 h 730"/>
              <a:gd name="T60" fmla="*/ 2147483647 w 660"/>
              <a:gd name="T61" fmla="*/ 2147483647 h 730"/>
              <a:gd name="T62" fmla="*/ 2147483647 w 660"/>
              <a:gd name="T63" fmla="*/ 2147483647 h 730"/>
              <a:gd name="T64" fmla="*/ 2147483647 w 660"/>
              <a:gd name="T65" fmla="*/ 2147483647 h 730"/>
              <a:gd name="T66" fmla="*/ 2147483647 w 660"/>
              <a:gd name="T67" fmla="*/ 2147483647 h 730"/>
              <a:gd name="T68" fmla="*/ 2147483647 w 660"/>
              <a:gd name="T69" fmla="*/ 2147483647 h 730"/>
              <a:gd name="T70" fmla="*/ 2147483647 w 660"/>
              <a:gd name="T71" fmla="*/ 2147483647 h 730"/>
              <a:gd name="T72" fmla="*/ 2147483647 w 660"/>
              <a:gd name="T73" fmla="*/ 2147483647 h 730"/>
              <a:gd name="T74" fmla="*/ 2147483647 w 660"/>
              <a:gd name="T75" fmla="*/ 2147483647 h 730"/>
              <a:gd name="T76" fmla="*/ 2147483647 w 660"/>
              <a:gd name="T77" fmla="*/ 2147483647 h 730"/>
              <a:gd name="T78" fmla="*/ 2147483647 w 660"/>
              <a:gd name="T79" fmla="*/ 2147483647 h 730"/>
              <a:gd name="T80" fmla="*/ 2147483647 w 660"/>
              <a:gd name="T81" fmla="*/ 2147483647 h 730"/>
              <a:gd name="T82" fmla="*/ 2147483647 w 660"/>
              <a:gd name="T83" fmla="*/ 2147483647 h 730"/>
              <a:gd name="T84" fmla="*/ 2147483647 w 660"/>
              <a:gd name="T85" fmla="*/ 2147483647 h 730"/>
              <a:gd name="T86" fmla="*/ 2147483647 w 660"/>
              <a:gd name="T87" fmla="*/ 0 h 730"/>
              <a:gd name="T88" fmla="*/ 2147483647 w 660"/>
              <a:gd name="T89" fmla="*/ 2147483647 h 730"/>
              <a:gd name="T90" fmla="*/ 2147483647 w 660"/>
              <a:gd name="T91" fmla="*/ 2147483647 h 730"/>
              <a:gd name="T92" fmla="*/ 2147483647 w 660"/>
              <a:gd name="T93" fmla="*/ 2147483647 h 730"/>
              <a:gd name="T94" fmla="*/ 2147483647 w 660"/>
              <a:gd name="T95" fmla="*/ 2147483647 h 730"/>
              <a:gd name="T96" fmla="*/ 2147483647 w 660"/>
              <a:gd name="T97" fmla="*/ 2147483647 h 730"/>
              <a:gd name="T98" fmla="*/ 2147483647 w 660"/>
              <a:gd name="T99" fmla="*/ 2147483647 h 730"/>
              <a:gd name="T100" fmla="*/ 2147483647 w 660"/>
              <a:gd name="T101" fmla="*/ 2147483647 h 730"/>
              <a:gd name="T102" fmla="*/ 2147483647 w 660"/>
              <a:gd name="T103" fmla="*/ 2147483647 h 730"/>
              <a:gd name="T104" fmla="*/ 2147483647 w 660"/>
              <a:gd name="T105" fmla="*/ 2147483647 h 730"/>
              <a:gd name="T106" fmla="*/ 2147483647 w 660"/>
              <a:gd name="T107" fmla="*/ 2147483647 h 730"/>
              <a:gd name="T108" fmla="*/ 2147483647 w 660"/>
              <a:gd name="T109" fmla="*/ 2147483647 h 730"/>
              <a:gd name="T110" fmla="*/ 2147483647 w 660"/>
              <a:gd name="T111" fmla="*/ 2147483647 h 730"/>
              <a:gd name="T112" fmla="*/ 2147483647 w 660"/>
              <a:gd name="T113" fmla="*/ 2147483647 h 7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60"/>
              <a:gd name="T172" fmla="*/ 0 h 730"/>
              <a:gd name="T173" fmla="*/ 660 w 660"/>
              <a:gd name="T174" fmla="*/ 730 h 7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60" h="730">
                <a:moveTo>
                  <a:pt x="69" y="309"/>
                </a:moveTo>
                <a:lnTo>
                  <a:pt x="90" y="307"/>
                </a:lnTo>
                <a:lnTo>
                  <a:pt x="101" y="302"/>
                </a:lnTo>
                <a:lnTo>
                  <a:pt x="113" y="294"/>
                </a:lnTo>
                <a:lnTo>
                  <a:pt x="124" y="288"/>
                </a:lnTo>
                <a:lnTo>
                  <a:pt x="136" y="286"/>
                </a:lnTo>
                <a:lnTo>
                  <a:pt x="140" y="286"/>
                </a:lnTo>
                <a:lnTo>
                  <a:pt x="144" y="288"/>
                </a:lnTo>
                <a:lnTo>
                  <a:pt x="146" y="292"/>
                </a:lnTo>
                <a:lnTo>
                  <a:pt x="147" y="296"/>
                </a:lnTo>
                <a:lnTo>
                  <a:pt x="147" y="304"/>
                </a:lnTo>
                <a:lnTo>
                  <a:pt x="147" y="315"/>
                </a:lnTo>
                <a:lnTo>
                  <a:pt x="153" y="325"/>
                </a:lnTo>
                <a:lnTo>
                  <a:pt x="159" y="332"/>
                </a:lnTo>
                <a:lnTo>
                  <a:pt x="169" y="336"/>
                </a:lnTo>
                <a:lnTo>
                  <a:pt x="178" y="338"/>
                </a:lnTo>
                <a:lnTo>
                  <a:pt x="192" y="342"/>
                </a:lnTo>
                <a:lnTo>
                  <a:pt x="213" y="352"/>
                </a:lnTo>
                <a:lnTo>
                  <a:pt x="220" y="357"/>
                </a:lnTo>
                <a:lnTo>
                  <a:pt x="230" y="363"/>
                </a:lnTo>
                <a:lnTo>
                  <a:pt x="234" y="369"/>
                </a:lnTo>
                <a:lnTo>
                  <a:pt x="238" y="375"/>
                </a:lnTo>
                <a:lnTo>
                  <a:pt x="238" y="384"/>
                </a:lnTo>
                <a:lnTo>
                  <a:pt x="238" y="388"/>
                </a:lnTo>
                <a:lnTo>
                  <a:pt x="238" y="396"/>
                </a:lnTo>
                <a:lnTo>
                  <a:pt x="241" y="405"/>
                </a:lnTo>
                <a:lnTo>
                  <a:pt x="245" y="409"/>
                </a:lnTo>
                <a:lnTo>
                  <a:pt x="249" y="413"/>
                </a:lnTo>
                <a:lnTo>
                  <a:pt x="255" y="415"/>
                </a:lnTo>
                <a:lnTo>
                  <a:pt x="261" y="413"/>
                </a:lnTo>
                <a:lnTo>
                  <a:pt x="270" y="413"/>
                </a:lnTo>
                <a:lnTo>
                  <a:pt x="278" y="434"/>
                </a:lnTo>
                <a:lnTo>
                  <a:pt x="286" y="455"/>
                </a:lnTo>
                <a:lnTo>
                  <a:pt x="284" y="467"/>
                </a:lnTo>
                <a:lnTo>
                  <a:pt x="280" y="476"/>
                </a:lnTo>
                <a:lnTo>
                  <a:pt x="284" y="488"/>
                </a:lnTo>
                <a:lnTo>
                  <a:pt x="287" y="492"/>
                </a:lnTo>
                <a:lnTo>
                  <a:pt x="287" y="503"/>
                </a:lnTo>
                <a:lnTo>
                  <a:pt x="287" y="515"/>
                </a:lnTo>
                <a:lnTo>
                  <a:pt x="291" y="518"/>
                </a:lnTo>
                <a:lnTo>
                  <a:pt x="295" y="522"/>
                </a:lnTo>
                <a:lnTo>
                  <a:pt x="301" y="524"/>
                </a:lnTo>
                <a:lnTo>
                  <a:pt x="307" y="526"/>
                </a:lnTo>
                <a:lnTo>
                  <a:pt x="318" y="532"/>
                </a:lnTo>
                <a:lnTo>
                  <a:pt x="328" y="536"/>
                </a:lnTo>
                <a:lnTo>
                  <a:pt x="337" y="543"/>
                </a:lnTo>
                <a:lnTo>
                  <a:pt x="345" y="547"/>
                </a:lnTo>
                <a:lnTo>
                  <a:pt x="349" y="553"/>
                </a:lnTo>
                <a:lnTo>
                  <a:pt x="351" y="559"/>
                </a:lnTo>
                <a:lnTo>
                  <a:pt x="353" y="566"/>
                </a:lnTo>
                <a:lnTo>
                  <a:pt x="353" y="574"/>
                </a:lnTo>
                <a:lnTo>
                  <a:pt x="353" y="580"/>
                </a:lnTo>
                <a:lnTo>
                  <a:pt x="355" y="586"/>
                </a:lnTo>
                <a:lnTo>
                  <a:pt x="360" y="589"/>
                </a:lnTo>
                <a:lnTo>
                  <a:pt x="366" y="589"/>
                </a:lnTo>
                <a:lnTo>
                  <a:pt x="366" y="599"/>
                </a:lnTo>
                <a:lnTo>
                  <a:pt x="366" y="607"/>
                </a:lnTo>
                <a:lnTo>
                  <a:pt x="366" y="618"/>
                </a:lnTo>
                <a:lnTo>
                  <a:pt x="366" y="630"/>
                </a:lnTo>
                <a:lnTo>
                  <a:pt x="360" y="632"/>
                </a:lnTo>
                <a:lnTo>
                  <a:pt x="353" y="635"/>
                </a:lnTo>
                <a:lnTo>
                  <a:pt x="345" y="641"/>
                </a:lnTo>
                <a:lnTo>
                  <a:pt x="337" y="649"/>
                </a:lnTo>
                <a:lnTo>
                  <a:pt x="330" y="657"/>
                </a:lnTo>
                <a:lnTo>
                  <a:pt x="324" y="664"/>
                </a:lnTo>
                <a:lnTo>
                  <a:pt x="320" y="672"/>
                </a:lnTo>
                <a:lnTo>
                  <a:pt x="318" y="680"/>
                </a:lnTo>
                <a:lnTo>
                  <a:pt x="328" y="682"/>
                </a:lnTo>
                <a:lnTo>
                  <a:pt x="337" y="683"/>
                </a:lnTo>
                <a:lnTo>
                  <a:pt x="353" y="691"/>
                </a:lnTo>
                <a:lnTo>
                  <a:pt x="366" y="701"/>
                </a:lnTo>
                <a:lnTo>
                  <a:pt x="387" y="716"/>
                </a:lnTo>
                <a:lnTo>
                  <a:pt x="403" y="730"/>
                </a:lnTo>
                <a:lnTo>
                  <a:pt x="412" y="712"/>
                </a:lnTo>
                <a:lnTo>
                  <a:pt x="422" y="699"/>
                </a:lnTo>
                <a:lnTo>
                  <a:pt x="428" y="683"/>
                </a:lnTo>
                <a:lnTo>
                  <a:pt x="435" y="666"/>
                </a:lnTo>
                <a:lnTo>
                  <a:pt x="445" y="653"/>
                </a:lnTo>
                <a:lnTo>
                  <a:pt x="452" y="637"/>
                </a:lnTo>
                <a:lnTo>
                  <a:pt x="449" y="616"/>
                </a:lnTo>
                <a:lnTo>
                  <a:pt x="443" y="599"/>
                </a:lnTo>
                <a:lnTo>
                  <a:pt x="445" y="591"/>
                </a:lnTo>
                <a:lnTo>
                  <a:pt x="449" y="584"/>
                </a:lnTo>
                <a:lnTo>
                  <a:pt x="456" y="576"/>
                </a:lnTo>
                <a:lnTo>
                  <a:pt x="464" y="568"/>
                </a:lnTo>
                <a:lnTo>
                  <a:pt x="474" y="561"/>
                </a:lnTo>
                <a:lnTo>
                  <a:pt x="483" y="555"/>
                </a:lnTo>
                <a:lnTo>
                  <a:pt x="493" y="553"/>
                </a:lnTo>
                <a:lnTo>
                  <a:pt x="500" y="551"/>
                </a:lnTo>
                <a:lnTo>
                  <a:pt x="508" y="543"/>
                </a:lnTo>
                <a:lnTo>
                  <a:pt x="522" y="536"/>
                </a:lnTo>
                <a:lnTo>
                  <a:pt x="533" y="536"/>
                </a:lnTo>
                <a:lnTo>
                  <a:pt x="541" y="536"/>
                </a:lnTo>
                <a:lnTo>
                  <a:pt x="552" y="536"/>
                </a:lnTo>
                <a:lnTo>
                  <a:pt x="558" y="532"/>
                </a:lnTo>
                <a:lnTo>
                  <a:pt x="560" y="526"/>
                </a:lnTo>
                <a:lnTo>
                  <a:pt x="562" y="518"/>
                </a:lnTo>
                <a:lnTo>
                  <a:pt x="569" y="499"/>
                </a:lnTo>
                <a:lnTo>
                  <a:pt x="575" y="490"/>
                </a:lnTo>
                <a:lnTo>
                  <a:pt x="581" y="478"/>
                </a:lnTo>
                <a:lnTo>
                  <a:pt x="583" y="467"/>
                </a:lnTo>
                <a:lnTo>
                  <a:pt x="585" y="449"/>
                </a:lnTo>
                <a:lnTo>
                  <a:pt x="591" y="438"/>
                </a:lnTo>
                <a:lnTo>
                  <a:pt x="594" y="426"/>
                </a:lnTo>
                <a:lnTo>
                  <a:pt x="594" y="411"/>
                </a:lnTo>
                <a:lnTo>
                  <a:pt x="594" y="400"/>
                </a:lnTo>
                <a:lnTo>
                  <a:pt x="592" y="378"/>
                </a:lnTo>
                <a:lnTo>
                  <a:pt x="589" y="355"/>
                </a:lnTo>
                <a:lnTo>
                  <a:pt x="589" y="352"/>
                </a:lnTo>
                <a:lnTo>
                  <a:pt x="591" y="348"/>
                </a:lnTo>
                <a:lnTo>
                  <a:pt x="594" y="346"/>
                </a:lnTo>
                <a:lnTo>
                  <a:pt x="598" y="344"/>
                </a:lnTo>
                <a:lnTo>
                  <a:pt x="606" y="340"/>
                </a:lnTo>
                <a:lnTo>
                  <a:pt x="612" y="336"/>
                </a:lnTo>
                <a:lnTo>
                  <a:pt x="612" y="329"/>
                </a:lnTo>
                <a:lnTo>
                  <a:pt x="614" y="321"/>
                </a:lnTo>
                <a:lnTo>
                  <a:pt x="616" y="315"/>
                </a:lnTo>
                <a:lnTo>
                  <a:pt x="619" y="309"/>
                </a:lnTo>
                <a:lnTo>
                  <a:pt x="627" y="302"/>
                </a:lnTo>
                <a:lnTo>
                  <a:pt x="635" y="294"/>
                </a:lnTo>
                <a:lnTo>
                  <a:pt x="644" y="284"/>
                </a:lnTo>
                <a:lnTo>
                  <a:pt x="652" y="275"/>
                </a:lnTo>
                <a:lnTo>
                  <a:pt x="654" y="269"/>
                </a:lnTo>
                <a:lnTo>
                  <a:pt x="658" y="263"/>
                </a:lnTo>
                <a:lnTo>
                  <a:pt x="658" y="256"/>
                </a:lnTo>
                <a:lnTo>
                  <a:pt x="660" y="246"/>
                </a:lnTo>
                <a:lnTo>
                  <a:pt x="658" y="235"/>
                </a:lnTo>
                <a:lnTo>
                  <a:pt x="654" y="221"/>
                </a:lnTo>
                <a:lnTo>
                  <a:pt x="650" y="208"/>
                </a:lnTo>
                <a:lnTo>
                  <a:pt x="646" y="198"/>
                </a:lnTo>
                <a:lnTo>
                  <a:pt x="644" y="194"/>
                </a:lnTo>
                <a:lnTo>
                  <a:pt x="640" y="192"/>
                </a:lnTo>
                <a:lnTo>
                  <a:pt x="637" y="190"/>
                </a:lnTo>
                <a:lnTo>
                  <a:pt x="635" y="190"/>
                </a:lnTo>
                <a:lnTo>
                  <a:pt x="627" y="192"/>
                </a:lnTo>
                <a:lnTo>
                  <a:pt x="621" y="190"/>
                </a:lnTo>
                <a:lnTo>
                  <a:pt x="608" y="179"/>
                </a:lnTo>
                <a:lnTo>
                  <a:pt x="596" y="164"/>
                </a:lnTo>
                <a:lnTo>
                  <a:pt x="591" y="158"/>
                </a:lnTo>
                <a:lnTo>
                  <a:pt x="583" y="152"/>
                </a:lnTo>
                <a:lnTo>
                  <a:pt x="575" y="148"/>
                </a:lnTo>
                <a:lnTo>
                  <a:pt x="568" y="148"/>
                </a:lnTo>
                <a:lnTo>
                  <a:pt x="554" y="148"/>
                </a:lnTo>
                <a:lnTo>
                  <a:pt x="543" y="148"/>
                </a:lnTo>
                <a:lnTo>
                  <a:pt x="529" y="146"/>
                </a:lnTo>
                <a:lnTo>
                  <a:pt x="514" y="142"/>
                </a:lnTo>
                <a:lnTo>
                  <a:pt x="506" y="144"/>
                </a:lnTo>
                <a:lnTo>
                  <a:pt x="500" y="146"/>
                </a:lnTo>
                <a:lnTo>
                  <a:pt x="497" y="150"/>
                </a:lnTo>
                <a:lnTo>
                  <a:pt x="495" y="154"/>
                </a:lnTo>
                <a:lnTo>
                  <a:pt x="493" y="142"/>
                </a:lnTo>
                <a:lnTo>
                  <a:pt x="495" y="137"/>
                </a:lnTo>
                <a:lnTo>
                  <a:pt x="493" y="133"/>
                </a:lnTo>
                <a:lnTo>
                  <a:pt x="491" y="127"/>
                </a:lnTo>
                <a:lnTo>
                  <a:pt x="477" y="121"/>
                </a:lnTo>
                <a:lnTo>
                  <a:pt x="470" y="114"/>
                </a:lnTo>
                <a:lnTo>
                  <a:pt x="460" y="116"/>
                </a:lnTo>
                <a:lnTo>
                  <a:pt x="452" y="114"/>
                </a:lnTo>
                <a:lnTo>
                  <a:pt x="447" y="110"/>
                </a:lnTo>
                <a:lnTo>
                  <a:pt x="443" y="104"/>
                </a:lnTo>
                <a:lnTo>
                  <a:pt x="435" y="104"/>
                </a:lnTo>
                <a:lnTo>
                  <a:pt x="429" y="114"/>
                </a:lnTo>
                <a:lnTo>
                  <a:pt x="422" y="125"/>
                </a:lnTo>
                <a:lnTo>
                  <a:pt x="418" y="129"/>
                </a:lnTo>
                <a:lnTo>
                  <a:pt x="414" y="133"/>
                </a:lnTo>
                <a:lnTo>
                  <a:pt x="410" y="133"/>
                </a:lnTo>
                <a:lnTo>
                  <a:pt x="408" y="131"/>
                </a:lnTo>
                <a:lnTo>
                  <a:pt x="399" y="131"/>
                </a:lnTo>
                <a:lnTo>
                  <a:pt x="389" y="129"/>
                </a:lnTo>
                <a:lnTo>
                  <a:pt x="385" y="127"/>
                </a:lnTo>
                <a:lnTo>
                  <a:pt x="383" y="125"/>
                </a:lnTo>
                <a:lnTo>
                  <a:pt x="381" y="121"/>
                </a:lnTo>
                <a:lnTo>
                  <a:pt x="381" y="119"/>
                </a:lnTo>
                <a:lnTo>
                  <a:pt x="374" y="119"/>
                </a:lnTo>
                <a:lnTo>
                  <a:pt x="368" y="121"/>
                </a:lnTo>
                <a:lnTo>
                  <a:pt x="360" y="123"/>
                </a:lnTo>
                <a:lnTo>
                  <a:pt x="380" y="104"/>
                </a:lnTo>
                <a:lnTo>
                  <a:pt x="380" y="98"/>
                </a:lnTo>
                <a:lnTo>
                  <a:pt x="383" y="93"/>
                </a:lnTo>
                <a:lnTo>
                  <a:pt x="385" y="89"/>
                </a:lnTo>
                <a:lnTo>
                  <a:pt x="389" y="85"/>
                </a:lnTo>
                <a:lnTo>
                  <a:pt x="397" y="79"/>
                </a:lnTo>
                <a:lnTo>
                  <a:pt x="403" y="71"/>
                </a:lnTo>
                <a:lnTo>
                  <a:pt x="399" y="66"/>
                </a:lnTo>
                <a:lnTo>
                  <a:pt x="395" y="62"/>
                </a:lnTo>
                <a:lnTo>
                  <a:pt x="391" y="60"/>
                </a:lnTo>
                <a:lnTo>
                  <a:pt x="387" y="54"/>
                </a:lnTo>
                <a:lnTo>
                  <a:pt x="385" y="48"/>
                </a:lnTo>
                <a:lnTo>
                  <a:pt x="385" y="41"/>
                </a:lnTo>
                <a:lnTo>
                  <a:pt x="383" y="35"/>
                </a:lnTo>
                <a:lnTo>
                  <a:pt x="381" y="27"/>
                </a:lnTo>
                <a:lnTo>
                  <a:pt x="380" y="22"/>
                </a:lnTo>
                <a:lnTo>
                  <a:pt x="378" y="18"/>
                </a:lnTo>
                <a:lnTo>
                  <a:pt x="374" y="25"/>
                </a:lnTo>
                <a:lnTo>
                  <a:pt x="366" y="37"/>
                </a:lnTo>
                <a:lnTo>
                  <a:pt x="358" y="48"/>
                </a:lnTo>
                <a:lnTo>
                  <a:pt x="353" y="52"/>
                </a:lnTo>
                <a:lnTo>
                  <a:pt x="332" y="45"/>
                </a:lnTo>
                <a:lnTo>
                  <a:pt x="318" y="48"/>
                </a:lnTo>
                <a:lnTo>
                  <a:pt x="301" y="50"/>
                </a:lnTo>
                <a:lnTo>
                  <a:pt x="299" y="54"/>
                </a:lnTo>
                <a:lnTo>
                  <a:pt x="295" y="56"/>
                </a:lnTo>
                <a:lnTo>
                  <a:pt x="291" y="58"/>
                </a:lnTo>
                <a:lnTo>
                  <a:pt x="287" y="56"/>
                </a:lnTo>
                <a:lnTo>
                  <a:pt x="284" y="62"/>
                </a:lnTo>
                <a:lnTo>
                  <a:pt x="272" y="66"/>
                </a:lnTo>
                <a:lnTo>
                  <a:pt x="259" y="70"/>
                </a:lnTo>
                <a:lnTo>
                  <a:pt x="253" y="71"/>
                </a:lnTo>
                <a:lnTo>
                  <a:pt x="249" y="70"/>
                </a:lnTo>
                <a:lnTo>
                  <a:pt x="245" y="68"/>
                </a:lnTo>
                <a:lnTo>
                  <a:pt x="243" y="64"/>
                </a:lnTo>
                <a:lnTo>
                  <a:pt x="240" y="58"/>
                </a:lnTo>
                <a:lnTo>
                  <a:pt x="236" y="48"/>
                </a:lnTo>
                <a:lnTo>
                  <a:pt x="234" y="41"/>
                </a:lnTo>
                <a:lnTo>
                  <a:pt x="238" y="33"/>
                </a:lnTo>
                <a:lnTo>
                  <a:pt x="240" y="23"/>
                </a:lnTo>
                <a:lnTo>
                  <a:pt x="238" y="14"/>
                </a:lnTo>
                <a:lnTo>
                  <a:pt x="234" y="8"/>
                </a:lnTo>
                <a:lnTo>
                  <a:pt x="228" y="4"/>
                </a:lnTo>
                <a:lnTo>
                  <a:pt x="218" y="0"/>
                </a:lnTo>
                <a:lnTo>
                  <a:pt x="216" y="4"/>
                </a:lnTo>
                <a:lnTo>
                  <a:pt x="215" y="8"/>
                </a:lnTo>
                <a:lnTo>
                  <a:pt x="213" y="10"/>
                </a:lnTo>
                <a:lnTo>
                  <a:pt x="209" y="10"/>
                </a:lnTo>
                <a:lnTo>
                  <a:pt x="195" y="20"/>
                </a:lnTo>
                <a:lnTo>
                  <a:pt x="184" y="27"/>
                </a:lnTo>
                <a:lnTo>
                  <a:pt x="172" y="25"/>
                </a:lnTo>
                <a:lnTo>
                  <a:pt x="163" y="20"/>
                </a:lnTo>
                <a:lnTo>
                  <a:pt x="155" y="20"/>
                </a:lnTo>
                <a:lnTo>
                  <a:pt x="155" y="33"/>
                </a:lnTo>
                <a:lnTo>
                  <a:pt x="161" y="45"/>
                </a:lnTo>
                <a:lnTo>
                  <a:pt x="169" y="56"/>
                </a:lnTo>
                <a:lnTo>
                  <a:pt x="165" y="66"/>
                </a:lnTo>
                <a:lnTo>
                  <a:pt x="155" y="73"/>
                </a:lnTo>
                <a:lnTo>
                  <a:pt x="151" y="77"/>
                </a:lnTo>
                <a:lnTo>
                  <a:pt x="146" y="81"/>
                </a:lnTo>
                <a:lnTo>
                  <a:pt x="140" y="83"/>
                </a:lnTo>
                <a:lnTo>
                  <a:pt x="134" y="83"/>
                </a:lnTo>
                <a:lnTo>
                  <a:pt x="126" y="81"/>
                </a:lnTo>
                <a:lnTo>
                  <a:pt x="119" y="75"/>
                </a:lnTo>
                <a:lnTo>
                  <a:pt x="111" y="68"/>
                </a:lnTo>
                <a:lnTo>
                  <a:pt x="105" y="58"/>
                </a:lnTo>
                <a:lnTo>
                  <a:pt x="82" y="66"/>
                </a:lnTo>
                <a:lnTo>
                  <a:pt x="65" y="70"/>
                </a:lnTo>
                <a:lnTo>
                  <a:pt x="67" y="71"/>
                </a:lnTo>
                <a:lnTo>
                  <a:pt x="69" y="75"/>
                </a:lnTo>
                <a:lnTo>
                  <a:pt x="71" y="77"/>
                </a:lnTo>
                <a:lnTo>
                  <a:pt x="75" y="77"/>
                </a:lnTo>
                <a:lnTo>
                  <a:pt x="75" y="83"/>
                </a:lnTo>
                <a:lnTo>
                  <a:pt x="71" y="85"/>
                </a:lnTo>
                <a:lnTo>
                  <a:pt x="65" y="87"/>
                </a:lnTo>
                <a:lnTo>
                  <a:pt x="59" y="89"/>
                </a:lnTo>
                <a:lnTo>
                  <a:pt x="57" y="94"/>
                </a:lnTo>
                <a:lnTo>
                  <a:pt x="65" y="104"/>
                </a:lnTo>
                <a:lnTo>
                  <a:pt x="73" y="119"/>
                </a:lnTo>
                <a:lnTo>
                  <a:pt x="71" y="135"/>
                </a:lnTo>
                <a:lnTo>
                  <a:pt x="67" y="150"/>
                </a:lnTo>
                <a:lnTo>
                  <a:pt x="63" y="164"/>
                </a:lnTo>
                <a:lnTo>
                  <a:pt x="61" y="179"/>
                </a:lnTo>
                <a:lnTo>
                  <a:pt x="55" y="179"/>
                </a:lnTo>
                <a:lnTo>
                  <a:pt x="53" y="177"/>
                </a:lnTo>
                <a:lnTo>
                  <a:pt x="52" y="175"/>
                </a:lnTo>
                <a:lnTo>
                  <a:pt x="46" y="177"/>
                </a:lnTo>
                <a:lnTo>
                  <a:pt x="40" y="179"/>
                </a:lnTo>
                <a:lnTo>
                  <a:pt x="34" y="181"/>
                </a:lnTo>
                <a:lnTo>
                  <a:pt x="28" y="181"/>
                </a:lnTo>
                <a:lnTo>
                  <a:pt x="27" y="185"/>
                </a:lnTo>
                <a:lnTo>
                  <a:pt x="25" y="188"/>
                </a:lnTo>
                <a:lnTo>
                  <a:pt x="15" y="200"/>
                </a:lnTo>
                <a:lnTo>
                  <a:pt x="7" y="212"/>
                </a:lnTo>
                <a:lnTo>
                  <a:pt x="2" y="227"/>
                </a:lnTo>
                <a:lnTo>
                  <a:pt x="0" y="240"/>
                </a:lnTo>
                <a:lnTo>
                  <a:pt x="2" y="246"/>
                </a:lnTo>
                <a:lnTo>
                  <a:pt x="4" y="254"/>
                </a:lnTo>
                <a:lnTo>
                  <a:pt x="7" y="263"/>
                </a:lnTo>
                <a:lnTo>
                  <a:pt x="11" y="269"/>
                </a:lnTo>
                <a:lnTo>
                  <a:pt x="17" y="277"/>
                </a:lnTo>
                <a:lnTo>
                  <a:pt x="23" y="282"/>
                </a:lnTo>
                <a:lnTo>
                  <a:pt x="28" y="286"/>
                </a:lnTo>
                <a:lnTo>
                  <a:pt x="34" y="288"/>
                </a:lnTo>
                <a:lnTo>
                  <a:pt x="44" y="284"/>
                </a:lnTo>
                <a:lnTo>
                  <a:pt x="53" y="279"/>
                </a:lnTo>
                <a:lnTo>
                  <a:pt x="53" y="288"/>
                </a:lnTo>
                <a:lnTo>
                  <a:pt x="55" y="298"/>
                </a:lnTo>
                <a:lnTo>
                  <a:pt x="55" y="302"/>
                </a:lnTo>
                <a:lnTo>
                  <a:pt x="57" y="307"/>
                </a:lnTo>
                <a:lnTo>
                  <a:pt x="59" y="309"/>
                </a:lnTo>
                <a:lnTo>
                  <a:pt x="61" y="309"/>
                </a:lnTo>
                <a:lnTo>
                  <a:pt x="69" y="309"/>
                </a:lnTo>
                <a:close/>
              </a:path>
            </a:pathLst>
          </a:custGeom>
          <a:solidFill>
            <a:srgbClr val="FFCC66"/>
          </a:solidFill>
          <a:ln w="9525">
            <a:noFill/>
            <a:round/>
            <a:headEnd/>
            <a:tailEnd/>
          </a:ln>
        </p:spPr>
        <p:txBody>
          <a:bodyPr/>
          <a:lstStyle/>
          <a:p>
            <a:endParaRPr lang="it-IT"/>
          </a:p>
        </p:txBody>
      </p:sp>
      <p:sp>
        <p:nvSpPr>
          <p:cNvPr id="15604" name="Freeform 539"/>
          <p:cNvSpPr>
            <a:spLocks noChangeAspect="1"/>
          </p:cNvSpPr>
          <p:nvPr/>
        </p:nvSpPr>
        <p:spPr bwMode="auto">
          <a:xfrm>
            <a:off x="2432050" y="4108450"/>
            <a:ext cx="112713" cy="127000"/>
          </a:xfrm>
          <a:custGeom>
            <a:avLst/>
            <a:gdLst>
              <a:gd name="T0" fmla="*/ 2147483647 w 67"/>
              <a:gd name="T1" fmla="*/ 2147483647 h 75"/>
              <a:gd name="T2" fmla="*/ 2147483647 w 67"/>
              <a:gd name="T3" fmla="*/ 2147483647 h 75"/>
              <a:gd name="T4" fmla="*/ 2147483647 w 67"/>
              <a:gd name="T5" fmla="*/ 2147483647 h 75"/>
              <a:gd name="T6" fmla="*/ 2147483647 w 67"/>
              <a:gd name="T7" fmla="*/ 2147483647 h 75"/>
              <a:gd name="T8" fmla="*/ 2147483647 w 67"/>
              <a:gd name="T9" fmla="*/ 2147483647 h 75"/>
              <a:gd name="T10" fmla="*/ 2147483647 w 67"/>
              <a:gd name="T11" fmla="*/ 2147483647 h 75"/>
              <a:gd name="T12" fmla="*/ 2147483647 w 67"/>
              <a:gd name="T13" fmla="*/ 2147483647 h 75"/>
              <a:gd name="T14" fmla="*/ 2147483647 w 67"/>
              <a:gd name="T15" fmla="*/ 2147483647 h 75"/>
              <a:gd name="T16" fmla="*/ 2147483647 w 67"/>
              <a:gd name="T17" fmla="*/ 2147483647 h 75"/>
              <a:gd name="T18" fmla="*/ 2147483647 w 67"/>
              <a:gd name="T19" fmla="*/ 2147483647 h 75"/>
              <a:gd name="T20" fmla="*/ 2147483647 w 67"/>
              <a:gd name="T21" fmla="*/ 2147483647 h 75"/>
              <a:gd name="T22" fmla="*/ 2147483647 w 67"/>
              <a:gd name="T23" fmla="*/ 2147483647 h 75"/>
              <a:gd name="T24" fmla="*/ 2147483647 w 67"/>
              <a:gd name="T25" fmla="*/ 2147483647 h 75"/>
              <a:gd name="T26" fmla="*/ 2147483647 w 67"/>
              <a:gd name="T27" fmla="*/ 2147483647 h 75"/>
              <a:gd name="T28" fmla="*/ 2147483647 w 67"/>
              <a:gd name="T29" fmla="*/ 2147483647 h 75"/>
              <a:gd name="T30" fmla="*/ 2147483647 w 67"/>
              <a:gd name="T31" fmla="*/ 2147483647 h 75"/>
              <a:gd name="T32" fmla="*/ 2147483647 w 67"/>
              <a:gd name="T33" fmla="*/ 0 h 75"/>
              <a:gd name="T34" fmla="*/ 2147483647 w 67"/>
              <a:gd name="T35" fmla="*/ 0 h 75"/>
              <a:gd name="T36" fmla="*/ 2147483647 w 67"/>
              <a:gd name="T37" fmla="*/ 2147483647 h 75"/>
              <a:gd name="T38" fmla="*/ 0 w 67"/>
              <a:gd name="T39" fmla="*/ 2147483647 h 75"/>
              <a:gd name="T40" fmla="*/ 2147483647 w 67"/>
              <a:gd name="T41" fmla="*/ 2147483647 h 75"/>
              <a:gd name="T42" fmla="*/ 2147483647 w 67"/>
              <a:gd name="T43" fmla="*/ 2147483647 h 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75"/>
              <a:gd name="T68" fmla="*/ 67 w 67"/>
              <a:gd name="T69" fmla="*/ 75 h 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75">
                <a:moveTo>
                  <a:pt x="17" y="73"/>
                </a:moveTo>
                <a:lnTo>
                  <a:pt x="21" y="75"/>
                </a:lnTo>
                <a:lnTo>
                  <a:pt x="25" y="73"/>
                </a:lnTo>
                <a:lnTo>
                  <a:pt x="29" y="71"/>
                </a:lnTo>
                <a:lnTo>
                  <a:pt x="31" y="67"/>
                </a:lnTo>
                <a:lnTo>
                  <a:pt x="44" y="67"/>
                </a:lnTo>
                <a:lnTo>
                  <a:pt x="56" y="65"/>
                </a:lnTo>
                <a:lnTo>
                  <a:pt x="62" y="62"/>
                </a:lnTo>
                <a:lnTo>
                  <a:pt x="64" y="60"/>
                </a:lnTo>
                <a:lnTo>
                  <a:pt x="67" y="54"/>
                </a:lnTo>
                <a:lnTo>
                  <a:pt x="67" y="50"/>
                </a:lnTo>
                <a:lnTo>
                  <a:pt x="62" y="35"/>
                </a:lnTo>
                <a:lnTo>
                  <a:pt x="58" y="21"/>
                </a:lnTo>
                <a:lnTo>
                  <a:pt x="60" y="12"/>
                </a:lnTo>
                <a:lnTo>
                  <a:pt x="65" y="6"/>
                </a:lnTo>
                <a:lnTo>
                  <a:pt x="54" y="2"/>
                </a:lnTo>
                <a:lnTo>
                  <a:pt x="39" y="0"/>
                </a:lnTo>
                <a:lnTo>
                  <a:pt x="8" y="0"/>
                </a:lnTo>
                <a:lnTo>
                  <a:pt x="4" y="16"/>
                </a:lnTo>
                <a:lnTo>
                  <a:pt x="0" y="35"/>
                </a:lnTo>
                <a:lnTo>
                  <a:pt x="10" y="56"/>
                </a:lnTo>
                <a:lnTo>
                  <a:pt x="17" y="73"/>
                </a:lnTo>
                <a:close/>
              </a:path>
            </a:pathLst>
          </a:custGeom>
          <a:solidFill>
            <a:srgbClr val="FFCC66"/>
          </a:solidFill>
          <a:ln w="9525">
            <a:solidFill>
              <a:srgbClr val="6600FF"/>
            </a:solidFill>
            <a:round/>
            <a:headEnd/>
            <a:tailEnd/>
          </a:ln>
        </p:spPr>
        <p:txBody>
          <a:bodyPr/>
          <a:lstStyle/>
          <a:p>
            <a:endParaRPr lang="it-IT"/>
          </a:p>
        </p:txBody>
      </p:sp>
      <p:sp>
        <p:nvSpPr>
          <p:cNvPr id="15605" name="Freeform 540"/>
          <p:cNvSpPr>
            <a:spLocks noChangeAspect="1"/>
          </p:cNvSpPr>
          <p:nvPr/>
        </p:nvSpPr>
        <p:spPr bwMode="auto">
          <a:xfrm>
            <a:off x="2432050" y="4108450"/>
            <a:ext cx="112713" cy="127000"/>
          </a:xfrm>
          <a:custGeom>
            <a:avLst/>
            <a:gdLst>
              <a:gd name="T0" fmla="*/ 2147483647 w 67"/>
              <a:gd name="T1" fmla="*/ 2147483647 h 75"/>
              <a:gd name="T2" fmla="*/ 2147483647 w 67"/>
              <a:gd name="T3" fmla="*/ 2147483647 h 75"/>
              <a:gd name="T4" fmla="*/ 2147483647 w 67"/>
              <a:gd name="T5" fmla="*/ 2147483647 h 75"/>
              <a:gd name="T6" fmla="*/ 2147483647 w 67"/>
              <a:gd name="T7" fmla="*/ 2147483647 h 75"/>
              <a:gd name="T8" fmla="*/ 2147483647 w 67"/>
              <a:gd name="T9" fmla="*/ 2147483647 h 75"/>
              <a:gd name="T10" fmla="*/ 2147483647 w 67"/>
              <a:gd name="T11" fmla="*/ 2147483647 h 75"/>
              <a:gd name="T12" fmla="*/ 2147483647 w 67"/>
              <a:gd name="T13" fmla="*/ 2147483647 h 75"/>
              <a:gd name="T14" fmla="*/ 2147483647 w 67"/>
              <a:gd name="T15" fmla="*/ 2147483647 h 75"/>
              <a:gd name="T16" fmla="*/ 2147483647 w 67"/>
              <a:gd name="T17" fmla="*/ 2147483647 h 75"/>
              <a:gd name="T18" fmla="*/ 2147483647 w 67"/>
              <a:gd name="T19" fmla="*/ 2147483647 h 75"/>
              <a:gd name="T20" fmla="*/ 2147483647 w 67"/>
              <a:gd name="T21" fmla="*/ 2147483647 h 75"/>
              <a:gd name="T22" fmla="*/ 2147483647 w 67"/>
              <a:gd name="T23" fmla="*/ 2147483647 h 75"/>
              <a:gd name="T24" fmla="*/ 2147483647 w 67"/>
              <a:gd name="T25" fmla="*/ 2147483647 h 75"/>
              <a:gd name="T26" fmla="*/ 2147483647 w 67"/>
              <a:gd name="T27" fmla="*/ 2147483647 h 75"/>
              <a:gd name="T28" fmla="*/ 2147483647 w 67"/>
              <a:gd name="T29" fmla="*/ 2147483647 h 75"/>
              <a:gd name="T30" fmla="*/ 2147483647 w 67"/>
              <a:gd name="T31" fmla="*/ 2147483647 h 75"/>
              <a:gd name="T32" fmla="*/ 2147483647 w 67"/>
              <a:gd name="T33" fmla="*/ 0 h 75"/>
              <a:gd name="T34" fmla="*/ 2147483647 w 67"/>
              <a:gd name="T35" fmla="*/ 0 h 75"/>
              <a:gd name="T36" fmla="*/ 2147483647 w 67"/>
              <a:gd name="T37" fmla="*/ 0 h 75"/>
              <a:gd name="T38" fmla="*/ 2147483647 w 67"/>
              <a:gd name="T39" fmla="*/ 0 h 75"/>
              <a:gd name="T40" fmla="*/ 2147483647 w 67"/>
              <a:gd name="T41" fmla="*/ 2147483647 h 75"/>
              <a:gd name="T42" fmla="*/ 0 w 67"/>
              <a:gd name="T43" fmla="*/ 2147483647 h 75"/>
              <a:gd name="T44" fmla="*/ 2147483647 w 67"/>
              <a:gd name="T45" fmla="*/ 2147483647 h 75"/>
              <a:gd name="T46" fmla="*/ 2147483647 w 67"/>
              <a:gd name="T47" fmla="*/ 2147483647 h 75"/>
              <a:gd name="T48" fmla="*/ 2147483647 w 67"/>
              <a:gd name="T49" fmla="*/ 2147483647 h 75"/>
              <a:gd name="T50" fmla="*/ 2147483647 w 67"/>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75"/>
              <a:gd name="T80" fmla="*/ 67 w 67"/>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75">
                <a:moveTo>
                  <a:pt x="17" y="73"/>
                </a:moveTo>
                <a:lnTo>
                  <a:pt x="21" y="75"/>
                </a:lnTo>
                <a:lnTo>
                  <a:pt x="25" y="73"/>
                </a:lnTo>
                <a:lnTo>
                  <a:pt x="29" y="71"/>
                </a:lnTo>
                <a:lnTo>
                  <a:pt x="31" y="67"/>
                </a:lnTo>
                <a:lnTo>
                  <a:pt x="44" y="67"/>
                </a:lnTo>
                <a:lnTo>
                  <a:pt x="56" y="65"/>
                </a:lnTo>
                <a:lnTo>
                  <a:pt x="62" y="62"/>
                </a:lnTo>
                <a:lnTo>
                  <a:pt x="64" y="60"/>
                </a:lnTo>
                <a:lnTo>
                  <a:pt x="67" y="54"/>
                </a:lnTo>
                <a:lnTo>
                  <a:pt x="67" y="50"/>
                </a:lnTo>
                <a:lnTo>
                  <a:pt x="62" y="35"/>
                </a:lnTo>
                <a:lnTo>
                  <a:pt x="58" y="21"/>
                </a:lnTo>
                <a:lnTo>
                  <a:pt x="60" y="12"/>
                </a:lnTo>
                <a:lnTo>
                  <a:pt x="65" y="6"/>
                </a:lnTo>
                <a:lnTo>
                  <a:pt x="54" y="2"/>
                </a:lnTo>
                <a:lnTo>
                  <a:pt x="39" y="0"/>
                </a:lnTo>
                <a:lnTo>
                  <a:pt x="8" y="0"/>
                </a:lnTo>
                <a:lnTo>
                  <a:pt x="4" y="16"/>
                </a:lnTo>
                <a:lnTo>
                  <a:pt x="0" y="35"/>
                </a:lnTo>
                <a:lnTo>
                  <a:pt x="10" y="56"/>
                </a:lnTo>
                <a:lnTo>
                  <a:pt x="17" y="73"/>
                </a:lnTo>
              </a:path>
            </a:pathLst>
          </a:custGeom>
          <a:solidFill>
            <a:srgbClr val="FFCC66"/>
          </a:solidFill>
          <a:ln w="0">
            <a:solidFill>
              <a:srgbClr val="6600FF"/>
            </a:solidFill>
            <a:round/>
            <a:headEnd/>
            <a:tailEnd/>
          </a:ln>
        </p:spPr>
        <p:txBody>
          <a:bodyPr/>
          <a:lstStyle/>
          <a:p>
            <a:endParaRPr lang="it-IT"/>
          </a:p>
        </p:txBody>
      </p:sp>
      <p:sp>
        <p:nvSpPr>
          <p:cNvPr id="15606" name="Freeform 541"/>
          <p:cNvSpPr>
            <a:spLocks noChangeAspect="1"/>
          </p:cNvSpPr>
          <p:nvPr/>
        </p:nvSpPr>
        <p:spPr bwMode="auto">
          <a:xfrm>
            <a:off x="2327275" y="4029075"/>
            <a:ext cx="133350" cy="228600"/>
          </a:xfrm>
          <a:custGeom>
            <a:avLst/>
            <a:gdLst>
              <a:gd name="T0" fmla="*/ 2147483647 w 78"/>
              <a:gd name="T1" fmla="*/ 2147483647 h 134"/>
              <a:gd name="T2" fmla="*/ 2147483647 w 78"/>
              <a:gd name="T3" fmla="*/ 2147483647 h 134"/>
              <a:gd name="T4" fmla="*/ 2147483647 w 78"/>
              <a:gd name="T5" fmla="*/ 2147483647 h 134"/>
              <a:gd name="T6" fmla="*/ 2147483647 w 78"/>
              <a:gd name="T7" fmla="*/ 2147483647 h 134"/>
              <a:gd name="T8" fmla="*/ 2147483647 w 78"/>
              <a:gd name="T9" fmla="*/ 2147483647 h 134"/>
              <a:gd name="T10" fmla="*/ 2147483647 w 78"/>
              <a:gd name="T11" fmla="*/ 2147483647 h 134"/>
              <a:gd name="T12" fmla="*/ 2147483647 w 78"/>
              <a:gd name="T13" fmla="*/ 2147483647 h 134"/>
              <a:gd name="T14" fmla="*/ 2147483647 w 78"/>
              <a:gd name="T15" fmla="*/ 2147483647 h 134"/>
              <a:gd name="T16" fmla="*/ 2147483647 w 78"/>
              <a:gd name="T17" fmla="*/ 0 h 134"/>
              <a:gd name="T18" fmla="*/ 2147483647 w 78"/>
              <a:gd name="T19" fmla="*/ 2147483647 h 134"/>
              <a:gd name="T20" fmla="*/ 2147483647 w 78"/>
              <a:gd name="T21" fmla="*/ 2147483647 h 134"/>
              <a:gd name="T22" fmla="*/ 2147483647 w 78"/>
              <a:gd name="T23" fmla="*/ 2147483647 h 134"/>
              <a:gd name="T24" fmla="*/ 2147483647 w 78"/>
              <a:gd name="T25" fmla="*/ 2147483647 h 134"/>
              <a:gd name="T26" fmla="*/ 2147483647 w 78"/>
              <a:gd name="T27" fmla="*/ 2147483647 h 134"/>
              <a:gd name="T28" fmla="*/ 0 w 78"/>
              <a:gd name="T29" fmla="*/ 2147483647 h 134"/>
              <a:gd name="T30" fmla="*/ 2147483647 w 78"/>
              <a:gd name="T31" fmla="*/ 2147483647 h 134"/>
              <a:gd name="T32" fmla="*/ 2147483647 w 78"/>
              <a:gd name="T33" fmla="*/ 2147483647 h 134"/>
              <a:gd name="T34" fmla="*/ 2147483647 w 78"/>
              <a:gd name="T35" fmla="*/ 2147483647 h 134"/>
              <a:gd name="T36" fmla="*/ 2147483647 w 78"/>
              <a:gd name="T37" fmla="*/ 2147483647 h 134"/>
              <a:gd name="T38" fmla="*/ 2147483647 w 78"/>
              <a:gd name="T39" fmla="*/ 2147483647 h 134"/>
              <a:gd name="T40" fmla="*/ 2147483647 w 78"/>
              <a:gd name="T41" fmla="*/ 2147483647 h 134"/>
              <a:gd name="T42" fmla="*/ 2147483647 w 78"/>
              <a:gd name="T43" fmla="*/ 2147483647 h 134"/>
              <a:gd name="T44" fmla="*/ 2147483647 w 78"/>
              <a:gd name="T45" fmla="*/ 2147483647 h 134"/>
              <a:gd name="T46" fmla="*/ 2147483647 w 78"/>
              <a:gd name="T47" fmla="*/ 2147483647 h 134"/>
              <a:gd name="T48" fmla="*/ 2147483647 w 78"/>
              <a:gd name="T49" fmla="*/ 2147483647 h 134"/>
              <a:gd name="T50" fmla="*/ 2147483647 w 78"/>
              <a:gd name="T51" fmla="*/ 2147483647 h 134"/>
              <a:gd name="T52" fmla="*/ 2147483647 w 78"/>
              <a:gd name="T53" fmla="*/ 2147483647 h 134"/>
              <a:gd name="T54" fmla="*/ 2147483647 w 78"/>
              <a:gd name="T55" fmla="*/ 2147483647 h 134"/>
              <a:gd name="T56" fmla="*/ 2147483647 w 78"/>
              <a:gd name="T57" fmla="*/ 2147483647 h 134"/>
              <a:gd name="T58" fmla="*/ 2147483647 w 78"/>
              <a:gd name="T59" fmla="*/ 2147483647 h 134"/>
              <a:gd name="T60" fmla="*/ 2147483647 w 78"/>
              <a:gd name="T61" fmla="*/ 2147483647 h 134"/>
              <a:gd name="T62" fmla="*/ 2147483647 w 78"/>
              <a:gd name="T63" fmla="*/ 2147483647 h 134"/>
              <a:gd name="T64" fmla="*/ 2147483647 w 78"/>
              <a:gd name="T65" fmla="*/ 2147483647 h 134"/>
              <a:gd name="T66" fmla="*/ 2147483647 w 78"/>
              <a:gd name="T67" fmla="*/ 2147483647 h 134"/>
              <a:gd name="T68" fmla="*/ 2147483647 w 78"/>
              <a:gd name="T69" fmla="*/ 2147483647 h 134"/>
              <a:gd name="T70" fmla="*/ 2147483647 w 78"/>
              <a:gd name="T71" fmla="*/ 2147483647 h 1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34"/>
              <a:gd name="T110" fmla="*/ 78 w 78"/>
              <a:gd name="T111" fmla="*/ 134 h 1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34">
                <a:moveTo>
                  <a:pt x="69" y="46"/>
                </a:moveTo>
                <a:lnTo>
                  <a:pt x="57" y="37"/>
                </a:lnTo>
                <a:lnTo>
                  <a:pt x="50" y="29"/>
                </a:lnTo>
                <a:lnTo>
                  <a:pt x="48" y="31"/>
                </a:lnTo>
                <a:lnTo>
                  <a:pt x="46" y="33"/>
                </a:lnTo>
                <a:lnTo>
                  <a:pt x="42" y="21"/>
                </a:lnTo>
                <a:lnTo>
                  <a:pt x="38" y="12"/>
                </a:lnTo>
                <a:lnTo>
                  <a:pt x="32" y="6"/>
                </a:lnTo>
                <a:lnTo>
                  <a:pt x="23" y="0"/>
                </a:lnTo>
                <a:lnTo>
                  <a:pt x="21" y="4"/>
                </a:lnTo>
                <a:lnTo>
                  <a:pt x="15" y="6"/>
                </a:lnTo>
                <a:lnTo>
                  <a:pt x="15" y="14"/>
                </a:lnTo>
                <a:lnTo>
                  <a:pt x="15" y="23"/>
                </a:lnTo>
                <a:lnTo>
                  <a:pt x="6" y="31"/>
                </a:lnTo>
                <a:lnTo>
                  <a:pt x="0" y="42"/>
                </a:lnTo>
                <a:lnTo>
                  <a:pt x="9" y="63"/>
                </a:lnTo>
                <a:lnTo>
                  <a:pt x="19" y="67"/>
                </a:lnTo>
                <a:lnTo>
                  <a:pt x="25" y="71"/>
                </a:lnTo>
                <a:lnTo>
                  <a:pt x="29" y="77"/>
                </a:lnTo>
                <a:lnTo>
                  <a:pt x="31" y="86"/>
                </a:lnTo>
                <a:lnTo>
                  <a:pt x="29" y="96"/>
                </a:lnTo>
                <a:lnTo>
                  <a:pt x="25" y="104"/>
                </a:lnTo>
                <a:lnTo>
                  <a:pt x="27" y="111"/>
                </a:lnTo>
                <a:lnTo>
                  <a:pt x="31" y="121"/>
                </a:lnTo>
                <a:lnTo>
                  <a:pt x="34" y="127"/>
                </a:lnTo>
                <a:lnTo>
                  <a:pt x="36" y="131"/>
                </a:lnTo>
                <a:lnTo>
                  <a:pt x="40" y="133"/>
                </a:lnTo>
                <a:lnTo>
                  <a:pt x="44" y="134"/>
                </a:lnTo>
                <a:lnTo>
                  <a:pt x="50" y="133"/>
                </a:lnTo>
                <a:lnTo>
                  <a:pt x="63" y="129"/>
                </a:lnTo>
                <a:lnTo>
                  <a:pt x="75" y="125"/>
                </a:lnTo>
                <a:lnTo>
                  <a:pt x="78" y="119"/>
                </a:lnTo>
                <a:lnTo>
                  <a:pt x="71" y="102"/>
                </a:lnTo>
                <a:lnTo>
                  <a:pt x="61" y="81"/>
                </a:lnTo>
                <a:lnTo>
                  <a:pt x="65" y="62"/>
                </a:lnTo>
                <a:lnTo>
                  <a:pt x="69" y="46"/>
                </a:lnTo>
                <a:close/>
              </a:path>
            </a:pathLst>
          </a:custGeom>
          <a:solidFill>
            <a:srgbClr val="FFCC66"/>
          </a:solidFill>
          <a:ln w="9525">
            <a:solidFill>
              <a:srgbClr val="6600FF"/>
            </a:solidFill>
            <a:round/>
            <a:headEnd/>
            <a:tailEnd/>
          </a:ln>
        </p:spPr>
        <p:txBody>
          <a:bodyPr/>
          <a:lstStyle/>
          <a:p>
            <a:endParaRPr lang="it-IT"/>
          </a:p>
        </p:txBody>
      </p:sp>
      <p:sp>
        <p:nvSpPr>
          <p:cNvPr id="15607" name="Freeform 542"/>
          <p:cNvSpPr>
            <a:spLocks noChangeAspect="1"/>
          </p:cNvSpPr>
          <p:nvPr/>
        </p:nvSpPr>
        <p:spPr bwMode="auto">
          <a:xfrm>
            <a:off x="2327275" y="4029075"/>
            <a:ext cx="133350" cy="228600"/>
          </a:xfrm>
          <a:custGeom>
            <a:avLst/>
            <a:gdLst>
              <a:gd name="T0" fmla="*/ 2147483647 w 78"/>
              <a:gd name="T1" fmla="*/ 2147483647 h 134"/>
              <a:gd name="T2" fmla="*/ 2147483647 w 78"/>
              <a:gd name="T3" fmla="*/ 2147483647 h 134"/>
              <a:gd name="T4" fmla="*/ 2147483647 w 78"/>
              <a:gd name="T5" fmla="*/ 2147483647 h 134"/>
              <a:gd name="T6" fmla="*/ 2147483647 w 78"/>
              <a:gd name="T7" fmla="*/ 2147483647 h 134"/>
              <a:gd name="T8" fmla="*/ 2147483647 w 78"/>
              <a:gd name="T9" fmla="*/ 2147483647 h 134"/>
              <a:gd name="T10" fmla="*/ 2147483647 w 78"/>
              <a:gd name="T11" fmla="*/ 2147483647 h 134"/>
              <a:gd name="T12" fmla="*/ 2147483647 w 78"/>
              <a:gd name="T13" fmla="*/ 2147483647 h 134"/>
              <a:gd name="T14" fmla="*/ 2147483647 w 78"/>
              <a:gd name="T15" fmla="*/ 2147483647 h 134"/>
              <a:gd name="T16" fmla="*/ 2147483647 w 78"/>
              <a:gd name="T17" fmla="*/ 0 h 134"/>
              <a:gd name="T18" fmla="*/ 2147483647 w 78"/>
              <a:gd name="T19" fmla="*/ 2147483647 h 134"/>
              <a:gd name="T20" fmla="*/ 2147483647 w 78"/>
              <a:gd name="T21" fmla="*/ 2147483647 h 134"/>
              <a:gd name="T22" fmla="*/ 2147483647 w 78"/>
              <a:gd name="T23" fmla="*/ 2147483647 h 134"/>
              <a:gd name="T24" fmla="*/ 2147483647 w 78"/>
              <a:gd name="T25" fmla="*/ 2147483647 h 134"/>
              <a:gd name="T26" fmla="*/ 2147483647 w 78"/>
              <a:gd name="T27" fmla="*/ 2147483647 h 134"/>
              <a:gd name="T28" fmla="*/ 0 w 78"/>
              <a:gd name="T29" fmla="*/ 2147483647 h 134"/>
              <a:gd name="T30" fmla="*/ 0 w 78"/>
              <a:gd name="T31" fmla="*/ 2147483647 h 134"/>
              <a:gd name="T32" fmla="*/ 2147483647 w 78"/>
              <a:gd name="T33" fmla="*/ 2147483647 h 134"/>
              <a:gd name="T34" fmla="*/ 2147483647 w 78"/>
              <a:gd name="T35" fmla="*/ 2147483647 h 134"/>
              <a:gd name="T36" fmla="*/ 2147483647 w 78"/>
              <a:gd name="T37" fmla="*/ 2147483647 h 134"/>
              <a:gd name="T38" fmla="*/ 2147483647 w 78"/>
              <a:gd name="T39" fmla="*/ 2147483647 h 134"/>
              <a:gd name="T40" fmla="*/ 2147483647 w 78"/>
              <a:gd name="T41" fmla="*/ 2147483647 h 134"/>
              <a:gd name="T42" fmla="*/ 2147483647 w 78"/>
              <a:gd name="T43" fmla="*/ 2147483647 h 134"/>
              <a:gd name="T44" fmla="*/ 2147483647 w 78"/>
              <a:gd name="T45" fmla="*/ 2147483647 h 134"/>
              <a:gd name="T46" fmla="*/ 2147483647 w 78"/>
              <a:gd name="T47" fmla="*/ 2147483647 h 134"/>
              <a:gd name="T48" fmla="*/ 2147483647 w 78"/>
              <a:gd name="T49" fmla="*/ 2147483647 h 134"/>
              <a:gd name="T50" fmla="*/ 2147483647 w 78"/>
              <a:gd name="T51" fmla="*/ 2147483647 h 134"/>
              <a:gd name="T52" fmla="*/ 2147483647 w 78"/>
              <a:gd name="T53" fmla="*/ 2147483647 h 134"/>
              <a:gd name="T54" fmla="*/ 2147483647 w 78"/>
              <a:gd name="T55" fmla="*/ 2147483647 h 134"/>
              <a:gd name="T56" fmla="*/ 2147483647 w 78"/>
              <a:gd name="T57" fmla="*/ 2147483647 h 134"/>
              <a:gd name="T58" fmla="*/ 2147483647 w 78"/>
              <a:gd name="T59" fmla="*/ 2147483647 h 134"/>
              <a:gd name="T60" fmla="*/ 2147483647 w 78"/>
              <a:gd name="T61" fmla="*/ 2147483647 h 134"/>
              <a:gd name="T62" fmla="*/ 2147483647 w 78"/>
              <a:gd name="T63" fmla="*/ 2147483647 h 134"/>
              <a:gd name="T64" fmla="*/ 2147483647 w 78"/>
              <a:gd name="T65" fmla="*/ 2147483647 h 134"/>
              <a:gd name="T66" fmla="*/ 2147483647 w 78"/>
              <a:gd name="T67" fmla="*/ 2147483647 h 134"/>
              <a:gd name="T68" fmla="*/ 2147483647 w 78"/>
              <a:gd name="T69" fmla="*/ 2147483647 h 134"/>
              <a:gd name="T70" fmla="*/ 2147483647 w 78"/>
              <a:gd name="T71" fmla="*/ 2147483647 h 134"/>
              <a:gd name="T72" fmla="*/ 2147483647 w 78"/>
              <a:gd name="T73" fmla="*/ 2147483647 h 134"/>
              <a:gd name="T74" fmla="*/ 2147483647 w 78"/>
              <a:gd name="T75" fmla="*/ 2147483647 h 134"/>
              <a:gd name="T76" fmla="*/ 2147483647 w 78"/>
              <a:gd name="T77" fmla="*/ 2147483647 h 134"/>
              <a:gd name="T78" fmla="*/ 2147483647 w 78"/>
              <a:gd name="T79" fmla="*/ 2147483647 h 1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8"/>
              <a:gd name="T121" fmla="*/ 0 h 134"/>
              <a:gd name="T122" fmla="*/ 78 w 78"/>
              <a:gd name="T123" fmla="*/ 134 h 1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8" h="134">
                <a:moveTo>
                  <a:pt x="69" y="46"/>
                </a:moveTo>
                <a:lnTo>
                  <a:pt x="57" y="37"/>
                </a:lnTo>
                <a:lnTo>
                  <a:pt x="50" y="29"/>
                </a:lnTo>
                <a:lnTo>
                  <a:pt x="48" y="31"/>
                </a:lnTo>
                <a:lnTo>
                  <a:pt x="46" y="33"/>
                </a:lnTo>
                <a:lnTo>
                  <a:pt x="42" y="21"/>
                </a:lnTo>
                <a:lnTo>
                  <a:pt x="38" y="12"/>
                </a:lnTo>
                <a:lnTo>
                  <a:pt x="32" y="6"/>
                </a:lnTo>
                <a:lnTo>
                  <a:pt x="23" y="0"/>
                </a:lnTo>
                <a:lnTo>
                  <a:pt x="21" y="4"/>
                </a:lnTo>
                <a:lnTo>
                  <a:pt x="15" y="6"/>
                </a:lnTo>
                <a:lnTo>
                  <a:pt x="15" y="14"/>
                </a:lnTo>
                <a:lnTo>
                  <a:pt x="15" y="23"/>
                </a:lnTo>
                <a:lnTo>
                  <a:pt x="6" y="31"/>
                </a:lnTo>
                <a:lnTo>
                  <a:pt x="0" y="42"/>
                </a:lnTo>
                <a:lnTo>
                  <a:pt x="9" y="63"/>
                </a:lnTo>
                <a:lnTo>
                  <a:pt x="19" y="67"/>
                </a:lnTo>
                <a:lnTo>
                  <a:pt x="25" y="71"/>
                </a:lnTo>
                <a:lnTo>
                  <a:pt x="29" y="77"/>
                </a:lnTo>
                <a:lnTo>
                  <a:pt x="31" y="86"/>
                </a:lnTo>
                <a:lnTo>
                  <a:pt x="29" y="96"/>
                </a:lnTo>
                <a:lnTo>
                  <a:pt x="25" y="104"/>
                </a:lnTo>
                <a:lnTo>
                  <a:pt x="27" y="111"/>
                </a:lnTo>
                <a:lnTo>
                  <a:pt x="31" y="121"/>
                </a:lnTo>
                <a:lnTo>
                  <a:pt x="34" y="127"/>
                </a:lnTo>
                <a:lnTo>
                  <a:pt x="36" y="131"/>
                </a:lnTo>
                <a:lnTo>
                  <a:pt x="40" y="133"/>
                </a:lnTo>
                <a:lnTo>
                  <a:pt x="44" y="134"/>
                </a:lnTo>
                <a:lnTo>
                  <a:pt x="50" y="133"/>
                </a:lnTo>
                <a:lnTo>
                  <a:pt x="63" y="129"/>
                </a:lnTo>
                <a:lnTo>
                  <a:pt x="75" y="125"/>
                </a:lnTo>
                <a:lnTo>
                  <a:pt x="78" y="119"/>
                </a:lnTo>
                <a:lnTo>
                  <a:pt x="71" y="102"/>
                </a:lnTo>
                <a:lnTo>
                  <a:pt x="61" y="81"/>
                </a:lnTo>
                <a:lnTo>
                  <a:pt x="65" y="62"/>
                </a:lnTo>
                <a:lnTo>
                  <a:pt x="69" y="46"/>
                </a:lnTo>
              </a:path>
            </a:pathLst>
          </a:custGeom>
          <a:solidFill>
            <a:srgbClr val="FFCC66"/>
          </a:solidFill>
          <a:ln w="0">
            <a:solidFill>
              <a:srgbClr val="6600FF"/>
            </a:solidFill>
            <a:round/>
            <a:headEnd/>
            <a:tailEnd/>
          </a:ln>
        </p:spPr>
        <p:txBody>
          <a:bodyPr/>
          <a:lstStyle/>
          <a:p>
            <a:endParaRPr lang="it-IT"/>
          </a:p>
        </p:txBody>
      </p:sp>
      <p:sp>
        <p:nvSpPr>
          <p:cNvPr id="15608" name="Freeform 543"/>
          <p:cNvSpPr>
            <a:spLocks noChangeAspect="1"/>
          </p:cNvSpPr>
          <p:nvPr/>
        </p:nvSpPr>
        <p:spPr bwMode="auto">
          <a:xfrm>
            <a:off x="1739900" y="4294188"/>
            <a:ext cx="393700" cy="606425"/>
          </a:xfrm>
          <a:custGeom>
            <a:avLst/>
            <a:gdLst>
              <a:gd name="T0" fmla="*/ 2147483647 w 232"/>
              <a:gd name="T1" fmla="*/ 2147483647 h 358"/>
              <a:gd name="T2" fmla="*/ 2147483647 w 232"/>
              <a:gd name="T3" fmla="*/ 2147483647 h 358"/>
              <a:gd name="T4" fmla="*/ 2147483647 w 232"/>
              <a:gd name="T5" fmla="*/ 2147483647 h 358"/>
              <a:gd name="T6" fmla="*/ 2147483647 w 232"/>
              <a:gd name="T7" fmla="*/ 2147483647 h 358"/>
              <a:gd name="T8" fmla="*/ 2147483647 w 232"/>
              <a:gd name="T9" fmla="*/ 2147483647 h 358"/>
              <a:gd name="T10" fmla="*/ 2147483647 w 232"/>
              <a:gd name="T11" fmla="*/ 2147483647 h 358"/>
              <a:gd name="T12" fmla="*/ 2147483647 w 232"/>
              <a:gd name="T13" fmla="*/ 2147483647 h 358"/>
              <a:gd name="T14" fmla="*/ 2147483647 w 232"/>
              <a:gd name="T15" fmla="*/ 2147483647 h 358"/>
              <a:gd name="T16" fmla="*/ 2147483647 w 232"/>
              <a:gd name="T17" fmla="*/ 2147483647 h 358"/>
              <a:gd name="T18" fmla="*/ 2147483647 w 232"/>
              <a:gd name="T19" fmla="*/ 2147483647 h 358"/>
              <a:gd name="T20" fmla="*/ 2147483647 w 232"/>
              <a:gd name="T21" fmla="*/ 2147483647 h 358"/>
              <a:gd name="T22" fmla="*/ 2147483647 w 232"/>
              <a:gd name="T23" fmla="*/ 2147483647 h 358"/>
              <a:gd name="T24" fmla="*/ 2147483647 w 232"/>
              <a:gd name="T25" fmla="*/ 2147483647 h 358"/>
              <a:gd name="T26" fmla="*/ 2147483647 w 232"/>
              <a:gd name="T27" fmla="*/ 2147483647 h 358"/>
              <a:gd name="T28" fmla="*/ 2147483647 w 232"/>
              <a:gd name="T29" fmla="*/ 2147483647 h 358"/>
              <a:gd name="T30" fmla="*/ 2147483647 w 232"/>
              <a:gd name="T31" fmla="*/ 2147483647 h 358"/>
              <a:gd name="T32" fmla="*/ 2147483647 w 232"/>
              <a:gd name="T33" fmla="*/ 2147483647 h 358"/>
              <a:gd name="T34" fmla="*/ 2147483647 w 232"/>
              <a:gd name="T35" fmla="*/ 2147483647 h 358"/>
              <a:gd name="T36" fmla="*/ 2147483647 w 232"/>
              <a:gd name="T37" fmla="*/ 2147483647 h 358"/>
              <a:gd name="T38" fmla="*/ 2147483647 w 232"/>
              <a:gd name="T39" fmla="*/ 2147483647 h 358"/>
              <a:gd name="T40" fmla="*/ 2147483647 w 232"/>
              <a:gd name="T41" fmla="*/ 2147483647 h 358"/>
              <a:gd name="T42" fmla="*/ 2147483647 w 232"/>
              <a:gd name="T43" fmla="*/ 2147483647 h 358"/>
              <a:gd name="T44" fmla="*/ 2147483647 w 232"/>
              <a:gd name="T45" fmla="*/ 2147483647 h 358"/>
              <a:gd name="T46" fmla="*/ 2147483647 w 232"/>
              <a:gd name="T47" fmla="*/ 2147483647 h 358"/>
              <a:gd name="T48" fmla="*/ 2147483647 w 232"/>
              <a:gd name="T49" fmla="*/ 2147483647 h 358"/>
              <a:gd name="T50" fmla="*/ 2147483647 w 232"/>
              <a:gd name="T51" fmla="*/ 2147483647 h 358"/>
              <a:gd name="T52" fmla="*/ 2147483647 w 232"/>
              <a:gd name="T53" fmla="*/ 2147483647 h 358"/>
              <a:gd name="T54" fmla="*/ 2147483647 w 232"/>
              <a:gd name="T55" fmla="*/ 2147483647 h 358"/>
              <a:gd name="T56" fmla="*/ 2147483647 w 232"/>
              <a:gd name="T57" fmla="*/ 2147483647 h 358"/>
              <a:gd name="T58" fmla="*/ 2147483647 w 232"/>
              <a:gd name="T59" fmla="*/ 2147483647 h 358"/>
              <a:gd name="T60" fmla="*/ 2147483647 w 232"/>
              <a:gd name="T61" fmla="*/ 2147483647 h 358"/>
              <a:gd name="T62" fmla="*/ 2147483647 w 232"/>
              <a:gd name="T63" fmla="*/ 2147483647 h 358"/>
              <a:gd name="T64" fmla="*/ 2147483647 w 232"/>
              <a:gd name="T65" fmla="*/ 2147483647 h 358"/>
              <a:gd name="T66" fmla="*/ 2147483647 w 232"/>
              <a:gd name="T67" fmla="*/ 2147483647 h 358"/>
              <a:gd name="T68" fmla="*/ 2147483647 w 232"/>
              <a:gd name="T69" fmla="*/ 2147483647 h 358"/>
              <a:gd name="T70" fmla="*/ 2147483647 w 232"/>
              <a:gd name="T71" fmla="*/ 2147483647 h 358"/>
              <a:gd name="T72" fmla="*/ 2147483647 w 232"/>
              <a:gd name="T73" fmla="*/ 2147483647 h 358"/>
              <a:gd name="T74" fmla="*/ 0 w 232"/>
              <a:gd name="T75" fmla="*/ 2147483647 h 358"/>
              <a:gd name="T76" fmla="*/ 2147483647 w 232"/>
              <a:gd name="T77" fmla="*/ 2147483647 h 358"/>
              <a:gd name="T78" fmla="*/ 2147483647 w 232"/>
              <a:gd name="T79" fmla="*/ 2147483647 h 358"/>
              <a:gd name="T80" fmla="*/ 2147483647 w 232"/>
              <a:gd name="T81" fmla="*/ 2147483647 h 358"/>
              <a:gd name="T82" fmla="*/ 2147483647 w 232"/>
              <a:gd name="T83" fmla="*/ 2147483647 h 358"/>
              <a:gd name="T84" fmla="*/ 2147483647 w 232"/>
              <a:gd name="T85" fmla="*/ 2147483647 h 358"/>
              <a:gd name="T86" fmla="*/ 2147483647 w 232"/>
              <a:gd name="T87" fmla="*/ 2147483647 h 358"/>
              <a:gd name="T88" fmla="*/ 2147483647 w 232"/>
              <a:gd name="T89" fmla="*/ 2147483647 h 358"/>
              <a:gd name="T90" fmla="*/ 2147483647 w 232"/>
              <a:gd name="T91" fmla="*/ 2147483647 h 358"/>
              <a:gd name="T92" fmla="*/ 2147483647 w 232"/>
              <a:gd name="T93" fmla="*/ 2147483647 h 358"/>
              <a:gd name="T94" fmla="*/ 2147483647 w 232"/>
              <a:gd name="T95" fmla="*/ 2147483647 h 358"/>
              <a:gd name="T96" fmla="*/ 2147483647 w 232"/>
              <a:gd name="T97" fmla="*/ 2147483647 h 358"/>
              <a:gd name="T98" fmla="*/ 2147483647 w 232"/>
              <a:gd name="T99" fmla="*/ 2147483647 h 358"/>
              <a:gd name="T100" fmla="*/ 2147483647 w 232"/>
              <a:gd name="T101" fmla="*/ 2147483647 h 358"/>
              <a:gd name="T102" fmla="*/ 2147483647 w 232"/>
              <a:gd name="T103" fmla="*/ 2147483647 h 358"/>
              <a:gd name="T104" fmla="*/ 2147483647 w 232"/>
              <a:gd name="T105" fmla="*/ 2147483647 h 358"/>
              <a:gd name="T106" fmla="*/ 2147483647 w 232"/>
              <a:gd name="T107" fmla="*/ 2147483647 h 358"/>
              <a:gd name="T108" fmla="*/ 2147483647 w 232"/>
              <a:gd name="T109" fmla="*/ 2147483647 h 358"/>
              <a:gd name="T110" fmla="*/ 2147483647 w 232"/>
              <a:gd name="T111" fmla="*/ 2147483647 h 358"/>
              <a:gd name="T112" fmla="*/ 2147483647 w 232"/>
              <a:gd name="T113" fmla="*/ 2147483647 h 358"/>
              <a:gd name="T114" fmla="*/ 2147483647 w 232"/>
              <a:gd name="T115" fmla="*/ 2147483647 h 358"/>
              <a:gd name="T116" fmla="*/ 2147483647 w 232"/>
              <a:gd name="T117" fmla="*/ 2147483647 h 358"/>
              <a:gd name="T118" fmla="*/ 2147483647 w 232"/>
              <a:gd name="T119" fmla="*/ 2147483647 h 358"/>
              <a:gd name="T120" fmla="*/ 2147483647 w 232"/>
              <a:gd name="T121" fmla="*/ 2147483647 h 358"/>
              <a:gd name="T122" fmla="*/ 2147483647 w 232"/>
              <a:gd name="T123" fmla="*/ 2147483647 h 3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2"/>
              <a:gd name="T187" fmla="*/ 0 h 358"/>
              <a:gd name="T188" fmla="*/ 232 w 232"/>
              <a:gd name="T189" fmla="*/ 358 h 3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2" h="358">
                <a:moveTo>
                  <a:pt x="190" y="82"/>
                </a:moveTo>
                <a:lnTo>
                  <a:pt x="184" y="84"/>
                </a:lnTo>
                <a:lnTo>
                  <a:pt x="178" y="86"/>
                </a:lnTo>
                <a:lnTo>
                  <a:pt x="172" y="88"/>
                </a:lnTo>
                <a:lnTo>
                  <a:pt x="166" y="88"/>
                </a:lnTo>
                <a:lnTo>
                  <a:pt x="165" y="92"/>
                </a:lnTo>
                <a:lnTo>
                  <a:pt x="163" y="95"/>
                </a:lnTo>
                <a:lnTo>
                  <a:pt x="153" y="107"/>
                </a:lnTo>
                <a:lnTo>
                  <a:pt x="145" y="119"/>
                </a:lnTo>
                <a:lnTo>
                  <a:pt x="140" y="134"/>
                </a:lnTo>
                <a:lnTo>
                  <a:pt x="138" y="147"/>
                </a:lnTo>
                <a:lnTo>
                  <a:pt x="140" y="153"/>
                </a:lnTo>
                <a:lnTo>
                  <a:pt x="142" y="161"/>
                </a:lnTo>
                <a:lnTo>
                  <a:pt x="145" y="170"/>
                </a:lnTo>
                <a:lnTo>
                  <a:pt x="149" y="176"/>
                </a:lnTo>
                <a:lnTo>
                  <a:pt x="155" y="184"/>
                </a:lnTo>
                <a:lnTo>
                  <a:pt x="161" y="189"/>
                </a:lnTo>
                <a:lnTo>
                  <a:pt x="166" y="193"/>
                </a:lnTo>
                <a:lnTo>
                  <a:pt x="172" y="195"/>
                </a:lnTo>
                <a:lnTo>
                  <a:pt x="182" y="191"/>
                </a:lnTo>
                <a:lnTo>
                  <a:pt x="191" y="186"/>
                </a:lnTo>
                <a:lnTo>
                  <a:pt x="191" y="195"/>
                </a:lnTo>
                <a:lnTo>
                  <a:pt x="193" y="205"/>
                </a:lnTo>
                <a:lnTo>
                  <a:pt x="193" y="209"/>
                </a:lnTo>
                <a:lnTo>
                  <a:pt x="195" y="214"/>
                </a:lnTo>
                <a:lnTo>
                  <a:pt x="197" y="216"/>
                </a:lnTo>
                <a:lnTo>
                  <a:pt x="199" y="216"/>
                </a:lnTo>
                <a:lnTo>
                  <a:pt x="203" y="216"/>
                </a:lnTo>
                <a:lnTo>
                  <a:pt x="207" y="216"/>
                </a:lnTo>
                <a:lnTo>
                  <a:pt x="213" y="218"/>
                </a:lnTo>
                <a:lnTo>
                  <a:pt x="220" y="224"/>
                </a:lnTo>
                <a:lnTo>
                  <a:pt x="224" y="228"/>
                </a:lnTo>
                <a:lnTo>
                  <a:pt x="226" y="234"/>
                </a:lnTo>
                <a:lnTo>
                  <a:pt x="228" y="237"/>
                </a:lnTo>
                <a:lnTo>
                  <a:pt x="228" y="243"/>
                </a:lnTo>
                <a:lnTo>
                  <a:pt x="226" y="249"/>
                </a:lnTo>
                <a:lnTo>
                  <a:pt x="224" y="255"/>
                </a:lnTo>
                <a:lnTo>
                  <a:pt x="224" y="264"/>
                </a:lnTo>
                <a:lnTo>
                  <a:pt x="226" y="272"/>
                </a:lnTo>
                <a:lnTo>
                  <a:pt x="228" y="276"/>
                </a:lnTo>
                <a:lnTo>
                  <a:pt x="230" y="280"/>
                </a:lnTo>
                <a:lnTo>
                  <a:pt x="228" y="283"/>
                </a:lnTo>
                <a:lnTo>
                  <a:pt x="226" y="287"/>
                </a:lnTo>
                <a:lnTo>
                  <a:pt x="224" y="293"/>
                </a:lnTo>
                <a:lnTo>
                  <a:pt x="224" y="299"/>
                </a:lnTo>
                <a:lnTo>
                  <a:pt x="226" y="308"/>
                </a:lnTo>
                <a:lnTo>
                  <a:pt x="228" y="314"/>
                </a:lnTo>
                <a:lnTo>
                  <a:pt x="230" y="318"/>
                </a:lnTo>
                <a:lnTo>
                  <a:pt x="232" y="320"/>
                </a:lnTo>
                <a:lnTo>
                  <a:pt x="224" y="339"/>
                </a:lnTo>
                <a:lnTo>
                  <a:pt x="214" y="358"/>
                </a:lnTo>
                <a:lnTo>
                  <a:pt x="203" y="356"/>
                </a:lnTo>
                <a:lnTo>
                  <a:pt x="188" y="347"/>
                </a:lnTo>
                <a:lnTo>
                  <a:pt x="172" y="333"/>
                </a:lnTo>
                <a:lnTo>
                  <a:pt x="165" y="330"/>
                </a:lnTo>
                <a:lnTo>
                  <a:pt x="151" y="324"/>
                </a:lnTo>
                <a:lnTo>
                  <a:pt x="138" y="316"/>
                </a:lnTo>
                <a:lnTo>
                  <a:pt x="132" y="310"/>
                </a:lnTo>
                <a:lnTo>
                  <a:pt x="117" y="301"/>
                </a:lnTo>
                <a:lnTo>
                  <a:pt x="99" y="285"/>
                </a:lnTo>
                <a:lnTo>
                  <a:pt x="96" y="272"/>
                </a:lnTo>
                <a:lnTo>
                  <a:pt x="96" y="255"/>
                </a:lnTo>
                <a:lnTo>
                  <a:pt x="86" y="247"/>
                </a:lnTo>
                <a:lnTo>
                  <a:pt x="76" y="236"/>
                </a:lnTo>
                <a:lnTo>
                  <a:pt x="72" y="224"/>
                </a:lnTo>
                <a:lnTo>
                  <a:pt x="69" y="213"/>
                </a:lnTo>
                <a:lnTo>
                  <a:pt x="55" y="191"/>
                </a:lnTo>
                <a:lnTo>
                  <a:pt x="46" y="170"/>
                </a:lnTo>
                <a:lnTo>
                  <a:pt x="42" y="163"/>
                </a:lnTo>
                <a:lnTo>
                  <a:pt x="34" y="153"/>
                </a:lnTo>
                <a:lnTo>
                  <a:pt x="30" y="142"/>
                </a:lnTo>
                <a:lnTo>
                  <a:pt x="23" y="132"/>
                </a:lnTo>
                <a:lnTo>
                  <a:pt x="17" y="130"/>
                </a:lnTo>
                <a:lnTo>
                  <a:pt x="9" y="128"/>
                </a:lnTo>
                <a:lnTo>
                  <a:pt x="3" y="124"/>
                </a:lnTo>
                <a:lnTo>
                  <a:pt x="0" y="117"/>
                </a:lnTo>
                <a:lnTo>
                  <a:pt x="5" y="109"/>
                </a:lnTo>
                <a:lnTo>
                  <a:pt x="3" y="101"/>
                </a:lnTo>
                <a:lnTo>
                  <a:pt x="3" y="90"/>
                </a:lnTo>
                <a:lnTo>
                  <a:pt x="5" y="80"/>
                </a:lnTo>
                <a:lnTo>
                  <a:pt x="9" y="76"/>
                </a:lnTo>
                <a:lnTo>
                  <a:pt x="15" y="72"/>
                </a:lnTo>
                <a:lnTo>
                  <a:pt x="21" y="67"/>
                </a:lnTo>
                <a:lnTo>
                  <a:pt x="23" y="72"/>
                </a:lnTo>
                <a:lnTo>
                  <a:pt x="25" y="74"/>
                </a:lnTo>
                <a:lnTo>
                  <a:pt x="25" y="80"/>
                </a:lnTo>
                <a:lnTo>
                  <a:pt x="25" y="84"/>
                </a:lnTo>
                <a:lnTo>
                  <a:pt x="34" y="90"/>
                </a:lnTo>
                <a:lnTo>
                  <a:pt x="46" y="97"/>
                </a:lnTo>
                <a:lnTo>
                  <a:pt x="49" y="95"/>
                </a:lnTo>
                <a:lnTo>
                  <a:pt x="51" y="92"/>
                </a:lnTo>
                <a:lnTo>
                  <a:pt x="55" y="88"/>
                </a:lnTo>
                <a:lnTo>
                  <a:pt x="55" y="84"/>
                </a:lnTo>
                <a:lnTo>
                  <a:pt x="57" y="74"/>
                </a:lnTo>
                <a:lnTo>
                  <a:pt x="63" y="67"/>
                </a:lnTo>
                <a:lnTo>
                  <a:pt x="69" y="61"/>
                </a:lnTo>
                <a:lnTo>
                  <a:pt x="74" y="57"/>
                </a:lnTo>
                <a:lnTo>
                  <a:pt x="86" y="49"/>
                </a:lnTo>
                <a:lnTo>
                  <a:pt x="96" y="44"/>
                </a:lnTo>
                <a:lnTo>
                  <a:pt x="99" y="40"/>
                </a:lnTo>
                <a:lnTo>
                  <a:pt x="101" y="34"/>
                </a:lnTo>
                <a:lnTo>
                  <a:pt x="105" y="30"/>
                </a:lnTo>
                <a:lnTo>
                  <a:pt x="105" y="24"/>
                </a:lnTo>
                <a:lnTo>
                  <a:pt x="101" y="9"/>
                </a:lnTo>
                <a:lnTo>
                  <a:pt x="99" y="0"/>
                </a:lnTo>
                <a:lnTo>
                  <a:pt x="115" y="7"/>
                </a:lnTo>
                <a:lnTo>
                  <a:pt x="128" y="19"/>
                </a:lnTo>
                <a:lnTo>
                  <a:pt x="134" y="28"/>
                </a:lnTo>
                <a:lnTo>
                  <a:pt x="140" y="38"/>
                </a:lnTo>
                <a:lnTo>
                  <a:pt x="143" y="44"/>
                </a:lnTo>
                <a:lnTo>
                  <a:pt x="147" y="48"/>
                </a:lnTo>
                <a:lnTo>
                  <a:pt x="151" y="49"/>
                </a:lnTo>
                <a:lnTo>
                  <a:pt x="157" y="49"/>
                </a:lnTo>
                <a:lnTo>
                  <a:pt x="168" y="48"/>
                </a:lnTo>
                <a:lnTo>
                  <a:pt x="180" y="46"/>
                </a:lnTo>
                <a:lnTo>
                  <a:pt x="184" y="48"/>
                </a:lnTo>
                <a:lnTo>
                  <a:pt x="190" y="46"/>
                </a:lnTo>
                <a:lnTo>
                  <a:pt x="191" y="53"/>
                </a:lnTo>
                <a:lnTo>
                  <a:pt x="193" y="59"/>
                </a:lnTo>
                <a:lnTo>
                  <a:pt x="190" y="63"/>
                </a:lnTo>
                <a:lnTo>
                  <a:pt x="186" y="69"/>
                </a:lnTo>
                <a:lnTo>
                  <a:pt x="186" y="74"/>
                </a:lnTo>
                <a:lnTo>
                  <a:pt x="186" y="76"/>
                </a:lnTo>
                <a:lnTo>
                  <a:pt x="188" y="78"/>
                </a:lnTo>
                <a:lnTo>
                  <a:pt x="190" y="82"/>
                </a:lnTo>
                <a:close/>
              </a:path>
            </a:pathLst>
          </a:custGeom>
          <a:solidFill>
            <a:srgbClr val="FFCC66"/>
          </a:solidFill>
          <a:ln w="9525">
            <a:noFill/>
            <a:round/>
            <a:headEnd/>
            <a:tailEnd/>
          </a:ln>
        </p:spPr>
        <p:txBody>
          <a:bodyPr/>
          <a:lstStyle/>
          <a:p>
            <a:endParaRPr lang="it-IT"/>
          </a:p>
        </p:txBody>
      </p:sp>
      <p:sp>
        <p:nvSpPr>
          <p:cNvPr id="15609" name="Freeform 544"/>
          <p:cNvSpPr>
            <a:spLocks noChangeAspect="1"/>
          </p:cNvSpPr>
          <p:nvPr/>
        </p:nvSpPr>
        <p:spPr bwMode="auto">
          <a:xfrm>
            <a:off x="1743075" y="4251325"/>
            <a:ext cx="174625" cy="207963"/>
          </a:xfrm>
          <a:custGeom>
            <a:avLst/>
            <a:gdLst>
              <a:gd name="T0" fmla="*/ 2147483647 w 103"/>
              <a:gd name="T1" fmla="*/ 2147483647 h 122"/>
              <a:gd name="T2" fmla="*/ 2147483647 w 103"/>
              <a:gd name="T3" fmla="*/ 2147483647 h 122"/>
              <a:gd name="T4" fmla="*/ 2147483647 w 103"/>
              <a:gd name="T5" fmla="*/ 2147483647 h 122"/>
              <a:gd name="T6" fmla="*/ 2147483647 w 103"/>
              <a:gd name="T7" fmla="*/ 2147483647 h 122"/>
              <a:gd name="T8" fmla="*/ 2147483647 w 103"/>
              <a:gd name="T9" fmla="*/ 2147483647 h 122"/>
              <a:gd name="T10" fmla="*/ 2147483647 w 103"/>
              <a:gd name="T11" fmla="*/ 2147483647 h 122"/>
              <a:gd name="T12" fmla="*/ 2147483647 w 103"/>
              <a:gd name="T13" fmla="*/ 2147483647 h 122"/>
              <a:gd name="T14" fmla="*/ 2147483647 w 103"/>
              <a:gd name="T15" fmla="*/ 2147483647 h 122"/>
              <a:gd name="T16" fmla="*/ 2147483647 w 103"/>
              <a:gd name="T17" fmla="*/ 0 h 122"/>
              <a:gd name="T18" fmla="*/ 2147483647 w 103"/>
              <a:gd name="T19" fmla="*/ 2147483647 h 122"/>
              <a:gd name="T20" fmla="*/ 2147483647 w 103"/>
              <a:gd name="T21" fmla="*/ 2147483647 h 122"/>
              <a:gd name="T22" fmla="*/ 2147483647 w 103"/>
              <a:gd name="T23" fmla="*/ 2147483647 h 122"/>
              <a:gd name="T24" fmla="*/ 2147483647 w 103"/>
              <a:gd name="T25" fmla="*/ 2147483647 h 122"/>
              <a:gd name="T26" fmla="*/ 2147483647 w 103"/>
              <a:gd name="T27" fmla="*/ 2147483647 h 122"/>
              <a:gd name="T28" fmla="*/ 2147483647 w 103"/>
              <a:gd name="T29" fmla="*/ 2147483647 h 122"/>
              <a:gd name="T30" fmla="*/ 2147483647 w 103"/>
              <a:gd name="T31" fmla="*/ 2147483647 h 122"/>
              <a:gd name="T32" fmla="*/ 2147483647 w 103"/>
              <a:gd name="T33" fmla="*/ 2147483647 h 122"/>
              <a:gd name="T34" fmla="*/ 2147483647 w 103"/>
              <a:gd name="T35" fmla="*/ 2147483647 h 122"/>
              <a:gd name="T36" fmla="*/ 0 w 103"/>
              <a:gd name="T37" fmla="*/ 2147483647 h 122"/>
              <a:gd name="T38" fmla="*/ 2147483647 w 103"/>
              <a:gd name="T39" fmla="*/ 2147483647 h 122"/>
              <a:gd name="T40" fmla="*/ 2147483647 w 103"/>
              <a:gd name="T41" fmla="*/ 2147483647 h 122"/>
              <a:gd name="T42" fmla="*/ 2147483647 w 103"/>
              <a:gd name="T43" fmla="*/ 2147483647 h 122"/>
              <a:gd name="T44" fmla="*/ 2147483647 w 103"/>
              <a:gd name="T45" fmla="*/ 2147483647 h 122"/>
              <a:gd name="T46" fmla="*/ 2147483647 w 103"/>
              <a:gd name="T47" fmla="*/ 2147483647 h 122"/>
              <a:gd name="T48" fmla="*/ 2147483647 w 103"/>
              <a:gd name="T49" fmla="*/ 2147483647 h 122"/>
              <a:gd name="T50" fmla="*/ 2147483647 w 103"/>
              <a:gd name="T51" fmla="*/ 2147483647 h 122"/>
              <a:gd name="T52" fmla="*/ 2147483647 w 103"/>
              <a:gd name="T53" fmla="*/ 2147483647 h 122"/>
              <a:gd name="T54" fmla="*/ 2147483647 w 103"/>
              <a:gd name="T55" fmla="*/ 2147483647 h 122"/>
              <a:gd name="T56" fmla="*/ 2147483647 w 103"/>
              <a:gd name="T57" fmla="*/ 2147483647 h 122"/>
              <a:gd name="T58" fmla="*/ 2147483647 w 103"/>
              <a:gd name="T59" fmla="*/ 2147483647 h 122"/>
              <a:gd name="T60" fmla="*/ 2147483647 w 103"/>
              <a:gd name="T61" fmla="*/ 2147483647 h 122"/>
              <a:gd name="T62" fmla="*/ 2147483647 w 103"/>
              <a:gd name="T63" fmla="*/ 2147483647 h 122"/>
              <a:gd name="T64" fmla="*/ 2147483647 w 103"/>
              <a:gd name="T65" fmla="*/ 2147483647 h 122"/>
              <a:gd name="T66" fmla="*/ 2147483647 w 103"/>
              <a:gd name="T67" fmla="*/ 2147483647 h 122"/>
              <a:gd name="T68" fmla="*/ 2147483647 w 103"/>
              <a:gd name="T69" fmla="*/ 2147483647 h 122"/>
              <a:gd name="T70" fmla="*/ 2147483647 w 103"/>
              <a:gd name="T71" fmla="*/ 2147483647 h 122"/>
              <a:gd name="T72" fmla="*/ 2147483647 w 103"/>
              <a:gd name="T73" fmla="*/ 2147483647 h 122"/>
              <a:gd name="T74" fmla="*/ 2147483647 w 103"/>
              <a:gd name="T75" fmla="*/ 2147483647 h 122"/>
              <a:gd name="T76" fmla="*/ 2147483647 w 103"/>
              <a:gd name="T77" fmla="*/ 2147483647 h 122"/>
              <a:gd name="T78" fmla="*/ 2147483647 w 103"/>
              <a:gd name="T79" fmla="*/ 2147483647 h 122"/>
              <a:gd name="T80" fmla="*/ 2147483647 w 103"/>
              <a:gd name="T81" fmla="*/ 2147483647 h 122"/>
              <a:gd name="T82" fmla="*/ 2147483647 w 103"/>
              <a:gd name="T83" fmla="*/ 2147483647 h 122"/>
              <a:gd name="T84" fmla="*/ 2147483647 w 103"/>
              <a:gd name="T85" fmla="*/ 2147483647 h 122"/>
              <a:gd name="T86" fmla="*/ 2147483647 w 103"/>
              <a:gd name="T87" fmla="*/ 2147483647 h 122"/>
              <a:gd name="T88" fmla="*/ 2147483647 w 103"/>
              <a:gd name="T89" fmla="*/ 2147483647 h 122"/>
              <a:gd name="T90" fmla="*/ 2147483647 w 103"/>
              <a:gd name="T91" fmla="*/ 2147483647 h 122"/>
              <a:gd name="T92" fmla="*/ 2147483647 w 103"/>
              <a:gd name="T93" fmla="*/ 2147483647 h 122"/>
              <a:gd name="T94" fmla="*/ 2147483647 w 103"/>
              <a:gd name="T95" fmla="*/ 2147483647 h 122"/>
              <a:gd name="T96" fmla="*/ 2147483647 w 103"/>
              <a:gd name="T97" fmla="*/ 2147483647 h 122"/>
              <a:gd name="T98" fmla="*/ 2147483647 w 103"/>
              <a:gd name="T99" fmla="*/ 2147483647 h 122"/>
              <a:gd name="T100" fmla="*/ 2147483647 w 103"/>
              <a:gd name="T101" fmla="*/ 2147483647 h 1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3"/>
              <a:gd name="T154" fmla="*/ 0 h 122"/>
              <a:gd name="T155" fmla="*/ 103 w 103"/>
              <a:gd name="T156" fmla="*/ 122 h 12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3" h="122">
                <a:moveTo>
                  <a:pt x="97" y="25"/>
                </a:moveTo>
                <a:lnTo>
                  <a:pt x="94" y="25"/>
                </a:lnTo>
                <a:lnTo>
                  <a:pt x="88" y="25"/>
                </a:lnTo>
                <a:lnTo>
                  <a:pt x="84" y="25"/>
                </a:lnTo>
                <a:lnTo>
                  <a:pt x="80" y="25"/>
                </a:lnTo>
                <a:lnTo>
                  <a:pt x="70" y="21"/>
                </a:lnTo>
                <a:lnTo>
                  <a:pt x="59" y="13"/>
                </a:lnTo>
                <a:lnTo>
                  <a:pt x="49" y="5"/>
                </a:lnTo>
                <a:lnTo>
                  <a:pt x="40" y="0"/>
                </a:lnTo>
                <a:lnTo>
                  <a:pt x="38" y="5"/>
                </a:lnTo>
                <a:lnTo>
                  <a:pt x="36" y="9"/>
                </a:lnTo>
                <a:lnTo>
                  <a:pt x="32" y="11"/>
                </a:lnTo>
                <a:lnTo>
                  <a:pt x="28" y="11"/>
                </a:lnTo>
                <a:lnTo>
                  <a:pt x="21" y="25"/>
                </a:lnTo>
                <a:lnTo>
                  <a:pt x="11" y="38"/>
                </a:lnTo>
                <a:lnTo>
                  <a:pt x="7" y="44"/>
                </a:lnTo>
                <a:lnTo>
                  <a:pt x="3" y="51"/>
                </a:lnTo>
                <a:lnTo>
                  <a:pt x="1" y="59"/>
                </a:lnTo>
                <a:lnTo>
                  <a:pt x="0" y="65"/>
                </a:lnTo>
                <a:lnTo>
                  <a:pt x="1" y="71"/>
                </a:lnTo>
                <a:lnTo>
                  <a:pt x="3" y="74"/>
                </a:lnTo>
                <a:lnTo>
                  <a:pt x="9" y="76"/>
                </a:lnTo>
                <a:lnTo>
                  <a:pt x="15" y="78"/>
                </a:lnTo>
                <a:lnTo>
                  <a:pt x="21" y="74"/>
                </a:lnTo>
                <a:lnTo>
                  <a:pt x="24" y="74"/>
                </a:lnTo>
                <a:lnTo>
                  <a:pt x="24" y="80"/>
                </a:lnTo>
                <a:lnTo>
                  <a:pt x="23" y="86"/>
                </a:lnTo>
                <a:lnTo>
                  <a:pt x="21" y="88"/>
                </a:lnTo>
                <a:lnTo>
                  <a:pt x="19" y="92"/>
                </a:lnTo>
                <a:lnTo>
                  <a:pt x="21" y="97"/>
                </a:lnTo>
                <a:lnTo>
                  <a:pt x="23" y="99"/>
                </a:lnTo>
                <a:lnTo>
                  <a:pt x="23" y="105"/>
                </a:lnTo>
                <a:lnTo>
                  <a:pt x="23" y="109"/>
                </a:lnTo>
                <a:lnTo>
                  <a:pt x="32" y="115"/>
                </a:lnTo>
                <a:lnTo>
                  <a:pt x="44" y="122"/>
                </a:lnTo>
                <a:lnTo>
                  <a:pt x="47" y="120"/>
                </a:lnTo>
                <a:lnTo>
                  <a:pt x="49" y="117"/>
                </a:lnTo>
                <a:lnTo>
                  <a:pt x="53" y="113"/>
                </a:lnTo>
                <a:lnTo>
                  <a:pt x="53" y="109"/>
                </a:lnTo>
                <a:lnTo>
                  <a:pt x="55" y="99"/>
                </a:lnTo>
                <a:lnTo>
                  <a:pt x="61" y="92"/>
                </a:lnTo>
                <a:lnTo>
                  <a:pt x="67" y="86"/>
                </a:lnTo>
                <a:lnTo>
                  <a:pt x="72" y="82"/>
                </a:lnTo>
                <a:lnTo>
                  <a:pt x="84" y="74"/>
                </a:lnTo>
                <a:lnTo>
                  <a:pt x="94" y="69"/>
                </a:lnTo>
                <a:lnTo>
                  <a:pt x="97" y="65"/>
                </a:lnTo>
                <a:lnTo>
                  <a:pt x="99" y="59"/>
                </a:lnTo>
                <a:lnTo>
                  <a:pt x="103" y="55"/>
                </a:lnTo>
                <a:lnTo>
                  <a:pt x="103" y="49"/>
                </a:lnTo>
                <a:lnTo>
                  <a:pt x="99" y="34"/>
                </a:lnTo>
                <a:lnTo>
                  <a:pt x="97" y="25"/>
                </a:lnTo>
                <a:close/>
              </a:path>
            </a:pathLst>
          </a:custGeom>
          <a:solidFill>
            <a:srgbClr val="FFCC66"/>
          </a:solidFill>
          <a:ln w="9525">
            <a:noFill/>
            <a:round/>
            <a:headEnd/>
            <a:tailEnd/>
          </a:ln>
        </p:spPr>
        <p:txBody>
          <a:bodyPr/>
          <a:lstStyle/>
          <a:p>
            <a:endParaRPr lang="it-IT"/>
          </a:p>
        </p:txBody>
      </p:sp>
      <p:sp>
        <p:nvSpPr>
          <p:cNvPr id="15610" name="Freeform 545"/>
          <p:cNvSpPr>
            <a:spLocks noChangeAspect="1"/>
          </p:cNvSpPr>
          <p:nvPr/>
        </p:nvSpPr>
        <p:spPr bwMode="auto">
          <a:xfrm>
            <a:off x="1743075" y="4251325"/>
            <a:ext cx="174625" cy="207963"/>
          </a:xfrm>
          <a:custGeom>
            <a:avLst/>
            <a:gdLst>
              <a:gd name="T0" fmla="*/ 2147483647 w 103"/>
              <a:gd name="T1" fmla="*/ 2147483647 h 122"/>
              <a:gd name="T2" fmla="*/ 2147483647 w 103"/>
              <a:gd name="T3" fmla="*/ 2147483647 h 122"/>
              <a:gd name="T4" fmla="*/ 2147483647 w 103"/>
              <a:gd name="T5" fmla="*/ 2147483647 h 122"/>
              <a:gd name="T6" fmla="*/ 2147483647 w 103"/>
              <a:gd name="T7" fmla="*/ 2147483647 h 122"/>
              <a:gd name="T8" fmla="*/ 2147483647 w 103"/>
              <a:gd name="T9" fmla="*/ 2147483647 h 122"/>
              <a:gd name="T10" fmla="*/ 2147483647 w 103"/>
              <a:gd name="T11" fmla="*/ 2147483647 h 122"/>
              <a:gd name="T12" fmla="*/ 2147483647 w 103"/>
              <a:gd name="T13" fmla="*/ 2147483647 h 122"/>
              <a:gd name="T14" fmla="*/ 2147483647 w 103"/>
              <a:gd name="T15" fmla="*/ 2147483647 h 122"/>
              <a:gd name="T16" fmla="*/ 2147483647 w 103"/>
              <a:gd name="T17" fmla="*/ 0 h 122"/>
              <a:gd name="T18" fmla="*/ 2147483647 w 103"/>
              <a:gd name="T19" fmla="*/ 2147483647 h 122"/>
              <a:gd name="T20" fmla="*/ 2147483647 w 103"/>
              <a:gd name="T21" fmla="*/ 2147483647 h 122"/>
              <a:gd name="T22" fmla="*/ 2147483647 w 103"/>
              <a:gd name="T23" fmla="*/ 2147483647 h 122"/>
              <a:gd name="T24" fmla="*/ 2147483647 w 103"/>
              <a:gd name="T25" fmla="*/ 2147483647 h 122"/>
              <a:gd name="T26" fmla="*/ 2147483647 w 103"/>
              <a:gd name="T27" fmla="*/ 2147483647 h 122"/>
              <a:gd name="T28" fmla="*/ 2147483647 w 103"/>
              <a:gd name="T29" fmla="*/ 2147483647 h 122"/>
              <a:gd name="T30" fmla="*/ 2147483647 w 103"/>
              <a:gd name="T31" fmla="*/ 2147483647 h 122"/>
              <a:gd name="T32" fmla="*/ 2147483647 w 103"/>
              <a:gd name="T33" fmla="*/ 2147483647 h 122"/>
              <a:gd name="T34" fmla="*/ 2147483647 w 103"/>
              <a:gd name="T35" fmla="*/ 2147483647 h 122"/>
              <a:gd name="T36" fmla="*/ 2147483647 w 103"/>
              <a:gd name="T37" fmla="*/ 2147483647 h 122"/>
              <a:gd name="T38" fmla="*/ 2147483647 w 103"/>
              <a:gd name="T39" fmla="*/ 2147483647 h 122"/>
              <a:gd name="T40" fmla="*/ 2147483647 w 103"/>
              <a:gd name="T41" fmla="*/ 2147483647 h 122"/>
              <a:gd name="T42" fmla="*/ 0 w 103"/>
              <a:gd name="T43" fmla="*/ 2147483647 h 122"/>
              <a:gd name="T44" fmla="*/ 2147483647 w 103"/>
              <a:gd name="T45" fmla="*/ 2147483647 h 122"/>
              <a:gd name="T46" fmla="*/ 2147483647 w 103"/>
              <a:gd name="T47" fmla="*/ 2147483647 h 122"/>
              <a:gd name="T48" fmla="*/ 2147483647 w 103"/>
              <a:gd name="T49" fmla="*/ 2147483647 h 122"/>
              <a:gd name="T50" fmla="*/ 2147483647 w 103"/>
              <a:gd name="T51" fmla="*/ 2147483647 h 122"/>
              <a:gd name="T52" fmla="*/ 2147483647 w 103"/>
              <a:gd name="T53" fmla="*/ 2147483647 h 122"/>
              <a:gd name="T54" fmla="*/ 2147483647 w 103"/>
              <a:gd name="T55" fmla="*/ 2147483647 h 122"/>
              <a:gd name="T56" fmla="*/ 2147483647 w 103"/>
              <a:gd name="T57" fmla="*/ 2147483647 h 122"/>
              <a:gd name="T58" fmla="*/ 2147483647 w 103"/>
              <a:gd name="T59" fmla="*/ 2147483647 h 122"/>
              <a:gd name="T60" fmla="*/ 2147483647 w 103"/>
              <a:gd name="T61" fmla="*/ 2147483647 h 122"/>
              <a:gd name="T62" fmla="*/ 2147483647 w 103"/>
              <a:gd name="T63" fmla="*/ 2147483647 h 122"/>
              <a:gd name="T64" fmla="*/ 2147483647 w 103"/>
              <a:gd name="T65" fmla="*/ 2147483647 h 122"/>
              <a:gd name="T66" fmla="*/ 2147483647 w 103"/>
              <a:gd name="T67" fmla="*/ 2147483647 h 122"/>
              <a:gd name="T68" fmla="*/ 2147483647 w 103"/>
              <a:gd name="T69" fmla="*/ 2147483647 h 122"/>
              <a:gd name="T70" fmla="*/ 2147483647 w 103"/>
              <a:gd name="T71" fmla="*/ 2147483647 h 122"/>
              <a:gd name="T72" fmla="*/ 2147483647 w 103"/>
              <a:gd name="T73" fmla="*/ 2147483647 h 122"/>
              <a:gd name="T74" fmla="*/ 2147483647 w 103"/>
              <a:gd name="T75" fmla="*/ 2147483647 h 122"/>
              <a:gd name="T76" fmla="*/ 2147483647 w 103"/>
              <a:gd name="T77" fmla="*/ 2147483647 h 122"/>
              <a:gd name="T78" fmla="*/ 2147483647 w 103"/>
              <a:gd name="T79" fmla="*/ 2147483647 h 122"/>
              <a:gd name="T80" fmla="*/ 2147483647 w 103"/>
              <a:gd name="T81" fmla="*/ 2147483647 h 122"/>
              <a:gd name="T82" fmla="*/ 2147483647 w 103"/>
              <a:gd name="T83" fmla="*/ 2147483647 h 122"/>
              <a:gd name="T84" fmla="*/ 2147483647 w 103"/>
              <a:gd name="T85" fmla="*/ 2147483647 h 122"/>
              <a:gd name="T86" fmla="*/ 2147483647 w 103"/>
              <a:gd name="T87" fmla="*/ 2147483647 h 122"/>
              <a:gd name="T88" fmla="*/ 2147483647 w 103"/>
              <a:gd name="T89" fmla="*/ 2147483647 h 122"/>
              <a:gd name="T90" fmla="*/ 2147483647 w 103"/>
              <a:gd name="T91" fmla="*/ 2147483647 h 122"/>
              <a:gd name="T92" fmla="*/ 2147483647 w 103"/>
              <a:gd name="T93" fmla="*/ 2147483647 h 122"/>
              <a:gd name="T94" fmla="*/ 2147483647 w 103"/>
              <a:gd name="T95" fmla="*/ 2147483647 h 122"/>
              <a:gd name="T96" fmla="*/ 2147483647 w 103"/>
              <a:gd name="T97" fmla="*/ 2147483647 h 122"/>
              <a:gd name="T98" fmla="*/ 2147483647 w 103"/>
              <a:gd name="T99" fmla="*/ 2147483647 h 122"/>
              <a:gd name="T100" fmla="*/ 2147483647 w 103"/>
              <a:gd name="T101" fmla="*/ 2147483647 h 122"/>
              <a:gd name="T102" fmla="*/ 2147483647 w 103"/>
              <a:gd name="T103" fmla="*/ 2147483647 h 122"/>
              <a:gd name="T104" fmla="*/ 2147483647 w 103"/>
              <a:gd name="T105" fmla="*/ 2147483647 h 122"/>
              <a:gd name="T106" fmla="*/ 2147483647 w 103"/>
              <a:gd name="T107" fmla="*/ 2147483647 h 122"/>
              <a:gd name="T108" fmla="*/ 2147483647 w 103"/>
              <a:gd name="T109" fmla="*/ 2147483647 h 122"/>
              <a:gd name="T110" fmla="*/ 2147483647 w 103"/>
              <a:gd name="T111" fmla="*/ 2147483647 h 1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3"/>
              <a:gd name="T169" fmla="*/ 0 h 122"/>
              <a:gd name="T170" fmla="*/ 103 w 103"/>
              <a:gd name="T171" fmla="*/ 122 h 1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3" h="122">
                <a:moveTo>
                  <a:pt x="97" y="25"/>
                </a:moveTo>
                <a:lnTo>
                  <a:pt x="94" y="25"/>
                </a:lnTo>
                <a:lnTo>
                  <a:pt x="88" y="25"/>
                </a:lnTo>
                <a:lnTo>
                  <a:pt x="84" y="25"/>
                </a:lnTo>
                <a:lnTo>
                  <a:pt x="80" y="25"/>
                </a:lnTo>
                <a:lnTo>
                  <a:pt x="70" y="21"/>
                </a:lnTo>
                <a:lnTo>
                  <a:pt x="59" y="13"/>
                </a:lnTo>
                <a:lnTo>
                  <a:pt x="49" y="5"/>
                </a:lnTo>
                <a:lnTo>
                  <a:pt x="40" y="0"/>
                </a:lnTo>
                <a:lnTo>
                  <a:pt x="38" y="5"/>
                </a:lnTo>
                <a:lnTo>
                  <a:pt x="36" y="9"/>
                </a:lnTo>
                <a:lnTo>
                  <a:pt x="32" y="11"/>
                </a:lnTo>
                <a:lnTo>
                  <a:pt x="28" y="11"/>
                </a:lnTo>
                <a:lnTo>
                  <a:pt x="21" y="25"/>
                </a:lnTo>
                <a:lnTo>
                  <a:pt x="11" y="38"/>
                </a:lnTo>
                <a:lnTo>
                  <a:pt x="7" y="44"/>
                </a:lnTo>
                <a:lnTo>
                  <a:pt x="3" y="51"/>
                </a:lnTo>
                <a:lnTo>
                  <a:pt x="1" y="59"/>
                </a:lnTo>
                <a:lnTo>
                  <a:pt x="0" y="65"/>
                </a:lnTo>
                <a:lnTo>
                  <a:pt x="1" y="71"/>
                </a:lnTo>
                <a:lnTo>
                  <a:pt x="3" y="74"/>
                </a:lnTo>
                <a:lnTo>
                  <a:pt x="9" y="76"/>
                </a:lnTo>
                <a:lnTo>
                  <a:pt x="15" y="78"/>
                </a:lnTo>
                <a:lnTo>
                  <a:pt x="21" y="74"/>
                </a:lnTo>
                <a:lnTo>
                  <a:pt x="24" y="74"/>
                </a:lnTo>
                <a:lnTo>
                  <a:pt x="24" y="80"/>
                </a:lnTo>
                <a:lnTo>
                  <a:pt x="23" y="86"/>
                </a:lnTo>
                <a:lnTo>
                  <a:pt x="21" y="88"/>
                </a:lnTo>
                <a:lnTo>
                  <a:pt x="19" y="92"/>
                </a:lnTo>
                <a:lnTo>
                  <a:pt x="21" y="97"/>
                </a:lnTo>
                <a:lnTo>
                  <a:pt x="23" y="99"/>
                </a:lnTo>
                <a:lnTo>
                  <a:pt x="23" y="105"/>
                </a:lnTo>
                <a:lnTo>
                  <a:pt x="23" y="109"/>
                </a:lnTo>
                <a:lnTo>
                  <a:pt x="32" y="115"/>
                </a:lnTo>
                <a:lnTo>
                  <a:pt x="44" y="122"/>
                </a:lnTo>
                <a:lnTo>
                  <a:pt x="47" y="120"/>
                </a:lnTo>
                <a:lnTo>
                  <a:pt x="49" y="117"/>
                </a:lnTo>
                <a:lnTo>
                  <a:pt x="53" y="113"/>
                </a:lnTo>
                <a:lnTo>
                  <a:pt x="53" y="109"/>
                </a:lnTo>
                <a:lnTo>
                  <a:pt x="55" y="99"/>
                </a:lnTo>
                <a:lnTo>
                  <a:pt x="61" y="92"/>
                </a:lnTo>
                <a:lnTo>
                  <a:pt x="67" y="86"/>
                </a:lnTo>
                <a:lnTo>
                  <a:pt x="72" y="82"/>
                </a:lnTo>
                <a:lnTo>
                  <a:pt x="84" y="74"/>
                </a:lnTo>
                <a:lnTo>
                  <a:pt x="94" y="69"/>
                </a:lnTo>
                <a:lnTo>
                  <a:pt x="97" y="65"/>
                </a:lnTo>
                <a:lnTo>
                  <a:pt x="99" y="59"/>
                </a:lnTo>
                <a:lnTo>
                  <a:pt x="103" y="55"/>
                </a:lnTo>
                <a:lnTo>
                  <a:pt x="103" y="49"/>
                </a:lnTo>
                <a:lnTo>
                  <a:pt x="99" y="34"/>
                </a:lnTo>
                <a:lnTo>
                  <a:pt x="97" y="25"/>
                </a:lnTo>
              </a:path>
            </a:pathLst>
          </a:custGeom>
          <a:solidFill>
            <a:srgbClr val="FFCC66"/>
          </a:solidFill>
          <a:ln w="0">
            <a:solidFill>
              <a:srgbClr val="6600FF"/>
            </a:solidFill>
            <a:round/>
            <a:headEnd/>
            <a:tailEnd/>
          </a:ln>
        </p:spPr>
        <p:txBody>
          <a:bodyPr/>
          <a:lstStyle/>
          <a:p>
            <a:endParaRPr lang="it-IT"/>
          </a:p>
        </p:txBody>
      </p:sp>
      <p:sp>
        <p:nvSpPr>
          <p:cNvPr id="15611" name="Freeform 546"/>
          <p:cNvSpPr>
            <a:spLocks noChangeAspect="1"/>
          </p:cNvSpPr>
          <p:nvPr/>
        </p:nvSpPr>
        <p:spPr bwMode="auto">
          <a:xfrm>
            <a:off x="1998663" y="3913188"/>
            <a:ext cx="368300" cy="363537"/>
          </a:xfrm>
          <a:custGeom>
            <a:avLst/>
            <a:gdLst>
              <a:gd name="T0" fmla="*/ 0 w 217"/>
              <a:gd name="T1" fmla="*/ 2147483647 h 215"/>
              <a:gd name="T2" fmla="*/ 2147483647 w 217"/>
              <a:gd name="T3" fmla="*/ 2147483647 h 215"/>
              <a:gd name="T4" fmla="*/ 2147483647 w 217"/>
              <a:gd name="T5" fmla="*/ 2147483647 h 215"/>
              <a:gd name="T6" fmla="*/ 2147483647 w 217"/>
              <a:gd name="T7" fmla="*/ 2147483647 h 215"/>
              <a:gd name="T8" fmla="*/ 2147483647 w 217"/>
              <a:gd name="T9" fmla="*/ 2147483647 h 215"/>
              <a:gd name="T10" fmla="*/ 2147483647 w 217"/>
              <a:gd name="T11" fmla="*/ 2147483647 h 215"/>
              <a:gd name="T12" fmla="*/ 2147483647 w 217"/>
              <a:gd name="T13" fmla="*/ 2147483647 h 215"/>
              <a:gd name="T14" fmla="*/ 2147483647 w 217"/>
              <a:gd name="T15" fmla="*/ 2147483647 h 215"/>
              <a:gd name="T16" fmla="*/ 2147483647 w 217"/>
              <a:gd name="T17" fmla="*/ 2147483647 h 215"/>
              <a:gd name="T18" fmla="*/ 2147483647 w 217"/>
              <a:gd name="T19" fmla="*/ 2147483647 h 215"/>
              <a:gd name="T20" fmla="*/ 2147483647 w 217"/>
              <a:gd name="T21" fmla="*/ 2147483647 h 215"/>
              <a:gd name="T22" fmla="*/ 2147483647 w 217"/>
              <a:gd name="T23" fmla="*/ 2147483647 h 215"/>
              <a:gd name="T24" fmla="*/ 2147483647 w 217"/>
              <a:gd name="T25" fmla="*/ 2147483647 h 215"/>
              <a:gd name="T26" fmla="*/ 2147483647 w 217"/>
              <a:gd name="T27" fmla="*/ 2147483647 h 215"/>
              <a:gd name="T28" fmla="*/ 2147483647 w 217"/>
              <a:gd name="T29" fmla="*/ 2147483647 h 215"/>
              <a:gd name="T30" fmla="*/ 2147483647 w 217"/>
              <a:gd name="T31" fmla="*/ 2147483647 h 215"/>
              <a:gd name="T32" fmla="*/ 2147483647 w 217"/>
              <a:gd name="T33" fmla="*/ 2147483647 h 215"/>
              <a:gd name="T34" fmla="*/ 2147483647 w 217"/>
              <a:gd name="T35" fmla="*/ 2147483647 h 215"/>
              <a:gd name="T36" fmla="*/ 2147483647 w 217"/>
              <a:gd name="T37" fmla="*/ 2147483647 h 215"/>
              <a:gd name="T38" fmla="*/ 2147483647 w 217"/>
              <a:gd name="T39" fmla="*/ 2147483647 h 215"/>
              <a:gd name="T40" fmla="*/ 2147483647 w 217"/>
              <a:gd name="T41" fmla="*/ 2147483647 h 215"/>
              <a:gd name="T42" fmla="*/ 2147483647 w 217"/>
              <a:gd name="T43" fmla="*/ 2147483647 h 215"/>
              <a:gd name="T44" fmla="*/ 2147483647 w 217"/>
              <a:gd name="T45" fmla="*/ 2147483647 h 215"/>
              <a:gd name="T46" fmla="*/ 2147483647 w 217"/>
              <a:gd name="T47" fmla="*/ 2147483647 h 215"/>
              <a:gd name="T48" fmla="*/ 2147483647 w 217"/>
              <a:gd name="T49" fmla="*/ 2147483647 h 215"/>
              <a:gd name="T50" fmla="*/ 2147483647 w 217"/>
              <a:gd name="T51" fmla="*/ 2147483647 h 215"/>
              <a:gd name="T52" fmla="*/ 2147483647 w 217"/>
              <a:gd name="T53" fmla="*/ 2147483647 h 215"/>
              <a:gd name="T54" fmla="*/ 2147483647 w 217"/>
              <a:gd name="T55" fmla="*/ 2147483647 h 215"/>
              <a:gd name="T56" fmla="*/ 2147483647 w 217"/>
              <a:gd name="T57" fmla="*/ 2147483647 h 215"/>
              <a:gd name="T58" fmla="*/ 2147483647 w 217"/>
              <a:gd name="T59" fmla="*/ 2147483647 h 215"/>
              <a:gd name="T60" fmla="*/ 2147483647 w 217"/>
              <a:gd name="T61" fmla="*/ 2147483647 h 215"/>
              <a:gd name="T62" fmla="*/ 2147483647 w 217"/>
              <a:gd name="T63" fmla="*/ 2147483647 h 215"/>
              <a:gd name="T64" fmla="*/ 2147483647 w 217"/>
              <a:gd name="T65" fmla="*/ 2147483647 h 215"/>
              <a:gd name="T66" fmla="*/ 2147483647 w 217"/>
              <a:gd name="T67" fmla="*/ 2147483647 h 215"/>
              <a:gd name="T68" fmla="*/ 2147483647 w 217"/>
              <a:gd name="T69" fmla="*/ 2147483647 h 215"/>
              <a:gd name="T70" fmla="*/ 2147483647 w 217"/>
              <a:gd name="T71" fmla="*/ 2147483647 h 215"/>
              <a:gd name="T72" fmla="*/ 2147483647 w 217"/>
              <a:gd name="T73" fmla="*/ 2147483647 h 215"/>
              <a:gd name="T74" fmla="*/ 2147483647 w 217"/>
              <a:gd name="T75" fmla="*/ 2147483647 h 215"/>
              <a:gd name="T76" fmla="*/ 2147483647 w 217"/>
              <a:gd name="T77" fmla="*/ 2147483647 h 215"/>
              <a:gd name="T78" fmla="*/ 2147483647 w 217"/>
              <a:gd name="T79" fmla="*/ 2147483647 h 215"/>
              <a:gd name="T80" fmla="*/ 2147483647 w 217"/>
              <a:gd name="T81" fmla="*/ 2147483647 h 215"/>
              <a:gd name="T82" fmla="*/ 2147483647 w 217"/>
              <a:gd name="T83" fmla="*/ 2147483647 h 215"/>
              <a:gd name="T84" fmla="*/ 2147483647 w 217"/>
              <a:gd name="T85" fmla="*/ 2147483647 h 215"/>
              <a:gd name="T86" fmla="*/ 2147483647 w 217"/>
              <a:gd name="T87" fmla="*/ 2147483647 h 215"/>
              <a:gd name="T88" fmla="*/ 2147483647 w 217"/>
              <a:gd name="T89" fmla="*/ 2147483647 h 215"/>
              <a:gd name="T90" fmla="*/ 2147483647 w 217"/>
              <a:gd name="T91" fmla="*/ 2147483647 h 215"/>
              <a:gd name="T92" fmla="*/ 2147483647 w 217"/>
              <a:gd name="T93" fmla="*/ 2147483647 h 215"/>
              <a:gd name="T94" fmla="*/ 2147483647 w 217"/>
              <a:gd name="T95" fmla="*/ 2147483647 h 215"/>
              <a:gd name="T96" fmla="*/ 2147483647 w 217"/>
              <a:gd name="T97" fmla="*/ 0 h 215"/>
              <a:gd name="T98" fmla="*/ 2147483647 w 217"/>
              <a:gd name="T99" fmla="*/ 2147483647 h 215"/>
              <a:gd name="T100" fmla="*/ 2147483647 w 217"/>
              <a:gd name="T101" fmla="*/ 2147483647 h 215"/>
              <a:gd name="T102" fmla="*/ 2147483647 w 217"/>
              <a:gd name="T103" fmla="*/ 2147483647 h 215"/>
              <a:gd name="T104" fmla="*/ 2147483647 w 217"/>
              <a:gd name="T105" fmla="*/ 2147483647 h 215"/>
              <a:gd name="T106" fmla="*/ 2147483647 w 217"/>
              <a:gd name="T107" fmla="*/ 2147483647 h 215"/>
              <a:gd name="T108" fmla="*/ 2147483647 w 217"/>
              <a:gd name="T109" fmla="*/ 2147483647 h 215"/>
              <a:gd name="T110" fmla="*/ 2147483647 w 217"/>
              <a:gd name="T111" fmla="*/ 2147483647 h 215"/>
              <a:gd name="T112" fmla="*/ 2147483647 w 217"/>
              <a:gd name="T113" fmla="*/ 2147483647 h 215"/>
              <a:gd name="T114" fmla="*/ 2147483647 w 217"/>
              <a:gd name="T115" fmla="*/ 2147483647 h 215"/>
              <a:gd name="T116" fmla="*/ 2147483647 w 217"/>
              <a:gd name="T117" fmla="*/ 2147483647 h 215"/>
              <a:gd name="T118" fmla="*/ 2147483647 w 217"/>
              <a:gd name="T119" fmla="*/ 2147483647 h 215"/>
              <a:gd name="T120" fmla="*/ 2147483647 w 217"/>
              <a:gd name="T121" fmla="*/ 2147483647 h 215"/>
              <a:gd name="T122" fmla="*/ 0 w 217"/>
              <a:gd name="T123" fmla="*/ 2147483647 h 215"/>
              <a:gd name="T124" fmla="*/ 0 w 217"/>
              <a:gd name="T125" fmla="*/ 2147483647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7"/>
              <a:gd name="T190" fmla="*/ 0 h 215"/>
              <a:gd name="T191" fmla="*/ 217 w 217"/>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7" h="215">
                <a:moveTo>
                  <a:pt x="0" y="44"/>
                </a:moveTo>
                <a:lnTo>
                  <a:pt x="0" y="56"/>
                </a:lnTo>
                <a:lnTo>
                  <a:pt x="2" y="67"/>
                </a:lnTo>
                <a:lnTo>
                  <a:pt x="6" y="75"/>
                </a:lnTo>
                <a:lnTo>
                  <a:pt x="10" y="83"/>
                </a:lnTo>
                <a:lnTo>
                  <a:pt x="17" y="88"/>
                </a:lnTo>
                <a:lnTo>
                  <a:pt x="25" y="92"/>
                </a:lnTo>
                <a:lnTo>
                  <a:pt x="35" y="96"/>
                </a:lnTo>
                <a:lnTo>
                  <a:pt x="44" y="96"/>
                </a:lnTo>
                <a:lnTo>
                  <a:pt x="46" y="100"/>
                </a:lnTo>
                <a:lnTo>
                  <a:pt x="48" y="104"/>
                </a:lnTo>
                <a:lnTo>
                  <a:pt x="52" y="108"/>
                </a:lnTo>
                <a:lnTo>
                  <a:pt x="58" y="111"/>
                </a:lnTo>
                <a:lnTo>
                  <a:pt x="92" y="111"/>
                </a:lnTo>
                <a:lnTo>
                  <a:pt x="86" y="121"/>
                </a:lnTo>
                <a:lnTo>
                  <a:pt x="84" y="131"/>
                </a:lnTo>
                <a:lnTo>
                  <a:pt x="86" y="152"/>
                </a:lnTo>
                <a:lnTo>
                  <a:pt x="90" y="167"/>
                </a:lnTo>
                <a:lnTo>
                  <a:pt x="88" y="173"/>
                </a:lnTo>
                <a:lnTo>
                  <a:pt x="86" y="179"/>
                </a:lnTo>
                <a:lnTo>
                  <a:pt x="86" y="184"/>
                </a:lnTo>
                <a:lnTo>
                  <a:pt x="88" y="190"/>
                </a:lnTo>
                <a:lnTo>
                  <a:pt x="92" y="196"/>
                </a:lnTo>
                <a:lnTo>
                  <a:pt x="98" y="202"/>
                </a:lnTo>
                <a:lnTo>
                  <a:pt x="104" y="207"/>
                </a:lnTo>
                <a:lnTo>
                  <a:pt x="107" y="211"/>
                </a:lnTo>
                <a:lnTo>
                  <a:pt x="113" y="215"/>
                </a:lnTo>
                <a:lnTo>
                  <a:pt x="119" y="215"/>
                </a:lnTo>
                <a:lnTo>
                  <a:pt x="125" y="215"/>
                </a:lnTo>
                <a:lnTo>
                  <a:pt x="131" y="213"/>
                </a:lnTo>
                <a:lnTo>
                  <a:pt x="136" y="209"/>
                </a:lnTo>
                <a:lnTo>
                  <a:pt x="140" y="205"/>
                </a:lnTo>
                <a:lnTo>
                  <a:pt x="150" y="198"/>
                </a:lnTo>
                <a:lnTo>
                  <a:pt x="154" y="188"/>
                </a:lnTo>
                <a:lnTo>
                  <a:pt x="146" y="177"/>
                </a:lnTo>
                <a:lnTo>
                  <a:pt x="140" y="165"/>
                </a:lnTo>
                <a:lnTo>
                  <a:pt x="140" y="152"/>
                </a:lnTo>
                <a:lnTo>
                  <a:pt x="148" y="152"/>
                </a:lnTo>
                <a:lnTo>
                  <a:pt x="157" y="157"/>
                </a:lnTo>
                <a:lnTo>
                  <a:pt x="169" y="159"/>
                </a:lnTo>
                <a:lnTo>
                  <a:pt x="180" y="152"/>
                </a:lnTo>
                <a:lnTo>
                  <a:pt x="194" y="142"/>
                </a:lnTo>
                <a:lnTo>
                  <a:pt x="198" y="142"/>
                </a:lnTo>
                <a:lnTo>
                  <a:pt x="200" y="140"/>
                </a:lnTo>
                <a:lnTo>
                  <a:pt x="201" y="136"/>
                </a:lnTo>
                <a:lnTo>
                  <a:pt x="203" y="132"/>
                </a:lnTo>
                <a:lnTo>
                  <a:pt x="194" y="111"/>
                </a:lnTo>
                <a:lnTo>
                  <a:pt x="200" y="100"/>
                </a:lnTo>
                <a:lnTo>
                  <a:pt x="209" y="92"/>
                </a:lnTo>
                <a:lnTo>
                  <a:pt x="209" y="83"/>
                </a:lnTo>
                <a:lnTo>
                  <a:pt x="209" y="75"/>
                </a:lnTo>
                <a:lnTo>
                  <a:pt x="215" y="73"/>
                </a:lnTo>
                <a:lnTo>
                  <a:pt x="217" y="69"/>
                </a:lnTo>
                <a:lnTo>
                  <a:pt x="209" y="67"/>
                </a:lnTo>
                <a:lnTo>
                  <a:pt x="203" y="61"/>
                </a:lnTo>
                <a:lnTo>
                  <a:pt x="200" y="54"/>
                </a:lnTo>
                <a:lnTo>
                  <a:pt x="200" y="44"/>
                </a:lnTo>
                <a:lnTo>
                  <a:pt x="196" y="46"/>
                </a:lnTo>
                <a:lnTo>
                  <a:pt x="194" y="48"/>
                </a:lnTo>
                <a:lnTo>
                  <a:pt x="188" y="48"/>
                </a:lnTo>
                <a:lnTo>
                  <a:pt x="184" y="46"/>
                </a:lnTo>
                <a:lnTo>
                  <a:pt x="184" y="42"/>
                </a:lnTo>
                <a:lnTo>
                  <a:pt x="184" y="40"/>
                </a:lnTo>
                <a:lnTo>
                  <a:pt x="180" y="40"/>
                </a:lnTo>
                <a:lnTo>
                  <a:pt x="177" y="37"/>
                </a:lnTo>
                <a:lnTo>
                  <a:pt x="173" y="35"/>
                </a:lnTo>
                <a:lnTo>
                  <a:pt x="173" y="31"/>
                </a:lnTo>
                <a:lnTo>
                  <a:pt x="173" y="25"/>
                </a:lnTo>
                <a:lnTo>
                  <a:pt x="175" y="21"/>
                </a:lnTo>
                <a:lnTo>
                  <a:pt x="157" y="21"/>
                </a:lnTo>
                <a:lnTo>
                  <a:pt x="155" y="25"/>
                </a:lnTo>
                <a:lnTo>
                  <a:pt x="152" y="27"/>
                </a:lnTo>
                <a:lnTo>
                  <a:pt x="148" y="27"/>
                </a:lnTo>
                <a:lnTo>
                  <a:pt x="144" y="27"/>
                </a:lnTo>
                <a:lnTo>
                  <a:pt x="140" y="29"/>
                </a:lnTo>
                <a:lnTo>
                  <a:pt x="138" y="33"/>
                </a:lnTo>
                <a:lnTo>
                  <a:pt x="134" y="35"/>
                </a:lnTo>
                <a:lnTo>
                  <a:pt x="129" y="37"/>
                </a:lnTo>
                <a:lnTo>
                  <a:pt x="125" y="35"/>
                </a:lnTo>
                <a:lnTo>
                  <a:pt x="123" y="33"/>
                </a:lnTo>
                <a:lnTo>
                  <a:pt x="119" y="33"/>
                </a:lnTo>
                <a:lnTo>
                  <a:pt x="115" y="33"/>
                </a:lnTo>
                <a:lnTo>
                  <a:pt x="113" y="29"/>
                </a:lnTo>
                <a:lnTo>
                  <a:pt x="111" y="25"/>
                </a:lnTo>
                <a:lnTo>
                  <a:pt x="106" y="25"/>
                </a:lnTo>
                <a:lnTo>
                  <a:pt x="100" y="27"/>
                </a:lnTo>
                <a:lnTo>
                  <a:pt x="96" y="27"/>
                </a:lnTo>
                <a:lnTo>
                  <a:pt x="92" y="25"/>
                </a:lnTo>
                <a:lnTo>
                  <a:pt x="88" y="29"/>
                </a:lnTo>
                <a:lnTo>
                  <a:pt x="83" y="31"/>
                </a:lnTo>
                <a:lnTo>
                  <a:pt x="77" y="31"/>
                </a:lnTo>
                <a:lnTo>
                  <a:pt x="71" y="31"/>
                </a:lnTo>
                <a:lnTo>
                  <a:pt x="71" y="23"/>
                </a:lnTo>
                <a:lnTo>
                  <a:pt x="67" y="17"/>
                </a:lnTo>
                <a:lnTo>
                  <a:pt x="65" y="14"/>
                </a:lnTo>
                <a:lnTo>
                  <a:pt x="60" y="12"/>
                </a:lnTo>
                <a:lnTo>
                  <a:pt x="50" y="6"/>
                </a:lnTo>
                <a:lnTo>
                  <a:pt x="42" y="0"/>
                </a:lnTo>
                <a:lnTo>
                  <a:pt x="40" y="6"/>
                </a:lnTo>
                <a:lnTo>
                  <a:pt x="40" y="12"/>
                </a:lnTo>
                <a:lnTo>
                  <a:pt x="37" y="14"/>
                </a:lnTo>
                <a:lnTo>
                  <a:pt x="35" y="17"/>
                </a:lnTo>
                <a:lnTo>
                  <a:pt x="33" y="19"/>
                </a:lnTo>
                <a:lnTo>
                  <a:pt x="33" y="25"/>
                </a:lnTo>
                <a:lnTo>
                  <a:pt x="33" y="35"/>
                </a:lnTo>
                <a:lnTo>
                  <a:pt x="35" y="44"/>
                </a:lnTo>
                <a:lnTo>
                  <a:pt x="31" y="54"/>
                </a:lnTo>
                <a:lnTo>
                  <a:pt x="31" y="63"/>
                </a:lnTo>
                <a:lnTo>
                  <a:pt x="27" y="61"/>
                </a:lnTo>
                <a:lnTo>
                  <a:pt x="23" y="60"/>
                </a:lnTo>
                <a:lnTo>
                  <a:pt x="17" y="58"/>
                </a:lnTo>
                <a:lnTo>
                  <a:pt x="15" y="54"/>
                </a:lnTo>
                <a:lnTo>
                  <a:pt x="13" y="48"/>
                </a:lnTo>
                <a:lnTo>
                  <a:pt x="13" y="42"/>
                </a:lnTo>
                <a:lnTo>
                  <a:pt x="15" y="29"/>
                </a:lnTo>
                <a:lnTo>
                  <a:pt x="19" y="17"/>
                </a:lnTo>
                <a:lnTo>
                  <a:pt x="25" y="10"/>
                </a:lnTo>
                <a:lnTo>
                  <a:pt x="29" y="2"/>
                </a:lnTo>
                <a:lnTo>
                  <a:pt x="21" y="6"/>
                </a:lnTo>
                <a:lnTo>
                  <a:pt x="15" y="10"/>
                </a:lnTo>
                <a:lnTo>
                  <a:pt x="10" y="14"/>
                </a:lnTo>
                <a:lnTo>
                  <a:pt x="6" y="19"/>
                </a:lnTo>
                <a:lnTo>
                  <a:pt x="4" y="25"/>
                </a:lnTo>
                <a:lnTo>
                  <a:pt x="0" y="31"/>
                </a:lnTo>
                <a:lnTo>
                  <a:pt x="0" y="37"/>
                </a:lnTo>
                <a:lnTo>
                  <a:pt x="0" y="44"/>
                </a:lnTo>
                <a:close/>
              </a:path>
            </a:pathLst>
          </a:custGeom>
          <a:solidFill>
            <a:srgbClr val="FFCC66"/>
          </a:solidFill>
          <a:ln w="9525">
            <a:noFill/>
            <a:round/>
            <a:headEnd/>
            <a:tailEnd/>
          </a:ln>
        </p:spPr>
        <p:txBody>
          <a:bodyPr/>
          <a:lstStyle/>
          <a:p>
            <a:endParaRPr lang="it-IT"/>
          </a:p>
        </p:txBody>
      </p:sp>
      <p:sp>
        <p:nvSpPr>
          <p:cNvPr id="15612" name="Freeform 547"/>
          <p:cNvSpPr>
            <a:spLocks noChangeAspect="1"/>
          </p:cNvSpPr>
          <p:nvPr/>
        </p:nvSpPr>
        <p:spPr bwMode="auto">
          <a:xfrm>
            <a:off x="1998663" y="3913188"/>
            <a:ext cx="368300" cy="363537"/>
          </a:xfrm>
          <a:custGeom>
            <a:avLst/>
            <a:gdLst>
              <a:gd name="T0" fmla="*/ 2147483647 w 217"/>
              <a:gd name="T1" fmla="*/ 2147483647 h 215"/>
              <a:gd name="T2" fmla="*/ 2147483647 w 217"/>
              <a:gd name="T3" fmla="*/ 2147483647 h 215"/>
              <a:gd name="T4" fmla="*/ 2147483647 w 217"/>
              <a:gd name="T5" fmla="*/ 2147483647 h 215"/>
              <a:gd name="T6" fmla="*/ 2147483647 w 217"/>
              <a:gd name="T7" fmla="*/ 2147483647 h 215"/>
              <a:gd name="T8" fmla="*/ 2147483647 w 217"/>
              <a:gd name="T9" fmla="*/ 2147483647 h 215"/>
              <a:gd name="T10" fmla="*/ 2147483647 w 217"/>
              <a:gd name="T11" fmla="*/ 2147483647 h 215"/>
              <a:gd name="T12" fmla="*/ 2147483647 w 217"/>
              <a:gd name="T13" fmla="*/ 2147483647 h 215"/>
              <a:gd name="T14" fmla="*/ 2147483647 w 217"/>
              <a:gd name="T15" fmla="*/ 2147483647 h 215"/>
              <a:gd name="T16" fmla="*/ 2147483647 w 217"/>
              <a:gd name="T17" fmla="*/ 2147483647 h 215"/>
              <a:gd name="T18" fmla="*/ 2147483647 w 217"/>
              <a:gd name="T19" fmla="*/ 2147483647 h 215"/>
              <a:gd name="T20" fmla="*/ 2147483647 w 217"/>
              <a:gd name="T21" fmla="*/ 2147483647 h 215"/>
              <a:gd name="T22" fmla="*/ 2147483647 w 217"/>
              <a:gd name="T23" fmla="*/ 2147483647 h 215"/>
              <a:gd name="T24" fmla="*/ 2147483647 w 217"/>
              <a:gd name="T25" fmla="*/ 2147483647 h 215"/>
              <a:gd name="T26" fmla="*/ 2147483647 w 217"/>
              <a:gd name="T27" fmla="*/ 2147483647 h 215"/>
              <a:gd name="T28" fmla="*/ 2147483647 w 217"/>
              <a:gd name="T29" fmla="*/ 2147483647 h 215"/>
              <a:gd name="T30" fmla="*/ 2147483647 w 217"/>
              <a:gd name="T31" fmla="*/ 2147483647 h 215"/>
              <a:gd name="T32" fmla="*/ 2147483647 w 217"/>
              <a:gd name="T33" fmla="*/ 2147483647 h 215"/>
              <a:gd name="T34" fmla="*/ 2147483647 w 217"/>
              <a:gd name="T35" fmla="*/ 2147483647 h 215"/>
              <a:gd name="T36" fmla="*/ 2147483647 w 217"/>
              <a:gd name="T37" fmla="*/ 2147483647 h 215"/>
              <a:gd name="T38" fmla="*/ 2147483647 w 217"/>
              <a:gd name="T39" fmla="*/ 2147483647 h 215"/>
              <a:gd name="T40" fmla="*/ 2147483647 w 217"/>
              <a:gd name="T41" fmla="*/ 2147483647 h 215"/>
              <a:gd name="T42" fmla="*/ 2147483647 w 217"/>
              <a:gd name="T43" fmla="*/ 2147483647 h 215"/>
              <a:gd name="T44" fmla="*/ 2147483647 w 217"/>
              <a:gd name="T45" fmla="*/ 2147483647 h 215"/>
              <a:gd name="T46" fmla="*/ 2147483647 w 217"/>
              <a:gd name="T47" fmla="*/ 2147483647 h 215"/>
              <a:gd name="T48" fmla="*/ 2147483647 w 217"/>
              <a:gd name="T49" fmla="*/ 2147483647 h 215"/>
              <a:gd name="T50" fmla="*/ 2147483647 w 217"/>
              <a:gd name="T51" fmla="*/ 2147483647 h 215"/>
              <a:gd name="T52" fmla="*/ 2147483647 w 217"/>
              <a:gd name="T53" fmla="*/ 2147483647 h 215"/>
              <a:gd name="T54" fmla="*/ 2147483647 w 217"/>
              <a:gd name="T55" fmla="*/ 2147483647 h 215"/>
              <a:gd name="T56" fmla="*/ 2147483647 w 217"/>
              <a:gd name="T57" fmla="*/ 2147483647 h 215"/>
              <a:gd name="T58" fmla="*/ 2147483647 w 217"/>
              <a:gd name="T59" fmla="*/ 2147483647 h 215"/>
              <a:gd name="T60" fmla="*/ 2147483647 w 217"/>
              <a:gd name="T61" fmla="*/ 2147483647 h 215"/>
              <a:gd name="T62" fmla="*/ 2147483647 w 217"/>
              <a:gd name="T63" fmla="*/ 2147483647 h 215"/>
              <a:gd name="T64" fmla="*/ 2147483647 w 217"/>
              <a:gd name="T65" fmla="*/ 2147483647 h 215"/>
              <a:gd name="T66" fmla="*/ 2147483647 w 217"/>
              <a:gd name="T67" fmla="*/ 2147483647 h 215"/>
              <a:gd name="T68" fmla="*/ 2147483647 w 217"/>
              <a:gd name="T69" fmla="*/ 2147483647 h 215"/>
              <a:gd name="T70" fmla="*/ 2147483647 w 217"/>
              <a:gd name="T71" fmla="*/ 2147483647 h 215"/>
              <a:gd name="T72" fmla="*/ 2147483647 w 217"/>
              <a:gd name="T73" fmla="*/ 2147483647 h 215"/>
              <a:gd name="T74" fmla="*/ 2147483647 w 217"/>
              <a:gd name="T75" fmla="*/ 2147483647 h 215"/>
              <a:gd name="T76" fmla="*/ 2147483647 w 217"/>
              <a:gd name="T77" fmla="*/ 2147483647 h 215"/>
              <a:gd name="T78" fmla="*/ 2147483647 w 217"/>
              <a:gd name="T79" fmla="*/ 2147483647 h 215"/>
              <a:gd name="T80" fmla="*/ 2147483647 w 217"/>
              <a:gd name="T81" fmla="*/ 2147483647 h 215"/>
              <a:gd name="T82" fmla="*/ 2147483647 w 217"/>
              <a:gd name="T83" fmla="*/ 2147483647 h 215"/>
              <a:gd name="T84" fmla="*/ 2147483647 w 217"/>
              <a:gd name="T85" fmla="*/ 2147483647 h 215"/>
              <a:gd name="T86" fmla="*/ 0 w 217"/>
              <a:gd name="T87" fmla="*/ 2147483647 h 215"/>
              <a:gd name="T88" fmla="*/ 0 w 217"/>
              <a:gd name="T89" fmla="*/ 2147483647 h 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7"/>
              <a:gd name="T136" fmla="*/ 0 h 215"/>
              <a:gd name="T137" fmla="*/ 217 w 217"/>
              <a:gd name="T138" fmla="*/ 215 h 21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7" h="215">
                <a:moveTo>
                  <a:pt x="0" y="44"/>
                </a:moveTo>
                <a:lnTo>
                  <a:pt x="0" y="56"/>
                </a:lnTo>
                <a:lnTo>
                  <a:pt x="2" y="67"/>
                </a:lnTo>
                <a:lnTo>
                  <a:pt x="6" y="75"/>
                </a:lnTo>
                <a:lnTo>
                  <a:pt x="10" y="83"/>
                </a:lnTo>
                <a:lnTo>
                  <a:pt x="17" y="88"/>
                </a:lnTo>
                <a:lnTo>
                  <a:pt x="25" y="92"/>
                </a:lnTo>
                <a:lnTo>
                  <a:pt x="35" y="96"/>
                </a:lnTo>
                <a:lnTo>
                  <a:pt x="44" y="96"/>
                </a:lnTo>
                <a:lnTo>
                  <a:pt x="46" y="100"/>
                </a:lnTo>
                <a:lnTo>
                  <a:pt x="48" y="104"/>
                </a:lnTo>
                <a:lnTo>
                  <a:pt x="52" y="108"/>
                </a:lnTo>
                <a:lnTo>
                  <a:pt x="58" y="111"/>
                </a:lnTo>
                <a:lnTo>
                  <a:pt x="92" y="111"/>
                </a:lnTo>
                <a:lnTo>
                  <a:pt x="86" y="121"/>
                </a:lnTo>
                <a:lnTo>
                  <a:pt x="84" y="131"/>
                </a:lnTo>
                <a:lnTo>
                  <a:pt x="86" y="152"/>
                </a:lnTo>
                <a:lnTo>
                  <a:pt x="90" y="167"/>
                </a:lnTo>
                <a:lnTo>
                  <a:pt x="88" y="173"/>
                </a:lnTo>
                <a:lnTo>
                  <a:pt x="86" y="179"/>
                </a:lnTo>
                <a:lnTo>
                  <a:pt x="86" y="184"/>
                </a:lnTo>
                <a:lnTo>
                  <a:pt x="88" y="190"/>
                </a:lnTo>
                <a:lnTo>
                  <a:pt x="92" y="196"/>
                </a:lnTo>
                <a:lnTo>
                  <a:pt x="98" y="202"/>
                </a:lnTo>
                <a:lnTo>
                  <a:pt x="104" y="207"/>
                </a:lnTo>
                <a:lnTo>
                  <a:pt x="107" y="211"/>
                </a:lnTo>
                <a:lnTo>
                  <a:pt x="113" y="215"/>
                </a:lnTo>
                <a:lnTo>
                  <a:pt x="119" y="215"/>
                </a:lnTo>
                <a:lnTo>
                  <a:pt x="125" y="215"/>
                </a:lnTo>
                <a:lnTo>
                  <a:pt x="131" y="213"/>
                </a:lnTo>
                <a:lnTo>
                  <a:pt x="136" y="209"/>
                </a:lnTo>
                <a:lnTo>
                  <a:pt x="140" y="205"/>
                </a:lnTo>
                <a:lnTo>
                  <a:pt x="150" y="198"/>
                </a:lnTo>
                <a:lnTo>
                  <a:pt x="154" y="188"/>
                </a:lnTo>
                <a:lnTo>
                  <a:pt x="146" y="177"/>
                </a:lnTo>
                <a:lnTo>
                  <a:pt x="140" y="165"/>
                </a:lnTo>
                <a:lnTo>
                  <a:pt x="140" y="152"/>
                </a:lnTo>
                <a:lnTo>
                  <a:pt x="148" y="152"/>
                </a:lnTo>
                <a:lnTo>
                  <a:pt x="157" y="157"/>
                </a:lnTo>
                <a:lnTo>
                  <a:pt x="169" y="159"/>
                </a:lnTo>
                <a:lnTo>
                  <a:pt x="180" y="152"/>
                </a:lnTo>
                <a:lnTo>
                  <a:pt x="194" y="142"/>
                </a:lnTo>
                <a:lnTo>
                  <a:pt x="198" y="142"/>
                </a:lnTo>
                <a:lnTo>
                  <a:pt x="200" y="140"/>
                </a:lnTo>
                <a:lnTo>
                  <a:pt x="201" y="136"/>
                </a:lnTo>
                <a:lnTo>
                  <a:pt x="203" y="132"/>
                </a:lnTo>
                <a:lnTo>
                  <a:pt x="194" y="111"/>
                </a:lnTo>
                <a:lnTo>
                  <a:pt x="200" y="100"/>
                </a:lnTo>
                <a:lnTo>
                  <a:pt x="209" y="92"/>
                </a:lnTo>
                <a:lnTo>
                  <a:pt x="209" y="83"/>
                </a:lnTo>
                <a:lnTo>
                  <a:pt x="209" y="75"/>
                </a:lnTo>
                <a:lnTo>
                  <a:pt x="215" y="73"/>
                </a:lnTo>
                <a:lnTo>
                  <a:pt x="217" y="69"/>
                </a:lnTo>
                <a:lnTo>
                  <a:pt x="209" y="67"/>
                </a:lnTo>
                <a:lnTo>
                  <a:pt x="203" y="61"/>
                </a:lnTo>
                <a:lnTo>
                  <a:pt x="200" y="54"/>
                </a:lnTo>
                <a:lnTo>
                  <a:pt x="200" y="44"/>
                </a:lnTo>
                <a:lnTo>
                  <a:pt x="196" y="46"/>
                </a:lnTo>
                <a:lnTo>
                  <a:pt x="194" y="48"/>
                </a:lnTo>
                <a:lnTo>
                  <a:pt x="188" y="48"/>
                </a:lnTo>
                <a:lnTo>
                  <a:pt x="184" y="46"/>
                </a:lnTo>
                <a:lnTo>
                  <a:pt x="184" y="42"/>
                </a:lnTo>
                <a:lnTo>
                  <a:pt x="184" y="40"/>
                </a:lnTo>
                <a:lnTo>
                  <a:pt x="180" y="40"/>
                </a:lnTo>
                <a:lnTo>
                  <a:pt x="177" y="37"/>
                </a:lnTo>
                <a:lnTo>
                  <a:pt x="173" y="35"/>
                </a:lnTo>
                <a:lnTo>
                  <a:pt x="173" y="31"/>
                </a:lnTo>
                <a:lnTo>
                  <a:pt x="173" y="25"/>
                </a:lnTo>
                <a:lnTo>
                  <a:pt x="175" y="21"/>
                </a:lnTo>
                <a:lnTo>
                  <a:pt x="157" y="21"/>
                </a:lnTo>
                <a:lnTo>
                  <a:pt x="155" y="25"/>
                </a:lnTo>
                <a:lnTo>
                  <a:pt x="152" y="27"/>
                </a:lnTo>
                <a:lnTo>
                  <a:pt x="148" y="27"/>
                </a:lnTo>
                <a:lnTo>
                  <a:pt x="144" y="27"/>
                </a:lnTo>
                <a:lnTo>
                  <a:pt x="140" y="29"/>
                </a:lnTo>
                <a:lnTo>
                  <a:pt x="138" y="33"/>
                </a:lnTo>
                <a:lnTo>
                  <a:pt x="134" y="35"/>
                </a:lnTo>
                <a:lnTo>
                  <a:pt x="129" y="37"/>
                </a:lnTo>
                <a:lnTo>
                  <a:pt x="125" y="35"/>
                </a:lnTo>
                <a:lnTo>
                  <a:pt x="123" y="33"/>
                </a:lnTo>
                <a:lnTo>
                  <a:pt x="119" y="33"/>
                </a:lnTo>
                <a:lnTo>
                  <a:pt x="115" y="33"/>
                </a:lnTo>
                <a:lnTo>
                  <a:pt x="113" y="29"/>
                </a:lnTo>
                <a:lnTo>
                  <a:pt x="111" y="25"/>
                </a:lnTo>
                <a:lnTo>
                  <a:pt x="106" y="25"/>
                </a:lnTo>
                <a:lnTo>
                  <a:pt x="100" y="27"/>
                </a:lnTo>
                <a:lnTo>
                  <a:pt x="96" y="27"/>
                </a:lnTo>
                <a:lnTo>
                  <a:pt x="92" y="25"/>
                </a:lnTo>
                <a:lnTo>
                  <a:pt x="88" y="29"/>
                </a:lnTo>
                <a:lnTo>
                  <a:pt x="83" y="31"/>
                </a:lnTo>
                <a:lnTo>
                  <a:pt x="77" y="31"/>
                </a:lnTo>
                <a:lnTo>
                  <a:pt x="71" y="31"/>
                </a:lnTo>
                <a:lnTo>
                  <a:pt x="71" y="23"/>
                </a:lnTo>
                <a:lnTo>
                  <a:pt x="67" y="17"/>
                </a:lnTo>
                <a:lnTo>
                  <a:pt x="65" y="14"/>
                </a:lnTo>
                <a:lnTo>
                  <a:pt x="60" y="12"/>
                </a:lnTo>
                <a:lnTo>
                  <a:pt x="50" y="6"/>
                </a:lnTo>
                <a:lnTo>
                  <a:pt x="42" y="0"/>
                </a:lnTo>
                <a:lnTo>
                  <a:pt x="40" y="6"/>
                </a:lnTo>
                <a:lnTo>
                  <a:pt x="40" y="12"/>
                </a:lnTo>
                <a:lnTo>
                  <a:pt x="37" y="14"/>
                </a:lnTo>
                <a:lnTo>
                  <a:pt x="35" y="17"/>
                </a:lnTo>
                <a:lnTo>
                  <a:pt x="33" y="19"/>
                </a:lnTo>
                <a:lnTo>
                  <a:pt x="33" y="25"/>
                </a:lnTo>
                <a:lnTo>
                  <a:pt x="33" y="35"/>
                </a:lnTo>
                <a:lnTo>
                  <a:pt x="35" y="44"/>
                </a:lnTo>
                <a:lnTo>
                  <a:pt x="31" y="54"/>
                </a:lnTo>
                <a:lnTo>
                  <a:pt x="31" y="63"/>
                </a:lnTo>
                <a:lnTo>
                  <a:pt x="27" y="61"/>
                </a:lnTo>
                <a:lnTo>
                  <a:pt x="23" y="60"/>
                </a:lnTo>
                <a:lnTo>
                  <a:pt x="17" y="58"/>
                </a:lnTo>
                <a:lnTo>
                  <a:pt x="15" y="54"/>
                </a:lnTo>
                <a:lnTo>
                  <a:pt x="13" y="48"/>
                </a:lnTo>
                <a:lnTo>
                  <a:pt x="13" y="42"/>
                </a:lnTo>
                <a:lnTo>
                  <a:pt x="15" y="29"/>
                </a:lnTo>
                <a:lnTo>
                  <a:pt x="19" y="17"/>
                </a:lnTo>
                <a:lnTo>
                  <a:pt x="25" y="10"/>
                </a:lnTo>
                <a:lnTo>
                  <a:pt x="29" y="2"/>
                </a:lnTo>
                <a:lnTo>
                  <a:pt x="21" y="6"/>
                </a:lnTo>
                <a:lnTo>
                  <a:pt x="15" y="10"/>
                </a:lnTo>
                <a:lnTo>
                  <a:pt x="10" y="14"/>
                </a:lnTo>
                <a:lnTo>
                  <a:pt x="6" y="19"/>
                </a:lnTo>
                <a:lnTo>
                  <a:pt x="4" y="25"/>
                </a:lnTo>
                <a:lnTo>
                  <a:pt x="0" y="31"/>
                </a:lnTo>
                <a:lnTo>
                  <a:pt x="0" y="37"/>
                </a:lnTo>
                <a:lnTo>
                  <a:pt x="0" y="44"/>
                </a:lnTo>
                <a:close/>
              </a:path>
            </a:pathLst>
          </a:custGeom>
          <a:solidFill>
            <a:srgbClr val="FFCC66"/>
          </a:solidFill>
          <a:ln w="0">
            <a:solidFill>
              <a:srgbClr val="6600FF"/>
            </a:solidFill>
            <a:round/>
            <a:headEnd/>
            <a:tailEnd/>
          </a:ln>
        </p:spPr>
        <p:txBody>
          <a:bodyPr/>
          <a:lstStyle/>
          <a:p>
            <a:endParaRPr lang="it-IT"/>
          </a:p>
        </p:txBody>
      </p:sp>
      <p:sp>
        <p:nvSpPr>
          <p:cNvPr id="15613" name="Freeform 548"/>
          <p:cNvSpPr>
            <a:spLocks noChangeAspect="1"/>
          </p:cNvSpPr>
          <p:nvPr/>
        </p:nvSpPr>
        <p:spPr bwMode="auto">
          <a:xfrm>
            <a:off x="2249488" y="1971675"/>
            <a:ext cx="517525" cy="328613"/>
          </a:xfrm>
          <a:custGeom>
            <a:avLst/>
            <a:gdLst>
              <a:gd name="T0" fmla="*/ 2147483647 w 305"/>
              <a:gd name="T1" fmla="*/ 2147483647 h 194"/>
              <a:gd name="T2" fmla="*/ 2147483647 w 305"/>
              <a:gd name="T3" fmla="*/ 2147483647 h 194"/>
              <a:gd name="T4" fmla="*/ 2147483647 w 305"/>
              <a:gd name="T5" fmla="*/ 2147483647 h 194"/>
              <a:gd name="T6" fmla="*/ 2147483647 w 305"/>
              <a:gd name="T7" fmla="*/ 2147483647 h 194"/>
              <a:gd name="T8" fmla="*/ 2147483647 w 305"/>
              <a:gd name="T9" fmla="*/ 2147483647 h 194"/>
              <a:gd name="T10" fmla="*/ 2147483647 w 305"/>
              <a:gd name="T11" fmla="*/ 2147483647 h 194"/>
              <a:gd name="T12" fmla="*/ 2147483647 w 305"/>
              <a:gd name="T13" fmla="*/ 2147483647 h 194"/>
              <a:gd name="T14" fmla="*/ 2147483647 w 305"/>
              <a:gd name="T15" fmla="*/ 2147483647 h 194"/>
              <a:gd name="T16" fmla="*/ 2147483647 w 305"/>
              <a:gd name="T17" fmla="*/ 2147483647 h 194"/>
              <a:gd name="T18" fmla="*/ 2147483647 w 305"/>
              <a:gd name="T19" fmla="*/ 2147483647 h 194"/>
              <a:gd name="T20" fmla="*/ 2147483647 w 305"/>
              <a:gd name="T21" fmla="*/ 2147483647 h 194"/>
              <a:gd name="T22" fmla="*/ 2147483647 w 305"/>
              <a:gd name="T23" fmla="*/ 2147483647 h 194"/>
              <a:gd name="T24" fmla="*/ 2147483647 w 305"/>
              <a:gd name="T25" fmla="*/ 2147483647 h 194"/>
              <a:gd name="T26" fmla="*/ 2147483647 w 305"/>
              <a:gd name="T27" fmla="*/ 2147483647 h 194"/>
              <a:gd name="T28" fmla="*/ 2147483647 w 305"/>
              <a:gd name="T29" fmla="*/ 2147483647 h 194"/>
              <a:gd name="T30" fmla="*/ 2147483647 w 305"/>
              <a:gd name="T31" fmla="*/ 2147483647 h 194"/>
              <a:gd name="T32" fmla="*/ 2147483647 w 305"/>
              <a:gd name="T33" fmla="*/ 2147483647 h 194"/>
              <a:gd name="T34" fmla="*/ 2147483647 w 305"/>
              <a:gd name="T35" fmla="*/ 2147483647 h 194"/>
              <a:gd name="T36" fmla="*/ 2147483647 w 305"/>
              <a:gd name="T37" fmla="*/ 2147483647 h 194"/>
              <a:gd name="T38" fmla="*/ 2147483647 w 305"/>
              <a:gd name="T39" fmla="*/ 2147483647 h 194"/>
              <a:gd name="T40" fmla="*/ 2147483647 w 305"/>
              <a:gd name="T41" fmla="*/ 2147483647 h 194"/>
              <a:gd name="T42" fmla="*/ 2147483647 w 305"/>
              <a:gd name="T43" fmla="*/ 2147483647 h 194"/>
              <a:gd name="T44" fmla="*/ 2147483647 w 305"/>
              <a:gd name="T45" fmla="*/ 2147483647 h 194"/>
              <a:gd name="T46" fmla="*/ 2147483647 w 305"/>
              <a:gd name="T47" fmla="*/ 2147483647 h 194"/>
              <a:gd name="T48" fmla="*/ 2147483647 w 305"/>
              <a:gd name="T49" fmla="*/ 2147483647 h 194"/>
              <a:gd name="T50" fmla="*/ 2147483647 w 305"/>
              <a:gd name="T51" fmla="*/ 2147483647 h 194"/>
              <a:gd name="T52" fmla="*/ 2147483647 w 305"/>
              <a:gd name="T53" fmla="*/ 2147483647 h 194"/>
              <a:gd name="T54" fmla="*/ 2147483647 w 305"/>
              <a:gd name="T55" fmla="*/ 2147483647 h 194"/>
              <a:gd name="T56" fmla="*/ 2147483647 w 305"/>
              <a:gd name="T57" fmla="*/ 2147483647 h 194"/>
              <a:gd name="T58" fmla="*/ 2147483647 w 305"/>
              <a:gd name="T59" fmla="*/ 2147483647 h 194"/>
              <a:gd name="T60" fmla="*/ 2147483647 w 305"/>
              <a:gd name="T61" fmla="*/ 2147483647 h 194"/>
              <a:gd name="T62" fmla="*/ 2147483647 w 305"/>
              <a:gd name="T63" fmla="*/ 2147483647 h 194"/>
              <a:gd name="T64" fmla="*/ 2147483647 w 305"/>
              <a:gd name="T65" fmla="*/ 2147483647 h 194"/>
              <a:gd name="T66" fmla="*/ 2147483647 w 305"/>
              <a:gd name="T67" fmla="*/ 2147483647 h 194"/>
              <a:gd name="T68" fmla="*/ 2147483647 w 305"/>
              <a:gd name="T69" fmla="*/ 2147483647 h 194"/>
              <a:gd name="T70" fmla="*/ 2147483647 w 305"/>
              <a:gd name="T71" fmla="*/ 2147483647 h 194"/>
              <a:gd name="T72" fmla="*/ 2147483647 w 305"/>
              <a:gd name="T73" fmla="*/ 2147483647 h 194"/>
              <a:gd name="T74" fmla="*/ 2147483647 w 305"/>
              <a:gd name="T75" fmla="*/ 2147483647 h 194"/>
              <a:gd name="T76" fmla="*/ 2147483647 w 305"/>
              <a:gd name="T77" fmla="*/ 2147483647 h 194"/>
              <a:gd name="T78" fmla="*/ 2147483647 w 305"/>
              <a:gd name="T79" fmla="*/ 2147483647 h 194"/>
              <a:gd name="T80" fmla="*/ 2147483647 w 305"/>
              <a:gd name="T81" fmla="*/ 2147483647 h 194"/>
              <a:gd name="T82" fmla="*/ 2147483647 w 305"/>
              <a:gd name="T83" fmla="*/ 2147483647 h 194"/>
              <a:gd name="T84" fmla="*/ 2147483647 w 305"/>
              <a:gd name="T85" fmla="*/ 2147483647 h 194"/>
              <a:gd name="T86" fmla="*/ 2147483647 w 305"/>
              <a:gd name="T87" fmla="*/ 2147483647 h 194"/>
              <a:gd name="T88" fmla="*/ 2147483647 w 305"/>
              <a:gd name="T89" fmla="*/ 2147483647 h 194"/>
              <a:gd name="T90" fmla="*/ 2147483647 w 305"/>
              <a:gd name="T91" fmla="*/ 2147483647 h 194"/>
              <a:gd name="T92" fmla="*/ 2147483647 w 305"/>
              <a:gd name="T93" fmla="*/ 2147483647 h 194"/>
              <a:gd name="T94" fmla="*/ 2147483647 w 305"/>
              <a:gd name="T95" fmla="*/ 2147483647 h 194"/>
              <a:gd name="T96" fmla="*/ 2147483647 w 305"/>
              <a:gd name="T97" fmla="*/ 2147483647 h 194"/>
              <a:gd name="T98" fmla="*/ 2147483647 w 305"/>
              <a:gd name="T99" fmla="*/ 2147483647 h 194"/>
              <a:gd name="T100" fmla="*/ 2147483647 w 305"/>
              <a:gd name="T101" fmla="*/ 2147483647 h 194"/>
              <a:gd name="T102" fmla="*/ 2147483647 w 305"/>
              <a:gd name="T103" fmla="*/ 2147483647 h 194"/>
              <a:gd name="T104" fmla="*/ 2147483647 w 305"/>
              <a:gd name="T105" fmla="*/ 2147483647 h 194"/>
              <a:gd name="T106" fmla="*/ 2147483647 w 305"/>
              <a:gd name="T107" fmla="*/ 2147483647 h 194"/>
              <a:gd name="T108" fmla="*/ 2147483647 w 305"/>
              <a:gd name="T109" fmla="*/ 2147483647 h 1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5"/>
              <a:gd name="T166" fmla="*/ 0 h 194"/>
              <a:gd name="T167" fmla="*/ 305 w 305"/>
              <a:gd name="T168" fmla="*/ 194 h 1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5" h="194">
                <a:moveTo>
                  <a:pt x="23" y="44"/>
                </a:moveTo>
                <a:lnTo>
                  <a:pt x="9" y="44"/>
                </a:lnTo>
                <a:lnTo>
                  <a:pt x="7" y="40"/>
                </a:lnTo>
                <a:lnTo>
                  <a:pt x="6" y="36"/>
                </a:lnTo>
                <a:lnTo>
                  <a:pt x="7" y="30"/>
                </a:lnTo>
                <a:lnTo>
                  <a:pt x="13" y="25"/>
                </a:lnTo>
                <a:lnTo>
                  <a:pt x="19" y="21"/>
                </a:lnTo>
                <a:lnTo>
                  <a:pt x="29" y="15"/>
                </a:lnTo>
                <a:lnTo>
                  <a:pt x="48" y="7"/>
                </a:lnTo>
                <a:lnTo>
                  <a:pt x="63" y="0"/>
                </a:lnTo>
                <a:lnTo>
                  <a:pt x="78" y="0"/>
                </a:lnTo>
                <a:lnTo>
                  <a:pt x="65" y="13"/>
                </a:lnTo>
                <a:lnTo>
                  <a:pt x="53" y="27"/>
                </a:lnTo>
                <a:lnTo>
                  <a:pt x="53" y="30"/>
                </a:lnTo>
                <a:lnTo>
                  <a:pt x="53" y="34"/>
                </a:lnTo>
                <a:lnTo>
                  <a:pt x="65" y="34"/>
                </a:lnTo>
                <a:lnTo>
                  <a:pt x="77" y="30"/>
                </a:lnTo>
                <a:lnTo>
                  <a:pt x="77" y="27"/>
                </a:lnTo>
                <a:lnTo>
                  <a:pt x="77" y="23"/>
                </a:lnTo>
                <a:lnTo>
                  <a:pt x="100" y="13"/>
                </a:lnTo>
                <a:lnTo>
                  <a:pt x="123" y="6"/>
                </a:lnTo>
                <a:lnTo>
                  <a:pt x="130" y="11"/>
                </a:lnTo>
                <a:lnTo>
                  <a:pt x="134" y="17"/>
                </a:lnTo>
                <a:lnTo>
                  <a:pt x="128" y="21"/>
                </a:lnTo>
                <a:lnTo>
                  <a:pt x="126" y="27"/>
                </a:lnTo>
                <a:lnTo>
                  <a:pt x="149" y="27"/>
                </a:lnTo>
                <a:lnTo>
                  <a:pt x="167" y="27"/>
                </a:lnTo>
                <a:lnTo>
                  <a:pt x="178" y="27"/>
                </a:lnTo>
                <a:lnTo>
                  <a:pt x="190" y="29"/>
                </a:lnTo>
                <a:lnTo>
                  <a:pt x="207" y="32"/>
                </a:lnTo>
                <a:lnTo>
                  <a:pt x="222" y="36"/>
                </a:lnTo>
                <a:lnTo>
                  <a:pt x="220" y="44"/>
                </a:lnTo>
                <a:lnTo>
                  <a:pt x="222" y="50"/>
                </a:lnTo>
                <a:lnTo>
                  <a:pt x="209" y="59"/>
                </a:lnTo>
                <a:lnTo>
                  <a:pt x="220" y="55"/>
                </a:lnTo>
                <a:lnTo>
                  <a:pt x="228" y="52"/>
                </a:lnTo>
                <a:lnTo>
                  <a:pt x="234" y="52"/>
                </a:lnTo>
                <a:lnTo>
                  <a:pt x="247" y="59"/>
                </a:lnTo>
                <a:lnTo>
                  <a:pt x="257" y="63"/>
                </a:lnTo>
                <a:lnTo>
                  <a:pt x="255" y="76"/>
                </a:lnTo>
                <a:lnTo>
                  <a:pt x="243" y="78"/>
                </a:lnTo>
                <a:lnTo>
                  <a:pt x="232" y="80"/>
                </a:lnTo>
                <a:lnTo>
                  <a:pt x="241" y="86"/>
                </a:lnTo>
                <a:lnTo>
                  <a:pt x="249" y="90"/>
                </a:lnTo>
                <a:lnTo>
                  <a:pt x="259" y="92"/>
                </a:lnTo>
                <a:lnTo>
                  <a:pt x="272" y="92"/>
                </a:lnTo>
                <a:lnTo>
                  <a:pt x="270" y="100"/>
                </a:lnTo>
                <a:lnTo>
                  <a:pt x="266" y="105"/>
                </a:lnTo>
                <a:lnTo>
                  <a:pt x="274" y="107"/>
                </a:lnTo>
                <a:lnTo>
                  <a:pt x="280" y="107"/>
                </a:lnTo>
                <a:lnTo>
                  <a:pt x="286" y="105"/>
                </a:lnTo>
                <a:lnTo>
                  <a:pt x="289" y="105"/>
                </a:lnTo>
                <a:lnTo>
                  <a:pt x="291" y="109"/>
                </a:lnTo>
                <a:lnTo>
                  <a:pt x="295" y="111"/>
                </a:lnTo>
                <a:lnTo>
                  <a:pt x="299" y="111"/>
                </a:lnTo>
                <a:lnTo>
                  <a:pt x="305" y="113"/>
                </a:lnTo>
                <a:lnTo>
                  <a:pt x="295" y="119"/>
                </a:lnTo>
                <a:lnTo>
                  <a:pt x="288" y="126"/>
                </a:lnTo>
                <a:lnTo>
                  <a:pt x="278" y="132"/>
                </a:lnTo>
                <a:lnTo>
                  <a:pt x="268" y="134"/>
                </a:lnTo>
                <a:lnTo>
                  <a:pt x="263" y="138"/>
                </a:lnTo>
                <a:lnTo>
                  <a:pt x="257" y="142"/>
                </a:lnTo>
                <a:lnTo>
                  <a:pt x="253" y="140"/>
                </a:lnTo>
                <a:lnTo>
                  <a:pt x="249" y="138"/>
                </a:lnTo>
                <a:lnTo>
                  <a:pt x="245" y="134"/>
                </a:lnTo>
                <a:lnTo>
                  <a:pt x="245" y="130"/>
                </a:lnTo>
                <a:lnTo>
                  <a:pt x="247" y="130"/>
                </a:lnTo>
                <a:lnTo>
                  <a:pt x="251" y="130"/>
                </a:lnTo>
                <a:lnTo>
                  <a:pt x="251" y="126"/>
                </a:lnTo>
                <a:lnTo>
                  <a:pt x="251" y="123"/>
                </a:lnTo>
                <a:lnTo>
                  <a:pt x="243" y="123"/>
                </a:lnTo>
                <a:lnTo>
                  <a:pt x="238" y="123"/>
                </a:lnTo>
                <a:lnTo>
                  <a:pt x="232" y="121"/>
                </a:lnTo>
                <a:lnTo>
                  <a:pt x="226" y="117"/>
                </a:lnTo>
                <a:lnTo>
                  <a:pt x="222" y="119"/>
                </a:lnTo>
                <a:lnTo>
                  <a:pt x="220" y="121"/>
                </a:lnTo>
                <a:lnTo>
                  <a:pt x="218" y="124"/>
                </a:lnTo>
                <a:lnTo>
                  <a:pt x="218" y="128"/>
                </a:lnTo>
                <a:lnTo>
                  <a:pt x="209" y="128"/>
                </a:lnTo>
                <a:lnTo>
                  <a:pt x="209" y="134"/>
                </a:lnTo>
                <a:lnTo>
                  <a:pt x="217" y="138"/>
                </a:lnTo>
                <a:lnTo>
                  <a:pt x="224" y="147"/>
                </a:lnTo>
                <a:lnTo>
                  <a:pt x="232" y="157"/>
                </a:lnTo>
                <a:lnTo>
                  <a:pt x="234" y="163"/>
                </a:lnTo>
                <a:lnTo>
                  <a:pt x="234" y="167"/>
                </a:lnTo>
                <a:lnTo>
                  <a:pt x="234" y="172"/>
                </a:lnTo>
                <a:lnTo>
                  <a:pt x="226" y="176"/>
                </a:lnTo>
                <a:lnTo>
                  <a:pt x="218" y="178"/>
                </a:lnTo>
                <a:lnTo>
                  <a:pt x="209" y="178"/>
                </a:lnTo>
                <a:lnTo>
                  <a:pt x="201" y="174"/>
                </a:lnTo>
                <a:lnTo>
                  <a:pt x="195" y="170"/>
                </a:lnTo>
                <a:lnTo>
                  <a:pt x="192" y="165"/>
                </a:lnTo>
                <a:lnTo>
                  <a:pt x="182" y="165"/>
                </a:lnTo>
                <a:lnTo>
                  <a:pt x="195" y="180"/>
                </a:lnTo>
                <a:lnTo>
                  <a:pt x="203" y="192"/>
                </a:lnTo>
                <a:lnTo>
                  <a:pt x="199" y="192"/>
                </a:lnTo>
                <a:lnTo>
                  <a:pt x="195" y="194"/>
                </a:lnTo>
                <a:lnTo>
                  <a:pt x="182" y="192"/>
                </a:lnTo>
                <a:lnTo>
                  <a:pt x="165" y="188"/>
                </a:lnTo>
                <a:lnTo>
                  <a:pt x="157" y="184"/>
                </a:lnTo>
                <a:lnTo>
                  <a:pt x="149" y="180"/>
                </a:lnTo>
                <a:lnTo>
                  <a:pt x="144" y="176"/>
                </a:lnTo>
                <a:lnTo>
                  <a:pt x="142" y="172"/>
                </a:lnTo>
                <a:lnTo>
                  <a:pt x="140" y="167"/>
                </a:lnTo>
                <a:lnTo>
                  <a:pt x="136" y="161"/>
                </a:lnTo>
                <a:lnTo>
                  <a:pt x="130" y="157"/>
                </a:lnTo>
                <a:lnTo>
                  <a:pt x="126" y="153"/>
                </a:lnTo>
                <a:lnTo>
                  <a:pt x="121" y="151"/>
                </a:lnTo>
                <a:lnTo>
                  <a:pt x="113" y="149"/>
                </a:lnTo>
                <a:lnTo>
                  <a:pt x="109" y="147"/>
                </a:lnTo>
                <a:lnTo>
                  <a:pt x="107" y="142"/>
                </a:lnTo>
                <a:lnTo>
                  <a:pt x="119" y="140"/>
                </a:lnTo>
                <a:lnTo>
                  <a:pt x="134" y="138"/>
                </a:lnTo>
                <a:lnTo>
                  <a:pt x="136" y="128"/>
                </a:lnTo>
                <a:lnTo>
                  <a:pt x="138" y="123"/>
                </a:lnTo>
                <a:lnTo>
                  <a:pt x="149" y="121"/>
                </a:lnTo>
                <a:lnTo>
                  <a:pt x="155" y="117"/>
                </a:lnTo>
                <a:lnTo>
                  <a:pt x="169" y="117"/>
                </a:lnTo>
                <a:lnTo>
                  <a:pt x="169" y="121"/>
                </a:lnTo>
                <a:lnTo>
                  <a:pt x="171" y="124"/>
                </a:lnTo>
                <a:lnTo>
                  <a:pt x="172" y="126"/>
                </a:lnTo>
                <a:lnTo>
                  <a:pt x="176" y="126"/>
                </a:lnTo>
                <a:lnTo>
                  <a:pt x="182" y="128"/>
                </a:lnTo>
                <a:lnTo>
                  <a:pt x="190" y="128"/>
                </a:lnTo>
                <a:lnTo>
                  <a:pt x="201" y="126"/>
                </a:lnTo>
                <a:lnTo>
                  <a:pt x="205" y="123"/>
                </a:lnTo>
                <a:lnTo>
                  <a:pt x="205" y="121"/>
                </a:lnTo>
                <a:lnTo>
                  <a:pt x="205" y="117"/>
                </a:lnTo>
                <a:lnTo>
                  <a:pt x="178" y="113"/>
                </a:lnTo>
                <a:lnTo>
                  <a:pt x="171" y="115"/>
                </a:lnTo>
                <a:lnTo>
                  <a:pt x="165" y="117"/>
                </a:lnTo>
                <a:lnTo>
                  <a:pt x="161" y="117"/>
                </a:lnTo>
                <a:lnTo>
                  <a:pt x="155" y="117"/>
                </a:lnTo>
                <a:lnTo>
                  <a:pt x="165" y="107"/>
                </a:lnTo>
                <a:lnTo>
                  <a:pt x="171" y="96"/>
                </a:lnTo>
                <a:lnTo>
                  <a:pt x="171" y="90"/>
                </a:lnTo>
                <a:lnTo>
                  <a:pt x="171" y="86"/>
                </a:lnTo>
                <a:lnTo>
                  <a:pt x="161" y="84"/>
                </a:lnTo>
                <a:lnTo>
                  <a:pt x="151" y="78"/>
                </a:lnTo>
                <a:lnTo>
                  <a:pt x="146" y="71"/>
                </a:lnTo>
                <a:lnTo>
                  <a:pt x="142" y="63"/>
                </a:lnTo>
                <a:lnTo>
                  <a:pt x="132" y="59"/>
                </a:lnTo>
                <a:lnTo>
                  <a:pt x="123" y="52"/>
                </a:lnTo>
                <a:lnTo>
                  <a:pt x="119" y="53"/>
                </a:lnTo>
                <a:lnTo>
                  <a:pt x="115" y="57"/>
                </a:lnTo>
                <a:lnTo>
                  <a:pt x="111" y="61"/>
                </a:lnTo>
                <a:lnTo>
                  <a:pt x="111" y="65"/>
                </a:lnTo>
                <a:lnTo>
                  <a:pt x="100" y="65"/>
                </a:lnTo>
                <a:lnTo>
                  <a:pt x="86" y="61"/>
                </a:lnTo>
                <a:lnTo>
                  <a:pt x="75" y="57"/>
                </a:lnTo>
                <a:lnTo>
                  <a:pt x="61" y="55"/>
                </a:lnTo>
                <a:lnTo>
                  <a:pt x="48" y="55"/>
                </a:lnTo>
                <a:lnTo>
                  <a:pt x="34" y="59"/>
                </a:lnTo>
                <a:lnTo>
                  <a:pt x="27" y="63"/>
                </a:lnTo>
                <a:lnTo>
                  <a:pt x="23" y="61"/>
                </a:lnTo>
                <a:lnTo>
                  <a:pt x="21" y="55"/>
                </a:lnTo>
                <a:lnTo>
                  <a:pt x="13" y="57"/>
                </a:lnTo>
                <a:lnTo>
                  <a:pt x="7" y="57"/>
                </a:lnTo>
                <a:lnTo>
                  <a:pt x="4" y="57"/>
                </a:lnTo>
                <a:lnTo>
                  <a:pt x="0" y="53"/>
                </a:lnTo>
                <a:lnTo>
                  <a:pt x="6" y="50"/>
                </a:lnTo>
                <a:lnTo>
                  <a:pt x="13" y="48"/>
                </a:lnTo>
                <a:lnTo>
                  <a:pt x="19" y="48"/>
                </a:lnTo>
                <a:lnTo>
                  <a:pt x="25" y="50"/>
                </a:lnTo>
                <a:lnTo>
                  <a:pt x="25" y="46"/>
                </a:lnTo>
                <a:lnTo>
                  <a:pt x="25" y="40"/>
                </a:lnTo>
                <a:lnTo>
                  <a:pt x="23" y="44"/>
                </a:lnTo>
                <a:close/>
              </a:path>
            </a:pathLst>
          </a:custGeom>
          <a:solidFill>
            <a:srgbClr val="FFCC66"/>
          </a:solidFill>
          <a:ln w="9525">
            <a:noFill/>
            <a:round/>
            <a:headEnd/>
            <a:tailEnd/>
          </a:ln>
        </p:spPr>
        <p:txBody>
          <a:bodyPr/>
          <a:lstStyle/>
          <a:p>
            <a:endParaRPr lang="it-IT"/>
          </a:p>
        </p:txBody>
      </p:sp>
      <p:sp>
        <p:nvSpPr>
          <p:cNvPr id="15614" name="Freeform 549"/>
          <p:cNvSpPr>
            <a:spLocks noChangeAspect="1"/>
          </p:cNvSpPr>
          <p:nvPr/>
        </p:nvSpPr>
        <p:spPr bwMode="auto">
          <a:xfrm>
            <a:off x="2249488" y="1971675"/>
            <a:ext cx="517525" cy="328613"/>
          </a:xfrm>
          <a:custGeom>
            <a:avLst/>
            <a:gdLst>
              <a:gd name="T0" fmla="*/ 2147483647 w 305"/>
              <a:gd name="T1" fmla="*/ 2147483647 h 194"/>
              <a:gd name="T2" fmla="*/ 2147483647 w 305"/>
              <a:gd name="T3" fmla="*/ 2147483647 h 194"/>
              <a:gd name="T4" fmla="*/ 2147483647 w 305"/>
              <a:gd name="T5" fmla="*/ 2147483647 h 194"/>
              <a:gd name="T6" fmla="*/ 2147483647 w 305"/>
              <a:gd name="T7" fmla="*/ 0 h 194"/>
              <a:gd name="T8" fmla="*/ 2147483647 w 305"/>
              <a:gd name="T9" fmla="*/ 2147483647 h 194"/>
              <a:gd name="T10" fmla="*/ 2147483647 w 305"/>
              <a:gd name="T11" fmla="*/ 2147483647 h 194"/>
              <a:gd name="T12" fmla="*/ 2147483647 w 305"/>
              <a:gd name="T13" fmla="*/ 2147483647 h 194"/>
              <a:gd name="T14" fmla="*/ 2147483647 w 305"/>
              <a:gd name="T15" fmla="*/ 2147483647 h 194"/>
              <a:gd name="T16" fmla="*/ 2147483647 w 305"/>
              <a:gd name="T17" fmla="*/ 2147483647 h 194"/>
              <a:gd name="T18" fmla="*/ 2147483647 w 305"/>
              <a:gd name="T19" fmla="*/ 2147483647 h 194"/>
              <a:gd name="T20" fmla="*/ 2147483647 w 305"/>
              <a:gd name="T21" fmla="*/ 2147483647 h 194"/>
              <a:gd name="T22" fmla="*/ 2147483647 w 305"/>
              <a:gd name="T23" fmla="*/ 2147483647 h 194"/>
              <a:gd name="T24" fmla="*/ 2147483647 w 305"/>
              <a:gd name="T25" fmla="*/ 2147483647 h 194"/>
              <a:gd name="T26" fmla="*/ 2147483647 w 305"/>
              <a:gd name="T27" fmla="*/ 2147483647 h 194"/>
              <a:gd name="T28" fmla="*/ 2147483647 w 305"/>
              <a:gd name="T29" fmla="*/ 2147483647 h 194"/>
              <a:gd name="T30" fmla="*/ 2147483647 w 305"/>
              <a:gd name="T31" fmla="*/ 2147483647 h 194"/>
              <a:gd name="T32" fmla="*/ 2147483647 w 305"/>
              <a:gd name="T33" fmla="*/ 2147483647 h 194"/>
              <a:gd name="T34" fmla="*/ 2147483647 w 305"/>
              <a:gd name="T35" fmla="*/ 2147483647 h 194"/>
              <a:gd name="T36" fmla="*/ 2147483647 w 305"/>
              <a:gd name="T37" fmla="*/ 2147483647 h 194"/>
              <a:gd name="T38" fmla="*/ 2147483647 w 305"/>
              <a:gd name="T39" fmla="*/ 2147483647 h 194"/>
              <a:gd name="T40" fmla="*/ 2147483647 w 305"/>
              <a:gd name="T41" fmla="*/ 2147483647 h 194"/>
              <a:gd name="T42" fmla="*/ 2147483647 w 305"/>
              <a:gd name="T43" fmla="*/ 2147483647 h 194"/>
              <a:gd name="T44" fmla="*/ 2147483647 w 305"/>
              <a:gd name="T45" fmla="*/ 2147483647 h 194"/>
              <a:gd name="T46" fmla="*/ 2147483647 w 305"/>
              <a:gd name="T47" fmla="*/ 2147483647 h 194"/>
              <a:gd name="T48" fmla="*/ 2147483647 w 305"/>
              <a:gd name="T49" fmla="*/ 2147483647 h 194"/>
              <a:gd name="T50" fmla="*/ 2147483647 w 305"/>
              <a:gd name="T51" fmla="*/ 2147483647 h 194"/>
              <a:gd name="T52" fmla="*/ 2147483647 w 305"/>
              <a:gd name="T53" fmla="*/ 2147483647 h 194"/>
              <a:gd name="T54" fmla="*/ 2147483647 w 305"/>
              <a:gd name="T55" fmla="*/ 2147483647 h 194"/>
              <a:gd name="T56" fmla="*/ 2147483647 w 305"/>
              <a:gd name="T57" fmla="*/ 2147483647 h 194"/>
              <a:gd name="T58" fmla="*/ 2147483647 w 305"/>
              <a:gd name="T59" fmla="*/ 2147483647 h 194"/>
              <a:gd name="T60" fmla="*/ 2147483647 w 305"/>
              <a:gd name="T61" fmla="*/ 2147483647 h 194"/>
              <a:gd name="T62" fmla="*/ 2147483647 w 305"/>
              <a:gd name="T63" fmla="*/ 2147483647 h 194"/>
              <a:gd name="T64" fmla="*/ 2147483647 w 305"/>
              <a:gd name="T65" fmla="*/ 2147483647 h 194"/>
              <a:gd name="T66" fmla="*/ 2147483647 w 305"/>
              <a:gd name="T67" fmla="*/ 2147483647 h 194"/>
              <a:gd name="T68" fmla="*/ 2147483647 w 305"/>
              <a:gd name="T69" fmla="*/ 2147483647 h 194"/>
              <a:gd name="T70" fmla="*/ 2147483647 w 305"/>
              <a:gd name="T71" fmla="*/ 2147483647 h 194"/>
              <a:gd name="T72" fmla="*/ 2147483647 w 305"/>
              <a:gd name="T73" fmla="*/ 2147483647 h 194"/>
              <a:gd name="T74" fmla="*/ 2147483647 w 305"/>
              <a:gd name="T75" fmla="*/ 2147483647 h 194"/>
              <a:gd name="T76" fmla="*/ 2147483647 w 305"/>
              <a:gd name="T77" fmla="*/ 2147483647 h 194"/>
              <a:gd name="T78" fmla="*/ 2147483647 w 305"/>
              <a:gd name="T79" fmla="*/ 2147483647 h 194"/>
              <a:gd name="T80" fmla="*/ 2147483647 w 305"/>
              <a:gd name="T81" fmla="*/ 2147483647 h 194"/>
              <a:gd name="T82" fmla="*/ 2147483647 w 305"/>
              <a:gd name="T83" fmla="*/ 2147483647 h 194"/>
              <a:gd name="T84" fmla="*/ 2147483647 w 305"/>
              <a:gd name="T85" fmla="*/ 2147483647 h 194"/>
              <a:gd name="T86" fmla="*/ 2147483647 w 305"/>
              <a:gd name="T87" fmla="*/ 2147483647 h 194"/>
              <a:gd name="T88" fmla="*/ 2147483647 w 305"/>
              <a:gd name="T89" fmla="*/ 2147483647 h 194"/>
              <a:gd name="T90" fmla="*/ 2147483647 w 305"/>
              <a:gd name="T91" fmla="*/ 2147483647 h 194"/>
              <a:gd name="T92" fmla="*/ 2147483647 w 305"/>
              <a:gd name="T93" fmla="*/ 2147483647 h 194"/>
              <a:gd name="T94" fmla="*/ 2147483647 w 305"/>
              <a:gd name="T95" fmla="*/ 2147483647 h 194"/>
              <a:gd name="T96" fmla="*/ 2147483647 w 305"/>
              <a:gd name="T97" fmla="*/ 2147483647 h 194"/>
              <a:gd name="T98" fmla="*/ 2147483647 w 305"/>
              <a:gd name="T99" fmla="*/ 2147483647 h 194"/>
              <a:gd name="T100" fmla="*/ 2147483647 w 305"/>
              <a:gd name="T101" fmla="*/ 2147483647 h 194"/>
              <a:gd name="T102" fmla="*/ 2147483647 w 305"/>
              <a:gd name="T103" fmla="*/ 2147483647 h 194"/>
              <a:gd name="T104" fmla="*/ 2147483647 w 305"/>
              <a:gd name="T105" fmla="*/ 2147483647 h 194"/>
              <a:gd name="T106" fmla="*/ 2147483647 w 305"/>
              <a:gd name="T107" fmla="*/ 2147483647 h 194"/>
              <a:gd name="T108" fmla="*/ 2147483647 w 305"/>
              <a:gd name="T109" fmla="*/ 2147483647 h 194"/>
              <a:gd name="T110" fmla="*/ 2147483647 w 305"/>
              <a:gd name="T111" fmla="*/ 2147483647 h 194"/>
              <a:gd name="T112" fmla="*/ 2147483647 w 305"/>
              <a:gd name="T113" fmla="*/ 2147483647 h 194"/>
              <a:gd name="T114" fmla="*/ 2147483647 w 305"/>
              <a:gd name="T115" fmla="*/ 2147483647 h 194"/>
              <a:gd name="T116" fmla="*/ 2147483647 w 305"/>
              <a:gd name="T117" fmla="*/ 2147483647 h 194"/>
              <a:gd name="T118" fmla="*/ 2147483647 w 305"/>
              <a:gd name="T119" fmla="*/ 2147483647 h 194"/>
              <a:gd name="T120" fmla="*/ 2147483647 w 305"/>
              <a:gd name="T121" fmla="*/ 2147483647 h 194"/>
              <a:gd name="T122" fmla="*/ 2147483647 w 305"/>
              <a:gd name="T123" fmla="*/ 2147483647 h 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5"/>
              <a:gd name="T187" fmla="*/ 0 h 194"/>
              <a:gd name="T188" fmla="*/ 305 w 305"/>
              <a:gd name="T189" fmla="*/ 194 h 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5" h="194">
                <a:moveTo>
                  <a:pt x="23" y="44"/>
                </a:moveTo>
                <a:lnTo>
                  <a:pt x="9" y="44"/>
                </a:lnTo>
                <a:lnTo>
                  <a:pt x="7" y="40"/>
                </a:lnTo>
                <a:lnTo>
                  <a:pt x="6" y="36"/>
                </a:lnTo>
                <a:lnTo>
                  <a:pt x="7" y="30"/>
                </a:lnTo>
                <a:lnTo>
                  <a:pt x="13" y="25"/>
                </a:lnTo>
                <a:lnTo>
                  <a:pt x="19" y="21"/>
                </a:lnTo>
                <a:lnTo>
                  <a:pt x="29" y="15"/>
                </a:lnTo>
                <a:lnTo>
                  <a:pt x="48" y="7"/>
                </a:lnTo>
                <a:lnTo>
                  <a:pt x="63" y="0"/>
                </a:lnTo>
                <a:lnTo>
                  <a:pt x="78" y="0"/>
                </a:lnTo>
                <a:lnTo>
                  <a:pt x="65" y="13"/>
                </a:lnTo>
                <a:lnTo>
                  <a:pt x="53" y="27"/>
                </a:lnTo>
                <a:lnTo>
                  <a:pt x="53" y="30"/>
                </a:lnTo>
                <a:lnTo>
                  <a:pt x="53" y="34"/>
                </a:lnTo>
                <a:lnTo>
                  <a:pt x="65" y="34"/>
                </a:lnTo>
                <a:lnTo>
                  <a:pt x="77" y="30"/>
                </a:lnTo>
                <a:lnTo>
                  <a:pt x="77" y="27"/>
                </a:lnTo>
                <a:lnTo>
                  <a:pt x="77" y="23"/>
                </a:lnTo>
                <a:lnTo>
                  <a:pt x="100" y="13"/>
                </a:lnTo>
                <a:lnTo>
                  <a:pt x="123" y="6"/>
                </a:lnTo>
                <a:lnTo>
                  <a:pt x="130" y="11"/>
                </a:lnTo>
                <a:lnTo>
                  <a:pt x="134" y="17"/>
                </a:lnTo>
                <a:lnTo>
                  <a:pt x="128" y="21"/>
                </a:lnTo>
                <a:lnTo>
                  <a:pt x="126" y="27"/>
                </a:lnTo>
                <a:lnTo>
                  <a:pt x="149" y="27"/>
                </a:lnTo>
                <a:lnTo>
                  <a:pt x="167" y="27"/>
                </a:lnTo>
                <a:lnTo>
                  <a:pt x="178" y="27"/>
                </a:lnTo>
                <a:lnTo>
                  <a:pt x="190" y="29"/>
                </a:lnTo>
                <a:lnTo>
                  <a:pt x="207" y="32"/>
                </a:lnTo>
                <a:lnTo>
                  <a:pt x="222" y="36"/>
                </a:lnTo>
                <a:lnTo>
                  <a:pt x="220" y="44"/>
                </a:lnTo>
                <a:lnTo>
                  <a:pt x="222" y="50"/>
                </a:lnTo>
                <a:lnTo>
                  <a:pt x="209" y="59"/>
                </a:lnTo>
                <a:lnTo>
                  <a:pt x="220" y="55"/>
                </a:lnTo>
                <a:lnTo>
                  <a:pt x="228" y="52"/>
                </a:lnTo>
                <a:lnTo>
                  <a:pt x="234" y="52"/>
                </a:lnTo>
                <a:lnTo>
                  <a:pt x="247" y="59"/>
                </a:lnTo>
                <a:lnTo>
                  <a:pt x="257" y="63"/>
                </a:lnTo>
                <a:lnTo>
                  <a:pt x="255" y="76"/>
                </a:lnTo>
                <a:lnTo>
                  <a:pt x="243" y="78"/>
                </a:lnTo>
                <a:lnTo>
                  <a:pt x="232" y="80"/>
                </a:lnTo>
                <a:lnTo>
                  <a:pt x="241" y="86"/>
                </a:lnTo>
                <a:lnTo>
                  <a:pt x="249" y="90"/>
                </a:lnTo>
                <a:lnTo>
                  <a:pt x="259" y="92"/>
                </a:lnTo>
                <a:lnTo>
                  <a:pt x="272" y="92"/>
                </a:lnTo>
                <a:lnTo>
                  <a:pt x="270" y="100"/>
                </a:lnTo>
                <a:lnTo>
                  <a:pt x="266" y="105"/>
                </a:lnTo>
                <a:lnTo>
                  <a:pt x="274" y="107"/>
                </a:lnTo>
                <a:lnTo>
                  <a:pt x="280" y="107"/>
                </a:lnTo>
                <a:lnTo>
                  <a:pt x="286" y="105"/>
                </a:lnTo>
                <a:lnTo>
                  <a:pt x="289" y="105"/>
                </a:lnTo>
                <a:lnTo>
                  <a:pt x="291" y="109"/>
                </a:lnTo>
                <a:lnTo>
                  <a:pt x="295" y="111"/>
                </a:lnTo>
                <a:lnTo>
                  <a:pt x="299" y="111"/>
                </a:lnTo>
                <a:lnTo>
                  <a:pt x="305" y="113"/>
                </a:lnTo>
                <a:lnTo>
                  <a:pt x="295" y="119"/>
                </a:lnTo>
                <a:lnTo>
                  <a:pt x="288" y="126"/>
                </a:lnTo>
                <a:lnTo>
                  <a:pt x="278" y="132"/>
                </a:lnTo>
                <a:lnTo>
                  <a:pt x="268" y="134"/>
                </a:lnTo>
                <a:lnTo>
                  <a:pt x="263" y="138"/>
                </a:lnTo>
                <a:lnTo>
                  <a:pt x="257" y="142"/>
                </a:lnTo>
                <a:lnTo>
                  <a:pt x="253" y="140"/>
                </a:lnTo>
                <a:lnTo>
                  <a:pt x="249" y="138"/>
                </a:lnTo>
                <a:lnTo>
                  <a:pt x="245" y="134"/>
                </a:lnTo>
                <a:lnTo>
                  <a:pt x="245" y="130"/>
                </a:lnTo>
                <a:lnTo>
                  <a:pt x="247" y="130"/>
                </a:lnTo>
                <a:lnTo>
                  <a:pt x="251" y="130"/>
                </a:lnTo>
                <a:lnTo>
                  <a:pt x="251" y="126"/>
                </a:lnTo>
                <a:lnTo>
                  <a:pt x="251" y="123"/>
                </a:lnTo>
                <a:lnTo>
                  <a:pt x="243" y="123"/>
                </a:lnTo>
                <a:lnTo>
                  <a:pt x="238" y="123"/>
                </a:lnTo>
                <a:lnTo>
                  <a:pt x="232" y="121"/>
                </a:lnTo>
                <a:lnTo>
                  <a:pt x="226" y="117"/>
                </a:lnTo>
                <a:lnTo>
                  <a:pt x="222" y="119"/>
                </a:lnTo>
                <a:lnTo>
                  <a:pt x="220" y="121"/>
                </a:lnTo>
                <a:lnTo>
                  <a:pt x="218" y="124"/>
                </a:lnTo>
                <a:lnTo>
                  <a:pt x="218" y="128"/>
                </a:lnTo>
                <a:lnTo>
                  <a:pt x="209" y="128"/>
                </a:lnTo>
                <a:lnTo>
                  <a:pt x="209" y="134"/>
                </a:lnTo>
                <a:lnTo>
                  <a:pt x="217" y="138"/>
                </a:lnTo>
                <a:lnTo>
                  <a:pt x="224" y="147"/>
                </a:lnTo>
                <a:lnTo>
                  <a:pt x="232" y="157"/>
                </a:lnTo>
                <a:lnTo>
                  <a:pt x="234" y="163"/>
                </a:lnTo>
                <a:lnTo>
                  <a:pt x="234" y="167"/>
                </a:lnTo>
                <a:lnTo>
                  <a:pt x="234" y="172"/>
                </a:lnTo>
                <a:lnTo>
                  <a:pt x="226" y="176"/>
                </a:lnTo>
                <a:lnTo>
                  <a:pt x="218" y="178"/>
                </a:lnTo>
                <a:lnTo>
                  <a:pt x="209" y="178"/>
                </a:lnTo>
                <a:lnTo>
                  <a:pt x="201" y="174"/>
                </a:lnTo>
                <a:lnTo>
                  <a:pt x="195" y="170"/>
                </a:lnTo>
                <a:lnTo>
                  <a:pt x="192" y="165"/>
                </a:lnTo>
                <a:lnTo>
                  <a:pt x="182" y="165"/>
                </a:lnTo>
                <a:lnTo>
                  <a:pt x="195" y="180"/>
                </a:lnTo>
                <a:lnTo>
                  <a:pt x="203" y="192"/>
                </a:lnTo>
                <a:lnTo>
                  <a:pt x="199" y="192"/>
                </a:lnTo>
                <a:lnTo>
                  <a:pt x="195" y="194"/>
                </a:lnTo>
                <a:lnTo>
                  <a:pt x="182" y="192"/>
                </a:lnTo>
                <a:lnTo>
                  <a:pt x="165" y="188"/>
                </a:lnTo>
                <a:lnTo>
                  <a:pt x="157" y="184"/>
                </a:lnTo>
                <a:lnTo>
                  <a:pt x="149" y="180"/>
                </a:lnTo>
                <a:lnTo>
                  <a:pt x="144" y="176"/>
                </a:lnTo>
                <a:lnTo>
                  <a:pt x="142" y="172"/>
                </a:lnTo>
                <a:lnTo>
                  <a:pt x="140" y="167"/>
                </a:lnTo>
                <a:lnTo>
                  <a:pt x="136" y="161"/>
                </a:lnTo>
                <a:lnTo>
                  <a:pt x="130" y="157"/>
                </a:lnTo>
                <a:lnTo>
                  <a:pt x="126" y="153"/>
                </a:lnTo>
                <a:lnTo>
                  <a:pt x="121" y="151"/>
                </a:lnTo>
                <a:lnTo>
                  <a:pt x="113" y="149"/>
                </a:lnTo>
                <a:lnTo>
                  <a:pt x="109" y="147"/>
                </a:lnTo>
                <a:lnTo>
                  <a:pt x="107" y="142"/>
                </a:lnTo>
                <a:lnTo>
                  <a:pt x="119" y="140"/>
                </a:lnTo>
                <a:lnTo>
                  <a:pt x="134" y="138"/>
                </a:lnTo>
                <a:lnTo>
                  <a:pt x="136" y="128"/>
                </a:lnTo>
                <a:lnTo>
                  <a:pt x="138" y="123"/>
                </a:lnTo>
                <a:lnTo>
                  <a:pt x="149" y="121"/>
                </a:lnTo>
                <a:lnTo>
                  <a:pt x="155" y="117"/>
                </a:lnTo>
                <a:lnTo>
                  <a:pt x="169" y="117"/>
                </a:lnTo>
                <a:lnTo>
                  <a:pt x="169" y="121"/>
                </a:lnTo>
                <a:lnTo>
                  <a:pt x="171" y="124"/>
                </a:lnTo>
                <a:lnTo>
                  <a:pt x="172" y="126"/>
                </a:lnTo>
                <a:lnTo>
                  <a:pt x="176" y="126"/>
                </a:lnTo>
                <a:lnTo>
                  <a:pt x="182" y="128"/>
                </a:lnTo>
                <a:lnTo>
                  <a:pt x="190" y="128"/>
                </a:lnTo>
                <a:lnTo>
                  <a:pt x="201" y="126"/>
                </a:lnTo>
                <a:lnTo>
                  <a:pt x="205" y="123"/>
                </a:lnTo>
                <a:lnTo>
                  <a:pt x="205" y="121"/>
                </a:lnTo>
                <a:lnTo>
                  <a:pt x="205" y="117"/>
                </a:lnTo>
                <a:lnTo>
                  <a:pt x="178" y="113"/>
                </a:lnTo>
                <a:lnTo>
                  <a:pt x="171" y="115"/>
                </a:lnTo>
                <a:lnTo>
                  <a:pt x="165" y="117"/>
                </a:lnTo>
                <a:lnTo>
                  <a:pt x="161" y="117"/>
                </a:lnTo>
                <a:lnTo>
                  <a:pt x="155" y="117"/>
                </a:lnTo>
                <a:lnTo>
                  <a:pt x="165" y="107"/>
                </a:lnTo>
                <a:lnTo>
                  <a:pt x="171" y="96"/>
                </a:lnTo>
                <a:lnTo>
                  <a:pt x="171" y="90"/>
                </a:lnTo>
                <a:lnTo>
                  <a:pt x="171" y="86"/>
                </a:lnTo>
                <a:lnTo>
                  <a:pt x="161" y="84"/>
                </a:lnTo>
                <a:lnTo>
                  <a:pt x="151" y="78"/>
                </a:lnTo>
                <a:lnTo>
                  <a:pt x="146" y="71"/>
                </a:lnTo>
                <a:lnTo>
                  <a:pt x="142" y="63"/>
                </a:lnTo>
                <a:lnTo>
                  <a:pt x="132" y="59"/>
                </a:lnTo>
                <a:lnTo>
                  <a:pt x="123" y="52"/>
                </a:lnTo>
                <a:lnTo>
                  <a:pt x="119" y="53"/>
                </a:lnTo>
                <a:lnTo>
                  <a:pt x="115" y="57"/>
                </a:lnTo>
                <a:lnTo>
                  <a:pt x="111" y="61"/>
                </a:lnTo>
                <a:lnTo>
                  <a:pt x="111" y="65"/>
                </a:lnTo>
                <a:lnTo>
                  <a:pt x="100" y="65"/>
                </a:lnTo>
                <a:lnTo>
                  <a:pt x="86" y="61"/>
                </a:lnTo>
                <a:lnTo>
                  <a:pt x="75" y="57"/>
                </a:lnTo>
                <a:lnTo>
                  <a:pt x="61" y="55"/>
                </a:lnTo>
                <a:lnTo>
                  <a:pt x="48" y="55"/>
                </a:lnTo>
                <a:lnTo>
                  <a:pt x="34" y="59"/>
                </a:lnTo>
                <a:lnTo>
                  <a:pt x="27" y="63"/>
                </a:lnTo>
                <a:lnTo>
                  <a:pt x="23" y="61"/>
                </a:lnTo>
                <a:lnTo>
                  <a:pt x="21" y="55"/>
                </a:lnTo>
                <a:lnTo>
                  <a:pt x="13" y="57"/>
                </a:lnTo>
                <a:lnTo>
                  <a:pt x="7" y="57"/>
                </a:lnTo>
                <a:lnTo>
                  <a:pt x="4" y="57"/>
                </a:lnTo>
                <a:lnTo>
                  <a:pt x="0" y="53"/>
                </a:lnTo>
                <a:lnTo>
                  <a:pt x="6" y="50"/>
                </a:lnTo>
                <a:lnTo>
                  <a:pt x="13" y="48"/>
                </a:lnTo>
                <a:lnTo>
                  <a:pt x="19" y="48"/>
                </a:lnTo>
                <a:lnTo>
                  <a:pt x="25" y="50"/>
                </a:lnTo>
                <a:lnTo>
                  <a:pt x="25" y="46"/>
                </a:lnTo>
                <a:lnTo>
                  <a:pt x="25" y="40"/>
                </a:lnTo>
                <a:lnTo>
                  <a:pt x="23" y="44"/>
                </a:lnTo>
              </a:path>
            </a:pathLst>
          </a:custGeom>
          <a:solidFill>
            <a:srgbClr val="FFCC66"/>
          </a:solidFill>
          <a:ln w="0">
            <a:noFill/>
            <a:round/>
            <a:headEnd/>
            <a:tailEnd/>
          </a:ln>
        </p:spPr>
        <p:txBody>
          <a:bodyPr/>
          <a:lstStyle/>
          <a:p>
            <a:endParaRPr lang="it-IT"/>
          </a:p>
        </p:txBody>
      </p:sp>
      <p:sp>
        <p:nvSpPr>
          <p:cNvPr id="15615" name="Freeform 550"/>
          <p:cNvSpPr>
            <a:spLocks noChangeAspect="1"/>
          </p:cNvSpPr>
          <p:nvPr/>
        </p:nvSpPr>
        <p:spPr bwMode="auto">
          <a:xfrm>
            <a:off x="2392363" y="1749425"/>
            <a:ext cx="633412" cy="173038"/>
          </a:xfrm>
          <a:custGeom>
            <a:avLst/>
            <a:gdLst>
              <a:gd name="T0" fmla="*/ 2147483647 w 374"/>
              <a:gd name="T1" fmla="*/ 2147483647 h 102"/>
              <a:gd name="T2" fmla="*/ 2147483647 w 374"/>
              <a:gd name="T3" fmla="*/ 2147483647 h 102"/>
              <a:gd name="T4" fmla="*/ 2147483647 w 374"/>
              <a:gd name="T5" fmla="*/ 2147483647 h 102"/>
              <a:gd name="T6" fmla="*/ 2147483647 w 374"/>
              <a:gd name="T7" fmla="*/ 2147483647 h 102"/>
              <a:gd name="T8" fmla="*/ 2147483647 w 374"/>
              <a:gd name="T9" fmla="*/ 2147483647 h 102"/>
              <a:gd name="T10" fmla="*/ 2147483647 w 374"/>
              <a:gd name="T11" fmla="*/ 2147483647 h 102"/>
              <a:gd name="T12" fmla="*/ 2147483647 w 374"/>
              <a:gd name="T13" fmla="*/ 2147483647 h 102"/>
              <a:gd name="T14" fmla="*/ 2147483647 w 374"/>
              <a:gd name="T15" fmla="*/ 2147483647 h 102"/>
              <a:gd name="T16" fmla="*/ 2147483647 w 374"/>
              <a:gd name="T17" fmla="*/ 2147483647 h 102"/>
              <a:gd name="T18" fmla="*/ 2147483647 w 374"/>
              <a:gd name="T19" fmla="*/ 2147483647 h 102"/>
              <a:gd name="T20" fmla="*/ 2147483647 w 374"/>
              <a:gd name="T21" fmla="*/ 2147483647 h 102"/>
              <a:gd name="T22" fmla="*/ 2147483647 w 374"/>
              <a:gd name="T23" fmla="*/ 2147483647 h 102"/>
              <a:gd name="T24" fmla="*/ 2147483647 w 374"/>
              <a:gd name="T25" fmla="*/ 2147483647 h 102"/>
              <a:gd name="T26" fmla="*/ 2147483647 w 374"/>
              <a:gd name="T27" fmla="*/ 2147483647 h 102"/>
              <a:gd name="T28" fmla="*/ 2147483647 w 374"/>
              <a:gd name="T29" fmla="*/ 2147483647 h 102"/>
              <a:gd name="T30" fmla="*/ 2147483647 w 374"/>
              <a:gd name="T31" fmla="*/ 2147483647 h 102"/>
              <a:gd name="T32" fmla="*/ 2147483647 w 374"/>
              <a:gd name="T33" fmla="*/ 2147483647 h 102"/>
              <a:gd name="T34" fmla="*/ 2147483647 w 374"/>
              <a:gd name="T35" fmla="*/ 2147483647 h 102"/>
              <a:gd name="T36" fmla="*/ 2147483647 w 374"/>
              <a:gd name="T37" fmla="*/ 2147483647 h 102"/>
              <a:gd name="T38" fmla="*/ 2147483647 w 374"/>
              <a:gd name="T39" fmla="*/ 2147483647 h 102"/>
              <a:gd name="T40" fmla="*/ 2147483647 w 374"/>
              <a:gd name="T41" fmla="*/ 2147483647 h 102"/>
              <a:gd name="T42" fmla="*/ 2147483647 w 374"/>
              <a:gd name="T43" fmla="*/ 2147483647 h 102"/>
              <a:gd name="T44" fmla="*/ 2147483647 w 374"/>
              <a:gd name="T45" fmla="*/ 2147483647 h 102"/>
              <a:gd name="T46" fmla="*/ 2147483647 w 374"/>
              <a:gd name="T47" fmla="*/ 2147483647 h 102"/>
              <a:gd name="T48" fmla="*/ 2147483647 w 374"/>
              <a:gd name="T49" fmla="*/ 2147483647 h 102"/>
              <a:gd name="T50" fmla="*/ 2147483647 w 374"/>
              <a:gd name="T51" fmla="*/ 2147483647 h 102"/>
              <a:gd name="T52" fmla="*/ 2147483647 w 374"/>
              <a:gd name="T53" fmla="*/ 2147483647 h 102"/>
              <a:gd name="T54" fmla="*/ 2147483647 w 374"/>
              <a:gd name="T55" fmla="*/ 2147483647 h 102"/>
              <a:gd name="T56" fmla="*/ 2147483647 w 374"/>
              <a:gd name="T57" fmla="*/ 2147483647 h 102"/>
              <a:gd name="T58" fmla="*/ 2147483647 w 374"/>
              <a:gd name="T59" fmla="*/ 2147483647 h 102"/>
              <a:gd name="T60" fmla="*/ 0 w 374"/>
              <a:gd name="T61" fmla="*/ 2147483647 h 102"/>
              <a:gd name="T62" fmla="*/ 2147483647 w 374"/>
              <a:gd name="T63" fmla="*/ 2147483647 h 102"/>
              <a:gd name="T64" fmla="*/ 2147483647 w 374"/>
              <a:gd name="T65" fmla="*/ 2147483647 h 102"/>
              <a:gd name="T66" fmla="*/ 2147483647 w 374"/>
              <a:gd name="T67" fmla="*/ 2147483647 h 102"/>
              <a:gd name="T68" fmla="*/ 2147483647 w 374"/>
              <a:gd name="T69" fmla="*/ 2147483647 h 102"/>
              <a:gd name="T70" fmla="*/ 2147483647 w 374"/>
              <a:gd name="T71" fmla="*/ 2147483647 h 102"/>
              <a:gd name="T72" fmla="*/ 2147483647 w 374"/>
              <a:gd name="T73" fmla="*/ 2147483647 h 102"/>
              <a:gd name="T74" fmla="*/ 2147483647 w 374"/>
              <a:gd name="T75" fmla="*/ 2147483647 h 102"/>
              <a:gd name="T76" fmla="*/ 2147483647 w 374"/>
              <a:gd name="T77" fmla="*/ 2147483647 h 102"/>
              <a:gd name="T78" fmla="*/ 2147483647 w 374"/>
              <a:gd name="T79" fmla="*/ 2147483647 h 102"/>
              <a:gd name="T80" fmla="*/ 2147483647 w 374"/>
              <a:gd name="T81" fmla="*/ 2147483647 h 102"/>
              <a:gd name="T82" fmla="*/ 2147483647 w 374"/>
              <a:gd name="T83" fmla="*/ 2147483647 h 102"/>
              <a:gd name="T84" fmla="*/ 2147483647 w 374"/>
              <a:gd name="T85" fmla="*/ 2147483647 h 102"/>
              <a:gd name="T86" fmla="*/ 2147483647 w 374"/>
              <a:gd name="T87" fmla="*/ 2147483647 h 102"/>
              <a:gd name="T88" fmla="*/ 2147483647 w 374"/>
              <a:gd name="T89" fmla="*/ 2147483647 h 102"/>
              <a:gd name="T90" fmla="*/ 2147483647 w 374"/>
              <a:gd name="T91" fmla="*/ 2147483647 h 102"/>
              <a:gd name="T92" fmla="*/ 2147483647 w 374"/>
              <a:gd name="T93" fmla="*/ 2147483647 h 102"/>
              <a:gd name="T94" fmla="*/ 2147483647 w 374"/>
              <a:gd name="T95" fmla="*/ 2147483647 h 102"/>
              <a:gd name="T96" fmla="*/ 2147483647 w 374"/>
              <a:gd name="T97" fmla="*/ 2147483647 h 102"/>
              <a:gd name="T98" fmla="*/ 2147483647 w 374"/>
              <a:gd name="T99" fmla="*/ 2147483647 h 102"/>
              <a:gd name="T100" fmla="*/ 2147483647 w 374"/>
              <a:gd name="T101" fmla="*/ 2147483647 h 102"/>
              <a:gd name="T102" fmla="*/ 2147483647 w 374"/>
              <a:gd name="T103" fmla="*/ 2147483647 h 102"/>
              <a:gd name="T104" fmla="*/ 2147483647 w 374"/>
              <a:gd name="T105" fmla="*/ 2147483647 h 102"/>
              <a:gd name="T106" fmla="*/ 2147483647 w 374"/>
              <a:gd name="T107" fmla="*/ 2147483647 h 102"/>
              <a:gd name="T108" fmla="*/ 2147483647 w 374"/>
              <a:gd name="T109" fmla="*/ 2147483647 h 102"/>
              <a:gd name="T110" fmla="*/ 2147483647 w 374"/>
              <a:gd name="T111" fmla="*/ 2147483647 h 102"/>
              <a:gd name="T112" fmla="*/ 2147483647 w 374"/>
              <a:gd name="T113" fmla="*/ 2147483647 h 102"/>
              <a:gd name="T114" fmla="*/ 2147483647 w 374"/>
              <a:gd name="T115" fmla="*/ 2147483647 h 102"/>
              <a:gd name="T116" fmla="*/ 2147483647 w 374"/>
              <a:gd name="T117" fmla="*/ 2147483647 h 102"/>
              <a:gd name="T118" fmla="*/ 2147483647 w 374"/>
              <a:gd name="T119" fmla="*/ 2147483647 h 102"/>
              <a:gd name="T120" fmla="*/ 2147483647 w 374"/>
              <a:gd name="T121" fmla="*/ 2147483647 h 102"/>
              <a:gd name="T122" fmla="*/ 2147483647 w 374"/>
              <a:gd name="T123" fmla="*/ 2147483647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4"/>
              <a:gd name="T187" fmla="*/ 0 h 102"/>
              <a:gd name="T188" fmla="*/ 374 w 374"/>
              <a:gd name="T189" fmla="*/ 102 h 1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4" h="102">
                <a:moveTo>
                  <a:pt x="227" y="10"/>
                </a:moveTo>
                <a:lnTo>
                  <a:pt x="230" y="10"/>
                </a:lnTo>
                <a:lnTo>
                  <a:pt x="234" y="14"/>
                </a:lnTo>
                <a:lnTo>
                  <a:pt x="236" y="12"/>
                </a:lnTo>
                <a:lnTo>
                  <a:pt x="238" y="8"/>
                </a:lnTo>
                <a:lnTo>
                  <a:pt x="242" y="4"/>
                </a:lnTo>
                <a:lnTo>
                  <a:pt x="248" y="2"/>
                </a:lnTo>
                <a:lnTo>
                  <a:pt x="251" y="6"/>
                </a:lnTo>
                <a:lnTo>
                  <a:pt x="257" y="10"/>
                </a:lnTo>
                <a:lnTo>
                  <a:pt x="278" y="6"/>
                </a:lnTo>
                <a:lnTo>
                  <a:pt x="301" y="0"/>
                </a:lnTo>
                <a:lnTo>
                  <a:pt x="313" y="2"/>
                </a:lnTo>
                <a:lnTo>
                  <a:pt x="324" y="6"/>
                </a:lnTo>
                <a:lnTo>
                  <a:pt x="332" y="6"/>
                </a:lnTo>
                <a:lnTo>
                  <a:pt x="340" y="6"/>
                </a:lnTo>
                <a:lnTo>
                  <a:pt x="359" y="6"/>
                </a:lnTo>
                <a:lnTo>
                  <a:pt x="374" y="12"/>
                </a:lnTo>
                <a:lnTo>
                  <a:pt x="370" y="16"/>
                </a:lnTo>
                <a:lnTo>
                  <a:pt x="363" y="18"/>
                </a:lnTo>
                <a:lnTo>
                  <a:pt x="353" y="19"/>
                </a:lnTo>
                <a:lnTo>
                  <a:pt x="344" y="21"/>
                </a:lnTo>
                <a:lnTo>
                  <a:pt x="324" y="23"/>
                </a:lnTo>
                <a:lnTo>
                  <a:pt x="309" y="25"/>
                </a:lnTo>
                <a:lnTo>
                  <a:pt x="305" y="31"/>
                </a:lnTo>
                <a:lnTo>
                  <a:pt x="299" y="35"/>
                </a:lnTo>
                <a:lnTo>
                  <a:pt x="294" y="33"/>
                </a:lnTo>
                <a:lnTo>
                  <a:pt x="290" y="29"/>
                </a:lnTo>
                <a:lnTo>
                  <a:pt x="278" y="29"/>
                </a:lnTo>
                <a:lnTo>
                  <a:pt x="278" y="33"/>
                </a:lnTo>
                <a:lnTo>
                  <a:pt x="278" y="35"/>
                </a:lnTo>
                <a:lnTo>
                  <a:pt x="276" y="37"/>
                </a:lnTo>
                <a:lnTo>
                  <a:pt x="275" y="39"/>
                </a:lnTo>
                <a:lnTo>
                  <a:pt x="255" y="39"/>
                </a:lnTo>
                <a:lnTo>
                  <a:pt x="228" y="41"/>
                </a:lnTo>
                <a:lnTo>
                  <a:pt x="215" y="44"/>
                </a:lnTo>
                <a:lnTo>
                  <a:pt x="204" y="48"/>
                </a:lnTo>
                <a:lnTo>
                  <a:pt x="194" y="52"/>
                </a:lnTo>
                <a:lnTo>
                  <a:pt x="188" y="58"/>
                </a:lnTo>
                <a:lnTo>
                  <a:pt x="179" y="58"/>
                </a:lnTo>
                <a:lnTo>
                  <a:pt x="179" y="56"/>
                </a:lnTo>
                <a:lnTo>
                  <a:pt x="179" y="52"/>
                </a:lnTo>
                <a:lnTo>
                  <a:pt x="171" y="52"/>
                </a:lnTo>
                <a:lnTo>
                  <a:pt x="159" y="52"/>
                </a:lnTo>
                <a:lnTo>
                  <a:pt x="169" y="58"/>
                </a:lnTo>
                <a:lnTo>
                  <a:pt x="177" y="66"/>
                </a:lnTo>
                <a:lnTo>
                  <a:pt x="165" y="71"/>
                </a:lnTo>
                <a:lnTo>
                  <a:pt x="156" y="75"/>
                </a:lnTo>
                <a:lnTo>
                  <a:pt x="148" y="75"/>
                </a:lnTo>
                <a:lnTo>
                  <a:pt x="134" y="75"/>
                </a:lnTo>
                <a:lnTo>
                  <a:pt x="119" y="77"/>
                </a:lnTo>
                <a:lnTo>
                  <a:pt x="110" y="79"/>
                </a:lnTo>
                <a:lnTo>
                  <a:pt x="117" y="81"/>
                </a:lnTo>
                <a:lnTo>
                  <a:pt x="123" y="79"/>
                </a:lnTo>
                <a:lnTo>
                  <a:pt x="123" y="85"/>
                </a:lnTo>
                <a:lnTo>
                  <a:pt x="113" y="96"/>
                </a:lnTo>
                <a:lnTo>
                  <a:pt x="104" y="102"/>
                </a:lnTo>
                <a:lnTo>
                  <a:pt x="88" y="96"/>
                </a:lnTo>
                <a:lnTo>
                  <a:pt x="75" y="92"/>
                </a:lnTo>
                <a:lnTo>
                  <a:pt x="54" y="90"/>
                </a:lnTo>
                <a:lnTo>
                  <a:pt x="37" y="89"/>
                </a:lnTo>
                <a:lnTo>
                  <a:pt x="19" y="89"/>
                </a:lnTo>
                <a:lnTo>
                  <a:pt x="0" y="92"/>
                </a:lnTo>
                <a:lnTo>
                  <a:pt x="2" y="87"/>
                </a:lnTo>
                <a:lnTo>
                  <a:pt x="4" y="83"/>
                </a:lnTo>
                <a:lnTo>
                  <a:pt x="10" y="81"/>
                </a:lnTo>
                <a:lnTo>
                  <a:pt x="16" y="77"/>
                </a:lnTo>
                <a:lnTo>
                  <a:pt x="29" y="75"/>
                </a:lnTo>
                <a:lnTo>
                  <a:pt x="39" y="73"/>
                </a:lnTo>
                <a:lnTo>
                  <a:pt x="42" y="73"/>
                </a:lnTo>
                <a:lnTo>
                  <a:pt x="48" y="73"/>
                </a:lnTo>
                <a:lnTo>
                  <a:pt x="50" y="71"/>
                </a:lnTo>
                <a:lnTo>
                  <a:pt x="56" y="69"/>
                </a:lnTo>
                <a:lnTo>
                  <a:pt x="65" y="73"/>
                </a:lnTo>
                <a:lnTo>
                  <a:pt x="75" y="79"/>
                </a:lnTo>
                <a:lnTo>
                  <a:pt x="75" y="66"/>
                </a:lnTo>
                <a:lnTo>
                  <a:pt x="69" y="66"/>
                </a:lnTo>
                <a:lnTo>
                  <a:pt x="63" y="66"/>
                </a:lnTo>
                <a:lnTo>
                  <a:pt x="60" y="64"/>
                </a:lnTo>
                <a:lnTo>
                  <a:pt x="58" y="60"/>
                </a:lnTo>
                <a:lnTo>
                  <a:pt x="60" y="56"/>
                </a:lnTo>
                <a:lnTo>
                  <a:pt x="63" y="54"/>
                </a:lnTo>
                <a:lnTo>
                  <a:pt x="69" y="54"/>
                </a:lnTo>
                <a:lnTo>
                  <a:pt x="71" y="54"/>
                </a:lnTo>
                <a:lnTo>
                  <a:pt x="87" y="56"/>
                </a:lnTo>
                <a:lnTo>
                  <a:pt x="100" y="58"/>
                </a:lnTo>
                <a:lnTo>
                  <a:pt x="113" y="58"/>
                </a:lnTo>
                <a:lnTo>
                  <a:pt x="123" y="54"/>
                </a:lnTo>
                <a:lnTo>
                  <a:pt x="113" y="54"/>
                </a:lnTo>
                <a:lnTo>
                  <a:pt x="102" y="54"/>
                </a:lnTo>
                <a:lnTo>
                  <a:pt x="98" y="54"/>
                </a:lnTo>
                <a:lnTo>
                  <a:pt x="92" y="52"/>
                </a:lnTo>
                <a:lnTo>
                  <a:pt x="88" y="50"/>
                </a:lnTo>
                <a:lnTo>
                  <a:pt x="87" y="46"/>
                </a:lnTo>
                <a:lnTo>
                  <a:pt x="102" y="44"/>
                </a:lnTo>
                <a:lnTo>
                  <a:pt x="125" y="44"/>
                </a:lnTo>
                <a:lnTo>
                  <a:pt x="127" y="46"/>
                </a:lnTo>
                <a:lnTo>
                  <a:pt x="131" y="48"/>
                </a:lnTo>
                <a:lnTo>
                  <a:pt x="144" y="48"/>
                </a:lnTo>
                <a:lnTo>
                  <a:pt x="142" y="44"/>
                </a:lnTo>
                <a:lnTo>
                  <a:pt x="142" y="41"/>
                </a:lnTo>
                <a:lnTo>
                  <a:pt x="192" y="41"/>
                </a:lnTo>
                <a:lnTo>
                  <a:pt x="194" y="33"/>
                </a:lnTo>
                <a:lnTo>
                  <a:pt x="196" y="27"/>
                </a:lnTo>
                <a:lnTo>
                  <a:pt x="188" y="31"/>
                </a:lnTo>
                <a:lnTo>
                  <a:pt x="181" y="37"/>
                </a:lnTo>
                <a:lnTo>
                  <a:pt x="165" y="35"/>
                </a:lnTo>
                <a:lnTo>
                  <a:pt x="146" y="35"/>
                </a:lnTo>
                <a:lnTo>
                  <a:pt x="133" y="35"/>
                </a:lnTo>
                <a:lnTo>
                  <a:pt x="111" y="37"/>
                </a:lnTo>
                <a:lnTo>
                  <a:pt x="98" y="37"/>
                </a:lnTo>
                <a:lnTo>
                  <a:pt x="87" y="35"/>
                </a:lnTo>
                <a:lnTo>
                  <a:pt x="75" y="33"/>
                </a:lnTo>
                <a:lnTo>
                  <a:pt x="65" y="25"/>
                </a:lnTo>
                <a:lnTo>
                  <a:pt x="75" y="23"/>
                </a:lnTo>
                <a:lnTo>
                  <a:pt x="100" y="19"/>
                </a:lnTo>
                <a:lnTo>
                  <a:pt x="123" y="18"/>
                </a:lnTo>
                <a:lnTo>
                  <a:pt x="136" y="16"/>
                </a:lnTo>
                <a:lnTo>
                  <a:pt x="161" y="16"/>
                </a:lnTo>
                <a:lnTo>
                  <a:pt x="175" y="12"/>
                </a:lnTo>
                <a:lnTo>
                  <a:pt x="190" y="8"/>
                </a:lnTo>
                <a:lnTo>
                  <a:pt x="204" y="6"/>
                </a:lnTo>
                <a:lnTo>
                  <a:pt x="215" y="8"/>
                </a:lnTo>
                <a:lnTo>
                  <a:pt x="225" y="10"/>
                </a:lnTo>
                <a:lnTo>
                  <a:pt x="227" y="10"/>
                </a:lnTo>
                <a:close/>
              </a:path>
            </a:pathLst>
          </a:custGeom>
          <a:solidFill>
            <a:srgbClr val="FFCC66"/>
          </a:solidFill>
          <a:ln w="9525">
            <a:noFill/>
            <a:round/>
            <a:headEnd/>
            <a:tailEnd/>
          </a:ln>
        </p:spPr>
        <p:txBody>
          <a:bodyPr/>
          <a:lstStyle/>
          <a:p>
            <a:endParaRPr lang="it-IT"/>
          </a:p>
        </p:txBody>
      </p:sp>
      <p:sp>
        <p:nvSpPr>
          <p:cNvPr id="15616" name="Freeform 551"/>
          <p:cNvSpPr>
            <a:spLocks noChangeAspect="1"/>
          </p:cNvSpPr>
          <p:nvPr/>
        </p:nvSpPr>
        <p:spPr bwMode="auto">
          <a:xfrm>
            <a:off x="2392363" y="1749425"/>
            <a:ext cx="633412" cy="173038"/>
          </a:xfrm>
          <a:custGeom>
            <a:avLst/>
            <a:gdLst>
              <a:gd name="T0" fmla="*/ 2147483647 w 374"/>
              <a:gd name="T1" fmla="*/ 2147483647 h 102"/>
              <a:gd name="T2" fmla="*/ 2147483647 w 374"/>
              <a:gd name="T3" fmla="*/ 2147483647 h 102"/>
              <a:gd name="T4" fmla="*/ 2147483647 w 374"/>
              <a:gd name="T5" fmla="*/ 2147483647 h 102"/>
              <a:gd name="T6" fmla="*/ 2147483647 w 374"/>
              <a:gd name="T7" fmla="*/ 2147483647 h 102"/>
              <a:gd name="T8" fmla="*/ 2147483647 w 374"/>
              <a:gd name="T9" fmla="*/ 2147483647 h 102"/>
              <a:gd name="T10" fmla="*/ 2147483647 w 374"/>
              <a:gd name="T11" fmla="*/ 2147483647 h 102"/>
              <a:gd name="T12" fmla="*/ 2147483647 w 374"/>
              <a:gd name="T13" fmla="*/ 2147483647 h 102"/>
              <a:gd name="T14" fmla="*/ 2147483647 w 374"/>
              <a:gd name="T15" fmla="*/ 2147483647 h 102"/>
              <a:gd name="T16" fmla="*/ 2147483647 w 374"/>
              <a:gd name="T17" fmla="*/ 2147483647 h 102"/>
              <a:gd name="T18" fmla="*/ 2147483647 w 374"/>
              <a:gd name="T19" fmla="*/ 2147483647 h 102"/>
              <a:gd name="T20" fmla="*/ 2147483647 w 374"/>
              <a:gd name="T21" fmla="*/ 2147483647 h 102"/>
              <a:gd name="T22" fmla="*/ 2147483647 w 374"/>
              <a:gd name="T23" fmla="*/ 2147483647 h 102"/>
              <a:gd name="T24" fmla="*/ 2147483647 w 374"/>
              <a:gd name="T25" fmla="*/ 2147483647 h 102"/>
              <a:gd name="T26" fmla="*/ 2147483647 w 374"/>
              <a:gd name="T27" fmla="*/ 2147483647 h 102"/>
              <a:gd name="T28" fmla="*/ 2147483647 w 374"/>
              <a:gd name="T29" fmla="*/ 2147483647 h 102"/>
              <a:gd name="T30" fmla="*/ 2147483647 w 374"/>
              <a:gd name="T31" fmla="*/ 2147483647 h 102"/>
              <a:gd name="T32" fmla="*/ 2147483647 w 374"/>
              <a:gd name="T33" fmla="*/ 2147483647 h 102"/>
              <a:gd name="T34" fmla="*/ 2147483647 w 374"/>
              <a:gd name="T35" fmla="*/ 2147483647 h 102"/>
              <a:gd name="T36" fmla="*/ 2147483647 w 374"/>
              <a:gd name="T37" fmla="*/ 2147483647 h 102"/>
              <a:gd name="T38" fmla="*/ 2147483647 w 374"/>
              <a:gd name="T39" fmla="*/ 2147483647 h 102"/>
              <a:gd name="T40" fmla="*/ 2147483647 w 374"/>
              <a:gd name="T41" fmla="*/ 2147483647 h 102"/>
              <a:gd name="T42" fmla="*/ 2147483647 w 374"/>
              <a:gd name="T43" fmla="*/ 2147483647 h 102"/>
              <a:gd name="T44" fmla="*/ 2147483647 w 374"/>
              <a:gd name="T45" fmla="*/ 2147483647 h 102"/>
              <a:gd name="T46" fmla="*/ 2147483647 w 374"/>
              <a:gd name="T47" fmla="*/ 2147483647 h 102"/>
              <a:gd name="T48" fmla="*/ 2147483647 w 374"/>
              <a:gd name="T49" fmla="*/ 2147483647 h 102"/>
              <a:gd name="T50" fmla="*/ 2147483647 w 374"/>
              <a:gd name="T51" fmla="*/ 2147483647 h 102"/>
              <a:gd name="T52" fmla="*/ 2147483647 w 374"/>
              <a:gd name="T53" fmla="*/ 2147483647 h 102"/>
              <a:gd name="T54" fmla="*/ 2147483647 w 374"/>
              <a:gd name="T55" fmla="*/ 2147483647 h 102"/>
              <a:gd name="T56" fmla="*/ 2147483647 w 374"/>
              <a:gd name="T57" fmla="*/ 2147483647 h 102"/>
              <a:gd name="T58" fmla="*/ 2147483647 w 374"/>
              <a:gd name="T59" fmla="*/ 2147483647 h 102"/>
              <a:gd name="T60" fmla="*/ 2147483647 w 374"/>
              <a:gd name="T61" fmla="*/ 2147483647 h 102"/>
              <a:gd name="T62" fmla="*/ 2147483647 w 374"/>
              <a:gd name="T63" fmla="*/ 2147483647 h 102"/>
              <a:gd name="T64" fmla="*/ 2147483647 w 374"/>
              <a:gd name="T65" fmla="*/ 2147483647 h 102"/>
              <a:gd name="T66" fmla="*/ 2147483647 w 374"/>
              <a:gd name="T67" fmla="*/ 2147483647 h 102"/>
              <a:gd name="T68" fmla="*/ 2147483647 w 374"/>
              <a:gd name="T69" fmla="*/ 2147483647 h 102"/>
              <a:gd name="T70" fmla="*/ 2147483647 w 374"/>
              <a:gd name="T71" fmla="*/ 2147483647 h 102"/>
              <a:gd name="T72" fmla="*/ 2147483647 w 374"/>
              <a:gd name="T73" fmla="*/ 2147483647 h 102"/>
              <a:gd name="T74" fmla="*/ 2147483647 w 374"/>
              <a:gd name="T75" fmla="*/ 2147483647 h 102"/>
              <a:gd name="T76" fmla="*/ 2147483647 w 374"/>
              <a:gd name="T77" fmla="*/ 2147483647 h 102"/>
              <a:gd name="T78" fmla="*/ 2147483647 w 374"/>
              <a:gd name="T79" fmla="*/ 2147483647 h 102"/>
              <a:gd name="T80" fmla="*/ 2147483647 w 374"/>
              <a:gd name="T81" fmla="*/ 2147483647 h 102"/>
              <a:gd name="T82" fmla="*/ 2147483647 w 374"/>
              <a:gd name="T83" fmla="*/ 2147483647 h 102"/>
              <a:gd name="T84" fmla="*/ 2147483647 w 374"/>
              <a:gd name="T85" fmla="*/ 2147483647 h 102"/>
              <a:gd name="T86" fmla="*/ 2147483647 w 374"/>
              <a:gd name="T87" fmla="*/ 2147483647 h 102"/>
              <a:gd name="T88" fmla="*/ 2147483647 w 374"/>
              <a:gd name="T89" fmla="*/ 2147483647 h 102"/>
              <a:gd name="T90" fmla="*/ 2147483647 w 374"/>
              <a:gd name="T91" fmla="*/ 2147483647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4"/>
              <a:gd name="T139" fmla="*/ 0 h 102"/>
              <a:gd name="T140" fmla="*/ 374 w 374"/>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4" h="102">
                <a:moveTo>
                  <a:pt x="227" y="10"/>
                </a:moveTo>
                <a:lnTo>
                  <a:pt x="230" y="10"/>
                </a:lnTo>
                <a:lnTo>
                  <a:pt x="234" y="14"/>
                </a:lnTo>
                <a:lnTo>
                  <a:pt x="236" y="12"/>
                </a:lnTo>
                <a:lnTo>
                  <a:pt x="238" y="8"/>
                </a:lnTo>
                <a:lnTo>
                  <a:pt x="242" y="4"/>
                </a:lnTo>
                <a:lnTo>
                  <a:pt x="248" y="2"/>
                </a:lnTo>
                <a:lnTo>
                  <a:pt x="251" y="6"/>
                </a:lnTo>
                <a:lnTo>
                  <a:pt x="257" y="10"/>
                </a:lnTo>
                <a:lnTo>
                  <a:pt x="278" y="6"/>
                </a:lnTo>
                <a:lnTo>
                  <a:pt x="301" y="0"/>
                </a:lnTo>
                <a:lnTo>
                  <a:pt x="313" y="2"/>
                </a:lnTo>
                <a:lnTo>
                  <a:pt x="324" y="6"/>
                </a:lnTo>
                <a:lnTo>
                  <a:pt x="332" y="6"/>
                </a:lnTo>
                <a:lnTo>
                  <a:pt x="340" y="6"/>
                </a:lnTo>
                <a:lnTo>
                  <a:pt x="359" y="6"/>
                </a:lnTo>
                <a:lnTo>
                  <a:pt x="374" y="12"/>
                </a:lnTo>
                <a:lnTo>
                  <a:pt x="370" y="16"/>
                </a:lnTo>
                <a:lnTo>
                  <a:pt x="363" y="18"/>
                </a:lnTo>
                <a:lnTo>
                  <a:pt x="353" y="19"/>
                </a:lnTo>
                <a:lnTo>
                  <a:pt x="344" y="21"/>
                </a:lnTo>
                <a:lnTo>
                  <a:pt x="324" y="23"/>
                </a:lnTo>
                <a:lnTo>
                  <a:pt x="309" y="25"/>
                </a:lnTo>
                <a:lnTo>
                  <a:pt x="305" y="31"/>
                </a:lnTo>
                <a:lnTo>
                  <a:pt x="299" y="35"/>
                </a:lnTo>
                <a:lnTo>
                  <a:pt x="294" y="33"/>
                </a:lnTo>
                <a:lnTo>
                  <a:pt x="290" y="29"/>
                </a:lnTo>
                <a:lnTo>
                  <a:pt x="278" y="29"/>
                </a:lnTo>
                <a:lnTo>
                  <a:pt x="278" y="33"/>
                </a:lnTo>
                <a:lnTo>
                  <a:pt x="278" y="35"/>
                </a:lnTo>
                <a:lnTo>
                  <a:pt x="276" y="37"/>
                </a:lnTo>
                <a:lnTo>
                  <a:pt x="275" y="39"/>
                </a:lnTo>
                <a:lnTo>
                  <a:pt x="255" y="39"/>
                </a:lnTo>
                <a:lnTo>
                  <a:pt x="228" y="41"/>
                </a:lnTo>
                <a:lnTo>
                  <a:pt x="215" y="44"/>
                </a:lnTo>
                <a:lnTo>
                  <a:pt x="204" y="48"/>
                </a:lnTo>
                <a:lnTo>
                  <a:pt x="194" y="52"/>
                </a:lnTo>
                <a:lnTo>
                  <a:pt x="188" y="58"/>
                </a:lnTo>
                <a:lnTo>
                  <a:pt x="179" y="58"/>
                </a:lnTo>
                <a:lnTo>
                  <a:pt x="179" y="56"/>
                </a:lnTo>
                <a:lnTo>
                  <a:pt x="179" y="52"/>
                </a:lnTo>
                <a:lnTo>
                  <a:pt x="171" y="52"/>
                </a:lnTo>
                <a:lnTo>
                  <a:pt x="159" y="52"/>
                </a:lnTo>
                <a:lnTo>
                  <a:pt x="169" y="58"/>
                </a:lnTo>
                <a:lnTo>
                  <a:pt x="177" y="66"/>
                </a:lnTo>
                <a:lnTo>
                  <a:pt x="165" y="71"/>
                </a:lnTo>
                <a:lnTo>
                  <a:pt x="156" y="75"/>
                </a:lnTo>
                <a:lnTo>
                  <a:pt x="148" y="75"/>
                </a:lnTo>
                <a:lnTo>
                  <a:pt x="134" y="75"/>
                </a:lnTo>
                <a:lnTo>
                  <a:pt x="119" y="77"/>
                </a:lnTo>
                <a:lnTo>
                  <a:pt x="110" y="79"/>
                </a:lnTo>
                <a:lnTo>
                  <a:pt x="117" y="81"/>
                </a:lnTo>
                <a:lnTo>
                  <a:pt x="123" y="79"/>
                </a:lnTo>
                <a:lnTo>
                  <a:pt x="123" y="85"/>
                </a:lnTo>
                <a:lnTo>
                  <a:pt x="113" y="96"/>
                </a:lnTo>
                <a:lnTo>
                  <a:pt x="104" y="102"/>
                </a:lnTo>
                <a:lnTo>
                  <a:pt x="88" y="96"/>
                </a:lnTo>
                <a:lnTo>
                  <a:pt x="75" y="92"/>
                </a:lnTo>
                <a:lnTo>
                  <a:pt x="54" y="90"/>
                </a:lnTo>
                <a:lnTo>
                  <a:pt x="37" y="89"/>
                </a:lnTo>
                <a:lnTo>
                  <a:pt x="19" y="89"/>
                </a:lnTo>
                <a:lnTo>
                  <a:pt x="0" y="92"/>
                </a:lnTo>
                <a:lnTo>
                  <a:pt x="2" y="87"/>
                </a:lnTo>
                <a:lnTo>
                  <a:pt x="4" y="83"/>
                </a:lnTo>
                <a:lnTo>
                  <a:pt x="10" y="81"/>
                </a:lnTo>
                <a:lnTo>
                  <a:pt x="16" y="77"/>
                </a:lnTo>
                <a:lnTo>
                  <a:pt x="29" y="75"/>
                </a:lnTo>
                <a:lnTo>
                  <a:pt x="39" y="73"/>
                </a:lnTo>
                <a:lnTo>
                  <a:pt x="42" y="73"/>
                </a:lnTo>
                <a:lnTo>
                  <a:pt x="48" y="73"/>
                </a:lnTo>
                <a:lnTo>
                  <a:pt x="50" y="71"/>
                </a:lnTo>
                <a:lnTo>
                  <a:pt x="56" y="69"/>
                </a:lnTo>
                <a:lnTo>
                  <a:pt x="65" y="73"/>
                </a:lnTo>
                <a:lnTo>
                  <a:pt x="75" y="79"/>
                </a:lnTo>
                <a:lnTo>
                  <a:pt x="75" y="66"/>
                </a:lnTo>
                <a:lnTo>
                  <a:pt x="69" y="66"/>
                </a:lnTo>
                <a:lnTo>
                  <a:pt x="63" y="66"/>
                </a:lnTo>
                <a:lnTo>
                  <a:pt x="60" y="64"/>
                </a:lnTo>
                <a:lnTo>
                  <a:pt x="58" y="60"/>
                </a:lnTo>
                <a:lnTo>
                  <a:pt x="60" y="56"/>
                </a:lnTo>
                <a:lnTo>
                  <a:pt x="63" y="54"/>
                </a:lnTo>
                <a:lnTo>
                  <a:pt x="69" y="54"/>
                </a:lnTo>
                <a:lnTo>
                  <a:pt x="71" y="54"/>
                </a:lnTo>
                <a:lnTo>
                  <a:pt x="87" y="56"/>
                </a:lnTo>
                <a:lnTo>
                  <a:pt x="100" y="58"/>
                </a:lnTo>
                <a:lnTo>
                  <a:pt x="113" y="58"/>
                </a:lnTo>
                <a:lnTo>
                  <a:pt x="123" y="54"/>
                </a:lnTo>
                <a:lnTo>
                  <a:pt x="113" y="54"/>
                </a:lnTo>
                <a:lnTo>
                  <a:pt x="102" y="54"/>
                </a:lnTo>
                <a:lnTo>
                  <a:pt x="98" y="54"/>
                </a:lnTo>
                <a:lnTo>
                  <a:pt x="92" y="52"/>
                </a:lnTo>
                <a:lnTo>
                  <a:pt x="88" y="50"/>
                </a:lnTo>
                <a:lnTo>
                  <a:pt x="87" y="46"/>
                </a:lnTo>
                <a:lnTo>
                  <a:pt x="102" y="44"/>
                </a:lnTo>
                <a:lnTo>
                  <a:pt x="125" y="44"/>
                </a:lnTo>
                <a:lnTo>
                  <a:pt x="127" y="46"/>
                </a:lnTo>
                <a:lnTo>
                  <a:pt x="131" y="48"/>
                </a:lnTo>
                <a:lnTo>
                  <a:pt x="144" y="48"/>
                </a:lnTo>
                <a:lnTo>
                  <a:pt x="142" y="44"/>
                </a:lnTo>
                <a:lnTo>
                  <a:pt x="142" y="41"/>
                </a:lnTo>
                <a:lnTo>
                  <a:pt x="192" y="41"/>
                </a:lnTo>
                <a:lnTo>
                  <a:pt x="194" y="33"/>
                </a:lnTo>
                <a:lnTo>
                  <a:pt x="196" y="27"/>
                </a:lnTo>
                <a:lnTo>
                  <a:pt x="188" y="31"/>
                </a:lnTo>
                <a:lnTo>
                  <a:pt x="181" y="37"/>
                </a:lnTo>
                <a:lnTo>
                  <a:pt x="165" y="35"/>
                </a:lnTo>
                <a:lnTo>
                  <a:pt x="146" y="35"/>
                </a:lnTo>
                <a:lnTo>
                  <a:pt x="133" y="35"/>
                </a:lnTo>
                <a:lnTo>
                  <a:pt x="111" y="37"/>
                </a:lnTo>
                <a:lnTo>
                  <a:pt x="98" y="37"/>
                </a:lnTo>
                <a:lnTo>
                  <a:pt x="87" y="35"/>
                </a:lnTo>
                <a:lnTo>
                  <a:pt x="75" y="33"/>
                </a:lnTo>
                <a:lnTo>
                  <a:pt x="65" y="25"/>
                </a:lnTo>
                <a:lnTo>
                  <a:pt x="75" y="23"/>
                </a:lnTo>
                <a:lnTo>
                  <a:pt x="100" y="19"/>
                </a:lnTo>
                <a:lnTo>
                  <a:pt x="123" y="18"/>
                </a:lnTo>
                <a:lnTo>
                  <a:pt x="136" y="16"/>
                </a:lnTo>
                <a:lnTo>
                  <a:pt x="161" y="16"/>
                </a:lnTo>
                <a:lnTo>
                  <a:pt x="175" y="12"/>
                </a:lnTo>
                <a:lnTo>
                  <a:pt x="190" y="8"/>
                </a:lnTo>
                <a:lnTo>
                  <a:pt x="204" y="6"/>
                </a:lnTo>
                <a:lnTo>
                  <a:pt x="215" y="8"/>
                </a:lnTo>
                <a:lnTo>
                  <a:pt x="225" y="10"/>
                </a:lnTo>
                <a:lnTo>
                  <a:pt x="227" y="10"/>
                </a:lnTo>
              </a:path>
            </a:pathLst>
          </a:custGeom>
          <a:solidFill>
            <a:srgbClr val="FFCC66"/>
          </a:solidFill>
          <a:ln w="0">
            <a:solidFill>
              <a:srgbClr val="6600FF"/>
            </a:solidFill>
            <a:round/>
            <a:headEnd/>
            <a:tailEnd/>
          </a:ln>
        </p:spPr>
        <p:txBody>
          <a:bodyPr/>
          <a:lstStyle/>
          <a:p>
            <a:endParaRPr lang="it-IT"/>
          </a:p>
        </p:txBody>
      </p:sp>
      <p:sp>
        <p:nvSpPr>
          <p:cNvPr id="15617" name="Freeform 552"/>
          <p:cNvSpPr>
            <a:spLocks noChangeAspect="1"/>
          </p:cNvSpPr>
          <p:nvPr/>
        </p:nvSpPr>
        <p:spPr bwMode="auto">
          <a:xfrm>
            <a:off x="233363" y="2060575"/>
            <a:ext cx="908050" cy="460375"/>
          </a:xfrm>
          <a:custGeom>
            <a:avLst/>
            <a:gdLst>
              <a:gd name="T0" fmla="*/ 2147483647 w 536"/>
              <a:gd name="T1" fmla="*/ 2147483647 h 272"/>
              <a:gd name="T2" fmla="*/ 2147483647 w 536"/>
              <a:gd name="T3" fmla="*/ 2147483647 h 272"/>
              <a:gd name="T4" fmla="*/ 2147483647 w 536"/>
              <a:gd name="T5" fmla="*/ 2147483647 h 272"/>
              <a:gd name="T6" fmla="*/ 2147483647 w 536"/>
              <a:gd name="T7" fmla="*/ 2147483647 h 272"/>
              <a:gd name="T8" fmla="*/ 2147483647 w 536"/>
              <a:gd name="T9" fmla="*/ 2147483647 h 272"/>
              <a:gd name="T10" fmla="*/ 2147483647 w 536"/>
              <a:gd name="T11" fmla="*/ 2147483647 h 272"/>
              <a:gd name="T12" fmla="*/ 2147483647 w 536"/>
              <a:gd name="T13" fmla="*/ 2147483647 h 272"/>
              <a:gd name="T14" fmla="*/ 2147483647 w 536"/>
              <a:gd name="T15" fmla="*/ 2147483647 h 272"/>
              <a:gd name="T16" fmla="*/ 2147483647 w 536"/>
              <a:gd name="T17" fmla="*/ 2147483647 h 272"/>
              <a:gd name="T18" fmla="*/ 2147483647 w 536"/>
              <a:gd name="T19" fmla="*/ 2147483647 h 272"/>
              <a:gd name="T20" fmla="*/ 2147483647 w 536"/>
              <a:gd name="T21" fmla="*/ 2147483647 h 272"/>
              <a:gd name="T22" fmla="*/ 2147483647 w 536"/>
              <a:gd name="T23" fmla="*/ 2147483647 h 272"/>
              <a:gd name="T24" fmla="*/ 2147483647 w 536"/>
              <a:gd name="T25" fmla="*/ 2147483647 h 272"/>
              <a:gd name="T26" fmla="*/ 2147483647 w 536"/>
              <a:gd name="T27" fmla="*/ 2147483647 h 272"/>
              <a:gd name="T28" fmla="*/ 2147483647 w 536"/>
              <a:gd name="T29" fmla="*/ 2147483647 h 272"/>
              <a:gd name="T30" fmla="*/ 2147483647 w 536"/>
              <a:gd name="T31" fmla="*/ 2147483647 h 272"/>
              <a:gd name="T32" fmla="*/ 2147483647 w 536"/>
              <a:gd name="T33" fmla="*/ 2147483647 h 272"/>
              <a:gd name="T34" fmla="*/ 2147483647 w 536"/>
              <a:gd name="T35" fmla="*/ 2147483647 h 272"/>
              <a:gd name="T36" fmla="*/ 2147483647 w 536"/>
              <a:gd name="T37" fmla="*/ 2147483647 h 272"/>
              <a:gd name="T38" fmla="*/ 2147483647 w 536"/>
              <a:gd name="T39" fmla="*/ 2147483647 h 272"/>
              <a:gd name="T40" fmla="*/ 2147483647 w 536"/>
              <a:gd name="T41" fmla="*/ 2147483647 h 272"/>
              <a:gd name="T42" fmla="*/ 2147483647 w 536"/>
              <a:gd name="T43" fmla="*/ 2147483647 h 272"/>
              <a:gd name="T44" fmla="*/ 2147483647 w 536"/>
              <a:gd name="T45" fmla="*/ 2147483647 h 272"/>
              <a:gd name="T46" fmla="*/ 2147483647 w 536"/>
              <a:gd name="T47" fmla="*/ 2147483647 h 272"/>
              <a:gd name="T48" fmla="*/ 2147483647 w 536"/>
              <a:gd name="T49" fmla="*/ 2147483647 h 272"/>
              <a:gd name="T50" fmla="*/ 2147483647 w 536"/>
              <a:gd name="T51" fmla="*/ 2147483647 h 272"/>
              <a:gd name="T52" fmla="*/ 2147483647 w 536"/>
              <a:gd name="T53" fmla="*/ 2147483647 h 272"/>
              <a:gd name="T54" fmla="*/ 2147483647 w 536"/>
              <a:gd name="T55" fmla="*/ 2147483647 h 272"/>
              <a:gd name="T56" fmla="*/ 2147483647 w 536"/>
              <a:gd name="T57" fmla="*/ 2147483647 h 272"/>
              <a:gd name="T58" fmla="*/ 2147483647 w 536"/>
              <a:gd name="T59" fmla="*/ 2147483647 h 272"/>
              <a:gd name="T60" fmla="*/ 2147483647 w 536"/>
              <a:gd name="T61" fmla="*/ 2147483647 h 272"/>
              <a:gd name="T62" fmla="*/ 2147483647 w 536"/>
              <a:gd name="T63" fmla="*/ 2147483647 h 272"/>
              <a:gd name="T64" fmla="*/ 2147483647 w 536"/>
              <a:gd name="T65" fmla="*/ 2147483647 h 272"/>
              <a:gd name="T66" fmla="*/ 2147483647 w 536"/>
              <a:gd name="T67" fmla="*/ 2147483647 h 272"/>
              <a:gd name="T68" fmla="*/ 2147483647 w 536"/>
              <a:gd name="T69" fmla="*/ 2147483647 h 272"/>
              <a:gd name="T70" fmla="*/ 2147483647 w 536"/>
              <a:gd name="T71" fmla="*/ 2147483647 h 272"/>
              <a:gd name="T72" fmla="*/ 2147483647 w 536"/>
              <a:gd name="T73" fmla="*/ 2147483647 h 272"/>
              <a:gd name="T74" fmla="*/ 2147483647 w 536"/>
              <a:gd name="T75" fmla="*/ 2147483647 h 272"/>
              <a:gd name="T76" fmla="*/ 2147483647 w 536"/>
              <a:gd name="T77" fmla="*/ 2147483647 h 272"/>
              <a:gd name="T78" fmla="*/ 2147483647 w 536"/>
              <a:gd name="T79" fmla="*/ 2147483647 h 272"/>
              <a:gd name="T80" fmla="*/ 2147483647 w 536"/>
              <a:gd name="T81" fmla="*/ 2147483647 h 272"/>
              <a:gd name="T82" fmla="*/ 2147483647 w 536"/>
              <a:gd name="T83" fmla="*/ 2147483647 h 272"/>
              <a:gd name="T84" fmla="*/ 2147483647 w 536"/>
              <a:gd name="T85" fmla="*/ 0 h 272"/>
              <a:gd name="T86" fmla="*/ 2147483647 w 536"/>
              <a:gd name="T87" fmla="*/ 2147483647 h 272"/>
              <a:gd name="T88" fmla="*/ 2147483647 w 536"/>
              <a:gd name="T89" fmla="*/ 2147483647 h 272"/>
              <a:gd name="T90" fmla="*/ 2147483647 w 536"/>
              <a:gd name="T91" fmla="*/ 2147483647 h 272"/>
              <a:gd name="T92" fmla="*/ 2147483647 w 536"/>
              <a:gd name="T93" fmla="*/ 2147483647 h 272"/>
              <a:gd name="T94" fmla="*/ 2147483647 w 536"/>
              <a:gd name="T95" fmla="*/ 2147483647 h 272"/>
              <a:gd name="T96" fmla="*/ 2147483647 w 536"/>
              <a:gd name="T97" fmla="*/ 2147483647 h 272"/>
              <a:gd name="T98" fmla="*/ 2147483647 w 536"/>
              <a:gd name="T99" fmla="*/ 2147483647 h 272"/>
              <a:gd name="T100" fmla="*/ 2147483647 w 536"/>
              <a:gd name="T101" fmla="*/ 2147483647 h 272"/>
              <a:gd name="T102" fmla="*/ 2147483647 w 536"/>
              <a:gd name="T103" fmla="*/ 2147483647 h 272"/>
              <a:gd name="T104" fmla="*/ 2147483647 w 536"/>
              <a:gd name="T105" fmla="*/ 2147483647 h 272"/>
              <a:gd name="T106" fmla="*/ 2147483647 w 536"/>
              <a:gd name="T107" fmla="*/ 2147483647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6"/>
              <a:gd name="T163" fmla="*/ 0 h 272"/>
              <a:gd name="T164" fmla="*/ 536 w 536"/>
              <a:gd name="T165" fmla="*/ 272 h 27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6" h="272">
                <a:moveTo>
                  <a:pt x="417" y="268"/>
                </a:moveTo>
                <a:lnTo>
                  <a:pt x="415" y="266"/>
                </a:lnTo>
                <a:lnTo>
                  <a:pt x="413" y="259"/>
                </a:lnTo>
                <a:lnTo>
                  <a:pt x="413" y="251"/>
                </a:lnTo>
                <a:lnTo>
                  <a:pt x="413" y="245"/>
                </a:lnTo>
                <a:lnTo>
                  <a:pt x="411" y="226"/>
                </a:lnTo>
                <a:lnTo>
                  <a:pt x="411" y="207"/>
                </a:lnTo>
                <a:lnTo>
                  <a:pt x="407" y="209"/>
                </a:lnTo>
                <a:lnTo>
                  <a:pt x="399" y="209"/>
                </a:lnTo>
                <a:lnTo>
                  <a:pt x="394" y="207"/>
                </a:lnTo>
                <a:lnTo>
                  <a:pt x="390" y="203"/>
                </a:lnTo>
                <a:lnTo>
                  <a:pt x="382" y="218"/>
                </a:lnTo>
                <a:lnTo>
                  <a:pt x="376" y="207"/>
                </a:lnTo>
                <a:lnTo>
                  <a:pt x="373" y="195"/>
                </a:lnTo>
                <a:lnTo>
                  <a:pt x="353" y="191"/>
                </a:lnTo>
                <a:lnTo>
                  <a:pt x="336" y="186"/>
                </a:lnTo>
                <a:lnTo>
                  <a:pt x="319" y="182"/>
                </a:lnTo>
                <a:lnTo>
                  <a:pt x="302" y="178"/>
                </a:lnTo>
                <a:lnTo>
                  <a:pt x="292" y="176"/>
                </a:lnTo>
                <a:lnTo>
                  <a:pt x="288" y="172"/>
                </a:lnTo>
                <a:lnTo>
                  <a:pt x="286" y="166"/>
                </a:lnTo>
                <a:lnTo>
                  <a:pt x="282" y="163"/>
                </a:lnTo>
                <a:lnTo>
                  <a:pt x="277" y="163"/>
                </a:lnTo>
                <a:lnTo>
                  <a:pt x="271" y="163"/>
                </a:lnTo>
                <a:lnTo>
                  <a:pt x="265" y="168"/>
                </a:lnTo>
                <a:lnTo>
                  <a:pt x="263" y="172"/>
                </a:lnTo>
                <a:lnTo>
                  <a:pt x="261" y="176"/>
                </a:lnTo>
                <a:lnTo>
                  <a:pt x="248" y="184"/>
                </a:lnTo>
                <a:lnTo>
                  <a:pt x="229" y="191"/>
                </a:lnTo>
                <a:lnTo>
                  <a:pt x="210" y="197"/>
                </a:lnTo>
                <a:lnTo>
                  <a:pt x="194" y="199"/>
                </a:lnTo>
                <a:lnTo>
                  <a:pt x="198" y="191"/>
                </a:lnTo>
                <a:lnTo>
                  <a:pt x="200" y="184"/>
                </a:lnTo>
                <a:lnTo>
                  <a:pt x="206" y="180"/>
                </a:lnTo>
                <a:lnTo>
                  <a:pt x="213" y="176"/>
                </a:lnTo>
                <a:lnTo>
                  <a:pt x="219" y="176"/>
                </a:lnTo>
                <a:lnTo>
                  <a:pt x="225" y="176"/>
                </a:lnTo>
                <a:lnTo>
                  <a:pt x="231" y="176"/>
                </a:lnTo>
                <a:lnTo>
                  <a:pt x="234" y="174"/>
                </a:lnTo>
                <a:lnTo>
                  <a:pt x="238" y="170"/>
                </a:lnTo>
                <a:lnTo>
                  <a:pt x="242" y="165"/>
                </a:lnTo>
                <a:lnTo>
                  <a:pt x="219" y="165"/>
                </a:lnTo>
                <a:lnTo>
                  <a:pt x="208" y="172"/>
                </a:lnTo>
                <a:lnTo>
                  <a:pt x="196" y="178"/>
                </a:lnTo>
                <a:lnTo>
                  <a:pt x="185" y="184"/>
                </a:lnTo>
                <a:lnTo>
                  <a:pt x="173" y="189"/>
                </a:lnTo>
                <a:lnTo>
                  <a:pt x="163" y="197"/>
                </a:lnTo>
                <a:lnTo>
                  <a:pt x="158" y="207"/>
                </a:lnTo>
                <a:lnTo>
                  <a:pt x="146" y="209"/>
                </a:lnTo>
                <a:lnTo>
                  <a:pt x="135" y="209"/>
                </a:lnTo>
                <a:lnTo>
                  <a:pt x="119" y="218"/>
                </a:lnTo>
                <a:lnTo>
                  <a:pt x="108" y="228"/>
                </a:lnTo>
                <a:lnTo>
                  <a:pt x="81" y="237"/>
                </a:lnTo>
                <a:lnTo>
                  <a:pt x="58" y="249"/>
                </a:lnTo>
                <a:lnTo>
                  <a:pt x="31" y="259"/>
                </a:lnTo>
                <a:lnTo>
                  <a:pt x="8" y="266"/>
                </a:lnTo>
                <a:lnTo>
                  <a:pt x="2" y="264"/>
                </a:lnTo>
                <a:lnTo>
                  <a:pt x="0" y="259"/>
                </a:lnTo>
                <a:lnTo>
                  <a:pt x="4" y="255"/>
                </a:lnTo>
                <a:lnTo>
                  <a:pt x="12" y="249"/>
                </a:lnTo>
                <a:lnTo>
                  <a:pt x="22" y="247"/>
                </a:lnTo>
                <a:lnTo>
                  <a:pt x="31" y="245"/>
                </a:lnTo>
                <a:lnTo>
                  <a:pt x="39" y="245"/>
                </a:lnTo>
                <a:lnTo>
                  <a:pt x="56" y="237"/>
                </a:lnTo>
                <a:lnTo>
                  <a:pt x="71" y="228"/>
                </a:lnTo>
                <a:lnTo>
                  <a:pt x="87" y="216"/>
                </a:lnTo>
                <a:lnTo>
                  <a:pt x="100" y="207"/>
                </a:lnTo>
                <a:lnTo>
                  <a:pt x="92" y="203"/>
                </a:lnTo>
                <a:lnTo>
                  <a:pt x="89" y="199"/>
                </a:lnTo>
                <a:lnTo>
                  <a:pt x="81" y="205"/>
                </a:lnTo>
                <a:lnTo>
                  <a:pt x="73" y="209"/>
                </a:lnTo>
                <a:lnTo>
                  <a:pt x="68" y="209"/>
                </a:lnTo>
                <a:lnTo>
                  <a:pt x="56" y="209"/>
                </a:lnTo>
                <a:lnTo>
                  <a:pt x="46" y="207"/>
                </a:lnTo>
                <a:lnTo>
                  <a:pt x="43" y="203"/>
                </a:lnTo>
                <a:lnTo>
                  <a:pt x="56" y="189"/>
                </a:lnTo>
                <a:lnTo>
                  <a:pt x="71" y="174"/>
                </a:lnTo>
                <a:lnTo>
                  <a:pt x="62" y="178"/>
                </a:lnTo>
                <a:lnTo>
                  <a:pt x="52" y="182"/>
                </a:lnTo>
                <a:lnTo>
                  <a:pt x="46" y="184"/>
                </a:lnTo>
                <a:lnTo>
                  <a:pt x="43" y="184"/>
                </a:lnTo>
                <a:lnTo>
                  <a:pt x="37" y="184"/>
                </a:lnTo>
                <a:lnTo>
                  <a:pt x="33" y="182"/>
                </a:lnTo>
                <a:lnTo>
                  <a:pt x="33" y="180"/>
                </a:lnTo>
                <a:lnTo>
                  <a:pt x="54" y="161"/>
                </a:lnTo>
                <a:lnTo>
                  <a:pt x="79" y="142"/>
                </a:lnTo>
                <a:lnTo>
                  <a:pt x="92" y="132"/>
                </a:lnTo>
                <a:lnTo>
                  <a:pt x="102" y="122"/>
                </a:lnTo>
                <a:lnTo>
                  <a:pt x="114" y="130"/>
                </a:lnTo>
                <a:lnTo>
                  <a:pt x="121" y="124"/>
                </a:lnTo>
                <a:lnTo>
                  <a:pt x="131" y="122"/>
                </a:lnTo>
                <a:lnTo>
                  <a:pt x="140" y="120"/>
                </a:lnTo>
                <a:lnTo>
                  <a:pt x="150" y="118"/>
                </a:lnTo>
                <a:lnTo>
                  <a:pt x="160" y="117"/>
                </a:lnTo>
                <a:lnTo>
                  <a:pt x="167" y="113"/>
                </a:lnTo>
                <a:lnTo>
                  <a:pt x="169" y="111"/>
                </a:lnTo>
                <a:lnTo>
                  <a:pt x="173" y="107"/>
                </a:lnTo>
                <a:lnTo>
                  <a:pt x="175" y="103"/>
                </a:lnTo>
                <a:lnTo>
                  <a:pt x="177" y="97"/>
                </a:lnTo>
                <a:lnTo>
                  <a:pt x="165" y="97"/>
                </a:lnTo>
                <a:lnTo>
                  <a:pt x="160" y="103"/>
                </a:lnTo>
                <a:lnTo>
                  <a:pt x="150" y="107"/>
                </a:lnTo>
                <a:lnTo>
                  <a:pt x="142" y="105"/>
                </a:lnTo>
                <a:lnTo>
                  <a:pt x="137" y="103"/>
                </a:lnTo>
                <a:lnTo>
                  <a:pt x="131" y="101"/>
                </a:lnTo>
                <a:lnTo>
                  <a:pt x="127" y="105"/>
                </a:lnTo>
                <a:lnTo>
                  <a:pt x="140" y="92"/>
                </a:lnTo>
                <a:lnTo>
                  <a:pt x="158" y="80"/>
                </a:lnTo>
                <a:lnTo>
                  <a:pt x="208" y="80"/>
                </a:lnTo>
                <a:lnTo>
                  <a:pt x="215" y="76"/>
                </a:lnTo>
                <a:lnTo>
                  <a:pt x="223" y="76"/>
                </a:lnTo>
                <a:lnTo>
                  <a:pt x="223" y="71"/>
                </a:lnTo>
                <a:lnTo>
                  <a:pt x="219" y="67"/>
                </a:lnTo>
                <a:lnTo>
                  <a:pt x="215" y="63"/>
                </a:lnTo>
                <a:lnTo>
                  <a:pt x="211" y="61"/>
                </a:lnTo>
                <a:lnTo>
                  <a:pt x="202" y="57"/>
                </a:lnTo>
                <a:lnTo>
                  <a:pt x="194" y="51"/>
                </a:lnTo>
                <a:lnTo>
                  <a:pt x="211" y="42"/>
                </a:lnTo>
                <a:lnTo>
                  <a:pt x="227" y="30"/>
                </a:lnTo>
                <a:lnTo>
                  <a:pt x="254" y="21"/>
                </a:lnTo>
                <a:lnTo>
                  <a:pt x="280" y="13"/>
                </a:lnTo>
                <a:lnTo>
                  <a:pt x="294" y="9"/>
                </a:lnTo>
                <a:lnTo>
                  <a:pt x="307" y="5"/>
                </a:lnTo>
                <a:lnTo>
                  <a:pt x="321" y="3"/>
                </a:lnTo>
                <a:lnTo>
                  <a:pt x="334" y="3"/>
                </a:lnTo>
                <a:lnTo>
                  <a:pt x="348" y="1"/>
                </a:lnTo>
                <a:lnTo>
                  <a:pt x="359" y="1"/>
                </a:lnTo>
                <a:lnTo>
                  <a:pt x="367" y="1"/>
                </a:lnTo>
                <a:lnTo>
                  <a:pt x="374" y="0"/>
                </a:lnTo>
                <a:lnTo>
                  <a:pt x="376" y="0"/>
                </a:lnTo>
                <a:lnTo>
                  <a:pt x="378" y="0"/>
                </a:lnTo>
                <a:lnTo>
                  <a:pt x="378" y="1"/>
                </a:lnTo>
                <a:lnTo>
                  <a:pt x="378" y="3"/>
                </a:lnTo>
                <a:lnTo>
                  <a:pt x="396" y="3"/>
                </a:lnTo>
                <a:lnTo>
                  <a:pt x="405" y="3"/>
                </a:lnTo>
                <a:lnTo>
                  <a:pt x="426" y="5"/>
                </a:lnTo>
                <a:lnTo>
                  <a:pt x="449" y="11"/>
                </a:lnTo>
                <a:lnTo>
                  <a:pt x="472" y="17"/>
                </a:lnTo>
                <a:lnTo>
                  <a:pt x="495" y="21"/>
                </a:lnTo>
                <a:lnTo>
                  <a:pt x="520" y="13"/>
                </a:lnTo>
                <a:lnTo>
                  <a:pt x="528" y="17"/>
                </a:lnTo>
                <a:lnTo>
                  <a:pt x="536" y="21"/>
                </a:lnTo>
                <a:lnTo>
                  <a:pt x="361" y="172"/>
                </a:lnTo>
                <a:lnTo>
                  <a:pt x="380" y="172"/>
                </a:lnTo>
                <a:lnTo>
                  <a:pt x="396" y="172"/>
                </a:lnTo>
                <a:lnTo>
                  <a:pt x="392" y="182"/>
                </a:lnTo>
                <a:lnTo>
                  <a:pt x="388" y="189"/>
                </a:lnTo>
                <a:lnTo>
                  <a:pt x="392" y="193"/>
                </a:lnTo>
                <a:lnTo>
                  <a:pt x="399" y="195"/>
                </a:lnTo>
                <a:lnTo>
                  <a:pt x="413" y="189"/>
                </a:lnTo>
                <a:lnTo>
                  <a:pt x="424" y="184"/>
                </a:lnTo>
                <a:lnTo>
                  <a:pt x="430" y="197"/>
                </a:lnTo>
                <a:lnTo>
                  <a:pt x="436" y="214"/>
                </a:lnTo>
                <a:lnTo>
                  <a:pt x="432" y="226"/>
                </a:lnTo>
                <a:lnTo>
                  <a:pt x="430" y="234"/>
                </a:lnTo>
                <a:lnTo>
                  <a:pt x="434" y="245"/>
                </a:lnTo>
                <a:lnTo>
                  <a:pt x="438" y="255"/>
                </a:lnTo>
                <a:lnTo>
                  <a:pt x="436" y="260"/>
                </a:lnTo>
                <a:lnTo>
                  <a:pt x="428" y="266"/>
                </a:lnTo>
                <a:lnTo>
                  <a:pt x="424" y="270"/>
                </a:lnTo>
                <a:lnTo>
                  <a:pt x="421" y="270"/>
                </a:lnTo>
                <a:lnTo>
                  <a:pt x="417" y="272"/>
                </a:lnTo>
                <a:lnTo>
                  <a:pt x="413" y="270"/>
                </a:lnTo>
                <a:lnTo>
                  <a:pt x="417" y="268"/>
                </a:lnTo>
                <a:close/>
              </a:path>
            </a:pathLst>
          </a:custGeom>
          <a:solidFill>
            <a:srgbClr val="FFCC66"/>
          </a:solidFill>
          <a:ln w="3175">
            <a:solidFill>
              <a:srgbClr val="6600FF"/>
            </a:solidFill>
            <a:round/>
            <a:headEnd/>
            <a:tailEnd/>
          </a:ln>
        </p:spPr>
        <p:txBody>
          <a:bodyPr/>
          <a:lstStyle/>
          <a:p>
            <a:endParaRPr lang="it-IT"/>
          </a:p>
        </p:txBody>
      </p:sp>
      <p:sp>
        <p:nvSpPr>
          <p:cNvPr id="15618" name="Freeform 553"/>
          <p:cNvSpPr>
            <a:spLocks noChangeAspect="1"/>
          </p:cNvSpPr>
          <p:nvPr/>
        </p:nvSpPr>
        <p:spPr bwMode="auto">
          <a:xfrm>
            <a:off x="777875" y="2693988"/>
            <a:ext cx="1592263" cy="796925"/>
          </a:xfrm>
          <a:custGeom>
            <a:avLst/>
            <a:gdLst>
              <a:gd name="T0" fmla="*/ 2147483647 w 940"/>
              <a:gd name="T1" fmla="*/ 2147483647 h 470"/>
              <a:gd name="T2" fmla="*/ 2147483647 w 940"/>
              <a:gd name="T3" fmla="*/ 2147483647 h 470"/>
              <a:gd name="T4" fmla="*/ 2147483647 w 940"/>
              <a:gd name="T5" fmla="*/ 2147483647 h 470"/>
              <a:gd name="T6" fmla="*/ 2147483647 w 940"/>
              <a:gd name="T7" fmla="*/ 2147483647 h 470"/>
              <a:gd name="T8" fmla="*/ 2147483647 w 940"/>
              <a:gd name="T9" fmla="*/ 2147483647 h 470"/>
              <a:gd name="T10" fmla="*/ 2147483647 w 940"/>
              <a:gd name="T11" fmla="*/ 2147483647 h 470"/>
              <a:gd name="T12" fmla="*/ 2147483647 w 940"/>
              <a:gd name="T13" fmla="*/ 2147483647 h 470"/>
              <a:gd name="T14" fmla="*/ 2147483647 w 940"/>
              <a:gd name="T15" fmla="*/ 2147483647 h 470"/>
              <a:gd name="T16" fmla="*/ 2147483647 w 940"/>
              <a:gd name="T17" fmla="*/ 2147483647 h 470"/>
              <a:gd name="T18" fmla="*/ 2147483647 w 940"/>
              <a:gd name="T19" fmla="*/ 2147483647 h 470"/>
              <a:gd name="T20" fmla="*/ 2147483647 w 940"/>
              <a:gd name="T21" fmla="*/ 2147483647 h 470"/>
              <a:gd name="T22" fmla="*/ 2147483647 w 940"/>
              <a:gd name="T23" fmla="*/ 2147483647 h 470"/>
              <a:gd name="T24" fmla="*/ 2147483647 w 940"/>
              <a:gd name="T25" fmla="*/ 2147483647 h 470"/>
              <a:gd name="T26" fmla="*/ 2147483647 w 940"/>
              <a:gd name="T27" fmla="*/ 2147483647 h 470"/>
              <a:gd name="T28" fmla="*/ 2147483647 w 940"/>
              <a:gd name="T29" fmla="*/ 2147483647 h 470"/>
              <a:gd name="T30" fmla="*/ 2147483647 w 940"/>
              <a:gd name="T31" fmla="*/ 2147483647 h 470"/>
              <a:gd name="T32" fmla="*/ 2147483647 w 940"/>
              <a:gd name="T33" fmla="*/ 2147483647 h 470"/>
              <a:gd name="T34" fmla="*/ 2147483647 w 940"/>
              <a:gd name="T35" fmla="*/ 2147483647 h 470"/>
              <a:gd name="T36" fmla="*/ 2147483647 w 940"/>
              <a:gd name="T37" fmla="*/ 2147483647 h 470"/>
              <a:gd name="T38" fmla="*/ 2147483647 w 940"/>
              <a:gd name="T39" fmla="*/ 2147483647 h 470"/>
              <a:gd name="T40" fmla="*/ 2147483647 w 940"/>
              <a:gd name="T41" fmla="*/ 2147483647 h 470"/>
              <a:gd name="T42" fmla="*/ 2147483647 w 940"/>
              <a:gd name="T43" fmla="*/ 2147483647 h 470"/>
              <a:gd name="T44" fmla="*/ 2147483647 w 940"/>
              <a:gd name="T45" fmla="*/ 2147483647 h 470"/>
              <a:gd name="T46" fmla="*/ 2147483647 w 940"/>
              <a:gd name="T47" fmla="*/ 2147483647 h 470"/>
              <a:gd name="T48" fmla="*/ 2147483647 w 940"/>
              <a:gd name="T49" fmla="*/ 2147483647 h 470"/>
              <a:gd name="T50" fmla="*/ 2147483647 w 940"/>
              <a:gd name="T51" fmla="*/ 2147483647 h 470"/>
              <a:gd name="T52" fmla="*/ 2147483647 w 940"/>
              <a:gd name="T53" fmla="*/ 2147483647 h 470"/>
              <a:gd name="T54" fmla="*/ 2147483647 w 940"/>
              <a:gd name="T55" fmla="*/ 2147483647 h 470"/>
              <a:gd name="T56" fmla="*/ 2147483647 w 940"/>
              <a:gd name="T57" fmla="*/ 2147483647 h 470"/>
              <a:gd name="T58" fmla="*/ 2147483647 w 940"/>
              <a:gd name="T59" fmla="*/ 2147483647 h 470"/>
              <a:gd name="T60" fmla="*/ 2147483647 w 940"/>
              <a:gd name="T61" fmla="*/ 2147483647 h 470"/>
              <a:gd name="T62" fmla="*/ 2147483647 w 940"/>
              <a:gd name="T63" fmla="*/ 2147483647 h 470"/>
              <a:gd name="T64" fmla="*/ 2147483647 w 940"/>
              <a:gd name="T65" fmla="*/ 2147483647 h 470"/>
              <a:gd name="T66" fmla="*/ 2147483647 w 940"/>
              <a:gd name="T67" fmla="*/ 2147483647 h 470"/>
              <a:gd name="T68" fmla="*/ 2147483647 w 940"/>
              <a:gd name="T69" fmla="*/ 2147483647 h 470"/>
              <a:gd name="T70" fmla="*/ 2147483647 w 940"/>
              <a:gd name="T71" fmla="*/ 2147483647 h 470"/>
              <a:gd name="T72" fmla="*/ 2147483647 w 940"/>
              <a:gd name="T73" fmla="*/ 2147483647 h 470"/>
              <a:gd name="T74" fmla="*/ 2147483647 w 940"/>
              <a:gd name="T75" fmla="*/ 2147483647 h 470"/>
              <a:gd name="T76" fmla="*/ 2147483647 w 940"/>
              <a:gd name="T77" fmla="*/ 2147483647 h 470"/>
              <a:gd name="T78" fmla="*/ 2147483647 w 940"/>
              <a:gd name="T79" fmla="*/ 2147483647 h 470"/>
              <a:gd name="T80" fmla="*/ 2147483647 w 940"/>
              <a:gd name="T81" fmla="*/ 2147483647 h 470"/>
              <a:gd name="T82" fmla="*/ 2147483647 w 940"/>
              <a:gd name="T83" fmla="*/ 2147483647 h 470"/>
              <a:gd name="T84" fmla="*/ 2147483647 w 940"/>
              <a:gd name="T85" fmla="*/ 2147483647 h 470"/>
              <a:gd name="T86" fmla="*/ 2147483647 w 940"/>
              <a:gd name="T87" fmla="*/ 2147483647 h 470"/>
              <a:gd name="T88" fmla="*/ 2147483647 w 940"/>
              <a:gd name="T89" fmla="*/ 2147483647 h 470"/>
              <a:gd name="T90" fmla="*/ 2147483647 w 940"/>
              <a:gd name="T91" fmla="*/ 2147483647 h 470"/>
              <a:gd name="T92" fmla="*/ 2147483647 w 940"/>
              <a:gd name="T93" fmla="*/ 2147483647 h 470"/>
              <a:gd name="T94" fmla="*/ 2147483647 w 940"/>
              <a:gd name="T95" fmla="*/ 2147483647 h 470"/>
              <a:gd name="T96" fmla="*/ 2147483647 w 940"/>
              <a:gd name="T97" fmla="*/ 2147483647 h 470"/>
              <a:gd name="T98" fmla="*/ 2147483647 w 940"/>
              <a:gd name="T99" fmla="*/ 2147483647 h 470"/>
              <a:gd name="T100" fmla="*/ 2147483647 w 940"/>
              <a:gd name="T101" fmla="*/ 2147483647 h 470"/>
              <a:gd name="T102" fmla="*/ 2147483647 w 940"/>
              <a:gd name="T103" fmla="*/ 2147483647 h 470"/>
              <a:gd name="T104" fmla="*/ 2147483647 w 940"/>
              <a:gd name="T105" fmla="*/ 2147483647 h 470"/>
              <a:gd name="T106" fmla="*/ 2147483647 w 940"/>
              <a:gd name="T107" fmla="*/ 2147483647 h 470"/>
              <a:gd name="T108" fmla="*/ 2147483647 w 940"/>
              <a:gd name="T109" fmla="*/ 2147483647 h 470"/>
              <a:gd name="T110" fmla="*/ 2147483647 w 940"/>
              <a:gd name="T111" fmla="*/ 2147483647 h 4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0"/>
              <a:gd name="T169" fmla="*/ 0 h 470"/>
              <a:gd name="T170" fmla="*/ 940 w 940"/>
              <a:gd name="T171" fmla="*/ 470 h 4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0" h="470">
                <a:moveTo>
                  <a:pt x="934" y="82"/>
                </a:moveTo>
                <a:lnTo>
                  <a:pt x="919" y="88"/>
                </a:lnTo>
                <a:lnTo>
                  <a:pt x="903" y="94"/>
                </a:lnTo>
                <a:lnTo>
                  <a:pt x="890" y="99"/>
                </a:lnTo>
                <a:lnTo>
                  <a:pt x="875" y="105"/>
                </a:lnTo>
                <a:lnTo>
                  <a:pt x="859" y="121"/>
                </a:lnTo>
                <a:lnTo>
                  <a:pt x="850" y="136"/>
                </a:lnTo>
                <a:lnTo>
                  <a:pt x="852" y="140"/>
                </a:lnTo>
                <a:lnTo>
                  <a:pt x="852" y="142"/>
                </a:lnTo>
                <a:lnTo>
                  <a:pt x="855" y="140"/>
                </a:lnTo>
                <a:lnTo>
                  <a:pt x="861" y="136"/>
                </a:lnTo>
                <a:lnTo>
                  <a:pt x="861" y="140"/>
                </a:lnTo>
                <a:lnTo>
                  <a:pt x="859" y="144"/>
                </a:lnTo>
                <a:lnTo>
                  <a:pt x="857" y="145"/>
                </a:lnTo>
                <a:lnTo>
                  <a:pt x="855" y="147"/>
                </a:lnTo>
                <a:lnTo>
                  <a:pt x="850" y="147"/>
                </a:lnTo>
                <a:lnTo>
                  <a:pt x="842" y="147"/>
                </a:lnTo>
                <a:lnTo>
                  <a:pt x="828" y="149"/>
                </a:lnTo>
                <a:lnTo>
                  <a:pt x="813" y="151"/>
                </a:lnTo>
                <a:lnTo>
                  <a:pt x="802" y="155"/>
                </a:lnTo>
                <a:lnTo>
                  <a:pt x="790" y="161"/>
                </a:lnTo>
                <a:lnTo>
                  <a:pt x="790" y="170"/>
                </a:lnTo>
                <a:lnTo>
                  <a:pt x="788" y="180"/>
                </a:lnTo>
                <a:lnTo>
                  <a:pt x="782" y="186"/>
                </a:lnTo>
                <a:lnTo>
                  <a:pt x="777" y="192"/>
                </a:lnTo>
                <a:lnTo>
                  <a:pt x="771" y="197"/>
                </a:lnTo>
                <a:lnTo>
                  <a:pt x="771" y="195"/>
                </a:lnTo>
                <a:lnTo>
                  <a:pt x="771" y="192"/>
                </a:lnTo>
                <a:lnTo>
                  <a:pt x="769" y="190"/>
                </a:lnTo>
                <a:lnTo>
                  <a:pt x="767" y="188"/>
                </a:lnTo>
                <a:lnTo>
                  <a:pt x="767" y="184"/>
                </a:lnTo>
                <a:lnTo>
                  <a:pt x="767" y="182"/>
                </a:lnTo>
                <a:lnTo>
                  <a:pt x="763" y="182"/>
                </a:lnTo>
                <a:lnTo>
                  <a:pt x="761" y="197"/>
                </a:lnTo>
                <a:lnTo>
                  <a:pt x="763" y="205"/>
                </a:lnTo>
                <a:lnTo>
                  <a:pt x="761" y="211"/>
                </a:lnTo>
                <a:lnTo>
                  <a:pt x="759" y="216"/>
                </a:lnTo>
                <a:lnTo>
                  <a:pt x="754" y="222"/>
                </a:lnTo>
                <a:lnTo>
                  <a:pt x="750" y="226"/>
                </a:lnTo>
                <a:lnTo>
                  <a:pt x="750" y="209"/>
                </a:lnTo>
                <a:lnTo>
                  <a:pt x="752" y="192"/>
                </a:lnTo>
                <a:lnTo>
                  <a:pt x="748" y="193"/>
                </a:lnTo>
                <a:lnTo>
                  <a:pt x="744" y="197"/>
                </a:lnTo>
                <a:lnTo>
                  <a:pt x="742" y="203"/>
                </a:lnTo>
                <a:lnTo>
                  <a:pt x="740" y="209"/>
                </a:lnTo>
                <a:lnTo>
                  <a:pt x="738" y="209"/>
                </a:lnTo>
                <a:lnTo>
                  <a:pt x="733" y="209"/>
                </a:lnTo>
                <a:lnTo>
                  <a:pt x="734" y="213"/>
                </a:lnTo>
                <a:lnTo>
                  <a:pt x="736" y="216"/>
                </a:lnTo>
                <a:lnTo>
                  <a:pt x="742" y="220"/>
                </a:lnTo>
                <a:lnTo>
                  <a:pt x="744" y="222"/>
                </a:lnTo>
                <a:lnTo>
                  <a:pt x="744" y="232"/>
                </a:lnTo>
                <a:lnTo>
                  <a:pt x="734" y="234"/>
                </a:lnTo>
                <a:lnTo>
                  <a:pt x="727" y="232"/>
                </a:lnTo>
                <a:lnTo>
                  <a:pt x="733" y="238"/>
                </a:lnTo>
                <a:lnTo>
                  <a:pt x="736" y="239"/>
                </a:lnTo>
                <a:lnTo>
                  <a:pt x="738" y="245"/>
                </a:lnTo>
                <a:lnTo>
                  <a:pt x="742" y="249"/>
                </a:lnTo>
                <a:lnTo>
                  <a:pt x="731" y="262"/>
                </a:lnTo>
                <a:lnTo>
                  <a:pt x="723" y="274"/>
                </a:lnTo>
                <a:lnTo>
                  <a:pt x="717" y="280"/>
                </a:lnTo>
                <a:lnTo>
                  <a:pt x="711" y="284"/>
                </a:lnTo>
                <a:lnTo>
                  <a:pt x="706" y="287"/>
                </a:lnTo>
                <a:lnTo>
                  <a:pt x="696" y="293"/>
                </a:lnTo>
                <a:lnTo>
                  <a:pt x="677" y="309"/>
                </a:lnTo>
                <a:lnTo>
                  <a:pt x="660" y="324"/>
                </a:lnTo>
                <a:lnTo>
                  <a:pt x="646" y="330"/>
                </a:lnTo>
                <a:lnTo>
                  <a:pt x="635" y="337"/>
                </a:lnTo>
                <a:lnTo>
                  <a:pt x="631" y="341"/>
                </a:lnTo>
                <a:lnTo>
                  <a:pt x="629" y="347"/>
                </a:lnTo>
                <a:lnTo>
                  <a:pt x="627" y="355"/>
                </a:lnTo>
                <a:lnTo>
                  <a:pt x="625" y="362"/>
                </a:lnTo>
                <a:lnTo>
                  <a:pt x="625" y="374"/>
                </a:lnTo>
                <a:lnTo>
                  <a:pt x="625" y="385"/>
                </a:lnTo>
                <a:lnTo>
                  <a:pt x="627" y="395"/>
                </a:lnTo>
                <a:lnTo>
                  <a:pt x="625" y="410"/>
                </a:lnTo>
                <a:lnTo>
                  <a:pt x="629" y="427"/>
                </a:lnTo>
                <a:lnTo>
                  <a:pt x="629" y="439"/>
                </a:lnTo>
                <a:lnTo>
                  <a:pt x="627" y="451"/>
                </a:lnTo>
                <a:lnTo>
                  <a:pt x="623" y="462"/>
                </a:lnTo>
                <a:lnTo>
                  <a:pt x="619" y="470"/>
                </a:lnTo>
                <a:lnTo>
                  <a:pt x="610" y="470"/>
                </a:lnTo>
                <a:lnTo>
                  <a:pt x="604" y="456"/>
                </a:lnTo>
                <a:lnTo>
                  <a:pt x="600" y="445"/>
                </a:lnTo>
                <a:lnTo>
                  <a:pt x="600" y="437"/>
                </a:lnTo>
                <a:lnTo>
                  <a:pt x="596" y="435"/>
                </a:lnTo>
                <a:lnTo>
                  <a:pt x="593" y="431"/>
                </a:lnTo>
                <a:lnTo>
                  <a:pt x="591" y="426"/>
                </a:lnTo>
                <a:lnTo>
                  <a:pt x="591" y="420"/>
                </a:lnTo>
                <a:lnTo>
                  <a:pt x="591" y="408"/>
                </a:lnTo>
                <a:lnTo>
                  <a:pt x="591" y="397"/>
                </a:lnTo>
                <a:lnTo>
                  <a:pt x="589" y="391"/>
                </a:lnTo>
                <a:lnTo>
                  <a:pt x="587" y="383"/>
                </a:lnTo>
                <a:lnTo>
                  <a:pt x="583" y="380"/>
                </a:lnTo>
                <a:lnTo>
                  <a:pt x="581" y="378"/>
                </a:lnTo>
                <a:lnTo>
                  <a:pt x="577" y="376"/>
                </a:lnTo>
                <a:lnTo>
                  <a:pt x="571" y="374"/>
                </a:lnTo>
                <a:lnTo>
                  <a:pt x="564" y="374"/>
                </a:lnTo>
                <a:lnTo>
                  <a:pt x="560" y="374"/>
                </a:lnTo>
                <a:lnTo>
                  <a:pt x="546" y="372"/>
                </a:lnTo>
                <a:lnTo>
                  <a:pt x="529" y="370"/>
                </a:lnTo>
                <a:lnTo>
                  <a:pt x="516" y="368"/>
                </a:lnTo>
                <a:lnTo>
                  <a:pt x="506" y="364"/>
                </a:lnTo>
                <a:lnTo>
                  <a:pt x="499" y="364"/>
                </a:lnTo>
                <a:lnTo>
                  <a:pt x="489" y="364"/>
                </a:lnTo>
                <a:lnTo>
                  <a:pt x="483" y="364"/>
                </a:lnTo>
                <a:lnTo>
                  <a:pt x="479" y="366"/>
                </a:lnTo>
                <a:lnTo>
                  <a:pt x="476" y="368"/>
                </a:lnTo>
                <a:lnTo>
                  <a:pt x="476" y="370"/>
                </a:lnTo>
                <a:lnTo>
                  <a:pt x="479" y="380"/>
                </a:lnTo>
                <a:lnTo>
                  <a:pt x="485" y="389"/>
                </a:lnTo>
                <a:lnTo>
                  <a:pt x="470" y="391"/>
                </a:lnTo>
                <a:lnTo>
                  <a:pt x="456" y="393"/>
                </a:lnTo>
                <a:lnTo>
                  <a:pt x="453" y="387"/>
                </a:lnTo>
                <a:lnTo>
                  <a:pt x="447" y="381"/>
                </a:lnTo>
                <a:lnTo>
                  <a:pt x="435" y="387"/>
                </a:lnTo>
                <a:lnTo>
                  <a:pt x="428" y="381"/>
                </a:lnTo>
                <a:lnTo>
                  <a:pt x="420" y="380"/>
                </a:lnTo>
                <a:lnTo>
                  <a:pt x="410" y="380"/>
                </a:lnTo>
                <a:lnTo>
                  <a:pt x="401" y="383"/>
                </a:lnTo>
                <a:lnTo>
                  <a:pt x="389" y="389"/>
                </a:lnTo>
                <a:lnTo>
                  <a:pt x="380" y="395"/>
                </a:lnTo>
                <a:lnTo>
                  <a:pt x="360" y="408"/>
                </a:lnTo>
                <a:lnTo>
                  <a:pt x="345" y="422"/>
                </a:lnTo>
                <a:lnTo>
                  <a:pt x="343" y="435"/>
                </a:lnTo>
                <a:lnTo>
                  <a:pt x="339" y="451"/>
                </a:lnTo>
                <a:lnTo>
                  <a:pt x="332" y="451"/>
                </a:lnTo>
                <a:lnTo>
                  <a:pt x="326" y="447"/>
                </a:lnTo>
                <a:lnTo>
                  <a:pt x="320" y="441"/>
                </a:lnTo>
                <a:lnTo>
                  <a:pt x="318" y="435"/>
                </a:lnTo>
                <a:lnTo>
                  <a:pt x="316" y="418"/>
                </a:lnTo>
                <a:lnTo>
                  <a:pt x="311" y="399"/>
                </a:lnTo>
                <a:lnTo>
                  <a:pt x="307" y="391"/>
                </a:lnTo>
                <a:lnTo>
                  <a:pt x="301" y="383"/>
                </a:lnTo>
                <a:lnTo>
                  <a:pt x="295" y="378"/>
                </a:lnTo>
                <a:lnTo>
                  <a:pt x="288" y="378"/>
                </a:lnTo>
                <a:lnTo>
                  <a:pt x="282" y="378"/>
                </a:lnTo>
                <a:lnTo>
                  <a:pt x="276" y="381"/>
                </a:lnTo>
                <a:lnTo>
                  <a:pt x="270" y="385"/>
                </a:lnTo>
                <a:lnTo>
                  <a:pt x="270" y="391"/>
                </a:lnTo>
                <a:lnTo>
                  <a:pt x="261" y="391"/>
                </a:lnTo>
                <a:lnTo>
                  <a:pt x="255" y="385"/>
                </a:lnTo>
                <a:lnTo>
                  <a:pt x="247" y="376"/>
                </a:lnTo>
                <a:lnTo>
                  <a:pt x="243" y="364"/>
                </a:lnTo>
                <a:lnTo>
                  <a:pt x="241" y="356"/>
                </a:lnTo>
                <a:lnTo>
                  <a:pt x="238" y="355"/>
                </a:lnTo>
                <a:lnTo>
                  <a:pt x="236" y="353"/>
                </a:lnTo>
                <a:lnTo>
                  <a:pt x="234" y="349"/>
                </a:lnTo>
                <a:lnTo>
                  <a:pt x="232" y="345"/>
                </a:lnTo>
                <a:lnTo>
                  <a:pt x="230" y="341"/>
                </a:lnTo>
                <a:lnTo>
                  <a:pt x="226" y="339"/>
                </a:lnTo>
                <a:lnTo>
                  <a:pt x="222" y="337"/>
                </a:lnTo>
                <a:lnTo>
                  <a:pt x="217" y="335"/>
                </a:lnTo>
                <a:lnTo>
                  <a:pt x="195" y="341"/>
                </a:lnTo>
                <a:lnTo>
                  <a:pt x="171" y="347"/>
                </a:lnTo>
                <a:lnTo>
                  <a:pt x="157" y="347"/>
                </a:lnTo>
                <a:lnTo>
                  <a:pt x="146" y="343"/>
                </a:lnTo>
                <a:lnTo>
                  <a:pt x="136" y="339"/>
                </a:lnTo>
                <a:lnTo>
                  <a:pt x="126" y="335"/>
                </a:lnTo>
                <a:lnTo>
                  <a:pt x="119" y="330"/>
                </a:lnTo>
                <a:lnTo>
                  <a:pt x="109" y="326"/>
                </a:lnTo>
                <a:lnTo>
                  <a:pt x="100" y="322"/>
                </a:lnTo>
                <a:lnTo>
                  <a:pt x="88" y="322"/>
                </a:lnTo>
                <a:lnTo>
                  <a:pt x="69" y="322"/>
                </a:lnTo>
                <a:lnTo>
                  <a:pt x="52" y="322"/>
                </a:lnTo>
                <a:lnTo>
                  <a:pt x="52" y="314"/>
                </a:lnTo>
                <a:lnTo>
                  <a:pt x="52" y="309"/>
                </a:lnTo>
                <a:lnTo>
                  <a:pt x="42" y="303"/>
                </a:lnTo>
                <a:lnTo>
                  <a:pt x="32" y="297"/>
                </a:lnTo>
                <a:lnTo>
                  <a:pt x="21" y="291"/>
                </a:lnTo>
                <a:lnTo>
                  <a:pt x="7" y="287"/>
                </a:lnTo>
                <a:lnTo>
                  <a:pt x="9" y="280"/>
                </a:lnTo>
                <a:lnTo>
                  <a:pt x="9" y="276"/>
                </a:lnTo>
                <a:lnTo>
                  <a:pt x="9" y="262"/>
                </a:lnTo>
                <a:lnTo>
                  <a:pt x="7" y="247"/>
                </a:lnTo>
                <a:lnTo>
                  <a:pt x="6" y="232"/>
                </a:lnTo>
                <a:lnTo>
                  <a:pt x="4" y="218"/>
                </a:lnTo>
                <a:lnTo>
                  <a:pt x="7" y="215"/>
                </a:lnTo>
                <a:lnTo>
                  <a:pt x="7" y="209"/>
                </a:lnTo>
                <a:lnTo>
                  <a:pt x="6" y="211"/>
                </a:lnTo>
                <a:lnTo>
                  <a:pt x="2" y="216"/>
                </a:lnTo>
                <a:lnTo>
                  <a:pt x="0" y="207"/>
                </a:lnTo>
                <a:lnTo>
                  <a:pt x="0" y="199"/>
                </a:lnTo>
                <a:lnTo>
                  <a:pt x="0" y="184"/>
                </a:lnTo>
                <a:lnTo>
                  <a:pt x="2" y="168"/>
                </a:lnTo>
                <a:lnTo>
                  <a:pt x="17" y="147"/>
                </a:lnTo>
                <a:lnTo>
                  <a:pt x="29" y="126"/>
                </a:lnTo>
                <a:lnTo>
                  <a:pt x="42" y="107"/>
                </a:lnTo>
                <a:lnTo>
                  <a:pt x="57" y="88"/>
                </a:lnTo>
                <a:lnTo>
                  <a:pt x="67" y="69"/>
                </a:lnTo>
                <a:lnTo>
                  <a:pt x="80" y="50"/>
                </a:lnTo>
                <a:lnTo>
                  <a:pt x="80" y="34"/>
                </a:lnTo>
                <a:lnTo>
                  <a:pt x="82" y="25"/>
                </a:lnTo>
                <a:lnTo>
                  <a:pt x="96" y="25"/>
                </a:lnTo>
                <a:lnTo>
                  <a:pt x="105" y="25"/>
                </a:lnTo>
                <a:lnTo>
                  <a:pt x="101" y="38"/>
                </a:lnTo>
                <a:lnTo>
                  <a:pt x="98" y="48"/>
                </a:lnTo>
                <a:lnTo>
                  <a:pt x="103" y="46"/>
                </a:lnTo>
                <a:lnTo>
                  <a:pt x="109" y="40"/>
                </a:lnTo>
                <a:lnTo>
                  <a:pt x="111" y="34"/>
                </a:lnTo>
                <a:lnTo>
                  <a:pt x="115" y="28"/>
                </a:lnTo>
                <a:lnTo>
                  <a:pt x="117" y="15"/>
                </a:lnTo>
                <a:lnTo>
                  <a:pt x="117" y="9"/>
                </a:lnTo>
                <a:lnTo>
                  <a:pt x="541" y="7"/>
                </a:lnTo>
                <a:lnTo>
                  <a:pt x="541" y="3"/>
                </a:lnTo>
                <a:lnTo>
                  <a:pt x="539" y="0"/>
                </a:lnTo>
                <a:lnTo>
                  <a:pt x="546" y="0"/>
                </a:lnTo>
                <a:lnTo>
                  <a:pt x="548" y="7"/>
                </a:lnTo>
                <a:lnTo>
                  <a:pt x="552" y="11"/>
                </a:lnTo>
                <a:lnTo>
                  <a:pt x="556" y="15"/>
                </a:lnTo>
                <a:lnTo>
                  <a:pt x="562" y="17"/>
                </a:lnTo>
                <a:lnTo>
                  <a:pt x="566" y="17"/>
                </a:lnTo>
                <a:lnTo>
                  <a:pt x="570" y="17"/>
                </a:lnTo>
                <a:lnTo>
                  <a:pt x="579" y="19"/>
                </a:lnTo>
                <a:lnTo>
                  <a:pt x="589" y="23"/>
                </a:lnTo>
                <a:lnTo>
                  <a:pt x="593" y="21"/>
                </a:lnTo>
                <a:lnTo>
                  <a:pt x="594" y="21"/>
                </a:lnTo>
                <a:lnTo>
                  <a:pt x="600" y="25"/>
                </a:lnTo>
                <a:lnTo>
                  <a:pt x="604" y="27"/>
                </a:lnTo>
                <a:lnTo>
                  <a:pt x="610" y="28"/>
                </a:lnTo>
                <a:lnTo>
                  <a:pt x="616" y="28"/>
                </a:lnTo>
                <a:lnTo>
                  <a:pt x="621" y="27"/>
                </a:lnTo>
                <a:lnTo>
                  <a:pt x="625" y="23"/>
                </a:lnTo>
                <a:lnTo>
                  <a:pt x="627" y="19"/>
                </a:lnTo>
                <a:lnTo>
                  <a:pt x="629" y="15"/>
                </a:lnTo>
                <a:lnTo>
                  <a:pt x="640" y="11"/>
                </a:lnTo>
                <a:lnTo>
                  <a:pt x="650" y="9"/>
                </a:lnTo>
                <a:lnTo>
                  <a:pt x="658" y="9"/>
                </a:lnTo>
                <a:lnTo>
                  <a:pt x="660" y="17"/>
                </a:lnTo>
                <a:lnTo>
                  <a:pt x="662" y="23"/>
                </a:lnTo>
                <a:lnTo>
                  <a:pt x="664" y="25"/>
                </a:lnTo>
                <a:lnTo>
                  <a:pt x="667" y="28"/>
                </a:lnTo>
                <a:lnTo>
                  <a:pt x="673" y="32"/>
                </a:lnTo>
                <a:lnTo>
                  <a:pt x="679" y="36"/>
                </a:lnTo>
                <a:lnTo>
                  <a:pt x="681" y="50"/>
                </a:lnTo>
                <a:lnTo>
                  <a:pt x="681" y="59"/>
                </a:lnTo>
                <a:lnTo>
                  <a:pt x="696" y="63"/>
                </a:lnTo>
                <a:lnTo>
                  <a:pt x="713" y="61"/>
                </a:lnTo>
                <a:lnTo>
                  <a:pt x="721" y="63"/>
                </a:lnTo>
                <a:lnTo>
                  <a:pt x="727" y="69"/>
                </a:lnTo>
                <a:lnTo>
                  <a:pt x="731" y="74"/>
                </a:lnTo>
                <a:lnTo>
                  <a:pt x="734" y="78"/>
                </a:lnTo>
                <a:lnTo>
                  <a:pt x="734" y="88"/>
                </a:lnTo>
                <a:lnTo>
                  <a:pt x="725" y="92"/>
                </a:lnTo>
                <a:lnTo>
                  <a:pt x="715" y="94"/>
                </a:lnTo>
                <a:lnTo>
                  <a:pt x="713" y="88"/>
                </a:lnTo>
                <a:lnTo>
                  <a:pt x="711" y="80"/>
                </a:lnTo>
                <a:lnTo>
                  <a:pt x="706" y="80"/>
                </a:lnTo>
                <a:lnTo>
                  <a:pt x="700" y="94"/>
                </a:lnTo>
                <a:lnTo>
                  <a:pt x="696" y="109"/>
                </a:lnTo>
                <a:lnTo>
                  <a:pt x="685" y="121"/>
                </a:lnTo>
                <a:lnTo>
                  <a:pt x="671" y="134"/>
                </a:lnTo>
                <a:lnTo>
                  <a:pt x="675" y="134"/>
                </a:lnTo>
                <a:lnTo>
                  <a:pt x="679" y="134"/>
                </a:lnTo>
                <a:lnTo>
                  <a:pt x="694" y="132"/>
                </a:lnTo>
                <a:lnTo>
                  <a:pt x="711" y="130"/>
                </a:lnTo>
                <a:lnTo>
                  <a:pt x="719" y="130"/>
                </a:lnTo>
                <a:lnTo>
                  <a:pt x="727" y="128"/>
                </a:lnTo>
                <a:lnTo>
                  <a:pt x="750" y="121"/>
                </a:lnTo>
                <a:lnTo>
                  <a:pt x="765" y="117"/>
                </a:lnTo>
                <a:lnTo>
                  <a:pt x="781" y="107"/>
                </a:lnTo>
                <a:lnTo>
                  <a:pt x="788" y="101"/>
                </a:lnTo>
                <a:lnTo>
                  <a:pt x="796" y="96"/>
                </a:lnTo>
                <a:lnTo>
                  <a:pt x="804" y="88"/>
                </a:lnTo>
                <a:lnTo>
                  <a:pt x="809" y="80"/>
                </a:lnTo>
                <a:lnTo>
                  <a:pt x="834" y="80"/>
                </a:lnTo>
                <a:lnTo>
                  <a:pt x="852" y="76"/>
                </a:lnTo>
                <a:lnTo>
                  <a:pt x="867" y="76"/>
                </a:lnTo>
                <a:lnTo>
                  <a:pt x="875" y="74"/>
                </a:lnTo>
                <a:lnTo>
                  <a:pt x="880" y="73"/>
                </a:lnTo>
                <a:lnTo>
                  <a:pt x="888" y="69"/>
                </a:lnTo>
                <a:lnTo>
                  <a:pt x="894" y="63"/>
                </a:lnTo>
                <a:lnTo>
                  <a:pt x="899" y="55"/>
                </a:lnTo>
                <a:lnTo>
                  <a:pt x="905" y="46"/>
                </a:lnTo>
                <a:lnTo>
                  <a:pt x="907" y="42"/>
                </a:lnTo>
                <a:lnTo>
                  <a:pt x="911" y="40"/>
                </a:lnTo>
                <a:lnTo>
                  <a:pt x="915" y="38"/>
                </a:lnTo>
                <a:lnTo>
                  <a:pt x="921" y="36"/>
                </a:lnTo>
                <a:lnTo>
                  <a:pt x="934" y="38"/>
                </a:lnTo>
                <a:lnTo>
                  <a:pt x="940" y="36"/>
                </a:lnTo>
                <a:lnTo>
                  <a:pt x="936" y="50"/>
                </a:lnTo>
                <a:lnTo>
                  <a:pt x="932" y="57"/>
                </a:lnTo>
                <a:lnTo>
                  <a:pt x="932" y="80"/>
                </a:lnTo>
                <a:lnTo>
                  <a:pt x="934" y="82"/>
                </a:lnTo>
                <a:close/>
              </a:path>
            </a:pathLst>
          </a:custGeom>
          <a:solidFill>
            <a:srgbClr val="FFCC66"/>
          </a:solidFill>
          <a:ln w="9525">
            <a:noFill/>
            <a:round/>
            <a:headEnd/>
            <a:tailEnd/>
          </a:ln>
        </p:spPr>
        <p:txBody>
          <a:bodyPr/>
          <a:lstStyle/>
          <a:p>
            <a:endParaRPr lang="it-IT"/>
          </a:p>
        </p:txBody>
      </p:sp>
      <p:sp>
        <p:nvSpPr>
          <p:cNvPr id="15619" name="Freeform 554"/>
          <p:cNvSpPr>
            <a:spLocks noChangeAspect="1"/>
          </p:cNvSpPr>
          <p:nvPr/>
        </p:nvSpPr>
        <p:spPr bwMode="auto">
          <a:xfrm>
            <a:off x="7224713" y="4613275"/>
            <a:ext cx="1165225" cy="935038"/>
          </a:xfrm>
          <a:custGeom>
            <a:avLst/>
            <a:gdLst>
              <a:gd name="T0" fmla="*/ 2147483647 w 688"/>
              <a:gd name="T1" fmla="*/ 2147483647 h 552"/>
              <a:gd name="T2" fmla="*/ 2147483647 w 688"/>
              <a:gd name="T3" fmla="*/ 2147483647 h 552"/>
              <a:gd name="T4" fmla="*/ 2147483647 w 688"/>
              <a:gd name="T5" fmla="*/ 2147483647 h 552"/>
              <a:gd name="T6" fmla="*/ 2147483647 w 688"/>
              <a:gd name="T7" fmla="*/ 2147483647 h 552"/>
              <a:gd name="T8" fmla="*/ 2147483647 w 688"/>
              <a:gd name="T9" fmla="*/ 2147483647 h 552"/>
              <a:gd name="T10" fmla="*/ 2147483647 w 688"/>
              <a:gd name="T11" fmla="*/ 2147483647 h 552"/>
              <a:gd name="T12" fmla="*/ 2147483647 w 688"/>
              <a:gd name="T13" fmla="*/ 2147483647 h 552"/>
              <a:gd name="T14" fmla="*/ 2147483647 w 688"/>
              <a:gd name="T15" fmla="*/ 2147483647 h 552"/>
              <a:gd name="T16" fmla="*/ 2147483647 w 688"/>
              <a:gd name="T17" fmla="*/ 2147483647 h 552"/>
              <a:gd name="T18" fmla="*/ 2147483647 w 688"/>
              <a:gd name="T19" fmla="*/ 2147483647 h 552"/>
              <a:gd name="T20" fmla="*/ 2147483647 w 688"/>
              <a:gd name="T21" fmla="*/ 2147483647 h 552"/>
              <a:gd name="T22" fmla="*/ 2147483647 w 688"/>
              <a:gd name="T23" fmla="*/ 2147483647 h 552"/>
              <a:gd name="T24" fmla="*/ 2147483647 w 688"/>
              <a:gd name="T25" fmla="*/ 2147483647 h 552"/>
              <a:gd name="T26" fmla="*/ 2147483647 w 688"/>
              <a:gd name="T27" fmla="*/ 2147483647 h 552"/>
              <a:gd name="T28" fmla="*/ 2147483647 w 688"/>
              <a:gd name="T29" fmla="*/ 2147483647 h 552"/>
              <a:gd name="T30" fmla="*/ 2147483647 w 688"/>
              <a:gd name="T31" fmla="*/ 2147483647 h 552"/>
              <a:gd name="T32" fmla="*/ 2147483647 w 688"/>
              <a:gd name="T33" fmla="*/ 2147483647 h 552"/>
              <a:gd name="T34" fmla="*/ 2147483647 w 688"/>
              <a:gd name="T35" fmla="*/ 2147483647 h 552"/>
              <a:gd name="T36" fmla="*/ 2147483647 w 688"/>
              <a:gd name="T37" fmla="*/ 2147483647 h 552"/>
              <a:gd name="T38" fmla="*/ 2147483647 w 688"/>
              <a:gd name="T39" fmla="*/ 2147483647 h 552"/>
              <a:gd name="T40" fmla="*/ 2147483647 w 688"/>
              <a:gd name="T41" fmla="*/ 2147483647 h 552"/>
              <a:gd name="T42" fmla="*/ 2147483647 w 688"/>
              <a:gd name="T43" fmla="*/ 2147483647 h 552"/>
              <a:gd name="T44" fmla="*/ 2147483647 w 688"/>
              <a:gd name="T45" fmla="*/ 2147483647 h 552"/>
              <a:gd name="T46" fmla="*/ 2147483647 w 688"/>
              <a:gd name="T47" fmla="*/ 2147483647 h 552"/>
              <a:gd name="T48" fmla="*/ 2147483647 w 688"/>
              <a:gd name="T49" fmla="*/ 2147483647 h 552"/>
              <a:gd name="T50" fmla="*/ 2147483647 w 688"/>
              <a:gd name="T51" fmla="*/ 2147483647 h 552"/>
              <a:gd name="T52" fmla="*/ 2147483647 w 688"/>
              <a:gd name="T53" fmla="*/ 2147483647 h 552"/>
              <a:gd name="T54" fmla="*/ 2147483647 w 688"/>
              <a:gd name="T55" fmla="*/ 2147483647 h 552"/>
              <a:gd name="T56" fmla="*/ 2147483647 w 688"/>
              <a:gd name="T57" fmla="*/ 2147483647 h 552"/>
              <a:gd name="T58" fmla="*/ 2147483647 w 688"/>
              <a:gd name="T59" fmla="*/ 2147483647 h 552"/>
              <a:gd name="T60" fmla="*/ 2147483647 w 688"/>
              <a:gd name="T61" fmla="*/ 2147483647 h 552"/>
              <a:gd name="T62" fmla="*/ 2147483647 w 688"/>
              <a:gd name="T63" fmla="*/ 2147483647 h 552"/>
              <a:gd name="T64" fmla="*/ 2147483647 w 688"/>
              <a:gd name="T65" fmla="*/ 2147483647 h 552"/>
              <a:gd name="T66" fmla="*/ 2147483647 w 688"/>
              <a:gd name="T67" fmla="*/ 2147483647 h 552"/>
              <a:gd name="T68" fmla="*/ 2147483647 w 688"/>
              <a:gd name="T69" fmla="*/ 2147483647 h 552"/>
              <a:gd name="T70" fmla="*/ 2147483647 w 688"/>
              <a:gd name="T71" fmla="*/ 2147483647 h 552"/>
              <a:gd name="T72" fmla="*/ 2147483647 w 688"/>
              <a:gd name="T73" fmla="*/ 2147483647 h 552"/>
              <a:gd name="T74" fmla="*/ 2147483647 w 688"/>
              <a:gd name="T75" fmla="*/ 2147483647 h 552"/>
              <a:gd name="T76" fmla="*/ 2147483647 w 688"/>
              <a:gd name="T77" fmla="*/ 2147483647 h 552"/>
              <a:gd name="T78" fmla="*/ 2147483647 w 688"/>
              <a:gd name="T79" fmla="*/ 2147483647 h 552"/>
              <a:gd name="T80" fmla="*/ 2147483647 w 688"/>
              <a:gd name="T81" fmla="*/ 2147483647 h 552"/>
              <a:gd name="T82" fmla="*/ 2147483647 w 688"/>
              <a:gd name="T83" fmla="*/ 2147483647 h 552"/>
              <a:gd name="T84" fmla="*/ 2147483647 w 688"/>
              <a:gd name="T85" fmla="*/ 2147483647 h 552"/>
              <a:gd name="T86" fmla="*/ 2147483647 w 688"/>
              <a:gd name="T87" fmla="*/ 2147483647 h 552"/>
              <a:gd name="T88" fmla="*/ 2147483647 w 688"/>
              <a:gd name="T89" fmla="*/ 2147483647 h 552"/>
              <a:gd name="T90" fmla="*/ 2147483647 w 688"/>
              <a:gd name="T91" fmla="*/ 2147483647 h 552"/>
              <a:gd name="T92" fmla="*/ 2147483647 w 688"/>
              <a:gd name="T93" fmla="*/ 2147483647 h 552"/>
              <a:gd name="T94" fmla="*/ 2147483647 w 688"/>
              <a:gd name="T95" fmla="*/ 2147483647 h 552"/>
              <a:gd name="T96" fmla="*/ 2147483647 w 688"/>
              <a:gd name="T97" fmla="*/ 2147483647 h 552"/>
              <a:gd name="T98" fmla="*/ 2147483647 w 688"/>
              <a:gd name="T99" fmla="*/ 2147483647 h 552"/>
              <a:gd name="T100" fmla="*/ 2147483647 w 688"/>
              <a:gd name="T101" fmla="*/ 2147483647 h 552"/>
              <a:gd name="T102" fmla="*/ 2147483647 w 688"/>
              <a:gd name="T103" fmla="*/ 2147483647 h 552"/>
              <a:gd name="T104" fmla="*/ 2147483647 w 688"/>
              <a:gd name="T105" fmla="*/ 2147483647 h 552"/>
              <a:gd name="T106" fmla="*/ 2147483647 w 688"/>
              <a:gd name="T107" fmla="*/ 2147483647 h 552"/>
              <a:gd name="T108" fmla="*/ 2147483647 w 688"/>
              <a:gd name="T109" fmla="*/ 2147483647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8"/>
              <a:gd name="T166" fmla="*/ 0 h 552"/>
              <a:gd name="T167" fmla="*/ 688 w 688"/>
              <a:gd name="T168" fmla="*/ 552 h 5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8" h="552">
                <a:moveTo>
                  <a:pt x="44" y="230"/>
                </a:moveTo>
                <a:lnTo>
                  <a:pt x="48" y="236"/>
                </a:lnTo>
                <a:lnTo>
                  <a:pt x="52" y="239"/>
                </a:lnTo>
                <a:lnTo>
                  <a:pt x="59" y="230"/>
                </a:lnTo>
                <a:lnTo>
                  <a:pt x="67" y="220"/>
                </a:lnTo>
                <a:lnTo>
                  <a:pt x="86" y="211"/>
                </a:lnTo>
                <a:lnTo>
                  <a:pt x="100" y="199"/>
                </a:lnTo>
                <a:lnTo>
                  <a:pt x="109" y="201"/>
                </a:lnTo>
                <a:lnTo>
                  <a:pt x="115" y="199"/>
                </a:lnTo>
                <a:lnTo>
                  <a:pt x="128" y="193"/>
                </a:lnTo>
                <a:lnTo>
                  <a:pt x="148" y="188"/>
                </a:lnTo>
                <a:lnTo>
                  <a:pt x="161" y="188"/>
                </a:lnTo>
                <a:lnTo>
                  <a:pt x="174" y="184"/>
                </a:lnTo>
                <a:lnTo>
                  <a:pt x="182" y="178"/>
                </a:lnTo>
                <a:lnTo>
                  <a:pt x="192" y="166"/>
                </a:lnTo>
                <a:lnTo>
                  <a:pt x="199" y="157"/>
                </a:lnTo>
                <a:lnTo>
                  <a:pt x="205" y="147"/>
                </a:lnTo>
                <a:lnTo>
                  <a:pt x="203" y="143"/>
                </a:lnTo>
                <a:lnTo>
                  <a:pt x="201" y="140"/>
                </a:lnTo>
                <a:lnTo>
                  <a:pt x="209" y="132"/>
                </a:lnTo>
                <a:lnTo>
                  <a:pt x="217" y="124"/>
                </a:lnTo>
                <a:lnTo>
                  <a:pt x="220" y="136"/>
                </a:lnTo>
                <a:lnTo>
                  <a:pt x="224" y="142"/>
                </a:lnTo>
                <a:lnTo>
                  <a:pt x="226" y="136"/>
                </a:lnTo>
                <a:lnTo>
                  <a:pt x="228" y="130"/>
                </a:lnTo>
                <a:lnTo>
                  <a:pt x="230" y="122"/>
                </a:lnTo>
                <a:lnTo>
                  <a:pt x="232" y="115"/>
                </a:lnTo>
                <a:lnTo>
                  <a:pt x="232" y="119"/>
                </a:lnTo>
                <a:lnTo>
                  <a:pt x="234" y="122"/>
                </a:lnTo>
                <a:lnTo>
                  <a:pt x="245" y="122"/>
                </a:lnTo>
                <a:lnTo>
                  <a:pt x="245" y="109"/>
                </a:lnTo>
                <a:lnTo>
                  <a:pt x="245" y="99"/>
                </a:lnTo>
                <a:lnTo>
                  <a:pt x="255" y="99"/>
                </a:lnTo>
                <a:lnTo>
                  <a:pt x="259" y="99"/>
                </a:lnTo>
                <a:lnTo>
                  <a:pt x="265" y="90"/>
                </a:lnTo>
                <a:lnTo>
                  <a:pt x="268" y="80"/>
                </a:lnTo>
                <a:lnTo>
                  <a:pt x="272" y="82"/>
                </a:lnTo>
                <a:lnTo>
                  <a:pt x="274" y="82"/>
                </a:lnTo>
                <a:lnTo>
                  <a:pt x="276" y="80"/>
                </a:lnTo>
                <a:lnTo>
                  <a:pt x="278" y="76"/>
                </a:lnTo>
                <a:lnTo>
                  <a:pt x="280" y="71"/>
                </a:lnTo>
                <a:lnTo>
                  <a:pt x="280" y="67"/>
                </a:lnTo>
                <a:lnTo>
                  <a:pt x="289" y="69"/>
                </a:lnTo>
                <a:lnTo>
                  <a:pt x="299" y="69"/>
                </a:lnTo>
                <a:lnTo>
                  <a:pt x="307" y="82"/>
                </a:lnTo>
                <a:lnTo>
                  <a:pt x="314" y="94"/>
                </a:lnTo>
                <a:lnTo>
                  <a:pt x="316" y="92"/>
                </a:lnTo>
                <a:lnTo>
                  <a:pt x="320" y="90"/>
                </a:lnTo>
                <a:lnTo>
                  <a:pt x="324" y="90"/>
                </a:lnTo>
                <a:lnTo>
                  <a:pt x="328" y="90"/>
                </a:lnTo>
                <a:lnTo>
                  <a:pt x="332" y="88"/>
                </a:lnTo>
                <a:lnTo>
                  <a:pt x="334" y="86"/>
                </a:lnTo>
                <a:lnTo>
                  <a:pt x="334" y="84"/>
                </a:lnTo>
                <a:lnTo>
                  <a:pt x="334" y="78"/>
                </a:lnTo>
                <a:lnTo>
                  <a:pt x="341" y="65"/>
                </a:lnTo>
                <a:lnTo>
                  <a:pt x="349" y="51"/>
                </a:lnTo>
                <a:lnTo>
                  <a:pt x="376" y="40"/>
                </a:lnTo>
                <a:lnTo>
                  <a:pt x="391" y="34"/>
                </a:lnTo>
                <a:lnTo>
                  <a:pt x="385" y="23"/>
                </a:lnTo>
                <a:lnTo>
                  <a:pt x="382" y="15"/>
                </a:lnTo>
                <a:lnTo>
                  <a:pt x="391" y="13"/>
                </a:lnTo>
                <a:lnTo>
                  <a:pt x="399" y="11"/>
                </a:lnTo>
                <a:lnTo>
                  <a:pt x="401" y="17"/>
                </a:lnTo>
                <a:lnTo>
                  <a:pt x="403" y="23"/>
                </a:lnTo>
                <a:lnTo>
                  <a:pt x="406" y="26"/>
                </a:lnTo>
                <a:lnTo>
                  <a:pt x="412" y="30"/>
                </a:lnTo>
                <a:lnTo>
                  <a:pt x="424" y="34"/>
                </a:lnTo>
                <a:lnTo>
                  <a:pt x="435" y="36"/>
                </a:lnTo>
                <a:lnTo>
                  <a:pt x="439" y="34"/>
                </a:lnTo>
                <a:lnTo>
                  <a:pt x="445" y="34"/>
                </a:lnTo>
                <a:lnTo>
                  <a:pt x="449" y="36"/>
                </a:lnTo>
                <a:lnTo>
                  <a:pt x="454" y="38"/>
                </a:lnTo>
                <a:lnTo>
                  <a:pt x="458" y="34"/>
                </a:lnTo>
                <a:lnTo>
                  <a:pt x="460" y="30"/>
                </a:lnTo>
                <a:lnTo>
                  <a:pt x="460" y="44"/>
                </a:lnTo>
                <a:lnTo>
                  <a:pt x="456" y="53"/>
                </a:lnTo>
                <a:lnTo>
                  <a:pt x="447" y="67"/>
                </a:lnTo>
                <a:lnTo>
                  <a:pt x="437" y="78"/>
                </a:lnTo>
                <a:lnTo>
                  <a:pt x="430" y="86"/>
                </a:lnTo>
                <a:lnTo>
                  <a:pt x="439" y="95"/>
                </a:lnTo>
                <a:lnTo>
                  <a:pt x="445" y="105"/>
                </a:lnTo>
                <a:lnTo>
                  <a:pt x="453" y="107"/>
                </a:lnTo>
                <a:lnTo>
                  <a:pt x="458" y="107"/>
                </a:lnTo>
                <a:lnTo>
                  <a:pt x="470" y="115"/>
                </a:lnTo>
                <a:lnTo>
                  <a:pt x="481" y="124"/>
                </a:lnTo>
                <a:lnTo>
                  <a:pt x="493" y="136"/>
                </a:lnTo>
                <a:lnTo>
                  <a:pt x="504" y="145"/>
                </a:lnTo>
                <a:lnTo>
                  <a:pt x="512" y="142"/>
                </a:lnTo>
                <a:lnTo>
                  <a:pt x="518" y="136"/>
                </a:lnTo>
                <a:lnTo>
                  <a:pt x="524" y="128"/>
                </a:lnTo>
                <a:lnTo>
                  <a:pt x="529" y="119"/>
                </a:lnTo>
                <a:lnTo>
                  <a:pt x="533" y="107"/>
                </a:lnTo>
                <a:lnTo>
                  <a:pt x="537" y="95"/>
                </a:lnTo>
                <a:lnTo>
                  <a:pt x="539" y="86"/>
                </a:lnTo>
                <a:lnTo>
                  <a:pt x="541" y="76"/>
                </a:lnTo>
                <a:lnTo>
                  <a:pt x="541" y="65"/>
                </a:lnTo>
                <a:lnTo>
                  <a:pt x="543" y="55"/>
                </a:lnTo>
                <a:lnTo>
                  <a:pt x="547" y="46"/>
                </a:lnTo>
                <a:lnTo>
                  <a:pt x="550" y="36"/>
                </a:lnTo>
                <a:lnTo>
                  <a:pt x="554" y="28"/>
                </a:lnTo>
                <a:lnTo>
                  <a:pt x="558" y="21"/>
                </a:lnTo>
                <a:lnTo>
                  <a:pt x="560" y="11"/>
                </a:lnTo>
                <a:lnTo>
                  <a:pt x="560" y="0"/>
                </a:lnTo>
                <a:lnTo>
                  <a:pt x="564" y="7"/>
                </a:lnTo>
                <a:lnTo>
                  <a:pt x="568" y="13"/>
                </a:lnTo>
                <a:lnTo>
                  <a:pt x="573" y="21"/>
                </a:lnTo>
                <a:lnTo>
                  <a:pt x="577" y="23"/>
                </a:lnTo>
                <a:lnTo>
                  <a:pt x="573" y="25"/>
                </a:lnTo>
                <a:lnTo>
                  <a:pt x="571" y="25"/>
                </a:lnTo>
                <a:lnTo>
                  <a:pt x="573" y="34"/>
                </a:lnTo>
                <a:lnTo>
                  <a:pt x="577" y="44"/>
                </a:lnTo>
                <a:lnTo>
                  <a:pt x="575" y="53"/>
                </a:lnTo>
                <a:lnTo>
                  <a:pt x="573" y="63"/>
                </a:lnTo>
                <a:lnTo>
                  <a:pt x="575" y="69"/>
                </a:lnTo>
                <a:lnTo>
                  <a:pt x="577" y="72"/>
                </a:lnTo>
                <a:lnTo>
                  <a:pt x="583" y="76"/>
                </a:lnTo>
                <a:lnTo>
                  <a:pt x="587" y="76"/>
                </a:lnTo>
                <a:lnTo>
                  <a:pt x="591" y="82"/>
                </a:lnTo>
                <a:lnTo>
                  <a:pt x="596" y="82"/>
                </a:lnTo>
                <a:lnTo>
                  <a:pt x="598" y="105"/>
                </a:lnTo>
                <a:lnTo>
                  <a:pt x="600" y="126"/>
                </a:lnTo>
                <a:lnTo>
                  <a:pt x="604" y="147"/>
                </a:lnTo>
                <a:lnTo>
                  <a:pt x="606" y="166"/>
                </a:lnTo>
                <a:lnTo>
                  <a:pt x="612" y="170"/>
                </a:lnTo>
                <a:lnTo>
                  <a:pt x="621" y="176"/>
                </a:lnTo>
                <a:lnTo>
                  <a:pt x="625" y="184"/>
                </a:lnTo>
                <a:lnTo>
                  <a:pt x="631" y="186"/>
                </a:lnTo>
                <a:lnTo>
                  <a:pt x="633" y="195"/>
                </a:lnTo>
                <a:lnTo>
                  <a:pt x="637" y="211"/>
                </a:lnTo>
                <a:lnTo>
                  <a:pt x="641" y="226"/>
                </a:lnTo>
                <a:lnTo>
                  <a:pt x="644" y="234"/>
                </a:lnTo>
                <a:lnTo>
                  <a:pt x="654" y="236"/>
                </a:lnTo>
                <a:lnTo>
                  <a:pt x="664" y="237"/>
                </a:lnTo>
                <a:lnTo>
                  <a:pt x="662" y="241"/>
                </a:lnTo>
                <a:lnTo>
                  <a:pt x="662" y="243"/>
                </a:lnTo>
                <a:lnTo>
                  <a:pt x="660" y="243"/>
                </a:lnTo>
                <a:lnTo>
                  <a:pt x="656" y="245"/>
                </a:lnTo>
                <a:lnTo>
                  <a:pt x="669" y="268"/>
                </a:lnTo>
                <a:lnTo>
                  <a:pt x="685" y="291"/>
                </a:lnTo>
                <a:lnTo>
                  <a:pt x="687" y="287"/>
                </a:lnTo>
                <a:lnTo>
                  <a:pt x="688" y="282"/>
                </a:lnTo>
                <a:lnTo>
                  <a:pt x="688" y="287"/>
                </a:lnTo>
                <a:lnTo>
                  <a:pt x="688" y="293"/>
                </a:lnTo>
                <a:lnTo>
                  <a:pt x="679" y="322"/>
                </a:lnTo>
                <a:lnTo>
                  <a:pt x="679" y="331"/>
                </a:lnTo>
                <a:lnTo>
                  <a:pt x="677" y="339"/>
                </a:lnTo>
                <a:lnTo>
                  <a:pt x="675" y="349"/>
                </a:lnTo>
                <a:lnTo>
                  <a:pt x="669" y="356"/>
                </a:lnTo>
                <a:lnTo>
                  <a:pt x="660" y="372"/>
                </a:lnTo>
                <a:lnTo>
                  <a:pt x="652" y="385"/>
                </a:lnTo>
                <a:lnTo>
                  <a:pt x="642" y="402"/>
                </a:lnTo>
                <a:lnTo>
                  <a:pt x="631" y="420"/>
                </a:lnTo>
                <a:lnTo>
                  <a:pt x="623" y="427"/>
                </a:lnTo>
                <a:lnTo>
                  <a:pt x="618" y="435"/>
                </a:lnTo>
                <a:lnTo>
                  <a:pt x="608" y="439"/>
                </a:lnTo>
                <a:lnTo>
                  <a:pt x="598" y="441"/>
                </a:lnTo>
                <a:lnTo>
                  <a:pt x="596" y="449"/>
                </a:lnTo>
                <a:lnTo>
                  <a:pt x="594" y="454"/>
                </a:lnTo>
                <a:lnTo>
                  <a:pt x="589" y="460"/>
                </a:lnTo>
                <a:lnTo>
                  <a:pt x="585" y="464"/>
                </a:lnTo>
                <a:lnTo>
                  <a:pt x="571" y="473"/>
                </a:lnTo>
                <a:lnTo>
                  <a:pt x="560" y="483"/>
                </a:lnTo>
                <a:lnTo>
                  <a:pt x="548" y="498"/>
                </a:lnTo>
                <a:lnTo>
                  <a:pt x="533" y="518"/>
                </a:lnTo>
                <a:lnTo>
                  <a:pt x="531" y="523"/>
                </a:lnTo>
                <a:lnTo>
                  <a:pt x="529" y="529"/>
                </a:lnTo>
                <a:lnTo>
                  <a:pt x="525" y="533"/>
                </a:lnTo>
                <a:lnTo>
                  <a:pt x="522" y="533"/>
                </a:lnTo>
                <a:lnTo>
                  <a:pt x="512" y="533"/>
                </a:lnTo>
                <a:lnTo>
                  <a:pt x="504" y="533"/>
                </a:lnTo>
                <a:lnTo>
                  <a:pt x="487" y="541"/>
                </a:lnTo>
                <a:lnTo>
                  <a:pt x="460" y="552"/>
                </a:lnTo>
                <a:lnTo>
                  <a:pt x="460" y="550"/>
                </a:lnTo>
                <a:lnTo>
                  <a:pt x="460" y="548"/>
                </a:lnTo>
                <a:lnTo>
                  <a:pt x="453" y="546"/>
                </a:lnTo>
                <a:lnTo>
                  <a:pt x="449" y="543"/>
                </a:lnTo>
                <a:lnTo>
                  <a:pt x="447" y="537"/>
                </a:lnTo>
                <a:lnTo>
                  <a:pt x="447" y="533"/>
                </a:lnTo>
                <a:lnTo>
                  <a:pt x="431" y="544"/>
                </a:lnTo>
                <a:lnTo>
                  <a:pt x="418" y="552"/>
                </a:lnTo>
                <a:lnTo>
                  <a:pt x="414" y="550"/>
                </a:lnTo>
                <a:lnTo>
                  <a:pt x="412" y="546"/>
                </a:lnTo>
                <a:lnTo>
                  <a:pt x="399" y="544"/>
                </a:lnTo>
                <a:lnTo>
                  <a:pt x="387" y="541"/>
                </a:lnTo>
                <a:lnTo>
                  <a:pt x="382" y="539"/>
                </a:lnTo>
                <a:lnTo>
                  <a:pt x="378" y="535"/>
                </a:lnTo>
                <a:lnTo>
                  <a:pt x="374" y="531"/>
                </a:lnTo>
                <a:lnTo>
                  <a:pt x="374" y="525"/>
                </a:lnTo>
                <a:lnTo>
                  <a:pt x="378" y="516"/>
                </a:lnTo>
                <a:lnTo>
                  <a:pt x="382" y="504"/>
                </a:lnTo>
                <a:lnTo>
                  <a:pt x="382" y="493"/>
                </a:lnTo>
                <a:lnTo>
                  <a:pt x="385" y="487"/>
                </a:lnTo>
                <a:lnTo>
                  <a:pt x="372" y="487"/>
                </a:lnTo>
                <a:lnTo>
                  <a:pt x="370" y="491"/>
                </a:lnTo>
                <a:lnTo>
                  <a:pt x="374" y="483"/>
                </a:lnTo>
                <a:lnTo>
                  <a:pt x="378" y="477"/>
                </a:lnTo>
                <a:lnTo>
                  <a:pt x="378" y="466"/>
                </a:lnTo>
                <a:lnTo>
                  <a:pt x="368" y="473"/>
                </a:lnTo>
                <a:lnTo>
                  <a:pt x="359" y="479"/>
                </a:lnTo>
                <a:lnTo>
                  <a:pt x="351" y="479"/>
                </a:lnTo>
                <a:lnTo>
                  <a:pt x="370" y="460"/>
                </a:lnTo>
                <a:lnTo>
                  <a:pt x="385" y="439"/>
                </a:lnTo>
                <a:lnTo>
                  <a:pt x="382" y="437"/>
                </a:lnTo>
                <a:lnTo>
                  <a:pt x="378" y="439"/>
                </a:lnTo>
                <a:lnTo>
                  <a:pt x="374" y="443"/>
                </a:lnTo>
                <a:lnTo>
                  <a:pt x="372" y="445"/>
                </a:lnTo>
                <a:lnTo>
                  <a:pt x="351" y="462"/>
                </a:lnTo>
                <a:lnTo>
                  <a:pt x="330" y="475"/>
                </a:lnTo>
                <a:lnTo>
                  <a:pt x="330" y="441"/>
                </a:lnTo>
                <a:lnTo>
                  <a:pt x="326" y="439"/>
                </a:lnTo>
                <a:lnTo>
                  <a:pt x="322" y="437"/>
                </a:lnTo>
                <a:lnTo>
                  <a:pt x="322" y="433"/>
                </a:lnTo>
                <a:lnTo>
                  <a:pt x="322" y="429"/>
                </a:lnTo>
                <a:lnTo>
                  <a:pt x="314" y="422"/>
                </a:lnTo>
                <a:lnTo>
                  <a:pt x="303" y="416"/>
                </a:lnTo>
                <a:lnTo>
                  <a:pt x="291" y="410"/>
                </a:lnTo>
                <a:lnTo>
                  <a:pt x="280" y="408"/>
                </a:lnTo>
                <a:lnTo>
                  <a:pt x="274" y="410"/>
                </a:lnTo>
                <a:lnTo>
                  <a:pt x="270" y="414"/>
                </a:lnTo>
                <a:lnTo>
                  <a:pt x="245" y="414"/>
                </a:lnTo>
                <a:lnTo>
                  <a:pt x="220" y="422"/>
                </a:lnTo>
                <a:lnTo>
                  <a:pt x="195" y="427"/>
                </a:lnTo>
                <a:lnTo>
                  <a:pt x="176" y="433"/>
                </a:lnTo>
                <a:lnTo>
                  <a:pt x="159" y="441"/>
                </a:lnTo>
                <a:lnTo>
                  <a:pt x="153" y="447"/>
                </a:lnTo>
                <a:lnTo>
                  <a:pt x="149" y="452"/>
                </a:lnTo>
                <a:lnTo>
                  <a:pt x="146" y="456"/>
                </a:lnTo>
                <a:lnTo>
                  <a:pt x="138" y="458"/>
                </a:lnTo>
                <a:lnTo>
                  <a:pt x="90" y="458"/>
                </a:lnTo>
                <a:lnTo>
                  <a:pt x="75" y="464"/>
                </a:lnTo>
                <a:lnTo>
                  <a:pt x="63" y="470"/>
                </a:lnTo>
                <a:lnTo>
                  <a:pt x="57" y="472"/>
                </a:lnTo>
                <a:lnTo>
                  <a:pt x="50" y="473"/>
                </a:lnTo>
                <a:lnTo>
                  <a:pt x="42" y="475"/>
                </a:lnTo>
                <a:lnTo>
                  <a:pt x="32" y="475"/>
                </a:lnTo>
                <a:lnTo>
                  <a:pt x="19" y="475"/>
                </a:lnTo>
                <a:lnTo>
                  <a:pt x="9" y="472"/>
                </a:lnTo>
                <a:lnTo>
                  <a:pt x="6" y="468"/>
                </a:lnTo>
                <a:lnTo>
                  <a:pt x="4" y="464"/>
                </a:lnTo>
                <a:lnTo>
                  <a:pt x="2" y="460"/>
                </a:lnTo>
                <a:lnTo>
                  <a:pt x="0" y="456"/>
                </a:lnTo>
                <a:lnTo>
                  <a:pt x="2" y="452"/>
                </a:lnTo>
                <a:lnTo>
                  <a:pt x="6" y="450"/>
                </a:lnTo>
                <a:lnTo>
                  <a:pt x="11" y="449"/>
                </a:lnTo>
                <a:lnTo>
                  <a:pt x="15" y="449"/>
                </a:lnTo>
                <a:lnTo>
                  <a:pt x="21" y="443"/>
                </a:lnTo>
                <a:lnTo>
                  <a:pt x="27" y="433"/>
                </a:lnTo>
                <a:lnTo>
                  <a:pt x="31" y="422"/>
                </a:lnTo>
                <a:lnTo>
                  <a:pt x="32" y="412"/>
                </a:lnTo>
                <a:lnTo>
                  <a:pt x="27" y="401"/>
                </a:lnTo>
                <a:lnTo>
                  <a:pt x="21" y="391"/>
                </a:lnTo>
                <a:lnTo>
                  <a:pt x="27" y="381"/>
                </a:lnTo>
                <a:lnTo>
                  <a:pt x="32" y="372"/>
                </a:lnTo>
                <a:lnTo>
                  <a:pt x="31" y="354"/>
                </a:lnTo>
                <a:lnTo>
                  <a:pt x="25" y="337"/>
                </a:lnTo>
                <a:lnTo>
                  <a:pt x="19" y="320"/>
                </a:lnTo>
                <a:lnTo>
                  <a:pt x="15" y="307"/>
                </a:lnTo>
                <a:lnTo>
                  <a:pt x="15" y="297"/>
                </a:lnTo>
                <a:lnTo>
                  <a:pt x="19" y="305"/>
                </a:lnTo>
                <a:lnTo>
                  <a:pt x="23" y="310"/>
                </a:lnTo>
                <a:lnTo>
                  <a:pt x="23" y="303"/>
                </a:lnTo>
                <a:lnTo>
                  <a:pt x="25" y="307"/>
                </a:lnTo>
                <a:lnTo>
                  <a:pt x="27" y="308"/>
                </a:lnTo>
                <a:lnTo>
                  <a:pt x="29" y="310"/>
                </a:lnTo>
                <a:lnTo>
                  <a:pt x="32" y="310"/>
                </a:lnTo>
                <a:lnTo>
                  <a:pt x="36" y="305"/>
                </a:lnTo>
                <a:lnTo>
                  <a:pt x="40" y="299"/>
                </a:lnTo>
                <a:lnTo>
                  <a:pt x="34" y="287"/>
                </a:lnTo>
                <a:lnTo>
                  <a:pt x="31" y="276"/>
                </a:lnTo>
                <a:lnTo>
                  <a:pt x="31" y="270"/>
                </a:lnTo>
                <a:lnTo>
                  <a:pt x="34" y="264"/>
                </a:lnTo>
                <a:lnTo>
                  <a:pt x="38" y="260"/>
                </a:lnTo>
                <a:lnTo>
                  <a:pt x="42" y="260"/>
                </a:lnTo>
                <a:lnTo>
                  <a:pt x="42" y="255"/>
                </a:lnTo>
                <a:lnTo>
                  <a:pt x="42" y="249"/>
                </a:lnTo>
                <a:lnTo>
                  <a:pt x="42" y="239"/>
                </a:lnTo>
                <a:lnTo>
                  <a:pt x="44" y="230"/>
                </a:lnTo>
                <a:close/>
              </a:path>
            </a:pathLst>
          </a:custGeom>
          <a:solidFill>
            <a:srgbClr val="FFCC66"/>
          </a:solidFill>
          <a:ln w="9525">
            <a:noFill/>
            <a:round/>
            <a:headEnd/>
            <a:tailEnd/>
          </a:ln>
        </p:spPr>
        <p:txBody>
          <a:bodyPr/>
          <a:lstStyle/>
          <a:p>
            <a:endParaRPr lang="it-IT"/>
          </a:p>
        </p:txBody>
      </p:sp>
      <p:sp>
        <p:nvSpPr>
          <p:cNvPr id="15620" name="Freeform 555"/>
          <p:cNvSpPr>
            <a:spLocks noChangeAspect="1"/>
          </p:cNvSpPr>
          <p:nvPr/>
        </p:nvSpPr>
        <p:spPr bwMode="auto">
          <a:xfrm>
            <a:off x="865188" y="3240088"/>
            <a:ext cx="769937" cy="598487"/>
          </a:xfrm>
          <a:custGeom>
            <a:avLst/>
            <a:gdLst>
              <a:gd name="T0" fmla="*/ 2147483647 w 454"/>
              <a:gd name="T1" fmla="*/ 2147483647 h 353"/>
              <a:gd name="T2" fmla="*/ 2147483647 w 454"/>
              <a:gd name="T3" fmla="*/ 2147483647 h 353"/>
              <a:gd name="T4" fmla="*/ 2147483647 w 454"/>
              <a:gd name="T5" fmla="*/ 2147483647 h 353"/>
              <a:gd name="T6" fmla="*/ 2147483647 w 454"/>
              <a:gd name="T7" fmla="*/ 2147483647 h 353"/>
              <a:gd name="T8" fmla="*/ 2147483647 w 454"/>
              <a:gd name="T9" fmla="*/ 2147483647 h 353"/>
              <a:gd name="T10" fmla="*/ 2147483647 w 454"/>
              <a:gd name="T11" fmla="*/ 2147483647 h 353"/>
              <a:gd name="T12" fmla="*/ 2147483647 w 454"/>
              <a:gd name="T13" fmla="*/ 2147483647 h 353"/>
              <a:gd name="T14" fmla="*/ 2147483647 w 454"/>
              <a:gd name="T15" fmla="*/ 2147483647 h 353"/>
              <a:gd name="T16" fmla="*/ 2147483647 w 454"/>
              <a:gd name="T17" fmla="*/ 2147483647 h 353"/>
              <a:gd name="T18" fmla="*/ 2147483647 w 454"/>
              <a:gd name="T19" fmla="*/ 2147483647 h 353"/>
              <a:gd name="T20" fmla="*/ 2147483647 w 454"/>
              <a:gd name="T21" fmla="*/ 2147483647 h 353"/>
              <a:gd name="T22" fmla="*/ 2147483647 w 454"/>
              <a:gd name="T23" fmla="*/ 2147483647 h 353"/>
              <a:gd name="T24" fmla="*/ 2147483647 w 454"/>
              <a:gd name="T25" fmla="*/ 2147483647 h 353"/>
              <a:gd name="T26" fmla="*/ 2147483647 w 454"/>
              <a:gd name="T27" fmla="*/ 2147483647 h 353"/>
              <a:gd name="T28" fmla="*/ 2147483647 w 454"/>
              <a:gd name="T29" fmla="*/ 2147483647 h 353"/>
              <a:gd name="T30" fmla="*/ 2147483647 w 454"/>
              <a:gd name="T31" fmla="*/ 2147483647 h 353"/>
              <a:gd name="T32" fmla="*/ 2147483647 w 454"/>
              <a:gd name="T33" fmla="*/ 2147483647 h 353"/>
              <a:gd name="T34" fmla="*/ 2147483647 w 454"/>
              <a:gd name="T35" fmla="*/ 2147483647 h 353"/>
              <a:gd name="T36" fmla="*/ 2147483647 w 454"/>
              <a:gd name="T37" fmla="*/ 2147483647 h 353"/>
              <a:gd name="T38" fmla="*/ 2147483647 w 454"/>
              <a:gd name="T39" fmla="*/ 2147483647 h 353"/>
              <a:gd name="T40" fmla="*/ 2147483647 w 454"/>
              <a:gd name="T41" fmla="*/ 2147483647 h 353"/>
              <a:gd name="T42" fmla="*/ 2147483647 w 454"/>
              <a:gd name="T43" fmla="*/ 2147483647 h 353"/>
              <a:gd name="T44" fmla="*/ 2147483647 w 454"/>
              <a:gd name="T45" fmla="*/ 2147483647 h 353"/>
              <a:gd name="T46" fmla="*/ 2147483647 w 454"/>
              <a:gd name="T47" fmla="*/ 2147483647 h 353"/>
              <a:gd name="T48" fmla="*/ 2147483647 w 454"/>
              <a:gd name="T49" fmla="*/ 2147483647 h 353"/>
              <a:gd name="T50" fmla="*/ 0 w 454"/>
              <a:gd name="T51" fmla="*/ 2147483647 h 353"/>
              <a:gd name="T52" fmla="*/ 2147483647 w 454"/>
              <a:gd name="T53" fmla="*/ 0 h 353"/>
              <a:gd name="T54" fmla="*/ 2147483647 w 454"/>
              <a:gd name="T55" fmla="*/ 2147483647 h 353"/>
              <a:gd name="T56" fmla="*/ 2147483647 w 454"/>
              <a:gd name="T57" fmla="*/ 2147483647 h 353"/>
              <a:gd name="T58" fmla="*/ 2147483647 w 454"/>
              <a:gd name="T59" fmla="*/ 2147483647 h 353"/>
              <a:gd name="T60" fmla="*/ 2147483647 w 454"/>
              <a:gd name="T61" fmla="*/ 2147483647 h 353"/>
              <a:gd name="T62" fmla="*/ 2147483647 w 454"/>
              <a:gd name="T63" fmla="*/ 2147483647 h 353"/>
              <a:gd name="T64" fmla="*/ 2147483647 w 454"/>
              <a:gd name="T65" fmla="*/ 2147483647 h 353"/>
              <a:gd name="T66" fmla="*/ 2147483647 w 454"/>
              <a:gd name="T67" fmla="*/ 2147483647 h 353"/>
              <a:gd name="T68" fmla="*/ 2147483647 w 454"/>
              <a:gd name="T69" fmla="*/ 2147483647 h 353"/>
              <a:gd name="T70" fmla="*/ 2147483647 w 454"/>
              <a:gd name="T71" fmla="*/ 2147483647 h 353"/>
              <a:gd name="T72" fmla="*/ 2147483647 w 454"/>
              <a:gd name="T73" fmla="*/ 2147483647 h 353"/>
              <a:gd name="T74" fmla="*/ 2147483647 w 454"/>
              <a:gd name="T75" fmla="*/ 2147483647 h 353"/>
              <a:gd name="T76" fmla="*/ 2147483647 w 454"/>
              <a:gd name="T77" fmla="*/ 2147483647 h 353"/>
              <a:gd name="T78" fmla="*/ 2147483647 w 454"/>
              <a:gd name="T79" fmla="*/ 2147483647 h 353"/>
              <a:gd name="T80" fmla="*/ 2147483647 w 454"/>
              <a:gd name="T81" fmla="*/ 2147483647 h 353"/>
              <a:gd name="T82" fmla="*/ 2147483647 w 454"/>
              <a:gd name="T83" fmla="*/ 2147483647 h 353"/>
              <a:gd name="T84" fmla="*/ 2147483647 w 454"/>
              <a:gd name="T85" fmla="*/ 2147483647 h 353"/>
              <a:gd name="T86" fmla="*/ 2147483647 w 454"/>
              <a:gd name="T87" fmla="*/ 2147483647 h 353"/>
              <a:gd name="T88" fmla="*/ 2147483647 w 454"/>
              <a:gd name="T89" fmla="*/ 2147483647 h 353"/>
              <a:gd name="T90" fmla="*/ 2147483647 w 454"/>
              <a:gd name="T91" fmla="*/ 2147483647 h 353"/>
              <a:gd name="T92" fmla="*/ 2147483647 w 454"/>
              <a:gd name="T93" fmla="*/ 2147483647 h 353"/>
              <a:gd name="T94" fmla="*/ 2147483647 w 454"/>
              <a:gd name="T95" fmla="*/ 2147483647 h 3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4"/>
              <a:gd name="T145" fmla="*/ 0 h 353"/>
              <a:gd name="T146" fmla="*/ 454 w 454"/>
              <a:gd name="T147" fmla="*/ 353 h 3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4" h="353">
                <a:moveTo>
                  <a:pt x="393" y="282"/>
                </a:moveTo>
                <a:lnTo>
                  <a:pt x="379" y="286"/>
                </a:lnTo>
                <a:lnTo>
                  <a:pt x="368" y="293"/>
                </a:lnTo>
                <a:lnTo>
                  <a:pt x="370" y="299"/>
                </a:lnTo>
                <a:lnTo>
                  <a:pt x="374" y="303"/>
                </a:lnTo>
                <a:lnTo>
                  <a:pt x="377" y="307"/>
                </a:lnTo>
                <a:lnTo>
                  <a:pt x="383" y="311"/>
                </a:lnTo>
                <a:lnTo>
                  <a:pt x="370" y="318"/>
                </a:lnTo>
                <a:lnTo>
                  <a:pt x="354" y="322"/>
                </a:lnTo>
                <a:lnTo>
                  <a:pt x="351" y="336"/>
                </a:lnTo>
                <a:lnTo>
                  <a:pt x="347" y="353"/>
                </a:lnTo>
                <a:lnTo>
                  <a:pt x="341" y="347"/>
                </a:lnTo>
                <a:lnTo>
                  <a:pt x="335" y="343"/>
                </a:lnTo>
                <a:lnTo>
                  <a:pt x="330" y="334"/>
                </a:lnTo>
                <a:lnTo>
                  <a:pt x="322" y="326"/>
                </a:lnTo>
                <a:lnTo>
                  <a:pt x="314" y="320"/>
                </a:lnTo>
                <a:lnTo>
                  <a:pt x="307" y="318"/>
                </a:lnTo>
                <a:lnTo>
                  <a:pt x="291" y="324"/>
                </a:lnTo>
                <a:lnTo>
                  <a:pt x="276" y="330"/>
                </a:lnTo>
                <a:lnTo>
                  <a:pt x="262" y="328"/>
                </a:lnTo>
                <a:lnTo>
                  <a:pt x="249" y="322"/>
                </a:lnTo>
                <a:lnTo>
                  <a:pt x="237" y="315"/>
                </a:lnTo>
                <a:lnTo>
                  <a:pt x="230" y="309"/>
                </a:lnTo>
                <a:lnTo>
                  <a:pt x="214" y="311"/>
                </a:lnTo>
                <a:lnTo>
                  <a:pt x="205" y="303"/>
                </a:lnTo>
                <a:lnTo>
                  <a:pt x="195" y="297"/>
                </a:lnTo>
                <a:lnTo>
                  <a:pt x="189" y="290"/>
                </a:lnTo>
                <a:lnTo>
                  <a:pt x="186" y="284"/>
                </a:lnTo>
                <a:lnTo>
                  <a:pt x="174" y="280"/>
                </a:lnTo>
                <a:lnTo>
                  <a:pt x="166" y="280"/>
                </a:lnTo>
                <a:lnTo>
                  <a:pt x="161" y="276"/>
                </a:lnTo>
                <a:lnTo>
                  <a:pt x="157" y="267"/>
                </a:lnTo>
                <a:lnTo>
                  <a:pt x="151" y="263"/>
                </a:lnTo>
                <a:lnTo>
                  <a:pt x="143" y="263"/>
                </a:lnTo>
                <a:lnTo>
                  <a:pt x="140" y="259"/>
                </a:lnTo>
                <a:lnTo>
                  <a:pt x="134" y="253"/>
                </a:lnTo>
                <a:lnTo>
                  <a:pt x="130" y="246"/>
                </a:lnTo>
                <a:lnTo>
                  <a:pt x="128" y="240"/>
                </a:lnTo>
                <a:lnTo>
                  <a:pt x="134" y="230"/>
                </a:lnTo>
                <a:lnTo>
                  <a:pt x="140" y="217"/>
                </a:lnTo>
                <a:lnTo>
                  <a:pt x="138" y="205"/>
                </a:lnTo>
                <a:lnTo>
                  <a:pt x="134" y="196"/>
                </a:lnTo>
                <a:lnTo>
                  <a:pt x="130" y="186"/>
                </a:lnTo>
                <a:lnTo>
                  <a:pt x="124" y="180"/>
                </a:lnTo>
                <a:lnTo>
                  <a:pt x="111" y="165"/>
                </a:lnTo>
                <a:lnTo>
                  <a:pt x="101" y="150"/>
                </a:lnTo>
                <a:lnTo>
                  <a:pt x="94" y="140"/>
                </a:lnTo>
                <a:lnTo>
                  <a:pt x="88" y="130"/>
                </a:lnTo>
                <a:lnTo>
                  <a:pt x="90" y="129"/>
                </a:lnTo>
                <a:lnTo>
                  <a:pt x="92" y="127"/>
                </a:lnTo>
                <a:lnTo>
                  <a:pt x="90" y="127"/>
                </a:lnTo>
                <a:lnTo>
                  <a:pt x="88" y="125"/>
                </a:lnTo>
                <a:lnTo>
                  <a:pt x="82" y="109"/>
                </a:lnTo>
                <a:lnTo>
                  <a:pt x="72" y="98"/>
                </a:lnTo>
                <a:lnTo>
                  <a:pt x="65" y="82"/>
                </a:lnTo>
                <a:lnTo>
                  <a:pt x="57" y="69"/>
                </a:lnTo>
                <a:lnTo>
                  <a:pt x="51" y="44"/>
                </a:lnTo>
                <a:lnTo>
                  <a:pt x="46" y="23"/>
                </a:lnTo>
                <a:lnTo>
                  <a:pt x="38" y="23"/>
                </a:lnTo>
                <a:lnTo>
                  <a:pt x="30" y="17"/>
                </a:lnTo>
                <a:lnTo>
                  <a:pt x="25" y="31"/>
                </a:lnTo>
                <a:lnTo>
                  <a:pt x="25" y="42"/>
                </a:lnTo>
                <a:lnTo>
                  <a:pt x="32" y="69"/>
                </a:lnTo>
                <a:lnTo>
                  <a:pt x="40" y="98"/>
                </a:lnTo>
                <a:lnTo>
                  <a:pt x="48" y="111"/>
                </a:lnTo>
                <a:lnTo>
                  <a:pt x="57" y="125"/>
                </a:lnTo>
                <a:lnTo>
                  <a:pt x="57" y="132"/>
                </a:lnTo>
                <a:lnTo>
                  <a:pt x="55" y="140"/>
                </a:lnTo>
                <a:lnTo>
                  <a:pt x="55" y="144"/>
                </a:lnTo>
                <a:lnTo>
                  <a:pt x="57" y="148"/>
                </a:lnTo>
                <a:lnTo>
                  <a:pt x="57" y="150"/>
                </a:lnTo>
                <a:lnTo>
                  <a:pt x="61" y="152"/>
                </a:lnTo>
                <a:lnTo>
                  <a:pt x="61" y="157"/>
                </a:lnTo>
                <a:lnTo>
                  <a:pt x="61" y="165"/>
                </a:lnTo>
                <a:lnTo>
                  <a:pt x="67" y="167"/>
                </a:lnTo>
                <a:lnTo>
                  <a:pt x="71" y="171"/>
                </a:lnTo>
                <a:lnTo>
                  <a:pt x="74" y="175"/>
                </a:lnTo>
                <a:lnTo>
                  <a:pt x="74" y="180"/>
                </a:lnTo>
                <a:lnTo>
                  <a:pt x="74" y="186"/>
                </a:lnTo>
                <a:lnTo>
                  <a:pt x="72" y="190"/>
                </a:lnTo>
                <a:lnTo>
                  <a:pt x="69" y="192"/>
                </a:lnTo>
                <a:lnTo>
                  <a:pt x="65" y="196"/>
                </a:lnTo>
                <a:lnTo>
                  <a:pt x="63" y="184"/>
                </a:lnTo>
                <a:lnTo>
                  <a:pt x="61" y="176"/>
                </a:lnTo>
                <a:lnTo>
                  <a:pt x="55" y="171"/>
                </a:lnTo>
                <a:lnTo>
                  <a:pt x="46" y="165"/>
                </a:lnTo>
                <a:lnTo>
                  <a:pt x="40" y="159"/>
                </a:lnTo>
                <a:lnTo>
                  <a:pt x="36" y="152"/>
                </a:lnTo>
                <a:lnTo>
                  <a:pt x="38" y="144"/>
                </a:lnTo>
                <a:lnTo>
                  <a:pt x="40" y="134"/>
                </a:lnTo>
                <a:lnTo>
                  <a:pt x="25" y="115"/>
                </a:lnTo>
                <a:lnTo>
                  <a:pt x="5" y="96"/>
                </a:lnTo>
                <a:lnTo>
                  <a:pt x="13" y="94"/>
                </a:lnTo>
                <a:lnTo>
                  <a:pt x="19" y="92"/>
                </a:lnTo>
                <a:lnTo>
                  <a:pt x="21" y="86"/>
                </a:lnTo>
                <a:lnTo>
                  <a:pt x="23" y="79"/>
                </a:lnTo>
                <a:lnTo>
                  <a:pt x="21" y="73"/>
                </a:lnTo>
                <a:lnTo>
                  <a:pt x="17" y="67"/>
                </a:lnTo>
                <a:lnTo>
                  <a:pt x="11" y="63"/>
                </a:lnTo>
                <a:lnTo>
                  <a:pt x="7" y="59"/>
                </a:lnTo>
                <a:lnTo>
                  <a:pt x="1" y="44"/>
                </a:lnTo>
                <a:lnTo>
                  <a:pt x="0" y="29"/>
                </a:lnTo>
                <a:lnTo>
                  <a:pt x="0" y="15"/>
                </a:lnTo>
                <a:lnTo>
                  <a:pt x="0" y="6"/>
                </a:lnTo>
                <a:lnTo>
                  <a:pt x="1" y="0"/>
                </a:lnTo>
                <a:lnTo>
                  <a:pt x="19" y="0"/>
                </a:lnTo>
                <a:lnTo>
                  <a:pt x="36" y="0"/>
                </a:lnTo>
                <a:lnTo>
                  <a:pt x="48" y="0"/>
                </a:lnTo>
                <a:lnTo>
                  <a:pt x="57" y="4"/>
                </a:lnTo>
                <a:lnTo>
                  <a:pt x="67" y="8"/>
                </a:lnTo>
                <a:lnTo>
                  <a:pt x="74" y="13"/>
                </a:lnTo>
                <a:lnTo>
                  <a:pt x="84" y="17"/>
                </a:lnTo>
                <a:lnTo>
                  <a:pt x="94" y="21"/>
                </a:lnTo>
                <a:lnTo>
                  <a:pt x="105" y="25"/>
                </a:lnTo>
                <a:lnTo>
                  <a:pt x="119" y="25"/>
                </a:lnTo>
                <a:lnTo>
                  <a:pt x="143" y="19"/>
                </a:lnTo>
                <a:lnTo>
                  <a:pt x="165" y="13"/>
                </a:lnTo>
                <a:lnTo>
                  <a:pt x="170" y="15"/>
                </a:lnTo>
                <a:lnTo>
                  <a:pt x="174" y="17"/>
                </a:lnTo>
                <a:lnTo>
                  <a:pt x="178" y="19"/>
                </a:lnTo>
                <a:lnTo>
                  <a:pt x="180" y="23"/>
                </a:lnTo>
                <a:lnTo>
                  <a:pt x="182" y="27"/>
                </a:lnTo>
                <a:lnTo>
                  <a:pt x="184" y="31"/>
                </a:lnTo>
                <a:lnTo>
                  <a:pt x="186" y="33"/>
                </a:lnTo>
                <a:lnTo>
                  <a:pt x="189" y="34"/>
                </a:lnTo>
                <a:lnTo>
                  <a:pt x="191" y="42"/>
                </a:lnTo>
                <a:lnTo>
                  <a:pt x="195" y="54"/>
                </a:lnTo>
                <a:lnTo>
                  <a:pt x="203" y="63"/>
                </a:lnTo>
                <a:lnTo>
                  <a:pt x="209" y="69"/>
                </a:lnTo>
                <a:lnTo>
                  <a:pt x="218" y="69"/>
                </a:lnTo>
                <a:lnTo>
                  <a:pt x="218" y="63"/>
                </a:lnTo>
                <a:lnTo>
                  <a:pt x="224" y="59"/>
                </a:lnTo>
                <a:lnTo>
                  <a:pt x="230" y="56"/>
                </a:lnTo>
                <a:lnTo>
                  <a:pt x="236" y="56"/>
                </a:lnTo>
                <a:lnTo>
                  <a:pt x="243" y="56"/>
                </a:lnTo>
                <a:lnTo>
                  <a:pt x="249" y="61"/>
                </a:lnTo>
                <a:lnTo>
                  <a:pt x="255" y="69"/>
                </a:lnTo>
                <a:lnTo>
                  <a:pt x="259" y="77"/>
                </a:lnTo>
                <a:lnTo>
                  <a:pt x="264" y="96"/>
                </a:lnTo>
                <a:lnTo>
                  <a:pt x="266" y="113"/>
                </a:lnTo>
                <a:lnTo>
                  <a:pt x="268" y="119"/>
                </a:lnTo>
                <a:lnTo>
                  <a:pt x="274" y="125"/>
                </a:lnTo>
                <a:lnTo>
                  <a:pt x="280" y="129"/>
                </a:lnTo>
                <a:lnTo>
                  <a:pt x="287" y="129"/>
                </a:lnTo>
                <a:lnTo>
                  <a:pt x="287" y="127"/>
                </a:lnTo>
                <a:lnTo>
                  <a:pt x="287" y="136"/>
                </a:lnTo>
                <a:lnTo>
                  <a:pt x="287" y="146"/>
                </a:lnTo>
                <a:lnTo>
                  <a:pt x="280" y="148"/>
                </a:lnTo>
                <a:lnTo>
                  <a:pt x="276" y="153"/>
                </a:lnTo>
                <a:lnTo>
                  <a:pt x="272" y="161"/>
                </a:lnTo>
                <a:lnTo>
                  <a:pt x="270" y="169"/>
                </a:lnTo>
                <a:lnTo>
                  <a:pt x="270" y="188"/>
                </a:lnTo>
                <a:lnTo>
                  <a:pt x="270" y="203"/>
                </a:lnTo>
                <a:lnTo>
                  <a:pt x="272" y="219"/>
                </a:lnTo>
                <a:lnTo>
                  <a:pt x="274" y="236"/>
                </a:lnTo>
                <a:lnTo>
                  <a:pt x="280" y="249"/>
                </a:lnTo>
                <a:lnTo>
                  <a:pt x="289" y="265"/>
                </a:lnTo>
                <a:lnTo>
                  <a:pt x="297" y="270"/>
                </a:lnTo>
                <a:lnTo>
                  <a:pt x="303" y="276"/>
                </a:lnTo>
                <a:lnTo>
                  <a:pt x="310" y="280"/>
                </a:lnTo>
                <a:lnTo>
                  <a:pt x="316" y="282"/>
                </a:lnTo>
                <a:lnTo>
                  <a:pt x="330" y="276"/>
                </a:lnTo>
                <a:lnTo>
                  <a:pt x="341" y="270"/>
                </a:lnTo>
                <a:lnTo>
                  <a:pt x="356" y="270"/>
                </a:lnTo>
                <a:lnTo>
                  <a:pt x="368" y="270"/>
                </a:lnTo>
                <a:lnTo>
                  <a:pt x="372" y="267"/>
                </a:lnTo>
                <a:lnTo>
                  <a:pt x="376" y="261"/>
                </a:lnTo>
                <a:lnTo>
                  <a:pt x="377" y="257"/>
                </a:lnTo>
                <a:lnTo>
                  <a:pt x="379" y="251"/>
                </a:lnTo>
                <a:lnTo>
                  <a:pt x="381" y="240"/>
                </a:lnTo>
                <a:lnTo>
                  <a:pt x="387" y="228"/>
                </a:lnTo>
                <a:lnTo>
                  <a:pt x="389" y="224"/>
                </a:lnTo>
                <a:lnTo>
                  <a:pt x="395" y="221"/>
                </a:lnTo>
                <a:lnTo>
                  <a:pt x="401" y="219"/>
                </a:lnTo>
                <a:lnTo>
                  <a:pt x="408" y="217"/>
                </a:lnTo>
                <a:lnTo>
                  <a:pt x="425" y="215"/>
                </a:lnTo>
                <a:lnTo>
                  <a:pt x="439" y="215"/>
                </a:lnTo>
                <a:lnTo>
                  <a:pt x="445" y="215"/>
                </a:lnTo>
                <a:lnTo>
                  <a:pt x="450" y="215"/>
                </a:lnTo>
                <a:lnTo>
                  <a:pt x="452" y="221"/>
                </a:lnTo>
                <a:lnTo>
                  <a:pt x="454" y="226"/>
                </a:lnTo>
                <a:lnTo>
                  <a:pt x="447" y="228"/>
                </a:lnTo>
                <a:lnTo>
                  <a:pt x="441" y="236"/>
                </a:lnTo>
                <a:lnTo>
                  <a:pt x="437" y="240"/>
                </a:lnTo>
                <a:lnTo>
                  <a:pt x="435" y="247"/>
                </a:lnTo>
                <a:lnTo>
                  <a:pt x="433" y="255"/>
                </a:lnTo>
                <a:lnTo>
                  <a:pt x="433" y="267"/>
                </a:lnTo>
                <a:lnTo>
                  <a:pt x="425" y="276"/>
                </a:lnTo>
                <a:lnTo>
                  <a:pt x="422" y="284"/>
                </a:lnTo>
                <a:lnTo>
                  <a:pt x="414" y="282"/>
                </a:lnTo>
                <a:lnTo>
                  <a:pt x="404" y="284"/>
                </a:lnTo>
                <a:lnTo>
                  <a:pt x="401" y="282"/>
                </a:lnTo>
                <a:lnTo>
                  <a:pt x="393" y="282"/>
                </a:lnTo>
                <a:close/>
              </a:path>
            </a:pathLst>
          </a:custGeom>
          <a:solidFill>
            <a:srgbClr val="FFCC66"/>
          </a:solidFill>
          <a:ln w="9525">
            <a:noFill/>
            <a:round/>
            <a:headEnd/>
            <a:tailEnd/>
          </a:ln>
        </p:spPr>
        <p:txBody>
          <a:bodyPr/>
          <a:lstStyle/>
          <a:p>
            <a:endParaRPr lang="it-IT"/>
          </a:p>
        </p:txBody>
      </p:sp>
      <p:sp>
        <p:nvSpPr>
          <p:cNvPr id="15621" name="Freeform 556"/>
          <p:cNvSpPr>
            <a:spLocks noChangeAspect="1"/>
          </p:cNvSpPr>
          <p:nvPr/>
        </p:nvSpPr>
        <p:spPr bwMode="auto">
          <a:xfrm>
            <a:off x="2335213" y="4927600"/>
            <a:ext cx="242887" cy="273050"/>
          </a:xfrm>
          <a:custGeom>
            <a:avLst/>
            <a:gdLst>
              <a:gd name="T0" fmla="*/ 0 w 144"/>
              <a:gd name="T1" fmla="*/ 2147483647 h 161"/>
              <a:gd name="T2" fmla="*/ 2147483647 w 144"/>
              <a:gd name="T3" fmla="*/ 2147483647 h 161"/>
              <a:gd name="T4" fmla="*/ 2147483647 w 144"/>
              <a:gd name="T5" fmla="*/ 2147483647 h 161"/>
              <a:gd name="T6" fmla="*/ 2147483647 w 144"/>
              <a:gd name="T7" fmla="*/ 2147483647 h 161"/>
              <a:gd name="T8" fmla="*/ 2147483647 w 144"/>
              <a:gd name="T9" fmla="*/ 2147483647 h 161"/>
              <a:gd name="T10" fmla="*/ 2147483647 w 144"/>
              <a:gd name="T11" fmla="*/ 2147483647 h 161"/>
              <a:gd name="T12" fmla="*/ 2147483647 w 144"/>
              <a:gd name="T13" fmla="*/ 2147483647 h 161"/>
              <a:gd name="T14" fmla="*/ 2147483647 w 144"/>
              <a:gd name="T15" fmla="*/ 2147483647 h 161"/>
              <a:gd name="T16" fmla="*/ 2147483647 w 144"/>
              <a:gd name="T17" fmla="*/ 2147483647 h 161"/>
              <a:gd name="T18" fmla="*/ 2147483647 w 144"/>
              <a:gd name="T19" fmla="*/ 2147483647 h 161"/>
              <a:gd name="T20" fmla="*/ 2147483647 w 144"/>
              <a:gd name="T21" fmla="*/ 2147483647 h 161"/>
              <a:gd name="T22" fmla="*/ 2147483647 w 144"/>
              <a:gd name="T23" fmla="*/ 2147483647 h 161"/>
              <a:gd name="T24" fmla="*/ 2147483647 w 144"/>
              <a:gd name="T25" fmla="*/ 2147483647 h 161"/>
              <a:gd name="T26" fmla="*/ 2147483647 w 144"/>
              <a:gd name="T27" fmla="*/ 2147483647 h 161"/>
              <a:gd name="T28" fmla="*/ 2147483647 w 144"/>
              <a:gd name="T29" fmla="*/ 2147483647 h 161"/>
              <a:gd name="T30" fmla="*/ 2147483647 w 144"/>
              <a:gd name="T31" fmla="*/ 2147483647 h 161"/>
              <a:gd name="T32" fmla="*/ 2147483647 w 144"/>
              <a:gd name="T33" fmla="*/ 2147483647 h 161"/>
              <a:gd name="T34" fmla="*/ 2147483647 w 144"/>
              <a:gd name="T35" fmla="*/ 2147483647 h 161"/>
              <a:gd name="T36" fmla="*/ 2147483647 w 144"/>
              <a:gd name="T37" fmla="*/ 2147483647 h 161"/>
              <a:gd name="T38" fmla="*/ 2147483647 w 144"/>
              <a:gd name="T39" fmla="*/ 2147483647 h 161"/>
              <a:gd name="T40" fmla="*/ 2147483647 w 144"/>
              <a:gd name="T41" fmla="*/ 2147483647 h 161"/>
              <a:gd name="T42" fmla="*/ 2147483647 w 144"/>
              <a:gd name="T43" fmla="*/ 2147483647 h 161"/>
              <a:gd name="T44" fmla="*/ 2147483647 w 144"/>
              <a:gd name="T45" fmla="*/ 2147483647 h 161"/>
              <a:gd name="T46" fmla="*/ 2147483647 w 144"/>
              <a:gd name="T47" fmla="*/ 2147483647 h 161"/>
              <a:gd name="T48" fmla="*/ 2147483647 w 144"/>
              <a:gd name="T49" fmla="*/ 2147483647 h 161"/>
              <a:gd name="T50" fmla="*/ 2147483647 w 144"/>
              <a:gd name="T51" fmla="*/ 2147483647 h 161"/>
              <a:gd name="T52" fmla="*/ 2147483647 w 144"/>
              <a:gd name="T53" fmla="*/ 2147483647 h 161"/>
              <a:gd name="T54" fmla="*/ 2147483647 w 144"/>
              <a:gd name="T55" fmla="*/ 2147483647 h 161"/>
              <a:gd name="T56" fmla="*/ 2147483647 w 144"/>
              <a:gd name="T57" fmla="*/ 2147483647 h 161"/>
              <a:gd name="T58" fmla="*/ 2147483647 w 144"/>
              <a:gd name="T59" fmla="*/ 2147483647 h 161"/>
              <a:gd name="T60" fmla="*/ 2147483647 w 144"/>
              <a:gd name="T61" fmla="*/ 2147483647 h 161"/>
              <a:gd name="T62" fmla="*/ 2147483647 w 144"/>
              <a:gd name="T63" fmla="*/ 2147483647 h 161"/>
              <a:gd name="T64" fmla="*/ 2147483647 w 144"/>
              <a:gd name="T65" fmla="*/ 2147483647 h 161"/>
              <a:gd name="T66" fmla="*/ 2147483647 w 144"/>
              <a:gd name="T67" fmla="*/ 2147483647 h 161"/>
              <a:gd name="T68" fmla="*/ 2147483647 w 144"/>
              <a:gd name="T69" fmla="*/ 2147483647 h 161"/>
              <a:gd name="T70" fmla="*/ 2147483647 w 144"/>
              <a:gd name="T71" fmla="*/ 2147483647 h 161"/>
              <a:gd name="T72" fmla="*/ 2147483647 w 144"/>
              <a:gd name="T73" fmla="*/ 0 h 161"/>
              <a:gd name="T74" fmla="*/ 2147483647 w 144"/>
              <a:gd name="T75" fmla="*/ 2147483647 h 161"/>
              <a:gd name="T76" fmla="*/ 2147483647 w 144"/>
              <a:gd name="T77" fmla="*/ 2147483647 h 161"/>
              <a:gd name="T78" fmla="*/ 2147483647 w 144"/>
              <a:gd name="T79" fmla="*/ 2147483647 h 161"/>
              <a:gd name="T80" fmla="*/ 2147483647 w 144"/>
              <a:gd name="T81" fmla="*/ 2147483647 h 161"/>
              <a:gd name="T82" fmla="*/ 2147483647 w 144"/>
              <a:gd name="T83" fmla="*/ 2147483647 h 161"/>
              <a:gd name="T84" fmla="*/ 2147483647 w 144"/>
              <a:gd name="T85" fmla="*/ 2147483647 h 161"/>
              <a:gd name="T86" fmla="*/ 2147483647 w 144"/>
              <a:gd name="T87" fmla="*/ 2147483647 h 161"/>
              <a:gd name="T88" fmla="*/ 2147483647 w 144"/>
              <a:gd name="T89" fmla="*/ 2147483647 h 161"/>
              <a:gd name="T90" fmla="*/ 0 w 144"/>
              <a:gd name="T91" fmla="*/ 2147483647 h 16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61"/>
              <a:gd name="T140" fmla="*/ 144 w 144"/>
              <a:gd name="T141" fmla="*/ 161 h 16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61">
                <a:moveTo>
                  <a:pt x="0" y="53"/>
                </a:moveTo>
                <a:lnTo>
                  <a:pt x="9" y="67"/>
                </a:lnTo>
                <a:lnTo>
                  <a:pt x="17" y="80"/>
                </a:lnTo>
                <a:lnTo>
                  <a:pt x="27" y="88"/>
                </a:lnTo>
                <a:lnTo>
                  <a:pt x="36" y="94"/>
                </a:lnTo>
                <a:lnTo>
                  <a:pt x="44" y="98"/>
                </a:lnTo>
                <a:lnTo>
                  <a:pt x="53" y="99"/>
                </a:lnTo>
                <a:lnTo>
                  <a:pt x="71" y="105"/>
                </a:lnTo>
                <a:lnTo>
                  <a:pt x="92" y="113"/>
                </a:lnTo>
                <a:lnTo>
                  <a:pt x="82" y="130"/>
                </a:lnTo>
                <a:lnTo>
                  <a:pt x="76" y="145"/>
                </a:lnTo>
                <a:lnTo>
                  <a:pt x="78" y="151"/>
                </a:lnTo>
                <a:lnTo>
                  <a:pt x="80" y="155"/>
                </a:lnTo>
                <a:lnTo>
                  <a:pt x="84" y="157"/>
                </a:lnTo>
                <a:lnTo>
                  <a:pt x="90" y="159"/>
                </a:lnTo>
                <a:lnTo>
                  <a:pt x="101" y="161"/>
                </a:lnTo>
                <a:lnTo>
                  <a:pt x="113" y="161"/>
                </a:lnTo>
                <a:lnTo>
                  <a:pt x="122" y="157"/>
                </a:lnTo>
                <a:lnTo>
                  <a:pt x="134" y="147"/>
                </a:lnTo>
                <a:lnTo>
                  <a:pt x="140" y="144"/>
                </a:lnTo>
                <a:lnTo>
                  <a:pt x="142" y="136"/>
                </a:lnTo>
                <a:lnTo>
                  <a:pt x="144" y="130"/>
                </a:lnTo>
                <a:lnTo>
                  <a:pt x="142" y="124"/>
                </a:lnTo>
                <a:lnTo>
                  <a:pt x="142" y="115"/>
                </a:lnTo>
                <a:lnTo>
                  <a:pt x="138" y="98"/>
                </a:lnTo>
                <a:lnTo>
                  <a:pt x="132" y="80"/>
                </a:lnTo>
                <a:lnTo>
                  <a:pt x="124" y="76"/>
                </a:lnTo>
                <a:lnTo>
                  <a:pt x="115" y="69"/>
                </a:lnTo>
                <a:lnTo>
                  <a:pt x="97" y="61"/>
                </a:lnTo>
                <a:lnTo>
                  <a:pt x="80" y="53"/>
                </a:lnTo>
                <a:lnTo>
                  <a:pt x="76" y="40"/>
                </a:lnTo>
                <a:lnTo>
                  <a:pt x="74" y="25"/>
                </a:lnTo>
                <a:lnTo>
                  <a:pt x="71" y="21"/>
                </a:lnTo>
                <a:lnTo>
                  <a:pt x="67" y="9"/>
                </a:lnTo>
                <a:lnTo>
                  <a:pt x="57" y="5"/>
                </a:lnTo>
                <a:lnTo>
                  <a:pt x="51" y="4"/>
                </a:lnTo>
                <a:lnTo>
                  <a:pt x="44" y="0"/>
                </a:lnTo>
                <a:lnTo>
                  <a:pt x="32" y="2"/>
                </a:lnTo>
                <a:lnTo>
                  <a:pt x="19" y="4"/>
                </a:lnTo>
                <a:lnTo>
                  <a:pt x="13" y="7"/>
                </a:lnTo>
                <a:lnTo>
                  <a:pt x="9" y="9"/>
                </a:lnTo>
                <a:lnTo>
                  <a:pt x="5" y="13"/>
                </a:lnTo>
                <a:lnTo>
                  <a:pt x="5" y="19"/>
                </a:lnTo>
                <a:lnTo>
                  <a:pt x="5" y="21"/>
                </a:lnTo>
                <a:lnTo>
                  <a:pt x="5" y="25"/>
                </a:lnTo>
                <a:lnTo>
                  <a:pt x="0" y="53"/>
                </a:lnTo>
                <a:close/>
              </a:path>
            </a:pathLst>
          </a:custGeom>
          <a:solidFill>
            <a:srgbClr val="FFCC66"/>
          </a:solidFill>
          <a:ln w="3175">
            <a:solidFill>
              <a:srgbClr val="6600FF"/>
            </a:solidFill>
            <a:round/>
            <a:headEnd/>
            <a:tailEnd/>
          </a:ln>
        </p:spPr>
        <p:txBody>
          <a:bodyPr/>
          <a:lstStyle/>
          <a:p>
            <a:endParaRPr lang="it-IT"/>
          </a:p>
        </p:txBody>
      </p:sp>
      <p:grpSp>
        <p:nvGrpSpPr>
          <p:cNvPr id="5" name="Group 6358"/>
          <p:cNvGrpSpPr>
            <a:grpSpLocks/>
          </p:cNvGrpSpPr>
          <p:nvPr/>
        </p:nvGrpSpPr>
        <p:grpSpPr bwMode="auto">
          <a:xfrm>
            <a:off x="2151063" y="5018088"/>
            <a:ext cx="442912" cy="1063625"/>
            <a:chOff x="1355" y="3161"/>
            <a:chExt cx="279" cy="670"/>
          </a:xfrm>
        </p:grpSpPr>
        <p:sp>
          <p:nvSpPr>
            <p:cNvPr id="17028" name="Freeform 533"/>
            <p:cNvSpPr>
              <a:spLocks noChangeAspect="1"/>
            </p:cNvSpPr>
            <p:nvPr/>
          </p:nvSpPr>
          <p:spPr bwMode="auto">
            <a:xfrm>
              <a:off x="1355" y="3161"/>
              <a:ext cx="279" cy="617"/>
            </a:xfrm>
            <a:custGeom>
              <a:avLst/>
              <a:gdLst>
                <a:gd name="T0" fmla="*/ 1154 w 261"/>
                <a:gd name="T1" fmla="*/ 733 h 578"/>
                <a:gd name="T2" fmla="*/ 1271 w 261"/>
                <a:gd name="T3" fmla="*/ 620 h 578"/>
                <a:gd name="T4" fmla="*/ 1385 w 261"/>
                <a:gd name="T5" fmla="*/ 557 h 578"/>
                <a:gd name="T6" fmla="*/ 1385 w 261"/>
                <a:gd name="T7" fmla="*/ 401 h 578"/>
                <a:gd name="T8" fmla="*/ 1338 w 261"/>
                <a:gd name="T9" fmla="*/ 348 h 578"/>
                <a:gd name="T10" fmla="*/ 1319 w 261"/>
                <a:gd name="T11" fmla="*/ 367 h 578"/>
                <a:gd name="T12" fmla="*/ 1316 w 261"/>
                <a:gd name="T13" fmla="*/ 465 h 578"/>
                <a:gd name="T14" fmla="*/ 1171 w 261"/>
                <a:gd name="T15" fmla="*/ 550 h 578"/>
                <a:gd name="T16" fmla="*/ 1010 w 261"/>
                <a:gd name="T17" fmla="*/ 529 h 578"/>
                <a:gd name="T18" fmla="*/ 979 w 261"/>
                <a:gd name="T19" fmla="*/ 476 h 578"/>
                <a:gd name="T20" fmla="*/ 944 w 261"/>
                <a:gd name="T21" fmla="*/ 268 h 578"/>
                <a:gd name="T22" fmla="*/ 763 w 261"/>
                <a:gd name="T23" fmla="*/ 209 h 578"/>
                <a:gd name="T24" fmla="*/ 624 w 261"/>
                <a:gd name="T25" fmla="*/ 66 h 578"/>
                <a:gd name="T26" fmla="*/ 479 w 261"/>
                <a:gd name="T27" fmla="*/ 4 h 578"/>
                <a:gd name="T28" fmla="*/ 391 w 261"/>
                <a:gd name="T29" fmla="*/ 58 h 578"/>
                <a:gd name="T30" fmla="*/ 299 w 261"/>
                <a:gd name="T31" fmla="*/ 2 h 578"/>
                <a:gd name="T32" fmla="*/ 84 w 261"/>
                <a:gd name="T33" fmla="*/ 209 h 578"/>
                <a:gd name="T34" fmla="*/ 84 w 261"/>
                <a:gd name="T35" fmla="*/ 452 h 578"/>
                <a:gd name="T36" fmla="*/ 0 w 261"/>
                <a:gd name="T37" fmla="*/ 820 h 578"/>
                <a:gd name="T38" fmla="*/ 134 w 261"/>
                <a:gd name="T39" fmla="*/ 1171 h 578"/>
                <a:gd name="T40" fmla="*/ 110 w 261"/>
                <a:gd name="T41" fmla="*/ 1225 h 578"/>
                <a:gd name="T42" fmla="*/ 84 w 261"/>
                <a:gd name="T43" fmla="*/ 1310 h 578"/>
                <a:gd name="T44" fmla="*/ 110 w 261"/>
                <a:gd name="T45" fmla="*/ 1431 h 578"/>
                <a:gd name="T46" fmla="*/ 143 w 261"/>
                <a:gd name="T47" fmla="*/ 1643 h 578"/>
                <a:gd name="T48" fmla="*/ 125 w 261"/>
                <a:gd name="T49" fmla="*/ 1885 h 578"/>
                <a:gd name="T50" fmla="*/ 215 w 261"/>
                <a:gd name="T51" fmla="*/ 2061 h 578"/>
                <a:gd name="T52" fmla="*/ 299 w 261"/>
                <a:gd name="T53" fmla="*/ 2246 h 578"/>
                <a:gd name="T54" fmla="*/ 353 w 261"/>
                <a:gd name="T55" fmla="*/ 2470 h 578"/>
                <a:gd name="T56" fmla="*/ 342 w 261"/>
                <a:gd name="T57" fmla="*/ 2595 h 578"/>
                <a:gd name="T58" fmla="*/ 306 w 261"/>
                <a:gd name="T59" fmla="*/ 2715 h 578"/>
                <a:gd name="T60" fmla="*/ 353 w 261"/>
                <a:gd name="T61" fmla="*/ 2797 h 578"/>
                <a:gd name="T62" fmla="*/ 458 w 261"/>
                <a:gd name="T63" fmla="*/ 2880 h 578"/>
                <a:gd name="T64" fmla="*/ 608 w 261"/>
                <a:gd name="T65" fmla="*/ 2932 h 578"/>
                <a:gd name="T66" fmla="*/ 684 w 261"/>
                <a:gd name="T67" fmla="*/ 2816 h 578"/>
                <a:gd name="T68" fmla="*/ 731 w 261"/>
                <a:gd name="T69" fmla="*/ 2770 h 578"/>
                <a:gd name="T70" fmla="*/ 715 w 261"/>
                <a:gd name="T71" fmla="*/ 2658 h 578"/>
                <a:gd name="T72" fmla="*/ 809 w 261"/>
                <a:gd name="T73" fmla="*/ 2595 h 578"/>
                <a:gd name="T74" fmla="*/ 684 w 261"/>
                <a:gd name="T75" fmla="*/ 2438 h 578"/>
                <a:gd name="T76" fmla="*/ 624 w 261"/>
                <a:gd name="T77" fmla="*/ 2369 h 578"/>
                <a:gd name="T78" fmla="*/ 626 w 261"/>
                <a:gd name="T79" fmla="*/ 2323 h 578"/>
                <a:gd name="T80" fmla="*/ 714 w 261"/>
                <a:gd name="T81" fmla="*/ 2277 h 578"/>
                <a:gd name="T82" fmla="*/ 763 w 261"/>
                <a:gd name="T83" fmla="*/ 2143 h 578"/>
                <a:gd name="T84" fmla="*/ 667 w 261"/>
                <a:gd name="T85" fmla="*/ 1878 h 578"/>
                <a:gd name="T86" fmla="*/ 869 w 261"/>
                <a:gd name="T87" fmla="*/ 1915 h 578"/>
                <a:gd name="T88" fmla="*/ 893 w 261"/>
                <a:gd name="T89" fmla="*/ 1850 h 578"/>
                <a:gd name="T90" fmla="*/ 872 w 261"/>
                <a:gd name="T91" fmla="*/ 1759 h 578"/>
                <a:gd name="T92" fmla="*/ 857 w 261"/>
                <a:gd name="T93" fmla="*/ 1698 h 578"/>
                <a:gd name="T94" fmla="*/ 908 w 261"/>
                <a:gd name="T95" fmla="*/ 1678 h 578"/>
                <a:gd name="T96" fmla="*/ 1064 w 261"/>
                <a:gd name="T97" fmla="*/ 1678 h 578"/>
                <a:gd name="T98" fmla="*/ 1216 w 261"/>
                <a:gd name="T99" fmla="*/ 1623 h 578"/>
                <a:gd name="T100" fmla="*/ 1278 w 261"/>
                <a:gd name="T101" fmla="*/ 1501 h 578"/>
                <a:gd name="T102" fmla="*/ 1231 w 261"/>
                <a:gd name="T103" fmla="*/ 1422 h 578"/>
                <a:gd name="T104" fmla="*/ 1194 w 261"/>
                <a:gd name="T105" fmla="*/ 1310 h 578"/>
                <a:gd name="T106" fmla="*/ 1095 w 261"/>
                <a:gd name="T107" fmla="*/ 1250 h 578"/>
                <a:gd name="T108" fmla="*/ 1080 w 261"/>
                <a:gd name="T109" fmla="*/ 1002 h 578"/>
                <a:gd name="T110" fmla="*/ 1101 w 261"/>
                <a:gd name="T111" fmla="*/ 864 h 5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1"/>
                <a:gd name="T169" fmla="*/ 0 h 578"/>
                <a:gd name="T170" fmla="*/ 261 w 261"/>
                <a:gd name="T171" fmla="*/ 578 h 5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1" h="578">
                  <a:moveTo>
                    <a:pt x="213" y="160"/>
                  </a:moveTo>
                  <a:lnTo>
                    <a:pt x="215" y="152"/>
                  </a:lnTo>
                  <a:lnTo>
                    <a:pt x="219" y="144"/>
                  </a:lnTo>
                  <a:lnTo>
                    <a:pt x="225" y="137"/>
                  </a:lnTo>
                  <a:lnTo>
                    <a:pt x="232" y="129"/>
                  </a:lnTo>
                  <a:lnTo>
                    <a:pt x="240" y="121"/>
                  </a:lnTo>
                  <a:lnTo>
                    <a:pt x="248" y="115"/>
                  </a:lnTo>
                  <a:lnTo>
                    <a:pt x="255" y="112"/>
                  </a:lnTo>
                  <a:lnTo>
                    <a:pt x="261" y="110"/>
                  </a:lnTo>
                  <a:lnTo>
                    <a:pt x="261" y="98"/>
                  </a:lnTo>
                  <a:lnTo>
                    <a:pt x="261" y="87"/>
                  </a:lnTo>
                  <a:lnTo>
                    <a:pt x="261" y="79"/>
                  </a:lnTo>
                  <a:lnTo>
                    <a:pt x="261" y="69"/>
                  </a:lnTo>
                  <a:lnTo>
                    <a:pt x="255" y="69"/>
                  </a:lnTo>
                  <a:lnTo>
                    <a:pt x="252" y="68"/>
                  </a:lnTo>
                  <a:lnTo>
                    <a:pt x="250" y="64"/>
                  </a:lnTo>
                  <a:lnTo>
                    <a:pt x="248" y="60"/>
                  </a:lnTo>
                  <a:lnTo>
                    <a:pt x="250" y="71"/>
                  </a:lnTo>
                  <a:lnTo>
                    <a:pt x="252" y="77"/>
                  </a:lnTo>
                  <a:lnTo>
                    <a:pt x="250" y="83"/>
                  </a:lnTo>
                  <a:lnTo>
                    <a:pt x="248" y="91"/>
                  </a:lnTo>
                  <a:lnTo>
                    <a:pt x="242" y="94"/>
                  </a:lnTo>
                  <a:lnTo>
                    <a:pt x="230" y="104"/>
                  </a:lnTo>
                  <a:lnTo>
                    <a:pt x="221" y="108"/>
                  </a:lnTo>
                  <a:lnTo>
                    <a:pt x="209" y="108"/>
                  </a:lnTo>
                  <a:lnTo>
                    <a:pt x="198" y="106"/>
                  </a:lnTo>
                  <a:lnTo>
                    <a:pt x="192" y="104"/>
                  </a:lnTo>
                  <a:lnTo>
                    <a:pt x="188" y="102"/>
                  </a:lnTo>
                  <a:lnTo>
                    <a:pt x="186" y="98"/>
                  </a:lnTo>
                  <a:lnTo>
                    <a:pt x="184" y="92"/>
                  </a:lnTo>
                  <a:lnTo>
                    <a:pt x="190" y="77"/>
                  </a:lnTo>
                  <a:lnTo>
                    <a:pt x="200" y="60"/>
                  </a:lnTo>
                  <a:lnTo>
                    <a:pt x="179" y="52"/>
                  </a:lnTo>
                  <a:lnTo>
                    <a:pt x="161" y="46"/>
                  </a:lnTo>
                  <a:lnTo>
                    <a:pt x="152" y="45"/>
                  </a:lnTo>
                  <a:lnTo>
                    <a:pt x="144" y="41"/>
                  </a:lnTo>
                  <a:lnTo>
                    <a:pt x="135" y="35"/>
                  </a:lnTo>
                  <a:lnTo>
                    <a:pt x="125" y="27"/>
                  </a:lnTo>
                  <a:lnTo>
                    <a:pt x="117" y="14"/>
                  </a:lnTo>
                  <a:lnTo>
                    <a:pt x="108" y="0"/>
                  </a:lnTo>
                  <a:lnTo>
                    <a:pt x="98" y="2"/>
                  </a:lnTo>
                  <a:lnTo>
                    <a:pt x="90" y="4"/>
                  </a:lnTo>
                  <a:lnTo>
                    <a:pt x="85" y="8"/>
                  </a:lnTo>
                  <a:lnTo>
                    <a:pt x="79" y="16"/>
                  </a:lnTo>
                  <a:lnTo>
                    <a:pt x="73" y="12"/>
                  </a:lnTo>
                  <a:lnTo>
                    <a:pt x="69" y="8"/>
                  </a:lnTo>
                  <a:lnTo>
                    <a:pt x="64" y="4"/>
                  </a:lnTo>
                  <a:lnTo>
                    <a:pt x="56" y="2"/>
                  </a:lnTo>
                  <a:lnTo>
                    <a:pt x="39" y="10"/>
                  </a:lnTo>
                  <a:lnTo>
                    <a:pt x="27" y="16"/>
                  </a:lnTo>
                  <a:lnTo>
                    <a:pt x="17" y="41"/>
                  </a:lnTo>
                  <a:lnTo>
                    <a:pt x="8" y="58"/>
                  </a:lnTo>
                  <a:lnTo>
                    <a:pt x="14" y="73"/>
                  </a:lnTo>
                  <a:lnTo>
                    <a:pt x="17" y="89"/>
                  </a:lnTo>
                  <a:lnTo>
                    <a:pt x="10" y="114"/>
                  </a:lnTo>
                  <a:lnTo>
                    <a:pt x="0" y="139"/>
                  </a:lnTo>
                  <a:lnTo>
                    <a:pt x="0" y="160"/>
                  </a:lnTo>
                  <a:lnTo>
                    <a:pt x="0" y="179"/>
                  </a:lnTo>
                  <a:lnTo>
                    <a:pt x="12" y="206"/>
                  </a:lnTo>
                  <a:lnTo>
                    <a:pt x="25" y="229"/>
                  </a:lnTo>
                  <a:lnTo>
                    <a:pt x="23" y="236"/>
                  </a:lnTo>
                  <a:lnTo>
                    <a:pt x="17" y="240"/>
                  </a:lnTo>
                  <a:lnTo>
                    <a:pt x="21" y="240"/>
                  </a:lnTo>
                  <a:lnTo>
                    <a:pt x="25" y="240"/>
                  </a:lnTo>
                  <a:lnTo>
                    <a:pt x="21" y="252"/>
                  </a:lnTo>
                  <a:lnTo>
                    <a:pt x="17" y="257"/>
                  </a:lnTo>
                  <a:lnTo>
                    <a:pt x="21" y="265"/>
                  </a:lnTo>
                  <a:lnTo>
                    <a:pt x="25" y="273"/>
                  </a:lnTo>
                  <a:lnTo>
                    <a:pt x="21" y="280"/>
                  </a:lnTo>
                  <a:lnTo>
                    <a:pt x="16" y="288"/>
                  </a:lnTo>
                  <a:lnTo>
                    <a:pt x="21" y="305"/>
                  </a:lnTo>
                  <a:lnTo>
                    <a:pt x="27" y="321"/>
                  </a:lnTo>
                  <a:lnTo>
                    <a:pt x="25" y="336"/>
                  </a:lnTo>
                  <a:lnTo>
                    <a:pt x="23" y="351"/>
                  </a:lnTo>
                  <a:lnTo>
                    <a:pt x="23" y="369"/>
                  </a:lnTo>
                  <a:lnTo>
                    <a:pt x="27" y="382"/>
                  </a:lnTo>
                  <a:lnTo>
                    <a:pt x="33" y="394"/>
                  </a:lnTo>
                  <a:lnTo>
                    <a:pt x="41" y="403"/>
                  </a:lnTo>
                  <a:lnTo>
                    <a:pt x="46" y="415"/>
                  </a:lnTo>
                  <a:lnTo>
                    <a:pt x="52" y="424"/>
                  </a:lnTo>
                  <a:lnTo>
                    <a:pt x="56" y="438"/>
                  </a:lnTo>
                  <a:lnTo>
                    <a:pt x="58" y="451"/>
                  </a:lnTo>
                  <a:lnTo>
                    <a:pt x="64" y="467"/>
                  </a:lnTo>
                  <a:lnTo>
                    <a:pt x="67" y="482"/>
                  </a:lnTo>
                  <a:lnTo>
                    <a:pt x="65" y="492"/>
                  </a:lnTo>
                  <a:lnTo>
                    <a:pt x="64" y="499"/>
                  </a:lnTo>
                  <a:lnTo>
                    <a:pt x="64" y="507"/>
                  </a:lnTo>
                  <a:lnTo>
                    <a:pt x="64" y="511"/>
                  </a:lnTo>
                  <a:lnTo>
                    <a:pt x="60" y="518"/>
                  </a:lnTo>
                  <a:lnTo>
                    <a:pt x="58" y="530"/>
                  </a:lnTo>
                  <a:lnTo>
                    <a:pt x="60" y="536"/>
                  </a:lnTo>
                  <a:lnTo>
                    <a:pt x="62" y="541"/>
                  </a:lnTo>
                  <a:lnTo>
                    <a:pt x="67" y="547"/>
                  </a:lnTo>
                  <a:lnTo>
                    <a:pt x="73" y="553"/>
                  </a:lnTo>
                  <a:lnTo>
                    <a:pt x="79" y="559"/>
                  </a:lnTo>
                  <a:lnTo>
                    <a:pt x="87" y="563"/>
                  </a:lnTo>
                  <a:lnTo>
                    <a:pt x="92" y="564"/>
                  </a:lnTo>
                  <a:lnTo>
                    <a:pt x="98" y="566"/>
                  </a:lnTo>
                  <a:lnTo>
                    <a:pt x="115" y="574"/>
                  </a:lnTo>
                  <a:lnTo>
                    <a:pt x="135" y="578"/>
                  </a:lnTo>
                  <a:lnTo>
                    <a:pt x="133" y="561"/>
                  </a:lnTo>
                  <a:lnTo>
                    <a:pt x="129" y="551"/>
                  </a:lnTo>
                  <a:lnTo>
                    <a:pt x="131" y="549"/>
                  </a:lnTo>
                  <a:lnTo>
                    <a:pt x="135" y="543"/>
                  </a:lnTo>
                  <a:lnTo>
                    <a:pt x="138" y="541"/>
                  </a:lnTo>
                  <a:lnTo>
                    <a:pt x="142" y="539"/>
                  </a:lnTo>
                  <a:lnTo>
                    <a:pt x="138" y="520"/>
                  </a:lnTo>
                  <a:lnTo>
                    <a:pt x="136" y="520"/>
                  </a:lnTo>
                  <a:lnTo>
                    <a:pt x="136" y="515"/>
                  </a:lnTo>
                  <a:lnTo>
                    <a:pt x="146" y="511"/>
                  </a:lnTo>
                  <a:lnTo>
                    <a:pt x="152" y="507"/>
                  </a:lnTo>
                  <a:lnTo>
                    <a:pt x="152" y="482"/>
                  </a:lnTo>
                  <a:lnTo>
                    <a:pt x="140" y="480"/>
                  </a:lnTo>
                  <a:lnTo>
                    <a:pt x="129" y="476"/>
                  </a:lnTo>
                  <a:lnTo>
                    <a:pt x="125" y="474"/>
                  </a:lnTo>
                  <a:lnTo>
                    <a:pt x="121" y="470"/>
                  </a:lnTo>
                  <a:lnTo>
                    <a:pt x="117" y="465"/>
                  </a:lnTo>
                  <a:lnTo>
                    <a:pt x="117" y="459"/>
                  </a:lnTo>
                  <a:lnTo>
                    <a:pt x="117" y="455"/>
                  </a:lnTo>
                  <a:lnTo>
                    <a:pt x="119" y="453"/>
                  </a:lnTo>
                  <a:lnTo>
                    <a:pt x="123" y="449"/>
                  </a:lnTo>
                  <a:lnTo>
                    <a:pt x="127" y="447"/>
                  </a:lnTo>
                  <a:lnTo>
                    <a:pt x="135" y="445"/>
                  </a:lnTo>
                  <a:lnTo>
                    <a:pt x="140" y="445"/>
                  </a:lnTo>
                  <a:lnTo>
                    <a:pt x="142" y="432"/>
                  </a:lnTo>
                  <a:lnTo>
                    <a:pt x="144" y="419"/>
                  </a:lnTo>
                  <a:lnTo>
                    <a:pt x="135" y="390"/>
                  </a:lnTo>
                  <a:lnTo>
                    <a:pt x="125" y="369"/>
                  </a:lnTo>
                  <a:lnTo>
                    <a:pt x="125" y="367"/>
                  </a:lnTo>
                  <a:lnTo>
                    <a:pt x="125" y="365"/>
                  </a:lnTo>
                  <a:lnTo>
                    <a:pt x="144" y="371"/>
                  </a:lnTo>
                  <a:lnTo>
                    <a:pt x="163" y="374"/>
                  </a:lnTo>
                  <a:lnTo>
                    <a:pt x="165" y="373"/>
                  </a:lnTo>
                  <a:lnTo>
                    <a:pt x="167" y="369"/>
                  </a:lnTo>
                  <a:lnTo>
                    <a:pt x="169" y="361"/>
                  </a:lnTo>
                  <a:lnTo>
                    <a:pt x="169" y="357"/>
                  </a:lnTo>
                  <a:lnTo>
                    <a:pt x="167" y="351"/>
                  </a:lnTo>
                  <a:lnTo>
                    <a:pt x="165" y="344"/>
                  </a:lnTo>
                  <a:lnTo>
                    <a:pt x="163" y="340"/>
                  </a:lnTo>
                  <a:lnTo>
                    <a:pt x="161" y="336"/>
                  </a:lnTo>
                  <a:lnTo>
                    <a:pt x="161" y="332"/>
                  </a:lnTo>
                  <a:lnTo>
                    <a:pt x="163" y="330"/>
                  </a:lnTo>
                  <a:lnTo>
                    <a:pt x="167" y="328"/>
                  </a:lnTo>
                  <a:lnTo>
                    <a:pt x="171" y="327"/>
                  </a:lnTo>
                  <a:lnTo>
                    <a:pt x="179" y="327"/>
                  </a:lnTo>
                  <a:lnTo>
                    <a:pt x="184" y="325"/>
                  </a:lnTo>
                  <a:lnTo>
                    <a:pt x="200" y="327"/>
                  </a:lnTo>
                  <a:lnTo>
                    <a:pt x="213" y="325"/>
                  </a:lnTo>
                  <a:lnTo>
                    <a:pt x="223" y="321"/>
                  </a:lnTo>
                  <a:lnTo>
                    <a:pt x="230" y="317"/>
                  </a:lnTo>
                  <a:lnTo>
                    <a:pt x="236" y="309"/>
                  </a:lnTo>
                  <a:lnTo>
                    <a:pt x="240" y="304"/>
                  </a:lnTo>
                  <a:lnTo>
                    <a:pt x="242" y="294"/>
                  </a:lnTo>
                  <a:lnTo>
                    <a:pt x="242" y="284"/>
                  </a:lnTo>
                  <a:lnTo>
                    <a:pt x="238" y="279"/>
                  </a:lnTo>
                  <a:lnTo>
                    <a:pt x="232" y="277"/>
                  </a:lnTo>
                  <a:lnTo>
                    <a:pt x="230" y="269"/>
                  </a:lnTo>
                  <a:lnTo>
                    <a:pt x="232" y="261"/>
                  </a:lnTo>
                  <a:lnTo>
                    <a:pt x="225" y="257"/>
                  </a:lnTo>
                  <a:lnTo>
                    <a:pt x="215" y="252"/>
                  </a:lnTo>
                  <a:lnTo>
                    <a:pt x="211" y="248"/>
                  </a:lnTo>
                  <a:lnTo>
                    <a:pt x="207" y="244"/>
                  </a:lnTo>
                  <a:lnTo>
                    <a:pt x="205" y="240"/>
                  </a:lnTo>
                  <a:lnTo>
                    <a:pt x="205" y="236"/>
                  </a:lnTo>
                  <a:lnTo>
                    <a:pt x="205" y="196"/>
                  </a:lnTo>
                  <a:lnTo>
                    <a:pt x="205" y="186"/>
                  </a:lnTo>
                  <a:lnTo>
                    <a:pt x="205" y="177"/>
                  </a:lnTo>
                  <a:lnTo>
                    <a:pt x="209" y="169"/>
                  </a:lnTo>
                  <a:lnTo>
                    <a:pt x="213" y="162"/>
                  </a:lnTo>
                  <a:lnTo>
                    <a:pt x="213" y="160"/>
                  </a:lnTo>
                  <a:close/>
                </a:path>
              </a:pathLst>
            </a:custGeom>
            <a:solidFill>
              <a:srgbClr val="FFCC66"/>
            </a:solidFill>
            <a:ln w="9525">
              <a:noFill/>
              <a:round/>
              <a:headEnd/>
              <a:tailEnd/>
            </a:ln>
          </p:spPr>
          <p:txBody>
            <a:bodyPr/>
            <a:lstStyle/>
            <a:p>
              <a:endParaRPr lang="it-IT"/>
            </a:p>
          </p:txBody>
        </p:sp>
        <p:sp>
          <p:nvSpPr>
            <p:cNvPr id="17029" name="Freeform 557"/>
            <p:cNvSpPr>
              <a:spLocks noChangeAspect="1"/>
            </p:cNvSpPr>
            <p:nvPr/>
          </p:nvSpPr>
          <p:spPr bwMode="auto">
            <a:xfrm>
              <a:off x="1520" y="3778"/>
              <a:ext cx="59" cy="53"/>
            </a:xfrm>
            <a:custGeom>
              <a:avLst/>
              <a:gdLst>
                <a:gd name="T0" fmla="*/ 0 w 55"/>
                <a:gd name="T1" fmla="*/ 0 h 50"/>
                <a:gd name="T2" fmla="*/ 4 w 55"/>
                <a:gd name="T3" fmla="*/ 69 h 50"/>
                <a:gd name="T4" fmla="*/ 47 w 55"/>
                <a:gd name="T5" fmla="*/ 124 h 50"/>
                <a:gd name="T6" fmla="*/ 83 w 55"/>
                <a:gd name="T7" fmla="*/ 172 h 50"/>
                <a:gd name="T8" fmla="*/ 109 w 55"/>
                <a:gd name="T9" fmla="*/ 205 h 50"/>
                <a:gd name="T10" fmla="*/ 196 w 55"/>
                <a:gd name="T11" fmla="*/ 216 h 50"/>
                <a:gd name="T12" fmla="*/ 320 w 55"/>
                <a:gd name="T13" fmla="*/ 205 h 50"/>
                <a:gd name="T14" fmla="*/ 278 w 55"/>
                <a:gd name="T15" fmla="*/ 197 h 50"/>
                <a:gd name="T16" fmla="*/ 221 w 55"/>
                <a:gd name="T17" fmla="*/ 182 h 50"/>
                <a:gd name="T18" fmla="*/ 171 w 55"/>
                <a:gd name="T19" fmla="*/ 162 h 50"/>
                <a:gd name="T20" fmla="*/ 135 w 55"/>
                <a:gd name="T21" fmla="*/ 131 h 50"/>
                <a:gd name="T22" fmla="*/ 54 w 55"/>
                <a:gd name="T23" fmla="*/ 61 h 50"/>
                <a:gd name="T24" fmla="*/ 2 w 55"/>
                <a:gd name="T25" fmla="*/ 4 h 50"/>
                <a:gd name="T26" fmla="*/ 0 w 55"/>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50"/>
                <a:gd name="T44" fmla="*/ 55 w 55"/>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50">
                  <a:moveTo>
                    <a:pt x="0" y="0"/>
                  </a:moveTo>
                  <a:lnTo>
                    <a:pt x="4" y="17"/>
                  </a:lnTo>
                  <a:lnTo>
                    <a:pt x="7" y="29"/>
                  </a:lnTo>
                  <a:lnTo>
                    <a:pt x="15" y="40"/>
                  </a:lnTo>
                  <a:lnTo>
                    <a:pt x="19" y="48"/>
                  </a:lnTo>
                  <a:lnTo>
                    <a:pt x="34" y="50"/>
                  </a:lnTo>
                  <a:lnTo>
                    <a:pt x="55" y="48"/>
                  </a:lnTo>
                  <a:lnTo>
                    <a:pt x="48" y="46"/>
                  </a:lnTo>
                  <a:lnTo>
                    <a:pt x="38" y="42"/>
                  </a:lnTo>
                  <a:lnTo>
                    <a:pt x="30" y="38"/>
                  </a:lnTo>
                  <a:lnTo>
                    <a:pt x="23" y="31"/>
                  </a:lnTo>
                  <a:lnTo>
                    <a:pt x="9" y="15"/>
                  </a:lnTo>
                  <a:lnTo>
                    <a:pt x="2" y="4"/>
                  </a:lnTo>
                  <a:lnTo>
                    <a:pt x="0" y="0"/>
                  </a:lnTo>
                  <a:close/>
                </a:path>
              </a:pathLst>
            </a:custGeom>
            <a:solidFill>
              <a:srgbClr val="FFCC66"/>
            </a:solidFill>
            <a:ln w="9525">
              <a:noFill/>
              <a:round/>
              <a:headEnd/>
              <a:tailEnd/>
            </a:ln>
          </p:spPr>
          <p:txBody>
            <a:bodyPr/>
            <a:lstStyle/>
            <a:p>
              <a:endParaRPr lang="it-IT"/>
            </a:p>
          </p:txBody>
        </p:sp>
      </p:grpSp>
      <p:sp>
        <p:nvSpPr>
          <p:cNvPr id="15623" name="Freeform 558"/>
          <p:cNvSpPr>
            <a:spLocks noChangeAspect="1"/>
          </p:cNvSpPr>
          <p:nvPr/>
        </p:nvSpPr>
        <p:spPr bwMode="auto">
          <a:xfrm>
            <a:off x="2614613" y="4294188"/>
            <a:ext cx="88900" cy="53975"/>
          </a:xfrm>
          <a:custGeom>
            <a:avLst/>
            <a:gdLst>
              <a:gd name="T0" fmla="*/ 2147483647 w 53"/>
              <a:gd name="T1" fmla="*/ 2147483647 h 32"/>
              <a:gd name="T2" fmla="*/ 2147483647 w 53"/>
              <a:gd name="T3" fmla="*/ 2147483647 h 32"/>
              <a:gd name="T4" fmla="*/ 2147483647 w 53"/>
              <a:gd name="T5" fmla="*/ 2147483647 h 32"/>
              <a:gd name="T6" fmla="*/ 2147483647 w 53"/>
              <a:gd name="T7" fmla="*/ 0 h 32"/>
              <a:gd name="T8" fmla="*/ 2147483647 w 53"/>
              <a:gd name="T9" fmla="*/ 0 h 32"/>
              <a:gd name="T10" fmla="*/ 2147483647 w 53"/>
              <a:gd name="T11" fmla="*/ 0 h 32"/>
              <a:gd name="T12" fmla="*/ 2147483647 w 53"/>
              <a:gd name="T13" fmla="*/ 0 h 32"/>
              <a:gd name="T14" fmla="*/ 2147483647 w 53"/>
              <a:gd name="T15" fmla="*/ 2147483647 h 32"/>
              <a:gd name="T16" fmla="*/ 2147483647 w 53"/>
              <a:gd name="T17" fmla="*/ 2147483647 h 32"/>
              <a:gd name="T18" fmla="*/ 2147483647 w 53"/>
              <a:gd name="T19" fmla="*/ 2147483647 h 32"/>
              <a:gd name="T20" fmla="*/ 0 w 53"/>
              <a:gd name="T21" fmla="*/ 2147483647 h 32"/>
              <a:gd name="T22" fmla="*/ 2147483647 w 53"/>
              <a:gd name="T23" fmla="*/ 2147483647 h 32"/>
              <a:gd name="T24" fmla="*/ 2147483647 w 53"/>
              <a:gd name="T25" fmla="*/ 2147483647 h 32"/>
              <a:gd name="T26" fmla="*/ 2147483647 w 53"/>
              <a:gd name="T27" fmla="*/ 2147483647 h 32"/>
              <a:gd name="T28" fmla="*/ 2147483647 w 53"/>
              <a:gd name="T29" fmla="*/ 2147483647 h 32"/>
              <a:gd name="T30" fmla="*/ 2147483647 w 53"/>
              <a:gd name="T31" fmla="*/ 2147483647 h 32"/>
              <a:gd name="T32" fmla="*/ 2147483647 w 53"/>
              <a:gd name="T33" fmla="*/ 2147483647 h 32"/>
              <a:gd name="T34" fmla="*/ 2147483647 w 53"/>
              <a:gd name="T35" fmla="*/ 2147483647 h 32"/>
              <a:gd name="T36" fmla="*/ 2147483647 w 53"/>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32"/>
              <a:gd name="T59" fmla="*/ 53 w 53"/>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32">
                <a:moveTo>
                  <a:pt x="44" y="5"/>
                </a:moveTo>
                <a:lnTo>
                  <a:pt x="38" y="3"/>
                </a:lnTo>
                <a:lnTo>
                  <a:pt x="32" y="1"/>
                </a:lnTo>
                <a:lnTo>
                  <a:pt x="25" y="0"/>
                </a:lnTo>
                <a:lnTo>
                  <a:pt x="17" y="0"/>
                </a:lnTo>
                <a:lnTo>
                  <a:pt x="13" y="0"/>
                </a:lnTo>
                <a:lnTo>
                  <a:pt x="11" y="0"/>
                </a:lnTo>
                <a:lnTo>
                  <a:pt x="9" y="1"/>
                </a:lnTo>
                <a:lnTo>
                  <a:pt x="9" y="3"/>
                </a:lnTo>
                <a:lnTo>
                  <a:pt x="3" y="13"/>
                </a:lnTo>
                <a:lnTo>
                  <a:pt x="0" y="21"/>
                </a:lnTo>
                <a:lnTo>
                  <a:pt x="11" y="26"/>
                </a:lnTo>
                <a:lnTo>
                  <a:pt x="21" y="32"/>
                </a:lnTo>
                <a:lnTo>
                  <a:pt x="30" y="32"/>
                </a:lnTo>
                <a:lnTo>
                  <a:pt x="38" y="32"/>
                </a:lnTo>
                <a:lnTo>
                  <a:pt x="42" y="28"/>
                </a:lnTo>
                <a:lnTo>
                  <a:pt x="44" y="21"/>
                </a:lnTo>
                <a:lnTo>
                  <a:pt x="53" y="7"/>
                </a:lnTo>
                <a:lnTo>
                  <a:pt x="44" y="5"/>
                </a:lnTo>
                <a:close/>
              </a:path>
            </a:pathLst>
          </a:custGeom>
          <a:solidFill>
            <a:srgbClr val="FFCC66"/>
          </a:solidFill>
          <a:ln w="9525">
            <a:solidFill>
              <a:srgbClr val="6600FF"/>
            </a:solidFill>
            <a:round/>
            <a:headEnd/>
            <a:tailEnd/>
          </a:ln>
        </p:spPr>
        <p:txBody>
          <a:bodyPr/>
          <a:lstStyle/>
          <a:p>
            <a:endParaRPr lang="it-IT"/>
          </a:p>
        </p:txBody>
      </p:sp>
      <p:sp>
        <p:nvSpPr>
          <p:cNvPr id="15624" name="Freeform 559"/>
          <p:cNvSpPr>
            <a:spLocks noChangeAspect="1"/>
          </p:cNvSpPr>
          <p:nvPr/>
        </p:nvSpPr>
        <p:spPr bwMode="auto">
          <a:xfrm>
            <a:off x="2614613" y="4294188"/>
            <a:ext cx="88900" cy="53975"/>
          </a:xfrm>
          <a:custGeom>
            <a:avLst/>
            <a:gdLst>
              <a:gd name="T0" fmla="*/ 2147483647 w 53"/>
              <a:gd name="T1" fmla="*/ 2147483647 h 32"/>
              <a:gd name="T2" fmla="*/ 2147483647 w 53"/>
              <a:gd name="T3" fmla="*/ 2147483647 h 32"/>
              <a:gd name="T4" fmla="*/ 2147483647 w 53"/>
              <a:gd name="T5" fmla="*/ 2147483647 h 32"/>
              <a:gd name="T6" fmla="*/ 2147483647 w 53"/>
              <a:gd name="T7" fmla="*/ 0 h 32"/>
              <a:gd name="T8" fmla="*/ 2147483647 w 53"/>
              <a:gd name="T9" fmla="*/ 0 h 32"/>
              <a:gd name="T10" fmla="*/ 2147483647 w 53"/>
              <a:gd name="T11" fmla="*/ 0 h 32"/>
              <a:gd name="T12" fmla="*/ 2147483647 w 53"/>
              <a:gd name="T13" fmla="*/ 0 h 32"/>
              <a:gd name="T14" fmla="*/ 2147483647 w 53"/>
              <a:gd name="T15" fmla="*/ 2147483647 h 32"/>
              <a:gd name="T16" fmla="*/ 2147483647 w 53"/>
              <a:gd name="T17" fmla="*/ 2147483647 h 32"/>
              <a:gd name="T18" fmla="*/ 2147483647 w 53"/>
              <a:gd name="T19" fmla="*/ 2147483647 h 32"/>
              <a:gd name="T20" fmla="*/ 0 w 53"/>
              <a:gd name="T21" fmla="*/ 2147483647 h 32"/>
              <a:gd name="T22" fmla="*/ 2147483647 w 53"/>
              <a:gd name="T23" fmla="*/ 2147483647 h 32"/>
              <a:gd name="T24" fmla="*/ 2147483647 w 53"/>
              <a:gd name="T25" fmla="*/ 2147483647 h 32"/>
              <a:gd name="T26" fmla="*/ 2147483647 w 53"/>
              <a:gd name="T27" fmla="*/ 2147483647 h 32"/>
              <a:gd name="T28" fmla="*/ 2147483647 w 53"/>
              <a:gd name="T29" fmla="*/ 2147483647 h 32"/>
              <a:gd name="T30" fmla="*/ 2147483647 w 53"/>
              <a:gd name="T31" fmla="*/ 2147483647 h 32"/>
              <a:gd name="T32" fmla="*/ 2147483647 w 53"/>
              <a:gd name="T33" fmla="*/ 2147483647 h 32"/>
              <a:gd name="T34" fmla="*/ 2147483647 w 53"/>
              <a:gd name="T35" fmla="*/ 2147483647 h 32"/>
              <a:gd name="T36" fmla="*/ 2147483647 w 53"/>
              <a:gd name="T37" fmla="*/ 2147483647 h 32"/>
              <a:gd name="T38" fmla="*/ 2147483647 w 53"/>
              <a:gd name="T39" fmla="*/ 2147483647 h 32"/>
              <a:gd name="T40" fmla="*/ 2147483647 w 53"/>
              <a:gd name="T41" fmla="*/ 2147483647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32"/>
              <a:gd name="T65" fmla="*/ 53 w 53"/>
              <a:gd name="T66" fmla="*/ 32 h 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32">
                <a:moveTo>
                  <a:pt x="44" y="5"/>
                </a:moveTo>
                <a:lnTo>
                  <a:pt x="38" y="3"/>
                </a:lnTo>
                <a:lnTo>
                  <a:pt x="32" y="1"/>
                </a:lnTo>
                <a:lnTo>
                  <a:pt x="25" y="0"/>
                </a:lnTo>
                <a:lnTo>
                  <a:pt x="17" y="0"/>
                </a:lnTo>
                <a:lnTo>
                  <a:pt x="13" y="0"/>
                </a:lnTo>
                <a:lnTo>
                  <a:pt x="11" y="0"/>
                </a:lnTo>
                <a:lnTo>
                  <a:pt x="9" y="1"/>
                </a:lnTo>
                <a:lnTo>
                  <a:pt x="9" y="3"/>
                </a:lnTo>
                <a:lnTo>
                  <a:pt x="3" y="13"/>
                </a:lnTo>
                <a:lnTo>
                  <a:pt x="0" y="21"/>
                </a:lnTo>
                <a:lnTo>
                  <a:pt x="11" y="26"/>
                </a:lnTo>
                <a:lnTo>
                  <a:pt x="21" y="32"/>
                </a:lnTo>
                <a:lnTo>
                  <a:pt x="30" y="32"/>
                </a:lnTo>
                <a:lnTo>
                  <a:pt x="38" y="32"/>
                </a:lnTo>
                <a:lnTo>
                  <a:pt x="42" y="28"/>
                </a:lnTo>
                <a:lnTo>
                  <a:pt x="44" y="21"/>
                </a:lnTo>
                <a:lnTo>
                  <a:pt x="53" y="7"/>
                </a:lnTo>
                <a:lnTo>
                  <a:pt x="44" y="5"/>
                </a:lnTo>
                <a:close/>
              </a:path>
            </a:pathLst>
          </a:custGeom>
          <a:solidFill>
            <a:srgbClr val="FFCC66"/>
          </a:solidFill>
          <a:ln w="0">
            <a:solidFill>
              <a:srgbClr val="6600FF"/>
            </a:solidFill>
            <a:round/>
            <a:headEnd/>
            <a:tailEnd/>
          </a:ln>
        </p:spPr>
        <p:txBody>
          <a:bodyPr/>
          <a:lstStyle/>
          <a:p>
            <a:endParaRPr lang="it-IT"/>
          </a:p>
        </p:txBody>
      </p:sp>
      <p:sp>
        <p:nvSpPr>
          <p:cNvPr id="15625" name="Freeform 560"/>
          <p:cNvSpPr>
            <a:spLocks noChangeAspect="1"/>
          </p:cNvSpPr>
          <p:nvPr/>
        </p:nvSpPr>
        <p:spPr bwMode="auto">
          <a:xfrm>
            <a:off x="2528888" y="4114800"/>
            <a:ext cx="85725" cy="109538"/>
          </a:xfrm>
          <a:custGeom>
            <a:avLst/>
            <a:gdLst>
              <a:gd name="T0" fmla="*/ 2147483647 w 50"/>
              <a:gd name="T1" fmla="*/ 2147483647 h 65"/>
              <a:gd name="T2" fmla="*/ 2147483647 w 50"/>
              <a:gd name="T3" fmla="*/ 2147483647 h 65"/>
              <a:gd name="T4" fmla="*/ 2147483647 w 50"/>
              <a:gd name="T5" fmla="*/ 2147483647 h 65"/>
              <a:gd name="T6" fmla="*/ 2147483647 w 50"/>
              <a:gd name="T7" fmla="*/ 2147483647 h 65"/>
              <a:gd name="T8" fmla="*/ 2147483647 w 50"/>
              <a:gd name="T9" fmla="*/ 2147483647 h 65"/>
              <a:gd name="T10" fmla="*/ 2147483647 w 50"/>
              <a:gd name="T11" fmla="*/ 2147483647 h 65"/>
              <a:gd name="T12" fmla="*/ 2147483647 w 50"/>
              <a:gd name="T13" fmla="*/ 2147483647 h 65"/>
              <a:gd name="T14" fmla="*/ 2147483647 w 50"/>
              <a:gd name="T15" fmla="*/ 2147483647 h 65"/>
              <a:gd name="T16" fmla="*/ 2147483647 w 50"/>
              <a:gd name="T17" fmla="*/ 2147483647 h 65"/>
              <a:gd name="T18" fmla="*/ 2147483647 w 50"/>
              <a:gd name="T19" fmla="*/ 0 h 65"/>
              <a:gd name="T20" fmla="*/ 2147483647 w 50"/>
              <a:gd name="T21" fmla="*/ 0 h 65"/>
              <a:gd name="T22" fmla="*/ 2147483647 w 50"/>
              <a:gd name="T23" fmla="*/ 2147483647 h 65"/>
              <a:gd name="T24" fmla="*/ 2147483647 w 50"/>
              <a:gd name="T25" fmla="*/ 2147483647 h 65"/>
              <a:gd name="T26" fmla="*/ 0 w 50"/>
              <a:gd name="T27" fmla="*/ 2147483647 h 65"/>
              <a:gd name="T28" fmla="*/ 2147483647 w 50"/>
              <a:gd name="T29" fmla="*/ 2147483647 h 65"/>
              <a:gd name="T30" fmla="*/ 2147483647 w 50"/>
              <a:gd name="T31" fmla="*/ 2147483647 h 65"/>
              <a:gd name="T32" fmla="*/ 2147483647 w 50"/>
              <a:gd name="T33" fmla="*/ 2147483647 h 65"/>
              <a:gd name="T34" fmla="*/ 2147483647 w 50"/>
              <a:gd name="T35" fmla="*/ 2147483647 h 65"/>
              <a:gd name="T36" fmla="*/ 2147483647 w 50"/>
              <a:gd name="T37" fmla="*/ 2147483647 h 65"/>
              <a:gd name="T38" fmla="*/ 2147483647 w 50"/>
              <a:gd name="T39" fmla="*/ 2147483647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
              <a:gd name="T61" fmla="*/ 0 h 65"/>
              <a:gd name="T62" fmla="*/ 50 w 50"/>
              <a:gd name="T63" fmla="*/ 65 h 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 h="65">
                <a:moveTo>
                  <a:pt x="2" y="58"/>
                </a:moveTo>
                <a:lnTo>
                  <a:pt x="25" y="65"/>
                </a:lnTo>
                <a:lnTo>
                  <a:pt x="38" y="50"/>
                </a:lnTo>
                <a:lnTo>
                  <a:pt x="50" y="33"/>
                </a:lnTo>
                <a:lnTo>
                  <a:pt x="38" y="25"/>
                </a:lnTo>
                <a:lnTo>
                  <a:pt x="29" y="19"/>
                </a:lnTo>
                <a:lnTo>
                  <a:pt x="21" y="12"/>
                </a:lnTo>
                <a:lnTo>
                  <a:pt x="17" y="2"/>
                </a:lnTo>
                <a:lnTo>
                  <a:pt x="13" y="2"/>
                </a:lnTo>
                <a:lnTo>
                  <a:pt x="11" y="0"/>
                </a:lnTo>
                <a:lnTo>
                  <a:pt x="9" y="0"/>
                </a:lnTo>
                <a:lnTo>
                  <a:pt x="7" y="2"/>
                </a:lnTo>
                <a:lnTo>
                  <a:pt x="2" y="8"/>
                </a:lnTo>
                <a:lnTo>
                  <a:pt x="0" y="17"/>
                </a:lnTo>
                <a:lnTo>
                  <a:pt x="4" y="31"/>
                </a:lnTo>
                <a:lnTo>
                  <a:pt x="9" y="46"/>
                </a:lnTo>
                <a:lnTo>
                  <a:pt x="9" y="50"/>
                </a:lnTo>
                <a:lnTo>
                  <a:pt x="7" y="54"/>
                </a:lnTo>
                <a:lnTo>
                  <a:pt x="4" y="56"/>
                </a:lnTo>
                <a:lnTo>
                  <a:pt x="2" y="58"/>
                </a:lnTo>
                <a:close/>
              </a:path>
            </a:pathLst>
          </a:custGeom>
          <a:solidFill>
            <a:srgbClr val="FFCC66"/>
          </a:solidFill>
          <a:ln w="9525">
            <a:solidFill>
              <a:srgbClr val="6600FF"/>
            </a:solidFill>
            <a:round/>
            <a:headEnd/>
            <a:tailEnd/>
          </a:ln>
        </p:spPr>
        <p:txBody>
          <a:bodyPr/>
          <a:lstStyle/>
          <a:p>
            <a:endParaRPr lang="it-IT"/>
          </a:p>
        </p:txBody>
      </p:sp>
      <p:sp>
        <p:nvSpPr>
          <p:cNvPr id="15626" name="Freeform 561"/>
          <p:cNvSpPr>
            <a:spLocks noChangeAspect="1"/>
          </p:cNvSpPr>
          <p:nvPr/>
        </p:nvSpPr>
        <p:spPr bwMode="auto">
          <a:xfrm>
            <a:off x="2528888" y="4114800"/>
            <a:ext cx="85725" cy="109538"/>
          </a:xfrm>
          <a:custGeom>
            <a:avLst/>
            <a:gdLst>
              <a:gd name="T0" fmla="*/ 2147483647 w 50"/>
              <a:gd name="T1" fmla="*/ 2147483647 h 65"/>
              <a:gd name="T2" fmla="*/ 2147483647 w 50"/>
              <a:gd name="T3" fmla="*/ 2147483647 h 65"/>
              <a:gd name="T4" fmla="*/ 2147483647 w 50"/>
              <a:gd name="T5" fmla="*/ 2147483647 h 65"/>
              <a:gd name="T6" fmla="*/ 2147483647 w 50"/>
              <a:gd name="T7" fmla="*/ 2147483647 h 65"/>
              <a:gd name="T8" fmla="*/ 2147483647 w 50"/>
              <a:gd name="T9" fmla="*/ 2147483647 h 65"/>
              <a:gd name="T10" fmla="*/ 2147483647 w 50"/>
              <a:gd name="T11" fmla="*/ 2147483647 h 65"/>
              <a:gd name="T12" fmla="*/ 2147483647 w 50"/>
              <a:gd name="T13" fmla="*/ 2147483647 h 65"/>
              <a:gd name="T14" fmla="*/ 2147483647 w 50"/>
              <a:gd name="T15" fmla="*/ 2147483647 h 65"/>
              <a:gd name="T16" fmla="*/ 2147483647 w 50"/>
              <a:gd name="T17" fmla="*/ 2147483647 h 65"/>
              <a:gd name="T18" fmla="*/ 2147483647 w 50"/>
              <a:gd name="T19" fmla="*/ 2147483647 h 65"/>
              <a:gd name="T20" fmla="*/ 2147483647 w 50"/>
              <a:gd name="T21" fmla="*/ 0 h 65"/>
              <a:gd name="T22" fmla="*/ 2147483647 w 50"/>
              <a:gd name="T23" fmla="*/ 0 h 65"/>
              <a:gd name="T24" fmla="*/ 2147483647 w 50"/>
              <a:gd name="T25" fmla="*/ 2147483647 h 65"/>
              <a:gd name="T26" fmla="*/ 2147483647 w 50"/>
              <a:gd name="T27" fmla="*/ 2147483647 h 65"/>
              <a:gd name="T28" fmla="*/ 0 w 50"/>
              <a:gd name="T29" fmla="*/ 2147483647 h 65"/>
              <a:gd name="T30" fmla="*/ 2147483647 w 50"/>
              <a:gd name="T31" fmla="*/ 2147483647 h 65"/>
              <a:gd name="T32" fmla="*/ 2147483647 w 50"/>
              <a:gd name="T33" fmla="*/ 2147483647 h 65"/>
              <a:gd name="T34" fmla="*/ 2147483647 w 50"/>
              <a:gd name="T35" fmla="*/ 2147483647 h 65"/>
              <a:gd name="T36" fmla="*/ 2147483647 w 50"/>
              <a:gd name="T37" fmla="*/ 2147483647 h 65"/>
              <a:gd name="T38" fmla="*/ 2147483647 w 50"/>
              <a:gd name="T39" fmla="*/ 2147483647 h 65"/>
              <a:gd name="T40" fmla="*/ 2147483647 w 50"/>
              <a:gd name="T41" fmla="*/ 2147483647 h 65"/>
              <a:gd name="T42" fmla="*/ 2147483647 w 50"/>
              <a:gd name="T43" fmla="*/ 2147483647 h 65"/>
              <a:gd name="T44" fmla="*/ 2147483647 w 50"/>
              <a:gd name="T45" fmla="*/ 2147483647 h 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65"/>
              <a:gd name="T71" fmla="*/ 50 w 50"/>
              <a:gd name="T72" fmla="*/ 65 h 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65">
                <a:moveTo>
                  <a:pt x="2" y="58"/>
                </a:moveTo>
                <a:lnTo>
                  <a:pt x="25" y="65"/>
                </a:lnTo>
                <a:lnTo>
                  <a:pt x="38" y="50"/>
                </a:lnTo>
                <a:lnTo>
                  <a:pt x="50" y="33"/>
                </a:lnTo>
                <a:lnTo>
                  <a:pt x="38" y="25"/>
                </a:lnTo>
                <a:lnTo>
                  <a:pt x="29" y="19"/>
                </a:lnTo>
                <a:lnTo>
                  <a:pt x="21" y="12"/>
                </a:lnTo>
                <a:lnTo>
                  <a:pt x="17" y="2"/>
                </a:lnTo>
                <a:lnTo>
                  <a:pt x="13" y="2"/>
                </a:lnTo>
                <a:lnTo>
                  <a:pt x="11" y="0"/>
                </a:lnTo>
                <a:lnTo>
                  <a:pt x="9" y="0"/>
                </a:lnTo>
                <a:lnTo>
                  <a:pt x="7" y="2"/>
                </a:lnTo>
                <a:lnTo>
                  <a:pt x="2" y="8"/>
                </a:lnTo>
                <a:lnTo>
                  <a:pt x="0" y="17"/>
                </a:lnTo>
                <a:lnTo>
                  <a:pt x="4" y="31"/>
                </a:lnTo>
                <a:lnTo>
                  <a:pt x="9" y="46"/>
                </a:lnTo>
                <a:lnTo>
                  <a:pt x="9" y="50"/>
                </a:lnTo>
                <a:lnTo>
                  <a:pt x="7" y="54"/>
                </a:lnTo>
                <a:lnTo>
                  <a:pt x="4" y="56"/>
                </a:lnTo>
                <a:lnTo>
                  <a:pt x="2" y="58"/>
                </a:lnTo>
                <a:close/>
              </a:path>
            </a:pathLst>
          </a:custGeom>
          <a:solidFill>
            <a:srgbClr val="FFCC66"/>
          </a:solidFill>
          <a:ln w="0">
            <a:solidFill>
              <a:srgbClr val="6600FF"/>
            </a:solidFill>
            <a:round/>
            <a:headEnd/>
            <a:tailEnd/>
          </a:ln>
        </p:spPr>
        <p:txBody>
          <a:bodyPr/>
          <a:lstStyle/>
          <a:p>
            <a:endParaRPr lang="it-IT"/>
          </a:p>
        </p:txBody>
      </p:sp>
      <p:sp>
        <p:nvSpPr>
          <p:cNvPr id="15627" name="Freeform 562"/>
          <p:cNvSpPr>
            <a:spLocks noChangeAspect="1"/>
          </p:cNvSpPr>
          <p:nvPr/>
        </p:nvSpPr>
        <p:spPr bwMode="auto">
          <a:xfrm>
            <a:off x="1966913" y="3657600"/>
            <a:ext cx="80962" cy="50800"/>
          </a:xfrm>
          <a:custGeom>
            <a:avLst/>
            <a:gdLst>
              <a:gd name="T0" fmla="*/ 2147483647 w 48"/>
              <a:gd name="T1" fmla="*/ 2147483647 h 30"/>
              <a:gd name="T2" fmla="*/ 2147483647 w 48"/>
              <a:gd name="T3" fmla="*/ 2147483647 h 30"/>
              <a:gd name="T4" fmla="*/ 2147483647 w 48"/>
              <a:gd name="T5" fmla="*/ 2147483647 h 30"/>
              <a:gd name="T6" fmla="*/ 2147483647 w 48"/>
              <a:gd name="T7" fmla="*/ 2147483647 h 30"/>
              <a:gd name="T8" fmla="*/ 0 w 48"/>
              <a:gd name="T9" fmla="*/ 2147483647 h 30"/>
              <a:gd name="T10" fmla="*/ 2147483647 w 48"/>
              <a:gd name="T11" fmla="*/ 2147483647 h 30"/>
              <a:gd name="T12" fmla="*/ 2147483647 w 48"/>
              <a:gd name="T13" fmla="*/ 2147483647 h 30"/>
              <a:gd name="T14" fmla="*/ 2147483647 w 48"/>
              <a:gd name="T15" fmla="*/ 2147483647 h 30"/>
              <a:gd name="T16" fmla="*/ 2147483647 w 48"/>
              <a:gd name="T17" fmla="*/ 2147483647 h 30"/>
              <a:gd name="T18" fmla="*/ 2147483647 w 48"/>
              <a:gd name="T19" fmla="*/ 2147483647 h 30"/>
              <a:gd name="T20" fmla="*/ 2147483647 w 48"/>
              <a:gd name="T21" fmla="*/ 2147483647 h 30"/>
              <a:gd name="T22" fmla="*/ 2147483647 w 48"/>
              <a:gd name="T23" fmla="*/ 2147483647 h 30"/>
              <a:gd name="T24" fmla="*/ 2147483647 w 48"/>
              <a:gd name="T25" fmla="*/ 2147483647 h 30"/>
              <a:gd name="T26" fmla="*/ 2147483647 w 48"/>
              <a:gd name="T27" fmla="*/ 2147483647 h 30"/>
              <a:gd name="T28" fmla="*/ 2147483647 w 48"/>
              <a:gd name="T29" fmla="*/ 2147483647 h 30"/>
              <a:gd name="T30" fmla="*/ 2147483647 w 48"/>
              <a:gd name="T31" fmla="*/ 2147483647 h 30"/>
              <a:gd name="T32" fmla="*/ 2147483647 w 48"/>
              <a:gd name="T33" fmla="*/ 0 h 30"/>
              <a:gd name="T34" fmla="*/ 2147483647 w 48"/>
              <a:gd name="T35" fmla="*/ 0 h 30"/>
              <a:gd name="T36" fmla="*/ 2147483647 w 48"/>
              <a:gd name="T37" fmla="*/ 2147483647 h 30"/>
              <a:gd name="T38" fmla="*/ 2147483647 w 48"/>
              <a:gd name="T39" fmla="*/ 2147483647 h 30"/>
              <a:gd name="T40" fmla="*/ 2147483647 w 48"/>
              <a:gd name="T41" fmla="*/ 2147483647 h 30"/>
              <a:gd name="T42" fmla="*/ 2147483647 w 48"/>
              <a:gd name="T43" fmla="*/ 2147483647 h 30"/>
              <a:gd name="T44" fmla="*/ 2147483647 w 48"/>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
              <a:gd name="T70" fmla="*/ 0 h 30"/>
              <a:gd name="T71" fmla="*/ 48 w 48"/>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 h="30">
                <a:moveTo>
                  <a:pt x="46" y="30"/>
                </a:moveTo>
                <a:lnTo>
                  <a:pt x="32" y="30"/>
                </a:lnTo>
                <a:lnTo>
                  <a:pt x="11" y="30"/>
                </a:lnTo>
                <a:lnTo>
                  <a:pt x="6" y="28"/>
                </a:lnTo>
                <a:lnTo>
                  <a:pt x="0" y="24"/>
                </a:lnTo>
                <a:lnTo>
                  <a:pt x="2" y="23"/>
                </a:lnTo>
                <a:lnTo>
                  <a:pt x="6" y="21"/>
                </a:lnTo>
                <a:lnTo>
                  <a:pt x="11" y="21"/>
                </a:lnTo>
                <a:lnTo>
                  <a:pt x="19" y="21"/>
                </a:lnTo>
                <a:lnTo>
                  <a:pt x="23" y="21"/>
                </a:lnTo>
                <a:lnTo>
                  <a:pt x="29" y="21"/>
                </a:lnTo>
                <a:lnTo>
                  <a:pt x="29" y="13"/>
                </a:lnTo>
                <a:lnTo>
                  <a:pt x="29" y="7"/>
                </a:lnTo>
                <a:lnTo>
                  <a:pt x="25" y="7"/>
                </a:lnTo>
                <a:lnTo>
                  <a:pt x="19" y="5"/>
                </a:lnTo>
                <a:lnTo>
                  <a:pt x="15" y="3"/>
                </a:lnTo>
                <a:lnTo>
                  <a:pt x="11" y="0"/>
                </a:lnTo>
                <a:lnTo>
                  <a:pt x="42" y="0"/>
                </a:lnTo>
                <a:lnTo>
                  <a:pt x="44" y="7"/>
                </a:lnTo>
                <a:lnTo>
                  <a:pt x="46" y="13"/>
                </a:lnTo>
                <a:lnTo>
                  <a:pt x="48" y="19"/>
                </a:lnTo>
                <a:lnTo>
                  <a:pt x="46" y="23"/>
                </a:lnTo>
                <a:lnTo>
                  <a:pt x="46" y="30"/>
                </a:lnTo>
                <a:close/>
              </a:path>
            </a:pathLst>
          </a:custGeom>
          <a:solidFill>
            <a:srgbClr val="FFCC66"/>
          </a:solidFill>
          <a:ln w="3175">
            <a:solidFill>
              <a:srgbClr val="6600FF"/>
            </a:solidFill>
            <a:round/>
            <a:headEnd/>
            <a:tailEnd/>
          </a:ln>
        </p:spPr>
        <p:txBody>
          <a:bodyPr/>
          <a:lstStyle/>
          <a:p>
            <a:endParaRPr lang="it-IT"/>
          </a:p>
        </p:txBody>
      </p:sp>
      <p:sp>
        <p:nvSpPr>
          <p:cNvPr id="15628" name="Freeform 563"/>
          <p:cNvSpPr>
            <a:spLocks noChangeAspect="1"/>
          </p:cNvSpPr>
          <p:nvPr/>
        </p:nvSpPr>
        <p:spPr bwMode="auto">
          <a:xfrm>
            <a:off x="2370138" y="5991225"/>
            <a:ext cx="142875" cy="103188"/>
          </a:xfrm>
          <a:custGeom>
            <a:avLst/>
            <a:gdLst>
              <a:gd name="T0" fmla="*/ 2147483647 w 84"/>
              <a:gd name="T1" fmla="*/ 2147483647 h 61"/>
              <a:gd name="T2" fmla="*/ 2147483647 w 84"/>
              <a:gd name="T3" fmla="*/ 2147483647 h 61"/>
              <a:gd name="T4" fmla="*/ 2147483647 w 84"/>
              <a:gd name="T5" fmla="*/ 2147483647 h 61"/>
              <a:gd name="T6" fmla="*/ 2147483647 w 84"/>
              <a:gd name="T7" fmla="*/ 2147483647 h 61"/>
              <a:gd name="T8" fmla="*/ 2147483647 w 84"/>
              <a:gd name="T9" fmla="*/ 2147483647 h 61"/>
              <a:gd name="T10" fmla="*/ 2147483647 w 84"/>
              <a:gd name="T11" fmla="*/ 2147483647 h 61"/>
              <a:gd name="T12" fmla="*/ 2147483647 w 84"/>
              <a:gd name="T13" fmla="*/ 2147483647 h 61"/>
              <a:gd name="T14" fmla="*/ 2147483647 w 84"/>
              <a:gd name="T15" fmla="*/ 0 h 61"/>
              <a:gd name="T16" fmla="*/ 2147483647 w 84"/>
              <a:gd name="T17" fmla="*/ 2147483647 h 61"/>
              <a:gd name="T18" fmla="*/ 2147483647 w 84"/>
              <a:gd name="T19" fmla="*/ 2147483647 h 61"/>
              <a:gd name="T20" fmla="*/ 0 w 84"/>
              <a:gd name="T21" fmla="*/ 2147483647 h 61"/>
              <a:gd name="T22" fmla="*/ 2147483647 w 84"/>
              <a:gd name="T23" fmla="*/ 2147483647 h 61"/>
              <a:gd name="T24" fmla="*/ 2147483647 w 84"/>
              <a:gd name="T25" fmla="*/ 2147483647 h 61"/>
              <a:gd name="T26" fmla="*/ 2147483647 w 84"/>
              <a:gd name="T27" fmla="*/ 2147483647 h 61"/>
              <a:gd name="T28" fmla="*/ 2147483647 w 84"/>
              <a:gd name="T29" fmla="*/ 2147483647 h 61"/>
              <a:gd name="T30" fmla="*/ 2147483647 w 84"/>
              <a:gd name="T31" fmla="*/ 2147483647 h 61"/>
              <a:gd name="T32" fmla="*/ 2147483647 w 84"/>
              <a:gd name="T33" fmla="*/ 2147483647 h 61"/>
              <a:gd name="T34" fmla="*/ 2147483647 w 84"/>
              <a:gd name="T35" fmla="*/ 2147483647 h 61"/>
              <a:gd name="T36" fmla="*/ 2147483647 w 84"/>
              <a:gd name="T37" fmla="*/ 2147483647 h 61"/>
              <a:gd name="T38" fmla="*/ 2147483647 w 84"/>
              <a:gd name="T39" fmla="*/ 2147483647 h 61"/>
              <a:gd name="T40" fmla="*/ 2147483647 w 84"/>
              <a:gd name="T41" fmla="*/ 2147483647 h 61"/>
              <a:gd name="T42" fmla="*/ 2147483647 w 84"/>
              <a:gd name="T43" fmla="*/ 2147483647 h 61"/>
              <a:gd name="T44" fmla="*/ 2147483647 w 84"/>
              <a:gd name="T45" fmla="*/ 2147483647 h 61"/>
              <a:gd name="T46" fmla="*/ 2147483647 w 84"/>
              <a:gd name="T47" fmla="*/ 2147483647 h 61"/>
              <a:gd name="T48" fmla="*/ 2147483647 w 84"/>
              <a:gd name="T49" fmla="*/ 2147483647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4"/>
              <a:gd name="T76" fmla="*/ 0 h 61"/>
              <a:gd name="T77" fmla="*/ 84 w 84"/>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4" h="61">
                <a:moveTo>
                  <a:pt x="80" y="52"/>
                </a:moveTo>
                <a:lnTo>
                  <a:pt x="59" y="54"/>
                </a:lnTo>
                <a:lnTo>
                  <a:pt x="44" y="52"/>
                </a:lnTo>
                <a:lnTo>
                  <a:pt x="40" y="44"/>
                </a:lnTo>
                <a:lnTo>
                  <a:pt x="32" y="33"/>
                </a:lnTo>
                <a:lnTo>
                  <a:pt x="29" y="21"/>
                </a:lnTo>
                <a:lnTo>
                  <a:pt x="25" y="4"/>
                </a:lnTo>
                <a:lnTo>
                  <a:pt x="13" y="0"/>
                </a:lnTo>
                <a:lnTo>
                  <a:pt x="11" y="15"/>
                </a:lnTo>
                <a:lnTo>
                  <a:pt x="4" y="21"/>
                </a:lnTo>
                <a:lnTo>
                  <a:pt x="0" y="23"/>
                </a:lnTo>
                <a:lnTo>
                  <a:pt x="7" y="31"/>
                </a:lnTo>
                <a:lnTo>
                  <a:pt x="13" y="38"/>
                </a:lnTo>
                <a:lnTo>
                  <a:pt x="17" y="42"/>
                </a:lnTo>
                <a:lnTo>
                  <a:pt x="23" y="44"/>
                </a:lnTo>
                <a:lnTo>
                  <a:pt x="27" y="50"/>
                </a:lnTo>
                <a:lnTo>
                  <a:pt x="32" y="54"/>
                </a:lnTo>
                <a:lnTo>
                  <a:pt x="32" y="59"/>
                </a:lnTo>
                <a:lnTo>
                  <a:pt x="34" y="61"/>
                </a:lnTo>
                <a:lnTo>
                  <a:pt x="38" y="61"/>
                </a:lnTo>
                <a:lnTo>
                  <a:pt x="44" y="59"/>
                </a:lnTo>
                <a:lnTo>
                  <a:pt x="55" y="59"/>
                </a:lnTo>
                <a:lnTo>
                  <a:pt x="69" y="59"/>
                </a:lnTo>
                <a:lnTo>
                  <a:pt x="84" y="52"/>
                </a:lnTo>
                <a:lnTo>
                  <a:pt x="80" y="52"/>
                </a:lnTo>
                <a:close/>
              </a:path>
            </a:pathLst>
          </a:custGeom>
          <a:solidFill>
            <a:srgbClr val="FFCC66"/>
          </a:solidFill>
          <a:ln w="9525">
            <a:noFill/>
            <a:round/>
            <a:headEnd/>
            <a:tailEnd/>
          </a:ln>
        </p:spPr>
        <p:txBody>
          <a:bodyPr/>
          <a:lstStyle/>
          <a:p>
            <a:endParaRPr lang="it-IT"/>
          </a:p>
        </p:txBody>
      </p:sp>
      <p:sp>
        <p:nvSpPr>
          <p:cNvPr id="15629" name="Freeform 564"/>
          <p:cNvSpPr>
            <a:spLocks noChangeAspect="1"/>
          </p:cNvSpPr>
          <p:nvPr/>
        </p:nvSpPr>
        <p:spPr bwMode="auto">
          <a:xfrm>
            <a:off x="2370138" y="5991225"/>
            <a:ext cx="142875" cy="103188"/>
          </a:xfrm>
          <a:custGeom>
            <a:avLst/>
            <a:gdLst>
              <a:gd name="T0" fmla="*/ 2147483647 w 84"/>
              <a:gd name="T1" fmla="*/ 2147483647 h 61"/>
              <a:gd name="T2" fmla="*/ 2147483647 w 84"/>
              <a:gd name="T3" fmla="*/ 2147483647 h 61"/>
              <a:gd name="T4" fmla="*/ 2147483647 w 84"/>
              <a:gd name="T5" fmla="*/ 2147483647 h 61"/>
              <a:gd name="T6" fmla="*/ 2147483647 w 84"/>
              <a:gd name="T7" fmla="*/ 2147483647 h 61"/>
              <a:gd name="T8" fmla="*/ 2147483647 w 84"/>
              <a:gd name="T9" fmla="*/ 2147483647 h 61"/>
              <a:gd name="T10" fmla="*/ 2147483647 w 84"/>
              <a:gd name="T11" fmla="*/ 2147483647 h 61"/>
              <a:gd name="T12" fmla="*/ 2147483647 w 84"/>
              <a:gd name="T13" fmla="*/ 2147483647 h 61"/>
              <a:gd name="T14" fmla="*/ 2147483647 w 84"/>
              <a:gd name="T15" fmla="*/ 2147483647 h 61"/>
              <a:gd name="T16" fmla="*/ 2147483647 w 84"/>
              <a:gd name="T17" fmla="*/ 2147483647 h 61"/>
              <a:gd name="T18" fmla="*/ 2147483647 w 84"/>
              <a:gd name="T19" fmla="*/ 0 h 61"/>
              <a:gd name="T20" fmla="*/ 2147483647 w 84"/>
              <a:gd name="T21" fmla="*/ 2147483647 h 61"/>
              <a:gd name="T22" fmla="*/ 2147483647 w 84"/>
              <a:gd name="T23" fmla="*/ 2147483647 h 61"/>
              <a:gd name="T24" fmla="*/ 2147483647 w 84"/>
              <a:gd name="T25" fmla="*/ 2147483647 h 61"/>
              <a:gd name="T26" fmla="*/ 0 w 84"/>
              <a:gd name="T27" fmla="*/ 2147483647 h 61"/>
              <a:gd name="T28" fmla="*/ 2147483647 w 84"/>
              <a:gd name="T29" fmla="*/ 2147483647 h 61"/>
              <a:gd name="T30" fmla="*/ 2147483647 w 84"/>
              <a:gd name="T31" fmla="*/ 2147483647 h 61"/>
              <a:gd name="T32" fmla="*/ 2147483647 w 84"/>
              <a:gd name="T33" fmla="*/ 2147483647 h 61"/>
              <a:gd name="T34" fmla="*/ 2147483647 w 84"/>
              <a:gd name="T35" fmla="*/ 2147483647 h 61"/>
              <a:gd name="T36" fmla="*/ 2147483647 w 84"/>
              <a:gd name="T37" fmla="*/ 2147483647 h 61"/>
              <a:gd name="T38" fmla="*/ 2147483647 w 84"/>
              <a:gd name="T39" fmla="*/ 2147483647 h 61"/>
              <a:gd name="T40" fmla="*/ 2147483647 w 84"/>
              <a:gd name="T41" fmla="*/ 2147483647 h 61"/>
              <a:gd name="T42" fmla="*/ 2147483647 w 84"/>
              <a:gd name="T43" fmla="*/ 2147483647 h 61"/>
              <a:gd name="T44" fmla="*/ 2147483647 w 84"/>
              <a:gd name="T45" fmla="*/ 2147483647 h 61"/>
              <a:gd name="T46" fmla="*/ 2147483647 w 84"/>
              <a:gd name="T47" fmla="*/ 2147483647 h 61"/>
              <a:gd name="T48" fmla="*/ 2147483647 w 84"/>
              <a:gd name="T49" fmla="*/ 2147483647 h 61"/>
              <a:gd name="T50" fmla="*/ 2147483647 w 84"/>
              <a:gd name="T51" fmla="*/ 2147483647 h 61"/>
              <a:gd name="T52" fmla="*/ 2147483647 w 84"/>
              <a:gd name="T53" fmla="*/ 2147483647 h 61"/>
              <a:gd name="T54" fmla="*/ 2147483647 w 84"/>
              <a:gd name="T55" fmla="*/ 2147483647 h 61"/>
              <a:gd name="T56" fmla="*/ 2147483647 w 84"/>
              <a:gd name="T57" fmla="*/ 2147483647 h 61"/>
              <a:gd name="T58" fmla="*/ 2147483647 w 84"/>
              <a:gd name="T59" fmla="*/ 2147483647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4"/>
              <a:gd name="T91" fmla="*/ 0 h 61"/>
              <a:gd name="T92" fmla="*/ 84 w 84"/>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4" h="61">
                <a:moveTo>
                  <a:pt x="80" y="52"/>
                </a:moveTo>
                <a:lnTo>
                  <a:pt x="59" y="54"/>
                </a:lnTo>
                <a:lnTo>
                  <a:pt x="44" y="52"/>
                </a:lnTo>
                <a:lnTo>
                  <a:pt x="40" y="44"/>
                </a:lnTo>
                <a:lnTo>
                  <a:pt x="32" y="33"/>
                </a:lnTo>
                <a:lnTo>
                  <a:pt x="29" y="21"/>
                </a:lnTo>
                <a:lnTo>
                  <a:pt x="25" y="4"/>
                </a:lnTo>
                <a:lnTo>
                  <a:pt x="13" y="0"/>
                </a:lnTo>
                <a:lnTo>
                  <a:pt x="11" y="15"/>
                </a:lnTo>
                <a:lnTo>
                  <a:pt x="4" y="21"/>
                </a:lnTo>
                <a:lnTo>
                  <a:pt x="0" y="23"/>
                </a:lnTo>
                <a:lnTo>
                  <a:pt x="7" y="31"/>
                </a:lnTo>
                <a:lnTo>
                  <a:pt x="13" y="38"/>
                </a:lnTo>
                <a:lnTo>
                  <a:pt x="17" y="42"/>
                </a:lnTo>
                <a:lnTo>
                  <a:pt x="23" y="44"/>
                </a:lnTo>
                <a:lnTo>
                  <a:pt x="27" y="50"/>
                </a:lnTo>
                <a:lnTo>
                  <a:pt x="32" y="54"/>
                </a:lnTo>
                <a:lnTo>
                  <a:pt x="32" y="59"/>
                </a:lnTo>
                <a:lnTo>
                  <a:pt x="34" y="61"/>
                </a:lnTo>
                <a:lnTo>
                  <a:pt x="38" y="61"/>
                </a:lnTo>
                <a:lnTo>
                  <a:pt x="44" y="59"/>
                </a:lnTo>
                <a:lnTo>
                  <a:pt x="55" y="59"/>
                </a:lnTo>
                <a:lnTo>
                  <a:pt x="69" y="59"/>
                </a:lnTo>
                <a:lnTo>
                  <a:pt x="84" y="52"/>
                </a:lnTo>
                <a:lnTo>
                  <a:pt x="80" y="52"/>
                </a:lnTo>
              </a:path>
            </a:pathLst>
          </a:custGeom>
          <a:solidFill>
            <a:srgbClr val="FFCC66"/>
          </a:solidFill>
          <a:ln w="0">
            <a:solidFill>
              <a:srgbClr val="6600FF"/>
            </a:solidFill>
            <a:round/>
            <a:headEnd/>
            <a:tailEnd/>
          </a:ln>
        </p:spPr>
        <p:txBody>
          <a:bodyPr/>
          <a:lstStyle/>
          <a:p>
            <a:endParaRPr lang="it-IT"/>
          </a:p>
        </p:txBody>
      </p:sp>
      <p:sp>
        <p:nvSpPr>
          <p:cNvPr id="15630" name="Freeform 565"/>
          <p:cNvSpPr>
            <a:spLocks noChangeAspect="1"/>
          </p:cNvSpPr>
          <p:nvPr/>
        </p:nvSpPr>
        <p:spPr bwMode="auto">
          <a:xfrm>
            <a:off x="1857375" y="3692525"/>
            <a:ext cx="53975" cy="28575"/>
          </a:xfrm>
          <a:custGeom>
            <a:avLst/>
            <a:gdLst>
              <a:gd name="T0" fmla="*/ 0 w 32"/>
              <a:gd name="T1" fmla="*/ 2147483647 h 17"/>
              <a:gd name="T2" fmla="*/ 2147483647 w 32"/>
              <a:gd name="T3" fmla="*/ 2147483647 h 17"/>
              <a:gd name="T4" fmla="*/ 2147483647 w 32"/>
              <a:gd name="T5" fmla="*/ 2147483647 h 17"/>
              <a:gd name="T6" fmla="*/ 2147483647 w 32"/>
              <a:gd name="T7" fmla="*/ 2147483647 h 17"/>
              <a:gd name="T8" fmla="*/ 2147483647 w 32"/>
              <a:gd name="T9" fmla="*/ 2147483647 h 17"/>
              <a:gd name="T10" fmla="*/ 2147483647 w 32"/>
              <a:gd name="T11" fmla="*/ 2147483647 h 17"/>
              <a:gd name="T12" fmla="*/ 2147483647 w 32"/>
              <a:gd name="T13" fmla="*/ 2147483647 h 17"/>
              <a:gd name="T14" fmla="*/ 2147483647 w 32"/>
              <a:gd name="T15" fmla="*/ 2147483647 h 17"/>
              <a:gd name="T16" fmla="*/ 2147483647 w 32"/>
              <a:gd name="T17" fmla="*/ 2147483647 h 17"/>
              <a:gd name="T18" fmla="*/ 2147483647 w 32"/>
              <a:gd name="T19" fmla="*/ 0 h 17"/>
              <a:gd name="T20" fmla="*/ 2147483647 w 32"/>
              <a:gd name="T21" fmla="*/ 2147483647 h 17"/>
              <a:gd name="T22" fmla="*/ 0 w 32"/>
              <a:gd name="T23" fmla="*/ 214748364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7"/>
              <a:gd name="T38" fmla="*/ 32 w 3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7">
                <a:moveTo>
                  <a:pt x="0" y="5"/>
                </a:moveTo>
                <a:lnTo>
                  <a:pt x="2" y="9"/>
                </a:lnTo>
                <a:lnTo>
                  <a:pt x="3" y="13"/>
                </a:lnTo>
                <a:lnTo>
                  <a:pt x="7" y="15"/>
                </a:lnTo>
                <a:lnTo>
                  <a:pt x="13" y="15"/>
                </a:lnTo>
                <a:lnTo>
                  <a:pt x="23" y="15"/>
                </a:lnTo>
                <a:lnTo>
                  <a:pt x="32" y="17"/>
                </a:lnTo>
                <a:lnTo>
                  <a:pt x="32" y="9"/>
                </a:lnTo>
                <a:lnTo>
                  <a:pt x="23" y="5"/>
                </a:lnTo>
                <a:lnTo>
                  <a:pt x="15" y="0"/>
                </a:lnTo>
                <a:lnTo>
                  <a:pt x="7" y="3"/>
                </a:lnTo>
                <a:lnTo>
                  <a:pt x="0" y="5"/>
                </a:lnTo>
                <a:close/>
              </a:path>
            </a:pathLst>
          </a:custGeom>
          <a:solidFill>
            <a:srgbClr val="FFCC66"/>
          </a:solidFill>
          <a:ln w="9525">
            <a:solidFill>
              <a:srgbClr val="6600FF"/>
            </a:solidFill>
            <a:round/>
            <a:headEnd/>
            <a:tailEnd/>
          </a:ln>
        </p:spPr>
        <p:txBody>
          <a:bodyPr/>
          <a:lstStyle/>
          <a:p>
            <a:endParaRPr lang="it-IT"/>
          </a:p>
        </p:txBody>
      </p:sp>
      <p:sp>
        <p:nvSpPr>
          <p:cNvPr id="15631" name="Freeform 566"/>
          <p:cNvSpPr>
            <a:spLocks noChangeAspect="1"/>
          </p:cNvSpPr>
          <p:nvPr/>
        </p:nvSpPr>
        <p:spPr bwMode="auto">
          <a:xfrm>
            <a:off x="1857375" y="3692525"/>
            <a:ext cx="53975" cy="28575"/>
          </a:xfrm>
          <a:custGeom>
            <a:avLst/>
            <a:gdLst>
              <a:gd name="T0" fmla="*/ 0 w 32"/>
              <a:gd name="T1" fmla="*/ 2147483647 h 17"/>
              <a:gd name="T2" fmla="*/ 2147483647 w 32"/>
              <a:gd name="T3" fmla="*/ 2147483647 h 17"/>
              <a:gd name="T4" fmla="*/ 2147483647 w 32"/>
              <a:gd name="T5" fmla="*/ 2147483647 h 17"/>
              <a:gd name="T6" fmla="*/ 2147483647 w 32"/>
              <a:gd name="T7" fmla="*/ 2147483647 h 17"/>
              <a:gd name="T8" fmla="*/ 2147483647 w 32"/>
              <a:gd name="T9" fmla="*/ 2147483647 h 17"/>
              <a:gd name="T10" fmla="*/ 2147483647 w 32"/>
              <a:gd name="T11" fmla="*/ 2147483647 h 17"/>
              <a:gd name="T12" fmla="*/ 2147483647 w 32"/>
              <a:gd name="T13" fmla="*/ 2147483647 h 17"/>
              <a:gd name="T14" fmla="*/ 2147483647 w 32"/>
              <a:gd name="T15" fmla="*/ 2147483647 h 17"/>
              <a:gd name="T16" fmla="*/ 2147483647 w 32"/>
              <a:gd name="T17" fmla="*/ 2147483647 h 17"/>
              <a:gd name="T18" fmla="*/ 2147483647 w 32"/>
              <a:gd name="T19" fmla="*/ 2147483647 h 17"/>
              <a:gd name="T20" fmla="*/ 2147483647 w 32"/>
              <a:gd name="T21" fmla="*/ 2147483647 h 17"/>
              <a:gd name="T22" fmla="*/ 2147483647 w 32"/>
              <a:gd name="T23" fmla="*/ 0 h 17"/>
              <a:gd name="T24" fmla="*/ 2147483647 w 32"/>
              <a:gd name="T25" fmla="*/ 2147483647 h 17"/>
              <a:gd name="T26" fmla="*/ 0 w 32"/>
              <a:gd name="T27" fmla="*/ 2147483647 h 17"/>
              <a:gd name="T28" fmla="*/ 0 w 32"/>
              <a:gd name="T29" fmla="*/ 2147483647 h 17"/>
              <a:gd name="T30" fmla="*/ 0 w 32"/>
              <a:gd name="T31" fmla="*/ 214748364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17"/>
              <a:gd name="T50" fmla="*/ 32 w 32"/>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17">
                <a:moveTo>
                  <a:pt x="0" y="5"/>
                </a:moveTo>
                <a:lnTo>
                  <a:pt x="2" y="9"/>
                </a:lnTo>
                <a:lnTo>
                  <a:pt x="3" y="13"/>
                </a:lnTo>
                <a:lnTo>
                  <a:pt x="7" y="15"/>
                </a:lnTo>
                <a:lnTo>
                  <a:pt x="13" y="15"/>
                </a:lnTo>
                <a:lnTo>
                  <a:pt x="23" y="15"/>
                </a:lnTo>
                <a:lnTo>
                  <a:pt x="32" y="17"/>
                </a:lnTo>
                <a:lnTo>
                  <a:pt x="32" y="9"/>
                </a:lnTo>
                <a:lnTo>
                  <a:pt x="23" y="5"/>
                </a:lnTo>
                <a:lnTo>
                  <a:pt x="15" y="0"/>
                </a:lnTo>
                <a:lnTo>
                  <a:pt x="7" y="3"/>
                </a:lnTo>
                <a:lnTo>
                  <a:pt x="0" y="5"/>
                </a:lnTo>
              </a:path>
            </a:pathLst>
          </a:custGeom>
          <a:solidFill>
            <a:srgbClr val="FFCC66"/>
          </a:solidFill>
          <a:ln w="0">
            <a:solidFill>
              <a:srgbClr val="6600FF"/>
            </a:solidFill>
            <a:round/>
            <a:headEnd/>
            <a:tailEnd/>
          </a:ln>
        </p:spPr>
        <p:txBody>
          <a:bodyPr/>
          <a:lstStyle/>
          <a:p>
            <a:endParaRPr lang="it-IT"/>
          </a:p>
        </p:txBody>
      </p:sp>
      <p:sp>
        <p:nvSpPr>
          <p:cNvPr id="15632" name="Freeform 567"/>
          <p:cNvSpPr>
            <a:spLocks noChangeAspect="1"/>
          </p:cNvSpPr>
          <p:nvPr/>
        </p:nvSpPr>
        <p:spPr bwMode="auto">
          <a:xfrm>
            <a:off x="1687513" y="3548063"/>
            <a:ext cx="288925" cy="111125"/>
          </a:xfrm>
          <a:custGeom>
            <a:avLst/>
            <a:gdLst>
              <a:gd name="T0" fmla="*/ 2147483647 w 171"/>
              <a:gd name="T1" fmla="*/ 0 h 65"/>
              <a:gd name="T2" fmla="*/ 2147483647 w 171"/>
              <a:gd name="T3" fmla="*/ 2147483647 h 65"/>
              <a:gd name="T4" fmla="*/ 2147483647 w 171"/>
              <a:gd name="T5" fmla="*/ 2147483647 h 65"/>
              <a:gd name="T6" fmla="*/ 2147483647 w 171"/>
              <a:gd name="T7" fmla="*/ 2147483647 h 65"/>
              <a:gd name="T8" fmla="*/ 2147483647 w 171"/>
              <a:gd name="T9" fmla="*/ 2147483647 h 65"/>
              <a:gd name="T10" fmla="*/ 2147483647 w 171"/>
              <a:gd name="T11" fmla="*/ 2147483647 h 65"/>
              <a:gd name="T12" fmla="*/ 2147483647 w 171"/>
              <a:gd name="T13" fmla="*/ 2147483647 h 65"/>
              <a:gd name="T14" fmla="*/ 0 w 171"/>
              <a:gd name="T15" fmla="*/ 2147483647 h 65"/>
              <a:gd name="T16" fmla="*/ 2147483647 w 171"/>
              <a:gd name="T17" fmla="*/ 2147483647 h 65"/>
              <a:gd name="T18" fmla="*/ 2147483647 w 171"/>
              <a:gd name="T19" fmla="*/ 2147483647 h 65"/>
              <a:gd name="T20" fmla="*/ 2147483647 w 171"/>
              <a:gd name="T21" fmla="*/ 2147483647 h 65"/>
              <a:gd name="T22" fmla="*/ 2147483647 w 171"/>
              <a:gd name="T23" fmla="*/ 2147483647 h 65"/>
              <a:gd name="T24" fmla="*/ 2147483647 w 171"/>
              <a:gd name="T25" fmla="*/ 2147483647 h 65"/>
              <a:gd name="T26" fmla="*/ 2147483647 w 171"/>
              <a:gd name="T27" fmla="*/ 2147483647 h 65"/>
              <a:gd name="T28" fmla="*/ 2147483647 w 171"/>
              <a:gd name="T29" fmla="*/ 2147483647 h 65"/>
              <a:gd name="T30" fmla="*/ 2147483647 w 171"/>
              <a:gd name="T31" fmla="*/ 2147483647 h 65"/>
              <a:gd name="T32" fmla="*/ 2147483647 w 171"/>
              <a:gd name="T33" fmla="*/ 2147483647 h 65"/>
              <a:gd name="T34" fmla="*/ 2147483647 w 171"/>
              <a:gd name="T35" fmla="*/ 2147483647 h 65"/>
              <a:gd name="T36" fmla="*/ 2147483647 w 171"/>
              <a:gd name="T37" fmla="*/ 2147483647 h 65"/>
              <a:gd name="T38" fmla="*/ 2147483647 w 171"/>
              <a:gd name="T39" fmla="*/ 2147483647 h 65"/>
              <a:gd name="T40" fmla="*/ 2147483647 w 171"/>
              <a:gd name="T41" fmla="*/ 2147483647 h 65"/>
              <a:gd name="T42" fmla="*/ 2147483647 w 171"/>
              <a:gd name="T43" fmla="*/ 2147483647 h 65"/>
              <a:gd name="T44" fmla="*/ 2147483647 w 171"/>
              <a:gd name="T45" fmla="*/ 2147483647 h 65"/>
              <a:gd name="T46" fmla="*/ 2147483647 w 171"/>
              <a:gd name="T47" fmla="*/ 2147483647 h 65"/>
              <a:gd name="T48" fmla="*/ 2147483647 w 171"/>
              <a:gd name="T49" fmla="*/ 2147483647 h 65"/>
              <a:gd name="T50" fmla="*/ 2147483647 w 171"/>
              <a:gd name="T51" fmla="*/ 2147483647 h 65"/>
              <a:gd name="T52" fmla="*/ 2147483647 w 171"/>
              <a:gd name="T53" fmla="*/ 2147483647 h 65"/>
              <a:gd name="T54" fmla="*/ 2147483647 w 171"/>
              <a:gd name="T55" fmla="*/ 2147483647 h 65"/>
              <a:gd name="T56" fmla="*/ 2147483647 w 171"/>
              <a:gd name="T57" fmla="*/ 2147483647 h 65"/>
              <a:gd name="T58" fmla="*/ 2147483647 w 171"/>
              <a:gd name="T59" fmla="*/ 2147483647 h 65"/>
              <a:gd name="T60" fmla="*/ 2147483647 w 171"/>
              <a:gd name="T61" fmla="*/ 2147483647 h 65"/>
              <a:gd name="T62" fmla="*/ 2147483647 w 171"/>
              <a:gd name="T63" fmla="*/ 2147483647 h 65"/>
              <a:gd name="T64" fmla="*/ 2147483647 w 171"/>
              <a:gd name="T65" fmla="*/ 2147483647 h 65"/>
              <a:gd name="T66" fmla="*/ 2147483647 w 171"/>
              <a:gd name="T67" fmla="*/ 2147483647 h 65"/>
              <a:gd name="T68" fmla="*/ 2147483647 w 171"/>
              <a:gd name="T69" fmla="*/ 2147483647 h 65"/>
              <a:gd name="T70" fmla="*/ 2147483647 w 171"/>
              <a:gd name="T71" fmla="*/ 2147483647 h 65"/>
              <a:gd name="T72" fmla="*/ 2147483647 w 171"/>
              <a:gd name="T73" fmla="*/ 2147483647 h 65"/>
              <a:gd name="T74" fmla="*/ 2147483647 w 171"/>
              <a:gd name="T75" fmla="*/ 2147483647 h 65"/>
              <a:gd name="T76" fmla="*/ 2147483647 w 171"/>
              <a:gd name="T77" fmla="*/ 2147483647 h 65"/>
              <a:gd name="T78" fmla="*/ 2147483647 w 171"/>
              <a:gd name="T79" fmla="*/ 2147483647 h 65"/>
              <a:gd name="T80" fmla="*/ 2147483647 w 171"/>
              <a:gd name="T81" fmla="*/ 2147483647 h 65"/>
              <a:gd name="T82" fmla="*/ 2147483647 w 171"/>
              <a:gd name="T83" fmla="*/ 2147483647 h 65"/>
              <a:gd name="T84" fmla="*/ 2147483647 w 171"/>
              <a:gd name="T85" fmla="*/ 2147483647 h 65"/>
              <a:gd name="T86" fmla="*/ 2147483647 w 171"/>
              <a:gd name="T87" fmla="*/ 2147483647 h 65"/>
              <a:gd name="T88" fmla="*/ 2147483647 w 171"/>
              <a:gd name="T89" fmla="*/ 2147483647 h 65"/>
              <a:gd name="T90" fmla="*/ 2147483647 w 171"/>
              <a:gd name="T91" fmla="*/ 0 h 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1"/>
              <a:gd name="T139" fmla="*/ 0 h 65"/>
              <a:gd name="T140" fmla="*/ 171 w 171"/>
              <a:gd name="T141" fmla="*/ 65 h 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1" h="65">
                <a:moveTo>
                  <a:pt x="44" y="0"/>
                </a:moveTo>
                <a:lnTo>
                  <a:pt x="34" y="2"/>
                </a:lnTo>
                <a:lnTo>
                  <a:pt x="23" y="4"/>
                </a:lnTo>
                <a:lnTo>
                  <a:pt x="15" y="8"/>
                </a:lnTo>
                <a:lnTo>
                  <a:pt x="9" y="10"/>
                </a:lnTo>
                <a:lnTo>
                  <a:pt x="8" y="14"/>
                </a:lnTo>
                <a:lnTo>
                  <a:pt x="4" y="19"/>
                </a:lnTo>
                <a:lnTo>
                  <a:pt x="0" y="25"/>
                </a:lnTo>
                <a:lnTo>
                  <a:pt x="2" y="27"/>
                </a:lnTo>
                <a:lnTo>
                  <a:pt x="19" y="21"/>
                </a:lnTo>
                <a:lnTo>
                  <a:pt x="36" y="14"/>
                </a:lnTo>
                <a:lnTo>
                  <a:pt x="52" y="14"/>
                </a:lnTo>
                <a:lnTo>
                  <a:pt x="54" y="17"/>
                </a:lnTo>
                <a:lnTo>
                  <a:pt x="56" y="19"/>
                </a:lnTo>
                <a:lnTo>
                  <a:pt x="61" y="19"/>
                </a:lnTo>
                <a:lnTo>
                  <a:pt x="69" y="21"/>
                </a:lnTo>
                <a:lnTo>
                  <a:pt x="90" y="31"/>
                </a:lnTo>
                <a:lnTo>
                  <a:pt x="111" y="39"/>
                </a:lnTo>
                <a:lnTo>
                  <a:pt x="113" y="46"/>
                </a:lnTo>
                <a:lnTo>
                  <a:pt x="119" y="48"/>
                </a:lnTo>
                <a:lnTo>
                  <a:pt x="123" y="52"/>
                </a:lnTo>
                <a:lnTo>
                  <a:pt x="128" y="54"/>
                </a:lnTo>
                <a:lnTo>
                  <a:pt x="123" y="58"/>
                </a:lnTo>
                <a:lnTo>
                  <a:pt x="119" y="60"/>
                </a:lnTo>
                <a:lnTo>
                  <a:pt x="123" y="64"/>
                </a:lnTo>
                <a:lnTo>
                  <a:pt x="127" y="65"/>
                </a:lnTo>
                <a:lnTo>
                  <a:pt x="132" y="65"/>
                </a:lnTo>
                <a:lnTo>
                  <a:pt x="136" y="65"/>
                </a:lnTo>
                <a:lnTo>
                  <a:pt x="165" y="62"/>
                </a:lnTo>
                <a:lnTo>
                  <a:pt x="167" y="58"/>
                </a:lnTo>
                <a:lnTo>
                  <a:pt x="171" y="56"/>
                </a:lnTo>
                <a:lnTo>
                  <a:pt x="169" y="52"/>
                </a:lnTo>
                <a:lnTo>
                  <a:pt x="171" y="50"/>
                </a:lnTo>
                <a:lnTo>
                  <a:pt x="163" y="48"/>
                </a:lnTo>
                <a:lnTo>
                  <a:pt x="153" y="46"/>
                </a:lnTo>
                <a:lnTo>
                  <a:pt x="144" y="42"/>
                </a:lnTo>
                <a:lnTo>
                  <a:pt x="136" y="37"/>
                </a:lnTo>
                <a:lnTo>
                  <a:pt x="121" y="27"/>
                </a:lnTo>
                <a:lnTo>
                  <a:pt x="107" y="17"/>
                </a:lnTo>
                <a:lnTo>
                  <a:pt x="102" y="16"/>
                </a:lnTo>
                <a:lnTo>
                  <a:pt x="94" y="17"/>
                </a:lnTo>
                <a:lnTo>
                  <a:pt x="92" y="16"/>
                </a:lnTo>
                <a:lnTo>
                  <a:pt x="88" y="16"/>
                </a:lnTo>
                <a:lnTo>
                  <a:pt x="86" y="14"/>
                </a:lnTo>
                <a:lnTo>
                  <a:pt x="86" y="8"/>
                </a:lnTo>
                <a:lnTo>
                  <a:pt x="44" y="0"/>
                </a:lnTo>
                <a:close/>
              </a:path>
            </a:pathLst>
          </a:custGeom>
          <a:solidFill>
            <a:srgbClr val="FFCC66"/>
          </a:solidFill>
          <a:ln w="9525">
            <a:noFill/>
            <a:round/>
            <a:headEnd/>
            <a:tailEnd/>
          </a:ln>
        </p:spPr>
        <p:txBody>
          <a:bodyPr/>
          <a:lstStyle/>
          <a:p>
            <a:endParaRPr lang="it-IT"/>
          </a:p>
        </p:txBody>
      </p:sp>
      <p:sp>
        <p:nvSpPr>
          <p:cNvPr id="15633" name="Freeform 568"/>
          <p:cNvSpPr>
            <a:spLocks noChangeAspect="1"/>
          </p:cNvSpPr>
          <p:nvPr/>
        </p:nvSpPr>
        <p:spPr bwMode="auto">
          <a:xfrm>
            <a:off x="1687513" y="3548063"/>
            <a:ext cx="288925" cy="111125"/>
          </a:xfrm>
          <a:custGeom>
            <a:avLst/>
            <a:gdLst>
              <a:gd name="T0" fmla="*/ 2147483647 w 171"/>
              <a:gd name="T1" fmla="*/ 0 h 65"/>
              <a:gd name="T2" fmla="*/ 2147483647 w 171"/>
              <a:gd name="T3" fmla="*/ 2147483647 h 65"/>
              <a:gd name="T4" fmla="*/ 2147483647 w 171"/>
              <a:gd name="T5" fmla="*/ 2147483647 h 65"/>
              <a:gd name="T6" fmla="*/ 2147483647 w 171"/>
              <a:gd name="T7" fmla="*/ 2147483647 h 65"/>
              <a:gd name="T8" fmla="*/ 2147483647 w 171"/>
              <a:gd name="T9" fmla="*/ 2147483647 h 65"/>
              <a:gd name="T10" fmla="*/ 2147483647 w 171"/>
              <a:gd name="T11" fmla="*/ 2147483647 h 65"/>
              <a:gd name="T12" fmla="*/ 2147483647 w 171"/>
              <a:gd name="T13" fmla="*/ 2147483647 h 65"/>
              <a:gd name="T14" fmla="*/ 0 w 171"/>
              <a:gd name="T15" fmla="*/ 2147483647 h 65"/>
              <a:gd name="T16" fmla="*/ 2147483647 w 171"/>
              <a:gd name="T17" fmla="*/ 2147483647 h 65"/>
              <a:gd name="T18" fmla="*/ 2147483647 w 171"/>
              <a:gd name="T19" fmla="*/ 2147483647 h 65"/>
              <a:gd name="T20" fmla="*/ 2147483647 w 171"/>
              <a:gd name="T21" fmla="*/ 2147483647 h 65"/>
              <a:gd name="T22" fmla="*/ 2147483647 w 171"/>
              <a:gd name="T23" fmla="*/ 2147483647 h 65"/>
              <a:gd name="T24" fmla="*/ 2147483647 w 171"/>
              <a:gd name="T25" fmla="*/ 2147483647 h 65"/>
              <a:gd name="T26" fmla="*/ 2147483647 w 171"/>
              <a:gd name="T27" fmla="*/ 2147483647 h 65"/>
              <a:gd name="T28" fmla="*/ 2147483647 w 171"/>
              <a:gd name="T29" fmla="*/ 2147483647 h 65"/>
              <a:gd name="T30" fmla="*/ 2147483647 w 171"/>
              <a:gd name="T31" fmla="*/ 2147483647 h 65"/>
              <a:gd name="T32" fmla="*/ 2147483647 w 171"/>
              <a:gd name="T33" fmla="*/ 2147483647 h 65"/>
              <a:gd name="T34" fmla="*/ 2147483647 w 171"/>
              <a:gd name="T35" fmla="*/ 2147483647 h 65"/>
              <a:gd name="T36" fmla="*/ 2147483647 w 171"/>
              <a:gd name="T37" fmla="*/ 2147483647 h 65"/>
              <a:gd name="T38" fmla="*/ 2147483647 w 171"/>
              <a:gd name="T39" fmla="*/ 2147483647 h 65"/>
              <a:gd name="T40" fmla="*/ 2147483647 w 171"/>
              <a:gd name="T41" fmla="*/ 2147483647 h 65"/>
              <a:gd name="T42" fmla="*/ 2147483647 w 171"/>
              <a:gd name="T43" fmla="*/ 2147483647 h 65"/>
              <a:gd name="T44" fmla="*/ 2147483647 w 171"/>
              <a:gd name="T45" fmla="*/ 2147483647 h 65"/>
              <a:gd name="T46" fmla="*/ 2147483647 w 171"/>
              <a:gd name="T47" fmla="*/ 2147483647 h 65"/>
              <a:gd name="T48" fmla="*/ 2147483647 w 171"/>
              <a:gd name="T49" fmla="*/ 2147483647 h 65"/>
              <a:gd name="T50" fmla="*/ 2147483647 w 171"/>
              <a:gd name="T51" fmla="*/ 2147483647 h 65"/>
              <a:gd name="T52" fmla="*/ 2147483647 w 171"/>
              <a:gd name="T53" fmla="*/ 2147483647 h 65"/>
              <a:gd name="T54" fmla="*/ 2147483647 w 171"/>
              <a:gd name="T55" fmla="*/ 2147483647 h 65"/>
              <a:gd name="T56" fmla="*/ 2147483647 w 171"/>
              <a:gd name="T57" fmla="*/ 2147483647 h 65"/>
              <a:gd name="T58" fmla="*/ 2147483647 w 171"/>
              <a:gd name="T59" fmla="*/ 2147483647 h 65"/>
              <a:gd name="T60" fmla="*/ 2147483647 w 171"/>
              <a:gd name="T61" fmla="*/ 2147483647 h 65"/>
              <a:gd name="T62" fmla="*/ 2147483647 w 171"/>
              <a:gd name="T63" fmla="*/ 2147483647 h 65"/>
              <a:gd name="T64" fmla="*/ 2147483647 w 171"/>
              <a:gd name="T65" fmla="*/ 2147483647 h 65"/>
              <a:gd name="T66" fmla="*/ 2147483647 w 171"/>
              <a:gd name="T67" fmla="*/ 2147483647 h 65"/>
              <a:gd name="T68" fmla="*/ 2147483647 w 171"/>
              <a:gd name="T69" fmla="*/ 2147483647 h 65"/>
              <a:gd name="T70" fmla="*/ 2147483647 w 171"/>
              <a:gd name="T71" fmla="*/ 2147483647 h 65"/>
              <a:gd name="T72" fmla="*/ 2147483647 w 171"/>
              <a:gd name="T73" fmla="*/ 2147483647 h 65"/>
              <a:gd name="T74" fmla="*/ 2147483647 w 171"/>
              <a:gd name="T75" fmla="*/ 2147483647 h 65"/>
              <a:gd name="T76" fmla="*/ 2147483647 w 171"/>
              <a:gd name="T77" fmla="*/ 2147483647 h 65"/>
              <a:gd name="T78" fmla="*/ 2147483647 w 171"/>
              <a:gd name="T79" fmla="*/ 2147483647 h 65"/>
              <a:gd name="T80" fmla="*/ 2147483647 w 171"/>
              <a:gd name="T81" fmla="*/ 2147483647 h 65"/>
              <a:gd name="T82" fmla="*/ 2147483647 w 171"/>
              <a:gd name="T83" fmla="*/ 2147483647 h 65"/>
              <a:gd name="T84" fmla="*/ 2147483647 w 171"/>
              <a:gd name="T85" fmla="*/ 2147483647 h 65"/>
              <a:gd name="T86" fmla="*/ 2147483647 w 171"/>
              <a:gd name="T87" fmla="*/ 2147483647 h 65"/>
              <a:gd name="T88" fmla="*/ 2147483647 w 171"/>
              <a:gd name="T89" fmla="*/ 2147483647 h 65"/>
              <a:gd name="T90" fmla="*/ 2147483647 w 171"/>
              <a:gd name="T91" fmla="*/ 2147483647 h 65"/>
              <a:gd name="T92" fmla="*/ 2147483647 w 171"/>
              <a:gd name="T93" fmla="*/ 2147483647 h 65"/>
              <a:gd name="T94" fmla="*/ 2147483647 w 171"/>
              <a:gd name="T95" fmla="*/ 2147483647 h 65"/>
              <a:gd name="T96" fmla="*/ 2147483647 w 171"/>
              <a:gd name="T97" fmla="*/ 2147483647 h 65"/>
              <a:gd name="T98" fmla="*/ 2147483647 w 171"/>
              <a:gd name="T99" fmla="*/ 2147483647 h 65"/>
              <a:gd name="T100" fmla="*/ 2147483647 w 171"/>
              <a:gd name="T101" fmla="*/ 0 h 65"/>
              <a:gd name="T102" fmla="*/ 2147483647 w 171"/>
              <a:gd name="T103" fmla="*/ 0 h 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1"/>
              <a:gd name="T157" fmla="*/ 0 h 65"/>
              <a:gd name="T158" fmla="*/ 171 w 171"/>
              <a:gd name="T159" fmla="*/ 65 h 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1" h="65">
                <a:moveTo>
                  <a:pt x="44" y="0"/>
                </a:moveTo>
                <a:lnTo>
                  <a:pt x="34" y="2"/>
                </a:lnTo>
                <a:lnTo>
                  <a:pt x="23" y="4"/>
                </a:lnTo>
                <a:lnTo>
                  <a:pt x="15" y="8"/>
                </a:lnTo>
                <a:lnTo>
                  <a:pt x="9" y="10"/>
                </a:lnTo>
                <a:lnTo>
                  <a:pt x="8" y="14"/>
                </a:lnTo>
                <a:lnTo>
                  <a:pt x="4" y="19"/>
                </a:lnTo>
                <a:lnTo>
                  <a:pt x="0" y="25"/>
                </a:lnTo>
                <a:lnTo>
                  <a:pt x="2" y="27"/>
                </a:lnTo>
                <a:lnTo>
                  <a:pt x="19" y="21"/>
                </a:lnTo>
                <a:lnTo>
                  <a:pt x="36" y="14"/>
                </a:lnTo>
                <a:lnTo>
                  <a:pt x="52" y="14"/>
                </a:lnTo>
                <a:lnTo>
                  <a:pt x="54" y="17"/>
                </a:lnTo>
                <a:lnTo>
                  <a:pt x="56" y="19"/>
                </a:lnTo>
                <a:lnTo>
                  <a:pt x="61" y="19"/>
                </a:lnTo>
                <a:lnTo>
                  <a:pt x="69" y="21"/>
                </a:lnTo>
                <a:lnTo>
                  <a:pt x="90" y="31"/>
                </a:lnTo>
                <a:lnTo>
                  <a:pt x="111" y="39"/>
                </a:lnTo>
                <a:lnTo>
                  <a:pt x="113" y="46"/>
                </a:lnTo>
                <a:lnTo>
                  <a:pt x="119" y="48"/>
                </a:lnTo>
                <a:lnTo>
                  <a:pt x="123" y="52"/>
                </a:lnTo>
                <a:lnTo>
                  <a:pt x="128" y="54"/>
                </a:lnTo>
                <a:lnTo>
                  <a:pt x="123" y="58"/>
                </a:lnTo>
                <a:lnTo>
                  <a:pt x="119" y="60"/>
                </a:lnTo>
                <a:lnTo>
                  <a:pt x="123" y="64"/>
                </a:lnTo>
                <a:lnTo>
                  <a:pt x="127" y="65"/>
                </a:lnTo>
                <a:lnTo>
                  <a:pt x="132" y="65"/>
                </a:lnTo>
                <a:lnTo>
                  <a:pt x="136" y="65"/>
                </a:lnTo>
                <a:lnTo>
                  <a:pt x="165" y="62"/>
                </a:lnTo>
                <a:lnTo>
                  <a:pt x="167" y="58"/>
                </a:lnTo>
                <a:lnTo>
                  <a:pt x="171" y="56"/>
                </a:lnTo>
                <a:lnTo>
                  <a:pt x="169" y="52"/>
                </a:lnTo>
                <a:lnTo>
                  <a:pt x="171" y="50"/>
                </a:lnTo>
                <a:lnTo>
                  <a:pt x="163" y="48"/>
                </a:lnTo>
                <a:lnTo>
                  <a:pt x="153" y="46"/>
                </a:lnTo>
                <a:lnTo>
                  <a:pt x="144" y="42"/>
                </a:lnTo>
                <a:lnTo>
                  <a:pt x="136" y="37"/>
                </a:lnTo>
                <a:lnTo>
                  <a:pt x="121" y="27"/>
                </a:lnTo>
                <a:lnTo>
                  <a:pt x="107" y="17"/>
                </a:lnTo>
                <a:lnTo>
                  <a:pt x="102" y="16"/>
                </a:lnTo>
                <a:lnTo>
                  <a:pt x="94" y="17"/>
                </a:lnTo>
                <a:lnTo>
                  <a:pt x="92" y="16"/>
                </a:lnTo>
                <a:lnTo>
                  <a:pt x="88" y="16"/>
                </a:lnTo>
                <a:lnTo>
                  <a:pt x="86" y="14"/>
                </a:lnTo>
                <a:lnTo>
                  <a:pt x="86" y="8"/>
                </a:lnTo>
                <a:lnTo>
                  <a:pt x="44" y="0"/>
                </a:lnTo>
              </a:path>
            </a:pathLst>
          </a:custGeom>
          <a:solidFill>
            <a:srgbClr val="FFCC66"/>
          </a:solidFill>
          <a:ln w="0">
            <a:solidFill>
              <a:srgbClr val="6600FF"/>
            </a:solidFill>
            <a:round/>
            <a:headEnd/>
            <a:tailEnd/>
          </a:ln>
        </p:spPr>
        <p:txBody>
          <a:bodyPr/>
          <a:lstStyle/>
          <a:p>
            <a:endParaRPr lang="it-IT"/>
          </a:p>
        </p:txBody>
      </p:sp>
      <p:sp>
        <p:nvSpPr>
          <p:cNvPr id="15634" name="Freeform 569"/>
          <p:cNvSpPr>
            <a:spLocks noChangeAspect="1"/>
          </p:cNvSpPr>
          <p:nvPr/>
        </p:nvSpPr>
        <p:spPr bwMode="auto">
          <a:xfrm>
            <a:off x="2038350" y="3657600"/>
            <a:ext cx="106363" cy="69850"/>
          </a:xfrm>
          <a:custGeom>
            <a:avLst/>
            <a:gdLst>
              <a:gd name="T0" fmla="*/ 2147483647 w 63"/>
              <a:gd name="T1" fmla="*/ 2147483647 h 42"/>
              <a:gd name="T2" fmla="*/ 2147483647 w 63"/>
              <a:gd name="T3" fmla="*/ 2147483647 h 42"/>
              <a:gd name="T4" fmla="*/ 2147483647 w 63"/>
              <a:gd name="T5" fmla="*/ 2147483647 h 42"/>
              <a:gd name="T6" fmla="*/ 2147483647 w 63"/>
              <a:gd name="T7" fmla="*/ 2147483647 h 42"/>
              <a:gd name="T8" fmla="*/ 2147483647 w 63"/>
              <a:gd name="T9" fmla="*/ 0 h 42"/>
              <a:gd name="T10" fmla="*/ 0 w 63"/>
              <a:gd name="T11" fmla="*/ 0 h 42"/>
              <a:gd name="T12" fmla="*/ 2147483647 w 63"/>
              <a:gd name="T13" fmla="*/ 2147483647 h 42"/>
              <a:gd name="T14" fmla="*/ 2147483647 w 63"/>
              <a:gd name="T15" fmla="*/ 2147483647 h 42"/>
              <a:gd name="T16" fmla="*/ 2147483647 w 63"/>
              <a:gd name="T17" fmla="*/ 2147483647 h 42"/>
              <a:gd name="T18" fmla="*/ 2147483647 w 63"/>
              <a:gd name="T19" fmla="*/ 2147483647 h 42"/>
              <a:gd name="T20" fmla="*/ 0 w 63"/>
              <a:gd name="T21" fmla="*/ 2147483647 h 42"/>
              <a:gd name="T22" fmla="*/ 2147483647 w 63"/>
              <a:gd name="T23" fmla="*/ 2147483647 h 42"/>
              <a:gd name="T24" fmla="*/ 2147483647 w 63"/>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2"/>
              <a:gd name="T41" fmla="*/ 63 w 63"/>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2">
                <a:moveTo>
                  <a:pt x="12" y="42"/>
                </a:moveTo>
                <a:lnTo>
                  <a:pt x="38" y="28"/>
                </a:lnTo>
                <a:lnTo>
                  <a:pt x="63" y="19"/>
                </a:lnTo>
                <a:lnTo>
                  <a:pt x="38" y="7"/>
                </a:lnTo>
                <a:lnTo>
                  <a:pt x="14" y="0"/>
                </a:lnTo>
                <a:lnTo>
                  <a:pt x="0" y="0"/>
                </a:lnTo>
                <a:lnTo>
                  <a:pt x="2" y="7"/>
                </a:lnTo>
                <a:lnTo>
                  <a:pt x="4" y="13"/>
                </a:lnTo>
                <a:lnTo>
                  <a:pt x="6" y="19"/>
                </a:lnTo>
                <a:lnTo>
                  <a:pt x="4" y="23"/>
                </a:lnTo>
                <a:lnTo>
                  <a:pt x="0" y="34"/>
                </a:lnTo>
                <a:lnTo>
                  <a:pt x="4" y="34"/>
                </a:lnTo>
                <a:lnTo>
                  <a:pt x="12" y="42"/>
                </a:lnTo>
                <a:close/>
              </a:path>
            </a:pathLst>
          </a:custGeom>
          <a:solidFill>
            <a:srgbClr val="FFCC66"/>
          </a:solidFill>
          <a:ln w="3175">
            <a:solidFill>
              <a:srgbClr val="6600FF"/>
            </a:solidFill>
            <a:round/>
            <a:headEnd/>
            <a:tailEnd/>
          </a:ln>
        </p:spPr>
        <p:txBody>
          <a:bodyPr/>
          <a:lstStyle/>
          <a:p>
            <a:endParaRPr lang="it-IT"/>
          </a:p>
        </p:txBody>
      </p:sp>
      <p:sp>
        <p:nvSpPr>
          <p:cNvPr id="15635" name="Freeform 570"/>
          <p:cNvSpPr>
            <a:spLocks noChangeAspect="1"/>
          </p:cNvSpPr>
          <p:nvPr/>
        </p:nvSpPr>
        <p:spPr bwMode="auto">
          <a:xfrm>
            <a:off x="1541463" y="3717925"/>
            <a:ext cx="39687" cy="80963"/>
          </a:xfrm>
          <a:custGeom>
            <a:avLst/>
            <a:gdLst>
              <a:gd name="T0" fmla="*/ 2147483647 w 23"/>
              <a:gd name="T1" fmla="*/ 2147483647 h 48"/>
              <a:gd name="T2" fmla="*/ 2147483647 w 23"/>
              <a:gd name="T3" fmla="*/ 2147483647 h 48"/>
              <a:gd name="T4" fmla="*/ 2147483647 w 23"/>
              <a:gd name="T5" fmla="*/ 2147483647 h 48"/>
              <a:gd name="T6" fmla="*/ 2147483647 w 23"/>
              <a:gd name="T7" fmla="*/ 2147483647 h 48"/>
              <a:gd name="T8" fmla="*/ 2147483647 w 23"/>
              <a:gd name="T9" fmla="*/ 2147483647 h 48"/>
              <a:gd name="T10" fmla="*/ 2147483647 w 23"/>
              <a:gd name="T11" fmla="*/ 2147483647 h 48"/>
              <a:gd name="T12" fmla="*/ 2147483647 w 23"/>
              <a:gd name="T13" fmla="*/ 2147483647 h 48"/>
              <a:gd name="T14" fmla="*/ 2147483647 w 23"/>
              <a:gd name="T15" fmla="*/ 2147483647 h 48"/>
              <a:gd name="T16" fmla="*/ 2147483647 w 23"/>
              <a:gd name="T17" fmla="*/ 2147483647 h 48"/>
              <a:gd name="T18" fmla="*/ 2147483647 w 23"/>
              <a:gd name="T19" fmla="*/ 2147483647 h 48"/>
              <a:gd name="T20" fmla="*/ 2147483647 w 23"/>
              <a:gd name="T21" fmla="*/ 2147483647 h 48"/>
              <a:gd name="T22" fmla="*/ 2147483647 w 23"/>
              <a:gd name="T23" fmla="*/ 2147483647 h 48"/>
              <a:gd name="T24" fmla="*/ 2147483647 w 23"/>
              <a:gd name="T25" fmla="*/ 2147483647 h 48"/>
              <a:gd name="T26" fmla="*/ 0 w 23"/>
              <a:gd name="T27" fmla="*/ 2147483647 h 48"/>
              <a:gd name="T28" fmla="*/ 2147483647 w 23"/>
              <a:gd name="T29" fmla="*/ 2147483647 h 48"/>
              <a:gd name="T30" fmla="*/ 2147483647 w 23"/>
              <a:gd name="T31" fmla="*/ 2147483647 h 48"/>
              <a:gd name="T32" fmla="*/ 2147483647 w 23"/>
              <a:gd name="T33" fmla="*/ 0 h 48"/>
              <a:gd name="T34" fmla="*/ 2147483647 w 23"/>
              <a:gd name="T35" fmla="*/ 0 h 48"/>
              <a:gd name="T36" fmla="*/ 2147483647 w 23"/>
              <a:gd name="T37" fmla="*/ 2147483647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8"/>
              <a:gd name="T59" fmla="*/ 23 w 23"/>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8">
                <a:moveTo>
                  <a:pt x="23" y="2"/>
                </a:moveTo>
                <a:lnTo>
                  <a:pt x="21" y="2"/>
                </a:lnTo>
                <a:lnTo>
                  <a:pt x="21" y="6"/>
                </a:lnTo>
                <a:lnTo>
                  <a:pt x="21" y="8"/>
                </a:lnTo>
                <a:lnTo>
                  <a:pt x="21" y="11"/>
                </a:lnTo>
                <a:lnTo>
                  <a:pt x="23" y="15"/>
                </a:lnTo>
                <a:lnTo>
                  <a:pt x="23" y="21"/>
                </a:lnTo>
                <a:lnTo>
                  <a:pt x="21" y="27"/>
                </a:lnTo>
                <a:lnTo>
                  <a:pt x="19" y="31"/>
                </a:lnTo>
                <a:lnTo>
                  <a:pt x="15" y="42"/>
                </a:lnTo>
                <a:lnTo>
                  <a:pt x="9" y="48"/>
                </a:lnTo>
                <a:lnTo>
                  <a:pt x="9" y="46"/>
                </a:lnTo>
                <a:lnTo>
                  <a:pt x="5" y="48"/>
                </a:lnTo>
                <a:lnTo>
                  <a:pt x="0" y="48"/>
                </a:lnTo>
                <a:lnTo>
                  <a:pt x="3" y="35"/>
                </a:lnTo>
                <a:lnTo>
                  <a:pt x="5" y="15"/>
                </a:lnTo>
                <a:lnTo>
                  <a:pt x="5" y="0"/>
                </a:lnTo>
                <a:lnTo>
                  <a:pt x="11" y="0"/>
                </a:lnTo>
                <a:lnTo>
                  <a:pt x="23" y="2"/>
                </a:lnTo>
                <a:close/>
              </a:path>
            </a:pathLst>
          </a:custGeom>
          <a:solidFill>
            <a:srgbClr val="FFCC66"/>
          </a:solidFill>
          <a:ln w="9525">
            <a:solidFill>
              <a:srgbClr val="6600FF"/>
            </a:solidFill>
            <a:round/>
            <a:headEnd/>
            <a:tailEnd/>
          </a:ln>
        </p:spPr>
        <p:txBody>
          <a:bodyPr/>
          <a:lstStyle/>
          <a:p>
            <a:endParaRPr lang="it-IT"/>
          </a:p>
        </p:txBody>
      </p:sp>
      <p:sp>
        <p:nvSpPr>
          <p:cNvPr id="15636" name="Freeform 571"/>
          <p:cNvSpPr>
            <a:spLocks noChangeAspect="1"/>
          </p:cNvSpPr>
          <p:nvPr/>
        </p:nvSpPr>
        <p:spPr bwMode="auto">
          <a:xfrm>
            <a:off x="1541463" y="3717925"/>
            <a:ext cx="39687" cy="80963"/>
          </a:xfrm>
          <a:custGeom>
            <a:avLst/>
            <a:gdLst>
              <a:gd name="T0" fmla="*/ 2147483647 w 23"/>
              <a:gd name="T1" fmla="*/ 2147483647 h 48"/>
              <a:gd name="T2" fmla="*/ 2147483647 w 23"/>
              <a:gd name="T3" fmla="*/ 2147483647 h 48"/>
              <a:gd name="T4" fmla="*/ 2147483647 w 23"/>
              <a:gd name="T5" fmla="*/ 2147483647 h 48"/>
              <a:gd name="T6" fmla="*/ 2147483647 w 23"/>
              <a:gd name="T7" fmla="*/ 2147483647 h 48"/>
              <a:gd name="T8" fmla="*/ 2147483647 w 23"/>
              <a:gd name="T9" fmla="*/ 2147483647 h 48"/>
              <a:gd name="T10" fmla="*/ 2147483647 w 23"/>
              <a:gd name="T11" fmla="*/ 2147483647 h 48"/>
              <a:gd name="T12" fmla="*/ 2147483647 w 23"/>
              <a:gd name="T13" fmla="*/ 2147483647 h 48"/>
              <a:gd name="T14" fmla="*/ 2147483647 w 23"/>
              <a:gd name="T15" fmla="*/ 2147483647 h 48"/>
              <a:gd name="T16" fmla="*/ 2147483647 w 23"/>
              <a:gd name="T17" fmla="*/ 2147483647 h 48"/>
              <a:gd name="T18" fmla="*/ 2147483647 w 23"/>
              <a:gd name="T19" fmla="*/ 2147483647 h 48"/>
              <a:gd name="T20" fmla="*/ 2147483647 w 23"/>
              <a:gd name="T21" fmla="*/ 2147483647 h 48"/>
              <a:gd name="T22" fmla="*/ 2147483647 w 23"/>
              <a:gd name="T23" fmla="*/ 2147483647 h 48"/>
              <a:gd name="T24" fmla="*/ 2147483647 w 23"/>
              <a:gd name="T25" fmla="*/ 2147483647 h 48"/>
              <a:gd name="T26" fmla="*/ 2147483647 w 23"/>
              <a:gd name="T27" fmla="*/ 2147483647 h 48"/>
              <a:gd name="T28" fmla="*/ 2147483647 w 23"/>
              <a:gd name="T29" fmla="*/ 2147483647 h 48"/>
              <a:gd name="T30" fmla="*/ 0 w 23"/>
              <a:gd name="T31" fmla="*/ 2147483647 h 48"/>
              <a:gd name="T32" fmla="*/ 2147483647 w 23"/>
              <a:gd name="T33" fmla="*/ 2147483647 h 48"/>
              <a:gd name="T34" fmla="*/ 2147483647 w 23"/>
              <a:gd name="T35" fmla="*/ 2147483647 h 48"/>
              <a:gd name="T36" fmla="*/ 2147483647 w 23"/>
              <a:gd name="T37" fmla="*/ 2147483647 h 48"/>
              <a:gd name="T38" fmla="*/ 2147483647 w 23"/>
              <a:gd name="T39" fmla="*/ 0 h 48"/>
              <a:gd name="T40" fmla="*/ 2147483647 w 23"/>
              <a:gd name="T41" fmla="*/ 0 h 48"/>
              <a:gd name="T42" fmla="*/ 2147483647 w 23"/>
              <a:gd name="T43" fmla="*/ 0 h 48"/>
              <a:gd name="T44" fmla="*/ 2147483647 w 23"/>
              <a:gd name="T45" fmla="*/ 2147483647 h 48"/>
              <a:gd name="T46" fmla="*/ 2147483647 w 23"/>
              <a:gd name="T47" fmla="*/ 2147483647 h 48"/>
              <a:gd name="T48" fmla="*/ 2147483647 w 23"/>
              <a:gd name="T49" fmla="*/ 2147483647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48"/>
              <a:gd name="T77" fmla="*/ 23 w 23"/>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48">
                <a:moveTo>
                  <a:pt x="23" y="2"/>
                </a:moveTo>
                <a:lnTo>
                  <a:pt x="21" y="2"/>
                </a:lnTo>
                <a:lnTo>
                  <a:pt x="21" y="6"/>
                </a:lnTo>
                <a:lnTo>
                  <a:pt x="21" y="8"/>
                </a:lnTo>
                <a:lnTo>
                  <a:pt x="21" y="11"/>
                </a:lnTo>
                <a:lnTo>
                  <a:pt x="23" y="15"/>
                </a:lnTo>
                <a:lnTo>
                  <a:pt x="23" y="21"/>
                </a:lnTo>
                <a:lnTo>
                  <a:pt x="21" y="27"/>
                </a:lnTo>
                <a:lnTo>
                  <a:pt x="19" y="31"/>
                </a:lnTo>
                <a:lnTo>
                  <a:pt x="15" y="42"/>
                </a:lnTo>
                <a:lnTo>
                  <a:pt x="9" y="48"/>
                </a:lnTo>
                <a:lnTo>
                  <a:pt x="9" y="46"/>
                </a:lnTo>
                <a:lnTo>
                  <a:pt x="5" y="48"/>
                </a:lnTo>
                <a:lnTo>
                  <a:pt x="0" y="48"/>
                </a:lnTo>
                <a:lnTo>
                  <a:pt x="3" y="35"/>
                </a:lnTo>
                <a:lnTo>
                  <a:pt x="5" y="15"/>
                </a:lnTo>
                <a:lnTo>
                  <a:pt x="5" y="0"/>
                </a:lnTo>
                <a:lnTo>
                  <a:pt x="11" y="0"/>
                </a:lnTo>
                <a:lnTo>
                  <a:pt x="23" y="2"/>
                </a:lnTo>
              </a:path>
            </a:pathLst>
          </a:custGeom>
          <a:solidFill>
            <a:srgbClr val="FFCC66"/>
          </a:solidFill>
          <a:ln w="0">
            <a:solidFill>
              <a:srgbClr val="6600FF"/>
            </a:solidFill>
            <a:round/>
            <a:headEnd/>
            <a:tailEnd/>
          </a:ln>
        </p:spPr>
        <p:txBody>
          <a:bodyPr/>
          <a:lstStyle/>
          <a:p>
            <a:endParaRPr lang="it-IT"/>
          </a:p>
        </p:txBody>
      </p:sp>
      <p:sp>
        <p:nvSpPr>
          <p:cNvPr id="15637" name="Freeform 572"/>
          <p:cNvSpPr>
            <a:spLocks noChangeAspect="1"/>
          </p:cNvSpPr>
          <p:nvPr/>
        </p:nvSpPr>
        <p:spPr bwMode="auto">
          <a:xfrm>
            <a:off x="1449388" y="3717925"/>
            <a:ext cx="111125" cy="146050"/>
          </a:xfrm>
          <a:custGeom>
            <a:avLst/>
            <a:gdLst>
              <a:gd name="T0" fmla="*/ 2147483647 w 65"/>
              <a:gd name="T1" fmla="*/ 2147483647 h 86"/>
              <a:gd name="T2" fmla="*/ 2147483647 w 65"/>
              <a:gd name="T3" fmla="*/ 2147483647 h 86"/>
              <a:gd name="T4" fmla="*/ 2147483647 w 65"/>
              <a:gd name="T5" fmla="*/ 2147483647 h 86"/>
              <a:gd name="T6" fmla="*/ 2147483647 w 65"/>
              <a:gd name="T7" fmla="*/ 2147483647 h 86"/>
              <a:gd name="T8" fmla="*/ 2147483647 w 65"/>
              <a:gd name="T9" fmla="*/ 2147483647 h 86"/>
              <a:gd name="T10" fmla="*/ 2147483647 w 65"/>
              <a:gd name="T11" fmla="*/ 2147483647 h 86"/>
              <a:gd name="T12" fmla="*/ 2147483647 w 65"/>
              <a:gd name="T13" fmla="*/ 2147483647 h 86"/>
              <a:gd name="T14" fmla="*/ 2147483647 w 65"/>
              <a:gd name="T15" fmla="*/ 2147483647 h 86"/>
              <a:gd name="T16" fmla="*/ 2147483647 w 65"/>
              <a:gd name="T17" fmla="*/ 2147483647 h 86"/>
              <a:gd name="T18" fmla="*/ 2147483647 w 65"/>
              <a:gd name="T19" fmla="*/ 2147483647 h 86"/>
              <a:gd name="T20" fmla="*/ 2147483647 w 65"/>
              <a:gd name="T21" fmla="*/ 0 h 86"/>
              <a:gd name="T22" fmla="*/ 2147483647 w 65"/>
              <a:gd name="T23" fmla="*/ 0 h 86"/>
              <a:gd name="T24" fmla="*/ 2147483647 w 65"/>
              <a:gd name="T25" fmla="*/ 2147483647 h 86"/>
              <a:gd name="T26" fmla="*/ 2147483647 w 65"/>
              <a:gd name="T27" fmla="*/ 2147483647 h 86"/>
              <a:gd name="T28" fmla="*/ 2147483647 w 65"/>
              <a:gd name="T29" fmla="*/ 2147483647 h 86"/>
              <a:gd name="T30" fmla="*/ 2147483647 w 65"/>
              <a:gd name="T31" fmla="*/ 2147483647 h 86"/>
              <a:gd name="T32" fmla="*/ 2147483647 w 65"/>
              <a:gd name="T33" fmla="*/ 2147483647 h 86"/>
              <a:gd name="T34" fmla="*/ 2147483647 w 65"/>
              <a:gd name="T35" fmla="*/ 2147483647 h 86"/>
              <a:gd name="T36" fmla="*/ 2147483647 w 65"/>
              <a:gd name="T37" fmla="*/ 2147483647 h 86"/>
              <a:gd name="T38" fmla="*/ 2147483647 w 65"/>
              <a:gd name="T39" fmla="*/ 2147483647 h 86"/>
              <a:gd name="T40" fmla="*/ 2147483647 w 65"/>
              <a:gd name="T41" fmla="*/ 2147483647 h 86"/>
              <a:gd name="T42" fmla="*/ 2147483647 w 65"/>
              <a:gd name="T43" fmla="*/ 2147483647 h 86"/>
              <a:gd name="T44" fmla="*/ 2147483647 w 65"/>
              <a:gd name="T45" fmla="*/ 2147483647 h 86"/>
              <a:gd name="T46" fmla="*/ 2147483647 w 65"/>
              <a:gd name="T47" fmla="*/ 2147483647 h 86"/>
              <a:gd name="T48" fmla="*/ 2147483647 w 65"/>
              <a:gd name="T49" fmla="*/ 2147483647 h 86"/>
              <a:gd name="T50" fmla="*/ 2147483647 w 65"/>
              <a:gd name="T51" fmla="*/ 2147483647 h 86"/>
              <a:gd name="T52" fmla="*/ 2147483647 w 65"/>
              <a:gd name="T53" fmla="*/ 2147483647 h 86"/>
              <a:gd name="T54" fmla="*/ 0 w 65"/>
              <a:gd name="T55" fmla="*/ 2147483647 h 86"/>
              <a:gd name="T56" fmla="*/ 2147483647 w 65"/>
              <a:gd name="T57" fmla="*/ 2147483647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86"/>
              <a:gd name="T89" fmla="*/ 65 w 65"/>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86">
                <a:moveTo>
                  <a:pt x="2" y="71"/>
                </a:moveTo>
                <a:lnTo>
                  <a:pt x="6" y="54"/>
                </a:lnTo>
                <a:lnTo>
                  <a:pt x="9" y="40"/>
                </a:lnTo>
                <a:lnTo>
                  <a:pt x="25" y="36"/>
                </a:lnTo>
                <a:lnTo>
                  <a:pt x="38" y="29"/>
                </a:lnTo>
                <a:lnTo>
                  <a:pt x="32" y="25"/>
                </a:lnTo>
                <a:lnTo>
                  <a:pt x="29" y="21"/>
                </a:lnTo>
                <a:lnTo>
                  <a:pt x="25" y="17"/>
                </a:lnTo>
                <a:lnTo>
                  <a:pt x="23" y="11"/>
                </a:lnTo>
                <a:lnTo>
                  <a:pt x="34" y="4"/>
                </a:lnTo>
                <a:lnTo>
                  <a:pt x="48" y="0"/>
                </a:lnTo>
                <a:lnTo>
                  <a:pt x="56" y="0"/>
                </a:lnTo>
                <a:lnTo>
                  <a:pt x="59" y="2"/>
                </a:lnTo>
                <a:lnTo>
                  <a:pt x="59" y="15"/>
                </a:lnTo>
                <a:lnTo>
                  <a:pt x="57" y="35"/>
                </a:lnTo>
                <a:lnTo>
                  <a:pt x="54" y="48"/>
                </a:lnTo>
                <a:lnTo>
                  <a:pt x="59" y="48"/>
                </a:lnTo>
                <a:lnTo>
                  <a:pt x="63" y="48"/>
                </a:lnTo>
                <a:lnTo>
                  <a:pt x="63" y="50"/>
                </a:lnTo>
                <a:lnTo>
                  <a:pt x="65" y="52"/>
                </a:lnTo>
                <a:lnTo>
                  <a:pt x="63" y="56"/>
                </a:lnTo>
                <a:lnTo>
                  <a:pt x="59" y="58"/>
                </a:lnTo>
                <a:lnTo>
                  <a:pt x="54" y="69"/>
                </a:lnTo>
                <a:lnTo>
                  <a:pt x="46" y="77"/>
                </a:lnTo>
                <a:lnTo>
                  <a:pt x="38" y="84"/>
                </a:lnTo>
                <a:lnTo>
                  <a:pt x="34" y="86"/>
                </a:lnTo>
                <a:lnTo>
                  <a:pt x="15" y="79"/>
                </a:lnTo>
                <a:lnTo>
                  <a:pt x="0" y="71"/>
                </a:lnTo>
                <a:lnTo>
                  <a:pt x="2" y="71"/>
                </a:lnTo>
                <a:close/>
              </a:path>
            </a:pathLst>
          </a:custGeom>
          <a:solidFill>
            <a:srgbClr val="FFCC66"/>
          </a:solidFill>
          <a:ln w="9525">
            <a:solidFill>
              <a:srgbClr val="6600FF"/>
            </a:solidFill>
            <a:round/>
            <a:headEnd/>
            <a:tailEnd/>
          </a:ln>
        </p:spPr>
        <p:txBody>
          <a:bodyPr/>
          <a:lstStyle/>
          <a:p>
            <a:endParaRPr lang="it-IT"/>
          </a:p>
        </p:txBody>
      </p:sp>
      <p:sp>
        <p:nvSpPr>
          <p:cNvPr id="15638" name="Freeform 573"/>
          <p:cNvSpPr>
            <a:spLocks noChangeAspect="1"/>
          </p:cNvSpPr>
          <p:nvPr/>
        </p:nvSpPr>
        <p:spPr bwMode="auto">
          <a:xfrm>
            <a:off x="1508125" y="3832225"/>
            <a:ext cx="77788" cy="44450"/>
          </a:xfrm>
          <a:custGeom>
            <a:avLst/>
            <a:gdLst>
              <a:gd name="T0" fmla="*/ 2147483647 w 46"/>
              <a:gd name="T1" fmla="*/ 0 h 27"/>
              <a:gd name="T2" fmla="*/ 2147483647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0 w 46"/>
              <a:gd name="T19" fmla="*/ 2147483647 h 27"/>
              <a:gd name="T20" fmla="*/ 2147483647 w 46"/>
              <a:gd name="T21" fmla="*/ 2147483647 h 27"/>
              <a:gd name="T22" fmla="*/ 2147483647 w 46"/>
              <a:gd name="T23" fmla="*/ 2147483647 h 27"/>
              <a:gd name="T24" fmla="*/ 2147483647 w 46"/>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27"/>
              <a:gd name="T41" fmla="*/ 46 w 46"/>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27">
                <a:moveTo>
                  <a:pt x="20" y="0"/>
                </a:moveTo>
                <a:lnTo>
                  <a:pt x="25" y="4"/>
                </a:lnTo>
                <a:lnTo>
                  <a:pt x="33" y="8"/>
                </a:lnTo>
                <a:lnTo>
                  <a:pt x="39" y="10"/>
                </a:lnTo>
                <a:lnTo>
                  <a:pt x="46" y="10"/>
                </a:lnTo>
                <a:lnTo>
                  <a:pt x="46" y="19"/>
                </a:lnTo>
                <a:lnTo>
                  <a:pt x="41" y="23"/>
                </a:lnTo>
                <a:lnTo>
                  <a:pt x="35" y="27"/>
                </a:lnTo>
                <a:lnTo>
                  <a:pt x="18" y="21"/>
                </a:lnTo>
                <a:lnTo>
                  <a:pt x="0" y="19"/>
                </a:lnTo>
                <a:lnTo>
                  <a:pt x="8" y="14"/>
                </a:lnTo>
                <a:lnTo>
                  <a:pt x="20" y="2"/>
                </a:lnTo>
                <a:lnTo>
                  <a:pt x="20" y="0"/>
                </a:lnTo>
                <a:close/>
              </a:path>
            </a:pathLst>
          </a:custGeom>
          <a:solidFill>
            <a:srgbClr val="FFCC66"/>
          </a:solidFill>
          <a:ln w="9525">
            <a:solidFill>
              <a:srgbClr val="6600FF"/>
            </a:solidFill>
            <a:round/>
            <a:headEnd/>
            <a:tailEnd/>
          </a:ln>
        </p:spPr>
        <p:txBody>
          <a:bodyPr/>
          <a:lstStyle/>
          <a:p>
            <a:endParaRPr lang="it-IT"/>
          </a:p>
        </p:txBody>
      </p:sp>
      <p:sp>
        <p:nvSpPr>
          <p:cNvPr id="15639" name="Freeform 574"/>
          <p:cNvSpPr>
            <a:spLocks noChangeAspect="1"/>
          </p:cNvSpPr>
          <p:nvPr/>
        </p:nvSpPr>
        <p:spPr bwMode="auto">
          <a:xfrm>
            <a:off x="1508125" y="3832225"/>
            <a:ext cx="77788" cy="44450"/>
          </a:xfrm>
          <a:custGeom>
            <a:avLst/>
            <a:gdLst>
              <a:gd name="T0" fmla="*/ 2147483647 w 46"/>
              <a:gd name="T1" fmla="*/ 0 h 27"/>
              <a:gd name="T2" fmla="*/ 2147483647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0 w 46"/>
              <a:gd name="T23" fmla="*/ 2147483647 h 27"/>
              <a:gd name="T24" fmla="*/ 2147483647 w 46"/>
              <a:gd name="T25" fmla="*/ 2147483647 h 27"/>
              <a:gd name="T26" fmla="*/ 2147483647 w 46"/>
              <a:gd name="T27" fmla="*/ 2147483647 h 27"/>
              <a:gd name="T28" fmla="*/ 2147483647 w 46"/>
              <a:gd name="T29" fmla="*/ 2147483647 h 27"/>
              <a:gd name="T30" fmla="*/ 2147483647 w 46"/>
              <a:gd name="T31" fmla="*/ 0 h 27"/>
              <a:gd name="T32" fmla="*/ 2147483647 w 46"/>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7"/>
              <a:gd name="T53" fmla="*/ 46 w 4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7">
                <a:moveTo>
                  <a:pt x="20" y="0"/>
                </a:moveTo>
                <a:lnTo>
                  <a:pt x="25" y="4"/>
                </a:lnTo>
                <a:lnTo>
                  <a:pt x="33" y="8"/>
                </a:lnTo>
                <a:lnTo>
                  <a:pt x="39" y="10"/>
                </a:lnTo>
                <a:lnTo>
                  <a:pt x="46" y="10"/>
                </a:lnTo>
                <a:lnTo>
                  <a:pt x="46" y="19"/>
                </a:lnTo>
                <a:lnTo>
                  <a:pt x="41" y="23"/>
                </a:lnTo>
                <a:lnTo>
                  <a:pt x="35" y="27"/>
                </a:lnTo>
                <a:lnTo>
                  <a:pt x="18" y="21"/>
                </a:lnTo>
                <a:lnTo>
                  <a:pt x="0" y="19"/>
                </a:lnTo>
                <a:lnTo>
                  <a:pt x="8" y="14"/>
                </a:lnTo>
                <a:lnTo>
                  <a:pt x="20" y="2"/>
                </a:lnTo>
                <a:lnTo>
                  <a:pt x="20" y="0"/>
                </a:lnTo>
              </a:path>
            </a:pathLst>
          </a:custGeom>
          <a:solidFill>
            <a:srgbClr val="FFCC66"/>
          </a:solidFill>
          <a:ln w="0">
            <a:solidFill>
              <a:srgbClr val="6600FF"/>
            </a:solidFill>
            <a:round/>
            <a:headEnd/>
            <a:tailEnd/>
          </a:ln>
        </p:spPr>
        <p:txBody>
          <a:bodyPr/>
          <a:lstStyle/>
          <a:p>
            <a:endParaRPr lang="it-IT"/>
          </a:p>
        </p:txBody>
      </p:sp>
      <p:sp>
        <p:nvSpPr>
          <p:cNvPr id="15640" name="Freeform 575"/>
          <p:cNvSpPr>
            <a:spLocks noChangeAspect="1"/>
          </p:cNvSpPr>
          <p:nvPr/>
        </p:nvSpPr>
        <p:spPr bwMode="auto">
          <a:xfrm>
            <a:off x="1541463" y="3789363"/>
            <a:ext cx="160337" cy="95250"/>
          </a:xfrm>
          <a:custGeom>
            <a:avLst/>
            <a:gdLst>
              <a:gd name="T0" fmla="*/ 0 w 95"/>
              <a:gd name="T1" fmla="*/ 2147483647 h 56"/>
              <a:gd name="T2" fmla="*/ 0 w 95"/>
              <a:gd name="T3" fmla="*/ 2147483647 h 56"/>
              <a:gd name="T4" fmla="*/ 2147483647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2147483647 w 95"/>
              <a:gd name="T19" fmla="*/ 2147483647 h 56"/>
              <a:gd name="T20" fmla="*/ 2147483647 w 95"/>
              <a:gd name="T21" fmla="*/ 2147483647 h 56"/>
              <a:gd name="T22" fmla="*/ 2147483647 w 95"/>
              <a:gd name="T23" fmla="*/ 2147483647 h 56"/>
              <a:gd name="T24" fmla="*/ 2147483647 w 95"/>
              <a:gd name="T25" fmla="*/ 2147483647 h 56"/>
              <a:gd name="T26" fmla="*/ 2147483647 w 95"/>
              <a:gd name="T27" fmla="*/ 2147483647 h 56"/>
              <a:gd name="T28" fmla="*/ 2147483647 w 95"/>
              <a:gd name="T29" fmla="*/ 2147483647 h 56"/>
              <a:gd name="T30" fmla="*/ 2147483647 w 95"/>
              <a:gd name="T31" fmla="*/ 2147483647 h 56"/>
              <a:gd name="T32" fmla="*/ 2147483647 w 95"/>
              <a:gd name="T33" fmla="*/ 0 h 56"/>
              <a:gd name="T34" fmla="*/ 2147483647 w 95"/>
              <a:gd name="T35" fmla="*/ 0 h 56"/>
              <a:gd name="T36" fmla="*/ 2147483647 w 95"/>
              <a:gd name="T37" fmla="*/ 0 h 56"/>
              <a:gd name="T38" fmla="*/ 2147483647 w 95"/>
              <a:gd name="T39" fmla="*/ 2147483647 h 56"/>
              <a:gd name="T40" fmla="*/ 2147483647 w 95"/>
              <a:gd name="T41" fmla="*/ 2147483647 h 56"/>
              <a:gd name="T42" fmla="*/ 2147483647 w 95"/>
              <a:gd name="T43" fmla="*/ 2147483647 h 56"/>
              <a:gd name="T44" fmla="*/ 2147483647 w 95"/>
              <a:gd name="T45" fmla="*/ 2147483647 h 56"/>
              <a:gd name="T46" fmla="*/ 2147483647 w 95"/>
              <a:gd name="T47" fmla="*/ 2147483647 h 56"/>
              <a:gd name="T48" fmla="*/ 2147483647 w 95"/>
              <a:gd name="T49" fmla="*/ 2147483647 h 56"/>
              <a:gd name="T50" fmla="*/ 2147483647 w 95"/>
              <a:gd name="T51" fmla="*/ 2147483647 h 56"/>
              <a:gd name="T52" fmla="*/ 0 w 95"/>
              <a:gd name="T53" fmla="*/ 2147483647 h 56"/>
              <a:gd name="T54" fmla="*/ 0 w 95"/>
              <a:gd name="T55" fmla="*/ 2147483647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
              <a:gd name="T85" fmla="*/ 0 h 56"/>
              <a:gd name="T86" fmla="*/ 95 w 95"/>
              <a:gd name="T87" fmla="*/ 56 h 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 h="56">
                <a:moveTo>
                  <a:pt x="0" y="27"/>
                </a:moveTo>
                <a:lnTo>
                  <a:pt x="0" y="25"/>
                </a:lnTo>
                <a:lnTo>
                  <a:pt x="5" y="29"/>
                </a:lnTo>
                <a:lnTo>
                  <a:pt x="13" y="33"/>
                </a:lnTo>
                <a:lnTo>
                  <a:pt x="19" y="35"/>
                </a:lnTo>
                <a:lnTo>
                  <a:pt x="26" y="35"/>
                </a:lnTo>
                <a:lnTo>
                  <a:pt x="25" y="46"/>
                </a:lnTo>
                <a:lnTo>
                  <a:pt x="28" y="52"/>
                </a:lnTo>
                <a:lnTo>
                  <a:pt x="32" y="56"/>
                </a:lnTo>
                <a:lnTo>
                  <a:pt x="40" y="50"/>
                </a:lnTo>
                <a:lnTo>
                  <a:pt x="46" y="42"/>
                </a:lnTo>
                <a:lnTo>
                  <a:pt x="57" y="35"/>
                </a:lnTo>
                <a:lnTo>
                  <a:pt x="69" y="29"/>
                </a:lnTo>
                <a:lnTo>
                  <a:pt x="80" y="23"/>
                </a:lnTo>
                <a:lnTo>
                  <a:pt x="95" y="19"/>
                </a:lnTo>
                <a:lnTo>
                  <a:pt x="95" y="12"/>
                </a:lnTo>
                <a:lnTo>
                  <a:pt x="95" y="0"/>
                </a:lnTo>
                <a:lnTo>
                  <a:pt x="74" y="0"/>
                </a:lnTo>
                <a:lnTo>
                  <a:pt x="44" y="0"/>
                </a:lnTo>
                <a:lnTo>
                  <a:pt x="21" y="6"/>
                </a:lnTo>
                <a:lnTo>
                  <a:pt x="9" y="6"/>
                </a:lnTo>
                <a:lnTo>
                  <a:pt x="9" y="8"/>
                </a:lnTo>
                <a:lnTo>
                  <a:pt x="11" y="10"/>
                </a:lnTo>
                <a:lnTo>
                  <a:pt x="9" y="14"/>
                </a:lnTo>
                <a:lnTo>
                  <a:pt x="5" y="16"/>
                </a:lnTo>
                <a:lnTo>
                  <a:pt x="3" y="21"/>
                </a:lnTo>
                <a:lnTo>
                  <a:pt x="0" y="25"/>
                </a:lnTo>
                <a:lnTo>
                  <a:pt x="0" y="27"/>
                </a:lnTo>
                <a:close/>
              </a:path>
            </a:pathLst>
          </a:custGeom>
          <a:solidFill>
            <a:srgbClr val="FFCC66"/>
          </a:solidFill>
          <a:ln w="9525">
            <a:solidFill>
              <a:srgbClr val="6600FF"/>
            </a:solidFill>
            <a:round/>
            <a:headEnd/>
            <a:tailEnd/>
          </a:ln>
        </p:spPr>
        <p:txBody>
          <a:bodyPr/>
          <a:lstStyle/>
          <a:p>
            <a:endParaRPr lang="it-IT"/>
          </a:p>
        </p:txBody>
      </p:sp>
      <p:sp>
        <p:nvSpPr>
          <p:cNvPr id="15641" name="Freeform 576"/>
          <p:cNvSpPr>
            <a:spLocks noChangeAspect="1"/>
          </p:cNvSpPr>
          <p:nvPr/>
        </p:nvSpPr>
        <p:spPr bwMode="auto">
          <a:xfrm>
            <a:off x="1541463" y="3789363"/>
            <a:ext cx="160337" cy="95250"/>
          </a:xfrm>
          <a:custGeom>
            <a:avLst/>
            <a:gdLst>
              <a:gd name="T0" fmla="*/ 0 w 95"/>
              <a:gd name="T1" fmla="*/ 2147483647 h 56"/>
              <a:gd name="T2" fmla="*/ 0 w 95"/>
              <a:gd name="T3" fmla="*/ 2147483647 h 56"/>
              <a:gd name="T4" fmla="*/ 0 w 95"/>
              <a:gd name="T5" fmla="*/ 2147483647 h 56"/>
              <a:gd name="T6" fmla="*/ 2147483647 w 95"/>
              <a:gd name="T7" fmla="*/ 2147483647 h 56"/>
              <a:gd name="T8" fmla="*/ 2147483647 w 95"/>
              <a:gd name="T9" fmla="*/ 2147483647 h 56"/>
              <a:gd name="T10" fmla="*/ 2147483647 w 95"/>
              <a:gd name="T11" fmla="*/ 2147483647 h 56"/>
              <a:gd name="T12" fmla="*/ 2147483647 w 95"/>
              <a:gd name="T13" fmla="*/ 2147483647 h 56"/>
              <a:gd name="T14" fmla="*/ 2147483647 w 95"/>
              <a:gd name="T15" fmla="*/ 2147483647 h 56"/>
              <a:gd name="T16" fmla="*/ 2147483647 w 95"/>
              <a:gd name="T17" fmla="*/ 2147483647 h 56"/>
              <a:gd name="T18" fmla="*/ 2147483647 w 95"/>
              <a:gd name="T19" fmla="*/ 2147483647 h 56"/>
              <a:gd name="T20" fmla="*/ 2147483647 w 95"/>
              <a:gd name="T21" fmla="*/ 2147483647 h 56"/>
              <a:gd name="T22" fmla="*/ 2147483647 w 95"/>
              <a:gd name="T23" fmla="*/ 2147483647 h 56"/>
              <a:gd name="T24" fmla="*/ 2147483647 w 95"/>
              <a:gd name="T25" fmla="*/ 2147483647 h 56"/>
              <a:gd name="T26" fmla="*/ 2147483647 w 95"/>
              <a:gd name="T27" fmla="*/ 2147483647 h 56"/>
              <a:gd name="T28" fmla="*/ 2147483647 w 95"/>
              <a:gd name="T29" fmla="*/ 2147483647 h 56"/>
              <a:gd name="T30" fmla="*/ 2147483647 w 95"/>
              <a:gd name="T31" fmla="*/ 2147483647 h 56"/>
              <a:gd name="T32" fmla="*/ 2147483647 w 95"/>
              <a:gd name="T33" fmla="*/ 2147483647 h 56"/>
              <a:gd name="T34" fmla="*/ 2147483647 w 95"/>
              <a:gd name="T35" fmla="*/ 2147483647 h 56"/>
              <a:gd name="T36" fmla="*/ 2147483647 w 95"/>
              <a:gd name="T37" fmla="*/ 2147483647 h 56"/>
              <a:gd name="T38" fmla="*/ 2147483647 w 95"/>
              <a:gd name="T39" fmla="*/ 0 h 56"/>
              <a:gd name="T40" fmla="*/ 2147483647 w 95"/>
              <a:gd name="T41" fmla="*/ 0 h 56"/>
              <a:gd name="T42" fmla="*/ 2147483647 w 95"/>
              <a:gd name="T43" fmla="*/ 0 h 56"/>
              <a:gd name="T44" fmla="*/ 2147483647 w 95"/>
              <a:gd name="T45" fmla="*/ 2147483647 h 56"/>
              <a:gd name="T46" fmla="*/ 2147483647 w 95"/>
              <a:gd name="T47" fmla="*/ 2147483647 h 56"/>
              <a:gd name="T48" fmla="*/ 2147483647 w 95"/>
              <a:gd name="T49" fmla="*/ 2147483647 h 56"/>
              <a:gd name="T50" fmla="*/ 2147483647 w 95"/>
              <a:gd name="T51" fmla="*/ 2147483647 h 56"/>
              <a:gd name="T52" fmla="*/ 2147483647 w 95"/>
              <a:gd name="T53" fmla="*/ 2147483647 h 56"/>
              <a:gd name="T54" fmla="*/ 2147483647 w 95"/>
              <a:gd name="T55" fmla="*/ 2147483647 h 56"/>
              <a:gd name="T56" fmla="*/ 2147483647 w 95"/>
              <a:gd name="T57" fmla="*/ 2147483647 h 56"/>
              <a:gd name="T58" fmla="*/ 0 w 95"/>
              <a:gd name="T59" fmla="*/ 2147483647 h 56"/>
              <a:gd name="T60" fmla="*/ 0 w 95"/>
              <a:gd name="T61" fmla="*/ 2147483647 h 56"/>
              <a:gd name="T62" fmla="*/ 0 w 95"/>
              <a:gd name="T63" fmla="*/ 2147483647 h 56"/>
              <a:gd name="T64" fmla="*/ 0 w 95"/>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
              <a:gd name="T100" fmla="*/ 0 h 56"/>
              <a:gd name="T101" fmla="*/ 95 w 95"/>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 h="56">
                <a:moveTo>
                  <a:pt x="0" y="27"/>
                </a:moveTo>
                <a:lnTo>
                  <a:pt x="0" y="25"/>
                </a:lnTo>
                <a:lnTo>
                  <a:pt x="5" y="29"/>
                </a:lnTo>
                <a:lnTo>
                  <a:pt x="13" y="33"/>
                </a:lnTo>
                <a:lnTo>
                  <a:pt x="19" y="35"/>
                </a:lnTo>
                <a:lnTo>
                  <a:pt x="26" y="35"/>
                </a:lnTo>
                <a:lnTo>
                  <a:pt x="25" y="46"/>
                </a:lnTo>
                <a:lnTo>
                  <a:pt x="28" y="52"/>
                </a:lnTo>
                <a:lnTo>
                  <a:pt x="32" y="56"/>
                </a:lnTo>
                <a:lnTo>
                  <a:pt x="40" y="50"/>
                </a:lnTo>
                <a:lnTo>
                  <a:pt x="46" y="42"/>
                </a:lnTo>
                <a:lnTo>
                  <a:pt x="57" y="35"/>
                </a:lnTo>
                <a:lnTo>
                  <a:pt x="69" y="29"/>
                </a:lnTo>
                <a:lnTo>
                  <a:pt x="80" y="23"/>
                </a:lnTo>
                <a:lnTo>
                  <a:pt x="95" y="19"/>
                </a:lnTo>
                <a:lnTo>
                  <a:pt x="95" y="12"/>
                </a:lnTo>
                <a:lnTo>
                  <a:pt x="95" y="0"/>
                </a:lnTo>
                <a:lnTo>
                  <a:pt x="74" y="0"/>
                </a:lnTo>
                <a:lnTo>
                  <a:pt x="44" y="0"/>
                </a:lnTo>
                <a:lnTo>
                  <a:pt x="21" y="6"/>
                </a:lnTo>
                <a:lnTo>
                  <a:pt x="9" y="6"/>
                </a:lnTo>
                <a:lnTo>
                  <a:pt x="9" y="8"/>
                </a:lnTo>
                <a:lnTo>
                  <a:pt x="11" y="10"/>
                </a:lnTo>
                <a:lnTo>
                  <a:pt x="9" y="14"/>
                </a:lnTo>
                <a:lnTo>
                  <a:pt x="5" y="16"/>
                </a:lnTo>
                <a:lnTo>
                  <a:pt x="3" y="21"/>
                </a:lnTo>
                <a:lnTo>
                  <a:pt x="0" y="25"/>
                </a:lnTo>
                <a:lnTo>
                  <a:pt x="0" y="27"/>
                </a:lnTo>
              </a:path>
            </a:pathLst>
          </a:custGeom>
          <a:solidFill>
            <a:srgbClr val="FFCC66"/>
          </a:solidFill>
          <a:ln w="0">
            <a:solidFill>
              <a:srgbClr val="6600FF"/>
            </a:solidFill>
            <a:round/>
            <a:headEnd/>
            <a:tailEnd/>
          </a:ln>
        </p:spPr>
        <p:txBody>
          <a:bodyPr/>
          <a:lstStyle/>
          <a:p>
            <a:endParaRPr lang="it-IT"/>
          </a:p>
        </p:txBody>
      </p:sp>
      <p:sp>
        <p:nvSpPr>
          <p:cNvPr id="15642" name="Freeform 577"/>
          <p:cNvSpPr>
            <a:spLocks noChangeAspect="1"/>
          </p:cNvSpPr>
          <p:nvPr/>
        </p:nvSpPr>
        <p:spPr bwMode="auto">
          <a:xfrm>
            <a:off x="1566863" y="3821113"/>
            <a:ext cx="134937" cy="127000"/>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0 h 75"/>
              <a:gd name="T18" fmla="*/ 2147483647 w 80"/>
              <a:gd name="T19" fmla="*/ 2147483647 h 75"/>
              <a:gd name="T20" fmla="*/ 2147483647 w 80"/>
              <a:gd name="T21" fmla="*/ 2147483647 h 75"/>
              <a:gd name="T22" fmla="*/ 2147483647 w 80"/>
              <a:gd name="T23" fmla="*/ 2147483647 h 75"/>
              <a:gd name="T24" fmla="*/ 2147483647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2147483647 h 75"/>
              <a:gd name="T42" fmla="*/ 0 w 80"/>
              <a:gd name="T43" fmla="*/ 2147483647 h 75"/>
              <a:gd name="T44" fmla="*/ 2147483647 w 80"/>
              <a:gd name="T45" fmla="*/ 2147483647 h 75"/>
              <a:gd name="T46" fmla="*/ 2147483647 w 80"/>
              <a:gd name="T47" fmla="*/ 2147483647 h 75"/>
              <a:gd name="T48" fmla="*/ 2147483647 w 80"/>
              <a:gd name="T49" fmla="*/ 2147483647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75"/>
              <a:gd name="T77" fmla="*/ 80 w 80"/>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75">
                <a:moveTo>
                  <a:pt x="10" y="27"/>
                </a:moveTo>
                <a:lnTo>
                  <a:pt x="13" y="33"/>
                </a:lnTo>
                <a:lnTo>
                  <a:pt x="17" y="37"/>
                </a:lnTo>
                <a:lnTo>
                  <a:pt x="25" y="31"/>
                </a:lnTo>
                <a:lnTo>
                  <a:pt x="31" y="23"/>
                </a:lnTo>
                <a:lnTo>
                  <a:pt x="42" y="16"/>
                </a:lnTo>
                <a:lnTo>
                  <a:pt x="54" y="10"/>
                </a:lnTo>
                <a:lnTo>
                  <a:pt x="65" y="4"/>
                </a:lnTo>
                <a:lnTo>
                  <a:pt x="80" y="0"/>
                </a:lnTo>
                <a:lnTo>
                  <a:pt x="79" y="14"/>
                </a:lnTo>
                <a:lnTo>
                  <a:pt x="75" y="31"/>
                </a:lnTo>
                <a:lnTo>
                  <a:pt x="69" y="50"/>
                </a:lnTo>
                <a:lnTo>
                  <a:pt x="67" y="69"/>
                </a:lnTo>
                <a:lnTo>
                  <a:pt x="40" y="68"/>
                </a:lnTo>
                <a:lnTo>
                  <a:pt x="36" y="71"/>
                </a:lnTo>
                <a:lnTo>
                  <a:pt x="34" y="75"/>
                </a:lnTo>
                <a:lnTo>
                  <a:pt x="25" y="64"/>
                </a:lnTo>
                <a:lnTo>
                  <a:pt x="17" y="52"/>
                </a:lnTo>
                <a:lnTo>
                  <a:pt x="15" y="46"/>
                </a:lnTo>
                <a:lnTo>
                  <a:pt x="10" y="41"/>
                </a:lnTo>
                <a:lnTo>
                  <a:pt x="6" y="37"/>
                </a:lnTo>
                <a:lnTo>
                  <a:pt x="0" y="33"/>
                </a:lnTo>
                <a:lnTo>
                  <a:pt x="6" y="29"/>
                </a:lnTo>
                <a:lnTo>
                  <a:pt x="11" y="25"/>
                </a:lnTo>
                <a:lnTo>
                  <a:pt x="10" y="27"/>
                </a:lnTo>
                <a:close/>
              </a:path>
            </a:pathLst>
          </a:custGeom>
          <a:solidFill>
            <a:srgbClr val="FFCC66"/>
          </a:solidFill>
          <a:ln w="9525">
            <a:solidFill>
              <a:srgbClr val="6600FF"/>
            </a:solidFill>
            <a:round/>
            <a:headEnd/>
            <a:tailEnd/>
          </a:ln>
        </p:spPr>
        <p:txBody>
          <a:bodyPr/>
          <a:lstStyle/>
          <a:p>
            <a:endParaRPr lang="it-IT"/>
          </a:p>
        </p:txBody>
      </p:sp>
      <p:sp>
        <p:nvSpPr>
          <p:cNvPr id="15643" name="Freeform 578"/>
          <p:cNvSpPr>
            <a:spLocks noChangeAspect="1"/>
          </p:cNvSpPr>
          <p:nvPr/>
        </p:nvSpPr>
        <p:spPr bwMode="auto">
          <a:xfrm>
            <a:off x="1566863" y="3821113"/>
            <a:ext cx="134937" cy="127000"/>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0 h 75"/>
              <a:gd name="T18" fmla="*/ 2147483647 w 80"/>
              <a:gd name="T19" fmla="*/ 2147483647 h 75"/>
              <a:gd name="T20" fmla="*/ 2147483647 w 80"/>
              <a:gd name="T21" fmla="*/ 2147483647 h 75"/>
              <a:gd name="T22" fmla="*/ 2147483647 w 80"/>
              <a:gd name="T23" fmla="*/ 2147483647 h 75"/>
              <a:gd name="T24" fmla="*/ 2147483647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2147483647 h 75"/>
              <a:gd name="T42" fmla="*/ 2147483647 w 80"/>
              <a:gd name="T43" fmla="*/ 2147483647 h 75"/>
              <a:gd name="T44" fmla="*/ 2147483647 w 80"/>
              <a:gd name="T45" fmla="*/ 2147483647 h 75"/>
              <a:gd name="T46" fmla="*/ 0 w 80"/>
              <a:gd name="T47" fmla="*/ 2147483647 h 75"/>
              <a:gd name="T48" fmla="*/ 2147483647 w 80"/>
              <a:gd name="T49" fmla="*/ 2147483647 h 75"/>
              <a:gd name="T50" fmla="*/ 2147483647 w 80"/>
              <a:gd name="T51" fmla="*/ 2147483647 h 75"/>
              <a:gd name="T52" fmla="*/ 2147483647 w 80"/>
              <a:gd name="T53" fmla="*/ 2147483647 h 75"/>
              <a:gd name="T54" fmla="*/ 2147483647 w 80"/>
              <a:gd name="T55" fmla="*/ 2147483647 h 75"/>
              <a:gd name="T56" fmla="*/ 2147483647 w 80"/>
              <a:gd name="T57" fmla="*/ 2147483647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75"/>
              <a:gd name="T89" fmla="*/ 80 w 80"/>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75">
                <a:moveTo>
                  <a:pt x="10" y="27"/>
                </a:moveTo>
                <a:lnTo>
                  <a:pt x="13" y="33"/>
                </a:lnTo>
                <a:lnTo>
                  <a:pt x="17" y="37"/>
                </a:lnTo>
                <a:lnTo>
                  <a:pt x="25" y="31"/>
                </a:lnTo>
                <a:lnTo>
                  <a:pt x="31" y="23"/>
                </a:lnTo>
                <a:lnTo>
                  <a:pt x="42" y="16"/>
                </a:lnTo>
                <a:lnTo>
                  <a:pt x="54" y="10"/>
                </a:lnTo>
                <a:lnTo>
                  <a:pt x="65" y="4"/>
                </a:lnTo>
                <a:lnTo>
                  <a:pt x="80" y="0"/>
                </a:lnTo>
                <a:lnTo>
                  <a:pt x="79" y="14"/>
                </a:lnTo>
                <a:lnTo>
                  <a:pt x="75" y="31"/>
                </a:lnTo>
                <a:lnTo>
                  <a:pt x="69" y="50"/>
                </a:lnTo>
                <a:lnTo>
                  <a:pt x="67" y="69"/>
                </a:lnTo>
                <a:lnTo>
                  <a:pt x="40" y="68"/>
                </a:lnTo>
                <a:lnTo>
                  <a:pt x="36" y="71"/>
                </a:lnTo>
                <a:lnTo>
                  <a:pt x="34" y="75"/>
                </a:lnTo>
                <a:lnTo>
                  <a:pt x="25" y="64"/>
                </a:lnTo>
                <a:lnTo>
                  <a:pt x="17" y="52"/>
                </a:lnTo>
                <a:lnTo>
                  <a:pt x="15" y="46"/>
                </a:lnTo>
                <a:lnTo>
                  <a:pt x="10" y="41"/>
                </a:lnTo>
                <a:lnTo>
                  <a:pt x="6" y="37"/>
                </a:lnTo>
                <a:lnTo>
                  <a:pt x="0" y="33"/>
                </a:lnTo>
                <a:lnTo>
                  <a:pt x="6" y="29"/>
                </a:lnTo>
                <a:lnTo>
                  <a:pt x="11" y="25"/>
                </a:lnTo>
                <a:lnTo>
                  <a:pt x="10" y="27"/>
                </a:lnTo>
                <a:close/>
              </a:path>
            </a:pathLst>
          </a:custGeom>
          <a:solidFill>
            <a:srgbClr val="FFCC66"/>
          </a:solidFill>
          <a:ln w="0">
            <a:solidFill>
              <a:srgbClr val="6600FF"/>
            </a:solidFill>
            <a:round/>
            <a:headEnd/>
            <a:tailEnd/>
          </a:ln>
        </p:spPr>
        <p:txBody>
          <a:bodyPr/>
          <a:lstStyle/>
          <a:p>
            <a:endParaRPr lang="it-IT"/>
          </a:p>
        </p:txBody>
      </p:sp>
      <p:sp>
        <p:nvSpPr>
          <p:cNvPr id="15644" name="Freeform 579"/>
          <p:cNvSpPr>
            <a:spLocks noChangeAspect="1"/>
          </p:cNvSpPr>
          <p:nvPr/>
        </p:nvSpPr>
        <p:spPr bwMode="auto">
          <a:xfrm>
            <a:off x="1619250" y="3937000"/>
            <a:ext cx="103188" cy="103188"/>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2147483647 w 61"/>
              <a:gd name="T13" fmla="*/ 2147483647 h 61"/>
              <a:gd name="T14" fmla="*/ 2147483647 w 61"/>
              <a:gd name="T15" fmla="*/ 2147483647 h 61"/>
              <a:gd name="T16" fmla="*/ 2147483647 w 61"/>
              <a:gd name="T17" fmla="*/ 2147483647 h 61"/>
              <a:gd name="T18" fmla="*/ 2147483647 w 61"/>
              <a:gd name="T19" fmla="*/ 2147483647 h 61"/>
              <a:gd name="T20" fmla="*/ 2147483647 w 61"/>
              <a:gd name="T21" fmla="*/ 2147483647 h 61"/>
              <a:gd name="T22" fmla="*/ 2147483647 w 61"/>
              <a:gd name="T23" fmla="*/ 2147483647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2147483647 w 61"/>
              <a:gd name="T35" fmla="*/ 2147483647 h 61"/>
              <a:gd name="T36" fmla="*/ 2147483647 w 61"/>
              <a:gd name="T37" fmla="*/ 2147483647 h 61"/>
              <a:gd name="T38" fmla="*/ 0 w 61"/>
              <a:gd name="T39" fmla="*/ 2147483647 h 61"/>
              <a:gd name="T40" fmla="*/ 0 w 61"/>
              <a:gd name="T41" fmla="*/ 2147483647 h 61"/>
              <a:gd name="T42" fmla="*/ 0 w 61"/>
              <a:gd name="T43" fmla="*/ 2147483647 h 61"/>
              <a:gd name="T44" fmla="*/ 2147483647 w 61"/>
              <a:gd name="T45" fmla="*/ 2147483647 h 61"/>
              <a:gd name="T46" fmla="*/ 2147483647 w 61"/>
              <a:gd name="T47" fmla="*/ 2147483647 h 61"/>
              <a:gd name="T48" fmla="*/ 2147483647 w 61"/>
              <a:gd name="T49" fmla="*/ 0 h 61"/>
              <a:gd name="T50" fmla="*/ 2147483647 w 61"/>
              <a:gd name="T51" fmla="*/ 2147483647 h 61"/>
              <a:gd name="T52" fmla="*/ 2147483647 w 61"/>
              <a:gd name="T53" fmla="*/ 2147483647 h 61"/>
              <a:gd name="T54" fmla="*/ 2147483647 w 61"/>
              <a:gd name="T55" fmla="*/ 2147483647 h 61"/>
              <a:gd name="T56" fmla="*/ 2147483647 w 61"/>
              <a:gd name="T57" fmla="*/ 2147483647 h 61"/>
              <a:gd name="T58" fmla="*/ 2147483647 w 61"/>
              <a:gd name="T59" fmla="*/ 2147483647 h 61"/>
              <a:gd name="T60" fmla="*/ 2147483647 w 61"/>
              <a:gd name="T61" fmla="*/ 2147483647 h 61"/>
              <a:gd name="T62" fmla="*/ 2147483647 w 61"/>
              <a:gd name="T63" fmla="*/ 2147483647 h 61"/>
              <a:gd name="T64" fmla="*/ 2147483647 w 61"/>
              <a:gd name="T65" fmla="*/ 2147483647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1"/>
              <a:gd name="T101" fmla="*/ 61 w 6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1">
                <a:moveTo>
                  <a:pt x="61" y="61"/>
                </a:moveTo>
                <a:lnTo>
                  <a:pt x="53" y="61"/>
                </a:lnTo>
                <a:lnTo>
                  <a:pt x="48" y="61"/>
                </a:lnTo>
                <a:lnTo>
                  <a:pt x="44" y="61"/>
                </a:lnTo>
                <a:lnTo>
                  <a:pt x="42" y="59"/>
                </a:lnTo>
                <a:lnTo>
                  <a:pt x="40" y="55"/>
                </a:lnTo>
                <a:lnTo>
                  <a:pt x="38" y="53"/>
                </a:lnTo>
                <a:lnTo>
                  <a:pt x="34" y="46"/>
                </a:lnTo>
                <a:lnTo>
                  <a:pt x="28" y="40"/>
                </a:lnTo>
                <a:lnTo>
                  <a:pt x="28" y="42"/>
                </a:lnTo>
                <a:lnTo>
                  <a:pt x="28" y="46"/>
                </a:lnTo>
                <a:lnTo>
                  <a:pt x="19" y="34"/>
                </a:lnTo>
                <a:lnTo>
                  <a:pt x="9" y="21"/>
                </a:lnTo>
                <a:lnTo>
                  <a:pt x="11" y="24"/>
                </a:lnTo>
                <a:lnTo>
                  <a:pt x="13" y="28"/>
                </a:lnTo>
                <a:lnTo>
                  <a:pt x="13" y="34"/>
                </a:lnTo>
                <a:lnTo>
                  <a:pt x="7" y="34"/>
                </a:lnTo>
                <a:lnTo>
                  <a:pt x="3" y="30"/>
                </a:lnTo>
                <a:lnTo>
                  <a:pt x="2" y="26"/>
                </a:lnTo>
                <a:lnTo>
                  <a:pt x="0" y="21"/>
                </a:lnTo>
                <a:lnTo>
                  <a:pt x="0" y="17"/>
                </a:lnTo>
                <a:lnTo>
                  <a:pt x="0" y="11"/>
                </a:lnTo>
                <a:lnTo>
                  <a:pt x="3" y="7"/>
                </a:lnTo>
                <a:lnTo>
                  <a:pt x="5" y="3"/>
                </a:lnTo>
                <a:lnTo>
                  <a:pt x="9" y="0"/>
                </a:lnTo>
                <a:lnTo>
                  <a:pt x="36" y="1"/>
                </a:lnTo>
                <a:lnTo>
                  <a:pt x="38" y="13"/>
                </a:lnTo>
                <a:lnTo>
                  <a:pt x="42" y="24"/>
                </a:lnTo>
                <a:lnTo>
                  <a:pt x="49" y="34"/>
                </a:lnTo>
                <a:lnTo>
                  <a:pt x="57" y="44"/>
                </a:lnTo>
                <a:lnTo>
                  <a:pt x="57" y="51"/>
                </a:lnTo>
                <a:lnTo>
                  <a:pt x="57" y="61"/>
                </a:lnTo>
                <a:lnTo>
                  <a:pt x="61" y="61"/>
                </a:lnTo>
                <a:close/>
              </a:path>
            </a:pathLst>
          </a:custGeom>
          <a:solidFill>
            <a:srgbClr val="FFCC66"/>
          </a:solidFill>
          <a:ln w="9525">
            <a:solidFill>
              <a:srgbClr val="6600FF"/>
            </a:solidFill>
            <a:round/>
            <a:headEnd/>
            <a:tailEnd/>
          </a:ln>
        </p:spPr>
        <p:txBody>
          <a:bodyPr/>
          <a:lstStyle/>
          <a:p>
            <a:endParaRPr lang="it-IT"/>
          </a:p>
        </p:txBody>
      </p:sp>
      <p:sp>
        <p:nvSpPr>
          <p:cNvPr id="15645" name="Freeform 580"/>
          <p:cNvSpPr>
            <a:spLocks noChangeAspect="1"/>
          </p:cNvSpPr>
          <p:nvPr/>
        </p:nvSpPr>
        <p:spPr bwMode="auto">
          <a:xfrm>
            <a:off x="1619250" y="3937000"/>
            <a:ext cx="103188" cy="103188"/>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2147483647 w 61"/>
              <a:gd name="T13" fmla="*/ 2147483647 h 61"/>
              <a:gd name="T14" fmla="*/ 2147483647 w 61"/>
              <a:gd name="T15" fmla="*/ 2147483647 h 61"/>
              <a:gd name="T16" fmla="*/ 2147483647 w 61"/>
              <a:gd name="T17" fmla="*/ 2147483647 h 61"/>
              <a:gd name="T18" fmla="*/ 2147483647 w 61"/>
              <a:gd name="T19" fmla="*/ 2147483647 h 61"/>
              <a:gd name="T20" fmla="*/ 2147483647 w 61"/>
              <a:gd name="T21" fmla="*/ 2147483647 h 61"/>
              <a:gd name="T22" fmla="*/ 2147483647 w 61"/>
              <a:gd name="T23" fmla="*/ 2147483647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2147483647 w 61"/>
              <a:gd name="T35" fmla="*/ 2147483647 h 61"/>
              <a:gd name="T36" fmla="*/ 2147483647 w 61"/>
              <a:gd name="T37" fmla="*/ 2147483647 h 61"/>
              <a:gd name="T38" fmla="*/ 2147483647 w 61"/>
              <a:gd name="T39" fmla="*/ 2147483647 h 61"/>
              <a:gd name="T40" fmla="*/ 2147483647 w 61"/>
              <a:gd name="T41" fmla="*/ 2147483647 h 61"/>
              <a:gd name="T42" fmla="*/ 2147483647 w 61"/>
              <a:gd name="T43" fmla="*/ 2147483647 h 61"/>
              <a:gd name="T44" fmla="*/ 2147483647 w 61"/>
              <a:gd name="T45" fmla="*/ 2147483647 h 61"/>
              <a:gd name="T46" fmla="*/ 0 w 61"/>
              <a:gd name="T47" fmla="*/ 2147483647 h 61"/>
              <a:gd name="T48" fmla="*/ 0 w 61"/>
              <a:gd name="T49" fmla="*/ 2147483647 h 61"/>
              <a:gd name="T50" fmla="*/ 0 w 61"/>
              <a:gd name="T51" fmla="*/ 2147483647 h 61"/>
              <a:gd name="T52" fmla="*/ 2147483647 w 61"/>
              <a:gd name="T53" fmla="*/ 2147483647 h 61"/>
              <a:gd name="T54" fmla="*/ 2147483647 w 61"/>
              <a:gd name="T55" fmla="*/ 2147483647 h 61"/>
              <a:gd name="T56" fmla="*/ 2147483647 w 61"/>
              <a:gd name="T57" fmla="*/ 0 h 61"/>
              <a:gd name="T58" fmla="*/ 2147483647 w 61"/>
              <a:gd name="T59" fmla="*/ 0 h 61"/>
              <a:gd name="T60" fmla="*/ 2147483647 w 61"/>
              <a:gd name="T61" fmla="*/ 2147483647 h 61"/>
              <a:gd name="T62" fmla="*/ 2147483647 w 61"/>
              <a:gd name="T63" fmla="*/ 2147483647 h 61"/>
              <a:gd name="T64" fmla="*/ 2147483647 w 61"/>
              <a:gd name="T65" fmla="*/ 2147483647 h 61"/>
              <a:gd name="T66" fmla="*/ 2147483647 w 61"/>
              <a:gd name="T67" fmla="*/ 2147483647 h 61"/>
              <a:gd name="T68" fmla="*/ 2147483647 w 61"/>
              <a:gd name="T69" fmla="*/ 2147483647 h 61"/>
              <a:gd name="T70" fmla="*/ 2147483647 w 61"/>
              <a:gd name="T71" fmla="*/ 2147483647 h 61"/>
              <a:gd name="T72" fmla="*/ 2147483647 w 61"/>
              <a:gd name="T73" fmla="*/ 2147483647 h 61"/>
              <a:gd name="T74" fmla="*/ 2147483647 w 61"/>
              <a:gd name="T75" fmla="*/ 2147483647 h 61"/>
              <a:gd name="T76" fmla="*/ 2147483647 w 61"/>
              <a:gd name="T77" fmla="*/ 2147483647 h 61"/>
              <a:gd name="T78" fmla="*/ 2147483647 w 61"/>
              <a:gd name="T79" fmla="*/ 2147483647 h 61"/>
              <a:gd name="T80" fmla="*/ 2147483647 w 61"/>
              <a:gd name="T81" fmla="*/ 2147483647 h 61"/>
              <a:gd name="T82" fmla="*/ 2147483647 w 61"/>
              <a:gd name="T83" fmla="*/ 2147483647 h 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
              <a:gd name="T127" fmla="*/ 0 h 61"/>
              <a:gd name="T128" fmla="*/ 61 w 61"/>
              <a:gd name="T129" fmla="*/ 61 h 6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 h="61">
                <a:moveTo>
                  <a:pt x="61" y="61"/>
                </a:moveTo>
                <a:lnTo>
                  <a:pt x="61" y="61"/>
                </a:lnTo>
                <a:lnTo>
                  <a:pt x="53" y="61"/>
                </a:lnTo>
                <a:lnTo>
                  <a:pt x="48" y="61"/>
                </a:lnTo>
                <a:lnTo>
                  <a:pt x="44" y="61"/>
                </a:lnTo>
                <a:lnTo>
                  <a:pt x="42" y="59"/>
                </a:lnTo>
                <a:lnTo>
                  <a:pt x="40" y="55"/>
                </a:lnTo>
                <a:lnTo>
                  <a:pt x="38" y="53"/>
                </a:lnTo>
                <a:lnTo>
                  <a:pt x="34" y="46"/>
                </a:lnTo>
                <a:lnTo>
                  <a:pt x="28" y="40"/>
                </a:lnTo>
                <a:lnTo>
                  <a:pt x="28" y="42"/>
                </a:lnTo>
                <a:lnTo>
                  <a:pt x="28" y="46"/>
                </a:lnTo>
                <a:lnTo>
                  <a:pt x="19" y="34"/>
                </a:lnTo>
                <a:lnTo>
                  <a:pt x="9" y="21"/>
                </a:lnTo>
                <a:lnTo>
                  <a:pt x="11" y="24"/>
                </a:lnTo>
                <a:lnTo>
                  <a:pt x="13" y="28"/>
                </a:lnTo>
                <a:lnTo>
                  <a:pt x="13" y="34"/>
                </a:lnTo>
                <a:lnTo>
                  <a:pt x="7" y="34"/>
                </a:lnTo>
                <a:lnTo>
                  <a:pt x="3" y="30"/>
                </a:lnTo>
                <a:lnTo>
                  <a:pt x="2" y="26"/>
                </a:lnTo>
                <a:lnTo>
                  <a:pt x="0" y="21"/>
                </a:lnTo>
                <a:lnTo>
                  <a:pt x="0" y="17"/>
                </a:lnTo>
                <a:lnTo>
                  <a:pt x="0" y="11"/>
                </a:lnTo>
                <a:lnTo>
                  <a:pt x="3" y="7"/>
                </a:lnTo>
                <a:lnTo>
                  <a:pt x="5" y="3"/>
                </a:lnTo>
                <a:lnTo>
                  <a:pt x="9" y="0"/>
                </a:lnTo>
                <a:lnTo>
                  <a:pt x="36" y="1"/>
                </a:lnTo>
                <a:lnTo>
                  <a:pt x="38" y="13"/>
                </a:lnTo>
                <a:lnTo>
                  <a:pt x="42" y="24"/>
                </a:lnTo>
                <a:lnTo>
                  <a:pt x="49" y="34"/>
                </a:lnTo>
                <a:lnTo>
                  <a:pt x="57" y="44"/>
                </a:lnTo>
                <a:lnTo>
                  <a:pt x="57" y="51"/>
                </a:lnTo>
                <a:lnTo>
                  <a:pt x="57" y="61"/>
                </a:lnTo>
                <a:lnTo>
                  <a:pt x="61" y="61"/>
                </a:lnTo>
              </a:path>
            </a:pathLst>
          </a:custGeom>
          <a:solidFill>
            <a:srgbClr val="FFCC66"/>
          </a:solidFill>
          <a:ln w="0">
            <a:solidFill>
              <a:srgbClr val="6600FF"/>
            </a:solidFill>
            <a:round/>
            <a:headEnd/>
            <a:tailEnd/>
          </a:ln>
        </p:spPr>
        <p:txBody>
          <a:bodyPr/>
          <a:lstStyle/>
          <a:p>
            <a:endParaRPr lang="it-IT"/>
          </a:p>
        </p:txBody>
      </p:sp>
      <p:sp>
        <p:nvSpPr>
          <p:cNvPr id="15646" name="Freeform 581"/>
          <p:cNvSpPr>
            <a:spLocks noChangeAspect="1"/>
          </p:cNvSpPr>
          <p:nvPr/>
        </p:nvSpPr>
        <p:spPr bwMode="auto">
          <a:xfrm>
            <a:off x="1716088" y="3994150"/>
            <a:ext cx="163512" cy="88900"/>
          </a:xfrm>
          <a:custGeom>
            <a:avLst/>
            <a:gdLst>
              <a:gd name="T0" fmla="*/ 0 w 96"/>
              <a:gd name="T1" fmla="*/ 2147483647 h 52"/>
              <a:gd name="T2" fmla="*/ 0 w 96"/>
              <a:gd name="T3" fmla="*/ 2147483647 h 52"/>
              <a:gd name="T4" fmla="*/ 0 w 96"/>
              <a:gd name="T5" fmla="*/ 2147483647 h 52"/>
              <a:gd name="T6" fmla="*/ 2147483647 w 96"/>
              <a:gd name="T7" fmla="*/ 2147483647 h 52"/>
              <a:gd name="T8" fmla="*/ 2147483647 w 96"/>
              <a:gd name="T9" fmla="*/ 2147483647 h 52"/>
              <a:gd name="T10" fmla="*/ 2147483647 w 96"/>
              <a:gd name="T11" fmla="*/ 2147483647 h 52"/>
              <a:gd name="T12" fmla="*/ 2147483647 w 96"/>
              <a:gd name="T13" fmla="*/ 0 h 52"/>
              <a:gd name="T14" fmla="*/ 2147483647 w 96"/>
              <a:gd name="T15" fmla="*/ 2147483647 h 52"/>
              <a:gd name="T16" fmla="*/ 2147483647 w 96"/>
              <a:gd name="T17" fmla="*/ 2147483647 h 52"/>
              <a:gd name="T18" fmla="*/ 2147483647 w 96"/>
              <a:gd name="T19" fmla="*/ 2147483647 h 52"/>
              <a:gd name="T20" fmla="*/ 2147483647 w 96"/>
              <a:gd name="T21" fmla="*/ 2147483647 h 52"/>
              <a:gd name="T22" fmla="*/ 2147483647 w 96"/>
              <a:gd name="T23" fmla="*/ 2147483647 h 52"/>
              <a:gd name="T24" fmla="*/ 2147483647 w 96"/>
              <a:gd name="T25" fmla="*/ 2147483647 h 52"/>
              <a:gd name="T26" fmla="*/ 2147483647 w 96"/>
              <a:gd name="T27" fmla="*/ 2147483647 h 52"/>
              <a:gd name="T28" fmla="*/ 2147483647 w 96"/>
              <a:gd name="T29" fmla="*/ 2147483647 h 52"/>
              <a:gd name="T30" fmla="*/ 2147483647 w 96"/>
              <a:gd name="T31" fmla="*/ 2147483647 h 52"/>
              <a:gd name="T32" fmla="*/ 2147483647 w 96"/>
              <a:gd name="T33" fmla="*/ 2147483647 h 52"/>
              <a:gd name="T34" fmla="*/ 2147483647 w 96"/>
              <a:gd name="T35" fmla="*/ 2147483647 h 52"/>
              <a:gd name="T36" fmla="*/ 2147483647 w 96"/>
              <a:gd name="T37" fmla="*/ 2147483647 h 52"/>
              <a:gd name="T38" fmla="*/ 2147483647 w 96"/>
              <a:gd name="T39" fmla="*/ 2147483647 h 52"/>
              <a:gd name="T40" fmla="*/ 2147483647 w 96"/>
              <a:gd name="T41" fmla="*/ 2147483647 h 52"/>
              <a:gd name="T42" fmla="*/ 2147483647 w 96"/>
              <a:gd name="T43" fmla="*/ 2147483647 h 52"/>
              <a:gd name="T44" fmla="*/ 2147483647 w 96"/>
              <a:gd name="T45" fmla="*/ 2147483647 h 52"/>
              <a:gd name="T46" fmla="*/ 2147483647 w 96"/>
              <a:gd name="T47" fmla="*/ 2147483647 h 52"/>
              <a:gd name="T48" fmla="*/ 2147483647 w 96"/>
              <a:gd name="T49" fmla="*/ 2147483647 h 52"/>
              <a:gd name="T50" fmla="*/ 2147483647 w 96"/>
              <a:gd name="T51" fmla="*/ 2147483647 h 52"/>
              <a:gd name="T52" fmla="*/ 2147483647 w 96"/>
              <a:gd name="T53" fmla="*/ 2147483647 h 52"/>
              <a:gd name="T54" fmla="*/ 2147483647 w 96"/>
              <a:gd name="T55" fmla="*/ 2147483647 h 52"/>
              <a:gd name="T56" fmla="*/ 2147483647 w 96"/>
              <a:gd name="T57" fmla="*/ 2147483647 h 52"/>
              <a:gd name="T58" fmla="*/ 2147483647 w 96"/>
              <a:gd name="T59" fmla="*/ 2147483647 h 52"/>
              <a:gd name="T60" fmla="*/ 2147483647 w 96"/>
              <a:gd name="T61" fmla="*/ 2147483647 h 52"/>
              <a:gd name="T62" fmla="*/ 2147483647 w 96"/>
              <a:gd name="T63" fmla="*/ 2147483647 h 52"/>
              <a:gd name="T64" fmla="*/ 2147483647 w 96"/>
              <a:gd name="T65" fmla="*/ 2147483647 h 52"/>
              <a:gd name="T66" fmla="*/ 0 w 96"/>
              <a:gd name="T67" fmla="*/ 2147483647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
              <a:gd name="T103" fmla="*/ 0 h 52"/>
              <a:gd name="T104" fmla="*/ 96 w 96"/>
              <a:gd name="T105" fmla="*/ 52 h 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 h="52">
                <a:moveTo>
                  <a:pt x="0" y="25"/>
                </a:moveTo>
                <a:lnTo>
                  <a:pt x="0" y="15"/>
                </a:lnTo>
                <a:lnTo>
                  <a:pt x="0" y="10"/>
                </a:lnTo>
                <a:lnTo>
                  <a:pt x="8" y="13"/>
                </a:lnTo>
                <a:lnTo>
                  <a:pt x="16" y="15"/>
                </a:lnTo>
                <a:lnTo>
                  <a:pt x="37" y="8"/>
                </a:lnTo>
                <a:lnTo>
                  <a:pt x="56" y="0"/>
                </a:lnTo>
                <a:lnTo>
                  <a:pt x="77" y="12"/>
                </a:lnTo>
                <a:lnTo>
                  <a:pt x="96" y="23"/>
                </a:lnTo>
                <a:lnTo>
                  <a:pt x="88" y="31"/>
                </a:lnTo>
                <a:lnTo>
                  <a:pt x="83" y="38"/>
                </a:lnTo>
                <a:lnTo>
                  <a:pt x="81" y="46"/>
                </a:lnTo>
                <a:lnTo>
                  <a:pt x="81" y="52"/>
                </a:lnTo>
                <a:lnTo>
                  <a:pt x="73" y="46"/>
                </a:lnTo>
                <a:lnTo>
                  <a:pt x="67" y="40"/>
                </a:lnTo>
                <a:lnTo>
                  <a:pt x="67" y="35"/>
                </a:lnTo>
                <a:lnTo>
                  <a:pt x="69" y="31"/>
                </a:lnTo>
                <a:lnTo>
                  <a:pt x="73" y="29"/>
                </a:lnTo>
                <a:lnTo>
                  <a:pt x="75" y="27"/>
                </a:lnTo>
                <a:lnTo>
                  <a:pt x="69" y="23"/>
                </a:lnTo>
                <a:lnTo>
                  <a:pt x="63" y="21"/>
                </a:lnTo>
                <a:lnTo>
                  <a:pt x="58" y="17"/>
                </a:lnTo>
                <a:lnTo>
                  <a:pt x="56" y="12"/>
                </a:lnTo>
                <a:lnTo>
                  <a:pt x="50" y="13"/>
                </a:lnTo>
                <a:lnTo>
                  <a:pt x="46" y="15"/>
                </a:lnTo>
                <a:lnTo>
                  <a:pt x="42" y="19"/>
                </a:lnTo>
                <a:lnTo>
                  <a:pt x="40" y="23"/>
                </a:lnTo>
                <a:lnTo>
                  <a:pt x="37" y="31"/>
                </a:lnTo>
                <a:lnTo>
                  <a:pt x="37" y="40"/>
                </a:lnTo>
                <a:lnTo>
                  <a:pt x="35" y="42"/>
                </a:lnTo>
                <a:lnTo>
                  <a:pt x="29" y="44"/>
                </a:lnTo>
                <a:lnTo>
                  <a:pt x="16" y="35"/>
                </a:lnTo>
                <a:lnTo>
                  <a:pt x="4" y="25"/>
                </a:lnTo>
                <a:lnTo>
                  <a:pt x="0" y="25"/>
                </a:lnTo>
                <a:close/>
              </a:path>
            </a:pathLst>
          </a:custGeom>
          <a:solidFill>
            <a:srgbClr val="FFCC66"/>
          </a:solidFill>
          <a:ln w="9525">
            <a:noFill/>
            <a:round/>
            <a:headEnd/>
            <a:tailEnd/>
          </a:ln>
        </p:spPr>
        <p:txBody>
          <a:bodyPr/>
          <a:lstStyle/>
          <a:p>
            <a:endParaRPr lang="it-IT"/>
          </a:p>
        </p:txBody>
      </p:sp>
      <p:sp>
        <p:nvSpPr>
          <p:cNvPr id="15647" name="Freeform 582"/>
          <p:cNvSpPr>
            <a:spLocks noChangeAspect="1"/>
          </p:cNvSpPr>
          <p:nvPr/>
        </p:nvSpPr>
        <p:spPr bwMode="auto">
          <a:xfrm>
            <a:off x="1716088" y="3994150"/>
            <a:ext cx="163512" cy="88900"/>
          </a:xfrm>
          <a:custGeom>
            <a:avLst/>
            <a:gdLst>
              <a:gd name="T0" fmla="*/ 0 w 96"/>
              <a:gd name="T1" fmla="*/ 2147483647 h 52"/>
              <a:gd name="T2" fmla="*/ 0 w 96"/>
              <a:gd name="T3" fmla="*/ 2147483647 h 52"/>
              <a:gd name="T4" fmla="*/ 0 w 96"/>
              <a:gd name="T5" fmla="*/ 2147483647 h 52"/>
              <a:gd name="T6" fmla="*/ 2147483647 w 96"/>
              <a:gd name="T7" fmla="*/ 2147483647 h 52"/>
              <a:gd name="T8" fmla="*/ 2147483647 w 96"/>
              <a:gd name="T9" fmla="*/ 2147483647 h 52"/>
              <a:gd name="T10" fmla="*/ 2147483647 w 96"/>
              <a:gd name="T11" fmla="*/ 2147483647 h 52"/>
              <a:gd name="T12" fmla="*/ 2147483647 w 96"/>
              <a:gd name="T13" fmla="*/ 0 h 52"/>
              <a:gd name="T14" fmla="*/ 2147483647 w 96"/>
              <a:gd name="T15" fmla="*/ 2147483647 h 52"/>
              <a:gd name="T16" fmla="*/ 2147483647 w 96"/>
              <a:gd name="T17" fmla="*/ 2147483647 h 52"/>
              <a:gd name="T18" fmla="*/ 2147483647 w 96"/>
              <a:gd name="T19" fmla="*/ 2147483647 h 52"/>
              <a:gd name="T20" fmla="*/ 2147483647 w 96"/>
              <a:gd name="T21" fmla="*/ 2147483647 h 52"/>
              <a:gd name="T22" fmla="*/ 2147483647 w 96"/>
              <a:gd name="T23" fmla="*/ 2147483647 h 52"/>
              <a:gd name="T24" fmla="*/ 2147483647 w 96"/>
              <a:gd name="T25" fmla="*/ 2147483647 h 52"/>
              <a:gd name="T26" fmla="*/ 2147483647 w 96"/>
              <a:gd name="T27" fmla="*/ 2147483647 h 52"/>
              <a:gd name="T28" fmla="*/ 2147483647 w 96"/>
              <a:gd name="T29" fmla="*/ 2147483647 h 52"/>
              <a:gd name="T30" fmla="*/ 2147483647 w 96"/>
              <a:gd name="T31" fmla="*/ 2147483647 h 52"/>
              <a:gd name="T32" fmla="*/ 2147483647 w 96"/>
              <a:gd name="T33" fmla="*/ 2147483647 h 52"/>
              <a:gd name="T34" fmla="*/ 2147483647 w 96"/>
              <a:gd name="T35" fmla="*/ 2147483647 h 52"/>
              <a:gd name="T36" fmla="*/ 2147483647 w 96"/>
              <a:gd name="T37" fmla="*/ 2147483647 h 52"/>
              <a:gd name="T38" fmla="*/ 2147483647 w 96"/>
              <a:gd name="T39" fmla="*/ 2147483647 h 52"/>
              <a:gd name="T40" fmla="*/ 2147483647 w 96"/>
              <a:gd name="T41" fmla="*/ 2147483647 h 52"/>
              <a:gd name="T42" fmla="*/ 2147483647 w 96"/>
              <a:gd name="T43" fmla="*/ 2147483647 h 52"/>
              <a:gd name="T44" fmla="*/ 2147483647 w 96"/>
              <a:gd name="T45" fmla="*/ 2147483647 h 52"/>
              <a:gd name="T46" fmla="*/ 2147483647 w 96"/>
              <a:gd name="T47" fmla="*/ 2147483647 h 52"/>
              <a:gd name="T48" fmla="*/ 2147483647 w 96"/>
              <a:gd name="T49" fmla="*/ 2147483647 h 52"/>
              <a:gd name="T50" fmla="*/ 2147483647 w 96"/>
              <a:gd name="T51" fmla="*/ 2147483647 h 52"/>
              <a:gd name="T52" fmla="*/ 2147483647 w 96"/>
              <a:gd name="T53" fmla="*/ 2147483647 h 52"/>
              <a:gd name="T54" fmla="*/ 2147483647 w 96"/>
              <a:gd name="T55" fmla="*/ 2147483647 h 52"/>
              <a:gd name="T56" fmla="*/ 2147483647 w 96"/>
              <a:gd name="T57" fmla="*/ 2147483647 h 52"/>
              <a:gd name="T58" fmla="*/ 2147483647 w 96"/>
              <a:gd name="T59" fmla="*/ 2147483647 h 52"/>
              <a:gd name="T60" fmla="*/ 2147483647 w 96"/>
              <a:gd name="T61" fmla="*/ 2147483647 h 52"/>
              <a:gd name="T62" fmla="*/ 2147483647 w 96"/>
              <a:gd name="T63" fmla="*/ 2147483647 h 52"/>
              <a:gd name="T64" fmla="*/ 2147483647 w 96"/>
              <a:gd name="T65" fmla="*/ 2147483647 h 52"/>
              <a:gd name="T66" fmla="*/ 2147483647 w 96"/>
              <a:gd name="T67" fmla="*/ 2147483647 h 52"/>
              <a:gd name="T68" fmla="*/ 0 w 96"/>
              <a:gd name="T69" fmla="*/ 2147483647 h 52"/>
              <a:gd name="T70" fmla="*/ 0 w 96"/>
              <a:gd name="T71" fmla="*/ 2147483647 h 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
              <a:gd name="T109" fmla="*/ 0 h 52"/>
              <a:gd name="T110" fmla="*/ 96 w 96"/>
              <a:gd name="T111" fmla="*/ 52 h 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 h="52">
                <a:moveTo>
                  <a:pt x="0" y="25"/>
                </a:moveTo>
                <a:lnTo>
                  <a:pt x="0" y="15"/>
                </a:lnTo>
                <a:lnTo>
                  <a:pt x="0" y="10"/>
                </a:lnTo>
                <a:lnTo>
                  <a:pt x="8" y="13"/>
                </a:lnTo>
                <a:lnTo>
                  <a:pt x="16" y="15"/>
                </a:lnTo>
                <a:lnTo>
                  <a:pt x="37" y="8"/>
                </a:lnTo>
                <a:lnTo>
                  <a:pt x="56" y="0"/>
                </a:lnTo>
                <a:lnTo>
                  <a:pt x="77" y="12"/>
                </a:lnTo>
                <a:lnTo>
                  <a:pt x="96" y="23"/>
                </a:lnTo>
                <a:lnTo>
                  <a:pt x="88" y="31"/>
                </a:lnTo>
                <a:lnTo>
                  <a:pt x="83" y="38"/>
                </a:lnTo>
                <a:lnTo>
                  <a:pt x="81" y="46"/>
                </a:lnTo>
                <a:lnTo>
                  <a:pt x="81" y="52"/>
                </a:lnTo>
                <a:lnTo>
                  <a:pt x="73" y="46"/>
                </a:lnTo>
                <a:lnTo>
                  <a:pt x="67" y="40"/>
                </a:lnTo>
                <a:lnTo>
                  <a:pt x="67" y="35"/>
                </a:lnTo>
                <a:lnTo>
                  <a:pt x="69" y="31"/>
                </a:lnTo>
                <a:lnTo>
                  <a:pt x="73" y="29"/>
                </a:lnTo>
                <a:lnTo>
                  <a:pt x="75" y="27"/>
                </a:lnTo>
                <a:lnTo>
                  <a:pt x="69" y="23"/>
                </a:lnTo>
                <a:lnTo>
                  <a:pt x="63" y="21"/>
                </a:lnTo>
                <a:lnTo>
                  <a:pt x="58" y="17"/>
                </a:lnTo>
                <a:lnTo>
                  <a:pt x="56" y="12"/>
                </a:lnTo>
                <a:lnTo>
                  <a:pt x="50" y="13"/>
                </a:lnTo>
                <a:lnTo>
                  <a:pt x="46" y="15"/>
                </a:lnTo>
                <a:lnTo>
                  <a:pt x="42" y="19"/>
                </a:lnTo>
                <a:lnTo>
                  <a:pt x="40" y="23"/>
                </a:lnTo>
                <a:lnTo>
                  <a:pt x="37" y="31"/>
                </a:lnTo>
                <a:lnTo>
                  <a:pt x="37" y="40"/>
                </a:lnTo>
                <a:lnTo>
                  <a:pt x="35" y="42"/>
                </a:lnTo>
                <a:lnTo>
                  <a:pt x="29" y="44"/>
                </a:lnTo>
                <a:lnTo>
                  <a:pt x="16" y="35"/>
                </a:lnTo>
                <a:lnTo>
                  <a:pt x="4" y="25"/>
                </a:lnTo>
                <a:lnTo>
                  <a:pt x="0" y="25"/>
                </a:lnTo>
              </a:path>
            </a:pathLst>
          </a:custGeom>
          <a:solidFill>
            <a:srgbClr val="FFCC66"/>
          </a:solidFill>
          <a:ln w="0">
            <a:solidFill>
              <a:srgbClr val="6600FF"/>
            </a:solidFill>
            <a:round/>
            <a:headEnd/>
            <a:tailEnd/>
          </a:ln>
        </p:spPr>
        <p:txBody>
          <a:bodyPr/>
          <a:lstStyle/>
          <a:p>
            <a:endParaRPr lang="it-IT"/>
          </a:p>
        </p:txBody>
      </p:sp>
      <p:sp>
        <p:nvSpPr>
          <p:cNvPr id="15648" name="Freeform 583"/>
          <p:cNvSpPr>
            <a:spLocks noChangeAspect="1"/>
          </p:cNvSpPr>
          <p:nvPr/>
        </p:nvSpPr>
        <p:spPr bwMode="auto">
          <a:xfrm>
            <a:off x="2498725" y="5289550"/>
            <a:ext cx="153988" cy="155575"/>
          </a:xfrm>
          <a:custGeom>
            <a:avLst/>
            <a:gdLst>
              <a:gd name="T0" fmla="*/ 2147483647 w 91"/>
              <a:gd name="T1" fmla="*/ 2147483647 h 92"/>
              <a:gd name="T2" fmla="*/ 2147483647 w 91"/>
              <a:gd name="T3" fmla="*/ 2147483647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2147483647 w 91"/>
              <a:gd name="T25" fmla="*/ 2147483647 h 92"/>
              <a:gd name="T26" fmla="*/ 2147483647 w 91"/>
              <a:gd name="T27" fmla="*/ 2147483647 h 92"/>
              <a:gd name="T28" fmla="*/ 2147483647 w 91"/>
              <a:gd name="T29" fmla="*/ 2147483647 h 92"/>
              <a:gd name="T30" fmla="*/ 2147483647 w 91"/>
              <a:gd name="T31" fmla="*/ 2147483647 h 92"/>
              <a:gd name="T32" fmla="*/ 2147483647 w 91"/>
              <a:gd name="T33" fmla="*/ 2147483647 h 92"/>
              <a:gd name="T34" fmla="*/ 2147483647 w 91"/>
              <a:gd name="T35" fmla="*/ 2147483647 h 92"/>
              <a:gd name="T36" fmla="*/ 0 w 91"/>
              <a:gd name="T37" fmla="*/ 2147483647 h 92"/>
              <a:gd name="T38" fmla="*/ 0 w 91"/>
              <a:gd name="T39" fmla="*/ 2147483647 h 92"/>
              <a:gd name="T40" fmla="*/ 0 w 91"/>
              <a:gd name="T41" fmla="*/ 2147483647 h 92"/>
              <a:gd name="T42" fmla="*/ 2147483647 w 91"/>
              <a:gd name="T43" fmla="*/ 2147483647 h 92"/>
              <a:gd name="T44" fmla="*/ 2147483647 w 91"/>
              <a:gd name="T45" fmla="*/ 2147483647 h 92"/>
              <a:gd name="T46" fmla="*/ 2147483647 w 91"/>
              <a:gd name="T47" fmla="*/ 0 h 92"/>
              <a:gd name="T48" fmla="*/ 2147483647 w 91"/>
              <a:gd name="T49" fmla="*/ 2147483647 h 92"/>
              <a:gd name="T50" fmla="*/ 2147483647 w 91"/>
              <a:gd name="T51" fmla="*/ 2147483647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92"/>
              <a:gd name="T101" fmla="*/ 91 w 91"/>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92">
                <a:moveTo>
                  <a:pt x="91" y="51"/>
                </a:moveTo>
                <a:lnTo>
                  <a:pt x="91" y="57"/>
                </a:lnTo>
                <a:lnTo>
                  <a:pt x="89" y="59"/>
                </a:lnTo>
                <a:lnTo>
                  <a:pt x="85" y="63"/>
                </a:lnTo>
                <a:lnTo>
                  <a:pt x="79" y="67"/>
                </a:lnTo>
                <a:lnTo>
                  <a:pt x="75" y="78"/>
                </a:lnTo>
                <a:lnTo>
                  <a:pt x="71" y="86"/>
                </a:lnTo>
                <a:lnTo>
                  <a:pt x="70" y="88"/>
                </a:lnTo>
                <a:lnTo>
                  <a:pt x="66" y="90"/>
                </a:lnTo>
                <a:lnTo>
                  <a:pt x="62" y="92"/>
                </a:lnTo>
                <a:lnTo>
                  <a:pt x="56" y="92"/>
                </a:lnTo>
                <a:lnTo>
                  <a:pt x="45" y="92"/>
                </a:lnTo>
                <a:lnTo>
                  <a:pt x="35" y="92"/>
                </a:lnTo>
                <a:lnTo>
                  <a:pt x="31" y="90"/>
                </a:lnTo>
                <a:lnTo>
                  <a:pt x="27" y="88"/>
                </a:lnTo>
                <a:lnTo>
                  <a:pt x="24" y="86"/>
                </a:lnTo>
                <a:lnTo>
                  <a:pt x="22" y="80"/>
                </a:lnTo>
                <a:lnTo>
                  <a:pt x="2" y="74"/>
                </a:lnTo>
                <a:lnTo>
                  <a:pt x="0" y="36"/>
                </a:lnTo>
                <a:lnTo>
                  <a:pt x="0" y="26"/>
                </a:lnTo>
                <a:lnTo>
                  <a:pt x="0" y="17"/>
                </a:lnTo>
                <a:lnTo>
                  <a:pt x="4" y="9"/>
                </a:lnTo>
                <a:lnTo>
                  <a:pt x="8" y="2"/>
                </a:lnTo>
                <a:lnTo>
                  <a:pt x="16" y="0"/>
                </a:lnTo>
                <a:lnTo>
                  <a:pt x="22" y="2"/>
                </a:lnTo>
                <a:lnTo>
                  <a:pt x="25" y="3"/>
                </a:lnTo>
                <a:lnTo>
                  <a:pt x="27" y="5"/>
                </a:lnTo>
                <a:lnTo>
                  <a:pt x="33" y="9"/>
                </a:lnTo>
                <a:lnTo>
                  <a:pt x="37" y="13"/>
                </a:lnTo>
                <a:lnTo>
                  <a:pt x="60" y="26"/>
                </a:lnTo>
                <a:lnTo>
                  <a:pt x="79" y="40"/>
                </a:lnTo>
                <a:lnTo>
                  <a:pt x="87" y="48"/>
                </a:lnTo>
                <a:lnTo>
                  <a:pt x="91" y="51"/>
                </a:lnTo>
                <a:close/>
              </a:path>
            </a:pathLst>
          </a:custGeom>
          <a:solidFill>
            <a:srgbClr val="FFCC66"/>
          </a:solidFill>
          <a:ln w="9525">
            <a:noFill/>
            <a:round/>
            <a:headEnd/>
            <a:tailEnd/>
          </a:ln>
        </p:spPr>
        <p:txBody>
          <a:bodyPr/>
          <a:lstStyle/>
          <a:p>
            <a:endParaRPr lang="it-IT"/>
          </a:p>
        </p:txBody>
      </p:sp>
      <p:sp>
        <p:nvSpPr>
          <p:cNvPr id="15649" name="Freeform 584"/>
          <p:cNvSpPr>
            <a:spLocks noChangeAspect="1"/>
          </p:cNvSpPr>
          <p:nvPr/>
        </p:nvSpPr>
        <p:spPr bwMode="auto">
          <a:xfrm>
            <a:off x="2498725" y="5289550"/>
            <a:ext cx="153988" cy="155575"/>
          </a:xfrm>
          <a:custGeom>
            <a:avLst/>
            <a:gdLst>
              <a:gd name="T0" fmla="*/ 2147483647 w 91"/>
              <a:gd name="T1" fmla="*/ 2147483647 h 92"/>
              <a:gd name="T2" fmla="*/ 2147483647 w 91"/>
              <a:gd name="T3" fmla="*/ 2147483647 h 92"/>
              <a:gd name="T4" fmla="*/ 2147483647 w 91"/>
              <a:gd name="T5" fmla="*/ 2147483647 h 92"/>
              <a:gd name="T6" fmla="*/ 2147483647 w 91"/>
              <a:gd name="T7" fmla="*/ 2147483647 h 92"/>
              <a:gd name="T8" fmla="*/ 2147483647 w 91"/>
              <a:gd name="T9" fmla="*/ 2147483647 h 92"/>
              <a:gd name="T10" fmla="*/ 2147483647 w 91"/>
              <a:gd name="T11" fmla="*/ 2147483647 h 92"/>
              <a:gd name="T12" fmla="*/ 2147483647 w 91"/>
              <a:gd name="T13" fmla="*/ 2147483647 h 92"/>
              <a:gd name="T14" fmla="*/ 2147483647 w 91"/>
              <a:gd name="T15" fmla="*/ 2147483647 h 92"/>
              <a:gd name="T16" fmla="*/ 2147483647 w 91"/>
              <a:gd name="T17" fmla="*/ 2147483647 h 92"/>
              <a:gd name="T18" fmla="*/ 2147483647 w 91"/>
              <a:gd name="T19" fmla="*/ 2147483647 h 92"/>
              <a:gd name="T20" fmla="*/ 2147483647 w 91"/>
              <a:gd name="T21" fmla="*/ 2147483647 h 92"/>
              <a:gd name="T22" fmla="*/ 2147483647 w 91"/>
              <a:gd name="T23" fmla="*/ 2147483647 h 92"/>
              <a:gd name="T24" fmla="*/ 2147483647 w 91"/>
              <a:gd name="T25" fmla="*/ 2147483647 h 92"/>
              <a:gd name="T26" fmla="*/ 2147483647 w 91"/>
              <a:gd name="T27" fmla="*/ 2147483647 h 92"/>
              <a:gd name="T28" fmla="*/ 2147483647 w 91"/>
              <a:gd name="T29" fmla="*/ 2147483647 h 92"/>
              <a:gd name="T30" fmla="*/ 2147483647 w 91"/>
              <a:gd name="T31" fmla="*/ 2147483647 h 92"/>
              <a:gd name="T32" fmla="*/ 2147483647 w 91"/>
              <a:gd name="T33" fmla="*/ 2147483647 h 92"/>
              <a:gd name="T34" fmla="*/ 2147483647 w 91"/>
              <a:gd name="T35" fmla="*/ 2147483647 h 92"/>
              <a:gd name="T36" fmla="*/ 2147483647 w 91"/>
              <a:gd name="T37" fmla="*/ 2147483647 h 92"/>
              <a:gd name="T38" fmla="*/ 0 w 91"/>
              <a:gd name="T39" fmla="*/ 2147483647 h 92"/>
              <a:gd name="T40" fmla="*/ 0 w 91"/>
              <a:gd name="T41" fmla="*/ 2147483647 h 92"/>
              <a:gd name="T42" fmla="*/ 0 w 91"/>
              <a:gd name="T43" fmla="*/ 2147483647 h 92"/>
              <a:gd name="T44" fmla="*/ 0 w 91"/>
              <a:gd name="T45" fmla="*/ 2147483647 h 92"/>
              <a:gd name="T46" fmla="*/ 2147483647 w 91"/>
              <a:gd name="T47" fmla="*/ 2147483647 h 92"/>
              <a:gd name="T48" fmla="*/ 2147483647 w 91"/>
              <a:gd name="T49" fmla="*/ 2147483647 h 92"/>
              <a:gd name="T50" fmla="*/ 2147483647 w 91"/>
              <a:gd name="T51" fmla="*/ 0 h 92"/>
              <a:gd name="T52" fmla="*/ 2147483647 w 91"/>
              <a:gd name="T53" fmla="*/ 2147483647 h 92"/>
              <a:gd name="T54" fmla="*/ 2147483647 w 91"/>
              <a:gd name="T55" fmla="*/ 2147483647 h 92"/>
              <a:gd name="T56" fmla="*/ 2147483647 w 91"/>
              <a:gd name="T57" fmla="*/ 2147483647 h 92"/>
              <a:gd name="T58" fmla="*/ 2147483647 w 91"/>
              <a:gd name="T59" fmla="*/ 2147483647 h 92"/>
              <a:gd name="T60" fmla="*/ 2147483647 w 91"/>
              <a:gd name="T61" fmla="*/ 2147483647 h 92"/>
              <a:gd name="T62" fmla="*/ 2147483647 w 91"/>
              <a:gd name="T63" fmla="*/ 2147483647 h 92"/>
              <a:gd name="T64" fmla="*/ 2147483647 w 91"/>
              <a:gd name="T65" fmla="*/ 2147483647 h 92"/>
              <a:gd name="T66" fmla="*/ 2147483647 w 91"/>
              <a:gd name="T67" fmla="*/ 2147483647 h 92"/>
              <a:gd name="T68" fmla="*/ 2147483647 w 91"/>
              <a:gd name="T69" fmla="*/ 2147483647 h 92"/>
              <a:gd name="T70" fmla="*/ 2147483647 w 91"/>
              <a:gd name="T71" fmla="*/ 2147483647 h 92"/>
              <a:gd name="T72" fmla="*/ 2147483647 w 91"/>
              <a:gd name="T73" fmla="*/ 2147483647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2"/>
              <a:gd name="T113" fmla="*/ 91 w 91"/>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2">
                <a:moveTo>
                  <a:pt x="91" y="51"/>
                </a:moveTo>
                <a:lnTo>
                  <a:pt x="91" y="57"/>
                </a:lnTo>
                <a:lnTo>
                  <a:pt x="89" y="59"/>
                </a:lnTo>
                <a:lnTo>
                  <a:pt x="85" y="63"/>
                </a:lnTo>
                <a:lnTo>
                  <a:pt x="79" y="67"/>
                </a:lnTo>
                <a:lnTo>
                  <a:pt x="75" y="78"/>
                </a:lnTo>
                <a:lnTo>
                  <a:pt x="71" y="86"/>
                </a:lnTo>
                <a:lnTo>
                  <a:pt x="70" y="88"/>
                </a:lnTo>
                <a:lnTo>
                  <a:pt x="66" y="90"/>
                </a:lnTo>
                <a:lnTo>
                  <a:pt x="62" y="92"/>
                </a:lnTo>
                <a:lnTo>
                  <a:pt x="56" y="92"/>
                </a:lnTo>
                <a:lnTo>
                  <a:pt x="45" y="92"/>
                </a:lnTo>
                <a:lnTo>
                  <a:pt x="35" y="92"/>
                </a:lnTo>
                <a:lnTo>
                  <a:pt x="31" y="90"/>
                </a:lnTo>
                <a:lnTo>
                  <a:pt x="27" y="88"/>
                </a:lnTo>
                <a:lnTo>
                  <a:pt x="24" y="86"/>
                </a:lnTo>
                <a:lnTo>
                  <a:pt x="22" y="80"/>
                </a:lnTo>
                <a:lnTo>
                  <a:pt x="2" y="74"/>
                </a:lnTo>
                <a:lnTo>
                  <a:pt x="0" y="36"/>
                </a:lnTo>
                <a:lnTo>
                  <a:pt x="0" y="26"/>
                </a:lnTo>
                <a:lnTo>
                  <a:pt x="0" y="17"/>
                </a:lnTo>
                <a:lnTo>
                  <a:pt x="4" y="9"/>
                </a:lnTo>
                <a:lnTo>
                  <a:pt x="8" y="2"/>
                </a:lnTo>
                <a:lnTo>
                  <a:pt x="16" y="0"/>
                </a:lnTo>
                <a:lnTo>
                  <a:pt x="22" y="2"/>
                </a:lnTo>
                <a:lnTo>
                  <a:pt x="25" y="3"/>
                </a:lnTo>
                <a:lnTo>
                  <a:pt x="27" y="5"/>
                </a:lnTo>
                <a:lnTo>
                  <a:pt x="33" y="9"/>
                </a:lnTo>
                <a:lnTo>
                  <a:pt x="37" y="13"/>
                </a:lnTo>
                <a:lnTo>
                  <a:pt x="60" y="26"/>
                </a:lnTo>
                <a:lnTo>
                  <a:pt x="79" y="40"/>
                </a:lnTo>
                <a:lnTo>
                  <a:pt x="87" y="48"/>
                </a:lnTo>
                <a:lnTo>
                  <a:pt x="91" y="51"/>
                </a:lnTo>
                <a:close/>
              </a:path>
            </a:pathLst>
          </a:custGeom>
          <a:solidFill>
            <a:srgbClr val="FFCC66"/>
          </a:solidFill>
          <a:ln w="0">
            <a:solidFill>
              <a:srgbClr val="6600FF"/>
            </a:solidFill>
            <a:round/>
            <a:headEnd/>
            <a:tailEnd/>
          </a:ln>
        </p:spPr>
        <p:txBody>
          <a:bodyPr/>
          <a:lstStyle/>
          <a:p>
            <a:endParaRPr lang="it-IT"/>
          </a:p>
        </p:txBody>
      </p:sp>
      <p:sp>
        <p:nvSpPr>
          <p:cNvPr id="15650" name="Freeform 585"/>
          <p:cNvSpPr>
            <a:spLocks noChangeAspect="1"/>
          </p:cNvSpPr>
          <p:nvPr/>
        </p:nvSpPr>
        <p:spPr bwMode="auto">
          <a:xfrm>
            <a:off x="2159000" y="2198688"/>
            <a:ext cx="133350" cy="68262"/>
          </a:xfrm>
          <a:custGeom>
            <a:avLst/>
            <a:gdLst>
              <a:gd name="T0" fmla="*/ 0 w 79"/>
              <a:gd name="T1" fmla="*/ 2147483647 h 40"/>
              <a:gd name="T2" fmla="*/ 2147483647 w 79"/>
              <a:gd name="T3" fmla="*/ 2147483647 h 40"/>
              <a:gd name="T4" fmla="*/ 2147483647 w 79"/>
              <a:gd name="T5" fmla="*/ 2147483647 h 40"/>
              <a:gd name="T6" fmla="*/ 2147483647 w 79"/>
              <a:gd name="T7" fmla="*/ 2147483647 h 40"/>
              <a:gd name="T8" fmla="*/ 2147483647 w 79"/>
              <a:gd name="T9" fmla="*/ 2147483647 h 40"/>
              <a:gd name="T10" fmla="*/ 2147483647 w 79"/>
              <a:gd name="T11" fmla="*/ 2147483647 h 40"/>
              <a:gd name="T12" fmla="*/ 2147483647 w 79"/>
              <a:gd name="T13" fmla="*/ 2147483647 h 40"/>
              <a:gd name="T14" fmla="*/ 2147483647 w 79"/>
              <a:gd name="T15" fmla="*/ 2147483647 h 40"/>
              <a:gd name="T16" fmla="*/ 2147483647 w 79"/>
              <a:gd name="T17" fmla="*/ 2147483647 h 40"/>
              <a:gd name="T18" fmla="*/ 2147483647 w 79"/>
              <a:gd name="T19" fmla="*/ 2147483647 h 40"/>
              <a:gd name="T20" fmla="*/ 2147483647 w 79"/>
              <a:gd name="T21" fmla="*/ 2147483647 h 40"/>
              <a:gd name="T22" fmla="*/ 2147483647 w 79"/>
              <a:gd name="T23" fmla="*/ 2147483647 h 40"/>
              <a:gd name="T24" fmla="*/ 2147483647 w 79"/>
              <a:gd name="T25" fmla="*/ 2147483647 h 40"/>
              <a:gd name="T26" fmla="*/ 2147483647 w 79"/>
              <a:gd name="T27" fmla="*/ 2147483647 h 40"/>
              <a:gd name="T28" fmla="*/ 2147483647 w 79"/>
              <a:gd name="T29" fmla="*/ 2147483647 h 40"/>
              <a:gd name="T30" fmla="*/ 2147483647 w 79"/>
              <a:gd name="T31" fmla="*/ 2147483647 h 40"/>
              <a:gd name="T32" fmla="*/ 2147483647 w 79"/>
              <a:gd name="T33" fmla="*/ 0 h 40"/>
              <a:gd name="T34" fmla="*/ 2147483647 w 79"/>
              <a:gd name="T35" fmla="*/ 2147483647 h 40"/>
              <a:gd name="T36" fmla="*/ 2147483647 w 79"/>
              <a:gd name="T37" fmla="*/ 2147483647 h 40"/>
              <a:gd name="T38" fmla="*/ 2147483647 w 79"/>
              <a:gd name="T39" fmla="*/ 2147483647 h 40"/>
              <a:gd name="T40" fmla="*/ 0 w 79"/>
              <a:gd name="T41" fmla="*/ 2147483647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40"/>
              <a:gd name="T65" fmla="*/ 79 w 7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40">
                <a:moveTo>
                  <a:pt x="0" y="31"/>
                </a:moveTo>
                <a:lnTo>
                  <a:pt x="2" y="35"/>
                </a:lnTo>
                <a:lnTo>
                  <a:pt x="8" y="36"/>
                </a:lnTo>
                <a:lnTo>
                  <a:pt x="13" y="40"/>
                </a:lnTo>
                <a:lnTo>
                  <a:pt x="19" y="40"/>
                </a:lnTo>
                <a:lnTo>
                  <a:pt x="33" y="35"/>
                </a:lnTo>
                <a:lnTo>
                  <a:pt x="46" y="29"/>
                </a:lnTo>
                <a:lnTo>
                  <a:pt x="56" y="33"/>
                </a:lnTo>
                <a:lnTo>
                  <a:pt x="63" y="38"/>
                </a:lnTo>
                <a:lnTo>
                  <a:pt x="79" y="38"/>
                </a:lnTo>
                <a:lnTo>
                  <a:pt x="79" y="31"/>
                </a:lnTo>
                <a:lnTo>
                  <a:pt x="73" y="31"/>
                </a:lnTo>
                <a:lnTo>
                  <a:pt x="67" y="29"/>
                </a:lnTo>
                <a:lnTo>
                  <a:pt x="69" y="25"/>
                </a:lnTo>
                <a:lnTo>
                  <a:pt x="73" y="23"/>
                </a:lnTo>
                <a:lnTo>
                  <a:pt x="54" y="10"/>
                </a:lnTo>
                <a:lnTo>
                  <a:pt x="38" y="0"/>
                </a:lnTo>
                <a:lnTo>
                  <a:pt x="29" y="6"/>
                </a:lnTo>
                <a:lnTo>
                  <a:pt x="17" y="13"/>
                </a:lnTo>
                <a:lnTo>
                  <a:pt x="8" y="23"/>
                </a:lnTo>
                <a:lnTo>
                  <a:pt x="0" y="31"/>
                </a:lnTo>
                <a:close/>
              </a:path>
            </a:pathLst>
          </a:custGeom>
          <a:solidFill>
            <a:srgbClr val="FFCC66"/>
          </a:solidFill>
          <a:ln w="9525">
            <a:noFill/>
            <a:round/>
            <a:headEnd/>
            <a:tailEnd/>
          </a:ln>
        </p:spPr>
        <p:txBody>
          <a:bodyPr/>
          <a:lstStyle/>
          <a:p>
            <a:endParaRPr lang="it-IT"/>
          </a:p>
        </p:txBody>
      </p:sp>
      <p:sp>
        <p:nvSpPr>
          <p:cNvPr id="15651" name="Freeform 586"/>
          <p:cNvSpPr>
            <a:spLocks noChangeAspect="1"/>
          </p:cNvSpPr>
          <p:nvPr/>
        </p:nvSpPr>
        <p:spPr bwMode="auto">
          <a:xfrm>
            <a:off x="2159000" y="2198688"/>
            <a:ext cx="133350" cy="68262"/>
          </a:xfrm>
          <a:custGeom>
            <a:avLst/>
            <a:gdLst>
              <a:gd name="T0" fmla="*/ 0 w 79"/>
              <a:gd name="T1" fmla="*/ 2147483647 h 40"/>
              <a:gd name="T2" fmla="*/ 2147483647 w 79"/>
              <a:gd name="T3" fmla="*/ 2147483647 h 40"/>
              <a:gd name="T4" fmla="*/ 2147483647 w 79"/>
              <a:gd name="T5" fmla="*/ 2147483647 h 40"/>
              <a:gd name="T6" fmla="*/ 2147483647 w 79"/>
              <a:gd name="T7" fmla="*/ 2147483647 h 40"/>
              <a:gd name="T8" fmla="*/ 2147483647 w 79"/>
              <a:gd name="T9" fmla="*/ 2147483647 h 40"/>
              <a:gd name="T10" fmla="*/ 2147483647 w 79"/>
              <a:gd name="T11" fmla="*/ 2147483647 h 40"/>
              <a:gd name="T12" fmla="*/ 2147483647 w 79"/>
              <a:gd name="T13" fmla="*/ 2147483647 h 40"/>
              <a:gd name="T14" fmla="*/ 2147483647 w 79"/>
              <a:gd name="T15" fmla="*/ 2147483647 h 40"/>
              <a:gd name="T16" fmla="*/ 2147483647 w 79"/>
              <a:gd name="T17" fmla="*/ 2147483647 h 40"/>
              <a:gd name="T18" fmla="*/ 2147483647 w 79"/>
              <a:gd name="T19" fmla="*/ 2147483647 h 40"/>
              <a:gd name="T20" fmla="*/ 2147483647 w 79"/>
              <a:gd name="T21" fmla="*/ 2147483647 h 40"/>
              <a:gd name="T22" fmla="*/ 2147483647 w 79"/>
              <a:gd name="T23" fmla="*/ 2147483647 h 40"/>
              <a:gd name="T24" fmla="*/ 2147483647 w 79"/>
              <a:gd name="T25" fmla="*/ 2147483647 h 40"/>
              <a:gd name="T26" fmla="*/ 2147483647 w 79"/>
              <a:gd name="T27" fmla="*/ 2147483647 h 40"/>
              <a:gd name="T28" fmla="*/ 2147483647 w 79"/>
              <a:gd name="T29" fmla="*/ 2147483647 h 40"/>
              <a:gd name="T30" fmla="*/ 2147483647 w 79"/>
              <a:gd name="T31" fmla="*/ 2147483647 h 40"/>
              <a:gd name="T32" fmla="*/ 2147483647 w 79"/>
              <a:gd name="T33" fmla="*/ 2147483647 h 40"/>
              <a:gd name="T34" fmla="*/ 2147483647 w 79"/>
              <a:gd name="T35" fmla="*/ 2147483647 h 40"/>
              <a:gd name="T36" fmla="*/ 2147483647 w 79"/>
              <a:gd name="T37" fmla="*/ 0 h 40"/>
              <a:gd name="T38" fmla="*/ 2147483647 w 79"/>
              <a:gd name="T39" fmla="*/ 2147483647 h 40"/>
              <a:gd name="T40" fmla="*/ 2147483647 w 79"/>
              <a:gd name="T41" fmla="*/ 2147483647 h 40"/>
              <a:gd name="T42" fmla="*/ 2147483647 w 79"/>
              <a:gd name="T43" fmla="*/ 2147483647 h 40"/>
              <a:gd name="T44" fmla="*/ 0 w 79"/>
              <a:gd name="T45" fmla="*/ 2147483647 h 40"/>
              <a:gd name="T46" fmla="*/ 0 w 79"/>
              <a:gd name="T47" fmla="*/ 2147483647 h 40"/>
              <a:gd name="T48" fmla="*/ 0 w 79"/>
              <a:gd name="T49" fmla="*/ 2147483647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0"/>
              <a:gd name="T77" fmla="*/ 79 w 79"/>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0">
                <a:moveTo>
                  <a:pt x="0" y="31"/>
                </a:moveTo>
                <a:lnTo>
                  <a:pt x="2" y="35"/>
                </a:lnTo>
                <a:lnTo>
                  <a:pt x="8" y="36"/>
                </a:lnTo>
                <a:lnTo>
                  <a:pt x="13" y="40"/>
                </a:lnTo>
                <a:lnTo>
                  <a:pt x="19" y="40"/>
                </a:lnTo>
                <a:lnTo>
                  <a:pt x="33" y="35"/>
                </a:lnTo>
                <a:lnTo>
                  <a:pt x="46" y="29"/>
                </a:lnTo>
                <a:lnTo>
                  <a:pt x="56" y="33"/>
                </a:lnTo>
                <a:lnTo>
                  <a:pt x="63" y="38"/>
                </a:lnTo>
                <a:lnTo>
                  <a:pt x="79" y="38"/>
                </a:lnTo>
                <a:lnTo>
                  <a:pt x="79" y="31"/>
                </a:lnTo>
                <a:lnTo>
                  <a:pt x="73" y="31"/>
                </a:lnTo>
                <a:lnTo>
                  <a:pt x="67" y="29"/>
                </a:lnTo>
                <a:lnTo>
                  <a:pt x="69" y="25"/>
                </a:lnTo>
                <a:lnTo>
                  <a:pt x="73" y="23"/>
                </a:lnTo>
                <a:lnTo>
                  <a:pt x="54" y="10"/>
                </a:lnTo>
                <a:lnTo>
                  <a:pt x="38" y="0"/>
                </a:lnTo>
                <a:lnTo>
                  <a:pt x="29" y="6"/>
                </a:lnTo>
                <a:lnTo>
                  <a:pt x="17" y="13"/>
                </a:lnTo>
                <a:lnTo>
                  <a:pt x="8" y="23"/>
                </a:lnTo>
                <a:lnTo>
                  <a:pt x="0" y="31"/>
                </a:lnTo>
              </a:path>
            </a:pathLst>
          </a:custGeom>
          <a:solidFill>
            <a:srgbClr val="FFCC66"/>
          </a:solidFill>
          <a:ln w="0">
            <a:noFill/>
            <a:round/>
            <a:headEnd/>
            <a:tailEnd/>
          </a:ln>
        </p:spPr>
        <p:txBody>
          <a:bodyPr/>
          <a:lstStyle/>
          <a:p>
            <a:endParaRPr lang="it-IT"/>
          </a:p>
        </p:txBody>
      </p:sp>
      <p:sp>
        <p:nvSpPr>
          <p:cNvPr id="15652" name="Freeform 587"/>
          <p:cNvSpPr>
            <a:spLocks noChangeAspect="1"/>
          </p:cNvSpPr>
          <p:nvPr/>
        </p:nvSpPr>
        <p:spPr bwMode="auto">
          <a:xfrm>
            <a:off x="2363788" y="2209800"/>
            <a:ext cx="55562" cy="28575"/>
          </a:xfrm>
          <a:custGeom>
            <a:avLst/>
            <a:gdLst>
              <a:gd name="T0" fmla="*/ 0 w 33"/>
              <a:gd name="T1" fmla="*/ 2147483647 h 17"/>
              <a:gd name="T2" fmla="*/ 2147483647 w 33"/>
              <a:gd name="T3" fmla="*/ 2147483647 h 17"/>
              <a:gd name="T4" fmla="*/ 2147483647 w 33"/>
              <a:gd name="T5" fmla="*/ 2147483647 h 17"/>
              <a:gd name="T6" fmla="*/ 2147483647 w 33"/>
              <a:gd name="T7" fmla="*/ 2147483647 h 17"/>
              <a:gd name="T8" fmla="*/ 2147483647 w 33"/>
              <a:gd name="T9" fmla="*/ 2147483647 h 17"/>
              <a:gd name="T10" fmla="*/ 2147483647 w 33"/>
              <a:gd name="T11" fmla="*/ 2147483647 h 17"/>
              <a:gd name="T12" fmla="*/ 2147483647 w 33"/>
              <a:gd name="T13" fmla="*/ 0 h 17"/>
              <a:gd name="T14" fmla="*/ 2147483647 w 33"/>
              <a:gd name="T15" fmla="*/ 0 h 17"/>
              <a:gd name="T16" fmla="*/ 2147483647 w 33"/>
              <a:gd name="T17" fmla="*/ 2147483647 h 17"/>
              <a:gd name="T18" fmla="*/ 2147483647 w 33"/>
              <a:gd name="T19" fmla="*/ 2147483647 h 17"/>
              <a:gd name="T20" fmla="*/ 0 w 33"/>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7"/>
              <a:gd name="T35" fmla="*/ 33 w 33"/>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7">
                <a:moveTo>
                  <a:pt x="0" y="9"/>
                </a:moveTo>
                <a:lnTo>
                  <a:pt x="8" y="13"/>
                </a:lnTo>
                <a:lnTo>
                  <a:pt x="15" y="17"/>
                </a:lnTo>
                <a:lnTo>
                  <a:pt x="23" y="15"/>
                </a:lnTo>
                <a:lnTo>
                  <a:pt x="29" y="11"/>
                </a:lnTo>
                <a:lnTo>
                  <a:pt x="33" y="7"/>
                </a:lnTo>
                <a:lnTo>
                  <a:pt x="33" y="0"/>
                </a:lnTo>
                <a:lnTo>
                  <a:pt x="23" y="0"/>
                </a:lnTo>
                <a:lnTo>
                  <a:pt x="13" y="2"/>
                </a:lnTo>
                <a:lnTo>
                  <a:pt x="6" y="6"/>
                </a:lnTo>
                <a:lnTo>
                  <a:pt x="0" y="9"/>
                </a:lnTo>
                <a:close/>
              </a:path>
            </a:pathLst>
          </a:custGeom>
          <a:solidFill>
            <a:srgbClr val="FFCC66"/>
          </a:solidFill>
          <a:ln w="9525">
            <a:noFill/>
            <a:round/>
            <a:headEnd/>
            <a:tailEnd/>
          </a:ln>
        </p:spPr>
        <p:txBody>
          <a:bodyPr/>
          <a:lstStyle/>
          <a:p>
            <a:endParaRPr lang="it-IT"/>
          </a:p>
        </p:txBody>
      </p:sp>
      <p:sp>
        <p:nvSpPr>
          <p:cNvPr id="15653" name="Freeform 588"/>
          <p:cNvSpPr>
            <a:spLocks noChangeAspect="1"/>
          </p:cNvSpPr>
          <p:nvPr/>
        </p:nvSpPr>
        <p:spPr bwMode="auto">
          <a:xfrm>
            <a:off x="2435225" y="2120900"/>
            <a:ext cx="52388" cy="25400"/>
          </a:xfrm>
          <a:custGeom>
            <a:avLst/>
            <a:gdLst>
              <a:gd name="T0" fmla="*/ 0 w 31"/>
              <a:gd name="T1" fmla="*/ 2147483647 h 15"/>
              <a:gd name="T2" fmla="*/ 2147483647 w 31"/>
              <a:gd name="T3" fmla="*/ 2147483647 h 15"/>
              <a:gd name="T4" fmla="*/ 2147483647 w 31"/>
              <a:gd name="T5" fmla="*/ 2147483647 h 15"/>
              <a:gd name="T6" fmla="*/ 2147483647 w 31"/>
              <a:gd name="T7" fmla="*/ 2147483647 h 15"/>
              <a:gd name="T8" fmla="*/ 2147483647 w 31"/>
              <a:gd name="T9" fmla="*/ 2147483647 h 15"/>
              <a:gd name="T10" fmla="*/ 2147483647 w 31"/>
              <a:gd name="T11" fmla="*/ 0 h 15"/>
              <a:gd name="T12" fmla="*/ 2147483647 w 31"/>
              <a:gd name="T13" fmla="*/ 2147483647 h 15"/>
              <a:gd name="T14" fmla="*/ 2147483647 w 31"/>
              <a:gd name="T15" fmla="*/ 2147483647 h 15"/>
              <a:gd name="T16" fmla="*/ 2147483647 w 31"/>
              <a:gd name="T17" fmla="*/ 2147483647 h 15"/>
              <a:gd name="T18" fmla="*/ 0 w 31"/>
              <a:gd name="T19" fmla="*/ 214748364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5"/>
              <a:gd name="T32" fmla="*/ 31 w 3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5">
                <a:moveTo>
                  <a:pt x="0" y="15"/>
                </a:moveTo>
                <a:lnTo>
                  <a:pt x="4" y="15"/>
                </a:lnTo>
                <a:lnTo>
                  <a:pt x="8" y="15"/>
                </a:lnTo>
                <a:lnTo>
                  <a:pt x="19" y="13"/>
                </a:lnTo>
                <a:lnTo>
                  <a:pt x="31" y="8"/>
                </a:lnTo>
                <a:lnTo>
                  <a:pt x="31" y="0"/>
                </a:lnTo>
                <a:lnTo>
                  <a:pt x="23" y="2"/>
                </a:lnTo>
                <a:lnTo>
                  <a:pt x="15" y="4"/>
                </a:lnTo>
                <a:lnTo>
                  <a:pt x="6" y="10"/>
                </a:lnTo>
                <a:lnTo>
                  <a:pt x="0" y="15"/>
                </a:lnTo>
                <a:close/>
              </a:path>
            </a:pathLst>
          </a:custGeom>
          <a:solidFill>
            <a:srgbClr val="FFCC66"/>
          </a:solidFill>
          <a:ln w="9525">
            <a:noFill/>
            <a:round/>
            <a:headEnd/>
            <a:tailEnd/>
          </a:ln>
        </p:spPr>
        <p:txBody>
          <a:bodyPr/>
          <a:lstStyle/>
          <a:p>
            <a:endParaRPr lang="it-IT"/>
          </a:p>
        </p:txBody>
      </p:sp>
      <p:sp>
        <p:nvSpPr>
          <p:cNvPr id="15654" name="Freeform 589"/>
          <p:cNvSpPr>
            <a:spLocks noChangeAspect="1"/>
          </p:cNvSpPr>
          <p:nvPr/>
        </p:nvSpPr>
        <p:spPr bwMode="auto">
          <a:xfrm>
            <a:off x="2435225" y="2120900"/>
            <a:ext cx="52388" cy="25400"/>
          </a:xfrm>
          <a:custGeom>
            <a:avLst/>
            <a:gdLst>
              <a:gd name="T0" fmla="*/ 0 w 31"/>
              <a:gd name="T1" fmla="*/ 2147483647 h 15"/>
              <a:gd name="T2" fmla="*/ 2147483647 w 31"/>
              <a:gd name="T3" fmla="*/ 2147483647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0 h 15"/>
              <a:gd name="T14" fmla="*/ 2147483647 w 31"/>
              <a:gd name="T15" fmla="*/ 0 h 15"/>
              <a:gd name="T16" fmla="*/ 2147483647 w 31"/>
              <a:gd name="T17" fmla="*/ 2147483647 h 15"/>
              <a:gd name="T18" fmla="*/ 2147483647 w 31"/>
              <a:gd name="T19" fmla="*/ 2147483647 h 15"/>
              <a:gd name="T20" fmla="*/ 2147483647 w 31"/>
              <a:gd name="T21" fmla="*/ 2147483647 h 15"/>
              <a:gd name="T22" fmla="*/ 0 w 31"/>
              <a:gd name="T23" fmla="*/ 2147483647 h 15"/>
              <a:gd name="T24" fmla="*/ 0 w 31"/>
              <a:gd name="T25" fmla="*/ 2147483647 h 15"/>
              <a:gd name="T26" fmla="*/ 0 w 31"/>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15"/>
              <a:gd name="T44" fmla="*/ 31 w 3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15">
                <a:moveTo>
                  <a:pt x="0" y="15"/>
                </a:moveTo>
                <a:lnTo>
                  <a:pt x="4" y="15"/>
                </a:lnTo>
                <a:lnTo>
                  <a:pt x="8" y="15"/>
                </a:lnTo>
                <a:lnTo>
                  <a:pt x="19" y="13"/>
                </a:lnTo>
                <a:lnTo>
                  <a:pt x="31" y="8"/>
                </a:lnTo>
                <a:lnTo>
                  <a:pt x="31" y="0"/>
                </a:lnTo>
                <a:lnTo>
                  <a:pt x="23" y="2"/>
                </a:lnTo>
                <a:lnTo>
                  <a:pt x="15" y="4"/>
                </a:lnTo>
                <a:lnTo>
                  <a:pt x="6" y="10"/>
                </a:lnTo>
                <a:lnTo>
                  <a:pt x="0" y="15"/>
                </a:lnTo>
              </a:path>
            </a:pathLst>
          </a:custGeom>
          <a:solidFill>
            <a:srgbClr val="FFCC66"/>
          </a:solidFill>
          <a:ln w="0">
            <a:noFill/>
            <a:round/>
            <a:headEnd/>
            <a:tailEnd/>
          </a:ln>
        </p:spPr>
        <p:txBody>
          <a:bodyPr/>
          <a:lstStyle/>
          <a:p>
            <a:endParaRPr lang="it-IT"/>
          </a:p>
        </p:txBody>
      </p:sp>
      <p:sp>
        <p:nvSpPr>
          <p:cNvPr id="15655" name="Freeform 590"/>
          <p:cNvSpPr>
            <a:spLocks noChangeAspect="1"/>
          </p:cNvSpPr>
          <p:nvPr/>
        </p:nvSpPr>
        <p:spPr bwMode="auto">
          <a:xfrm>
            <a:off x="2162175" y="1971675"/>
            <a:ext cx="123825" cy="50800"/>
          </a:xfrm>
          <a:custGeom>
            <a:avLst/>
            <a:gdLst>
              <a:gd name="T0" fmla="*/ 2147483647 w 73"/>
              <a:gd name="T1" fmla="*/ 2147483647 h 30"/>
              <a:gd name="T2" fmla="*/ 2147483647 w 73"/>
              <a:gd name="T3" fmla="*/ 2147483647 h 30"/>
              <a:gd name="T4" fmla="*/ 2147483647 w 73"/>
              <a:gd name="T5" fmla="*/ 2147483647 h 30"/>
              <a:gd name="T6" fmla="*/ 0 w 73"/>
              <a:gd name="T7" fmla="*/ 2147483647 h 30"/>
              <a:gd name="T8" fmla="*/ 0 w 73"/>
              <a:gd name="T9" fmla="*/ 2147483647 h 30"/>
              <a:gd name="T10" fmla="*/ 2147483647 w 73"/>
              <a:gd name="T11" fmla="*/ 2147483647 h 30"/>
              <a:gd name="T12" fmla="*/ 2147483647 w 73"/>
              <a:gd name="T13" fmla="*/ 2147483647 h 30"/>
              <a:gd name="T14" fmla="*/ 2147483647 w 73"/>
              <a:gd name="T15" fmla="*/ 2147483647 h 30"/>
              <a:gd name="T16" fmla="*/ 2147483647 w 73"/>
              <a:gd name="T17" fmla="*/ 2147483647 h 30"/>
              <a:gd name="T18" fmla="*/ 2147483647 w 73"/>
              <a:gd name="T19" fmla="*/ 2147483647 h 30"/>
              <a:gd name="T20" fmla="*/ 2147483647 w 73"/>
              <a:gd name="T21" fmla="*/ 0 h 30"/>
              <a:gd name="T22" fmla="*/ 2147483647 w 73"/>
              <a:gd name="T23" fmla="*/ 0 h 30"/>
              <a:gd name="T24" fmla="*/ 2147483647 w 73"/>
              <a:gd name="T25" fmla="*/ 0 h 30"/>
              <a:gd name="T26" fmla="*/ 2147483647 w 73"/>
              <a:gd name="T27" fmla="*/ 2147483647 h 30"/>
              <a:gd name="T28" fmla="*/ 2147483647 w 73"/>
              <a:gd name="T29" fmla="*/ 2147483647 h 30"/>
              <a:gd name="T30" fmla="*/ 2147483647 w 73"/>
              <a:gd name="T31" fmla="*/ 2147483647 h 30"/>
              <a:gd name="T32" fmla="*/ 2147483647 w 73"/>
              <a:gd name="T33" fmla="*/ 2147483647 h 30"/>
              <a:gd name="T34" fmla="*/ 2147483647 w 73"/>
              <a:gd name="T35" fmla="*/ 2147483647 h 30"/>
              <a:gd name="T36" fmla="*/ 2147483647 w 73"/>
              <a:gd name="T37" fmla="*/ 2147483647 h 30"/>
              <a:gd name="T38" fmla="*/ 2147483647 w 73"/>
              <a:gd name="T39" fmla="*/ 2147483647 h 30"/>
              <a:gd name="T40" fmla="*/ 2147483647 w 73"/>
              <a:gd name="T41" fmla="*/ 2147483647 h 30"/>
              <a:gd name="T42" fmla="*/ 2147483647 w 73"/>
              <a:gd name="T43" fmla="*/ 2147483647 h 30"/>
              <a:gd name="T44" fmla="*/ 2147483647 w 73"/>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30"/>
              <a:gd name="T71" fmla="*/ 73 w 7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close/>
              </a:path>
            </a:pathLst>
          </a:custGeom>
          <a:solidFill>
            <a:srgbClr val="FFCC66"/>
          </a:solidFill>
          <a:ln w="9525">
            <a:noFill/>
            <a:round/>
            <a:headEnd/>
            <a:tailEnd/>
          </a:ln>
        </p:spPr>
        <p:txBody>
          <a:bodyPr/>
          <a:lstStyle/>
          <a:p>
            <a:endParaRPr lang="it-IT"/>
          </a:p>
        </p:txBody>
      </p:sp>
      <p:sp>
        <p:nvSpPr>
          <p:cNvPr id="15656" name="Freeform 591"/>
          <p:cNvSpPr>
            <a:spLocks noChangeAspect="1"/>
          </p:cNvSpPr>
          <p:nvPr/>
        </p:nvSpPr>
        <p:spPr bwMode="auto">
          <a:xfrm>
            <a:off x="2162175" y="1971675"/>
            <a:ext cx="123825" cy="50800"/>
          </a:xfrm>
          <a:custGeom>
            <a:avLst/>
            <a:gdLst>
              <a:gd name="T0" fmla="*/ 2147483647 w 73"/>
              <a:gd name="T1" fmla="*/ 2147483647 h 30"/>
              <a:gd name="T2" fmla="*/ 2147483647 w 73"/>
              <a:gd name="T3" fmla="*/ 2147483647 h 30"/>
              <a:gd name="T4" fmla="*/ 2147483647 w 73"/>
              <a:gd name="T5" fmla="*/ 2147483647 h 30"/>
              <a:gd name="T6" fmla="*/ 0 w 73"/>
              <a:gd name="T7" fmla="*/ 2147483647 h 30"/>
              <a:gd name="T8" fmla="*/ 0 w 73"/>
              <a:gd name="T9" fmla="*/ 2147483647 h 30"/>
              <a:gd name="T10" fmla="*/ 2147483647 w 73"/>
              <a:gd name="T11" fmla="*/ 2147483647 h 30"/>
              <a:gd name="T12" fmla="*/ 2147483647 w 73"/>
              <a:gd name="T13" fmla="*/ 2147483647 h 30"/>
              <a:gd name="T14" fmla="*/ 2147483647 w 73"/>
              <a:gd name="T15" fmla="*/ 2147483647 h 30"/>
              <a:gd name="T16" fmla="*/ 2147483647 w 73"/>
              <a:gd name="T17" fmla="*/ 2147483647 h 30"/>
              <a:gd name="T18" fmla="*/ 2147483647 w 73"/>
              <a:gd name="T19" fmla="*/ 2147483647 h 30"/>
              <a:gd name="T20" fmla="*/ 2147483647 w 73"/>
              <a:gd name="T21" fmla="*/ 0 h 30"/>
              <a:gd name="T22" fmla="*/ 2147483647 w 73"/>
              <a:gd name="T23" fmla="*/ 0 h 30"/>
              <a:gd name="T24" fmla="*/ 2147483647 w 73"/>
              <a:gd name="T25" fmla="*/ 0 h 30"/>
              <a:gd name="T26" fmla="*/ 2147483647 w 73"/>
              <a:gd name="T27" fmla="*/ 2147483647 h 30"/>
              <a:gd name="T28" fmla="*/ 2147483647 w 73"/>
              <a:gd name="T29" fmla="*/ 2147483647 h 30"/>
              <a:gd name="T30" fmla="*/ 2147483647 w 73"/>
              <a:gd name="T31" fmla="*/ 2147483647 h 30"/>
              <a:gd name="T32" fmla="*/ 2147483647 w 73"/>
              <a:gd name="T33" fmla="*/ 2147483647 h 30"/>
              <a:gd name="T34" fmla="*/ 2147483647 w 73"/>
              <a:gd name="T35" fmla="*/ 2147483647 h 30"/>
              <a:gd name="T36" fmla="*/ 2147483647 w 73"/>
              <a:gd name="T37" fmla="*/ 2147483647 h 30"/>
              <a:gd name="T38" fmla="*/ 2147483647 w 73"/>
              <a:gd name="T39" fmla="*/ 2147483647 h 30"/>
              <a:gd name="T40" fmla="*/ 2147483647 w 73"/>
              <a:gd name="T41" fmla="*/ 2147483647 h 30"/>
              <a:gd name="T42" fmla="*/ 2147483647 w 73"/>
              <a:gd name="T43" fmla="*/ 2147483647 h 30"/>
              <a:gd name="T44" fmla="*/ 2147483647 w 73"/>
              <a:gd name="T45" fmla="*/ 2147483647 h 30"/>
              <a:gd name="T46" fmla="*/ 2147483647 w 73"/>
              <a:gd name="T47" fmla="*/ 2147483647 h 30"/>
              <a:gd name="T48" fmla="*/ 2147483647 w 73"/>
              <a:gd name="T49" fmla="*/ 2147483647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30"/>
              <a:gd name="T77" fmla="*/ 73 w 73"/>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close/>
              </a:path>
            </a:pathLst>
          </a:custGeom>
          <a:solidFill>
            <a:srgbClr val="FFCC66"/>
          </a:solidFill>
          <a:ln w="0">
            <a:noFill/>
            <a:round/>
            <a:headEnd/>
            <a:tailEnd/>
          </a:ln>
        </p:spPr>
        <p:txBody>
          <a:bodyPr/>
          <a:lstStyle/>
          <a:p>
            <a:endParaRPr lang="it-IT"/>
          </a:p>
        </p:txBody>
      </p:sp>
      <p:sp>
        <p:nvSpPr>
          <p:cNvPr id="15657" name="Freeform 592"/>
          <p:cNvSpPr>
            <a:spLocks noChangeAspect="1"/>
          </p:cNvSpPr>
          <p:nvPr/>
        </p:nvSpPr>
        <p:spPr bwMode="auto">
          <a:xfrm>
            <a:off x="2027238" y="1974850"/>
            <a:ext cx="120650" cy="65088"/>
          </a:xfrm>
          <a:custGeom>
            <a:avLst/>
            <a:gdLst>
              <a:gd name="T0" fmla="*/ 2147483647 w 71"/>
              <a:gd name="T1" fmla="*/ 2147483647 h 38"/>
              <a:gd name="T2" fmla="*/ 2147483647 w 71"/>
              <a:gd name="T3" fmla="*/ 2147483647 h 38"/>
              <a:gd name="T4" fmla="*/ 0 w 71"/>
              <a:gd name="T5" fmla="*/ 2147483647 h 38"/>
              <a:gd name="T6" fmla="*/ 0 w 71"/>
              <a:gd name="T7" fmla="*/ 2147483647 h 38"/>
              <a:gd name="T8" fmla="*/ 2147483647 w 71"/>
              <a:gd name="T9" fmla="*/ 2147483647 h 38"/>
              <a:gd name="T10" fmla="*/ 2147483647 w 71"/>
              <a:gd name="T11" fmla="*/ 2147483647 h 38"/>
              <a:gd name="T12" fmla="*/ 2147483647 w 71"/>
              <a:gd name="T13" fmla="*/ 2147483647 h 38"/>
              <a:gd name="T14" fmla="*/ 2147483647 w 71"/>
              <a:gd name="T15" fmla="*/ 2147483647 h 38"/>
              <a:gd name="T16" fmla="*/ 2147483647 w 71"/>
              <a:gd name="T17" fmla="*/ 2147483647 h 38"/>
              <a:gd name="T18" fmla="*/ 2147483647 w 71"/>
              <a:gd name="T19" fmla="*/ 2147483647 h 38"/>
              <a:gd name="T20" fmla="*/ 2147483647 w 71"/>
              <a:gd name="T21" fmla="*/ 2147483647 h 38"/>
              <a:gd name="T22" fmla="*/ 2147483647 w 71"/>
              <a:gd name="T23" fmla="*/ 0 h 38"/>
              <a:gd name="T24" fmla="*/ 2147483647 w 71"/>
              <a:gd name="T25" fmla="*/ 2147483647 h 38"/>
              <a:gd name="T26" fmla="*/ 2147483647 w 71"/>
              <a:gd name="T27" fmla="*/ 2147483647 h 38"/>
              <a:gd name="T28" fmla="*/ 2147483647 w 71"/>
              <a:gd name="T29" fmla="*/ 2147483647 h 38"/>
              <a:gd name="T30" fmla="*/ 2147483647 w 71"/>
              <a:gd name="T31" fmla="*/ 0 h 38"/>
              <a:gd name="T32" fmla="*/ 2147483647 w 71"/>
              <a:gd name="T33" fmla="*/ 0 h 38"/>
              <a:gd name="T34" fmla="*/ 2147483647 w 71"/>
              <a:gd name="T35" fmla="*/ 2147483647 h 38"/>
              <a:gd name="T36" fmla="*/ 2147483647 w 71"/>
              <a:gd name="T37" fmla="*/ 2147483647 h 38"/>
              <a:gd name="T38" fmla="*/ 2147483647 w 71"/>
              <a:gd name="T39" fmla="*/ 2147483647 h 38"/>
              <a:gd name="T40" fmla="*/ 2147483647 w 71"/>
              <a:gd name="T41" fmla="*/ 2147483647 h 38"/>
              <a:gd name="T42" fmla="*/ 2147483647 w 71"/>
              <a:gd name="T43" fmla="*/ 2147483647 h 38"/>
              <a:gd name="T44" fmla="*/ 2147483647 w 71"/>
              <a:gd name="T45" fmla="*/ 2147483647 h 38"/>
              <a:gd name="T46" fmla="*/ 2147483647 w 71"/>
              <a:gd name="T47" fmla="*/ 2147483647 h 38"/>
              <a:gd name="T48" fmla="*/ 2147483647 w 71"/>
              <a:gd name="T49" fmla="*/ 2147483647 h 38"/>
              <a:gd name="T50" fmla="*/ 2147483647 w 71"/>
              <a:gd name="T51" fmla="*/ 2147483647 h 38"/>
              <a:gd name="T52" fmla="*/ 2147483647 w 71"/>
              <a:gd name="T53" fmla="*/ 2147483647 h 38"/>
              <a:gd name="T54" fmla="*/ 2147483647 w 71"/>
              <a:gd name="T55" fmla="*/ 2147483647 h 38"/>
              <a:gd name="T56" fmla="*/ 2147483647 w 71"/>
              <a:gd name="T57" fmla="*/ 2147483647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38"/>
              <a:gd name="T89" fmla="*/ 71 w 71"/>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38">
                <a:moveTo>
                  <a:pt x="14" y="28"/>
                </a:moveTo>
                <a:lnTo>
                  <a:pt x="6" y="27"/>
                </a:lnTo>
                <a:lnTo>
                  <a:pt x="0" y="25"/>
                </a:lnTo>
                <a:lnTo>
                  <a:pt x="0" y="19"/>
                </a:lnTo>
                <a:lnTo>
                  <a:pt x="4" y="15"/>
                </a:lnTo>
                <a:lnTo>
                  <a:pt x="6" y="11"/>
                </a:lnTo>
                <a:lnTo>
                  <a:pt x="12" y="11"/>
                </a:lnTo>
                <a:lnTo>
                  <a:pt x="18" y="11"/>
                </a:lnTo>
                <a:lnTo>
                  <a:pt x="25" y="11"/>
                </a:lnTo>
                <a:lnTo>
                  <a:pt x="31" y="7"/>
                </a:lnTo>
                <a:lnTo>
                  <a:pt x="37" y="4"/>
                </a:lnTo>
                <a:lnTo>
                  <a:pt x="44" y="0"/>
                </a:lnTo>
                <a:lnTo>
                  <a:pt x="48" y="4"/>
                </a:lnTo>
                <a:lnTo>
                  <a:pt x="52" y="5"/>
                </a:lnTo>
                <a:lnTo>
                  <a:pt x="60" y="4"/>
                </a:lnTo>
                <a:lnTo>
                  <a:pt x="66" y="0"/>
                </a:lnTo>
                <a:lnTo>
                  <a:pt x="71" y="0"/>
                </a:lnTo>
                <a:lnTo>
                  <a:pt x="69" y="4"/>
                </a:lnTo>
                <a:lnTo>
                  <a:pt x="66" y="7"/>
                </a:lnTo>
                <a:lnTo>
                  <a:pt x="64" y="9"/>
                </a:lnTo>
                <a:lnTo>
                  <a:pt x="60" y="9"/>
                </a:lnTo>
                <a:lnTo>
                  <a:pt x="60" y="17"/>
                </a:lnTo>
                <a:lnTo>
                  <a:pt x="60" y="25"/>
                </a:lnTo>
                <a:lnTo>
                  <a:pt x="48" y="30"/>
                </a:lnTo>
                <a:lnTo>
                  <a:pt x="39" y="32"/>
                </a:lnTo>
                <a:lnTo>
                  <a:pt x="27" y="36"/>
                </a:lnTo>
                <a:lnTo>
                  <a:pt x="20" y="38"/>
                </a:lnTo>
                <a:lnTo>
                  <a:pt x="16" y="36"/>
                </a:lnTo>
                <a:lnTo>
                  <a:pt x="14" y="28"/>
                </a:lnTo>
                <a:close/>
              </a:path>
            </a:pathLst>
          </a:custGeom>
          <a:solidFill>
            <a:srgbClr val="FFCC66"/>
          </a:solidFill>
          <a:ln w="9525">
            <a:noFill/>
            <a:round/>
            <a:headEnd/>
            <a:tailEnd/>
          </a:ln>
        </p:spPr>
        <p:txBody>
          <a:bodyPr/>
          <a:lstStyle/>
          <a:p>
            <a:endParaRPr lang="it-IT"/>
          </a:p>
        </p:txBody>
      </p:sp>
      <p:sp>
        <p:nvSpPr>
          <p:cNvPr id="15658" name="Freeform 593"/>
          <p:cNvSpPr>
            <a:spLocks noChangeAspect="1"/>
          </p:cNvSpPr>
          <p:nvPr/>
        </p:nvSpPr>
        <p:spPr bwMode="auto">
          <a:xfrm>
            <a:off x="2027238" y="1974850"/>
            <a:ext cx="120650" cy="65088"/>
          </a:xfrm>
          <a:custGeom>
            <a:avLst/>
            <a:gdLst>
              <a:gd name="T0" fmla="*/ 2147483647 w 71"/>
              <a:gd name="T1" fmla="*/ 2147483647 h 38"/>
              <a:gd name="T2" fmla="*/ 2147483647 w 71"/>
              <a:gd name="T3" fmla="*/ 2147483647 h 38"/>
              <a:gd name="T4" fmla="*/ 0 w 71"/>
              <a:gd name="T5" fmla="*/ 2147483647 h 38"/>
              <a:gd name="T6" fmla="*/ 0 w 71"/>
              <a:gd name="T7" fmla="*/ 2147483647 h 38"/>
              <a:gd name="T8" fmla="*/ 0 w 71"/>
              <a:gd name="T9" fmla="*/ 2147483647 h 38"/>
              <a:gd name="T10" fmla="*/ 0 w 71"/>
              <a:gd name="T11" fmla="*/ 2147483647 h 38"/>
              <a:gd name="T12" fmla="*/ 2147483647 w 71"/>
              <a:gd name="T13" fmla="*/ 2147483647 h 38"/>
              <a:gd name="T14" fmla="*/ 2147483647 w 71"/>
              <a:gd name="T15" fmla="*/ 2147483647 h 38"/>
              <a:gd name="T16" fmla="*/ 2147483647 w 71"/>
              <a:gd name="T17" fmla="*/ 2147483647 h 38"/>
              <a:gd name="T18" fmla="*/ 2147483647 w 71"/>
              <a:gd name="T19" fmla="*/ 2147483647 h 38"/>
              <a:gd name="T20" fmla="*/ 2147483647 w 71"/>
              <a:gd name="T21" fmla="*/ 2147483647 h 38"/>
              <a:gd name="T22" fmla="*/ 2147483647 w 71"/>
              <a:gd name="T23" fmla="*/ 2147483647 h 38"/>
              <a:gd name="T24" fmla="*/ 2147483647 w 71"/>
              <a:gd name="T25" fmla="*/ 2147483647 h 38"/>
              <a:gd name="T26" fmla="*/ 2147483647 w 71"/>
              <a:gd name="T27" fmla="*/ 0 h 38"/>
              <a:gd name="T28" fmla="*/ 2147483647 w 71"/>
              <a:gd name="T29" fmla="*/ 2147483647 h 38"/>
              <a:gd name="T30" fmla="*/ 2147483647 w 71"/>
              <a:gd name="T31" fmla="*/ 2147483647 h 38"/>
              <a:gd name="T32" fmla="*/ 2147483647 w 71"/>
              <a:gd name="T33" fmla="*/ 2147483647 h 38"/>
              <a:gd name="T34" fmla="*/ 2147483647 w 71"/>
              <a:gd name="T35" fmla="*/ 0 h 38"/>
              <a:gd name="T36" fmla="*/ 2147483647 w 71"/>
              <a:gd name="T37" fmla="*/ 0 h 38"/>
              <a:gd name="T38" fmla="*/ 2147483647 w 71"/>
              <a:gd name="T39" fmla="*/ 0 h 38"/>
              <a:gd name="T40" fmla="*/ 2147483647 w 71"/>
              <a:gd name="T41" fmla="*/ 0 h 38"/>
              <a:gd name="T42" fmla="*/ 2147483647 w 71"/>
              <a:gd name="T43" fmla="*/ 2147483647 h 38"/>
              <a:gd name="T44" fmla="*/ 2147483647 w 71"/>
              <a:gd name="T45" fmla="*/ 2147483647 h 38"/>
              <a:gd name="T46" fmla="*/ 2147483647 w 71"/>
              <a:gd name="T47" fmla="*/ 2147483647 h 38"/>
              <a:gd name="T48" fmla="*/ 2147483647 w 71"/>
              <a:gd name="T49" fmla="*/ 2147483647 h 38"/>
              <a:gd name="T50" fmla="*/ 2147483647 w 71"/>
              <a:gd name="T51" fmla="*/ 2147483647 h 38"/>
              <a:gd name="T52" fmla="*/ 2147483647 w 71"/>
              <a:gd name="T53" fmla="*/ 2147483647 h 38"/>
              <a:gd name="T54" fmla="*/ 2147483647 w 71"/>
              <a:gd name="T55" fmla="*/ 2147483647 h 38"/>
              <a:gd name="T56" fmla="*/ 2147483647 w 71"/>
              <a:gd name="T57" fmla="*/ 2147483647 h 38"/>
              <a:gd name="T58" fmla="*/ 2147483647 w 71"/>
              <a:gd name="T59" fmla="*/ 2147483647 h 38"/>
              <a:gd name="T60" fmla="*/ 2147483647 w 71"/>
              <a:gd name="T61" fmla="*/ 2147483647 h 38"/>
              <a:gd name="T62" fmla="*/ 2147483647 w 71"/>
              <a:gd name="T63" fmla="*/ 2147483647 h 38"/>
              <a:gd name="T64" fmla="*/ 2147483647 w 71"/>
              <a:gd name="T65" fmla="*/ 2147483647 h 38"/>
              <a:gd name="T66" fmla="*/ 2147483647 w 71"/>
              <a:gd name="T67" fmla="*/ 2147483647 h 38"/>
              <a:gd name="T68" fmla="*/ 2147483647 w 71"/>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38"/>
              <a:gd name="T107" fmla="*/ 71 w 71"/>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38">
                <a:moveTo>
                  <a:pt x="14" y="28"/>
                </a:moveTo>
                <a:lnTo>
                  <a:pt x="6" y="27"/>
                </a:lnTo>
                <a:lnTo>
                  <a:pt x="0" y="25"/>
                </a:lnTo>
                <a:lnTo>
                  <a:pt x="0" y="19"/>
                </a:lnTo>
                <a:lnTo>
                  <a:pt x="4" y="15"/>
                </a:lnTo>
                <a:lnTo>
                  <a:pt x="6" y="11"/>
                </a:lnTo>
                <a:lnTo>
                  <a:pt x="12" y="11"/>
                </a:lnTo>
                <a:lnTo>
                  <a:pt x="18" y="11"/>
                </a:lnTo>
                <a:lnTo>
                  <a:pt x="25" y="11"/>
                </a:lnTo>
                <a:lnTo>
                  <a:pt x="31" y="7"/>
                </a:lnTo>
                <a:lnTo>
                  <a:pt x="37" y="4"/>
                </a:lnTo>
                <a:lnTo>
                  <a:pt x="44" y="0"/>
                </a:lnTo>
                <a:lnTo>
                  <a:pt x="48" y="4"/>
                </a:lnTo>
                <a:lnTo>
                  <a:pt x="52" y="5"/>
                </a:lnTo>
                <a:lnTo>
                  <a:pt x="60" y="4"/>
                </a:lnTo>
                <a:lnTo>
                  <a:pt x="66" y="0"/>
                </a:lnTo>
                <a:lnTo>
                  <a:pt x="71" y="0"/>
                </a:lnTo>
                <a:lnTo>
                  <a:pt x="69" y="4"/>
                </a:lnTo>
                <a:lnTo>
                  <a:pt x="66" y="7"/>
                </a:lnTo>
                <a:lnTo>
                  <a:pt x="64" y="9"/>
                </a:lnTo>
                <a:lnTo>
                  <a:pt x="60" y="9"/>
                </a:lnTo>
                <a:lnTo>
                  <a:pt x="60" y="17"/>
                </a:lnTo>
                <a:lnTo>
                  <a:pt x="60" y="25"/>
                </a:lnTo>
                <a:lnTo>
                  <a:pt x="48" y="30"/>
                </a:lnTo>
                <a:lnTo>
                  <a:pt x="39" y="32"/>
                </a:lnTo>
                <a:lnTo>
                  <a:pt x="27" y="36"/>
                </a:lnTo>
                <a:lnTo>
                  <a:pt x="20" y="38"/>
                </a:lnTo>
                <a:lnTo>
                  <a:pt x="16" y="36"/>
                </a:lnTo>
                <a:lnTo>
                  <a:pt x="14" y="28"/>
                </a:lnTo>
              </a:path>
            </a:pathLst>
          </a:custGeom>
          <a:solidFill>
            <a:srgbClr val="FFCC66"/>
          </a:solidFill>
          <a:ln w="0">
            <a:noFill/>
            <a:round/>
            <a:headEnd/>
            <a:tailEnd/>
          </a:ln>
        </p:spPr>
        <p:txBody>
          <a:bodyPr/>
          <a:lstStyle/>
          <a:p>
            <a:endParaRPr lang="it-IT"/>
          </a:p>
        </p:txBody>
      </p:sp>
      <p:sp>
        <p:nvSpPr>
          <p:cNvPr id="15659" name="Freeform 594"/>
          <p:cNvSpPr>
            <a:spLocks noChangeAspect="1"/>
          </p:cNvSpPr>
          <p:nvPr/>
        </p:nvSpPr>
        <p:spPr bwMode="auto">
          <a:xfrm>
            <a:off x="1546225" y="1958975"/>
            <a:ext cx="241300" cy="95250"/>
          </a:xfrm>
          <a:custGeom>
            <a:avLst/>
            <a:gdLst>
              <a:gd name="T0" fmla="*/ 0 w 142"/>
              <a:gd name="T1" fmla="*/ 2147483647 h 56"/>
              <a:gd name="T2" fmla="*/ 2147483647 w 142"/>
              <a:gd name="T3" fmla="*/ 2147483647 h 56"/>
              <a:gd name="T4" fmla="*/ 2147483647 w 142"/>
              <a:gd name="T5" fmla="*/ 2147483647 h 56"/>
              <a:gd name="T6" fmla="*/ 2147483647 w 142"/>
              <a:gd name="T7" fmla="*/ 2147483647 h 56"/>
              <a:gd name="T8" fmla="*/ 2147483647 w 142"/>
              <a:gd name="T9" fmla="*/ 2147483647 h 56"/>
              <a:gd name="T10" fmla="*/ 2147483647 w 142"/>
              <a:gd name="T11" fmla="*/ 2147483647 h 56"/>
              <a:gd name="T12" fmla="*/ 2147483647 w 142"/>
              <a:gd name="T13" fmla="*/ 2147483647 h 56"/>
              <a:gd name="T14" fmla="*/ 2147483647 w 142"/>
              <a:gd name="T15" fmla="*/ 2147483647 h 56"/>
              <a:gd name="T16" fmla="*/ 2147483647 w 142"/>
              <a:gd name="T17" fmla="*/ 2147483647 h 56"/>
              <a:gd name="T18" fmla="*/ 2147483647 w 142"/>
              <a:gd name="T19" fmla="*/ 2147483647 h 56"/>
              <a:gd name="T20" fmla="*/ 2147483647 w 142"/>
              <a:gd name="T21" fmla="*/ 2147483647 h 56"/>
              <a:gd name="T22" fmla="*/ 2147483647 w 142"/>
              <a:gd name="T23" fmla="*/ 2147483647 h 56"/>
              <a:gd name="T24" fmla="*/ 2147483647 w 142"/>
              <a:gd name="T25" fmla="*/ 2147483647 h 56"/>
              <a:gd name="T26" fmla="*/ 2147483647 w 142"/>
              <a:gd name="T27" fmla="*/ 2147483647 h 56"/>
              <a:gd name="T28" fmla="*/ 2147483647 w 142"/>
              <a:gd name="T29" fmla="*/ 2147483647 h 56"/>
              <a:gd name="T30" fmla="*/ 2147483647 w 142"/>
              <a:gd name="T31" fmla="*/ 2147483647 h 56"/>
              <a:gd name="T32" fmla="*/ 2147483647 w 142"/>
              <a:gd name="T33" fmla="*/ 2147483647 h 56"/>
              <a:gd name="T34" fmla="*/ 2147483647 w 142"/>
              <a:gd name="T35" fmla="*/ 0 h 56"/>
              <a:gd name="T36" fmla="*/ 2147483647 w 142"/>
              <a:gd name="T37" fmla="*/ 0 h 56"/>
              <a:gd name="T38" fmla="*/ 2147483647 w 142"/>
              <a:gd name="T39" fmla="*/ 0 h 56"/>
              <a:gd name="T40" fmla="*/ 2147483647 w 142"/>
              <a:gd name="T41" fmla="*/ 2147483647 h 56"/>
              <a:gd name="T42" fmla="*/ 2147483647 w 142"/>
              <a:gd name="T43" fmla="*/ 2147483647 h 56"/>
              <a:gd name="T44" fmla="*/ 2147483647 w 142"/>
              <a:gd name="T45" fmla="*/ 0 h 56"/>
              <a:gd name="T46" fmla="*/ 2147483647 w 142"/>
              <a:gd name="T47" fmla="*/ 2147483647 h 56"/>
              <a:gd name="T48" fmla="*/ 2147483647 w 142"/>
              <a:gd name="T49" fmla="*/ 2147483647 h 56"/>
              <a:gd name="T50" fmla="*/ 2147483647 w 142"/>
              <a:gd name="T51" fmla="*/ 2147483647 h 56"/>
              <a:gd name="T52" fmla="*/ 2147483647 w 142"/>
              <a:gd name="T53" fmla="*/ 2147483647 h 56"/>
              <a:gd name="T54" fmla="*/ 2147483647 w 142"/>
              <a:gd name="T55" fmla="*/ 2147483647 h 56"/>
              <a:gd name="T56" fmla="*/ 2147483647 w 142"/>
              <a:gd name="T57" fmla="*/ 2147483647 h 56"/>
              <a:gd name="T58" fmla="*/ 2147483647 w 142"/>
              <a:gd name="T59" fmla="*/ 2147483647 h 56"/>
              <a:gd name="T60" fmla="*/ 2147483647 w 142"/>
              <a:gd name="T61" fmla="*/ 2147483647 h 56"/>
              <a:gd name="T62" fmla="*/ 2147483647 w 142"/>
              <a:gd name="T63" fmla="*/ 2147483647 h 56"/>
              <a:gd name="T64" fmla="*/ 2147483647 w 142"/>
              <a:gd name="T65" fmla="*/ 2147483647 h 56"/>
              <a:gd name="T66" fmla="*/ 0 w 142"/>
              <a:gd name="T67" fmla="*/ 2147483647 h 56"/>
              <a:gd name="T68" fmla="*/ 0 w 142"/>
              <a:gd name="T69" fmla="*/ 2147483647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
              <a:gd name="T106" fmla="*/ 0 h 56"/>
              <a:gd name="T107" fmla="*/ 142 w 142"/>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 h="56">
                <a:moveTo>
                  <a:pt x="0" y="42"/>
                </a:moveTo>
                <a:lnTo>
                  <a:pt x="2" y="48"/>
                </a:lnTo>
                <a:lnTo>
                  <a:pt x="6" y="52"/>
                </a:lnTo>
                <a:lnTo>
                  <a:pt x="12" y="54"/>
                </a:lnTo>
                <a:lnTo>
                  <a:pt x="18" y="56"/>
                </a:lnTo>
                <a:lnTo>
                  <a:pt x="33" y="52"/>
                </a:lnTo>
                <a:lnTo>
                  <a:pt x="48" y="46"/>
                </a:lnTo>
                <a:lnTo>
                  <a:pt x="64" y="38"/>
                </a:lnTo>
                <a:lnTo>
                  <a:pt x="79" y="33"/>
                </a:lnTo>
                <a:lnTo>
                  <a:pt x="94" y="29"/>
                </a:lnTo>
                <a:lnTo>
                  <a:pt x="114" y="25"/>
                </a:lnTo>
                <a:lnTo>
                  <a:pt x="123" y="21"/>
                </a:lnTo>
                <a:lnTo>
                  <a:pt x="133" y="17"/>
                </a:lnTo>
                <a:lnTo>
                  <a:pt x="139" y="14"/>
                </a:lnTo>
                <a:lnTo>
                  <a:pt x="142" y="10"/>
                </a:lnTo>
                <a:lnTo>
                  <a:pt x="123" y="6"/>
                </a:lnTo>
                <a:lnTo>
                  <a:pt x="106" y="2"/>
                </a:lnTo>
                <a:lnTo>
                  <a:pt x="89" y="0"/>
                </a:lnTo>
                <a:lnTo>
                  <a:pt x="71" y="0"/>
                </a:lnTo>
                <a:lnTo>
                  <a:pt x="64" y="0"/>
                </a:lnTo>
                <a:lnTo>
                  <a:pt x="58" y="2"/>
                </a:lnTo>
                <a:lnTo>
                  <a:pt x="52" y="2"/>
                </a:lnTo>
                <a:lnTo>
                  <a:pt x="48" y="0"/>
                </a:lnTo>
                <a:lnTo>
                  <a:pt x="48" y="4"/>
                </a:lnTo>
                <a:lnTo>
                  <a:pt x="46" y="10"/>
                </a:lnTo>
                <a:lnTo>
                  <a:pt x="45" y="14"/>
                </a:lnTo>
                <a:lnTo>
                  <a:pt x="41" y="15"/>
                </a:lnTo>
                <a:lnTo>
                  <a:pt x="33" y="19"/>
                </a:lnTo>
                <a:lnTo>
                  <a:pt x="23" y="23"/>
                </a:lnTo>
                <a:lnTo>
                  <a:pt x="16" y="25"/>
                </a:lnTo>
                <a:lnTo>
                  <a:pt x="8" y="29"/>
                </a:lnTo>
                <a:lnTo>
                  <a:pt x="4" y="31"/>
                </a:lnTo>
                <a:lnTo>
                  <a:pt x="2" y="35"/>
                </a:lnTo>
                <a:lnTo>
                  <a:pt x="0" y="38"/>
                </a:lnTo>
                <a:lnTo>
                  <a:pt x="0" y="42"/>
                </a:lnTo>
                <a:close/>
              </a:path>
            </a:pathLst>
          </a:custGeom>
          <a:solidFill>
            <a:srgbClr val="FFCC66"/>
          </a:solidFill>
          <a:ln w="9525">
            <a:noFill/>
            <a:round/>
            <a:headEnd/>
            <a:tailEnd/>
          </a:ln>
        </p:spPr>
        <p:txBody>
          <a:bodyPr/>
          <a:lstStyle/>
          <a:p>
            <a:endParaRPr lang="it-IT"/>
          </a:p>
        </p:txBody>
      </p:sp>
      <p:sp>
        <p:nvSpPr>
          <p:cNvPr id="15660" name="Freeform 595"/>
          <p:cNvSpPr>
            <a:spLocks noChangeAspect="1"/>
          </p:cNvSpPr>
          <p:nvPr/>
        </p:nvSpPr>
        <p:spPr bwMode="auto">
          <a:xfrm>
            <a:off x="1546225" y="1958975"/>
            <a:ext cx="241300" cy="95250"/>
          </a:xfrm>
          <a:custGeom>
            <a:avLst/>
            <a:gdLst>
              <a:gd name="T0" fmla="*/ 0 w 142"/>
              <a:gd name="T1" fmla="*/ 2147483647 h 56"/>
              <a:gd name="T2" fmla="*/ 2147483647 w 142"/>
              <a:gd name="T3" fmla="*/ 2147483647 h 56"/>
              <a:gd name="T4" fmla="*/ 2147483647 w 142"/>
              <a:gd name="T5" fmla="*/ 2147483647 h 56"/>
              <a:gd name="T6" fmla="*/ 2147483647 w 142"/>
              <a:gd name="T7" fmla="*/ 2147483647 h 56"/>
              <a:gd name="T8" fmla="*/ 2147483647 w 142"/>
              <a:gd name="T9" fmla="*/ 2147483647 h 56"/>
              <a:gd name="T10" fmla="*/ 2147483647 w 142"/>
              <a:gd name="T11" fmla="*/ 2147483647 h 56"/>
              <a:gd name="T12" fmla="*/ 2147483647 w 142"/>
              <a:gd name="T13" fmla="*/ 2147483647 h 56"/>
              <a:gd name="T14" fmla="*/ 2147483647 w 142"/>
              <a:gd name="T15" fmla="*/ 2147483647 h 56"/>
              <a:gd name="T16" fmla="*/ 2147483647 w 142"/>
              <a:gd name="T17" fmla="*/ 2147483647 h 56"/>
              <a:gd name="T18" fmla="*/ 2147483647 w 142"/>
              <a:gd name="T19" fmla="*/ 2147483647 h 56"/>
              <a:gd name="T20" fmla="*/ 2147483647 w 142"/>
              <a:gd name="T21" fmla="*/ 2147483647 h 56"/>
              <a:gd name="T22" fmla="*/ 2147483647 w 142"/>
              <a:gd name="T23" fmla="*/ 2147483647 h 56"/>
              <a:gd name="T24" fmla="*/ 2147483647 w 142"/>
              <a:gd name="T25" fmla="*/ 2147483647 h 56"/>
              <a:gd name="T26" fmla="*/ 2147483647 w 142"/>
              <a:gd name="T27" fmla="*/ 2147483647 h 56"/>
              <a:gd name="T28" fmla="*/ 2147483647 w 142"/>
              <a:gd name="T29" fmla="*/ 2147483647 h 56"/>
              <a:gd name="T30" fmla="*/ 2147483647 w 142"/>
              <a:gd name="T31" fmla="*/ 2147483647 h 56"/>
              <a:gd name="T32" fmla="*/ 2147483647 w 142"/>
              <a:gd name="T33" fmla="*/ 2147483647 h 56"/>
              <a:gd name="T34" fmla="*/ 2147483647 w 142"/>
              <a:gd name="T35" fmla="*/ 0 h 56"/>
              <a:gd name="T36" fmla="*/ 2147483647 w 142"/>
              <a:gd name="T37" fmla="*/ 0 h 56"/>
              <a:gd name="T38" fmla="*/ 2147483647 w 142"/>
              <a:gd name="T39" fmla="*/ 0 h 56"/>
              <a:gd name="T40" fmla="*/ 2147483647 w 142"/>
              <a:gd name="T41" fmla="*/ 2147483647 h 56"/>
              <a:gd name="T42" fmla="*/ 2147483647 w 142"/>
              <a:gd name="T43" fmla="*/ 2147483647 h 56"/>
              <a:gd name="T44" fmla="*/ 2147483647 w 142"/>
              <a:gd name="T45" fmla="*/ 0 h 56"/>
              <a:gd name="T46" fmla="*/ 2147483647 w 142"/>
              <a:gd name="T47" fmla="*/ 2147483647 h 56"/>
              <a:gd name="T48" fmla="*/ 2147483647 w 142"/>
              <a:gd name="T49" fmla="*/ 2147483647 h 56"/>
              <a:gd name="T50" fmla="*/ 2147483647 w 142"/>
              <a:gd name="T51" fmla="*/ 2147483647 h 56"/>
              <a:gd name="T52" fmla="*/ 2147483647 w 142"/>
              <a:gd name="T53" fmla="*/ 2147483647 h 56"/>
              <a:gd name="T54" fmla="*/ 2147483647 w 142"/>
              <a:gd name="T55" fmla="*/ 2147483647 h 56"/>
              <a:gd name="T56" fmla="*/ 2147483647 w 142"/>
              <a:gd name="T57" fmla="*/ 2147483647 h 56"/>
              <a:gd name="T58" fmla="*/ 2147483647 w 142"/>
              <a:gd name="T59" fmla="*/ 2147483647 h 56"/>
              <a:gd name="T60" fmla="*/ 2147483647 w 142"/>
              <a:gd name="T61" fmla="*/ 2147483647 h 56"/>
              <a:gd name="T62" fmla="*/ 2147483647 w 142"/>
              <a:gd name="T63" fmla="*/ 2147483647 h 56"/>
              <a:gd name="T64" fmla="*/ 2147483647 w 142"/>
              <a:gd name="T65" fmla="*/ 2147483647 h 56"/>
              <a:gd name="T66" fmla="*/ 0 w 142"/>
              <a:gd name="T67" fmla="*/ 2147483647 h 56"/>
              <a:gd name="T68" fmla="*/ 0 w 142"/>
              <a:gd name="T69" fmla="*/ 2147483647 h 56"/>
              <a:gd name="T70" fmla="*/ 0 w 142"/>
              <a:gd name="T71" fmla="*/ 2147483647 h 56"/>
              <a:gd name="T72" fmla="*/ 0 w 142"/>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2"/>
              <a:gd name="T112" fmla="*/ 0 h 56"/>
              <a:gd name="T113" fmla="*/ 142 w 142"/>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2" h="56">
                <a:moveTo>
                  <a:pt x="0" y="42"/>
                </a:moveTo>
                <a:lnTo>
                  <a:pt x="2" y="48"/>
                </a:lnTo>
                <a:lnTo>
                  <a:pt x="6" y="52"/>
                </a:lnTo>
                <a:lnTo>
                  <a:pt x="12" y="54"/>
                </a:lnTo>
                <a:lnTo>
                  <a:pt x="18" y="56"/>
                </a:lnTo>
                <a:lnTo>
                  <a:pt x="33" y="52"/>
                </a:lnTo>
                <a:lnTo>
                  <a:pt x="48" y="46"/>
                </a:lnTo>
                <a:lnTo>
                  <a:pt x="64" y="38"/>
                </a:lnTo>
                <a:lnTo>
                  <a:pt x="79" y="33"/>
                </a:lnTo>
                <a:lnTo>
                  <a:pt x="94" y="29"/>
                </a:lnTo>
                <a:lnTo>
                  <a:pt x="114" y="25"/>
                </a:lnTo>
                <a:lnTo>
                  <a:pt x="123" y="21"/>
                </a:lnTo>
                <a:lnTo>
                  <a:pt x="133" y="17"/>
                </a:lnTo>
                <a:lnTo>
                  <a:pt x="139" y="14"/>
                </a:lnTo>
                <a:lnTo>
                  <a:pt x="142" y="10"/>
                </a:lnTo>
                <a:lnTo>
                  <a:pt x="123" y="6"/>
                </a:lnTo>
                <a:lnTo>
                  <a:pt x="106" y="2"/>
                </a:lnTo>
                <a:lnTo>
                  <a:pt x="89" y="0"/>
                </a:lnTo>
                <a:lnTo>
                  <a:pt x="71" y="0"/>
                </a:lnTo>
                <a:lnTo>
                  <a:pt x="64" y="0"/>
                </a:lnTo>
                <a:lnTo>
                  <a:pt x="58" y="2"/>
                </a:lnTo>
                <a:lnTo>
                  <a:pt x="52" y="2"/>
                </a:lnTo>
                <a:lnTo>
                  <a:pt x="48" y="0"/>
                </a:lnTo>
                <a:lnTo>
                  <a:pt x="48" y="4"/>
                </a:lnTo>
                <a:lnTo>
                  <a:pt x="46" y="10"/>
                </a:lnTo>
                <a:lnTo>
                  <a:pt x="45" y="14"/>
                </a:lnTo>
                <a:lnTo>
                  <a:pt x="41" y="15"/>
                </a:lnTo>
                <a:lnTo>
                  <a:pt x="33" y="19"/>
                </a:lnTo>
                <a:lnTo>
                  <a:pt x="23" y="23"/>
                </a:lnTo>
                <a:lnTo>
                  <a:pt x="16" y="25"/>
                </a:lnTo>
                <a:lnTo>
                  <a:pt x="8" y="29"/>
                </a:lnTo>
                <a:lnTo>
                  <a:pt x="4" y="31"/>
                </a:lnTo>
                <a:lnTo>
                  <a:pt x="2" y="35"/>
                </a:lnTo>
                <a:lnTo>
                  <a:pt x="0" y="38"/>
                </a:lnTo>
                <a:lnTo>
                  <a:pt x="0" y="42"/>
                </a:lnTo>
                <a:close/>
              </a:path>
            </a:pathLst>
          </a:custGeom>
          <a:solidFill>
            <a:srgbClr val="FFCC66"/>
          </a:solidFill>
          <a:ln w="0">
            <a:noFill/>
            <a:round/>
            <a:headEnd/>
            <a:tailEnd/>
          </a:ln>
        </p:spPr>
        <p:txBody>
          <a:bodyPr/>
          <a:lstStyle/>
          <a:p>
            <a:endParaRPr lang="it-IT"/>
          </a:p>
        </p:txBody>
      </p:sp>
      <p:sp>
        <p:nvSpPr>
          <p:cNvPr id="15661" name="Freeform 596"/>
          <p:cNvSpPr>
            <a:spLocks noChangeAspect="1"/>
          </p:cNvSpPr>
          <p:nvPr/>
        </p:nvSpPr>
        <p:spPr bwMode="auto">
          <a:xfrm>
            <a:off x="1638300" y="1987550"/>
            <a:ext cx="344488" cy="133350"/>
          </a:xfrm>
          <a:custGeom>
            <a:avLst/>
            <a:gdLst>
              <a:gd name="T0" fmla="*/ 2147483647 w 203"/>
              <a:gd name="T1" fmla="*/ 0 h 79"/>
              <a:gd name="T2" fmla="*/ 2147483647 w 203"/>
              <a:gd name="T3" fmla="*/ 2147483647 h 79"/>
              <a:gd name="T4" fmla="*/ 2147483647 w 203"/>
              <a:gd name="T5" fmla="*/ 2147483647 h 79"/>
              <a:gd name="T6" fmla="*/ 2147483647 w 203"/>
              <a:gd name="T7" fmla="*/ 2147483647 h 79"/>
              <a:gd name="T8" fmla="*/ 2147483647 w 203"/>
              <a:gd name="T9" fmla="*/ 2147483647 h 79"/>
              <a:gd name="T10" fmla="*/ 2147483647 w 203"/>
              <a:gd name="T11" fmla="*/ 2147483647 h 79"/>
              <a:gd name="T12" fmla="*/ 2147483647 w 203"/>
              <a:gd name="T13" fmla="*/ 2147483647 h 79"/>
              <a:gd name="T14" fmla="*/ 2147483647 w 203"/>
              <a:gd name="T15" fmla="*/ 2147483647 h 79"/>
              <a:gd name="T16" fmla="*/ 2147483647 w 203"/>
              <a:gd name="T17" fmla="*/ 2147483647 h 79"/>
              <a:gd name="T18" fmla="*/ 2147483647 w 203"/>
              <a:gd name="T19" fmla="*/ 2147483647 h 79"/>
              <a:gd name="T20" fmla="*/ 2147483647 w 203"/>
              <a:gd name="T21" fmla="*/ 0 h 79"/>
              <a:gd name="T22" fmla="*/ 2147483647 w 203"/>
              <a:gd name="T23" fmla="*/ 0 h 79"/>
              <a:gd name="T24" fmla="*/ 2147483647 w 203"/>
              <a:gd name="T25" fmla="*/ 2147483647 h 79"/>
              <a:gd name="T26" fmla="*/ 2147483647 w 203"/>
              <a:gd name="T27" fmla="*/ 2147483647 h 79"/>
              <a:gd name="T28" fmla="*/ 2147483647 w 203"/>
              <a:gd name="T29" fmla="*/ 2147483647 h 79"/>
              <a:gd name="T30" fmla="*/ 2147483647 w 203"/>
              <a:gd name="T31" fmla="*/ 2147483647 h 79"/>
              <a:gd name="T32" fmla="*/ 2147483647 w 203"/>
              <a:gd name="T33" fmla="*/ 2147483647 h 79"/>
              <a:gd name="T34" fmla="*/ 2147483647 w 203"/>
              <a:gd name="T35" fmla="*/ 2147483647 h 79"/>
              <a:gd name="T36" fmla="*/ 2147483647 w 203"/>
              <a:gd name="T37" fmla="*/ 2147483647 h 79"/>
              <a:gd name="T38" fmla="*/ 2147483647 w 203"/>
              <a:gd name="T39" fmla="*/ 2147483647 h 79"/>
              <a:gd name="T40" fmla="*/ 2147483647 w 203"/>
              <a:gd name="T41" fmla="*/ 2147483647 h 79"/>
              <a:gd name="T42" fmla="*/ 2147483647 w 203"/>
              <a:gd name="T43" fmla="*/ 2147483647 h 79"/>
              <a:gd name="T44" fmla="*/ 2147483647 w 203"/>
              <a:gd name="T45" fmla="*/ 2147483647 h 79"/>
              <a:gd name="T46" fmla="*/ 2147483647 w 203"/>
              <a:gd name="T47" fmla="*/ 2147483647 h 79"/>
              <a:gd name="T48" fmla="*/ 2147483647 w 203"/>
              <a:gd name="T49" fmla="*/ 2147483647 h 79"/>
              <a:gd name="T50" fmla="*/ 0 w 203"/>
              <a:gd name="T51" fmla="*/ 2147483647 h 79"/>
              <a:gd name="T52" fmla="*/ 2147483647 w 203"/>
              <a:gd name="T53" fmla="*/ 2147483647 h 79"/>
              <a:gd name="T54" fmla="*/ 2147483647 w 203"/>
              <a:gd name="T55" fmla="*/ 2147483647 h 79"/>
              <a:gd name="T56" fmla="*/ 2147483647 w 203"/>
              <a:gd name="T57" fmla="*/ 2147483647 h 79"/>
              <a:gd name="T58" fmla="*/ 2147483647 w 203"/>
              <a:gd name="T59" fmla="*/ 2147483647 h 79"/>
              <a:gd name="T60" fmla="*/ 2147483647 w 203"/>
              <a:gd name="T61" fmla="*/ 2147483647 h 79"/>
              <a:gd name="T62" fmla="*/ 2147483647 w 203"/>
              <a:gd name="T63" fmla="*/ 2147483647 h 79"/>
              <a:gd name="T64" fmla="*/ 2147483647 w 203"/>
              <a:gd name="T65" fmla="*/ 2147483647 h 79"/>
              <a:gd name="T66" fmla="*/ 2147483647 w 203"/>
              <a:gd name="T67" fmla="*/ 2147483647 h 79"/>
              <a:gd name="T68" fmla="*/ 2147483647 w 203"/>
              <a:gd name="T69" fmla="*/ 2147483647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3"/>
              <a:gd name="T106" fmla="*/ 0 h 79"/>
              <a:gd name="T107" fmla="*/ 203 w 203"/>
              <a:gd name="T108" fmla="*/ 79 h 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3" h="79">
                <a:moveTo>
                  <a:pt x="19" y="25"/>
                </a:moveTo>
                <a:lnTo>
                  <a:pt x="94" y="0"/>
                </a:lnTo>
                <a:lnTo>
                  <a:pt x="90" y="10"/>
                </a:lnTo>
                <a:lnTo>
                  <a:pt x="88" y="16"/>
                </a:lnTo>
                <a:lnTo>
                  <a:pt x="98" y="14"/>
                </a:lnTo>
                <a:lnTo>
                  <a:pt x="104" y="14"/>
                </a:lnTo>
                <a:lnTo>
                  <a:pt x="108" y="10"/>
                </a:lnTo>
                <a:lnTo>
                  <a:pt x="111" y="8"/>
                </a:lnTo>
                <a:lnTo>
                  <a:pt x="113" y="16"/>
                </a:lnTo>
                <a:lnTo>
                  <a:pt x="113" y="21"/>
                </a:lnTo>
                <a:lnTo>
                  <a:pt x="121" y="21"/>
                </a:lnTo>
                <a:lnTo>
                  <a:pt x="150" y="10"/>
                </a:lnTo>
                <a:lnTo>
                  <a:pt x="152" y="18"/>
                </a:lnTo>
                <a:lnTo>
                  <a:pt x="156" y="25"/>
                </a:lnTo>
                <a:lnTo>
                  <a:pt x="161" y="21"/>
                </a:lnTo>
                <a:lnTo>
                  <a:pt x="165" y="18"/>
                </a:lnTo>
                <a:lnTo>
                  <a:pt x="165" y="14"/>
                </a:lnTo>
                <a:lnTo>
                  <a:pt x="165" y="8"/>
                </a:lnTo>
                <a:lnTo>
                  <a:pt x="165" y="4"/>
                </a:lnTo>
                <a:lnTo>
                  <a:pt x="167" y="2"/>
                </a:lnTo>
                <a:lnTo>
                  <a:pt x="171" y="2"/>
                </a:lnTo>
                <a:lnTo>
                  <a:pt x="173" y="0"/>
                </a:lnTo>
                <a:lnTo>
                  <a:pt x="182" y="2"/>
                </a:lnTo>
                <a:lnTo>
                  <a:pt x="192" y="0"/>
                </a:lnTo>
                <a:lnTo>
                  <a:pt x="194" y="10"/>
                </a:lnTo>
                <a:lnTo>
                  <a:pt x="196" y="18"/>
                </a:lnTo>
                <a:lnTo>
                  <a:pt x="194" y="23"/>
                </a:lnTo>
                <a:lnTo>
                  <a:pt x="192" y="31"/>
                </a:lnTo>
                <a:lnTo>
                  <a:pt x="186" y="37"/>
                </a:lnTo>
                <a:lnTo>
                  <a:pt x="184" y="41"/>
                </a:lnTo>
                <a:lnTo>
                  <a:pt x="194" y="44"/>
                </a:lnTo>
                <a:lnTo>
                  <a:pt x="203" y="50"/>
                </a:lnTo>
                <a:lnTo>
                  <a:pt x="203" y="58"/>
                </a:lnTo>
                <a:lnTo>
                  <a:pt x="186" y="60"/>
                </a:lnTo>
                <a:lnTo>
                  <a:pt x="173" y="58"/>
                </a:lnTo>
                <a:lnTo>
                  <a:pt x="163" y="64"/>
                </a:lnTo>
                <a:lnTo>
                  <a:pt x="150" y="69"/>
                </a:lnTo>
                <a:lnTo>
                  <a:pt x="134" y="66"/>
                </a:lnTo>
                <a:lnTo>
                  <a:pt x="123" y="64"/>
                </a:lnTo>
                <a:lnTo>
                  <a:pt x="100" y="67"/>
                </a:lnTo>
                <a:lnTo>
                  <a:pt x="75" y="75"/>
                </a:lnTo>
                <a:lnTo>
                  <a:pt x="62" y="77"/>
                </a:lnTo>
                <a:lnTo>
                  <a:pt x="50" y="79"/>
                </a:lnTo>
                <a:lnTo>
                  <a:pt x="44" y="79"/>
                </a:lnTo>
                <a:lnTo>
                  <a:pt x="38" y="79"/>
                </a:lnTo>
                <a:lnTo>
                  <a:pt x="35" y="77"/>
                </a:lnTo>
                <a:lnTo>
                  <a:pt x="29" y="75"/>
                </a:lnTo>
                <a:lnTo>
                  <a:pt x="29" y="67"/>
                </a:lnTo>
                <a:lnTo>
                  <a:pt x="19" y="66"/>
                </a:lnTo>
                <a:lnTo>
                  <a:pt x="12" y="64"/>
                </a:lnTo>
                <a:lnTo>
                  <a:pt x="6" y="62"/>
                </a:lnTo>
                <a:lnTo>
                  <a:pt x="0" y="56"/>
                </a:lnTo>
                <a:lnTo>
                  <a:pt x="17" y="52"/>
                </a:lnTo>
                <a:lnTo>
                  <a:pt x="31" y="50"/>
                </a:lnTo>
                <a:lnTo>
                  <a:pt x="52" y="52"/>
                </a:lnTo>
                <a:lnTo>
                  <a:pt x="71" y="52"/>
                </a:lnTo>
                <a:lnTo>
                  <a:pt x="37" y="46"/>
                </a:lnTo>
                <a:lnTo>
                  <a:pt x="8" y="44"/>
                </a:lnTo>
                <a:lnTo>
                  <a:pt x="33" y="39"/>
                </a:lnTo>
                <a:lnTo>
                  <a:pt x="56" y="31"/>
                </a:lnTo>
                <a:lnTo>
                  <a:pt x="52" y="31"/>
                </a:lnTo>
                <a:lnTo>
                  <a:pt x="46" y="31"/>
                </a:lnTo>
                <a:lnTo>
                  <a:pt x="42" y="31"/>
                </a:lnTo>
                <a:lnTo>
                  <a:pt x="37" y="33"/>
                </a:lnTo>
                <a:lnTo>
                  <a:pt x="27" y="37"/>
                </a:lnTo>
                <a:lnTo>
                  <a:pt x="17" y="39"/>
                </a:lnTo>
                <a:lnTo>
                  <a:pt x="17" y="33"/>
                </a:lnTo>
                <a:lnTo>
                  <a:pt x="17" y="27"/>
                </a:lnTo>
                <a:lnTo>
                  <a:pt x="19" y="25"/>
                </a:lnTo>
                <a:close/>
              </a:path>
            </a:pathLst>
          </a:custGeom>
          <a:solidFill>
            <a:srgbClr val="FFCC66"/>
          </a:solidFill>
          <a:ln w="9525">
            <a:noFill/>
            <a:round/>
            <a:headEnd/>
            <a:tailEnd/>
          </a:ln>
        </p:spPr>
        <p:txBody>
          <a:bodyPr/>
          <a:lstStyle/>
          <a:p>
            <a:endParaRPr lang="it-IT"/>
          </a:p>
        </p:txBody>
      </p:sp>
      <p:sp>
        <p:nvSpPr>
          <p:cNvPr id="15662" name="Freeform 597"/>
          <p:cNvSpPr>
            <a:spLocks noChangeAspect="1"/>
          </p:cNvSpPr>
          <p:nvPr/>
        </p:nvSpPr>
        <p:spPr bwMode="auto">
          <a:xfrm>
            <a:off x="1638300" y="1987550"/>
            <a:ext cx="344488" cy="133350"/>
          </a:xfrm>
          <a:custGeom>
            <a:avLst/>
            <a:gdLst>
              <a:gd name="T0" fmla="*/ 2147483647 w 203"/>
              <a:gd name="T1" fmla="*/ 0 h 79"/>
              <a:gd name="T2" fmla="*/ 2147483647 w 203"/>
              <a:gd name="T3" fmla="*/ 2147483647 h 79"/>
              <a:gd name="T4" fmla="*/ 2147483647 w 203"/>
              <a:gd name="T5" fmla="*/ 2147483647 h 79"/>
              <a:gd name="T6" fmla="*/ 2147483647 w 203"/>
              <a:gd name="T7" fmla="*/ 2147483647 h 79"/>
              <a:gd name="T8" fmla="*/ 2147483647 w 203"/>
              <a:gd name="T9" fmla="*/ 2147483647 h 79"/>
              <a:gd name="T10" fmla="*/ 2147483647 w 203"/>
              <a:gd name="T11" fmla="*/ 2147483647 h 79"/>
              <a:gd name="T12" fmla="*/ 2147483647 w 203"/>
              <a:gd name="T13" fmla="*/ 2147483647 h 79"/>
              <a:gd name="T14" fmla="*/ 2147483647 w 203"/>
              <a:gd name="T15" fmla="*/ 2147483647 h 79"/>
              <a:gd name="T16" fmla="*/ 2147483647 w 203"/>
              <a:gd name="T17" fmla="*/ 2147483647 h 79"/>
              <a:gd name="T18" fmla="*/ 2147483647 w 203"/>
              <a:gd name="T19" fmla="*/ 2147483647 h 79"/>
              <a:gd name="T20" fmla="*/ 2147483647 w 203"/>
              <a:gd name="T21" fmla="*/ 2147483647 h 79"/>
              <a:gd name="T22" fmla="*/ 2147483647 w 203"/>
              <a:gd name="T23" fmla="*/ 2147483647 h 79"/>
              <a:gd name="T24" fmla="*/ 2147483647 w 203"/>
              <a:gd name="T25" fmla="*/ 2147483647 h 79"/>
              <a:gd name="T26" fmla="*/ 2147483647 w 203"/>
              <a:gd name="T27" fmla="*/ 2147483647 h 79"/>
              <a:gd name="T28" fmla="*/ 2147483647 w 203"/>
              <a:gd name="T29" fmla="*/ 2147483647 h 79"/>
              <a:gd name="T30" fmla="*/ 2147483647 w 203"/>
              <a:gd name="T31" fmla="*/ 2147483647 h 79"/>
              <a:gd name="T32" fmla="*/ 2147483647 w 203"/>
              <a:gd name="T33" fmla="*/ 2147483647 h 79"/>
              <a:gd name="T34" fmla="*/ 2147483647 w 203"/>
              <a:gd name="T35" fmla="*/ 2147483647 h 79"/>
              <a:gd name="T36" fmla="*/ 2147483647 w 203"/>
              <a:gd name="T37" fmla="*/ 2147483647 h 79"/>
              <a:gd name="T38" fmla="*/ 2147483647 w 203"/>
              <a:gd name="T39" fmla="*/ 2147483647 h 79"/>
              <a:gd name="T40" fmla="*/ 2147483647 w 203"/>
              <a:gd name="T41" fmla="*/ 2147483647 h 79"/>
              <a:gd name="T42" fmla="*/ 2147483647 w 203"/>
              <a:gd name="T43" fmla="*/ 2147483647 h 79"/>
              <a:gd name="T44" fmla="*/ 2147483647 w 203"/>
              <a:gd name="T45" fmla="*/ 2147483647 h 79"/>
              <a:gd name="T46" fmla="*/ 2147483647 w 203"/>
              <a:gd name="T47" fmla="*/ 2147483647 h 79"/>
              <a:gd name="T48" fmla="*/ 2147483647 w 203"/>
              <a:gd name="T49" fmla="*/ 2147483647 h 79"/>
              <a:gd name="T50" fmla="*/ 2147483647 w 203"/>
              <a:gd name="T51" fmla="*/ 2147483647 h 79"/>
              <a:gd name="T52" fmla="*/ 2147483647 w 203"/>
              <a:gd name="T53" fmla="*/ 2147483647 h 79"/>
              <a:gd name="T54" fmla="*/ 2147483647 w 203"/>
              <a:gd name="T55" fmla="*/ 2147483647 h 79"/>
              <a:gd name="T56" fmla="*/ 2147483647 w 203"/>
              <a:gd name="T57" fmla="*/ 2147483647 h 79"/>
              <a:gd name="T58" fmla="*/ 2147483647 w 203"/>
              <a:gd name="T59" fmla="*/ 2147483647 h 79"/>
              <a:gd name="T60" fmla="*/ 2147483647 w 203"/>
              <a:gd name="T61" fmla="*/ 2147483647 h 79"/>
              <a:gd name="T62" fmla="*/ 2147483647 w 203"/>
              <a:gd name="T63" fmla="*/ 2147483647 h 79"/>
              <a:gd name="T64" fmla="*/ 2147483647 w 203"/>
              <a:gd name="T65" fmla="*/ 2147483647 h 79"/>
              <a:gd name="T66" fmla="*/ 2147483647 w 203"/>
              <a:gd name="T67" fmla="*/ 2147483647 h 79"/>
              <a:gd name="T68" fmla="*/ 2147483647 w 203"/>
              <a:gd name="T69" fmla="*/ 2147483647 h 79"/>
              <a:gd name="T70" fmla="*/ 2147483647 w 203"/>
              <a:gd name="T71" fmla="*/ 2147483647 h 79"/>
              <a:gd name="T72" fmla="*/ 2147483647 w 203"/>
              <a:gd name="T73" fmla="*/ 2147483647 h 79"/>
              <a:gd name="T74" fmla="*/ 2147483647 w 203"/>
              <a:gd name="T75" fmla="*/ 2147483647 h 79"/>
              <a:gd name="T76" fmla="*/ 2147483647 w 203"/>
              <a:gd name="T77" fmla="*/ 2147483647 h 79"/>
              <a:gd name="T78" fmla="*/ 2147483647 w 203"/>
              <a:gd name="T79" fmla="*/ 2147483647 h 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3"/>
              <a:gd name="T121" fmla="*/ 0 h 79"/>
              <a:gd name="T122" fmla="*/ 203 w 203"/>
              <a:gd name="T123" fmla="*/ 79 h 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3" h="79">
                <a:moveTo>
                  <a:pt x="19" y="25"/>
                </a:moveTo>
                <a:lnTo>
                  <a:pt x="94" y="0"/>
                </a:lnTo>
                <a:lnTo>
                  <a:pt x="90" y="10"/>
                </a:lnTo>
                <a:lnTo>
                  <a:pt x="88" y="16"/>
                </a:lnTo>
                <a:lnTo>
                  <a:pt x="98" y="14"/>
                </a:lnTo>
                <a:lnTo>
                  <a:pt x="104" y="14"/>
                </a:lnTo>
                <a:lnTo>
                  <a:pt x="108" y="10"/>
                </a:lnTo>
                <a:lnTo>
                  <a:pt x="111" y="8"/>
                </a:lnTo>
                <a:lnTo>
                  <a:pt x="113" y="16"/>
                </a:lnTo>
                <a:lnTo>
                  <a:pt x="113" y="21"/>
                </a:lnTo>
                <a:lnTo>
                  <a:pt x="121" y="21"/>
                </a:lnTo>
                <a:lnTo>
                  <a:pt x="150" y="10"/>
                </a:lnTo>
                <a:lnTo>
                  <a:pt x="152" y="18"/>
                </a:lnTo>
                <a:lnTo>
                  <a:pt x="156" y="25"/>
                </a:lnTo>
                <a:lnTo>
                  <a:pt x="161" y="21"/>
                </a:lnTo>
                <a:lnTo>
                  <a:pt x="165" y="18"/>
                </a:lnTo>
                <a:lnTo>
                  <a:pt x="165" y="14"/>
                </a:lnTo>
                <a:lnTo>
                  <a:pt x="165" y="8"/>
                </a:lnTo>
                <a:lnTo>
                  <a:pt x="165" y="4"/>
                </a:lnTo>
                <a:lnTo>
                  <a:pt x="167" y="2"/>
                </a:lnTo>
                <a:lnTo>
                  <a:pt x="171" y="2"/>
                </a:lnTo>
                <a:lnTo>
                  <a:pt x="173" y="0"/>
                </a:lnTo>
                <a:lnTo>
                  <a:pt x="182" y="2"/>
                </a:lnTo>
                <a:lnTo>
                  <a:pt x="192" y="0"/>
                </a:lnTo>
                <a:lnTo>
                  <a:pt x="194" y="10"/>
                </a:lnTo>
                <a:lnTo>
                  <a:pt x="196" y="18"/>
                </a:lnTo>
                <a:lnTo>
                  <a:pt x="194" y="23"/>
                </a:lnTo>
                <a:lnTo>
                  <a:pt x="192" y="31"/>
                </a:lnTo>
                <a:lnTo>
                  <a:pt x="186" y="37"/>
                </a:lnTo>
                <a:lnTo>
                  <a:pt x="184" y="41"/>
                </a:lnTo>
                <a:lnTo>
                  <a:pt x="194" y="44"/>
                </a:lnTo>
                <a:lnTo>
                  <a:pt x="203" y="50"/>
                </a:lnTo>
                <a:lnTo>
                  <a:pt x="203" y="58"/>
                </a:lnTo>
                <a:lnTo>
                  <a:pt x="186" y="60"/>
                </a:lnTo>
                <a:lnTo>
                  <a:pt x="173" y="58"/>
                </a:lnTo>
                <a:lnTo>
                  <a:pt x="163" y="64"/>
                </a:lnTo>
                <a:lnTo>
                  <a:pt x="150" y="69"/>
                </a:lnTo>
                <a:lnTo>
                  <a:pt x="134" y="66"/>
                </a:lnTo>
                <a:lnTo>
                  <a:pt x="123" y="64"/>
                </a:lnTo>
                <a:lnTo>
                  <a:pt x="100" y="67"/>
                </a:lnTo>
                <a:lnTo>
                  <a:pt x="75" y="75"/>
                </a:lnTo>
                <a:lnTo>
                  <a:pt x="62" y="77"/>
                </a:lnTo>
                <a:lnTo>
                  <a:pt x="50" y="79"/>
                </a:lnTo>
                <a:lnTo>
                  <a:pt x="44" y="79"/>
                </a:lnTo>
                <a:lnTo>
                  <a:pt x="38" y="79"/>
                </a:lnTo>
                <a:lnTo>
                  <a:pt x="35" y="77"/>
                </a:lnTo>
                <a:lnTo>
                  <a:pt x="29" y="75"/>
                </a:lnTo>
                <a:lnTo>
                  <a:pt x="29" y="67"/>
                </a:lnTo>
                <a:lnTo>
                  <a:pt x="19" y="66"/>
                </a:lnTo>
                <a:lnTo>
                  <a:pt x="12" y="64"/>
                </a:lnTo>
                <a:lnTo>
                  <a:pt x="6" y="62"/>
                </a:lnTo>
                <a:lnTo>
                  <a:pt x="0" y="56"/>
                </a:lnTo>
                <a:lnTo>
                  <a:pt x="17" y="52"/>
                </a:lnTo>
                <a:lnTo>
                  <a:pt x="31" y="50"/>
                </a:lnTo>
                <a:lnTo>
                  <a:pt x="52" y="52"/>
                </a:lnTo>
                <a:lnTo>
                  <a:pt x="71" y="52"/>
                </a:lnTo>
                <a:lnTo>
                  <a:pt x="37" y="46"/>
                </a:lnTo>
                <a:lnTo>
                  <a:pt x="8" y="44"/>
                </a:lnTo>
                <a:lnTo>
                  <a:pt x="33" y="39"/>
                </a:lnTo>
                <a:lnTo>
                  <a:pt x="56" y="31"/>
                </a:lnTo>
                <a:lnTo>
                  <a:pt x="52" y="31"/>
                </a:lnTo>
                <a:lnTo>
                  <a:pt x="46" y="31"/>
                </a:lnTo>
                <a:lnTo>
                  <a:pt x="42" y="31"/>
                </a:lnTo>
                <a:lnTo>
                  <a:pt x="37" y="33"/>
                </a:lnTo>
                <a:lnTo>
                  <a:pt x="27" y="37"/>
                </a:lnTo>
                <a:lnTo>
                  <a:pt x="17" y="39"/>
                </a:lnTo>
                <a:lnTo>
                  <a:pt x="17" y="33"/>
                </a:lnTo>
                <a:lnTo>
                  <a:pt x="17" y="27"/>
                </a:lnTo>
                <a:lnTo>
                  <a:pt x="19" y="25"/>
                </a:lnTo>
              </a:path>
            </a:pathLst>
          </a:custGeom>
          <a:solidFill>
            <a:srgbClr val="FFCC66"/>
          </a:solidFill>
          <a:ln w="0">
            <a:noFill/>
            <a:round/>
            <a:headEnd/>
            <a:tailEnd/>
          </a:ln>
        </p:spPr>
        <p:txBody>
          <a:bodyPr/>
          <a:lstStyle/>
          <a:p>
            <a:endParaRPr lang="it-IT"/>
          </a:p>
        </p:txBody>
      </p:sp>
      <p:sp>
        <p:nvSpPr>
          <p:cNvPr id="15663" name="Freeform 598"/>
          <p:cNvSpPr>
            <a:spLocks noChangeAspect="1"/>
          </p:cNvSpPr>
          <p:nvPr/>
        </p:nvSpPr>
        <p:spPr bwMode="auto">
          <a:xfrm>
            <a:off x="1730375" y="1876425"/>
            <a:ext cx="171450" cy="49213"/>
          </a:xfrm>
          <a:custGeom>
            <a:avLst/>
            <a:gdLst>
              <a:gd name="T0" fmla="*/ 2147483647 w 102"/>
              <a:gd name="T1" fmla="*/ 2147483647 h 29"/>
              <a:gd name="T2" fmla="*/ 2147483647 w 102"/>
              <a:gd name="T3" fmla="*/ 2147483647 h 29"/>
              <a:gd name="T4" fmla="*/ 2147483647 w 102"/>
              <a:gd name="T5" fmla="*/ 2147483647 h 29"/>
              <a:gd name="T6" fmla="*/ 2147483647 w 102"/>
              <a:gd name="T7" fmla="*/ 2147483647 h 29"/>
              <a:gd name="T8" fmla="*/ 2147483647 w 102"/>
              <a:gd name="T9" fmla="*/ 2147483647 h 29"/>
              <a:gd name="T10" fmla="*/ 2147483647 w 102"/>
              <a:gd name="T11" fmla="*/ 2147483647 h 29"/>
              <a:gd name="T12" fmla="*/ 2147483647 w 102"/>
              <a:gd name="T13" fmla="*/ 2147483647 h 29"/>
              <a:gd name="T14" fmla="*/ 2147483647 w 102"/>
              <a:gd name="T15" fmla="*/ 2147483647 h 29"/>
              <a:gd name="T16" fmla="*/ 2147483647 w 102"/>
              <a:gd name="T17" fmla="*/ 0 h 29"/>
              <a:gd name="T18" fmla="*/ 2147483647 w 102"/>
              <a:gd name="T19" fmla="*/ 2147483647 h 29"/>
              <a:gd name="T20" fmla="*/ 2147483647 w 102"/>
              <a:gd name="T21" fmla="*/ 2147483647 h 29"/>
              <a:gd name="T22" fmla="*/ 2147483647 w 102"/>
              <a:gd name="T23" fmla="*/ 2147483647 h 29"/>
              <a:gd name="T24" fmla="*/ 0 w 102"/>
              <a:gd name="T25" fmla="*/ 2147483647 h 29"/>
              <a:gd name="T26" fmla="*/ 2147483647 w 102"/>
              <a:gd name="T27" fmla="*/ 214748364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9"/>
              <a:gd name="T44" fmla="*/ 102 w 10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9">
                <a:moveTo>
                  <a:pt x="31" y="29"/>
                </a:moveTo>
                <a:lnTo>
                  <a:pt x="48" y="23"/>
                </a:lnTo>
                <a:lnTo>
                  <a:pt x="69" y="19"/>
                </a:lnTo>
                <a:lnTo>
                  <a:pt x="78" y="17"/>
                </a:lnTo>
                <a:lnTo>
                  <a:pt x="86" y="14"/>
                </a:lnTo>
                <a:lnTo>
                  <a:pt x="94" y="12"/>
                </a:lnTo>
                <a:lnTo>
                  <a:pt x="102" y="6"/>
                </a:lnTo>
                <a:lnTo>
                  <a:pt x="92" y="2"/>
                </a:lnTo>
                <a:lnTo>
                  <a:pt x="80" y="0"/>
                </a:lnTo>
                <a:lnTo>
                  <a:pt x="61" y="4"/>
                </a:lnTo>
                <a:lnTo>
                  <a:pt x="36" y="12"/>
                </a:lnTo>
                <a:lnTo>
                  <a:pt x="13" y="19"/>
                </a:lnTo>
                <a:lnTo>
                  <a:pt x="0" y="29"/>
                </a:lnTo>
                <a:lnTo>
                  <a:pt x="31" y="29"/>
                </a:lnTo>
                <a:close/>
              </a:path>
            </a:pathLst>
          </a:custGeom>
          <a:solidFill>
            <a:srgbClr val="FFCC66"/>
          </a:solidFill>
          <a:ln w="9525">
            <a:noFill/>
            <a:round/>
            <a:headEnd/>
            <a:tailEnd/>
          </a:ln>
        </p:spPr>
        <p:txBody>
          <a:bodyPr/>
          <a:lstStyle/>
          <a:p>
            <a:endParaRPr lang="it-IT"/>
          </a:p>
        </p:txBody>
      </p:sp>
      <p:sp>
        <p:nvSpPr>
          <p:cNvPr id="15664" name="Freeform 599"/>
          <p:cNvSpPr>
            <a:spLocks noChangeAspect="1"/>
          </p:cNvSpPr>
          <p:nvPr/>
        </p:nvSpPr>
        <p:spPr bwMode="auto">
          <a:xfrm>
            <a:off x="1730375" y="1876425"/>
            <a:ext cx="171450" cy="49213"/>
          </a:xfrm>
          <a:custGeom>
            <a:avLst/>
            <a:gdLst>
              <a:gd name="T0" fmla="*/ 2147483647 w 102"/>
              <a:gd name="T1" fmla="*/ 2147483647 h 29"/>
              <a:gd name="T2" fmla="*/ 2147483647 w 102"/>
              <a:gd name="T3" fmla="*/ 2147483647 h 29"/>
              <a:gd name="T4" fmla="*/ 2147483647 w 102"/>
              <a:gd name="T5" fmla="*/ 2147483647 h 29"/>
              <a:gd name="T6" fmla="*/ 2147483647 w 102"/>
              <a:gd name="T7" fmla="*/ 2147483647 h 29"/>
              <a:gd name="T8" fmla="*/ 2147483647 w 102"/>
              <a:gd name="T9" fmla="*/ 2147483647 h 29"/>
              <a:gd name="T10" fmla="*/ 2147483647 w 102"/>
              <a:gd name="T11" fmla="*/ 2147483647 h 29"/>
              <a:gd name="T12" fmla="*/ 2147483647 w 102"/>
              <a:gd name="T13" fmla="*/ 2147483647 h 29"/>
              <a:gd name="T14" fmla="*/ 2147483647 w 102"/>
              <a:gd name="T15" fmla="*/ 2147483647 h 29"/>
              <a:gd name="T16" fmla="*/ 2147483647 w 102"/>
              <a:gd name="T17" fmla="*/ 0 h 29"/>
              <a:gd name="T18" fmla="*/ 2147483647 w 102"/>
              <a:gd name="T19" fmla="*/ 2147483647 h 29"/>
              <a:gd name="T20" fmla="*/ 2147483647 w 102"/>
              <a:gd name="T21" fmla="*/ 2147483647 h 29"/>
              <a:gd name="T22" fmla="*/ 2147483647 w 102"/>
              <a:gd name="T23" fmla="*/ 2147483647 h 29"/>
              <a:gd name="T24" fmla="*/ 0 w 102"/>
              <a:gd name="T25" fmla="*/ 2147483647 h 29"/>
              <a:gd name="T26" fmla="*/ 0 w 102"/>
              <a:gd name="T27" fmla="*/ 2147483647 h 29"/>
              <a:gd name="T28" fmla="*/ 2147483647 w 102"/>
              <a:gd name="T29" fmla="*/ 2147483647 h 29"/>
              <a:gd name="T30" fmla="*/ 2147483647 w 102"/>
              <a:gd name="T31" fmla="*/ 2147483647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29"/>
              <a:gd name="T50" fmla="*/ 102 w 102"/>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29">
                <a:moveTo>
                  <a:pt x="31" y="29"/>
                </a:moveTo>
                <a:lnTo>
                  <a:pt x="48" y="23"/>
                </a:lnTo>
                <a:lnTo>
                  <a:pt x="69" y="19"/>
                </a:lnTo>
                <a:lnTo>
                  <a:pt x="78" y="17"/>
                </a:lnTo>
                <a:lnTo>
                  <a:pt x="86" y="14"/>
                </a:lnTo>
                <a:lnTo>
                  <a:pt x="94" y="12"/>
                </a:lnTo>
                <a:lnTo>
                  <a:pt x="102" y="6"/>
                </a:lnTo>
                <a:lnTo>
                  <a:pt x="92" y="2"/>
                </a:lnTo>
                <a:lnTo>
                  <a:pt x="80" y="0"/>
                </a:lnTo>
                <a:lnTo>
                  <a:pt x="61" y="4"/>
                </a:lnTo>
                <a:lnTo>
                  <a:pt x="36" y="12"/>
                </a:lnTo>
                <a:lnTo>
                  <a:pt x="13" y="19"/>
                </a:lnTo>
                <a:lnTo>
                  <a:pt x="0" y="29"/>
                </a:lnTo>
                <a:lnTo>
                  <a:pt x="31" y="29"/>
                </a:lnTo>
              </a:path>
            </a:pathLst>
          </a:custGeom>
          <a:solidFill>
            <a:srgbClr val="FFCC66"/>
          </a:solidFill>
          <a:ln w="0">
            <a:noFill/>
            <a:round/>
            <a:headEnd/>
            <a:tailEnd/>
          </a:ln>
        </p:spPr>
        <p:txBody>
          <a:bodyPr/>
          <a:lstStyle/>
          <a:p>
            <a:endParaRPr lang="it-IT"/>
          </a:p>
        </p:txBody>
      </p:sp>
      <p:sp>
        <p:nvSpPr>
          <p:cNvPr id="15665" name="Freeform 600"/>
          <p:cNvSpPr>
            <a:spLocks noChangeAspect="1"/>
          </p:cNvSpPr>
          <p:nvPr/>
        </p:nvSpPr>
        <p:spPr bwMode="auto">
          <a:xfrm>
            <a:off x="1817688" y="1897063"/>
            <a:ext cx="233362" cy="68262"/>
          </a:xfrm>
          <a:custGeom>
            <a:avLst/>
            <a:gdLst>
              <a:gd name="T0" fmla="*/ 0 w 138"/>
              <a:gd name="T1" fmla="*/ 2147483647 h 40"/>
              <a:gd name="T2" fmla="*/ 2147483647 w 138"/>
              <a:gd name="T3" fmla="*/ 2147483647 h 40"/>
              <a:gd name="T4" fmla="*/ 2147483647 w 138"/>
              <a:gd name="T5" fmla="*/ 2147483647 h 40"/>
              <a:gd name="T6" fmla="*/ 2147483647 w 138"/>
              <a:gd name="T7" fmla="*/ 2147483647 h 40"/>
              <a:gd name="T8" fmla="*/ 2147483647 w 138"/>
              <a:gd name="T9" fmla="*/ 2147483647 h 40"/>
              <a:gd name="T10" fmla="*/ 2147483647 w 138"/>
              <a:gd name="T11" fmla="*/ 2147483647 h 40"/>
              <a:gd name="T12" fmla="*/ 2147483647 w 138"/>
              <a:gd name="T13" fmla="*/ 2147483647 h 40"/>
              <a:gd name="T14" fmla="*/ 2147483647 w 138"/>
              <a:gd name="T15" fmla="*/ 2147483647 h 40"/>
              <a:gd name="T16" fmla="*/ 2147483647 w 138"/>
              <a:gd name="T17" fmla="*/ 2147483647 h 40"/>
              <a:gd name="T18" fmla="*/ 2147483647 w 138"/>
              <a:gd name="T19" fmla="*/ 2147483647 h 40"/>
              <a:gd name="T20" fmla="*/ 2147483647 w 138"/>
              <a:gd name="T21" fmla="*/ 2147483647 h 40"/>
              <a:gd name="T22" fmla="*/ 2147483647 w 138"/>
              <a:gd name="T23" fmla="*/ 2147483647 h 40"/>
              <a:gd name="T24" fmla="*/ 2147483647 w 138"/>
              <a:gd name="T25" fmla="*/ 2147483647 h 40"/>
              <a:gd name="T26" fmla="*/ 2147483647 w 138"/>
              <a:gd name="T27" fmla="*/ 2147483647 h 40"/>
              <a:gd name="T28" fmla="*/ 2147483647 w 138"/>
              <a:gd name="T29" fmla="*/ 2147483647 h 40"/>
              <a:gd name="T30" fmla="*/ 2147483647 w 138"/>
              <a:gd name="T31" fmla="*/ 2147483647 h 40"/>
              <a:gd name="T32" fmla="*/ 2147483647 w 138"/>
              <a:gd name="T33" fmla="*/ 2147483647 h 40"/>
              <a:gd name="T34" fmla="*/ 2147483647 w 138"/>
              <a:gd name="T35" fmla="*/ 2147483647 h 40"/>
              <a:gd name="T36" fmla="*/ 2147483647 w 138"/>
              <a:gd name="T37" fmla="*/ 0 h 40"/>
              <a:gd name="T38" fmla="*/ 2147483647 w 138"/>
              <a:gd name="T39" fmla="*/ 0 h 40"/>
              <a:gd name="T40" fmla="*/ 2147483647 w 138"/>
              <a:gd name="T41" fmla="*/ 2147483647 h 40"/>
              <a:gd name="T42" fmla="*/ 2147483647 w 138"/>
              <a:gd name="T43" fmla="*/ 2147483647 h 40"/>
              <a:gd name="T44" fmla="*/ 2147483647 w 138"/>
              <a:gd name="T45" fmla="*/ 2147483647 h 40"/>
              <a:gd name="T46" fmla="*/ 2147483647 w 138"/>
              <a:gd name="T47" fmla="*/ 2147483647 h 40"/>
              <a:gd name="T48" fmla="*/ 2147483647 w 138"/>
              <a:gd name="T49" fmla="*/ 2147483647 h 40"/>
              <a:gd name="T50" fmla="*/ 2147483647 w 138"/>
              <a:gd name="T51" fmla="*/ 2147483647 h 40"/>
              <a:gd name="T52" fmla="*/ 2147483647 w 138"/>
              <a:gd name="T53" fmla="*/ 2147483647 h 40"/>
              <a:gd name="T54" fmla="*/ 2147483647 w 138"/>
              <a:gd name="T55" fmla="*/ 2147483647 h 40"/>
              <a:gd name="T56" fmla="*/ 2147483647 w 138"/>
              <a:gd name="T57" fmla="*/ 2147483647 h 40"/>
              <a:gd name="T58" fmla="*/ 2147483647 w 138"/>
              <a:gd name="T59" fmla="*/ 2147483647 h 40"/>
              <a:gd name="T60" fmla="*/ 2147483647 w 138"/>
              <a:gd name="T61" fmla="*/ 2147483647 h 40"/>
              <a:gd name="T62" fmla="*/ 2147483647 w 138"/>
              <a:gd name="T63" fmla="*/ 2147483647 h 40"/>
              <a:gd name="T64" fmla="*/ 2147483647 w 138"/>
              <a:gd name="T65" fmla="*/ 2147483647 h 40"/>
              <a:gd name="T66" fmla="*/ 2147483647 w 138"/>
              <a:gd name="T67" fmla="*/ 2147483647 h 40"/>
              <a:gd name="T68" fmla="*/ 2147483647 w 138"/>
              <a:gd name="T69" fmla="*/ 2147483647 h 40"/>
              <a:gd name="T70" fmla="*/ 0 w 138"/>
              <a:gd name="T71" fmla="*/ 2147483647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40"/>
              <a:gd name="T110" fmla="*/ 138 w 138"/>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40">
                <a:moveTo>
                  <a:pt x="0" y="26"/>
                </a:moveTo>
                <a:lnTo>
                  <a:pt x="13" y="26"/>
                </a:lnTo>
                <a:lnTo>
                  <a:pt x="30" y="25"/>
                </a:lnTo>
                <a:lnTo>
                  <a:pt x="25" y="30"/>
                </a:lnTo>
                <a:lnTo>
                  <a:pt x="23" y="36"/>
                </a:lnTo>
                <a:lnTo>
                  <a:pt x="25" y="40"/>
                </a:lnTo>
                <a:lnTo>
                  <a:pt x="28" y="40"/>
                </a:lnTo>
                <a:lnTo>
                  <a:pt x="51" y="36"/>
                </a:lnTo>
                <a:lnTo>
                  <a:pt x="76" y="32"/>
                </a:lnTo>
                <a:lnTo>
                  <a:pt x="84" y="32"/>
                </a:lnTo>
                <a:lnTo>
                  <a:pt x="92" y="32"/>
                </a:lnTo>
                <a:lnTo>
                  <a:pt x="105" y="30"/>
                </a:lnTo>
                <a:lnTo>
                  <a:pt x="117" y="28"/>
                </a:lnTo>
                <a:lnTo>
                  <a:pt x="128" y="23"/>
                </a:lnTo>
                <a:lnTo>
                  <a:pt x="138" y="17"/>
                </a:lnTo>
                <a:lnTo>
                  <a:pt x="126" y="15"/>
                </a:lnTo>
                <a:lnTo>
                  <a:pt x="117" y="15"/>
                </a:lnTo>
                <a:lnTo>
                  <a:pt x="120" y="9"/>
                </a:lnTo>
                <a:lnTo>
                  <a:pt x="122" y="0"/>
                </a:lnTo>
                <a:lnTo>
                  <a:pt x="113" y="0"/>
                </a:lnTo>
                <a:lnTo>
                  <a:pt x="105" y="5"/>
                </a:lnTo>
                <a:lnTo>
                  <a:pt x="101" y="13"/>
                </a:lnTo>
                <a:lnTo>
                  <a:pt x="97" y="17"/>
                </a:lnTo>
                <a:lnTo>
                  <a:pt x="96" y="19"/>
                </a:lnTo>
                <a:lnTo>
                  <a:pt x="92" y="21"/>
                </a:lnTo>
                <a:lnTo>
                  <a:pt x="88" y="21"/>
                </a:lnTo>
                <a:lnTo>
                  <a:pt x="71" y="17"/>
                </a:lnTo>
                <a:lnTo>
                  <a:pt x="59" y="11"/>
                </a:lnTo>
                <a:lnTo>
                  <a:pt x="51" y="9"/>
                </a:lnTo>
                <a:lnTo>
                  <a:pt x="44" y="9"/>
                </a:lnTo>
                <a:lnTo>
                  <a:pt x="34" y="11"/>
                </a:lnTo>
                <a:lnTo>
                  <a:pt x="25" y="13"/>
                </a:lnTo>
                <a:lnTo>
                  <a:pt x="15" y="17"/>
                </a:lnTo>
                <a:lnTo>
                  <a:pt x="7" y="21"/>
                </a:lnTo>
                <a:lnTo>
                  <a:pt x="2" y="25"/>
                </a:lnTo>
                <a:lnTo>
                  <a:pt x="0" y="26"/>
                </a:lnTo>
                <a:close/>
              </a:path>
            </a:pathLst>
          </a:custGeom>
          <a:solidFill>
            <a:srgbClr val="FFCC66"/>
          </a:solidFill>
          <a:ln w="9525">
            <a:noFill/>
            <a:round/>
            <a:headEnd/>
            <a:tailEnd/>
          </a:ln>
        </p:spPr>
        <p:txBody>
          <a:bodyPr/>
          <a:lstStyle/>
          <a:p>
            <a:endParaRPr lang="it-IT"/>
          </a:p>
        </p:txBody>
      </p:sp>
      <p:sp>
        <p:nvSpPr>
          <p:cNvPr id="15666" name="Freeform 601"/>
          <p:cNvSpPr>
            <a:spLocks noChangeAspect="1"/>
          </p:cNvSpPr>
          <p:nvPr/>
        </p:nvSpPr>
        <p:spPr bwMode="auto">
          <a:xfrm>
            <a:off x="1817688" y="1897063"/>
            <a:ext cx="233362" cy="68262"/>
          </a:xfrm>
          <a:custGeom>
            <a:avLst/>
            <a:gdLst>
              <a:gd name="T0" fmla="*/ 0 w 138"/>
              <a:gd name="T1" fmla="*/ 2147483647 h 40"/>
              <a:gd name="T2" fmla="*/ 2147483647 w 138"/>
              <a:gd name="T3" fmla="*/ 2147483647 h 40"/>
              <a:gd name="T4" fmla="*/ 2147483647 w 138"/>
              <a:gd name="T5" fmla="*/ 2147483647 h 40"/>
              <a:gd name="T6" fmla="*/ 2147483647 w 138"/>
              <a:gd name="T7" fmla="*/ 2147483647 h 40"/>
              <a:gd name="T8" fmla="*/ 2147483647 w 138"/>
              <a:gd name="T9" fmla="*/ 2147483647 h 40"/>
              <a:gd name="T10" fmla="*/ 2147483647 w 138"/>
              <a:gd name="T11" fmla="*/ 2147483647 h 40"/>
              <a:gd name="T12" fmla="*/ 2147483647 w 138"/>
              <a:gd name="T13" fmla="*/ 2147483647 h 40"/>
              <a:gd name="T14" fmla="*/ 2147483647 w 138"/>
              <a:gd name="T15" fmla="*/ 2147483647 h 40"/>
              <a:gd name="T16" fmla="*/ 2147483647 w 138"/>
              <a:gd name="T17" fmla="*/ 2147483647 h 40"/>
              <a:gd name="T18" fmla="*/ 2147483647 w 138"/>
              <a:gd name="T19" fmla="*/ 2147483647 h 40"/>
              <a:gd name="T20" fmla="*/ 2147483647 w 138"/>
              <a:gd name="T21" fmla="*/ 2147483647 h 40"/>
              <a:gd name="T22" fmla="*/ 2147483647 w 138"/>
              <a:gd name="T23" fmla="*/ 2147483647 h 40"/>
              <a:gd name="T24" fmla="*/ 2147483647 w 138"/>
              <a:gd name="T25" fmla="*/ 2147483647 h 40"/>
              <a:gd name="T26" fmla="*/ 2147483647 w 138"/>
              <a:gd name="T27" fmla="*/ 2147483647 h 40"/>
              <a:gd name="T28" fmla="*/ 2147483647 w 138"/>
              <a:gd name="T29" fmla="*/ 2147483647 h 40"/>
              <a:gd name="T30" fmla="*/ 2147483647 w 138"/>
              <a:gd name="T31" fmla="*/ 2147483647 h 40"/>
              <a:gd name="T32" fmla="*/ 2147483647 w 138"/>
              <a:gd name="T33" fmla="*/ 2147483647 h 40"/>
              <a:gd name="T34" fmla="*/ 2147483647 w 138"/>
              <a:gd name="T35" fmla="*/ 2147483647 h 40"/>
              <a:gd name="T36" fmla="*/ 2147483647 w 138"/>
              <a:gd name="T37" fmla="*/ 0 h 40"/>
              <a:gd name="T38" fmla="*/ 2147483647 w 138"/>
              <a:gd name="T39" fmla="*/ 0 h 40"/>
              <a:gd name="T40" fmla="*/ 2147483647 w 138"/>
              <a:gd name="T41" fmla="*/ 0 h 40"/>
              <a:gd name="T42" fmla="*/ 2147483647 w 138"/>
              <a:gd name="T43" fmla="*/ 0 h 40"/>
              <a:gd name="T44" fmla="*/ 2147483647 w 138"/>
              <a:gd name="T45" fmla="*/ 2147483647 h 40"/>
              <a:gd name="T46" fmla="*/ 2147483647 w 138"/>
              <a:gd name="T47" fmla="*/ 2147483647 h 40"/>
              <a:gd name="T48" fmla="*/ 2147483647 w 138"/>
              <a:gd name="T49" fmla="*/ 2147483647 h 40"/>
              <a:gd name="T50" fmla="*/ 2147483647 w 138"/>
              <a:gd name="T51" fmla="*/ 2147483647 h 40"/>
              <a:gd name="T52" fmla="*/ 2147483647 w 138"/>
              <a:gd name="T53" fmla="*/ 2147483647 h 40"/>
              <a:gd name="T54" fmla="*/ 2147483647 w 138"/>
              <a:gd name="T55" fmla="*/ 2147483647 h 40"/>
              <a:gd name="T56" fmla="*/ 2147483647 w 138"/>
              <a:gd name="T57" fmla="*/ 2147483647 h 40"/>
              <a:gd name="T58" fmla="*/ 2147483647 w 138"/>
              <a:gd name="T59" fmla="*/ 2147483647 h 40"/>
              <a:gd name="T60" fmla="*/ 2147483647 w 138"/>
              <a:gd name="T61" fmla="*/ 2147483647 h 40"/>
              <a:gd name="T62" fmla="*/ 2147483647 w 138"/>
              <a:gd name="T63" fmla="*/ 2147483647 h 40"/>
              <a:gd name="T64" fmla="*/ 2147483647 w 138"/>
              <a:gd name="T65" fmla="*/ 2147483647 h 40"/>
              <a:gd name="T66" fmla="*/ 2147483647 w 138"/>
              <a:gd name="T67" fmla="*/ 2147483647 h 40"/>
              <a:gd name="T68" fmla="*/ 2147483647 w 138"/>
              <a:gd name="T69" fmla="*/ 2147483647 h 40"/>
              <a:gd name="T70" fmla="*/ 2147483647 w 138"/>
              <a:gd name="T71" fmla="*/ 2147483647 h 40"/>
              <a:gd name="T72" fmla="*/ 2147483647 w 138"/>
              <a:gd name="T73" fmla="*/ 2147483647 h 40"/>
              <a:gd name="T74" fmla="*/ 0 w 138"/>
              <a:gd name="T75" fmla="*/ 2147483647 h 40"/>
              <a:gd name="T76" fmla="*/ 0 w 138"/>
              <a:gd name="T77" fmla="*/ 2147483647 h 40"/>
              <a:gd name="T78" fmla="*/ 0 w 138"/>
              <a:gd name="T79" fmla="*/ 2147483647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40"/>
              <a:gd name="T122" fmla="*/ 138 w 138"/>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40">
                <a:moveTo>
                  <a:pt x="0" y="26"/>
                </a:moveTo>
                <a:lnTo>
                  <a:pt x="13" y="26"/>
                </a:lnTo>
                <a:lnTo>
                  <a:pt x="30" y="25"/>
                </a:lnTo>
                <a:lnTo>
                  <a:pt x="25" y="30"/>
                </a:lnTo>
                <a:lnTo>
                  <a:pt x="23" y="36"/>
                </a:lnTo>
                <a:lnTo>
                  <a:pt x="25" y="40"/>
                </a:lnTo>
                <a:lnTo>
                  <a:pt x="28" y="40"/>
                </a:lnTo>
                <a:lnTo>
                  <a:pt x="51" y="36"/>
                </a:lnTo>
                <a:lnTo>
                  <a:pt x="76" y="32"/>
                </a:lnTo>
                <a:lnTo>
                  <a:pt x="84" y="32"/>
                </a:lnTo>
                <a:lnTo>
                  <a:pt x="92" y="32"/>
                </a:lnTo>
                <a:lnTo>
                  <a:pt x="105" y="30"/>
                </a:lnTo>
                <a:lnTo>
                  <a:pt x="117" y="28"/>
                </a:lnTo>
                <a:lnTo>
                  <a:pt x="128" y="23"/>
                </a:lnTo>
                <a:lnTo>
                  <a:pt x="138" y="17"/>
                </a:lnTo>
                <a:lnTo>
                  <a:pt x="126" y="15"/>
                </a:lnTo>
                <a:lnTo>
                  <a:pt x="117" y="15"/>
                </a:lnTo>
                <a:lnTo>
                  <a:pt x="120" y="9"/>
                </a:lnTo>
                <a:lnTo>
                  <a:pt x="122" y="0"/>
                </a:lnTo>
                <a:lnTo>
                  <a:pt x="113" y="0"/>
                </a:lnTo>
                <a:lnTo>
                  <a:pt x="105" y="5"/>
                </a:lnTo>
                <a:lnTo>
                  <a:pt x="101" y="13"/>
                </a:lnTo>
                <a:lnTo>
                  <a:pt x="97" y="17"/>
                </a:lnTo>
                <a:lnTo>
                  <a:pt x="96" y="19"/>
                </a:lnTo>
                <a:lnTo>
                  <a:pt x="92" y="21"/>
                </a:lnTo>
                <a:lnTo>
                  <a:pt x="88" y="21"/>
                </a:lnTo>
                <a:lnTo>
                  <a:pt x="71" y="17"/>
                </a:lnTo>
                <a:lnTo>
                  <a:pt x="59" y="11"/>
                </a:lnTo>
                <a:lnTo>
                  <a:pt x="51" y="9"/>
                </a:lnTo>
                <a:lnTo>
                  <a:pt x="44" y="9"/>
                </a:lnTo>
                <a:lnTo>
                  <a:pt x="34" y="11"/>
                </a:lnTo>
                <a:lnTo>
                  <a:pt x="25" y="13"/>
                </a:lnTo>
                <a:lnTo>
                  <a:pt x="15" y="17"/>
                </a:lnTo>
                <a:lnTo>
                  <a:pt x="7" y="21"/>
                </a:lnTo>
                <a:lnTo>
                  <a:pt x="2" y="25"/>
                </a:lnTo>
                <a:lnTo>
                  <a:pt x="0" y="26"/>
                </a:lnTo>
              </a:path>
            </a:pathLst>
          </a:custGeom>
          <a:solidFill>
            <a:srgbClr val="FFCC66"/>
          </a:solidFill>
          <a:ln w="0">
            <a:noFill/>
            <a:round/>
            <a:headEnd/>
            <a:tailEnd/>
          </a:ln>
        </p:spPr>
        <p:txBody>
          <a:bodyPr/>
          <a:lstStyle/>
          <a:p>
            <a:endParaRPr lang="it-IT"/>
          </a:p>
        </p:txBody>
      </p:sp>
      <p:sp>
        <p:nvSpPr>
          <p:cNvPr id="15667" name="Freeform 602"/>
          <p:cNvSpPr>
            <a:spLocks noChangeAspect="1"/>
          </p:cNvSpPr>
          <p:nvPr/>
        </p:nvSpPr>
        <p:spPr bwMode="auto">
          <a:xfrm>
            <a:off x="2303463" y="1906588"/>
            <a:ext cx="238125" cy="52387"/>
          </a:xfrm>
          <a:custGeom>
            <a:avLst/>
            <a:gdLst>
              <a:gd name="T0" fmla="*/ 2147483647 w 140"/>
              <a:gd name="T1" fmla="*/ 0 h 31"/>
              <a:gd name="T2" fmla="*/ 2147483647 w 140"/>
              <a:gd name="T3" fmla="*/ 0 h 31"/>
              <a:gd name="T4" fmla="*/ 2147483647 w 140"/>
              <a:gd name="T5" fmla="*/ 0 h 31"/>
              <a:gd name="T6" fmla="*/ 2147483647 w 140"/>
              <a:gd name="T7" fmla="*/ 0 h 31"/>
              <a:gd name="T8" fmla="*/ 2147483647 w 140"/>
              <a:gd name="T9" fmla="*/ 2147483647 h 31"/>
              <a:gd name="T10" fmla="*/ 2147483647 w 140"/>
              <a:gd name="T11" fmla="*/ 2147483647 h 31"/>
              <a:gd name="T12" fmla="*/ 2147483647 w 140"/>
              <a:gd name="T13" fmla="*/ 2147483647 h 31"/>
              <a:gd name="T14" fmla="*/ 2147483647 w 140"/>
              <a:gd name="T15" fmla="*/ 2147483647 h 31"/>
              <a:gd name="T16" fmla="*/ 0 w 140"/>
              <a:gd name="T17" fmla="*/ 2147483647 h 31"/>
              <a:gd name="T18" fmla="*/ 2147483647 w 140"/>
              <a:gd name="T19" fmla="*/ 2147483647 h 31"/>
              <a:gd name="T20" fmla="*/ 2147483647 w 140"/>
              <a:gd name="T21" fmla="*/ 2147483647 h 31"/>
              <a:gd name="T22" fmla="*/ 2147483647 w 140"/>
              <a:gd name="T23" fmla="*/ 2147483647 h 31"/>
              <a:gd name="T24" fmla="*/ 2147483647 w 140"/>
              <a:gd name="T25" fmla="*/ 2147483647 h 31"/>
              <a:gd name="T26" fmla="*/ 2147483647 w 140"/>
              <a:gd name="T27" fmla="*/ 2147483647 h 31"/>
              <a:gd name="T28" fmla="*/ 2147483647 w 140"/>
              <a:gd name="T29" fmla="*/ 2147483647 h 31"/>
              <a:gd name="T30" fmla="*/ 2147483647 w 140"/>
              <a:gd name="T31" fmla="*/ 2147483647 h 31"/>
              <a:gd name="T32" fmla="*/ 2147483647 w 140"/>
              <a:gd name="T33" fmla="*/ 2147483647 h 31"/>
              <a:gd name="T34" fmla="*/ 2147483647 w 140"/>
              <a:gd name="T35" fmla="*/ 2147483647 h 31"/>
              <a:gd name="T36" fmla="*/ 2147483647 w 140"/>
              <a:gd name="T37" fmla="*/ 2147483647 h 31"/>
              <a:gd name="T38" fmla="*/ 2147483647 w 140"/>
              <a:gd name="T39" fmla="*/ 2147483647 h 31"/>
              <a:gd name="T40" fmla="*/ 2147483647 w 140"/>
              <a:gd name="T41" fmla="*/ 2147483647 h 31"/>
              <a:gd name="T42" fmla="*/ 2147483647 w 140"/>
              <a:gd name="T43" fmla="*/ 2147483647 h 31"/>
              <a:gd name="T44" fmla="*/ 2147483647 w 140"/>
              <a:gd name="T45" fmla="*/ 2147483647 h 31"/>
              <a:gd name="T46" fmla="*/ 2147483647 w 140"/>
              <a:gd name="T47" fmla="*/ 2147483647 h 31"/>
              <a:gd name="T48" fmla="*/ 2147483647 w 140"/>
              <a:gd name="T49" fmla="*/ 2147483647 h 31"/>
              <a:gd name="T50" fmla="*/ 2147483647 w 140"/>
              <a:gd name="T51" fmla="*/ 2147483647 h 31"/>
              <a:gd name="T52" fmla="*/ 2147483647 w 140"/>
              <a:gd name="T53" fmla="*/ 2147483647 h 31"/>
              <a:gd name="T54" fmla="*/ 2147483647 w 140"/>
              <a:gd name="T55" fmla="*/ 2147483647 h 31"/>
              <a:gd name="T56" fmla="*/ 2147483647 w 140"/>
              <a:gd name="T57" fmla="*/ 2147483647 h 31"/>
              <a:gd name="T58" fmla="*/ 2147483647 w 140"/>
              <a:gd name="T59" fmla="*/ 2147483647 h 31"/>
              <a:gd name="T60" fmla="*/ 2147483647 w 140"/>
              <a:gd name="T61" fmla="*/ 2147483647 h 31"/>
              <a:gd name="T62" fmla="*/ 2147483647 w 140"/>
              <a:gd name="T63" fmla="*/ 0 h 31"/>
              <a:gd name="T64" fmla="*/ 2147483647 w 140"/>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31"/>
              <a:gd name="T101" fmla="*/ 140 w 140"/>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31">
                <a:moveTo>
                  <a:pt x="23" y="0"/>
                </a:moveTo>
                <a:lnTo>
                  <a:pt x="18" y="0"/>
                </a:lnTo>
                <a:lnTo>
                  <a:pt x="10" y="0"/>
                </a:lnTo>
                <a:lnTo>
                  <a:pt x="4" y="0"/>
                </a:lnTo>
                <a:lnTo>
                  <a:pt x="2" y="4"/>
                </a:lnTo>
                <a:lnTo>
                  <a:pt x="4" y="8"/>
                </a:lnTo>
                <a:lnTo>
                  <a:pt x="6" y="12"/>
                </a:lnTo>
                <a:lnTo>
                  <a:pt x="2" y="16"/>
                </a:lnTo>
                <a:lnTo>
                  <a:pt x="0" y="20"/>
                </a:lnTo>
                <a:lnTo>
                  <a:pt x="8" y="23"/>
                </a:lnTo>
                <a:lnTo>
                  <a:pt x="25" y="27"/>
                </a:lnTo>
                <a:lnTo>
                  <a:pt x="43" y="29"/>
                </a:lnTo>
                <a:lnTo>
                  <a:pt x="56" y="31"/>
                </a:lnTo>
                <a:lnTo>
                  <a:pt x="110" y="31"/>
                </a:lnTo>
                <a:lnTo>
                  <a:pt x="112" y="27"/>
                </a:lnTo>
                <a:lnTo>
                  <a:pt x="115" y="25"/>
                </a:lnTo>
                <a:lnTo>
                  <a:pt x="119" y="23"/>
                </a:lnTo>
                <a:lnTo>
                  <a:pt x="123" y="23"/>
                </a:lnTo>
                <a:lnTo>
                  <a:pt x="131" y="25"/>
                </a:lnTo>
                <a:lnTo>
                  <a:pt x="140" y="23"/>
                </a:lnTo>
                <a:lnTo>
                  <a:pt x="140" y="12"/>
                </a:lnTo>
                <a:lnTo>
                  <a:pt x="133" y="6"/>
                </a:lnTo>
                <a:lnTo>
                  <a:pt x="127" y="4"/>
                </a:lnTo>
                <a:lnTo>
                  <a:pt x="104" y="8"/>
                </a:lnTo>
                <a:lnTo>
                  <a:pt x="79" y="14"/>
                </a:lnTo>
                <a:lnTo>
                  <a:pt x="52" y="14"/>
                </a:lnTo>
                <a:lnTo>
                  <a:pt x="31" y="14"/>
                </a:lnTo>
                <a:lnTo>
                  <a:pt x="25" y="14"/>
                </a:lnTo>
                <a:lnTo>
                  <a:pt x="21" y="10"/>
                </a:lnTo>
                <a:lnTo>
                  <a:pt x="20" y="6"/>
                </a:lnTo>
                <a:lnTo>
                  <a:pt x="20" y="4"/>
                </a:lnTo>
                <a:lnTo>
                  <a:pt x="21" y="0"/>
                </a:lnTo>
                <a:lnTo>
                  <a:pt x="23" y="0"/>
                </a:lnTo>
                <a:close/>
              </a:path>
            </a:pathLst>
          </a:custGeom>
          <a:solidFill>
            <a:srgbClr val="FFCC66"/>
          </a:solidFill>
          <a:ln w="9525">
            <a:noFill/>
            <a:round/>
            <a:headEnd/>
            <a:tailEnd/>
          </a:ln>
        </p:spPr>
        <p:txBody>
          <a:bodyPr/>
          <a:lstStyle/>
          <a:p>
            <a:endParaRPr lang="it-IT"/>
          </a:p>
        </p:txBody>
      </p:sp>
      <p:sp>
        <p:nvSpPr>
          <p:cNvPr id="15668" name="Freeform 603"/>
          <p:cNvSpPr>
            <a:spLocks noChangeAspect="1"/>
          </p:cNvSpPr>
          <p:nvPr/>
        </p:nvSpPr>
        <p:spPr bwMode="auto">
          <a:xfrm>
            <a:off x="2303463" y="1906588"/>
            <a:ext cx="238125" cy="52387"/>
          </a:xfrm>
          <a:custGeom>
            <a:avLst/>
            <a:gdLst>
              <a:gd name="T0" fmla="*/ 2147483647 w 140"/>
              <a:gd name="T1" fmla="*/ 0 h 31"/>
              <a:gd name="T2" fmla="*/ 2147483647 w 140"/>
              <a:gd name="T3" fmla="*/ 0 h 31"/>
              <a:gd name="T4" fmla="*/ 2147483647 w 140"/>
              <a:gd name="T5" fmla="*/ 0 h 31"/>
              <a:gd name="T6" fmla="*/ 2147483647 w 140"/>
              <a:gd name="T7" fmla="*/ 0 h 31"/>
              <a:gd name="T8" fmla="*/ 2147483647 w 140"/>
              <a:gd name="T9" fmla="*/ 2147483647 h 31"/>
              <a:gd name="T10" fmla="*/ 2147483647 w 140"/>
              <a:gd name="T11" fmla="*/ 2147483647 h 31"/>
              <a:gd name="T12" fmla="*/ 2147483647 w 140"/>
              <a:gd name="T13" fmla="*/ 2147483647 h 31"/>
              <a:gd name="T14" fmla="*/ 2147483647 w 140"/>
              <a:gd name="T15" fmla="*/ 2147483647 h 31"/>
              <a:gd name="T16" fmla="*/ 0 w 140"/>
              <a:gd name="T17" fmla="*/ 2147483647 h 31"/>
              <a:gd name="T18" fmla="*/ 2147483647 w 140"/>
              <a:gd name="T19" fmla="*/ 2147483647 h 31"/>
              <a:gd name="T20" fmla="*/ 2147483647 w 140"/>
              <a:gd name="T21" fmla="*/ 2147483647 h 31"/>
              <a:gd name="T22" fmla="*/ 2147483647 w 140"/>
              <a:gd name="T23" fmla="*/ 2147483647 h 31"/>
              <a:gd name="T24" fmla="*/ 2147483647 w 140"/>
              <a:gd name="T25" fmla="*/ 2147483647 h 31"/>
              <a:gd name="T26" fmla="*/ 2147483647 w 140"/>
              <a:gd name="T27" fmla="*/ 2147483647 h 31"/>
              <a:gd name="T28" fmla="*/ 2147483647 w 140"/>
              <a:gd name="T29" fmla="*/ 2147483647 h 31"/>
              <a:gd name="T30" fmla="*/ 2147483647 w 140"/>
              <a:gd name="T31" fmla="*/ 2147483647 h 31"/>
              <a:gd name="T32" fmla="*/ 2147483647 w 140"/>
              <a:gd name="T33" fmla="*/ 2147483647 h 31"/>
              <a:gd name="T34" fmla="*/ 2147483647 w 140"/>
              <a:gd name="T35" fmla="*/ 2147483647 h 31"/>
              <a:gd name="T36" fmla="*/ 2147483647 w 140"/>
              <a:gd name="T37" fmla="*/ 2147483647 h 31"/>
              <a:gd name="T38" fmla="*/ 2147483647 w 140"/>
              <a:gd name="T39" fmla="*/ 2147483647 h 31"/>
              <a:gd name="T40" fmla="*/ 2147483647 w 140"/>
              <a:gd name="T41" fmla="*/ 2147483647 h 31"/>
              <a:gd name="T42" fmla="*/ 2147483647 w 140"/>
              <a:gd name="T43" fmla="*/ 2147483647 h 31"/>
              <a:gd name="T44" fmla="*/ 2147483647 w 140"/>
              <a:gd name="T45" fmla="*/ 2147483647 h 31"/>
              <a:gd name="T46" fmla="*/ 2147483647 w 140"/>
              <a:gd name="T47" fmla="*/ 2147483647 h 31"/>
              <a:gd name="T48" fmla="*/ 2147483647 w 140"/>
              <a:gd name="T49" fmla="*/ 2147483647 h 31"/>
              <a:gd name="T50" fmla="*/ 2147483647 w 140"/>
              <a:gd name="T51" fmla="*/ 2147483647 h 31"/>
              <a:gd name="T52" fmla="*/ 2147483647 w 140"/>
              <a:gd name="T53" fmla="*/ 2147483647 h 31"/>
              <a:gd name="T54" fmla="*/ 2147483647 w 140"/>
              <a:gd name="T55" fmla="*/ 2147483647 h 31"/>
              <a:gd name="T56" fmla="*/ 2147483647 w 140"/>
              <a:gd name="T57" fmla="*/ 2147483647 h 31"/>
              <a:gd name="T58" fmla="*/ 2147483647 w 140"/>
              <a:gd name="T59" fmla="*/ 2147483647 h 31"/>
              <a:gd name="T60" fmla="*/ 2147483647 w 140"/>
              <a:gd name="T61" fmla="*/ 2147483647 h 31"/>
              <a:gd name="T62" fmla="*/ 2147483647 w 140"/>
              <a:gd name="T63" fmla="*/ 2147483647 h 31"/>
              <a:gd name="T64" fmla="*/ 2147483647 w 140"/>
              <a:gd name="T65" fmla="*/ 2147483647 h 31"/>
              <a:gd name="T66" fmla="*/ 2147483647 w 140"/>
              <a:gd name="T67" fmla="*/ 2147483647 h 31"/>
              <a:gd name="T68" fmla="*/ 2147483647 w 140"/>
              <a:gd name="T69" fmla="*/ 2147483647 h 31"/>
              <a:gd name="T70" fmla="*/ 2147483647 w 140"/>
              <a:gd name="T71" fmla="*/ 0 h 31"/>
              <a:gd name="T72" fmla="*/ 2147483647 w 140"/>
              <a:gd name="T73" fmla="*/ 0 h 31"/>
              <a:gd name="T74" fmla="*/ 2147483647 w 140"/>
              <a:gd name="T75" fmla="*/ 0 h 31"/>
              <a:gd name="T76" fmla="*/ 2147483647 w 140"/>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1"/>
              <a:gd name="T119" fmla="*/ 140 w 140"/>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1">
                <a:moveTo>
                  <a:pt x="23" y="0"/>
                </a:moveTo>
                <a:lnTo>
                  <a:pt x="18" y="0"/>
                </a:lnTo>
                <a:lnTo>
                  <a:pt x="10" y="0"/>
                </a:lnTo>
                <a:lnTo>
                  <a:pt x="4" y="0"/>
                </a:lnTo>
                <a:lnTo>
                  <a:pt x="2" y="4"/>
                </a:lnTo>
                <a:lnTo>
                  <a:pt x="4" y="8"/>
                </a:lnTo>
                <a:lnTo>
                  <a:pt x="6" y="12"/>
                </a:lnTo>
                <a:lnTo>
                  <a:pt x="2" y="16"/>
                </a:lnTo>
                <a:lnTo>
                  <a:pt x="0" y="20"/>
                </a:lnTo>
                <a:lnTo>
                  <a:pt x="8" y="23"/>
                </a:lnTo>
                <a:lnTo>
                  <a:pt x="25" y="27"/>
                </a:lnTo>
                <a:lnTo>
                  <a:pt x="43" y="29"/>
                </a:lnTo>
                <a:lnTo>
                  <a:pt x="56" y="31"/>
                </a:lnTo>
                <a:lnTo>
                  <a:pt x="110" y="31"/>
                </a:lnTo>
                <a:lnTo>
                  <a:pt x="112" y="27"/>
                </a:lnTo>
                <a:lnTo>
                  <a:pt x="115" y="25"/>
                </a:lnTo>
                <a:lnTo>
                  <a:pt x="119" y="23"/>
                </a:lnTo>
                <a:lnTo>
                  <a:pt x="123" y="23"/>
                </a:lnTo>
                <a:lnTo>
                  <a:pt x="131" y="25"/>
                </a:lnTo>
                <a:lnTo>
                  <a:pt x="140" y="23"/>
                </a:lnTo>
                <a:lnTo>
                  <a:pt x="140" y="12"/>
                </a:lnTo>
                <a:lnTo>
                  <a:pt x="133" y="6"/>
                </a:lnTo>
                <a:lnTo>
                  <a:pt x="127" y="4"/>
                </a:lnTo>
                <a:lnTo>
                  <a:pt x="104" y="8"/>
                </a:lnTo>
                <a:lnTo>
                  <a:pt x="79" y="14"/>
                </a:lnTo>
                <a:lnTo>
                  <a:pt x="52" y="14"/>
                </a:lnTo>
                <a:lnTo>
                  <a:pt x="31" y="14"/>
                </a:lnTo>
                <a:lnTo>
                  <a:pt x="25" y="14"/>
                </a:lnTo>
                <a:lnTo>
                  <a:pt x="21" y="10"/>
                </a:lnTo>
                <a:lnTo>
                  <a:pt x="20" y="6"/>
                </a:lnTo>
                <a:lnTo>
                  <a:pt x="20" y="4"/>
                </a:lnTo>
                <a:lnTo>
                  <a:pt x="21" y="0"/>
                </a:lnTo>
                <a:lnTo>
                  <a:pt x="23" y="0"/>
                </a:lnTo>
              </a:path>
            </a:pathLst>
          </a:custGeom>
          <a:solidFill>
            <a:srgbClr val="FFCC66"/>
          </a:solidFill>
          <a:ln w="0">
            <a:noFill/>
            <a:round/>
            <a:headEnd/>
            <a:tailEnd/>
          </a:ln>
        </p:spPr>
        <p:txBody>
          <a:bodyPr/>
          <a:lstStyle/>
          <a:p>
            <a:endParaRPr lang="it-IT"/>
          </a:p>
        </p:txBody>
      </p:sp>
      <p:sp>
        <p:nvSpPr>
          <p:cNvPr id="15669" name="Freeform 604"/>
          <p:cNvSpPr>
            <a:spLocks noChangeAspect="1"/>
          </p:cNvSpPr>
          <p:nvPr/>
        </p:nvSpPr>
        <p:spPr bwMode="auto">
          <a:xfrm>
            <a:off x="2366963" y="1792288"/>
            <a:ext cx="166687" cy="74612"/>
          </a:xfrm>
          <a:custGeom>
            <a:avLst/>
            <a:gdLst>
              <a:gd name="T0" fmla="*/ 2147483647 w 98"/>
              <a:gd name="T1" fmla="*/ 2147483647 h 44"/>
              <a:gd name="T2" fmla="*/ 2147483647 w 98"/>
              <a:gd name="T3" fmla="*/ 2147483647 h 44"/>
              <a:gd name="T4" fmla="*/ 2147483647 w 98"/>
              <a:gd name="T5" fmla="*/ 2147483647 h 44"/>
              <a:gd name="T6" fmla="*/ 2147483647 w 98"/>
              <a:gd name="T7" fmla="*/ 2147483647 h 44"/>
              <a:gd name="T8" fmla="*/ 2147483647 w 98"/>
              <a:gd name="T9" fmla="*/ 2147483647 h 44"/>
              <a:gd name="T10" fmla="*/ 2147483647 w 98"/>
              <a:gd name="T11" fmla="*/ 2147483647 h 44"/>
              <a:gd name="T12" fmla="*/ 2147483647 w 98"/>
              <a:gd name="T13" fmla="*/ 2147483647 h 44"/>
              <a:gd name="T14" fmla="*/ 2147483647 w 98"/>
              <a:gd name="T15" fmla="*/ 2147483647 h 44"/>
              <a:gd name="T16" fmla="*/ 2147483647 w 98"/>
              <a:gd name="T17" fmla="*/ 2147483647 h 44"/>
              <a:gd name="T18" fmla="*/ 2147483647 w 98"/>
              <a:gd name="T19" fmla="*/ 2147483647 h 44"/>
              <a:gd name="T20" fmla="*/ 2147483647 w 98"/>
              <a:gd name="T21" fmla="*/ 2147483647 h 44"/>
              <a:gd name="T22" fmla="*/ 2147483647 w 98"/>
              <a:gd name="T23" fmla="*/ 2147483647 h 44"/>
              <a:gd name="T24" fmla="*/ 2147483647 w 98"/>
              <a:gd name="T25" fmla="*/ 0 h 44"/>
              <a:gd name="T26" fmla="*/ 2147483647 w 98"/>
              <a:gd name="T27" fmla="*/ 2147483647 h 44"/>
              <a:gd name="T28" fmla="*/ 2147483647 w 98"/>
              <a:gd name="T29" fmla="*/ 2147483647 h 44"/>
              <a:gd name="T30" fmla="*/ 2147483647 w 98"/>
              <a:gd name="T31" fmla="*/ 2147483647 h 44"/>
              <a:gd name="T32" fmla="*/ 2147483647 w 98"/>
              <a:gd name="T33" fmla="*/ 2147483647 h 44"/>
              <a:gd name="T34" fmla="*/ 2147483647 w 98"/>
              <a:gd name="T35" fmla="*/ 2147483647 h 44"/>
              <a:gd name="T36" fmla="*/ 0 w 98"/>
              <a:gd name="T37" fmla="*/ 2147483647 h 44"/>
              <a:gd name="T38" fmla="*/ 2147483647 w 98"/>
              <a:gd name="T39" fmla="*/ 2147483647 h 44"/>
              <a:gd name="T40" fmla="*/ 2147483647 w 98"/>
              <a:gd name="T41" fmla="*/ 2147483647 h 44"/>
              <a:gd name="T42" fmla="*/ 2147483647 w 98"/>
              <a:gd name="T43" fmla="*/ 2147483647 h 44"/>
              <a:gd name="T44" fmla="*/ 2147483647 w 98"/>
              <a:gd name="T45" fmla="*/ 2147483647 h 44"/>
              <a:gd name="T46" fmla="*/ 2147483647 w 98"/>
              <a:gd name="T47" fmla="*/ 2147483647 h 44"/>
              <a:gd name="T48" fmla="*/ 2147483647 w 98"/>
              <a:gd name="T49" fmla="*/ 2147483647 h 44"/>
              <a:gd name="T50" fmla="*/ 2147483647 w 98"/>
              <a:gd name="T51" fmla="*/ 2147483647 h 44"/>
              <a:gd name="T52" fmla="*/ 2147483647 w 98"/>
              <a:gd name="T53" fmla="*/ 2147483647 h 44"/>
              <a:gd name="T54" fmla="*/ 2147483647 w 98"/>
              <a:gd name="T55" fmla="*/ 2147483647 h 44"/>
              <a:gd name="T56" fmla="*/ 2147483647 w 98"/>
              <a:gd name="T57" fmla="*/ 2147483647 h 44"/>
              <a:gd name="T58" fmla="*/ 2147483647 w 98"/>
              <a:gd name="T59" fmla="*/ 2147483647 h 44"/>
              <a:gd name="T60" fmla="*/ 2147483647 w 98"/>
              <a:gd name="T61" fmla="*/ 2147483647 h 44"/>
              <a:gd name="T62" fmla="*/ 2147483647 w 98"/>
              <a:gd name="T63" fmla="*/ 2147483647 h 44"/>
              <a:gd name="T64" fmla="*/ 2147483647 w 98"/>
              <a:gd name="T65" fmla="*/ 2147483647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44"/>
              <a:gd name="T101" fmla="*/ 98 w 98"/>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44">
                <a:moveTo>
                  <a:pt x="36" y="35"/>
                </a:moveTo>
                <a:lnTo>
                  <a:pt x="52" y="33"/>
                </a:lnTo>
                <a:lnTo>
                  <a:pt x="71" y="29"/>
                </a:lnTo>
                <a:lnTo>
                  <a:pt x="86" y="25"/>
                </a:lnTo>
                <a:lnTo>
                  <a:pt x="98" y="19"/>
                </a:lnTo>
                <a:lnTo>
                  <a:pt x="92" y="14"/>
                </a:lnTo>
                <a:lnTo>
                  <a:pt x="82" y="12"/>
                </a:lnTo>
                <a:lnTo>
                  <a:pt x="75" y="12"/>
                </a:lnTo>
                <a:lnTo>
                  <a:pt x="65" y="12"/>
                </a:lnTo>
                <a:lnTo>
                  <a:pt x="61" y="8"/>
                </a:lnTo>
                <a:lnTo>
                  <a:pt x="55" y="2"/>
                </a:lnTo>
                <a:lnTo>
                  <a:pt x="52" y="2"/>
                </a:lnTo>
                <a:lnTo>
                  <a:pt x="46" y="0"/>
                </a:lnTo>
                <a:lnTo>
                  <a:pt x="34" y="2"/>
                </a:lnTo>
                <a:lnTo>
                  <a:pt x="19" y="6"/>
                </a:lnTo>
                <a:lnTo>
                  <a:pt x="11" y="8"/>
                </a:lnTo>
                <a:lnTo>
                  <a:pt x="6" y="12"/>
                </a:lnTo>
                <a:lnTo>
                  <a:pt x="2" y="16"/>
                </a:lnTo>
                <a:lnTo>
                  <a:pt x="0" y="19"/>
                </a:lnTo>
                <a:lnTo>
                  <a:pt x="11" y="23"/>
                </a:lnTo>
                <a:lnTo>
                  <a:pt x="23" y="23"/>
                </a:lnTo>
                <a:lnTo>
                  <a:pt x="19" y="25"/>
                </a:lnTo>
                <a:lnTo>
                  <a:pt x="15" y="27"/>
                </a:lnTo>
                <a:lnTo>
                  <a:pt x="13" y="31"/>
                </a:lnTo>
                <a:lnTo>
                  <a:pt x="13" y="33"/>
                </a:lnTo>
                <a:lnTo>
                  <a:pt x="13" y="37"/>
                </a:lnTo>
                <a:lnTo>
                  <a:pt x="15" y="41"/>
                </a:lnTo>
                <a:lnTo>
                  <a:pt x="17" y="42"/>
                </a:lnTo>
                <a:lnTo>
                  <a:pt x="19" y="44"/>
                </a:lnTo>
                <a:lnTo>
                  <a:pt x="29" y="42"/>
                </a:lnTo>
                <a:lnTo>
                  <a:pt x="38" y="41"/>
                </a:lnTo>
                <a:lnTo>
                  <a:pt x="40" y="41"/>
                </a:lnTo>
                <a:lnTo>
                  <a:pt x="36" y="35"/>
                </a:lnTo>
                <a:close/>
              </a:path>
            </a:pathLst>
          </a:custGeom>
          <a:solidFill>
            <a:srgbClr val="FFCC66"/>
          </a:solidFill>
          <a:ln w="9525">
            <a:noFill/>
            <a:round/>
            <a:headEnd/>
            <a:tailEnd/>
          </a:ln>
        </p:spPr>
        <p:txBody>
          <a:bodyPr/>
          <a:lstStyle/>
          <a:p>
            <a:endParaRPr lang="it-IT"/>
          </a:p>
        </p:txBody>
      </p:sp>
      <p:sp>
        <p:nvSpPr>
          <p:cNvPr id="15670" name="Freeform 605"/>
          <p:cNvSpPr>
            <a:spLocks noChangeAspect="1"/>
          </p:cNvSpPr>
          <p:nvPr/>
        </p:nvSpPr>
        <p:spPr bwMode="auto">
          <a:xfrm>
            <a:off x="2366963" y="1792288"/>
            <a:ext cx="166687" cy="74612"/>
          </a:xfrm>
          <a:custGeom>
            <a:avLst/>
            <a:gdLst>
              <a:gd name="T0" fmla="*/ 2147483647 w 98"/>
              <a:gd name="T1" fmla="*/ 2147483647 h 44"/>
              <a:gd name="T2" fmla="*/ 2147483647 w 98"/>
              <a:gd name="T3" fmla="*/ 2147483647 h 44"/>
              <a:gd name="T4" fmla="*/ 2147483647 w 98"/>
              <a:gd name="T5" fmla="*/ 2147483647 h 44"/>
              <a:gd name="T6" fmla="*/ 2147483647 w 98"/>
              <a:gd name="T7" fmla="*/ 2147483647 h 44"/>
              <a:gd name="T8" fmla="*/ 2147483647 w 98"/>
              <a:gd name="T9" fmla="*/ 2147483647 h 44"/>
              <a:gd name="T10" fmla="*/ 2147483647 w 98"/>
              <a:gd name="T11" fmla="*/ 2147483647 h 44"/>
              <a:gd name="T12" fmla="*/ 2147483647 w 98"/>
              <a:gd name="T13" fmla="*/ 2147483647 h 44"/>
              <a:gd name="T14" fmla="*/ 2147483647 w 98"/>
              <a:gd name="T15" fmla="*/ 2147483647 h 44"/>
              <a:gd name="T16" fmla="*/ 2147483647 w 98"/>
              <a:gd name="T17" fmla="*/ 2147483647 h 44"/>
              <a:gd name="T18" fmla="*/ 2147483647 w 98"/>
              <a:gd name="T19" fmla="*/ 2147483647 h 44"/>
              <a:gd name="T20" fmla="*/ 2147483647 w 98"/>
              <a:gd name="T21" fmla="*/ 2147483647 h 44"/>
              <a:gd name="T22" fmla="*/ 2147483647 w 98"/>
              <a:gd name="T23" fmla="*/ 2147483647 h 44"/>
              <a:gd name="T24" fmla="*/ 2147483647 w 98"/>
              <a:gd name="T25" fmla="*/ 0 h 44"/>
              <a:gd name="T26" fmla="*/ 2147483647 w 98"/>
              <a:gd name="T27" fmla="*/ 2147483647 h 44"/>
              <a:gd name="T28" fmla="*/ 2147483647 w 98"/>
              <a:gd name="T29" fmla="*/ 2147483647 h 44"/>
              <a:gd name="T30" fmla="*/ 2147483647 w 98"/>
              <a:gd name="T31" fmla="*/ 2147483647 h 44"/>
              <a:gd name="T32" fmla="*/ 2147483647 w 98"/>
              <a:gd name="T33" fmla="*/ 2147483647 h 44"/>
              <a:gd name="T34" fmla="*/ 2147483647 w 98"/>
              <a:gd name="T35" fmla="*/ 2147483647 h 44"/>
              <a:gd name="T36" fmla="*/ 0 w 98"/>
              <a:gd name="T37" fmla="*/ 2147483647 h 44"/>
              <a:gd name="T38" fmla="*/ 0 w 98"/>
              <a:gd name="T39" fmla="*/ 2147483647 h 44"/>
              <a:gd name="T40" fmla="*/ 2147483647 w 98"/>
              <a:gd name="T41" fmla="*/ 2147483647 h 44"/>
              <a:gd name="T42" fmla="*/ 2147483647 w 98"/>
              <a:gd name="T43" fmla="*/ 2147483647 h 44"/>
              <a:gd name="T44" fmla="*/ 2147483647 w 98"/>
              <a:gd name="T45" fmla="*/ 2147483647 h 44"/>
              <a:gd name="T46" fmla="*/ 2147483647 w 98"/>
              <a:gd name="T47" fmla="*/ 2147483647 h 44"/>
              <a:gd name="T48" fmla="*/ 2147483647 w 98"/>
              <a:gd name="T49" fmla="*/ 2147483647 h 44"/>
              <a:gd name="T50" fmla="*/ 2147483647 w 98"/>
              <a:gd name="T51" fmla="*/ 2147483647 h 44"/>
              <a:gd name="T52" fmla="*/ 2147483647 w 98"/>
              <a:gd name="T53" fmla="*/ 2147483647 h 44"/>
              <a:gd name="T54" fmla="*/ 2147483647 w 98"/>
              <a:gd name="T55" fmla="*/ 2147483647 h 44"/>
              <a:gd name="T56" fmla="*/ 2147483647 w 98"/>
              <a:gd name="T57" fmla="*/ 2147483647 h 44"/>
              <a:gd name="T58" fmla="*/ 2147483647 w 98"/>
              <a:gd name="T59" fmla="*/ 2147483647 h 44"/>
              <a:gd name="T60" fmla="*/ 2147483647 w 98"/>
              <a:gd name="T61" fmla="*/ 2147483647 h 44"/>
              <a:gd name="T62" fmla="*/ 2147483647 w 98"/>
              <a:gd name="T63" fmla="*/ 2147483647 h 44"/>
              <a:gd name="T64" fmla="*/ 2147483647 w 98"/>
              <a:gd name="T65" fmla="*/ 2147483647 h 44"/>
              <a:gd name="T66" fmla="*/ 2147483647 w 98"/>
              <a:gd name="T67" fmla="*/ 2147483647 h 44"/>
              <a:gd name="T68" fmla="*/ 2147483647 w 98"/>
              <a:gd name="T69" fmla="*/ 2147483647 h 44"/>
              <a:gd name="T70" fmla="*/ 2147483647 w 98"/>
              <a:gd name="T71" fmla="*/ 2147483647 h 44"/>
              <a:gd name="T72" fmla="*/ 2147483647 w 98"/>
              <a:gd name="T73" fmla="*/ 2147483647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
              <a:gd name="T112" fmla="*/ 0 h 44"/>
              <a:gd name="T113" fmla="*/ 98 w 98"/>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 h="44">
                <a:moveTo>
                  <a:pt x="36" y="35"/>
                </a:moveTo>
                <a:lnTo>
                  <a:pt x="52" y="33"/>
                </a:lnTo>
                <a:lnTo>
                  <a:pt x="71" y="29"/>
                </a:lnTo>
                <a:lnTo>
                  <a:pt x="86" y="25"/>
                </a:lnTo>
                <a:lnTo>
                  <a:pt x="98" y="19"/>
                </a:lnTo>
                <a:lnTo>
                  <a:pt x="92" y="14"/>
                </a:lnTo>
                <a:lnTo>
                  <a:pt x="82" y="12"/>
                </a:lnTo>
                <a:lnTo>
                  <a:pt x="75" y="12"/>
                </a:lnTo>
                <a:lnTo>
                  <a:pt x="65" y="12"/>
                </a:lnTo>
                <a:lnTo>
                  <a:pt x="61" y="8"/>
                </a:lnTo>
                <a:lnTo>
                  <a:pt x="55" y="2"/>
                </a:lnTo>
                <a:lnTo>
                  <a:pt x="52" y="2"/>
                </a:lnTo>
                <a:lnTo>
                  <a:pt x="46" y="0"/>
                </a:lnTo>
                <a:lnTo>
                  <a:pt x="34" y="2"/>
                </a:lnTo>
                <a:lnTo>
                  <a:pt x="19" y="6"/>
                </a:lnTo>
                <a:lnTo>
                  <a:pt x="11" y="8"/>
                </a:lnTo>
                <a:lnTo>
                  <a:pt x="6" y="12"/>
                </a:lnTo>
                <a:lnTo>
                  <a:pt x="2" y="16"/>
                </a:lnTo>
                <a:lnTo>
                  <a:pt x="0" y="19"/>
                </a:lnTo>
                <a:lnTo>
                  <a:pt x="11" y="23"/>
                </a:lnTo>
                <a:lnTo>
                  <a:pt x="23" y="23"/>
                </a:lnTo>
                <a:lnTo>
                  <a:pt x="19" y="25"/>
                </a:lnTo>
                <a:lnTo>
                  <a:pt x="15" y="27"/>
                </a:lnTo>
                <a:lnTo>
                  <a:pt x="13" y="31"/>
                </a:lnTo>
                <a:lnTo>
                  <a:pt x="13" y="33"/>
                </a:lnTo>
                <a:lnTo>
                  <a:pt x="13" y="37"/>
                </a:lnTo>
                <a:lnTo>
                  <a:pt x="15" y="41"/>
                </a:lnTo>
                <a:lnTo>
                  <a:pt x="17" y="42"/>
                </a:lnTo>
                <a:lnTo>
                  <a:pt x="19" y="44"/>
                </a:lnTo>
                <a:lnTo>
                  <a:pt x="29" y="42"/>
                </a:lnTo>
                <a:lnTo>
                  <a:pt x="38" y="41"/>
                </a:lnTo>
                <a:lnTo>
                  <a:pt x="40" y="41"/>
                </a:lnTo>
                <a:lnTo>
                  <a:pt x="36" y="35"/>
                </a:lnTo>
                <a:close/>
              </a:path>
            </a:pathLst>
          </a:custGeom>
          <a:solidFill>
            <a:srgbClr val="FFCC66"/>
          </a:solidFill>
          <a:ln w="0">
            <a:noFill/>
            <a:round/>
            <a:headEnd/>
            <a:tailEnd/>
          </a:ln>
        </p:spPr>
        <p:txBody>
          <a:bodyPr/>
          <a:lstStyle/>
          <a:p>
            <a:endParaRPr lang="it-IT"/>
          </a:p>
        </p:txBody>
      </p:sp>
      <p:sp>
        <p:nvSpPr>
          <p:cNvPr id="15671" name="Freeform 606"/>
          <p:cNvSpPr>
            <a:spLocks noChangeAspect="1"/>
          </p:cNvSpPr>
          <p:nvPr/>
        </p:nvSpPr>
        <p:spPr bwMode="auto">
          <a:xfrm>
            <a:off x="2481263" y="1971675"/>
            <a:ext cx="77787" cy="28575"/>
          </a:xfrm>
          <a:custGeom>
            <a:avLst/>
            <a:gdLst>
              <a:gd name="T0" fmla="*/ 2147483647 w 46"/>
              <a:gd name="T1" fmla="*/ 2147483647 h 17"/>
              <a:gd name="T2" fmla="*/ 2147483647 w 46"/>
              <a:gd name="T3" fmla="*/ 2147483647 h 17"/>
              <a:gd name="T4" fmla="*/ 2147483647 w 46"/>
              <a:gd name="T5" fmla="*/ 2147483647 h 17"/>
              <a:gd name="T6" fmla="*/ 0 w 46"/>
              <a:gd name="T7" fmla="*/ 2147483647 h 17"/>
              <a:gd name="T8" fmla="*/ 0 w 46"/>
              <a:gd name="T9" fmla="*/ 2147483647 h 17"/>
              <a:gd name="T10" fmla="*/ 2147483647 w 46"/>
              <a:gd name="T11" fmla="*/ 2147483647 h 17"/>
              <a:gd name="T12" fmla="*/ 2147483647 w 46"/>
              <a:gd name="T13" fmla="*/ 2147483647 h 17"/>
              <a:gd name="T14" fmla="*/ 2147483647 w 46"/>
              <a:gd name="T15" fmla="*/ 0 h 17"/>
              <a:gd name="T16" fmla="*/ 2147483647 w 46"/>
              <a:gd name="T17" fmla="*/ 0 h 17"/>
              <a:gd name="T18" fmla="*/ 2147483647 w 46"/>
              <a:gd name="T19" fmla="*/ 0 h 17"/>
              <a:gd name="T20" fmla="*/ 2147483647 w 46"/>
              <a:gd name="T21" fmla="*/ 2147483647 h 17"/>
              <a:gd name="T22" fmla="*/ 2147483647 w 46"/>
              <a:gd name="T23" fmla="*/ 2147483647 h 17"/>
              <a:gd name="T24" fmla="*/ 2147483647 w 46"/>
              <a:gd name="T25" fmla="*/ 2147483647 h 17"/>
              <a:gd name="T26" fmla="*/ 2147483647 w 46"/>
              <a:gd name="T27" fmla="*/ 2147483647 h 17"/>
              <a:gd name="T28" fmla="*/ 2147483647 w 46"/>
              <a:gd name="T29" fmla="*/ 2147483647 h 17"/>
              <a:gd name="T30" fmla="*/ 2147483647 w 46"/>
              <a:gd name="T31" fmla="*/ 2147483647 h 17"/>
              <a:gd name="T32" fmla="*/ 2147483647 w 46"/>
              <a:gd name="T33" fmla="*/ 2147483647 h 17"/>
              <a:gd name="T34" fmla="*/ 2147483647 w 46"/>
              <a:gd name="T35" fmla="*/ 2147483647 h 17"/>
              <a:gd name="T36" fmla="*/ 2147483647 w 46"/>
              <a:gd name="T37" fmla="*/ 214748364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7"/>
              <a:gd name="T59" fmla="*/ 46 w 4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7">
                <a:moveTo>
                  <a:pt x="13" y="17"/>
                </a:moveTo>
                <a:lnTo>
                  <a:pt x="10" y="15"/>
                </a:lnTo>
                <a:lnTo>
                  <a:pt x="4" y="11"/>
                </a:lnTo>
                <a:lnTo>
                  <a:pt x="0" y="7"/>
                </a:lnTo>
                <a:lnTo>
                  <a:pt x="0" y="2"/>
                </a:lnTo>
                <a:lnTo>
                  <a:pt x="10" y="2"/>
                </a:lnTo>
                <a:lnTo>
                  <a:pt x="17" y="2"/>
                </a:lnTo>
                <a:lnTo>
                  <a:pt x="25" y="0"/>
                </a:lnTo>
                <a:lnTo>
                  <a:pt x="35" y="0"/>
                </a:lnTo>
                <a:lnTo>
                  <a:pt x="40" y="0"/>
                </a:lnTo>
                <a:lnTo>
                  <a:pt x="44" y="2"/>
                </a:lnTo>
                <a:lnTo>
                  <a:pt x="46" y="4"/>
                </a:lnTo>
                <a:lnTo>
                  <a:pt x="46" y="7"/>
                </a:lnTo>
                <a:lnTo>
                  <a:pt x="46" y="13"/>
                </a:lnTo>
                <a:lnTo>
                  <a:pt x="42" y="15"/>
                </a:lnTo>
                <a:lnTo>
                  <a:pt x="38" y="17"/>
                </a:lnTo>
                <a:lnTo>
                  <a:pt x="33" y="17"/>
                </a:lnTo>
                <a:lnTo>
                  <a:pt x="23" y="17"/>
                </a:lnTo>
                <a:lnTo>
                  <a:pt x="13" y="17"/>
                </a:lnTo>
                <a:close/>
              </a:path>
            </a:pathLst>
          </a:custGeom>
          <a:solidFill>
            <a:srgbClr val="FFCC66"/>
          </a:solidFill>
          <a:ln w="9525">
            <a:noFill/>
            <a:round/>
            <a:headEnd/>
            <a:tailEnd/>
          </a:ln>
        </p:spPr>
        <p:txBody>
          <a:bodyPr/>
          <a:lstStyle/>
          <a:p>
            <a:endParaRPr lang="it-IT"/>
          </a:p>
        </p:txBody>
      </p:sp>
      <p:sp>
        <p:nvSpPr>
          <p:cNvPr id="15672" name="Freeform 607"/>
          <p:cNvSpPr>
            <a:spLocks noChangeAspect="1"/>
          </p:cNvSpPr>
          <p:nvPr/>
        </p:nvSpPr>
        <p:spPr bwMode="auto">
          <a:xfrm>
            <a:off x="2481263" y="1971675"/>
            <a:ext cx="77787" cy="28575"/>
          </a:xfrm>
          <a:custGeom>
            <a:avLst/>
            <a:gdLst>
              <a:gd name="T0" fmla="*/ 2147483647 w 46"/>
              <a:gd name="T1" fmla="*/ 2147483647 h 17"/>
              <a:gd name="T2" fmla="*/ 2147483647 w 46"/>
              <a:gd name="T3" fmla="*/ 2147483647 h 17"/>
              <a:gd name="T4" fmla="*/ 2147483647 w 46"/>
              <a:gd name="T5" fmla="*/ 2147483647 h 17"/>
              <a:gd name="T6" fmla="*/ 0 w 46"/>
              <a:gd name="T7" fmla="*/ 2147483647 h 17"/>
              <a:gd name="T8" fmla="*/ 0 w 46"/>
              <a:gd name="T9" fmla="*/ 2147483647 h 17"/>
              <a:gd name="T10" fmla="*/ 2147483647 w 46"/>
              <a:gd name="T11" fmla="*/ 2147483647 h 17"/>
              <a:gd name="T12" fmla="*/ 2147483647 w 46"/>
              <a:gd name="T13" fmla="*/ 2147483647 h 17"/>
              <a:gd name="T14" fmla="*/ 2147483647 w 46"/>
              <a:gd name="T15" fmla="*/ 0 h 17"/>
              <a:gd name="T16" fmla="*/ 2147483647 w 46"/>
              <a:gd name="T17" fmla="*/ 0 h 17"/>
              <a:gd name="T18" fmla="*/ 2147483647 w 46"/>
              <a:gd name="T19" fmla="*/ 0 h 17"/>
              <a:gd name="T20" fmla="*/ 2147483647 w 46"/>
              <a:gd name="T21" fmla="*/ 2147483647 h 17"/>
              <a:gd name="T22" fmla="*/ 2147483647 w 46"/>
              <a:gd name="T23" fmla="*/ 2147483647 h 17"/>
              <a:gd name="T24" fmla="*/ 2147483647 w 46"/>
              <a:gd name="T25" fmla="*/ 2147483647 h 17"/>
              <a:gd name="T26" fmla="*/ 2147483647 w 46"/>
              <a:gd name="T27" fmla="*/ 2147483647 h 17"/>
              <a:gd name="T28" fmla="*/ 2147483647 w 46"/>
              <a:gd name="T29" fmla="*/ 2147483647 h 17"/>
              <a:gd name="T30" fmla="*/ 2147483647 w 46"/>
              <a:gd name="T31" fmla="*/ 2147483647 h 17"/>
              <a:gd name="T32" fmla="*/ 2147483647 w 46"/>
              <a:gd name="T33" fmla="*/ 2147483647 h 17"/>
              <a:gd name="T34" fmla="*/ 2147483647 w 46"/>
              <a:gd name="T35" fmla="*/ 2147483647 h 17"/>
              <a:gd name="T36" fmla="*/ 2147483647 w 46"/>
              <a:gd name="T37" fmla="*/ 2147483647 h 17"/>
              <a:gd name="T38" fmla="*/ 2147483647 w 46"/>
              <a:gd name="T39" fmla="*/ 2147483647 h 17"/>
              <a:gd name="T40" fmla="*/ 2147483647 w 46"/>
              <a:gd name="T41" fmla="*/ 2147483647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
              <a:gd name="T65" fmla="*/ 46 w 4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
                <a:moveTo>
                  <a:pt x="13" y="17"/>
                </a:moveTo>
                <a:lnTo>
                  <a:pt x="10" y="15"/>
                </a:lnTo>
                <a:lnTo>
                  <a:pt x="4" y="11"/>
                </a:lnTo>
                <a:lnTo>
                  <a:pt x="0" y="7"/>
                </a:lnTo>
                <a:lnTo>
                  <a:pt x="0" y="2"/>
                </a:lnTo>
                <a:lnTo>
                  <a:pt x="10" y="2"/>
                </a:lnTo>
                <a:lnTo>
                  <a:pt x="17" y="2"/>
                </a:lnTo>
                <a:lnTo>
                  <a:pt x="25" y="0"/>
                </a:lnTo>
                <a:lnTo>
                  <a:pt x="35" y="0"/>
                </a:lnTo>
                <a:lnTo>
                  <a:pt x="40" y="0"/>
                </a:lnTo>
                <a:lnTo>
                  <a:pt x="44" y="2"/>
                </a:lnTo>
                <a:lnTo>
                  <a:pt x="46" y="4"/>
                </a:lnTo>
                <a:lnTo>
                  <a:pt x="46" y="7"/>
                </a:lnTo>
                <a:lnTo>
                  <a:pt x="46" y="13"/>
                </a:lnTo>
                <a:lnTo>
                  <a:pt x="42" y="15"/>
                </a:lnTo>
                <a:lnTo>
                  <a:pt x="38" y="17"/>
                </a:lnTo>
                <a:lnTo>
                  <a:pt x="33" y="17"/>
                </a:lnTo>
                <a:lnTo>
                  <a:pt x="23" y="17"/>
                </a:lnTo>
                <a:lnTo>
                  <a:pt x="13" y="17"/>
                </a:lnTo>
              </a:path>
            </a:pathLst>
          </a:custGeom>
          <a:solidFill>
            <a:srgbClr val="FFCC66"/>
          </a:solidFill>
          <a:ln w="0">
            <a:noFill/>
            <a:round/>
            <a:headEnd/>
            <a:tailEnd/>
          </a:ln>
        </p:spPr>
        <p:txBody>
          <a:bodyPr/>
          <a:lstStyle/>
          <a:p>
            <a:endParaRPr lang="it-IT"/>
          </a:p>
        </p:txBody>
      </p:sp>
      <p:sp>
        <p:nvSpPr>
          <p:cNvPr id="15673" name="Freeform 608"/>
          <p:cNvSpPr>
            <a:spLocks noChangeAspect="1"/>
          </p:cNvSpPr>
          <p:nvPr/>
        </p:nvSpPr>
        <p:spPr bwMode="auto">
          <a:xfrm>
            <a:off x="4565650" y="2495550"/>
            <a:ext cx="53975" cy="31750"/>
          </a:xfrm>
          <a:custGeom>
            <a:avLst/>
            <a:gdLst>
              <a:gd name="T0" fmla="*/ 2147483647 w 32"/>
              <a:gd name="T1" fmla="*/ 0 h 19"/>
              <a:gd name="T2" fmla="*/ 2147483647 w 32"/>
              <a:gd name="T3" fmla="*/ 2147483647 h 19"/>
              <a:gd name="T4" fmla="*/ 2147483647 w 32"/>
              <a:gd name="T5" fmla="*/ 2147483647 h 19"/>
              <a:gd name="T6" fmla="*/ 2147483647 w 32"/>
              <a:gd name="T7" fmla="*/ 2147483647 h 19"/>
              <a:gd name="T8" fmla="*/ 0 w 32"/>
              <a:gd name="T9" fmla="*/ 2147483647 h 19"/>
              <a:gd name="T10" fmla="*/ 2147483647 w 32"/>
              <a:gd name="T11" fmla="*/ 2147483647 h 19"/>
              <a:gd name="T12" fmla="*/ 2147483647 w 32"/>
              <a:gd name="T13" fmla="*/ 0 h 19"/>
              <a:gd name="T14" fmla="*/ 0 60000 65536"/>
              <a:gd name="T15" fmla="*/ 0 60000 65536"/>
              <a:gd name="T16" fmla="*/ 0 60000 65536"/>
              <a:gd name="T17" fmla="*/ 0 60000 65536"/>
              <a:gd name="T18" fmla="*/ 0 60000 65536"/>
              <a:gd name="T19" fmla="*/ 0 60000 65536"/>
              <a:gd name="T20" fmla="*/ 0 60000 65536"/>
              <a:gd name="T21" fmla="*/ 0 w 32"/>
              <a:gd name="T22" fmla="*/ 0 h 19"/>
              <a:gd name="T23" fmla="*/ 32 w 3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9">
                <a:moveTo>
                  <a:pt x="11" y="0"/>
                </a:moveTo>
                <a:lnTo>
                  <a:pt x="32" y="3"/>
                </a:lnTo>
                <a:lnTo>
                  <a:pt x="30" y="19"/>
                </a:lnTo>
                <a:lnTo>
                  <a:pt x="5" y="19"/>
                </a:lnTo>
                <a:lnTo>
                  <a:pt x="0" y="13"/>
                </a:lnTo>
                <a:lnTo>
                  <a:pt x="5" y="5"/>
                </a:lnTo>
                <a:lnTo>
                  <a:pt x="11" y="0"/>
                </a:lnTo>
                <a:close/>
              </a:path>
            </a:pathLst>
          </a:custGeom>
          <a:solidFill>
            <a:srgbClr val="FFCC66"/>
          </a:solidFill>
          <a:ln w="3175">
            <a:solidFill>
              <a:srgbClr val="6600FF"/>
            </a:solidFill>
            <a:round/>
            <a:headEnd/>
            <a:tailEnd/>
          </a:ln>
        </p:spPr>
        <p:txBody>
          <a:bodyPr/>
          <a:lstStyle/>
          <a:p>
            <a:endParaRPr lang="it-IT"/>
          </a:p>
        </p:txBody>
      </p:sp>
      <p:sp>
        <p:nvSpPr>
          <p:cNvPr id="15674" name="Freeform 609"/>
          <p:cNvSpPr>
            <a:spLocks noChangeAspect="1"/>
          </p:cNvSpPr>
          <p:nvPr/>
        </p:nvSpPr>
        <p:spPr bwMode="auto">
          <a:xfrm>
            <a:off x="4565650" y="2495550"/>
            <a:ext cx="53975" cy="31750"/>
          </a:xfrm>
          <a:custGeom>
            <a:avLst/>
            <a:gdLst>
              <a:gd name="T0" fmla="*/ 2147483647 w 32"/>
              <a:gd name="T1" fmla="*/ 0 h 19"/>
              <a:gd name="T2" fmla="*/ 2147483647 w 32"/>
              <a:gd name="T3" fmla="*/ 2147483647 h 19"/>
              <a:gd name="T4" fmla="*/ 2147483647 w 32"/>
              <a:gd name="T5" fmla="*/ 2147483647 h 19"/>
              <a:gd name="T6" fmla="*/ 2147483647 w 32"/>
              <a:gd name="T7" fmla="*/ 2147483647 h 19"/>
              <a:gd name="T8" fmla="*/ 0 w 32"/>
              <a:gd name="T9" fmla="*/ 2147483647 h 19"/>
              <a:gd name="T10" fmla="*/ 0 w 32"/>
              <a:gd name="T11" fmla="*/ 2147483647 h 19"/>
              <a:gd name="T12" fmla="*/ 2147483647 w 32"/>
              <a:gd name="T13" fmla="*/ 2147483647 h 19"/>
              <a:gd name="T14" fmla="*/ 2147483647 w 32"/>
              <a:gd name="T15" fmla="*/ 0 h 19"/>
              <a:gd name="T16" fmla="*/ 2147483647 w 32"/>
              <a:gd name="T17" fmla="*/ 0 h 19"/>
              <a:gd name="T18" fmla="*/ 2147483647 w 32"/>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9"/>
              <a:gd name="T32" fmla="*/ 32 w 32"/>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9">
                <a:moveTo>
                  <a:pt x="11" y="0"/>
                </a:moveTo>
                <a:lnTo>
                  <a:pt x="32" y="3"/>
                </a:lnTo>
                <a:lnTo>
                  <a:pt x="30" y="19"/>
                </a:lnTo>
                <a:lnTo>
                  <a:pt x="5" y="19"/>
                </a:lnTo>
                <a:lnTo>
                  <a:pt x="0" y="13"/>
                </a:lnTo>
                <a:lnTo>
                  <a:pt x="5" y="5"/>
                </a:lnTo>
                <a:lnTo>
                  <a:pt x="11" y="0"/>
                </a:lnTo>
              </a:path>
            </a:pathLst>
          </a:custGeom>
          <a:solidFill>
            <a:srgbClr val="FFCC66"/>
          </a:solidFill>
          <a:ln w="3175">
            <a:solidFill>
              <a:srgbClr val="6600FF"/>
            </a:solidFill>
            <a:round/>
            <a:headEnd/>
            <a:tailEnd/>
          </a:ln>
        </p:spPr>
        <p:txBody>
          <a:bodyPr/>
          <a:lstStyle/>
          <a:p>
            <a:endParaRPr lang="it-IT"/>
          </a:p>
        </p:txBody>
      </p:sp>
      <p:sp>
        <p:nvSpPr>
          <p:cNvPr id="15675" name="Freeform 610"/>
          <p:cNvSpPr>
            <a:spLocks noChangeAspect="1"/>
          </p:cNvSpPr>
          <p:nvPr/>
        </p:nvSpPr>
        <p:spPr bwMode="auto">
          <a:xfrm>
            <a:off x="4554538" y="2068513"/>
            <a:ext cx="250825" cy="282575"/>
          </a:xfrm>
          <a:custGeom>
            <a:avLst/>
            <a:gdLst>
              <a:gd name="T0" fmla="*/ 2147483647 w 148"/>
              <a:gd name="T1" fmla="*/ 2147483647 h 167"/>
              <a:gd name="T2" fmla="*/ 2147483647 w 148"/>
              <a:gd name="T3" fmla="*/ 2147483647 h 167"/>
              <a:gd name="T4" fmla="*/ 2147483647 w 148"/>
              <a:gd name="T5" fmla="*/ 2147483647 h 167"/>
              <a:gd name="T6" fmla="*/ 2147483647 w 148"/>
              <a:gd name="T7" fmla="*/ 2147483647 h 167"/>
              <a:gd name="T8" fmla="*/ 2147483647 w 148"/>
              <a:gd name="T9" fmla="*/ 2147483647 h 167"/>
              <a:gd name="T10" fmla="*/ 2147483647 w 148"/>
              <a:gd name="T11" fmla="*/ 2147483647 h 167"/>
              <a:gd name="T12" fmla="*/ 2147483647 w 148"/>
              <a:gd name="T13" fmla="*/ 2147483647 h 167"/>
              <a:gd name="T14" fmla="*/ 2147483647 w 148"/>
              <a:gd name="T15" fmla="*/ 2147483647 h 167"/>
              <a:gd name="T16" fmla="*/ 2147483647 w 148"/>
              <a:gd name="T17" fmla="*/ 2147483647 h 167"/>
              <a:gd name="T18" fmla="*/ 0 w 148"/>
              <a:gd name="T19" fmla="*/ 2147483647 h 167"/>
              <a:gd name="T20" fmla="*/ 2147483647 w 148"/>
              <a:gd name="T21" fmla="*/ 2147483647 h 167"/>
              <a:gd name="T22" fmla="*/ 2147483647 w 148"/>
              <a:gd name="T23" fmla="*/ 2147483647 h 167"/>
              <a:gd name="T24" fmla="*/ 2147483647 w 148"/>
              <a:gd name="T25" fmla="*/ 2147483647 h 167"/>
              <a:gd name="T26" fmla="*/ 2147483647 w 148"/>
              <a:gd name="T27" fmla="*/ 2147483647 h 167"/>
              <a:gd name="T28" fmla="*/ 2147483647 w 148"/>
              <a:gd name="T29" fmla="*/ 2147483647 h 167"/>
              <a:gd name="T30" fmla="*/ 2147483647 w 148"/>
              <a:gd name="T31" fmla="*/ 2147483647 h 167"/>
              <a:gd name="T32" fmla="*/ 2147483647 w 148"/>
              <a:gd name="T33" fmla="*/ 2147483647 h 167"/>
              <a:gd name="T34" fmla="*/ 2147483647 w 148"/>
              <a:gd name="T35" fmla="*/ 2147483647 h 167"/>
              <a:gd name="T36" fmla="*/ 2147483647 w 148"/>
              <a:gd name="T37" fmla="*/ 2147483647 h 167"/>
              <a:gd name="T38" fmla="*/ 2147483647 w 148"/>
              <a:gd name="T39" fmla="*/ 2147483647 h 167"/>
              <a:gd name="T40" fmla="*/ 2147483647 w 148"/>
              <a:gd name="T41" fmla="*/ 2147483647 h 167"/>
              <a:gd name="T42" fmla="*/ 2147483647 w 148"/>
              <a:gd name="T43" fmla="*/ 2147483647 h 167"/>
              <a:gd name="T44" fmla="*/ 2147483647 w 148"/>
              <a:gd name="T45" fmla="*/ 0 h 167"/>
              <a:gd name="T46" fmla="*/ 2147483647 w 148"/>
              <a:gd name="T47" fmla="*/ 2147483647 h 167"/>
              <a:gd name="T48" fmla="*/ 2147483647 w 148"/>
              <a:gd name="T49" fmla="*/ 2147483647 h 167"/>
              <a:gd name="T50" fmla="*/ 2147483647 w 148"/>
              <a:gd name="T51" fmla="*/ 2147483647 h 167"/>
              <a:gd name="T52" fmla="*/ 2147483647 w 148"/>
              <a:gd name="T53" fmla="*/ 2147483647 h 167"/>
              <a:gd name="T54" fmla="*/ 2147483647 w 148"/>
              <a:gd name="T55" fmla="*/ 2147483647 h 167"/>
              <a:gd name="T56" fmla="*/ 2147483647 w 148"/>
              <a:gd name="T57" fmla="*/ 2147483647 h 167"/>
              <a:gd name="T58" fmla="*/ 2147483647 w 148"/>
              <a:gd name="T59" fmla="*/ 2147483647 h 167"/>
              <a:gd name="T60" fmla="*/ 2147483647 w 148"/>
              <a:gd name="T61" fmla="*/ 2147483647 h 167"/>
              <a:gd name="T62" fmla="*/ 2147483647 w 148"/>
              <a:gd name="T63" fmla="*/ 2147483647 h 167"/>
              <a:gd name="T64" fmla="*/ 2147483647 w 148"/>
              <a:gd name="T65" fmla="*/ 2147483647 h 167"/>
              <a:gd name="T66" fmla="*/ 2147483647 w 148"/>
              <a:gd name="T67" fmla="*/ 2147483647 h 1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8"/>
              <a:gd name="T103" fmla="*/ 0 h 167"/>
              <a:gd name="T104" fmla="*/ 148 w 148"/>
              <a:gd name="T105" fmla="*/ 167 h 1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8" h="167">
                <a:moveTo>
                  <a:pt x="105" y="160"/>
                </a:moveTo>
                <a:lnTo>
                  <a:pt x="103" y="158"/>
                </a:lnTo>
                <a:lnTo>
                  <a:pt x="102" y="160"/>
                </a:lnTo>
                <a:lnTo>
                  <a:pt x="77" y="160"/>
                </a:lnTo>
                <a:lnTo>
                  <a:pt x="75" y="161"/>
                </a:lnTo>
                <a:lnTo>
                  <a:pt x="69" y="165"/>
                </a:lnTo>
                <a:lnTo>
                  <a:pt x="65" y="165"/>
                </a:lnTo>
                <a:lnTo>
                  <a:pt x="59" y="167"/>
                </a:lnTo>
                <a:lnTo>
                  <a:pt x="50" y="167"/>
                </a:lnTo>
                <a:lnTo>
                  <a:pt x="40" y="167"/>
                </a:lnTo>
                <a:lnTo>
                  <a:pt x="31" y="167"/>
                </a:lnTo>
                <a:lnTo>
                  <a:pt x="25" y="163"/>
                </a:lnTo>
                <a:lnTo>
                  <a:pt x="19" y="161"/>
                </a:lnTo>
                <a:lnTo>
                  <a:pt x="11" y="160"/>
                </a:lnTo>
                <a:lnTo>
                  <a:pt x="8" y="158"/>
                </a:lnTo>
                <a:lnTo>
                  <a:pt x="6" y="156"/>
                </a:lnTo>
                <a:lnTo>
                  <a:pt x="8" y="148"/>
                </a:lnTo>
                <a:lnTo>
                  <a:pt x="9" y="144"/>
                </a:lnTo>
                <a:lnTo>
                  <a:pt x="6" y="135"/>
                </a:lnTo>
                <a:lnTo>
                  <a:pt x="0" y="129"/>
                </a:lnTo>
                <a:lnTo>
                  <a:pt x="2" y="121"/>
                </a:lnTo>
                <a:lnTo>
                  <a:pt x="6" y="115"/>
                </a:lnTo>
                <a:lnTo>
                  <a:pt x="11" y="108"/>
                </a:lnTo>
                <a:lnTo>
                  <a:pt x="17" y="102"/>
                </a:lnTo>
                <a:lnTo>
                  <a:pt x="23" y="96"/>
                </a:lnTo>
                <a:lnTo>
                  <a:pt x="31" y="90"/>
                </a:lnTo>
                <a:lnTo>
                  <a:pt x="38" y="89"/>
                </a:lnTo>
                <a:lnTo>
                  <a:pt x="44" y="87"/>
                </a:lnTo>
                <a:lnTo>
                  <a:pt x="44" y="81"/>
                </a:lnTo>
                <a:lnTo>
                  <a:pt x="38" y="81"/>
                </a:lnTo>
                <a:lnTo>
                  <a:pt x="36" y="79"/>
                </a:lnTo>
                <a:lnTo>
                  <a:pt x="36" y="75"/>
                </a:lnTo>
                <a:lnTo>
                  <a:pt x="36" y="73"/>
                </a:lnTo>
                <a:lnTo>
                  <a:pt x="34" y="64"/>
                </a:lnTo>
                <a:lnTo>
                  <a:pt x="34" y="56"/>
                </a:lnTo>
                <a:lnTo>
                  <a:pt x="31" y="48"/>
                </a:lnTo>
                <a:lnTo>
                  <a:pt x="29" y="43"/>
                </a:lnTo>
                <a:lnTo>
                  <a:pt x="21" y="33"/>
                </a:lnTo>
                <a:lnTo>
                  <a:pt x="15" y="23"/>
                </a:lnTo>
                <a:lnTo>
                  <a:pt x="25" y="19"/>
                </a:lnTo>
                <a:lnTo>
                  <a:pt x="31" y="19"/>
                </a:lnTo>
                <a:lnTo>
                  <a:pt x="38" y="19"/>
                </a:lnTo>
                <a:lnTo>
                  <a:pt x="44" y="19"/>
                </a:lnTo>
                <a:lnTo>
                  <a:pt x="46" y="8"/>
                </a:lnTo>
                <a:lnTo>
                  <a:pt x="50" y="0"/>
                </a:lnTo>
                <a:lnTo>
                  <a:pt x="57" y="0"/>
                </a:lnTo>
                <a:lnTo>
                  <a:pt x="65" y="0"/>
                </a:lnTo>
                <a:lnTo>
                  <a:pt x="77" y="4"/>
                </a:lnTo>
                <a:lnTo>
                  <a:pt x="86" y="8"/>
                </a:lnTo>
                <a:lnTo>
                  <a:pt x="80" y="21"/>
                </a:lnTo>
                <a:lnTo>
                  <a:pt x="86" y="27"/>
                </a:lnTo>
                <a:lnTo>
                  <a:pt x="94" y="31"/>
                </a:lnTo>
                <a:lnTo>
                  <a:pt x="100" y="33"/>
                </a:lnTo>
                <a:lnTo>
                  <a:pt x="105" y="35"/>
                </a:lnTo>
                <a:lnTo>
                  <a:pt x="102" y="44"/>
                </a:lnTo>
                <a:lnTo>
                  <a:pt x="98" y="52"/>
                </a:lnTo>
                <a:lnTo>
                  <a:pt x="100" y="58"/>
                </a:lnTo>
                <a:lnTo>
                  <a:pt x="103" y="62"/>
                </a:lnTo>
                <a:lnTo>
                  <a:pt x="107" y="67"/>
                </a:lnTo>
                <a:lnTo>
                  <a:pt x="109" y="67"/>
                </a:lnTo>
                <a:lnTo>
                  <a:pt x="111" y="79"/>
                </a:lnTo>
                <a:lnTo>
                  <a:pt x="113" y="87"/>
                </a:lnTo>
                <a:lnTo>
                  <a:pt x="117" y="92"/>
                </a:lnTo>
                <a:lnTo>
                  <a:pt x="123" y="98"/>
                </a:lnTo>
                <a:lnTo>
                  <a:pt x="134" y="106"/>
                </a:lnTo>
                <a:lnTo>
                  <a:pt x="148" y="113"/>
                </a:lnTo>
                <a:lnTo>
                  <a:pt x="125" y="135"/>
                </a:lnTo>
                <a:lnTo>
                  <a:pt x="105" y="160"/>
                </a:lnTo>
                <a:close/>
              </a:path>
            </a:pathLst>
          </a:custGeom>
          <a:solidFill>
            <a:srgbClr val="FFCC66"/>
          </a:solidFill>
          <a:ln w="9525">
            <a:noFill/>
            <a:round/>
            <a:headEnd/>
            <a:tailEnd/>
          </a:ln>
        </p:spPr>
        <p:txBody>
          <a:bodyPr/>
          <a:lstStyle/>
          <a:p>
            <a:endParaRPr lang="it-IT"/>
          </a:p>
        </p:txBody>
      </p:sp>
      <p:sp>
        <p:nvSpPr>
          <p:cNvPr id="15676" name="Freeform 611"/>
          <p:cNvSpPr>
            <a:spLocks noChangeAspect="1"/>
          </p:cNvSpPr>
          <p:nvPr/>
        </p:nvSpPr>
        <p:spPr bwMode="auto">
          <a:xfrm>
            <a:off x="4554538" y="2068513"/>
            <a:ext cx="250825" cy="282575"/>
          </a:xfrm>
          <a:custGeom>
            <a:avLst/>
            <a:gdLst>
              <a:gd name="T0" fmla="*/ 2147483647 w 148"/>
              <a:gd name="T1" fmla="*/ 2147483647 h 167"/>
              <a:gd name="T2" fmla="*/ 2147483647 w 148"/>
              <a:gd name="T3" fmla="*/ 2147483647 h 167"/>
              <a:gd name="T4" fmla="*/ 2147483647 w 148"/>
              <a:gd name="T5" fmla="*/ 2147483647 h 167"/>
              <a:gd name="T6" fmla="*/ 2147483647 w 148"/>
              <a:gd name="T7" fmla="*/ 2147483647 h 167"/>
              <a:gd name="T8" fmla="*/ 2147483647 w 148"/>
              <a:gd name="T9" fmla="*/ 2147483647 h 167"/>
              <a:gd name="T10" fmla="*/ 2147483647 w 148"/>
              <a:gd name="T11" fmla="*/ 2147483647 h 167"/>
              <a:gd name="T12" fmla="*/ 2147483647 w 148"/>
              <a:gd name="T13" fmla="*/ 2147483647 h 167"/>
              <a:gd name="T14" fmla="*/ 2147483647 w 148"/>
              <a:gd name="T15" fmla="*/ 2147483647 h 167"/>
              <a:gd name="T16" fmla="*/ 2147483647 w 148"/>
              <a:gd name="T17" fmla="*/ 2147483647 h 167"/>
              <a:gd name="T18" fmla="*/ 2147483647 w 148"/>
              <a:gd name="T19" fmla="*/ 2147483647 h 167"/>
              <a:gd name="T20" fmla="*/ 0 w 148"/>
              <a:gd name="T21" fmla="*/ 2147483647 h 167"/>
              <a:gd name="T22" fmla="*/ 2147483647 w 148"/>
              <a:gd name="T23" fmla="*/ 2147483647 h 167"/>
              <a:gd name="T24" fmla="*/ 2147483647 w 148"/>
              <a:gd name="T25" fmla="*/ 2147483647 h 167"/>
              <a:gd name="T26" fmla="*/ 2147483647 w 148"/>
              <a:gd name="T27" fmla="*/ 2147483647 h 167"/>
              <a:gd name="T28" fmla="*/ 2147483647 w 148"/>
              <a:gd name="T29" fmla="*/ 2147483647 h 167"/>
              <a:gd name="T30" fmla="*/ 2147483647 w 148"/>
              <a:gd name="T31" fmla="*/ 2147483647 h 167"/>
              <a:gd name="T32" fmla="*/ 2147483647 w 148"/>
              <a:gd name="T33" fmla="*/ 2147483647 h 167"/>
              <a:gd name="T34" fmla="*/ 2147483647 w 148"/>
              <a:gd name="T35" fmla="*/ 2147483647 h 167"/>
              <a:gd name="T36" fmla="*/ 2147483647 w 148"/>
              <a:gd name="T37" fmla="*/ 2147483647 h 167"/>
              <a:gd name="T38" fmla="*/ 2147483647 w 148"/>
              <a:gd name="T39" fmla="*/ 2147483647 h 167"/>
              <a:gd name="T40" fmla="*/ 2147483647 w 148"/>
              <a:gd name="T41" fmla="*/ 2147483647 h 167"/>
              <a:gd name="T42" fmla="*/ 2147483647 w 148"/>
              <a:gd name="T43" fmla="*/ 2147483647 h 167"/>
              <a:gd name="T44" fmla="*/ 2147483647 w 148"/>
              <a:gd name="T45" fmla="*/ 2147483647 h 167"/>
              <a:gd name="T46" fmla="*/ 2147483647 w 148"/>
              <a:gd name="T47" fmla="*/ 2147483647 h 167"/>
              <a:gd name="T48" fmla="*/ 2147483647 w 148"/>
              <a:gd name="T49" fmla="*/ 0 h 167"/>
              <a:gd name="T50" fmla="*/ 2147483647 w 148"/>
              <a:gd name="T51" fmla="*/ 2147483647 h 167"/>
              <a:gd name="T52" fmla="*/ 2147483647 w 148"/>
              <a:gd name="T53" fmla="*/ 2147483647 h 167"/>
              <a:gd name="T54" fmla="*/ 2147483647 w 148"/>
              <a:gd name="T55" fmla="*/ 2147483647 h 167"/>
              <a:gd name="T56" fmla="*/ 2147483647 w 148"/>
              <a:gd name="T57" fmla="*/ 2147483647 h 167"/>
              <a:gd name="T58" fmla="*/ 2147483647 w 148"/>
              <a:gd name="T59" fmla="*/ 2147483647 h 167"/>
              <a:gd name="T60" fmla="*/ 2147483647 w 148"/>
              <a:gd name="T61" fmla="*/ 2147483647 h 167"/>
              <a:gd name="T62" fmla="*/ 2147483647 w 148"/>
              <a:gd name="T63" fmla="*/ 2147483647 h 167"/>
              <a:gd name="T64" fmla="*/ 2147483647 w 148"/>
              <a:gd name="T65" fmla="*/ 2147483647 h 167"/>
              <a:gd name="T66" fmla="*/ 2147483647 w 148"/>
              <a:gd name="T67" fmla="*/ 2147483647 h 167"/>
              <a:gd name="T68" fmla="*/ 2147483647 w 148"/>
              <a:gd name="T69" fmla="*/ 2147483647 h 167"/>
              <a:gd name="T70" fmla="*/ 2147483647 w 148"/>
              <a:gd name="T71" fmla="*/ 2147483647 h 167"/>
              <a:gd name="T72" fmla="*/ 2147483647 w 148"/>
              <a:gd name="T73" fmla="*/ 2147483647 h 167"/>
              <a:gd name="T74" fmla="*/ 2147483647 w 148"/>
              <a:gd name="T75" fmla="*/ 2147483647 h 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167"/>
              <a:gd name="T116" fmla="*/ 148 w 148"/>
              <a:gd name="T117" fmla="*/ 167 h 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167">
                <a:moveTo>
                  <a:pt x="105" y="160"/>
                </a:moveTo>
                <a:lnTo>
                  <a:pt x="103" y="158"/>
                </a:lnTo>
                <a:lnTo>
                  <a:pt x="102" y="160"/>
                </a:lnTo>
                <a:lnTo>
                  <a:pt x="77" y="160"/>
                </a:lnTo>
                <a:lnTo>
                  <a:pt x="75" y="161"/>
                </a:lnTo>
                <a:lnTo>
                  <a:pt x="69" y="165"/>
                </a:lnTo>
                <a:lnTo>
                  <a:pt x="65" y="165"/>
                </a:lnTo>
                <a:lnTo>
                  <a:pt x="59" y="167"/>
                </a:lnTo>
                <a:lnTo>
                  <a:pt x="50" y="167"/>
                </a:lnTo>
                <a:lnTo>
                  <a:pt x="40" y="167"/>
                </a:lnTo>
                <a:lnTo>
                  <a:pt x="31" y="167"/>
                </a:lnTo>
                <a:lnTo>
                  <a:pt x="25" y="163"/>
                </a:lnTo>
                <a:lnTo>
                  <a:pt x="19" y="161"/>
                </a:lnTo>
                <a:lnTo>
                  <a:pt x="11" y="160"/>
                </a:lnTo>
                <a:lnTo>
                  <a:pt x="8" y="158"/>
                </a:lnTo>
                <a:lnTo>
                  <a:pt x="6" y="156"/>
                </a:lnTo>
                <a:lnTo>
                  <a:pt x="8" y="148"/>
                </a:lnTo>
                <a:lnTo>
                  <a:pt x="9" y="144"/>
                </a:lnTo>
                <a:lnTo>
                  <a:pt x="6" y="135"/>
                </a:lnTo>
                <a:lnTo>
                  <a:pt x="0" y="129"/>
                </a:lnTo>
                <a:lnTo>
                  <a:pt x="2" y="121"/>
                </a:lnTo>
                <a:lnTo>
                  <a:pt x="6" y="115"/>
                </a:lnTo>
                <a:lnTo>
                  <a:pt x="11" y="108"/>
                </a:lnTo>
                <a:lnTo>
                  <a:pt x="17" y="102"/>
                </a:lnTo>
                <a:lnTo>
                  <a:pt x="23" y="96"/>
                </a:lnTo>
                <a:lnTo>
                  <a:pt x="31" y="90"/>
                </a:lnTo>
                <a:lnTo>
                  <a:pt x="38" y="89"/>
                </a:lnTo>
                <a:lnTo>
                  <a:pt x="44" y="87"/>
                </a:lnTo>
                <a:lnTo>
                  <a:pt x="44" y="81"/>
                </a:lnTo>
                <a:lnTo>
                  <a:pt x="38" y="81"/>
                </a:lnTo>
                <a:lnTo>
                  <a:pt x="36" y="79"/>
                </a:lnTo>
                <a:lnTo>
                  <a:pt x="36" y="75"/>
                </a:lnTo>
                <a:lnTo>
                  <a:pt x="36" y="73"/>
                </a:lnTo>
                <a:lnTo>
                  <a:pt x="34" y="64"/>
                </a:lnTo>
                <a:lnTo>
                  <a:pt x="34" y="56"/>
                </a:lnTo>
                <a:lnTo>
                  <a:pt x="31" y="48"/>
                </a:lnTo>
                <a:lnTo>
                  <a:pt x="29" y="43"/>
                </a:lnTo>
                <a:lnTo>
                  <a:pt x="21" y="33"/>
                </a:lnTo>
                <a:lnTo>
                  <a:pt x="15" y="23"/>
                </a:lnTo>
                <a:lnTo>
                  <a:pt x="25" y="19"/>
                </a:lnTo>
                <a:lnTo>
                  <a:pt x="31" y="19"/>
                </a:lnTo>
                <a:lnTo>
                  <a:pt x="38" y="19"/>
                </a:lnTo>
                <a:lnTo>
                  <a:pt x="44" y="19"/>
                </a:lnTo>
                <a:lnTo>
                  <a:pt x="46" y="8"/>
                </a:lnTo>
                <a:lnTo>
                  <a:pt x="50" y="0"/>
                </a:lnTo>
                <a:lnTo>
                  <a:pt x="57" y="0"/>
                </a:lnTo>
                <a:lnTo>
                  <a:pt x="65" y="0"/>
                </a:lnTo>
                <a:lnTo>
                  <a:pt x="77" y="4"/>
                </a:lnTo>
                <a:lnTo>
                  <a:pt x="86" y="8"/>
                </a:lnTo>
                <a:lnTo>
                  <a:pt x="80" y="21"/>
                </a:lnTo>
                <a:lnTo>
                  <a:pt x="86" y="27"/>
                </a:lnTo>
                <a:lnTo>
                  <a:pt x="94" y="31"/>
                </a:lnTo>
                <a:lnTo>
                  <a:pt x="100" y="33"/>
                </a:lnTo>
                <a:lnTo>
                  <a:pt x="105" y="35"/>
                </a:lnTo>
                <a:lnTo>
                  <a:pt x="102" y="44"/>
                </a:lnTo>
                <a:lnTo>
                  <a:pt x="98" y="52"/>
                </a:lnTo>
                <a:lnTo>
                  <a:pt x="100" y="58"/>
                </a:lnTo>
                <a:lnTo>
                  <a:pt x="103" y="62"/>
                </a:lnTo>
                <a:lnTo>
                  <a:pt x="107" y="67"/>
                </a:lnTo>
                <a:lnTo>
                  <a:pt x="109" y="67"/>
                </a:lnTo>
                <a:lnTo>
                  <a:pt x="111" y="79"/>
                </a:lnTo>
                <a:lnTo>
                  <a:pt x="113" y="87"/>
                </a:lnTo>
                <a:lnTo>
                  <a:pt x="117" y="92"/>
                </a:lnTo>
                <a:lnTo>
                  <a:pt x="123" y="98"/>
                </a:lnTo>
                <a:lnTo>
                  <a:pt x="134" y="106"/>
                </a:lnTo>
                <a:lnTo>
                  <a:pt x="148" y="113"/>
                </a:lnTo>
                <a:lnTo>
                  <a:pt x="125" y="135"/>
                </a:lnTo>
                <a:lnTo>
                  <a:pt x="105" y="160"/>
                </a:lnTo>
              </a:path>
            </a:pathLst>
          </a:custGeom>
          <a:solidFill>
            <a:srgbClr val="FFCC66"/>
          </a:solidFill>
          <a:ln w="0">
            <a:solidFill>
              <a:srgbClr val="6600FF"/>
            </a:solidFill>
            <a:round/>
            <a:headEnd/>
            <a:tailEnd/>
          </a:ln>
        </p:spPr>
        <p:txBody>
          <a:bodyPr/>
          <a:lstStyle/>
          <a:p>
            <a:endParaRPr lang="it-IT"/>
          </a:p>
        </p:txBody>
      </p:sp>
      <p:sp>
        <p:nvSpPr>
          <p:cNvPr id="15677" name="Freeform 612"/>
          <p:cNvSpPr>
            <a:spLocks noChangeAspect="1"/>
          </p:cNvSpPr>
          <p:nvPr/>
        </p:nvSpPr>
        <p:spPr bwMode="auto">
          <a:xfrm>
            <a:off x="4349750" y="2085975"/>
            <a:ext cx="263525" cy="412750"/>
          </a:xfrm>
          <a:custGeom>
            <a:avLst/>
            <a:gdLst>
              <a:gd name="T0" fmla="*/ 2147483647 w 155"/>
              <a:gd name="T1" fmla="*/ 2147483647 h 244"/>
              <a:gd name="T2" fmla="*/ 2147483647 w 155"/>
              <a:gd name="T3" fmla="*/ 2147483647 h 244"/>
              <a:gd name="T4" fmla="*/ 2147483647 w 155"/>
              <a:gd name="T5" fmla="*/ 2147483647 h 244"/>
              <a:gd name="T6" fmla="*/ 2147483647 w 155"/>
              <a:gd name="T7" fmla="*/ 2147483647 h 244"/>
              <a:gd name="T8" fmla="*/ 2147483647 w 155"/>
              <a:gd name="T9" fmla="*/ 2147483647 h 244"/>
              <a:gd name="T10" fmla="*/ 2147483647 w 155"/>
              <a:gd name="T11" fmla="*/ 2147483647 h 244"/>
              <a:gd name="T12" fmla="*/ 2147483647 w 155"/>
              <a:gd name="T13" fmla="*/ 2147483647 h 244"/>
              <a:gd name="T14" fmla="*/ 2147483647 w 155"/>
              <a:gd name="T15" fmla="*/ 2147483647 h 244"/>
              <a:gd name="T16" fmla="*/ 2147483647 w 155"/>
              <a:gd name="T17" fmla="*/ 2147483647 h 244"/>
              <a:gd name="T18" fmla="*/ 2147483647 w 155"/>
              <a:gd name="T19" fmla="*/ 2147483647 h 244"/>
              <a:gd name="T20" fmla="*/ 2147483647 w 155"/>
              <a:gd name="T21" fmla="*/ 2147483647 h 244"/>
              <a:gd name="T22" fmla="*/ 2147483647 w 155"/>
              <a:gd name="T23" fmla="*/ 2147483647 h 244"/>
              <a:gd name="T24" fmla="*/ 2147483647 w 155"/>
              <a:gd name="T25" fmla="*/ 2147483647 h 244"/>
              <a:gd name="T26" fmla="*/ 2147483647 w 155"/>
              <a:gd name="T27" fmla="*/ 2147483647 h 244"/>
              <a:gd name="T28" fmla="*/ 2147483647 w 155"/>
              <a:gd name="T29" fmla="*/ 2147483647 h 244"/>
              <a:gd name="T30" fmla="*/ 2147483647 w 155"/>
              <a:gd name="T31" fmla="*/ 2147483647 h 244"/>
              <a:gd name="T32" fmla="*/ 2147483647 w 155"/>
              <a:gd name="T33" fmla="*/ 2147483647 h 244"/>
              <a:gd name="T34" fmla="*/ 2147483647 w 155"/>
              <a:gd name="T35" fmla="*/ 2147483647 h 244"/>
              <a:gd name="T36" fmla="*/ 2147483647 w 155"/>
              <a:gd name="T37" fmla="*/ 2147483647 h 244"/>
              <a:gd name="T38" fmla="*/ 2147483647 w 155"/>
              <a:gd name="T39" fmla="*/ 2147483647 h 244"/>
              <a:gd name="T40" fmla="*/ 2147483647 w 155"/>
              <a:gd name="T41" fmla="*/ 2147483647 h 244"/>
              <a:gd name="T42" fmla="*/ 0 w 155"/>
              <a:gd name="T43" fmla="*/ 2147483647 h 244"/>
              <a:gd name="T44" fmla="*/ 2147483647 w 155"/>
              <a:gd name="T45" fmla="*/ 2147483647 h 244"/>
              <a:gd name="T46" fmla="*/ 2147483647 w 155"/>
              <a:gd name="T47" fmla="*/ 2147483647 h 244"/>
              <a:gd name="T48" fmla="*/ 2147483647 w 155"/>
              <a:gd name="T49" fmla="*/ 2147483647 h 244"/>
              <a:gd name="T50" fmla="*/ 2147483647 w 155"/>
              <a:gd name="T51" fmla="*/ 2147483647 h 244"/>
              <a:gd name="T52" fmla="*/ 2147483647 w 155"/>
              <a:gd name="T53" fmla="*/ 2147483647 h 244"/>
              <a:gd name="T54" fmla="*/ 2147483647 w 155"/>
              <a:gd name="T55" fmla="*/ 2147483647 h 244"/>
              <a:gd name="T56" fmla="*/ 2147483647 w 155"/>
              <a:gd name="T57" fmla="*/ 2147483647 h 244"/>
              <a:gd name="T58" fmla="*/ 2147483647 w 155"/>
              <a:gd name="T59" fmla="*/ 2147483647 h 244"/>
              <a:gd name="T60" fmla="*/ 2147483647 w 155"/>
              <a:gd name="T61" fmla="*/ 2147483647 h 244"/>
              <a:gd name="T62" fmla="*/ 2147483647 w 155"/>
              <a:gd name="T63" fmla="*/ 2147483647 h 244"/>
              <a:gd name="T64" fmla="*/ 2147483647 w 155"/>
              <a:gd name="T65" fmla="*/ 2147483647 h 244"/>
              <a:gd name="T66" fmla="*/ 2147483647 w 155"/>
              <a:gd name="T67" fmla="*/ 2147483647 h 244"/>
              <a:gd name="T68" fmla="*/ 2147483647 w 155"/>
              <a:gd name="T69" fmla="*/ 2147483647 h 244"/>
              <a:gd name="T70" fmla="*/ 2147483647 w 155"/>
              <a:gd name="T71" fmla="*/ 2147483647 h 244"/>
              <a:gd name="T72" fmla="*/ 2147483647 w 155"/>
              <a:gd name="T73" fmla="*/ 2147483647 h 244"/>
              <a:gd name="T74" fmla="*/ 2147483647 w 155"/>
              <a:gd name="T75" fmla="*/ 2147483647 h 244"/>
              <a:gd name="T76" fmla="*/ 2147483647 w 155"/>
              <a:gd name="T77" fmla="*/ 2147483647 h 244"/>
              <a:gd name="T78" fmla="*/ 2147483647 w 155"/>
              <a:gd name="T79" fmla="*/ 2147483647 h 244"/>
              <a:gd name="T80" fmla="*/ 2147483647 w 155"/>
              <a:gd name="T81" fmla="*/ 2147483647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5"/>
              <a:gd name="T124" fmla="*/ 0 h 244"/>
              <a:gd name="T125" fmla="*/ 155 w 155"/>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5" h="244">
                <a:moveTo>
                  <a:pt x="155" y="63"/>
                </a:moveTo>
                <a:lnTo>
                  <a:pt x="127" y="63"/>
                </a:lnTo>
                <a:lnTo>
                  <a:pt x="123" y="65"/>
                </a:lnTo>
                <a:lnTo>
                  <a:pt x="119" y="71"/>
                </a:lnTo>
                <a:lnTo>
                  <a:pt x="119" y="77"/>
                </a:lnTo>
                <a:lnTo>
                  <a:pt x="121" y="80"/>
                </a:lnTo>
                <a:lnTo>
                  <a:pt x="104" y="94"/>
                </a:lnTo>
                <a:lnTo>
                  <a:pt x="86" y="105"/>
                </a:lnTo>
                <a:lnTo>
                  <a:pt x="81" y="109"/>
                </a:lnTo>
                <a:lnTo>
                  <a:pt x="73" y="113"/>
                </a:lnTo>
                <a:lnTo>
                  <a:pt x="71" y="115"/>
                </a:lnTo>
                <a:lnTo>
                  <a:pt x="69" y="119"/>
                </a:lnTo>
                <a:lnTo>
                  <a:pt x="69" y="121"/>
                </a:lnTo>
                <a:lnTo>
                  <a:pt x="73" y="123"/>
                </a:lnTo>
                <a:lnTo>
                  <a:pt x="73" y="125"/>
                </a:lnTo>
                <a:lnTo>
                  <a:pt x="73" y="128"/>
                </a:lnTo>
                <a:lnTo>
                  <a:pt x="71" y="136"/>
                </a:lnTo>
                <a:lnTo>
                  <a:pt x="71" y="142"/>
                </a:lnTo>
                <a:lnTo>
                  <a:pt x="86" y="153"/>
                </a:lnTo>
                <a:lnTo>
                  <a:pt x="100" y="163"/>
                </a:lnTo>
                <a:lnTo>
                  <a:pt x="98" y="167"/>
                </a:lnTo>
                <a:lnTo>
                  <a:pt x="100" y="169"/>
                </a:lnTo>
                <a:lnTo>
                  <a:pt x="92" y="171"/>
                </a:lnTo>
                <a:lnTo>
                  <a:pt x="86" y="173"/>
                </a:lnTo>
                <a:lnTo>
                  <a:pt x="81" y="176"/>
                </a:lnTo>
                <a:lnTo>
                  <a:pt x="79" y="180"/>
                </a:lnTo>
                <a:lnTo>
                  <a:pt x="75" y="201"/>
                </a:lnTo>
                <a:lnTo>
                  <a:pt x="71" y="230"/>
                </a:lnTo>
                <a:lnTo>
                  <a:pt x="59" y="230"/>
                </a:lnTo>
                <a:lnTo>
                  <a:pt x="50" y="232"/>
                </a:lnTo>
                <a:lnTo>
                  <a:pt x="48" y="234"/>
                </a:lnTo>
                <a:lnTo>
                  <a:pt x="44" y="236"/>
                </a:lnTo>
                <a:lnTo>
                  <a:pt x="44" y="238"/>
                </a:lnTo>
                <a:lnTo>
                  <a:pt x="46" y="242"/>
                </a:lnTo>
                <a:lnTo>
                  <a:pt x="36" y="242"/>
                </a:lnTo>
                <a:lnTo>
                  <a:pt x="31" y="244"/>
                </a:lnTo>
                <a:lnTo>
                  <a:pt x="27" y="242"/>
                </a:lnTo>
                <a:lnTo>
                  <a:pt x="23" y="238"/>
                </a:lnTo>
                <a:lnTo>
                  <a:pt x="21" y="230"/>
                </a:lnTo>
                <a:lnTo>
                  <a:pt x="17" y="222"/>
                </a:lnTo>
                <a:lnTo>
                  <a:pt x="12" y="205"/>
                </a:lnTo>
                <a:lnTo>
                  <a:pt x="8" y="192"/>
                </a:lnTo>
                <a:lnTo>
                  <a:pt x="4" y="188"/>
                </a:lnTo>
                <a:lnTo>
                  <a:pt x="0" y="182"/>
                </a:lnTo>
                <a:lnTo>
                  <a:pt x="4" y="180"/>
                </a:lnTo>
                <a:lnTo>
                  <a:pt x="10" y="180"/>
                </a:lnTo>
                <a:lnTo>
                  <a:pt x="12" y="173"/>
                </a:lnTo>
                <a:lnTo>
                  <a:pt x="13" y="167"/>
                </a:lnTo>
                <a:lnTo>
                  <a:pt x="17" y="163"/>
                </a:lnTo>
                <a:lnTo>
                  <a:pt x="21" y="159"/>
                </a:lnTo>
                <a:lnTo>
                  <a:pt x="17" y="151"/>
                </a:lnTo>
                <a:lnTo>
                  <a:pt x="19" y="148"/>
                </a:lnTo>
                <a:lnTo>
                  <a:pt x="19" y="142"/>
                </a:lnTo>
                <a:lnTo>
                  <a:pt x="21" y="132"/>
                </a:lnTo>
                <a:lnTo>
                  <a:pt x="17" y="130"/>
                </a:lnTo>
                <a:lnTo>
                  <a:pt x="15" y="128"/>
                </a:lnTo>
                <a:lnTo>
                  <a:pt x="13" y="125"/>
                </a:lnTo>
                <a:lnTo>
                  <a:pt x="12" y="121"/>
                </a:lnTo>
                <a:lnTo>
                  <a:pt x="10" y="113"/>
                </a:lnTo>
                <a:lnTo>
                  <a:pt x="10" y="107"/>
                </a:lnTo>
                <a:lnTo>
                  <a:pt x="17" y="86"/>
                </a:lnTo>
                <a:lnTo>
                  <a:pt x="27" y="86"/>
                </a:lnTo>
                <a:lnTo>
                  <a:pt x="31" y="86"/>
                </a:lnTo>
                <a:lnTo>
                  <a:pt x="33" y="79"/>
                </a:lnTo>
                <a:lnTo>
                  <a:pt x="35" y="71"/>
                </a:lnTo>
                <a:lnTo>
                  <a:pt x="38" y="65"/>
                </a:lnTo>
                <a:lnTo>
                  <a:pt x="42" y="59"/>
                </a:lnTo>
                <a:lnTo>
                  <a:pt x="50" y="50"/>
                </a:lnTo>
                <a:lnTo>
                  <a:pt x="56" y="40"/>
                </a:lnTo>
                <a:lnTo>
                  <a:pt x="63" y="23"/>
                </a:lnTo>
                <a:lnTo>
                  <a:pt x="73" y="13"/>
                </a:lnTo>
                <a:lnTo>
                  <a:pt x="96" y="8"/>
                </a:lnTo>
                <a:lnTo>
                  <a:pt x="115" y="0"/>
                </a:lnTo>
                <a:lnTo>
                  <a:pt x="119" y="4"/>
                </a:lnTo>
                <a:lnTo>
                  <a:pt x="123" y="8"/>
                </a:lnTo>
                <a:lnTo>
                  <a:pt x="129" y="11"/>
                </a:lnTo>
                <a:lnTo>
                  <a:pt x="136" y="13"/>
                </a:lnTo>
                <a:lnTo>
                  <a:pt x="142" y="23"/>
                </a:lnTo>
                <a:lnTo>
                  <a:pt x="148" y="33"/>
                </a:lnTo>
                <a:lnTo>
                  <a:pt x="150" y="38"/>
                </a:lnTo>
                <a:lnTo>
                  <a:pt x="152" y="46"/>
                </a:lnTo>
                <a:lnTo>
                  <a:pt x="153" y="54"/>
                </a:lnTo>
                <a:lnTo>
                  <a:pt x="155" y="63"/>
                </a:lnTo>
                <a:close/>
              </a:path>
            </a:pathLst>
          </a:custGeom>
          <a:solidFill>
            <a:srgbClr val="FFCC66"/>
          </a:solidFill>
          <a:ln w="9525">
            <a:noFill/>
            <a:round/>
            <a:headEnd/>
            <a:tailEnd/>
          </a:ln>
        </p:spPr>
        <p:txBody>
          <a:bodyPr/>
          <a:lstStyle/>
          <a:p>
            <a:endParaRPr lang="it-IT"/>
          </a:p>
        </p:txBody>
      </p:sp>
      <p:sp>
        <p:nvSpPr>
          <p:cNvPr id="15678" name="Freeform 613"/>
          <p:cNvSpPr>
            <a:spLocks noChangeAspect="1"/>
          </p:cNvSpPr>
          <p:nvPr/>
        </p:nvSpPr>
        <p:spPr bwMode="auto">
          <a:xfrm>
            <a:off x="4349750" y="2085975"/>
            <a:ext cx="263525" cy="412750"/>
          </a:xfrm>
          <a:custGeom>
            <a:avLst/>
            <a:gdLst>
              <a:gd name="T0" fmla="*/ 2147483647 w 155"/>
              <a:gd name="T1" fmla="*/ 2147483647 h 244"/>
              <a:gd name="T2" fmla="*/ 2147483647 w 155"/>
              <a:gd name="T3" fmla="*/ 2147483647 h 244"/>
              <a:gd name="T4" fmla="*/ 2147483647 w 155"/>
              <a:gd name="T5" fmla="*/ 2147483647 h 244"/>
              <a:gd name="T6" fmla="*/ 2147483647 w 155"/>
              <a:gd name="T7" fmla="*/ 2147483647 h 244"/>
              <a:gd name="T8" fmla="*/ 2147483647 w 155"/>
              <a:gd name="T9" fmla="*/ 2147483647 h 244"/>
              <a:gd name="T10" fmla="*/ 2147483647 w 155"/>
              <a:gd name="T11" fmla="*/ 2147483647 h 244"/>
              <a:gd name="T12" fmla="*/ 2147483647 w 155"/>
              <a:gd name="T13" fmla="*/ 2147483647 h 244"/>
              <a:gd name="T14" fmla="*/ 2147483647 w 155"/>
              <a:gd name="T15" fmla="*/ 2147483647 h 244"/>
              <a:gd name="T16" fmla="*/ 2147483647 w 155"/>
              <a:gd name="T17" fmla="*/ 2147483647 h 244"/>
              <a:gd name="T18" fmla="*/ 2147483647 w 155"/>
              <a:gd name="T19" fmla="*/ 2147483647 h 244"/>
              <a:gd name="T20" fmla="*/ 2147483647 w 155"/>
              <a:gd name="T21" fmla="*/ 2147483647 h 244"/>
              <a:gd name="T22" fmla="*/ 2147483647 w 155"/>
              <a:gd name="T23" fmla="*/ 2147483647 h 244"/>
              <a:gd name="T24" fmla="*/ 2147483647 w 155"/>
              <a:gd name="T25" fmla="*/ 2147483647 h 244"/>
              <a:gd name="T26" fmla="*/ 2147483647 w 155"/>
              <a:gd name="T27" fmla="*/ 2147483647 h 244"/>
              <a:gd name="T28" fmla="*/ 2147483647 w 155"/>
              <a:gd name="T29" fmla="*/ 2147483647 h 244"/>
              <a:gd name="T30" fmla="*/ 2147483647 w 155"/>
              <a:gd name="T31" fmla="*/ 2147483647 h 244"/>
              <a:gd name="T32" fmla="*/ 2147483647 w 155"/>
              <a:gd name="T33" fmla="*/ 2147483647 h 244"/>
              <a:gd name="T34" fmla="*/ 2147483647 w 155"/>
              <a:gd name="T35" fmla="*/ 2147483647 h 244"/>
              <a:gd name="T36" fmla="*/ 2147483647 w 155"/>
              <a:gd name="T37" fmla="*/ 2147483647 h 244"/>
              <a:gd name="T38" fmla="*/ 2147483647 w 155"/>
              <a:gd name="T39" fmla="*/ 2147483647 h 244"/>
              <a:gd name="T40" fmla="*/ 2147483647 w 155"/>
              <a:gd name="T41" fmla="*/ 2147483647 h 244"/>
              <a:gd name="T42" fmla="*/ 2147483647 w 155"/>
              <a:gd name="T43" fmla="*/ 2147483647 h 244"/>
              <a:gd name="T44" fmla="*/ 2147483647 w 155"/>
              <a:gd name="T45" fmla="*/ 2147483647 h 244"/>
              <a:gd name="T46" fmla="*/ 2147483647 w 155"/>
              <a:gd name="T47" fmla="*/ 2147483647 h 244"/>
              <a:gd name="T48" fmla="*/ 2147483647 w 155"/>
              <a:gd name="T49" fmla="*/ 2147483647 h 244"/>
              <a:gd name="T50" fmla="*/ 2147483647 w 155"/>
              <a:gd name="T51" fmla="*/ 2147483647 h 244"/>
              <a:gd name="T52" fmla="*/ 2147483647 w 155"/>
              <a:gd name="T53" fmla="*/ 2147483647 h 244"/>
              <a:gd name="T54" fmla="*/ 2147483647 w 155"/>
              <a:gd name="T55" fmla="*/ 2147483647 h 244"/>
              <a:gd name="T56" fmla="*/ 2147483647 w 155"/>
              <a:gd name="T57" fmla="*/ 2147483647 h 244"/>
              <a:gd name="T58" fmla="*/ 2147483647 w 155"/>
              <a:gd name="T59" fmla="*/ 2147483647 h 244"/>
              <a:gd name="T60" fmla="*/ 2147483647 w 155"/>
              <a:gd name="T61" fmla="*/ 2147483647 h 244"/>
              <a:gd name="T62" fmla="*/ 2147483647 w 155"/>
              <a:gd name="T63" fmla="*/ 2147483647 h 244"/>
              <a:gd name="T64" fmla="*/ 2147483647 w 155"/>
              <a:gd name="T65" fmla="*/ 2147483647 h 244"/>
              <a:gd name="T66" fmla="*/ 2147483647 w 155"/>
              <a:gd name="T67" fmla="*/ 2147483647 h 244"/>
              <a:gd name="T68" fmla="*/ 2147483647 w 155"/>
              <a:gd name="T69" fmla="*/ 2147483647 h 244"/>
              <a:gd name="T70" fmla="*/ 2147483647 w 155"/>
              <a:gd name="T71" fmla="*/ 2147483647 h 244"/>
              <a:gd name="T72" fmla="*/ 2147483647 w 155"/>
              <a:gd name="T73" fmla="*/ 2147483647 h 244"/>
              <a:gd name="T74" fmla="*/ 2147483647 w 155"/>
              <a:gd name="T75" fmla="*/ 0 h 244"/>
              <a:gd name="T76" fmla="*/ 2147483647 w 155"/>
              <a:gd name="T77" fmla="*/ 2147483647 h 244"/>
              <a:gd name="T78" fmla="*/ 2147483647 w 155"/>
              <a:gd name="T79" fmla="*/ 2147483647 h 244"/>
              <a:gd name="T80" fmla="*/ 2147483647 w 155"/>
              <a:gd name="T81" fmla="*/ 2147483647 h 244"/>
              <a:gd name="T82" fmla="*/ 2147483647 w 155"/>
              <a:gd name="T83" fmla="*/ 2147483647 h 244"/>
              <a:gd name="T84" fmla="*/ 2147483647 w 155"/>
              <a:gd name="T85" fmla="*/ 2147483647 h 244"/>
              <a:gd name="T86" fmla="*/ 2147483647 w 155"/>
              <a:gd name="T87" fmla="*/ 2147483647 h 2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5"/>
              <a:gd name="T133" fmla="*/ 0 h 244"/>
              <a:gd name="T134" fmla="*/ 155 w 155"/>
              <a:gd name="T135" fmla="*/ 244 h 2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5" h="244">
                <a:moveTo>
                  <a:pt x="155" y="63"/>
                </a:moveTo>
                <a:lnTo>
                  <a:pt x="127" y="63"/>
                </a:lnTo>
                <a:lnTo>
                  <a:pt x="123" y="65"/>
                </a:lnTo>
                <a:lnTo>
                  <a:pt x="119" y="71"/>
                </a:lnTo>
                <a:lnTo>
                  <a:pt x="119" y="77"/>
                </a:lnTo>
                <a:lnTo>
                  <a:pt x="121" y="80"/>
                </a:lnTo>
                <a:lnTo>
                  <a:pt x="104" y="94"/>
                </a:lnTo>
                <a:lnTo>
                  <a:pt x="86" y="105"/>
                </a:lnTo>
                <a:lnTo>
                  <a:pt x="81" y="109"/>
                </a:lnTo>
                <a:lnTo>
                  <a:pt x="73" y="113"/>
                </a:lnTo>
                <a:lnTo>
                  <a:pt x="71" y="115"/>
                </a:lnTo>
                <a:lnTo>
                  <a:pt x="69" y="119"/>
                </a:lnTo>
                <a:lnTo>
                  <a:pt x="69" y="121"/>
                </a:lnTo>
                <a:lnTo>
                  <a:pt x="73" y="123"/>
                </a:lnTo>
                <a:lnTo>
                  <a:pt x="73" y="125"/>
                </a:lnTo>
                <a:lnTo>
                  <a:pt x="73" y="128"/>
                </a:lnTo>
                <a:lnTo>
                  <a:pt x="71" y="136"/>
                </a:lnTo>
                <a:lnTo>
                  <a:pt x="71" y="142"/>
                </a:lnTo>
                <a:lnTo>
                  <a:pt x="86" y="153"/>
                </a:lnTo>
                <a:lnTo>
                  <a:pt x="100" y="163"/>
                </a:lnTo>
                <a:lnTo>
                  <a:pt x="98" y="167"/>
                </a:lnTo>
                <a:lnTo>
                  <a:pt x="100" y="169"/>
                </a:lnTo>
                <a:lnTo>
                  <a:pt x="92" y="171"/>
                </a:lnTo>
                <a:lnTo>
                  <a:pt x="86" y="173"/>
                </a:lnTo>
                <a:lnTo>
                  <a:pt x="81" y="176"/>
                </a:lnTo>
                <a:lnTo>
                  <a:pt x="79" y="180"/>
                </a:lnTo>
                <a:lnTo>
                  <a:pt x="75" y="201"/>
                </a:lnTo>
                <a:lnTo>
                  <a:pt x="71" y="230"/>
                </a:lnTo>
                <a:lnTo>
                  <a:pt x="59" y="230"/>
                </a:lnTo>
                <a:lnTo>
                  <a:pt x="50" y="232"/>
                </a:lnTo>
                <a:lnTo>
                  <a:pt x="48" y="234"/>
                </a:lnTo>
                <a:lnTo>
                  <a:pt x="44" y="236"/>
                </a:lnTo>
                <a:lnTo>
                  <a:pt x="44" y="238"/>
                </a:lnTo>
                <a:lnTo>
                  <a:pt x="46" y="242"/>
                </a:lnTo>
                <a:lnTo>
                  <a:pt x="36" y="242"/>
                </a:lnTo>
                <a:lnTo>
                  <a:pt x="31" y="244"/>
                </a:lnTo>
                <a:lnTo>
                  <a:pt x="27" y="242"/>
                </a:lnTo>
                <a:lnTo>
                  <a:pt x="23" y="238"/>
                </a:lnTo>
                <a:lnTo>
                  <a:pt x="21" y="230"/>
                </a:lnTo>
                <a:lnTo>
                  <a:pt x="17" y="222"/>
                </a:lnTo>
                <a:lnTo>
                  <a:pt x="12" y="205"/>
                </a:lnTo>
                <a:lnTo>
                  <a:pt x="8" y="192"/>
                </a:lnTo>
                <a:lnTo>
                  <a:pt x="4" y="188"/>
                </a:lnTo>
                <a:lnTo>
                  <a:pt x="0" y="182"/>
                </a:lnTo>
                <a:lnTo>
                  <a:pt x="4" y="180"/>
                </a:lnTo>
                <a:lnTo>
                  <a:pt x="10" y="180"/>
                </a:lnTo>
                <a:lnTo>
                  <a:pt x="12" y="173"/>
                </a:lnTo>
                <a:lnTo>
                  <a:pt x="13" y="167"/>
                </a:lnTo>
                <a:lnTo>
                  <a:pt x="17" y="163"/>
                </a:lnTo>
                <a:lnTo>
                  <a:pt x="21" y="159"/>
                </a:lnTo>
                <a:lnTo>
                  <a:pt x="17" y="151"/>
                </a:lnTo>
                <a:lnTo>
                  <a:pt x="19" y="148"/>
                </a:lnTo>
                <a:lnTo>
                  <a:pt x="19" y="142"/>
                </a:lnTo>
                <a:lnTo>
                  <a:pt x="21" y="132"/>
                </a:lnTo>
                <a:lnTo>
                  <a:pt x="17" y="130"/>
                </a:lnTo>
                <a:lnTo>
                  <a:pt x="15" y="128"/>
                </a:lnTo>
                <a:lnTo>
                  <a:pt x="13" y="125"/>
                </a:lnTo>
                <a:lnTo>
                  <a:pt x="12" y="121"/>
                </a:lnTo>
                <a:lnTo>
                  <a:pt x="10" y="113"/>
                </a:lnTo>
                <a:lnTo>
                  <a:pt x="10" y="107"/>
                </a:lnTo>
                <a:lnTo>
                  <a:pt x="17" y="86"/>
                </a:lnTo>
                <a:lnTo>
                  <a:pt x="27" y="86"/>
                </a:lnTo>
                <a:lnTo>
                  <a:pt x="31" y="86"/>
                </a:lnTo>
                <a:lnTo>
                  <a:pt x="33" y="79"/>
                </a:lnTo>
                <a:lnTo>
                  <a:pt x="35" y="71"/>
                </a:lnTo>
                <a:lnTo>
                  <a:pt x="38" y="65"/>
                </a:lnTo>
                <a:lnTo>
                  <a:pt x="42" y="59"/>
                </a:lnTo>
                <a:lnTo>
                  <a:pt x="50" y="50"/>
                </a:lnTo>
                <a:lnTo>
                  <a:pt x="56" y="40"/>
                </a:lnTo>
                <a:lnTo>
                  <a:pt x="63" y="23"/>
                </a:lnTo>
                <a:lnTo>
                  <a:pt x="73" y="13"/>
                </a:lnTo>
                <a:lnTo>
                  <a:pt x="96" y="8"/>
                </a:lnTo>
                <a:lnTo>
                  <a:pt x="115" y="0"/>
                </a:lnTo>
                <a:lnTo>
                  <a:pt x="119" y="4"/>
                </a:lnTo>
                <a:lnTo>
                  <a:pt x="123" y="8"/>
                </a:lnTo>
                <a:lnTo>
                  <a:pt x="129" y="11"/>
                </a:lnTo>
                <a:lnTo>
                  <a:pt x="136" y="13"/>
                </a:lnTo>
                <a:lnTo>
                  <a:pt x="142" y="23"/>
                </a:lnTo>
                <a:lnTo>
                  <a:pt x="148" y="33"/>
                </a:lnTo>
                <a:lnTo>
                  <a:pt x="150" y="38"/>
                </a:lnTo>
                <a:lnTo>
                  <a:pt x="152" y="46"/>
                </a:lnTo>
                <a:lnTo>
                  <a:pt x="153" y="54"/>
                </a:lnTo>
                <a:lnTo>
                  <a:pt x="155" y="63"/>
                </a:lnTo>
                <a:close/>
              </a:path>
            </a:pathLst>
          </a:custGeom>
          <a:solidFill>
            <a:srgbClr val="FFCC66"/>
          </a:solidFill>
          <a:ln w="0">
            <a:solidFill>
              <a:srgbClr val="6600FF"/>
            </a:solidFill>
            <a:round/>
            <a:headEnd/>
            <a:tailEnd/>
          </a:ln>
        </p:spPr>
        <p:txBody>
          <a:bodyPr/>
          <a:lstStyle/>
          <a:p>
            <a:endParaRPr lang="it-IT"/>
          </a:p>
        </p:txBody>
      </p:sp>
      <p:sp>
        <p:nvSpPr>
          <p:cNvPr id="15679" name="Freeform 614"/>
          <p:cNvSpPr>
            <a:spLocks noChangeAspect="1"/>
          </p:cNvSpPr>
          <p:nvPr/>
        </p:nvSpPr>
        <p:spPr bwMode="auto">
          <a:xfrm>
            <a:off x="4197350" y="2036763"/>
            <a:ext cx="520700" cy="377825"/>
          </a:xfrm>
          <a:custGeom>
            <a:avLst/>
            <a:gdLst>
              <a:gd name="T0" fmla="*/ 2147483647 w 307"/>
              <a:gd name="T1" fmla="*/ 2147483647 h 223"/>
              <a:gd name="T2" fmla="*/ 2147483647 w 307"/>
              <a:gd name="T3" fmla="*/ 2147483647 h 223"/>
              <a:gd name="T4" fmla="*/ 2147483647 w 307"/>
              <a:gd name="T5" fmla="*/ 2147483647 h 223"/>
              <a:gd name="T6" fmla="*/ 2147483647 w 307"/>
              <a:gd name="T7" fmla="*/ 2147483647 h 223"/>
              <a:gd name="T8" fmla="*/ 2147483647 w 307"/>
              <a:gd name="T9" fmla="*/ 2147483647 h 223"/>
              <a:gd name="T10" fmla="*/ 0 w 307"/>
              <a:gd name="T11" fmla="*/ 2147483647 h 223"/>
              <a:gd name="T12" fmla="*/ 2147483647 w 307"/>
              <a:gd name="T13" fmla="*/ 2147483647 h 223"/>
              <a:gd name="T14" fmla="*/ 2147483647 w 307"/>
              <a:gd name="T15" fmla="*/ 2147483647 h 223"/>
              <a:gd name="T16" fmla="*/ 2147483647 w 307"/>
              <a:gd name="T17" fmla="*/ 2147483647 h 223"/>
              <a:gd name="T18" fmla="*/ 2147483647 w 307"/>
              <a:gd name="T19" fmla="*/ 2147483647 h 223"/>
              <a:gd name="T20" fmla="*/ 2147483647 w 307"/>
              <a:gd name="T21" fmla="*/ 2147483647 h 223"/>
              <a:gd name="T22" fmla="*/ 2147483647 w 307"/>
              <a:gd name="T23" fmla="*/ 2147483647 h 223"/>
              <a:gd name="T24" fmla="*/ 2147483647 w 307"/>
              <a:gd name="T25" fmla="*/ 2147483647 h 223"/>
              <a:gd name="T26" fmla="*/ 2147483647 w 307"/>
              <a:gd name="T27" fmla="*/ 2147483647 h 223"/>
              <a:gd name="T28" fmla="*/ 2147483647 w 307"/>
              <a:gd name="T29" fmla="*/ 2147483647 h 223"/>
              <a:gd name="T30" fmla="*/ 2147483647 w 307"/>
              <a:gd name="T31" fmla="*/ 2147483647 h 223"/>
              <a:gd name="T32" fmla="*/ 2147483647 w 307"/>
              <a:gd name="T33" fmla="*/ 2147483647 h 223"/>
              <a:gd name="T34" fmla="*/ 2147483647 w 307"/>
              <a:gd name="T35" fmla="*/ 2147483647 h 223"/>
              <a:gd name="T36" fmla="*/ 2147483647 w 307"/>
              <a:gd name="T37" fmla="*/ 2147483647 h 223"/>
              <a:gd name="T38" fmla="*/ 2147483647 w 307"/>
              <a:gd name="T39" fmla="*/ 2147483647 h 223"/>
              <a:gd name="T40" fmla="*/ 2147483647 w 307"/>
              <a:gd name="T41" fmla="*/ 2147483647 h 223"/>
              <a:gd name="T42" fmla="*/ 2147483647 w 307"/>
              <a:gd name="T43" fmla="*/ 2147483647 h 223"/>
              <a:gd name="T44" fmla="*/ 2147483647 w 307"/>
              <a:gd name="T45" fmla="*/ 2147483647 h 223"/>
              <a:gd name="T46" fmla="*/ 2147483647 w 307"/>
              <a:gd name="T47" fmla="*/ 2147483647 h 223"/>
              <a:gd name="T48" fmla="*/ 2147483647 w 307"/>
              <a:gd name="T49" fmla="*/ 2147483647 h 223"/>
              <a:gd name="T50" fmla="*/ 2147483647 w 307"/>
              <a:gd name="T51" fmla="*/ 2147483647 h 223"/>
              <a:gd name="T52" fmla="*/ 2147483647 w 307"/>
              <a:gd name="T53" fmla="*/ 2147483647 h 223"/>
              <a:gd name="T54" fmla="*/ 2147483647 w 307"/>
              <a:gd name="T55" fmla="*/ 2147483647 h 223"/>
              <a:gd name="T56" fmla="*/ 2147483647 w 307"/>
              <a:gd name="T57" fmla="*/ 2147483647 h 223"/>
              <a:gd name="T58" fmla="*/ 2147483647 w 307"/>
              <a:gd name="T59" fmla="*/ 2147483647 h 223"/>
              <a:gd name="T60" fmla="*/ 2147483647 w 307"/>
              <a:gd name="T61" fmla="*/ 2147483647 h 223"/>
              <a:gd name="T62" fmla="*/ 2147483647 w 307"/>
              <a:gd name="T63" fmla="*/ 2147483647 h 223"/>
              <a:gd name="T64" fmla="*/ 2147483647 w 307"/>
              <a:gd name="T65" fmla="*/ 2147483647 h 223"/>
              <a:gd name="T66" fmla="*/ 2147483647 w 307"/>
              <a:gd name="T67" fmla="*/ 2147483647 h 223"/>
              <a:gd name="T68" fmla="*/ 2147483647 w 307"/>
              <a:gd name="T69" fmla="*/ 2147483647 h 223"/>
              <a:gd name="T70" fmla="*/ 2147483647 w 307"/>
              <a:gd name="T71" fmla="*/ 2147483647 h 223"/>
              <a:gd name="T72" fmla="*/ 2147483647 w 307"/>
              <a:gd name="T73" fmla="*/ 2147483647 h 223"/>
              <a:gd name="T74" fmla="*/ 2147483647 w 307"/>
              <a:gd name="T75" fmla="*/ 2147483647 h 223"/>
              <a:gd name="T76" fmla="*/ 2147483647 w 307"/>
              <a:gd name="T77" fmla="*/ 2147483647 h 223"/>
              <a:gd name="T78" fmla="*/ 2147483647 w 307"/>
              <a:gd name="T79" fmla="*/ 2147483647 h 223"/>
              <a:gd name="T80" fmla="*/ 2147483647 w 307"/>
              <a:gd name="T81" fmla="*/ 2147483647 h 223"/>
              <a:gd name="T82" fmla="*/ 2147483647 w 307"/>
              <a:gd name="T83" fmla="*/ 2147483647 h 223"/>
              <a:gd name="T84" fmla="*/ 2147483647 w 307"/>
              <a:gd name="T85" fmla="*/ 2147483647 h 223"/>
              <a:gd name="T86" fmla="*/ 2147483647 w 307"/>
              <a:gd name="T87" fmla="*/ 2147483647 h 223"/>
              <a:gd name="T88" fmla="*/ 2147483647 w 307"/>
              <a:gd name="T89" fmla="*/ 2147483647 h 223"/>
              <a:gd name="T90" fmla="*/ 2147483647 w 307"/>
              <a:gd name="T91" fmla="*/ 2147483647 h 223"/>
              <a:gd name="T92" fmla="*/ 2147483647 w 307"/>
              <a:gd name="T93" fmla="*/ 2147483647 h 223"/>
              <a:gd name="T94" fmla="*/ 2147483647 w 307"/>
              <a:gd name="T95" fmla="*/ 2147483647 h 223"/>
              <a:gd name="T96" fmla="*/ 2147483647 w 307"/>
              <a:gd name="T97" fmla="*/ 2147483647 h 223"/>
              <a:gd name="T98" fmla="*/ 2147483647 w 307"/>
              <a:gd name="T99" fmla="*/ 2147483647 h 223"/>
              <a:gd name="T100" fmla="*/ 2147483647 w 307"/>
              <a:gd name="T101" fmla="*/ 2147483647 h 223"/>
              <a:gd name="T102" fmla="*/ 2147483647 w 307"/>
              <a:gd name="T103" fmla="*/ 2147483647 h 223"/>
              <a:gd name="T104" fmla="*/ 2147483647 w 307"/>
              <a:gd name="T105" fmla="*/ 2147483647 h 223"/>
              <a:gd name="T106" fmla="*/ 2147483647 w 307"/>
              <a:gd name="T107" fmla="*/ 2147483647 h 223"/>
              <a:gd name="T108" fmla="*/ 2147483647 w 307"/>
              <a:gd name="T109" fmla="*/ 2147483647 h 223"/>
              <a:gd name="T110" fmla="*/ 2147483647 w 307"/>
              <a:gd name="T111" fmla="*/ 2147483647 h 223"/>
              <a:gd name="T112" fmla="*/ 2147483647 w 307"/>
              <a:gd name="T113" fmla="*/ 2147483647 h 223"/>
              <a:gd name="T114" fmla="*/ 2147483647 w 307"/>
              <a:gd name="T115" fmla="*/ 2147483647 h 2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7"/>
              <a:gd name="T175" fmla="*/ 0 h 223"/>
              <a:gd name="T176" fmla="*/ 307 w 307"/>
              <a:gd name="T177" fmla="*/ 223 h 2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7" h="223">
                <a:moveTo>
                  <a:pt x="88" y="207"/>
                </a:moveTo>
                <a:lnTo>
                  <a:pt x="80" y="200"/>
                </a:lnTo>
                <a:lnTo>
                  <a:pt x="77" y="196"/>
                </a:lnTo>
                <a:lnTo>
                  <a:pt x="75" y="198"/>
                </a:lnTo>
                <a:lnTo>
                  <a:pt x="73" y="200"/>
                </a:lnTo>
                <a:lnTo>
                  <a:pt x="69" y="207"/>
                </a:lnTo>
                <a:lnTo>
                  <a:pt x="57" y="215"/>
                </a:lnTo>
                <a:lnTo>
                  <a:pt x="48" y="221"/>
                </a:lnTo>
                <a:lnTo>
                  <a:pt x="42" y="223"/>
                </a:lnTo>
                <a:lnTo>
                  <a:pt x="32" y="223"/>
                </a:lnTo>
                <a:lnTo>
                  <a:pt x="27" y="221"/>
                </a:lnTo>
                <a:lnTo>
                  <a:pt x="17" y="217"/>
                </a:lnTo>
                <a:lnTo>
                  <a:pt x="11" y="213"/>
                </a:lnTo>
                <a:lnTo>
                  <a:pt x="8" y="207"/>
                </a:lnTo>
                <a:lnTo>
                  <a:pt x="15" y="207"/>
                </a:lnTo>
                <a:lnTo>
                  <a:pt x="21" y="205"/>
                </a:lnTo>
                <a:lnTo>
                  <a:pt x="8" y="198"/>
                </a:lnTo>
                <a:lnTo>
                  <a:pt x="0" y="192"/>
                </a:lnTo>
                <a:lnTo>
                  <a:pt x="9" y="194"/>
                </a:lnTo>
                <a:lnTo>
                  <a:pt x="15" y="194"/>
                </a:lnTo>
                <a:lnTo>
                  <a:pt x="9" y="190"/>
                </a:lnTo>
                <a:lnTo>
                  <a:pt x="8" y="184"/>
                </a:lnTo>
                <a:lnTo>
                  <a:pt x="21" y="184"/>
                </a:lnTo>
                <a:lnTo>
                  <a:pt x="13" y="182"/>
                </a:lnTo>
                <a:lnTo>
                  <a:pt x="8" y="179"/>
                </a:lnTo>
                <a:lnTo>
                  <a:pt x="4" y="177"/>
                </a:lnTo>
                <a:lnTo>
                  <a:pt x="4" y="171"/>
                </a:lnTo>
                <a:lnTo>
                  <a:pt x="0" y="167"/>
                </a:lnTo>
                <a:lnTo>
                  <a:pt x="17" y="169"/>
                </a:lnTo>
                <a:lnTo>
                  <a:pt x="27" y="169"/>
                </a:lnTo>
                <a:lnTo>
                  <a:pt x="11" y="165"/>
                </a:lnTo>
                <a:lnTo>
                  <a:pt x="0" y="161"/>
                </a:lnTo>
                <a:lnTo>
                  <a:pt x="2" y="154"/>
                </a:lnTo>
                <a:lnTo>
                  <a:pt x="0" y="148"/>
                </a:lnTo>
                <a:lnTo>
                  <a:pt x="8" y="148"/>
                </a:lnTo>
                <a:lnTo>
                  <a:pt x="9" y="150"/>
                </a:lnTo>
                <a:lnTo>
                  <a:pt x="15" y="148"/>
                </a:lnTo>
                <a:lnTo>
                  <a:pt x="25" y="148"/>
                </a:lnTo>
                <a:lnTo>
                  <a:pt x="23" y="144"/>
                </a:lnTo>
                <a:lnTo>
                  <a:pt x="25" y="142"/>
                </a:lnTo>
                <a:lnTo>
                  <a:pt x="27" y="142"/>
                </a:lnTo>
                <a:lnTo>
                  <a:pt x="31" y="142"/>
                </a:lnTo>
                <a:lnTo>
                  <a:pt x="29" y="138"/>
                </a:lnTo>
                <a:lnTo>
                  <a:pt x="27" y="134"/>
                </a:lnTo>
                <a:lnTo>
                  <a:pt x="32" y="134"/>
                </a:lnTo>
                <a:lnTo>
                  <a:pt x="36" y="134"/>
                </a:lnTo>
                <a:lnTo>
                  <a:pt x="38" y="134"/>
                </a:lnTo>
                <a:lnTo>
                  <a:pt x="38" y="131"/>
                </a:lnTo>
                <a:lnTo>
                  <a:pt x="38" y="129"/>
                </a:lnTo>
                <a:lnTo>
                  <a:pt x="36" y="125"/>
                </a:lnTo>
                <a:lnTo>
                  <a:pt x="42" y="125"/>
                </a:lnTo>
                <a:lnTo>
                  <a:pt x="40" y="125"/>
                </a:lnTo>
                <a:lnTo>
                  <a:pt x="65" y="125"/>
                </a:lnTo>
                <a:lnTo>
                  <a:pt x="61" y="123"/>
                </a:lnTo>
                <a:lnTo>
                  <a:pt x="65" y="121"/>
                </a:lnTo>
                <a:lnTo>
                  <a:pt x="67" y="117"/>
                </a:lnTo>
                <a:lnTo>
                  <a:pt x="69" y="113"/>
                </a:lnTo>
                <a:lnTo>
                  <a:pt x="69" y="109"/>
                </a:lnTo>
                <a:lnTo>
                  <a:pt x="79" y="109"/>
                </a:lnTo>
                <a:lnTo>
                  <a:pt x="84" y="109"/>
                </a:lnTo>
                <a:lnTo>
                  <a:pt x="84" y="106"/>
                </a:lnTo>
                <a:lnTo>
                  <a:pt x="88" y="104"/>
                </a:lnTo>
                <a:lnTo>
                  <a:pt x="86" y="102"/>
                </a:lnTo>
                <a:lnTo>
                  <a:pt x="88" y="98"/>
                </a:lnTo>
                <a:lnTo>
                  <a:pt x="90" y="98"/>
                </a:lnTo>
                <a:lnTo>
                  <a:pt x="94" y="86"/>
                </a:lnTo>
                <a:lnTo>
                  <a:pt x="100" y="81"/>
                </a:lnTo>
                <a:lnTo>
                  <a:pt x="103" y="81"/>
                </a:lnTo>
                <a:lnTo>
                  <a:pt x="107" y="81"/>
                </a:lnTo>
                <a:lnTo>
                  <a:pt x="105" y="73"/>
                </a:lnTo>
                <a:lnTo>
                  <a:pt x="107" y="67"/>
                </a:lnTo>
                <a:lnTo>
                  <a:pt x="113" y="67"/>
                </a:lnTo>
                <a:lnTo>
                  <a:pt x="117" y="67"/>
                </a:lnTo>
                <a:lnTo>
                  <a:pt x="119" y="63"/>
                </a:lnTo>
                <a:lnTo>
                  <a:pt x="121" y="58"/>
                </a:lnTo>
                <a:lnTo>
                  <a:pt x="119" y="54"/>
                </a:lnTo>
                <a:lnTo>
                  <a:pt x="117" y="50"/>
                </a:lnTo>
                <a:lnTo>
                  <a:pt x="115" y="50"/>
                </a:lnTo>
                <a:lnTo>
                  <a:pt x="115" y="48"/>
                </a:lnTo>
                <a:lnTo>
                  <a:pt x="109" y="52"/>
                </a:lnTo>
                <a:lnTo>
                  <a:pt x="100" y="54"/>
                </a:lnTo>
                <a:lnTo>
                  <a:pt x="111" y="40"/>
                </a:lnTo>
                <a:lnTo>
                  <a:pt x="123" y="27"/>
                </a:lnTo>
                <a:lnTo>
                  <a:pt x="125" y="31"/>
                </a:lnTo>
                <a:lnTo>
                  <a:pt x="125" y="35"/>
                </a:lnTo>
                <a:lnTo>
                  <a:pt x="126" y="37"/>
                </a:lnTo>
                <a:lnTo>
                  <a:pt x="132" y="38"/>
                </a:lnTo>
                <a:lnTo>
                  <a:pt x="140" y="38"/>
                </a:lnTo>
                <a:lnTo>
                  <a:pt x="144" y="38"/>
                </a:lnTo>
                <a:lnTo>
                  <a:pt x="142" y="35"/>
                </a:lnTo>
                <a:lnTo>
                  <a:pt x="142" y="29"/>
                </a:lnTo>
                <a:lnTo>
                  <a:pt x="153" y="27"/>
                </a:lnTo>
                <a:lnTo>
                  <a:pt x="167" y="21"/>
                </a:lnTo>
                <a:lnTo>
                  <a:pt x="171" y="19"/>
                </a:lnTo>
                <a:lnTo>
                  <a:pt x="176" y="17"/>
                </a:lnTo>
                <a:lnTo>
                  <a:pt x="178" y="21"/>
                </a:lnTo>
                <a:lnTo>
                  <a:pt x="180" y="23"/>
                </a:lnTo>
                <a:lnTo>
                  <a:pt x="186" y="21"/>
                </a:lnTo>
                <a:lnTo>
                  <a:pt x="194" y="19"/>
                </a:lnTo>
                <a:lnTo>
                  <a:pt x="192" y="15"/>
                </a:lnTo>
                <a:lnTo>
                  <a:pt x="192" y="14"/>
                </a:lnTo>
                <a:lnTo>
                  <a:pt x="196" y="10"/>
                </a:lnTo>
                <a:lnTo>
                  <a:pt x="199" y="8"/>
                </a:lnTo>
                <a:lnTo>
                  <a:pt x="205" y="6"/>
                </a:lnTo>
                <a:lnTo>
                  <a:pt x="209" y="6"/>
                </a:lnTo>
                <a:lnTo>
                  <a:pt x="213" y="6"/>
                </a:lnTo>
                <a:lnTo>
                  <a:pt x="217" y="8"/>
                </a:lnTo>
                <a:lnTo>
                  <a:pt x="213" y="10"/>
                </a:lnTo>
                <a:lnTo>
                  <a:pt x="209" y="14"/>
                </a:lnTo>
                <a:lnTo>
                  <a:pt x="217" y="14"/>
                </a:lnTo>
                <a:lnTo>
                  <a:pt x="226" y="10"/>
                </a:lnTo>
                <a:lnTo>
                  <a:pt x="226" y="6"/>
                </a:lnTo>
                <a:lnTo>
                  <a:pt x="226" y="2"/>
                </a:lnTo>
                <a:lnTo>
                  <a:pt x="236" y="2"/>
                </a:lnTo>
                <a:lnTo>
                  <a:pt x="242" y="2"/>
                </a:lnTo>
                <a:lnTo>
                  <a:pt x="240" y="8"/>
                </a:lnTo>
                <a:lnTo>
                  <a:pt x="236" y="14"/>
                </a:lnTo>
                <a:lnTo>
                  <a:pt x="245" y="8"/>
                </a:lnTo>
                <a:lnTo>
                  <a:pt x="255" y="0"/>
                </a:lnTo>
                <a:lnTo>
                  <a:pt x="255" y="4"/>
                </a:lnTo>
                <a:lnTo>
                  <a:pt x="255" y="8"/>
                </a:lnTo>
                <a:lnTo>
                  <a:pt x="259" y="4"/>
                </a:lnTo>
                <a:lnTo>
                  <a:pt x="261" y="2"/>
                </a:lnTo>
                <a:lnTo>
                  <a:pt x="268" y="2"/>
                </a:lnTo>
                <a:lnTo>
                  <a:pt x="276" y="2"/>
                </a:lnTo>
                <a:lnTo>
                  <a:pt x="290" y="10"/>
                </a:lnTo>
                <a:lnTo>
                  <a:pt x="307" y="15"/>
                </a:lnTo>
                <a:lnTo>
                  <a:pt x="303" y="21"/>
                </a:lnTo>
                <a:lnTo>
                  <a:pt x="301" y="27"/>
                </a:lnTo>
                <a:lnTo>
                  <a:pt x="288" y="23"/>
                </a:lnTo>
                <a:lnTo>
                  <a:pt x="276" y="19"/>
                </a:lnTo>
                <a:lnTo>
                  <a:pt x="268" y="19"/>
                </a:lnTo>
                <a:lnTo>
                  <a:pt x="261" y="19"/>
                </a:lnTo>
                <a:lnTo>
                  <a:pt x="257" y="27"/>
                </a:lnTo>
                <a:lnTo>
                  <a:pt x="255" y="38"/>
                </a:lnTo>
                <a:lnTo>
                  <a:pt x="249" y="38"/>
                </a:lnTo>
                <a:lnTo>
                  <a:pt x="242" y="38"/>
                </a:lnTo>
                <a:lnTo>
                  <a:pt x="234" y="38"/>
                </a:lnTo>
                <a:lnTo>
                  <a:pt x="226" y="42"/>
                </a:lnTo>
                <a:lnTo>
                  <a:pt x="219" y="40"/>
                </a:lnTo>
                <a:lnTo>
                  <a:pt x="213" y="37"/>
                </a:lnTo>
                <a:lnTo>
                  <a:pt x="209" y="33"/>
                </a:lnTo>
                <a:lnTo>
                  <a:pt x="205" y="29"/>
                </a:lnTo>
                <a:lnTo>
                  <a:pt x="186" y="37"/>
                </a:lnTo>
                <a:lnTo>
                  <a:pt x="163" y="42"/>
                </a:lnTo>
                <a:lnTo>
                  <a:pt x="153" y="52"/>
                </a:lnTo>
                <a:lnTo>
                  <a:pt x="146" y="69"/>
                </a:lnTo>
                <a:lnTo>
                  <a:pt x="140" y="79"/>
                </a:lnTo>
                <a:lnTo>
                  <a:pt x="132" y="88"/>
                </a:lnTo>
                <a:lnTo>
                  <a:pt x="128" y="94"/>
                </a:lnTo>
                <a:lnTo>
                  <a:pt x="125" y="100"/>
                </a:lnTo>
                <a:lnTo>
                  <a:pt x="123" y="108"/>
                </a:lnTo>
                <a:lnTo>
                  <a:pt x="121" y="115"/>
                </a:lnTo>
                <a:lnTo>
                  <a:pt x="117" y="115"/>
                </a:lnTo>
                <a:lnTo>
                  <a:pt x="107" y="115"/>
                </a:lnTo>
                <a:lnTo>
                  <a:pt x="100" y="136"/>
                </a:lnTo>
                <a:lnTo>
                  <a:pt x="100" y="142"/>
                </a:lnTo>
                <a:lnTo>
                  <a:pt x="102" y="150"/>
                </a:lnTo>
                <a:lnTo>
                  <a:pt x="103" y="154"/>
                </a:lnTo>
                <a:lnTo>
                  <a:pt x="105" y="157"/>
                </a:lnTo>
                <a:lnTo>
                  <a:pt x="107" y="159"/>
                </a:lnTo>
                <a:lnTo>
                  <a:pt x="111" y="161"/>
                </a:lnTo>
                <a:lnTo>
                  <a:pt x="109" y="171"/>
                </a:lnTo>
                <a:lnTo>
                  <a:pt x="109" y="177"/>
                </a:lnTo>
                <a:lnTo>
                  <a:pt x="107" y="180"/>
                </a:lnTo>
                <a:lnTo>
                  <a:pt x="111" y="188"/>
                </a:lnTo>
                <a:lnTo>
                  <a:pt x="107" y="192"/>
                </a:lnTo>
                <a:lnTo>
                  <a:pt x="103" y="196"/>
                </a:lnTo>
                <a:lnTo>
                  <a:pt x="102" y="202"/>
                </a:lnTo>
                <a:lnTo>
                  <a:pt x="100" y="209"/>
                </a:lnTo>
                <a:lnTo>
                  <a:pt x="94" y="207"/>
                </a:lnTo>
                <a:lnTo>
                  <a:pt x="88" y="207"/>
                </a:lnTo>
                <a:close/>
              </a:path>
            </a:pathLst>
          </a:custGeom>
          <a:solidFill>
            <a:srgbClr val="FFCC66"/>
          </a:solidFill>
          <a:ln w="9525">
            <a:noFill/>
            <a:round/>
            <a:headEnd/>
            <a:tailEnd/>
          </a:ln>
        </p:spPr>
        <p:txBody>
          <a:bodyPr/>
          <a:lstStyle/>
          <a:p>
            <a:endParaRPr lang="it-IT"/>
          </a:p>
        </p:txBody>
      </p:sp>
      <p:sp>
        <p:nvSpPr>
          <p:cNvPr id="15680" name="Freeform 615"/>
          <p:cNvSpPr>
            <a:spLocks noChangeAspect="1"/>
          </p:cNvSpPr>
          <p:nvPr/>
        </p:nvSpPr>
        <p:spPr bwMode="auto">
          <a:xfrm>
            <a:off x="4197350" y="2036763"/>
            <a:ext cx="520700" cy="377825"/>
          </a:xfrm>
          <a:custGeom>
            <a:avLst/>
            <a:gdLst>
              <a:gd name="T0" fmla="*/ 2147483647 w 307"/>
              <a:gd name="T1" fmla="*/ 2147483647 h 223"/>
              <a:gd name="T2" fmla="*/ 2147483647 w 307"/>
              <a:gd name="T3" fmla="*/ 2147483647 h 223"/>
              <a:gd name="T4" fmla="*/ 2147483647 w 307"/>
              <a:gd name="T5" fmla="*/ 2147483647 h 223"/>
              <a:gd name="T6" fmla="*/ 2147483647 w 307"/>
              <a:gd name="T7" fmla="*/ 2147483647 h 223"/>
              <a:gd name="T8" fmla="*/ 2147483647 w 307"/>
              <a:gd name="T9" fmla="*/ 2147483647 h 223"/>
              <a:gd name="T10" fmla="*/ 2147483647 w 307"/>
              <a:gd name="T11" fmla="*/ 2147483647 h 223"/>
              <a:gd name="T12" fmla="*/ 2147483647 w 307"/>
              <a:gd name="T13" fmla="*/ 2147483647 h 223"/>
              <a:gd name="T14" fmla="*/ 2147483647 w 307"/>
              <a:gd name="T15" fmla="*/ 2147483647 h 223"/>
              <a:gd name="T16" fmla="*/ 2147483647 w 307"/>
              <a:gd name="T17" fmla="*/ 2147483647 h 223"/>
              <a:gd name="T18" fmla="*/ 2147483647 w 307"/>
              <a:gd name="T19" fmla="*/ 2147483647 h 223"/>
              <a:gd name="T20" fmla="*/ 0 w 307"/>
              <a:gd name="T21" fmla="*/ 2147483647 h 223"/>
              <a:gd name="T22" fmla="*/ 2147483647 w 307"/>
              <a:gd name="T23" fmla="*/ 2147483647 h 223"/>
              <a:gd name="T24" fmla="*/ 2147483647 w 307"/>
              <a:gd name="T25" fmla="*/ 2147483647 h 223"/>
              <a:gd name="T26" fmla="*/ 2147483647 w 307"/>
              <a:gd name="T27" fmla="*/ 2147483647 h 223"/>
              <a:gd name="T28" fmla="*/ 2147483647 w 307"/>
              <a:gd name="T29" fmla="*/ 2147483647 h 223"/>
              <a:gd name="T30" fmla="*/ 2147483647 w 307"/>
              <a:gd name="T31" fmla="*/ 2147483647 h 223"/>
              <a:gd name="T32" fmla="*/ 2147483647 w 307"/>
              <a:gd name="T33" fmla="*/ 2147483647 h 223"/>
              <a:gd name="T34" fmla="*/ 2147483647 w 307"/>
              <a:gd name="T35" fmla="*/ 2147483647 h 223"/>
              <a:gd name="T36" fmla="*/ 2147483647 w 307"/>
              <a:gd name="T37" fmla="*/ 2147483647 h 223"/>
              <a:gd name="T38" fmla="*/ 2147483647 w 307"/>
              <a:gd name="T39" fmla="*/ 2147483647 h 223"/>
              <a:gd name="T40" fmla="*/ 2147483647 w 307"/>
              <a:gd name="T41" fmla="*/ 2147483647 h 223"/>
              <a:gd name="T42" fmla="*/ 2147483647 w 307"/>
              <a:gd name="T43" fmla="*/ 2147483647 h 223"/>
              <a:gd name="T44" fmla="*/ 2147483647 w 307"/>
              <a:gd name="T45" fmla="*/ 2147483647 h 223"/>
              <a:gd name="T46" fmla="*/ 2147483647 w 307"/>
              <a:gd name="T47" fmla="*/ 2147483647 h 223"/>
              <a:gd name="T48" fmla="*/ 2147483647 w 307"/>
              <a:gd name="T49" fmla="*/ 2147483647 h 223"/>
              <a:gd name="T50" fmla="*/ 2147483647 w 307"/>
              <a:gd name="T51" fmla="*/ 2147483647 h 223"/>
              <a:gd name="T52" fmla="*/ 2147483647 w 307"/>
              <a:gd name="T53" fmla="*/ 2147483647 h 223"/>
              <a:gd name="T54" fmla="*/ 2147483647 w 307"/>
              <a:gd name="T55" fmla="*/ 2147483647 h 223"/>
              <a:gd name="T56" fmla="*/ 2147483647 w 307"/>
              <a:gd name="T57" fmla="*/ 2147483647 h 223"/>
              <a:gd name="T58" fmla="*/ 2147483647 w 307"/>
              <a:gd name="T59" fmla="*/ 2147483647 h 223"/>
              <a:gd name="T60" fmla="*/ 2147483647 w 307"/>
              <a:gd name="T61" fmla="*/ 2147483647 h 223"/>
              <a:gd name="T62" fmla="*/ 2147483647 w 307"/>
              <a:gd name="T63" fmla="*/ 2147483647 h 223"/>
              <a:gd name="T64" fmla="*/ 2147483647 w 307"/>
              <a:gd name="T65" fmla="*/ 2147483647 h 223"/>
              <a:gd name="T66" fmla="*/ 2147483647 w 307"/>
              <a:gd name="T67" fmla="*/ 2147483647 h 223"/>
              <a:gd name="T68" fmla="*/ 2147483647 w 307"/>
              <a:gd name="T69" fmla="*/ 2147483647 h 223"/>
              <a:gd name="T70" fmla="*/ 2147483647 w 307"/>
              <a:gd name="T71" fmla="*/ 2147483647 h 223"/>
              <a:gd name="T72" fmla="*/ 2147483647 w 307"/>
              <a:gd name="T73" fmla="*/ 2147483647 h 223"/>
              <a:gd name="T74" fmla="*/ 2147483647 w 307"/>
              <a:gd name="T75" fmla="*/ 2147483647 h 223"/>
              <a:gd name="T76" fmla="*/ 2147483647 w 307"/>
              <a:gd name="T77" fmla="*/ 2147483647 h 223"/>
              <a:gd name="T78" fmla="*/ 2147483647 w 307"/>
              <a:gd name="T79" fmla="*/ 2147483647 h 223"/>
              <a:gd name="T80" fmla="*/ 2147483647 w 307"/>
              <a:gd name="T81" fmla="*/ 2147483647 h 223"/>
              <a:gd name="T82" fmla="*/ 2147483647 w 307"/>
              <a:gd name="T83" fmla="*/ 2147483647 h 223"/>
              <a:gd name="T84" fmla="*/ 2147483647 w 307"/>
              <a:gd name="T85" fmla="*/ 2147483647 h 223"/>
              <a:gd name="T86" fmla="*/ 2147483647 w 307"/>
              <a:gd name="T87" fmla="*/ 2147483647 h 223"/>
              <a:gd name="T88" fmla="*/ 2147483647 w 307"/>
              <a:gd name="T89" fmla="*/ 2147483647 h 223"/>
              <a:gd name="T90" fmla="*/ 2147483647 w 307"/>
              <a:gd name="T91" fmla="*/ 2147483647 h 223"/>
              <a:gd name="T92" fmla="*/ 2147483647 w 307"/>
              <a:gd name="T93" fmla="*/ 2147483647 h 223"/>
              <a:gd name="T94" fmla="*/ 2147483647 w 307"/>
              <a:gd name="T95" fmla="*/ 2147483647 h 223"/>
              <a:gd name="T96" fmla="*/ 2147483647 w 307"/>
              <a:gd name="T97" fmla="*/ 2147483647 h 223"/>
              <a:gd name="T98" fmla="*/ 2147483647 w 307"/>
              <a:gd name="T99" fmla="*/ 2147483647 h 223"/>
              <a:gd name="T100" fmla="*/ 2147483647 w 307"/>
              <a:gd name="T101" fmla="*/ 2147483647 h 223"/>
              <a:gd name="T102" fmla="*/ 2147483647 w 307"/>
              <a:gd name="T103" fmla="*/ 2147483647 h 223"/>
              <a:gd name="T104" fmla="*/ 2147483647 w 307"/>
              <a:gd name="T105" fmla="*/ 2147483647 h 223"/>
              <a:gd name="T106" fmla="*/ 2147483647 w 307"/>
              <a:gd name="T107" fmla="*/ 2147483647 h 223"/>
              <a:gd name="T108" fmla="*/ 2147483647 w 307"/>
              <a:gd name="T109" fmla="*/ 2147483647 h 223"/>
              <a:gd name="T110" fmla="*/ 2147483647 w 307"/>
              <a:gd name="T111" fmla="*/ 2147483647 h 223"/>
              <a:gd name="T112" fmla="*/ 2147483647 w 307"/>
              <a:gd name="T113" fmla="*/ 2147483647 h 223"/>
              <a:gd name="T114" fmla="*/ 2147483647 w 307"/>
              <a:gd name="T115" fmla="*/ 2147483647 h 223"/>
              <a:gd name="T116" fmla="*/ 2147483647 w 307"/>
              <a:gd name="T117" fmla="*/ 2147483647 h 223"/>
              <a:gd name="T118" fmla="*/ 2147483647 w 307"/>
              <a:gd name="T119" fmla="*/ 2147483647 h 223"/>
              <a:gd name="T120" fmla="*/ 2147483647 w 307"/>
              <a:gd name="T121" fmla="*/ 2147483647 h 223"/>
              <a:gd name="T122" fmla="*/ 2147483647 w 307"/>
              <a:gd name="T123" fmla="*/ 2147483647 h 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7"/>
              <a:gd name="T187" fmla="*/ 0 h 223"/>
              <a:gd name="T188" fmla="*/ 307 w 307"/>
              <a:gd name="T189" fmla="*/ 223 h 2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7" h="223">
                <a:moveTo>
                  <a:pt x="88" y="207"/>
                </a:moveTo>
                <a:lnTo>
                  <a:pt x="80" y="200"/>
                </a:lnTo>
                <a:lnTo>
                  <a:pt x="77" y="196"/>
                </a:lnTo>
                <a:lnTo>
                  <a:pt x="75" y="198"/>
                </a:lnTo>
                <a:lnTo>
                  <a:pt x="73" y="200"/>
                </a:lnTo>
                <a:lnTo>
                  <a:pt x="69" y="207"/>
                </a:lnTo>
                <a:lnTo>
                  <a:pt x="57" y="215"/>
                </a:lnTo>
                <a:lnTo>
                  <a:pt x="48" y="221"/>
                </a:lnTo>
                <a:lnTo>
                  <a:pt x="42" y="223"/>
                </a:lnTo>
                <a:lnTo>
                  <a:pt x="32" y="223"/>
                </a:lnTo>
                <a:lnTo>
                  <a:pt x="27" y="221"/>
                </a:lnTo>
                <a:lnTo>
                  <a:pt x="17" y="217"/>
                </a:lnTo>
                <a:lnTo>
                  <a:pt x="11" y="213"/>
                </a:lnTo>
                <a:lnTo>
                  <a:pt x="8" y="207"/>
                </a:lnTo>
                <a:lnTo>
                  <a:pt x="15" y="207"/>
                </a:lnTo>
                <a:lnTo>
                  <a:pt x="21" y="205"/>
                </a:lnTo>
                <a:lnTo>
                  <a:pt x="8" y="198"/>
                </a:lnTo>
                <a:lnTo>
                  <a:pt x="0" y="192"/>
                </a:lnTo>
                <a:lnTo>
                  <a:pt x="9" y="194"/>
                </a:lnTo>
                <a:lnTo>
                  <a:pt x="15" y="194"/>
                </a:lnTo>
                <a:lnTo>
                  <a:pt x="9" y="190"/>
                </a:lnTo>
                <a:lnTo>
                  <a:pt x="8" y="184"/>
                </a:lnTo>
                <a:lnTo>
                  <a:pt x="21" y="184"/>
                </a:lnTo>
                <a:lnTo>
                  <a:pt x="13" y="182"/>
                </a:lnTo>
                <a:lnTo>
                  <a:pt x="8" y="179"/>
                </a:lnTo>
                <a:lnTo>
                  <a:pt x="4" y="177"/>
                </a:lnTo>
                <a:lnTo>
                  <a:pt x="4" y="171"/>
                </a:lnTo>
                <a:lnTo>
                  <a:pt x="0" y="167"/>
                </a:lnTo>
                <a:lnTo>
                  <a:pt x="17" y="169"/>
                </a:lnTo>
                <a:lnTo>
                  <a:pt x="27" y="169"/>
                </a:lnTo>
                <a:lnTo>
                  <a:pt x="11" y="165"/>
                </a:lnTo>
                <a:lnTo>
                  <a:pt x="0" y="161"/>
                </a:lnTo>
                <a:lnTo>
                  <a:pt x="2" y="154"/>
                </a:lnTo>
                <a:lnTo>
                  <a:pt x="0" y="148"/>
                </a:lnTo>
                <a:lnTo>
                  <a:pt x="8" y="148"/>
                </a:lnTo>
                <a:lnTo>
                  <a:pt x="9" y="150"/>
                </a:lnTo>
                <a:lnTo>
                  <a:pt x="15" y="148"/>
                </a:lnTo>
                <a:lnTo>
                  <a:pt x="25" y="148"/>
                </a:lnTo>
                <a:lnTo>
                  <a:pt x="23" y="144"/>
                </a:lnTo>
                <a:lnTo>
                  <a:pt x="25" y="142"/>
                </a:lnTo>
                <a:lnTo>
                  <a:pt x="27" y="142"/>
                </a:lnTo>
                <a:lnTo>
                  <a:pt x="31" y="142"/>
                </a:lnTo>
                <a:lnTo>
                  <a:pt x="29" y="138"/>
                </a:lnTo>
                <a:lnTo>
                  <a:pt x="27" y="134"/>
                </a:lnTo>
                <a:lnTo>
                  <a:pt x="32" y="134"/>
                </a:lnTo>
                <a:lnTo>
                  <a:pt x="36" y="134"/>
                </a:lnTo>
                <a:lnTo>
                  <a:pt x="38" y="134"/>
                </a:lnTo>
                <a:lnTo>
                  <a:pt x="38" y="131"/>
                </a:lnTo>
                <a:lnTo>
                  <a:pt x="38" y="129"/>
                </a:lnTo>
                <a:lnTo>
                  <a:pt x="36" y="125"/>
                </a:lnTo>
                <a:lnTo>
                  <a:pt x="42" y="125"/>
                </a:lnTo>
                <a:lnTo>
                  <a:pt x="40" y="125"/>
                </a:lnTo>
                <a:lnTo>
                  <a:pt x="65" y="125"/>
                </a:lnTo>
                <a:lnTo>
                  <a:pt x="61" y="123"/>
                </a:lnTo>
                <a:lnTo>
                  <a:pt x="65" y="121"/>
                </a:lnTo>
                <a:lnTo>
                  <a:pt x="67" y="117"/>
                </a:lnTo>
                <a:lnTo>
                  <a:pt x="69" y="113"/>
                </a:lnTo>
                <a:lnTo>
                  <a:pt x="69" y="109"/>
                </a:lnTo>
                <a:lnTo>
                  <a:pt x="79" y="109"/>
                </a:lnTo>
                <a:lnTo>
                  <a:pt x="84" y="109"/>
                </a:lnTo>
                <a:lnTo>
                  <a:pt x="84" y="106"/>
                </a:lnTo>
                <a:lnTo>
                  <a:pt x="88" y="104"/>
                </a:lnTo>
                <a:lnTo>
                  <a:pt x="86" y="102"/>
                </a:lnTo>
                <a:lnTo>
                  <a:pt x="88" y="98"/>
                </a:lnTo>
                <a:lnTo>
                  <a:pt x="90" y="98"/>
                </a:lnTo>
                <a:lnTo>
                  <a:pt x="94" y="86"/>
                </a:lnTo>
                <a:lnTo>
                  <a:pt x="100" y="81"/>
                </a:lnTo>
                <a:lnTo>
                  <a:pt x="103" y="81"/>
                </a:lnTo>
                <a:lnTo>
                  <a:pt x="107" y="81"/>
                </a:lnTo>
                <a:lnTo>
                  <a:pt x="105" y="73"/>
                </a:lnTo>
                <a:lnTo>
                  <a:pt x="107" y="67"/>
                </a:lnTo>
                <a:lnTo>
                  <a:pt x="113" y="67"/>
                </a:lnTo>
                <a:lnTo>
                  <a:pt x="117" y="67"/>
                </a:lnTo>
                <a:lnTo>
                  <a:pt x="119" y="63"/>
                </a:lnTo>
                <a:lnTo>
                  <a:pt x="121" y="58"/>
                </a:lnTo>
                <a:lnTo>
                  <a:pt x="119" y="54"/>
                </a:lnTo>
                <a:lnTo>
                  <a:pt x="117" y="50"/>
                </a:lnTo>
                <a:lnTo>
                  <a:pt x="115" y="50"/>
                </a:lnTo>
                <a:lnTo>
                  <a:pt x="115" y="48"/>
                </a:lnTo>
                <a:lnTo>
                  <a:pt x="109" y="52"/>
                </a:lnTo>
                <a:lnTo>
                  <a:pt x="100" y="54"/>
                </a:lnTo>
                <a:lnTo>
                  <a:pt x="111" y="40"/>
                </a:lnTo>
                <a:lnTo>
                  <a:pt x="123" y="27"/>
                </a:lnTo>
                <a:lnTo>
                  <a:pt x="125" y="31"/>
                </a:lnTo>
                <a:lnTo>
                  <a:pt x="125" y="35"/>
                </a:lnTo>
                <a:lnTo>
                  <a:pt x="126" y="37"/>
                </a:lnTo>
                <a:lnTo>
                  <a:pt x="132" y="38"/>
                </a:lnTo>
                <a:lnTo>
                  <a:pt x="140" y="38"/>
                </a:lnTo>
                <a:lnTo>
                  <a:pt x="144" y="38"/>
                </a:lnTo>
                <a:lnTo>
                  <a:pt x="142" y="35"/>
                </a:lnTo>
                <a:lnTo>
                  <a:pt x="142" y="29"/>
                </a:lnTo>
                <a:lnTo>
                  <a:pt x="153" y="27"/>
                </a:lnTo>
                <a:lnTo>
                  <a:pt x="167" y="21"/>
                </a:lnTo>
                <a:lnTo>
                  <a:pt x="171" y="19"/>
                </a:lnTo>
                <a:lnTo>
                  <a:pt x="176" y="17"/>
                </a:lnTo>
                <a:lnTo>
                  <a:pt x="178" y="21"/>
                </a:lnTo>
                <a:lnTo>
                  <a:pt x="180" y="23"/>
                </a:lnTo>
                <a:lnTo>
                  <a:pt x="186" y="21"/>
                </a:lnTo>
                <a:lnTo>
                  <a:pt x="194" y="19"/>
                </a:lnTo>
                <a:lnTo>
                  <a:pt x="192" y="15"/>
                </a:lnTo>
                <a:lnTo>
                  <a:pt x="192" y="14"/>
                </a:lnTo>
                <a:lnTo>
                  <a:pt x="196" y="10"/>
                </a:lnTo>
                <a:lnTo>
                  <a:pt x="199" y="8"/>
                </a:lnTo>
                <a:lnTo>
                  <a:pt x="205" y="6"/>
                </a:lnTo>
                <a:lnTo>
                  <a:pt x="209" y="6"/>
                </a:lnTo>
                <a:lnTo>
                  <a:pt x="213" y="6"/>
                </a:lnTo>
                <a:lnTo>
                  <a:pt x="217" y="8"/>
                </a:lnTo>
                <a:lnTo>
                  <a:pt x="213" y="10"/>
                </a:lnTo>
                <a:lnTo>
                  <a:pt x="209" y="14"/>
                </a:lnTo>
                <a:lnTo>
                  <a:pt x="217" y="14"/>
                </a:lnTo>
                <a:lnTo>
                  <a:pt x="226" y="10"/>
                </a:lnTo>
                <a:lnTo>
                  <a:pt x="226" y="6"/>
                </a:lnTo>
                <a:lnTo>
                  <a:pt x="226" y="2"/>
                </a:lnTo>
                <a:lnTo>
                  <a:pt x="236" y="2"/>
                </a:lnTo>
                <a:lnTo>
                  <a:pt x="242" y="2"/>
                </a:lnTo>
                <a:lnTo>
                  <a:pt x="240" y="8"/>
                </a:lnTo>
                <a:lnTo>
                  <a:pt x="236" y="14"/>
                </a:lnTo>
                <a:lnTo>
                  <a:pt x="245" y="8"/>
                </a:lnTo>
                <a:lnTo>
                  <a:pt x="255" y="0"/>
                </a:lnTo>
                <a:lnTo>
                  <a:pt x="255" y="4"/>
                </a:lnTo>
                <a:lnTo>
                  <a:pt x="255" y="8"/>
                </a:lnTo>
                <a:lnTo>
                  <a:pt x="259" y="4"/>
                </a:lnTo>
                <a:lnTo>
                  <a:pt x="261" y="2"/>
                </a:lnTo>
                <a:lnTo>
                  <a:pt x="268" y="2"/>
                </a:lnTo>
                <a:lnTo>
                  <a:pt x="276" y="2"/>
                </a:lnTo>
                <a:lnTo>
                  <a:pt x="290" y="10"/>
                </a:lnTo>
                <a:lnTo>
                  <a:pt x="307" y="15"/>
                </a:lnTo>
                <a:lnTo>
                  <a:pt x="303" y="21"/>
                </a:lnTo>
                <a:lnTo>
                  <a:pt x="301" y="27"/>
                </a:lnTo>
                <a:lnTo>
                  <a:pt x="288" y="23"/>
                </a:lnTo>
                <a:lnTo>
                  <a:pt x="276" y="19"/>
                </a:lnTo>
                <a:lnTo>
                  <a:pt x="268" y="19"/>
                </a:lnTo>
                <a:lnTo>
                  <a:pt x="261" y="19"/>
                </a:lnTo>
                <a:lnTo>
                  <a:pt x="257" y="27"/>
                </a:lnTo>
                <a:lnTo>
                  <a:pt x="255" y="38"/>
                </a:lnTo>
                <a:lnTo>
                  <a:pt x="249" y="38"/>
                </a:lnTo>
                <a:lnTo>
                  <a:pt x="242" y="38"/>
                </a:lnTo>
                <a:lnTo>
                  <a:pt x="234" y="38"/>
                </a:lnTo>
                <a:lnTo>
                  <a:pt x="226" y="42"/>
                </a:lnTo>
                <a:lnTo>
                  <a:pt x="219" y="40"/>
                </a:lnTo>
                <a:lnTo>
                  <a:pt x="213" y="37"/>
                </a:lnTo>
                <a:lnTo>
                  <a:pt x="209" y="33"/>
                </a:lnTo>
                <a:lnTo>
                  <a:pt x="205" y="29"/>
                </a:lnTo>
                <a:lnTo>
                  <a:pt x="186" y="37"/>
                </a:lnTo>
                <a:lnTo>
                  <a:pt x="163" y="42"/>
                </a:lnTo>
                <a:lnTo>
                  <a:pt x="153" y="52"/>
                </a:lnTo>
                <a:lnTo>
                  <a:pt x="146" y="69"/>
                </a:lnTo>
                <a:lnTo>
                  <a:pt x="140" y="79"/>
                </a:lnTo>
                <a:lnTo>
                  <a:pt x="132" y="88"/>
                </a:lnTo>
                <a:lnTo>
                  <a:pt x="128" y="94"/>
                </a:lnTo>
                <a:lnTo>
                  <a:pt x="125" y="100"/>
                </a:lnTo>
                <a:lnTo>
                  <a:pt x="123" y="108"/>
                </a:lnTo>
                <a:lnTo>
                  <a:pt x="121" y="115"/>
                </a:lnTo>
                <a:lnTo>
                  <a:pt x="117" y="115"/>
                </a:lnTo>
                <a:lnTo>
                  <a:pt x="107" y="115"/>
                </a:lnTo>
                <a:lnTo>
                  <a:pt x="100" y="136"/>
                </a:lnTo>
                <a:lnTo>
                  <a:pt x="100" y="142"/>
                </a:lnTo>
                <a:lnTo>
                  <a:pt x="102" y="150"/>
                </a:lnTo>
                <a:lnTo>
                  <a:pt x="103" y="154"/>
                </a:lnTo>
                <a:lnTo>
                  <a:pt x="105" y="157"/>
                </a:lnTo>
                <a:lnTo>
                  <a:pt x="107" y="159"/>
                </a:lnTo>
                <a:lnTo>
                  <a:pt x="111" y="161"/>
                </a:lnTo>
                <a:lnTo>
                  <a:pt x="109" y="171"/>
                </a:lnTo>
                <a:lnTo>
                  <a:pt x="109" y="177"/>
                </a:lnTo>
                <a:lnTo>
                  <a:pt x="107" y="180"/>
                </a:lnTo>
                <a:lnTo>
                  <a:pt x="111" y="188"/>
                </a:lnTo>
                <a:lnTo>
                  <a:pt x="107" y="192"/>
                </a:lnTo>
                <a:lnTo>
                  <a:pt x="103" y="196"/>
                </a:lnTo>
                <a:lnTo>
                  <a:pt x="102" y="202"/>
                </a:lnTo>
                <a:lnTo>
                  <a:pt x="100" y="209"/>
                </a:lnTo>
                <a:lnTo>
                  <a:pt x="94" y="207"/>
                </a:lnTo>
                <a:lnTo>
                  <a:pt x="88" y="207"/>
                </a:lnTo>
              </a:path>
            </a:pathLst>
          </a:custGeom>
          <a:solidFill>
            <a:srgbClr val="FFCC66"/>
          </a:solidFill>
          <a:ln w="0">
            <a:solidFill>
              <a:srgbClr val="6600FF"/>
            </a:solidFill>
            <a:round/>
            <a:headEnd/>
            <a:tailEnd/>
          </a:ln>
        </p:spPr>
        <p:txBody>
          <a:bodyPr/>
          <a:lstStyle/>
          <a:p>
            <a:endParaRPr lang="it-IT"/>
          </a:p>
        </p:txBody>
      </p:sp>
      <p:sp>
        <p:nvSpPr>
          <p:cNvPr id="15681" name="Freeform 616"/>
          <p:cNvSpPr>
            <a:spLocks noChangeAspect="1"/>
          </p:cNvSpPr>
          <p:nvPr/>
        </p:nvSpPr>
        <p:spPr bwMode="auto">
          <a:xfrm>
            <a:off x="4681538" y="2846388"/>
            <a:ext cx="157162" cy="96837"/>
          </a:xfrm>
          <a:custGeom>
            <a:avLst/>
            <a:gdLst>
              <a:gd name="T0" fmla="*/ 0 w 92"/>
              <a:gd name="T1" fmla="*/ 2147483647 h 57"/>
              <a:gd name="T2" fmla="*/ 2147483647 w 92"/>
              <a:gd name="T3" fmla="*/ 2147483647 h 57"/>
              <a:gd name="T4" fmla="*/ 2147483647 w 92"/>
              <a:gd name="T5" fmla="*/ 2147483647 h 57"/>
              <a:gd name="T6" fmla="*/ 2147483647 w 92"/>
              <a:gd name="T7" fmla="*/ 0 h 57"/>
              <a:gd name="T8" fmla="*/ 2147483647 w 92"/>
              <a:gd name="T9" fmla="*/ 2147483647 h 57"/>
              <a:gd name="T10" fmla="*/ 2147483647 w 92"/>
              <a:gd name="T11" fmla="*/ 2147483647 h 57"/>
              <a:gd name="T12" fmla="*/ 2147483647 w 92"/>
              <a:gd name="T13" fmla="*/ 2147483647 h 57"/>
              <a:gd name="T14" fmla="*/ 2147483647 w 92"/>
              <a:gd name="T15" fmla="*/ 2147483647 h 57"/>
              <a:gd name="T16" fmla="*/ 2147483647 w 92"/>
              <a:gd name="T17" fmla="*/ 2147483647 h 57"/>
              <a:gd name="T18" fmla="*/ 2147483647 w 92"/>
              <a:gd name="T19" fmla="*/ 2147483647 h 57"/>
              <a:gd name="T20" fmla="*/ 2147483647 w 92"/>
              <a:gd name="T21" fmla="*/ 2147483647 h 57"/>
              <a:gd name="T22" fmla="*/ 2147483647 w 92"/>
              <a:gd name="T23" fmla="*/ 2147483647 h 57"/>
              <a:gd name="T24" fmla="*/ 2147483647 w 92"/>
              <a:gd name="T25" fmla="*/ 2147483647 h 57"/>
              <a:gd name="T26" fmla="*/ 2147483647 w 92"/>
              <a:gd name="T27" fmla="*/ 2147483647 h 57"/>
              <a:gd name="T28" fmla="*/ 2147483647 w 92"/>
              <a:gd name="T29" fmla="*/ 2147483647 h 57"/>
              <a:gd name="T30" fmla="*/ 2147483647 w 92"/>
              <a:gd name="T31" fmla="*/ 2147483647 h 57"/>
              <a:gd name="T32" fmla="*/ 2147483647 w 92"/>
              <a:gd name="T33" fmla="*/ 2147483647 h 57"/>
              <a:gd name="T34" fmla="*/ 2147483647 w 92"/>
              <a:gd name="T35" fmla="*/ 2147483647 h 57"/>
              <a:gd name="T36" fmla="*/ 2147483647 w 92"/>
              <a:gd name="T37" fmla="*/ 2147483647 h 57"/>
              <a:gd name="T38" fmla="*/ 2147483647 w 92"/>
              <a:gd name="T39" fmla="*/ 2147483647 h 57"/>
              <a:gd name="T40" fmla="*/ 2147483647 w 92"/>
              <a:gd name="T41" fmla="*/ 2147483647 h 57"/>
              <a:gd name="T42" fmla="*/ 2147483647 w 92"/>
              <a:gd name="T43" fmla="*/ 2147483647 h 57"/>
              <a:gd name="T44" fmla="*/ 2147483647 w 92"/>
              <a:gd name="T45" fmla="*/ 2147483647 h 57"/>
              <a:gd name="T46" fmla="*/ 2147483647 w 92"/>
              <a:gd name="T47" fmla="*/ 2147483647 h 57"/>
              <a:gd name="T48" fmla="*/ 2147483647 w 92"/>
              <a:gd name="T49" fmla="*/ 2147483647 h 57"/>
              <a:gd name="T50" fmla="*/ 2147483647 w 92"/>
              <a:gd name="T51" fmla="*/ 2147483647 h 57"/>
              <a:gd name="T52" fmla="*/ 2147483647 w 92"/>
              <a:gd name="T53" fmla="*/ 2147483647 h 57"/>
              <a:gd name="T54" fmla="*/ 2147483647 w 92"/>
              <a:gd name="T55" fmla="*/ 2147483647 h 57"/>
              <a:gd name="T56" fmla="*/ 0 w 92"/>
              <a:gd name="T57" fmla="*/ 2147483647 h 57"/>
              <a:gd name="T58" fmla="*/ 0 w 92"/>
              <a:gd name="T59" fmla="*/ 2147483647 h 57"/>
              <a:gd name="T60" fmla="*/ 2147483647 w 92"/>
              <a:gd name="T61" fmla="*/ 2147483647 h 57"/>
              <a:gd name="T62" fmla="*/ 2147483647 w 92"/>
              <a:gd name="T63" fmla="*/ 2147483647 h 57"/>
              <a:gd name="T64" fmla="*/ 2147483647 w 92"/>
              <a:gd name="T65" fmla="*/ 2147483647 h 57"/>
              <a:gd name="T66" fmla="*/ 2147483647 w 92"/>
              <a:gd name="T67" fmla="*/ 2147483647 h 57"/>
              <a:gd name="T68" fmla="*/ 2147483647 w 92"/>
              <a:gd name="T69" fmla="*/ 2147483647 h 57"/>
              <a:gd name="T70" fmla="*/ 0 w 92"/>
              <a:gd name="T71" fmla="*/ 2147483647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
              <a:gd name="T109" fmla="*/ 0 h 57"/>
              <a:gd name="T110" fmla="*/ 92 w 92"/>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 h="57">
                <a:moveTo>
                  <a:pt x="0" y="4"/>
                </a:moveTo>
                <a:lnTo>
                  <a:pt x="23" y="13"/>
                </a:lnTo>
                <a:lnTo>
                  <a:pt x="44" y="6"/>
                </a:lnTo>
                <a:lnTo>
                  <a:pt x="63" y="0"/>
                </a:lnTo>
                <a:lnTo>
                  <a:pt x="76" y="4"/>
                </a:lnTo>
                <a:lnTo>
                  <a:pt x="86" y="7"/>
                </a:lnTo>
                <a:lnTo>
                  <a:pt x="82" y="15"/>
                </a:lnTo>
                <a:lnTo>
                  <a:pt x="78" y="21"/>
                </a:lnTo>
                <a:lnTo>
                  <a:pt x="84" y="27"/>
                </a:lnTo>
                <a:lnTo>
                  <a:pt x="92" y="31"/>
                </a:lnTo>
                <a:lnTo>
                  <a:pt x="88" y="34"/>
                </a:lnTo>
                <a:lnTo>
                  <a:pt x="84" y="36"/>
                </a:lnTo>
                <a:lnTo>
                  <a:pt x="82" y="38"/>
                </a:lnTo>
                <a:lnTo>
                  <a:pt x="82" y="42"/>
                </a:lnTo>
                <a:lnTo>
                  <a:pt x="74" y="46"/>
                </a:lnTo>
                <a:lnTo>
                  <a:pt x="61" y="50"/>
                </a:lnTo>
                <a:lnTo>
                  <a:pt x="57" y="55"/>
                </a:lnTo>
                <a:lnTo>
                  <a:pt x="50" y="57"/>
                </a:lnTo>
                <a:lnTo>
                  <a:pt x="40" y="55"/>
                </a:lnTo>
                <a:lnTo>
                  <a:pt x="30" y="52"/>
                </a:lnTo>
                <a:lnTo>
                  <a:pt x="21" y="52"/>
                </a:lnTo>
                <a:lnTo>
                  <a:pt x="11" y="52"/>
                </a:lnTo>
                <a:lnTo>
                  <a:pt x="11" y="48"/>
                </a:lnTo>
                <a:lnTo>
                  <a:pt x="9" y="42"/>
                </a:lnTo>
                <a:lnTo>
                  <a:pt x="7" y="42"/>
                </a:lnTo>
                <a:lnTo>
                  <a:pt x="4" y="42"/>
                </a:lnTo>
                <a:lnTo>
                  <a:pt x="2" y="42"/>
                </a:lnTo>
                <a:lnTo>
                  <a:pt x="2" y="40"/>
                </a:lnTo>
                <a:lnTo>
                  <a:pt x="0" y="34"/>
                </a:lnTo>
                <a:lnTo>
                  <a:pt x="0" y="29"/>
                </a:lnTo>
                <a:lnTo>
                  <a:pt x="4" y="27"/>
                </a:lnTo>
                <a:lnTo>
                  <a:pt x="7" y="21"/>
                </a:lnTo>
                <a:lnTo>
                  <a:pt x="2" y="11"/>
                </a:lnTo>
                <a:lnTo>
                  <a:pt x="2" y="4"/>
                </a:lnTo>
                <a:lnTo>
                  <a:pt x="0" y="4"/>
                </a:lnTo>
                <a:close/>
              </a:path>
            </a:pathLst>
          </a:custGeom>
          <a:solidFill>
            <a:srgbClr val="FFCC66"/>
          </a:solidFill>
          <a:ln w="3175">
            <a:solidFill>
              <a:srgbClr val="6600FF"/>
            </a:solidFill>
            <a:round/>
            <a:headEnd/>
            <a:tailEnd/>
          </a:ln>
        </p:spPr>
        <p:txBody>
          <a:bodyPr/>
          <a:lstStyle/>
          <a:p>
            <a:endParaRPr lang="it-IT"/>
          </a:p>
        </p:txBody>
      </p:sp>
      <p:sp>
        <p:nvSpPr>
          <p:cNvPr id="15682" name="Freeform 617"/>
          <p:cNvSpPr>
            <a:spLocks noChangeAspect="1"/>
          </p:cNvSpPr>
          <p:nvPr/>
        </p:nvSpPr>
        <p:spPr bwMode="auto">
          <a:xfrm>
            <a:off x="4681538" y="2846388"/>
            <a:ext cx="157162" cy="96837"/>
          </a:xfrm>
          <a:custGeom>
            <a:avLst/>
            <a:gdLst>
              <a:gd name="T0" fmla="*/ 0 w 92"/>
              <a:gd name="T1" fmla="*/ 2147483647 h 57"/>
              <a:gd name="T2" fmla="*/ 2147483647 w 92"/>
              <a:gd name="T3" fmla="*/ 2147483647 h 57"/>
              <a:gd name="T4" fmla="*/ 2147483647 w 92"/>
              <a:gd name="T5" fmla="*/ 2147483647 h 57"/>
              <a:gd name="T6" fmla="*/ 2147483647 w 92"/>
              <a:gd name="T7" fmla="*/ 2147483647 h 57"/>
              <a:gd name="T8" fmla="*/ 2147483647 w 92"/>
              <a:gd name="T9" fmla="*/ 0 h 57"/>
              <a:gd name="T10" fmla="*/ 2147483647 w 92"/>
              <a:gd name="T11" fmla="*/ 2147483647 h 57"/>
              <a:gd name="T12" fmla="*/ 2147483647 w 92"/>
              <a:gd name="T13" fmla="*/ 2147483647 h 57"/>
              <a:gd name="T14" fmla="*/ 2147483647 w 92"/>
              <a:gd name="T15" fmla="*/ 2147483647 h 57"/>
              <a:gd name="T16" fmla="*/ 2147483647 w 92"/>
              <a:gd name="T17" fmla="*/ 2147483647 h 57"/>
              <a:gd name="T18" fmla="*/ 2147483647 w 92"/>
              <a:gd name="T19" fmla="*/ 2147483647 h 57"/>
              <a:gd name="T20" fmla="*/ 2147483647 w 92"/>
              <a:gd name="T21" fmla="*/ 2147483647 h 57"/>
              <a:gd name="T22" fmla="*/ 2147483647 w 92"/>
              <a:gd name="T23" fmla="*/ 2147483647 h 57"/>
              <a:gd name="T24" fmla="*/ 2147483647 w 92"/>
              <a:gd name="T25" fmla="*/ 2147483647 h 57"/>
              <a:gd name="T26" fmla="*/ 2147483647 w 92"/>
              <a:gd name="T27" fmla="*/ 2147483647 h 57"/>
              <a:gd name="T28" fmla="*/ 2147483647 w 92"/>
              <a:gd name="T29" fmla="*/ 2147483647 h 57"/>
              <a:gd name="T30" fmla="*/ 2147483647 w 92"/>
              <a:gd name="T31" fmla="*/ 2147483647 h 57"/>
              <a:gd name="T32" fmla="*/ 2147483647 w 92"/>
              <a:gd name="T33" fmla="*/ 2147483647 h 57"/>
              <a:gd name="T34" fmla="*/ 2147483647 w 92"/>
              <a:gd name="T35" fmla="*/ 2147483647 h 57"/>
              <a:gd name="T36" fmla="*/ 2147483647 w 92"/>
              <a:gd name="T37" fmla="*/ 2147483647 h 57"/>
              <a:gd name="T38" fmla="*/ 2147483647 w 92"/>
              <a:gd name="T39" fmla="*/ 2147483647 h 57"/>
              <a:gd name="T40" fmla="*/ 2147483647 w 92"/>
              <a:gd name="T41" fmla="*/ 2147483647 h 57"/>
              <a:gd name="T42" fmla="*/ 2147483647 w 92"/>
              <a:gd name="T43" fmla="*/ 2147483647 h 57"/>
              <a:gd name="T44" fmla="*/ 2147483647 w 92"/>
              <a:gd name="T45" fmla="*/ 2147483647 h 57"/>
              <a:gd name="T46" fmla="*/ 2147483647 w 92"/>
              <a:gd name="T47" fmla="*/ 2147483647 h 57"/>
              <a:gd name="T48" fmla="*/ 2147483647 w 92"/>
              <a:gd name="T49" fmla="*/ 2147483647 h 57"/>
              <a:gd name="T50" fmla="*/ 2147483647 w 92"/>
              <a:gd name="T51" fmla="*/ 2147483647 h 57"/>
              <a:gd name="T52" fmla="*/ 2147483647 w 92"/>
              <a:gd name="T53" fmla="*/ 2147483647 h 57"/>
              <a:gd name="T54" fmla="*/ 2147483647 w 92"/>
              <a:gd name="T55" fmla="*/ 2147483647 h 57"/>
              <a:gd name="T56" fmla="*/ 2147483647 w 92"/>
              <a:gd name="T57" fmla="*/ 2147483647 h 57"/>
              <a:gd name="T58" fmla="*/ 0 w 92"/>
              <a:gd name="T59" fmla="*/ 2147483647 h 57"/>
              <a:gd name="T60" fmla="*/ 0 w 92"/>
              <a:gd name="T61" fmla="*/ 2147483647 h 57"/>
              <a:gd name="T62" fmla="*/ 2147483647 w 92"/>
              <a:gd name="T63" fmla="*/ 2147483647 h 57"/>
              <a:gd name="T64" fmla="*/ 2147483647 w 92"/>
              <a:gd name="T65" fmla="*/ 2147483647 h 57"/>
              <a:gd name="T66" fmla="*/ 2147483647 w 92"/>
              <a:gd name="T67" fmla="*/ 2147483647 h 57"/>
              <a:gd name="T68" fmla="*/ 2147483647 w 92"/>
              <a:gd name="T69" fmla="*/ 2147483647 h 57"/>
              <a:gd name="T70" fmla="*/ 2147483647 w 92"/>
              <a:gd name="T71" fmla="*/ 2147483647 h 57"/>
              <a:gd name="T72" fmla="*/ 0 w 92"/>
              <a:gd name="T73" fmla="*/ 2147483647 h 57"/>
              <a:gd name="T74" fmla="*/ 0 w 92"/>
              <a:gd name="T75" fmla="*/ 2147483647 h 57"/>
              <a:gd name="T76" fmla="*/ 0 w 92"/>
              <a:gd name="T77" fmla="*/ 2147483647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57"/>
              <a:gd name="T119" fmla="*/ 92 w 92"/>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57">
                <a:moveTo>
                  <a:pt x="0" y="4"/>
                </a:moveTo>
                <a:lnTo>
                  <a:pt x="23" y="13"/>
                </a:lnTo>
                <a:lnTo>
                  <a:pt x="44" y="6"/>
                </a:lnTo>
                <a:lnTo>
                  <a:pt x="63" y="0"/>
                </a:lnTo>
                <a:lnTo>
                  <a:pt x="76" y="4"/>
                </a:lnTo>
                <a:lnTo>
                  <a:pt x="86" y="7"/>
                </a:lnTo>
                <a:lnTo>
                  <a:pt x="82" y="15"/>
                </a:lnTo>
                <a:lnTo>
                  <a:pt x="78" y="21"/>
                </a:lnTo>
                <a:lnTo>
                  <a:pt x="84" y="27"/>
                </a:lnTo>
                <a:lnTo>
                  <a:pt x="92" y="31"/>
                </a:lnTo>
                <a:lnTo>
                  <a:pt x="88" y="34"/>
                </a:lnTo>
                <a:lnTo>
                  <a:pt x="84" y="36"/>
                </a:lnTo>
                <a:lnTo>
                  <a:pt x="82" y="38"/>
                </a:lnTo>
                <a:lnTo>
                  <a:pt x="82" y="42"/>
                </a:lnTo>
                <a:lnTo>
                  <a:pt x="74" y="46"/>
                </a:lnTo>
                <a:lnTo>
                  <a:pt x="61" y="50"/>
                </a:lnTo>
                <a:lnTo>
                  <a:pt x="57" y="55"/>
                </a:lnTo>
                <a:lnTo>
                  <a:pt x="50" y="57"/>
                </a:lnTo>
                <a:lnTo>
                  <a:pt x="40" y="55"/>
                </a:lnTo>
                <a:lnTo>
                  <a:pt x="30" y="52"/>
                </a:lnTo>
                <a:lnTo>
                  <a:pt x="21" y="52"/>
                </a:lnTo>
                <a:lnTo>
                  <a:pt x="11" y="52"/>
                </a:lnTo>
                <a:lnTo>
                  <a:pt x="11" y="48"/>
                </a:lnTo>
                <a:lnTo>
                  <a:pt x="9" y="42"/>
                </a:lnTo>
                <a:lnTo>
                  <a:pt x="7" y="42"/>
                </a:lnTo>
                <a:lnTo>
                  <a:pt x="4" y="42"/>
                </a:lnTo>
                <a:lnTo>
                  <a:pt x="2" y="42"/>
                </a:lnTo>
                <a:lnTo>
                  <a:pt x="2" y="40"/>
                </a:lnTo>
                <a:lnTo>
                  <a:pt x="0" y="34"/>
                </a:lnTo>
                <a:lnTo>
                  <a:pt x="0" y="29"/>
                </a:lnTo>
                <a:lnTo>
                  <a:pt x="4" y="27"/>
                </a:lnTo>
                <a:lnTo>
                  <a:pt x="7" y="21"/>
                </a:lnTo>
                <a:lnTo>
                  <a:pt x="2" y="11"/>
                </a:lnTo>
                <a:lnTo>
                  <a:pt x="2" y="4"/>
                </a:lnTo>
                <a:lnTo>
                  <a:pt x="0" y="4"/>
                </a:lnTo>
              </a:path>
            </a:pathLst>
          </a:custGeom>
          <a:solidFill>
            <a:srgbClr val="FFCC66"/>
          </a:solidFill>
          <a:ln w="3175">
            <a:solidFill>
              <a:srgbClr val="6600FF"/>
            </a:solidFill>
            <a:round/>
            <a:headEnd/>
            <a:tailEnd/>
          </a:ln>
        </p:spPr>
        <p:txBody>
          <a:bodyPr/>
          <a:lstStyle/>
          <a:p>
            <a:endParaRPr lang="it-IT"/>
          </a:p>
        </p:txBody>
      </p:sp>
      <p:sp>
        <p:nvSpPr>
          <p:cNvPr id="15683" name="Freeform 618"/>
          <p:cNvSpPr>
            <a:spLocks noChangeAspect="1"/>
          </p:cNvSpPr>
          <p:nvPr/>
        </p:nvSpPr>
        <p:spPr bwMode="auto">
          <a:xfrm>
            <a:off x="4786313" y="2921000"/>
            <a:ext cx="52387" cy="42863"/>
          </a:xfrm>
          <a:custGeom>
            <a:avLst/>
            <a:gdLst>
              <a:gd name="T0" fmla="*/ 0 w 31"/>
              <a:gd name="T1" fmla="*/ 2147483647 h 25"/>
              <a:gd name="T2" fmla="*/ 2147483647 w 31"/>
              <a:gd name="T3" fmla="*/ 2147483647 h 25"/>
              <a:gd name="T4" fmla="*/ 2147483647 w 31"/>
              <a:gd name="T5" fmla="*/ 2147483647 h 25"/>
              <a:gd name="T6" fmla="*/ 2147483647 w 31"/>
              <a:gd name="T7" fmla="*/ 2147483647 h 25"/>
              <a:gd name="T8" fmla="*/ 2147483647 w 31"/>
              <a:gd name="T9" fmla="*/ 2147483647 h 25"/>
              <a:gd name="T10" fmla="*/ 2147483647 w 31"/>
              <a:gd name="T11" fmla="*/ 2147483647 h 25"/>
              <a:gd name="T12" fmla="*/ 2147483647 w 31"/>
              <a:gd name="T13" fmla="*/ 0 h 25"/>
              <a:gd name="T14" fmla="*/ 2147483647 w 31"/>
              <a:gd name="T15" fmla="*/ 2147483647 h 25"/>
              <a:gd name="T16" fmla="*/ 0 w 31"/>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0" y="4"/>
                </a:moveTo>
                <a:lnTo>
                  <a:pt x="2" y="17"/>
                </a:lnTo>
                <a:lnTo>
                  <a:pt x="2" y="25"/>
                </a:lnTo>
                <a:lnTo>
                  <a:pt x="15" y="19"/>
                </a:lnTo>
                <a:lnTo>
                  <a:pt x="31" y="13"/>
                </a:lnTo>
                <a:lnTo>
                  <a:pt x="25" y="8"/>
                </a:lnTo>
                <a:lnTo>
                  <a:pt x="19" y="0"/>
                </a:lnTo>
                <a:lnTo>
                  <a:pt x="12" y="2"/>
                </a:lnTo>
                <a:lnTo>
                  <a:pt x="0" y="4"/>
                </a:lnTo>
                <a:close/>
              </a:path>
            </a:pathLst>
          </a:custGeom>
          <a:solidFill>
            <a:srgbClr val="FFCC66"/>
          </a:solidFill>
          <a:ln w="3175">
            <a:solidFill>
              <a:srgbClr val="6600FF"/>
            </a:solidFill>
            <a:round/>
            <a:headEnd/>
            <a:tailEnd/>
          </a:ln>
        </p:spPr>
        <p:txBody>
          <a:bodyPr/>
          <a:lstStyle/>
          <a:p>
            <a:endParaRPr lang="it-IT"/>
          </a:p>
        </p:txBody>
      </p:sp>
      <p:sp>
        <p:nvSpPr>
          <p:cNvPr id="15684" name="Freeform 619"/>
          <p:cNvSpPr>
            <a:spLocks noChangeAspect="1"/>
          </p:cNvSpPr>
          <p:nvPr/>
        </p:nvSpPr>
        <p:spPr bwMode="auto">
          <a:xfrm>
            <a:off x="4786313" y="2921000"/>
            <a:ext cx="52387" cy="42863"/>
          </a:xfrm>
          <a:custGeom>
            <a:avLst/>
            <a:gdLst>
              <a:gd name="T0" fmla="*/ 0 w 31"/>
              <a:gd name="T1" fmla="*/ 2147483647 h 25"/>
              <a:gd name="T2" fmla="*/ 2147483647 w 31"/>
              <a:gd name="T3" fmla="*/ 2147483647 h 25"/>
              <a:gd name="T4" fmla="*/ 2147483647 w 31"/>
              <a:gd name="T5" fmla="*/ 2147483647 h 25"/>
              <a:gd name="T6" fmla="*/ 2147483647 w 31"/>
              <a:gd name="T7" fmla="*/ 2147483647 h 25"/>
              <a:gd name="T8" fmla="*/ 2147483647 w 31"/>
              <a:gd name="T9" fmla="*/ 2147483647 h 25"/>
              <a:gd name="T10" fmla="*/ 2147483647 w 31"/>
              <a:gd name="T11" fmla="*/ 2147483647 h 25"/>
              <a:gd name="T12" fmla="*/ 2147483647 w 31"/>
              <a:gd name="T13" fmla="*/ 0 h 25"/>
              <a:gd name="T14" fmla="*/ 2147483647 w 31"/>
              <a:gd name="T15" fmla="*/ 2147483647 h 25"/>
              <a:gd name="T16" fmla="*/ 0 w 31"/>
              <a:gd name="T17" fmla="*/ 2147483647 h 25"/>
              <a:gd name="T18" fmla="*/ 0 w 31"/>
              <a:gd name="T19" fmla="*/ 2147483647 h 25"/>
              <a:gd name="T20" fmla="*/ 0 w 31"/>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25"/>
              <a:gd name="T35" fmla="*/ 31 w 3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25">
                <a:moveTo>
                  <a:pt x="0" y="4"/>
                </a:moveTo>
                <a:lnTo>
                  <a:pt x="2" y="17"/>
                </a:lnTo>
                <a:lnTo>
                  <a:pt x="2" y="25"/>
                </a:lnTo>
                <a:lnTo>
                  <a:pt x="15" y="19"/>
                </a:lnTo>
                <a:lnTo>
                  <a:pt x="31" y="13"/>
                </a:lnTo>
                <a:lnTo>
                  <a:pt x="25" y="8"/>
                </a:lnTo>
                <a:lnTo>
                  <a:pt x="19" y="0"/>
                </a:lnTo>
                <a:lnTo>
                  <a:pt x="12" y="2"/>
                </a:lnTo>
                <a:lnTo>
                  <a:pt x="0" y="4"/>
                </a:lnTo>
              </a:path>
            </a:pathLst>
          </a:custGeom>
          <a:solidFill>
            <a:srgbClr val="FFCC66"/>
          </a:solidFill>
          <a:ln w="3175">
            <a:solidFill>
              <a:srgbClr val="6600FF"/>
            </a:solidFill>
            <a:round/>
            <a:headEnd/>
            <a:tailEnd/>
          </a:ln>
        </p:spPr>
        <p:txBody>
          <a:bodyPr/>
          <a:lstStyle/>
          <a:p>
            <a:endParaRPr lang="it-IT"/>
          </a:p>
        </p:txBody>
      </p:sp>
      <p:sp>
        <p:nvSpPr>
          <p:cNvPr id="15685" name="Freeform 620"/>
          <p:cNvSpPr>
            <a:spLocks noChangeAspect="1"/>
          </p:cNvSpPr>
          <p:nvPr/>
        </p:nvSpPr>
        <p:spPr bwMode="auto">
          <a:xfrm>
            <a:off x="4622800" y="2927350"/>
            <a:ext cx="163513" cy="179388"/>
          </a:xfrm>
          <a:custGeom>
            <a:avLst/>
            <a:gdLst>
              <a:gd name="T0" fmla="*/ 2147483647 w 96"/>
              <a:gd name="T1" fmla="*/ 2147483647 h 105"/>
              <a:gd name="T2" fmla="*/ 2147483647 w 96"/>
              <a:gd name="T3" fmla="*/ 2147483647 h 105"/>
              <a:gd name="T4" fmla="*/ 2147483647 w 96"/>
              <a:gd name="T5" fmla="*/ 2147483647 h 105"/>
              <a:gd name="T6" fmla="*/ 2147483647 w 96"/>
              <a:gd name="T7" fmla="*/ 2147483647 h 105"/>
              <a:gd name="T8" fmla="*/ 2147483647 w 96"/>
              <a:gd name="T9" fmla="*/ 2147483647 h 105"/>
              <a:gd name="T10" fmla="*/ 2147483647 w 96"/>
              <a:gd name="T11" fmla="*/ 2147483647 h 105"/>
              <a:gd name="T12" fmla="*/ 2147483647 w 96"/>
              <a:gd name="T13" fmla="*/ 2147483647 h 105"/>
              <a:gd name="T14" fmla="*/ 2147483647 w 96"/>
              <a:gd name="T15" fmla="*/ 2147483647 h 105"/>
              <a:gd name="T16" fmla="*/ 2147483647 w 96"/>
              <a:gd name="T17" fmla="*/ 2147483647 h 105"/>
              <a:gd name="T18" fmla="*/ 2147483647 w 96"/>
              <a:gd name="T19" fmla="*/ 2147483647 h 105"/>
              <a:gd name="T20" fmla="*/ 2147483647 w 96"/>
              <a:gd name="T21" fmla="*/ 2147483647 h 105"/>
              <a:gd name="T22" fmla="*/ 2147483647 w 96"/>
              <a:gd name="T23" fmla="*/ 2147483647 h 105"/>
              <a:gd name="T24" fmla="*/ 2147483647 w 96"/>
              <a:gd name="T25" fmla="*/ 2147483647 h 105"/>
              <a:gd name="T26" fmla="*/ 2147483647 w 96"/>
              <a:gd name="T27" fmla="*/ 2147483647 h 105"/>
              <a:gd name="T28" fmla="*/ 2147483647 w 96"/>
              <a:gd name="T29" fmla="*/ 2147483647 h 105"/>
              <a:gd name="T30" fmla="*/ 2147483647 w 96"/>
              <a:gd name="T31" fmla="*/ 2147483647 h 105"/>
              <a:gd name="T32" fmla="*/ 2147483647 w 96"/>
              <a:gd name="T33" fmla="*/ 2147483647 h 105"/>
              <a:gd name="T34" fmla="*/ 2147483647 w 96"/>
              <a:gd name="T35" fmla="*/ 2147483647 h 105"/>
              <a:gd name="T36" fmla="*/ 2147483647 w 96"/>
              <a:gd name="T37" fmla="*/ 2147483647 h 105"/>
              <a:gd name="T38" fmla="*/ 2147483647 w 96"/>
              <a:gd name="T39" fmla="*/ 2147483647 h 105"/>
              <a:gd name="T40" fmla="*/ 2147483647 w 96"/>
              <a:gd name="T41" fmla="*/ 2147483647 h 105"/>
              <a:gd name="T42" fmla="*/ 2147483647 w 96"/>
              <a:gd name="T43" fmla="*/ 2147483647 h 105"/>
              <a:gd name="T44" fmla="*/ 2147483647 w 96"/>
              <a:gd name="T45" fmla="*/ 2147483647 h 105"/>
              <a:gd name="T46" fmla="*/ 2147483647 w 96"/>
              <a:gd name="T47" fmla="*/ 2147483647 h 105"/>
              <a:gd name="T48" fmla="*/ 2147483647 w 96"/>
              <a:gd name="T49" fmla="*/ 2147483647 h 105"/>
              <a:gd name="T50" fmla="*/ 2147483647 w 96"/>
              <a:gd name="T51" fmla="*/ 2147483647 h 105"/>
              <a:gd name="T52" fmla="*/ 2147483647 w 96"/>
              <a:gd name="T53" fmla="*/ 2147483647 h 105"/>
              <a:gd name="T54" fmla="*/ 2147483647 w 96"/>
              <a:gd name="T55" fmla="*/ 2147483647 h 105"/>
              <a:gd name="T56" fmla="*/ 2147483647 w 96"/>
              <a:gd name="T57" fmla="*/ 2147483647 h 105"/>
              <a:gd name="T58" fmla="*/ 2147483647 w 96"/>
              <a:gd name="T59" fmla="*/ 2147483647 h 105"/>
              <a:gd name="T60" fmla="*/ 2147483647 w 96"/>
              <a:gd name="T61" fmla="*/ 2147483647 h 105"/>
              <a:gd name="T62" fmla="*/ 2147483647 w 96"/>
              <a:gd name="T63" fmla="*/ 2147483647 h 105"/>
              <a:gd name="T64" fmla="*/ 2147483647 w 96"/>
              <a:gd name="T65" fmla="*/ 2147483647 h 105"/>
              <a:gd name="T66" fmla="*/ 2147483647 w 96"/>
              <a:gd name="T67" fmla="*/ 2147483647 h 105"/>
              <a:gd name="T68" fmla="*/ 2147483647 w 96"/>
              <a:gd name="T69" fmla="*/ 2147483647 h 105"/>
              <a:gd name="T70" fmla="*/ 2147483647 w 96"/>
              <a:gd name="T71" fmla="*/ 2147483647 h 105"/>
              <a:gd name="T72" fmla="*/ 2147483647 w 96"/>
              <a:gd name="T73" fmla="*/ 2147483647 h 105"/>
              <a:gd name="T74" fmla="*/ 2147483647 w 96"/>
              <a:gd name="T75" fmla="*/ 2147483647 h 105"/>
              <a:gd name="T76" fmla="*/ 2147483647 w 96"/>
              <a:gd name="T77" fmla="*/ 2147483647 h 105"/>
              <a:gd name="T78" fmla="*/ 2147483647 w 96"/>
              <a:gd name="T79" fmla="*/ 2147483647 h 105"/>
              <a:gd name="T80" fmla="*/ 2147483647 w 96"/>
              <a:gd name="T81" fmla="*/ 2147483647 h 105"/>
              <a:gd name="T82" fmla="*/ 2147483647 w 96"/>
              <a:gd name="T83" fmla="*/ 2147483647 h 105"/>
              <a:gd name="T84" fmla="*/ 2147483647 w 96"/>
              <a:gd name="T85" fmla="*/ 2147483647 h 105"/>
              <a:gd name="T86" fmla="*/ 0 w 96"/>
              <a:gd name="T87" fmla="*/ 2147483647 h 105"/>
              <a:gd name="T88" fmla="*/ 2147483647 w 96"/>
              <a:gd name="T89" fmla="*/ 2147483647 h 105"/>
              <a:gd name="T90" fmla="*/ 2147483647 w 96"/>
              <a:gd name="T91" fmla="*/ 2147483647 h 105"/>
              <a:gd name="T92" fmla="*/ 2147483647 w 96"/>
              <a:gd name="T93" fmla="*/ 2147483647 h 105"/>
              <a:gd name="T94" fmla="*/ 2147483647 w 96"/>
              <a:gd name="T95" fmla="*/ 2147483647 h 105"/>
              <a:gd name="T96" fmla="*/ 2147483647 w 96"/>
              <a:gd name="T97" fmla="*/ 2147483647 h 105"/>
              <a:gd name="T98" fmla="*/ 2147483647 w 96"/>
              <a:gd name="T99" fmla="*/ 2147483647 h 105"/>
              <a:gd name="T100" fmla="*/ 2147483647 w 96"/>
              <a:gd name="T101" fmla="*/ 2147483647 h 105"/>
              <a:gd name="T102" fmla="*/ 2147483647 w 96"/>
              <a:gd name="T103" fmla="*/ 2147483647 h 105"/>
              <a:gd name="T104" fmla="*/ 2147483647 w 96"/>
              <a:gd name="T105" fmla="*/ 2147483647 h 105"/>
              <a:gd name="T106" fmla="*/ 2147483647 w 96"/>
              <a:gd name="T107" fmla="*/ 2147483647 h 105"/>
              <a:gd name="T108" fmla="*/ 2147483647 w 96"/>
              <a:gd name="T109" fmla="*/ 2147483647 h 105"/>
              <a:gd name="T110" fmla="*/ 2147483647 w 96"/>
              <a:gd name="T111" fmla="*/ 2147483647 h 105"/>
              <a:gd name="T112" fmla="*/ 2147483647 w 96"/>
              <a:gd name="T113" fmla="*/ 2147483647 h 105"/>
              <a:gd name="T114" fmla="*/ 2147483647 w 96"/>
              <a:gd name="T115" fmla="*/ 2147483647 h 105"/>
              <a:gd name="T116" fmla="*/ 2147483647 w 96"/>
              <a:gd name="T117" fmla="*/ 2147483647 h 105"/>
              <a:gd name="T118" fmla="*/ 2147483647 w 96"/>
              <a:gd name="T119" fmla="*/ 0 h 105"/>
              <a:gd name="T120" fmla="*/ 2147483647 w 96"/>
              <a:gd name="T121" fmla="*/ 2147483647 h 105"/>
              <a:gd name="T122" fmla="*/ 2147483647 w 96"/>
              <a:gd name="T123" fmla="*/ 2147483647 h 1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
              <a:gd name="T187" fmla="*/ 0 h 105"/>
              <a:gd name="T188" fmla="*/ 96 w 96"/>
              <a:gd name="T189" fmla="*/ 105 h 1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 h="105">
                <a:moveTo>
                  <a:pt x="96" y="21"/>
                </a:moveTo>
                <a:lnTo>
                  <a:pt x="71" y="11"/>
                </a:lnTo>
                <a:lnTo>
                  <a:pt x="63" y="15"/>
                </a:lnTo>
                <a:lnTo>
                  <a:pt x="58" y="19"/>
                </a:lnTo>
                <a:lnTo>
                  <a:pt x="56" y="21"/>
                </a:lnTo>
                <a:lnTo>
                  <a:pt x="54" y="23"/>
                </a:lnTo>
                <a:lnTo>
                  <a:pt x="54" y="27"/>
                </a:lnTo>
                <a:lnTo>
                  <a:pt x="56" y="29"/>
                </a:lnTo>
                <a:lnTo>
                  <a:pt x="52" y="32"/>
                </a:lnTo>
                <a:lnTo>
                  <a:pt x="50" y="32"/>
                </a:lnTo>
                <a:lnTo>
                  <a:pt x="46" y="32"/>
                </a:lnTo>
                <a:lnTo>
                  <a:pt x="44" y="29"/>
                </a:lnTo>
                <a:lnTo>
                  <a:pt x="40" y="27"/>
                </a:lnTo>
                <a:lnTo>
                  <a:pt x="37" y="25"/>
                </a:lnTo>
                <a:lnTo>
                  <a:pt x="37" y="27"/>
                </a:lnTo>
                <a:lnTo>
                  <a:pt x="37" y="29"/>
                </a:lnTo>
                <a:lnTo>
                  <a:pt x="40" y="38"/>
                </a:lnTo>
                <a:lnTo>
                  <a:pt x="46" y="44"/>
                </a:lnTo>
                <a:lnTo>
                  <a:pt x="46" y="54"/>
                </a:lnTo>
                <a:lnTo>
                  <a:pt x="46" y="61"/>
                </a:lnTo>
                <a:lnTo>
                  <a:pt x="48" y="69"/>
                </a:lnTo>
                <a:lnTo>
                  <a:pt x="46" y="77"/>
                </a:lnTo>
                <a:lnTo>
                  <a:pt x="46" y="80"/>
                </a:lnTo>
                <a:lnTo>
                  <a:pt x="46" y="82"/>
                </a:lnTo>
                <a:lnTo>
                  <a:pt x="44" y="84"/>
                </a:lnTo>
                <a:lnTo>
                  <a:pt x="40" y="84"/>
                </a:lnTo>
                <a:lnTo>
                  <a:pt x="44" y="88"/>
                </a:lnTo>
                <a:lnTo>
                  <a:pt x="50" y="90"/>
                </a:lnTo>
                <a:lnTo>
                  <a:pt x="46" y="94"/>
                </a:lnTo>
                <a:lnTo>
                  <a:pt x="42" y="94"/>
                </a:lnTo>
                <a:lnTo>
                  <a:pt x="39" y="100"/>
                </a:lnTo>
                <a:lnTo>
                  <a:pt x="37" y="105"/>
                </a:lnTo>
                <a:lnTo>
                  <a:pt x="35" y="98"/>
                </a:lnTo>
                <a:lnTo>
                  <a:pt x="37" y="90"/>
                </a:lnTo>
                <a:lnTo>
                  <a:pt x="29" y="94"/>
                </a:lnTo>
                <a:lnTo>
                  <a:pt x="23" y="94"/>
                </a:lnTo>
                <a:lnTo>
                  <a:pt x="21" y="82"/>
                </a:lnTo>
                <a:lnTo>
                  <a:pt x="23" y="71"/>
                </a:lnTo>
                <a:lnTo>
                  <a:pt x="15" y="69"/>
                </a:lnTo>
                <a:lnTo>
                  <a:pt x="10" y="67"/>
                </a:lnTo>
                <a:lnTo>
                  <a:pt x="6" y="65"/>
                </a:lnTo>
                <a:lnTo>
                  <a:pt x="4" y="61"/>
                </a:lnTo>
                <a:lnTo>
                  <a:pt x="2" y="52"/>
                </a:lnTo>
                <a:lnTo>
                  <a:pt x="0" y="44"/>
                </a:lnTo>
                <a:lnTo>
                  <a:pt x="6" y="38"/>
                </a:lnTo>
                <a:lnTo>
                  <a:pt x="10" y="32"/>
                </a:lnTo>
                <a:lnTo>
                  <a:pt x="14" y="27"/>
                </a:lnTo>
                <a:lnTo>
                  <a:pt x="15" y="19"/>
                </a:lnTo>
                <a:lnTo>
                  <a:pt x="25" y="17"/>
                </a:lnTo>
                <a:lnTo>
                  <a:pt x="35" y="15"/>
                </a:lnTo>
                <a:lnTo>
                  <a:pt x="42" y="11"/>
                </a:lnTo>
                <a:lnTo>
                  <a:pt x="50" y="6"/>
                </a:lnTo>
                <a:lnTo>
                  <a:pt x="56" y="4"/>
                </a:lnTo>
                <a:lnTo>
                  <a:pt x="65" y="4"/>
                </a:lnTo>
                <a:lnTo>
                  <a:pt x="75" y="7"/>
                </a:lnTo>
                <a:lnTo>
                  <a:pt x="85" y="9"/>
                </a:lnTo>
                <a:lnTo>
                  <a:pt x="88" y="9"/>
                </a:lnTo>
                <a:lnTo>
                  <a:pt x="90" y="7"/>
                </a:lnTo>
                <a:lnTo>
                  <a:pt x="92" y="4"/>
                </a:lnTo>
                <a:lnTo>
                  <a:pt x="94" y="0"/>
                </a:lnTo>
                <a:lnTo>
                  <a:pt x="96" y="13"/>
                </a:lnTo>
                <a:lnTo>
                  <a:pt x="96" y="21"/>
                </a:lnTo>
                <a:close/>
              </a:path>
            </a:pathLst>
          </a:custGeom>
          <a:solidFill>
            <a:srgbClr val="FFCC66"/>
          </a:solidFill>
          <a:ln w="3175">
            <a:solidFill>
              <a:srgbClr val="6600FF"/>
            </a:solidFill>
            <a:round/>
            <a:headEnd/>
            <a:tailEnd/>
          </a:ln>
        </p:spPr>
        <p:txBody>
          <a:bodyPr/>
          <a:lstStyle/>
          <a:p>
            <a:endParaRPr lang="it-IT"/>
          </a:p>
        </p:txBody>
      </p:sp>
      <p:sp>
        <p:nvSpPr>
          <p:cNvPr id="15686" name="Freeform 621"/>
          <p:cNvSpPr>
            <a:spLocks noChangeAspect="1"/>
          </p:cNvSpPr>
          <p:nvPr/>
        </p:nvSpPr>
        <p:spPr bwMode="auto">
          <a:xfrm>
            <a:off x="4622800" y="2927350"/>
            <a:ext cx="163513" cy="179388"/>
          </a:xfrm>
          <a:custGeom>
            <a:avLst/>
            <a:gdLst>
              <a:gd name="T0" fmla="*/ 2147483647 w 96"/>
              <a:gd name="T1" fmla="*/ 2147483647 h 105"/>
              <a:gd name="T2" fmla="*/ 2147483647 w 96"/>
              <a:gd name="T3" fmla="*/ 2147483647 h 105"/>
              <a:gd name="T4" fmla="*/ 2147483647 w 96"/>
              <a:gd name="T5" fmla="*/ 2147483647 h 105"/>
              <a:gd name="T6" fmla="*/ 2147483647 w 96"/>
              <a:gd name="T7" fmla="*/ 2147483647 h 105"/>
              <a:gd name="T8" fmla="*/ 2147483647 w 96"/>
              <a:gd name="T9" fmla="*/ 2147483647 h 105"/>
              <a:gd name="T10" fmla="*/ 2147483647 w 96"/>
              <a:gd name="T11" fmla="*/ 2147483647 h 105"/>
              <a:gd name="T12" fmla="*/ 2147483647 w 96"/>
              <a:gd name="T13" fmla="*/ 2147483647 h 105"/>
              <a:gd name="T14" fmla="*/ 2147483647 w 96"/>
              <a:gd name="T15" fmla="*/ 2147483647 h 105"/>
              <a:gd name="T16" fmla="*/ 2147483647 w 96"/>
              <a:gd name="T17" fmla="*/ 2147483647 h 105"/>
              <a:gd name="T18" fmla="*/ 2147483647 w 96"/>
              <a:gd name="T19" fmla="*/ 2147483647 h 105"/>
              <a:gd name="T20" fmla="*/ 2147483647 w 96"/>
              <a:gd name="T21" fmla="*/ 2147483647 h 105"/>
              <a:gd name="T22" fmla="*/ 2147483647 w 96"/>
              <a:gd name="T23" fmla="*/ 2147483647 h 105"/>
              <a:gd name="T24" fmla="*/ 2147483647 w 96"/>
              <a:gd name="T25" fmla="*/ 2147483647 h 105"/>
              <a:gd name="T26" fmla="*/ 2147483647 w 96"/>
              <a:gd name="T27" fmla="*/ 2147483647 h 105"/>
              <a:gd name="T28" fmla="*/ 2147483647 w 96"/>
              <a:gd name="T29" fmla="*/ 2147483647 h 105"/>
              <a:gd name="T30" fmla="*/ 2147483647 w 96"/>
              <a:gd name="T31" fmla="*/ 2147483647 h 105"/>
              <a:gd name="T32" fmla="*/ 2147483647 w 96"/>
              <a:gd name="T33" fmla="*/ 2147483647 h 105"/>
              <a:gd name="T34" fmla="*/ 2147483647 w 96"/>
              <a:gd name="T35" fmla="*/ 2147483647 h 105"/>
              <a:gd name="T36" fmla="*/ 2147483647 w 96"/>
              <a:gd name="T37" fmla="*/ 2147483647 h 105"/>
              <a:gd name="T38" fmla="*/ 2147483647 w 96"/>
              <a:gd name="T39" fmla="*/ 2147483647 h 105"/>
              <a:gd name="T40" fmla="*/ 2147483647 w 96"/>
              <a:gd name="T41" fmla="*/ 2147483647 h 105"/>
              <a:gd name="T42" fmla="*/ 2147483647 w 96"/>
              <a:gd name="T43" fmla="*/ 2147483647 h 105"/>
              <a:gd name="T44" fmla="*/ 2147483647 w 96"/>
              <a:gd name="T45" fmla="*/ 2147483647 h 105"/>
              <a:gd name="T46" fmla="*/ 2147483647 w 96"/>
              <a:gd name="T47" fmla="*/ 2147483647 h 105"/>
              <a:gd name="T48" fmla="*/ 2147483647 w 96"/>
              <a:gd name="T49" fmla="*/ 2147483647 h 105"/>
              <a:gd name="T50" fmla="*/ 2147483647 w 96"/>
              <a:gd name="T51" fmla="*/ 2147483647 h 105"/>
              <a:gd name="T52" fmla="*/ 2147483647 w 96"/>
              <a:gd name="T53" fmla="*/ 2147483647 h 105"/>
              <a:gd name="T54" fmla="*/ 2147483647 w 96"/>
              <a:gd name="T55" fmla="*/ 2147483647 h 105"/>
              <a:gd name="T56" fmla="*/ 2147483647 w 96"/>
              <a:gd name="T57" fmla="*/ 2147483647 h 105"/>
              <a:gd name="T58" fmla="*/ 2147483647 w 96"/>
              <a:gd name="T59" fmla="*/ 2147483647 h 105"/>
              <a:gd name="T60" fmla="*/ 2147483647 w 96"/>
              <a:gd name="T61" fmla="*/ 2147483647 h 105"/>
              <a:gd name="T62" fmla="*/ 2147483647 w 96"/>
              <a:gd name="T63" fmla="*/ 2147483647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05"/>
              <a:gd name="T98" fmla="*/ 96 w 96"/>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05">
                <a:moveTo>
                  <a:pt x="96" y="21"/>
                </a:moveTo>
                <a:lnTo>
                  <a:pt x="71" y="11"/>
                </a:lnTo>
                <a:lnTo>
                  <a:pt x="63" y="15"/>
                </a:lnTo>
                <a:lnTo>
                  <a:pt x="58" y="19"/>
                </a:lnTo>
                <a:lnTo>
                  <a:pt x="56" y="21"/>
                </a:lnTo>
                <a:lnTo>
                  <a:pt x="54" y="23"/>
                </a:lnTo>
                <a:lnTo>
                  <a:pt x="54" y="27"/>
                </a:lnTo>
                <a:lnTo>
                  <a:pt x="56" y="29"/>
                </a:lnTo>
                <a:lnTo>
                  <a:pt x="52" y="32"/>
                </a:lnTo>
                <a:lnTo>
                  <a:pt x="50" y="32"/>
                </a:lnTo>
                <a:lnTo>
                  <a:pt x="46" y="32"/>
                </a:lnTo>
                <a:lnTo>
                  <a:pt x="44" y="29"/>
                </a:lnTo>
                <a:lnTo>
                  <a:pt x="40" y="27"/>
                </a:lnTo>
                <a:lnTo>
                  <a:pt x="37" y="25"/>
                </a:lnTo>
                <a:lnTo>
                  <a:pt x="37" y="27"/>
                </a:lnTo>
                <a:lnTo>
                  <a:pt x="37" y="29"/>
                </a:lnTo>
                <a:lnTo>
                  <a:pt x="40" y="38"/>
                </a:lnTo>
                <a:lnTo>
                  <a:pt x="46" y="44"/>
                </a:lnTo>
                <a:lnTo>
                  <a:pt x="46" y="54"/>
                </a:lnTo>
                <a:lnTo>
                  <a:pt x="46" y="61"/>
                </a:lnTo>
                <a:lnTo>
                  <a:pt x="48" y="69"/>
                </a:lnTo>
                <a:lnTo>
                  <a:pt x="46" y="77"/>
                </a:lnTo>
                <a:lnTo>
                  <a:pt x="46" y="80"/>
                </a:lnTo>
                <a:lnTo>
                  <a:pt x="46" y="82"/>
                </a:lnTo>
                <a:lnTo>
                  <a:pt x="44" y="84"/>
                </a:lnTo>
                <a:lnTo>
                  <a:pt x="40" y="84"/>
                </a:lnTo>
                <a:lnTo>
                  <a:pt x="44" y="88"/>
                </a:lnTo>
                <a:lnTo>
                  <a:pt x="50" y="90"/>
                </a:lnTo>
                <a:lnTo>
                  <a:pt x="46" y="94"/>
                </a:lnTo>
                <a:lnTo>
                  <a:pt x="42" y="94"/>
                </a:lnTo>
                <a:lnTo>
                  <a:pt x="39" y="100"/>
                </a:lnTo>
                <a:lnTo>
                  <a:pt x="37" y="105"/>
                </a:lnTo>
                <a:lnTo>
                  <a:pt x="35" y="98"/>
                </a:lnTo>
                <a:lnTo>
                  <a:pt x="37" y="90"/>
                </a:lnTo>
                <a:lnTo>
                  <a:pt x="29" y="94"/>
                </a:lnTo>
                <a:lnTo>
                  <a:pt x="23" y="94"/>
                </a:lnTo>
                <a:lnTo>
                  <a:pt x="21" y="82"/>
                </a:lnTo>
                <a:lnTo>
                  <a:pt x="23" y="71"/>
                </a:lnTo>
                <a:lnTo>
                  <a:pt x="15" y="69"/>
                </a:lnTo>
                <a:lnTo>
                  <a:pt x="10" y="67"/>
                </a:lnTo>
                <a:lnTo>
                  <a:pt x="6" y="65"/>
                </a:lnTo>
                <a:lnTo>
                  <a:pt x="4" y="61"/>
                </a:lnTo>
                <a:lnTo>
                  <a:pt x="2" y="52"/>
                </a:lnTo>
                <a:lnTo>
                  <a:pt x="0" y="44"/>
                </a:lnTo>
                <a:lnTo>
                  <a:pt x="6" y="38"/>
                </a:lnTo>
                <a:lnTo>
                  <a:pt x="10" y="32"/>
                </a:lnTo>
                <a:lnTo>
                  <a:pt x="14" y="27"/>
                </a:lnTo>
                <a:lnTo>
                  <a:pt x="15" y="19"/>
                </a:lnTo>
                <a:lnTo>
                  <a:pt x="25" y="17"/>
                </a:lnTo>
                <a:lnTo>
                  <a:pt x="35" y="15"/>
                </a:lnTo>
                <a:lnTo>
                  <a:pt x="42" y="11"/>
                </a:lnTo>
                <a:lnTo>
                  <a:pt x="50" y="6"/>
                </a:lnTo>
                <a:lnTo>
                  <a:pt x="56" y="4"/>
                </a:lnTo>
                <a:lnTo>
                  <a:pt x="65" y="4"/>
                </a:lnTo>
                <a:lnTo>
                  <a:pt x="75" y="7"/>
                </a:lnTo>
                <a:lnTo>
                  <a:pt x="85" y="9"/>
                </a:lnTo>
                <a:lnTo>
                  <a:pt x="88" y="9"/>
                </a:lnTo>
                <a:lnTo>
                  <a:pt x="90" y="7"/>
                </a:lnTo>
                <a:lnTo>
                  <a:pt x="92" y="4"/>
                </a:lnTo>
                <a:lnTo>
                  <a:pt x="94" y="0"/>
                </a:lnTo>
                <a:lnTo>
                  <a:pt x="96" y="13"/>
                </a:lnTo>
                <a:lnTo>
                  <a:pt x="96" y="21"/>
                </a:lnTo>
              </a:path>
            </a:pathLst>
          </a:custGeom>
          <a:solidFill>
            <a:srgbClr val="FFCC66"/>
          </a:solidFill>
          <a:ln w="3175">
            <a:solidFill>
              <a:srgbClr val="6600FF"/>
            </a:solidFill>
            <a:round/>
            <a:headEnd/>
            <a:tailEnd/>
          </a:ln>
        </p:spPr>
        <p:txBody>
          <a:bodyPr/>
          <a:lstStyle/>
          <a:p>
            <a:endParaRPr lang="it-IT"/>
          </a:p>
        </p:txBody>
      </p:sp>
      <p:sp>
        <p:nvSpPr>
          <p:cNvPr id="15687" name="Freeform 622"/>
          <p:cNvSpPr>
            <a:spLocks noChangeAspect="1"/>
          </p:cNvSpPr>
          <p:nvPr/>
        </p:nvSpPr>
        <p:spPr bwMode="auto">
          <a:xfrm>
            <a:off x="4587875" y="2908300"/>
            <a:ext cx="58738" cy="93663"/>
          </a:xfrm>
          <a:custGeom>
            <a:avLst/>
            <a:gdLst>
              <a:gd name="T0" fmla="*/ 2147483647 w 35"/>
              <a:gd name="T1" fmla="*/ 2147483647 h 56"/>
              <a:gd name="T2" fmla="*/ 2147483647 w 35"/>
              <a:gd name="T3" fmla="*/ 2147483647 h 56"/>
              <a:gd name="T4" fmla="*/ 2147483647 w 35"/>
              <a:gd name="T5" fmla="*/ 0 h 56"/>
              <a:gd name="T6" fmla="*/ 2147483647 w 35"/>
              <a:gd name="T7" fmla="*/ 0 h 56"/>
              <a:gd name="T8" fmla="*/ 2147483647 w 35"/>
              <a:gd name="T9" fmla="*/ 0 h 56"/>
              <a:gd name="T10" fmla="*/ 2147483647 w 35"/>
              <a:gd name="T11" fmla="*/ 2147483647 h 56"/>
              <a:gd name="T12" fmla="*/ 2147483647 w 35"/>
              <a:gd name="T13" fmla="*/ 2147483647 h 56"/>
              <a:gd name="T14" fmla="*/ 2147483647 w 35"/>
              <a:gd name="T15" fmla="*/ 2147483647 h 56"/>
              <a:gd name="T16" fmla="*/ 0 w 35"/>
              <a:gd name="T17" fmla="*/ 2147483647 h 56"/>
              <a:gd name="T18" fmla="*/ 2147483647 w 35"/>
              <a:gd name="T19" fmla="*/ 2147483647 h 56"/>
              <a:gd name="T20" fmla="*/ 2147483647 w 35"/>
              <a:gd name="T21" fmla="*/ 2147483647 h 56"/>
              <a:gd name="T22" fmla="*/ 2147483647 w 35"/>
              <a:gd name="T23" fmla="*/ 2147483647 h 56"/>
              <a:gd name="T24" fmla="*/ 2147483647 w 35"/>
              <a:gd name="T25" fmla="*/ 2147483647 h 56"/>
              <a:gd name="T26" fmla="*/ 2147483647 w 35"/>
              <a:gd name="T27" fmla="*/ 2147483647 h 56"/>
              <a:gd name="T28" fmla="*/ 2147483647 w 35"/>
              <a:gd name="T29" fmla="*/ 2147483647 h 56"/>
              <a:gd name="T30" fmla="*/ 2147483647 w 35"/>
              <a:gd name="T31" fmla="*/ 2147483647 h 56"/>
              <a:gd name="T32" fmla="*/ 2147483647 w 35"/>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6"/>
              <a:gd name="T53" fmla="*/ 35 w 35"/>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6">
                <a:moveTo>
                  <a:pt x="35" y="31"/>
                </a:moveTo>
                <a:lnTo>
                  <a:pt x="21" y="8"/>
                </a:lnTo>
                <a:lnTo>
                  <a:pt x="12" y="0"/>
                </a:lnTo>
                <a:lnTo>
                  <a:pt x="10" y="0"/>
                </a:lnTo>
                <a:lnTo>
                  <a:pt x="6" y="0"/>
                </a:lnTo>
                <a:lnTo>
                  <a:pt x="6" y="2"/>
                </a:lnTo>
                <a:lnTo>
                  <a:pt x="4" y="6"/>
                </a:lnTo>
                <a:lnTo>
                  <a:pt x="4" y="12"/>
                </a:lnTo>
                <a:lnTo>
                  <a:pt x="0" y="21"/>
                </a:lnTo>
                <a:lnTo>
                  <a:pt x="4" y="31"/>
                </a:lnTo>
                <a:lnTo>
                  <a:pt x="8" y="41"/>
                </a:lnTo>
                <a:lnTo>
                  <a:pt x="15" y="46"/>
                </a:lnTo>
                <a:lnTo>
                  <a:pt x="21" y="56"/>
                </a:lnTo>
                <a:lnTo>
                  <a:pt x="27" y="50"/>
                </a:lnTo>
                <a:lnTo>
                  <a:pt x="31" y="44"/>
                </a:lnTo>
                <a:lnTo>
                  <a:pt x="33" y="39"/>
                </a:lnTo>
                <a:lnTo>
                  <a:pt x="35" y="31"/>
                </a:lnTo>
                <a:close/>
              </a:path>
            </a:pathLst>
          </a:custGeom>
          <a:solidFill>
            <a:srgbClr val="FFCC66"/>
          </a:solidFill>
          <a:ln w="3175">
            <a:solidFill>
              <a:srgbClr val="6600FF"/>
            </a:solidFill>
            <a:round/>
            <a:headEnd/>
            <a:tailEnd/>
          </a:ln>
        </p:spPr>
        <p:txBody>
          <a:bodyPr/>
          <a:lstStyle/>
          <a:p>
            <a:endParaRPr lang="it-IT"/>
          </a:p>
        </p:txBody>
      </p:sp>
      <p:sp>
        <p:nvSpPr>
          <p:cNvPr id="15688" name="Freeform 623"/>
          <p:cNvSpPr>
            <a:spLocks noChangeAspect="1"/>
          </p:cNvSpPr>
          <p:nvPr/>
        </p:nvSpPr>
        <p:spPr bwMode="auto">
          <a:xfrm>
            <a:off x="4587875" y="2908300"/>
            <a:ext cx="58738" cy="93663"/>
          </a:xfrm>
          <a:custGeom>
            <a:avLst/>
            <a:gdLst>
              <a:gd name="T0" fmla="*/ 2147483647 w 35"/>
              <a:gd name="T1" fmla="*/ 2147483647 h 56"/>
              <a:gd name="T2" fmla="*/ 2147483647 w 35"/>
              <a:gd name="T3" fmla="*/ 2147483647 h 56"/>
              <a:gd name="T4" fmla="*/ 2147483647 w 35"/>
              <a:gd name="T5" fmla="*/ 0 h 56"/>
              <a:gd name="T6" fmla="*/ 2147483647 w 35"/>
              <a:gd name="T7" fmla="*/ 0 h 56"/>
              <a:gd name="T8" fmla="*/ 2147483647 w 35"/>
              <a:gd name="T9" fmla="*/ 0 h 56"/>
              <a:gd name="T10" fmla="*/ 2147483647 w 35"/>
              <a:gd name="T11" fmla="*/ 2147483647 h 56"/>
              <a:gd name="T12" fmla="*/ 2147483647 w 35"/>
              <a:gd name="T13" fmla="*/ 2147483647 h 56"/>
              <a:gd name="T14" fmla="*/ 2147483647 w 35"/>
              <a:gd name="T15" fmla="*/ 2147483647 h 56"/>
              <a:gd name="T16" fmla="*/ 0 w 35"/>
              <a:gd name="T17" fmla="*/ 2147483647 h 56"/>
              <a:gd name="T18" fmla="*/ 2147483647 w 35"/>
              <a:gd name="T19" fmla="*/ 2147483647 h 56"/>
              <a:gd name="T20" fmla="*/ 2147483647 w 35"/>
              <a:gd name="T21" fmla="*/ 2147483647 h 56"/>
              <a:gd name="T22" fmla="*/ 2147483647 w 35"/>
              <a:gd name="T23" fmla="*/ 2147483647 h 56"/>
              <a:gd name="T24" fmla="*/ 2147483647 w 35"/>
              <a:gd name="T25" fmla="*/ 2147483647 h 56"/>
              <a:gd name="T26" fmla="*/ 2147483647 w 35"/>
              <a:gd name="T27" fmla="*/ 2147483647 h 56"/>
              <a:gd name="T28" fmla="*/ 2147483647 w 35"/>
              <a:gd name="T29" fmla="*/ 2147483647 h 56"/>
              <a:gd name="T30" fmla="*/ 2147483647 w 35"/>
              <a:gd name="T31" fmla="*/ 2147483647 h 56"/>
              <a:gd name="T32" fmla="*/ 2147483647 w 35"/>
              <a:gd name="T33" fmla="*/ 2147483647 h 56"/>
              <a:gd name="T34" fmla="*/ 2147483647 w 35"/>
              <a:gd name="T35" fmla="*/ 2147483647 h 56"/>
              <a:gd name="T36" fmla="*/ 2147483647 w 35"/>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56"/>
              <a:gd name="T59" fmla="*/ 35 w 35"/>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56">
                <a:moveTo>
                  <a:pt x="35" y="31"/>
                </a:moveTo>
                <a:lnTo>
                  <a:pt x="21" y="8"/>
                </a:lnTo>
                <a:lnTo>
                  <a:pt x="12" y="0"/>
                </a:lnTo>
                <a:lnTo>
                  <a:pt x="10" y="0"/>
                </a:lnTo>
                <a:lnTo>
                  <a:pt x="6" y="0"/>
                </a:lnTo>
                <a:lnTo>
                  <a:pt x="6" y="2"/>
                </a:lnTo>
                <a:lnTo>
                  <a:pt x="4" y="6"/>
                </a:lnTo>
                <a:lnTo>
                  <a:pt x="4" y="12"/>
                </a:lnTo>
                <a:lnTo>
                  <a:pt x="0" y="21"/>
                </a:lnTo>
                <a:lnTo>
                  <a:pt x="4" y="31"/>
                </a:lnTo>
                <a:lnTo>
                  <a:pt x="8" y="41"/>
                </a:lnTo>
                <a:lnTo>
                  <a:pt x="15" y="46"/>
                </a:lnTo>
                <a:lnTo>
                  <a:pt x="21" y="56"/>
                </a:lnTo>
                <a:lnTo>
                  <a:pt x="27" y="50"/>
                </a:lnTo>
                <a:lnTo>
                  <a:pt x="31" y="44"/>
                </a:lnTo>
                <a:lnTo>
                  <a:pt x="33" y="39"/>
                </a:lnTo>
                <a:lnTo>
                  <a:pt x="35" y="31"/>
                </a:lnTo>
              </a:path>
            </a:pathLst>
          </a:custGeom>
          <a:solidFill>
            <a:srgbClr val="FFCC66"/>
          </a:solidFill>
          <a:ln w="3175">
            <a:solidFill>
              <a:srgbClr val="6600FF"/>
            </a:solidFill>
            <a:round/>
            <a:headEnd/>
            <a:tailEnd/>
          </a:ln>
        </p:spPr>
        <p:txBody>
          <a:bodyPr/>
          <a:lstStyle/>
          <a:p>
            <a:endParaRPr lang="it-IT"/>
          </a:p>
        </p:txBody>
      </p:sp>
      <p:sp>
        <p:nvSpPr>
          <p:cNvPr id="15689" name="Freeform 624"/>
          <p:cNvSpPr>
            <a:spLocks noChangeAspect="1"/>
          </p:cNvSpPr>
          <p:nvPr/>
        </p:nvSpPr>
        <p:spPr bwMode="auto">
          <a:xfrm>
            <a:off x="4246563" y="2500313"/>
            <a:ext cx="223837" cy="244475"/>
          </a:xfrm>
          <a:custGeom>
            <a:avLst/>
            <a:gdLst>
              <a:gd name="T0" fmla="*/ 2147483647 w 132"/>
              <a:gd name="T1" fmla="*/ 2147483647 h 144"/>
              <a:gd name="T2" fmla="*/ 2147483647 w 132"/>
              <a:gd name="T3" fmla="*/ 2147483647 h 144"/>
              <a:gd name="T4" fmla="*/ 2147483647 w 132"/>
              <a:gd name="T5" fmla="*/ 2147483647 h 144"/>
              <a:gd name="T6" fmla="*/ 2147483647 w 132"/>
              <a:gd name="T7" fmla="*/ 2147483647 h 144"/>
              <a:gd name="T8" fmla="*/ 2147483647 w 132"/>
              <a:gd name="T9" fmla="*/ 2147483647 h 144"/>
              <a:gd name="T10" fmla="*/ 2147483647 w 132"/>
              <a:gd name="T11" fmla="*/ 2147483647 h 144"/>
              <a:gd name="T12" fmla="*/ 2147483647 w 132"/>
              <a:gd name="T13" fmla="*/ 2147483647 h 144"/>
              <a:gd name="T14" fmla="*/ 2147483647 w 132"/>
              <a:gd name="T15" fmla="*/ 2147483647 h 144"/>
              <a:gd name="T16" fmla="*/ 2147483647 w 132"/>
              <a:gd name="T17" fmla="*/ 2147483647 h 144"/>
              <a:gd name="T18" fmla="*/ 2147483647 w 132"/>
              <a:gd name="T19" fmla="*/ 2147483647 h 144"/>
              <a:gd name="T20" fmla="*/ 2147483647 w 132"/>
              <a:gd name="T21" fmla="*/ 2147483647 h 144"/>
              <a:gd name="T22" fmla="*/ 2147483647 w 132"/>
              <a:gd name="T23" fmla="*/ 0 h 144"/>
              <a:gd name="T24" fmla="*/ 2147483647 w 132"/>
              <a:gd name="T25" fmla="*/ 2147483647 h 144"/>
              <a:gd name="T26" fmla="*/ 2147483647 w 132"/>
              <a:gd name="T27" fmla="*/ 2147483647 h 144"/>
              <a:gd name="T28" fmla="*/ 2147483647 w 132"/>
              <a:gd name="T29" fmla="*/ 2147483647 h 144"/>
              <a:gd name="T30" fmla="*/ 2147483647 w 132"/>
              <a:gd name="T31" fmla="*/ 2147483647 h 144"/>
              <a:gd name="T32" fmla="*/ 2147483647 w 132"/>
              <a:gd name="T33" fmla="*/ 2147483647 h 144"/>
              <a:gd name="T34" fmla="*/ 2147483647 w 132"/>
              <a:gd name="T35" fmla="*/ 2147483647 h 144"/>
              <a:gd name="T36" fmla="*/ 2147483647 w 132"/>
              <a:gd name="T37" fmla="*/ 2147483647 h 144"/>
              <a:gd name="T38" fmla="*/ 2147483647 w 132"/>
              <a:gd name="T39" fmla="*/ 2147483647 h 144"/>
              <a:gd name="T40" fmla="*/ 2147483647 w 132"/>
              <a:gd name="T41" fmla="*/ 2147483647 h 144"/>
              <a:gd name="T42" fmla="*/ 2147483647 w 132"/>
              <a:gd name="T43" fmla="*/ 2147483647 h 144"/>
              <a:gd name="T44" fmla="*/ 0 w 132"/>
              <a:gd name="T45" fmla="*/ 2147483647 h 144"/>
              <a:gd name="T46" fmla="*/ 2147483647 w 132"/>
              <a:gd name="T47" fmla="*/ 2147483647 h 144"/>
              <a:gd name="T48" fmla="*/ 2147483647 w 132"/>
              <a:gd name="T49" fmla="*/ 2147483647 h 144"/>
              <a:gd name="T50" fmla="*/ 2147483647 w 132"/>
              <a:gd name="T51" fmla="*/ 2147483647 h 144"/>
              <a:gd name="T52" fmla="*/ 2147483647 w 132"/>
              <a:gd name="T53" fmla="*/ 2147483647 h 144"/>
              <a:gd name="T54" fmla="*/ 2147483647 w 132"/>
              <a:gd name="T55" fmla="*/ 2147483647 h 144"/>
              <a:gd name="T56" fmla="*/ 2147483647 w 132"/>
              <a:gd name="T57" fmla="*/ 2147483647 h 144"/>
              <a:gd name="T58" fmla="*/ 2147483647 w 132"/>
              <a:gd name="T59" fmla="*/ 2147483647 h 144"/>
              <a:gd name="T60" fmla="*/ 2147483647 w 132"/>
              <a:gd name="T61" fmla="*/ 2147483647 h 144"/>
              <a:gd name="T62" fmla="*/ 2147483647 w 132"/>
              <a:gd name="T63" fmla="*/ 2147483647 h 144"/>
              <a:gd name="T64" fmla="*/ 2147483647 w 132"/>
              <a:gd name="T65" fmla="*/ 2147483647 h 144"/>
              <a:gd name="T66" fmla="*/ 2147483647 w 132"/>
              <a:gd name="T67" fmla="*/ 2147483647 h 144"/>
              <a:gd name="T68" fmla="*/ 2147483647 w 132"/>
              <a:gd name="T69" fmla="*/ 2147483647 h 144"/>
              <a:gd name="T70" fmla="*/ 2147483647 w 132"/>
              <a:gd name="T71" fmla="*/ 2147483647 h 144"/>
              <a:gd name="T72" fmla="*/ 2147483647 w 132"/>
              <a:gd name="T73" fmla="*/ 2147483647 h 144"/>
              <a:gd name="T74" fmla="*/ 2147483647 w 132"/>
              <a:gd name="T75" fmla="*/ 2147483647 h 144"/>
              <a:gd name="T76" fmla="*/ 2147483647 w 132"/>
              <a:gd name="T77" fmla="*/ 2147483647 h 144"/>
              <a:gd name="T78" fmla="*/ 2147483647 w 132"/>
              <a:gd name="T79" fmla="*/ 2147483647 h 144"/>
              <a:gd name="T80" fmla="*/ 2147483647 w 132"/>
              <a:gd name="T81" fmla="*/ 2147483647 h 144"/>
              <a:gd name="T82" fmla="*/ 2147483647 w 132"/>
              <a:gd name="T83" fmla="*/ 2147483647 h 144"/>
              <a:gd name="T84" fmla="*/ 2147483647 w 132"/>
              <a:gd name="T85" fmla="*/ 2147483647 h 144"/>
              <a:gd name="T86" fmla="*/ 2147483647 w 132"/>
              <a:gd name="T87" fmla="*/ 2147483647 h 144"/>
              <a:gd name="T88" fmla="*/ 2147483647 w 132"/>
              <a:gd name="T89" fmla="*/ 2147483647 h 144"/>
              <a:gd name="T90" fmla="*/ 2147483647 w 132"/>
              <a:gd name="T91" fmla="*/ 2147483647 h 144"/>
              <a:gd name="T92" fmla="*/ 2147483647 w 132"/>
              <a:gd name="T93" fmla="*/ 2147483647 h 144"/>
              <a:gd name="T94" fmla="*/ 2147483647 w 132"/>
              <a:gd name="T95" fmla="*/ 2147483647 h 144"/>
              <a:gd name="T96" fmla="*/ 2147483647 w 132"/>
              <a:gd name="T97" fmla="*/ 2147483647 h 144"/>
              <a:gd name="T98" fmla="*/ 2147483647 w 132"/>
              <a:gd name="T99" fmla="*/ 2147483647 h 144"/>
              <a:gd name="T100" fmla="*/ 2147483647 w 132"/>
              <a:gd name="T101" fmla="*/ 2147483647 h 144"/>
              <a:gd name="T102" fmla="*/ 2147483647 w 132"/>
              <a:gd name="T103" fmla="*/ 2147483647 h 144"/>
              <a:gd name="T104" fmla="*/ 2147483647 w 132"/>
              <a:gd name="T105" fmla="*/ 2147483647 h 144"/>
              <a:gd name="T106" fmla="*/ 2147483647 w 132"/>
              <a:gd name="T107" fmla="*/ 2147483647 h 144"/>
              <a:gd name="T108" fmla="*/ 2147483647 w 132"/>
              <a:gd name="T109" fmla="*/ 2147483647 h 144"/>
              <a:gd name="T110" fmla="*/ 2147483647 w 132"/>
              <a:gd name="T111" fmla="*/ 2147483647 h 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2"/>
              <a:gd name="T169" fmla="*/ 0 h 144"/>
              <a:gd name="T170" fmla="*/ 132 w 132"/>
              <a:gd name="T171" fmla="*/ 144 h 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2" h="144">
                <a:moveTo>
                  <a:pt x="132" y="75"/>
                </a:moveTo>
                <a:lnTo>
                  <a:pt x="128" y="62"/>
                </a:lnTo>
                <a:lnTo>
                  <a:pt x="124" y="48"/>
                </a:lnTo>
                <a:lnTo>
                  <a:pt x="120" y="35"/>
                </a:lnTo>
                <a:lnTo>
                  <a:pt x="113" y="22"/>
                </a:lnTo>
                <a:lnTo>
                  <a:pt x="103" y="18"/>
                </a:lnTo>
                <a:lnTo>
                  <a:pt x="90" y="14"/>
                </a:lnTo>
                <a:lnTo>
                  <a:pt x="80" y="18"/>
                </a:lnTo>
                <a:lnTo>
                  <a:pt x="67" y="23"/>
                </a:lnTo>
                <a:lnTo>
                  <a:pt x="51" y="14"/>
                </a:lnTo>
                <a:lnTo>
                  <a:pt x="38" y="2"/>
                </a:lnTo>
                <a:lnTo>
                  <a:pt x="32" y="0"/>
                </a:lnTo>
                <a:lnTo>
                  <a:pt x="30" y="4"/>
                </a:lnTo>
                <a:lnTo>
                  <a:pt x="28" y="6"/>
                </a:lnTo>
                <a:lnTo>
                  <a:pt x="26" y="10"/>
                </a:lnTo>
                <a:lnTo>
                  <a:pt x="26" y="16"/>
                </a:lnTo>
                <a:lnTo>
                  <a:pt x="28" y="20"/>
                </a:lnTo>
                <a:lnTo>
                  <a:pt x="34" y="23"/>
                </a:lnTo>
                <a:lnTo>
                  <a:pt x="26" y="25"/>
                </a:lnTo>
                <a:lnTo>
                  <a:pt x="19" y="29"/>
                </a:lnTo>
                <a:lnTo>
                  <a:pt x="11" y="45"/>
                </a:lnTo>
                <a:lnTo>
                  <a:pt x="7" y="58"/>
                </a:lnTo>
                <a:lnTo>
                  <a:pt x="0" y="77"/>
                </a:lnTo>
                <a:lnTo>
                  <a:pt x="3" y="79"/>
                </a:lnTo>
                <a:lnTo>
                  <a:pt x="5" y="79"/>
                </a:lnTo>
                <a:lnTo>
                  <a:pt x="11" y="89"/>
                </a:lnTo>
                <a:lnTo>
                  <a:pt x="7" y="100"/>
                </a:lnTo>
                <a:lnTo>
                  <a:pt x="7" y="112"/>
                </a:lnTo>
                <a:lnTo>
                  <a:pt x="21" y="114"/>
                </a:lnTo>
                <a:lnTo>
                  <a:pt x="32" y="116"/>
                </a:lnTo>
                <a:lnTo>
                  <a:pt x="26" y="129"/>
                </a:lnTo>
                <a:lnTo>
                  <a:pt x="23" y="144"/>
                </a:lnTo>
                <a:lnTo>
                  <a:pt x="40" y="144"/>
                </a:lnTo>
                <a:lnTo>
                  <a:pt x="61" y="142"/>
                </a:lnTo>
                <a:lnTo>
                  <a:pt x="76" y="144"/>
                </a:lnTo>
                <a:lnTo>
                  <a:pt x="92" y="144"/>
                </a:lnTo>
                <a:lnTo>
                  <a:pt x="103" y="142"/>
                </a:lnTo>
                <a:lnTo>
                  <a:pt x="115" y="141"/>
                </a:lnTo>
                <a:lnTo>
                  <a:pt x="111" y="137"/>
                </a:lnTo>
                <a:lnTo>
                  <a:pt x="109" y="133"/>
                </a:lnTo>
                <a:lnTo>
                  <a:pt x="111" y="129"/>
                </a:lnTo>
                <a:lnTo>
                  <a:pt x="113" y="121"/>
                </a:lnTo>
                <a:lnTo>
                  <a:pt x="115" y="121"/>
                </a:lnTo>
                <a:lnTo>
                  <a:pt x="119" y="121"/>
                </a:lnTo>
                <a:lnTo>
                  <a:pt x="109" y="116"/>
                </a:lnTo>
                <a:lnTo>
                  <a:pt x="103" y="112"/>
                </a:lnTo>
                <a:lnTo>
                  <a:pt x="99" y="106"/>
                </a:lnTo>
                <a:lnTo>
                  <a:pt x="97" y="102"/>
                </a:lnTo>
                <a:lnTo>
                  <a:pt x="94" y="94"/>
                </a:lnTo>
                <a:lnTo>
                  <a:pt x="86" y="87"/>
                </a:lnTo>
                <a:lnTo>
                  <a:pt x="96" y="89"/>
                </a:lnTo>
                <a:lnTo>
                  <a:pt x="101" y="89"/>
                </a:lnTo>
                <a:lnTo>
                  <a:pt x="107" y="87"/>
                </a:lnTo>
                <a:lnTo>
                  <a:pt x="111" y="83"/>
                </a:lnTo>
                <a:lnTo>
                  <a:pt x="120" y="77"/>
                </a:lnTo>
                <a:lnTo>
                  <a:pt x="132" y="75"/>
                </a:lnTo>
                <a:close/>
              </a:path>
            </a:pathLst>
          </a:custGeom>
          <a:solidFill>
            <a:srgbClr val="FFCC66"/>
          </a:solidFill>
          <a:ln w="3175">
            <a:solidFill>
              <a:srgbClr val="6600FF"/>
            </a:solidFill>
            <a:round/>
            <a:headEnd/>
            <a:tailEnd/>
          </a:ln>
        </p:spPr>
        <p:txBody>
          <a:bodyPr/>
          <a:lstStyle/>
          <a:p>
            <a:endParaRPr lang="it-IT"/>
          </a:p>
        </p:txBody>
      </p:sp>
      <p:sp>
        <p:nvSpPr>
          <p:cNvPr id="15690" name="Freeform 625"/>
          <p:cNvSpPr>
            <a:spLocks noChangeAspect="1"/>
          </p:cNvSpPr>
          <p:nvPr/>
        </p:nvSpPr>
        <p:spPr bwMode="auto">
          <a:xfrm>
            <a:off x="4246563" y="2500313"/>
            <a:ext cx="223837" cy="244475"/>
          </a:xfrm>
          <a:custGeom>
            <a:avLst/>
            <a:gdLst>
              <a:gd name="T0" fmla="*/ 2147483647 w 132"/>
              <a:gd name="T1" fmla="*/ 2147483647 h 144"/>
              <a:gd name="T2" fmla="*/ 2147483647 w 132"/>
              <a:gd name="T3" fmla="*/ 2147483647 h 144"/>
              <a:gd name="T4" fmla="*/ 2147483647 w 132"/>
              <a:gd name="T5" fmla="*/ 2147483647 h 144"/>
              <a:gd name="T6" fmla="*/ 2147483647 w 132"/>
              <a:gd name="T7" fmla="*/ 2147483647 h 144"/>
              <a:gd name="T8" fmla="*/ 2147483647 w 132"/>
              <a:gd name="T9" fmla="*/ 2147483647 h 144"/>
              <a:gd name="T10" fmla="*/ 2147483647 w 132"/>
              <a:gd name="T11" fmla="*/ 2147483647 h 144"/>
              <a:gd name="T12" fmla="*/ 2147483647 w 132"/>
              <a:gd name="T13" fmla="*/ 0 h 144"/>
              <a:gd name="T14" fmla="*/ 2147483647 w 132"/>
              <a:gd name="T15" fmla="*/ 2147483647 h 144"/>
              <a:gd name="T16" fmla="*/ 2147483647 w 132"/>
              <a:gd name="T17" fmla="*/ 2147483647 h 144"/>
              <a:gd name="T18" fmla="*/ 2147483647 w 132"/>
              <a:gd name="T19" fmla="*/ 2147483647 h 144"/>
              <a:gd name="T20" fmla="*/ 2147483647 w 132"/>
              <a:gd name="T21" fmla="*/ 2147483647 h 144"/>
              <a:gd name="T22" fmla="*/ 2147483647 w 132"/>
              <a:gd name="T23" fmla="*/ 2147483647 h 144"/>
              <a:gd name="T24" fmla="*/ 0 w 132"/>
              <a:gd name="T25" fmla="*/ 2147483647 h 144"/>
              <a:gd name="T26" fmla="*/ 2147483647 w 132"/>
              <a:gd name="T27" fmla="*/ 2147483647 h 144"/>
              <a:gd name="T28" fmla="*/ 2147483647 w 132"/>
              <a:gd name="T29" fmla="*/ 2147483647 h 144"/>
              <a:gd name="T30" fmla="*/ 2147483647 w 132"/>
              <a:gd name="T31" fmla="*/ 2147483647 h 144"/>
              <a:gd name="T32" fmla="*/ 2147483647 w 132"/>
              <a:gd name="T33" fmla="*/ 2147483647 h 144"/>
              <a:gd name="T34" fmla="*/ 2147483647 w 132"/>
              <a:gd name="T35" fmla="*/ 2147483647 h 144"/>
              <a:gd name="T36" fmla="*/ 2147483647 w 132"/>
              <a:gd name="T37" fmla="*/ 2147483647 h 144"/>
              <a:gd name="T38" fmla="*/ 2147483647 w 132"/>
              <a:gd name="T39" fmla="*/ 2147483647 h 144"/>
              <a:gd name="T40" fmla="*/ 2147483647 w 132"/>
              <a:gd name="T41" fmla="*/ 2147483647 h 144"/>
              <a:gd name="T42" fmla="*/ 2147483647 w 132"/>
              <a:gd name="T43" fmla="*/ 2147483647 h 144"/>
              <a:gd name="T44" fmla="*/ 2147483647 w 132"/>
              <a:gd name="T45" fmla="*/ 2147483647 h 144"/>
              <a:gd name="T46" fmla="*/ 2147483647 w 132"/>
              <a:gd name="T47" fmla="*/ 2147483647 h 144"/>
              <a:gd name="T48" fmla="*/ 2147483647 w 132"/>
              <a:gd name="T49" fmla="*/ 2147483647 h 144"/>
              <a:gd name="T50" fmla="*/ 2147483647 w 132"/>
              <a:gd name="T51" fmla="*/ 2147483647 h 144"/>
              <a:gd name="T52" fmla="*/ 2147483647 w 132"/>
              <a:gd name="T53" fmla="*/ 2147483647 h 144"/>
              <a:gd name="T54" fmla="*/ 2147483647 w 132"/>
              <a:gd name="T55" fmla="*/ 2147483647 h 144"/>
              <a:gd name="T56" fmla="*/ 2147483647 w 132"/>
              <a:gd name="T57" fmla="*/ 2147483647 h 144"/>
              <a:gd name="T58" fmla="*/ 2147483647 w 132"/>
              <a:gd name="T59" fmla="*/ 2147483647 h 144"/>
              <a:gd name="T60" fmla="*/ 2147483647 w 132"/>
              <a:gd name="T61" fmla="*/ 2147483647 h 144"/>
              <a:gd name="T62" fmla="*/ 2147483647 w 132"/>
              <a:gd name="T63" fmla="*/ 2147483647 h 144"/>
              <a:gd name="T64" fmla="*/ 2147483647 w 132"/>
              <a:gd name="T65" fmla="*/ 2147483647 h 144"/>
              <a:gd name="T66" fmla="*/ 2147483647 w 132"/>
              <a:gd name="T67" fmla="*/ 2147483647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
              <a:gd name="T103" fmla="*/ 0 h 144"/>
              <a:gd name="T104" fmla="*/ 132 w 13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 h="144">
                <a:moveTo>
                  <a:pt x="132" y="75"/>
                </a:moveTo>
                <a:lnTo>
                  <a:pt x="128" y="62"/>
                </a:lnTo>
                <a:lnTo>
                  <a:pt x="124" y="48"/>
                </a:lnTo>
                <a:lnTo>
                  <a:pt x="120" y="35"/>
                </a:lnTo>
                <a:lnTo>
                  <a:pt x="113" y="22"/>
                </a:lnTo>
                <a:lnTo>
                  <a:pt x="103" y="18"/>
                </a:lnTo>
                <a:lnTo>
                  <a:pt x="90" y="14"/>
                </a:lnTo>
                <a:lnTo>
                  <a:pt x="80" y="18"/>
                </a:lnTo>
                <a:lnTo>
                  <a:pt x="67" y="23"/>
                </a:lnTo>
                <a:lnTo>
                  <a:pt x="51" y="14"/>
                </a:lnTo>
                <a:lnTo>
                  <a:pt x="38" y="2"/>
                </a:lnTo>
                <a:lnTo>
                  <a:pt x="32" y="0"/>
                </a:lnTo>
                <a:lnTo>
                  <a:pt x="30" y="4"/>
                </a:lnTo>
                <a:lnTo>
                  <a:pt x="28" y="6"/>
                </a:lnTo>
                <a:lnTo>
                  <a:pt x="26" y="10"/>
                </a:lnTo>
                <a:lnTo>
                  <a:pt x="26" y="16"/>
                </a:lnTo>
                <a:lnTo>
                  <a:pt x="28" y="20"/>
                </a:lnTo>
                <a:lnTo>
                  <a:pt x="34" y="23"/>
                </a:lnTo>
                <a:lnTo>
                  <a:pt x="26" y="25"/>
                </a:lnTo>
                <a:lnTo>
                  <a:pt x="19" y="29"/>
                </a:lnTo>
                <a:lnTo>
                  <a:pt x="11" y="45"/>
                </a:lnTo>
                <a:lnTo>
                  <a:pt x="7" y="58"/>
                </a:lnTo>
                <a:lnTo>
                  <a:pt x="0" y="77"/>
                </a:lnTo>
                <a:lnTo>
                  <a:pt x="3" y="79"/>
                </a:lnTo>
                <a:lnTo>
                  <a:pt x="5" y="79"/>
                </a:lnTo>
                <a:lnTo>
                  <a:pt x="11" y="89"/>
                </a:lnTo>
                <a:lnTo>
                  <a:pt x="7" y="100"/>
                </a:lnTo>
                <a:lnTo>
                  <a:pt x="7" y="112"/>
                </a:lnTo>
                <a:lnTo>
                  <a:pt x="21" y="114"/>
                </a:lnTo>
                <a:lnTo>
                  <a:pt x="32" y="116"/>
                </a:lnTo>
                <a:lnTo>
                  <a:pt x="26" y="129"/>
                </a:lnTo>
                <a:lnTo>
                  <a:pt x="23" y="144"/>
                </a:lnTo>
                <a:lnTo>
                  <a:pt x="40" y="144"/>
                </a:lnTo>
                <a:lnTo>
                  <a:pt x="61" y="142"/>
                </a:lnTo>
                <a:lnTo>
                  <a:pt x="76" y="144"/>
                </a:lnTo>
                <a:lnTo>
                  <a:pt x="92" y="144"/>
                </a:lnTo>
                <a:lnTo>
                  <a:pt x="103" y="142"/>
                </a:lnTo>
                <a:lnTo>
                  <a:pt x="115" y="141"/>
                </a:lnTo>
                <a:lnTo>
                  <a:pt x="111" y="137"/>
                </a:lnTo>
                <a:lnTo>
                  <a:pt x="109" y="133"/>
                </a:lnTo>
                <a:lnTo>
                  <a:pt x="111" y="129"/>
                </a:lnTo>
                <a:lnTo>
                  <a:pt x="113" y="121"/>
                </a:lnTo>
                <a:lnTo>
                  <a:pt x="115" y="121"/>
                </a:lnTo>
                <a:lnTo>
                  <a:pt x="119" y="121"/>
                </a:lnTo>
                <a:lnTo>
                  <a:pt x="109" y="116"/>
                </a:lnTo>
                <a:lnTo>
                  <a:pt x="103" y="112"/>
                </a:lnTo>
                <a:lnTo>
                  <a:pt x="99" y="106"/>
                </a:lnTo>
                <a:lnTo>
                  <a:pt x="97" y="102"/>
                </a:lnTo>
                <a:lnTo>
                  <a:pt x="94" y="94"/>
                </a:lnTo>
                <a:lnTo>
                  <a:pt x="86" y="87"/>
                </a:lnTo>
                <a:lnTo>
                  <a:pt x="96" y="89"/>
                </a:lnTo>
                <a:lnTo>
                  <a:pt x="101" y="89"/>
                </a:lnTo>
                <a:lnTo>
                  <a:pt x="107" y="87"/>
                </a:lnTo>
                <a:lnTo>
                  <a:pt x="111" y="83"/>
                </a:lnTo>
                <a:lnTo>
                  <a:pt x="120" y="77"/>
                </a:lnTo>
                <a:lnTo>
                  <a:pt x="132" y="75"/>
                </a:lnTo>
              </a:path>
            </a:pathLst>
          </a:custGeom>
          <a:solidFill>
            <a:srgbClr val="FFCC66"/>
          </a:solidFill>
          <a:ln w="3175">
            <a:solidFill>
              <a:srgbClr val="6600FF"/>
            </a:solidFill>
            <a:round/>
            <a:headEnd/>
            <a:tailEnd/>
          </a:ln>
        </p:spPr>
        <p:txBody>
          <a:bodyPr/>
          <a:lstStyle/>
          <a:p>
            <a:endParaRPr lang="it-IT"/>
          </a:p>
        </p:txBody>
      </p:sp>
      <p:sp>
        <p:nvSpPr>
          <p:cNvPr id="15691" name="Freeform 626"/>
          <p:cNvSpPr>
            <a:spLocks noChangeAspect="1"/>
          </p:cNvSpPr>
          <p:nvPr/>
        </p:nvSpPr>
        <p:spPr bwMode="auto">
          <a:xfrm>
            <a:off x="4257675" y="2740025"/>
            <a:ext cx="106363" cy="50800"/>
          </a:xfrm>
          <a:custGeom>
            <a:avLst/>
            <a:gdLst>
              <a:gd name="T0" fmla="*/ 2147483647 w 62"/>
              <a:gd name="T1" fmla="*/ 2147483647 h 30"/>
              <a:gd name="T2" fmla="*/ 2147483647 w 62"/>
              <a:gd name="T3" fmla="*/ 2147483647 h 30"/>
              <a:gd name="T4" fmla="*/ 2147483647 w 62"/>
              <a:gd name="T5" fmla="*/ 2147483647 h 30"/>
              <a:gd name="T6" fmla="*/ 2147483647 w 62"/>
              <a:gd name="T7" fmla="*/ 2147483647 h 30"/>
              <a:gd name="T8" fmla="*/ 2147483647 w 62"/>
              <a:gd name="T9" fmla="*/ 2147483647 h 30"/>
              <a:gd name="T10" fmla="*/ 2147483647 w 62"/>
              <a:gd name="T11" fmla="*/ 2147483647 h 30"/>
              <a:gd name="T12" fmla="*/ 2147483647 w 62"/>
              <a:gd name="T13" fmla="*/ 2147483647 h 30"/>
              <a:gd name="T14" fmla="*/ 2147483647 w 62"/>
              <a:gd name="T15" fmla="*/ 2147483647 h 30"/>
              <a:gd name="T16" fmla="*/ 2147483647 w 62"/>
              <a:gd name="T17" fmla="*/ 2147483647 h 30"/>
              <a:gd name="T18" fmla="*/ 2147483647 w 62"/>
              <a:gd name="T19" fmla="*/ 2147483647 h 30"/>
              <a:gd name="T20" fmla="*/ 2147483647 w 62"/>
              <a:gd name="T21" fmla="*/ 2147483647 h 30"/>
              <a:gd name="T22" fmla="*/ 0 w 62"/>
              <a:gd name="T23" fmla="*/ 2147483647 h 30"/>
              <a:gd name="T24" fmla="*/ 2147483647 w 62"/>
              <a:gd name="T25" fmla="*/ 2147483647 h 30"/>
              <a:gd name="T26" fmla="*/ 2147483647 w 62"/>
              <a:gd name="T27" fmla="*/ 2147483647 h 30"/>
              <a:gd name="T28" fmla="*/ 2147483647 w 62"/>
              <a:gd name="T29" fmla="*/ 2147483647 h 30"/>
              <a:gd name="T30" fmla="*/ 2147483647 w 62"/>
              <a:gd name="T31" fmla="*/ 2147483647 h 30"/>
              <a:gd name="T32" fmla="*/ 2147483647 w 62"/>
              <a:gd name="T33" fmla="*/ 2147483647 h 30"/>
              <a:gd name="T34" fmla="*/ 2147483647 w 62"/>
              <a:gd name="T35" fmla="*/ 0 h 30"/>
              <a:gd name="T36" fmla="*/ 2147483647 w 62"/>
              <a:gd name="T37" fmla="*/ 2147483647 h 30"/>
              <a:gd name="T38" fmla="*/ 2147483647 w 62"/>
              <a:gd name="T39" fmla="*/ 2147483647 h 30"/>
              <a:gd name="T40" fmla="*/ 2147483647 w 62"/>
              <a:gd name="T41" fmla="*/ 2147483647 h 30"/>
              <a:gd name="T42" fmla="*/ 2147483647 w 62"/>
              <a:gd name="T43" fmla="*/ 2147483647 h 30"/>
              <a:gd name="T44" fmla="*/ 2147483647 w 62"/>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
              <a:gd name="T70" fmla="*/ 0 h 30"/>
              <a:gd name="T71" fmla="*/ 62 w 62"/>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 h="30">
                <a:moveTo>
                  <a:pt x="62" y="17"/>
                </a:moveTo>
                <a:lnTo>
                  <a:pt x="54" y="23"/>
                </a:lnTo>
                <a:lnTo>
                  <a:pt x="44" y="30"/>
                </a:lnTo>
                <a:lnTo>
                  <a:pt x="41" y="30"/>
                </a:lnTo>
                <a:lnTo>
                  <a:pt x="37" y="30"/>
                </a:lnTo>
                <a:lnTo>
                  <a:pt x="33" y="26"/>
                </a:lnTo>
                <a:lnTo>
                  <a:pt x="31" y="23"/>
                </a:lnTo>
                <a:lnTo>
                  <a:pt x="25" y="26"/>
                </a:lnTo>
                <a:lnTo>
                  <a:pt x="19" y="30"/>
                </a:lnTo>
                <a:lnTo>
                  <a:pt x="14" y="30"/>
                </a:lnTo>
                <a:lnTo>
                  <a:pt x="6" y="28"/>
                </a:lnTo>
                <a:lnTo>
                  <a:pt x="0" y="23"/>
                </a:lnTo>
                <a:lnTo>
                  <a:pt x="4" y="21"/>
                </a:lnTo>
                <a:lnTo>
                  <a:pt x="8" y="17"/>
                </a:lnTo>
                <a:lnTo>
                  <a:pt x="10" y="11"/>
                </a:lnTo>
                <a:lnTo>
                  <a:pt x="12" y="5"/>
                </a:lnTo>
                <a:lnTo>
                  <a:pt x="33" y="3"/>
                </a:lnTo>
                <a:lnTo>
                  <a:pt x="60" y="0"/>
                </a:lnTo>
                <a:lnTo>
                  <a:pt x="52" y="9"/>
                </a:lnTo>
                <a:lnTo>
                  <a:pt x="52" y="13"/>
                </a:lnTo>
                <a:lnTo>
                  <a:pt x="50" y="15"/>
                </a:lnTo>
                <a:lnTo>
                  <a:pt x="52" y="15"/>
                </a:lnTo>
                <a:lnTo>
                  <a:pt x="62" y="17"/>
                </a:lnTo>
                <a:close/>
              </a:path>
            </a:pathLst>
          </a:custGeom>
          <a:solidFill>
            <a:srgbClr val="FFCC66"/>
          </a:solidFill>
          <a:ln w="3175">
            <a:solidFill>
              <a:srgbClr val="6600FF"/>
            </a:solidFill>
            <a:round/>
            <a:headEnd/>
            <a:tailEnd/>
          </a:ln>
        </p:spPr>
        <p:txBody>
          <a:bodyPr/>
          <a:lstStyle/>
          <a:p>
            <a:endParaRPr lang="it-IT"/>
          </a:p>
        </p:txBody>
      </p:sp>
      <p:sp>
        <p:nvSpPr>
          <p:cNvPr id="15692" name="Freeform 627"/>
          <p:cNvSpPr>
            <a:spLocks noChangeAspect="1"/>
          </p:cNvSpPr>
          <p:nvPr/>
        </p:nvSpPr>
        <p:spPr bwMode="auto">
          <a:xfrm>
            <a:off x="4257675" y="2740025"/>
            <a:ext cx="106363" cy="50800"/>
          </a:xfrm>
          <a:custGeom>
            <a:avLst/>
            <a:gdLst>
              <a:gd name="T0" fmla="*/ 2147483647 w 62"/>
              <a:gd name="T1" fmla="*/ 2147483647 h 30"/>
              <a:gd name="T2" fmla="*/ 2147483647 w 62"/>
              <a:gd name="T3" fmla="*/ 2147483647 h 30"/>
              <a:gd name="T4" fmla="*/ 2147483647 w 62"/>
              <a:gd name="T5" fmla="*/ 2147483647 h 30"/>
              <a:gd name="T6" fmla="*/ 2147483647 w 62"/>
              <a:gd name="T7" fmla="*/ 2147483647 h 30"/>
              <a:gd name="T8" fmla="*/ 2147483647 w 62"/>
              <a:gd name="T9" fmla="*/ 2147483647 h 30"/>
              <a:gd name="T10" fmla="*/ 2147483647 w 62"/>
              <a:gd name="T11" fmla="*/ 2147483647 h 30"/>
              <a:gd name="T12" fmla="*/ 2147483647 w 62"/>
              <a:gd name="T13" fmla="*/ 2147483647 h 30"/>
              <a:gd name="T14" fmla="*/ 2147483647 w 62"/>
              <a:gd name="T15" fmla="*/ 2147483647 h 30"/>
              <a:gd name="T16" fmla="*/ 2147483647 w 62"/>
              <a:gd name="T17" fmla="*/ 2147483647 h 30"/>
              <a:gd name="T18" fmla="*/ 2147483647 w 62"/>
              <a:gd name="T19" fmla="*/ 2147483647 h 30"/>
              <a:gd name="T20" fmla="*/ 2147483647 w 62"/>
              <a:gd name="T21" fmla="*/ 2147483647 h 30"/>
              <a:gd name="T22" fmla="*/ 2147483647 w 62"/>
              <a:gd name="T23" fmla="*/ 2147483647 h 30"/>
              <a:gd name="T24" fmla="*/ 2147483647 w 62"/>
              <a:gd name="T25" fmla="*/ 2147483647 h 30"/>
              <a:gd name="T26" fmla="*/ 0 w 62"/>
              <a:gd name="T27" fmla="*/ 2147483647 h 30"/>
              <a:gd name="T28" fmla="*/ 2147483647 w 62"/>
              <a:gd name="T29" fmla="*/ 2147483647 h 30"/>
              <a:gd name="T30" fmla="*/ 2147483647 w 62"/>
              <a:gd name="T31" fmla="*/ 2147483647 h 30"/>
              <a:gd name="T32" fmla="*/ 2147483647 w 62"/>
              <a:gd name="T33" fmla="*/ 2147483647 h 30"/>
              <a:gd name="T34" fmla="*/ 2147483647 w 62"/>
              <a:gd name="T35" fmla="*/ 2147483647 h 30"/>
              <a:gd name="T36" fmla="*/ 2147483647 w 62"/>
              <a:gd name="T37" fmla="*/ 2147483647 h 30"/>
              <a:gd name="T38" fmla="*/ 2147483647 w 62"/>
              <a:gd name="T39" fmla="*/ 0 h 30"/>
              <a:gd name="T40" fmla="*/ 2147483647 w 62"/>
              <a:gd name="T41" fmla="*/ 0 h 30"/>
              <a:gd name="T42" fmla="*/ 2147483647 w 62"/>
              <a:gd name="T43" fmla="*/ 2147483647 h 30"/>
              <a:gd name="T44" fmla="*/ 2147483647 w 62"/>
              <a:gd name="T45" fmla="*/ 2147483647 h 30"/>
              <a:gd name="T46" fmla="*/ 2147483647 w 62"/>
              <a:gd name="T47" fmla="*/ 2147483647 h 30"/>
              <a:gd name="T48" fmla="*/ 2147483647 w 62"/>
              <a:gd name="T49" fmla="*/ 2147483647 h 30"/>
              <a:gd name="T50" fmla="*/ 2147483647 w 62"/>
              <a:gd name="T51" fmla="*/ 2147483647 h 30"/>
              <a:gd name="T52" fmla="*/ 2147483647 w 62"/>
              <a:gd name="T53" fmla="*/ 2147483647 h 30"/>
              <a:gd name="T54" fmla="*/ 2147483647 w 62"/>
              <a:gd name="T55" fmla="*/ 2147483647 h 30"/>
              <a:gd name="T56" fmla="*/ 2147483647 w 62"/>
              <a:gd name="T57" fmla="*/ 2147483647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2"/>
              <a:gd name="T88" fmla="*/ 0 h 30"/>
              <a:gd name="T89" fmla="*/ 62 w 62"/>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2" h="30">
                <a:moveTo>
                  <a:pt x="62" y="17"/>
                </a:moveTo>
                <a:lnTo>
                  <a:pt x="54" y="23"/>
                </a:lnTo>
                <a:lnTo>
                  <a:pt x="44" y="30"/>
                </a:lnTo>
                <a:lnTo>
                  <a:pt x="41" y="30"/>
                </a:lnTo>
                <a:lnTo>
                  <a:pt x="37" y="30"/>
                </a:lnTo>
                <a:lnTo>
                  <a:pt x="33" y="26"/>
                </a:lnTo>
                <a:lnTo>
                  <a:pt x="31" y="23"/>
                </a:lnTo>
                <a:lnTo>
                  <a:pt x="25" y="26"/>
                </a:lnTo>
                <a:lnTo>
                  <a:pt x="19" y="30"/>
                </a:lnTo>
                <a:lnTo>
                  <a:pt x="14" y="30"/>
                </a:lnTo>
                <a:lnTo>
                  <a:pt x="6" y="28"/>
                </a:lnTo>
                <a:lnTo>
                  <a:pt x="0" y="23"/>
                </a:lnTo>
                <a:lnTo>
                  <a:pt x="4" y="21"/>
                </a:lnTo>
                <a:lnTo>
                  <a:pt x="8" y="17"/>
                </a:lnTo>
                <a:lnTo>
                  <a:pt x="10" y="11"/>
                </a:lnTo>
                <a:lnTo>
                  <a:pt x="12" y="5"/>
                </a:lnTo>
                <a:lnTo>
                  <a:pt x="33" y="3"/>
                </a:lnTo>
                <a:lnTo>
                  <a:pt x="60" y="0"/>
                </a:lnTo>
                <a:lnTo>
                  <a:pt x="52" y="9"/>
                </a:lnTo>
                <a:lnTo>
                  <a:pt x="52" y="13"/>
                </a:lnTo>
                <a:lnTo>
                  <a:pt x="50" y="15"/>
                </a:lnTo>
                <a:lnTo>
                  <a:pt x="52" y="15"/>
                </a:lnTo>
                <a:lnTo>
                  <a:pt x="62" y="17"/>
                </a:lnTo>
              </a:path>
            </a:pathLst>
          </a:custGeom>
          <a:solidFill>
            <a:srgbClr val="FFCC66"/>
          </a:solidFill>
          <a:ln w="3175">
            <a:solidFill>
              <a:srgbClr val="6600FF"/>
            </a:solidFill>
            <a:round/>
            <a:headEnd/>
            <a:tailEnd/>
          </a:ln>
        </p:spPr>
        <p:txBody>
          <a:bodyPr/>
          <a:lstStyle/>
          <a:p>
            <a:endParaRPr lang="it-IT"/>
          </a:p>
        </p:txBody>
      </p:sp>
      <p:sp>
        <p:nvSpPr>
          <p:cNvPr id="15693" name="Freeform 628"/>
          <p:cNvSpPr>
            <a:spLocks noChangeAspect="1"/>
          </p:cNvSpPr>
          <p:nvPr/>
        </p:nvSpPr>
        <p:spPr bwMode="auto">
          <a:xfrm>
            <a:off x="4278313" y="2765425"/>
            <a:ext cx="292100" cy="285750"/>
          </a:xfrm>
          <a:custGeom>
            <a:avLst/>
            <a:gdLst>
              <a:gd name="T0" fmla="*/ 2147483647 w 172"/>
              <a:gd name="T1" fmla="*/ 2147483647 h 169"/>
              <a:gd name="T2" fmla="*/ 2147483647 w 172"/>
              <a:gd name="T3" fmla="*/ 2147483647 h 169"/>
              <a:gd name="T4" fmla="*/ 2147483647 w 172"/>
              <a:gd name="T5" fmla="*/ 2147483647 h 169"/>
              <a:gd name="T6" fmla="*/ 2147483647 w 172"/>
              <a:gd name="T7" fmla="*/ 2147483647 h 169"/>
              <a:gd name="T8" fmla="*/ 2147483647 w 172"/>
              <a:gd name="T9" fmla="*/ 2147483647 h 169"/>
              <a:gd name="T10" fmla="*/ 2147483647 w 172"/>
              <a:gd name="T11" fmla="*/ 2147483647 h 169"/>
              <a:gd name="T12" fmla="*/ 2147483647 w 172"/>
              <a:gd name="T13" fmla="*/ 2147483647 h 169"/>
              <a:gd name="T14" fmla="*/ 2147483647 w 172"/>
              <a:gd name="T15" fmla="*/ 2147483647 h 169"/>
              <a:gd name="T16" fmla="*/ 2147483647 w 172"/>
              <a:gd name="T17" fmla="*/ 2147483647 h 169"/>
              <a:gd name="T18" fmla="*/ 2147483647 w 172"/>
              <a:gd name="T19" fmla="*/ 2147483647 h 169"/>
              <a:gd name="T20" fmla="*/ 2147483647 w 172"/>
              <a:gd name="T21" fmla="*/ 2147483647 h 169"/>
              <a:gd name="T22" fmla="*/ 2147483647 w 172"/>
              <a:gd name="T23" fmla="*/ 2147483647 h 169"/>
              <a:gd name="T24" fmla="*/ 2147483647 w 172"/>
              <a:gd name="T25" fmla="*/ 2147483647 h 169"/>
              <a:gd name="T26" fmla="*/ 2147483647 w 172"/>
              <a:gd name="T27" fmla="*/ 2147483647 h 169"/>
              <a:gd name="T28" fmla="*/ 2147483647 w 172"/>
              <a:gd name="T29" fmla="*/ 2147483647 h 169"/>
              <a:gd name="T30" fmla="*/ 2147483647 w 172"/>
              <a:gd name="T31" fmla="*/ 2147483647 h 169"/>
              <a:gd name="T32" fmla="*/ 2147483647 w 172"/>
              <a:gd name="T33" fmla="*/ 2147483647 h 169"/>
              <a:gd name="T34" fmla="*/ 2147483647 w 172"/>
              <a:gd name="T35" fmla="*/ 2147483647 h 169"/>
              <a:gd name="T36" fmla="*/ 2147483647 w 172"/>
              <a:gd name="T37" fmla="*/ 2147483647 h 169"/>
              <a:gd name="T38" fmla="*/ 2147483647 w 172"/>
              <a:gd name="T39" fmla="*/ 2147483647 h 169"/>
              <a:gd name="T40" fmla="*/ 2147483647 w 172"/>
              <a:gd name="T41" fmla="*/ 2147483647 h 169"/>
              <a:gd name="T42" fmla="*/ 2147483647 w 172"/>
              <a:gd name="T43" fmla="*/ 2147483647 h 169"/>
              <a:gd name="T44" fmla="*/ 2147483647 w 172"/>
              <a:gd name="T45" fmla="*/ 2147483647 h 169"/>
              <a:gd name="T46" fmla="*/ 2147483647 w 172"/>
              <a:gd name="T47" fmla="*/ 2147483647 h 169"/>
              <a:gd name="T48" fmla="*/ 2147483647 w 172"/>
              <a:gd name="T49" fmla="*/ 2147483647 h 169"/>
              <a:gd name="T50" fmla="*/ 2147483647 w 172"/>
              <a:gd name="T51" fmla="*/ 2147483647 h 169"/>
              <a:gd name="T52" fmla="*/ 2147483647 w 172"/>
              <a:gd name="T53" fmla="*/ 2147483647 h 169"/>
              <a:gd name="T54" fmla="*/ 2147483647 w 172"/>
              <a:gd name="T55" fmla="*/ 2147483647 h 169"/>
              <a:gd name="T56" fmla="*/ 2147483647 w 172"/>
              <a:gd name="T57" fmla="*/ 2147483647 h 169"/>
              <a:gd name="T58" fmla="*/ 2147483647 w 172"/>
              <a:gd name="T59" fmla="*/ 2147483647 h 169"/>
              <a:gd name="T60" fmla="*/ 2147483647 w 172"/>
              <a:gd name="T61" fmla="*/ 2147483647 h 169"/>
              <a:gd name="T62" fmla="*/ 0 w 172"/>
              <a:gd name="T63" fmla="*/ 2147483647 h 169"/>
              <a:gd name="T64" fmla="*/ 0 w 172"/>
              <a:gd name="T65" fmla="*/ 2147483647 h 169"/>
              <a:gd name="T66" fmla="*/ 2147483647 w 172"/>
              <a:gd name="T67" fmla="*/ 2147483647 h 169"/>
              <a:gd name="T68" fmla="*/ 2147483647 w 172"/>
              <a:gd name="T69" fmla="*/ 2147483647 h 169"/>
              <a:gd name="T70" fmla="*/ 2147483647 w 172"/>
              <a:gd name="T71" fmla="*/ 2147483647 h 169"/>
              <a:gd name="T72" fmla="*/ 2147483647 w 172"/>
              <a:gd name="T73" fmla="*/ 2147483647 h 169"/>
              <a:gd name="T74" fmla="*/ 2147483647 w 172"/>
              <a:gd name="T75" fmla="*/ 2147483647 h 169"/>
              <a:gd name="T76" fmla="*/ 2147483647 w 172"/>
              <a:gd name="T77" fmla="*/ 0 h 169"/>
              <a:gd name="T78" fmla="*/ 2147483647 w 172"/>
              <a:gd name="T79" fmla="*/ 2147483647 h 169"/>
              <a:gd name="T80" fmla="*/ 2147483647 w 172"/>
              <a:gd name="T81" fmla="*/ 2147483647 h 169"/>
              <a:gd name="T82" fmla="*/ 2147483647 w 172"/>
              <a:gd name="T83" fmla="*/ 2147483647 h 169"/>
              <a:gd name="T84" fmla="*/ 2147483647 w 172"/>
              <a:gd name="T85" fmla="*/ 2147483647 h 1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2"/>
              <a:gd name="T130" fmla="*/ 0 h 169"/>
              <a:gd name="T131" fmla="*/ 172 w 172"/>
              <a:gd name="T132" fmla="*/ 169 h 1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2" h="169">
                <a:moveTo>
                  <a:pt x="100" y="32"/>
                </a:moveTo>
                <a:lnTo>
                  <a:pt x="96" y="32"/>
                </a:lnTo>
                <a:lnTo>
                  <a:pt x="94" y="31"/>
                </a:lnTo>
                <a:lnTo>
                  <a:pt x="90" y="29"/>
                </a:lnTo>
                <a:lnTo>
                  <a:pt x="88" y="19"/>
                </a:lnTo>
                <a:lnTo>
                  <a:pt x="78" y="23"/>
                </a:lnTo>
                <a:lnTo>
                  <a:pt x="77" y="27"/>
                </a:lnTo>
                <a:lnTo>
                  <a:pt x="75" y="31"/>
                </a:lnTo>
                <a:lnTo>
                  <a:pt x="75" y="38"/>
                </a:lnTo>
                <a:lnTo>
                  <a:pt x="77" y="46"/>
                </a:lnTo>
                <a:lnTo>
                  <a:pt x="78" y="52"/>
                </a:lnTo>
                <a:lnTo>
                  <a:pt x="84" y="57"/>
                </a:lnTo>
                <a:lnTo>
                  <a:pt x="90" y="59"/>
                </a:lnTo>
                <a:lnTo>
                  <a:pt x="100" y="67"/>
                </a:lnTo>
                <a:lnTo>
                  <a:pt x="109" y="75"/>
                </a:lnTo>
                <a:lnTo>
                  <a:pt x="130" y="94"/>
                </a:lnTo>
                <a:lnTo>
                  <a:pt x="134" y="98"/>
                </a:lnTo>
                <a:lnTo>
                  <a:pt x="140" y="102"/>
                </a:lnTo>
                <a:lnTo>
                  <a:pt x="144" y="103"/>
                </a:lnTo>
                <a:lnTo>
                  <a:pt x="149" y="103"/>
                </a:lnTo>
                <a:lnTo>
                  <a:pt x="159" y="113"/>
                </a:lnTo>
                <a:lnTo>
                  <a:pt x="172" y="121"/>
                </a:lnTo>
                <a:lnTo>
                  <a:pt x="171" y="126"/>
                </a:lnTo>
                <a:lnTo>
                  <a:pt x="169" y="130"/>
                </a:lnTo>
                <a:lnTo>
                  <a:pt x="163" y="125"/>
                </a:lnTo>
                <a:lnTo>
                  <a:pt x="159" y="123"/>
                </a:lnTo>
                <a:lnTo>
                  <a:pt x="155" y="121"/>
                </a:lnTo>
                <a:lnTo>
                  <a:pt x="151" y="121"/>
                </a:lnTo>
                <a:lnTo>
                  <a:pt x="149" y="121"/>
                </a:lnTo>
                <a:lnTo>
                  <a:pt x="149" y="125"/>
                </a:lnTo>
                <a:lnTo>
                  <a:pt x="149" y="128"/>
                </a:lnTo>
                <a:lnTo>
                  <a:pt x="149" y="132"/>
                </a:lnTo>
                <a:lnTo>
                  <a:pt x="151" y="136"/>
                </a:lnTo>
                <a:lnTo>
                  <a:pt x="153" y="138"/>
                </a:lnTo>
                <a:lnTo>
                  <a:pt x="155" y="140"/>
                </a:lnTo>
                <a:lnTo>
                  <a:pt x="151" y="146"/>
                </a:lnTo>
                <a:lnTo>
                  <a:pt x="149" y="150"/>
                </a:lnTo>
                <a:lnTo>
                  <a:pt x="146" y="159"/>
                </a:lnTo>
                <a:lnTo>
                  <a:pt x="144" y="169"/>
                </a:lnTo>
                <a:lnTo>
                  <a:pt x="134" y="167"/>
                </a:lnTo>
                <a:lnTo>
                  <a:pt x="128" y="163"/>
                </a:lnTo>
                <a:lnTo>
                  <a:pt x="136" y="157"/>
                </a:lnTo>
                <a:lnTo>
                  <a:pt x="138" y="148"/>
                </a:lnTo>
                <a:lnTo>
                  <a:pt x="136" y="138"/>
                </a:lnTo>
                <a:lnTo>
                  <a:pt x="132" y="128"/>
                </a:lnTo>
                <a:lnTo>
                  <a:pt x="125" y="123"/>
                </a:lnTo>
                <a:lnTo>
                  <a:pt x="119" y="119"/>
                </a:lnTo>
                <a:lnTo>
                  <a:pt x="111" y="115"/>
                </a:lnTo>
                <a:lnTo>
                  <a:pt x="105" y="111"/>
                </a:lnTo>
                <a:lnTo>
                  <a:pt x="101" y="107"/>
                </a:lnTo>
                <a:lnTo>
                  <a:pt x="100" y="105"/>
                </a:lnTo>
                <a:lnTo>
                  <a:pt x="84" y="102"/>
                </a:lnTo>
                <a:lnTo>
                  <a:pt x="73" y="96"/>
                </a:lnTo>
                <a:lnTo>
                  <a:pt x="63" y="88"/>
                </a:lnTo>
                <a:lnTo>
                  <a:pt x="54" y="79"/>
                </a:lnTo>
                <a:lnTo>
                  <a:pt x="42" y="59"/>
                </a:lnTo>
                <a:lnTo>
                  <a:pt x="36" y="48"/>
                </a:lnTo>
                <a:lnTo>
                  <a:pt x="29" y="48"/>
                </a:lnTo>
                <a:lnTo>
                  <a:pt x="21" y="48"/>
                </a:lnTo>
                <a:lnTo>
                  <a:pt x="13" y="50"/>
                </a:lnTo>
                <a:lnTo>
                  <a:pt x="7" y="55"/>
                </a:lnTo>
                <a:lnTo>
                  <a:pt x="4" y="50"/>
                </a:lnTo>
                <a:lnTo>
                  <a:pt x="2" y="44"/>
                </a:lnTo>
                <a:lnTo>
                  <a:pt x="0" y="38"/>
                </a:lnTo>
                <a:lnTo>
                  <a:pt x="0" y="32"/>
                </a:lnTo>
                <a:lnTo>
                  <a:pt x="0" y="27"/>
                </a:lnTo>
                <a:lnTo>
                  <a:pt x="2" y="19"/>
                </a:lnTo>
                <a:lnTo>
                  <a:pt x="2" y="15"/>
                </a:lnTo>
                <a:lnTo>
                  <a:pt x="7" y="15"/>
                </a:lnTo>
                <a:lnTo>
                  <a:pt x="13" y="11"/>
                </a:lnTo>
                <a:lnTo>
                  <a:pt x="19" y="8"/>
                </a:lnTo>
                <a:lnTo>
                  <a:pt x="21" y="11"/>
                </a:lnTo>
                <a:lnTo>
                  <a:pt x="25" y="15"/>
                </a:lnTo>
                <a:lnTo>
                  <a:pt x="29" y="15"/>
                </a:lnTo>
                <a:lnTo>
                  <a:pt x="32" y="15"/>
                </a:lnTo>
                <a:lnTo>
                  <a:pt x="42" y="8"/>
                </a:lnTo>
                <a:lnTo>
                  <a:pt x="52" y="2"/>
                </a:lnTo>
                <a:lnTo>
                  <a:pt x="73" y="0"/>
                </a:lnTo>
                <a:lnTo>
                  <a:pt x="78" y="4"/>
                </a:lnTo>
                <a:lnTo>
                  <a:pt x="84" y="6"/>
                </a:lnTo>
                <a:lnTo>
                  <a:pt x="92" y="8"/>
                </a:lnTo>
                <a:lnTo>
                  <a:pt x="100" y="8"/>
                </a:lnTo>
                <a:lnTo>
                  <a:pt x="100" y="15"/>
                </a:lnTo>
                <a:lnTo>
                  <a:pt x="98" y="21"/>
                </a:lnTo>
                <a:lnTo>
                  <a:pt x="98" y="27"/>
                </a:lnTo>
                <a:lnTo>
                  <a:pt x="100" y="32"/>
                </a:lnTo>
                <a:close/>
              </a:path>
            </a:pathLst>
          </a:custGeom>
          <a:solidFill>
            <a:srgbClr val="FFCC66"/>
          </a:solidFill>
          <a:ln w="3175">
            <a:solidFill>
              <a:srgbClr val="6600FF"/>
            </a:solidFill>
            <a:round/>
            <a:headEnd/>
            <a:tailEnd/>
          </a:ln>
        </p:spPr>
        <p:txBody>
          <a:bodyPr/>
          <a:lstStyle/>
          <a:p>
            <a:endParaRPr lang="it-IT"/>
          </a:p>
        </p:txBody>
      </p:sp>
      <p:sp>
        <p:nvSpPr>
          <p:cNvPr id="15694" name="Freeform 629"/>
          <p:cNvSpPr>
            <a:spLocks noChangeAspect="1"/>
          </p:cNvSpPr>
          <p:nvPr/>
        </p:nvSpPr>
        <p:spPr bwMode="auto">
          <a:xfrm>
            <a:off x="4278313" y="2765425"/>
            <a:ext cx="292100" cy="285750"/>
          </a:xfrm>
          <a:custGeom>
            <a:avLst/>
            <a:gdLst>
              <a:gd name="T0" fmla="*/ 2147483647 w 172"/>
              <a:gd name="T1" fmla="*/ 2147483647 h 169"/>
              <a:gd name="T2" fmla="*/ 2147483647 w 172"/>
              <a:gd name="T3" fmla="*/ 2147483647 h 169"/>
              <a:gd name="T4" fmla="*/ 2147483647 w 172"/>
              <a:gd name="T5" fmla="*/ 2147483647 h 169"/>
              <a:gd name="T6" fmla="*/ 2147483647 w 172"/>
              <a:gd name="T7" fmla="*/ 2147483647 h 169"/>
              <a:gd name="T8" fmla="*/ 2147483647 w 172"/>
              <a:gd name="T9" fmla="*/ 2147483647 h 169"/>
              <a:gd name="T10" fmla="*/ 2147483647 w 172"/>
              <a:gd name="T11" fmla="*/ 2147483647 h 169"/>
              <a:gd name="T12" fmla="*/ 2147483647 w 172"/>
              <a:gd name="T13" fmla="*/ 2147483647 h 169"/>
              <a:gd name="T14" fmla="*/ 2147483647 w 172"/>
              <a:gd name="T15" fmla="*/ 2147483647 h 169"/>
              <a:gd name="T16" fmla="*/ 2147483647 w 172"/>
              <a:gd name="T17" fmla="*/ 2147483647 h 169"/>
              <a:gd name="T18" fmla="*/ 2147483647 w 172"/>
              <a:gd name="T19" fmla="*/ 2147483647 h 169"/>
              <a:gd name="T20" fmla="*/ 2147483647 w 172"/>
              <a:gd name="T21" fmla="*/ 2147483647 h 169"/>
              <a:gd name="T22" fmla="*/ 2147483647 w 172"/>
              <a:gd name="T23" fmla="*/ 2147483647 h 169"/>
              <a:gd name="T24" fmla="*/ 2147483647 w 172"/>
              <a:gd name="T25" fmla="*/ 2147483647 h 169"/>
              <a:gd name="T26" fmla="*/ 2147483647 w 172"/>
              <a:gd name="T27" fmla="*/ 2147483647 h 169"/>
              <a:gd name="T28" fmla="*/ 2147483647 w 172"/>
              <a:gd name="T29" fmla="*/ 2147483647 h 169"/>
              <a:gd name="T30" fmla="*/ 2147483647 w 172"/>
              <a:gd name="T31" fmla="*/ 2147483647 h 169"/>
              <a:gd name="T32" fmla="*/ 2147483647 w 172"/>
              <a:gd name="T33" fmla="*/ 2147483647 h 169"/>
              <a:gd name="T34" fmla="*/ 2147483647 w 172"/>
              <a:gd name="T35" fmla="*/ 2147483647 h 169"/>
              <a:gd name="T36" fmla="*/ 2147483647 w 172"/>
              <a:gd name="T37" fmla="*/ 2147483647 h 169"/>
              <a:gd name="T38" fmla="*/ 2147483647 w 172"/>
              <a:gd name="T39" fmla="*/ 2147483647 h 169"/>
              <a:gd name="T40" fmla="*/ 2147483647 w 172"/>
              <a:gd name="T41" fmla="*/ 2147483647 h 169"/>
              <a:gd name="T42" fmla="*/ 2147483647 w 172"/>
              <a:gd name="T43" fmla="*/ 2147483647 h 169"/>
              <a:gd name="T44" fmla="*/ 2147483647 w 172"/>
              <a:gd name="T45" fmla="*/ 2147483647 h 169"/>
              <a:gd name="T46" fmla="*/ 2147483647 w 172"/>
              <a:gd name="T47" fmla="*/ 2147483647 h 169"/>
              <a:gd name="T48" fmla="*/ 2147483647 w 172"/>
              <a:gd name="T49" fmla="*/ 2147483647 h 169"/>
              <a:gd name="T50" fmla="*/ 2147483647 w 172"/>
              <a:gd name="T51" fmla="*/ 2147483647 h 169"/>
              <a:gd name="T52" fmla="*/ 2147483647 w 172"/>
              <a:gd name="T53" fmla="*/ 2147483647 h 169"/>
              <a:gd name="T54" fmla="*/ 2147483647 w 172"/>
              <a:gd name="T55" fmla="*/ 2147483647 h 169"/>
              <a:gd name="T56" fmla="*/ 2147483647 w 172"/>
              <a:gd name="T57" fmla="*/ 2147483647 h 169"/>
              <a:gd name="T58" fmla="*/ 2147483647 w 172"/>
              <a:gd name="T59" fmla="*/ 2147483647 h 169"/>
              <a:gd name="T60" fmla="*/ 2147483647 w 172"/>
              <a:gd name="T61" fmla="*/ 2147483647 h 169"/>
              <a:gd name="T62" fmla="*/ 2147483647 w 172"/>
              <a:gd name="T63" fmla="*/ 2147483647 h 169"/>
              <a:gd name="T64" fmla="*/ 2147483647 w 172"/>
              <a:gd name="T65" fmla="*/ 2147483647 h 169"/>
              <a:gd name="T66" fmla="*/ 0 w 172"/>
              <a:gd name="T67" fmla="*/ 2147483647 h 169"/>
              <a:gd name="T68" fmla="*/ 0 w 172"/>
              <a:gd name="T69" fmla="*/ 2147483647 h 169"/>
              <a:gd name="T70" fmla="*/ 2147483647 w 172"/>
              <a:gd name="T71" fmla="*/ 2147483647 h 169"/>
              <a:gd name="T72" fmla="*/ 2147483647 w 172"/>
              <a:gd name="T73" fmla="*/ 2147483647 h 169"/>
              <a:gd name="T74" fmla="*/ 2147483647 w 172"/>
              <a:gd name="T75" fmla="*/ 2147483647 h 169"/>
              <a:gd name="T76" fmla="*/ 2147483647 w 172"/>
              <a:gd name="T77" fmla="*/ 2147483647 h 169"/>
              <a:gd name="T78" fmla="*/ 2147483647 w 172"/>
              <a:gd name="T79" fmla="*/ 2147483647 h 169"/>
              <a:gd name="T80" fmla="*/ 2147483647 w 172"/>
              <a:gd name="T81" fmla="*/ 2147483647 h 169"/>
              <a:gd name="T82" fmla="*/ 2147483647 w 172"/>
              <a:gd name="T83" fmla="*/ 2147483647 h 169"/>
              <a:gd name="T84" fmla="*/ 2147483647 w 172"/>
              <a:gd name="T85" fmla="*/ 0 h 169"/>
              <a:gd name="T86" fmla="*/ 2147483647 w 172"/>
              <a:gd name="T87" fmla="*/ 2147483647 h 169"/>
              <a:gd name="T88" fmla="*/ 2147483647 w 172"/>
              <a:gd name="T89" fmla="*/ 2147483647 h 169"/>
              <a:gd name="T90" fmla="*/ 2147483647 w 172"/>
              <a:gd name="T91" fmla="*/ 2147483647 h 169"/>
              <a:gd name="T92" fmla="*/ 2147483647 w 172"/>
              <a:gd name="T93" fmla="*/ 2147483647 h 169"/>
              <a:gd name="T94" fmla="*/ 2147483647 w 172"/>
              <a:gd name="T95" fmla="*/ 2147483647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2"/>
              <a:gd name="T145" fmla="*/ 0 h 169"/>
              <a:gd name="T146" fmla="*/ 172 w 172"/>
              <a:gd name="T147" fmla="*/ 169 h 1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2" h="169">
                <a:moveTo>
                  <a:pt x="100" y="32"/>
                </a:moveTo>
                <a:lnTo>
                  <a:pt x="96" y="32"/>
                </a:lnTo>
                <a:lnTo>
                  <a:pt x="94" y="31"/>
                </a:lnTo>
                <a:lnTo>
                  <a:pt x="90" y="29"/>
                </a:lnTo>
                <a:lnTo>
                  <a:pt x="88" y="19"/>
                </a:lnTo>
                <a:lnTo>
                  <a:pt x="78" y="23"/>
                </a:lnTo>
                <a:lnTo>
                  <a:pt x="77" y="27"/>
                </a:lnTo>
                <a:lnTo>
                  <a:pt x="75" y="31"/>
                </a:lnTo>
                <a:lnTo>
                  <a:pt x="75" y="38"/>
                </a:lnTo>
                <a:lnTo>
                  <a:pt x="77" y="46"/>
                </a:lnTo>
                <a:lnTo>
                  <a:pt x="78" y="52"/>
                </a:lnTo>
                <a:lnTo>
                  <a:pt x="84" y="57"/>
                </a:lnTo>
                <a:lnTo>
                  <a:pt x="90" y="59"/>
                </a:lnTo>
                <a:lnTo>
                  <a:pt x="100" y="67"/>
                </a:lnTo>
                <a:lnTo>
                  <a:pt x="109" y="75"/>
                </a:lnTo>
                <a:lnTo>
                  <a:pt x="130" y="94"/>
                </a:lnTo>
                <a:lnTo>
                  <a:pt x="134" y="98"/>
                </a:lnTo>
                <a:lnTo>
                  <a:pt x="140" y="102"/>
                </a:lnTo>
                <a:lnTo>
                  <a:pt x="144" y="103"/>
                </a:lnTo>
                <a:lnTo>
                  <a:pt x="149" y="103"/>
                </a:lnTo>
                <a:lnTo>
                  <a:pt x="159" y="113"/>
                </a:lnTo>
                <a:lnTo>
                  <a:pt x="172" y="121"/>
                </a:lnTo>
                <a:lnTo>
                  <a:pt x="171" y="126"/>
                </a:lnTo>
                <a:lnTo>
                  <a:pt x="169" y="130"/>
                </a:lnTo>
                <a:lnTo>
                  <a:pt x="163" y="125"/>
                </a:lnTo>
                <a:lnTo>
                  <a:pt x="159" y="123"/>
                </a:lnTo>
                <a:lnTo>
                  <a:pt x="155" y="121"/>
                </a:lnTo>
                <a:lnTo>
                  <a:pt x="151" y="121"/>
                </a:lnTo>
                <a:lnTo>
                  <a:pt x="149" y="121"/>
                </a:lnTo>
                <a:lnTo>
                  <a:pt x="149" y="125"/>
                </a:lnTo>
                <a:lnTo>
                  <a:pt x="149" y="128"/>
                </a:lnTo>
                <a:lnTo>
                  <a:pt x="149" y="132"/>
                </a:lnTo>
                <a:lnTo>
                  <a:pt x="151" y="136"/>
                </a:lnTo>
                <a:lnTo>
                  <a:pt x="153" y="138"/>
                </a:lnTo>
                <a:lnTo>
                  <a:pt x="155" y="140"/>
                </a:lnTo>
                <a:lnTo>
                  <a:pt x="151" y="146"/>
                </a:lnTo>
                <a:lnTo>
                  <a:pt x="149" y="150"/>
                </a:lnTo>
                <a:lnTo>
                  <a:pt x="146" y="159"/>
                </a:lnTo>
                <a:lnTo>
                  <a:pt x="144" y="169"/>
                </a:lnTo>
                <a:lnTo>
                  <a:pt x="134" y="167"/>
                </a:lnTo>
                <a:lnTo>
                  <a:pt x="128" y="163"/>
                </a:lnTo>
                <a:lnTo>
                  <a:pt x="136" y="157"/>
                </a:lnTo>
                <a:lnTo>
                  <a:pt x="138" y="148"/>
                </a:lnTo>
                <a:lnTo>
                  <a:pt x="136" y="138"/>
                </a:lnTo>
                <a:lnTo>
                  <a:pt x="132" y="128"/>
                </a:lnTo>
                <a:lnTo>
                  <a:pt x="125" y="123"/>
                </a:lnTo>
                <a:lnTo>
                  <a:pt x="119" y="119"/>
                </a:lnTo>
                <a:lnTo>
                  <a:pt x="111" y="115"/>
                </a:lnTo>
                <a:lnTo>
                  <a:pt x="105" y="111"/>
                </a:lnTo>
                <a:lnTo>
                  <a:pt x="101" y="107"/>
                </a:lnTo>
                <a:lnTo>
                  <a:pt x="100" y="105"/>
                </a:lnTo>
                <a:lnTo>
                  <a:pt x="84" y="102"/>
                </a:lnTo>
                <a:lnTo>
                  <a:pt x="73" y="96"/>
                </a:lnTo>
                <a:lnTo>
                  <a:pt x="63" y="88"/>
                </a:lnTo>
                <a:lnTo>
                  <a:pt x="54" y="79"/>
                </a:lnTo>
                <a:lnTo>
                  <a:pt x="42" y="59"/>
                </a:lnTo>
                <a:lnTo>
                  <a:pt x="36" y="48"/>
                </a:lnTo>
                <a:lnTo>
                  <a:pt x="29" y="48"/>
                </a:lnTo>
                <a:lnTo>
                  <a:pt x="21" y="48"/>
                </a:lnTo>
                <a:lnTo>
                  <a:pt x="13" y="50"/>
                </a:lnTo>
                <a:lnTo>
                  <a:pt x="7" y="55"/>
                </a:lnTo>
                <a:lnTo>
                  <a:pt x="4" y="50"/>
                </a:lnTo>
                <a:lnTo>
                  <a:pt x="2" y="44"/>
                </a:lnTo>
                <a:lnTo>
                  <a:pt x="0" y="38"/>
                </a:lnTo>
                <a:lnTo>
                  <a:pt x="0" y="32"/>
                </a:lnTo>
                <a:lnTo>
                  <a:pt x="0" y="27"/>
                </a:lnTo>
                <a:lnTo>
                  <a:pt x="2" y="19"/>
                </a:lnTo>
                <a:lnTo>
                  <a:pt x="2" y="15"/>
                </a:lnTo>
                <a:lnTo>
                  <a:pt x="7" y="15"/>
                </a:lnTo>
                <a:lnTo>
                  <a:pt x="13" y="11"/>
                </a:lnTo>
                <a:lnTo>
                  <a:pt x="19" y="8"/>
                </a:lnTo>
                <a:lnTo>
                  <a:pt x="21" y="11"/>
                </a:lnTo>
                <a:lnTo>
                  <a:pt x="25" y="15"/>
                </a:lnTo>
                <a:lnTo>
                  <a:pt x="29" y="15"/>
                </a:lnTo>
                <a:lnTo>
                  <a:pt x="32" y="15"/>
                </a:lnTo>
                <a:lnTo>
                  <a:pt x="42" y="8"/>
                </a:lnTo>
                <a:lnTo>
                  <a:pt x="52" y="2"/>
                </a:lnTo>
                <a:lnTo>
                  <a:pt x="73" y="0"/>
                </a:lnTo>
                <a:lnTo>
                  <a:pt x="78" y="4"/>
                </a:lnTo>
                <a:lnTo>
                  <a:pt x="84" y="6"/>
                </a:lnTo>
                <a:lnTo>
                  <a:pt x="92" y="8"/>
                </a:lnTo>
                <a:lnTo>
                  <a:pt x="100" y="8"/>
                </a:lnTo>
                <a:lnTo>
                  <a:pt x="100" y="15"/>
                </a:lnTo>
                <a:lnTo>
                  <a:pt x="98" y="21"/>
                </a:lnTo>
                <a:lnTo>
                  <a:pt x="98" y="27"/>
                </a:lnTo>
                <a:lnTo>
                  <a:pt x="100" y="32"/>
                </a:lnTo>
              </a:path>
            </a:pathLst>
          </a:custGeom>
          <a:solidFill>
            <a:srgbClr val="FFCC66"/>
          </a:solidFill>
          <a:ln w="3175">
            <a:solidFill>
              <a:srgbClr val="6600FF"/>
            </a:solidFill>
            <a:round/>
            <a:headEnd/>
            <a:tailEnd/>
          </a:ln>
        </p:spPr>
        <p:txBody>
          <a:bodyPr/>
          <a:lstStyle/>
          <a:p>
            <a:endParaRPr lang="it-IT"/>
          </a:p>
        </p:txBody>
      </p:sp>
      <p:sp>
        <p:nvSpPr>
          <p:cNvPr id="15695" name="Freeform 630"/>
          <p:cNvSpPr>
            <a:spLocks noChangeAspect="1"/>
          </p:cNvSpPr>
          <p:nvPr/>
        </p:nvSpPr>
        <p:spPr bwMode="auto">
          <a:xfrm>
            <a:off x="3970338" y="2624138"/>
            <a:ext cx="330200" cy="284162"/>
          </a:xfrm>
          <a:custGeom>
            <a:avLst/>
            <a:gdLst>
              <a:gd name="T0" fmla="*/ 2147483647 w 195"/>
              <a:gd name="T1" fmla="*/ 2147483647 h 167"/>
              <a:gd name="T2" fmla="*/ 2147483647 w 195"/>
              <a:gd name="T3" fmla="*/ 2147483647 h 167"/>
              <a:gd name="T4" fmla="*/ 2147483647 w 195"/>
              <a:gd name="T5" fmla="*/ 2147483647 h 167"/>
              <a:gd name="T6" fmla="*/ 2147483647 w 195"/>
              <a:gd name="T7" fmla="*/ 2147483647 h 167"/>
              <a:gd name="T8" fmla="*/ 0 w 195"/>
              <a:gd name="T9" fmla="*/ 2147483647 h 167"/>
              <a:gd name="T10" fmla="*/ 2147483647 w 195"/>
              <a:gd name="T11" fmla="*/ 2147483647 h 167"/>
              <a:gd name="T12" fmla="*/ 2147483647 w 195"/>
              <a:gd name="T13" fmla="*/ 2147483647 h 167"/>
              <a:gd name="T14" fmla="*/ 2147483647 w 195"/>
              <a:gd name="T15" fmla="*/ 2147483647 h 167"/>
              <a:gd name="T16" fmla="*/ 2147483647 w 195"/>
              <a:gd name="T17" fmla="*/ 2147483647 h 167"/>
              <a:gd name="T18" fmla="*/ 2147483647 w 195"/>
              <a:gd name="T19" fmla="*/ 2147483647 h 167"/>
              <a:gd name="T20" fmla="*/ 2147483647 w 195"/>
              <a:gd name="T21" fmla="*/ 2147483647 h 167"/>
              <a:gd name="T22" fmla="*/ 2147483647 w 195"/>
              <a:gd name="T23" fmla="*/ 2147483647 h 167"/>
              <a:gd name="T24" fmla="*/ 2147483647 w 195"/>
              <a:gd name="T25" fmla="*/ 2147483647 h 167"/>
              <a:gd name="T26" fmla="*/ 2147483647 w 195"/>
              <a:gd name="T27" fmla="*/ 0 h 167"/>
              <a:gd name="T28" fmla="*/ 2147483647 w 195"/>
              <a:gd name="T29" fmla="*/ 2147483647 h 167"/>
              <a:gd name="T30" fmla="*/ 2147483647 w 195"/>
              <a:gd name="T31" fmla="*/ 2147483647 h 167"/>
              <a:gd name="T32" fmla="*/ 2147483647 w 195"/>
              <a:gd name="T33" fmla="*/ 2147483647 h 167"/>
              <a:gd name="T34" fmla="*/ 2147483647 w 195"/>
              <a:gd name="T35" fmla="*/ 2147483647 h 167"/>
              <a:gd name="T36" fmla="*/ 2147483647 w 195"/>
              <a:gd name="T37" fmla="*/ 2147483647 h 167"/>
              <a:gd name="T38" fmla="*/ 2147483647 w 195"/>
              <a:gd name="T39" fmla="*/ 2147483647 h 167"/>
              <a:gd name="T40" fmla="*/ 2147483647 w 195"/>
              <a:gd name="T41" fmla="*/ 2147483647 h 167"/>
              <a:gd name="T42" fmla="*/ 2147483647 w 195"/>
              <a:gd name="T43" fmla="*/ 2147483647 h 167"/>
              <a:gd name="T44" fmla="*/ 2147483647 w 195"/>
              <a:gd name="T45" fmla="*/ 2147483647 h 167"/>
              <a:gd name="T46" fmla="*/ 2147483647 w 195"/>
              <a:gd name="T47" fmla="*/ 2147483647 h 167"/>
              <a:gd name="T48" fmla="*/ 2147483647 w 195"/>
              <a:gd name="T49" fmla="*/ 2147483647 h 167"/>
              <a:gd name="T50" fmla="*/ 2147483647 w 195"/>
              <a:gd name="T51" fmla="*/ 2147483647 h 167"/>
              <a:gd name="T52" fmla="*/ 2147483647 w 195"/>
              <a:gd name="T53" fmla="*/ 2147483647 h 167"/>
              <a:gd name="T54" fmla="*/ 2147483647 w 195"/>
              <a:gd name="T55" fmla="*/ 2147483647 h 167"/>
              <a:gd name="T56" fmla="*/ 2147483647 w 195"/>
              <a:gd name="T57" fmla="*/ 2147483647 h 167"/>
              <a:gd name="T58" fmla="*/ 2147483647 w 195"/>
              <a:gd name="T59" fmla="*/ 2147483647 h 167"/>
              <a:gd name="T60" fmla="*/ 2147483647 w 195"/>
              <a:gd name="T61" fmla="*/ 2147483647 h 167"/>
              <a:gd name="T62" fmla="*/ 2147483647 w 195"/>
              <a:gd name="T63" fmla="*/ 2147483647 h 167"/>
              <a:gd name="T64" fmla="*/ 2147483647 w 195"/>
              <a:gd name="T65" fmla="*/ 2147483647 h 167"/>
              <a:gd name="T66" fmla="*/ 2147483647 w 195"/>
              <a:gd name="T67" fmla="*/ 2147483647 h 167"/>
              <a:gd name="T68" fmla="*/ 2147483647 w 195"/>
              <a:gd name="T69" fmla="*/ 2147483647 h 167"/>
              <a:gd name="T70" fmla="*/ 2147483647 w 195"/>
              <a:gd name="T71" fmla="*/ 2147483647 h 167"/>
              <a:gd name="T72" fmla="*/ 2147483647 w 195"/>
              <a:gd name="T73" fmla="*/ 2147483647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167"/>
              <a:gd name="T113" fmla="*/ 195 w 195"/>
              <a:gd name="T114" fmla="*/ 167 h 1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167">
                <a:moveTo>
                  <a:pt x="44" y="144"/>
                </a:moveTo>
                <a:lnTo>
                  <a:pt x="44" y="137"/>
                </a:lnTo>
                <a:lnTo>
                  <a:pt x="44" y="129"/>
                </a:lnTo>
                <a:lnTo>
                  <a:pt x="44" y="117"/>
                </a:lnTo>
                <a:lnTo>
                  <a:pt x="46" y="110"/>
                </a:lnTo>
                <a:lnTo>
                  <a:pt x="42" y="94"/>
                </a:lnTo>
                <a:lnTo>
                  <a:pt x="38" y="81"/>
                </a:lnTo>
                <a:lnTo>
                  <a:pt x="17" y="71"/>
                </a:lnTo>
                <a:lnTo>
                  <a:pt x="0" y="60"/>
                </a:lnTo>
                <a:lnTo>
                  <a:pt x="0" y="54"/>
                </a:lnTo>
                <a:lnTo>
                  <a:pt x="7" y="50"/>
                </a:lnTo>
                <a:lnTo>
                  <a:pt x="15" y="46"/>
                </a:lnTo>
                <a:lnTo>
                  <a:pt x="26" y="54"/>
                </a:lnTo>
                <a:lnTo>
                  <a:pt x="32" y="52"/>
                </a:lnTo>
                <a:lnTo>
                  <a:pt x="36" y="50"/>
                </a:lnTo>
                <a:lnTo>
                  <a:pt x="42" y="52"/>
                </a:lnTo>
                <a:lnTo>
                  <a:pt x="46" y="54"/>
                </a:lnTo>
                <a:lnTo>
                  <a:pt x="46" y="29"/>
                </a:lnTo>
                <a:lnTo>
                  <a:pt x="49" y="35"/>
                </a:lnTo>
                <a:lnTo>
                  <a:pt x="57" y="37"/>
                </a:lnTo>
                <a:lnTo>
                  <a:pt x="63" y="37"/>
                </a:lnTo>
                <a:lnTo>
                  <a:pt x="69" y="33"/>
                </a:lnTo>
                <a:lnTo>
                  <a:pt x="74" y="29"/>
                </a:lnTo>
                <a:lnTo>
                  <a:pt x="80" y="25"/>
                </a:lnTo>
                <a:lnTo>
                  <a:pt x="88" y="14"/>
                </a:lnTo>
                <a:lnTo>
                  <a:pt x="92" y="4"/>
                </a:lnTo>
                <a:lnTo>
                  <a:pt x="103" y="2"/>
                </a:lnTo>
                <a:lnTo>
                  <a:pt x="113" y="0"/>
                </a:lnTo>
                <a:lnTo>
                  <a:pt x="113" y="10"/>
                </a:lnTo>
                <a:lnTo>
                  <a:pt x="136" y="21"/>
                </a:lnTo>
                <a:lnTo>
                  <a:pt x="157" y="33"/>
                </a:lnTo>
                <a:lnTo>
                  <a:pt x="163" y="35"/>
                </a:lnTo>
                <a:lnTo>
                  <a:pt x="170" y="39"/>
                </a:lnTo>
                <a:lnTo>
                  <a:pt x="184" y="41"/>
                </a:lnTo>
                <a:lnTo>
                  <a:pt x="195" y="43"/>
                </a:lnTo>
                <a:lnTo>
                  <a:pt x="189" y="54"/>
                </a:lnTo>
                <a:lnTo>
                  <a:pt x="184" y="68"/>
                </a:lnTo>
                <a:lnTo>
                  <a:pt x="182" y="75"/>
                </a:lnTo>
                <a:lnTo>
                  <a:pt x="178" y="81"/>
                </a:lnTo>
                <a:lnTo>
                  <a:pt x="174" y="87"/>
                </a:lnTo>
                <a:lnTo>
                  <a:pt x="170" y="91"/>
                </a:lnTo>
                <a:lnTo>
                  <a:pt x="176" y="96"/>
                </a:lnTo>
                <a:lnTo>
                  <a:pt x="184" y="98"/>
                </a:lnTo>
                <a:lnTo>
                  <a:pt x="184" y="104"/>
                </a:lnTo>
                <a:lnTo>
                  <a:pt x="182" y="112"/>
                </a:lnTo>
                <a:lnTo>
                  <a:pt x="182" y="115"/>
                </a:lnTo>
                <a:lnTo>
                  <a:pt x="182" y="121"/>
                </a:lnTo>
                <a:lnTo>
                  <a:pt x="184" y="127"/>
                </a:lnTo>
                <a:lnTo>
                  <a:pt x="186" y="133"/>
                </a:lnTo>
                <a:lnTo>
                  <a:pt x="189" y="138"/>
                </a:lnTo>
                <a:lnTo>
                  <a:pt x="180" y="146"/>
                </a:lnTo>
                <a:lnTo>
                  <a:pt x="170" y="154"/>
                </a:lnTo>
                <a:lnTo>
                  <a:pt x="166" y="156"/>
                </a:lnTo>
                <a:lnTo>
                  <a:pt x="161" y="156"/>
                </a:lnTo>
                <a:lnTo>
                  <a:pt x="155" y="156"/>
                </a:lnTo>
                <a:lnTo>
                  <a:pt x="147" y="152"/>
                </a:lnTo>
                <a:lnTo>
                  <a:pt x="142" y="148"/>
                </a:lnTo>
                <a:lnTo>
                  <a:pt x="134" y="146"/>
                </a:lnTo>
                <a:lnTo>
                  <a:pt x="126" y="148"/>
                </a:lnTo>
                <a:lnTo>
                  <a:pt x="119" y="154"/>
                </a:lnTo>
                <a:lnTo>
                  <a:pt x="115" y="160"/>
                </a:lnTo>
                <a:lnTo>
                  <a:pt x="113" y="167"/>
                </a:lnTo>
                <a:lnTo>
                  <a:pt x="107" y="167"/>
                </a:lnTo>
                <a:lnTo>
                  <a:pt x="99" y="167"/>
                </a:lnTo>
                <a:lnTo>
                  <a:pt x="94" y="165"/>
                </a:lnTo>
                <a:lnTo>
                  <a:pt x="90" y="160"/>
                </a:lnTo>
                <a:lnTo>
                  <a:pt x="88" y="163"/>
                </a:lnTo>
                <a:lnTo>
                  <a:pt x="82" y="167"/>
                </a:lnTo>
                <a:lnTo>
                  <a:pt x="72" y="165"/>
                </a:lnTo>
                <a:lnTo>
                  <a:pt x="61" y="160"/>
                </a:lnTo>
                <a:lnTo>
                  <a:pt x="55" y="156"/>
                </a:lnTo>
                <a:lnTo>
                  <a:pt x="49" y="152"/>
                </a:lnTo>
                <a:lnTo>
                  <a:pt x="46" y="148"/>
                </a:lnTo>
                <a:lnTo>
                  <a:pt x="44" y="144"/>
                </a:lnTo>
                <a:close/>
              </a:path>
            </a:pathLst>
          </a:custGeom>
          <a:solidFill>
            <a:srgbClr val="FFCC66"/>
          </a:solidFill>
          <a:ln w="3175">
            <a:solidFill>
              <a:srgbClr val="6600FF"/>
            </a:solidFill>
            <a:round/>
            <a:headEnd/>
            <a:tailEnd/>
          </a:ln>
        </p:spPr>
        <p:txBody>
          <a:bodyPr/>
          <a:lstStyle/>
          <a:p>
            <a:endParaRPr lang="it-IT"/>
          </a:p>
        </p:txBody>
      </p:sp>
      <p:sp>
        <p:nvSpPr>
          <p:cNvPr id="15696" name="Freeform 631"/>
          <p:cNvSpPr>
            <a:spLocks noChangeAspect="1"/>
          </p:cNvSpPr>
          <p:nvPr/>
        </p:nvSpPr>
        <p:spPr bwMode="auto">
          <a:xfrm>
            <a:off x="4184650" y="2549525"/>
            <a:ext cx="93663" cy="82550"/>
          </a:xfrm>
          <a:custGeom>
            <a:avLst/>
            <a:gdLst>
              <a:gd name="T0" fmla="*/ 0 w 56"/>
              <a:gd name="T1" fmla="*/ 2147483647 h 48"/>
              <a:gd name="T2" fmla="*/ 0 w 56"/>
              <a:gd name="T3" fmla="*/ 2147483647 h 48"/>
              <a:gd name="T4" fmla="*/ 2147483647 w 56"/>
              <a:gd name="T5" fmla="*/ 2147483647 h 48"/>
              <a:gd name="T6" fmla="*/ 0 w 56"/>
              <a:gd name="T7" fmla="*/ 2147483647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2147483647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2147483647 w 56"/>
              <a:gd name="T29" fmla="*/ 2147483647 h 48"/>
              <a:gd name="T30" fmla="*/ 2147483647 w 56"/>
              <a:gd name="T31" fmla="*/ 2147483647 h 48"/>
              <a:gd name="T32" fmla="*/ 2147483647 w 56"/>
              <a:gd name="T33" fmla="*/ 2147483647 h 48"/>
              <a:gd name="T34" fmla="*/ 2147483647 w 56"/>
              <a:gd name="T35" fmla="*/ 2147483647 h 48"/>
              <a:gd name="T36" fmla="*/ 2147483647 w 56"/>
              <a:gd name="T37" fmla="*/ 2147483647 h 48"/>
              <a:gd name="T38" fmla="*/ 2147483647 w 56"/>
              <a:gd name="T39" fmla="*/ 2147483647 h 48"/>
              <a:gd name="T40" fmla="*/ 2147483647 w 56"/>
              <a:gd name="T41" fmla="*/ 2147483647 h 48"/>
              <a:gd name="T42" fmla="*/ 2147483647 w 56"/>
              <a:gd name="T43" fmla="*/ 2147483647 h 48"/>
              <a:gd name="T44" fmla="*/ 2147483647 w 56"/>
              <a:gd name="T45" fmla="*/ 2147483647 h 48"/>
              <a:gd name="T46" fmla="*/ 2147483647 w 56"/>
              <a:gd name="T47" fmla="*/ 2147483647 h 48"/>
              <a:gd name="T48" fmla="*/ 2147483647 w 56"/>
              <a:gd name="T49" fmla="*/ 0 h 48"/>
              <a:gd name="T50" fmla="*/ 2147483647 w 56"/>
              <a:gd name="T51" fmla="*/ 2147483647 h 48"/>
              <a:gd name="T52" fmla="*/ 2147483647 w 56"/>
              <a:gd name="T53" fmla="*/ 2147483647 h 48"/>
              <a:gd name="T54" fmla="*/ 2147483647 w 56"/>
              <a:gd name="T55" fmla="*/ 2147483647 h 48"/>
              <a:gd name="T56" fmla="*/ 2147483647 w 56"/>
              <a:gd name="T57" fmla="*/ 2147483647 h 48"/>
              <a:gd name="T58" fmla="*/ 2147483647 w 56"/>
              <a:gd name="T59" fmla="*/ 2147483647 h 48"/>
              <a:gd name="T60" fmla="*/ 0 w 56"/>
              <a:gd name="T61" fmla="*/ 2147483647 h 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48"/>
              <a:gd name="T95" fmla="*/ 56 w 56"/>
              <a:gd name="T96" fmla="*/ 48 h 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48">
                <a:moveTo>
                  <a:pt x="0" y="37"/>
                </a:moveTo>
                <a:lnTo>
                  <a:pt x="0" y="39"/>
                </a:lnTo>
                <a:lnTo>
                  <a:pt x="2" y="37"/>
                </a:lnTo>
                <a:lnTo>
                  <a:pt x="0" y="31"/>
                </a:lnTo>
                <a:lnTo>
                  <a:pt x="2" y="27"/>
                </a:lnTo>
                <a:lnTo>
                  <a:pt x="4" y="25"/>
                </a:lnTo>
                <a:lnTo>
                  <a:pt x="8" y="21"/>
                </a:lnTo>
                <a:lnTo>
                  <a:pt x="8" y="14"/>
                </a:lnTo>
                <a:lnTo>
                  <a:pt x="12" y="10"/>
                </a:lnTo>
                <a:lnTo>
                  <a:pt x="12" y="16"/>
                </a:lnTo>
                <a:lnTo>
                  <a:pt x="14" y="19"/>
                </a:lnTo>
                <a:lnTo>
                  <a:pt x="16" y="21"/>
                </a:lnTo>
                <a:lnTo>
                  <a:pt x="17" y="23"/>
                </a:lnTo>
                <a:lnTo>
                  <a:pt x="25" y="23"/>
                </a:lnTo>
                <a:lnTo>
                  <a:pt x="25" y="16"/>
                </a:lnTo>
                <a:lnTo>
                  <a:pt x="23" y="14"/>
                </a:lnTo>
                <a:lnTo>
                  <a:pt x="21" y="12"/>
                </a:lnTo>
                <a:lnTo>
                  <a:pt x="19" y="10"/>
                </a:lnTo>
                <a:lnTo>
                  <a:pt x="17" y="6"/>
                </a:lnTo>
                <a:lnTo>
                  <a:pt x="27" y="6"/>
                </a:lnTo>
                <a:lnTo>
                  <a:pt x="37" y="4"/>
                </a:lnTo>
                <a:lnTo>
                  <a:pt x="39" y="4"/>
                </a:lnTo>
                <a:lnTo>
                  <a:pt x="42" y="2"/>
                </a:lnTo>
                <a:lnTo>
                  <a:pt x="48" y="2"/>
                </a:lnTo>
                <a:lnTo>
                  <a:pt x="56" y="0"/>
                </a:lnTo>
                <a:lnTo>
                  <a:pt x="48" y="16"/>
                </a:lnTo>
                <a:lnTo>
                  <a:pt x="44" y="29"/>
                </a:lnTo>
                <a:lnTo>
                  <a:pt x="37" y="48"/>
                </a:lnTo>
                <a:lnTo>
                  <a:pt x="29" y="42"/>
                </a:lnTo>
                <a:lnTo>
                  <a:pt x="16" y="41"/>
                </a:lnTo>
                <a:lnTo>
                  <a:pt x="0" y="37"/>
                </a:lnTo>
                <a:close/>
              </a:path>
            </a:pathLst>
          </a:custGeom>
          <a:solidFill>
            <a:srgbClr val="FFCC66"/>
          </a:solidFill>
          <a:ln w="3175">
            <a:solidFill>
              <a:srgbClr val="6600FF"/>
            </a:solidFill>
            <a:round/>
            <a:headEnd/>
            <a:tailEnd/>
          </a:ln>
        </p:spPr>
        <p:txBody>
          <a:bodyPr/>
          <a:lstStyle/>
          <a:p>
            <a:endParaRPr lang="it-IT"/>
          </a:p>
        </p:txBody>
      </p:sp>
      <p:sp>
        <p:nvSpPr>
          <p:cNvPr id="15697" name="Freeform 632"/>
          <p:cNvSpPr>
            <a:spLocks noChangeAspect="1"/>
          </p:cNvSpPr>
          <p:nvPr/>
        </p:nvSpPr>
        <p:spPr bwMode="auto">
          <a:xfrm>
            <a:off x="4184650" y="2549525"/>
            <a:ext cx="93663" cy="82550"/>
          </a:xfrm>
          <a:custGeom>
            <a:avLst/>
            <a:gdLst>
              <a:gd name="T0" fmla="*/ 0 w 56"/>
              <a:gd name="T1" fmla="*/ 2147483647 h 48"/>
              <a:gd name="T2" fmla="*/ 0 w 56"/>
              <a:gd name="T3" fmla="*/ 2147483647 h 48"/>
              <a:gd name="T4" fmla="*/ 2147483647 w 56"/>
              <a:gd name="T5" fmla="*/ 2147483647 h 48"/>
              <a:gd name="T6" fmla="*/ 0 w 56"/>
              <a:gd name="T7" fmla="*/ 2147483647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2147483647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2147483647 w 56"/>
              <a:gd name="T29" fmla="*/ 2147483647 h 48"/>
              <a:gd name="T30" fmla="*/ 2147483647 w 56"/>
              <a:gd name="T31" fmla="*/ 2147483647 h 48"/>
              <a:gd name="T32" fmla="*/ 2147483647 w 56"/>
              <a:gd name="T33" fmla="*/ 2147483647 h 48"/>
              <a:gd name="T34" fmla="*/ 2147483647 w 56"/>
              <a:gd name="T35" fmla="*/ 2147483647 h 48"/>
              <a:gd name="T36" fmla="*/ 2147483647 w 56"/>
              <a:gd name="T37" fmla="*/ 2147483647 h 48"/>
              <a:gd name="T38" fmla="*/ 2147483647 w 56"/>
              <a:gd name="T39" fmla="*/ 2147483647 h 48"/>
              <a:gd name="T40" fmla="*/ 2147483647 w 56"/>
              <a:gd name="T41" fmla="*/ 2147483647 h 48"/>
              <a:gd name="T42" fmla="*/ 2147483647 w 56"/>
              <a:gd name="T43" fmla="*/ 2147483647 h 48"/>
              <a:gd name="T44" fmla="*/ 2147483647 w 56"/>
              <a:gd name="T45" fmla="*/ 2147483647 h 48"/>
              <a:gd name="T46" fmla="*/ 2147483647 w 56"/>
              <a:gd name="T47" fmla="*/ 2147483647 h 48"/>
              <a:gd name="T48" fmla="*/ 2147483647 w 56"/>
              <a:gd name="T49" fmla="*/ 2147483647 h 48"/>
              <a:gd name="T50" fmla="*/ 2147483647 w 56"/>
              <a:gd name="T51" fmla="*/ 2147483647 h 48"/>
              <a:gd name="T52" fmla="*/ 2147483647 w 56"/>
              <a:gd name="T53" fmla="*/ 0 h 48"/>
              <a:gd name="T54" fmla="*/ 2147483647 w 56"/>
              <a:gd name="T55" fmla="*/ 2147483647 h 48"/>
              <a:gd name="T56" fmla="*/ 2147483647 w 56"/>
              <a:gd name="T57" fmla="*/ 2147483647 h 48"/>
              <a:gd name="T58" fmla="*/ 2147483647 w 56"/>
              <a:gd name="T59" fmla="*/ 2147483647 h 48"/>
              <a:gd name="T60" fmla="*/ 2147483647 w 56"/>
              <a:gd name="T61" fmla="*/ 2147483647 h 48"/>
              <a:gd name="T62" fmla="*/ 2147483647 w 56"/>
              <a:gd name="T63" fmla="*/ 2147483647 h 48"/>
              <a:gd name="T64" fmla="*/ 2147483647 w 56"/>
              <a:gd name="T65" fmla="*/ 2147483647 h 48"/>
              <a:gd name="T66" fmla="*/ 2147483647 w 56"/>
              <a:gd name="T67" fmla="*/ 2147483647 h 48"/>
              <a:gd name="T68" fmla="*/ 2147483647 w 56"/>
              <a:gd name="T69" fmla="*/ 2147483647 h 48"/>
              <a:gd name="T70" fmla="*/ 0 w 56"/>
              <a:gd name="T71" fmla="*/ 2147483647 h 48"/>
              <a:gd name="T72" fmla="*/ 0 w 56"/>
              <a:gd name="T73" fmla="*/ 2147483647 h 48"/>
              <a:gd name="T74" fmla="*/ 0 w 56"/>
              <a:gd name="T75" fmla="*/ 2147483647 h 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48"/>
              <a:gd name="T116" fmla="*/ 56 w 56"/>
              <a:gd name="T117" fmla="*/ 48 h 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48">
                <a:moveTo>
                  <a:pt x="0" y="37"/>
                </a:moveTo>
                <a:lnTo>
                  <a:pt x="0" y="39"/>
                </a:lnTo>
                <a:lnTo>
                  <a:pt x="2" y="37"/>
                </a:lnTo>
                <a:lnTo>
                  <a:pt x="0" y="31"/>
                </a:lnTo>
                <a:lnTo>
                  <a:pt x="2" y="27"/>
                </a:lnTo>
                <a:lnTo>
                  <a:pt x="4" y="25"/>
                </a:lnTo>
                <a:lnTo>
                  <a:pt x="8" y="21"/>
                </a:lnTo>
                <a:lnTo>
                  <a:pt x="8" y="14"/>
                </a:lnTo>
                <a:lnTo>
                  <a:pt x="12" y="10"/>
                </a:lnTo>
                <a:lnTo>
                  <a:pt x="12" y="16"/>
                </a:lnTo>
                <a:lnTo>
                  <a:pt x="14" y="19"/>
                </a:lnTo>
                <a:lnTo>
                  <a:pt x="16" y="21"/>
                </a:lnTo>
                <a:lnTo>
                  <a:pt x="17" y="23"/>
                </a:lnTo>
                <a:lnTo>
                  <a:pt x="25" y="23"/>
                </a:lnTo>
                <a:lnTo>
                  <a:pt x="25" y="16"/>
                </a:lnTo>
                <a:lnTo>
                  <a:pt x="23" y="14"/>
                </a:lnTo>
                <a:lnTo>
                  <a:pt x="21" y="12"/>
                </a:lnTo>
                <a:lnTo>
                  <a:pt x="19" y="10"/>
                </a:lnTo>
                <a:lnTo>
                  <a:pt x="17" y="6"/>
                </a:lnTo>
                <a:lnTo>
                  <a:pt x="27" y="6"/>
                </a:lnTo>
                <a:lnTo>
                  <a:pt x="37" y="4"/>
                </a:lnTo>
                <a:lnTo>
                  <a:pt x="39" y="4"/>
                </a:lnTo>
                <a:lnTo>
                  <a:pt x="42" y="2"/>
                </a:lnTo>
                <a:lnTo>
                  <a:pt x="48" y="2"/>
                </a:lnTo>
                <a:lnTo>
                  <a:pt x="56" y="0"/>
                </a:lnTo>
                <a:lnTo>
                  <a:pt x="48" y="16"/>
                </a:lnTo>
                <a:lnTo>
                  <a:pt x="44" y="29"/>
                </a:lnTo>
                <a:lnTo>
                  <a:pt x="37" y="48"/>
                </a:lnTo>
                <a:lnTo>
                  <a:pt x="29" y="42"/>
                </a:lnTo>
                <a:lnTo>
                  <a:pt x="16" y="41"/>
                </a:lnTo>
                <a:lnTo>
                  <a:pt x="0" y="37"/>
                </a:lnTo>
              </a:path>
            </a:pathLst>
          </a:custGeom>
          <a:solidFill>
            <a:srgbClr val="FFCC66"/>
          </a:solidFill>
          <a:ln w="3175">
            <a:solidFill>
              <a:srgbClr val="6600FF"/>
            </a:solidFill>
            <a:round/>
            <a:headEnd/>
            <a:tailEnd/>
          </a:ln>
        </p:spPr>
        <p:txBody>
          <a:bodyPr/>
          <a:lstStyle/>
          <a:p>
            <a:endParaRPr lang="it-IT"/>
          </a:p>
        </p:txBody>
      </p:sp>
      <p:sp>
        <p:nvSpPr>
          <p:cNvPr id="15698" name="Freeform 633"/>
          <p:cNvSpPr>
            <a:spLocks noChangeAspect="1"/>
          </p:cNvSpPr>
          <p:nvPr/>
        </p:nvSpPr>
        <p:spPr bwMode="auto">
          <a:xfrm>
            <a:off x="4162425" y="2619375"/>
            <a:ext cx="95250" cy="57150"/>
          </a:xfrm>
          <a:custGeom>
            <a:avLst/>
            <a:gdLst>
              <a:gd name="T0" fmla="*/ 2147483647 w 57"/>
              <a:gd name="T1" fmla="*/ 2147483647 h 34"/>
              <a:gd name="T2" fmla="*/ 2147483647 w 57"/>
              <a:gd name="T3" fmla="*/ 2147483647 h 34"/>
              <a:gd name="T4" fmla="*/ 2147483647 w 57"/>
              <a:gd name="T5" fmla="*/ 2147483647 h 34"/>
              <a:gd name="T6" fmla="*/ 2147483647 w 57"/>
              <a:gd name="T7" fmla="*/ 2147483647 h 34"/>
              <a:gd name="T8" fmla="*/ 2147483647 w 57"/>
              <a:gd name="T9" fmla="*/ 2147483647 h 34"/>
              <a:gd name="T10" fmla="*/ 2147483647 w 57"/>
              <a:gd name="T11" fmla="*/ 2147483647 h 34"/>
              <a:gd name="T12" fmla="*/ 0 w 57"/>
              <a:gd name="T13" fmla="*/ 2147483647 h 34"/>
              <a:gd name="T14" fmla="*/ 0 w 57"/>
              <a:gd name="T15" fmla="*/ 2147483647 h 34"/>
              <a:gd name="T16" fmla="*/ 2147483647 w 57"/>
              <a:gd name="T17" fmla="*/ 2147483647 h 34"/>
              <a:gd name="T18" fmla="*/ 2147483647 w 57"/>
              <a:gd name="T19" fmla="*/ 0 h 34"/>
              <a:gd name="T20" fmla="*/ 2147483647 w 57"/>
              <a:gd name="T21" fmla="*/ 2147483647 h 34"/>
              <a:gd name="T22" fmla="*/ 2147483647 w 57"/>
              <a:gd name="T23" fmla="*/ 2147483647 h 34"/>
              <a:gd name="T24" fmla="*/ 2147483647 w 57"/>
              <a:gd name="T25" fmla="*/ 2147483647 h 34"/>
              <a:gd name="T26" fmla="*/ 2147483647 w 57"/>
              <a:gd name="T27" fmla="*/ 2147483647 h 34"/>
              <a:gd name="T28" fmla="*/ 2147483647 w 57"/>
              <a:gd name="T29" fmla="*/ 2147483647 h 34"/>
              <a:gd name="T30" fmla="*/ 2147483647 w 57"/>
              <a:gd name="T31" fmla="*/ 2147483647 h 34"/>
              <a:gd name="T32" fmla="*/ 2147483647 w 57"/>
              <a:gd name="T33" fmla="*/ 214748364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34"/>
              <a:gd name="T53" fmla="*/ 57 w 5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34">
                <a:moveTo>
                  <a:pt x="57" y="21"/>
                </a:moveTo>
                <a:lnTo>
                  <a:pt x="53" y="23"/>
                </a:lnTo>
                <a:lnTo>
                  <a:pt x="48" y="26"/>
                </a:lnTo>
                <a:lnTo>
                  <a:pt x="44" y="30"/>
                </a:lnTo>
                <a:lnTo>
                  <a:pt x="42" y="34"/>
                </a:lnTo>
                <a:lnTo>
                  <a:pt x="21" y="23"/>
                </a:lnTo>
                <a:lnTo>
                  <a:pt x="0" y="13"/>
                </a:lnTo>
                <a:lnTo>
                  <a:pt x="0" y="3"/>
                </a:lnTo>
                <a:lnTo>
                  <a:pt x="4" y="1"/>
                </a:lnTo>
                <a:lnTo>
                  <a:pt x="9" y="0"/>
                </a:lnTo>
                <a:lnTo>
                  <a:pt x="27" y="1"/>
                </a:lnTo>
                <a:lnTo>
                  <a:pt x="46" y="1"/>
                </a:lnTo>
                <a:lnTo>
                  <a:pt x="48" y="5"/>
                </a:lnTo>
                <a:lnTo>
                  <a:pt x="50" y="9"/>
                </a:lnTo>
                <a:lnTo>
                  <a:pt x="52" y="9"/>
                </a:lnTo>
                <a:lnTo>
                  <a:pt x="55" y="9"/>
                </a:lnTo>
                <a:lnTo>
                  <a:pt x="57" y="21"/>
                </a:lnTo>
                <a:close/>
              </a:path>
            </a:pathLst>
          </a:custGeom>
          <a:solidFill>
            <a:srgbClr val="FFCC66"/>
          </a:solidFill>
          <a:ln w="3175">
            <a:solidFill>
              <a:srgbClr val="6600FF"/>
            </a:solidFill>
            <a:round/>
            <a:headEnd/>
            <a:tailEnd/>
          </a:ln>
        </p:spPr>
        <p:txBody>
          <a:bodyPr/>
          <a:lstStyle/>
          <a:p>
            <a:endParaRPr lang="it-IT"/>
          </a:p>
        </p:txBody>
      </p:sp>
      <p:sp>
        <p:nvSpPr>
          <p:cNvPr id="15699" name="Freeform 634"/>
          <p:cNvSpPr>
            <a:spLocks noChangeAspect="1"/>
          </p:cNvSpPr>
          <p:nvPr/>
        </p:nvSpPr>
        <p:spPr bwMode="auto">
          <a:xfrm>
            <a:off x="4240213" y="2659063"/>
            <a:ext cx="22225" cy="28575"/>
          </a:xfrm>
          <a:custGeom>
            <a:avLst/>
            <a:gdLst>
              <a:gd name="T0" fmla="*/ 0 w 13"/>
              <a:gd name="T1" fmla="*/ 2147483647 h 17"/>
              <a:gd name="T2" fmla="*/ 0 w 13"/>
              <a:gd name="T3" fmla="*/ 2147483647 h 17"/>
              <a:gd name="T4" fmla="*/ 0 w 13"/>
              <a:gd name="T5" fmla="*/ 2147483647 h 17"/>
              <a:gd name="T6" fmla="*/ 0 w 13"/>
              <a:gd name="T7" fmla="*/ 2147483647 h 17"/>
              <a:gd name="T8" fmla="*/ 2147483647 w 13"/>
              <a:gd name="T9" fmla="*/ 2147483647 h 17"/>
              <a:gd name="T10" fmla="*/ 2147483647 w 13"/>
              <a:gd name="T11" fmla="*/ 0 h 17"/>
              <a:gd name="T12" fmla="*/ 2147483647 w 13"/>
              <a:gd name="T13" fmla="*/ 2147483647 h 17"/>
              <a:gd name="T14" fmla="*/ 2147483647 w 13"/>
              <a:gd name="T15" fmla="*/ 2147483647 h 17"/>
              <a:gd name="T16" fmla="*/ 0 w 13"/>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7"/>
              <a:gd name="T29" fmla="*/ 13 w 1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7">
                <a:moveTo>
                  <a:pt x="0" y="9"/>
                </a:moveTo>
                <a:lnTo>
                  <a:pt x="0" y="5"/>
                </a:lnTo>
                <a:lnTo>
                  <a:pt x="4" y="5"/>
                </a:lnTo>
                <a:lnTo>
                  <a:pt x="13" y="0"/>
                </a:lnTo>
                <a:lnTo>
                  <a:pt x="11" y="17"/>
                </a:lnTo>
                <a:lnTo>
                  <a:pt x="6" y="13"/>
                </a:lnTo>
                <a:lnTo>
                  <a:pt x="0" y="9"/>
                </a:lnTo>
                <a:close/>
              </a:path>
            </a:pathLst>
          </a:custGeom>
          <a:solidFill>
            <a:srgbClr val="FFCC66"/>
          </a:solidFill>
          <a:ln w="3175">
            <a:solidFill>
              <a:srgbClr val="6600FF"/>
            </a:solidFill>
            <a:round/>
            <a:headEnd/>
            <a:tailEnd/>
          </a:ln>
        </p:spPr>
        <p:txBody>
          <a:bodyPr/>
          <a:lstStyle/>
          <a:p>
            <a:endParaRPr lang="it-IT"/>
          </a:p>
        </p:txBody>
      </p:sp>
      <p:sp>
        <p:nvSpPr>
          <p:cNvPr id="15700" name="Freeform 635"/>
          <p:cNvSpPr>
            <a:spLocks noChangeAspect="1"/>
          </p:cNvSpPr>
          <p:nvPr/>
        </p:nvSpPr>
        <p:spPr bwMode="auto">
          <a:xfrm>
            <a:off x="4240213" y="2659063"/>
            <a:ext cx="22225" cy="28575"/>
          </a:xfrm>
          <a:custGeom>
            <a:avLst/>
            <a:gdLst>
              <a:gd name="T0" fmla="*/ 0 w 13"/>
              <a:gd name="T1" fmla="*/ 2147483647 h 17"/>
              <a:gd name="T2" fmla="*/ 0 w 13"/>
              <a:gd name="T3" fmla="*/ 2147483647 h 17"/>
              <a:gd name="T4" fmla="*/ 0 w 13"/>
              <a:gd name="T5" fmla="*/ 2147483647 h 17"/>
              <a:gd name="T6" fmla="*/ 0 w 13"/>
              <a:gd name="T7" fmla="*/ 2147483647 h 17"/>
              <a:gd name="T8" fmla="*/ 2147483647 w 13"/>
              <a:gd name="T9" fmla="*/ 2147483647 h 17"/>
              <a:gd name="T10" fmla="*/ 2147483647 w 13"/>
              <a:gd name="T11" fmla="*/ 2147483647 h 17"/>
              <a:gd name="T12" fmla="*/ 2147483647 w 13"/>
              <a:gd name="T13" fmla="*/ 0 h 17"/>
              <a:gd name="T14" fmla="*/ 2147483647 w 13"/>
              <a:gd name="T15" fmla="*/ 2147483647 h 17"/>
              <a:gd name="T16" fmla="*/ 2147483647 w 13"/>
              <a:gd name="T17" fmla="*/ 2147483647 h 17"/>
              <a:gd name="T18" fmla="*/ 2147483647 w 13"/>
              <a:gd name="T19" fmla="*/ 2147483647 h 17"/>
              <a:gd name="T20" fmla="*/ 0 w 13"/>
              <a:gd name="T21" fmla="*/ 2147483647 h 17"/>
              <a:gd name="T22" fmla="*/ 0 w 13"/>
              <a:gd name="T23" fmla="*/ 2147483647 h 17"/>
              <a:gd name="T24" fmla="*/ 0 w 13"/>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0" y="9"/>
                </a:moveTo>
                <a:lnTo>
                  <a:pt x="0" y="5"/>
                </a:lnTo>
                <a:lnTo>
                  <a:pt x="4" y="5"/>
                </a:lnTo>
                <a:lnTo>
                  <a:pt x="13" y="0"/>
                </a:lnTo>
                <a:lnTo>
                  <a:pt x="11" y="17"/>
                </a:lnTo>
                <a:lnTo>
                  <a:pt x="6" y="13"/>
                </a:lnTo>
                <a:lnTo>
                  <a:pt x="0" y="9"/>
                </a:lnTo>
                <a:close/>
              </a:path>
            </a:pathLst>
          </a:custGeom>
          <a:solidFill>
            <a:srgbClr val="FFCC66"/>
          </a:solidFill>
          <a:ln w="3175">
            <a:solidFill>
              <a:srgbClr val="6600FF"/>
            </a:solidFill>
            <a:round/>
            <a:headEnd/>
            <a:tailEnd/>
          </a:ln>
        </p:spPr>
        <p:txBody>
          <a:bodyPr/>
          <a:lstStyle/>
          <a:p>
            <a:endParaRPr lang="it-IT"/>
          </a:p>
        </p:txBody>
      </p:sp>
      <p:sp>
        <p:nvSpPr>
          <p:cNvPr id="15701" name="Freeform 636"/>
          <p:cNvSpPr>
            <a:spLocks noChangeAspect="1"/>
          </p:cNvSpPr>
          <p:nvPr/>
        </p:nvSpPr>
        <p:spPr bwMode="auto">
          <a:xfrm>
            <a:off x="4772025" y="2917825"/>
            <a:ext cx="533400" cy="204788"/>
          </a:xfrm>
          <a:custGeom>
            <a:avLst/>
            <a:gdLst>
              <a:gd name="T0" fmla="*/ 2147483647 w 315"/>
              <a:gd name="T1" fmla="*/ 2147483647 h 121"/>
              <a:gd name="T2" fmla="*/ 2147483647 w 315"/>
              <a:gd name="T3" fmla="*/ 2147483647 h 121"/>
              <a:gd name="T4" fmla="*/ 2147483647 w 315"/>
              <a:gd name="T5" fmla="*/ 2147483647 h 121"/>
              <a:gd name="T6" fmla="*/ 2147483647 w 315"/>
              <a:gd name="T7" fmla="*/ 2147483647 h 121"/>
              <a:gd name="T8" fmla="*/ 2147483647 w 315"/>
              <a:gd name="T9" fmla="*/ 2147483647 h 121"/>
              <a:gd name="T10" fmla="*/ 2147483647 w 315"/>
              <a:gd name="T11" fmla="*/ 2147483647 h 121"/>
              <a:gd name="T12" fmla="*/ 2147483647 w 315"/>
              <a:gd name="T13" fmla="*/ 2147483647 h 121"/>
              <a:gd name="T14" fmla="*/ 2147483647 w 315"/>
              <a:gd name="T15" fmla="*/ 2147483647 h 121"/>
              <a:gd name="T16" fmla="*/ 2147483647 w 315"/>
              <a:gd name="T17" fmla="*/ 2147483647 h 121"/>
              <a:gd name="T18" fmla="*/ 2147483647 w 315"/>
              <a:gd name="T19" fmla="*/ 2147483647 h 121"/>
              <a:gd name="T20" fmla="*/ 2147483647 w 315"/>
              <a:gd name="T21" fmla="*/ 2147483647 h 121"/>
              <a:gd name="T22" fmla="*/ 2147483647 w 315"/>
              <a:gd name="T23" fmla="*/ 2147483647 h 121"/>
              <a:gd name="T24" fmla="*/ 2147483647 w 315"/>
              <a:gd name="T25" fmla="*/ 2147483647 h 121"/>
              <a:gd name="T26" fmla="*/ 2147483647 w 315"/>
              <a:gd name="T27" fmla="*/ 2147483647 h 121"/>
              <a:gd name="T28" fmla="*/ 2147483647 w 315"/>
              <a:gd name="T29" fmla="*/ 2147483647 h 121"/>
              <a:gd name="T30" fmla="*/ 2147483647 w 315"/>
              <a:gd name="T31" fmla="*/ 2147483647 h 121"/>
              <a:gd name="T32" fmla="*/ 2147483647 w 315"/>
              <a:gd name="T33" fmla="*/ 2147483647 h 121"/>
              <a:gd name="T34" fmla="*/ 2147483647 w 315"/>
              <a:gd name="T35" fmla="*/ 2147483647 h 121"/>
              <a:gd name="T36" fmla="*/ 2147483647 w 315"/>
              <a:gd name="T37" fmla="*/ 2147483647 h 121"/>
              <a:gd name="T38" fmla="*/ 2147483647 w 315"/>
              <a:gd name="T39" fmla="*/ 2147483647 h 121"/>
              <a:gd name="T40" fmla="*/ 2147483647 w 315"/>
              <a:gd name="T41" fmla="*/ 2147483647 h 121"/>
              <a:gd name="T42" fmla="*/ 2147483647 w 315"/>
              <a:gd name="T43" fmla="*/ 2147483647 h 121"/>
              <a:gd name="T44" fmla="*/ 2147483647 w 315"/>
              <a:gd name="T45" fmla="*/ 2147483647 h 121"/>
              <a:gd name="T46" fmla="*/ 0 w 315"/>
              <a:gd name="T47" fmla="*/ 2147483647 h 121"/>
              <a:gd name="T48" fmla="*/ 2147483647 w 315"/>
              <a:gd name="T49" fmla="*/ 2147483647 h 121"/>
              <a:gd name="T50" fmla="*/ 2147483647 w 315"/>
              <a:gd name="T51" fmla="*/ 2147483647 h 121"/>
              <a:gd name="T52" fmla="*/ 2147483647 w 315"/>
              <a:gd name="T53" fmla="*/ 2147483647 h 121"/>
              <a:gd name="T54" fmla="*/ 2147483647 w 315"/>
              <a:gd name="T55" fmla="*/ 2147483647 h 121"/>
              <a:gd name="T56" fmla="*/ 2147483647 w 315"/>
              <a:gd name="T57" fmla="*/ 2147483647 h 121"/>
              <a:gd name="T58" fmla="*/ 2147483647 w 315"/>
              <a:gd name="T59" fmla="*/ 2147483647 h 121"/>
              <a:gd name="T60" fmla="*/ 2147483647 w 315"/>
              <a:gd name="T61" fmla="*/ 2147483647 h 121"/>
              <a:gd name="T62" fmla="*/ 2147483647 w 315"/>
              <a:gd name="T63" fmla="*/ 2147483647 h 121"/>
              <a:gd name="T64" fmla="*/ 2147483647 w 315"/>
              <a:gd name="T65" fmla="*/ 2147483647 h 121"/>
              <a:gd name="T66" fmla="*/ 2147483647 w 315"/>
              <a:gd name="T67" fmla="*/ 2147483647 h 121"/>
              <a:gd name="T68" fmla="*/ 2147483647 w 315"/>
              <a:gd name="T69" fmla="*/ 2147483647 h 121"/>
              <a:gd name="T70" fmla="*/ 2147483647 w 315"/>
              <a:gd name="T71" fmla="*/ 2147483647 h 121"/>
              <a:gd name="T72" fmla="*/ 2147483647 w 315"/>
              <a:gd name="T73" fmla="*/ 2147483647 h 121"/>
              <a:gd name="T74" fmla="*/ 2147483647 w 315"/>
              <a:gd name="T75" fmla="*/ 2147483647 h 121"/>
              <a:gd name="T76" fmla="*/ 2147483647 w 315"/>
              <a:gd name="T77" fmla="*/ 2147483647 h 121"/>
              <a:gd name="T78" fmla="*/ 2147483647 w 315"/>
              <a:gd name="T79" fmla="*/ 2147483647 h 121"/>
              <a:gd name="T80" fmla="*/ 2147483647 w 315"/>
              <a:gd name="T81" fmla="*/ 2147483647 h 121"/>
              <a:gd name="T82" fmla="*/ 2147483647 w 315"/>
              <a:gd name="T83" fmla="*/ 2147483647 h 121"/>
              <a:gd name="T84" fmla="*/ 2147483647 w 315"/>
              <a:gd name="T85" fmla="*/ 2147483647 h 121"/>
              <a:gd name="T86" fmla="*/ 2147483647 w 315"/>
              <a:gd name="T87" fmla="*/ 2147483647 h 121"/>
              <a:gd name="T88" fmla="*/ 2147483647 w 315"/>
              <a:gd name="T89" fmla="*/ 2147483647 h 121"/>
              <a:gd name="T90" fmla="*/ 2147483647 w 315"/>
              <a:gd name="T91" fmla="*/ 2147483647 h 121"/>
              <a:gd name="T92" fmla="*/ 2147483647 w 315"/>
              <a:gd name="T93" fmla="*/ 2147483647 h 121"/>
              <a:gd name="T94" fmla="*/ 2147483647 w 315"/>
              <a:gd name="T95" fmla="*/ 2147483647 h 121"/>
              <a:gd name="T96" fmla="*/ 2147483647 w 315"/>
              <a:gd name="T97" fmla="*/ 2147483647 h 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5"/>
              <a:gd name="T148" fmla="*/ 0 h 121"/>
              <a:gd name="T149" fmla="*/ 315 w 315"/>
              <a:gd name="T150" fmla="*/ 121 h 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5" h="121">
                <a:moveTo>
                  <a:pt x="300" y="44"/>
                </a:moveTo>
                <a:lnTo>
                  <a:pt x="300" y="40"/>
                </a:lnTo>
                <a:lnTo>
                  <a:pt x="300" y="36"/>
                </a:lnTo>
                <a:lnTo>
                  <a:pt x="294" y="36"/>
                </a:lnTo>
                <a:lnTo>
                  <a:pt x="290" y="35"/>
                </a:lnTo>
                <a:lnTo>
                  <a:pt x="288" y="33"/>
                </a:lnTo>
                <a:lnTo>
                  <a:pt x="286" y="29"/>
                </a:lnTo>
                <a:lnTo>
                  <a:pt x="284" y="19"/>
                </a:lnTo>
                <a:lnTo>
                  <a:pt x="282" y="13"/>
                </a:lnTo>
                <a:lnTo>
                  <a:pt x="275" y="10"/>
                </a:lnTo>
                <a:lnTo>
                  <a:pt x="265" y="8"/>
                </a:lnTo>
                <a:lnTo>
                  <a:pt x="254" y="8"/>
                </a:lnTo>
                <a:lnTo>
                  <a:pt x="240" y="6"/>
                </a:lnTo>
                <a:lnTo>
                  <a:pt x="227" y="13"/>
                </a:lnTo>
                <a:lnTo>
                  <a:pt x="208" y="17"/>
                </a:lnTo>
                <a:lnTo>
                  <a:pt x="200" y="21"/>
                </a:lnTo>
                <a:lnTo>
                  <a:pt x="192" y="23"/>
                </a:lnTo>
                <a:lnTo>
                  <a:pt x="186" y="19"/>
                </a:lnTo>
                <a:lnTo>
                  <a:pt x="181" y="13"/>
                </a:lnTo>
                <a:lnTo>
                  <a:pt x="167" y="13"/>
                </a:lnTo>
                <a:lnTo>
                  <a:pt x="154" y="10"/>
                </a:lnTo>
                <a:lnTo>
                  <a:pt x="154" y="8"/>
                </a:lnTo>
                <a:lnTo>
                  <a:pt x="154" y="4"/>
                </a:lnTo>
                <a:lnTo>
                  <a:pt x="150" y="6"/>
                </a:lnTo>
                <a:lnTo>
                  <a:pt x="146" y="8"/>
                </a:lnTo>
                <a:lnTo>
                  <a:pt x="140" y="6"/>
                </a:lnTo>
                <a:lnTo>
                  <a:pt x="137" y="0"/>
                </a:lnTo>
                <a:lnTo>
                  <a:pt x="123" y="4"/>
                </a:lnTo>
                <a:lnTo>
                  <a:pt x="106" y="4"/>
                </a:lnTo>
                <a:lnTo>
                  <a:pt x="96" y="6"/>
                </a:lnTo>
                <a:lnTo>
                  <a:pt x="89" y="8"/>
                </a:lnTo>
                <a:lnTo>
                  <a:pt x="81" y="10"/>
                </a:lnTo>
                <a:lnTo>
                  <a:pt x="75" y="13"/>
                </a:lnTo>
                <a:lnTo>
                  <a:pt x="43" y="13"/>
                </a:lnTo>
                <a:lnTo>
                  <a:pt x="41" y="17"/>
                </a:lnTo>
                <a:lnTo>
                  <a:pt x="39" y="17"/>
                </a:lnTo>
                <a:lnTo>
                  <a:pt x="46" y="21"/>
                </a:lnTo>
                <a:lnTo>
                  <a:pt x="52" y="23"/>
                </a:lnTo>
                <a:lnTo>
                  <a:pt x="48" y="27"/>
                </a:lnTo>
                <a:lnTo>
                  <a:pt x="45" y="29"/>
                </a:lnTo>
                <a:lnTo>
                  <a:pt x="39" y="29"/>
                </a:lnTo>
                <a:lnTo>
                  <a:pt x="33" y="29"/>
                </a:lnTo>
                <a:lnTo>
                  <a:pt x="27" y="29"/>
                </a:lnTo>
                <a:lnTo>
                  <a:pt x="18" y="29"/>
                </a:lnTo>
                <a:lnTo>
                  <a:pt x="10" y="29"/>
                </a:lnTo>
                <a:lnTo>
                  <a:pt x="4" y="31"/>
                </a:lnTo>
                <a:lnTo>
                  <a:pt x="2" y="35"/>
                </a:lnTo>
                <a:lnTo>
                  <a:pt x="0" y="42"/>
                </a:lnTo>
                <a:lnTo>
                  <a:pt x="4" y="52"/>
                </a:lnTo>
                <a:lnTo>
                  <a:pt x="6" y="61"/>
                </a:lnTo>
                <a:lnTo>
                  <a:pt x="6" y="65"/>
                </a:lnTo>
                <a:lnTo>
                  <a:pt x="10" y="71"/>
                </a:lnTo>
                <a:lnTo>
                  <a:pt x="14" y="75"/>
                </a:lnTo>
                <a:lnTo>
                  <a:pt x="20" y="77"/>
                </a:lnTo>
                <a:lnTo>
                  <a:pt x="18" y="81"/>
                </a:lnTo>
                <a:lnTo>
                  <a:pt x="14" y="86"/>
                </a:lnTo>
                <a:lnTo>
                  <a:pt x="20" y="86"/>
                </a:lnTo>
                <a:lnTo>
                  <a:pt x="23" y="86"/>
                </a:lnTo>
                <a:lnTo>
                  <a:pt x="27" y="92"/>
                </a:lnTo>
                <a:lnTo>
                  <a:pt x="39" y="100"/>
                </a:lnTo>
                <a:lnTo>
                  <a:pt x="50" y="106"/>
                </a:lnTo>
                <a:lnTo>
                  <a:pt x="56" y="109"/>
                </a:lnTo>
                <a:lnTo>
                  <a:pt x="64" y="113"/>
                </a:lnTo>
                <a:lnTo>
                  <a:pt x="75" y="117"/>
                </a:lnTo>
                <a:lnTo>
                  <a:pt x="77" y="115"/>
                </a:lnTo>
                <a:lnTo>
                  <a:pt x="83" y="111"/>
                </a:lnTo>
                <a:lnTo>
                  <a:pt x="81" y="107"/>
                </a:lnTo>
                <a:lnTo>
                  <a:pt x="83" y="104"/>
                </a:lnTo>
                <a:lnTo>
                  <a:pt x="87" y="102"/>
                </a:lnTo>
                <a:lnTo>
                  <a:pt x="91" y="100"/>
                </a:lnTo>
                <a:lnTo>
                  <a:pt x="104" y="109"/>
                </a:lnTo>
                <a:lnTo>
                  <a:pt x="117" y="117"/>
                </a:lnTo>
                <a:lnTo>
                  <a:pt x="135" y="111"/>
                </a:lnTo>
                <a:lnTo>
                  <a:pt x="148" y="106"/>
                </a:lnTo>
                <a:lnTo>
                  <a:pt x="154" y="104"/>
                </a:lnTo>
                <a:lnTo>
                  <a:pt x="156" y="100"/>
                </a:lnTo>
                <a:lnTo>
                  <a:pt x="167" y="100"/>
                </a:lnTo>
                <a:lnTo>
                  <a:pt x="165" y="109"/>
                </a:lnTo>
                <a:lnTo>
                  <a:pt x="167" y="121"/>
                </a:lnTo>
                <a:lnTo>
                  <a:pt x="177" y="119"/>
                </a:lnTo>
                <a:lnTo>
                  <a:pt x="181" y="115"/>
                </a:lnTo>
                <a:lnTo>
                  <a:pt x="185" y="111"/>
                </a:lnTo>
                <a:lnTo>
                  <a:pt x="188" y="106"/>
                </a:lnTo>
                <a:lnTo>
                  <a:pt x="194" y="107"/>
                </a:lnTo>
                <a:lnTo>
                  <a:pt x="204" y="107"/>
                </a:lnTo>
                <a:lnTo>
                  <a:pt x="213" y="106"/>
                </a:lnTo>
                <a:lnTo>
                  <a:pt x="223" y="106"/>
                </a:lnTo>
                <a:lnTo>
                  <a:pt x="238" y="102"/>
                </a:lnTo>
                <a:lnTo>
                  <a:pt x="252" y="98"/>
                </a:lnTo>
                <a:lnTo>
                  <a:pt x="263" y="92"/>
                </a:lnTo>
                <a:lnTo>
                  <a:pt x="279" y="86"/>
                </a:lnTo>
                <a:lnTo>
                  <a:pt x="284" y="88"/>
                </a:lnTo>
                <a:lnTo>
                  <a:pt x="290" y="90"/>
                </a:lnTo>
                <a:lnTo>
                  <a:pt x="303" y="94"/>
                </a:lnTo>
                <a:lnTo>
                  <a:pt x="315" y="96"/>
                </a:lnTo>
                <a:lnTo>
                  <a:pt x="307" y="75"/>
                </a:lnTo>
                <a:lnTo>
                  <a:pt x="302" y="54"/>
                </a:lnTo>
                <a:lnTo>
                  <a:pt x="300" y="48"/>
                </a:lnTo>
                <a:lnTo>
                  <a:pt x="300" y="44"/>
                </a:lnTo>
                <a:close/>
              </a:path>
            </a:pathLst>
          </a:custGeom>
          <a:solidFill>
            <a:srgbClr val="FFCC66"/>
          </a:solidFill>
          <a:ln w="9525">
            <a:noFill/>
            <a:round/>
            <a:headEnd/>
            <a:tailEnd/>
          </a:ln>
        </p:spPr>
        <p:txBody>
          <a:bodyPr/>
          <a:lstStyle/>
          <a:p>
            <a:endParaRPr lang="it-IT"/>
          </a:p>
        </p:txBody>
      </p:sp>
      <p:sp>
        <p:nvSpPr>
          <p:cNvPr id="15702" name="Freeform 637"/>
          <p:cNvSpPr>
            <a:spLocks noChangeAspect="1"/>
          </p:cNvSpPr>
          <p:nvPr/>
        </p:nvSpPr>
        <p:spPr bwMode="auto">
          <a:xfrm>
            <a:off x="5051425" y="3162300"/>
            <a:ext cx="42863" cy="49213"/>
          </a:xfrm>
          <a:custGeom>
            <a:avLst/>
            <a:gdLst>
              <a:gd name="T0" fmla="*/ 2147483647 w 25"/>
              <a:gd name="T1" fmla="*/ 0 h 29"/>
              <a:gd name="T2" fmla="*/ 2147483647 w 25"/>
              <a:gd name="T3" fmla="*/ 0 h 29"/>
              <a:gd name="T4" fmla="*/ 2147483647 w 25"/>
              <a:gd name="T5" fmla="*/ 0 h 29"/>
              <a:gd name="T6" fmla="*/ 2147483647 w 25"/>
              <a:gd name="T7" fmla="*/ 2147483647 h 29"/>
              <a:gd name="T8" fmla="*/ 2147483647 w 25"/>
              <a:gd name="T9" fmla="*/ 2147483647 h 29"/>
              <a:gd name="T10" fmla="*/ 2147483647 w 25"/>
              <a:gd name="T11" fmla="*/ 2147483647 h 29"/>
              <a:gd name="T12" fmla="*/ 2147483647 w 25"/>
              <a:gd name="T13" fmla="*/ 2147483647 h 29"/>
              <a:gd name="T14" fmla="*/ 0 w 25"/>
              <a:gd name="T15" fmla="*/ 2147483647 h 29"/>
              <a:gd name="T16" fmla="*/ 2147483647 w 25"/>
              <a:gd name="T17" fmla="*/ 2147483647 h 29"/>
              <a:gd name="T18" fmla="*/ 2147483647 w 25"/>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9"/>
              <a:gd name="T32" fmla="*/ 25 w 25"/>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9">
                <a:moveTo>
                  <a:pt x="6" y="0"/>
                </a:moveTo>
                <a:lnTo>
                  <a:pt x="14" y="0"/>
                </a:lnTo>
                <a:lnTo>
                  <a:pt x="25" y="0"/>
                </a:lnTo>
                <a:lnTo>
                  <a:pt x="25" y="10"/>
                </a:lnTo>
                <a:lnTo>
                  <a:pt x="18" y="21"/>
                </a:lnTo>
                <a:lnTo>
                  <a:pt x="12" y="29"/>
                </a:lnTo>
                <a:lnTo>
                  <a:pt x="6" y="23"/>
                </a:lnTo>
                <a:lnTo>
                  <a:pt x="0" y="17"/>
                </a:lnTo>
                <a:lnTo>
                  <a:pt x="2" y="8"/>
                </a:lnTo>
                <a:lnTo>
                  <a:pt x="6" y="0"/>
                </a:lnTo>
                <a:close/>
              </a:path>
            </a:pathLst>
          </a:custGeom>
          <a:solidFill>
            <a:srgbClr val="FFCC66"/>
          </a:solidFill>
          <a:ln w="0">
            <a:solidFill>
              <a:srgbClr val="6600FF"/>
            </a:solidFill>
            <a:round/>
            <a:headEnd/>
            <a:tailEnd/>
          </a:ln>
        </p:spPr>
        <p:txBody>
          <a:bodyPr/>
          <a:lstStyle/>
          <a:p>
            <a:endParaRPr lang="it-IT"/>
          </a:p>
        </p:txBody>
      </p:sp>
      <p:sp>
        <p:nvSpPr>
          <p:cNvPr id="15703" name="Freeform 638"/>
          <p:cNvSpPr>
            <a:spLocks noChangeAspect="1"/>
          </p:cNvSpPr>
          <p:nvPr/>
        </p:nvSpPr>
        <p:spPr bwMode="auto">
          <a:xfrm>
            <a:off x="5051425" y="3162300"/>
            <a:ext cx="42863" cy="49213"/>
          </a:xfrm>
          <a:custGeom>
            <a:avLst/>
            <a:gdLst>
              <a:gd name="T0" fmla="*/ 2147483647 w 25"/>
              <a:gd name="T1" fmla="*/ 0 h 29"/>
              <a:gd name="T2" fmla="*/ 2147483647 w 25"/>
              <a:gd name="T3" fmla="*/ 0 h 29"/>
              <a:gd name="T4" fmla="*/ 2147483647 w 25"/>
              <a:gd name="T5" fmla="*/ 0 h 29"/>
              <a:gd name="T6" fmla="*/ 2147483647 w 25"/>
              <a:gd name="T7" fmla="*/ 0 h 29"/>
              <a:gd name="T8" fmla="*/ 2147483647 w 25"/>
              <a:gd name="T9" fmla="*/ 2147483647 h 29"/>
              <a:gd name="T10" fmla="*/ 2147483647 w 25"/>
              <a:gd name="T11" fmla="*/ 2147483647 h 29"/>
              <a:gd name="T12" fmla="*/ 2147483647 w 25"/>
              <a:gd name="T13" fmla="*/ 2147483647 h 29"/>
              <a:gd name="T14" fmla="*/ 2147483647 w 25"/>
              <a:gd name="T15" fmla="*/ 2147483647 h 29"/>
              <a:gd name="T16" fmla="*/ 2147483647 w 25"/>
              <a:gd name="T17" fmla="*/ 2147483647 h 29"/>
              <a:gd name="T18" fmla="*/ 0 w 25"/>
              <a:gd name="T19" fmla="*/ 2147483647 h 29"/>
              <a:gd name="T20" fmla="*/ 2147483647 w 25"/>
              <a:gd name="T21" fmla="*/ 2147483647 h 29"/>
              <a:gd name="T22" fmla="*/ 2147483647 w 25"/>
              <a:gd name="T23" fmla="*/ 0 h 29"/>
              <a:gd name="T24" fmla="*/ 2147483647 w 25"/>
              <a:gd name="T25" fmla="*/ 0 h 29"/>
              <a:gd name="T26" fmla="*/ 2147483647 w 25"/>
              <a:gd name="T27" fmla="*/ 0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9"/>
              <a:gd name="T44" fmla="*/ 25 w 25"/>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9">
                <a:moveTo>
                  <a:pt x="6" y="0"/>
                </a:moveTo>
                <a:lnTo>
                  <a:pt x="14" y="0"/>
                </a:lnTo>
                <a:lnTo>
                  <a:pt x="25" y="0"/>
                </a:lnTo>
                <a:lnTo>
                  <a:pt x="25" y="10"/>
                </a:lnTo>
                <a:lnTo>
                  <a:pt x="18" y="21"/>
                </a:lnTo>
                <a:lnTo>
                  <a:pt x="12" y="29"/>
                </a:lnTo>
                <a:lnTo>
                  <a:pt x="6" y="23"/>
                </a:lnTo>
                <a:lnTo>
                  <a:pt x="0" y="17"/>
                </a:lnTo>
                <a:lnTo>
                  <a:pt x="2" y="8"/>
                </a:lnTo>
                <a:lnTo>
                  <a:pt x="6" y="0"/>
                </a:lnTo>
              </a:path>
            </a:pathLst>
          </a:custGeom>
          <a:solidFill>
            <a:srgbClr val="FFCC66"/>
          </a:solidFill>
          <a:ln w="0">
            <a:solidFill>
              <a:srgbClr val="6600FF"/>
            </a:solidFill>
            <a:round/>
            <a:headEnd/>
            <a:tailEnd/>
          </a:ln>
        </p:spPr>
        <p:txBody>
          <a:bodyPr/>
          <a:lstStyle/>
          <a:p>
            <a:endParaRPr lang="it-IT"/>
          </a:p>
        </p:txBody>
      </p:sp>
      <p:sp>
        <p:nvSpPr>
          <p:cNvPr id="15704" name="Freeform 639"/>
          <p:cNvSpPr>
            <a:spLocks noChangeAspect="1"/>
          </p:cNvSpPr>
          <p:nvPr/>
        </p:nvSpPr>
        <p:spPr bwMode="auto">
          <a:xfrm>
            <a:off x="5048250" y="3070225"/>
            <a:ext cx="201613" cy="155575"/>
          </a:xfrm>
          <a:custGeom>
            <a:avLst/>
            <a:gdLst>
              <a:gd name="T0" fmla="*/ 2147483647 w 119"/>
              <a:gd name="T1" fmla="*/ 2147483647 h 92"/>
              <a:gd name="T2" fmla="*/ 2147483647 w 119"/>
              <a:gd name="T3" fmla="*/ 2147483647 h 92"/>
              <a:gd name="T4" fmla="*/ 2147483647 w 119"/>
              <a:gd name="T5" fmla="*/ 2147483647 h 92"/>
              <a:gd name="T6" fmla="*/ 2147483647 w 119"/>
              <a:gd name="T7" fmla="*/ 2147483647 h 92"/>
              <a:gd name="T8" fmla="*/ 0 w 119"/>
              <a:gd name="T9" fmla="*/ 2147483647 h 92"/>
              <a:gd name="T10" fmla="*/ 2147483647 w 119"/>
              <a:gd name="T11" fmla="*/ 2147483647 h 92"/>
              <a:gd name="T12" fmla="*/ 2147483647 w 119"/>
              <a:gd name="T13" fmla="*/ 2147483647 h 92"/>
              <a:gd name="T14" fmla="*/ 2147483647 w 119"/>
              <a:gd name="T15" fmla="*/ 2147483647 h 92"/>
              <a:gd name="T16" fmla="*/ 2147483647 w 119"/>
              <a:gd name="T17" fmla="*/ 2147483647 h 92"/>
              <a:gd name="T18" fmla="*/ 2147483647 w 119"/>
              <a:gd name="T19" fmla="*/ 2147483647 h 92"/>
              <a:gd name="T20" fmla="*/ 2147483647 w 119"/>
              <a:gd name="T21" fmla="*/ 2147483647 h 92"/>
              <a:gd name="T22" fmla="*/ 2147483647 w 119"/>
              <a:gd name="T23" fmla="*/ 2147483647 h 92"/>
              <a:gd name="T24" fmla="*/ 2147483647 w 119"/>
              <a:gd name="T25" fmla="*/ 2147483647 h 92"/>
              <a:gd name="T26" fmla="*/ 2147483647 w 119"/>
              <a:gd name="T27" fmla="*/ 2147483647 h 92"/>
              <a:gd name="T28" fmla="*/ 2147483647 w 119"/>
              <a:gd name="T29" fmla="*/ 2147483647 h 92"/>
              <a:gd name="T30" fmla="*/ 2147483647 w 119"/>
              <a:gd name="T31" fmla="*/ 2147483647 h 92"/>
              <a:gd name="T32" fmla="*/ 2147483647 w 119"/>
              <a:gd name="T33" fmla="*/ 2147483647 h 92"/>
              <a:gd name="T34" fmla="*/ 2147483647 w 119"/>
              <a:gd name="T35" fmla="*/ 2147483647 h 92"/>
              <a:gd name="T36" fmla="*/ 2147483647 w 119"/>
              <a:gd name="T37" fmla="*/ 0 h 92"/>
              <a:gd name="T38" fmla="*/ 2147483647 w 119"/>
              <a:gd name="T39" fmla="*/ 2147483647 h 92"/>
              <a:gd name="T40" fmla="*/ 2147483647 w 119"/>
              <a:gd name="T41" fmla="*/ 2147483647 h 92"/>
              <a:gd name="T42" fmla="*/ 2147483647 w 119"/>
              <a:gd name="T43" fmla="*/ 2147483647 h 92"/>
              <a:gd name="T44" fmla="*/ 2147483647 w 119"/>
              <a:gd name="T45" fmla="*/ 2147483647 h 92"/>
              <a:gd name="T46" fmla="*/ 2147483647 w 119"/>
              <a:gd name="T47" fmla="*/ 2147483647 h 92"/>
              <a:gd name="T48" fmla="*/ 2147483647 w 119"/>
              <a:gd name="T49" fmla="*/ 2147483647 h 92"/>
              <a:gd name="T50" fmla="*/ 2147483647 w 119"/>
              <a:gd name="T51" fmla="*/ 2147483647 h 92"/>
              <a:gd name="T52" fmla="*/ 2147483647 w 119"/>
              <a:gd name="T53" fmla="*/ 2147483647 h 92"/>
              <a:gd name="T54" fmla="*/ 2147483647 w 119"/>
              <a:gd name="T55" fmla="*/ 2147483647 h 92"/>
              <a:gd name="T56" fmla="*/ 2147483647 w 119"/>
              <a:gd name="T57" fmla="*/ 2147483647 h 92"/>
              <a:gd name="T58" fmla="*/ 2147483647 w 119"/>
              <a:gd name="T59" fmla="*/ 2147483647 h 92"/>
              <a:gd name="T60" fmla="*/ 2147483647 w 119"/>
              <a:gd name="T61" fmla="*/ 2147483647 h 92"/>
              <a:gd name="T62" fmla="*/ 2147483647 w 119"/>
              <a:gd name="T63" fmla="*/ 2147483647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9"/>
              <a:gd name="T97" fmla="*/ 0 h 92"/>
              <a:gd name="T98" fmla="*/ 119 w 119"/>
              <a:gd name="T99" fmla="*/ 92 h 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9" h="92">
                <a:moveTo>
                  <a:pt x="8" y="54"/>
                </a:moveTo>
                <a:lnTo>
                  <a:pt x="8" y="50"/>
                </a:lnTo>
                <a:lnTo>
                  <a:pt x="8" y="48"/>
                </a:lnTo>
                <a:lnTo>
                  <a:pt x="2" y="44"/>
                </a:lnTo>
                <a:lnTo>
                  <a:pt x="0" y="37"/>
                </a:lnTo>
                <a:lnTo>
                  <a:pt x="2" y="35"/>
                </a:lnTo>
                <a:lnTo>
                  <a:pt x="2" y="31"/>
                </a:lnTo>
                <a:lnTo>
                  <a:pt x="12" y="29"/>
                </a:lnTo>
                <a:lnTo>
                  <a:pt x="18" y="25"/>
                </a:lnTo>
                <a:lnTo>
                  <a:pt x="22" y="21"/>
                </a:lnTo>
                <a:lnTo>
                  <a:pt x="25" y="16"/>
                </a:lnTo>
                <a:lnTo>
                  <a:pt x="31" y="17"/>
                </a:lnTo>
                <a:lnTo>
                  <a:pt x="41" y="17"/>
                </a:lnTo>
                <a:lnTo>
                  <a:pt x="50" y="16"/>
                </a:lnTo>
                <a:lnTo>
                  <a:pt x="60" y="16"/>
                </a:lnTo>
                <a:lnTo>
                  <a:pt x="75" y="14"/>
                </a:lnTo>
                <a:lnTo>
                  <a:pt x="91" y="10"/>
                </a:lnTo>
                <a:lnTo>
                  <a:pt x="104" y="4"/>
                </a:lnTo>
                <a:lnTo>
                  <a:pt x="119" y="0"/>
                </a:lnTo>
                <a:lnTo>
                  <a:pt x="110" y="10"/>
                </a:lnTo>
                <a:lnTo>
                  <a:pt x="98" y="21"/>
                </a:lnTo>
                <a:lnTo>
                  <a:pt x="100" y="40"/>
                </a:lnTo>
                <a:lnTo>
                  <a:pt x="98" y="60"/>
                </a:lnTo>
                <a:lnTo>
                  <a:pt x="87" y="67"/>
                </a:lnTo>
                <a:lnTo>
                  <a:pt x="70" y="77"/>
                </a:lnTo>
                <a:lnTo>
                  <a:pt x="31" y="92"/>
                </a:lnTo>
                <a:lnTo>
                  <a:pt x="14" y="85"/>
                </a:lnTo>
                <a:lnTo>
                  <a:pt x="20" y="75"/>
                </a:lnTo>
                <a:lnTo>
                  <a:pt x="27" y="64"/>
                </a:lnTo>
                <a:lnTo>
                  <a:pt x="27" y="54"/>
                </a:lnTo>
                <a:lnTo>
                  <a:pt x="16" y="54"/>
                </a:lnTo>
                <a:lnTo>
                  <a:pt x="8" y="54"/>
                </a:lnTo>
                <a:close/>
              </a:path>
            </a:pathLst>
          </a:custGeom>
          <a:solidFill>
            <a:srgbClr val="FFCC66"/>
          </a:solidFill>
          <a:ln w="0">
            <a:solidFill>
              <a:srgbClr val="6600FF"/>
            </a:solidFill>
            <a:round/>
            <a:headEnd/>
            <a:tailEnd/>
          </a:ln>
        </p:spPr>
        <p:txBody>
          <a:bodyPr/>
          <a:lstStyle/>
          <a:p>
            <a:endParaRPr lang="it-IT"/>
          </a:p>
        </p:txBody>
      </p:sp>
      <p:sp>
        <p:nvSpPr>
          <p:cNvPr id="15705" name="Freeform 640"/>
          <p:cNvSpPr>
            <a:spLocks noChangeAspect="1"/>
          </p:cNvSpPr>
          <p:nvPr/>
        </p:nvSpPr>
        <p:spPr bwMode="auto">
          <a:xfrm>
            <a:off x="5032375" y="3190875"/>
            <a:ext cx="39688" cy="133350"/>
          </a:xfrm>
          <a:custGeom>
            <a:avLst/>
            <a:gdLst>
              <a:gd name="T0" fmla="*/ 2147483647 w 23"/>
              <a:gd name="T1" fmla="*/ 0 h 79"/>
              <a:gd name="T2" fmla="*/ 2147483647 w 23"/>
              <a:gd name="T3" fmla="*/ 2147483647 h 79"/>
              <a:gd name="T4" fmla="*/ 2147483647 w 23"/>
              <a:gd name="T5" fmla="*/ 2147483647 h 79"/>
              <a:gd name="T6" fmla="*/ 2147483647 w 23"/>
              <a:gd name="T7" fmla="*/ 2147483647 h 79"/>
              <a:gd name="T8" fmla="*/ 2147483647 w 23"/>
              <a:gd name="T9" fmla="*/ 2147483647 h 79"/>
              <a:gd name="T10" fmla="*/ 2147483647 w 23"/>
              <a:gd name="T11" fmla="*/ 2147483647 h 79"/>
              <a:gd name="T12" fmla="*/ 0 w 23"/>
              <a:gd name="T13" fmla="*/ 2147483647 h 79"/>
              <a:gd name="T14" fmla="*/ 2147483647 w 23"/>
              <a:gd name="T15" fmla="*/ 2147483647 h 79"/>
              <a:gd name="T16" fmla="*/ 2147483647 w 2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79"/>
              <a:gd name="T29" fmla="*/ 23 w 2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79">
                <a:moveTo>
                  <a:pt x="11" y="0"/>
                </a:moveTo>
                <a:lnTo>
                  <a:pt x="17" y="6"/>
                </a:lnTo>
                <a:lnTo>
                  <a:pt x="23" y="12"/>
                </a:lnTo>
                <a:lnTo>
                  <a:pt x="23" y="16"/>
                </a:lnTo>
                <a:lnTo>
                  <a:pt x="23" y="19"/>
                </a:lnTo>
                <a:lnTo>
                  <a:pt x="17" y="79"/>
                </a:lnTo>
                <a:lnTo>
                  <a:pt x="0" y="29"/>
                </a:lnTo>
                <a:lnTo>
                  <a:pt x="4" y="17"/>
                </a:lnTo>
                <a:lnTo>
                  <a:pt x="11" y="0"/>
                </a:lnTo>
                <a:close/>
              </a:path>
            </a:pathLst>
          </a:custGeom>
          <a:solidFill>
            <a:srgbClr val="FFCC66"/>
          </a:solidFill>
          <a:ln w="0">
            <a:solidFill>
              <a:srgbClr val="6600FF"/>
            </a:solidFill>
            <a:round/>
            <a:headEnd/>
            <a:tailEnd/>
          </a:ln>
        </p:spPr>
        <p:txBody>
          <a:bodyPr/>
          <a:lstStyle/>
          <a:p>
            <a:endParaRPr lang="it-IT"/>
          </a:p>
        </p:txBody>
      </p:sp>
      <p:sp>
        <p:nvSpPr>
          <p:cNvPr id="15706" name="Freeform 641"/>
          <p:cNvSpPr>
            <a:spLocks noChangeAspect="1"/>
          </p:cNvSpPr>
          <p:nvPr/>
        </p:nvSpPr>
        <p:spPr bwMode="auto">
          <a:xfrm>
            <a:off x="4976813" y="3246438"/>
            <a:ext cx="85725" cy="139700"/>
          </a:xfrm>
          <a:custGeom>
            <a:avLst/>
            <a:gdLst>
              <a:gd name="T0" fmla="*/ 2147483647 w 50"/>
              <a:gd name="T1" fmla="*/ 0 h 82"/>
              <a:gd name="T2" fmla="*/ 2147483647 w 50"/>
              <a:gd name="T3" fmla="*/ 2147483647 h 82"/>
              <a:gd name="T4" fmla="*/ 2147483647 w 50"/>
              <a:gd name="T5" fmla="*/ 2147483647 h 82"/>
              <a:gd name="T6" fmla="*/ 2147483647 w 50"/>
              <a:gd name="T7" fmla="*/ 2147483647 h 82"/>
              <a:gd name="T8" fmla="*/ 2147483647 w 50"/>
              <a:gd name="T9" fmla="*/ 2147483647 h 82"/>
              <a:gd name="T10" fmla="*/ 2147483647 w 50"/>
              <a:gd name="T11" fmla="*/ 2147483647 h 82"/>
              <a:gd name="T12" fmla="*/ 2147483647 w 50"/>
              <a:gd name="T13" fmla="*/ 2147483647 h 82"/>
              <a:gd name="T14" fmla="*/ 2147483647 w 50"/>
              <a:gd name="T15" fmla="*/ 2147483647 h 82"/>
              <a:gd name="T16" fmla="*/ 2147483647 w 50"/>
              <a:gd name="T17" fmla="*/ 2147483647 h 82"/>
              <a:gd name="T18" fmla="*/ 2147483647 w 50"/>
              <a:gd name="T19" fmla="*/ 2147483647 h 82"/>
              <a:gd name="T20" fmla="*/ 2147483647 w 50"/>
              <a:gd name="T21" fmla="*/ 2147483647 h 82"/>
              <a:gd name="T22" fmla="*/ 2147483647 w 50"/>
              <a:gd name="T23" fmla="*/ 2147483647 h 82"/>
              <a:gd name="T24" fmla="*/ 2147483647 w 50"/>
              <a:gd name="T25" fmla="*/ 2147483647 h 82"/>
              <a:gd name="T26" fmla="*/ 2147483647 w 50"/>
              <a:gd name="T27" fmla="*/ 2147483647 h 82"/>
              <a:gd name="T28" fmla="*/ 2147483647 w 50"/>
              <a:gd name="T29" fmla="*/ 2147483647 h 82"/>
              <a:gd name="T30" fmla="*/ 2147483647 w 50"/>
              <a:gd name="T31" fmla="*/ 2147483647 h 82"/>
              <a:gd name="T32" fmla="*/ 0 w 50"/>
              <a:gd name="T33" fmla="*/ 2147483647 h 82"/>
              <a:gd name="T34" fmla="*/ 0 w 50"/>
              <a:gd name="T35" fmla="*/ 2147483647 h 82"/>
              <a:gd name="T36" fmla="*/ 0 w 50"/>
              <a:gd name="T37" fmla="*/ 2147483647 h 82"/>
              <a:gd name="T38" fmla="*/ 2147483647 w 50"/>
              <a:gd name="T39" fmla="*/ 2147483647 h 82"/>
              <a:gd name="T40" fmla="*/ 2147483647 w 50"/>
              <a:gd name="T41" fmla="*/ 2147483647 h 82"/>
              <a:gd name="T42" fmla="*/ 2147483647 w 50"/>
              <a:gd name="T43" fmla="*/ 2147483647 h 82"/>
              <a:gd name="T44" fmla="*/ 2147483647 w 50"/>
              <a:gd name="T45" fmla="*/ 2147483647 h 82"/>
              <a:gd name="T46" fmla="*/ 2147483647 w 50"/>
              <a:gd name="T47" fmla="*/ 2147483647 h 82"/>
              <a:gd name="T48" fmla="*/ 2147483647 w 50"/>
              <a:gd name="T49" fmla="*/ 0 h 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82"/>
              <a:gd name="T77" fmla="*/ 50 w 50"/>
              <a:gd name="T78" fmla="*/ 82 h 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82">
                <a:moveTo>
                  <a:pt x="33" y="0"/>
                </a:moveTo>
                <a:lnTo>
                  <a:pt x="50" y="46"/>
                </a:lnTo>
                <a:lnTo>
                  <a:pt x="35" y="82"/>
                </a:lnTo>
                <a:lnTo>
                  <a:pt x="31" y="80"/>
                </a:lnTo>
                <a:lnTo>
                  <a:pt x="27" y="78"/>
                </a:lnTo>
                <a:lnTo>
                  <a:pt x="25" y="75"/>
                </a:lnTo>
                <a:lnTo>
                  <a:pt x="23" y="71"/>
                </a:lnTo>
                <a:lnTo>
                  <a:pt x="19" y="63"/>
                </a:lnTo>
                <a:lnTo>
                  <a:pt x="19" y="55"/>
                </a:lnTo>
                <a:lnTo>
                  <a:pt x="14" y="54"/>
                </a:lnTo>
                <a:lnTo>
                  <a:pt x="10" y="50"/>
                </a:lnTo>
                <a:lnTo>
                  <a:pt x="10" y="44"/>
                </a:lnTo>
                <a:lnTo>
                  <a:pt x="10" y="38"/>
                </a:lnTo>
                <a:lnTo>
                  <a:pt x="6" y="38"/>
                </a:lnTo>
                <a:lnTo>
                  <a:pt x="4" y="36"/>
                </a:lnTo>
                <a:lnTo>
                  <a:pt x="2" y="32"/>
                </a:lnTo>
                <a:lnTo>
                  <a:pt x="0" y="30"/>
                </a:lnTo>
                <a:lnTo>
                  <a:pt x="0" y="21"/>
                </a:lnTo>
                <a:lnTo>
                  <a:pt x="0" y="13"/>
                </a:lnTo>
                <a:lnTo>
                  <a:pt x="8" y="15"/>
                </a:lnTo>
                <a:lnTo>
                  <a:pt x="14" y="15"/>
                </a:lnTo>
                <a:lnTo>
                  <a:pt x="18" y="13"/>
                </a:lnTo>
                <a:lnTo>
                  <a:pt x="21" y="11"/>
                </a:lnTo>
                <a:lnTo>
                  <a:pt x="29" y="6"/>
                </a:lnTo>
                <a:lnTo>
                  <a:pt x="33" y="0"/>
                </a:lnTo>
                <a:close/>
              </a:path>
            </a:pathLst>
          </a:custGeom>
          <a:solidFill>
            <a:srgbClr val="FFCC66"/>
          </a:solidFill>
          <a:ln w="0">
            <a:solidFill>
              <a:srgbClr val="6600FF"/>
            </a:solidFill>
            <a:round/>
            <a:headEnd/>
            <a:tailEnd/>
          </a:ln>
        </p:spPr>
        <p:txBody>
          <a:bodyPr/>
          <a:lstStyle/>
          <a:p>
            <a:endParaRPr lang="it-IT"/>
          </a:p>
        </p:txBody>
      </p:sp>
      <p:sp>
        <p:nvSpPr>
          <p:cNvPr id="15707" name="Freeform 642"/>
          <p:cNvSpPr>
            <a:spLocks noChangeAspect="1"/>
          </p:cNvSpPr>
          <p:nvPr/>
        </p:nvSpPr>
        <p:spPr bwMode="auto">
          <a:xfrm>
            <a:off x="3906838" y="2505075"/>
            <a:ext cx="33337" cy="26988"/>
          </a:xfrm>
          <a:custGeom>
            <a:avLst/>
            <a:gdLst>
              <a:gd name="T0" fmla="*/ 2147483647 w 19"/>
              <a:gd name="T1" fmla="*/ 2147483647 h 16"/>
              <a:gd name="T2" fmla="*/ 2147483647 w 19"/>
              <a:gd name="T3" fmla="*/ 2147483647 h 16"/>
              <a:gd name="T4" fmla="*/ 2147483647 w 19"/>
              <a:gd name="T5" fmla="*/ 2147483647 h 16"/>
              <a:gd name="T6" fmla="*/ 2147483647 w 19"/>
              <a:gd name="T7" fmla="*/ 2147483647 h 16"/>
              <a:gd name="T8" fmla="*/ 2147483647 w 19"/>
              <a:gd name="T9" fmla="*/ 2147483647 h 16"/>
              <a:gd name="T10" fmla="*/ 0 w 19"/>
              <a:gd name="T11" fmla="*/ 2147483647 h 16"/>
              <a:gd name="T12" fmla="*/ 0 w 19"/>
              <a:gd name="T13" fmla="*/ 2147483647 h 16"/>
              <a:gd name="T14" fmla="*/ 2147483647 w 19"/>
              <a:gd name="T15" fmla="*/ 2147483647 h 16"/>
              <a:gd name="T16" fmla="*/ 2147483647 w 19"/>
              <a:gd name="T17" fmla="*/ 0 h 16"/>
              <a:gd name="T18" fmla="*/ 2147483647 w 19"/>
              <a:gd name="T19" fmla="*/ 2147483647 h 16"/>
              <a:gd name="T20" fmla="*/ 2147483647 w 19"/>
              <a:gd name="T21" fmla="*/ 0 h 16"/>
              <a:gd name="T22" fmla="*/ 2147483647 w 19"/>
              <a:gd name="T23" fmla="*/ 2147483647 h 16"/>
              <a:gd name="T24" fmla="*/ 2147483647 w 19"/>
              <a:gd name="T25" fmla="*/ 214748364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6"/>
              <a:gd name="T41" fmla="*/ 19 w 1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6">
                <a:moveTo>
                  <a:pt x="15" y="16"/>
                </a:moveTo>
                <a:lnTo>
                  <a:pt x="12" y="16"/>
                </a:lnTo>
                <a:lnTo>
                  <a:pt x="6" y="16"/>
                </a:lnTo>
                <a:lnTo>
                  <a:pt x="4" y="16"/>
                </a:lnTo>
                <a:lnTo>
                  <a:pt x="2" y="16"/>
                </a:lnTo>
                <a:lnTo>
                  <a:pt x="0" y="14"/>
                </a:lnTo>
                <a:lnTo>
                  <a:pt x="0" y="12"/>
                </a:lnTo>
                <a:lnTo>
                  <a:pt x="6" y="8"/>
                </a:lnTo>
                <a:lnTo>
                  <a:pt x="10" y="0"/>
                </a:lnTo>
                <a:lnTo>
                  <a:pt x="15" y="2"/>
                </a:lnTo>
                <a:lnTo>
                  <a:pt x="19" y="0"/>
                </a:lnTo>
                <a:lnTo>
                  <a:pt x="17" y="8"/>
                </a:lnTo>
                <a:lnTo>
                  <a:pt x="15" y="16"/>
                </a:lnTo>
                <a:close/>
              </a:path>
            </a:pathLst>
          </a:custGeom>
          <a:solidFill>
            <a:srgbClr val="FFCC66"/>
          </a:solidFill>
          <a:ln w="3175">
            <a:noFill/>
            <a:round/>
            <a:headEnd/>
            <a:tailEnd/>
          </a:ln>
        </p:spPr>
        <p:txBody>
          <a:bodyPr/>
          <a:lstStyle/>
          <a:p>
            <a:endParaRPr lang="it-IT"/>
          </a:p>
        </p:txBody>
      </p:sp>
      <p:sp>
        <p:nvSpPr>
          <p:cNvPr id="15708" name="Freeform 643"/>
          <p:cNvSpPr>
            <a:spLocks noChangeAspect="1"/>
          </p:cNvSpPr>
          <p:nvPr/>
        </p:nvSpPr>
        <p:spPr bwMode="auto">
          <a:xfrm>
            <a:off x="3906838" y="2505075"/>
            <a:ext cx="33337" cy="26988"/>
          </a:xfrm>
          <a:custGeom>
            <a:avLst/>
            <a:gdLst>
              <a:gd name="T0" fmla="*/ 2147483647 w 19"/>
              <a:gd name="T1" fmla="*/ 2147483647 h 16"/>
              <a:gd name="T2" fmla="*/ 2147483647 w 19"/>
              <a:gd name="T3" fmla="*/ 2147483647 h 16"/>
              <a:gd name="T4" fmla="*/ 2147483647 w 19"/>
              <a:gd name="T5" fmla="*/ 2147483647 h 16"/>
              <a:gd name="T6" fmla="*/ 2147483647 w 19"/>
              <a:gd name="T7" fmla="*/ 2147483647 h 16"/>
              <a:gd name="T8" fmla="*/ 2147483647 w 19"/>
              <a:gd name="T9" fmla="*/ 2147483647 h 16"/>
              <a:gd name="T10" fmla="*/ 0 w 19"/>
              <a:gd name="T11" fmla="*/ 2147483647 h 16"/>
              <a:gd name="T12" fmla="*/ 0 w 19"/>
              <a:gd name="T13" fmla="*/ 2147483647 h 16"/>
              <a:gd name="T14" fmla="*/ 2147483647 w 19"/>
              <a:gd name="T15" fmla="*/ 2147483647 h 16"/>
              <a:gd name="T16" fmla="*/ 2147483647 w 19"/>
              <a:gd name="T17" fmla="*/ 0 h 16"/>
              <a:gd name="T18" fmla="*/ 2147483647 w 19"/>
              <a:gd name="T19" fmla="*/ 2147483647 h 16"/>
              <a:gd name="T20" fmla="*/ 2147483647 w 19"/>
              <a:gd name="T21" fmla="*/ 0 h 16"/>
              <a:gd name="T22" fmla="*/ 2147483647 w 19"/>
              <a:gd name="T23" fmla="*/ 2147483647 h 16"/>
              <a:gd name="T24" fmla="*/ 2147483647 w 19"/>
              <a:gd name="T25" fmla="*/ 2147483647 h 16"/>
              <a:gd name="T26" fmla="*/ 2147483647 w 19"/>
              <a:gd name="T27" fmla="*/ 2147483647 h 16"/>
              <a:gd name="T28" fmla="*/ 2147483647 w 19"/>
              <a:gd name="T29" fmla="*/ 214748364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6"/>
              <a:gd name="T47" fmla="*/ 19 w 19"/>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6">
                <a:moveTo>
                  <a:pt x="15" y="16"/>
                </a:moveTo>
                <a:lnTo>
                  <a:pt x="12" y="16"/>
                </a:lnTo>
                <a:lnTo>
                  <a:pt x="6" y="16"/>
                </a:lnTo>
                <a:lnTo>
                  <a:pt x="4" y="16"/>
                </a:lnTo>
                <a:lnTo>
                  <a:pt x="2" y="16"/>
                </a:lnTo>
                <a:lnTo>
                  <a:pt x="0" y="14"/>
                </a:lnTo>
                <a:lnTo>
                  <a:pt x="0" y="12"/>
                </a:lnTo>
                <a:lnTo>
                  <a:pt x="6" y="8"/>
                </a:lnTo>
                <a:lnTo>
                  <a:pt x="10" y="0"/>
                </a:lnTo>
                <a:lnTo>
                  <a:pt x="15" y="2"/>
                </a:lnTo>
                <a:lnTo>
                  <a:pt x="19" y="0"/>
                </a:lnTo>
                <a:lnTo>
                  <a:pt x="17" y="8"/>
                </a:lnTo>
                <a:lnTo>
                  <a:pt x="15" y="16"/>
                </a:lnTo>
                <a:close/>
              </a:path>
            </a:pathLst>
          </a:custGeom>
          <a:solidFill>
            <a:srgbClr val="FFCC66"/>
          </a:solidFill>
          <a:ln w="3175">
            <a:noFill/>
            <a:round/>
            <a:headEnd/>
            <a:tailEnd/>
          </a:ln>
        </p:spPr>
        <p:txBody>
          <a:bodyPr/>
          <a:lstStyle/>
          <a:p>
            <a:endParaRPr lang="it-IT"/>
          </a:p>
        </p:txBody>
      </p:sp>
      <p:sp>
        <p:nvSpPr>
          <p:cNvPr id="15709" name="Freeform 644"/>
          <p:cNvSpPr>
            <a:spLocks noChangeAspect="1"/>
          </p:cNvSpPr>
          <p:nvPr/>
        </p:nvSpPr>
        <p:spPr bwMode="auto">
          <a:xfrm>
            <a:off x="3840163" y="2862263"/>
            <a:ext cx="325437" cy="254000"/>
          </a:xfrm>
          <a:custGeom>
            <a:avLst/>
            <a:gdLst>
              <a:gd name="T0" fmla="*/ 2147483647 w 192"/>
              <a:gd name="T1" fmla="*/ 2147483647 h 150"/>
              <a:gd name="T2" fmla="*/ 2147483647 w 192"/>
              <a:gd name="T3" fmla="*/ 2147483647 h 150"/>
              <a:gd name="T4" fmla="*/ 2147483647 w 192"/>
              <a:gd name="T5" fmla="*/ 2147483647 h 150"/>
              <a:gd name="T6" fmla="*/ 2147483647 w 192"/>
              <a:gd name="T7" fmla="*/ 2147483647 h 150"/>
              <a:gd name="T8" fmla="*/ 2147483647 w 192"/>
              <a:gd name="T9" fmla="*/ 2147483647 h 150"/>
              <a:gd name="T10" fmla="*/ 2147483647 w 192"/>
              <a:gd name="T11" fmla="*/ 2147483647 h 150"/>
              <a:gd name="T12" fmla="*/ 2147483647 w 192"/>
              <a:gd name="T13" fmla="*/ 2147483647 h 150"/>
              <a:gd name="T14" fmla="*/ 2147483647 w 192"/>
              <a:gd name="T15" fmla="*/ 2147483647 h 150"/>
              <a:gd name="T16" fmla="*/ 2147483647 w 192"/>
              <a:gd name="T17" fmla="*/ 2147483647 h 150"/>
              <a:gd name="T18" fmla="*/ 2147483647 w 192"/>
              <a:gd name="T19" fmla="*/ 2147483647 h 150"/>
              <a:gd name="T20" fmla="*/ 2147483647 w 192"/>
              <a:gd name="T21" fmla="*/ 2147483647 h 150"/>
              <a:gd name="T22" fmla="*/ 2147483647 w 192"/>
              <a:gd name="T23" fmla="*/ 2147483647 h 150"/>
              <a:gd name="T24" fmla="*/ 2147483647 w 192"/>
              <a:gd name="T25" fmla="*/ 2147483647 h 150"/>
              <a:gd name="T26" fmla="*/ 2147483647 w 192"/>
              <a:gd name="T27" fmla="*/ 2147483647 h 150"/>
              <a:gd name="T28" fmla="*/ 2147483647 w 192"/>
              <a:gd name="T29" fmla="*/ 2147483647 h 150"/>
              <a:gd name="T30" fmla="*/ 2147483647 w 192"/>
              <a:gd name="T31" fmla="*/ 2147483647 h 150"/>
              <a:gd name="T32" fmla="*/ 2147483647 w 192"/>
              <a:gd name="T33" fmla="*/ 2147483647 h 150"/>
              <a:gd name="T34" fmla="*/ 2147483647 w 192"/>
              <a:gd name="T35" fmla="*/ 2147483647 h 150"/>
              <a:gd name="T36" fmla="*/ 2147483647 w 192"/>
              <a:gd name="T37" fmla="*/ 2147483647 h 150"/>
              <a:gd name="T38" fmla="*/ 2147483647 w 192"/>
              <a:gd name="T39" fmla="*/ 2147483647 h 150"/>
              <a:gd name="T40" fmla="*/ 2147483647 w 192"/>
              <a:gd name="T41" fmla="*/ 2147483647 h 150"/>
              <a:gd name="T42" fmla="*/ 2147483647 w 192"/>
              <a:gd name="T43" fmla="*/ 2147483647 h 150"/>
              <a:gd name="T44" fmla="*/ 2147483647 w 192"/>
              <a:gd name="T45" fmla="*/ 2147483647 h 150"/>
              <a:gd name="T46" fmla="*/ 2147483647 w 192"/>
              <a:gd name="T47" fmla="*/ 2147483647 h 150"/>
              <a:gd name="T48" fmla="*/ 2147483647 w 192"/>
              <a:gd name="T49" fmla="*/ 2147483647 h 150"/>
              <a:gd name="T50" fmla="*/ 2147483647 w 192"/>
              <a:gd name="T51" fmla="*/ 2147483647 h 150"/>
              <a:gd name="T52" fmla="*/ 2147483647 w 192"/>
              <a:gd name="T53" fmla="*/ 2147483647 h 150"/>
              <a:gd name="T54" fmla="*/ 2147483647 w 192"/>
              <a:gd name="T55" fmla="*/ 2147483647 h 150"/>
              <a:gd name="T56" fmla="*/ 2147483647 w 192"/>
              <a:gd name="T57" fmla="*/ 2147483647 h 150"/>
              <a:gd name="T58" fmla="*/ 2147483647 w 192"/>
              <a:gd name="T59" fmla="*/ 2147483647 h 150"/>
              <a:gd name="T60" fmla="*/ 2147483647 w 192"/>
              <a:gd name="T61" fmla="*/ 2147483647 h 150"/>
              <a:gd name="T62" fmla="*/ 2147483647 w 192"/>
              <a:gd name="T63" fmla="*/ 2147483647 h 150"/>
              <a:gd name="T64" fmla="*/ 2147483647 w 192"/>
              <a:gd name="T65" fmla="*/ 2147483647 h 150"/>
              <a:gd name="T66" fmla="*/ 2147483647 w 192"/>
              <a:gd name="T67" fmla="*/ 2147483647 h 150"/>
              <a:gd name="T68" fmla="*/ 2147483647 w 192"/>
              <a:gd name="T69" fmla="*/ 2147483647 h 150"/>
              <a:gd name="T70" fmla="*/ 2147483647 w 192"/>
              <a:gd name="T71" fmla="*/ 2147483647 h 150"/>
              <a:gd name="T72" fmla="*/ 2147483647 w 192"/>
              <a:gd name="T73" fmla="*/ 2147483647 h 150"/>
              <a:gd name="T74" fmla="*/ 2147483647 w 192"/>
              <a:gd name="T75" fmla="*/ 2147483647 h 150"/>
              <a:gd name="T76" fmla="*/ 2147483647 w 192"/>
              <a:gd name="T77" fmla="*/ 2147483647 h 150"/>
              <a:gd name="T78" fmla="*/ 2147483647 w 192"/>
              <a:gd name="T79" fmla="*/ 2147483647 h 150"/>
              <a:gd name="T80" fmla="*/ 2147483647 w 192"/>
              <a:gd name="T81" fmla="*/ 2147483647 h 150"/>
              <a:gd name="T82" fmla="*/ 2147483647 w 192"/>
              <a:gd name="T83" fmla="*/ 2147483647 h 150"/>
              <a:gd name="T84" fmla="*/ 2147483647 w 192"/>
              <a:gd name="T85" fmla="*/ 2147483647 h 150"/>
              <a:gd name="T86" fmla="*/ 2147483647 w 192"/>
              <a:gd name="T87" fmla="*/ 2147483647 h 150"/>
              <a:gd name="T88" fmla="*/ 2147483647 w 192"/>
              <a:gd name="T89" fmla="*/ 2147483647 h 150"/>
              <a:gd name="T90" fmla="*/ 2147483647 w 192"/>
              <a:gd name="T91" fmla="*/ 2147483647 h 150"/>
              <a:gd name="T92" fmla="*/ 2147483647 w 192"/>
              <a:gd name="T93" fmla="*/ 2147483647 h 150"/>
              <a:gd name="T94" fmla="*/ 2147483647 w 192"/>
              <a:gd name="T95" fmla="*/ 2147483647 h 150"/>
              <a:gd name="T96" fmla="*/ 2147483647 w 192"/>
              <a:gd name="T97" fmla="*/ 2147483647 h 150"/>
              <a:gd name="T98" fmla="*/ 2147483647 w 192"/>
              <a:gd name="T99" fmla="*/ 2147483647 h 150"/>
              <a:gd name="T100" fmla="*/ 2147483647 w 192"/>
              <a:gd name="T101" fmla="*/ 2147483647 h 150"/>
              <a:gd name="T102" fmla="*/ 2147483647 w 192"/>
              <a:gd name="T103" fmla="*/ 2147483647 h 150"/>
              <a:gd name="T104" fmla="*/ 0 w 192"/>
              <a:gd name="T105" fmla="*/ 2147483647 h 150"/>
              <a:gd name="T106" fmla="*/ 2147483647 w 192"/>
              <a:gd name="T107" fmla="*/ 2147483647 h 150"/>
              <a:gd name="T108" fmla="*/ 2147483647 w 192"/>
              <a:gd name="T109" fmla="*/ 0 h 150"/>
              <a:gd name="T110" fmla="*/ 2147483647 w 192"/>
              <a:gd name="T111" fmla="*/ 2147483647 h 150"/>
              <a:gd name="T112" fmla="*/ 2147483647 w 192"/>
              <a:gd name="T113" fmla="*/ 2147483647 h 150"/>
              <a:gd name="T114" fmla="*/ 2147483647 w 192"/>
              <a:gd name="T115" fmla="*/ 2147483647 h 150"/>
              <a:gd name="T116" fmla="*/ 2147483647 w 192"/>
              <a:gd name="T117" fmla="*/ 2147483647 h 150"/>
              <a:gd name="T118" fmla="*/ 2147483647 w 192"/>
              <a:gd name="T119" fmla="*/ 2147483647 h 150"/>
              <a:gd name="T120" fmla="*/ 2147483647 w 192"/>
              <a:gd name="T121" fmla="*/ 2147483647 h 150"/>
              <a:gd name="T122" fmla="*/ 2147483647 w 192"/>
              <a:gd name="T123" fmla="*/ 2147483647 h 1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2"/>
              <a:gd name="T187" fmla="*/ 0 h 150"/>
              <a:gd name="T188" fmla="*/ 192 w 192"/>
              <a:gd name="T189" fmla="*/ 150 h 15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2" h="150">
                <a:moveTo>
                  <a:pt x="121" y="4"/>
                </a:moveTo>
                <a:lnTo>
                  <a:pt x="123" y="8"/>
                </a:lnTo>
                <a:lnTo>
                  <a:pt x="126" y="12"/>
                </a:lnTo>
                <a:lnTo>
                  <a:pt x="132" y="16"/>
                </a:lnTo>
                <a:lnTo>
                  <a:pt x="138" y="20"/>
                </a:lnTo>
                <a:lnTo>
                  <a:pt x="149" y="25"/>
                </a:lnTo>
                <a:lnTo>
                  <a:pt x="159" y="27"/>
                </a:lnTo>
                <a:lnTo>
                  <a:pt x="165" y="23"/>
                </a:lnTo>
                <a:lnTo>
                  <a:pt x="167" y="20"/>
                </a:lnTo>
                <a:lnTo>
                  <a:pt x="171" y="25"/>
                </a:lnTo>
                <a:lnTo>
                  <a:pt x="176" y="27"/>
                </a:lnTo>
                <a:lnTo>
                  <a:pt x="184" y="27"/>
                </a:lnTo>
                <a:lnTo>
                  <a:pt x="190" y="27"/>
                </a:lnTo>
                <a:lnTo>
                  <a:pt x="192" y="33"/>
                </a:lnTo>
                <a:lnTo>
                  <a:pt x="192" y="39"/>
                </a:lnTo>
                <a:lnTo>
                  <a:pt x="184" y="41"/>
                </a:lnTo>
                <a:lnTo>
                  <a:pt x="178" y="45"/>
                </a:lnTo>
                <a:lnTo>
                  <a:pt x="172" y="48"/>
                </a:lnTo>
                <a:lnTo>
                  <a:pt x="167" y="52"/>
                </a:lnTo>
                <a:lnTo>
                  <a:pt x="159" y="62"/>
                </a:lnTo>
                <a:lnTo>
                  <a:pt x="151" y="68"/>
                </a:lnTo>
                <a:lnTo>
                  <a:pt x="144" y="73"/>
                </a:lnTo>
                <a:lnTo>
                  <a:pt x="142" y="79"/>
                </a:lnTo>
                <a:lnTo>
                  <a:pt x="140" y="85"/>
                </a:lnTo>
                <a:lnTo>
                  <a:pt x="140" y="91"/>
                </a:lnTo>
                <a:lnTo>
                  <a:pt x="140" y="96"/>
                </a:lnTo>
                <a:lnTo>
                  <a:pt x="140" y="102"/>
                </a:lnTo>
                <a:lnTo>
                  <a:pt x="138" y="110"/>
                </a:lnTo>
                <a:lnTo>
                  <a:pt x="132" y="116"/>
                </a:lnTo>
                <a:lnTo>
                  <a:pt x="117" y="129"/>
                </a:lnTo>
                <a:lnTo>
                  <a:pt x="111" y="135"/>
                </a:lnTo>
                <a:lnTo>
                  <a:pt x="111" y="139"/>
                </a:lnTo>
                <a:lnTo>
                  <a:pt x="107" y="139"/>
                </a:lnTo>
                <a:lnTo>
                  <a:pt x="94" y="137"/>
                </a:lnTo>
                <a:lnTo>
                  <a:pt x="82" y="137"/>
                </a:lnTo>
                <a:lnTo>
                  <a:pt x="75" y="139"/>
                </a:lnTo>
                <a:lnTo>
                  <a:pt x="67" y="142"/>
                </a:lnTo>
                <a:lnTo>
                  <a:pt x="59" y="148"/>
                </a:lnTo>
                <a:lnTo>
                  <a:pt x="54" y="150"/>
                </a:lnTo>
                <a:lnTo>
                  <a:pt x="46" y="139"/>
                </a:lnTo>
                <a:lnTo>
                  <a:pt x="34" y="125"/>
                </a:lnTo>
                <a:lnTo>
                  <a:pt x="38" y="116"/>
                </a:lnTo>
                <a:lnTo>
                  <a:pt x="38" y="106"/>
                </a:lnTo>
                <a:lnTo>
                  <a:pt x="38" y="98"/>
                </a:lnTo>
                <a:lnTo>
                  <a:pt x="38" y="89"/>
                </a:lnTo>
                <a:lnTo>
                  <a:pt x="44" y="68"/>
                </a:lnTo>
                <a:lnTo>
                  <a:pt x="52" y="46"/>
                </a:lnTo>
                <a:lnTo>
                  <a:pt x="52" y="45"/>
                </a:lnTo>
                <a:lnTo>
                  <a:pt x="52" y="41"/>
                </a:lnTo>
                <a:lnTo>
                  <a:pt x="29" y="37"/>
                </a:lnTo>
                <a:lnTo>
                  <a:pt x="8" y="35"/>
                </a:lnTo>
                <a:lnTo>
                  <a:pt x="4" y="23"/>
                </a:lnTo>
                <a:lnTo>
                  <a:pt x="0" y="12"/>
                </a:lnTo>
                <a:lnTo>
                  <a:pt x="17" y="6"/>
                </a:lnTo>
                <a:lnTo>
                  <a:pt x="27" y="0"/>
                </a:lnTo>
                <a:lnTo>
                  <a:pt x="44" y="2"/>
                </a:lnTo>
                <a:lnTo>
                  <a:pt x="59" y="6"/>
                </a:lnTo>
                <a:lnTo>
                  <a:pt x="71" y="8"/>
                </a:lnTo>
                <a:lnTo>
                  <a:pt x="80" y="12"/>
                </a:lnTo>
                <a:lnTo>
                  <a:pt x="111" y="12"/>
                </a:lnTo>
                <a:lnTo>
                  <a:pt x="115" y="8"/>
                </a:lnTo>
                <a:lnTo>
                  <a:pt x="121" y="4"/>
                </a:lnTo>
                <a:close/>
              </a:path>
            </a:pathLst>
          </a:custGeom>
          <a:solidFill>
            <a:srgbClr val="FFCC66"/>
          </a:solidFill>
          <a:ln w="3175">
            <a:solidFill>
              <a:srgbClr val="6600FF"/>
            </a:solidFill>
            <a:round/>
            <a:headEnd/>
            <a:tailEnd/>
          </a:ln>
        </p:spPr>
        <p:txBody>
          <a:bodyPr/>
          <a:lstStyle/>
          <a:p>
            <a:endParaRPr lang="it-IT"/>
          </a:p>
        </p:txBody>
      </p:sp>
      <p:sp>
        <p:nvSpPr>
          <p:cNvPr id="15710" name="Freeform 645"/>
          <p:cNvSpPr>
            <a:spLocks noChangeAspect="1"/>
          </p:cNvSpPr>
          <p:nvPr/>
        </p:nvSpPr>
        <p:spPr bwMode="auto">
          <a:xfrm>
            <a:off x="3840163" y="2862263"/>
            <a:ext cx="325437" cy="254000"/>
          </a:xfrm>
          <a:custGeom>
            <a:avLst/>
            <a:gdLst>
              <a:gd name="T0" fmla="*/ 2147483647 w 192"/>
              <a:gd name="T1" fmla="*/ 2147483647 h 150"/>
              <a:gd name="T2" fmla="*/ 2147483647 w 192"/>
              <a:gd name="T3" fmla="*/ 2147483647 h 150"/>
              <a:gd name="T4" fmla="*/ 2147483647 w 192"/>
              <a:gd name="T5" fmla="*/ 2147483647 h 150"/>
              <a:gd name="T6" fmla="*/ 2147483647 w 192"/>
              <a:gd name="T7" fmla="*/ 2147483647 h 150"/>
              <a:gd name="T8" fmla="*/ 2147483647 w 192"/>
              <a:gd name="T9" fmla="*/ 2147483647 h 150"/>
              <a:gd name="T10" fmla="*/ 2147483647 w 192"/>
              <a:gd name="T11" fmla="*/ 2147483647 h 150"/>
              <a:gd name="T12" fmla="*/ 2147483647 w 192"/>
              <a:gd name="T13" fmla="*/ 2147483647 h 150"/>
              <a:gd name="T14" fmla="*/ 2147483647 w 192"/>
              <a:gd name="T15" fmla="*/ 2147483647 h 150"/>
              <a:gd name="T16" fmla="*/ 2147483647 w 192"/>
              <a:gd name="T17" fmla="*/ 2147483647 h 150"/>
              <a:gd name="T18" fmla="*/ 2147483647 w 192"/>
              <a:gd name="T19" fmla="*/ 2147483647 h 150"/>
              <a:gd name="T20" fmla="*/ 2147483647 w 192"/>
              <a:gd name="T21" fmla="*/ 2147483647 h 150"/>
              <a:gd name="T22" fmla="*/ 2147483647 w 192"/>
              <a:gd name="T23" fmla="*/ 2147483647 h 150"/>
              <a:gd name="T24" fmla="*/ 2147483647 w 192"/>
              <a:gd name="T25" fmla="*/ 2147483647 h 150"/>
              <a:gd name="T26" fmla="*/ 2147483647 w 192"/>
              <a:gd name="T27" fmla="*/ 2147483647 h 150"/>
              <a:gd name="T28" fmla="*/ 2147483647 w 192"/>
              <a:gd name="T29" fmla="*/ 2147483647 h 150"/>
              <a:gd name="T30" fmla="*/ 2147483647 w 192"/>
              <a:gd name="T31" fmla="*/ 2147483647 h 150"/>
              <a:gd name="T32" fmla="*/ 2147483647 w 192"/>
              <a:gd name="T33" fmla="*/ 2147483647 h 150"/>
              <a:gd name="T34" fmla="*/ 2147483647 w 192"/>
              <a:gd name="T35" fmla="*/ 2147483647 h 150"/>
              <a:gd name="T36" fmla="*/ 2147483647 w 192"/>
              <a:gd name="T37" fmla="*/ 2147483647 h 150"/>
              <a:gd name="T38" fmla="*/ 2147483647 w 192"/>
              <a:gd name="T39" fmla="*/ 2147483647 h 150"/>
              <a:gd name="T40" fmla="*/ 2147483647 w 192"/>
              <a:gd name="T41" fmla="*/ 2147483647 h 150"/>
              <a:gd name="T42" fmla="*/ 2147483647 w 192"/>
              <a:gd name="T43" fmla="*/ 2147483647 h 150"/>
              <a:gd name="T44" fmla="*/ 2147483647 w 192"/>
              <a:gd name="T45" fmla="*/ 2147483647 h 150"/>
              <a:gd name="T46" fmla="*/ 2147483647 w 192"/>
              <a:gd name="T47" fmla="*/ 2147483647 h 150"/>
              <a:gd name="T48" fmla="*/ 2147483647 w 192"/>
              <a:gd name="T49" fmla="*/ 2147483647 h 150"/>
              <a:gd name="T50" fmla="*/ 2147483647 w 192"/>
              <a:gd name="T51" fmla="*/ 2147483647 h 150"/>
              <a:gd name="T52" fmla="*/ 2147483647 w 192"/>
              <a:gd name="T53" fmla="*/ 2147483647 h 150"/>
              <a:gd name="T54" fmla="*/ 2147483647 w 192"/>
              <a:gd name="T55" fmla="*/ 2147483647 h 150"/>
              <a:gd name="T56" fmla="*/ 2147483647 w 192"/>
              <a:gd name="T57" fmla="*/ 2147483647 h 150"/>
              <a:gd name="T58" fmla="*/ 2147483647 w 192"/>
              <a:gd name="T59" fmla="*/ 2147483647 h 150"/>
              <a:gd name="T60" fmla="*/ 2147483647 w 192"/>
              <a:gd name="T61" fmla="*/ 2147483647 h 150"/>
              <a:gd name="T62" fmla="*/ 2147483647 w 192"/>
              <a:gd name="T63" fmla="*/ 2147483647 h 150"/>
              <a:gd name="T64" fmla="*/ 2147483647 w 192"/>
              <a:gd name="T65" fmla="*/ 2147483647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
              <a:gd name="T100" fmla="*/ 0 h 150"/>
              <a:gd name="T101" fmla="*/ 192 w 192"/>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 h="150">
                <a:moveTo>
                  <a:pt x="121" y="4"/>
                </a:moveTo>
                <a:lnTo>
                  <a:pt x="123" y="8"/>
                </a:lnTo>
                <a:lnTo>
                  <a:pt x="126" y="12"/>
                </a:lnTo>
                <a:lnTo>
                  <a:pt x="132" y="16"/>
                </a:lnTo>
                <a:lnTo>
                  <a:pt x="138" y="20"/>
                </a:lnTo>
                <a:lnTo>
                  <a:pt x="149" y="25"/>
                </a:lnTo>
                <a:lnTo>
                  <a:pt x="159" y="27"/>
                </a:lnTo>
                <a:lnTo>
                  <a:pt x="165" y="23"/>
                </a:lnTo>
                <a:lnTo>
                  <a:pt x="167" y="20"/>
                </a:lnTo>
                <a:lnTo>
                  <a:pt x="171" y="25"/>
                </a:lnTo>
                <a:lnTo>
                  <a:pt x="176" y="27"/>
                </a:lnTo>
                <a:lnTo>
                  <a:pt x="184" y="27"/>
                </a:lnTo>
                <a:lnTo>
                  <a:pt x="190" y="27"/>
                </a:lnTo>
                <a:lnTo>
                  <a:pt x="192" y="33"/>
                </a:lnTo>
                <a:lnTo>
                  <a:pt x="192" y="39"/>
                </a:lnTo>
                <a:lnTo>
                  <a:pt x="184" y="41"/>
                </a:lnTo>
                <a:lnTo>
                  <a:pt x="178" y="45"/>
                </a:lnTo>
                <a:lnTo>
                  <a:pt x="172" y="48"/>
                </a:lnTo>
                <a:lnTo>
                  <a:pt x="167" y="52"/>
                </a:lnTo>
                <a:lnTo>
                  <a:pt x="159" y="62"/>
                </a:lnTo>
                <a:lnTo>
                  <a:pt x="151" y="68"/>
                </a:lnTo>
                <a:lnTo>
                  <a:pt x="144" y="73"/>
                </a:lnTo>
                <a:lnTo>
                  <a:pt x="142" y="79"/>
                </a:lnTo>
                <a:lnTo>
                  <a:pt x="140" y="85"/>
                </a:lnTo>
                <a:lnTo>
                  <a:pt x="140" y="91"/>
                </a:lnTo>
                <a:lnTo>
                  <a:pt x="140" y="96"/>
                </a:lnTo>
                <a:lnTo>
                  <a:pt x="140" y="102"/>
                </a:lnTo>
                <a:lnTo>
                  <a:pt x="138" y="110"/>
                </a:lnTo>
                <a:lnTo>
                  <a:pt x="132" y="116"/>
                </a:lnTo>
                <a:lnTo>
                  <a:pt x="117" y="129"/>
                </a:lnTo>
                <a:lnTo>
                  <a:pt x="111" y="135"/>
                </a:lnTo>
                <a:lnTo>
                  <a:pt x="111" y="139"/>
                </a:lnTo>
                <a:lnTo>
                  <a:pt x="107" y="139"/>
                </a:lnTo>
                <a:lnTo>
                  <a:pt x="94" y="137"/>
                </a:lnTo>
                <a:lnTo>
                  <a:pt x="82" y="137"/>
                </a:lnTo>
                <a:lnTo>
                  <a:pt x="75" y="139"/>
                </a:lnTo>
                <a:lnTo>
                  <a:pt x="67" y="142"/>
                </a:lnTo>
                <a:lnTo>
                  <a:pt x="59" y="148"/>
                </a:lnTo>
                <a:lnTo>
                  <a:pt x="54" y="150"/>
                </a:lnTo>
                <a:lnTo>
                  <a:pt x="46" y="139"/>
                </a:lnTo>
                <a:lnTo>
                  <a:pt x="34" y="125"/>
                </a:lnTo>
                <a:lnTo>
                  <a:pt x="38" y="116"/>
                </a:lnTo>
                <a:lnTo>
                  <a:pt x="38" y="106"/>
                </a:lnTo>
                <a:lnTo>
                  <a:pt x="38" y="98"/>
                </a:lnTo>
                <a:lnTo>
                  <a:pt x="38" y="89"/>
                </a:lnTo>
                <a:lnTo>
                  <a:pt x="44" y="68"/>
                </a:lnTo>
                <a:lnTo>
                  <a:pt x="52" y="46"/>
                </a:lnTo>
                <a:lnTo>
                  <a:pt x="52" y="45"/>
                </a:lnTo>
                <a:lnTo>
                  <a:pt x="52" y="41"/>
                </a:lnTo>
                <a:lnTo>
                  <a:pt x="29" y="37"/>
                </a:lnTo>
                <a:lnTo>
                  <a:pt x="8" y="35"/>
                </a:lnTo>
                <a:lnTo>
                  <a:pt x="4" y="23"/>
                </a:lnTo>
                <a:lnTo>
                  <a:pt x="0" y="12"/>
                </a:lnTo>
                <a:lnTo>
                  <a:pt x="17" y="6"/>
                </a:lnTo>
                <a:lnTo>
                  <a:pt x="27" y="0"/>
                </a:lnTo>
                <a:lnTo>
                  <a:pt x="44" y="2"/>
                </a:lnTo>
                <a:lnTo>
                  <a:pt x="59" y="6"/>
                </a:lnTo>
                <a:lnTo>
                  <a:pt x="71" y="8"/>
                </a:lnTo>
                <a:lnTo>
                  <a:pt x="80" y="12"/>
                </a:lnTo>
                <a:lnTo>
                  <a:pt x="111" y="12"/>
                </a:lnTo>
                <a:lnTo>
                  <a:pt x="115" y="8"/>
                </a:lnTo>
                <a:lnTo>
                  <a:pt x="121" y="4"/>
                </a:lnTo>
                <a:close/>
              </a:path>
            </a:pathLst>
          </a:custGeom>
          <a:solidFill>
            <a:srgbClr val="FFCC66"/>
          </a:solidFill>
          <a:ln w="3175">
            <a:solidFill>
              <a:srgbClr val="6600FF"/>
            </a:solidFill>
            <a:round/>
            <a:headEnd/>
            <a:tailEnd/>
          </a:ln>
        </p:spPr>
        <p:txBody>
          <a:bodyPr/>
          <a:lstStyle/>
          <a:p>
            <a:endParaRPr lang="it-IT"/>
          </a:p>
        </p:txBody>
      </p:sp>
      <p:sp>
        <p:nvSpPr>
          <p:cNvPr id="15711" name="Freeform 646"/>
          <p:cNvSpPr>
            <a:spLocks noChangeAspect="1"/>
          </p:cNvSpPr>
          <p:nvPr/>
        </p:nvSpPr>
        <p:spPr bwMode="auto">
          <a:xfrm>
            <a:off x="3829050" y="2927350"/>
            <a:ext cx="98425" cy="157163"/>
          </a:xfrm>
          <a:custGeom>
            <a:avLst/>
            <a:gdLst>
              <a:gd name="T0" fmla="*/ 2147483647 w 58"/>
              <a:gd name="T1" fmla="*/ 0 h 92"/>
              <a:gd name="T2" fmla="*/ 2147483647 w 58"/>
              <a:gd name="T3" fmla="*/ 2147483647 h 92"/>
              <a:gd name="T4" fmla="*/ 2147483647 w 58"/>
              <a:gd name="T5" fmla="*/ 2147483647 h 92"/>
              <a:gd name="T6" fmla="*/ 2147483647 w 58"/>
              <a:gd name="T7" fmla="*/ 2147483647 h 92"/>
              <a:gd name="T8" fmla="*/ 2147483647 w 58"/>
              <a:gd name="T9" fmla="*/ 2147483647 h 92"/>
              <a:gd name="T10" fmla="*/ 2147483647 w 58"/>
              <a:gd name="T11" fmla="*/ 2147483647 h 92"/>
              <a:gd name="T12" fmla="*/ 2147483647 w 58"/>
              <a:gd name="T13" fmla="*/ 2147483647 h 92"/>
              <a:gd name="T14" fmla="*/ 2147483647 w 58"/>
              <a:gd name="T15" fmla="*/ 2147483647 h 92"/>
              <a:gd name="T16" fmla="*/ 2147483647 w 58"/>
              <a:gd name="T17" fmla="*/ 2147483647 h 92"/>
              <a:gd name="T18" fmla="*/ 2147483647 w 58"/>
              <a:gd name="T19" fmla="*/ 2147483647 h 92"/>
              <a:gd name="T20" fmla="*/ 2147483647 w 58"/>
              <a:gd name="T21" fmla="*/ 2147483647 h 92"/>
              <a:gd name="T22" fmla="*/ 2147483647 w 58"/>
              <a:gd name="T23" fmla="*/ 2147483647 h 92"/>
              <a:gd name="T24" fmla="*/ 2147483647 w 58"/>
              <a:gd name="T25" fmla="*/ 2147483647 h 92"/>
              <a:gd name="T26" fmla="*/ 2147483647 w 58"/>
              <a:gd name="T27" fmla="*/ 2147483647 h 92"/>
              <a:gd name="T28" fmla="*/ 2147483647 w 58"/>
              <a:gd name="T29" fmla="*/ 2147483647 h 92"/>
              <a:gd name="T30" fmla="*/ 2147483647 w 58"/>
              <a:gd name="T31" fmla="*/ 2147483647 h 92"/>
              <a:gd name="T32" fmla="*/ 0 w 58"/>
              <a:gd name="T33" fmla="*/ 2147483647 h 92"/>
              <a:gd name="T34" fmla="*/ 2147483647 w 58"/>
              <a:gd name="T35" fmla="*/ 2147483647 h 92"/>
              <a:gd name="T36" fmla="*/ 2147483647 w 58"/>
              <a:gd name="T37" fmla="*/ 2147483647 h 92"/>
              <a:gd name="T38" fmla="*/ 2147483647 w 58"/>
              <a:gd name="T39" fmla="*/ 2147483647 h 92"/>
              <a:gd name="T40" fmla="*/ 2147483647 w 58"/>
              <a:gd name="T41" fmla="*/ 2147483647 h 92"/>
              <a:gd name="T42" fmla="*/ 2147483647 w 58"/>
              <a:gd name="T43" fmla="*/ 2147483647 h 92"/>
              <a:gd name="T44" fmla="*/ 2147483647 w 58"/>
              <a:gd name="T45" fmla="*/ 2147483647 h 92"/>
              <a:gd name="T46" fmla="*/ 2147483647 w 58"/>
              <a:gd name="T47" fmla="*/ 2147483647 h 92"/>
              <a:gd name="T48" fmla="*/ 2147483647 w 58"/>
              <a:gd name="T49" fmla="*/ 0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92"/>
              <a:gd name="T77" fmla="*/ 58 w 58"/>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92">
                <a:moveTo>
                  <a:pt x="19" y="0"/>
                </a:moveTo>
                <a:lnTo>
                  <a:pt x="38" y="2"/>
                </a:lnTo>
                <a:lnTo>
                  <a:pt x="58" y="2"/>
                </a:lnTo>
                <a:lnTo>
                  <a:pt x="58" y="6"/>
                </a:lnTo>
                <a:lnTo>
                  <a:pt x="58" y="7"/>
                </a:lnTo>
                <a:lnTo>
                  <a:pt x="50" y="29"/>
                </a:lnTo>
                <a:lnTo>
                  <a:pt x="44" y="50"/>
                </a:lnTo>
                <a:lnTo>
                  <a:pt x="44" y="59"/>
                </a:lnTo>
                <a:lnTo>
                  <a:pt x="44" y="67"/>
                </a:lnTo>
                <a:lnTo>
                  <a:pt x="44" y="77"/>
                </a:lnTo>
                <a:lnTo>
                  <a:pt x="40" y="86"/>
                </a:lnTo>
                <a:lnTo>
                  <a:pt x="29" y="90"/>
                </a:lnTo>
                <a:lnTo>
                  <a:pt x="25" y="92"/>
                </a:lnTo>
                <a:lnTo>
                  <a:pt x="21" y="92"/>
                </a:lnTo>
                <a:lnTo>
                  <a:pt x="14" y="90"/>
                </a:lnTo>
                <a:lnTo>
                  <a:pt x="6" y="73"/>
                </a:lnTo>
                <a:lnTo>
                  <a:pt x="0" y="54"/>
                </a:lnTo>
                <a:lnTo>
                  <a:pt x="2" y="44"/>
                </a:lnTo>
                <a:lnTo>
                  <a:pt x="6" y="36"/>
                </a:lnTo>
                <a:lnTo>
                  <a:pt x="12" y="29"/>
                </a:lnTo>
                <a:lnTo>
                  <a:pt x="15" y="23"/>
                </a:lnTo>
                <a:lnTo>
                  <a:pt x="15" y="17"/>
                </a:lnTo>
                <a:lnTo>
                  <a:pt x="17" y="9"/>
                </a:lnTo>
                <a:lnTo>
                  <a:pt x="17" y="4"/>
                </a:lnTo>
                <a:lnTo>
                  <a:pt x="19" y="0"/>
                </a:lnTo>
                <a:close/>
              </a:path>
            </a:pathLst>
          </a:custGeom>
          <a:solidFill>
            <a:srgbClr val="FFCC66"/>
          </a:solidFill>
          <a:ln w="3175">
            <a:solidFill>
              <a:srgbClr val="000000"/>
            </a:solidFill>
            <a:round/>
            <a:headEnd/>
            <a:tailEnd/>
          </a:ln>
        </p:spPr>
        <p:txBody>
          <a:bodyPr/>
          <a:lstStyle/>
          <a:p>
            <a:endParaRPr lang="it-IT"/>
          </a:p>
        </p:txBody>
      </p:sp>
      <p:sp>
        <p:nvSpPr>
          <p:cNvPr id="15712" name="Freeform 647"/>
          <p:cNvSpPr>
            <a:spLocks noChangeAspect="1"/>
          </p:cNvSpPr>
          <p:nvPr/>
        </p:nvSpPr>
        <p:spPr bwMode="auto">
          <a:xfrm>
            <a:off x="3829050" y="2927350"/>
            <a:ext cx="98425" cy="157163"/>
          </a:xfrm>
          <a:custGeom>
            <a:avLst/>
            <a:gdLst>
              <a:gd name="T0" fmla="*/ 2147483647 w 58"/>
              <a:gd name="T1" fmla="*/ 0 h 92"/>
              <a:gd name="T2" fmla="*/ 2147483647 w 58"/>
              <a:gd name="T3" fmla="*/ 2147483647 h 92"/>
              <a:gd name="T4" fmla="*/ 2147483647 w 58"/>
              <a:gd name="T5" fmla="*/ 2147483647 h 92"/>
              <a:gd name="T6" fmla="*/ 2147483647 w 58"/>
              <a:gd name="T7" fmla="*/ 2147483647 h 92"/>
              <a:gd name="T8" fmla="*/ 2147483647 w 58"/>
              <a:gd name="T9" fmla="*/ 2147483647 h 92"/>
              <a:gd name="T10" fmla="*/ 2147483647 w 58"/>
              <a:gd name="T11" fmla="*/ 2147483647 h 92"/>
              <a:gd name="T12" fmla="*/ 2147483647 w 58"/>
              <a:gd name="T13" fmla="*/ 2147483647 h 92"/>
              <a:gd name="T14" fmla="*/ 2147483647 w 58"/>
              <a:gd name="T15" fmla="*/ 2147483647 h 92"/>
              <a:gd name="T16" fmla="*/ 2147483647 w 58"/>
              <a:gd name="T17" fmla="*/ 2147483647 h 92"/>
              <a:gd name="T18" fmla="*/ 2147483647 w 58"/>
              <a:gd name="T19" fmla="*/ 2147483647 h 92"/>
              <a:gd name="T20" fmla="*/ 2147483647 w 58"/>
              <a:gd name="T21" fmla="*/ 2147483647 h 92"/>
              <a:gd name="T22" fmla="*/ 2147483647 w 58"/>
              <a:gd name="T23" fmla="*/ 2147483647 h 92"/>
              <a:gd name="T24" fmla="*/ 2147483647 w 58"/>
              <a:gd name="T25" fmla="*/ 2147483647 h 92"/>
              <a:gd name="T26" fmla="*/ 2147483647 w 58"/>
              <a:gd name="T27" fmla="*/ 2147483647 h 92"/>
              <a:gd name="T28" fmla="*/ 2147483647 w 58"/>
              <a:gd name="T29" fmla="*/ 2147483647 h 92"/>
              <a:gd name="T30" fmla="*/ 2147483647 w 58"/>
              <a:gd name="T31" fmla="*/ 2147483647 h 92"/>
              <a:gd name="T32" fmla="*/ 0 w 58"/>
              <a:gd name="T33" fmla="*/ 2147483647 h 92"/>
              <a:gd name="T34" fmla="*/ 2147483647 w 58"/>
              <a:gd name="T35" fmla="*/ 2147483647 h 92"/>
              <a:gd name="T36" fmla="*/ 2147483647 w 58"/>
              <a:gd name="T37" fmla="*/ 2147483647 h 92"/>
              <a:gd name="T38" fmla="*/ 2147483647 w 58"/>
              <a:gd name="T39" fmla="*/ 2147483647 h 92"/>
              <a:gd name="T40" fmla="*/ 2147483647 w 58"/>
              <a:gd name="T41" fmla="*/ 2147483647 h 92"/>
              <a:gd name="T42" fmla="*/ 2147483647 w 58"/>
              <a:gd name="T43" fmla="*/ 2147483647 h 92"/>
              <a:gd name="T44" fmla="*/ 2147483647 w 58"/>
              <a:gd name="T45" fmla="*/ 2147483647 h 92"/>
              <a:gd name="T46" fmla="*/ 2147483647 w 58"/>
              <a:gd name="T47" fmla="*/ 2147483647 h 92"/>
              <a:gd name="T48" fmla="*/ 2147483647 w 58"/>
              <a:gd name="T49" fmla="*/ 0 h 92"/>
              <a:gd name="T50" fmla="*/ 2147483647 w 58"/>
              <a:gd name="T51" fmla="*/ 0 h 92"/>
              <a:gd name="T52" fmla="*/ 2147483647 w 58"/>
              <a:gd name="T53" fmla="*/ 0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92"/>
              <a:gd name="T83" fmla="*/ 58 w 58"/>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92">
                <a:moveTo>
                  <a:pt x="19" y="0"/>
                </a:moveTo>
                <a:lnTo>
                  <a:pt x="38" y="2"/>
                </a:lnTo>
                <a:lnTo>
                  <a:pt x="58" y="2"/>
                </a:lnTo>
                <a:lnTo>
                  <a:pt x="58" y="6"/>
                </a:lnTo>
                <a:lnTo>
                  <a:pt x="58" y="7"/>
                </a:lnTo>
                <a:lnTo>
                  <a:pt x="50" y="29"/>
                </a:lnTo>
                <a:lnTo>
                  <a:pt x="44" y="50"/>
                </a:lnTo>
                <a:lnTo>
                  <a:pt x="44" y="59"/>
                </a:lnTo>
                <a:lnTo>
                  <a:pt x="44" y="67"/>
                </a:lnTo>
                <a:lnTo>
                  <a:pt x="44" y="77"/>
                </a:lnTo>
                <a:lnTo>
                  <a:pt x="40" y="86"/>
                </a:lnTo>
                <a:lnTo>
                  <a:pt x="29" y="90"/>
                </a:lnTo>
                <a:lnTo>
                  <a:pt x="25" y="92"/>
                </a:lnTo>
                <a:lnTo>
                  <a:pt x="21" y="92"/>
                </a:lnTo>
                <a:lnTo>
                  <a:pt x="14" y="90"/>
                </a:lnTo>
                <a:lnTo>
                  <a:pt x="6" y="73"/>
                </a:lnTo>
                <a:lnTo>
                  <a:pt x="0" y="54"/>
                </a:lnTo>
                <a:lnTo>
                  <a:pt x="2" y="44"/>
                </a:lnTo>
                <a:lnTo>
                  <a:pt x="6" y="36"/>
                </a:lnTo>
                <a:lnTo>
                  <a:pt x="12" y="29"/>
                </a:lnTo>
                <a:lnTo>
                  <a:pt x="15" y="23"/>
                </a:lnTo>
                <a:lnTo>
                  <a:pt x="15" y="17"/>
                </a:lnTo>
                <a:lnTo>
                  <a:pt x="17" y="9"/>
                </a:lnTo>
                <a:lnTo>
                  <a:pt x="17" y="4"/>
                </a:lnTo>
                <a:lnTo>
                  <a:pt x="19" y="0"/>
                </a:lnTo>
              </a:path>
            </a:pathLst>
          </a:custGeom>
          <a:solidFill>
            <a:srgbClr val="FFCC66"/>
          </a:solidFill>
          <a:ln w="3175">
            <a:solidFill>
              <a:srgbClr val="6600FF"/>
            </a:solidFill>
            <a:round/>
            <a:headEnd/>
            <a:tailEnd/>
          </a:ln>
        </p:spPr>
        <p:txBody>
          <a:bodyPr/>
          <a:lstStyle/>
          <a:p>
            <a:endParaRPr lang="it-IT"/>
          </a:p>
        </p:txBody>
      </p:sp>
      <p:sp>
        <p:nvSpPr>
          <p:cNvPr id="15713" name="Freeform 648"/>
          <p:cNvSpPr>
            <a:spLocks noChangeAspect="1"/>
          </p:cNvSpPr>
          <p:nvPr/>
        </p:nvSpPr>
        <p:spPr bwMode="auto">
          <a:xfrm>
            <a:off x="3614738" y="3413125"/>
            <a:ext cx="352425" cy="403225"/>
          </a:xfrm>
          <a:custGeom>
            <a:avLst/>
            <a:gdLst>
              <a:gd name="T0" fmla="*/ 2147483647 w 208"/>
              <a:gd name="T1" fmla="*/ 2147483647 h 238"/>
              <a:gd name="T2" fmla="*/ 2147483647 w 208"/>
              <a:gd name="T3" fmla="*/ 2147483647 h 238"/>
              <a:gd name="T4" fmla="*/ 2147483647 w 208"/>
              <a:gd name="T5" fmla="*/ 2147483647 h 238"/>
              <a:gd name="T6" fmla="*/ 2147483647 w 208"/>
              <a:gd name="T7" fmla="*/ 2147483647 h 238"/>
              <a:gd name="T8" fmla="*/ 2147483647 w 208"/>
              <a:gd name="T9" fmla="*/ 2147483647 h 238"/>
              <a:gd name="T10" fmla="*/ 2147483647 w 208"/>
              <a:gd name="T11" fmla="*/ 2147483647 h 238"/>
              <a:gd name="T12" fmla="*/ 2147483647 w 208"/>
              <a:gd name="T13" fmla="*/ 2147483647 h 238"/>
              <a:gd name="T14" fmla="*/ 2147483647 w 208"/>
              <a:gd name="T15" fmla="*/ 2147483647 h 238"/>
              <a:gd name="T16" fmla="*/ 2147483647 w 208"/>
              <a:gd name="T17" fmla="*/ 2147483647 h 238"/>
              <a:gd name="T18" fmla="*/ 2147483647 w 208"/>
              <a:gd name="T19" fmla="*/ 2147483647 h 238"/>
              <a:gd name="T20" fmla="*/ 2147483647 w 208"/>
              <a:gd name="T21" fmla="*/ 2147483647 h 238"/>
              <a:gd name="T22" fmla="*/ 2147483647 w 208"/>
              <a:gd name="T23" fmla="*/ 2147483647 h 238"/>
              <a:gd name="T24" fmla="*/ 2147483647 w 208"/>
              <a:gd name="T25" fmla="*/ 2147483647 h 238"/>
              <a:gd name="T26" fmla="*/ 2147483647 w 208"/>
              <a:gd name="T27" fmla="*/ 2147483647 h 238"/>
              <a:gd name="T28" fmla="*/ 2147483647 w 208"/>
              <a:gd name="T29" fmla="*/ 2147483647 h 238"/>
              <a:gd name="T30" fmla="*/ 2147483647 w 208"/>
              <a:gd name="T31" fmla="*/ 2147483647 h 238"/>
              <a:gd name="T32" fmla="*/ 2147483647 w 208"/>
              <a:gd name="T33" fmla="*/ 0 h 238"/>
              <a:gd name="T34" fmla="*/ 2147483647 w 208"/>
              <a:gd name="T35" fmla="*/ 2147483647 h 238"/>
              <a:gd name="T36" fmla="*/ 2147483647 w 208"/>
              <a:gd name="T37" fmla="*/ 2147483647 h 238"/>
              <a:gd name="T38" fmla="*/ 2147483647 w 208"/>
              <a:gd name="T39" fmla="*/ 2147483647 h 238"/>
              <a:gd name="T40" fmla="*/ 2147483647 w 208"/>
              <a:gd name="T41" fmla="*/ 2147483647 h 238"/>
              <a:gd name="T42" fmla="*/ 2147483647 w 208"/>
              <a:gd name="T43" fmla="*/ 2147483647 h 238"/>
              <a:gd name="T44" fmla="*/ 2147483647 w 208"/>
              <a:gd name="T45" fmla="*/ 2147483647 h 238"/>
              <a:gd name="T46" fmla="*/ 2147483647 w 208"/>
              <a:gd name="T47" fmla="*/ 2147483647 h 238"/>
              <a:gd name="T48" fmla="*/ 2147483647 w 208"/>
              <a:gd name="T49" fmla="*/ 2147483647 h 238"/>
              <a:gd name="T50" fmla="*/ 2147483647 w 208"/>
              <a:gd name="T51" fmla="*/ 2147483647 h 238"/>
              <a:gd name="T52" fmla="*/ 2147483647 w 208"/>
              <a:gd name="T53" fmla="*/ 2147483647 h 238"/>
              <a:gd name="T54" fmla="*/ 2147483647 w 208"/>
              <a:gd name="T55" fmla="*/ 2147483647 h 238"/>
              <a:gd name="T56" fmla="*/ 2147483647 w 208"/>
              <a:gd name="T57" fmla="*/ 2147483647 h 238"/>
              <a:gd name="T58" fmla="*/ 2147483647 w 208"/>
              <a:gd name="T59" fmla="*/ 2147483647 h 238"/>
              <a:gd name="T60" fmla="*/ 2147483647 w 208"/>
              <a:gd name="T61" fmla="*/ 2147483647 h 238"/>
              <a:gd name="T62" fmla="*/ 2147483647 w 208"/>
              <a:gd name="T63" fmla="*/ 2147483647 h 238"/>
              <a:gd name="T64" fmla="*/ 2147483647 w 208"/>
              <a:gd name="T65" fmla="*/ 2147483647 h 238"/>
              <a:gd name="T66" fmla="*/ 2147483647 w 208"/>
              <a:gd name="T67" fmla="*/ 2147483647 h 238"/>
              <a:gd name="T68" fmla="*/ 0 w 208"/>
              <a:gd name="T69" fmla="*/ 2147483647 h 238"/>
              <a:gd name="T70" fmla="*/ 2147483647 w 208"/>
              <a:gd name="T71" fmla="*/ 2147483647 h 238"/>
              <a:gd name="T72" fmla="*/ 2147483647 w 208"/>
              <a:gd name="T73" fmla="*/ 2147483647 h 238"/>
              <a:gd name="T74" fmla="*/ 2147483647 w 208"/>
              <a:gd name="T75" fmla="*/ 2147483647 h 238"/>
              <a:gd name="T76" fmla="*/ 2147483647 w 208"/>
              <a:gd name="T77" fmla="*/ 2147483647 h 238"/>
              <a:gd name="T78" fmla="*/ 2147483647 w 208"/>
              <a:gd name="T79" fmla="*/ 2147483647 h 238"/>
              <a:gd name="T80" fmla="*/ 2147483647 w 208"/>
              <a:gd name="T81" fmla="*/ 2147483647 h 238"/>
              <a:gd name="T82" fmla="*/ 2147483647 w 208"/>
              <a:gd name="T83" fmla="*/ 2147483647 h 238"/>
              <a:gd name="T84" fmla="*/ 2147483647 w 208"/>
              <a:gd name="T85" fmla="*/ 2147483647 h 238"/>
              <a:gd name="T86" fmla="*/ 2147483647 w 208"/>
              <a:gd name="T87" fmla="*/ 2147483647 h 238"/>
              <a:gd name="T88" fmla="*/ 2147483647 w 208"/>
              <a:gd name="T89" fmla="*/ 2147483647 h 238"/>
              <a:gd name="T90" fmla="*/ 2147483647 w 208"/>
              <a:gd name="T91" fmla="*/ 2147483647 h 238"/>
              <a:gd name="T92" fmla="*/ 2147483647 w 208"/>
              <a:gd name="T93" fmla="*/ 2147483647 h 238"/>
              <a:gd name="T94" fmla="*/ 2147483647 w 208"/>
              <a:gd name="T95" fmla="*/ 2147483647 h 238"/>
              <a:gd name="T96" fmla="*/ 2147483647 w 208"/>
              <a:gd name="T97" fmla="*/ 2147483647 h 2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238"/>
              <a:gd name="T149" fmla="*/ 208 w 208"/>
              <a:gd name="T150" fmla="*/ 238 h 2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238">
                <a:moveTo>
                  <a:pt x="79" y="238"/>
                </a:moveTo>
                <a:lnTo>
                  <a:pt x="87" y="230"/>
                </a:lnTo>
                <a:lnTo>
                  <a:pt x="91" y="220"/>
                </a:lnTo>
                <a:lnTo>
                  <a:pt x="91" y="222"/>
                </a:lnTo>
                <a:lnTo>
                  <a:pt x="91" y="226"/>
                </a:lnTo>
                <a:lnTo>
                  <a:pt x="93" y="230"/>
                </a:lnTo>
                <a:lnTo>
                  <a:pt x="96" y="232"/>
                </a:lnTo>
                <a:lnTo>
                  <a:pt x="102" y="230"/>
                </a:lnTo>
                <a:lnTo>
                  <a:pt x="104" y="224"/>
                </a:lnTo>
                <a:lnTo>
                  <a:pt x="192" y="224"/>
                </a:lnTo>
                <a:lnTo>
                  <a:pt x="190" y="195"/>
                </a:lnTo>
                <a:lnTo>
                  <a:pt x="185" y="132"/>
                </a:lnTo>
                <a:lnTo>
                  <a:pt x="179" y="71"/>
                </a:lnTo>
                <a:lnTo>
                  <a:pt x="177" y="42"/>
                </a:lnTo>
                <a:lnTo>
                  <a:pt x="192" y="42"/>
                </a:lnTo>
                <a:lnTo>
                  <a:pt x="208" y="42"/>
                </a:lnTo>
                <a:lnTo>
                  <a:pt x="144" y="0"/>
                </a:lnTo>
                <a:lnTo>
                  <a:pt x="144" y="9"/>
                </a:lnTo>
                <a:lnTo>
                  <a:pt x="144" y="23"/>
                </a:lnTo>
                <a:lnTo>
                  <a:pt x="89" y="23"/>
                </a:lnTo>
                <a:lnTo>
                  <a:pt x="81" y="23"/>
                </a:lnTo>
                <a:lnTo>
                  <a:pt x="87" y="71"/>
                </a:lnTo>
                <a:lnTo>
                  <a:pt x="75" y="74"/>
                </a:lnTo>
                <a:lnTo>
                  <a:pt x="62" y="78"/>
                </a:lnTo>
                <a:lnTo>
                  <a:pt x="66" y="84"/>
                </a:lnTo>
                <a:lnTo>
                  <a:pt x="68" y="94"/>
                </a:lnTo>
                <a:lnTo>
                  <a:pt x="70" y="101"/>
                </a:lnTo>
                <a:lnTo>
                  <a:pt x="70" y="111"/>
                </a:lnTo>
                <a:lnTo>
                  <a:pt x="10" y="111"/>
                </a:lnTo>
                <a:lnTo>
                  <a:pt x="6" y="113"/>
                </a:lnTo>
                <a:lnTo>
                  <a:pt x="2" y="117"/>
                </a:lnTo>
                <a:lnTo>
                  <a:pt x="4" y="144"/>
                </a:lnTo>
                <a:lnTo>
                  <a:pt x="6" y="168"/>
                </a:lnTo>
                <a:lnTo>
                  <a:pt x="4" y="191"/>
                </a:lnTo>
                <a:lnTo>
                  <a:pt x="0" y="213"/>
                </a:lnTo>
                <a:lnTo>
                  <a:pt x="2" y="211"/>
                </a:lnTo>
                <a:lnTo>
                  <a:pt x="2" y="209"/>
                </a:lnTo>
                <a:lnTo>
                  <a:pt x="22" y="203"/>
                </a:lnTo>
                <a:lnTo>
                  <a:pt x="37" y="197"/>
                </a:lnTo>
                <a:lnTo>
                  <a:pt x="41" y="201"/>
                </a:lnTo>
                <a:lnTo>
                  <a:pt x="47" y="205"/>
                </a:lnTo>
                <a:lnTo>
                  <a:pt x="52" y="205"/>
                </a:lnTo>
                <a:lnTo>
                  <a:pt x="58" y="207"/>
                </a:lnTo>
                <a:lnTo>
                  <a:pt x="58" y="213"/>
                </a:lnTo>
                <a:lnTo>
                  <a:pt x="60" y="218"/>
                </a:lnTo>
                <a:lnTo>
                  <a:pt x="64" y="222"/>
                </a:lnTo>
                <a:lnTo>
                  <a:pt x="66" y="226"/>
                </a:lnTo>
                <a:lnTo>
                  <a:pt x="73" y="232"/>
                </a:lnTo>
                <a:lnTo>
                  <a:pt x="79" y="238"/>
                </a:lnTo>
                <a:close/>
              </a:path>
            </a:pathLst>
          </a:custGeom>
          <a:solidFill>
            <a:srgbClr val="FFCC66"/>
          </a:solidFill>
          <a:ln w="9525">
            <a:noFill/>
            <a:round/>
            <a:headEnd/>
            <a:tailEnd/>
          </a:ln>
        </p:spPr>
        <p:txBody>
          <a:bodyPr/>
          <a:lstStyle/>
          <a:p>
            <a:endParaRPr lang="it-IT"/>
          </a:p>
        </p:txBody>
      </p:sp>
      <p:sp>
        <p:nvSpPr>
          <p:cNvPr id="15714" name="Freeform 649"/>
          <p:cNvSpPr>
            <a:spLocks noChangeAspect="1"/>
          </p:cNvSpPr>
          <p:nvPr/>
        </p:nvSpPr>
        <p:spPr bwMode="auto">
          <a:xfrm>
            <a:off x="3614738" y="3413125"/>
            <a:ext cx="352425" cy="403225"/>
          </a:xfrm>
          <a:custGeom>
            <a:avLst/>
            <a:gdLst>
              <a:gd name="T0" fmla="*/ 2147483647 w 208"/>
              <a:gd name="T1" fmla="*/ 2147483647 h 238"/>
              <a:gd name="T2" fmla="*/ 2147483647 w 208"/>
              <a:gd name="T3" fmla="*/ 2147483647 h 238"/>
              <a:gd name="T4" fmla="*/ 2147483647 w 208"/>
              <a:gd name="T5" fmla="*/ 2147483647 h 238"/>
              <a:gd name="T6" fmla="*/ 2147483647 w 208"/>
              <a:gd name="T7" fmla="*/ 2147483647 h 238"/>
              <a:gd name="T8" fmla="*/ 2147483647 w 208"/>
              <a:gd name="T9" fmla="*/ 2147483647 h 238"/>
              <a:gd name="T10" fmla="*/ 2147483647 w 208"/>
              <a:gd name="T11" fmla="*/ 2147483647 h 238"/>
              <a:gd name="T12" fmla="*/ 2147483647 w 208"/>
              <a:gd name="T13" fmla="*/ 2147483647 h 238"/>
              <a:gd name="T14" fmla="*/ 2147483647 w 208"/>
              <a:gd name="T15" fmla="*/ 2147483647 h 238"/>
              <a:gd name="T16" fmla="*/ 2147483647 w 208"/>
              <a:gd name="T17" fmla="*/ 2147483647 h 238"/>
              <a:gd name="T18" fmla="*/ 2147483647 w 208"/>
              <a:gd name="T19" fmla="*/ 2147483647 h 238"/>
              <a:gd name="T20" fmla="*/ 2147483647 w 208"/>
              <a:gd name="T21" fmla="*/ 2147483647 h 238"/>
              <a:gd name="T22" fmla="*/ 2147483647 w 208"/>
              <a:gd name="T23" fmla="*/ 2147483647 h 238"/>
              <a:gd name="T24" fmla="*/ 2147483647 w 208"/>
              <a:gd name="T25" fmla="*/ 2147483647 h 238"/>
              <a:gd name="T26" fmla="*/ 2147483647 w 208"/>
              <a:gd name="T27" fmla="*/ 2147483647 h 238"/>
              <a:gd name="T28" fmla="*/ 2147483647 w 208"/>
              <a:gd name="T29" fmla="*/ 2147483647 h 238"/>
              <a:gd name="T30" fmla="*/ 2147483647 w 208"/>
              <a:gd name="T31" fmla="*/ 2147483647 h 238"/>
              <a:gd name="T32" fmla="*/ 2147483647 w 208"/>
              <a:gd name="T33" fmla="*/ 2147483647 h 238"/>
              <a:gd name="T34" fmla="*/ 2147483647 w 208"/>
              <a:gd name="T35" fmla="*/ 2147483647 h 238"/>
              <a:gd name="T36" fmla="*/ 2147483647 w 208"/>
              <a:gd name="T37" fmla="*/ 2147483647 h 238"/>
              <a:gd name="T38" fmla="*/ 2147483647 w 208"/>
              <a:gd name="T39" fmla="*/ 0 h 238"/>
              <a:gd name="T40" fmla="*/ 2147483647 w 208"/>
              <a:gd name="T41" fmla="*/ 0 h 238"/>
              <a:gd name="T42" fmla="*/ 2147483647 w 208"/>
              <a:gd name="T43" fmla="*/ 2147483647 h 238"/>
              <a:gd name="T44" fmla="*/ 2147483647 w 208"/>
              <a:gd name="T45" fmla="*/ 2147483647 h 238"/>
              <a:gd name="T46" fmla="*/ 2147483647 w 208"/>
              <a:gd name="T47" fmla="*/ 2147483647 h 238"/>
              <a:gd name="T48" fmla="*/ 2147483647 w 208"/>
              <a:gd name="T49" fmla="*/ 2147483647 h 238"/>
              <a:gd name="T50" fmla="*/ 2147483647 w 208"/>
              <a:gd name="T51" fmla="*/ 2147483647 h 238"/>
              <a:gd name="T52" fmla="*/ 2147483647 w 208"/>
              <a:gd name="T53" fmla="*/ 2147483647 h 238"/>
              <a:gd name="T54" fmla="*/ 2147483647 w 208"/>
              <a:gd name="T55" fmla="*/ 2147483647 h 238"/>
              <a:gd name="T56" fmla="*/ 2147483647 w 208"/>
              <a:gd name="T57" fmla="*/ 2147483647 h 238"/>
              <a:gd name="T58" fmla="*/ 2147483647 w 208"/>
              <a:gd name="T59" fmla="*/ 2147483647 h 238"/>
              <a:gd name="T60" fmla="*/ 2147483647 w 208"/>
              <a:gd name="T61" fmla="*/ 2147483647 h 238"/>
              <a:gd name="T62" fmla="*/ 2147483647 w 208"/>
              <a:gd name="T63" fmla="*/ 2147483647 h 238"/>
              <a:gd name="T64" fmla="*/ 2147483647 w 208"/>
              <a:gd name="T65" fmla="*/ 2147483647 h 238"/>
              <a:gd name="T66" fmla="*/ 2147483647 w 208"/>
              <a:gd name="T67" fmla="*/ 2147483647 h 238"/>
              <a:gd name="T68" fmla="*/ 2147483647 w 208"/>
              <a:gd name="T69" fmla="*/ 2147483647 h 238"/>
              <a:gd name="T70" fmla="*/ 2147483647 w 208"/>
              <a:gd name="T71" fmla="*/ 2147483647 h 238"/>
              <a:gd name="T72" fmla="*/ 2147483647 w 208"/>
              <a:gd name="T73" fmla="*/ 2147483647 h 238"/>
              <a:gd name="T74" fmla="*/ 2147483647 w 208"/>
              <a:gd name="T75" fmla="*/ 2147483647 h 238"/>
              <a:gd name="T76" fmla="*/ 2147483647 w 208"/>
              <a:gd name="T77" fmla="*/ 2147483647 h 238"/>
              <a:gd name="T78" fmla="*/ 2147483647 w 208"/>
              <a:gd name="T79" fmla="*/ 2147483647 h 238"/>
              <a:gd name="T80" fmla="*/ 2147483647 w 208"/>
              <a:gd name="T81" fmla="*/ 2147483647 h 238"/>
              <a:gd name="T82" fmla="*/ 2147483647 w 208"/>
              <a:gd name="T83" fmla="*/ 2147483647 h 238"/>
              <a:gd name="T84" fmla="*/ 0 w 208"/>
              <a:gd name="T85" fmla="*/ 2147483647 h 238"/>
              <a:gd name="T86" fmla="*/ 2147483647 w 208"/>
              <a:gd name="T87" fmla="*/ 2147483647 h 238"/>
              <a:gd name="T88" fmla="*/ 2147483647 w 208"/>
              <a:gd name="T89" fmla="*/ 2147483647 h 238"/>
              <a:gd name="T90" fmla="*/ 2147483647 w 208"/>
              <a:gd name="T91" fmla="*/ 2147483647 h 238"/>
              <a:gd name="T92" fmla="*/ 2147483647 w 208"/>
              <a:gd name="T93" fmla="*/ 2147483647 h 238"/>
              <a:gd name="T94" fmla="*/ 2147483647 w 208"/>
              <a:gd name="T95" fmla="*/ 2147483647 h 238"/>
              <a:gd name="T96" fmla="*/ 2147483647 w 208"/>
              <a:gd name="T97" fmla="*/ 2147483647 h 238"/>
              <a:gd name="T98" fmla="*/ 2147483647 w 208"/>
              <a:gd name="T99" fmla="*/ 2147483647 h 238"/>
              <a:gd name="T100" fmla="*/ 2147483647 w 208"/>
              <a:gd name="T101" fmla="*/ 2147483647 h 238"/>
              <a:gd name="T102" fmla="*/ 2147483647 w 208"/>
              <a:gd name="T103" fmla="*/ 2147483647 h 238"/>
              <a:gd name="T104" fmla="*/ 2147483647 w 208"/>
              <a:gd name="T105" fmla="*/ 2147483647 h 238"/>
              <a:gd name="T106" fmla="*/ 2147483647 w 208"/>
              <a:gd name="T107" fmla="*/ 2147483647 h 238"/>
              <a:gd name="T108" fmla="*/ 2147483647 w 208"/>
              <a:gd name="T109" fmla="*/ 2147483647 h 238"/>
              <a:gd name="T110" fmla="*/ 2147483647 w 208"/>
              <a:gd name="T111" fmla="*/ 2147483647 h 238"/>
              <a:gd name="T112" fmla="*/ 2147483647 w 208"/>
              <a:gd name="T113" fmla="*/ 2147483647 h 238"/>
              <a:gd name="T114" fmla="*/ 2147483647 w 208"/>
              <a:gd name="T115" fmla="*/ 2147483647 h 238"/>
              <a:gd name="T116" fmla="*/ 2147483647 w 208"/>
              <a:gd name="T117" fmla="*/ 2147483647 h 2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238"/>
              <a:gd name="T179" fmla="*/ 208 w 208"/>
              <a:gd name="T180" fmla="*/ 238 h 2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238">
                <a:moveTo>
                  <a:pt x="79" y="238"/>
                </a:moveTo>
                <a:lnTo>
                  <a:pt x="87" y="230"/>
                </a:lnTo>
                <a:lnTo>
                  <a:pt x="91" y="220"/>
                </a:lnTo>
                <a:lnTo>
                  <a:pt x="91" y="222"/>
                </a:lnTo>
                <a:lnTo>
                  <a:pt x="91" y="226"/>
                </a:lnTo>
                <a:lnTo>
                  <a:pt x="93" y="230"/>
                </a:lnTo>
                <a:lnTo>
                  <a:pt x="96" y="232"/>
                </a:lnTo>
                <a:lnTo>
                  <a:pt x="102" y="230"/>
                </a:lnTo>
                <a:lnTo>
                  <a:pt x="104" y="224"/>
                </a:lnTo>
                <a:lnTo>
                  <a:pt x="192" y="224"/>
                </a:lnTo>
                <a:lnTo>
                  <a:pt x="190" y="195"/>
                </a:lnTo>
                <a:lnTo>
                  <a:pt x="185" y="132"/>
                </a:lnTo>
                <a:lnTo>
                  <a:pt x="179" y="71"/>
                </a:lnTo>
                <a:lnTo>
                  <a:pt x="177" y="42"/>
                </a:lnTo>
                <a:lnTo>
                  <a:pt x="192" y="42"/>
                </a:lnTo>
                <a:lnTo>
                  <a:pt x="208" y="42"/>
                </a:lnTo>
                <a:lnTo>
                  <a:pt x="144" y="0"/>
                </a:lnTo>
                <a:lnTo>
                  <a:pt x="144" y="9"/>
                </a:lnTo>
                <a:lnTo>
                  <a:pt x="144" y="23"/>
                </a:lnTo>
                <a:lnTo>
                  <a:pt x="89" y="23"/>
                </a:lnTo>
                <a:lnTo>
                  <a:pt x="81" y="23"/>
                </a:lnTo>
                <a:lnTo>
                  <a:pt x="87" y="71"/>
                </a:lnTo>
                <a:lnTo>
                  <a:pt x="75" y="74"/>
                </a:lnTo>
                <a:lnTo>
                  <a:pt x="62" y="78"/>
                </a:lnTo>
                <a:lnTo>
                  <a:pt x="66" y="84"/>
                </a:lnTo>
                <a:lnTo>
                  <a:pt x="68" y="94"/>
                </a:lnTo>
                <a:lnTo>
                  <a:pt x="70" y="101"/>
                </a:lnTo>
                <a:lnTo>
                  <a:pt x="70" y="111"/>
                </a:lnTo>
                <a:lnTo>
                  <a:pt x="10" y="111"/>
                </a:lnTo>
                <a:lnTo>
                  <a:pt x="6" y="113"/>
                </a:lnTo>
                <a:lnTo>
                  <a:pt x="2" y="117"/>
                </a:lnTo>
                <a:lnTo>
                  <a:pt x="4" y="144"/>
                </a:lnTo>
                <a:lnTo>
                  <a:pt x="6" y="168"/>
                </a:lnTo>
                <a:lnTo>
                  <a:pt x="4" y="191"/>
                </a:lnTo>
                <a:lnTo>
                  <a:pt x="0" y="213"/>
                </a:lnTo>
                <a:lnTo>
                  <a:pt x="2" y="211"/>
                </a:lnTo>
                <a:lnTo>
                  <a:pt x="2" y="209"/>
                </a:lnTo>
                <a:lnTo>
                  <a:pt x="22" y="203"/>
                </a:lnTo>
                <a:lnTo>
                  <a:pt x="37" y="197"/>
                </a:lnTo>
                <a:lnTo>
                  <a:pt x="41" y="201"/>
                </a:lnTo>
                <a:lnTo>
                  <a:pt x="47" y="205"/>
                </a:lnTo>
                <a:lnTo>
                  <a:pt x="52" y="205"/>
                </a:lnTo>
                <a:lnTo>
                  <a:pt x="58" y="207"/>
                </a:lnTo>
                <a:lnTo>
                  <a:pt x="58" y="213"/>
                </a:lnTo>
                <a:lnTo>
                  <a:pt x="60" y="218"/>
                </a:lnTo>
                <a:lnTo>
                  <a:pt x="64" y="222"/>
                </a:lnTo>
                <a:lnTo>
                  <a:pt x="66" y="226"/>
                </a:lnTo>
                <a:lnTo>
                  <a:pt x="73" y="232"/>
                </a:lnTo>
                <a:lnTo>
                  <a:pt x="79" y="238"/>
                </a:lnTo>
              </a:path>
            </a:pathLst>
          </a:custGeom>
          <a:solidFill>
            <a:srgbClr val="FFCC66"/>
          </a:solidFill>
          <a:ln w="0">
            <a:solidFill>
              <a:srgbClr val="6600FF"/>
            </a:solidFill>
            <a:round/>
            <a:headEnd/>
            <a:tailEnd/>
          </a:ln>
        </p:spPr>
        <p:txBody>
          <a:bodyPr/>
          <a:lstStyle/>
          <a:p>
            <a:endParaRPr lang="it-IT"/>
          </a:p>
        </p:txBody>
      </p:sp>
      <p:sp>
        <p:nvSpPr>
          <p:cNvPr id="15715" name="Freeform 650"/>
          <p:cNvSpPr>
            <a:spLocks noChangeAspect="1"/>
          </p:cNvSpPr>
          <p:nvPr/>
        </p:nvSpPr>
        <p:spPr bwMode="auto">
          <a:xfrm>
            <a:off x="3744913" y="3476625"/>
            <a:ext cx="474662" cy="485775"/>
          </a:xfrm>
          <a:custGeom>
            <a:avLst/>
            <a:gdLst>
              <a:gd name="T0" fmla="*/ 2147483647 w 280"/>
              <a:gd name="T1" fmla="*/ 2147483647 h 286"/>
              <a:gd name="T2" fmla="*/ 2147483647 w 280"/>
              <a:gd name="T3" fmla="*/ 2147483647 h 286"/>
              <a:gd name="T4" fmla="*/ 2147483647 w 280"/>
              <a:gd name="T5" fmla="*/ 2147483647 h 286"/>
              <a:gd name="T6" fmla="*/ 2147483647 w 280"/>
              <a:gd name="T7" fmla="*/ 2147483647 h 286"/>
              <a:gd name="T8" fmla="*/ 2147483647 w 280"/>
              <a:gd name="T9" fmla="*/ 2147483647 h 286"/>
              <a:gd name="T10" fmla="*/ 2147483647 w 280"/>
              <a:gd name="T11" fmla="*/ 2147483647 h 286"/>
              <a:gd name="T12" fmla="*/ 2147483647 w 280"/>
              <a:gd name="T13" fmla="*/ 2147483647 h 286"/>
              <a:gd name="T14" fmla="*/ 2147483647 w 280"/>
              <a:gd name="T15" fmla="*/ 2147483647 h 286"/>
              <a:gd name="T16" fmla="*/ 2147483647 w 280"/>
              <a:gd name="T17" fmla="*/ 2147483647 h 286"/>
              <a:gd name="T18" fmla="*/ 2147483647 w 280"/>
              <a:gd name="T19" fmla="*/ 2147483647 h 286"/>
              <a:gd name="T20" fmla="*/ 2147483647 w 280"/>
              <a:gd name="T21" fmla="*/ 2147483647 h 286"/>
              <a:gd name="T22" fmla="*/ 2147483647 w 280"/>
              <a:gd name="T23" fmla="*/ 2147483647 h 286"/>
              <a:gd name="T24" fmla="*/ 2147483647 w 280"/>
              <a:gd name="T25" fmla="*/ 2147483647 h 286"/>
              <a:gd name="T26" fmla="*/ 2147483647 w 280"/>
              <a:gd name="T27" fmla="*/ 2147483647 h 286"/>
              <a:gd name="T28" fmla="*/ 2147483647 w 280"/>
              <a:gd name="T29" fmla="*/ 2147483647 h 286"/>
              <a:gd name="T30" fmla="*/ 2147483647 w 280"/>
              <a:gd name="T31" fmla="*/ 2147483647 h 286"/>
              <a:gd name="T32" fmla="*/ 2147483647 w 280"/>
              <a:gd name="T33" fmla="*/ 2147483647 h 286"/>
              <a:gd name="T34" fmla="*/ 2147483647 w 280"/>
              <a:gd name="T35" fmla="*/ 2147483647 h 286"/>
              <a:gd name="T36" fmla="*/ 2147483647 w 280"/>
              <a:gd name="T37" fmla="*/ 2147483647 h 286"/>
              <a:gd name="T38" fmla="*/ 2147483647 w 280"/>
              <a:gd name="T39" fmla="*/ 2147483647 h 286"/>
              <a:gd name="T40" fmla="*/ 2147483647 w 280"/>
              <a:gd name="T41" fmla="*/ 2147483647 h 286"/>
              <a:gd name="T42" fmla="*/ 2147483647 w 280"/>
              <a:gd name="T43" fmla="*/ 2147483647 h 286"/>
              <a:gd name="T44" fmla="*/ 2147483647 w 280"/>
              <a:gd name="T45" fmla="*/ 0 h 286"/>
              <a:gd name="T46" fmla="*/ 2147483647 w 280"/>
              <a:gd name="T47" fmla="*/ 2147483647 h 286"/>
              <a:gd name="T48" fmla="*/ 2147483647 w 280"/>
              <a:gd name="T49" fmla="*/ 2147483647 h 286"/>
              <a:gd name="T50" fmla="*/ 2147483647 w 280"/>
              <a:gd name="T51" fmla="*/ 2147483647 h 286"/>
              <a:gd name="T52" fmla="*/ 2147483647 w 280"/>
              <a:gd name="T53" fmla="*/ 2147483647 h 286"/>
              <a:gd name="T54" fmla="*/ 2147483647 w 280"/>
              <a:gd name="T55" fmla="*/ 2147483647 h 286"/>
              <a:gd name="T56" fmla="*/ 2147483647 w 280"/>
              <a:gd name="T57" fmla="*/ 2147483647 h 286"/>
              <a:gd name="T58" fmla="*/ 2147483647 w 280"/>
              <a:gd name="T59" fmla="*/ 2147483647 h 286"/>
              <a:gd name="T60" fmla="*/ 0 w 280"/>
              <a:gd name="T61" fmla="*/ 2147483647 h 286"/>
              <a:gd name="T62" fmla="*/ 2147483647 w 280"/>
              <a:gd name="T63" fmla="*/ 2147483647 h 286"/>
              <a:gd name="T64" fmla="*/ 2147483647 w 280"/>
              <a:gd name="T65" fmla="*/ 2147483647 h 2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286"/>
              <a:gd name="T101" fmla="*/ 280 w 280"/>
              <a:gd name="T102" fmla="*/ 286 h 2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286">
                <a:moveTo>
                  <a:pt x="16" y="249"/>
                </a:moveTo>
                <a:lnTo>
                  <a:pt x="27" y="249"/>
                </a:lnTo>
                <a:lnTo>
                  <a:pt x="31" y="249"/>
                </a:lnTo>
                <a:lnTo>
                  <a:pt x="40" y="249"/>
                </a:lnTo>
                <a:lnTo>
                  <a:pt x="46" y="246"/>
                </a:lnTo>
                <a:lnTo>
                  <a:pt x="54" y="246"/>
                </a:lnTo>
                <a:lnTo>
                  <a:pt x="56" y="253"/>
                </a:lnTo>
                <a:lnTo>
                  <a:pt x="60" y="261"/>
                </a:lnTo>
                <a:lnTo>
                  <a:pt x="65" y="267"/>
                </a:lnTo>
                <a:lnTo>
                  <a:pt x="73" y="269"/>
                </a:lnTo>
                <a:lnTo>
                  <a:pt x="73" y="276"/>
                </a:lnTo>
                <a:lnTo>
                  <a:pt x="73" y="284"/>
                </a:lnTo>
                <a:lnTo>
                  <a:pt x="96" y="284"/>
                </a:lnTo>
                <a:lnTo>
                  <a:pt x="98" y="278"/>
                </a:lnTo>
                <a:lnTo>
                  <a:pt x="102" y="274"/>
                </a:lnTo>
                <a:lnTo>
                  <a:pt x="102" y="280"/>
                </a:lnTo>
                <a:lnTo>
                  <a:pt x="102" y="286"/>
                </a:lnTo>
                <a:lnTo>
                  <a:pt x="110" y="286"/>
                </a:lnTo>
                <a:lnTo>
                  <a:pt x="113" y="286"/>
                </a:lnTo>
                <a:lnTo>
                  <a:pt x="119" y="267"/>
                </a:lnTo>
                <a:lnTo>
                  <a:pt x="123" y="249"/>
                </a:lnTo>
                <a:lnTo>
                  <a:pt x="127" y="244"/>
                </a:lnTo>
                <a:lnTo>
                  <a:pt x="134" y="240"/>
                </a:lnTo>
                <a:lnTo>
                  <a:pt x="142" y="236"/>
                </a:lnTo>
                <a:lnTo>
                  <a:pt x="148" y="234"/>
                </a:lnTo>
                <a:lnTo>
                  <a:pt x="152" y="228"/>
                </a:lnTo>
                <a:lnTo>
                  <a:pt x="154" y="219"/>
                </a:lnTo>
                <a:lnTo>
                  <a:pt x="158" y="213"/>
                </a:lnTo>
                <a:lnTo>
                  <a:pt x="163" y="209"/>
                </a:lnTo>
                <a:lnTo>
                  <a:pt x="184" y="201"/>
                </a:lnTo>
                <a:lnTo>
                  <a:pt x="213" y="192"/>
                </a:lnTo>
                <a:lnTo>
                  <a:pt x="228" y="192"/>
                </a:lnTo>
                <a:lnTo>
                  <a:pt x="246" y="186"/>
                </a:lnTo>
                <a:lnTo>
                  <a:pt x="265" y="184"/>
                </a:lnTo>
                <a:lnTo>
                  <a:pt x="271" y="182"/>
                </a:lnTo>
                <a:lnTo>
                  <a:pt x="275" y="177"/>
                </a:lnTo>
                <a:lnTo>
                  <a:pt x="276" y="169"/>
                </a:lnTo>
                <a:lnTo>
                  <a:pt x="280" y="161"/>
                </a:lnTo>
                <a:lnTo>
                  <a:pt x="280" y="142"/>
                </a:lnTo>
                <a:lnTo>
                  <a:pt x="278" y="127"/>
                </a:lnTo>
                <a:lnTo>
                  <a:pt x="278" y="117"/>
                </a:lnTo>
                <a:lnTo>
                  <a:pt x="255" y="102"/>
                </a:lnTo>
                <a:lnTo>
                  <a:pt x="232" y="86"/>
                </a:lnTo>
                <a:lnTo>
                  <a:pt x="225" y="75"/>
                </a:lnTo>
                <a:lnTo>
                  <a:pt x="217" y="67"/>
                </a:lnTo>
                <a:lnTo>
                  <a:pt x="121" y="0"/>
                </a:lnTo>
                <a:lnTo>
                  <a:pt x="121" y="2"/>
                </a:lnTo>
                <a:lnTo>
                  <a:pt x="121" y="4"/>
                </a:lnTo>
                <a:lnTo>
                  <a:pt x="100" y="4"/>
                </a:lnTo>
                <a:lnTo>
                  <a:pt x="102" y="33"/>
                </a:lnTo>
                <a:lnTo>
                  <a:pt x="110" y="94"/>
                </a:lnTo>
                <a:lnTo>
                  <a:pt x="115" y="157"/>
                </a:lnTo>
                <a:lnTo>
                  <a:pt x="115" y="186"/>
                </a:lnTo>
                <a:lnTo>
                  <a:pt x="27" y="186"/>
                </a:lnTo>
                <a:lnTo>
                  <a:pt x="25" y="192"/>
                </a:lnTo>
                <a:lnTo>
                  <a:pt x="19" y="194"/>
                </a:lnTo>
                <a:lnTo>
                  <a:pt x="16" y="192"/>
                </a:lnTo>
                <a:lnTo>
                  <a:pt x="14" y="188"/>
                </a:lnTo>
                <a:lnTo>
                  <a:pt x="14" y="184"/>
                </a:lnTo>
                <a:lnTo>
                  <a:pt x="14" y="182"/>
                </a:lnTo>
                <a:lnTo>
                  <a:pt x="8" y="192"/>
                </a:lnTo>
                <a:lnTo>
                  <a:pt x="0" y="200"/>
                </a:lnTo>
                <a:lnTo>
                  <a:pt x="0" y="226"/>
                </a:lnTo>
                <a:lnTo>
                  <a:pt x="19" y="234"/>
                </a:lnTo>
                <a:lnTo>
                  <a:pt x="17" y="240"/>
                </a:lnTo>
                <a:lnTo>
                  <a:pt x="19" y="244"/>
                </a:lnTo>
                <a:lnTo>
                  <a:pt x="16" y="249"/>
                </a:lnTo>
                <a:close/>
              </a:path>
            </a:pathLst>
          </a:custGeom>
          <a:solidFill>
            <a:srgbClr val="FFCC66"/>
          </a:solidFill>
          <a:ln w="9525">
            <a:noFill/>
            <a:round/>
            <a:headEnd/>
            <a:tailEnd/>
          </a:ln>
        </p:spPr>
        <p:txBody>
          <a:bodyPr/>
          <a:lstStyle/>
          <a:p>
            <a:endParaRPr lang="it-IT"/>
          </a:p>
        </p:txBody>
      </p:sp>
      <p:sp>
        <p:nvSpPr>
          <p:cNvPr id="15716" name="Freeform 651"/>
          <p:cNvSpPr>
            <a:spLocks noChangeAspect="1"/>
          </p:cNvSpPr>
          <p:nvPr/>
        </p:nvSpPr>
        <p:spPr bwMode="auto">
          <a:xfrm>
            <a:off x="3722688" y="3125788"/>
            <a:ext cx="347662" cy="269875"/>
          </a:xfrm>
          <a:custGeom>
            <a:avLst/>
            <a:gdLst>
              <a:gd name="T0" fmla="*/ 2147483647 w 205"/>
              <a:gd name="T1" fmla="*/ 2147483647 h 159"/>
              <a:gd name="T2" fmla="*/ 2147483647 w 205"/>
              <a:gd name="T3" fmla="*/ 2147483647 h 159"/>
              <a:gd name="T4" fmla="*/ 2147483647 w 205"/>
              <a:gd name="T5" fmla="*/ 2147483647 h 159"/>
              <a:gd name="T6" fmla="*/ 2147483647 w 205"/>
              <a:gd name="T7" fmla="*/ 2147483647 h 159"/>
              <a:gd name="T8" fmla="*/ 2147483647 w 205"/>
              <a:gd name="T9" fmla="*/ 2147483647 h 159"/>
              <a:gd name="T10" fmla="*/ 2147483647 w 205"/>
              <a:gd name="T11" fmla="*/ 2147483647 h 159"/>
              <a:gd name="T12" fmla="*/ 2147483647 w 205"/>
              <a:gd name="T13" fmla="*/ 2147483647 h 159"/>
              <a:gd name="T14" fmla="*/ 2147483647 w 205"/>
              <a:gd name="T15" fmla="*/ 2147483647 h 159"/>
              <a:gd name="T16" fmla="*/ 2147483647 w 205"/>
              <a:gd name="T17" fmla="*/ 2147483647 h 159"/>
              <a:gd name="T18" fmla="*/ 2147483647 w 205"/>
              <a:gd name="T19" fmla="*/ 2147483647 h 159"/>
              <a:gd name="T20" fmla="*/ 2147483647 w 205"/>
              <a:gd name="T21" fmla="*/ 2147483647 h 159"/>
              <a:gd name="T22" fmla="*/ 2147483647 w 205"/>
              <a:gd name="T23" fmla="*/ 2147483647 h 159"/>
              <a:gd name="T24" fmla="*/ 2147483647 w 205"/>
              <a:gd name="T25" fmla="*/ 2147483647 h 159"/>
              <a:gd name="T26" fmla="*/ 2147483647 w 205"/>
              <a:gd name="T27" fmla="*/ 2147483647 h 159"/>
              <a:gd name="T28" fmla="*/ 2147483647 w 205"/>
              <a:gd name="T29" fmla="*/ 2147483647 h 159"/>
              <a:gd name="T30" fmla="*/ 2147483647 w 205"/>
              <a:gd name="T31" fmla="*/ 2147483647 h 159"/>
              <a:gd name="T32" fmla="*/ 2147483647 w 205"/>
              <a:gd name="T33" fmla="*/ 2147483647 h 159"/>
              <a:gd name="T34" fmla="*/ 2147483647 w 205"/>
              <a:gd name="T35" fmla="*/ 2147483647 h 159"/>
              <a:gd name="T36" fmla="*/ 2147483647 w 205"/>
              <a:gd name="T37" fmla="*/ 2147483647 h 159"/>
              <a:gd name="T38" fmla="*/ 2147483647 w 205"/>
              <a:gd name="T39" fmla="*/ 2147483647 h 159"/>
              <a:gd name="T40" fmla="*/ 2147483647 w 205"/>
              <a:gd name="T41" fmla="*/ 2147483647 h 159"/>
              <a:gd name="T42" fmla="*/ 2147483647 w 205"/>
              <a:gd name="T43" fmla="*/ 2147483647 h 159"/>
              <a:gd name="T44" fmla="*/ 2147483647 w 205"/>
              <a:gd name="T45" fmla="*/ 2147483647 h 159"/>
              <a:gd name="T46" fmla="*/ 2147483647 w 205"/>
              <a:gd name="T47" fmla="*/ 2147483647 h 159"/>
              <a:gd name="T48" fmla="*/ 2147483647 w 205"/>
              <a:gd name="T49" fmla="*/ 2147483647 h 159"/>
              <a:gd name="T50" fmla="*/ 2147483647 w 205"/>
              <a:gd name="T51" fmla="*/ 2147483647 h 159"/>
              <a:gd name="T52" fmla="*/ 2147483647 w 205"/>
              <a:gd name="T53" fmla="*/ 2147483647 h 159"/>
              <a:gd name="T54" fmla="*/ 2147483647 w 205"/>
              <a:gd name="T55" fmla="*/ 2147483647 h 159"/>
              <a:gd name="T56" fmla="*/ 2147483647 w 205"/>
              <a:gd name="T57" fmla="*/ 2147483647 h 159"/>
              <a:gd name="T58" fmla="*/ 0 w 205"/>
              <a:gd name="T59" fmla="*/ 2147483647 h 159"/>
              <a:gd name="T60" fmla="*/ 2147483647 w 205"/>
              <a:gd name="T61" fmla="*/ 2147483647 h 159"/>
              <a:gd name="T62" fmla="*/ 2147483647 w 205"/>
              <a:gd name="T63" fmla="*/ 2147483647 h 159"/>
              <a:gd name="T64" fmla="*/ 2147483647 w 205"/>
              <a:gd name="T65" fmla="*/ 2147483647 h 159"/>
              <a:gd name="T66" fmla="*/ 2147483647 w 205"/>
              <a:gd name="T67" fmla="*/ 2147483647 h 159"/>
              <a:gd name="T68" fmla="*/ 2147483647 w 205"/>
              <a:gd name="T69" fmla="*/ 2147483647 h 159"/>
              <a:gd name="T70" fmla="*/ 2147483647 w 205"/>
              <a:gd name="T71" fmla="*/ 2147483647 h 159"/>
              <a:gd name="T72" fmla="*/ 2147483647 w 205"/>
              <a:gd name="T73" fmla="*/ 2147483647 h 159"/>
              <a:gd name="T74" fmla="*/ 2147483647 w 205"/>
              <a:gd name="T75" fmla="*/ 2147483647 h 159"/>
              <a:gd name="T76" fmla="*/ 2147483647 w 205"/>
              <a:gd name="T77" fmla="*/ 2147483647 h 159"/>
              <a:gd name="T78" fmla="*/ 2147483647 w 205"/>
              <a:gd name="T79" fmla="*/ 2147483647 h 159"/>
              <a:gd name="T80" fmla="*/ 2147483647 w 205"/>
              <a:gd name="T81" fmla="*/ 2147483647 h 159"/>
              <a:gd name="T82" fmla="*/ 2147483647 w 205"/>
              <a:gd name="T83" fmla="*/ 2147483647 h 159"/>
              <a:gd name="T84" fmla="*/ 2147483647 w 205"/>
              <a:gd name="T85" fmla="*/ 2147483647 h 159"/>
              <a:gd name="T86" fmla="*/ 2147483647 w 205"/>
              <a:gd name="T87" fmla="*/ 2147483647 h 159"/>
              <a:gd name="T88" fmla="*/ 2147483647 w 205"/>
              <a:gd name="T89" fmla="*/ 2147483647 h 159"/>
              <a:gd name="T90" fmla="*/ 2147483647 w 205"/>
              <a:gd name="T91" fmla="*/ 2147483647 h 159"/>
              <a:gd name="T92" fmla="*/ 2147483647 w 205"/>
              <a:gd name="T93" fmla="*/ 2147483647 h 159"/>
              <a:gd name="T94" fmla="*/ 2147483647 w 205"/>
              <a:gd name="T95" fmla="*/ 2147483647 h 159"/>
              <a:gd name="T96" fmla="*/ 2147483647 w 205"/>
              <a:gd name="T97" fmla="*/ 2147483647 h 159"/>
              <a:gd name="T98" fmla="*/ 2147483647 w 205"/>
              <a:gd name="T99" fmla="*/ 0 h 159"/>
              <a:gd name="T100" fmla="*/ 2147483647 w 205"/>
              <a:gd name="T101" fmla="*/ 2147483647 h 159"/>
              <a:gd name="T102" fmla="*/ 2147483647 w 205"/>
              <a:gd name="T103" fmla="*/ 2147483647 h 159"/>
              <a:gd name="T104" fmla="*/ 2147483647 w 205"/>
              <a:gd name="T105" fmla="*/ 2147483647 h 159"/>
              <a:gd name="T106" fmla="*/ 2147483647 w 205"/>
              <a:gd name="T107" fmla="*/ 2147483647 h 159"/>
              <a:gd name="T108" fmla="*/ 2147483647 w 205"/>
              <a:gd name="T109" fmla="*/ 2147483647 h 159"/>
              <a:gd name="T110" fmla="*/ 2147483647 w 205"/>
              <a:gd name="T111" fmla="*/ 2147483647 h 159"/>
              <a:gd name="T112" fmla="*/ 2147483647 w 205"/>
              <a:gd name="T113" fmla="*/ 2147483647 h 159"/>
              <a:gd name="T114" fmla="*/ 2147483647 w 205"/>
              <a:gd name="T115" fmla="*/ 2147483647 h 159"/>
              <a:gd name="T116" fmla="*/ 2147483647 w 205"/>
              <a:gd name="T117" fmla="*/ 2147483647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5"/>
              <a:gd name="T178" fmla="*/ 0 h 159"/>
              <a:gd name="T179" fmla="*/ 205 w 205"/>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5" h="159">
                <a:moveTo>
                  <a:pt x="188" y="15"/>
                </a:moveTo>
                <a:lnTo>
                  <a:pt x="192" y="17"/>
                </a:lnTo>
                <a:lnTo>
                  <a:pt x="197" y="17"/>
                </a:lnTo>
                <a:lnTo>
                  <a:pt x="194" y="50"/>
                </a:lnTo>
                <a:lnTo>
                  <a:pt x="199" y="55"/>
                </a:lnTo>
                <a:lnTo>
                  <a:pt x="205" y="61"/>
                </a:lnTo>
                <a:lnTo>
                  <a:pt x="205" y="65"/>
                </a:lnTo>
                <a:lnTo>
                  <a:pt x="203" y="67"/>
                </a:lnTo>
                <a:lnTo>
                  <a:pt x="201" y="69"/>
                </a:lnTo>
                <a:lnTo>
                  <a:pt x="199" y="69"/>
                </a:lnTo>
                <a:lnTo>
                  <a:pt x="194" y="69"/>
                </a:lnTo>
                <a:lnTo>
                  <a:pt x="188" y="71"/>
                </a:lnTo>
                <a:lnTo>
                  <a:pt x="180" y="73"/>
                </a:lnTo>
                <a:lnTo>
                  <a:pt x="171" y="78"/>
                </a:lnTo>
                <a:lnTo>
                  <a:pt x="167" y="80"/>
                </a:lnTo>
                <a:lnTo>
                  <a:pt x="163" y="86"/>
                </a:lnTo>
                <a:lnTo>
                  <a:pt x="161" y="90"/>
                </a:lnTo>
                <a:lnTo>
                  <a:pt x="161" y="96"/>
                </a:lnTo>
                <a:lnTo>
                  <a:pt x="149" y="100"/>
                </a:lnTo>
                <a:lnTo>
                  <a:pt x="140" y="107"/>
                </a:lnTo>
                <a:lnTo>
                  <a:pt x="134" y="113"/>
                </a:lnTo>
                <a:lnTo>
                  <a:pt x="128" y="117"/>
                </a:lnTo>
                <a:lnTo>
                  <a:pt x="119" y="119"/>
                </a:lnTo>
                <a:lnTo>
                  <a:pt x="109" y="119"/>
                </a:lnTo>
                <a:lnTo>
                  <a:pt x="100" y="121"/>
                </a:lnTo>
                <a:lnTo>
                  <a:pt x="94" y="126"/>
                </a:lnTo>
                <a:lnTo>
                  <a:pt x="88" y="130"/>
                </a:lnTo>
                <a:lnTo>
                  <a:pt x="80" y="136"/>
                </a:lnTo>
                <a:lnTo>
                  <a:pt x="80" y="157"/>
                </a:lnTo>
                <a:lnTo>
                  <a:pt x="0" y="159"/>
                </a:lnTo>
                <a:lnTo>
                  <a:pt x="9" y="155"/>
                </a:lnTo>
                <a:lnTo>
                  <a:pt x="23" y="151"/>
                </a:lnTo>
                <a:lnTo>
                  <a:pt x="27" y="146"/>
                </a:lnTo>
                <a:lnTo>
                  <a:pt x="29" y="140"/>
                </a:lnTo>
                <a:lnTo>
                  <a:pt x="34" y="132"/>
                </a:lnTo>
                <a:lnTo>
                  <a:pt x="44" y="126"/>
                </a:lnTo>
                <a:lnTo>
                  <a:pt x="48" y="125"/>
                </a:lnTo>
                <a:lnTo>
                  <a:pt x="52" y="121"/>
                </a:lnTo>
                <a:lnTo>
                  <a:pt x="53" y="115"/>
                </a:lnTo>
                <a:lnTo>
                  <a:pt x="55" y="109"/>
                </a:lnTo>
                <a:lnTo>
                  <a:pt x="57" y="86"/>
                </a:lnTo>
                <a:lnTo>
                  <a:pt x="55" y="59"/>
                </a:lnTo>
                <a:lnTo>
                  <a:pt x="63" y="57"/>
                </a:lnTo>
                <a:lnTo>
                  <a:pt x="69" y="55"/>
                </a:lnTo>
                <a:lnTo>
                  <a:pt x="73" y="50"/>
                </a:lnTo>
                <a:lnTo>
                  <a:pt x="77" y="48"/>
                </a:lnTo>
                <a:lnTo>
                  <a:pt x="88" y="44"/>
                </a:lnTo>
                <a:lnTo>
                  <a:pt x="98" y="42"/>
                </a:lnTo>
                <a:lnTo>
                  <a:pt x="111" y="21"/>
                </a:lnTo>
                <a:lnTo>
                  <a:pt x="123" y="0"/>
                </a:lnTo>
                <a:lnTo>
                  <a:pt x="128" y="4"/>
                </a:lnTo>
                <a:lnTo>
                  <a:pt x="132" y="6"/>
                </a:lnTo>
                <a:lnTo>
                  <a:pt x="138" y="6"/>
                </a:lnTo>
                <a:lnTo>
                  <a:pt x="144" y="6"/>
                </a:lnTo>
                <a:lnTo>
                  <a:pt x="159" y="4"/>
                </a:lnTo>
                <a:lnTo>
                  <a:pt x="172" y="2"/>
                </a:lnTo>
                <a:lnTo>
                  <a:pt x="178" y="9"/>
                </a:lnTo>
                <a:lnTo>
                  <a:pt x="182" y="15"/>
                </a:lnTo>
                <a:lnTo>
                  <a:pt x="188" y="15"/>
                </a:lnTo>
                <a:close/>
              </a:path>
            </a:pathLst>
          </a:custGeom>
          <a:solidFill>
            <a:srgbClr val="FFCC66"/>
          </a:solidFill>
          <a:ln w="9525">
            <a:noFill/>
            <a:round/>
            <a:headEnd/>
            <a:tailEnd/>
          </a:ln>
        </p:spPr>
        <p:txBody>
          <a:bodyPr/>
          <a:lstStyle/>
          <a:p>
            <a:endParaRPr lang="it-IT"/>
          </a:p>
        </p:txBody>
      </p:sp>
      <p:sp>
        <p:nvSpPr>
          <p:cNvPr id="15717" name="Freeform 654"/>
          <p:cNvSpPr>
            <a:spLocks noChangeAspect="1"/>
          </p:cNvSpPr>
          <p:nvPr/>
        </p:nvSpPr>
        <p:spPr bwMode="auto">
          <a:xfrm>
            <a:off x="4364038" y="3211513"/>
            <a:ext cx="441325" cy="447675"/>
          </a:xfrm>
          <a:custGeom>
            <a:avLst/>
            <a:gdLst>
              <a:gd name="T0" fmla="*/ 2147483647 w 261"/>
              <a:gd name="T1" fmla="*/ 2147483647 h 264"/>
              <a:gd name="T2" fmla="*/ 2147483647 w 261"/>
              <a:gd name="T3" fmla="*/ 2147483647 h 264"/>
              <a:gd name="T4" fmla="*/ 2147483647 w 261"/>
              <a:gd name="T5" fmla="*/ 2147483647 h 264"/>
              <a:gd name="T6" fmla="*/ 2147483647 w 261"/>
              <a:gd name="T7" fmla="*/ 2147483647 h 264"/>
              <a:gd name="T8" fmla="*/ 2147483647 w 261"/>
              <a:gd name="T9" fmla="*/ 2147483647 h 264"/>
              <a:gd name="T10" fmla="*/ 2147483647 w 261"/>
              <a:gd name="T11" fmla="*/ 2147483647 h 264"/>
              <a:gd name="T12" fmla="*/ 2147483647 w 261"/>
              <a:gd name="T13" fmla="*/ 2147483647 h 264"/>
              <a:gd name="T14" fmla="*/ 2147483647 w 261"/>
              <a:gd name="T15" fmla="*/ 2147483647 h 264"/>
              <a:gd name="T16" fmla="*/ 2147483647 w 261"/>
              <a:gd name="T17" fmla="*/ 2147483647 h 264"/>
              <a:gd name="T18" fmla="*/ 2147483647 w 261"/>
              <a:gd name="T19" fmla="*/ 2147483647 h 264"/>
              <a:gd name="T20" fmla="*/ 2147483647 w 261"/>
              <a:gd name="T21" fmla="*/ 2147483647 h 264"/>
              <a:gd name="T22" fmla="*/ 2147483647 w 261"/>
              <a:gd name="T23" fmla="*/ 2147483647 h 264"/>
              <a:gd name="T24" fmla="*/ 2147483647 w 261"/>
              <a:gd name="T25" fmla="*/ 2147483647 h 264"/>
              <a:gd name="T26" fmla="*/ 2147483647 w 261"/>
              <a:gd name="T27" fmla="*/ 2147483647 h 264"/>
              <a:gd name="T28" fmla="*/ 2147483647 w 261"/>
              <a:gd name="T29" fmla="*/ 2147483647 h 264"/>
              <a:gd name="T30" fmla="*/ 2147483647 w 261"/>
              <a:gd name="T31" fmla="*/ 2147483647 h 264"/>
              <a:gd name="T32" fmla="*/ 2147483647 w 261"/>
              <a:gd name="T33" fmla="*/ 0 h 264"/>
              <a:gd name="T34" fmla="*/ 2147483647 w 261"/>
              <a:gd name="T35" fmla="*/ 2147483647 h 264"/>
              <a:gd name="T36" fmla="*/ 2147483647 w 261"/>
              <a:gd name="T37" fmla="*/ 2147483647 h 264"/>
              <a:gd name="T38" fmla="*/ 2147483647 w 261"/>
              <a:gd name="T39" fmla="*/ 2147483647 h 264"/>
              <a:gd name="T40" fmla="*/ 2147483647 w 261"/>
              <a:gd name="T41" fmla="*/ 2147483647 h 264"/>
              <a:gd name="T42" fmla="*/ 2147483647 w 261"/>
              <a:gd name="T43" fmla="*/ 2147483647 h 264"/>
              <a:gd name="T44" fmla="*/ 2147483647 w 261"/>
              <a:gd name="T45" fmla="*/ 2147483647 h 264"/>
              <a:gd name="T46" fmla="*/ 2147483647 w 261"/>
              <a:gd name="T47" fmla="*/ 2147483647 h 264"/>
              <a:gd name="T48" fmla="*/ 2147483647 w 261"/>
              <a:gd name="T49" fmla="*/ 2147483647 h 264"/>
              <a:gd name="T50" fmla="*/ 2147483647 w 261"/>
              <a:gd name="T51" fmla="*/ 2147483647 h 264"/>
              <a:gd name="T52" fmla="*/ 2147483647 w 261"/>
              <a:gd name="T53" fmla="*/ 2147483647 h 264"/>
              <a:gd name="T54" fmla="*/ 2147483647 w 261"/>
              <a:gd name="T55" fmla="*/ 2147483647 h 264"/>
              <a:gd name="T56" fmla="*/ 2147483647 w 261"/>
              <a:gd name="T57" fmla="*/ 2147483647 h 264"/>
              <a:gd name="T58" fmla="*/ 2147483647 w 261"/>
              <a:gd name="T59" fmla="*/ 2147483647 h 264"/>
              <a:gd name="T60" fmla="*/ 2147483647 w 261"/>
              <a:gd name="T61" fmla="*/ 2147483647 h 264"/>
              <a:gd name="T62" fmla="*/ 2147483647 w 261"/>
              <a:gd name="T63" fmla="*/ 2147483647 h 264"/>
              <a:gd name="T64" fmla="*/ 2147483647 w 261"/>
              <a:gd name="T65" fmla="*/ 2147483647 h 264"/>
              <a:gd name="T66" fmla="*/ 2147483647 w 261"/>
              <a:gd name="T67" fmla="*/ 2147483647 h 264"/>
              <a:gd name="T68" fmla="*/ 2147483647 w 261"/>
              <a:gd name="T69" fmla="*/ 2147483647 h 264"/>
              <a:gd name="T70" fmla="*/ 2147483647 w 261"/>
              <a:gd name="T71" fmla="*/ 2147483647 h 264"/>
              <a:gd name="T72" fmla="*/ 2147483647 w 261"/>
              <a:gd name="T73" fmla="*/ 2147483647 h 264"/>
              <a:gd name="T74" fmla="*/ 2147483647 w 261"/>
              <a:gd name="T75" fmla="*/ 2147483647 h 264"/>
              <a:gd name="T76" fmla="*/ 2147483647 w 261"/>
              <a:gd name="T77" fmla="*/ 2147483647 h 264"/>
              <a:gd name="T78" fmla="*/ 2147483647 w 261"/>
              <a:gd name="T79" fmla="*/ 2147483647 h 264"/>
              <a:gd name="T80" fmla="*/ 2147483647 w 261"/>
              <a:gd name="T81" fmla="*/ 2147483647 h 264"/>
              <a:gd name="T82" fmla="*/ 2147483647 w 261"/>
              <a:gd name="T83" fmla="*/ 2147483647 h 264"/>
              <a:gd name="T84" fmla="*/ 2147483647 w 261"/>
              <a:gd name="T85" fmla="*/ 2147483647 h 264"/>
              <a:gd name="T86" fmla="*/ 2147483647 w 261"/>
              <a:gd name="T87" fmla="*/ 2147483647 h 264"/>
              <a:gd name="T88" fmla="*/ 2147483647 w 261"/>
              <a:gd name="T89" fmla="*/ 2147483647 h 264"/>
              <a:gd name="T90" fmla="*/ 2147483647 w 261"/>
              <a:gd name="T91" fmla="*/ 2147483647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1"/>
              <a:gd name="T139" fmla="*/ 0 h 264"/>
              <a:gd name="T140" fmla="*/ 261 w 261"/>
              <a:gd name="T141" fmla="*/ 264 h 2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1" h="264">
                <a:moveTo>
                  <a:pt x="0" y="63"/>
                </a:moveTo>
                <a:lnTo>
                  <a:pt x="5" y="55"/>
                </a:lnTo>
                <a:lnTo>
                  <a:pt x="11" y="48"/>
                </a:lnTo>
                <a:lnTo>
                  <a:pt x="15" y="38"/>
                </a:lnTo>
                <a:lnTo>
                  <a:pt x="15" y="25"/>
                </a:lnTo>
                <a:lnTo>
                  <a:pt x="17" y="21"/>
                </a:lnTo>
                <a:lnTo>
                  <a:pt x="23" y="21"/>
                </a:lnTo>
                <a:lnTo>
                  <a:pt x="27" y="21"/>
                </a:lnTo>
                <a:lnTo>
                  <a:pt x="28" y="17"/>
                </a:lnTo>
                <a:lnTo>
                  <a:pt x="30" y="11"/>
                </a:lnTo>
                <a:lnTo>
                  <a:pt x="28" y="4"/>
                </a:lnTo>
                <a:lnTo>
                  <a:pt x="44" y="4"/>
                </a:lnTo>
                <a:lnTo>
                  <a:pt x="57" y="5"/>
                </a:lnTo>
                <a:lnTo>
                  <a:pt x="67" y="7"/>
                </a:lnTo>
                <a:lnTo>
                  <a:pt x="76" y="9"/>
                </a:lnTo>
                <a:lnTo>
                  <a:pt x="86" y="23"/>
                </a:lnTo>
                <a:lnTo>
                  <a:pt x="92" y="34"/>
                </a:lnTo>
                <a:lnTo>
                  <a:pt x="101" y="36"/>
                </a:lnTo>
                <a:lnTo>
                  <a:pt x="111" y="36"/>
                </a:lnTo>
                <a:lnTo>
                  <a:pt x="121" y="42"/>
                </a:lnTo>
                <a:lnTo>
                  <a:pt x="130" y="48"/>
                </a:lnTo>
                <a:lnTo>
                  <a:pt x="140" y="53"/>
                </a:lnTo>
                <a:lnTo>
                  <a:pt x="151" y="55"/>
                </a:lnTo>
                <a:lnTo>
                  <a:pt x="153" y="55"/>
                </a:lnTo>
                <a:lnTo>
                  <a:pt x="157" y="55"/>
                </a:lnTo>
                <a:lnTo>
                  <a:pt x="159" y="46"/>
                </a:lnTo>
                <a:lnTo>
                  <a:pt x="161" y="38"/>
                </a:lnTo>
                <a:lnTo>
                  <a:pt x="159" y="32"/>
                </a:lnTo>
                <a:lnTo>
                  <a:pt x="157" y="25"/>
                </a:lnTo>
                <a:lnTo>
                  <a:pt x="157" y="21"/>
                </a:lnTo>
                <a:lnTo>
                  <a:pt x="157" y="17"/>
                </a:lnTo>
                <a:lnTo>
                  <a:pt x="172" y="7"/>
                </a:lnTo>
                <a:lnTo>
                  <a:pt x="188" y="0"/>
                </a:lnTo>
                <a:lnTo>
                  <a:pt x="193" y="0"/>
                </a:lnTo>
                <a:lnTo>
                  <a:pt x="199" y="2"/>
                </a:lnTo>
                <a:lnTo>
                  <a:pt x="201" y="4"/>
                </a:lnTo>
                <a:lnTo>
                  <a:pt x="203" y="5"/>
                </a:lnTo>
                <a:lnTo>
                  <a:pt x="207" y="11"/>
                </a:lnTo>
                <a:lnTo>
                  <a:pt x="211" y="19"/>
                </a:lnTo>
                <a:lnTo>
                  <a:pt x="216" y="21"/>
                </a:lnTo>
                <a:lnTo>
                  <a:pt x="226" y="23"/>
                </a:lnTo>
                <a:lnTo>
                  <a:pt x="236" y="25"/>
                </a:lnTo>
                <a:lnTo>
                  <a:pt x="245" y="25"/>
                </a:lnTo>
                <a:lnTo>
                  <a:pt x="245" y="30"/>
                </a:lnTo>
                <a:lnTo>
                  <a:pt x="245" y="34"/>
                </a:lnTo>
                <a:lnTo>
                  <a:pt x="247" y="40"/>
                </a:lnTo>
                <a:lnTo>
                  <a:pt x="249" y="50"/>
                </a:lnTo>
                <a:lnTo>
                  <a:pt x="247" y="51"/>
                </a:lnTo>
                <a:lnTo>
                  <a:pt x="243" y="57"/>
                </a:lnTo>
                <a:lnTo>
                  <a:pt x="243" y="63"/>
                </a:lnTo>
                <a:lnTo>
                  <a:pt x="247" y="71"/>
                </a:lnTo>
                <a:lnTo>
                  <a:pt x="251" y="76"/>
                </a:lnTo>
                <a:lnTo>
                  <a:pt x="259" y="80"/>
                </a:lnTo>
                <a:lnTo>
                  <a:pt x="261" y="215"/>
                </a:lnTo>
                <a:lnTo>
                  <a:pt x="261" y="220"/>
                </a:lnTo>
                <a:lnTo>
                  <a:pt x="261" y="228"/>
                </a:lnTo>
                <a:lnTo>
                  <a:pt x="261" y="238"/>
                </a:lnTo>
                <a:lnTo>
                  <a:pt x="259" y="245"/>
                </a:lnTo>
                <a:lnTo>
                  <a:pt x="257" y="249"/>
                </a:lnTo>
                <a:lnTo>
                  <a:pt x="255" y="251"/>
                </a:lnTo>
                <a:lnTo>
                  <a:pt x="251" y="251"/>
                </a:lnTo>
                <a:lnTo>
                  <a:pt x="245" y="251"/>
                </a:lnTo>
                <a:lnTo>
                  <a:pt x="245" y="257"/>
                </a:lnTo>
                <a:lnTo>
                  <a:pt x="245" y="264"/>
                </a:lnTo>
                <a:lnTo>
                  <a:pt x="113" y="190"/>
                </a:lnTo>
                <a:lnTo>
                  <a:pt x="107" y="190"/>
                </a:lnTo>
                <a:lnTo>
                  <a:pt x="103" y="192"/>
                </a:lnTo>
                <a:lnTo>
                  <a:pt x="99" y="193"/>
                </a:lnTo>
                <a:lnTo>
                  <a:pt x="98" y="197"/>
                </a:lnTo>
                <a:lnTo>
                  <a:pt x="90" y="199"/>
                </a:lnTo>
                <a:lnTo>
                  <a:pt x="82" y="201"/>
                </a:lnTo>
                <a:lnTo>
                  <a:pt x="76" y="199"/>
                </a:lnTo>
                <a:lnTo>
                  <a:pt x="71" y="197"/>
                </a:lnTo>
                <a:lnTo>
                  <a:pt x="67" y="193"/>
                </a:lnTo>
                <a:lnTo>
                  <a:pt x="65" y="190"/>
                </a:lnTo>
                <a:lnTo>
                  <a:pt x="57" y="188"/>
                </a:lnTo>
                <a:lnTo>
                  <a:pt x="51" y="186"/>
                </a:lnTo>
                <a:lnTo>
                  <a:pt x="48" y="184"/>
                </a:lnTo>
                <a:lnTo>
                  <a:pt x="42" y="188"/>
                </a:lnTo>
                <a:lnTo>
                  <a:pt x="40" y="178"/>
                </a:lnTo>
                <a:lnTo>
                  <a:pt x="36" y="172"/>
                </a:lnTo>
                <a:lnTo>
                  <a:pt x="30" y="169"/>
                </a:lnTo>
                <a:lnTo>
                  <a:pt x="25" y="167"/>
                </a:lnTo>
                <a:lnTo>
                  <a:pt x="17" y="165"/>
                </a:lnTo>
                <a:lnTo>
                  <a:pt x="11" y="161"/>
                </a:lnTo>
                <a:lnTo>
                  <a:pt x="7" y="155"/>
                </a:lnTo>
                <a:lnTo>
                  <a:pt x="7" y="147"/>
                </a:lnTo>
                <a:lnTo>
                  <a:pt x="7" y="134"/>
                </a:lnTo>
                <a:lnTo>
                  <a:pt x="9" y="121"/>
                </a:lnTo>
                <a:lnTo>
                  <a:pt x="9" y="107"/>
                </a:lnTo>
                <a:lnTo>
                  <a:pt x="7" y="92"/>
                </a:lnTo>
                <a:lnTo>
                  <a:pt x="5" y="76"/>
                </a:lnTo>
                <a:lnTo>
                  <a:pt x="0" y="63"/>
                </a:lnTo>
                <a:close/>
              </a:path>
            </a:pathLst>
          </a:custGeom>
          <a:solidFill>
            <a:srgbClr val="FFCC66"/>
          </a:solidFill>
          <a:ln w="9525">
            <a:noFill/>
            <a:round/>
            <a:headEnd/>
            <a:tailEnd/>
          </a:ln>
        </p:spPr>
        <p:txBody>
          <a:bodyPr/>
          <a:lstStyle/>
          <a:p>
            <a:endParaRPr lang="it-IT"/>
          </a:p>
        </p:txBody>
      </p:sp>
      <p:sp>
        <p:nvSpPr>
          <p:cNvPr id="15718" name="Freeform 655"/>
          <p:cNvSpPr>
            <a:spLocks noChangeAspect="1"/>
          </p:cNvSpPr>
          <p:nvPr/>
        </p:nvSpPr>
        <p:spPr bwMode="auto">
          <a:xfrm>
            <a:off x="4364038" y="3211513"/>
            <a:ext cx="441325" cy="447675"/>
          </a:xfrm>
          <a:custGeom>
            <a:avLst/>
            <a:gdLst>
              <a:gd name="T0" fmla="*/ 2147483647 w 261"/>
              <a:gd name="T1" fmla="*/ 2147483647 h 264"/>
              <a:gd name="T2" fmla="*/ 2147483647 w 261"/>
              <a:gd name="T3" fmla="*/ 2147483647 h 264"/>
              <a:gd name="T4" fmla="*/ 2147483647 w 261"/>
              <a:gd name="T5" fmla="*/ 2147483647 h 264"/>
              <a:gd name="T6" fmla="*/ 2147483647 w 261"/>
              <a:gd name="T7" fmla="*/ 2147483647 h 264"/>
              <a:gd name="T8" fmla="*/ 2147483647 w 261"/>
              <a:gd name="T9" fmla="*/ 2147483647 h 264"/>
              <a:gd name="T10" fmla="*/ 2147483647 w 261"/>
              <a:gd name="T11" fmla="*/ 2147483647 h 264"/>
              <a:gd name="T12" fmla="*/ 2147483647 w 261"/>
              <a:gd name="T13" fmla="*/ 2147483647 h 264"/>
              <a:gd name="T14" fmla="*/ 2147483647 w 261"/>
              <a:gd name="T15" fmla="*/ 2147483647 h 264"/>
              <a:gd name="T16" fmla="*/ 2147483647 w 261"/>
              <a:gd name="T17" fmla="*/ 2147483647 h 264"/>
              <a:gd name="T18" fmla="*/ 2147483647 w 261"/>
              <a:gd name="T19" fmla="*/ 2147483647 h 264"/>
              <a:gd name="T20" fmla="*/ 2147483647 w 261"/>
              <a:gd name="T21" fmla="*/ 2147483647 h 264"/>
              <a:gd name="T22" fmla="*/ 2147483647 w 261"/>
              <a:gd name="T23" fmla="*/ 2147483647 h 264"/>
              <a:gd name="T24" fmla="*/ 2147483647 w 261"/>
              <a:gd name="T25" fmla="*/ 2147483647 h 264"/>
              <a:gd name="T26" fmla="*/ 2147483647 w 261"/>
              <a:gd name="T27" fmla="*/ 2147483647 h 264"/>
              <a:gd name="T28" fmla="*/ 2147483647 w 261"/>
              <a:gd name="T29" fmla="*/ 2147483647 h 264"/>
              <a:gd name="T30" fmla="*/ 2147483647 w 261"/>
              <a:gd name="T31" fmla="*/ 2147483647 h 264"/>
              <a:gd name="T32" fmla="*/ 2147483647 w 261"/>
              <a:gd name="T33" fmla="*/ 0 h 264"/>
              <a:gd name="T34" fmla="*/ 2147483647 w 261"/>
              <a:gd name="T35" fmla="*/ 2147483647 h 264"/>
              <a:gd name="T36" fmla="*/ 2147483647 w 261"/>
              <a:gd name="T37" fmla="*/ 2147483647 h 264"/>
              <a:gd name="T38" fmla="*/ 2147483647 w 261"/>
              <a:gd name="T39" fmla="*/ 2147483647 h 264"/>
              <a:gd name="T40" fmla="*/ 2147483647 w 261"/>
              <a:gd name="T41" fmla="*/ 2147483647 h 264"/>
              <a:gd name="T42" fmla="*/ 2147483647 w 261"/>
              <a:gd name="T43" fmla="*/ 2147483647 h 264"/>
              <a:gd name="T44" fmla="*/ 2147483647 w 261"/>
              <a:gd name="T45" fmla="*/ 2147483647 h 264"/>
              <a:gd name="T46" fmla="*/ 2147483647 w 261"/>
              <a:gd name="T47" fmla="*/ 2147483647 h 264"/>
              <a:gd name="T48" fmla="*/ 2147483647 w 261"/>
              <a:gd name="T49" fmla="*/ 2147483647 h 264"/>
              <a:gd name="T50" fmla="*/ 2147483647 w 261"/>
              <a:gd name="T51" fmla="*/ 2147483647 h 264"/>
              <a:gd name="T52" fmla="*/ 2147483647 w 261"/>
              <a:gd name="T53" fmla="*/ 2147483647 h 264"/>
              <a:gd name="T54" fmla="*/ 2147483647 w 261"/>
              <a:gd name="T55" fmla="*/ 2147483647 h 264"/>
              <a:gd name="T56" fmla="*/ 2147483647 w 261"/>
              <a:gd name="T57" fmla="*/ 2147483647 h 264"/>
              <a:gd name="T58" fmla="*/ 2147483647 w 261"/>
              <a:gd name="T59" fmla="*/ 2147483647 h 264"/>
              <a:gd name="T60" fmla="*/ 2147483647 w 261"/>
              <a:gd name="T61" fmla="*/ 2147483647 h 264"/>
              <a:gd name="T62" fmla="*/ 2147483647 w 261"/>
              <a:gd name="T63" fmla="*/ 2147483647 h 264"/>
              <a:gd name="T64" fmla="*/ 2147483647 w 261"/>
              <a:gd name="T65" fmla="*/ 2147483647 h 264"/>
              <a:gd name="T66" fmla="*/ 2147483647 w 261"/>
              <a:gd name="T67" fmla="*/ 2147483647 h 264"/>
              <a:gd name="T68" fmla="*/ 2147483647 w 261"/>
              <a:gd name="T69" fmla="*/ 2147483647 h 264"/>
              <a:gd name="T70" fmla="*/ 2147483647 w 261"/>
              <a:gd name="T71" fmla="*/ 2147483647 h 264"/>
              <a:gd name="T72" fmla="*/ 2147483647 w 261"/>
              <a:gd name="T73" fmla="*/ 2147483647 h 264"/>
              <a:gd name="T74" fmla="*/ 2147483647 w 261"/>
              <a:gd name="T75" fmla="*/ 2147483647 h 264"/>
              <a:gd name="T76" fmla="*/ 2147483647 w 261"/>
              <a:gd name="T77" fmla="*/ 2147483647 h 264"/>
              <a:gd name="T78" fmla="*/ 2147483647 w 261"/>
              <a:gd name="T79" fmla="*/ 2147483647 h 264"/>
              <a:gd name="T80" fmla="*/ 2147483647 w 261"/>
              <a:gd name="T81" fmla="*/ 2147483647 h 264"/>
              <a:gd name="T82" fmla="*/ 2147483647 w 261"/>
              <a:gd name="T83" fmla="*/ 2147483647 h 264"/>
              <a:gd name="T84" fmla="*/ 2147483647 w 261"/>
              <a:gd name="T85" fmla="*/ 2147483647 h 264"/>
              <a:gd name="T86" fmla="*/ 2147483647 w 261"/>
              <a:gd name="T87" fmla="*/ 2147483647 h 264"/>
              <a:gd name="T88" fmla="*/ 2147483647 w 261"/>
              <a:gd name="T89" fmla="*/ 2147483647 h 264"/>
              <a:gd name="T90" fmla="*/ 2147483647 w 261"/>
              <a:gd name="T91" fmla="*/ 2147483647 h 264"/>
              <a:gd name="T92" fmla="*/ 2147483647 w 261"/>
              <a:gd name="T93" fmla="*/ 2147483647 h 264"/>
              <a:gd name="T94" fmla="*/ 2147483647 w 261"/>
              <a:gd name="T95" fmla="*/ 2147483647 h 264"/>
              <a:gd name="T96" fmla="*/ 0 w 261"/>
              <a:gd name="T97" fmla="*/ 2147483647 h 2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1"/>
              <a:gd name="T148" fmla="*/ 0 h 264"/>
              <a:gd name="T149" fmla="*/ 261 w 261"/>
              <a:gd name="T150" fmla="*/ 264 h 2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1" h="264">
                <a:moveTo>
                  <a:pt x="0" y="63"/>
                </a:moveTo>
                <a:lnTo>
                  <a:pt x="5" y="55"/>
                </a:lnTo>
                <a:lnTo>
                  <a:pt x="11" y="48"/>
                </a:lnTo>
                <a:lnTo>
                  <a:pt x="15" y="38"/>
                </a:lnTo>
                <a:lnTo>
                  <a:pt x="15" y="25"/>
                </a:lnTo>
                <a:lnTo>
                  <a:pt x="17" y="21"/>
                </a:lnTo>
                <a:lnTo>
                  <a:pt x="23" y="21"/>
                </a:lnTo>
                <a:lnTo>
                  <a:pt x="27" y="21"/>
                </a:lnTo>
                <a:lnTo>
                  <a:pt x="28" y="17"/>
                </a:lnTo>
                <a:lnTo>
                  <a:pt x="30" y="11"/>
                </a:lnTo>
                <a:lnTo>
                  <a:pt x="28" y="4"/>
                </a:lnTo>
                <a:lnTo>
                  <a:pt x="44" y="4"/>
                </a:lnTo>
                <a:lnTo>
                  <a:pt x="57" y="5"/>
                </a:lnTo>
                <a:lnTo>
                  <a:pt x="67" y="7"/>
                </a:lnTo>
                <a:lnTo>
                  <a:pt x="76" y="9"/>
                </a:lnTo>
                <a:lnTo>
                  <a:pt x="86" y="23"/>
                </a:lnTo>
                <a:lnTo>
                  <a:pt x="92" y="34"/>
                </a:lnTo>
                <a:lnTo>
                  <a:pt x="101" y="36"/>
                </a:lnTo>
                <a:lnTo>
                  <a:pt x="111" y="36"/>
                </a:lnTo>
                <a:lnTo>
                  <a:pt x="121" y="42"/>
                </a:lnTo>
                <a:lnTo>
                  <a:pt x="130" y="48"/>
                </a:lnTo>
                <a:lnTo>
                  <a:pt x="140" y="53"/>
                </a:lnTo>
                <a:lnTo>
                  <a:pt x="151" y="55"/>
                </a:lnTo>
                <a:lnTo>
                  <a:pt x="153" y="55"/>
                </a:lnTo>
                <a:lnTo>
                  <a:pt x="157" y="55"/>
                </a:lnTo>
                <a:lnTo>
                  <a:pt x="159" y="46"/>
                </a:lnTo>
                <a:lnTo>
                  <a:pt x="161" y="38"/>
                </a:lnTo>
                <a:lnTo>
                  <a:pt x="159" y="32"/>
                </a:lnTo>
                <a:lnTo>
                  <a:pt x="157" y="25"/>
                </a:lnTo>
                <a:lnTo>
                  <a:pt x="157" y="21"/>
                </a:lnTo>
                <a:lnTo>
                  <a:pt x="157" y="17"/>
                </a:lnTo>
                <a:lnTo>
                  <a:pt x="172" y="7"/>
                </a:lnTo>
                <a:lnTo>
                  <a:pt x="188" y="0"/>
                </a:lnTo>
                <a:lnTo>
                  <a:pt x="193" y="0"/>
                </a:lnTo>
                <a:lnTo>
                  <a:pt x="199" y="2"/>
                </a:lnTo>
                <a:lnTo>
                  <a:pt x="201" y="4"/>
                </a:lnTo>
                <a:lnTo>
                  <a:pt x="203" y="5"/>
                </a:lnTo>
                <a:lnTo>
                  <a:pt x="207" y="11"/>
                </a:lnTo>
                <a:lnTo>
                  <a:pt x="211" y="19"/>
                </a:lnTo>
                <a:lnTo>
                  <a:pt x="216" y="21"/>
                </a:lnTo>
                <a:lnTo>
                  <a:pt x="226" y="23"/>
                </a:lnTo>
                <a:lnTo>
                  <a:pt x="236" y="25"/>
                </a:lnTo>
                <a:lnTo>
                  <a:pt x="245" y="25"/>
                </a:lnTo>
                <a:lnTo>
                  <a:pt x="245" y="30"/>
                </a:lnTo>
                <a:lnTo>
                  <a:pt x="245" y="34"/>
                </a:lnTo>
                <a:lnTo>
                  <a:pt x="247" y="40"/>
                </a:lnTo>
                <a:lnTo>
                  <a:pt x="249" y="50"/>
                </a:lnTo>
                <a:lnTo>
                  <a:pt x="247" y="51"/>
                </a:lnTo>
                <a:lnTo>
                  <a:pt x="243" y="57"/>
                </a:lnTo>
                <a:lnTo>
                  <a:pt x="243" y="63"/>
                </a:lnTo>
                <a:lnTo>
                  <a:pt x="247" y="71"/>
                </a:lnTo>
                <a:lnTo>
                  <a:pt x="251" y="76"/>
                </a:lnTo>
                <a:lnTo>
                  <a:pt x="259" y="80"/>
                </a:lnTo>
                <a:lnTo>
                  <a:pt x="261" y="215"/>
                </a:lnTo>
                <a:lnTo>
                  <a:pt x="261" y="220"/>
                </a:lnTo>
                <a:lnTo>
                  <a:pt x="261" y="228"/>
                </a:lnTo>
                <a:lnTo>
                  <a:pt x="261" y="238"/>
                </a:lnTo>
                <a:lnTo>
                  <a:pt x="259" y="245"/>
                </a:lnTo>
                <a:lnTo>
                  <a:pt x="257" y="249"/>
                </a:lnTo>
                <a:lnTo>
                  <a:pt x="255" y="251"/>
                </a:lnTo>
                <a:lnTo>
                  <a:pt x="251" y="251"/>
                </a:lnTo>
                <a:lnTo>
                  <a:pt x="245" y="251"/>
                </a:lnTo>
                <a:lnTo>
                  <a:pt x="245" y="257"/>
                </a:lnTo>
                <a:lnTo>
                  <a:pt x="245" y="264"/>
                </a:lnTo>
                <a:lnTo>
                  <a:pt x="113" y="190"/>
                </a:lnTo>
                <a:lnTo>
                  <a:pt x="107" y="190"/>
                </a:lnTo>
                <a:lnTo>
                  <a:pt x="103" y="192"/>
                </a:lnTo>
                <a:lnTo>
                  <a:pt x="99" y="193"/>
                </a:lnTo>
                <a:lnTo>
                  <a:pt x="98" y="197"/>
                </a:lnTo>
                <a:lnTo>
                  <a:pt x="90" y="199"/>
                </a:lnTo>
                <a:lnTo>
                  <a:pt x="82" y="201"/>
                </a:lnTo>
                <a:lnTo>
                  <a:pt x="76" y="199"/>
                </a:lnTo>
                <a:lnTo>
                  <a:pt x="71" y="197"/>
                </a:lnTo>
                <a:lnTo>
                  <a:pt x="67" y="193"/>
                </a:lnTo>
                <a:lnTo>
                  <a:pt x="65" y="190"/>
                </a:lnTo>
                <a:lnTo>
                  <a:pt x="57" y="188"/>
                </a:lnTo>
                <a:lnTo>
                  <a:pt x="51" y="186"/>
                </a:lnTo>
                <a:lnTo>
                  <a:pt x="48" y="184"/>
                </a:lnTo>
                <a:lnTo>
                  <a:pt x="42" y="188"/>
                </a:lnTo>
                <a:lnTo>
                  <a:pt x="40" y="178"/>
                </a:lnTo>
                <a:lnTo>
                  <a:pt x="36" y="172"/>
                </a:lnTo>
                <a:lnTo>
                  <a:pt x="30" y="169"/>
                </a:lnTo>
                <a:lnTo>
                  <a:pt x="25" y="167"/>
                </a:lnTo>
                <a:lnTo>
                  <a:pt x="17" y="165"/>
                </a:lnTo>
                <a:lnTo>
                  <a:pt x="11" y="161"/>
                </a:lnTo>
                <a:lnTo>
                  <a:pt x="7" y="155"/>
                </a:lnTo>
                <a:lnTo>
                  <a:pt x="7" y="147"/>
                </a:lnTo>
                <a:lnTo>
                  <a:pt x="7" y="134"/>
                </a:lnTo>
                <a:lnTo>
                  <a:pt x="9" y="121"/>
                </a:lnTo>
                <a:lnTo>
                  <a:pt x="9" y="107"/>
                </a:lnTo>
                <a:lnTo>
                  <a:pt x="7" y="92"/>
                </a:lnTo>
                <a:lnTo>
                  <a:pt x="5" y="76"/>
                </a:lnTo>
                <a:lnTo>
                  <a:pt x="0" y="63"/>
                </a:lnTo>
                <a:close/>
              </a:path>
            </a:pathLst>
          </a:custGeom>
          <a:solidFill>
            <a:srgbClr val="FFCC66"/>
          </a:solidFill>
          <a:ln w="0">
            <a:solidFill>
              <a:srgbClr val="6600FF"/>
            </a:solidFill>
            <a:round/>
            <a:headEnd/>
            <a:tailEnd/>
          </a:ln>
        </p:spPr>
        <p:txBody>
          <a:bodyPr/>
          <a:lstStyle/>
          <a:p>
            <a:endParaRPr lang="it-IT"/>
          </a:p>
        </p:txBody>
      </p:sp>
      <p:sp>
        <p:nvSpPr>
          <p:cNvPr id="15719" name="Freeform 656"/>
          <p:cNvSpPr>
            <a:spLocks noChangeAspect="1"/>
          </p:cNvSpPr>
          <p:nvPr/>
        </p:nvSpPr>
        <p:spPr bwMode="auto">
          <a:xfrm>
            <a:off x="4306888" y="3070225"/>
            <a:ext cx="107950" cy="244475"/>
          </a:xfrm>
          <a:custGeom>
            <a:avLst/>
            <a:gdLst>
              <a:gd name="T0" fmla="*/ 2147483647 w 63"/>
              <a:gd name="T1" fmla="*/ 2147483647 h 144"/>
              <a:gd name="T2" fmla="*/ 2147483647 w 63"/>
              <a:gd name="T3" fmla="*/ 2147483647 h 144"/>
              <a:gd name="T4" fmla="*/ 2147483647 w 63"/>
              <a:gd name="T5" fmla="*/ 2147483647 h 144"/>
              <a:gd name="T6" fmla="*/ 2147483647 w 63"/>
              <a:gd name="T7" fmla="*/ 2147483647 h 144"/>
              <a:gd name="T8" fmla="*/ 2147483647 w 63"/>
              <a:gd name="T9" fmla="*/ 2147483647 h 144"/>
              <a:gd name="T10" fmla="*/ 2147483647 w 63"/>
              <a:gd name="T11" fmla="*/ 2147483647 h 144"/>
              <a:gd name="T12" fmla="*/ 2147483647 w 63"/>
              <a:gd name="T13" fmla="*/ 2147483647 h 144"/>
              <a:gd name="T14" fmla="*/ 2147483647 w 63"/>
              <a:gd name="T15" fmla="*/ 2147483647 h 144"/>
              <a:gd name="T16" fmla="*/ 2147483647 w 63"/>
              <a:gd name="T17" fmla="*/ 2147483647 h 144"/>
              <a:gd name="T18" fmla="*/ 2147483647 w 63"/>
              <a:gd name="T19" fmla="*/ 2147483647 h 144"/>
              <a:gd name="T20" fmla="*/ 2147483647 w 63"/>
              <a:gd name="T21" fmla="*/ 2147483647 h 144"/>
              <a:gd name="T22" fmla="*/ 2147483647 w 63"/>
              <a:gd name="T23" fmla="*/ 2147483647 h 144"/>
              <a:gd name="T24" fmla="*/ 2147483647 w 63"/>
              <a:gd name="T25" fmla="*/ 2147483647 h 144"/>
              <a:gd name="T26" fmla="*/ 2147483647 w 63"/>
              <a:gd name="T27" fmla="*/ 2147483647 h 144"/>
              <a:gd name="T28" fmla="*/ 2147483647 w 63"/>
              <a:gd name="T29" fmla="*/ 2147483647 h 144"/>
              <a:gd name="T30" fmla="*/ 2147483647 w 63"/>
              <a:gd name="T31" fmla="*/ 2147483647 h 144"/>
              <a:gd name="T32" fmla="*/ 2147483647 w 63"/>
              <a:gd name="T33" fmla="*/ 2147483647 h 144"/>
              <a:gd name="T34" fmla="*/ 2147483647 w 63"/>
              <a:gd name="T35" fmla="*/ 2147483647 h 144"/>
              <a:gd name="T36" fmla="*/ 2147483647 w 63"/>
              <a:gd name="T37" fmla="*/ 2147483647 h 144"/>
              <a:gd name="T38" fmla="*/ 2147483647 w 63"/>
              <a:gd name="T39" fmla="*/ 2147483647 h 144"/>
              <a:gd name="T40" fmla="*/ 2147483647 w 63"/>
              <a:gd name="T41" fmla="*/ 2147483647 h 144"/>
              <a:gd name="T42" fmla="*/ 2147483647 w 63"/>
              <a:gd name="T43" fmla="*/ 2147483647 h 144"/>
              <a:gd name="T44" fmla="*/ 2147483647 w 63"/>
              <a:gd name="T45" fmla="*/ 2147483647 h 144"/>
              <a:gd name="T46" fmla="*/ 2147483647 w 63"/>
              <a:gd name="T47" fmla="*/ 2147483647 h 144"/>
              <a:gd name="T48" fmla="*/ 2147483647 w 63"/>
              <a:gd name="T49" fmla="*/ 2147483647 h 144"/>
              <a:gd name="T50" fmla="*/ 2147483647 w 63"/>
              <a:gd name="T51" fmla="*/ 0 h 144"/>
              <a:gd name="T52" fmla="*/ 2147483647 w 63"/>
              <a:gd name="T53" fmla="*/ 2147483647 h 144"/>
              <a:gd name="T54" fmla="*/ 2147483647 w 63"/>
              <a:gd name="T55" fmla="*/ 2147483647 h 144"/>
              <a:gd name="T56" fmla="*/ 2147483647 w 63"/>
              <a:gd name="T57" fmla="*/ 2147483647 h 144"/>
              <a:gd name="T58" fmla="*/ 2147483647 w 63"/>
              <a:gd name="T59" fmla="*/ 2147483647 h 144"/>
              <a:gd name="T60" fmla="*/ 2147483647 w 63"/>
              <a:gd name="T61" fmla="*/ 2147483647 h 144"/>
              <a:gd name="T62" fmla="*/ 2147483647 w 63"/>
              <a:gd name="T63" fmla="*/ 2147483647 h 144"/>
              <a:gd name="T64" fmla="*/ 2147483647 w 63"/>
              <a:gd name="T65" fmla="*/ 2147483647 h 144"/>
              <a:gd name="T66" fmla="*/ 0 w 63"/>
              <a:gd name="T67" fmla="*/ 2147483647 h 144"/>
              <a:gd name="T68" fmla="*/ 2147483647 w 63"/>
              <a:gd name="T69" fmla="*/ 2147483647 h 144"/>
              <a:gd name="T70" fmla="*/ 2147483647 w 63"/>
              <a:gd name="T71" fmla="*/ 2147483647 h 144"/>
              <a:gd name="T72" fmla="*/ 2147483647 w 63"/>
              <a:gd name="T73" fmla="*/ 2147483647 h 144"/>
              <a:gd name="T74" fmla="*/ 2147483647 w 63"/>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
              <a:gd name="T115" fmla="*/ 0 h 144"/>
              <a:gd name="T116" fmla="*/ 63 w 63"/>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 h="144">
                <a:moveTo>
                  <a:pt x="31" y="144"/>
                </a:moveTo>
                <a:lnTo>
                  <a:pt x="37" y="136"/>
                </a:lnTo>
                <a:lnTo>
                  <a:pt x="42" y="131"/>
                </a:lnTo>
                <a:lnTo>
                  <a:pt x="44" y="127"/>
                </a:lnTo>
                <a:lnTo>
                  <a:pt x="46" y="121"/>
                </a:lnTo>
                <a:lnTo>
                  <a:pt x="48" y="115"/>
                </a:lnTo>
                <a:lnTo>
                  <a:pt x="48" y="108"/>
                </a:lnTo>
                <a:lnTo>
                  <a:pt x="50" y="104"/>
                </a:lnTo>
                <a:lnTo>
                  <a:pt x="56" y="104"/>
                </a:lnTo>
                <a:lnTo>
                  <a:pt x="60" y="102"/>
                </a:lnTo>
                <a:lnTo>
                  <a:pt x="61" y="100"/>
                </a:lnTo>
                <a:lnTo>
                  <a:pt x="63" y="94"/>
                </a:lnTo>
                <a:lnTo>
                  <a:pt x="61" y="85"/>
                </a:lnTo>
                <a:lnTo>
                  <a:pt x="52" y="79"/>
                </a:lnTo>
                <a:lnTo>
                  <a:pt x="42" y="71"/>
                </a:lnTo>
                <a:lnTo>
                  <a:pt x="35" y="67"/>
                </a:lnTo>
                <a:lnTo>
                  <a:pt x="31" y="64"/>
                </a:lnTo>
                <a:lnTo>
                  <a:pt x="37" y="52"/>
                </a:lnTo>
                <a:lnTo>
                  <a:pt x="46" y="40"/>
                </a:lnTo>
                <a:lnTo>
                  <a:pt x="38" y="35"/>
                </a:lnTo>
                <a:lnTo>
                  <a:pt x="35" y="27"/>
                </a:lnTo>
                <a:lnTo>
                  <a:pt x="37" y="23"/>
                </a:lnTo>
                <a:lnTo>
                  <a:pt x="40" y="21"/>
                </a:lnTo>
                <a:lnTo>
                  <a:pt x="40" y="10"/>
                </a:lnTo>
                <a:lnTo>
                  <a:pt x="27" y="6"/>
                </a:lnTo>
                <a:lnTo>
                  <a:pt x="19" y="0"/>
                </a:lnTo>
                <a:lnTo>
                  <a:pt x="17" y="4"/>
                </a:lnTo>
                <a:lnTo>
                  <a:pt x="12" y="14"/>
                </a:lnTo>
                <a:lnTo>
                  <a:pt x="10" y="21"/>
                </a:lnTo>
                <a:lnTo>
                  <a:pt x="8" y="31"/>
                </a:lnTo>
                <a:lnTo>
                  <a:pt x="8" y="42"/>
                </a:lnTo>
                <a:lnTo>
                  <a:pt x="8" y="54"/>
                </a:lnTo>
                <a:lnTo>
                  <a:pt x="4" y="65"/>
                </a:lnTo>
                <a:lnTo>
                  <a:pt x="0" y="75"/>
                </a:lnTo>
                <a:lnTo>
                  <a:pt x="14" y="88"/>
                </a:lnTo>
                <a:lnTo>
                  <a:pt x="21" y="104"/>
                </a:lnTo>
                <a:lnTo>
                  <a:pt x="27" y="121"/>
                </a:lnTo>
                <a:lnTo>
                  <a:pt x="31" y="144"/>
                </a:lnTo>
                <a:close/>
              </a:path>
            </a:pathLst>
          </a:custGeom>
          <a:solidFill>
            <a:srgbClr val="FFCC66"/>
          </a:solidFill>
          <a:ln w="9525">
            <a:noFill/>
            <a:round/>
            <a:headEnd/>
            <a:tailEnd/>
          </a:ln>
        </p:spPr>
        <p:txBody>
          <a:bodyPr/>
          <a:lstStyle/>
          <a:p>
            <a:endParaRPr lang="it-IT"/>
          </a:p>
        </p:txBody>
      </p:sp>
      <p:sp>
        <p:nvSpPr>
          <p:cNvPr id="15720" name="Freeform 658"/>
          <p:cNvSpPr>
            <a:spLocks noChangeAspect="1"/>
          </p:cNvSpPr>
          <p:nvPr/>
        </p:nvSpPr>
        <p:spPr bwMode="auto">
          <a:xfrm>
            <a:off x="3595688" y="3392488"/>
            <a:ext cx="263525" cy="219075"/>
          </a:xfrm>
          <a:custGeom>
            <a:avLst/>
            <a:gdLst>
              <a:gd name="T0" fmla="*/ 2147483647 w 155"/>
              <a:gd name="T1" fmla="*/ 2147483647 h 129"/>
              <a:gd name="T2" fmla="*/ 2147483647 w 155"/>
              <a:gd name="T3" fmla="*/ 2147483647 h 129"/>
              <a:gd name="T4" fmla="*/ 2147483647 w 155"/>
              <a:gd name="T5" fmla="*/ 2147483647 h 129"/>
              <a:gd name="T6" fmla="*/ 2147483647 w 155"/>
              <a:gd name="T7" fmla="*/ 2147483647 h 129"/>
              <a:gd name="T8" fmla="*/ 2147483647 w 155"/>
              <a:gd name="T9" fmla="*/ 2147483647 h 129"/>
              <a:gd name="T10" fmla="*/ 2147483647 w 155"/>
              <a:gd name="T11" fmla="*/ 2147483647 h 129"/>
              <a:gd name="T12" fmla="*/ 2147483647 w 155"/>
              <a:gd name="T13" fmla="*/ 2147483647 h 129"/>
              <a:gd name="T14" fmla="*/ 2147483647 w 155"/>
              <a:gd name="T15" fmla="*/ 2147483647 h 129"/>
              <a:gd name="T16" fmla="*/ 2147483647 w 155"/>
              <a:gd name="T17" fmla="*/ 2147483647 h 129"/>
              <a:gd name="T18" fmla="*/ 2147483647 w 155"/>
              <a:gd name="T19" fmla="*/ 2147483647 h 129"/>
              <a:gd name="T20" fmla="*/ 2147483647 w 155"/>
              <a:gd name="T21" fmla="*/ 2147483647 h 129"/>
              <a:gd name="T22" fmla="*/ 2147483647 w 155"/>
              <a:gd name="T23" fmla="*/ 2147483647 h 129"/>
              <a:gd name="T24" fmla="*/ 2147483647 w 155"/>
              <a:gd name="T25" fmla="*/ 2147483647 h 129"/>
              <a:gd name="T26" fmla="*/ 2147483647 w 155"/>
              <a:gd name="T27" fmla="*/ 2147483647 h 129"/>
              <a:gd name="T28" fmla="*/ 2147483647 w 155"/>
              <a:gd name="T29" fmla="*/ 2147483647 h 129"/>
              <a:gd name="T30" fmla="*/ 2147483647 w 155"/>
              <a:gd name="T31" fmla="*/ 2147483647 h 129"/>
              <a:gd name="T32" fmla="*/ 0 w 155"/>
              <a:gd name="T33" fmla="*/ 2147483647 h 129"/>
              <a:gd name="T34" fmla="*/ 2147483647 w 155"/>
              <a:gd name="T35" fmla="*/ 2147483647 h 129"/>
              <a:gd name="T36" fmla="*/ 2147483647 w 155"/>
              <a:gd name="T37" fmla="*/ 2147483647 h 129"/>
              <a:gd name="T38" fmla="*/ 2147483647 w 155"/>
              <a:gd name="T39" fmla="*/ 2147483647 h 129"/>
              <a:gd name="T40" fmla="*/ 2147483647 w 155"/>
              <a:gd name="T41" fmla="*/ 2147483647 h 129"/>
              <a:gd name="T42" fmla="*/ 2147483647 w 155"/>
              <a:gd name="T43" fmla="*/ 2147483647 h 129"/>
              <a:gd name="T44" fmla="*/ 2147483647 w 155"/>
              <a:gd name="T45" fmla="*/ 2147483647 h 129"/>
              <a:gd name="T46" fmla="*/ 2147483647 w 155"/>
              <a:gd name="T47" fmla="*/ 2147483647 h 129"/>
              <a:gd name="T48" fmla="*/ 2147483647 w 155"/>
              <a:gd name="T49" fmla="*/ 2147483647 h 129"/>
              <a:gd name="T50" fmla="*/ 2147483647 w 155"/>
              <a:gd name="T51" fmla="*/ 2147483647 h 129"/>
              <a:gd name="T52" fmla="*/ 2147483647 w 155"/>
              <a:gd name="T53" fmla="*/ 2147483647 h 129"/>
              <a:gd name="T54" fmla="*/ 2147483647 w 155"/>
              <a:gd name="T55" fmla="*/ 2147483647 h 129"/>
              <a:gd name="T56" fmla="*/ 2147483647 w 155"/>
              <a:gd name="T57" fmla="*/ 2147483647 h 129"/>
              <a:gd name="T58" fmla="*/ 2147483647 w 155"/>
              <a:gd name="T59" fmla="*/ 2147483647 h 129"/>
              <a:gd name="T60" fmla="*/ 2147483647 w 155"/>
              <a:gd name="T61" fmla="*/ 2147483647 h 129"/>
              <a:gd name="T62" fmla="*/ 2147483647 w 155"/>
              <a:gd name="T63" fmla="*/ 2147483647 h 129"/>
              <a:gd name="T64" fmla="*/ 2147483647 w 155"/>
              <a:gd name="T65" fmla="*/ 2147483647 h 129"/>
              <a:gd name="T66" fmla="*/ 2147483647 w 155"/>
              <a:gd name="T67" fmla="*/ 2147483647 h 129"/>
              <a:gd name="T68" fmla="*/ 2147483647 w 155"/>
              <a:gd name="T69" fmla="*/ 2147483647 h 129"/>
              <a:gd name="T70" fmla="*/ 2147483647 w 155"/>
              <a:gd name="T71" fmla="*/ 2147483647 h 129"/>
              <a:gd name="T72" fmla="*/ 2147483647 w 155"/>
              <a:gd name="T73" fmla="*/ 2147483647 h 129"/>
              <a:gd name="T74" fmla="*/ 2147483647 w 155"/>
              <a:gd name="T75" fmla="*/ 2147483647 h 129"/>
              <a:gd name="T76" fmla="*/ 2147483647 w 155"/>
              <a:gd name="T77" fmla="*/ 2147483647 h 129"/>
              <a:gd name="T78" fmla="*/ 2147483647 w 155"/>
              <a:gd name="T79" fmla="*/ 0 h 129"/>
              <a:gd name="T80" fmla="*/ 2147483647 w 155"/>
              <a:gd name="T81" fmla="*/ 2147483647 h 129"/>
              <a:gd name="T82" fmla="*/ 2147483647 w 155"/>
              <a:gd name="T83" fmla="*/ 2147483647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5"/>
              <a:gd name="T127" fmla="*/ 0 h 129"/>
              <a:gd name="T128" fmla="*/ 155 w 155"/>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5" h="129">
                <a:moveTo>
                  <a:pt x="155" y="35"/>
                </a:moveTo>
                <a:lnTo>
                  <a:pt x="100" y="35"/>
                </a:lnTo>
                <a:lnTo>
                  <a:pt x="92" y="35"/>
                </a:lnTo>
                <a:lnTo>
                  <a:pt x="98" y="83"/>
                </a:lnTo>
                <a:lnTo>
                  <a:pt x="86" y="86"/>
                </a:lnTo>
                <a:lnTo>
                  <a:pt x="73" y="90"/>
                </a:lnTo>
                <a:lnTo>
                  <a:pt x="77" y="96"/>
                </a:lnTo>
                <a:lnTo>
                  <a:pt x="79" y="106"/>
                </a:lnTo>
                <a:lnTo>
                  <a:pt x="81" y="113"/>
                </a:lnTo>
                <a:lnTo>
                  <a:pt x="81" y="123"/>
                </a:lnTo>
                <a:lnTo>
                  <a:pt x="21" y="123"/>
                </a:lnTo>
                <a:lnTo>
                  <a:pt x="17" y="125"/>
                </a:lnTo>
                <a:lnTo>
                  <a:pt x="13" y="129"/>
                </a:lnTo>
                <a:lnTo>
                  <a:pt x="8" y="129"/>
                </a:lnTo>
                <a:lnTo>
                  <a:pt x="4" y="129"/>
                </a:lnTo>
                <a:lnTo>
                  <a:pt x="2" y="127"/>
                </a:lnTo>
                <a:lnTo>
                  <a:pt x="0" y="125"/>
                </a:lnTo>
                <a:lnTo>
                  <a:pt x="2" y="117"/>
                </a:lnTo>
                <a:lnTo>
                  <a:pt x="6" y="111"/>
                </a:lnTo>
                <a:lnTo>
                  <a:pt x="11" y="106"/>
                </a:lnTo>
                <a:lnTo>
                  <a:pt x="15" y="100"/>
                </a:lnTo>
                <a:lnTo>
                  <a:pt x="17" y="94"/>
                </a:lnTo>
                <a:lnTo>
                  <a:pt x="19" y="86"/>
                </a:lnTo>
                <a:lnTo>
                  <a:pt x="21" y="81"/>
                </a:lnTo>
                <a:lnTo>
                  <a:pt x="27" y="77"/>
                </a:lnTo>
                <a:lnTo>
                  <a:pt x="31" y="75"/>
                </a:lnTo>
                <a:lnTo>
                  <a:pt x="34" y="71"/>
                </a:lnTo>
                <a:lnTo>
                  <a:pt x="40" y="65"/>
                </a:lnTo>
                <a:lnTo>
                  <a:pt x="44" y="58"/>
                </a:lnTo>
                <a:lnTo>
                  <a:pt x="46" y="50"/>
                </a:lnTo>
                <a:lnTo>
                  <a:pt x="50" y="40"/>
                </a:lnTo>
                <a:lnTo>
                  <a:pt x="52" y="33"/>
                </a:lnTo>
                <a:lnTo>
                  <a:pt x="56" y="27"/>
                </a:lnTo>
                <a:lnTo>
                  <a:pt x="59" y="21"/>
                </a:lnTo>
                <a:lnTo>
                  <a:pt x="67" y="17"/>
                </a:lnTo>
                <a:lnTo>
                  <a:pt x="67" y="12"/>
                </a:lnTo>
                <a:lnTo>
                  <a:pt x="67" y="8"/>
                </a:lnTo>
                <a:lnTo>
                  <a:pt x="71" y="4"/>
                </a:lnTo>
                <a:lnTo>
                  <a:pt x="75" y="2"/>
                </a:lnTo>
                <a:lnTo>
                  <a:pt x="155" y="0"/>
                </a:lnTo>
                <a:lnTo>
                  <a:pt x="155" y="14"/>
                </a:lnTo>
                <a:lnTo>
                  <a:pt x="155" y="35"/>
                </a:lnTo>
                <a:close/>
              </a:path>
            </a:pathLst>
          </a:custGeom>
          <a:solidFill>
            <a:srgbClr val="FFCC66"/>
          </a:solidFill>
          <a:ln w="9525">
            <a:noFill/>
            <a:round/>
            <a:headEnd/>
            <a:tailEnd/>
          </a:ln>
        </p:spPr>
        <p:txBody>
          <a:bodyPr/>
          <a:lstStyle/>
          <a:p>
            <a:endParaRPr lang="it-IT"/>
          </a:p>
        </p:txBody>
      </p:sp>
      <p:sp>
        <p:nvSpPr>
          <p:cNvPr id="15721" name="Freeform 659"/>
          <p:cNvSpPr>
            <a:spLocks noChangeAspect="1"/>
          </p:cNvSpPr>
          <p:nvPr/>
        </p:nvSpPr>
        <p:spPr bwMode="auto">
          <a:xfrm>
            <a:off x="3595688" y="3392488"/>
            <a:ext cx="263525" cy="219075"/>
          </a:xfrm>
          <a:custGeom>
            <a:avLst/>
            <a:gdLst>
              <a:gd name="T0" fmla="*/ 2147483647 w 155"/>
              <a:gd name="T1" fmla="*/ 2147483647 h 129"/>
              <a:gd name="T2" fmla="*/ 2147483647 w 155"/>
              <a:gd name="T3" fmla="*/ 2147483647 h 129"/>
              <a:gd name="T4" fmla="*/ 2147483647 w 155"/>
              <a:gd name="T5" fmla="*/ 2147483647 h 129"/>
              <a:gd name="T6" fmla="*/ 2147483647 w 155"/>
              <a:gd name="T7" fmla="*/ 2147483647 h 129"/>
              <a:gd name="T8" fmla="*/ 2147483647 w 155"/>
              <a:gd name="T9" fmla="*/ 2147483647 h 129"/>
              <a:gd name="T10" fmla="*/ 2147483647 w 155"/>
              <a:gd name="T11" fmla="*/ 2147483647 h 129"/>
              <a:gd name="T12" fmla="*/ 2147483647 w 155"/>
              <a:gd name="T13" fmla="*/ 2147483647 h 129"/>
              <a:gd name="T14" fmla="*/ 2147483647 w 155"/>
              <a:gd name="T15" fmla="*/ 2147483647 h 129"/>
              <a:gd name="T16" fmla="*/ 2147483647 w 155"/>
              <a:gd name="T17" fmla="*/ 2147483647 h 129"/>
              <a:gd name="T18" fmla="*/ 2147483647 w 155"/>
              <a:gd name="T19" fmla="*/ 2147483647 h 129"/>
              <a:gd name="T20" fmla="*/ 2147483647 w 155"/>
              <a:gd name="T21" fmla="*/ 2147483647 h 129"/>
              <a:gd name="T22" fmla="*/ 2147483647 w 155"/>
              <a:gd name="T23" fmla="*/ 2147483647 h 129"/>
              <a:gd name="T24" fmla="*/ 2147483647 w 155"/>
              <a:gd name="T25" fmla="*/ 2147483647 h 129"/>
              <a:gd name="T26" fmla="*/ 2147483647 w 155"/>
              <a:gd name="T27" fmla="*/ 2147483647 h 129"/>
              <a:gd name="T28" fmla="*/ 2147483647 w 155"/>
              <a:gd name="T29" fmla="*/ 2147483647 h 129"/>
              <a:gd name="T30" fmla="*/ 2147483647 w 155"/>
              <a:gd name="T31" fmla="*/ 2147483647 h 129"/>
              <a:gd name="T32" fmla="*/ 2147483647 w 155"/>
              <a:gd name="T33" fmla="*/ 2147483647 h 129"/>
              <a:gd name="T34" fmla="*/ 2147483647 w 155"/>
              <a:gd name="T35" fmla="*/ 2147483647 h 129"/>
              <a:gd name="T36" fmla="*/ 2147483647 w 155"/>
              <a:gd name="T37" fmla="*/ 2147483647 h 129"/>
              <a:gd name="T38" fmla="*/ 0 w 155"/>
              <a:gd name="T39" fmla="*/ 2147483647 h 129"/>
              <a:gd name="T40" fmla="*/ 2147483647 w 155"/>
              <a:gd name="T41" fmla="*/ 2147483647 h 129"/>
              <a:gd name="T42" fmla="*/ 2147483647 w 155"/>
              <a:gd name="T43" fmla="*/ 2147483647 h 129"/>
              <a:gd name="T44" fmla="*/ 2147483647 w 155"/>
              <a:gd name="T45" fmla="*/ 2147483647 h 129"/>
              <a:gd name="T46" fmla="*/ 2147483647 w 155"/>
              <a:gd name="T47" fmla="*/ 2147483647 h 129"/>
              <a:gd name="T48" fmla="*/ 2147483647 w 155"/>
              <a:gd name="T49" fmla="*/ 2147483647 h 129"/>
              <a:gd name="T50" fmla="*/ 2147483647 w 155"/>
              <a:gd name="T51" fmla="*/ 2147483647 h 129"/>
              <a:gd name="T52" fmla="*/ 2147483647 w 155"/>
              <a:gd name="T53" fmla="*/ 2147483647 h 129"/>
              <a:gd name="T54" fmla="*/ 2147483647 w 155"/>
              <a:gd name="T55" fmla="*/ 2147483647 h 129"/>
              <a:gd name="T56" fmla="*/ 2147483647 w 155"/>
              <a:gd name="T57" fmla="*/ 2147483647 h 129"/>
              <a:gd name="T58" fmla="*/ 2147483647 w 155"/>
              <a:gd name="T59" fmla="*/ 2147483647 h 129"/>
              <a:gd name="T60" fmla="*/ 2147483647 w 155"/>
              <a:gd name="T61" fmla="*/ 2147483647 h 129"/>
              <a:gd name="T62" fmla="*/ 2147483647 w 155"/>
              <a:gd name="T63" fmla="*/ 2147483647 h 129"/>
              <a:gd name="T64" fmla="*/ 2147483647 w 155"/>
              <a:gd name="T65" fmla="*/ 2147483647 h 129"/>
              <a:gd name="T66" fmla="*/ 2147483647 w 155"/>
              <a:gd name="T67" fmla="*/ 2147483647 h 129"/>
              <a:gd name="T68" fmla="*/ 2147483647 w 155"/>
              <a:gd name="T69" fmla="*/ 2147483647 h 129"/>
              <a:gd name="T70" fmla="*/ 2147483647 w 155"/>
              <a:gd name="T71" fmla="*/ 2147483647 h 129"/>
              <a:gd name="T72" fmla="*/ 2147483647 w 155"/>
              <a:gd name="T73" fmla="*/ 2147483647 h 129"/>
              <a:gd name="T74" fmla="*/ 2147483647 w 155"/>
              <a:gd name="T75" fmla="*/ 2147483647 h 129"/>
              <a:gd name="T76" fmla="*/ 2147483647 w 155"/>
              <a:gd name="T77" fmla="*/ 2147483647 h 129"/>
              <a:gd name="T78" fmla="*/ 2147483647 w 155"/>
              <a:gd name="T79" fmla="*/ 2147483647 h 129"/>
              <a:gd name="T80" fmla="*/ 2147483647 w 155"/>
              <a:gd name="T81" fmla="*/ 2147483647 h 129"/>
              <a:gd name="T82" fmla="*/ 2147483647 w 155"/>
              <a:gd name="T83" fmla="*/ 2147483647 h 129"/>
              <a:gd name="T84" fmla="*/ 2147483647 w 155"/>
              <a:gd name="T85" fmla="*/ 2147483647 h 129"/>
              <a:gd name="T86" fmla="*/ 2147483647 w 155"/>
              <a:gd name="T87" fmla="*/ 0 h 129"/>
              <a:gd name="T88" fmla="*/ 2147483647 w 155"/>
              <a:gd name="T89" fmla="*/ 0 h 129"/>
              <a:gd name="T90" fmla="*/ 2147483647 w 155"/>
              <a:gd name="T91" fmla="*/ 2147483647 h 129"/>
              <a:gd name="T92" fmla="*/ 2147483647 w 155"/>
              <a:gd name="T93" fmla="*/ 2147483647 h 129"/>
              <a:gd name="T94" fmla="*/ 2147483647 w 155"/>
              <a:gd name="T95" fmla="*/ 2147483647 h 129"/>
              <a:gd name="T96" fmla="*/ 2147483647 w 155"/>
              <a:gd name="T97" fmla="*/ 2147483647 h 1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5"/>
              <a:gd name="T148" fmla="*/ 0 h 129"/>
              <a:gd name="T149" fmla="*/ 155 w 155"/>
              <a:gd name="T150" fmla="*/ 129 h 1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5" h="129">
                <a:moveTo>
                  <a:pt x="155" y="35"/>
                </a:moveTo>
                <a:lnTo>
                  <a:pt x="100" y="35"/>
                </a:lnTo>
                <a:lnTo>
                  <a:pt x="92" y="35"/>
                </a:lnTo>
                <a:lnTo>
                  <a:pt x="98" y="83"/>
                </a:lnTo>
                <a:lnTo>
                  <a:pt x="86" y="86"/>
                </a:lnTo>
                <a:lnTo>
                  <a:pt x="73" y="90"/>
                </a:lnTo>
                <a:lnTo>
                  <a:pt x="77" y="96"/>
                </a:lnTo>
                <a:lnTo>
                  <a:pt x="79" y="106"/>
                </a:lnTo>
                <a:lnTo>
                  <a:pt x="81" y="113"/>
                </a:lnTo>
                <a:lnTo>
                  <a:pt x="81" y="123"/>
                </a:lnTo>
                <a:lnTo>
                  <a:pt x="21" y="123"/>
                </a:lnTo>
                <a:lnTo>
                  <a:pt x="17" y="125"/>
                </a:lnTo>
                <a:lnTo>
                  <a:pt x="13" y="129"/>
                </a:lnTo>
                <a:lnTo>
                  <a:pt x="8" y="129"/>
                </a:lnTo>
                <a:lnTo>
                  <a:pt x="4" y="129"/>
                </a:lnTo>
                <a:lnTo>
                  <a:pt x="2" y="127"/>
                </a:lnTo>
                <a:lnTo>
                  <a:pt x="0" y="125"/>
                </a:lnTo>
                <a:lnTo>
                  <a:pt x="2" y="117"/>
                </a:lnTo>
                <a:lnTo>
                  <a:pt x="6" y="111"/>
                </a:lnTo>
                <a:lnTo>
                  <a:pt x="11" y="106"/>
                </a:lnTo>
                <a:lnTo>
                  <a:pt x="15" y="100"/>
                </a:lnTo>
                <a:lnTo>
                  <a:pt x="17" y="94"/>
                </a:lnTo>
                <a:lnTo>
                  <a:pt x="19" y="86"/>
                </a:lnTo>
                <a:lnTo>
                  <a:pt x="21" y="81"/>
                </a:lnTo>
                <a:lnTo>
                  <a:pt x="27" y="77"/>
                </a:lnTo>
                <a:lnTo>
                  <a:pt x="31" y="75"/>
                </a:lnTo>
                <a:lnTo>
                  <a:pt x="34" y="71"/>
                </a:lnTo>
                <a:lnTo>
                  <a:pt x="40" y="65"/>
                </a:lnTo>
                <a:lnTo>
                  <a:pt x="44" y="58"/>
                </a:lnTo>
                <a:lnTo>
                  <a:pt x="46" y="50"/>
                </a:lnTo>
                <a:lnTo>
                  <a:pt x="50" y="40"/>
                </a:lnTo>
                <a:lnTo>
                  <a:pt x="52" y="33"/>
                </a:lnTo>
                <a:lnTo>
                  <a:pt x="56" y="27"/>
                </a:lnTo>
                <a:lnTo>
                  <a:pt x="59" y="21"/>
                </a:lnTo>
                <a:lnTo>
                  <a:pt x="67" y="17"/>
                </a:lnTo>
                <a:lnTo>
                  <a:pt x="67" y="12"/>
                </a:lnTo>
                <a:lnTo>
                  <a:pt x="67" y="8"/>
                </a:lnTo>
                <a:lnTo>
                  <a:pt x="71" y="4"/>
                </a:lnTo>
                <a:lnTo>
                  <a:pt x="75" y="2"/>
                </a:lnTo>
                <a:lnTo>
                  <a:pt x="155" y="0"/>
                </a:lnTo>
                <a:lnTo>
                  <a:pt x="155" y="14"/>
                </a:lnTo>
                <a:lnTo>
                  <a:pt x="155" y="35"/>
                </a:lnTo>
              </a:path>
            </a:pathLst>
          </a:custGeom>
          <a:solidFill>
            <a:srgbClr val="FFCC66"/>
          </a:solidFill>
          <a:ln w="0">
            <a:solidFill>
              <a:srgbClr val="6600FF"/>
            </a:solidFill>
            <a:round/>
            <a:headEnd/>
            <a:tailEnd/>
          </a:ln>
        </p:spPr>
        <p:txBody>
          <a:bodyPr/>
          <a:lstStyle/>
          <a:p>
            <a:endParaRPr lang="it-IT"/>
          </a:p>
        </p:txBody>
      </p:sp>
      <p:sp>
        <p:nvSpPr>
          <p:cNvPr id="15722" name="Freeform 660"/>
          <p:cNvSpPr>
            <a:spLocks noChangeAspect="1"/>
          </p:cNvSpPr>
          <p:nvPr/>
        </p:nvSpPr>
        <p:spPr bwMode="auto">
          <a:xfrm>
            <a:off x="4775200" y="3257550"/>
            <a:ext cx="315913" cy="319088"/>
          </a:xfrm>
          <a:custGeom>
            <a:avLst/>
            <a:gdLst>
              <a:gd name="T0" fmla="*/ 2147483647 w 186"/>
              <a:gd name="T1" fmla="*/ 0 h 189"/>
              <a:gd name="T2" fmla="*/ 2147483647 w 186"/>
              <a:gd name="T3" fmla="*/ 0 h 189"/>
              <a:gd name="T4" fmla="*/ 2147483647 w 186"/>
              <a:gd name="T5" fmla="*/ 2147483647 h 189"/>
              <a:gd name="T6" fmla="*/ 2147483647 w 186"/>
              <a:gd name="T7" fmla="*/ 2147483647 h 189"/>
              <a:gd name="T8" fmla="*/ 2147483647 w 186"/>
              <a:gd name="T9" fmla="*/ 2147483647 h 189"/>
              <a:gd name="T10" fmla="*/ 2147483647 w 186"/>
              <a:gd name="T11" fmla="*/ 2147483647 h 189"/>
              <a:gd name="T12" fmla="*/ 2147483647 w 186"/>
              <a:gd name="T13" fmla="*/ 2147483647 h 189"/>
              <a:gd name="T14" fmla="*/ 2147483647 w 186"/>
              <a:gd name="T15" fmla="*/ 2147483647 h 189"/>
              <a:gd name="T16" fmla="*/ 2147483647 w 186"/>
              <a:gd name="T17" fmla="*/ 2147483647 h 189"/>
              <a:gd name="T18" fmla="*/ 2147483647 w 186"/>
              <a:gd name="T19" fmla="*/ 2147483647 h 189"/>
              <a:gd name="T20" fmla="*/ 2147483647 w 186"/>
              <a:gd name="T21" fmla="*/ 2147483647 h 189"/>
              <a:gd name="T22" fmla="*/ 2147483647 w 186"/>
              <a:gd name="T23" fmla="*/ 2147483647 h 189"/>
              <a:gd name="T24" fmla="*/ 2147483647 w 186"/>
              <a:gd name="T25" fmla="*/ 2147483647 h 189"/>
              <a:gd name="T26" fmla="*/ 2147483647 w 186"/>
              <a:gd name="T27" fmla="*/ 2147483647 h 189"/>
              <a:gd name="T28" fmla="*/ 2147483647 w 186"/>
              <a:gd name="T29" fmla="*/ 2147483647 h 189"/>
              <a:gd name="T30" fmla="*/ 2147483647 w 186"/>
              <a:gd name="T31" fmla="*/ 2147483647 h 189"/>
              <a:gd name="T32" fmla="*/ 2147483647 w 186"/>
              <a:gd name="T33" fmla="*/ 2147483647 h 189"/>
              <a:gd name="T34" fmla="*/ 2147483647 w 186"/>
              <a:gd name="T35" fmla="*/ 2147483647 h 189"/>
              <a:gd name="T36" fmla="*/ 2147483647 w 186"/>
              <a:gd name="T37" fmla="*/ 2147483647 h 189"/>
              <a:gd name="T38" fmla="*/ 2147483647 w 186"/>
              <a:gd name="T39" fmla="*/ 2147483647 h 189"/>
              <a:gd name="T40" fmla="*/ 2147483647 w 186"/>
              <a:gd name="T41" fmla="*/ 2147483647 h 189"/>
              <a:gd name="T42" fmla="*/ 2147483647 w 186"/>
              <a:gd name="T43" fmla="*/ 2147483647 h 189"/>
              <a:gd name="T44" fmla="*/ 2147483647 w 186"/>
              <a:gd name="T45" fmla="*/ 2147483647 h 189"/>
              <a:gd name="T46" fmla="*/ 2147483647 w 186"/>
              <a:gd name="T47" fmla="*/ 2147483647 h 189"/>
              <a:gd name="T48" fmla="*/ 2147483647 w 186"/>
              <a:gd name="T49" fmla="*/ 2147483647 h 189"/>
              <a:gd name="T50" fmla="*/ 2147483647 w 186"/>
              <a:gd name="T51" fmla="*/ 2147483647 h 189"/>
              <a:gd name="T52" fmla="*/ 2147483647 w 186"/>
              <a:gd name="T53" fmla="*/ 2147483647 h 189"/>
              <a:gd name="T54" fmla="*/ 2147483647 w 186"/>
              <a:gd name="T55" fmla="*/ 2147483647 h 189"/>
              <a:gd name="T56" fmla="*/ 2147483647 w 186"/>
              <a:gd name="T57" fmla="*/ 2147483647 h 189"/>
              <a:gd name="T58" fmla="*/ 2147483647 w 186"/>
              <a:gd name="T59" fmla="*/ 2147483647 h 189"/>
              <a:gd name="T60" fmla="*/ 2147483647 w 186"/>
              <a:gd name="T61" fmla="*/ 2147483647 h 189"/>
              <a:gd name="T62" fmla="*/ 2147483647 w 186"/>
              <a:gd name="T63" fmla="*/ 2147483647 h 189"/>
              <a:gd name="T64" fmla="*/ 2147483647 w 186"/>
              <a:gd name="T65" fmla="*/ 2147483647 h 189"/>
              <a:gd name="T66" fmla="*/ 2147483647 w 186"/>
              <a:gd name="T67" fmla="*/ 2147483647 h 189"/>
              <a:gd name="T68" fmla="*/ 2147483647 w 186"/>
              <a:gd name="T69" fmla="*/ 2147483647 h 189"/>
              <a:gd name="T70" fmla="*/ 2147483647 w 186"/>
              <a:gd name="T71" fmla="*/ 2147483647 h 189"/>
              <a:gd name="T72" fmla="*/ 0 w 186"/>
              <a:gd name="T73" fmla="*/ 2147483647 h 189"/>
              <a:gd name="T74" fmla="*/ 0 w 186"/>
              <a:gd name="T75" fmla="*/ 2147483647 h 189"/>
              <a:gd name="T76" fmla="*/ 2147483647 w 186"/>
              <a:gd name="T77" fmla="*/ 2147483647 h 189"/>
              <a:gd name="T78" fmla="*/ 2147483647 w 186"/>
              <a:gd name="T79" fmla="*/ 2147483647 h 189"/>
              <a:gd name="T80" fmla="*/ 2147483647 w 186"/>
              <a:gd name="T81" fmla="*/ 2147483647 h 189"/>
              <a:gd name="T82" fmla="*/ 2147483647 w 186"/>
              <a:gd name="T83" fmla="*/ 2147483647 h 189"/>
              <a:gd name="T84" fmla="*/ 2147483647 w 186"/>
              <a:gd name="T85" fmla="*/ 2147483647 h 189"/>
              <a:gd name="T86" fmla="*/ 2147483647 w 186"/>
              <a:gd name="T87" fmla="*/ 0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6"/>
              <a:gd name="T133" fmla="*/ 0 h 189"/>
              <a:gd name="T134" fmla="*/ 186 w 186"/>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6" h="189">
                <a:moveTo>
                  <a:pt x="2" y="0"/>
                </a:moveTo>
                <a:lnTo>
                  <a:pt x="8" y="0"/>
                </a:lnTo>
                <a:lnTo>
                  <a:pt x="10" y="1"/>
                </a:lnTo>
                <a:lnTo>
                  <a:pt x="33" y="7"/>
                </a:lnTo>
                <a:lnTo>
                  <a:pt x="48" y="13"/>
                </a:lnTo>
                <a:lnTo>
                  <a:pt x="62" y="13"/>
                </a:lnTo>
                <a:lnTo>
                  <a:pt x="73" y="11"/>
                </a:lnTo>
                <a:lnTo>
                  <a:pt x="83" y="7"/>
                </a:lnTo>
                <a:lnTo>
                  <a:pt x="92" y="3"/>
                </a:lnTo>
                <a:lnTo>
                  <a:pt x="117" y="9"/>
                </a:lnTo>
                <a:lnTo>
                  <a:pt x="121" y="28"/>
                </a:lnTo>
                <a:lnTo>
                  <a:pt x="127" y="42"/>
                </a:lnTo>
                <a:lnTo>
                  <a:pt x="133" y="53"/>
                </a:lnTo>
                <a:lnTo>
                  <a:pt x="140" y="63"/>
                </a:lnTo>
                <a:lnTo>
                  <a:pt x="142" y="69"/>
                </a:lnTo>
                <a:lnTo>
                  <a:pt x="142" y="74"/>
                </a:lnTo>
                <a:lnTo>
                  <a:pt x="144" y="80"/>
                </a:lnTo>
                <a:lnTo>
                  <a:pt x="148" y="84"/>
                </a:lnTo>
                <a:lnTo>
                  <a:pt x="154" y="88"/>
                </a:lnTo>
                <a:lnTo>
                  <a:pt x="158" y="95"/>
                </a:lnTo>
                <a:lnTo>
                  <a:pt x="160" y="105"/>
                </a:lnTo>
                <a:lnTo>
                  <a:pt x="161" y="113"/>
                </a:lnTo>
                <a:lnTo>
                  <a:pt x="165" y="120"/>
                </a:lnTo>
                <a:lnTo>
                  <a:pt x="173" y="132"/>
                </a:lnTo>
                <a:lnTo>
                  <a:pt x="181" y="142"/>
                </a:lnTo>
                <a:lnTo>
                  <a:pt x="186" y="145"/>
                </a:lnTo>
                <a:lnTo>
                  <a:pt x="183" y="149"/>
                </a:lnTo>
                <a:lnTo>
                  <a:pt x="179" y="151"/>
                </a:lnTo>
                <a:lnTo>
                  <a:pt x="184" y="161"/>
                </a:lnTo>
                <a:lnTo>
                  <a:pt x="186" y="168"/>
                </a:lnTo>
                <a:lnTo>
                  <a:pt x="175" y="180"/>
                </a:lnTo>
                <a:lnTo>
                  <a:pt x="165" y="189"/>
                </a:lnTo>
                <a:lnTo>
                  <a:pt x="18" y="188"/>
                </a:lnTo>
                <a:lnTo>
                  <a:pt x="16" y="53"/>
                </a:lnTo>
                <a:lnTo>
                  <a:pt x="8" y="49"/>
                </a:lnTo>
                <a:lnTo>
                  <a:pt x="4" y="44"/>
                </a:lnTo>
                <a:lnTo>
                  <a:pt x="0" y="36"/>
                </a:lnTo>
                <a:lnTo>
                  <a:pt x="0" y="30"/>
                </a:lnTo>
                <a:lnTo>
                  <a:pt x="4" y="24"/>
                </a:lnTo>
                <a:lnTo>
                  <a:pt x="6" y="23"/>
                </a:lnTo>
                <a:lnTo>
                  <a:pt x="4" y="13"/>
                </a:lnTo>
                <a:lnTo>
                  <a:pt x="2" y="7"/>
                </a:lnTo>
                <a:lnTo>
                  <a:pt x="2" y="3"/>
                </a:lnTo>
                <a:lnTo>
                  <a:pt x="2" y="0"/>
                </a:lnTo>
                <a:close/>
              </a:path>
            </a:pathLst>
          </a:custGeom>
          <a:solidFill>
            <a:srgbClr val="FFCC66"/>
          </a:solidFill>
          <a:ln w="9525">
            <a:noFill/>
            <a:round/>
            <a:headEnd/>
            <a:tailEnd/>
          </a:ln>
        </p:spPr>
        <p:txBody>
          <a:bodyPr/>
          <a:lstStyle/>
          <a:p>
            <a:endParaRPr lang="it-IT"/>
          </a:p>
        </p:txBody>
      </p:sp>
      <p:sp>
        <p:nvSpPr>
          <p:cNvPr id="15723" name="Freeform 661"/>
          <p:cNvSpPr>
            <a:spLocks noChangeAspect="1"/>
          </p:cNvSpPr>
          <p:nvPr/>
        </p:nvSpPr>
        <p:spPr bwMode="auto">
          <a:xfrm>
            <a:off x="3552825" y="2163763"/>
            <a:ext cx="223838" cy="96837"/>
          </a:xfrm>
          <a:custGeom>
            <a:avLst/>
            <a:gdLst>
              <a:gd name="T0" fmla="*/ 2147483647 w 132"/>
              <a:gd name="T1" fmla="*/ 2147483647 h 57"/>
              <a:gd name="T2" fmla="*/ 2147483647 w 132"/>
              <a:gd name="T3" fmla="*/ 2147483647 h 57"/>
              <a:gd name="T4" fmla="*/ 2147483647 w 132"/>
              <a:gd name="T5" fmla="*/ 2147483647 h 57"/>
              <a:gd name="T6" fmla="*/ 2147483647 w 132"/>
              <a:gd name="T7" fmla="*/ 2147483647 h 57"/>
              <a:gd name="T8" fmla="*/ 2147483647 w 132"/>
              <a:gd name="T9" fmla="*/ 2147483647 h 57"/>
              <a:gd name="T10" fmla="*/ 2147483647 w 132"/>
              <a:gd name="T11" fmla="*/ 2147483647 h 57"/>
              <a:gd name="T12" fmla="*/ 2147483647 w 132"/>
              <a:gd name="T13" fmla="*/ 2147483647 h 57"/>
              <a:gd name="T14" fmla="*/ 2147483647 w 132"/>
              <a:gd name="T15" fmla="*/ 2147483647 h 57"/>
              <a:gd name="T16" fmla="*/ 2147483647 w 132"/>
              <a:gd name="T17" fmla="*/ 2147483647 h 57"/>
              <a:gd name="T18" fmla="*/ 2147483647 w 132"/>
              <a:gd name="T19" fmla="*/ 0 h 57"/>
              <a:gd name="T20" fmla="*/ 2147483647 w 132"/>
              <a:gd name="T21" fmla="*/ 2147483647 h 57"/>
              <a:gd name="T22" fmla="*/ 2147483647 w 132"/>
              <a:gd name="T23" fmla="*/ 2147483647 h 57"/>
              <a:gd name="T24" fmla="*/ 2147483647 w 132"/>
              <a:gd name="T25" fmla="*/ 2147483647 h 57"/>
              <a:gd name="T26" fmla="*/ 2147483647 w 132"/>
              <a:gd name="T27" fmla="*/ 2147483647 h 57"/>
              <a:gd name="T28" fmla="*/ 2147483647 w 132"/>
              <a:gd name="T29" fmla="*/ 2147483647 h 57"/>
              <a:gd name="T30" fmla="*/ 2147483647 w 132"/>
              <a:gd name="T31" fmla="*/ 2147483647 h 57"/>
              <a:gd name="T32" fmla="*/ 2147483647 w 132"/>
              <a:gd name="T33" fmla="*/ 2147483647 h 57"/>
              <a:gd name="T34" fmla="*/ 2147483647 w 132"/>
              <a:gd name="T35" fmla="*/ 2147483647 h 57"/>
              <a:gd name="T36" fmla="*/ 2147483647 w 132"/>
              <a:gd name="T37" fmla="*/ 2147483647 h 57"/>
              <a:gd name="T38" fmla="*/ 2147483647 w 132"/>
              <a:gd name="T39" fmla="*/ 2147483647 h 57"/>
              <a:gd name="T40" fmla="*/ 2147483647 w 132"/>
              <a:gd name="T41" fmla="*/ 2147483647 h 57"/>
              <a:gd name="T42" fmla="*/ 2147483647 w 132"/>
              <a:gd name="T43" fmla="*/ 2147483647 h 57"/>
              <a:gd name="T44" fmla="*/ 2147483647 w 132"/>
              <a:gd name="T45" fmla="*/ 2147483647 h 57"/>
              <a:gd name="T46" fmla="*/ 2147483647 w 132"/>
              <a:gd name="T47" fmla="*/ 2147483647 h 57"/>
              <a:gd name="T48" fmla="*/ 2147483647 w 132"/>
              <a:gd name="T49" fmla="*/ 2147483647 h 57"/>
              <a:gd name="T50" fmla="*/ 2147483647 w 132"/>
              <a:gd name="T51" fmla="*/ 2147483647 h 57"/>
              <a:gd name="T52" fmla="*/ 2147483647 w 132"/>
              <a:gd name="T53" fmla="*/ 2147483647 h 57"/>
              <a:gd name="T54" fmla="*/ 2147483647 w 132"/>
              <a:gd name="T55" fmla="*/ 2147483647 h 57"/>
              <a:gd name="T56" fmla="*/ 2147483647 w 132"/>
              <a:gd name="T57" fmla="*/ 2147483647 h 57"/>
              <a:gd name="T58" fmla="*/ 2147483647 w 132"/>
              <a:gd name="T59" fmla="*/ 2147483647 h 57"/>
              <a:gd name="T60" fmla="*/ 2147483647 w 132"/>
              <a:gd name="T61" fmla="*/ 2147483647 h 57"/>
              <a:gd name="T62" fmla="*/ 2147483647 w 132"/>
              <a:gd name="T63" fmla="*/ 2147483647 h 57"/>
              <a:gd name="T64" fmla="*/ 2147483647 w 132"/>
              <a:gd name="T65" fmla="*/ 2147483647 h 57"/>
              <a:gd name="T66" fmla="*/ 2147483647 w 132"/>
              <a:gd name="T67" fmla="*/ 2147483647 h 57"/>
              <a:gd name="T68" fmla="*/ 2147483647 w 132"/>
              <a:gd name="T69" fmla="*/ 2147483647 h 57"/>
              <a:gd name="T70" fmla="*/ 2147483647 w 132"/>
              <a:gd name="T71" fmla="*/ 2147483647 h 57"/>
              <a:gd name="T72" fmla="*/ 2147483647 w 132"/>
              <a:gd name="T73" fmla="*/ 2147483647 h 57"/>
              <a:gd name="T74" fmla="*/ 2147483647 w 132"/>
              <a:gd name="T75" fmla="*/ 2147483647 h 57"/>
              <a:gd name="T76" fmla="*/ 2147483647 w 132"/>
              <a:gd name="T77" fmla="*/ 2147483647 h 57"/>
              <a:gd name="T78" fmla="*/ 2147483647 w 132"/>
              <a:gd name="T79" fmla="*/ 2147483647 h 57"/>
              <a:gd name="T80" fmla="*/ 2147483647 w 132"/>
              <a:gd name="T81" fmla="*/ 2147483647 h 57"/>
              <a:gd name="T82" fmla="*/ 2147483647 w 132"/>
              <a:gd name="T83" fmla="*/ 2147483647 h 57"/>
              <a:gd name="T84" fmla="*/ 2147483647 w 132"/>
              <a:gd name="T85" fmla="*/ 2147483647 h 57"/>
              <a:gd name="T86" fmla="*/ 2147483647 w 132"/>
              <a:gd name="T87" fmla="*/ 2147483647 h 57"/>
              <a:gd name="T88" fmla="*/ 2147483647 w 132"/>
              <a:gd name="T89" fmla="*/ 2147483647 h 57"/>
              <a:gd name="T90" fmla="*/ 0 w 132"/>
              <a:gd name="T91" fmla="*/ 2147483647 h 57"/>
              <a:gd name="T92" fmla="*/ 0 w 132"/>
              <a:gd name="T93" fmla="*/ 2147483647 h 57"/>
              <a:gd name="T94" fmla="*/ 2147483647 w 132"/>
              <a:gd name="T95" fmla="*/ 2147483647 h 57"/>
              <a:gd name="T96" fmla="*/ 2147483647 w 132"/>
              <a:gd name="T97" fmla="*/ 2147483647 h 57"/>
              <a:gd name="T98" fmla="*/ 2147483647 w 132"/>
              <a:gd name="T99" fmla="*/ 2147483647 h 57"/>
              <a:gd name="T100" fmla="*/ 0 w 132"/>
              <a:gd name="T101" fmla="*/ 2147483647 h 57"/>
              <a:gd name="T102" fmla="*/ 2147483647 w 132"/>
              <a:gd name="T103" fmla="*/ 2147483647 h 57"/>
              <a:gd name="T104" fmla="*/ 2147483647 w 132"/>
              <a:gd name="T105" fmla="*/ 214748364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57"/>
              <a:gd name="T161" fmla="*/ 132 w 132"/>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57">
                <a:moveTo>
                  <a:pt x="10" y="15"/>
                </a:moveTo>
                <a:lnTo>
                  <a:pt x="10" y="17"/>
                </a:lnTo>
                <a:lnTo>
                  <a:pt x="12" y="19"/>
                </a:lnTo>
                <a:lnTo>
                  <a:pt x="13" y="15"/>
                </a:lnTo>
                <a:lnTo>
                  <a:pt x="13" y="11"/>
                </a:lnTo>
                <a:lnTo>
                  <a:pt x="21" y="11"/>
                </a:lnTo>
                <a:lnTo>
                  <a:pt x="25" y="11"/>
                </a:lnTo>
                <a:lnTo>
                  <a:pt x="25" y="6"/>
                </a:lnTo>
                <a:lnTo>
                  <a:pt x="21" y="4"/>
                </a:lnTo>
                <a:lnTo>
                  <a:pt x="19" y="0"/>
                </a:lnTo>
                <a:lnTo>
                  <a:pt x="33" y="13"/>
                </a:lnTo>
                <a:lnTo>
                  <a:pt x="42" y="23"/>
                </a:lnTo>
                <a:lnTo>
                  <a:pt x="54" y="15"/>
                </a:lnTo>
                <a:lnTo>
                  <a:pt x="65" y="6"/>
                </a:lnTo>
                <a:lnTo>
                  <a:pt x="65" y="8"/>
                </a:lnTo>
                <a:lnTo>
                  <a:pt x="67" y="10"/>
                </a:lnTo>
                <a:lnTo>
                  <a:pt x="86" y="10"/>
                </a:lnTo>
                <a:lnTo>
                  <a:pt x="104" y="2"/>
                </a:lnTo>
                <a:lnTo>
                  <a:pt x="109" y="6"/>
                </a:lnTo>
                <a:lnTo>
                  <a:pt x="113" y="8"/>
                </a:lnTo>
                <a:lnTo>
                  <a:pt x="117" y="8"/>
                </a:lnTo>
                <a:lnTo>
                  <a:pt x="123" y="6"/>
                </a:lnTo>
                <a:lnTo>
                  <a:pt x="123" y="10"/>
                </a:lnTo>
                <a:lnTo>
                  <a:pt x="123" y="11"/>
                </a:lnTo>
                <a:lnTo>
                  <a:pt x="127" y="17"/>
                </a:lnTo>
                <a:lnTo>
                  <a:pt x="132" y="25"/>
                </a:lnTo>
                <a:lnTo>
                  <a:pt x="129" y="31"/>
                </a:lnTo>
                <a:lnTo>
                  <a:pt x="125" y="34"/>
                </a:lnTo>
                <a:lnTo>
                  <a:pt x="117" y="38"/>
                </a:lnTo>
                <a:lnTo>
                  <a:pt x="109" y="38"/>
                </a:lnTo>
                <a:lnTo>
                  <a:pt x="84" y="50"/>
                </a:lnTo>
                <a:lnTo>
                  <a:pt x="56" y="57"/>
                </a:lnTo>
                <a:lnTo>
                  <a:pt x="54" y="56"/>
                </a:lnTo>
                <a:lnTo>
                  <a:pt x="52" y="52"/>
                </a:lnTo>
                <a:lnTo>
                  <a:pt x="48" y="50"/>
                </a:lnTo>
                <a:lnTo>
                  <a:pt x="42" y="52"/>
                </a:lnTo>
                <a:lnTo>
                  <a:pt x="33" y="48"/>
                </a:lnTo>
                <a:lnTo>
                  <a:pt x="27" y="46"/>
                </a:lnTo>
                <a:lnTo>
                  <a:pt x="25" y="44"/>
                </a:lnTo>
                <a:lnTo>
                  <a:pt x="25" y="42"/>
                </a:lnTo>
                <a:lnTo>
                  <a:pt x="25" y="38"/>
                </a:lnTo>
                <a:lnTo>
                  <a:pt x="25" y="34"/>
                </a:lnTo>
                <a:lnTo>
                  <a:pt x="19" y="34"/>
                </a:lnTo>
                <a:lnTo>
                  <a:pt x="12" y="33"/>
                </a:lnTo>
                <a:lnTo>
                  <a:pt x="6" y="33"/>
                </a:lnTo>
                <a:lnTo>
                  <a:pt x="0" y="34"/>
                </a:lnTo>
                <a:lnTo>
                  <a:pt x="0" y="27"/>
                </a:lnTo>
                <a:lnTo>
                  <a:pt x="15" y="27"/>
                </a:lnTo>
                <a:lnTo>
                  <a:pt x="25" y="25"/>
                </a:lnTo>
                <a:lnTo>
                  <a:pt x="13" y="21"/>
                </a:lnTo>
                <a:lnTo>
                  <a:pt x="0" y="21"/>
                </a:lnTo>
                <a:lnTo>
                  <a:pt x="6" y="19"/>
                </a:lnTo>
                <a:lnTo>
                  <a:pt x="10" y="15"/>
                </a:lnTo>
                <a:close/>
              </a:path>
            </a:pathLst>
          </a:custGeom>
          <a:solidFill>
            <a:srgbClr val="FFCC66"/>
          </a:solidFill>
          <a:ln w="9525">
            <a:noFill/>
            <a:round/>
            <a:headEnd/>
            <a:tailEnd/>
          </a:ln>
        </p:spPr>
        <p:txBody>
          <a:bodyPr/>
          <a:lstStyle/>
          <a:p>
            <a:endParaRPr lang="it-IT"/>
          </a:p>
        </p:txBody>
      </p:sp>
      <p:sp>
        <p:nvSpPr>
          <p:cNvPr id="15724" name="Freeform 662"/>
          <p:cNvSpPr>
            <a:spLocks noChangeAspect="1"/>
          </p:cNvSpPr>
          <p:nvPr/>
        </p:nvSpPr>
        <p:spPr bwMode="auto">
          <a:xfrm>
            <a:off x="4414838" y="3048000"/>
            <a:ext cx="77787" cy="49213"/>
          </a:xfrm>
          <a:custGeom>
            <a:avLst/>
            <a:gdLst>
              <a:gd name="T0" fmla="*/ 2147483647 w 46"/>
              <a:gd name="T1" fmla="*/ 0 h 29"/>
              <a:gd name="T2" fmla="*/ 2147483647 w 46"/>
              <a:gd name="T3" fmla="*/ 2147483647 h 29"/>
              <a:gd name="T4" fmla="*/ 2147483647 w 46"/>
              <a:gd name="T5" fmla="*/ 2147483647 h 29"/>
              <a:gd name="T6" fmla="*/ 2147483647 w 46"/>
              <a:gd name="T7" fmla="*/ 0 h 29"/>
              <a:gd name="T8" fmla="*/ 2147483647 w 46"/>
              <a:gd name="T9" fmla="*/ 0 h 29"/>
              <a:gd name="T10" fmla="*/ 2147483647 w 46"/>
              <a:gd name="T11" fmla="*/ 0 h 29"/>
              <a:gd name="T12" fmla="*/ 2147483647 w 46"/>
              <a:gd name="T13" fmla="*/ 0 h 29"/>
              <a:gd name="T14" fmla="*/ 2147483647 w 46"/>
              <a:gd name="T15" fmla="*/ 0 h 29"/>
              <a:gd name="T16" fmla="*/ 2147483647 w 46"/>
              <a:gd name="T17" fmla="*/ 2147483647 h 29"/>
              <a:gd name="T18" fmla="*/ 2147483647 w 46"/>
              <a:gd name="T19" fmla="*/ 2147483647 h 29"/>
              <a:gd name="T20" fmla="*/ 2147483647 w 46"/>
              <a:gd name="T21" fmla="*/ 2147483647 h 29"/>
              <a:gd name="T22" fmla="*/ 2147483647 w 46"/>
              <a:gd name="T23" fmla="*/ 2147483647 h 29"/>
              <a:gd name="T24" fmla="*/ 2147483647 w 46"/>
              <a:gd name="T25" fmla="*/ 2147483647 h 29"/>
              <a:gd name="T26" fmla="*/ 2147483647 w 46"/>
              <a:gd name="T27" fmla="*/ 2147483647 h 29"/>
              <a:gd name="T28" fmla="*/ 2147483647 w 46"/>
              <a:gd name="T29" fmla="*/ 2147483647 h 29"/>
              <a:gd name="T30" fmla="*/ 2147483647 w 46"/>
              <a:gd name="T31" fmla="*/ 2147483647 h 29"/>
              <a:gd name="T32" fmla="*/ 2147483647 w 46"/>
              <a:gd name="T33" fmla="*/ 2147483647 h 29"/>
              <a:gd name="T34" fmla="*/ 2147483647 w 46"/>
              <a:gd name="T35" fmla="*/ 2147483647 h 29"/>
              <a:gd name="T36" fmla="*/ 0 w 46"/>
              <a:gd name="T37" fmla="*/ 0 h 29"/>
              <a:gd name="T38" fmla="*/ 2147483647 w 46"/>
              <a:gd name="T39" fmla="*/ 0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29"/>
              <a:gd name="T62" fmla="*/ 46 w 46"/>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29">
                <a:moveTo>
                  <a:pt x="27" y="0"/>
                </a:moveTo>
                <a:lnTo>
                  <a:pt x="33" y="6"/>
                </a:lnTo>
                <a:lnTo>
                  <a:pt x="35" y="2"/>
                </a:lnTo>
                <a:lnTo>
                  <a:pt x="37" y="0"/>
                </a:lnTo>
                <a:lnTo>
                  <a:pt x="41" y="0"/>
                </a:lnTo>
                <a:lnTo>
                  <a:pt x="45" y="0"/>
                </a:lnTo>
                <a:lnTo>
                  <a:pt x="46" y="0"/>
                </a:lnTo>
                <a:lnTo>
                  <a:pt x="46" y="29"/>
                </a:lnTo>
                <a:lnTo>
                  <a:pt x="41" y="29"/>
                </a:lnTo>
                <a:lnTo>
                  <a:pt x="35" y="25"/>
                </a:lnTo>
                <a:lnTo>
                  <a:pt x="31" y="21"/>
                </a:lnTo>
                <a:lnTo>
                  <a:pt x="27" y="15"/>
                </a:lnTo>
                <a:lnTo>
                  <a:pt x="25" y="15"/>
                </a:lnTo>
                <a:lnTo>
                  <a:pt x="21" y="15"/>
                </a:lnTo>
                <a:lnTo>
                  <a:pt x="16" y="13"/>
                </a:lnTo>
                <a:lnTo>
                  <a:pt x="10" y="9"/>
                </a:lnTo>
                <a:lnTo>
                  <a:pt x="4" y="6"/>
                </a:lnTo>
                <a:lnTo>
                  <a:pt x="0" y="0"/>
                </a:lnTo>
                <a:lnTo>
                  <a:pt x="27" y="0"/>
                </a:lnTo>
                <a:close/>
              </a:path>
            </a:pathLst>
          </a:custGeom>
          <a:solidFill>
            <a:srgbClr val="FFCC66"/>
          </a:solidFill>
          <a:ln w="3175">
            <a:solidFill>
              <a:srgbClr val="6600FF"/>
            </a:solidFill>
            <a:round/>
            <a:headEnd/>
            <a:tailEnd/>
          </a:ln>
        </p:spPr>
        <p:txBody>
          <a:bodyPr/>
          <a:lstStyle/>
          <a:p>
            <a:endParaRPr lang="it-IT"/>
          </a:p>
        </p:txBody>
      </p:sp>
      <p:sp>
        <p:nvSpPr>
          <p:cNvPr id="15725" name="Freeform 663"/>
          <p:cNvSpPr>
            <a:spLocks noChangeAspect="1"/>
          </p:cNvSpPr>
          <p:nvPr/>
        </p:nvSpPr>
        <p:spPr bwMode="auto">
          <a:xfrm>
            <a:off x="4414838" y="3048000"/>
            <a:ext cx="77787" cy="49213"/>
          </a:xfrm>
          <a:custGeom>
            <a:avLst/>
            <a:gdLst>
              <a:gd name="T0" fmla="*/ 2147483647 w 46"/>
              <a:gd name="T1" fmla="*/ 0 h 29"/>
              <a:gd name="T2" fmla="*/ 2147483647 w 46"/>
              <a:gd name="T3" fmla="*/ 2147483647 h 29"/>
              <a:gd name="T4" fmla="*/ 2147483647 w 46"/>
              <a:gd name="T5" fmla="*/ 2147483647 h 29"/>
              <a:gd name="T6" fmla="*/ 2147483647 w 46"/>
              <a:gd name="T7" fmla="*/ 2147483647 h 29"/>
              <a:gd name="T8" fmla="*/ 2147483647 w 46"/>
              <a:gd name="T9" fmla="*/ 0 h 29"/>
              <a:gd name="T10" fmla="*/ 2147483647 w 46"/>
              <a:gd name="T11" fmla="*/ 0 h 29"/>
              <a:gd name="T12" fmla="*/ 2147483647 w 46"/>
              <a:gd name="T13" fmla="*/ 0 h 29"/>
              <a:gd name="T14" fmla="*/ 2147483647 w 46"/>
              <a:gd name="T15" fmla="*/ 0 h 29"/>
              <a:gd name="T16" fmla="*/ 2147483647 w 46"/>
              <a:gd name="T17" fmla="*/ 0 h 29"/>
              <a:gd name="T18" fmla="*/ 2147483647 w 46"/>
              <a:gd name="T19" fmla="*/ 0 h 29"/>
              <a:gd name="T20" fmla="*/ 2147483647 w 46"/>
              <a:gd name="T21" fmla="*/ 2147483647 h 29"/>
              <a:gd name="T22" fmla="*/ 2147483647 w 46"/>
              <a:gd name="T23" fmla="*/ 2147483647 h 29"/>
              <a:gd name="T24" fmla="*/ 2147483647 w 46"/>
              <a:gd name="T25" fmla="*/ 2147483647 h 29"/>
              <a:gd name="T26" fmla="*/ 2147483647 w 46"/>
              <a:gd name="T27" fmla="*/ 2147483647 h 29"/>
              <a:gd name="T28" fmla="*/ 2147483647 w 46"/>
              <a:gd name="T29" fmla="*/ 2147483647 h 29"/>
              <a:gd name="T30" fmla="*/ 2147483647 w 46"/>
              <a:gd name="T31" fmla="*/ 2147483647 h 29"/>
              <a:gd name="T32" fmla="*/ 2147483647 w 46"/>
              <a:gd name="T33" fmla="*/ 2147483647 h 29"/>
              <a:gd name="T34" fmla="*/ 2147483647 w 46"/>
              <a:gd name="T35" fmla="*/ 2147483647 h 29"/>
              <a:gd name="T36" fmla="*/ 2147483647 w 46"/>
              <a:gd name="T37" fmla="*/ 2147483647 h 29"/>
              <a:gd name="T38" fmla="*/ 2147483647 w 46"/>
              <a:gd name="T39" fmla="*/ 2147483647 h 29"/>
              <a:gd name="T40" fmla="*/ 2147483647 w 46"/>
              <a:gd name="T41" fmla="*/ 2147483647 h 29"/>
              <a:gd name="T42" fmla="*/ 0 w 46"/>
              <a:gd name="T43" fmla="*/ 0 h 29"/>
              <a:gd name="T44" fmla="*/ 0 w 46"/>
              <a:gd name="T45" fmla="*/ 0 h 29"/>
              <a:gd name="T46" fmla="*/ 2147483647 w 46"/>
              <a:gd name="T47" fmla="*/ 0 h 29"/>
              <a:gd name="T48" fmla="*/ 2147483647 w 46"/>
              <a:gd name="T49" fmla="*/ 0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29"/>
              <a:gd name="T77" fmla="*/ 46 w 46"/>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29">
                <a:moveTo>
                  <a:pt x="27" y="0"/>
                </a:moveTo>
                <a:lnTo>
                  <a:pt x="33" y="6"/>
                </a:lnTo>
                <a:lnTo>
                  <a:pt x="35" y="2"/>
                </a:lnTo>
                <a:lnTo>
                  <a:pt x="37" y="0"/>
                </a:lnTo>
                <a:lnTo>
                  <a:pt x="41" y="0"/>
                </a:lnTo>
                <a:lnTo>
                  <a:pt x="45" y="0"/>
                </a:lnTo>
                <a:lnTo>
                  <a:pt x="46" y="0"/>
                </a:lnTo>
                <a:lnTo>
                  <a:pt x="46" y="29"/>
                </a:lnTo>
                <a:lnTo>
                  <a:pt x="41" y="29"/>
                </a:lnTo>
                <a:lnTo>
                  <a:pt x="35" y="25"/>
                </a:lnTo>
                <a:lnTo>
                  <a:pt x="31" y="21"/>
                </a:lnTo>
                <a:lnTo>
                  <a:pt x="27" y="15"/>
                </a:lnTo>
                <a:lnTo>
                  <a:pt x="25" y="15"/>
                </a:lnTo>
                <a:lnTo>
                  <a:pt x="21" y="15"/>
                </a:lnTo>
                <a:lnTo>
                  <a:pt x="16" y="13"/>
                </a:lnTo>
                <a:lnTo>
                  <a:pt x="10" y="9"/>
                </a:lnTo>
                <a:lnTo>
                  <a:pt x="4" y="6"/>
                </a:lnTo>
                <a:lnTo>
                  <a:pt x="0" y="0"/>
                </a:lnTo>
                <a:lnTo>
                  <a:pt x="27" y="0"/>
                </a:lnTo>
              </a:path>
            </a:pathLst>
          </a:custGeom>
          <a:solidFill>
            <a:srgbClr val="FFCC66"/>
          </a:solidFill>
          <a:ln w="3175">
            <a:solidFill>
              <a:srgbClr val="6600FF"/>
            </a:solidFill>
            <a:round/>
            <a:headEnd/>
            <a:tailEnd/>
          </a:ln>
        </p:spPr>
        <p:txBody>
          <a:bodyPr/>
          <a:lstStyle/>
          <a:p>
            <a:endParaRPr lang="it-IT"/>
          </a:p>
        </p:txBody>
      </p:sp>
      <p:sp>
        <p:nvSpPr>
          <p:cNvPr id="15726" name="Freeform 664"/>
          <p:cNvSpPr>
            <a:spLocks noChangeAspect="1"/>
          </p:cNvSpPr>
          <p:nvPr/>
        </p:nvSpPr>
        <p:spPr bwMode="auto">
          <a:xfrm>
            <a:off x="4721225" y="3125788"/>
            <a:ext cx="71438" cy="30162"/>
          </a:xfrm>
          <a:custGeom>
            <a:avLst/>
            <a:gdLst>
              <a:gd name="T0" fmla="*/ 0 w 42"/>
              <a:gd name="T1" fmla="*/ 0 h 17"/>
              <a:gd name="T2" fmla="*/ 2147483647 w 42"/>
              <a:gd name="T3" fmla="*/ 2147483647 h 17"/>
              <a:gd name="T4" fmla="*/ 2147483647 w 42"/>
              <a:gd name="T5" fmla="*/ 2147483647 h 17"/>
              <a:gd name="T6" fmla="*/ 2147483647 w 42"/>
              <a:gd name="T7" fmla="*/ 2147483647 h 17"/>
              <a:gd name="T8" fmla="*/ 2147483647 w 42"/>
              <a:gd name="T9" fmla="*/ 2147483647 h 17"/>
              <a:gd name="T10" fmla="*/ 2147483647 w 42"/>
              <a:gd name="T11" fmla="*/ 2147483647 h 17"/>
              <a:gd name="T12" fmla="*/ 2147483647 w 42"/>
              <a:gd name="T13" fmla="*/ 0 h 17"/>
              <a:gd name="T14" fmla="*/ 2147483647 w 42"/>
              <a:gd name="T15" fmla="*/ 2147483647 h 17"/>
              <a:gd name="T16" fmla="*/ 2147483647 w 42"/>
              <a:gd name="T17" fmla="*/ 2147483647 h 17"/>
              <a:gd name="T18" fmla="*/ 2147483647 w 42"/>
              <a:gd name="T19" fmla="*/ 2147483647 h 17"/>
              <a:gd name="T20" fmla="*/ 2147483647 w 42"/>
              <a:gd name="T21" fmla="*/ 2147483647 h 17"/>
              <a:gd name="T22" fmla="*/ 2147483647 w 42"/>
              <a:gd name="T23" fmla="*/ 2147483647 h 17"/>
              <a:gd name="T24" fmla="*/ 0 w 42"/>
              <a:gd name="T25" fmla="*/ 2147483647 h 17"/>
              <a:gd name="T26" fmla="*/ 0 w 42"/>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7"/>
              <a:gd name="T44" fmla="*/ 42 w 4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7">
                <a:moveTo>
                  <a:pt x="0" y="0"/>
                </a:moveTo>
                <a:lnTo>
                  <a:pt x="13" y="2"/>
                </a:lnTo>
                <a:lnTo>
                  <a:pt x="25" y="4"/>
                </a:lnTo>
                <a:lnTo>
                  <a:pt x="28" y="4"/>
                </a:lnTo>
                <a:lnTo>
                  <a:pt x="34" y="4"/>
                </a:lnTo>
                <a:lnTo>
                  <a:pt x="38" y="2"/>
                </a:lnTo>
                <a:lnTo>
                  <a:pt x="42" y="0"/>
                </a:lnTo>
                <a:lnTo>
                  <a:pt x="42" y="6"/>
                </a:lnTo>
                <a:lnTo>
                  <a:pt x="42" y="7"/>
                </a:lnTo>
                <a:lnTo>
                  <a:pt x="32" y="15"/>
                </a:lnTo>
                <a:lnTo>
                  <a:pt x="25" y="17"/>
                </a:lnTo>
                <a:lnTo>
                  <a:pt x="11" y="13"/>
                </a:lnTo>
                <a:lnTo>
                  <a:pt x="0" y="7"/>
                </a:lnTo>
                <a:lnTo>
                  <a:pt x="0" y="0"/>
                </a:lnTo>
                <a:close/>
              </a:path>
            </a:pathLst>
          </a:custGeom>
          <a:solidFill>
            <a:srgbClr val="FFCC66"/>
          </a:solidFill>
          <a:ln w="3175">
            <a:solidFill>
              <a:srgbClr val="6600FF"/>
            </a:solidFill>
            <a:round/>
            <a:headEnd/>
            <a:tailEnd/>
          </a:ln>
        </p:spPr>
        <p:txBody>
          <a:bodyPr/>
          <a:lstStyle/>
          <a:p>
            <a:endParaRPr lang="it-IT"/>
          </a:p>
        </p:txBody>
      </p:sp>
      <p:sp>
        <p:nvSpPr>
          <p:cNvPr id="15727" name="Freeform 665"/>
          <p:cNvSpPr>
            <a:spLocks noChangeAspect="1"/>
          </p:cNvSpPr>
          <p:nvPr/>
        </p:nvSpPr>
        <p:spPr bwMode="auto">
          <a:xfrm>
            <a:off x="4721225" y="3125788"/>
            <a:ext cx="71438" cy="30162"/>
          </a:xfrm>
          <a:custGeom>
            <a:avLst/>
            <a:gdLst>
              <a:gd name="T0" fmla="*/ 0 w 42"/>
              <a:gd name="T1" fmla="*/ 0 h 17"/>
              <a:gd name="T2" fmla="*/ 2147483647 w 42"/>
              <a:gd name="T3" fmla="*/ 2147483647 h 17"/>
              <a:gd name="T4" fmla="*/ 2147483647 w 42"/>
              <a:gd name="T5" fmla="*/ 2147483647 h 17"/>
              <a:gd name="T6" fmla="*/ 2147483647 w 42"/>
              <a:gd name="T7" fmla="*/ 2147483647 h 17"/>
              <a:gd name="T8" fmla="*/ 2147483647 w 42"/>
              <a:gd name="T9" fmla="*/ 2147483647 h 17"/>
              <a:gd name="T10" fmla="*/ 2147483647 w 42"/>
              <a:gd name="T11" fmla="*/ 2147483647 h 17"/>
              <a:gd name="T12" fmla="*/ 2147483647 w 42"/>
              <a:gd name="T13" fmla="*/ 0 h 17"/>
              <a:gd name="T14" fmla="*/ 2147483647 w 42"/>
              <a:gd name="T15" fmla="*/ 2147483647 h 17"/>
              <a:gd name="T16" fmla="*/ 2147483647 w 42"/>
              <a:gd name="T17" fmla="*/ 2147483647 h 17"/>
              <a:gd name="T18" fmla="*/ 2147483647 w 42"/>
              <a:gd name="T19" fmla="*/ 2147483647 h 17"/>
              <a:gd name="T20" fmla="*/ 2147483647 w 42"/>
              <a:gd name="T21" fmla="*/ 2147483647 h 17"/>
              <a:gd name="T22" fmla="*/ 2147483647 w 42"/>
              <a:gd name="T23" fmla="*/ 2147483647 h 17"/>
              <a:gd name="T24" fmla="*/ 0 w 42"/>
              <a:gd name="T25" fmla="*/ 2147483647 h 17"/>
              <a:gd name="T26" fmla="*/ 0 w 42"/>
              <a:gd name="T27" fmla="*/ 2147483647 h 17"/>
              <a:gd name="T28" fmla="*/ 0 w 42"/>
              <a:gd name="T29" fmla="*/ 0 h 17"/>
              <a:gd name="T30" fmla="*/ 0 w 42"/>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17"/>
              <a:gd name="T50" fmla="*/ 42 w 42"/>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17">
                <a:moveTo>
                  <a:pt x="0" y="0"/>
                </a:moveTo>
                <a:lnTo>
                  <a:pt x="13" y="2"/>
                </a:lnTo>
                <a:lnTo>
                  <a:pt x="25" y="4"/>
                </a:lnTo>
                <a:lnTo>
                  <a:pt x="28" y="4"/>
                </a:lnTo>
                <a:lnTo>
                  <a:pt x="34" y="4"/>
                </a:lnTo>
                <a:lnTo>
                  <a:pt x="38" y="2"/>
                </a:lnTo>
                <a:lnTo>
                  <a:pt x="42" y="0"/>
                </a:lnTo>
                <a:lnTo>
                  <a:pt x="42" y="6"/>
                </a:lnTo>
                <a:lnTo>
                  <a:pt x="42" y="7"/>
                </a:lnTo>
                <a:lnTo>
                  <a:pt x="32" y="15"/>
                </a:lnTo>
                <a:lnTo>
                  <a:pt x="25" y="17"/>
                </a:lnTo>
                <a:lnTo>
                  <a:pt x="11" y="13"/>
                </a:lnTo>
                <a:lnTo>
                  <a:pt x="0" y="7"/>
                </a:lnTo>
                <a:lnTo>
                  <a:pt x="0" y="0"/>
                </a:lnTo>
                <a:close/>
              </a:path>
            </a:pathLst>
          </a:custGeom>
          <a:solidFill>
            <a:srgbClr val="FFCC66"/>
          </a:solidFill>
          <a:ln w="3175">
            <a:solidFill>
              <a:srgbClr val="6600FF"/>
            </a:solidFill>
            <a:round/>
            <a:headEnd/>
            <a:tailEnd/>
          </a:ln>
        </p:spPr>
        <p:txBody>
          <a:bodyPr/>
          <a:lstStyle/>
          <a:p>
            <a:endParaRPr lang="it-IT"/>
          </a:p>
        </p:txBody>
      </p:sp>
      <p:sp>
        <p:nvSpPr>
          <p:cNvPr id="15728" name="Freeform 666"/>
          <p:cNvSpPr>
            <a:spLocks noChangeAspect="1"/>
          </p:cNvSpPr>
          <p:nvPr/>
        </p:nvSpPr>
        <p:spPr bwMode="auto">
          <a:xfrm>
            <a:off x="4297363" y="2940050"/>
            <a:ext cx="46037" cy="84138"/>
          </a:xfrm>
          <a:custGeom>
            <a:avLst/>
            <a:gdLst>
              <a:gd name="T0" fmla="*/ 0 w 27"/>
              <a:gd name="T1" fmla="*/ 2147483647 h 50"/>
              <a:gd name="T2" fmla="*/ 2147483647 w 27"/>
              <a:gd name="T3" fmla="*/ 2147483647 h 50"/>
              <a:gd name="T4" fmla="*/ 2147483647 w 27"/>
              <a:gd name="T5" fmla="*/ 0 h 50"/>
              <a:gd name="T6" fmla="*/ 2147483647 w 27"/>
              <a:gd name="T7" fmla="*/ 2147483647 h 50"/>
              <a:gd name="T8" fmla="*/ 2147483647 w 27"/>
              <a:gd name="T9" fmla="*/ 2147483647 h 50"/>
              <a:gd name="T10" fmla="*/ 2147483647 w 27"/>
              <a:gd name="T11" fmla="*/ 2147483647 h 50"/>
              <a:gd name="T12" fmla="*/ 2147483647 w 27"/>
              <a:gd name="T13" fmla="*/ 2147483647 h 50"/>
              <a:gd name="T14" fmla="*/ 2147483647 w 27"/>
              <a:gd name="T15" fmla="*/ 2147483647 h 50"/>
              <a:gd name="T16" fmla="*/ 2147483647 w 27"/>
              <a:gd name="T17" fmla="*/ 2147483647 h 50"/>
              <a:gd name="T18" fmla="*/ 2147483647 w 27"/>
              <a:gd name="T19" fmla="*/ 2147483647 h 50"/>
              <a:gd name="T20" fmla="*/ 2147483647 w 27"/>
              <a:gd name="T21" fmla="*/ 2147483647 h 50"/>
              <a:gd name="T22" fmla="*/ 2147483647 w 27"/>
              <a:gd name="T23" fmla="*/ 2147483647 h 50"/>
              <a:gd name="T24" fmla="*/ 2147483647 w 27"/>
              <a:gd name="T25" fmla="*/ 2147483647 h 50"/>
              <a:gd name="T26" fmla="*/ 2147483647 w 27"/>
              <a:gd name="T27" fmla="*/ 2147483647 h 50"/>
              <a:gd name="T28" fmla="*/ 0 w 27"/>
              <a:gd name="T29" fmla="*/ 2147483647 h 50"/>
              <a:gd name="T30" fmla="*/ 0 w 27"/>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50"/>
              <a:gd name="T50" fmla="*/ 27 w 27"/>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50">
                <a:moveTo>
                  <a:pt x="0" y="12"/>
                </a:moveTo>
                <a:lnTo>
                  <a:pt x="12" y="6"/>
                </a:lnTo>
                <a:lnTo>
                  <a:pt x="20" y="0"/>
                </a:lnTo>
                <a:lnTo>
                  <a:pt x="23" y="4"/>
                </a:lnTo>
                <a:lnTo>
                  <a:pt x="25" y="10"/>
                </a:lnTo>
                <a:lnTo>
                  <a:pt x="25" y="16"/>
                </a:lnTo>
                <a:lnTo>
                  <a:pt x="27" y="22"/>
                </a:lnTo>
                <a:lnTo>
                  <a:pt x="27" y="31"/>
                </a:lnTo>
                <a:lnTo>
                  <a:pt x="20" y="41"/>
                </a:lnTo>
                <a:lnTo>
                  <a:pt x="18" y="50"/>
                </a:lnTo>
                <a:lnTo>
                  <a:pt x="12" y="47"/>
                </a:lnTo>
                <a:lnTo>
                  <a:pt x="8" y="43"/>
                </a:lnTo>
                <a:lnTo>
                  <a:pt x="6" y="39"/>
                </a:lnTo>
                <a:lnTo>
                  <a:pt x="2" y="33"/>
                </a:lnTo>
                <a:lnTo>
                  <a:pt x="0" y="22"/>
                </a:lnTo>
                <a:lnTo>
                  <a:pt x="0" y="12"/>
                </a:lnTo>
                <a:close/>
              </a:path>
            </a:pathLst>
          </a:custGeom>
          <a:solidFill>
            <a:srgbClr val="FFCC66"/>
          </a:solidFill>
          <a:ln w="3175">
            <a:solidFill>
              <a:srgbClr val="6600FF"/>
            </a:solidFill>
            <a:round/>
            <a:headEnd/>
            <a:tailEnd/>
          </a:ln>
        </p:spPr>
        <p:txBody>
          <a:bodyPr/>
          <a:lstStyle/>
          <a:p>
            <a:endParaRPr lang="it-IT"/>
          </a:p>
        </p:txBody>
      </p:sp>
      <p:sp>
        <p:nvSpPr>
          <p:cNvPr id="15729" name="Freeform 667"/>
          <p:cNvSpPr>
            <a:spLocks noChangeAspect="1"/>
          </p:cNvSpPr>
          <p:nvPr/>
        </p:nvSpPr>
        <p:spPr bwMode="auto">
          <a:xfrm>
            <a:off x="4297363" y="2940050"/>
            <a:ext cx="46037" cy="84138"/>
          </a:xfrm>
          <a:custGeom>
            <a:avLst/>
            <a:gdLst>
              <a:gd name="T0" fmla="*/ 0 w 27"/>
              <a:gd name="T1" fmla="*/ 2147483647 h 50"/>
              <a:gd name="T2" fmla="*/ 2147483647 w 27"/>
              <a:gd name="T3" fmla="*/ 2147483647 h 50"/>
              <a:gd name="T4" fmla="*/ 2147483647 w 27"/>
              <a:gd name="T5" fmla="*/ 0 h 50"/>
              <a:gd name="T6" fmla="*/ 2147483647 w 27"/>
              <a:gd name="T7" fmla="*/ 2147483647 h 50"/>
              <a:gd name="T8" fmla="*/ 2147483647 w 27"/>
              <a:gd name="T9" fmla="*/ 2147483647 h 50"/>
              <a:gd name="T10" fmla="*/ 2147483647 w 27"/>
              <a:gd name="T11" fmla="*/ 2147483647 h 50"/>
              <a:gd name="T12" fmla="*/ 2147483647 w 27"/>
              <a:gd name="T13" fmla="*/ 2147483647 h 50"/>
              <a:gd name="T14" fmla="*/ 2147483647 w 27"/>
              <a:gd name="T15" fmla="*/ 2147483647 h 50"/>
              <a:gd name="T16" fmla="*/ 2147483647 w 27"/>
              <a:gd name="T17" fmla="*/ 2147483647 h 50"/>
              <a:gd name="T18" fmla="*/ 2147483647 w 27"/>
              <a:gd name="T19" fmla="*/ 2147483647 h 50"/>
              <a:gd name="T20" fmla="*/ 2147483647 w 27"/>
              <a:gd name="T21" fmla="*/ 2147483647 h 50"/>
              <a:gd name="T22" fmla="*/ 2147483647 w 27"/>
              <a:gd name="T23" fmla="*/ 2147483647 h 50"/>
              <a:gd name="T24" fmla="*/ 2147483647 w 27"/>
              <a:gd name="T25" fmla="*/ 2147483647 h 50"/>
              <a:gd name="T26" fmla="*/ 2147483647 w 27"/>
              <a:gd name="T27" fmla="*/ 2147483647 h 50"/>
              <a:gd name="T28" fmla="*/ 2147483647 w 27"/>
              <a:gd name="T29" fmla="*/ 2147483647 h 50"/>
              <a:gd name="T30" fmla="*/ 2147483647 w 27"/>
              <a:gd name="T31" fmla="*/ 2147483647 h 50"/>
              <a:gd name="T32" fmla="*/ 0 w 27"/>
              <a:gd name="T33" fmla="*/ 2147483647 h 50"/>
              <a:gd name="T34" fmla="*/ 0 w 27"/>
              <a:gd name="T35" fmla="*/ 2147483647 h 50"/>
              <a:gd name="T36" fmla="*/ 0 w 27"/>
              <a:gd name="T37" fmla="*/ 2147483647 h 50"/>
              <a:gd name="T38" fmla="*/ 0 w 27"/>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50"/>
              <a:gd name="T62" fmla="*/ 27 w 27"/>
              <a:gd name="T63" fmla="*/ 50 h 5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50">
                <a:moveTo>
                  <a:pt x="0" y="12"/>
                </a:moveTo>
                <a:lnTo>
                  <a:pt x="12" y="6"/>
                </a:lnTo>
                <a:lnTo>
                  <a:pt x="20" y="0"/>
                </a:lnTo>
                <a:lnTo>
                  <a:pt x="23" y="4"/>
                </a:lnTo>
                <a:lnTo>
                  <a:pt x="25" y="10"/>
                </a:lnTo>
                <a:lnTo>
                  <a:pt x="25" y="16"/>
                </a:lnTo>
                <a:lnTo>
                  <a:pt x="27" y="22"/>
                </a:lnTo>
                <a:lnTo>
                  <a:pt x="27" y="31"/>
                </a:lnTo>
                <a:lnTo>
                  <a:pt x="20" y="41"/>
                </a:lnTo>
                <a:lnTo>
                  <a:pt x="18" y="50"/>
                </a:lnTo>
                <a:lnTo>
                  <a:pt x="12" y="47"/>
                </a:lnTo>
                <a:lnTo>
                  <a:pt x="8" y="43"/>
                </a:lnTo>
                <a:lnTo>
                  <a:pt x="6" y="39"/>
                </a:lnTo>
                <a:lnTo>
                  <a:pt x="2" y="33"/>
                </a:lnTo>
                <a:lnTo>
                  <a:pt x="0" y="22"/>
                </a:lnTo>
                <a:lnTo>
                  <a:pt x="0" y="12"/>
                </a:lnTo>
              </a:path>
            </a:pathLst>
          </a:custGeom>
          <a:solidFill>
            <a:srgbClr val="FFCC66"/>
          </a:solidFill>
          <a:ln w="3175">
            <a:solidFill>
              <a:srgbClr val="6600FF"/>
            </a:solidFill>
            <a:round/>
            <a:headEnd/>
            <a:tailEnd/>
          </a:ln>
        </p:spPr>
        <p:txBody>
          <a:bodyPr/>
          <a:lstStyle/>
          <a:p>
            <a:endParaRPr lang="it-IT"/>
          </a:p>
        </p:txBody>
      </p:sp>
      <p:sp>
        <p:nvSpPr>
          <p:cNvPr id="15730" name="Freeform 668"/>
          <p:cNvSpPr>
            <a:spLocks noChangeAspect="1"/>
          </p:cNvSpPr>
          <p:nvPr/>
        </p:nvSpPr>
        <p:spPr bwMode="auto">
          <a:xfrm>
            <a:off x="4306888" y="2882900"/>
            <a:ext cx="25400" cy="52388"/>
          </a:xfrm>
          <a:custGeom>
            <a:avLst/>
            <a:gdLst>
              <a:gd name="T0" fmla="*/ 2147483647 w 15"/>
              <a:gd name="T1" fmla="*/ 2147483647 h 31"/>
              <a:gd name="T2" fmla="*/ 2147483647 w 15"/>
              <a:gd name="T3" fmla="*/ 2147483647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2147483647 w 15"/>
              <a:gd name="T23" fmla="*/ 2147483647 h 31"/>
              <a:gd name="T24" fmla="*/ 2147483647 w 15"/>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31"/>
              <a:gd name="T41" fmla="*/ 15 w 15"/>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31">
                <a:moveTo>
                  <a:pt x="4" y="10"/>
                </a:moveTo>
                <a:lnTo>
                  <a:pt x="10" y="6"/>
                </a:lnTo>
                <a:lnTo>
                  <a:pt x="15" y="0"/>
                </a:lnTo>
                <a:lnTo>
                  <a:pt x="14" y="17"/>
                </a:lnTo>
                <a:lnTo>
                  <a:pt x="15" y="31"/>
                </a:lnTo>
                <a:lnTo>
                  <a:pt x="12" y="31"/>
                </a:lnTo>
                <a:lnTo>
                  <a:pt x="6" y="31"/>
                </a:lnTo>
                <a:lnTo>
                  <a:pt x="4" y="31"/>
                </a:lnTo>
                <a:lnTo>
                  <a:pt x="2" y="29"/>
                </a:lnTo>
                <a:lnTo>
                  <a:pt x="0" y="25"/>
                </a:lnTo>
                <a:lnTo>
                  <a:pt x="0" y="23"/>
                </a:lnTo>
                <a:lnTo>
                  <a:pt x="2" y="17"/>
                </a:lnTo>
                <a:lnTo>
                  <a:pt x="4" y="10"/>
                </a:lnTo>
                <a:close/>
              </a:path>
            </a:pathLst>
          </a:custGeom>
          <a:solidFill>
            <a:srgbClr val="FFCC66"/>
          </a:solidFill>
          <a:ln w="3175">
            <a:solidFill>
              <a:srgbClr val="6600FF"/>
            </a:solidFill>
            <a:round/>
            <a:headEnd/>
            <a:tailEnd/>
          </a:ln>
        </p:spPr>
        <p:txBody>
          <a:bodyPr/>
          <a:lstStyle/>
          <a:p>
            <a:endParaRPr lang="it-IT"/>
          </a:p>
        </p:txBody>
      </p:sp>
      <p:sp>
        <p:nvSpPr>
          <p:cNvPr id="15731" name="Freeform 669"/>
          <p:cNvSpPr>
            <a:spLocks noChangeAspect="1"/>
          </p:cNvSpPr>
          <p:nvPr/>
        </p:nvSpPr>
        <p:spPr bwMode="auto">
          <a:xfrm>
            <a:off x="4306888" y="2882900"/>
            <a:ext cx="25400" cy="52388"/>
          </a:xfrm>
          <a:custGeom>
            <a:avLst/>
            <a:gdLst>
              <a:gd name="T0" fmla="*/ 2147483647 w 15"/>
              <a:gd name="T1" fmla="*/ 2147483647 h 31"/>
              <a:gd name="T2" fmla="*/ 2147483647 w 15"/>
              <a:gd name="T3" fmla="*/ 2147483647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31"/>
              <a:gd name="T47" fmla="*/ 15 w 15"/>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31">
                <a:moveTo>
                  <a:pt x="4" y="10"/>
                </a:moveTo>
                <a:lnTo>
                  <a:pt x="10" y="6"/>
                </a:lnTo>
                <a:lnTo>
                  <a:pt x="15" y="0"/>
                </a:lnTo>
                <a:lnTo>
                  <a:pt x="14" y="17"/>
                </a:lnTo>
                <a:lnTo>
                  <a:pt x="15" y="31"/>
                </a:lnTo>
                <a:lnTo>
                  <a:pt x="12" y="31"/>
                </a:lnTo>
                <a:lnTo>
                  <a:pt x="6" y="31"/>
                </a:lnTo>
                <a:lnTo>
                  <a:pt x="4" y="31"/>
                </a:lnTo>
                <a:lnTo>
                  <a:pt x="2" y="29"/>
                </a:lnTo>
                <a:lnTo>
                  <a:pt x="0" y="25"/>
                </a:lnTo>
                <a:lnTo>
                  <a:pt x="0" y="23"/>
                </a:lnTo>
                <a:lnTo>
                  <a:pt x="2" y="17"/>
                </a:lnTo>
                <a:lnTo>
                  <a:pt x="4" y="10"/>
                </a:lnTo>
              </a:path>
            </a:pathLst>
          </a:custGeom>
          <a:solidFill>
            <a:srgbClr val="FFCC66"/>
          </a:solidFill>
          <a:ln w="3175">
            <a:solidFill>
              <a:srgbClr val="6600FF"/>
            </a:solidFill>
            <a:round/>
            <a:headEnd/>
            <a:tailEnd/>
          </a:ln>
        </p:spPr>
        <p:txBody>
          <a:bodyPr/>
          <a:lstStyle/>
          <a:p>
            <a:endParaRPr lang="it-IT"/>
          </a:p>
        </p:txBody>
      </p:sp>
      <p:sp>
        <p:nvSpPr>
          <p:cNvPr id="15732" name="Freeform 670"/>
          <p:cNvSpPr>
            <a:spLocks noChangeAspect="1"/>
          </p:cNvSpPr>
          <p:nvPr/>
        </p:nvSpPr>
        <p:spPr bwMode="auto">
          <a:xfrm>
            <a:off x="3924300" y="2387600"/>
            <a:ext cx="201613" cy="279400"/>
          </a:xfrm>
          <a:custGeom>
            <a:avLst/>
            <a:gdLst>
              <a:gd name="T0" fmla="*/ 2147483647 w 119"/>
              <a:gd name="T1" fmla="*/ 0 h 165"/>
              <a:gd name="T2" fmla="*/ 2147483647 w 119"/>
              <a:gd name="T3" fmla="*/ 2147483647 h 165"/>
              <a:gd name="T4" fmla="*/ 2147483647 w 119"/>
              <a:gd name="T5" fmla="*/ 2147483647 h 165"/>
              <a:gd name="T6" fmla="*/ 2147483647 w 119"/>
              <a:gd name="T7" fmla="*/ 2147483647 h 165"/>
              <a:gd name="T8" fmla="*/ 2147483647 w 119"/>
              <a:gd name="T9" fmla="*/ 2147483647 h 165"/>
              <a:gd name="T10" fmla="*/ 2147483647 w 119"/>
              <a:gd name="T11" fmla="*/ 2147483647 h 165"/>
              <a:gd name="T12" fmla="*/ 2147483647 w 119"/>
              <a:gd name="T13" fmla="*/ 2147483647 h 165"/>
              <a:gd name="T14" fmla="*/ 2147483647 w 119"/>
              <a:gd name="T15" fmla="*/ 2147483647 h 165"/>
              <a:gd name="T16" fmla="*/ 2147483647 w 119"/>
              <a:gd name="T17" fmla="*/ 2147483647 h 165"/>
              <a:gd name="T18" fmla="*/ 2147483647 w 119"/>
              <a:gd name="T19" fmla="*/ 2147483647 h 165"/>
              <a:gd name="T20" fmla="*/ 2147483647 w 119"/>
              <a:gd name="T21" fmla="*/ 2147483647 h 165"/>
              <a:gd name="T22" fmla="*/ 2147483647 w 119"/>
              <a:gd name="T23" fmla="*/ 2147483647 h 165"/>
              <a:gd name="T24" fmla="*/ 2147483647 w 119"/>
              <a:gd name="T25" fmla="*/ 2147483647 h 165"/>
              <a:gd name="T26" fmla="*/ 2147483647 w 119"/>
              <a:gd name="T27" fmla="*/ 2147483647 h 165"/>
              <a:gd name="T28" fmla="*/ 2147483647 w 119"/>
              <a:gd name="T29" fmla="*/ 2147483647 h 165"/>
              <a:gd name="T30" fmla="*/ 2147483647 w 119"/>
              <a:gd name="T31" fmla="*/ 2147483647 h 165"/>
              <a:gd name="T32" fmla="*/ 2147483647 w 119"/>
              <a:gd name="T33" fmla="*/ 2147483647 h 165"/>
              <a:gd name="T34" fmla="*/ 2147483647 w 119"/>
              <a:gd name="T35" fmla="*/ 2147483647 h 165"/>
              <a:gd name="T36" fmla="*/ 2147483647 w 119"/>
              <a:gd name="T37" fmla="*/ 2147483647 h 165"/>
              <a:gd name="T38" fmla="*/ 2147483647 w 119"/>
              <a:gd name="T39" fmla="*/ 2147483647 h 165"/>
              <a:gd name="T40" fmla="*/ 2147483647 w 119"/>
              <a:gd name="T41" fmla="*/ 2147483647 h 165"/>
              <a:gd name="T42" fmla="*/ 2147483647 w 119"/>
              <a:gd name="T43" fmla="*/ 2147483647 h 165"/>
              <a:gd name="T44" fmla="*/ 2147483647 w 119"/>
              <a:gd name="T45" fmla="*/ 2147483647 h 165"/>
              <a:gd name="T46" fmla="*/ 2147483647 w 119"/>
              <a:gd name="T47" fmla="*/ 2147483647 h 165"/>
              <a:gd name="T48" fmla="*/ 2147483647 w 119"/>
              <a:gd name="T49" fmla="*/ 2147483647 h 165"/>
              <a:gd name="T50" fmla="*/ 2147483647 w 119"/>
              <a:gd name="T51" fmla="*/ 2147483647 h 165"/>
              <a:gd name="T52" fmla="*/ 2147483647 w 119"/>
              <a:gd name="T53" fmla="*/ 2147483647 h 165"/>
              <a:gd name="T54" fmla="*/ 2147483647 w 119"/>
              <a:gd name="T55" fmla="*/ 2147483647 h 165"/>
              <a:gd name="T56" fmla="*/ 2147483647 w 119"/>
              <a:gd name="T57" fmla="*/ 2147483647 h 165"/>
              <a:gd name="T58" fmla="*/ 2147483647 w 119"/>
              <a:gd name="T59" fmla="*/ 2147483647 h 165"/>
              <a:gd name="T60" fmla="*/ 2147483647 w 119"/>
              <a:gd name="T61" fmla="*/ 2147483647 h 165"/>
              <a:gd name="T62" fmla="*/ 2147483647 w 119"/>
              <a:gd name="T63" fmla="*/ 2147483647 h 165"/>
              <a:gd name="T64" fmla="*/ 2147483647 w 119"/>
              <a:gd name="T65" fmla="*/ 2147483647 h 165"/>
              <a:gd name="T66" fmla="*/ 2147483647 w 119"/>
              <a:gd name="T67" fmla="*/ 2147483647 h 165"/>
              <a:gd name="T68" fmla="*/ 2147483647 w 119"/>
              <a:gd name="T69" fmla="*/ 2147483647 h 165"/>
              <a:gd name="T70" fmla="*/ 2147483647 w 119"/>
              <a:gd name="T71" fmla="*/ 2147483647 h 165"/>
              <a:gd name="T72" fmla="*/ 2147483647 w 119"/>
              <a:gd name="T73" fmla="*/ 2147483647 h 165"/>
              <a:gd name="T74" fmla="*/ 2147483647 w 119"/>
              <a:gd name="T75" fmla="*/ 2147483647 h 165"/>
              <a:gd name="T76" fmla="*/ 2147483647 w 119"/>
              <a:gd name="T77" fmla="*/ 2147483647 h 165"/>
              <a:gd name="T78" fmla="*/ 2147483647 w 119"/>
              <a:gd name="T79" fmla="*/ 2147483647 h 165"/>
              <a:gd name="T80" fmla="*/ 2147483647 w 119"/>
              <a:gd name="T81" fmla="*/ 2147483647 h 165"/>
              <a:gd name="T82" fmla="*/ 2147483647 w 119"/>
              <a:gd name="T83" fmla="*/ 2147483647 h 165"/>
              <a:gd name="T84" fmla="*/ 2147483647 w 119"/>
              <a:gd name="T85" fmla="*/ 2147483647 h 165"/>
              <a:gd name="T86" fmla="*/ 2147483647 w 119"/>
              <a:gd name="T87" fmla="*/ 2147483647 h 165"/>
              <a:gd name="T88" fmla="*/ 2147483647 w 119"/>
              <a:gd name="T89" fmla="*/ 2147483647 h 165"/>
              <a:gd name="T90" fmla="*/ 2147483647 w 119"/>
              <a:gd name="T91" fmla="*/ 2147483647 h 1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9"/>
              <a:gd name="T139" fmla="*/ 0 h 165"/>
              <a:gd name="T140" fmla="*/ 119 w 119"/>
              <a:gd name="T141" fmla="*/ 165 h 1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9" h="165">
                <a:moveTo>
                  <a:pt x="0" y="0"/>
                </a:moveTo>
                <a:lnTo>
                  <a:pt x="11" y="0"/>
                </a:lnTo>
                <a:lnTo>
                  <a:pt x="34" y="4"/>
                </a:lnTo>
                <a:lnTo>
                  <a:pt x="28" y="12"/>
                </a:lnTo>
                <a:lnTo>
                  <a:pt x="21" y="18"/>
                </a:lnTo>
                <a:lnTo>
                  <a:pt x="19" y="20"/>
                </a:lnTo>
                <a:lnTo>
                  <a:pt x="27" y="21"/>
                </a:lnTo>
                <a:lnTo>
                  <a:pt x="40" y="23"/>
                </a:lnTo>
                <a:lnTo>
                  <a:pt x="63" y="25"/>
                </a:lnTo>
                <a:lnTo>
                  <a:pt x="63" y="27"/>
                </a:lnTo>
                <a:lnTo>
                  <a:pt x="63" y="33"/>
                </a:lnTo>
                <a:lnTo>
                  <a:pt x="53" y="37"/>
                </a:lnTo>
                <a:lnTo>
                  <a:pt x="42" y="41"/>
                </a:lnTo>
                <a:lnTo>
                  <a:pt x="50" y="44"/>
                </a:lnTo>
                <a:lnTo>
                  <a:pt x="59" y="44"/>
                </a:lnTo>
                <a:lnTo>
                  <a:pt x="69" y="58"/>
                </a:lnTo>
                <a:lnTo>
                  <a:pt x="78" y="67"/>
                </a:lnTo>
                <a:lnTo>
                  <a:pt x="78" y="73"/>
                </a:lnTo>
                <a:lnTo>
                  <a:pt x="80" y="77"/>
                </a:lnTo>
                <a:lnTo>
                  <a:pt x="84" y="87"/>
                </a:lnTo>
                <a:lnTo>
                  <a:pt x="90" y="92"/>
                </a:lnTo>
                <a:lnTo>
                  <a:pt x="92" y="96"/>
                </a:lnTo>
                <a:lnTo>
                  <a:pt x="96" y="100"/>
                </a:lnTo>
                <a:lnTo>
                  <a:pt x="98" y="102"/>
                </a:lnTo>
                <a:lnTo>
                  <a:pt x="101" y="102"/>
                </a:lnTo>
                <a:lnTo>
                  <a:pt x="101" y="106"/>
                </a:lnTo>
                <a:lnTo>
                  <a:pt x="101" y="110"/>
                </a:lnTo>
                <a:lnTo>
                  <a:pt x="111" y="108"/>
                </a:lnTo>
                <a:lnTo>
                  <a:pt x="119" y="112"/>
                </a:lnTo>
                <a:lnTo>
                  <a:pt x="117" y="115"/>
                </a:lnTo>
                <a:lnTo>
                  <a:pt x="117" y="117"/>
                </a:lnTo>
                <a:lnTo>
                  <a:pt x="115" y="121"/>
                </a:lnTo>
                <a:lnTo>
                  <a:pt x="117" y="125"/>
                </a:lnTo>
                <a:lnTo>
                  <a:pt x="111" y="129"/>
                </a:lnTo>
                <a:lnTo>
                  <a:pt x="107" y="131"/>
                </a:lnTo>
                <a:lnTo>
                  <a:pt x="109" y="135"/>
                </a:lnTo>
                <a:lnTo>
                  <a:pt x="113" y="138"/>
                </a:lnTo>
                <a:lnTo>
                  <a:pt x="109" y="144"/>
                </a:lnTo>
                <a:lnTo>
                  <a:pt x="105" y="152"/>
                </a:lnTo>
                <a:lnTo>
                  <a:pt x="44" y="152"/>
                </a:lnTo>
                <a:lnTo>
                  <a:pt x="44" y="156"/>
                </a:lnTo>
                <a:lnTo>
                  <a:pt x="44" y="158"/>
                </a:lnTo>
                <a:lnTo>
                  <a:pt x="34" y="158"/>
                </a:lnTo>
                <a:lnTo>
                  <a:pt x="27" y="160"/>
                </a:lnTo>
                <a:lnTo>
                  <a:pt x="19" y="161"/>
                </a:lnTo>
                <a:lnTo>
                  <a:pt x="15" y="165"/>
                </a:lnTo>
                <a:lnTo>
                  <a:pt x="15" y="158"/>
                </a:lnTo>
                <a:lnTo>
                  <a:pt x="21" y="152"/>
                </a:lnTo>
                <a:lnTo>
                  <a:pt x="27" y="148"/>
                </a:lnTo>
                <a:lnTo>
                  <a:pt x="32" y="146"/>
                </a:lnTo>
                <a:lnTo>
                  <a:pt x="40" y="144"/>
                </a:lnTo>
                <a:lnTo>
                  <a:pt x="46" y="142"/>
                </a:lnTo>
                <a:lnTo>
                  <a:pt x="52" y="138"/>
                </a:lnTo>
                <a:lnTo>
                  <a:pt x="53" y="133"/>
                </a:lnTo>
                <a:lnTo>
                  <a:pt x="53" y="137"/>
                </a:lnTo>
                <a:lnTo>
                  <a:pt x="52" y="138"/>
                </a:lnTo>
                <a:lnTo>
                  <a:pt x="48" y="138"/>
                </a:lnTo>
                <a:lnTo>
                  <a:pt x="46" y="140"/>
                </a:lnTo>
                <a:lnTo>
                  <a:pt x="32" y="137"/>
                </a:lnTo>
                <a:lnTo>
                  <a:pt x="21" y="131"/>
                </a:lnTo>
                <a:lnTo>
                  <a:pt x="23" y="127"/>
                </a:lnTo>
                <a:lnTo>
                  <a:pt x="25" y="125"/>
                </a:lnTo>
                <a:lnTo>
                  <a:pt x="28" y="123"/>
                </a:lnTo>
                <a:lnTo>
                  <a:pt x="30" y="123"/>
                </a:lnTo>
                <a:lnTo>
                  <a:pt x="30" y="112"/>
                </a:lnTo>
                <a:lnTo>
                  <a:pt x="25" y="112"/>
                </a:lnTo>
                <a:lnTo>
                  <a:pt x="38" y="100"/>
                </a:lnTo>
                <a:lnTo>
                  <a:pt x="52" y="92"/>
                </a:lnTo>
                <a:lnTo>
                  <a:pt x="48" y="89"/>
                </a:lnTo>
                <a:lnTo>
                  <a:pt x="44" y="87"/>
                </a:lnTo>
                <a:lnTo>
                  <a:pt x="42" y="83"/>
                </a:lnTo>
                <a:lnTo>
                  <a:pt x="42" y="77"/>
                </a:lnTo>
                <a:lnTo>
                  <a:pt x="34" y="77"/>
                </a:lnTo>
                <a:lnTo>
                  <a:pt x="28" y="75"/>
                </a:lnTo>
                <a:lnTo>
                  <a:pt x="25" y="71"/>
                </a:lnTo>
                <a:lnTo>
                  <a:pt x="23" y="67"/>
                </a:lnTo>
                <a:lnTo>
                  <a:pt x="27" y="60"/>
                </a:lnTo>
                <a:lnTo>
                  <a:pt x="30" y="52"/>
                </a:lnTo>
                <a:lnTo>
                  <a:pt x="23" y="60"/>
                </a:lnTo>
                <a:lnTo>
                  <a:pt x="17" y="67"/>
                </a:lnTo>
                <a:lnTo>
                  <a:pt x="9" y="58"/>
                </a:lnTo>
                <a:lnTo>
                  <a:pt x="7" y="52"/>
                </a:lnTo>
                <a:lnTo>
                  <a:pt x="5" y="48"/>
                </a:lnTo>
                <a:lnTo>
                  <a:pt x="5" y="44"/>
                </a:lnTo>
                <a:lnTo>
                  <a:pt x="5" y="35"/>
                </a:lnTo>
                <a:lnTo>
                  <a:pt x="5" y="20"/>
                </a:lnTo>
                <a:lnTo>
                  <a:pt x="4" y="14"/>
                </a:lnTo>
                <a:lnTo>
                  <a:pt x="2" y="10"/>
                </a:lnTo>
                <a:lnTo>
                  <a:pt x="4" y="8"/>
                </a:lnTo>
                <a:lnTo>
                  <a:pt x="5" y="6"/>
                </a:lnTo>
                <a:lnTo>
                  <a:pt x="5" y="4"/>
                </a:lnTo>
                <a:lnTo>
                  <a:pt x="2" y="2"/>
                </a:lnTo>
                <a:lnTo>
                  <a:pt x="0" y="0"/>
                </a:lnTo>
                <a:close/>
              </a:path>
            </a:pathLst>
          </a:custGeom>
          <a:solidFill>
            <a:srgbClr val="FFCC66"/>
          </a:solidFill>
          <a:ln w="3175">
            <a:solidFill>
              <a:srgbClr val="6600FF"/>
            </a:solidFill>
            <a:round/>
            <a:headEnd/>
            <a:tailEnd/>
          </a:ln>
        </p:spPr>
        <p:txBody>
          <a:bodyPr/>
          <a:lstStyle/>
          <a:p>
            <a:endParaRPr lang="it-IT"/>
          </a:p>
        </p:txBody>
      </p:sp>
      <p:sp>
        <p:nvSpPr>
          <p:cNvPr id="15733" name="Freeform 671"/>
          <p:cNvSpPr>
            <a:spLocks noChangeAspect="1"/>
          </p:cNvSpPr>
          <p:nvPr/>
        </p:nvSpPr>
        <p:spPr bwMode="auto">
          <a:xfrm>
            <a:off x="4965700" y="3122613"/>
            <a:ext cx="53975" cy="39687"/>
          </a:xfrm>
          <a:custGeom>
            <a:avLst/>
            <a:gdLst>
              <a:gd name="T0" fmla="*/ 0 w 32"/>
              <a:gd name="T1" fmla="*/ 2147483647 h 23"/>
              <a:gd name="T2" fmla="*/ 2147483647 w 32"/>
              <a:gd name="T3" fmla="*/ 2147483647 h 23"/>
              <a:gd name="T4" fmla="*/ 2147483647 w 32"/>
              <a:gd name="T5" fmla="*/ 2147483647 h 23"/>
              <a:gd name="T6" fmla="*/ 2147483647 w 32"/>
              <a:gd name="T7" fmla="*/ 2147483647 h 23"/>
              <a:gd name="T8" fmla="*/ 2147483647 w 32"/>
              <a:gd name="T9" fmla="*/ 2147483647 h 23"/>
              <a:gd name="T10" fmla="*/ 2147483647 w 32"/>
              <a:gd name="T11" fmla="*/ 2147483647 h 23"/>
              <a:gd name="T12" fmla="*/ 2147483647 w 32"/>
              <a:gd name="T13" fmla="*/ 2147483647 h 23"/>
              <a:gd name="T14" fmla="*/ 2147483647 w 32"/>
              <a:gd name="T15" fmla="*/ 0 h 23"/>
              <a:gd name="T16" fmla="*/ 2147483647 w 32"/>
              <a:gd name="T17" fmla="*/ 2147483647 h 23"/>
              <a:gd name="T18" fmla="*/ 0 w 32"/>
              <a:gd name="T19" fmla="*/ 214748364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3"/>
              <a:gd name="T32" fmla="*/ 32 w 32"/>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3">
                <a:moveTo>
                  <a:pt x="0" y="15"/>
                </a:moveTo>
                <a:lnTo>
                  <a:pt x="3" y="23"/>
                </a:lnTo>
                <a:lnTo>
                  <a:pt x="13" y="19"/>
                </a:lnTo>
                <a:lnTo>
                  <a:pt x="19" y="15"/>
                </a:lnTo>
                <a:lnTo>
                  <a:pt x="25" y="11"/>
                </a:lnTo>
                <a:lnTo>
                  <a:pt x="26" y="4"/>
                </a:lnTo>
                <a:lnTo>
                  <a:pt x="30" y="4"/>
                </a:lnTo>
                <a:lnTo>
                  <a:pt x="32" y="0"/>
                </a:lnTo>
                <a:lnTo>
                  <a:pt x="13" y="6"/>
                </a:lnTo>
                <a:lnTo>
                  <a:pt x="0" y="15"/>
                </a:lnTo>
                <a:close/>
              </a:path>
            </a:pathLst>
          </a:custGeom>
          <a:solidFill>
            <a:srgbClr val="FFCC66"/>
          </a:solidFill>
          <a:ln w="0">
            <a:solidFill>
              <a:srgbClr val="6600FF"/>
            </a:solidFill>
            <a:round/>
            <a:headEnd/>
            <a:tailEnd/>
          </a:ln>
        </p:spPr>
        <p:txBody>
          <a:bodyPr/>
          <a:lstStyle/>
          <a:p>
            <a:endParaRPr lang="it-IT"/>
          </a:p>
        </p:txBody>
      </p:sp>
      <p:sp>
        <p:nvSpPr>
          <p:cNvPr id="15734" name="Freeform 672"/>
          <p:cNvSpPr>
            <a:spLocks noChangeAspect="1"/>
          </p:cNvSpPr>
          <p:nvPr/>
        </p:nvSpPr>
        <p:spPr bwMode="auto">
          <a:xfrm>
            <a:off x="4965700" y="3122613"/>
            <a:ext cx="53975" cy="39687"/>
          </a:xfrm>
          <a:custGeom>
            <a:avLst/>
            <a:gdLst>
              <a:gd name="T0" fmla="*/ 0 w 32"/>
              <a:gd name="T1" fmla="*/ 2147483647 h 23"/>
              <a:gd name="T2" fmla="*/ 2147483647 w 32"/>
              <a:gd name="T3" fmla="*/ 2147483647 h 23"/>
              <a:gd name="T4" fmla="*/ 2147483647 w 32"/>
              <a:gd name="T5" fmla="*/ 2147483647 h 23"/>
              <a:gd name="T6" fmla="*/ 2147483647 w 32"/>
              <a:gd name="T7" fmla="*/ 2147483647 h 23"/>
              <a:gd name="T8" fmla="*/ 2147483647 w 32"/>
              <a:gd name="T9" fmla="*/ 2147483647 h 23"/>
              <a:gd name="T10" fmla="*/ 2147483647 w 32"/>
              <a:gd name="T11" fmla="*/ 2147483647 h 23"/>
              <a:gd name="T12" fmla="*/ 2147483647 w 32"/>
              <a:gd name="T13" fmla="*/ 2147483647 h 23"/>
              <a:gd name="T14" fmla="*/ 2147483647 w 32"/>
              <a:gd name="T15" fmla="*/ 2147483647 h 23"/>
              <a:gd name="T16" fmla="*/ 2147483647 w 32"/>
              <a:gd name="T17" fmla="*/ 0 h 23"/>
              <a:gd name="T18" fmla="*/ 2147483647 w 32"/>
              <a:gd name="T19" fmla="*/ 2147483647 h 23"/>
              <a:gd name="T20" fmla="*/ 0 w 32"/>
              <a:gd name="T21" fmla="*/ 2147483647 h 23"/>
              <a:gd name="T22" fmla="*/ 0 w 32"/>
              <a:gd name="T23" fmla="*/ 2147483647 h 23"/>
              <a:gd name="T24" fmla="*/ 0 w 32"/>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3"/>
              <a:gd name="T41" fmla="*/ 32 w 32"/>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3">
                <a:moveTo>
                  <a:pt x="0" y="15"/>
                </a:moveTo>
                <a:lnTo>
                  <a:pt x="3" y="23"/>
                </a:lnTo>
                <a:lnTo>
                  <a:pt x="13" y="19"/>
                </a:lnTo>
                <a:lnTo>
                  <a:pt x="19" y="15"/>
                </a:lnTo>
                <a:lnTo>
                  <a:pt x="25" y="11"/>
                </a:lnTo>
                <a:lnTo>
                  <a:pt x="26" y="4"/>
                </a:lnTo>
                <a:lnTo>
                  <a:pt x="30" y="4"/>
                </a:lnTo>
                <a:lnTo>
                  <a:pt x="32" y="0"/>
                </a:lnTo>
                <a:lnTo>
                  <a:pt x="13" y="6"/>
                </a:lnTo>
                <a:lnTo>
                  <a:pt x="0" y="15"/>
                </a:lnTo>
              </a:path>
            </a:pathLst>
          </a:custGeom>
          <a:solidFill>
            <a:srgbClr val="FFCC66"/>
          </a:solidFill>
          <a:ln w="0">
            <a:solidFill>
              <a:srgbClr val="6600FF"/>
            </a:solidFill>
            <a:round/>
            <a:headEnd/>
            <a:tailEnd/>
          </a:ln>
        </p:spPr>
        <p:txBody>
          <a:bodyPr/>
          <a:lstStyle/>
          <a:p>
            <a:endParaRPr lang="it-IT"/>
          </a:p>
        </p:txBody>
      </p:sp>
      <p:sp>
        <p:nvSpPr>
          <p:cNvPr id="15735" name="Freeform 673"/>
          <p:cNvSpPr>
            <a:spLocks noChangeAspect="1"/>
          </p:cNvSpPr>
          <p:nvPr/>
        </p:nvSpPr>
        <p:spPr bwMode="auto">
          <a:xfrm>
            <a:off x="4346575" y="2697163"/>
            <a:ext cx="192088" cy="82550"/>
          </a:xfrm>
          <a:custGeom>
            <a:avLst/>
            <a:gdLst>
              <a:gd name="T0" fmla="*/ 2147483647 w 113"/>
              <a:gd name="T1" fmla="*/ 2147483647 h 48"/>
              <a:gd name="T2" fmla="*/ 2147483647 w 113"/>
              <a:gd name="T3" fmla="*/ 2147483647 h 48"/>
              <a:gd name="T4" fmla="*/ 2147483647 w 113"/>
              <a:gd name="T5" fmla="*/ 2147483647 h 48"/>
              <a:gd name="T6" fmla="*/ 2147483647 w 113"/>
              <a:gd name="T7" fmla="*/ 2147483647 h 48"/>
              <a:gd name="T8" fmla="*/ 2147483647 w 113"/>
              <a:gd name="T9" fmla="*/ 2147483647 h 48"/>
              <a:gd name="T10" fmla="*/ 2147483647 w 113"/>
              <a:gd name="T11" fmla="*/ 2147483647 h 48"/>
              <a:gd name="T12" fmla="*/ 2147483647 w 113"/>
              <a:gd name="T13" fmla="*/ 2147483647 h 48"/>
              <a:gd name="T14" fmla="*/ 2147483647 w 113"/>
              <a:gd name="T15" fmla="*/ 2147483647 h 48"/>
              <a:gd name="T16" fmla="*/ 2147483647 w 113"/>
              <a:gd name="T17" fmla="*/ 2147483647 h 48"/>
              <a:gd name="T18" fmla="*/ 2147483647 w 113"/>
              <a:gd name="T19" fmla="*/ 2147483647 h 48"/>
              <a:gd name="T20" fmla="*/ 2147483647 w 113"/>
              <a:gd name="T21" fmla="*/ 2147483647 h 48"/>
              <a:gd name="T22" fmla="*/ 0 w 113"/>
              <a:gd name="T23" fmla="*/ 2147483647 h 48"/>
              <a:gd name="T24" fmla="*/ 0 w 113"/>
              <a:gd name="T25" fmla="*/ 2147483647 h 48"/>
              <a:gd name="T26" fmla="*/ 0 w 113"/>
              <a:gd name="T27" fmla="*/ 2147483647 h 48"/>
              <a:gd name="T28" fmla="*/ 2147483647 w 113"/>
              <a:gd name="T29" fmla="*/ 2147483647 h 48"/>
              <a:gd name="T30" fmla="*/ 2147483647 w 113"/>
              <a:gd name="T31" fmla="*/ 2147483647 h 48"/>
              <a:gd name="T32" fmla="*/ 2147483647 w 113"/>
              <a:gd name="T33" fmla="*/ 2147483647 h 48"/>
              <a:gd name="T34" fmla="*/ 2147483647 w 113"/>
              <a:gd name="T35" fmla="*/ 2147483647 h 48"/>
              <a:gd name="T36" fmla="*/ 2147483647 w 113"/>
              <a:gd name="T37" fmla="*/ 2147483647 h 48"/>
              <a:gd name="T38" fmla="*/ 2147483647 w 113"/>
              <a:gd name="T39" fmla="*/ 2147483647 h 48"/>
              <a:gd name="T40" fmla="*/ 2147483647 w 113"/>
              <a:gd name="T41" fmla="*/ 2147483647 h 48"/>
              <a:gd name="T42" fmla="*/ 2147483647 w 113"/>
              <a:gd name="T43" fmla="*/ 2147483647 h 48"/>
              <a:gd name="T44" fmla="*/ 2147483647 w 113"/>
              <a:gd name="T45" fmla="*/ 2147483647 h 48"/>
              <a:gd name="T46" fmla="*/ 2147483647 w 113"/>
              <a:gd name="T47" fmla="*/ 2147483647 h 48"/>
              <a:gd name="T48" fmla="*/ 2147483647 w 113"/>
              <a:gd name="T49" fmla="*/ 2147483647 h 48"/>
              <a:gd name="T50" fmla="*/ 2147483647 w 113"/>
              <a:gd name="T51" fmla="*/ 2147483647 h 48"/>
              <a:gd name="T52" fmla="*/ 2147483647 w 113"/>
              <a:gd name="T53" fmla="*/ 2147483647 h 48"/>
              <a:gd name="T54" fmla="*/ 2147483647 w 113"/>
              <a:gd name="T55" fmla="*/ 2147483647 h 48"/>
              <a:gd name="T56" fmla="*/ 2147483647 w 113"/>
              <a:gd name="T57" fmla="*/ 2147483647 h 48"/>
              <a:gd name="T58" fmla="*/ 2147483647 w 113"/>
              <a:gd name="T59" fmla="*/ 2147483647 h 48"/>
              <a:gd name="T60" fmla="*/ 2147483647 w 113"/>
              <a:gd name="T61" fmla="*/ 2147483647 h 48"/>
              <a:gd name="T62" fmla="*/ 2147483647 w 113"/>
              <a:gd name="T63" fmla="*/ 2147483647 h 48"/>
              <a:gd name="T64" fmla="*/ 2147483647 w 113"/>
              <a:gd name="T65" fmla="*/ 2147483647 h 48"/>
              <a:gd name="T66" fmla="*/ 2147483647 w 113"/>
              <a:gd name="T67" fmla="*/ 2147483647 h 48"/>
              <a:gd name="T68" fmla="*/ 2147483647 w 113"/>
              <a:gd name="T69" fmla="*/ 0 h 48"/>
              <a:gd name="T70" fmla="*/ 2147483647 w 113"/>
              <a:gd name="T71" fmla="*/ 2147483647 h 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48"/>
              <a:gd name="T110" fmla="*/ 113 w 113"/>
              <a:gd name="T111" fmla="*/ 48 h 4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48">
                <a:moveTo>
                  <a:pt x="60" y="3"/>
                </a:moveTo>
                <a:lnTo>
                  <a:pt x="56" y="5"/>
                </a:lnTo>
                <a:lnTo>
                  <a:pt x="54" y="5"/>
                </a:lnTo>
                <a:lnTo>
                  <a:pt x="52" y="13"/>
                </a:lnTo>
                <a:lnTo>
                  <a:pt x="50" y="17"/>
                </a:lnTo>
                <a:lnTo>
                  <a:pt x="52" y="21"/>
                </a:lnTo>
                <a:lnTo>
                  <a:pt x="56" y="25"/>
                </a:lnTo>
                <a:lnTo>
                  <a:pt x="46" y="28"/>
                </a:lnTo>
                <a:lnTo>
                  <a:pt x="38" y="30"/>
                </a:lnTo>
                <a:lnTo>
                  <a:pt x="27" y="30"/>
                </a:lnTo>
                <a:lnTo>
                  <a:pt x="12" y="28"/>
                </a:lnTo>
                <a:lnTo>
                  <a:pt x="0" y="34"/>
                </a:lnTo>
                <a:lnTo>
                  <a:pt x="0" y="38"/>
                </a:lnTo>
                <a:lnTo>
                  <a:pt x="0" y="40"/>
                </a:lnTo>
                <a:lnTo>
                  <a:pt x="4" y="40"/>
                </a:lnTo>
                <a:lnTo>
                  <a:pt x="17" y="40"/>
                </a:lnTo>
                <a:lnTo>
                  <a:pt x="33" y="38"/>
                </a:lnTo>
                <a:lnTo>
                  <a:pt x="38" y="42"/>
                </a:lnTo>
                <a:lnTo>
                  <a:pt x="44" y="46"/>
                </a:lnTo>
                <a:lnTo>
                  <a:pt x="52" y="48"/>
                </a:lnTo>
                <a:lnTo>
                  <a:pt x="58" y="48"/>
                </a:lnTo>
                <a:lnTo>
                  <a:pt x="65" y="48"/>
                </a:lnTo>
                <a:lnTo>
                  <a:pt x="73" y="48"/>
                </a:lnTo>
                <a:lnTo>
                  <a:pt x="83" y="46"/>
                </a:lnTo>
                <a:lnTo>
                  <a:pt x="94" y="40"/>
                </a:lnTo>
                <a:lnTo>
                  <a:pt x="102" y="34"/>
                </a:lnTo>
                <a:lnTo>
                  <a:pt x="106" y="30"/>
                </a:lnTo>
                <a:lnTo>
                  <a:pt x="109" y="25"/>
                </a:lnTo>
                <a:lnTo>
                  <a:pt x="113" y="19"/>
                </a:lnTo>
                <a:lnTo>
                  <a:pt x="111" y="17"/>
                </a:lnTo>
                <a:lnTo>
                  <a:pt x="108" y="15"/>
                </a:lnTo>
                <a:lnTo>
                  <a:pt x="106" y="11"/>
                </a:lnTo>
                <a:lnTo>
                  <a:pt x="106" y="5"/>
                </a:lnTo>
                <a:lnTo>
                  <a:pt x="96" y="3"/>
                </a:lnTo>
                <a:lnTo>
                  <a:pt x="88" y="0"/>
                </a:lnTo>
                <a:lnTo>
                  <a:pt x="60" y="3"/>
                </a:lnTo>
                <a:close/>
              </a:path>
            </a:pathLst>
          </a:custGeom>
          <a:solidFill>
            <a:srgbClr val="FFCC66"/>
          </a:solidFill>
          <a:ln w="3175">
            <a:solidFill>
              <a:srgbClr val="6600FF"/>
            </a:solidFill>
            <a:round/>
            <a:headEnd/>
            <a:tailEnd/>
          </a:ln>
        </p:spPr>
        <p:txBody>
          <a:bodyPr/>
          <a:lstStyle/>
          <a:p>
            <a:endParaRPr lang="it-IT"/>
          </a:p>
        </p:txBody>
      </p:sp>
      <p:sp>
        <p:nvSpPr>
          <p:cNvPr id="15736" name="Freeform 674"/>
          <p:cNvSpPr>
            <a:spLocks noChangeAspect="1"/>
          </p:cNvSpPr>
          <p:nvPr/>
        </p:nvSpPr>
        <p:spPr bwMode="auto">
          <a:xfrm>
            <a:off x="4346575" y="2697163"/>
            <a:ext cx="192088" cy="82550"/>
          </a:xfrm>
          <a:custGeom>
            <a:avLst/>
            <a:gdLst>
              <a:gd name="T0" fmla="*/ 2147483647 w 113"/>
              <a:gd name="T1" fmla="*/ 2147483647 h 48"/>
              <a:gd name="T2" fmla="*/ 2147483647 w 113"/>
              <a:gd name="T3" fmla="*/ 2147483647 h 48"/>
              <a:gd name="T4" fmla="*/ 2147483647 w 113"/>
              <a:gd name="T5" fmla="*/ 2147483647 h 48"/>
              <a:gd name="T6" fmla="*/ 2147483647 w 113"/>
              <a:gd name="T7" fmla="*/ 2147483647 h 48"/>
              <a:gd name="T8" fmla="*/ 2147483647 w 113"/>
              <a:gd name="T9" fmla="*/ 2147483647 h 48"/>
              <a:gd name="T10" fmla="*/ 2147483647 w 113"/>
              <a:gd name="T11" fmla="*/ 2147483647 h 48"/>
              <a:gd name="T12" fmla="*/ 2147483647 w 113"/>
              <a:gd name="T13" fmla="*/ 2147483647 h 48"/>
              <a:gd name="T14" fmla="*/ 2147483647 w 113"/>
              <a:gd name="T15" fmla="*/ 2147483647 h 48"/>
              <a:gd name="T16" fmla="*/ 2147483647 w 113"/>
              <a:gd name="T17" fmla="*/ 2147483647 h 48"/>
              <a:gd name="T18" fmla="*/ 2147483647 w 113"/>
              <a:gd name="T19" fmla="*/ 2147483647 h 48"/>
              <a:gd name="T20" fmla="*/ 2147483647 w 113"/>
              <a:gd name="T21" fmla="*/ 2147483647 h 48"/>
              <a:gd name="T22" fmla="*/ 2147483647 w 113"/>
              <a:gd name="T23" fmla="*/ 2147483647 h 48"/>
              <a:gd name="T24" fmla="*/ 0 w 113"/>
              <a:gd name="T25" fmla="*/ 2147483647 h 48"/>
              <a:gd name="T26" fmla="*/ 0 w 113"/>
              <a:gd name="T27" fmla="*/ 2147483647 h 48"/>
              <a:gd name="T28" fmla="*/ 0 w 113"/>
              <a:gd name="T29" fmla="*/ 2147483647 h 48"/>
              <a:gd name="T30" fmla="*/ 0 w 113"/>
              <a:gd name="T31" fmla="*/ 2147483647 h 48"/>
              <a:gd name="T32" fmla="*/ 2147483647 w 113"/>
              <a:gd name="T33" fmla="*/ 2147483647 h 48"/>
              <a:gd name="T34" fmla="*/ 2147483647 w 113"/>
              <a:gd name="T35" fmla="*/ 2147483647 h 48"/>
              <a:gd name="T36" fmla="*/ 2147483647 w 113"/>
              <a:gd name="T37" fmla="*/ 2147483647 h 48"/>
              <a:gd name="T38" fmla="*/ 2147483647 w 113"/>
              <a:gd name="T39" fmla="*/ 2147483647 h 48"/>
              <a:gd name="T40" fmla="*/ 2147483647 w 113"/>
              <a:gd name="T41" fmla="*/ 2147483647 h 48"/>
              <a:gd name="T42" fmla="*/ 2147483647 w 113"/>
              <a:gd name="T43" fmla="*/ 2147483647 h 48"/>
              <a:gd name="T44" fmla="*/ 2147483647 w 113"/>
              <a:gd name="T45" fmla="*/ 2147483647 h 48"/>
              <a:gd name="T46" fmla="*/ 2147483647 w 113"/>
              <a:gd name="T47" fmla="*/ 2147483647 h 48"/>
              <a:gd name="T48" fmla="*/ 2147483647 w 113"/>
              <a:gd name="T49" fmla="*/ 2147483647 h 48"/>
              <a:gd name="T50" fmla="*/ 2147483647 w 113"/>
              <a:gd name="T51" fmla="*/ 2147483647 h 48"/>
              <a:gd name="T52" fmla="*/ 2147483647 w 113"/>
              <a:gd name="T53" fmla="*/ 2147483647 h 48"/>
              <a:gd name="T54" fmla="*/ 2147483647 w 113"/>
              <a:gd name="T55" fmla="*/ 2147483647 h 48"/>
              <a:gd name="T56" fmla="*/ 2147483647 w 113"/>
              <a:gd name="T57" fmla="*/ 2147483647 h 48"/>
              <a:gd name="T58" fmla="*/ 2147483647 w 113"/>
              <a:gd name="T59" fmla="*/ 2147483647 h 48"/>
              <a:gd name="T60" fmla="*/ 2147483647 w 113"/>
              <a:gd name="T61" fmla="*/ 2147483647 h 48"/>
              <a:gd name="T62" fmla="*/ 2147483647 w 113"/>
              <a:gd name="T63" fmla="*/ 2147483647 h 48"/>
              <a:gd name="T64" fmla="*/ 2147483647 w 113"/>
              <a:gd name="T65" fmla="*/ 2147483647 h 48"/>
              <a:gd name="T66" fmla="*/ 2147483647 w 113"/>
              <a:gd name="T67" fmla="*/ 2147483647 h 48"/>
              <a:gd name="T68" fmla="*/ 2147483647 w 113"/>
              <a:gd name="T69" fmla="*/ 2147483647 h 48"/>
              <a:gd name="T70" fmla="*/ 2147483647 w 113"/>
              <a:gd name="T71" fmla="*/ 2147483647 h 48"/>
              <a:gd name="T72" fmla="*/ 2147483647 w 113"/>
              <a:gd name="T73" fmla="*/ 2147483647 h 48"/>
              <a:gd name="T74" fmla="*/ 2147483647 w 113"/>
              <a:gd name="T75" fmla="*/ 2147483647 h 48"/>
              <a:gd name="T76" fmla="*/ 2147483647 w 113"/>
              <a:gd name="T77" fmla="*/ 0 h 48"/>
              <a:gd name="T78" fmla="*/ 2147483647 w 113"/>
              <a:gd name="T79" fmla="*/ 0 h 48"/>
              <a:gd name="T80" fmla="*/ 2147483647 w 113"/>
              <a:gd name="T81" fmla="*/ 2147483647 h 48"/>
              <a:gd name="T82" fmla="*/ 2147483647 w 113"/>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3"/>
              <a:gd name="T127" fmla="*/ 0 h 48"/>
              <a:gd name="T128" fmla="*/ 113 w 113"/>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3" h="48">
                <a:moveTo>
                  <a:pt x="60" y="3"/>
                </a:moveTo>
                <a:lnTo>
                  <a:pt x="56" y="5"/>
                </a:lnTo>
                <a:lnTo>
                  <a:pt x="54" y="5"/>
                </a:lnTo>
                <a:lnTo>
                  <a:pt x="52" y="13"/>
                </a:lnTo>
                <a:lnTo>
                  <a:pt x="50" y="17"/>
                </a:lnTo>
                <a:lnTo>
                  <a:pt x="52" y="21"/>
                </a:lnTo>
                <a:lnTo>
                  <a:pt x="56" y="25"/>
                </a:lnTo>
                <a:lnTo>
                  <a:pt x="46" y="28"/>
                </a:lnTo>
                <a:lnTo>
                  <a:pt x="38" y="30"/>
                </a:lnTo>
                <a:lnTo>
                  <a:pt x="27" y="30"/>
                </a:lnTo>
                <a:lnTo>
                  <a:pt x="12" y="28"/>
                </a:lnTo>
                <a:lnTo>
                  <a:pt x="0" y="34"/>
                </a:lnTo>
                <a:lnTo>
                  <a:pt x="0" y="38"/>
                </a:lnTo>
                <a:lnTo>
                  <a:pt x="0" y="40"/>
                </a:lnTo>
                <a:lnTo>
                  <a:pt x="4" y="40"/>
                </a:lnTo>
                <a:lnTo>
                  <a:pt x="17" y="40"/>
                </a:lnTo>
                <a:lnTo>
                  <a:pt x="33" y="38"/>
                </a:lnTo>
                <a:lnTo>
                  <a:pt x="38" y="42"/>
                </a:lnTo>
                <a:lnTo>
                  <a:pt x="44" y="46"/>
                </a:lnTo>
                <a:lnTo>
                  <a:pt x="52" y="48"/>
                </a:lnTo>
                <a:lnTo>
                  <a:pt x="58" y="48"/>
                </a:lnTo>
                <a:lnTo>
                  <a:pt x="65" y="48"/>
                </a:lnTo>
                <a:lnTo>
                  <a:pt x="73" y="48"/>
                </a:lnTo>
                <a:lnTo>
                  <a:pt x="83" y="46"/>
                </a:lnTo>
                <a:lnTo>
                  <a:pt x="94" y="40"/>
                </a:lnTo>
                <a:lnTo>
                  <a:pt x="102" y="34"/>
                </a:lnTo>
                <a:lnTo>
                  <a:pt x="106" y="30"/>
                </a:lnTo>
                <a:lnTo>
                  <a:pt x="109" y="25"/>
                </a:lnTo>
                <a:lnTo>
                  <a:pt x="113" y="19"/>
                </a:lnTo>
                <a:lnTo>
                  <a:pt x="111" y="17"/>
                </a:lnTo>
                <a:lnTo>
                  <a:pt x="108" y="15"/>
                </a:lnTo>
                <a:lnTo>
                  <a:pt x="106" y="11"/>
                </a:lnTo>
                <a:lnTo>
                  <a:pt x="106" y="5"/>
                </a:lnTo>
                <a:lnTo>
                  <a:pt x="96" y="3"/>
                </a:lnTo>
                <a:lnTo>
                  <a:pt x="88" y="0"/>
                </a:lnTo>
                <a:lnTo>
                  <a:pt x="60" y="3"/>
                </a:lnTo>
              </a:path>
            </a:pathLst>
          </a:custGeom>
          <a:solidFill>
            <a:srgbClr val="FFCC66"/>
          </a:solidFill>
          <a:ln w="3175">
            <a:solidFill>
              <a:srgbClr val="6600FF"/>
            </a:solidFill>
            <a:round/>
            <a:headEnd/>
            <a:tailEnd/>
          </a:ln>
        </p:spPr>
        <p:txBody>
          <a:bodyPr/>
          <a:lstStyle/>
          <a:p>
            <a:endParaRPr lang="it-IT"/>
          </a:p>
        </p:txBody>
      </p:sp>
      <p:sp>
        <p:nvSpPr>
          <p:cNvPr id="15737" name="Freeform 675"/>
          <p:cNvSpPr>
            <a:spLocks noChangeAspect="1" noEditPoints="1"/>
          </p:cNvSpPr>
          <p:nvPr/>
        </p:nvSpPr>
        <p:spPr bwMode="auto">
          <a:xfrm>
            <a:off x="4554538" y="5014913"/>
            <a:ext cx="452437" cy="409575"/>
          </a:xfrm>
          <a:custGeom>
            <a:avLst/>
            <a:gdLst>
              <a:gd name="T0" fmla="*/ 2147483647 w 267"/>
              <a:gd name="T1" fmla="*/ 2147483647 h 242"/>
              <a:gd name="T2" fmla="*/ 2147483647 w 267"/>
              <a:gd name="T3" fmla="*/ 2147483647 h 242"/>
              <a:gd name="T4" fmla="*/ 2147483647 w 267"/>
              <a:gd name="T5" fmla="*/ 2147483647 h 242"/>
              <a:gd name="T6" fmla="*/ 2147483647 w 267"/>
              <a:gd name="T7" fmla="*/ 2147483647 h 242"/>
              <a:gd name="T8" fmla="*/ 2147483647 w 267"/>
              <a:gd name="T9" fmla="*/ 2147483647 h 242"/>
              <a:gd name="T10" fmla="*/ 2147483647 w 267"/>
              <a:gd name="T11" fmla="*/ 2147483647 h 242"/>
              <a:gd name="T12" fmla="*/ 2147483647 w 267"/>
              <a:gd name="T13" fmla="*/ 2147483647 h 242"/>
              <a:gd name="T14" fmla="*/ 2147483647 w 267"/>
              <a:gd name="T15" fmla="*/ 2147483647 h 242"/>
              <a:gd name="T16" fmla="*/ 2147483647 w 267"/>
              <a:gd name="T17" fmla="*/ 2147483647 h 242"/>
              <a:gd name="T18" fmla="*/ 2147483647 w 267"/>
              <a:gd name="T19" fmla="*/ 2147483647 h 242"/>
              <a:gd name="T20" fmla="*/ 2147483647 w 267"/>
              <a:gd name="T21" fmla="*/ 2147483647 h 242"/>
              <a:gd name="T22" fmla="*/ 2147483647 w 267"/>
              <a:gd name="T23" fmla="*/ 2147483647 h 242"/>
              <a:gd name="T24" fmla="*/ 2147483647 w 267"/>
              <a:gd name="T25" fmla="*/ 2147483647 h 242"/>
              <a:gd name="T26" fmla="*/ 2147483647 w 267"/>
              <a:gd name="T27" fmla="*/ 2147483647 h 242"/>
              <a:gd name="T28" fmla="*/ 2147483647 w 267"/>
              <a:gd name="T29" fmla="*/ 2147483647 h 242"/>
              <a:gd name="T30" fmla="*/ 2147483647 w 267"/>
              <a:gd name="T31" fmla="*/ 2147483647 h 242"/>
              <a:gd name="T32" fmla="*/ 2147483647 w 267"/>
              <a:gd name="T33" fmla="*/ 2147483647 h 242"/>
              <a:gd name="T34" fmla="*/ 2147483647 w 267"/>
              <a:gd name="T35" fmla="*/ 2147483647 h 242"/>
              <a:gd name="T36" fmla="*/ 2147483647 w 267"/>
              <a:gd name="T37" fmla="*/ 2147483647 h 242"/>
              <a:gd name="T38" fmla="*/ 2147483647 w 267"/>
              <a:gd name="T39" fmla="*/ 2147483647 h 242"/>
              <a:gd name="T40" fmla="*/ 2147483647 w 267"/>
              <a:gd name="T41" fmla="*/ 2147483647 h 242"/>
              <a:gd name="T42" fmla="*/ 2147483647 w 267"/>
              <a:gd name="T43" fmla="*/ 2147483647 h 242"/>
              <a:gd name="T44" fmla="*/ 0 w 267"/>
              <a:gd name="T45" fmla="*/ 2147483647 h 242"/>
              <a:gd name="T46" fmla="*/ 2147483647 w 267"/>
              <a:gd name="T47" fmla="*/ 2147483647 h 242"/>
              <a:gd name="T48" fmla="*/ 2147483647 w 267"/>
              <a:gd name="T49" fmla="*/ 2147483647 h 242"/>
              <a:gd name="T50" fmla="*/ 2147483647 w 267"/>
              <a:gd name="T51" fmla="*/ 2147483647 h 242"/>
              <a:gd name="T52" fmla="*/ 2147483647 w 267"/>
              <a:gd name="T53" fmla="*/ 2147483647 h 242"/>
              <a:gd name="T54" fmla="*/ 2147483647 w 267"/>
              <a:gd name="T55" fmla="*/ 2147483647 h 242"/>
              <a:gd name="T56" fmla="*/ 2147483647 w 267"/>
              <a:gd name="T57" fmla="*/ 2147483647 h 242"/>
              <a:gd name="T58" fmla="*/ 2147483647 w 267"/>
              <a:gd name="T59" fmla="*/ 2147483647 h 242"/>
              <a:gd name="T60" fmla="*/ 2147483647 w 267"/>
              <a:gd name="T61" fmla="*/ 2147483647 h 242"/>
              <a:gd name="T62" fmla="*/ 2147483647 w 267"/>
              <a:gd name="T63" fmla="*/ 2147483647 h 242"/>
              <a:gd name="T64" fmla="*/ 2147483647 w 267"/>
              <a:gd name="T65" fmla="*/ 2147483647 h 242"/>
              <a:gd name="T66" fmla="*/ 2147483647 w 267"/>
              <a:gd name="T67" fmla="*/ 2147483647 h 242"/>
              <a:gd name="T68" fmla="*/ 2147483647 w 267"/>
              <a:gd name="T69" fmla="*/ 2147483647 h 242"/>
              <a:gd name="T70" fmla="*/ 2147483647 w 267"/>
              <a:gd name="T71" fmla="*/ 2147483647 h 242"/>
              <a:gd name="T72" fmla="*/ 2147483647 w 267"/>
              <a:gd name="T73" fmla="*/ 2147483647 h 242"/>
              <a:gd name="T74" fmla="*/ 2147483647 w 267"/>
              <a:gd name="T75" fmla="*/ 2147483647 h 242"/>
              <a:gd name="T76" fmla="*/ 2147483647 w 267"/>
              <a:gd name="T77" fmla="*/ 2147483647 h 242"/>
              <a:gd name="T78" fmla="*/ 2147483647 w 267"/>
              <a:gd name="T79" fmla="*/ 2147483647 h 242"/>
              <a:gd name="T80" fmla="*/ 2147483647 w 267"/>
              <a:gd name="T81" fmla="*/ 2147483647 h 242"/>
              <a:gd name="T82" fmla="*/ 2147483647 w 267"/>
              <a:gd name="T83" fmla="*/ 0 h 242"/>
              <a:gd name="T84" fmla="*/ 2147483647 w 267"/>
              <a:gd name="T85" fmla="*/ 2147483647 h 242"/>
              <a:gd name="T86" fmla="*/ 2147483647 w 267"/>
              <a:gd name="T87" fmla="*/ 2147483647 h 242"/>
              <a:gd name="T88" fmla="*/ 2147483647 w 267"/>
              <a:gd name="T89" fmla="*/ 2147483647 h 242"/>
              <a:gd name="T90" fmla="*/ 2147483647 w 267"/>
              <a:gd name="T91" fmla="*/ 2147483647 h 242"/>
              <a:gd name="T92" fmla="*/ 2147483647 w 267"/>
              <a:gd name="T93" fmla="*/ 2147483647 h 242"/>
              <a:gd name="T94" fmla="*/ 2147483647 w 267"/>
              <a:gd name="T95" fmla="*/ 2147483647 h 242"/>
              <a:gd name="T96" fmla="*/ 2147483647 w 267"/>
              <a:gd name="T97" fmla="*/ 2147483647 h 242"/>
              <a:gd name="T98" fmla="*/ 2147483647 w 267"/>
              <a:gd name="T99" fmla="*/ 2147483647 h 242"/>
              <a:gd name="T100" fmla="*/ 2147483647 w 267"/>
              <a:gd name="T101" fmla="*/ 2147483647 h 242"/>
              <a:gd name="T102" fmla="*/ 2147483647 w 267"/>
              <a:gd name="T103" fmla="*/ 2147483647 h 242"/>
              <a:gd name="T104" fmla="*/ 2147483647 w 267"/>
              <a:gd name="T105" fmla="*/ 2147483647 h 242"/>
              <a:gd name="T106" fmla="*/ 2147483647 w 267"/>
              <a:gd name="T107" fmla="*/ 2147483647 h 2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7"/>
              <a:gd name="T163" fmla="*/ 0 h 242"/>
              <a:gd name="T164" fmla="*/ 267 w 267"/>
              <a:gd name="T165" fmla="*/ 242 h 2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7" h="242">
                <a:moveTo>
                  <a:pt x="255" y="94"/>
                </a:moveTo>
                <a:lnTo>
                  <a:pt x="261" y="94"/>
                </a:lnTo>
                <a:lnTo>
                  <a:pt x="267" y="93"/>
                </a:lnTo>
                <a:lnTo>
                  <a:pt x="253" y="116"/>
                </a:lnTo>
                <a:lnTo>
                  <a:pt x="253" y="121"/>
                </a:lnTo>
                <a:lnTo>
                  <a:pt x="253" y="125"/>
                </a:lnTo>
                <a:lnTo>
                  <a:pt x="243" y="133"/>
                </a:lnTo>
                <a:lnTo>
                  <a:pt x="234" y="146"/>
                </a:lnTo>
                <a:lnTo>
                  <a:pt x="224" y="162"/>
                </a:lnTo>
                <a:lnTo>
                  <a:pt x="219" y="171"/>
                </a:lnTo>
                <a:lnTo>
                  <a:pt x="205" y="185"/>
                </a:lnTo>
                <a:lnTo>
                  <a:pt x="190" y="194"/>
                </a:lnTo>
                <a:lnTo>
                  <a:pt x="182" y="200"/>
                </a:lnTo>
                <a:lnTo>
                  <a:pt x="176" y="206"/>
                </a:lnTo>
                <a:lnTo>
                  <a:pt x="171" y="212"/>
                </a:lnTo>
                <a:lnTo>
                  <a:pt x="165" y="221"/>
                </a:lnTo>
                <a:lnTo>
                  <a:pt x="159" y="225"/>
                </a:lnTo>
                <a:lnTo>
                  <a:pt x="151" y="225"/>
                </a:lnTo>
                <a:lnTo>
                  <a:pt x="148" y="225"/>
                </a:lnTo>
                <a:lnTo>
                  <a:pt x="144" y="227"/>
                </a:lnTo>
                <a:lnTo>
                  <a:pt x="142" y="229"/>
                </a:lnTo>
                <a:lnTo>
                  <a:pt x="140" y="233"/>
                </a:lnTo>
                <a:lnTo>
                  <a:pt x="121" y="233"/>
                </a:lnTo>
                <a:lnTo>
                  <a:pt x="107" y="233"/>
                </a:lnTo>
                <a:lnTo>
                  <a:pt x="102" y="233"/>
                </a:lnTo>
                <a:lnTo>
                  <a:pt x="96" y="236"/>
                </a:lnTo>
                <a:lnTo>
                  <a:pt x="88" y="233"/>
                </a:lnTo>
                <a:lnTo>
                  <a:pt x="82" y="233"/>
                </a:lnTo>
                <a:lnTo>
                  <a:pt x="61" y="240"/>
                </a:lnTo>
                <a:lnTo>
                  <a:pt x="40" y="242"/>
                </a:lnTo>
                <a:lnTo>
                  <a:pt x="32" y="242"/>
                </a:lnTo>
                <a:lnTo>
                  <a:pt x="25" y="236"/>
                </a:lnTo>
                <a:lnTo>
                  <a:pt x="23" y="233"/>
                </a:lnTo>
                <a:lnTo>
                  <a:pt x="21" y="231"/>
                </a:lnTo>
                <a:lnTo>
                  <a:pt x="19" y="227"/>
                </a:lnTo>
                <a:lnTo>
                  <a:pt x="21" y="223"/>
                </a:lnTo>
                <a:lnTo>
                  <a:pt x="17" y="208"/>
                </a:lnTo>
                <a:lnTo>
                  <a:pt x="19" y="202"/>
                </a:lnTo>
                <a:lnTo>
                  <a:pt x="21" y="196"/>
                </a:lnTo>
                <a:lnTo>
                  <a:pt x="19" y="187"/>
                </a:lnTo>
                <a:lnTo>
                  <a:pt x="17" y="179"/>
                </a:lnTo>
                <a:lnTo>
                  <a:pt x="11" y="173"/>
                </a:lnTo>
                <a:lnTo>
                  <a:pt x="8" y="167"/>
                </a:lnTo>
                <a:lnTo>
                  <a:pt x="4" y="152"/>
                </a:lnTo>
                <a:lnTo>
                  <a:pt x="0" y="137"/>
                </a:lnTo>
                <a:lnTo>
                  <a:pt x="0" y="125"/>
                </a:lnTo>
                <a:lnTo>
                  <a:pt x="0" y="117"/>
                </a:lnTo>
                <a:lnTo>
                  <a:pt x="9" y="117"/>
                </a:lnTo>
                <a:lnTo>
                  <a:pt x="13" y="123"/>
                </a:lnTo>
                <a:lnTo>
                  <a:pt x="19" y="129"/>
                </a:lnTo>
                <a:lnTo>
                  <a:pt x="27" y="131"/>
                </a:lnTo>
                <a:lnTo>
                  <a:pt x="34" y="131"/>
                </a:lnTo>
                <a:lnTo>
                  <a:pt x="42" y="131"/>
                </a:lnTo>
                <a:lnTo>
                  <a:pt x="48" y="125"/>
                </a:lnTo>
                <a:lnTo>
                  <a:pt x="54" y="119"/>
                </a:lnTo>
                <a:lnTo>
                  <a:pt x="55" y="112"/>
                </a:lnTo>
                <a:lnTo>
                  <a:pt x="55" y="77"/>
                </a:lnTo>
                <a:lnTo>
                  <a:pt x="57" y="62"/>
                </a:lnTo>
                <a:lnTo>
                  <a:pt x="59" y="54"/>
                </a:lnTo>
                <a:lnTo>
                  <a:pt x="67" y="56"/>
                </a:lnTo>
                <a:lnTo>
                  <a:pt x="71" y="58"/>
                </a:lnTo>
                <a:lnTo>
                  <a:pt x="71" y="71"/>
                </a:lnTo>
                <a:lnTo>
                  <a:pt x="71" y="83"/>
                </a:lnTo>
                <a:lnTo>
                  <a:pt x="71" y="89"/>
                </a:lnTo>
                <a:lnTo>
                  <a:pt x="75" y="93"/>
                </a:lnTo>
                <a:lnTo>
                  <a:pt x="79" y="94"/>
                </a:lnTo>
                <a:lnTo>
                  <a:pt x="84" y="94"/>
                </a:lnTo>
                <a:lnTo>
                  <a:pt x="100" y="79"/>
                </a:lnTo>
                <a:lnTo>
                  <a:pt x="115" y="62"/>
                </a:lnTo>
                <a:lnTo>
                  <a:pt x="128" y="66"/>
                </a:lnTo>
                <a:lnTo>
                  <a:pt x="140" y="70"/>
                </a:lnTo>
                <a:lnTo>
                  <a:pt x="146" y="70"/>
                </a:lnTo>
                <a:lnTo>
                  <a:pt x="151" y="68"/>
                </a:lnTo>
                <a:lnTo>
                  <a:pt x="153" y="66"/>
                </a:lnTo>
                <a:lnTo>
                  <a:pt x="155" y="64"/>
                </a:lnTo>
                <a:lnTo>
                  <a:pt x="159" y="56"/>
                </a:lnTo>
                <a:lnTo>
                  <a:pt x="163" y="45"/>
                </a:lnTo>
                <a:lnTo>
                  <a:pt x="167" y="39"/>
                </a:lnTo>
                <a:lnTo>
                  <a:pt x="173" y="33"/>
                </a:lnTo>
                <a:lnTo>
                  <a:pt x="180" y="27"/>
                </a:lnTo>
                <a:lnTo>
                  <a:pt x="190" y="20"/>
                </a:lnTo>
                <a:lnTo>
                  <a:pt x="207" y="8"/>
                </a:lnTo>
                <a:lnTo>
                  <a:pt x="220" y="0"/>
                </a:lnTo>
                <a:lnTo>
                  <a:pt x="234" y="0"/>
                </a:lnTo>
                <a:lnTo>
                  <a:pt x="245" y="0"/>
                </a:lnTo>
                <a:lnTo>
                  <a:pt x="245" y="2"/>
                </a:lnTo>
                <a:lnTo>
                  <a:pt x="249" y="2"/>
                </a:lnTo>
                <a:lnTo>
                  <a:pt x="255" y="20"/>
                </a:lnTo>
                <a:lnTo>
                  <a:pt x="261" y="37"/>
                </a:lnTo>
                <a:lnTo>
                  <a:pt x="261" y="66"/>
                </a:lnTo>
                <a:lnTo>
                  <a:pt x="251" y="68"/>
                </a:lnTo>
                <a:lnTo>
                  <a:pt x="243" y="66"/>
                </a:lnTo>
                <a:lnTo>
                  <a:pt x="242" y="83"/>
                </a:lnTo>
                <a:lnTo>
                  <a:pt x="243" y="94"/>
                </a:lnTo>
                <a:lnTo>
                  <a:pt x="255" y="94"/>
                </a:lnTo>
                <a:close/>
                <a:moveTo>
                  <a:pt x="171" y="146"/>
                </a:moveTo>
                <a:lnTo>
                  <a:pt x="184" y="137"/>
                </a:lnTo>
                <a:lnTo>
                  <a:pt x="197" y="127"/>
                </a:lnTo>
                <a:lnTo>
                  <a:pt x="203" y="129"/>
                </a:lnTo>
                <a:lnTo>
                  <a:pt x="207" y="131"/>
                </a:lnTo>
                <a:lnTo>
                  <a:pt x="209" y="135"/>
                </a:lnTo>
                <a:lnTo>
                  <a:pt x="211" y="141"/>
                </a:lnTo>
                <a:lnTo>
                  <a:pt x="207" y="144"/>
                </a:lnTo>
                <a:lnTo>
                  <a:pt x="201" y="152"/>
                </a:lnTo>
                <a:lnTo>
                  <a:pt x="192" y="158"/>
                </a:lnTo>
                <a:lnTo>
                  <a:pt x="186" y="162"/>
                </a:lnTo>
                <a:lnTo>
                  <a:pt x="176" y="154"/>
                </a:lnTo>
                <a:lnTo>
                  <a:pt x="171" y="146"/>
                </a:lnTo>
                <a:close/>
              </a:path>
            </a:pathLst>
          </a:custGeom>
          <a:solidFill>
            <a:srgbClr val="FFCC66"/>
          </a:solidFill>
          <a:ln w="9525">
            <a:noFill/>
            <a:round/>
            <a:headEnd/>
            <a:tailEnd/>
          </a:ln>
        </p:spPr>
        <p:txBody>
          <a:bodyPr/>
          <a:lstStyle/>
          <a:p>
            <a:endParaRPr lang="it-IT"/>
          </a:p>
        </p:txBody>
      </p:sp>
      <p:sp>
        <p:nvSpPr>
          <p:cNvPr id="15738" name="Freeform 676"/>
          <p:cNvSpPr>
            <a:spLocks noChangeAspect="1"/>
          </p:cNvSpPr>
          <p:nvPr/>
        </p:nvSpPr>
        <p:spPr bwMode="auto">
          <a:xfrm>
            <a:off x="4505325" y="3938588"/>
            <a:ext cx="374650" cy="260350"/>
          </a:xfrm>
          <a:custGeom>
            <a:avLst/>
            <a:gdLst>
              <a:gd name="T0" fmla="*/ 2147483647 w 221"/>
              <a:gd name="T1" fmla="*/ 2147483647 h 154"/>
              <a:gd name="T2" fmla="*/ 2147483647 w 221"/>
              <a:gd name="T3" fmla="*/ 2147483647 h 154"/>
              <a:gd name="T4" fmla="*/ 0 w 221"/>
              <a:gd name="T5" fmla="*/ 2147483647 h 154"/>
              <a:gd name="T6" fmla="*/ 2147483647 w 221"/>
              <a:gd name="T7" fmla="*/ 2147483647 h 154"/>
              <a:gd name="T8" fmla="*/ 2147483647 w 221"/>
              <a:gd name="T9" fmla="*/ 2147483647 h 154"/>
              <a:gd name="T10" fmla="*/ 2147483647 w 221"/>
              <a:gd name="T11" fmla="*/ 2147483647 h 154"/>
              <a:gd name="T12" fmla="*/ 2147483647 w 221"/>
              <a:gd name="T13" fmla="*/ 2147483647 h 154"/>
              <a:gd name="T14" fmla="*/ 2147483647 w 221"/>
              <a:gd name="T15" fmla="*/ 2147483647 h 154"/>
              <a:gd name="T16" fmla="*/ 2147483647 w 221"/>
              <a:gd name="T17" fmla="*/ 2147483647 h 154"/>
              <a:gd name="T18" fmla="*/ 2147483647 w 221"/>
              <a:gd name="T19" fmla="*/ 2147483647 h 154"/>
              <a:gd name="T20" fmla="*/ 2147483647 w 221"/>
              <a:gd name="T21" fmla="*/ 2147483647 h 154"/>
              <a:gd name="T22" fmla="*/ 2147483647 w 221"/>
              <a:gd name="T23" fmla="*/ 2147483647 h 154"/>
              <a:gd name="T24" fmla="*/ 2147483647 w 221"/>
              <a:gd name="T25" fmla="*/ 2147483647 h 154"/>
              <a:gd name="T26" fmla="*/ 2147483647 w 221"/>
              <a:gd name="T27" fmla="*/ 2147483647 h 154"/>
              <a:gd name="T28" fmla="*/ 2147483647 w 221"/>
              <a:gd name="T29" fmla="*/ 0 h 154"/>
              <a:gd name="T30" fmla="*/ 2147483647 w 221"/>
              <a:gd name="T31" fmla="*/ 2147483647 h 154"/>
              <a:gd name="T32" fmla="*/ 2147483647 w 221"/>
              <a:gd name="T33" fmla="*/ 2147483647 h 154"/>
              <a:gd name="T34" fmla="*/ 2147483647 w 221"/>
              <a:gd name="T35" fmla="*/ 2147483647 h 154"/>
              <a:gd name="T36" fmla="*/ 2147483647 w 221"/>
              <a:gd name="T37" fmla="*/ 2147483647 h 154"/>
              <a:gd name="T38" fmla="*/ 2147483647 w 221"/>
              <a:gd name="T39" fmla="*/ 2147483647 h 154"/>
              <a:gd name="T40" fmla="*/ 2147483647 w 221"/>
              <a:gd name="T41" fmla="*/ 2147483647 h 154"/>
              <a:gd name="T42" fmla="*/ 2147483647 w 221"/>
              <a:gd name="T43" fmla="*/ 2147483647 h 154"/>
              <a:gd name="T44" fmla="*/ 2147483647 w 221"/>
              <a:gd name="T45" fmla="*/ 2147483647 h 154"/>
              <a:gd name="T46" fmla="*/ 2147483647 w 221"/>
              <a:gd name="T47" fmla="*/ 2147483647 h 154"/>
              <a:gd name="T48" fmla="*/ 2147483647 w 221"/>
              <a:gd name="T49" fmla="*/ 2147483647 h 154"/>
              <a:gd name="T50" fmla="*/ 2147483647 w 221"/>
              <a:gd name="T51" fmla="*/ 2147483647 h 154"/>
              <a:gd name="T52" fmla="*/ 2147483647 w 221"/>
              <a:gd name="T53" fmla="*/ 2147483647 h 154"/>
              <a:gd name="T54" fmla="*/ 2147483647 w 221"/>
              <a:gd name="T55" fmla="*/ 2147483647 h 154"/>
              <a:gd name="T56" fmla="*/ 2147483647 w 221"/>
              <a:gd name="T57" fmla="*/ 2147483647 h 154"/>
              <a:gd name="T58" fmla="*/ 2147483647 w 221"/>
              <a:gd name="T59" fmla="*/ 2147483647 h 154"/>
              <a:gd name="T60" fmla="*/ 2147483647 w 221"/>
              <a:gd name="T61" fmla="*/ 2147483647 h 154"/>
              <a:gd name="T62" fmla="*/ 2147483647 w 221"/>
              <a:gd name="T63" fmla="*/ 2147483647 h 154"/>
              <a:gd name="T64" fmla="*/ 2147483647 w 221"/>
              <a:gd name="T65" fmla="*/ 2147483647 h 154"/>
              <a:gd name="T66" fmla="*/ 2147483647 w 221"/>
              <a:gd name="T67" fmla="*/ 2147483647 h 154"/>
              <a:gd name="T68" fmla="*/ 2147483647 w 221"/>
              <a:gd name="T69" fmla="*/ 2147483647 h 154"/>
              <a:gd name="T70" fmla="*/ 2147483647 w 221"/>
              <a:gd name="T71" fmla="*/ 2147483647 h 154"/>
              <a:gd name="T72" fmla="*/ 2147483647 w 221"/>
              <a:gd name="T73" fmla="*/ 2147483647 h 154"/>
              <a:gd name="T74" fmla="*/ 2147483647 w 221"/>
              <a:gd name="T75" fmla="*/ 2147483647 h 154"/>
              <a:gd name="T76" fmla="*/ 2147483647 w 221"/>
              <a:gd name="T77" fmla="*/ 2147483647 h 1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1"/>
              <a:gd name="T118" fmla="*/ 0 h 154"/>
              <a:gd name="T119" fmla="*/ 221 w 221"/>
              <a:gd name="T120" fmla="*/ 154 h 1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1" h="154">
                <a:moveTo>
                  <a:pt x="35" y="154"/>
                </a:moveTo>
                <a:lnTo>
                  <a:pt x="21" y="144"/>
                </a:lnTo>
                <a:lnTo>
                  <a:pt x="8" y="139"/>
                </a:lnTo>
                <a:lnTo>
                  <a:pt x="4" y="133"/>
                </a:lnTo>
                <a:lnTo>
                  <a:pt x="2" y="125"/>
                </a:lnTo>
                <a:lnTo>
                  <a:pt x="0" y="119"/>
                </a:lnTo>
                <a:lnTo>
                  <a:pt x="0" y="114"/>
                </a:lnTo>
                <a:lnTo>
                  <a:pt x="10" y="87"/>
                </a:lnTo>
                <a:lnTo>
                  <a:pt x="21" y="66"/>
                </a:lnTo>
                <a:lnTo>
                  <a:pt x="37" y="66"/>
                </a:lnTo>
                <a:lnTo>
                  <a:pt x="50" y="60"/>
                </a:lnTo>
                <a:lnTo>
                  <a:pt x="63" y="58"/>
                </a:lnTo>
                <a:lnTo>
                  <a:pt x="69" y="56"/>
                </a:lnTo>
                <a:lnTo>
                  <a:pt x="73" y="54"/>
                </a:lnTo>
                <a:lnTo>
                  <a:pt x="75" y="50"/>
                </a:lnTo>
                <a:lnTo>
                  <a:pt x="77" y="45"/>
                </a:lnTo>
                <a:lnTo>
                  <a:pt x="77" y="41"/>
                </a:lnTo>
                <a:lnTo>
                  <a:pt x="77" y="39"/>
                </a:lnTo>
                <a:lnTo>
                  <a:pt x="84" y="39"/>
                </a:lnTo>
                <a:lnTo>
                  <a:pt x="92" y="39"/>
                </a:lnTo>
                <a:lnTo>
                  <a:pt x="98" y="37"/>
                </a:lnTo>
                <a:lnTo>
                  <a:pt x="102" y="35"/>
                </a:lnTo>
                <a:lnTo>
                  <a:pt x="109" y="29"/>
                </a:lnTo>
                <a:lnTo>
                  <a:pt x="115" y="23"/>
                </a:lnTo>
                <a:lnTo>
                  <a:pt x="119" y="16"/>
                </a:lnTo>
                <a:lnTo>
                  <a:pt x="125" y="8"/>
                </a:lnTo>
                <a:lnTo>
                  <a:pt x="129" y="4"/>
                </a:lnTo>
                <a:lnTo>
                  <a:pt x="132" y="2"/>
                </a:lnTo>
                <a:lnTo>
                  <a:pt x="136" y="2"/>
                </a:lnTo>
                <a:lnTo>
                  <a:pt x="142" y="0"/>
                </a:lnTo>
                <a:lnTo>
                  <a:pt x="144" y="2"/>
                </a:lnTo>
                <a:lnTo>
                  <a:pt x="152" y="12"/>
                </a:lnTo>
                <a:lnTo>
                  <a:pt x="159" y="22"/>
                </a:lnTo>
                <a:lnTo>
                  <a:pt x="163" y="35"/>
                </a:lnTo>
                <a:lnTo>
                  <a:pt x="167" y="46"/>
                </a:lnTo>
                <a:lnTo>
                  <a:pt x="169" y="50"/>
                </a:lnTo>
                <a:lnTo>
                  <a:pt x="173" y="54"/>
                </a:lnTo>
                <a:lnTo>
                  <a:pt x="177" y="56"/>
                </a:lnTo>
                <a:lnTo>
                  <a:pt x="184" y="56"/>
                </a:lnTo>
                <a:lnTo>
                  <a:pt x="186" y="66"/>
                </a:lnTo>
                <a:lnTo>
                  <a:pt x="188" y="71"/>
                </a:lnTo>
                <a:lnTo>
                  <a:pt x="194" y="79"/>
                </a:lnTo>
                <a:lnTo>
                  <a:pt x="200" y="87"/>
                </a:lnTo>
                <a:lnTo>
                  <a:pt x="213" y="96"/>
                </a:lnTo>
                <a:lnTo>
                  <a:pt x="221" y="106"/>
                </a:lnTo>
                <a:lnTo>
                  <a:pt x="219" y="114"/>
                </a:lnTo>
                <a:lnTo>
                  <a:pt x="215" y="114"/>
                </a:lnTo>
                <a:lnTo>
                  <a:pt x="211" y="114"/>
                </a:lnTo>
                <a:lnTo>
                  <a:pt x="207" y="114"/>
                </a:lnTo>
                <a:lnTo>
                  <a:pt x="203" y="112"/>
                </a:lnTo>
                <a:lnTo>
                  <a:pt x="202" y="110"/>
                </a:lnTo>
                <a:lnTo>
                  <a:pt x="200" y="106"/>
                </a:lnTo>
                <a:lnTo>
                  <a:pt x="196" y="106"/>
                </a:lnTo>
                <a:lnTo>
                  <a:pt x="192" y="106"/>
                </a:lnTo>
                <a:lnTo>
                  <a:pt x="190" y="112"/>
                </a:lnTo>
                <a:lnTo>
                  <a:pt x="188" y="114"/>
                </a:lnTo>
                <a:lnTo>
                  <a:pt x="178" y="116"/>
                </a:lnTo>
                <a:lnTo>
                  <a:pt x="167" y="116"/>
                </a:lnTo>
                <a:lnTo>
                  <a:pt x="163" y="116"/>
                </a:lnTo>
                <a:lnTo>
                  <a:pt x="157" y="116"/>
                </a:lnTo>
                <a:lnTo>
                  <a:pt x="154" y="119"/>
                </a:lnTo>
                <a:lnTo>
                  <a:pt x="150" y="123"/>
                </a:lnTo>
                <a:lnTo>
                  <a:pt x="146" y="127"/>
                </a:lnTo>
                <a:lnTo>
                  <a:pt x="142" y="129"/>
                </a:lnTo>
                <a:lnTo>
                  <a:pt x="134" y="129"/>
                </a:lnTo>
                <a:lnTo>
                  <a:pt x="125" y="131"/>
                </a:lnTo>
                <a:lnTo>
                  <a:pt x="109" y="123"/>
                </a:lnTo>
                <a:lnTo>
                  <a:pt x="94" y="114"/>
                </a:lnTo>
                <a:lnTo>
                  <a:pt x="88" y="116"/>
                </a:lnTo>
                <a:lnTo>
                  <a:pt x="84" y="117"/>
                </a:lnTo>
                <a:lnTo>
                  <a:pt x="81" y="119"/>
                </a:lnTo>
                <a:lnTo>
                  <a:pt x="77" y="123"/>
                </a:lnTo>
                <a:lnTo>
                  <a:pt x="71" y="133"/>
                </a:lnTo>
                <a:lnTo>
                  <a:pt x="67" y="142"/>
                </a:lnTo>
                <a:lnTo>
                  <a:pt x="52" y="142"/>
                </a:lnTo>
                <a:lnTo>
                  <a:pt x="44" y="144"/>
                </a:lnTo>
                <a:lnTo>
                  <a:pt x="38" y="146"/>
                </a:lnTo>
                <a:lnTo>
                  <a:pt x="35" y="154"/>
                </a:lnTo>
                <a:close/>
              </a:path>
            </a:pathLst>
          </a:custGeom>
          <a:solidFill>
            <a:srgbClr val="FFCC66"/>
          </a:solidFill>
          <a:ln w="9525">
            <a:noFill/>
            <a:round/>
            <a:headEnd/>
            <a:tailEnd/>
          </a:ln>
        </p:spPr>
        <p:txBody>
          <a:bodyPr/>
          <a:lstStyle/>
          <a:p>
            <a:endParaRPr lang="it-IT"/>
          </a:p>
        </p:txBody>
      </p:sp>
      <p:sp>
        <p:nvSpPr>
          <p:cNvPr id="15739" name="Freeform 677"/>
          <p:cNvSpPr>
            <a:spLocks noChangeAspect="1"/>
          </p:cNvSpPr>
          <p:nvPr/>
        </p:nvSpPr>
        <p:spPr bwMode="auto">
          <a:xfrm>
            <a:off x="4435475" y="4117975"/>
            <a:ext cx="568325" cy="566738"/>
          </a:xfrm>
          <a:custGeom>
            <a:avLst/>
            <a:gdLst>
              <a:gd name="T0" fmla="*/ 2147483647 w 336"/>
              <a:gd name="T1" fmla="*/ 2147483647 h 334"/>
              <a:gd name="T2" fmla="*/ 2147483647 w 336"/>
              <a:gd name="T3" fmla="*/ 2147483647 h 334"/>
              <a:gd name="T4" fmla="*/ 2147483647 w 336"/>
              <a:gd name="T5" fmla="*/ 2147483647 h 334"/>
              <a:gd name="T6" fmla="*/ 2147483647 w 336"/>
              <a:gd name="T7" fmla="*/ 2147483647 h 334"/>
              <a:gd name="T8" fmla="*/ 2147483647 w 336"/>
              <a:gd name="T9" fmla="*/ 2147483647 h 334"/>
              <a:gd name="T10" fmla="*/ 2147483647 w 336"/>
              <a:gd name="T11" fmla="*/ 2147483647 h 334"/>
              <a:gd name="T12" fmla="*/ 2147483647 w 336"/>
              <a:gd name="T13" fmla="*/ 2147483647 h 334"/>
              <a:gd name="T14" fmla="*/ 2147483647 w 336"/>
              <a:gd name="T15" fmla="*/ 2147483647 h 334"/>
              <a:gd name="T16" fmla="*/ 2147483647 w 336"/>
              <a:gd name="T17" fmla="*/ 2147483647 h 334"/>
              <a:gd name="T18" fmla="*/ 2147483647 w 336"/>
              <a:gd name="T19" fmla="*/ 2147483647 h 334"/>
              <a:gd name="T20" fmla="*/ 2147483647 w 336"/>
              <a:gd name="T21" fmla="*/ 2147483647 h 334"/>
              <a:gd name="T22" fmla="*/ 2147483647 w 336"/>
              <a:gd name="T23" fmla="*/ 2147483647 h 334"/>
              <a:gd name="T24" fmla="*/ 2147483647 w 336"/>
              <a:gd name="T25" fmla="*/ 2147483647 h 334"/>
              <a:gd name="T26" fmla="*/ 2147483647 w 336"/>
              <a:gd name="T27" fmla="*/ 2147483647 h 334"/>
              <a:gd name="T28" fmla="*/ 2147483647 w 336"/>
              <a:gd name="T29" fmla="*/ 2147483647 h 334"/>
              <a:gd name="T30" fmla="*/ 2147483647 w 336"/>
              <a:gd name="T31" fmla="*/ 2147483647 h 334"/>
              <a:gd name="T32" fmla="*/ 2147483647 w 336"/>
              <a:gd name="T33" fmla="*/ 2147483647 h 334"/>
              <a:gd name="T34" fmla="*/ 2147483647 w 336"/>
              <a:gd name="T35" fmla="*/ 2147483647 h 334"/>
              <a:gd name="T36" fmla="*/ 2147483647 w 336"/>
              <a:gd name="T37" fmla="*/ 2147483647 h 334"/>
              <a:gd name="T38" fmla="*/ 2147483647 w 336"/>
              <a:gd name="T39" fmla="*/ 2147483647 h 334"/>
              <a:gd name="T40" fmla="*/ 2147483647 w 336"/>
              <a:gd name="T41" fmla="*/ 2147483647 h 334"/>
              <a:gd name="T42" fmla="*/ 2147483647 w 336"/>
              <a:gd name="T43" fmla="*/ 2147483647 h 334"/>
              <a:gd name="T44" fmla="*/ 2147483647 w 336"/>
              <a:gd name="T45" fmla="*/ 2147483647 h 334"/>
              <a:gd name="T46" fmla="*/ 2147483647 w 336"/>
              <a:gd name="T47" fmla="*/ 2147483647 h 334"/>
              <a:gd name="T48" fmla="*/ 2147483647 w 336"/>
              <a:gd name="T49" fmla="*/ 2147483647 h 334"/>
              <a:gd name="T50" fmla="*/ 2147483647 w 336"/>
              <a:gd name="T51" fmla="*/ 2147483647 h 334"/>
              <a:gd name="T52" fmla="*/ 2147483647 w 336"/>
              <a:gd name="T53" fmla="*/ 2147483647 h 334"/>
              <a:gd name="T54" fmla="*/ 2147483647 w 336"/>
              <a:gd name="T55" fmla="*/ 2147483647 h 334"/>
              <a:gd name="T56" fmla="*/ 2147483647 w 336"/>
              <a:gd name="T57" fmla="*/ 2147483647 h 334"/>
              <a:gd name="T58" fmla="*/ 0 w 336"/>
              <a:gd name="T59" fmla="*/ 2147483647 h 334"/>
              <a:gd name="T60" fmla="*/ 2147483647 w 336"/>
              <a:gd name="T61" fmla="*/ 2147483647 h 334"/>
              <a:gd name="T62" fmla="*/ 2147483647 w 336"/>
              <a:gd name="T63" fmla="*/ 2147483647 h 334"/>
              <a:gd name="T64" fmla="*/ 2147483647 w 336"/>
              <a:gd name="T65" fmla="*/ 2147483647 h 334"/>
              <a:gd name="T66" fmla="*/ 2147483647 w 336"/>
              <a:gd name="T67" fmla="*/ 2147483647 h 334"/>
              <a:gd name="T68" fmla="*/ 2147483647 w 336"/>
              <a:gd name="T69" fmla="*/ 2147483647 h 334"/>
              <a:gd name="T70" fmla="*/ 2147483647 w 336"/>
              <a:gd name="T71" fmla="*/ 2147483647 h 334"/>
              <a:gd name="T72" fmla="*/ 2147483647 w 336"/>
              <a:gd name="T73" fmla="*/ 2147483647 h 334"/>
              <a:gd name="T74" fmla="*/ 2147483647 w 336"/>
              <a:gd name="T75" fmla="*/ 2147483647 h 334"/>
              <a:gd name="T76" fmla="*/ 2147483647 w 336"/>
              <a:gd name="T77" fmla="*/ 2147483647 h 334"/>
              <a:gd name="T78" fmla="*/ 2147483647 w 336"/>
              <a:gd name="T79" fmla="*/ 2147483647 h 334"/>
              <a:gd name="T80" fmla="*/ 2147483647 w 336"/>
              <a:gd name="T81" fmla="*/ 2147483647 h 334"/>
              <a:gd name="T82" fmla="*/ 2147483647 w 336"/>
              <a:gd name="T83" fmla="*/ 2147483647 h 334"/>
              <a:gd name="T84" fmla="*/ 2147483647 w 336"/>
              <a:gd name="T85" fmla="*/ 2147483647 h 334"/>
              <a:gd name="T86" fmla="*/ 2147483647 w 336"/>
              <a:gd name="T87" fmla="*/ 2147483647 h 334"/>
              <a:gd name="T88" fmla="*/ 2147483647 w 336"/>
              <a:gd name="T89" fmla="*/ 2147483647 h 334"/>
              <a:gd name="T90" fmla="*/ 2147483647 w 336"/>
              <a:gd name="T91" fmla="*/ 2147483647 h 334"/>
              <a:gd name="T92" fmla="*/ 2147483647 w 336"/>
              <a:gd name="T93" fmla="*/ 2147483647 h 334"/>
              <a:gd name="T94" fmla="*/ 2147483647 w 336"/>
              <a:gd name="T95" fmla="*/ 0 h 334"/>
              <a:gd name="T96" fmla="*/ 2147483647 w 336"/>
              <a:gd name="T97" fmla="*/ 2147483647 h 334"/>
              <a:gd name="T98" fmla="*/ 2147483647 w 336"/>
              <a:gd name="T99" fmla="*/ 2147483647 h 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334"/>
              <a:gd name="T152" fmla="*/ 336 w 336"/>
              <a:gd name="T153" fmla="*/ 334 h 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334">
                <a:moveTo>
                  <a:pt x="263" y="8"/>
                </a:moveTo>
                <a:lnTo>
                  <a:pt x="265" y="15"/>
                </a:lnTo>
                <a:lnTo>
                  <a:pt x="268" y="19"/>
                </a:lnTo>
                <a:lnTo>
                  <a:pt x="272" y="21"/>
                </a:lnTo>
                <a:lnTo>
                  <a:pt x="280" y="21"/>
                </a:lnTo>
                <a:lnTo>
                  <a:pt x="293" y="19"/>
                </a:lnTo>
                <a:lnTo>
                  <a:pt x="305" y="19"/>
                </a:lnTo>
                <a:lnTo>
                  <a:pt x="311" y="21"/>
                </a:lnTo>
                <a:lnTo>
                  <a:pt x="318" y="25"/>
                </a:lnTo>
                <a:lnTo>
                  <a:pt x="322" y="31"/>
                </a:lnTo>
                <a:lnTo>
                  <a:pt x="326" y="34"/>
                </a:lnTo>
                <a:lnTo>
                  <a:pt x="328" y="44"/>
                </a:lnTo>
                <a:lnTo>
                  <a:pt x="328" y="52"/>
                </a:lnTo>
                <a:lnTo>
                  <a:pt x="332" y="58"/>
                </a:lnTo>
                <a:lnTo>
                  <a:pt x="336" y="61"/>
                </a:lnTo>
                <a:lnTo>
                  <a:pt x="328" y="71"/>
                </a:lnTo>
                <a:lnTo>
                  <a:pt x="316" y="79"/>
                </a:lnTo>
                <a:lnTo>
                  <a:pt x="313" y="82"/>
                </a:lnTo>
                <a:lnTo>
                  <a:pt x="309" y="88"/>
                </a:lnTo>
                <a:lnTo>
                  <a:pt x="305" y="94"/>
                </a:lnTo>
                <a:lnTo>
                  <a:pt x="305" y="102"/>
                </a:lnTo>
                <a:lnTo>
                  <a:pt x="307" y="111"/>
                </a:lnTo>
                <a:lnTo>
                  <a:pt x="307" y="125"/>
                </a:lnTo>
                <a:lnTo>
                  <a:pt x="297" y="134"/>
                </a:lnTo>
                <a:lnTo>
                  <a:pt x="290" y="146"/>
                </a:lnTo>
                <a:lnTo>
                  <a:pt x="293" y="152"/>
                </a:lnTo>
                <a:lnTo>
                  <a:pt x="295" y="157"/>
                </a:lnTo>
                <a:lnTo>
                  <a:pt x="299" y="173"/>
                </a:lnTo>
                <a:lnTo>
                  <a:pt x="301" y="192"/>
                </a:lnTo>
                <a:lnTo>
                  <a:pt x="301" y="196"/>
                </a:lnTo>
                <a:lnTo>
                  <a:pt x="303" y="199"/>
                </a:lnTo>
                <a:lnTo>
                  <a:pt x="303" y="209"/>
                </a:lnTo>
                <a:lnTo>
                  <a:pt x="303" y="219"/>
                </a:lnTo>
                <a:lnTo>
                  <a:pt x="305" y="224"/>
                </a:lnTo>
                <a:lnTo>
                  <a:pt x="307" y="228"/>
                </a:lnTo>
                <a:lnTo>
                  <a:pt x="311" y="232"/>
                </a:lnTo>
                <a:lnTo>
                  <a:pt x="314" y="232"/>
                </a:lnTo>
                <a:lnTo>
                  <a:pt x="318" y="242"/>
                </a:lnTo>
                <a:lnTo>
                  <a:pt x="320" y="253"/>
                </a:lnTo>
                <a:lnTo>
                  <a:pt x="320" y="259"/>
                </a:lnTo>
                <a:lnTo>
                  <a:pt x="320" y="263"/>
                </a:lnTo>
                <a:lnTo>
                  <a:pt x="307" y="265"/>
                </a:lnTo>
                <a:lnTo>
                  <a:pt x="295" y="263"/>
                </a:lnTo>
                <a:lnTo>
                  <a:pt x="291" y="278"/>
                </a:lnTo>
                <a:lnTo>
                  <a:pt x="288" y="299"/>
                </a:lnTo>
                <a:lnTo>
                  <a:pt x="284" y="309"/>
                </a:lnTo>
                <a:lnTo>
                  <a:pt x="282" y="317"/>
                </a:lnTo>
                <a:lnTo>
                  <a:pt x="276" y="322"/>
                </a:lnTo>
                <a:lnTo>
                  <a:pt x="270" y="326"/>
                </a:lnTo>
                <a:lnTo>
                  <a:pt x="267" y="326"/>
                </a:lnTo>
                <a:lnTo>
                  <a:pt x="265" y="326"/>
                </a:lnTo>
                <a:lnTo>
                  <a:pt x="255" y="330"/>
                </a:lnTo>
                <a:lnTo>
                  <a:pt x="245" y="334"/>
                </a:lnTo>
                <a:lnTo>
                  <a:pt x="238" y="334"/>
                </a:lnTo>
                <a:lnTo>
                  <a:pt x="232" y="332"/>
                </a:lnTo>
                <a:lnTo>
                  <a:pt x="228" y="326"/>
                </a:lnTo>
                <a:lnTo>
                  <a:pt x="226" y="318"/>
                </a:lnTo>
                <a:lnTo>
                  <a:pt x="222" y="320"/>
                </a:lnTo>
                <a:lnTo>
                  <a:pt x="219" y="320"/>
                </a:lnTo>
                <a:lnTo>
                  <a:pt x="213" y="320"/>
                </a:lnTo>
                <a:lnTo>
                  <a:pt x="209" y="317"/>
                </a:lnTo>
                <a:lnTo>
                  <a:pt x="203" y="313"/>
                </a:lnTo>
                <a:lnTo>
                  <a:pt x="197" y="311"/>
                </a:lnTo>
                <a:lnTo>
                  <a:pt x="190" y="313"/>
                </a:lnTo>
                <a:lnTo>
                  <a:pt x="182" y="313"/>
                </a:lnTo>
                <a:lnTo>
                  <a:pt x="178" y="313"/>
                </a:lnTo>
                <a:lnTo>
                  <a:pt x="174" y="309"/>
                </a:lnTo>
                <a:lnTo>
                  <a:pt x="173" y="303"/>
                </a:lnTo>
                <a:lnTo>
                  <a:pt x="173" y="297"/>
                </a:lnTo>
                <a:lnTo>
                  <a:pt x="171" y="288"/>
                </a:lnTo>
                <a:lnTo>
                  <a:pt x="169" y="278"/>
                </a:lnTo>
                <a:lnTo>
                  <a:pt x="171" y="270"/>
                </a:lnTo>
                <a:lnTo>
                  <a:pt x="173" y="263"/>
                </a:lnTo>
                <a:lnTo>
                  <a:pt x="171" y="255"/>
                </a:lnTo>
                <a:lnTo>
                  <a:pt x="173" y="244"/>
                </a:lnTo>
                <a:lnTo>
                  <a:pt x="151" y="240"/>
                </a:lnTo>
                <a:lnTo>
                  <a:pt x="130" y="238"/>
                </a:lnTo>
                <a:lnTo>
                  <a:pt x="130" y="244"/>
                </a:lnTo>
                <a:lnTo>
                  <a:pt x="128" y="249"/>
                </a:lnTo>
                <a:lnTo>
                  <a:pt x="126" y="253"/>
                </a:lnTo>
                <a:lnTo>
                  <a:pt x="123" y="257"/>
                </a:lnTo>
                <a:lnTo>
                  <a:pt x="115" y="259"/>
                </a:lnTo>
                <a:lnTo>
                  <a:pt x="107" y="259"/>
                </a:lnTo>
                <a:lnTo>
                  <a:pt x="103" y="259"/>
                </a:lnTo>
                <a:lnTo>
                  <a:pt x="100" y="255"/>
                </a:lnTo>
                <a:lnTo>
                  <a:pt x="96" y="249"/>
                </a:lnTo>
                <a:lnTo>
                  <a:pt x="92" y="244"/>
                </a:lnTo>
                <a:lnTo>
                  <a:pt x="88" y="228"/>
                </a:lnTo>
                <a:lnTo>
                  <a:pt x="86" y="217"/>
                </a:lnTo>
                <a:lnTo>
                  <a:pt x="0" y="217"/>
                </a:lnTo>
                <a:lnTo>
                  <a:pt x="0" y="215"/>
                </a:lnTo>
                <a:lnTo>
                  <a:pt x="2" y="213"/>
                </a:lnTo>
                <a:lnTo>
                  <a:pt x="8" y="211"/>
                </a:lnTo>
                <a:lnTo>
                  <a:pt x="13" y="209"/>
                </a:lnTo>
                <a:lnTo>
                  <a:pt x="13" y="201"/>
                </a:lnTo>
                <a:lnTo>
                  <a:pt x="8" y="201"/>
                </a:lnTo>
                <a:lnTo>
                  <a:pt x="4" y="201"/>
                </a:lnTo>
                <a:lnTo>
                  <a:pt x="11" y="196"/>
                </a:lnTo>
                <a:lnTo>
                  <a:pt x="21" y="192"/>
                </a:lnTo>
                <a:lnTo>
                  <a:pt x="25" y="194"/>
                </a:lnTo>
                <a:lnTo>
                  <a:pt x="29" y="194"/>
                </a:lnTo>
                <a:lnTo>
                  <a:pt x="36" y="192"/>
                </a:lnTo>
                <a:lnTo>
                  <a:pt x="40" y="192"/>
                </a:lnTo>
                <a:lnTo>
                  <a:pt x="46" y="194"/>
                </a:lnTo>
                <a:lnTo>
                  <a:pt x="52" y="196"/>
                </a:lnTo>
                <a:lnTo>
                  <a:pt x="59" y="190"/>
                </a:lnTo>
                <a:lnTo>
                  <a:pt x="63" y="180"/>
                </a:lnTo>
                <a:lnTo>
                  <a:pt x="69" y="176"/>
                </a:lnTo>
                <a:lnTo>
                  <a:pt x="73" y="175"/>
                </a:lnTo>
                <a:lnTo>
                  <a:pt x="77" y="161"/>
                </a:lnTo>
                <a:lnTo>
                  <a:pt x="80" y="142"/>
                </a:lnTo>
                <a:lnTo>
                  <a:pt x="86" y="130"/>
                </a:lnTo>
                <a:lnTo>
                  <a:pt x="94" y="123"/>
                </a:lnTo>
                <a:lnTo>
                  <a:pt x="100" y="115"/>
                </a:lnTo>
                <a:lnTo>
                  <a:pt x="102" y="109"/>
                </a:lnTo>
                <a:lnTo>
                  <a:pt x="105" y="102"/>
                </a:lnTo>
                <a:lnTo>
                  <a:pt x="105" y="94"/>
                </a:lnTo>
                <a:lnTo>
                  <a:pt x="107" y="81"/>
                </a:lnTo>
                <a:lnTo>
                  <a:pt x="107" y="61"/>
                </a:lnTo>
                <a:lnTo>
                  <a:pt x="107" y="56"/>
                </a:lnTo>
                <a:lnTo>
                  <a:pt x="109" y="52"/>
                </a:lnTo>
                <a:lnTo>
                  <a:pt x="111" y="46"/>
                </a:lnTo>
                <a:lnTo>
                  <a:pt x="111" y="34"/>
                </a:lnTo>
                <a:lnTo>
                  <a:pt x="115" y="27"/>
                </a:lnTo>
                <a:lnTo>
                  <a:pt x="121" y="19"/>
                </a:lnTo>
                <a:lnTo>
                  <a:pt x="125" y="15"/>
                </a:lnTo>
                <a:lnTo>
                  <a:pt x="126" y="11"/>
                </a:lnTo>
                <a:lnTo>
                  <a:pt x="130" y="10"/>
                </a:lnTo>
                <a:lnTo>
                  <a:pt x="136" y="8"/>
                </a:lnTo>
                <a:lnTo>
                  <a:pt x="151" y="17"/>
                </a:lnTo>
                <a:lnTo>
                  <a:pt x="167" y="25"/>
                </a:lnTo>
                <a:lnTo>
                  <a:pt x="176" y="23"/>
                </a:lnTo>
                <a:lnTo>
                  <a:pt x="184" y="23"/>
                </a:lnTo>
                <a:lnTo>
                  <a:pt x="188" y="21"/>
                </a:lnTo>
                <a:lnTo>
                  <a:pt x="192" y="17"/>
                </a:lnTo>
                <a:lnTo>
                  <a:pt x="196" y="13"/>
                </a:lnTo>
                <a:lnTo>
                  <a:pt x="199" y="10"/>
                </a:lnTo>
                <a:lnTo>
                  <a:pt x="205" y="10"/>
                </a:lnTo>
                <a:lnTo>
                  <a:pt x="209" y="10"/>
                </a:lnTo>
                <a:lnTo>
                  <a:pt x="220" y="10"/>
                </a:lnTo>
                <a:lnTo>
                  <a:pt x="230" y="8"/>
                </a:lnTo>
                <a:lnTo>
                  <a:pt x="232" y="6"/>
                </a:lnTo>
                <a:lnTo>
                  <a:pt x="234" y="0"/>
                </a:lnTo>
                <a:lnTo>
                  <a:pt x="238" y="0"/>
                </a:lnTo>
                <a:lnTo>
                  <a:pt x="242" y="0"/>
                </a:lnTo>
                <a:lnTo>
                  <a:pt x="244" y="4"/>
                </a:lnTo>
                <a:lnTo>
                  <a:pt x="245" y="6"/>
                </a:lnTo>
                <a:lnTo>
                  <a:pt x="249" y="8"/>
                </a:lnTo>
                <a:lnTo>
                  <a:pt x="253" y="8"/>
                </a:lnTo>
                <a:lnTo>
                  <a:pt x="257" y="8"/>
                </a:lnTo>
                <a:lnTo>
                  <a:pt x="263" y="8"/>
                </a:lnTo>
                <a:close/>
              </a:path>
            </a:pathLst>
          </a:custGeom>
          <a:solidFill>
            <a:srgbClr val="FFCC66"/>
          </a:solidFill>
          <a:ln w="9525">
            <a:noFill/>
            <a:round/>
            <a:headEnd/>
            <a:tailEnd/>
          </a:ln>
        </p:spPr>
        <p:txBody>
          <a:bodyPr/>
          <a:lstStyle/>
          <a:p>
            <a:endParaRPr lang="it-IT"/>
          </a:p>
        </p:txBody>
      </p:sp>
      <p:sp>
        <p:nvSpPr>
          <p:cNvPr id="15740" name="Freeform 678"/>
          <p:cNvSpPr>
            <a:spLocks noChangeAspect="1"/>
          </p:cNvSpPr>
          <p:nvPr/>
        </p:nvSpPr>
        <p:spPr bwMode="auto">
          <a:xfrm>
            <a:off x="4435475" y="4117975"/>
            <a:ext cx="568325" cy="566738"/>
          </a:xfrm>
          <a:custGeom>
            <a:avLst/>
            <a:gdLst>
              <a:gd name="T0" fmla="*/ 2147483647 w 336"/>
              <a:gd name="T1" fmla="*/ 2147483647 h 334"/>
              <a:gd name="T2" fmla="*/ 2147483647 w 336"/>
              <a:gd name="T3" fmla="*/ 2147483647 h 334"/>
              <a:gd name="T4" fmla="*/ 2147483647 w 336"/>
              <a:gd name="T5" fmla="*/ 2147483647 h 334"/>
              <a:gd name="T6" fmla="*/ 2147483647 w 336"/>
              <a:gd name="T7" fmla="*/ 2147483647 h 334"/>
              <a:gd name="T8" fmla="*/ 2147483647 w 336"/>
              <a:gd name="T9" fmla="*/ 2147483647 h 334"/>
              <a:gd name="T10" fmla="*/ 2147483647 w 336"/>
              <a:gd name="T11" fmla="*/ 2147483647 h 334"/>
              <a:gd name="T12" fmla="*/ 2147483647 w 336"/>
              <a:gd name="T13" fmla="*/ 2147483647 h 334"/>
              <a:gd name="T14" fmla="*/ 2147483647 w 336"/>
              <a:gd name="T15" fmla="*/ 2147483647 h 334"/>
              <a:gd name="T16" fmla="*/ 2147483647 w 336"/>
              <a:gd name="T17" fmla="*/ 2147483647 h 334"/>
              <a:gd name="T18" fmla="*/ 2147483647 w 336"/>
              <a:gd name="T19" fmla="*/ 2147483647 h 334"/>
              <a:gd name="T20" fmla="*/ 2147483647 w 336"/>
              <a:gd name="T21" fmla="*/ 2147483647 h 334"/>
              <a:gd name="T22" fmla="*/ 2147483647 w 336"/>
              <a:gd name="T23" fmla="*/ 2147483647 h 334"/>
              <a:gd name="T24" fmla="*/ 2147483647 w 336"/>
              <a:gd name="T25" fmla="*/ 2147483647 h 334"/>
              <a:gd name="T26" fmla="*/ 2147483647 w 336"/>
              <a:gd name="T27" fmla="*/ 2147483647 h 334"/>
              <a:gd name="T28" fmla="*/ 2147483647 w 336"/>
              <a:gd name="T29" fmla="*/ 2147483647 h 334"/>
              <a:gd name="T30" fmla="*/ 2147483647 w 336"/>
              <a:gd name="T31" fmla="*/ 2147483647 h 334"/>
              <a:gd name="T32" fmla="*/ 2147483647 w 336"/>
              <a:gd name="T33" fmla="*/ 2147483647 h 334"/>
              <a:gd name="T34" fmla="*/ 2147483647 w 336"/>
              <a:gd name="T35" fmla="*/ 2147483647 h 334"/>
              <a:gd name="T36" fmla="*/ 2147483647 w 336"/>
              <a:gd name="T37" fmla="*/ 2147483647 h 334"/>
              <a:gd name="T38" fmla="*/ 2147483647 w 336"/>
              <a:gd name="T39" fmla="*/ 2147483647 h 334"/>
              <a:gd name="T40" fmla="*/ 2147483647 w 336"/>
              <a:gd name="T41" fmla="*/ 2147483647 h 334"/>
              <a:gd name="T42" fmla="*/ 2147483647 w 336"/>
              <a:gd name="T43" fmla="*/ 2147483647 h 334"/>
              <a:gd name="T44" fmla="*/ 2147483647 w 336"/>
              <a:gd name="T45" fmla="*/ 2147483647 h 334"/>
              <a:gd name="T46" fmla="*/ 2147483647 w 336"/>
              <a:gd name="T47" fmla="*/ 2147483647 h 334"/>
              <a:gd name="T48" fmla="*/ 2147483647 w 336"/>
              <a:gd name="T49" fmla="*/ 2147483647 h 334"/>
              <a:gd name="T50" fmla="*/ 2147483647 w 336"/>
              <a:gd name="T51" fmla="*/ 2147483647 h 334"/>
              <a:gd name="T52" fmla="*/ 2147483647 w 336"/>
              <a:gd name="T53" fmla="*/ 2147483647 h 334"/>
              <a:gd name="T54" fmla="*/ 2147483647 w 336"/>
              <a:gd name="T55" fmla="*/ 2147483647 h 334"/>
              <a:gd name="T56" fmla="*/ 2147483647 w 336"/>
              <a:gd name="T57" fmla="*/ 2147483647 h 334"/>
              <a:gd name="T58" fmla="*/ 2147483647 w 336"/>
              <a:gd name="T59" fmla="*/ 2147483647 h 334"/>
              <a:gd name="T60" fmla="*/ 2147483647 w 336"/>
              <a:gd name="T61" fmla="*/ 2147483647 h 334"/>
              <a:gd name="T62" fmla="*/ 2147483647 w 336"/>
              <a:gd name="T63" fmla="*/ 2147483647 h 334"/>
              <a:gd name="T64" fmla="*/ 0 w 336"/>
              <a:gd name="T65" fmla="*/ 2147483647 h 334"/>
              <a:gd name="T66" fmla="*/ 2147483647 w 336"/>
              <a:gd name="T67" fmla="*/ 2147483647 h 334"/>
              <a:gd name="T68" fmla="*/ 2147483647 w 336"/>
              <a:gd name="T69" fmla="*/ 2147483647 h 334"/>
              <a:gd name="T70" fmla="*/ 2147483647 w 336"/>
              <a:gd name="T71" fmla="*/ 2147483647 h 334"/>
              <a:gd name="T72" fmla="*/ 2147483647 w 336"/>
              <a:gd name="T73" fmla="*/ 2147483647 h 334"/>
              <a:gd name="T74" fmla="*/ 2147483647 w 336"/>
              <a:gd name="T75" fmla="*/ 2147483647 h 334"/>
              <a:gd name="T76" fmla="*/ 2147483647 w 336"/>
              <a:gd name="T77" fmla="*/ 2147483647 h 334"/>
              <a:gd name="T78" fmla="*/ 2147483647 w 336"/>
              <a:gd name="T79" fmla="*/ 2147483647 h 334"/>
              <a:gd name="T80" fmla="*/ 2147483647 w 336"/>
              <a:gd name="T81" fmla="*/ 2147483647 h 334"/>
              <a:gd name="T82" fmla="*/ 2147483647 w 336"/>
              <a:gd name="T83" fmla="*/ 2147483647 h 334"/>
              <a:gd name="T84" fmla="*/ 2147483647 w 336"/>
              <a:gd name="T85" fmla="*/ 2147483647 h 334"/>
              <a:gd name="T86" fmla="*/ 2147483647 w 336"/>
              <a:gd name="T87" fmla="*/ 2147483647 h 334"/>
              <a:gd name="T88" fmla="*/ 2147483647 w 336"/>
              <a:gd name="T89" fmla="*/ 2147483647 h 334"/>
              <a:gd name="T90" fmla="*/ 2147483647 w 336"/>
              <a:gd name="T91" fmla="*/ 2147483647 h 334"/>
              <a:gd name="T92" fmla="*/ 2147483647 w 336"/>
              <a:gd name="T93" fmla="*/ 2147483647 h 334"/>
              <a:gd name="T94" fmla="*/ 2147483647 w 336"/>
              <a:gd name="T95" fmla="*/ 2147483647 h 334"/>
              <a:gd name="T96" fmla="*/ 2147483647 w 336"/>
              <a:gd name="T97" fmla="*/ 2147483647 h 334"/>
              <a:gd name="T98" fmla="*/ 2147483647 w 336"/>
              <a:gd name="T99" fmla="*/ 2147483647 h 334"/>
              <a:gd name="T100" fmla="*/ 2147483647 w 336"/>
              <a:gd name="T101" fmla="*/ 0 h 334"/>
              <a:gd name="T102" fmla="*/ 2147483647 w 336"/>
              <a:gd name="T103" fmla="*/ 2147483647 h 334"/>
              <a:gd name="T104" fmla="*/ 2147483647 w 336"/>
              <a:gd name="T105" fmla="*/ 2147483647 h 334"/>
              <a:gd name="T106" fmla="*/ 2147483647 w 336"/>
              <a:gd name="T107" fmla="*/ 2147483647 h 3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6"/>
              <a:gd name="T163" fmla="*/ 0 h 334"/>
              <a:gd name="T164" fmla="*/ 336 w 336"/>
              <a:gd name="T165" fmla="*/ 334 h 3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6" h="334">
                <a:moveTo>
                  <a:pt x="263" y="8"/>
                </a:moveTo>
                <a:lnTo>
                  <a:pt x="265" y="15"/>
                </a:lnTo>
                <a:lnTo>
                  <a:pt x="268" y="19"/>
                </a:lnTo>
                <a:lnTo>
                  <a:pt x="272" y="21"/>
                </a:lnTo>
                <a:lnTo>
                  <a:pt x="280" y="21"/>
                </a:lnTo>
                <a:lnTo>
                  <a:pt x="293" y="19"/>
                </a:lnTo>
                <a:lnTo>
                  <a:pt x="305" y="19"/>
                </a:lnTo>
                <a:lnTo>
                  <a:pt x="311" y="21"/>
                </a:lnTo>
                <a:lnTo>
                  <a:pt x="318" y="25"/>
                </a:lnTo>
                <a:lnTo>
                  <a:pt x="322" y="31"/>
                </a:lnTo>
                <a:lnTo>
                  <a:pt x="326" y="34"/>
                </a:lnTo>
                <a:lnTo>
                  <a:pt x="328" y="44"/>
                </a:lnTo>
                <a:lnTo>
                  <a:pt x="328" y="52"/>
                </a:lnTo>
                <a:lnTo>
                  <a:pt x="332" y="58"/>
                </a:lnTo>
                <a:lnTo>
                  <a:pt x="336" y="61"/>
                </a:lnTo>
                <a:lnTo>
                  <a:pt x="328" y="71"/>
                </a:lnTo>
                <a:lnTo>
                  <a:pt x="316" y="79"/>
                </a:lnTo>
                <a:lnTo>
                  <a:pt x="313" y="82"/>
                </a:lnTo>
                <a:lnTo>
                  <a:pt x="309" y="88"/>
                </a:lnTo>
                <a:lnTo>
                  <a:pt x="305" y="94"/>
                </a:lnTo>
                <a:lnTo>
                  <a:pt x="305" y="102"/>
                </a:lnTo>
                <a:lnTo>
                  <a:pt x="307" y="111"/>
                </a:lnTo>
                <a:lnTo>
                  <a:pt x="307" y="125"/>
                </a:lnTo>
                <a:lnTo>
                  <a:pt x="297" y="134"/>
                </a:lnTo>
                <a:lnTo>
                  <a:pt x="290" y="146"/>
                </a:lnTo>
                <a:lnTo>
                  <a:pt x="293" y="152"/>
                </a:lnTo>
                <a:lnTo>
                  <a:pt x="295" y="157"/>
                </a:lnTo>
                <a:lnTo>
                  <a:pt x="299" y="173"/>
                </a:lnTo>
                <a:lnTo>
                  <a:pt x="301" y="192"/>
                </a:lnTo>
                <a:lnTo>
                  <a:pt x="301" y="196"/>
                </a:lnTo>
                <a:lnTo>
                  <a:pt x="303" y="199"/>
                </a:lnTo>
                <a:lnTo>
                  <a:pt x="303" y="209"/>
                </a:lnTo>
                <a:lnTo>
                  <a:pt x="303" y="219"/>
                </a:lnTo>
                <a:lnTo>
                  <a:pt x="305" y="224"/>
                </a:lnTo>
                <a:lnTo>
                  <a:pt x="307" y="228"/>
                </a:lnTo>
                <a:lnTo>
                  <a:pt x="311" y="232"/>
                </a:lnTo>
                <a:lnTo>
                  <a:pt x="314" y="232"/>
                </a:lnTo>
                <a:lnTo>
                  <a:pt x="318" y="242"/>
                </a:lnTo>
                <a:lnTo>
                  <a:pt x="320" y="253"/>
                </a:lnTo>
                <a:lnTo>
                  <a:pt x="320" y="259"/>
                </a:lnTo>
                <a:lnTo>
                  <a:pt x="320" y="263"/>
                </a:lnTo>
                <a:lnTo>
                  <a:pt x="307" y="265"/>
                </a:lnTo>
                <a:lnTo>
                  <a:pt x="295" y="263"/>
                </a:lnTo>
                <a:lnTo>
                  <a:pt x="291" y="278"/>
                </a:lnTo>
                <a:lnTo>
                  <a:pt x="288" y="299"/>
                </a:lnTo>
                <a:lnTo>
                  <a:pt x="284" y="309"/>
                </a:lnTo>
                <a:lnTo>
                  <a:pt x="282" y="317"/>
                </a:lnTo>
                <a:lnTo>
                  <a:pt x="276" y="322"/>
                </a:lnTo>
                <a:lnTo>
                  <a:pt x="270" y="326"/>
                </a:lnTo>
                <a:lnTo>
                  <a:pt x="267" y="326"/>
                </a:lnTo>
                <a:lnTo>
                  <a:pt x="265" y="326"/>
                </a:lnTo>
                <a:lnTo>
                  <a:pt x="255" y="330"/>
                </a:lnTo>
                <a:lnTo>
                  <a:pt x="245" y="334"/>
                </a:lnTo>
                <a:lnTo>
                  <a:pt x="238" y="334"/>
                </a:lnTo>
                <a:lnTo>
                  <a:pt x="232" y="332"/>
                </a:lnTo>
                <a:lnTo>
                  <a:pt x="228" y="326"/>
                </a:lnTo>
                <a:lnTo>
                  <a:pt x="226" y="318"/>
                </a:lnTo>
                <a:lnTo>
                  <a:pt x="222" y="320"/>
                </a:lnTo>
                <a:lnTo>
                  <a:pt x="219" y="320"/>
                </a:lnTo>
                <a:lnTo>
                  <a:pt x="213" y="320"/>
                </a:lnTo>
                <a:lnTo>
                  <a:pt x="209" y="317"/>
                </a:lnTo>
                <a:lnTo>
                  <a:pt x="203" y="313"/>
                </a:lnTo>
                <a:lnTo>
                  <a:pt x="197" y="311"/>
                </a:lnTo>
                <a:lnTo>
                  <a:pt x="190" y="313"/>
                </a:lnTo>
                <a:lnTo>
                  <a:pt x="182" y="313"/>
                </a:lnTo>
                <a:lnTo>
                  <a:pt x="178" y="313"/>
                </a:lnTo>
                <a:lnTo>
                  <a:pt x="174" y="309"/>
                </a:lnTo>
                <a:lnTo>
                  <a:pt x="173" y="303"/>
                </a:lnTo>
                <a:lnTo>
                  <a:pt x="173" y="297"/>
                </a:lnTo>
                <a:lnTo>
                  <a:pt x="171" y="288"/>
                </a:lnTo>
                <a:lnTo>
                  <a:pt x="169" y="278"/>
                </a:lnTo>
                <a:lnTo>
                  <a:pt x="171" y="270"/>
                </a:lnTo>
                <a:lnTo>
                  <a:pt x="173" y="263"/>
                </a:lnTo>
                <a:lnTo>
                  <a:pt x="171" y="255"/>
                </a:lnTo>
                <a:lnTo>
                  <a:pt x="173" y="244"/>
                </a:lnTo>
                <a:lnTo>
                  <a:pt x="151" y="240"/>
                </a:lnTo>
                <a:lnTo>
                  <a:pt x="130" y="238"/>
                </a:lnTo>
                <a:lnTo>
                  <a:pt x="130" y="244"/>
                </a:lnTo>
                <a:lnTo>
                  <a:pt x="128" y="249"/>
                </a:lnTo>
                <a:lnTo>
                  <a:pt x="126" y="253"/>
                </a:lnTo>
                <a:lnTo>
                  <a:pt x="123" y="257"/>
                </a:lnTo>
                <a:lnTo>
                  <a:pt x="115" y="259"/>
                </a:lnTo>
                <a:lnTo>
                  <a:pt x="107" y="259"/>
                </a:lnTo>
                <a:lnTo>
                  <a:pt x="103" y="259"/>
                </a:lnTo>
                <a:lnTo>
                  <a:pt x="100" y="255"/>
                </a:lnTo>
                <a:lnTo>
                  <a:pt x="96" y="249"/>
                </a:lnTo>
                <a:lnTo>
                  <a:pt x="92" y="244"/>
                </a:lnTo>
                <a:lnTo>
                  <a:pt x="88" y="228"/>
                </a:lnTo>
                <a:lnTo>
                  <a:pt x="86" y="217"/>
                </a:lnTo>
                <a:lnTo>
                  <a:pt x="0" y="217"/>
                </a:lnTo>
                <a:lnTo>
                  <a:pt x="0" y="215"/>
                </a:lnTo>
                <a:lnTo>
                  <a:pt x="2" y="213"/>
                </a:lnTo>
                <a:lnTo>
                  <a:pt x="8" y="211"/>
                </a:lnTo>
                <a:lnTo>
                  <a:pt x="13" y="209"/>
                </a:lnTo>
                <a:lnTo>
                  <a:pt x="13" y="201"/>
                </a:lnTo>
                <a:lnTo>
                  <a:pt x="8" y="201"/>
                </a:lnTo>
                <a:lnTo>
                  <a:pt x="4" y="201"/>
                </a:lnTo>
                <a:lnTo>
                  <a:pt x="11" y="196"/>
                </a:lnTo>
                <a:lnTo>
                  <a:pt x="21" y="192"/>
                </a:lnTo>
                <a:lnTo>
                  <a:pt x="25" y="194"/>
                </a:lnTo>
                <a:lnTo>
                  <a:pt x="29" y="194"/>
                </a:lnTo>
                <a:lnTo>
                  <a:pt x="36" y="192"/>
                </a:lnTo>
                <a:lnTo>
                  <a:pt x="40" y="192"/>
                </a:lnTo>
                <a:lnTo>
                  <a:pt x="46" y="194"/>
                </a:lnTo>
                <a:lnTo>
                  <a:pt x="52" y="196"/>
                </a:lnTo>
                <a:lnTo>
                  <a:pt x="59" y="190"/>
                </a:lnTo>
                <a:lnTo>
                  <a:pt x="63" y="180"/>
                </a:lnTo>
                <a:lnTo>
                  <a:pt x="69" y="176"/>
                </a:lnTo>
                <a:lnTo>
                  <a:pt x="73" y="175"/>
                </a:lnTo>
                <a:lnTo>
                  <a:pt x="77" y="161"/>
                </a:lnTo>
                <a:lnTo>
                  <a:pt x="80" y="142"/>
                </a:lnTo>
                <a:lnTo>
                  <a:pt x="86" y="130"/>
                </a:lnTo>
                <a:lnTo>
                  <a:pt x="94" y="123"/>
                </a:lnTo>
                <a:lnTo>
                  <a:pt x="100" y="115"/>
                </a:lnTo>
                <a:lnTo>
                  <a:pt x="102" y="109"/>
                </a:lnTo>
                <a:lnTo>
                  <a:pt x="105" y="102"/>
                </a:lnTo>
                <a:lnTo>
                  <a:pt x="105" y="94"/>
                </a:lnTo>
                <a:lnTo>
                  <a:pt x="107" y="81"/>
                </a:lnTo>
                <a:lnTo>
                  <a:pt x="107" y="61"/>
                </a:lnTo>
                <a:lnTo>
                  <a:pt x="107" y="56"/>
                </a:lnTo>
                <a:lnTo>
                  <a:pt x="109" y="52"/>
                </a:lnTo>
                <a:lnTo>
                  <a:pt x="111" y="46"/>
                </a:lnTo>
                <a:lnTo>
                  <a:pt x="111" y="34"/>
                </a:lnTo>
                <a:lnTo>
                  <a:pt x="115" y="27"/>
                </a:lnTo>
                <a:lnTo>
                  <a:pt x="121" y="19"/>
                </a:lnTo>
                <a:lnTo>
                  <a:pt x="125" y="15"/>
                </a:lnTo>
                <a:lnTo>
                  <a:pt x="126" y="11"/>
                </a:lnTo>
                <a:lnTo>
                  <a:pt x="130" y="10"/>
                </a:lnTo>
                <a:lnTo>
                  <a:pt x="136" y="8"/>
                </a:lnTo>
                <a:lnTo>
                  <a:pt x="151" y="17"/>
                </a:lnTo>
                <a:lnTo>
                  <a:pt x="167" y="25"/>
                </a:lnTo>
                <a:lnTo>
                  <a:pt x="176" y="23"/>
                </a:lnTo>
                <a:lnTo>
                  <a:pt x="184" y="23"/>
                </a:lnTo>
                <a:lnTo>
                  <a:pt x="188" y="21"/>
                </a:lnTo>
                <a:lnTo>
                  <a:pt x="192" y="17"/>
                </a:lnTo>
                <a:lnTo>
                  <a:pt x="196" y="13"/>
                </a:lnTo>
                <a:lnTo>
                  <a:pt x="199" y="10"/>
                </a:lnTo>
                <a:lnTo>
                  <a:pt x="205" y="10"/>
                </a:lnTo>
                <a:lnTo>
                  <a:pt x="209" y="10"/>
                </a:lnTo>
                <a:lnTo>
                  <a:pt x="220" y="10"/>
                </a:lnTo>
                <a:lnTo>
                  <a:pt x="230" y="8"/>
                </a:lnTo>
                <a:lnTo>
                  <a:pt x="232" y="6"/>
                </a:lnTo>
                <a:lnTo>
                  <a:pt x="234" y="0"/>
                </a:lnTo>
                <a:lnTo>
                  <a:pt x="238" y="0"/>
                </a:lnTo>
                <a:lnTo>
                  <a:pt x="242" y="0"/>
                </a:lnTo>
                <a:lnTo>
                  <a:pt x="244" y="4"/>
                </a:lnTo>
                <a:lnTo>
                  <a:pt x="245" y="6"/>
                </a:lnTo>
                <a:lnTo>
                  <a:pt x="249" y="8"/>
                </a:lnTo>
                <a:lnTo>
                  <a:pt x="253" y="8"/>
                </a:lnTo>
                <a:lnTo>
                  <a:pt x="257" y="8"/>
                </a:lnTo>
                <a:lnTo>
                  <a:pt x="263" y="8"/>
                </a:lnTo>
              </a:path>
            </a:pathLst>
          </a:custGeom>
          <a:solidFill>
            <a:srgbClr val="FFCC66"/>
          </a:solidFill>
          <a:ln w="0">
            <a:solidFill>
              <a:srgbClr val="6600FF"/>
            </a:solidFill>
            <a:round/>
            <a:headEnd/>
            <a:tailEnd/>
          </a:ln>
        </p:spPr>
        <p:txBody>
          <a:bodyPr/>
          <a:lstStyle/>
          <a:p>
            <a:endParaRPr lang="it-IT"/>
          </a:p>
        </p:txBody>
      </p:sp>
      <p:sp>
        <p:nvSpPr>
          <p:cNvPr id="15741" name="Freeform 679"/>
          <p:cNvSpPr>
            <a:spLocks noChangeAspect="1"/>
          </p:cNvSpPr>
          <p:nvPr/>
        </p:nvSpPr>
        <p:spPr bwMode="auto">
          <a:xfrm>
            <a:off x="4360863" y="4221163"/>
            <a:ext cx="63500" cy="39687"/>
          </a:xfrm>
          <a:custGeom>
            <a:avLst/>
            <a:gdLst>
              <a:gd name="T0" fmla="*/ 2147483647 w 38"/>
              <a:gd name="T1" fmla="*/ 0 h 23"/>
              <a:gd name="T2" fmla="*/ 2147483647 w 38"/>
              <a:gd name="T3" fmla="*/ 2147483647 h 23"/>
              <a:gd name="T4" fmla="*/ 2147483647 w 38"/>
              <a:gd name="T5" fmla="*/ 2147483647 h 23"/>
              <a:gd name="T6" fmla="*/ 2147483647 w 38"/>
              <a:gd name="T7" fmla="*/ 2147483647 h 23"/>
              <a:gd name="T8" fmla="*/ 2147483647 w 38"/>
              <a:gd name="T9" fmla="*/ 2147483647 h 23"/>
              <a:gd name="T10" fmla="*/ 2147483647 w 38"/>
              <a:gd name="T11" fmla="*/ 2147483647 h 23"/>
              <a:gd name="T12" fmla="*/ 0 w 38"/>
              <a:gd name="T13" fmla="*/ 2147483647 h 23"/>
              <a:gd name="T14" fmla="*/ 2147483647 w 38"/>
              <a:gd name="T15" fmla="*/ 2147483647 h 23"/>
              <a:gd name="T16" fmla="*/ 2147483647 w 38"/>
              <a:gd name="T17" fmla="*/ 0 h 23"/>
              <a:gd name="T18" fmla="*/ 2147483647 w 38"/>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3"/>
              <a:gd name="T32" fmla="*/ 38 w 38"/>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3">
                <a:moveTo>
                  <a:pt x="38" y="0"/>
                </a:moveTo>
                <a:lnTo>
                  <a:pt x="38" y="14"/>
                </a:lnTo>
                <a:lnTo>
                  <a:pt x="38" y="20"/>
                </a:lnTo>
                <a:lnTo>
                  <a:pt x="29" y="21"/>
                </a:lnTo>
                <a:lnTo>
                  <a:pt x="4" y="23"/>
                </a:lnTo>
                <a:lnTo>
                  <a:pt x="2" y="21"/>
                </a:lnTo>
                <a:lnTo>
                  <a:pt x="0" y="14"/>
                </a:lnTo>
                <a:lnTo>
                  <a:pt x="2" y="6"/>
                </a:lnTo>
                <a:lnTo>
                  <a:pt x="6" y="0"/>
                </a:lnTo>
                <a:lnTo>
                  <a:pt x="38" y="0"/>
                </a:lnTo>
                <a:close/>
              </a:path>
            </a:pathLst>
          </a:custGeom>
          <a:solidFill>
            <a:srgbClr val="FFCC66"/>
          </a:solidFill>
          <a:ln w="9525">
            <a:noFill/>
            <a:round/>
            <a:headEnd/>
            <a:tailEnd/>
          </a:ln>
        </p:spPr>
        <p:txBody>
          <a:bodyPr/>
          <a:lstStyle/>
          <a:p>
            <a:endParaRPr lang="it-IT"/>
          </a:p>
        </p:txBody>
      </p:sp>
      <p:sp>
        <p:nvSpPr>
          <p:cNvPr id="15742" name="Freeform 680"/>
          <p:cNvSpPr>
            <a:spLocks noChangeAspect="1"/>
          </p:cNvSpPr>
          <p:nvPr/>
        </p:nvSpPr>
        <p:spPr bwMode="auto">
          <a:xfrm>
            <a:off x="4360863" y="4221163"/>
            <a:ext cx="63500" cy="39687"/>
          </a:xfrm>
          <a:custGeom>
            <a:avLst/>
            <a:gdLst>
              <a:gd name="T0" fmla="*/ 2147483647 w 38"/>
              <a:gd name="T1" fmla="*/ 0 h 23"/>
              <a:gd name="T2" fmla="*/ 2147483647 w 38"/>
              <a:gd name="T3" fmla="*/ 2147483647 h 23"/>
              <a:gd name="T4" fmla="*/ 2147483647 w 38"/>
              <a:gd name="T5" fmla="*/ 2147483647 h 23"/>
              <a:gd name="T6" fmla="*/ 2147483647 w 38"/>
              <a:gd name="T7" fmla="*/ 2147483647 h 23"/>
              <a:gd name="T8" fmla="*/ 2147483647 w 38"/>
              <a:gd name="T9" fmla="*/ 2147483647 h 23"/>
              <a:gd name="T10" fmla="*/ 2147483647 w 38"/>
              <a:gd name="T11" fmla="*/ 2147483647 h 23"/>
              <a:gd name="T12" fmla="*/ 0 w 38"/>
              <a:gd name="T13" fmla="*/ 2147483647 h 23"/>
              <a:gd name="T14" fmla="*/ 2147483647 w 38"/>
              <a:gd name="T15" fmla="*/ 2147483647 h 23"/>
              <a:gd name="T16" fmla="*/ 2147483647 w 38"/>
              <a:gd name="T17" fmla="*/ 0 h 23"/>
              <a:gd name="T18" fmla="*/ 2147483647 w 38"/>
              <a:gd name="T19" fmla="*/ 0 h 23"/>
              <a:gd name="T20" fmla="*/ 2147483647 w 38"/>
              <a:gd name="T21" fmla="*/ 0 h 23"/>
              <a:gd name="T22" fmla="*/ 2147483647 w 38"/>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23"/>
              <a:gd name="T38" fmla="*/ 38 w 3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23">
                <a:moveTo>
                  <a:pt x="38" y="0"/>
                </a:moveTo>
                <a:lnTo>
                  <a:pt x="38" y="14"/>
                </a:lnTo>
                <a:lnTo>
                  <a:pt x="38" y="20"/>
                </a:lnTo>
                <a:lnTo>
                  <a:pt x="29" y="21"/>
                </a:lnTo>
                <a:lnTo>
                  <a:pt x="4" y="23"/>
                </a:lnTo>
                <a:lnTo>
                  <a:pt x="2" y="21"/>
                </a:lnTo>
                <a:lnTo>
                  <a:pt x="0" y="14"/>
                </a:lnTo>
                <a:lnTo>
                  <a:pt x="2" y="6"/>
                </a:lnTo>
                <a:lnTo>
                  <a:pt x="6" y="0"/>
                </a:lnTo>
                <a:lnTo>
                  <a:pt x="38" y="0"/>
                </a:lnTo>
              </a:path>
            </a:pathLst>
          </a:custGeom>
          <a:solidFill>
            <a:srgbClr val="FFCC66"/>
          </a:solidFill>
          <a:ln w="0">
            <a:solidFill>
              <a:srgbClr val="6600FF"/>
            </a:solidFill>
            <a:round/>
            <a:headEnd/>
            <a:tailEnd/>
          </a:ln>
        </p:spPr>
        <p:txBody>
          <a:bodyPr/>
          <a:lstStyle/>
          <a:p>
            <a:endParaRPr lang="it-IT"/>
          </a:p>
        </p:txBody>
      </p:sp>
      <p:sp>
        <p:nvSpPr>
          <p:cNvPr id="15743" name="Freeform 681"/>
          <p:cNvSpPr>
            <a:spLocks noChangeAspect="1"/>
          </p:cNvSpPr>
          <p:nvPr/>
        </p:nvSpPr>
        <p:spPr bwMode="auto">
          <a:xfrm>
            <a:off x="4343400" y="4217988"/>
            <a:ext cx="176213" cy="204787"/>
          </a:xfrm>
          <a:custGeom>
            <a:avLst/>
            <a:gdLst>
              <a:gd name="T0" fmla="*/ 2147483647 w 104"/>
              <a:gd name="T1" fmla="*/ 2147483647 h 121"/>
              <a:gd name="T2" fmla="*/ 2147483647 w 104"/>
              <a:gd name="T3" fmla="*/ 2147483647 h 121"/>
              <a:gd name="T4" fmla="*/ 2147483647 w 104"/>
              <a:gd name="T5" fmla="*/ 2147483647 h 121"/>
              <a:gd name="T6" fmla="*/ 2147483647 w 104"/>
              <a:gd name="T7" fmla="*/ 2147483647 h 121"/>
              <a:gd name="T8" fmla="*/ 2147483647 w 104"/>
              <a:gd name="T9" fmla="*/ 2147483647 h 121"/>
              <a:gd name="T10" fmla="*/ 2147483647 w 104"/>
              <a:gd name="T11" fmla="*/ 2147483647 h 121"/>
              <a:gd name="T12" fmla="*/ 2147483647 w 104"/>
              <a:gd name="T13" fmla="*/ 2147483647 h 121"/>
              <a:gd name="T14" fmla="*/ 2147483647 w 104"/>
              <a:gd name="T15" fmla="*/ 2147483647 h 121"/>
              <a:gd name="T16" fmla="*/ 2147483647 w 104"/>
              <a:gd name="T17" fmla="*/ 2147483647 h 121"/>
              <a:gd name="T18" fmla="*/ 2147483647 w 104"/>
              <a:gd name="T19" fmla="*/ 2147483647 h 121"/>
              <a:gd name="T20" fmla="*/ 2147483647 w 104"/>
              <a:gd name="T21" fmla="*/ 2147483647 h 121"/>
              <a:gd name="T22" fmla="*/ 2147483647 w 104"/>
              <a:gd name="T23" fmla="*/ 2147483647 h 121"/>
              <a:gd name="T24" fmla="*/ 2147483647 w 104"/>
              <a:gd name="T25" fmla="*/ 2147483647 h 121"/>
              <a:gd name="T26" fmla="*/ 2147483647 w 104"/>
              <a:gd name="T27" fmla="*/ 2147483647 h 121"/>
              <a:gd name="T28" fmla="*/ 2147483647 w 104"/>
              <a:gd name="T29" fmla="*/ 2147483647 h 121"/>
              <a:gd name="T30" fmla="*/ 2147483647 w 104"/>
              <a:gd name="T31" fmla="*/ 2147483647 h 121"/>
              <a:gd name="T32" fmla="*/ 2147483647 w 104"/>
              <a:gd name="T33" fmla="*/ 2147483647 h 121"/>
              <a:gd name="T34" fmla="*/ 2147483647 w 104"/>
              <a:gd name="T35" fmla="*/ 2147483647 h 121"/>
              <a:gd name="T36" fmla="*/ 2147483647 w 104"/>
              <a:gd name="T37" fmla="*/ 2147483647 h 121"/>
              <a:gd name="T38" fmla="*/ 2147483647 w 104"/>
              <a:gd name="T39" fmla="*/ 2147483647 h 121"/>
              <a:gd name="T40" fmla="*/ 2147483647 w 104"/>
              <a:gd name="T41" fmla="*/ 2147483647 h 121"/>
              <a:gd name="T42" fmla="*/ 2147483647 w 104"/>
              <a:gd name="T43" fmla="*/ 2147483647 h 121"/>
              <a:gd name="T44" fmla="*/ 2147483647 w 104"/>
              <a:gd name="T45" fmla="*/ 2147483647 h 121"/>
              <a:gd name="T46" fmla="*/ 2147483647 w 104"/>
              <a:gd name="T47" fmla="*/ 2147483647 h 121"/>
              <a:gd name="T48" fmla="*/ 2147483647 w 104"/>
              <a:gd name="T49" fmla="*/ 2147483647 h 121"/>
              <a:gd name="T50" fmla="*/ 2147483647 w 104"/>
              <a:gd name="T51" fmla="*/ 2147483647 h 121"/>
              <a:gd name="T52" fmla="*/ 2147483647 w 104"/>
              <a:gd name="T53" fmla="*/ 2147483647 h 121"/>
              <a:gd name="T54" fmla="*/ 2147483647 w 104"/>
              <a:gd name="T55" fmla="*/ 2147483647 h 121"/>
              <a:gd name="T56" fmla="*/ 2147483647 w 104"/>
              <a:gd name="T57" fmla="*/ 2147483647 h 121"/>
              <a:gd name="T58" fmla="*/ 0 w 104"/>
              <a:gd name="T59" fmla="*/ 2147483647 h 121"/>
              <a:gd name="T60" fmla="*/ 0 w 104"/>
              <a:gd name="T61" fmla="*/ 2147483647 h 121"/>
              <a:gd name="T62" fmla="*/ 2147483647 w 104"/>
              <a:gd name="T63" fmla="*/ 2147483647 h 121"/>
              <a:gd name="T64" fmla="*/ 2147483647 w 104"/>
              <a:gd name="T65" fmla="*/ 2147483647 h 121"/>
              <a:gd name="T66" fmla="*/ 2147483647 w 104"/>
              <a:gd name="T67" fmla="*/ 2147483647 h 121"/>
              <a:gd name="T68" fmla="*/ 2147483647 w 104"/>
              <a:gd name="T69" fmla="*/ 2147483647 h 121"/>
              <a:gd name="T70" fmla="*/ 2147483647 w 104"/>
              <a:gd name="T71" fmla="*/ 2147483647 h 121"/>
              <a:gd name="T72" fmla="*/ 2147483647 w 104"/>
              <a:gd name="T73" fmla="*/ 2147483647 h 121"/>
              <a:gd name="T74" fmla="*/ 2147483647 w 104"/>
              <a:gd name="T75" fmla="*/ 2147483647 h 1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
              <a:gd name="T115" fmla="*/ 0 h 121"/>
              <a:gd name="T116" fmla="*/ 104 w 104"/>
              <a:gd name="T117" fmla="*/ 121 h 1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 h="121">
                <a:moveTo>
                  <a:pt x="79" y="2"/>
                </a:moveTo>
                <a:lnTo>
                  <a:pt x="77" y="6"/>
                </a:lnTo>
                <a:lnTo>
                  <a:pt x="75" y="12"/>
                </a:lnTo>
                <a:lnTo>
                  <a:pt x="75" y="14"/>
                </a:lnTo>
                <a:lnTo>
                  <a:pt x="77" y="18"/>
                </a:lnTo>
                <a:lnTo>
                  <a:pt x="79" y="20"/>
                </a:lnTo>
                <a:lnTo>
                  <a:pt x="85" y="22"/>
                </a:lnTo>
                <a:lnTo>
                  <a:pt x="87" y="20"/>
                </a:lnTo>
                <a:lnTo>
                  <a:pt x="92" y="20"/>
                </a:lnTo>
                <a:lnTo>
                  <a:pt x="96" y="18"/>
                </a:lnTo>
                <a:lnTo>
                  <a:pt x="98" y="20"/>
                </a:lnTo>
                <a:lnTo>
                  <a:pt x="98" y="22"/>
                </a:lnTo>
                <a:lnTo>
                  <a:pt x="98" y="25"/>
                </a:lnTo>
                <a:lnTo>
                  <a:pt x="102" y="27"/>
                </a:lnTo>
                <a:lnTo>
                  <a:pt x="102" y="29"/>
                </a:lnTo>
                <a:lnTo>
                  <a:pt x="102" y="33"/>
                </a:lnTo>
                <a:lnTo>
                  <a:pt x="100" y="37"/>
                </a:lnTo>
                <a:lnTo>
                  <a:pt x="94" y="41"/>
                </a:lnTo>
                <a:lnTo>
                  <a:pt x="92" y="45"/>
                </a:lnTo>
                <a:lnTo>
                  <a:pt x="94" y="46"/>
                </a:lnTo>
                <a:lnTo>
                  <a:pt x="100" y="52"/>
                </a:lnTo>
                <a:lnTo>
                  <a:pt x="102" y="54"/>
                </a:lnTo>
                <a:lnTo>
                  <a:pt x="104" y="58"/>
                </a:lnTo>
                <a:lnTo>
                  <a:pt x="104" y="62"/>
                </a:lnTo>
                <a:lnTo>
                  <a:pt x="104" y="66"/>
                </a:lnTo>
                <a:lnTo>
                  <a:pt x="102" y="71"/>
                </a:lnTo>
                <a:lnTo>
                  <a:pt x="100" y="79"/>
                </a:lnTo>
                <a:lnTo>
                  <a:pt x="98" y="83"/>
                </a:lnTo>
                <a:lnTo>
                  <a:pt x="96" y="87"/>
                </a:lnTo>
                <a:lnTo>
                  <a:pt x="92" y="89"/>
                </a:lnTo>
                <a:lnTo>
                  <a:pt x="87" y="87"/>
                </a:lnTo>
                <a:lnTo>
                  <a:pt x="83" y="89"/>
                </a:lnTo>
                <a:lnTo>
                  <a:pt x="79" y="89"/>
                </a:lnTo>
                <a:lnTo>
                  <a:pt x="77" y="87"/>
                </a:lnTo>
                <a:lnTo>
                  <a:pt x="75" y="85"/>
                </a:lnTo>
                <a:lnTo>
                  <a:pt x="73" y="81"/>
                </a:lnTo>
                <a:lnTo>
                  <a:pt x="69" y="81"/>
                </a:lnTo>
                <a:lnTo>
                  <a:pt x="67" y="83"/>
                </a:lnTo>
                <a:lnTo>
                  <a:pt x="62" y="87"/>
                </a:lnTo>
                <a:lnTo>
                  <a:pt x="60" y="87"/>
                </a:lnTo>
                <a:lnTo>
                  <a:pt x="56" y="91"/>
                </a:lnTo>
                <a:lnTo>
                  <a:pt x="54" y="93"/>
                </a:lnTo>
                <a:lnTo>
                  <a:pt x="54" y="98"/>
                </a:lnTo>
                <a:lnTo>
                  <a:pt x="56" y="104"/>
                </a:lnTo>
                <a:lnTo>
                  <a:pt x="60" y="112"/>
                </a:lnTo>
                <a:lnTo>
                  <a:pt x="58" y="112"/>
                </a:lnTo>
                <a:lnTo>
                  <a:pt x="54" y="110"/>
                </a:lnTo>
                <a:lnTo>
                  <a:pt x="52" y="110"/>
                </a:lnTo>
                <a:lnTo>
                  <a:pt x="48" y="114"/>
                </a:lnTo>
                <a:lnTo>
                  <a:pt x="44" y="116"/>
                </a:lnTo>
                <a:lnTo>
                  <a:pt x="40" y="121"/>
                </a:lnTo>
                <a:lnTo>
                  <a:pt x="37" y="117"/>
                </a:lnTo>
                <a:lnTo>
                  <a:pt x="33" y="114"/>
                </a:lnTo>
                <a:lnTo>
                  <a:pt x="29" y="106"/>
                </a:lnTo>
                <a:lnTo>
                  <a:pt x="25" y="100"/>
                </a:lnTo>
                <a:lnTo>
                  <a:pt x="19" y="94"/>
                </a:lnTo>
                <a:lnTo>
                  <a:pt x="14" y="89"/>
                </a:lnTo>
                <a:lnTo>
                  <a:pt x="8" y="83"/>
                </a:lnTo>
                <a:lnTo>
                  <a:pt x="4" y="77"/>
                </a:lnTo>
                <a:lnTo>
                  <a:pt x="0" y="69"/>
                </a:lnTo>
                <a:lnTo>
                  <a:pt x="0" y="60"/>
                </a:lnTo>
                <a:lnTo>
                  <a:pt x="0" y="54"/>
                </a:lnTo>
                <a:lnTo>
                  <a:pt x="4" y="50"/>
                </a:lnTo>
                <a:lnTo>
                  <a:pt x="6" y="46"/>
                </a:lnTo>
                <a:lnTo>
                  <a:pt x="10" y="45"/>
                </a:lnTo>
                <a:lnTo>
                  <a:pt x="12" y="41"/>
                </a:lnTo>
                <a:lnTo>
                  <a:pt x="16" y="37"/>
                </a:lnTo>
                <a:lnTo>
                  <a:pt x="16" y="31"/>
                </a:lnTo>
                <a:lnTo>
                  <a:pt x="14" y="25"/>
                </a:lnTo>
                <a:lnTo>
                  <a:pt x="31" y="25"/>
                </a:lnTo>
                <a:lnTo>
                  <a:pt x="40" y="25"/>
                </a:lnTo>
                <a:lnTo>
                  <a:pt x="48" y="23"/>
                </a:lnTo>
                <a:lnTo>
                  <a:pt x="50" y="22"/>
                </a:lnTo>
                <a:lnTo>
                  <a:pt x="50" y="14"/>
                </a:lnTo>
                <a:lnTo>
                  <a:pt x="48" y="0"/>
                </a:lnTo>
                <a:lnTo>
                  <a:pt x="79" y="2"/>
                </a:lnTo>
                <a:close/>
              </a:path>
            </a:pathLst>
          </a:custGeom>
          <a:solidFill>
            <a:srgbClr val="FFCC66"/>
          </a:solidFill>
          <a:ln w="9525">
            <a:noFill/>
            <a:round/>
            <a:headEnd/>
            <a:tailEnd/>
          </a:ln>
        </p:spPr>
        <p:txBody>
          <a:bodyPr/>
          <a:lstStyle/>
          <a:p>
            <a:endParaRPr lang="it-IT"/>
          </a:p>
        </p:txBody>
      </p:sp>
      <p:sp>
        <p:nvSpPr>
          <p:cNvPr id="15744" name="Freeform 682"/>
          <p:cNvSpPr>
            <a:spLocks noChangeAspect="1"/>
          </p:cNvSpPr>
          <p:nvPr/>
        </p:nvSpPr>
        <p:spPr bwMode="auto">
          <a:xfrm>
            <a:off x="4343400" y="4217988"/>
            <a:ext cx="176213" cy="204787"/>
          </a:xfrm>
          <a:custGeom>
            <a:avLst/>
            <a:gdLst>
              <a:gd name="T0" fmla="*/ 2147483647 w 104"/>
              <a:gd name="T1" fmla="*/ 2147483647 h 121"/>
              <a:gd name="T2" fmla="*/ 2147483647 w 104"/>
              <a:gd name="T3" fmla="*/ 2147483647 h 121"/>
              <a:gd name="T4" fmla="*/ 2147483647 w 104"/>
              <a:gd name="T5" fmla="*/ 2147483647 h 121"/>
              <a:gd name="T6" fmla="*/ 2147483647 w 104"/>
              <a:gd name="T7" fmla="*/ 2147483647 h 121"/>
              <a:gd name="T8" fmla="*/ 2147483647 w 104"/>
              <a:gd name="T9" fmla="*/ 2147483647 h 121"/>
              <a:gd name="T10" fmla="*/ 2147483647 w 104"/>
              <a:gd name="T11" fmla="*/ 2147483647 h 121"/>
              <a:gd name="T12" fmla="*/ 2147483647 w 104"/>
              <a:gd name="T13" fmla="*/ 2147483647 h 121"/>
              <a:gd name="T14" fmla="*/ 2147483647 w 104"/>
              <a:gd name="T15" fmla="*/ 2147483647 h 121"/>
              <a:gd name="T16" fmla="*/ 2147483647 w 104"/>
              <a:gd name="T17" fmla="*/ 2147483647 h 121"/>
              <a:gd name="T18" fmla="*/ 2147483647 w 104"/>
              <a:gd name="T19" fmla="*/ 2147483647 h 121"/>
              <a:gd name="T20" fmla="*/ 2147483647 w 104"/>
              <a:gd name="T21" fmla="*/ 2147483647 h 121"/>
              <a:gd name="T22" fmla="*/ 2147483647 w 104"/>
              <a:gd name="T23" fmla="*/ 2147483647 h 121"/>
              <a:gd name="T24" fmla="*/ 2147483647 w 104"/>
              <a:gd name="T25" fmla="*/ 2147483647 h 121"/>
              <a:gd name="T26" fmla="*/ 2147483647 w 104"/>
              <a:gd name="T27" fmla="*/ 2147483647 h 121"/>
              <a:gd name="T28" fmla="*/ 2147483647 w 104"/>
              <a:gd name="T29" fmla="*/ 2147483647 h 121"/>
              <a:gd name="T30" fmla="*/ 2147483647 w 104"/>
              <a:gd name="T31" fmla="*/ 2147483647 h 121"/>
              <a:gd name="T32" fmla="*/ 2147483647 w 104"/>
              <a:gd name="T33" fmla="*/ 2147483647 h 121"/>
              <a:gd name="T34" fmla="*/ 2147483647 w 104"/>
              <a:gd name="T35" fmla="*/ 2147483647 h 121"/>
              <a:gd name="T36" fmla="*/ 2147483647 w 104"/>
              <a:gd name="T37" fmla="*/ 2147483647 h 121"/>
              <a:gd name="T38" fmla="*/ 2147483647 w 104"/>
              <a:gd name="T39" fmla="*/ 2147483647 h 121"/>
              <a:gd name="T40" fmla="*/ 2147483647 w 104"/>
              <a:gd name="T41" fmla="*/ 2147483647 h 121"/>
              <a:gd name="T42" fmla="*/ 2147483647 w 104"/>
              <a:gd name="T43" fmla="*/ 2147483647 h 121"/>
              <a:gd name="T44" fmla="*/ 2147483647 w 104"/>
              <a:gd name="T45" fmla="*/ 2147483647 h 121"/>
              <a:gd name="T46" fmla="*/ 2147483647 w 104"/>
              <a:gd name="T47" fmla="*/ 2147483647 h 121"/>
              <a:gd name="T48" fmla="*/ 2147483647 w 104"/>
              <a:gd name="T49" fmla="*/ 2147483647 h 121"/>
              <a:gd name="T50" fmla="*/ 2147483647 w 104"/>
              <a:gd name="T51" fmla="*/ 2147483647 h 121"/>
              <a:gd name="T52" fmla="*/ 2147483647 w 104"/>
              <a:gd name="T53" fmla="*/ 2147483647 h 121"/>
              <a:gd name="T54" fmla="*/ 2147483647 w 104"/>
              <a:gd name="T55" fmla="*/ 2147483647 h 121"/>
              <a:gd name="T56" fmla="*/ 2147483647 w 104"/>
              <a:gd name="T57" fmla="*/ 2147483647 h 121"/>
              <a:gd name="T58" fmla="*/ 0 w 104"/>
              <a:gd name="T59" fmla="*/ 2147483647 h 121"/>
              <a:gd name="T60" fmla="*/ 0 w 104"/>
              <a:gd name="T61" fmla="*/ 2147483647 h 121"/>
              <a:gd name="T62" fmla="*/ 2147483647 w 104"/>
              <a:gd name="T63" fmla="*/ 2147483647 h 121"/>
              <a:gd name="T64" fmla="*/ 2147483647 w 104"/>
              <a:gd name="T65" fmla="*/ 2147483647 h 121"/>
              <a:gd name="T66" fmla="*/ 2147483647 w 104"/>
              <a:gd name="T67" fmla="*/ 2147483647 h 121"/>
              <a:gd name="T68" fmla="*/ 2147483647 w 104"/>
              <a:gd name="T69" fmla="*/ 2147483647 h 121"/>
              <a:gd name="T70" fmla="*/ 2147483647 w 104"/>
              <a:gd name="T71" fmla="*/ 2147483647 h 121"/>
              <a:gd name="T72" fmla="*/ 2147483647 w 104"/>
              <a:gd name="T73" fmla="*/ 2147483647 h 121"/>
              <a:gd name="T74" fmla="*/ 2147483647 w 104"/>
              <a:gd name="T75" fmla="*/ 0 h 121"/>
              <a:gd name="T76" fmla="*/ 2147483647 w 104"/>
              <a:gd name="T77" fmla="*/ 2147483647 h 1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121"/>
              <a:gd name="T119" fmla="*/ 104 w 104"/>
              <a:gd name="T120" fmla="*/ 121 h 1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121">
                <a:moveTo>
                  <a:pt x="79" y="2"/>
                </a:moveTo>
                <a:lnTo>
                  <a:pt x="77" y="6"/>
                </a:lnTo>
                <a:lnTo>
                  <a:pt x="75" y="12"/>
                </a:lnTo>
                <a:lnTo>
                  <a:pt x="75" y="14"/>
                </a:lnTo>
                <a:lnTo>
                  <a:pt x="77" y="18"/>
                </a:lnTo>
                <a:lnTo>
                  <a:pt x="79" y="20"/>
                </a:lnTo>
                <a:lnTo>
                  <a:pt x="85" y="22"/>
                </a:lnTo>
                <a:lnTo>
                  <a:pt x="87" y="20"/>
                </a:lnTo>
                <a:lnTo>
                  <a:pt x="92" y="20"/>
                </a:lnTo>
                <a:lnTo>
                  <a:pt x="96" y="18"/>
                </a:lnTo>
                <a:lnTo>
                  <a:pt x="98" y="20"/>
                </a:lnTo>
                <a:lnTo>
                  <a:pt x="98" y="22"/>
                </a:lnTo>
                <a:lnTo>
                  <a:pt x="98" y="25"/>
                </a:lnTo>
                <a:lnTo>
                  <a:pt x="102" y="27"/>
                </a:lnTo>
                <a:lnTo>
                  <a:pt x="102" y="29"/>
                </a:lnTo>
                <a:lnTo>
                  <a:pt x="102" y="33"/>
                </a:lnTo>
                <a:lnTo>
                  <a:pt x="100" y="37"/>
                </a:lnTo>
                <a:lnTo>
                  <a:pt x="94" y="41"/>
                </a:lnTo>
                <a:lnTo>
                  <a:pt x="92" y="45"/>
                </a:lnTo>
                <a:lnTo>
                  <a:pt x="94" y="46"/>
                </a:lnTo>
                <a:lnTo>
                  <a:pt x="100" y="52"/>
                </a:lnTo>
                <a:lnTo>
                  <a:pt x="102" y="54"/>
                </a:lnTo>
                <a:lnTo>
                  <a:pt x="104" y="58"/>
                </a:lnTo>
                <a:lnTo>
                  <a:pt x="104" y="62"/>
                </a:lnTo>
                <a:lnTo>
                  <a:pt x="104" y="66"/>
                </a:lnTo>
                <a:lnTo>
                  <a:pt x="102" y="71"/>
                </a:lnTo>
                <a:lnTo>
                  <a:pt x="100" y="79"/>
                </a:lnTo>
                <a:lnTo>
                  <a:pt x="98" y="83"/>
                </a:lnTo>
                <a:lnTo>
                  <a:pt x="96" y="87"/>
                </a:lnTo>
                <a:lnTo>
                  <a:pt x="92" y="89"/>
                </a:lnTo>
                <a:lnTo>
                  <a:pt x="87" y="87"/>
                </a:lnTo>
                <a:lnTo>
                  <a:pt x="83" y="89"/>
                </a:lnTo>
                <a:lnTo>
                  <a:pt x="79" y="89"/>
                </a:lnTo>
                <a:lnTo>
                  <a:pt x="77" y="87"/>
                </a:lnTo>
                <a:lnTo>
                  <a:pt x="75" y="85"/>
                </a:lnTo>
                <a:lnTo>
                  <a:pt x="73" y="81"/>
                </a:lnTo>
                <a:lnTo>
                  <a:pt x="69" y="81"/>
                </a:lnTo>
                <a:lnTo>
                  <a:pt x="67" y="83"/>
                </a:lnTo>
                <a:lnTo>
                  <a:pt x="62" y="87"/>
                </a:lnTo>
                <a:lnTo>
                  <a:pt x="60" y="87"/>
                </a:lnTo>
                <a:lnTo>
                  <a:pt x="56" y="91"/>
                </a:lnTo>
                <a:lnTo>
                  <a:pt x="54" y="93"/>
                </a:lnTo>
                <a:lnTo>
                  <a:pt x="54" y="98"/>
                </a:lnTo>
                <a:lnTo>
                  <a:pt x="56" y="104"/>
                </a:lnTo>
                <a:lnTo>
                  <a:pt x="60" y="112"/>
                </a:lnTo>
                <a:lnTo>
                  <a:pt x="58" y="112"/>
                </a:lnTo>
                <a:lnTo>
                  <a:pt x="54" y="110"/>
                </a:lnTo>
                <a:lnTo>
                  <a:pt x="52" y="110"/>
                </a:lnTo>
                <a:lnTo>
                  <a:pt x="48" y="114"/>
                </a:lnTo>
                <a:lnTo>
                  <a:pt x="44" y="116"/>
                </a:lnTo>
                <a:lnTo>
                  <a:pt x="40" y="121"/>
                </a:lnTo>
                <a:lnTo>
                  <a:pt x="37" y="117"/>
                </a:lnTo>
                <a:lnTo>
                  <a:pt x="33" y="114"/>
                </a:lnTo>
                <a:lnTo>
                  <a:pt x="29" y="106"/>
                </a:lnTo>
                <a:lnTo>
                  <a:pt x="25" y="100"/>
                </a:lnTo>
                <a:lnTo>
                  <a:pt x="19" y="94"/>
                </a:lnTo>
                <a:lnTo>
                  <a:pt x="14" y="89"/>
                </a:lnTo>
                <a:lnTo>
                  <a:pt x="8" y="83"/>
                </a:lnTo>
                <a:lnTo>
                  <a:pt x="4" y="77"/>
                </a:lnTo>
                <a:lnTo>
                  <a:pt x="0" y="69"/>
                </a:lnTo>
                <a:lnTo>
                  <a:pt x="0" y="60"/>
                </a:lnTo>
                <a:lnTo>
                  <a:pt x="0" y="54"/>
                </a:lnTo>
                <a:lnTo>
                  <a:pt x="4" y="50"/>
                </a:lnTo>
                <a:lnTo>
                  <a:pt x="6" y="46"/>
                </a:lnTo>
                <a:lnTo>
                  <a:pt x="10" y="45"/>
                </a:lnTo>
                <a:lnTo>
                  <a:pt x="12" y="41"/>
                </a:lnTo>
                <a:lnTo>
                  <a:pt x="16" y="37"/>
                </a:lnTo>
                <a:lnTo>
                  <a:pt x="16" y="31"/>
                </a:lnTo>
                <a:lnTo>
                  <a:pt x="14" y="25"/>
                </a:lnTo>
                <a:lnTo>
                  <a:pt x="31" y="25"/>
                </a:lnTo>
                <a:lnTo>
                  <a:pt x="40" y="25"/>
                </a:lnTo>
                <a:lnTo>
                  <a:pt x="48" y="23"/>
                </a:lnTo>
                <a:lnTo>
                  <a:pt x="50" y="22"/>
                </a:lnTo>
                <a:lnTo>
                  <a:pt x="50" y="14"/>
                </a:lnTo>
                <a:lnTo>
                  <a:pt x="48" y="0"/>
                </a:lnTo>
                <a:lnTo>
                  <a:pt x="79" y="2"/>
                </a:lnTo>
              </a:path>
            </a:pathLst>
          </a:custGeom>
          <a:solidFill>
            <a:srgbClr val="FFCC66"/>
          </a:solidFill>
          <a:ln w="0">
            <a:solidFill>
              <a:srgbClr val="6600FF"/>
            </a:solidFill>
            <a:round/>
            <a:headEnd/>
            <a:tailEnd/>
          </a:ln>
        </p:spPr>
        <p:txBody>
          <a:bodyPr/>
          <a:lstStyle/>
          <a:p>
            <a:endParaRPr lang="it-IT"/>
          </a:p>
        </p:txBody>
      </p:sp>
      <p:sp>
        <p:nvSpPr>
          <p:cNvPr id="15745" name="Freeform 683"/>
          <p:cNvSpPr>
            <a:spLocks noChangeAspect="1"/>
          </p:cNvSpPr>
          <p:nvPr/>
        </p:nvSpPr>
        <p:spPr bwMode="auto">
          <a:xfrm>
            <a:off x="4411663" y="4178300"/>
            <a:ext cx="211137" cy="280988"/>
          </a:xfrm>
          <a:custGeom>
            <a:avLst/>
            <a:gdLst>
              <a:gd name="T0" fmla="*/ 2147483647 w 125"/>
              <a:gd name="T1" fmla="*/ 2147483647 h 165"/>
              <a:gd name="T2" fmla="*/ 2147483647 w 125"/>
              <a:gd name="T3" fmla="*/ 2147483647 h 165"/>
              <a:gd name="T4" fmla="*/ 2147483647 w 125"/>
              <a:gd name="T5" fmla="*/ 2147483647 h 165"/>
              <a:gd name="T6" fmla="*/ 2147483647 w 125"/>
              <a:gd name="T7" fmla="*/ 2147483647 h 165"/>
              <a:gd name="T8" fmla="*/ 2147483647 w 125"/>
              <a:gd name="T9" fmla="*/ 2147483647 h 165"/>
              <a:gd name="T10" fmla="*/ 2147483647 w 125"/>
              <a:gd name="T11" fmla="*/ 2147483647 h 165"/>
              <a:gd name="T12" fmla="*/ 2147483647 w 125"/>
              <a:gd name="T13" fmla="*/ 2147483647 h 165"/>
              <a:gd name="T14" fmla="*/ 2147483647 w 125"/>
              <a:gd name="T15" fmla="*/ 2147483647 h 165"/>
              <a:gd name="T16" fmla="*/ 2147483647 w 125"/>
              <a:gd name="T17" fmla="*/ 2147483647 h 165"/>
              <a:gd name="T18" fmla="*/ 2147483647 w 125"/>
              <a:gd name="T19" fmla="*/ 2147483647 h 165"/>
              <a:gd name="T20" fmla="*/ 2147483647 w 125"/>
              <a:gd name="T21" fmla="*/ 2147483647 h 165"/>
              <a:gd name="T22" fmla="*/ 2147483647 w 125"/>
              <a:gd name="T23" fmla="*/ 2147483647 h 165"/>
              <a:gd name="T24" fmla="*/ 2147483647 w 125"/>
              <a:gd name="T25" fmla="*/ 2147483647 h 165"/>
              <a:gd name="T26" fmla="*/ 2147483647 w 125"/>
              <a:gd name="T27" fmla="*/ 2147483647 h 165"/>
              <a:gd name="T28" fmla="*/ 2147483647 w 125"/>
              <a:gd name="T29" fmla="*/ 2147483647 h 165"/>
              <a:gd name="T30" fmla="*/ 2147483647 w 125"/>
              <a:gd name="T31" fmla="*/ 2147483647 h 165"/>
              <a:gd name="T32" fmla="*/ 2147483647 w 125"/>
              <a:gd name="T33" fmla="*/ 2147483647 h 165"/>
              <a:gd name="T34" fmla="*/ 2147483647 w 125"/>
              <a:gd name="T35" fmla="*/ 2147483647 h 165"/>
              <a:gd name="T36" fmla="*/ 2147483647 w 125"/>
              <a:gd name="T37" fmla="*/ 2147483647 h 165"/>
              <a:gd name="T38" fmla="*/ 2147483647 w 125"/>
              <a:gd name="T39" fmla="*/ 2147483647 h 165"/>
              <a:gd name="T40" fmla="*/ 2147483647 w 125"/>
              <a:gd name="T41" fmla="*/ 2147483647 h 165"/>
              <a:gd name="T42" fmla="*/ 2147483647 w 125"/>
              <a:gd name="T43" fmla="*/ 2147483647 h 165"/>
              <a:gd name="T44" fmla="*/ 2147483647 w 125"/>
              <a:gd name="T45" fmla="*/ 2147483647 h 165"/>
              <a:gd name="T46" fmla="*/ 2147483647 w 125"/>
              <a:gd name="T47" fmla="*/ 2147483647 h 165"/>
              <a:gd name="T48" fmla="*/ 2147483647 w 125"/>
              <a:gd name="T49" fmla="*/ 2147483647 h 165"/>
              <a:gd name="T50" fmla="*/ 2147483647 w 125"/>
              <a:gd name="T51" fmla="*/ 2147483647 h 165"/>
              <a:gd name="T52" fmla="*/ 2147483647 w 125"/>
              <a:gd name="T53" fmla="*/ 2147483647 h 165"/>
              <a:gd name="T54" fmla="*/ 2147483647 w 125"/>
              <a:gd name="T55" fmla="*/ 2147483647 h 165"/>
              <a:gd name="T56" fmla="*/ 2147483647 w 125"/>
              <a:gd name="T57" fmla="*/ 2147483647 h 165"/>
              <a:gd name="T58" fmla="*/ 2147483647 w 125"/>
              <a:gd name="T59" fmla="*/ 2147483647 h 165"/>
              <a:gd name="T60" fmla="*/ 2147483647 w 125"/>
              <a:gd name="T61" fmla="*/ 2147483647 h 165"/>
              <a:gd name="T62" fmla="*/ 2147483647 w 125"/>
              <a:gd name="T63" fmla="*/ 2147483647 h 165"/>
              <a:gd name="T64" fmla="*/ 2147483647 w 125"/>
              <a:gd name="T65" fmla="*/ 2147483647 h 165"/>
              <a:gd name="T66" fmla="*/ 2147483647 w 125"/>
              <a:gd name="T67" fmla="*/ 2147483647 h 165"/>
              <a:gd name="T68" fmla="*/ 2147483647 w 125"/>
              <a:gd name="T69" fmla="*/ 2147483647 h 165"/>
              <a:gd name="T70" fmla="*/ 2147483647 w 125"/>
              <a:gd name="T71" fmla="*/ 2147483647 h 165"/>
              <a:gd name="T72" fmla="*/ 2147483647 w 125"/>
              <a:gd name="T73" fmla="*/ 2147483647 h 165"/>
              <a:gd name="T74" fmla="*/ 2147483647 w 125"/>
              <a:gd name="T75" fmla="*/ 2147483647 h 165"/>
              <a:gd name="T76" fmla="*/ 2147483647 w 125"/>
              <a:gd name="T77" fmla="*/ 2147483647 h 165"/>
              <a:gd name="T78" fmla="*/ 2147483647 w 125"/>
              <a:gd name="T79" fmla="*/ 2147483647 h 165"/>
              <a:gd name="T80" fmla="*/ 2147483647 w 125"/>
              <a:gd name="T81" fmla="*/ 2147483647 h 165"/>
              <a:gd name="T82" fmla="*/ 2147483647 w 125"/>
              <a:gd name="T83" fmla="*/ 2147483647 h 165"/>
              <a:gd name="T84" fmla="*/ 2147483647 w 125"/>
              <a:gd name="T85" fmla="*/ 2147483647 h 165"/>
              <a:gd name="T86" fmla="*/ 2147483647 w 125"/>
              <a:gd name="T87" fmla="*/ 2147483647 h 1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5"/>
              <a:gd name="T133" fmla="*/ 0 h 165"/>
              <a:gd name="T134" fmla="*/ 125 w 125"/>
              <a:gd name="T135" fmla="*/ 165 h 1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5" h="165">
                <a:moveTo>
                  <a:pt x="125" y="0"/>
                </a:moveTo>
                <a:lnTo>
                  <a:pt x="125" y="12"/>
                </a:lnTo>
                <a:lnTo>
                  <a:pt x="123" y="18"/>
                </a:lnTo>
                <a:lnTo>
                  <a:pt x="121" y="20"/>
                </a:lnTo>
                <a:lnTo>
                  <a:pt x="121" y="25"/>
                </a:lnTo>
                <a:lnTo>
                  <a:pt x="121" y="45"/>
                </a:lnTo>
                <a:lnTo>
                  <a:pt x="119" y="58"/>
                </a:lnTo>
                <a:lnTo>
                  <a:pt x="119" y="66"/>
                </a:lnTo>
                <a:lnTo>
                  <a:pt x="116" y="73"/>
                </a:lnTo>
                <a:lnTo>
                  <a:pt x="114" y="79"/>
                </a:lnTo>
                <a:lnTo>
                  <a:pt x="108" y="87"/>
                </a:lnTo>
                <a:lnTo>
                  <a:pt x="100" y="94"/>
                </a:lnTo>
                <a:lnTo>
                  <a:pt x="94" y="106"/>
                </a:lnTo>
                <a:lnTo>
                  <a:pt x="91" y="125"/>
                </a:lnTo>
                <a:lnTo>
                  <a:pt x="87" y="139"/>
                </a:lnTo>
                <a:lnTo>
                  <a:pt x="83" y="140"/>
                </a:lnTo>
                <a:lnTo>
                  <a:pt x="77" y="144"/>
                </a:lnTo>
                <a:lnTo>
                  <a:pt x="73" y="154"/>
                </a:lnTo>
                <a:lnTo>
                  <a:pt x="66" y="160"/>
                </a:lnTo>
                <a:lnTo>
                  <a:pt x="60" y="158"/>
                </a:lnTo>
                <a:lnTo>
                  <a:pt x="54" y="156"/>
                </a:lnTo>
                <a:lnTo>
                  <a:pt x="50" y="156"/>
                </a:lnTo>
                <a:lnTo>
                  <a:pt x="43" y="158"/>
                </a:lnTo>
                <a:lnTo>
                  <a:pt x="39" y="158"/>
                </a:lnTo>
                <a:lnTo>
                  <a:pt x="35" y="156"/>
                </a:lnTo>
                <a:lnTo>
                  <a:pt x="27" y="156"/>
                </a:lnTo>
                <a:lnTo>
                  <a:pt x="23" y="158"/>
                </a:lnTo>
                <a:lnTo>
                  <a:pt x="20" y="162"/>
                </a:lnTo>
                <a:lnTo>
                  <a:pt x="16" y="165"/>
                </a:lnTo>
                <a:lnTo>
                  <a:pt x="8" y="154"/>
                </a:lnTo>
                <a:lnTo>
                  <a:pt x="0" y="142"/>
                </a:lnTo>
                <a:lnTo>
                  <a:pt x="4" y="139"/>
                </a:lnTo>
                <a:lnTo>
                  <a:pt x="8" y="135"/>
                </a:lnTo>
                <a:lnTo>
                  <a:pt x="10" y="133"/>
                </a:lnTo>
                <a:lnTo>
                  <a:pt x="14" y="133"/>
                </a:lnTo>
                <a:lnTo>
                  <a:pt x="18" y="135"/>
                </a:lnTo>
                <a:lnTo>
                  <a:pt x="20" y="135"/>
                </a:lnTo>
                <a:lnTo>
                  <a:pt x="16" y="127"/>
                </a:lnTo>
                <a:lnTo>
                  <a:pt x="14" y="121"/>
                </a:lnTo>
                <a:lnTo>
                  <a:pt x="14" y="116"/>
                </a:lnTo>
                <a:lnTo>
                  <a:pt x="16" y="114"/>
                </a:lnTo>
                <a:lnTo>
                  <a:pt x="20" y="110"/>
                </a:lnTo>
                <a:lnTo>
                  <a:pt x="22" y="110"/>
                </a:lnTo>
                <a:lnTo>
                  <a:pt x="27" y="106"/>
                </a:lnTo>
                <a:lnTo>
                  <a:pt x="29" y="104"/>
                </a:lnTo>
                <a:lnTo>
                  <a:pt x="33" y="104"/>
                </a:lnTo>
                <a:lnTo>
                  <a:pt x="35" y="108"/>
                </a:lnTo>
                <a:lnTo>
                  <a:pt x="37" y="110"/>
                </a:lnTo>
                <a:lnTo>
                  <a:pt x="39" y="112"/>
                </a:lnTo>
                <a:lnTo>
                  <a:pt x="43" y="112"/>
                </a:lnTo>
                <a:lnTo>
                  <a:pt x="47" y="110"/>
                </a:lnTo>
                <a:lnTo>
                  <a:pt x="52" y="112"/>
                </a:lnTo>
                <a:lnTo>
                  <a:pt x="56" y="110"/>
                </a:lnTo>
                <a:lnTo>
                  <a:pt x="58" y="106"/>
                </a:lnTo>
                <a:lnTo>
                  <a:pt x="60" y="102"/>
                </a:lnTo>
                <a:lnTo>
                  <a:pt x="62" y="94"/>
                </a:lnTo>
                <a:lnTo>
                  <a:pt x="64" y="89"/>
                </a:lnTo>
                <a:lnTo>
                  <a:pt x="64" y="85"/>
                </a:lnTo>
                <a:lnTo>
                  <a:pt x="64" y="81"/>
                </a:lnTo>
                <a:lnTo>
                  <a:pt x="62" y="77"/>
                </a:lnTo>
                <a:lnTo>
                  <a:pt x="60" y="75"/>
                </a:lnTo>
                <a:lnTo>
                  <a:pt x="54" y="69"/>
                </a:lnTo>
                <a:lnTo>
                  <a:pt x="52" y="68"/>
                </a:lnTo>
                <a:lnTo>
                  <a:pt x="54" y="64"/>
                </a:lnTo>
                <a:lnTo>
                  <a:pt x="60" y="60"/>
                </a:lnTo>
                <a:lnTo>
                  <a:pt x="62" y="56"/>
                </a:lnTo>
                <a:lnTo>
                  <a:pt x="62" y="52"/>
                </a:lnTo>
                <a:lnTo>
                  <a:pt x="62" y="50"/>
                </a:lnTo>
                <a:lnTo>
                  <a:pt x="58" y="48"/>
                </a:lnTo>
                <a:lnTo>
                  <a:pt x="58" y="45"/>
                </a:lnTo>
                <a:lnTo>
                  <a:pt x="58" y="43"/>
                </a:lnTo>
                <a:lnTo>
                  <a:pt x="56" y="41"/>
                </a:lnTo>
                <a:lnTo>
                  <a:pt x="52" y="43"/>
                </a:lnTo>
                <a:lnTo>
                  <a:pt x="47" y="43"/>
                </a:lnTo>
                <a:lnTo>
                  <a:pt x="45" y="45"/>
                </a:lnTo>
                <a:lnTo>
                  <a:pt x="41" y="43"/>
                </a:lnTo>
                <a:lnTo>
                  <a:pt x="37" y="41"/>
                </a:lnTo>
                <a:lnTo>
                  <a:pt x="37" y="37"/>
                </a:lnTo>
                <a:lnTo>
                  <a:pt x="37" y="35"/>
                </a:lnTo>
                <a:lnTo>
                  <a:pt x="39" y="29"/>
                </a:lnTo>
                <a:lnTo>
                  <a:pt x="41" y="25"/>
                </a:lnTo>
                <a:lnTo>
                  <a:pt x="85" y="33"/>
                </a:lnTo>
                <a:lnTo>
                  <a:pt x="91" y="12"/>
                </a:lnTo>
                <a:lnTo>
                  <a:pt x="93" y="6"/>
                </a:lnTo>
                <a:lnTo>
                  <a:pt x="96" y="4"/>
                </a:lnTo>
                <a:lnTo>
                  <a:pt x="100" y="2"/>
                </a:lnTo>
                <a:lnTo>
                  <a:pt x="104" y="2"/>
                </a:lnTo>
                <a:lnTo>
                  <a:pt x="114" y="2"/>
                </a:lnTo>
                <a:lnTo>
                  <a:pt x="125" y="0"/>
                </a:lnTo>
                <a:close/>
              </a:path>
            </a:pathLst>
          </a:custGeom>
          <a:solidFill>
            <a:srgbClr val="FFCC66"/>
          </a:solidFill>
          <a:ln w="9525">
            <a:noFill/>
            <a:round/>
            <a:headEnd/>
            <a:tailEnd/>
          </a:ln>
        </p:spPr>
        <p:txBody>
          <a:bodyPr/>
          <a:lstStyle/>
          <a:p>
            <a:endParaRPr lang="it-IT"/>
          </a:p>
        </p:txBody>
      </p:sp>
      <p:sp>
        <p:nvSpPr>
          <p:cNvPr id="15746" name="Freeform 684"/>
          <p:cNvSpPr>
            <a:spLocks noChangeAspect="1"/>
          </p:cNvSpPr>
          <p:nvPr/>
        </p:nvSpPr>
        <p:spPr bwMode="auto">
          <a:xfrm>
            <a:off x="4411663" y="4178300"/>
            <a:ext cx="211137" cy="280988"/>
          </a:xfrm>
          <a:custGeom>
            <a:avLst/>
            <a:gdLst>
              <a:gd name="T0" fmla="*/ 2147483647 w 125"/>
              <a:gd name="T1" fmla="*/ 2147483647 h 165"/>
              <a:gd name="T2" fmla="*/ 2147483647 w 125"/>
              <a:gd name="T3" fmla="*/ 2147483647 h 165"/>
              <a:gd name="T4" fmla="*/ 2147483647 w 125"/>
              <a:gd name="T5" fmla="*/ 2147483647 h 165"/>
              <a:gd name="T6" fmla="*/ 2147483647 w 125"/>
              <a:gd name="T7" fmla="*/ 2147483647 h 165"/>
              <a:gd name="T8" fmla="*/ 2147483647 w 125"/>
              <a:gd name="T9" fmla="*/ 2147483647 h 165"/>
              <a:gd name="T10" fmla="*/ 2147483647 w 125"/>
              <a:gd name="T11" fmla="*/ 2147483647 h 165"/>
              <a:gd name="T12" fmla="*/ 2147483647 w 125"/>
              <a:gd name="T13" fmla="*/ 2147483647 h 165"/>
              <a:gd name="T14" fmla="*/ 2147483647 w 125"/>
              <a:gd name="T15" fmla="*/ 2147483647 h 165"/>
              <a:gd name="T16" fmla="*/ 2147483647 w 125"/>
              <a:gd name="T17" fmla="*/ 2147483647 h 165"/>
              <a:gd name="T18" fmla="*/ 2147483647 w 125"/>
              <a:gd name="T19" fmla="*/ 2147483647 h 165"/>
              <a:gd name="T20" fmla="*/ 2147483647 w 125"/>
              <a:gd name="T21" fmla="*/ 2147483647 h 165"/>
              <a:gd name="T22" fmla="*/ 2147483647 w 125"/>
              <a:gd name="T23" fmla="*/ 2147483647 h 165"/>
              <a:gd name="T24" fmla="*/ 2147483647 w 125"/>
              <a:gd name="T25" fmla="*/ 2147483647 h 165"/>
              <a:gd name="T26" fmla="*/ 2147483647 w 125"/>
              <a:gd name="T27" fmla="*/ 2147483647 h 165"/>
              <a:gd name="T28" fmla="*/ 2147483647 w 125"/>
              <a:gd name="T29" fmla="*/ 2147483647 h 165"/>
              <a:gd name="T30" fmla="*/ 2147483647 w 125"/>
              <a:gd name="T31" fmla="*/ 2147483647 h 165"/>
              <a:gd name="T32" fmla="*/ 2147483647 w 125"/>
              <a:gd name="T33" fmla="*/ 2147483647 h 165"/>
              <a:gd name="T34" fmla="*/ 2147483647 w 125"/>
              <a:gd name="T35" fmla="*/ 2147483647 h 165"/>
              <a:gd name="T36" fmla="*/ 2147483647 w 125"/>
              <a:gd name="T37" fmla="*/ 2147483647 h 165"/>
              <a:gd name="T38" fmla="*/ 2147483647 w 125"/>
              <a:gd name="T39" fmla="*/ 2147483647 h 165"/>
              <a:gd name="T40" fmla="*/ 2147483647 w 125"/>
              <a:gd name="T41" fmla="*/ 2147483647 h 165"/>
              <a:gd name="T42" fmla="*/ 2147483647 w 125"/>
              <a:gd name="T43" fmla="*/ 2147483647 h 165"/>
              <a:gd name="T44" fmla="*/ 2147483647 w 125"/>
              <a:gd name="T45" fmla="*/ 2147483647 h 165"/>
              <a:gd name="T46" fmla="*/ 2147483647 w 125"/>
              <a:gd name="T47" fmla="*/ 2147483647 h 165"/>
              <a:gd name="T48" fmla="*/ 2147483647 w 125"/>
              <a:gd name="T49" fmla="*/ 2147483647 h 165"/>
              <a:gd name="T50" fmla="*/ 2147483647 w 125"/>
              <a:gd name="T51" fmla="*/ 2147483647 h 165"/>
              <a:gd name="T52" fmla="*/ 2147483647 w 125"/>
              <a:gd name="T53" fmla="*/ 2147483647 h 165"/>
              <a:gd name="T54" fmla="*/ 2147483647 w 125"/>
              <a:gd name="T55" fmla="*/ 2147483647 h 165"/>
              <a:gd name="T56" fmla="*/ 2147483647 w 125"/>
              <a:gd name="T57" fmla="*/ 2147483647 h 165"/>
              <a:gd name="T58" fmla="*/ 2147483647 w 125"/>
              <a:gd name="T59" fmla="*/ 2147483647 h 165"/>
              <a:gd name="T60" fmla="*/ 2147483647 w 125"/>
              <a:gd name="T61" fmla="*/ 2147483647 h 165"/>
              <a:gd name="T62" fmla="*/ 2147483647 w 125"/>
              <a:gd name="T63" fmla="*/ 2147483647 h 165"/>
              <a:gd name="T64" fmla="*/ 2147483647 w 125"/>
              <a:gd name="T65" fmla="*/ 2147483647 h 165"/>
              <a:gd name="T66" fmla="*/ 2147483647 w 125"/>
              <a:gd name="T67" fmla="*/ 2147483647 h 165"/>
              <a:gd name="T68" fmla="*/ 2147483647 w 125"/>
              <a:gd name="T69" fmla="*/ 2147483647 h 165"/>
              <a:gd name="T70" fmla="*/ 2147483647 w 125"/>
              <a:gd name="T71" fmla="*/ 2147483647 h 165"/>
              <a:gd name="T72" fmla="*/ 2147483647 w 125"/>
              <a:gd name="T73" fmla="*/ 2147483647 h 165"/>
              <a:gd name="T74" fmla="*/ 2147483647 w 125"/>
              <a:gd name="T75" fmla="*/ 2147483647 h 165"/>
              <a:gd name="T76" fmla="*/ 2147483647 w 125"/>
              <a:gd name="T77" fmla="*/ 2147483647 h 165"/>
              <a:gd name="T78" fmla="*/ 2147483647 w 125"/>
              <a:gd name="T79" fmla="*/ 2147483647 h 165"/>
              <a:gd name="T80" fmla="*/ 2147483647 w 125"/>
              <a:gd name="T81" fmla="*/ 2147483647 h 165"/>
              <a:gd name="T82" fmla="*/ 2147483647 w 125"/>
              <a:gd name="T83" fmla="*/ 2147483647 h 165"/>
              <a:gd name="T84" fmla="*/ 2147483647 w 125"/>
              <a:gd name="T85" fmla="*/ 2147483647 h 165"/>
              <a:gd name="T86" fmla="*/ 2147483647 w 125"/>
              <a:gd name="T87" fmla="*/ 2147483647 h 165"/>
              <a:gd name="T88" fmla="*/ 2147483647 w 125"/>
              <a:gd name="T89" fmla="*/ 2147483647 h 165"/>
              <a:gd name="T90" fmla="*/ 2147483647 w 125"/>
              <a:gd name="T91" fmla="*/ 0 h 1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165"/>
              <a:gd name="T140" fmla="*/ 125 w 125"/>
              <a:gd name="T141" fmla="*/ 165 h 1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165">
                <a:moveTo>
                  <a:pt x="125" y="0"/>
                </a:moveTo>
                <a:lnTo>
                  <a:pt x="125" y="12"/>
                </a:lnTo>
                <a:lnTo>
                  <a:pt x="123" y="18"/>
                </a:lnTo>
                <a:lnTo>
                  <a:pt x="121" y="20"/>
                </a:lnTo>
                <a:lnTo>
                  <a:pt x="121" y="25"/>
                </a:lnTo>
                <a:lnTo>
                  <a:pt x="121" y="45"/>
                </a:lnTo>
                <a:lnTo>
                  <a:pt x="119" y="58"/>
                </a:lnTo>
                <a:lnTo>
                  <a:pt x="119" y="66"/>
                </a:lnTo>
                <a:lnTo>
                  <a:pt x="116" y="73"/>
                </a:lnTo>
                <a:lnTo>
                  <a:pt x="114" y="79"/>
                </a:lnTo>
                <a:lnTo>
                  <a:pt x="108" y="87"/>
                </a:lnTo>
                <a:lnTo>
                  <a:pt x="100" y="94"/>
                </a:lnTo>
                <a:lnTo>
                  <a:pt x="94" y="106"/>
                </a:lnTo>
                <a:lnTo>
                  <a:pt x="91" y="125"/>
                </a:lnTo>
                <a:lnTo>
                  <a:pt x="87" y="139"/>
                </a:lnTo>
                <a:lnTo>
                  <a:pt x="83" y="140"/>
                </a:lnTo>
                <a:lnTo>
                  <a:pt x="77" y="144"/>
                </a:lnTo>
                <a:lnTo>
                  <a:pt x="73" y="154"/>
                </a:lnTo>
                <a:lnTo>
                  <a:pt x="66" y="160"/>
                </a:lnTo>
                <a:lnTo>
                  <a:pt x="60" y="158"/>
                </a:lnTo>
                <a:lnTo>
                  <a:pt x="54" y="156"/>
                </a:lnTo>
                <a:lnTo>
                  <a:pt x="50" y="156"/>
                </a:lnTo>
                <a:lnTo>
                  <a:pt x="43" y="158"/>
                </a:lnTo>
                <a:lnTo>
                  <a:pt x="39" y="158"/>
                </a:lnTo>
                <a:lnTo>
                  <a:pt x="35" y="156"/>
                </a:lnTo>
                <a:lnTo>
                  <a:pt x="27" y="156"/>
                </a:lnTo>
                <a:lnTo>
                  <a:pt x="23" y="158"/>
                </a:lnTo>
                <a:lnTo>
                  <a:pt x="20" y="162"/>
                </a:lnTo>
                <a:lnTo>
                  <a:pt x="16" y="165"/>
                </a:lnTo>
                <a:lnTo>
                  <a:pt x="8" y="154"/>
                </a:lnTo>
                <a:lnTo>
                  <a:pt x="0" y="142"/>
                </a:lnTo>
                <a:lnTo>
                  <a:pt x="4" y="139"/>
                </a:lnTo>
                <a:lnTo>
                  <a:pt x="8" y="135"/>
                </a:lnTo>
                <a:lnTo>
                  <a:pt x="10" y="133"/>
                </a:lnTo>
                <a:lnTo>
                  <a:pt x="14" y="133"/>
                </a:lnTo>
                <a:lnTo>
                  <a:pt x="18" y="135"/>
                </a:lnTo>
                <a:lnTo>
                  <a:pt x="20" y="135"/>
                </a:lnTo>
                <a:lnTo>
                  <a:pt x="16" y="127"/>
                </a:lnTo>
                <a:lnTo>
                  <a:pt x="14" y="121"/>
                </a:lnTo>
                <a:lnTo>
                  <a:pt x="14" y="116"/>
                </a:lnTo>
                <a:lnTo>
                  <a:pt x="16" y="114"/>
                </a:lnTo>
                <a:lnTo>
                  <a:pt x="20" y="110"/>
                </a:lnTo>
                <a:lnTo>
                  <a:pt x="22" y="110"/>
                </a:lnTo>
                <a:lnTo>
                  <a:pt x="27" y="106"/>
                </a:lnTo>
                <a:lnTo>
                  <a:pt x="29" y="104"/>
                </a:lnTo>
                <a:lnTo>
                  <a:pt x="33" y="104"/>
                </a:lnTo>
                <a:lnTo>
                  <a:pt x="35" y="108"/>
                </a:lnTo>
                <a:lnTo>
                  <a:pt x="37" y="110"/>
                </a:lnTo>
                <a:lnTo>
                  <a:pt x="39" y="112"/>
                </a:lnTo>
                <a:lnTo>
                  <a:pt x="43" y="112"/>
                </a:lnTo>
                <a:lnTo>
                  <a:pt x="47" y="110"/>
                </a:lnTo>
                <a:lnTo>
                  <a:pt x="52" y="112"/>
                </a:lnTo>
                <a:lnTo>
                  <a:pt x="56" y="110"/>
                </a:lnTo>
                <a:lnTo>
                  <a:pt x="58" y="106"/>
                </a:lnTo>
                <a:lnTo>
                  <a:pt x="60" y="102"/>
                </a:lnTo>
                <a:lnTo>
                  <a:pt x="62" y="94"/>
                </a:lnTo>
                <a:lnTo>
                  <a:pt x="64" y="89"/>
                </a:lnTo>
                <a:lnTo>
                  <a:pt x="64" y="85"/>
                </a:lnTo>
                <a:lnTo>
                  <a:pt x="64" y="81"/>
                </a:lnTo>
                <a:lnTo>
                  <a:pt x="62" y="77"/>
                </a:lnTo>
                <a:lnTo>
                  <a:pt x="60" y="75"/>
                </a:lnTo>
                <a:lnTo>
                  <a:pt x="54" y="69"/>
                </a:lnTo>
                <a:lnTo>
                  <a:pt x="52" y="68"/>
                </a:lnTo>
                <a:lnTo>
                  <a:pt x="54" y="64"/>
                </a:lnTo>
                <a:lnTo>
                  <a:pt x="60" y="60"/>
                </a:lnTo>
                <a:lnTo>
                  <a:pt x="62" y="56"/>
                </a:lnTo>
                <a:lnTo>
                  <a:pt x="62" y="52"/>
                </a:lnTo>
                <a:lnTo>
                  <a:pt x="62" y="50"/>
                </a:lnTo>
                <a:lnTo>
                  <a:pt x="58" y="48"/>
                </a:lnTo>
                <a:lnTo>
                  <a:pt x="58" y="45"/>
                </a:lnTo>
                <a:lnTo>
                  <a:pt x="58" y="43"/>
                </a:lnTo>
                <a:lnTo>
                  <a:pt x="56" y="41"/>
                </a:lnTo>
                <a:lnTo>
                  <a:pt x="52" y="43"/>
                </a:lnTo>
                <a:lnTo>
                  <a:pt x="47" y="43"/>
                </a:lnTo>
                <a:lnTo>
                  <a:pt x="45" y="45"/>
                </a:lnTo>
                <a:lnTo>
                  <a:pt x="41" y="43"/>
                </a:lnTo>
                <a:lnTo>
                  <a:pt x="37" y="41"/>
                </a:lnTo>
                <a:lnTo>
                  <a:pt x="37" y="37"/>
                </a:lnTo>
                <a:lnTo>
                  <a:pt x="37" y="35"/>
                </a:lnTo>
                <a:lnTo>
                  <a:pt x="39" y="29"/>
                </a:lnTo>
                <a:lnTo>
                  <a:pt x="41" y="25"/>
                </a:lnTo>
                <a:lnTo>
                  <a:pt x="85" y="33"/>
                </a:lnTo>
                <a:lnTo>
                  <a:pt x="91" y="12"/>
                </a:lnTo>
                <a:lnTo>
                  <a:pt x="93" y="6"/>
                </a:lnTo>
                <a:lnTo>
                  <a:pt x="96" y="4"/>
                </a:lnTo>
                <a:lnTo>
                  <a:pt x="100" y="2"/>
                </a:lnTo>
                <a:lnTo>
                  <a:pt x="104" y="2"/>
                </a:lnTo>
                <a:lnTo>
                  <a:pt x="114" y="2"/>
                </a:lnTo>
                <a:lnTo>
                  <a:pt x="125" y="0"/>
                </a:lnTo>
              </a:path>
            </a:pathLst>
          </a:custGeom>
          <a:solidFill>
            <a:srgbClr val="FFCC66"/>
          </a:solidFill>
          <a:ln w="0">
            <a:solidFill>
              <a:srgbClr val="6600FF"/>
            </a:solidFill>
            <a:round/>
            <a:headEnd/>
            <a:tailEnd/>
          </a:ln>
        </p:spPr>
        <p:txBody>
          <a:bodyPr/>
          <a:lstStyle/>
          <a:p>
            <a:endParaRPr lang="it-IT"/>
          </a:p>
        </p:txBody>
      </p:sp>
      <p:sp>
        <p:nvSpPr>
          <p:cNvPr id="15747" name="Freeform 685"/>
          <p:cNvSpPr>
            <a:spLocks noChangeAspect="1"/>
          </p:cNvSpPr>
          <p:nvPr/>
        </p:nvSpPr>
        <p:spPr bwMode="auto">
          <a:xfrm>
            <a:off x="5078413" y="4146550"/>
            <a:ext cx="227012" cy="276225"/>
          </a:xfrm>
          <a:custGeom>
            <a:avLst/>
            <a:gdLst>
              <a:gd name="T0" fmla="*/ 2147483647 w 134"/>
              <a:gd name="T1" fmla="*/ 2147483647 h 163"/>
              <a:gd name="T2" fmla="*/ 2147483647 w 134"/>
              <a:gd name="T3" fmla="*/ 2147483647 h 163"/>
              <a:gd name="T4" fmla="*/ 2147483647 w 134"/>
              <a:gd name="T5" fmla="*/ 2147483647 h 163"/>
              <a:gd name="T6" fmla="*/ 2147483647 w 134"/>
              <a:gd name="T7" fmla="*/ 2147483647 h 163"/>
              <a:gd name="T8" fmla="*/ 2147483647 w 134"/>
              <a:gd name="T9" fmla="*/ 2147483647 h 163"/>
              <a:gd name="T10" fmla="*/ 2147483647 w 134"/>
              <a:gd name="T11" fmla="*/ 2147483647 h 163"/>
              <a:gd name="T12" fmla="*/ 2147483647 w 134"/>
              <a:gd name="T13" fmla="*/ 2147483647 h 163"/>
              <a:gd name="T14" fmla="*/ 2147483647 w 134"/>
              <a:gd name="T15" fmla="*/ 2147483647 h 163"/>
              <a:gd name="T16" fmla="*/ 2147483647 w 134"/>
              <a:gd name="T17" fmla="*/ 2147483647 h 163"/>
              <a:gd name="T18" fmla="*/ 2147483647 w 134"/>
              <a:gd name="T19" fmla="*/ 2147483647 h 163"/>
              <a:gd name="T20" fmla="*/ 2147483647 w 134"/>
              <a:gd name="T21" fmla="*/ 2147483647 h 163"/>
              <a:gd name="T22" fmla="*/ 2147483647 w 134"/>
              <a:gd name="T23" fmla="*/ 2147483647 h 163"/>
              <a:gd name="T24" fmla="*/ 2147483647 w 134"/>
              <a:gd name="T25" fmla="*/ 2147483647 h 163"/>
              <a:gd name="T26" fmla="*/ 2147483647 w 134"/>
              <a:gd name="T27" fmla="*/ 0 h 163"/>
              <a:gd name="T28" fmla="*/ 2147483647 w 134"/>
              <a:gd name="T29" fmla="*/ 0 h 163"/>
              <a:gd name="T30" fmla="*/ 0 w 134"/>
              <a:gd name="T31" fmla="*/ 0 h 163"/>
              <a:gd name="T32" fmla="*/ 0 w 134"/>
              <a:gd name="T33" fmla="*/ 2147483647 h 163"/>
              <a:gd name="T34" fmla="*/ 0 w 134"/>
              <a:gd name="T35" fmla="*/ 2147483647 h 163"/>
              <a:gd name="T36" fmla="*/ 2147483647 w 134"/>
              <a:gd name="T37" fmla="*/ 2147483647 h 163"/>
              <a:gd name="T38" fmla="*/ 2147483647 w 134"/>
              <a:gd name="T39" fmla="*/ 2147483647 h 163"/>
              <a:gd name="T40" fmla="*/ 2147483647 w 134"/>
              <a:gd name="T41" fmla="*/ 2147483647 h 163"/>
              <a:gd name="T42" fmla="*/ 2147483647 w 134"/>
              <a:gd name="T43" fmla="*/ 2147483647 h 163"/>
              <a:gd name="T44" fmla="*/ 2147483647 w 134"/>
              <a:gd name="T45" fmla="*/ 2147483647 h 163"/>
              <a:gd name="T46" fmla="*/ 0 w 134"/>
              <a:gd name="T47" fmla="*/ 2147483647 h 163"/>
              <a:gd name="T48" fmla="*/ 2147483647 w 134"/>
              <a:gd name="T49" fmla="*/ 2147483647 h 163"/>
              <a:gd name="T50" fmla="*/ 2147483647 w 134"/>
              <a:gd name="T51" fmla="*/ 2147483647 h 163"/>
              <a:gd name="T52" fmla="*/ 2147483647 w 134"/>
              <a:gd name="T53" fmla="*/ 2147483647 h 163"/>
              <a:gd name="T54" fmla="*/ 2147483647 w 134"/>
              <a:gd name="T55" fmla="*/ 2147483647 h 163"/>
              <a:gd name="T56" fmla="*/ 2147483647 w 134"/>
              <a:gd name="T57" fmla="*/ 2147483647 h 163"/>
              <a:gd name="T58" fmla="*/ 2147483647 w 134"/>
              <a:gd name="T59" fmla="*/ 2147483647 h 163"/>
              <a:gd name="T60" fmla="*/ 2147483647 w 134"/>
              <a:gd name="T61" fmla="*/ 2147483647 h 163"/>
              <a:gd name="T62" fmla="*/ 2147483647 w 134"/>
              <a:gd name="T63" fmla="*/ 2147483647 h 163"/>
              <a:gd name="T64" fmla="*/ 2147483647 w 134"/>
              <a:gd name="T65" fmla="*/ 2147483647 h 163"/>
              <a:gd name="T66" fmla="*/ 2147483647 w 134"/>
              <a:gd name="T67" fmla="*/ 2147483647 h 163"/>
              <a:gd name="T68" fmla="*/ 2147483647 w 134"/>
              <a:gd name="T69" fmla="*/ 2147483647 h 163"/>
              <a:gd name="T70" fmla="*/ 2147483647 w 134"/>
              <a:gd name="T71" fmla="*/ 2147483647 h 1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
              <a:gd name="T109" fmla="*/ 0 h 163"/>
              <a:gd name="T110" fmla="*/ 134 w 134"/>
              <a:gd name="T111" fmla="*/ 163 h 1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 h="163">
                <a:moveTo>
                  <a:pt x="122" y="115"/>
                </a:moveTo>
                <a:lnTo>
                  <a:pt x="122" y="35"/>
                </a:lnTo>
                <a:lnTo>
                  <a:pt x="126" y="25"/>
                </a:lnTo>
                <a:lnTo>
                  <a:pt x="134" y="12"/>
                </a:lnTo>
                <a:lnTo>
                  <a:pt x="124" y="8"/>
                </a:lnTo>
                <a:lnTo>
                  <a:pt x="115" y="6"/>
                </a:lnTo>
                <a:lnTo>
                  <a:pt x="105" y="12"/>
                </a:lnTo>
                <a:lnTo>
                  <a:pt x="94" y="17"/>
                </a:lnTo>
                <a:lnTo>
                  <a:pt x="80" y="16"/>
                </a:lnTo>
                <a:lnTo>
                  <a:pt x="71" y="12"/>
                </a:lnTo>
                <a:lnTo>
                  <a:pt x="61" y="6"/>
                </a:lnTo>
                <a:lnTo>
                  <a:pt x="52" y="2"/>
                </a:lnTo>
                <a:lnTo>
                  <a:pt x="40" y="2"/>
                </a:lnTo>
                <a:lnTo>
                  <a:pt x="30" y="0"/>
                </a:lnTo>
                <a:lnTo>
                  <a:pt x="15" y="0"/>
                </a:lnTo>
                <a:lnTo>
                  <a:pt x="0" y="0"/>
                </a:lnTo>
                <a:lnTo>
                  <a:pt x="0" y="6"/>
                </a:lnTo>
                <a:lnTo>
                  <a:pt x="0" y="12"/>
                </a:lnTo>
                <a:lnTo>
                  <a:pt x="4" y="19"/>
                </a:lnTo>
                <a:lnTo>
                  <a:pt x="7" y="29"/>
                </a:lnTo>
                <a:lnTo>
                  <a:pt x="9" y="41"/>
                </a:lnTo>
                <a:lnTo>
                  <a:pt x="11" y="52"/>
                </a:lnTo>
                <a:lnTo>
                  <a:pt x="5" y="79"/>
                </a:lnTo>
                <a:lnTo>
                  <a:pt x="0" y="102"/>
                </a:lnTo>
                <a:lnTo>
                  <a:pt x="17" y="110"/>
                </a:lnTo>
                <a:lnTo>
                  <a:pt x="32" y="119"/>
                </a:lnTo>
                <a:lnTo>
                  <a:pt x="48" y="129"/>
                </a:lnTo>
                <a:lnTo>
                  <a:pt x="57" y="140"/>
                </a:lnTo>
                <a:lnTo>
                  <a:pt x="59" y="144"/>
                </a:lnTo>
                <a:lnTo>
                  <a:pt x="61" y="148"/>
                </a:lnTo>
                <a:lnTo>
                  <a:pt x="63" y="152"/>
                </a:lnTo>
                <a:lnTo>
                  <a:pt x="67" y="156"/>
                </a:lnTo>
                <a:lnTo>
                  <a:pt x="76" y="161"/>
                </a:lnTo>
                <a:lnTo>
                  <a:pt x="86" y="163"/>
                </a:lnTo>
                <a:lnTo>
                  <a:pt x="103" y="140"/>
                </a:lnTo>
                <a:lnTo>
                  <a:pt x="122" y="115"/>
                </a:lnTo>
                <a:close/>
              </a:path>
            </a:pathLst>
          </a:custGeom>
          <a:solidFill>
            <a:srgbClr val="FFCC66"/>
          </a:solidFill>
          <a:ln w="9525">
            <a:noFill/>
            <a:round/>
            <a:headEnd/>
            <a:tailEnd/>
          </a:ln>
        </p:spPr>
        <p:txBody>
          <a:bodyPr/>
          <a:lstStyle/>
          <a:p>
            <a:endParaRPr lang="it-IT"/>
          </a:p>
        </p:txBody>
      </p:sp>
      <p:sp>
        <p:nvSpPr>
          <p:cNvPr id="15748" name="Freeform 686"/>
          <p:cNvSpPr>
            <a:spLocks noChangeAspect="1"/>
          </p:cNvSpPr>
          <p:nvPr/>
        </p:nvSpPr>
        <p:spPr bwMode="auto">
          <a:xfrm>
            <a:off x="4951413" y="4167188"/>
            <a:ext cx="146050" cy="161925"/>
          </a:xfrm>
          <a:custGeom>
            <a:avLst/>
            <a:gdLst>
              <a:gd name="T0" fmla="*/ 2147483647 w 86"/>
              <a:gd name="T1" fmla="*/ 0 h 96"/>
              <a:gd name="T2" fmla="*/ 2147483647 w 86"/>
              <a:gd name="T3" fmla="*/ 2147483647 h 96"/>
              <a:gd name="T4" fmla="*/ 2147483647 w 86"/>
              <a:gd name="T5" fmla="*/ 2147483647 h 96"/>
              <a:gd name="T6" fmla="*/ 2147483647 w 86"/>
              <a:gd name="T7" fmla="*/ 2147483647 h 96"/>
              <a:gd name="T8" fmla="*/ 2147483647 w 86"/>
              <a:gd name="T9" fmla="*/ 2147483647 h 96"/>
              <a:gd name="T10" fmla="*/ 2147483647 w 86"/>
              <a:gd name="T11" fmla="*/ 2147483647 h 96"/>
              <a:gd name="T12" fmla="*/ 2147483647 w 86"/>
              <a:gd name="T13" fmla="*/ 2147483647 h 96"/>
              <a:gd name="T14" fmla="*/ 2147483647 w 86"/>
              <a:gd name="T15" fmla="*/ 2147483647 h 96"/>
              <a:gd name="T16" fmla="*/ 2147483647 w 86"/>
              <a:gd name="T17" fmla="*/ 2147483647 h 96"/>
              <a:gd name="T18" fmla="*/ 2147483647 w 86"/>
              <a:gd name="T19" fmla="*/ 2147483647 h 96"/>
              <a:gd name="T20" fmla="*/ 2147483647 w 86"/>
              <a:gd name="T21" fmla="*/ 2147483647 h 96"/>
              <a:gd name="T22" fmla="*/ 2147483647 w 86"/>
              <a:gd name="T23" fmla="*/ 2147483647 h 96"/>
              <a:gd name="T24" fmla="*/ 2147483647 w 86"/>
              <a:gd name="T25" fmla="*/ 2147483647 h 96"/>
              <a:gd name="T26" fmla="*/ 2147483647 w 86"/>
              <a:gd name="T27" fmla="*/ 2147483647 h 96"/>
              <a:gd name="T28" fmla="*/ 2147483647 w 86"/>
              <a:gd name="T29" fmla="*/ 2147483647 h 96"/>
              <a:gd name="T30" fmla="*/ 2147483647 w 86"/>
              <a:gd name="T31" fmla="*/ 2147483647 h 96"/>
              <a:gd name="T32" fmla="*/ 2147483647 w 86"/>
              <a:gd name="T33" fmla="*/ 2147483647 h 96"/>
              <a:gd name="T34" fmla="*/ 0 w 86"/>
              <a:gd name="T35" fmla="*/ 2147483647 h 96"/>
              <a:gd name="T36" fmla="*/ 0 w 86"/>
              <a:gd name="T37" fmla="*/ 2147483647 h 96"/>
              <a:gd name="T38" fmla="*/ 2147483647 w 86"/>
              <a:gd name="T39" fmla="*/ 2147483647 h 96"/>
              <a:gd name="T40" fmla="*/ 2147483647 w 86"/>
              <a:gd name="T41" fmla="*/ 2147483647 h 96"/>
              <a:gd name="T42" fmla="*/ 2147483647 w 86"/>
              <a:gd name="T43" fmla="*/ 2147483647 h 96"/>
              <a:gd name="T44" fmla="*/ 2147483647 w 86"/>
              <a:gd name="T45" fmla="*/ 2147483647 h 96"/>
              <a:gd name="T46" fmla="*/ 2147483647 w 86"/>
              <a:gd name="T47" fmla="*/ 2147483647 h 96"/>
              <a:gd name="T48" fmla="*/ 2147483647 w 86"/>
              <a:gd name="T49" fmla="*/ 2147483647 h 96"/>
              <a:gd name="T50" fmla="*/ 2147483647 w 86"/>
              <a:gd name="T51" fmla="*/ 2147483647 h 96"/>
              <a:gd name="T52" fmla="*/ 2147483647 w 86"/>
              <a:gd name="T53" fmla="*/ 2147483647 h 96"/>
              <a:gd name="T54" fmla="*/ 2147483647 w 86"/>
              <a:gd name="T55" fmla="*/ 2147483647 h 96"/>
              <a:gd name="T56" fmla="*/ 2147483647 w 86"/>
              <a:gd name="T57" fmla="*/ 2147483647 h 96"/>
              <a:gd name="T58" fmla="*/ 2147483647 w 86"/>
              <a:gd name="T59" fmla="*/ 2147483647 h 96"/>
              <a:gd name="T60" fmla="*/ 2147483647 w 86"/>
              <a:gd name="T61" fmla="*/ 2147483647 h 96"/>
              <a:gd name="T62" fmla="*/ 2147483647 w 86"/>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6"/>
              <a:gd name="T97" fmla="*/ 0 h 96"/>
              <a:gd name="T98" fmla="*/ 86 w 86"/>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6" h="96">
                <a:moveTo>
                  <a:pt x="77" y="0"/>
                </a:moveTo>
                <a:lnTo>
                  <a:pt x="82" y="17"/>
                </a:lnTo>
                <a:lnTo>
                  <a:pt x="86" y="40"/>
                </a:lnTo>
                <a:lnTo>
                  <a:pt x="86" y="50"/>
                </a:lnTo>
                <a:lnTo>
                  <a:pt x="84" y="55"/>
                </a:lnTo>
                <a:lnTo>
                  <a:pt x="82" y="61"/>
                </a:lnTo>
                <a:lnTo>
                  <a:pt x="79" y="65"/>
                </a:lnTo>
                <a:lnTo>
                  <a:pt x="77" y="71"/>
                </a:lnTo>
                <a:lnTo>
                  <a:pt x="75" y="75"/>
                </a:lnTo>
                <a:lnTo>
                  <a:pt x="75" y="82"/>
                </a:lnTo>
                <a:lnTo>
                  <a:pt x="75" y="90"/>
                </a:lnTo>
                <a:lnTo>
                  <a:pt x="17" y="90"/>
                </a:lnTo>
                <a:lnTo>
                  <a:pt x="15" y="94"/>
                </a:lnTo>
                <a:lnTo>
                  <a:pt x="9" y="96"/>
                </a:lnTo>
                <a:lnTo>
                  <a:pt x="6" y="96"/>
                </a:lnTo>
                <a:lnTo>
                  <a:pt x="2" y="94"/>
                </a:lnTo>
                <a:lnTo>
                  <a:pt x="2" y="82"/>
                </a:lnTo>
                <a:lnTo>
                  <a:pt x="0" y="73"/>
                </a:lnTo>
                <a:lnTo>
                  <a:pt x="0" y="65"/>
                </a:lnTo>
                <a:lnTo>
                  <a:pt x="4" y="59"/>
                </a:lnTo>
                <a:lnTo>
                  <a:pt x="8" y="53"/>
                </a:lnTo>
                <a:lnTo>
                  <a:pt x="11" y="50"/>
                </a:lnTo>
                <a:lnTo>
                  <a:pt x="23" y="42"/>
                </a:lnTo>
                <a:lnTo>
                  <a:pt x="31" y="32"/>
                </a:lnTo>
                <a:lnTo>
                  <a:pt x="27" y="29"/>
                </a:lnTo>
                <a:lnTo>
                  <a:pt x="23" y="23"/>
                </a:lnTo>
                <a:lnTo>
                  <a:pt x="23" y="15"/>
                </a:lnTo>
                <a:lnTo>
                  <a:pt x="21" y="7"/>
                </a:lnTo>
                <a:lnTo>
                  <a:pt x="31" y="7"/>
                </a:lnTo>
                <a:lnTo>
                  <a:pt x="40" y="7"/>
                </a:lnTo>
                <a:lnTo>
                  <a:pt x="63" y="4"/>
                </a:lnTo>
                <a:lnTo>
                  <a:pt x="77" y="0"/>
                </a:lnTo>
                <a:close/>
              </a:path>
            </a:pathLst>
          </a:custGeom>
          <a:solidFill>
            <a:srgbClr val="FFCC66"/>
          </a:solidFill>
          <a:ln w="9525">
            <a:noFill/>
            <a:round/>
            <a:headEnd/>
            <a:tailEnd/>
          </a:ln>
        </p:spPr>
        <p:txBody>
          <a:bodyPr/>
          <a:lstStyle/>
          <a:p>
            <a:endParaRPr lang="it-IT"/>
          </a:p>
        </p:txBody>
      </p:sp>
      <p:sp>
        <p:nvSpPr>
          <p:cNvPr id="15749" name="Freeform 687"/>
          <p:cNvSpPr>
            <a:spLocks noChangeAspect="1"/>
          </p:cNvSpPr>
          <p:nvPr/>
        </p:nvSpPr>
        <p:spPr bwMode="auto">
          <a:xfrm>
            <a:off x="4945063" y="4319588"/>
            <a:ext cx="311150" cy="350837"/>
          </a:xfrm>
          <a:custGeom>
            <a:avLst/>
            <a:gdLst>
              <a:gd name="T0" fmla="*/ 2147483647 w 184"/>
              <a:gd name="T1" fmla="*/ 0 h 207"/>
              <a:gd name="T2" fmla="*/ 2147483647 w 184"/>
              <a:gd name="T3" fmla="*/ 0 h 207"/>
              <a:gd name="T4" fmla="*/ 2147483647 w 184"/>
              <a:gd name="T5" fmla="*/ 2147483647 h 207"/>
              <a:gd name="T6" fmla="*/ 2147483647 w 184"/>
              <a:gd name="T7" fmla="*/ 2147483647 h 207"/>
              <a:gd name="T8" fmla="*/ 2147483647 w 184"/>
              <a:gd name="T9" fmla="*/ 2147483647 h 207"/>
              <a:gd name="T10" fmla="*/ 2147483647 w 184"/>
              <a:gd name="T11" fmla="*/ 2147483647 h 207"/>
              <a:gd name="T12" fmla="*/ 2147483647 w 184"/>
              <a:gd name="T13" fmla="*/ 2147483647 h 207"/>
              <a:gd name="T14" fmla="*/ 2147483647 w 184"/>
              <a:gd name="T15" fmla="*/ 2147483647 h 207"/>
              <a:gd name="T16" fmla="*/ 2147483647 w 184"/>
              <a:gd name="T17" fmla="*/ 2147483647 h 207"/>
              <a:gd name="T18" fmla="*/ 2147483647 w 184"/>
              <a:gd name="T19" fmla="*/ 2147483647 h 207"/>
              <a:gd name="T20" fmla="*/ 2147483647 w 184"/>
              <a:gd name="T21" fmla="*/ 2147483647 h 207"/>
              <a:gd name="T22" fmla="*/ 2147483647 w 184"/>
              <a:gd name="T23" fmla="*/ 2147483647 h 207"/>
              <a:gd name="T24" fmla="*/ 2147483647 w 184"/>
              <a:gd name="T25" fmla="*/ 2147483647 h 207"/>
              <a:gd name="T26" fmla="*/ 2147483647 w 184"/>
              <a:gd name="T27" fmla="*/ 2147483647 h 207"/>
              <a:gd name="T28" fmla="*/ 2147483647 w 184"/>
              <a:gd name="T29" fmla="*/ 2147483647 h 207"/>
              <a:gd name="T30" fmla="*/ 2147483647 w 184"/>
              <a:gd name="T31" fmla="*/ 2147483647 h 207"/>
              <a:gd name="T32" fmla="*/ 2147483647 w 184"/>
              <a:gd name="T33" fmla="*/ 2147483647 h 207"/>
              <a:gd name="T34" fmla="*/ 2147483647 w 184"/>
              <a:gd name="T35" fmla="*/ 2147483647 h 207"/>
              <a:gd name="T36" fmla="*/ 2147483647 w 184"/>
              <a:gd name="T37" fmla="*/ 2147483647 h 207"/>
              <a:gd name="T38" fmla="*/ 2147483647 w 184"/>
              <a:gd name="T39" fmla="*/ 2147483647 h 207"/>
              <a:gd name="T40" fmla="*/ 2147483647 w 184"/>
              <a:gd name="T41" fmla="*/ 2147483647 h 207"/>
              <a:gd name="T42" fmla="*/ 2147483647 w 184"/>
              <a:gd name="T43" fmla="*/ 2147483647 h 207"/>
              <a:gd name="T44" fmla="*/ 2147483647 w 184"/>
              <a:gd name="T45" fmla="*/ 2147483647 h 207"/>
              <a:gd name="T46" fmla="*/ 2147483647 w 184"/>
              <a:gd name="T47" fmla="*/ 2147483647 h 207"/>
              <a:gd name="T48" fmla="*/ 2147483647 w 184"/>
              <a:gd name="T49" fmla="*/ 2147483647 h 207"/>
              <a:gd name="T50" fmla="*/ 2147483647 w 184"/>
              <a:gd name="T51" fmla="*/ 2147483647 h 207"/>
              <a:gd name="T52" fmla="*/ 2147483647 w 184"/>
              <a:gd name="T53" fmla="*/ 2147483647 h 207"/>
              <a:gd name="T54" fmla="*/ 2147483647 w 184"/>
              <a:gd name="T55" fmla="*/ 2147483647 h 207"/>
              <a:gd name="T56" fmla="*/ 2147483647 w 184"/>
              <a:gd name="T57" fmla="*/ 2147483647 h 207"/>
              <a:gd name="T58" fmla="*/ 2147483647 w 184"/>
              <a:gd name="T59" fmla="*/ 2147483647 h 207"/>
              <a:gd name="T60" fmla="*/ 2147483647 w 184"/>
              <a:gd name="T61" fmla="*/ 2147483647 h 207"/>
              <a:gd name="T62" fmla="*/ 2147483647 w 184"/>
              <a:gd name="T63" fmla="*/ 2147483647 h 207"/>
              <a:gd name="T64" fmla="*/ 2147483647 w 184"/>
              <a:gd name="T65" fmla="*/ 2147483647 h 207"/>
              <a:gd name="T66" fmla="*/ 2147483647 w 184"/>
              <a:gd name="T67" fmla="*/ 2147483647 h 207"/>
              <a:gd name="T68" fmla="*/ 2147483647 w 184"/>
              <a:gd name="T69" fmla="*/ 2147483647 h 207"/>
              <a:gd name="T70" fmla="*/ 2147483647 w 184"/>
              <a:gd name="T71" fmla="*/ 2147483647 h 207"/>
              <a:gd name="T72" fmla="*/ 2147483647 w 184"/>
              <a:gd name="T73" fmla="*/ 2147483647 h 207"/>
              <a:gd name="T74" fmla="*/ 2147483647 w 184"/>
              <a:gd name="T75" fmla="*/ 2147483647 h 207"/>
              <a:gd name="T76" fmla="*/ 2147483647 w 184"/>
              <a:gd name="T77" fmla="*/ 2147483647 h 207"/>
              <a:gd name="T78" fmla="*/ 2147483647 w 184"/>
              <a:gd name="T79" fmla="*/ 2147483647 h 207"/>
              <a:gd name="T80" fmla="*/ 2147483647 w 184"/>
              <a:gd name="T81" fmla="*/ 2147483647 h 207"/>
              <a:gd name="T82" fmla="*/ 2147483647 w 184"/>
              <a:gd name="T83" fmla="*/ 2147483647 h 207"/>
              <a:gd name="T84" fmla="*/ 2147483647 w 184"/>
              <a:gd name="T85" fmla="*/ 2147483647 h 207"/>
              <a:gd name="T86" fmla="*/ 2147483647 w 184"/>
              <a:gd name="T87" fmla="*/ 2147483647 h 207"/>
              <a:gd name="T88" fmla="*/ 2147483647 w 184"/>
              <a:gd name="T89" fmla="*/ 2147483647 h 207"/>
              <a:gd name="T90" fmla="*/ 2147483647 w 184"/>
              <a:gd name="T91" fmla="*/ 2147483647 h 207"/>
              <a:gd name="T92" fmla="*/ 2147483647 w 184"/>
              <a:gd name="T93" fmla="*/ 2147483647 h 207"/>
              <a:gd name="T94" fmla="*/ 2147483647 w 184"/>
              <a:gd name="T95" fmla="*/ 2147483647 h 207"/>
              <a:gd name="T96" fmla="*/ 2147483647 w 184"/>
              <a:gd name="T97" fmla="*/ 2147483647 h 207"/>
              <a:gd name="T98" fmla="*/ 0 w 184"/>
              <a:gd name="T99" fmla="*/ 2147483647 h 207"/>
              <a:gd name="T100" fmla="*/ 0 w 184"/>
              <a:gd name="T101" fmla="*/ 2147483647 h 207"/>
              <a:gd name="T102" fmla="*/ 2147483647 w 184"/>
              <a:gd name="T103" fmla="*/ 2147483647 h 207"/>
              <a:gd name="T104" fmla="*/ 2147483647 w 184"/>
              <a:gd name="T105" fmla="*/ 2147483647 h 207"/>
              <a:gd name="T106" fmla="*/ 2147483647 w 184"/>
              <a:gd name="T107" fmla="*/ 2147483647 h 207"/>
              <a:gd name="T108" fmla="*/ 2147483647 w 184"/>
              <a:gd name="T109" fmla="*/ 2147483647 h 207"/>
              <a:gd name="T110" fmla="*/ 2147483647 w 184"/>
              <a:gd name="T111" fmla="*/ 2147483647 h 207"/>
              <a:gd name="T112" fmla="*/ 2147483647 w 184"/>
              <a:gd name="T113" fmla="*/ 2147483647 h 207"/>
              <a:gd name="T114" fmla="*/ 2147483647 w 184"/>
              <a:gd name="T115" fmla="*/ 0 h 2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4"/>
              <a:gd name="T175" fmla="*/ 0 h 207"/>
              <a:gd name="T176" fmla="*/ 184 w 184"/>
              <a:gd name="T177" fmla="*/ 207 h 2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4" h="207">
                <a:moveTo>
                  <a:pt x="23" y="0"/>
                </a:moveTo>
                <a:lnTo>
                  <a:pt x="79" y="0"/>
                </a:lnTo>
                <a:lnTo>
                  <a:pt x="96" y="9"/>
                </a:lnTo>
                <a:lnTo>
                  <a:pt x="111" y="17"/>
                </a:lnTo>
                <a:lnTo>
                  <a:pt x="123" y="29"/>
                </a:lnTo>
                <a:lnTo>
                  <a:pt x="136" y="38"/>
                </a:lnTo>
                <a:lnTo>
                  <a:pt x="140" y="46"/>
                </a:lnTo>
                <a:lnTo>
                  <a:pt x="144" y="54"/>
                </a:lnTo>
                <a:lnTo>
                  <a:pt x="154" y="59"/>
                </a:lnTo>
                <a:lnTo>
                  <a:pt x="161" y="61"/>
                </a:lnTo>
                <a:lnTo>
                  <a:pt x="165" y="65"/>
                </a:lnTo>
                <a:lnTo>
                  <a:pt x="169" y="69"/>
                </a:lnTo>
                <a:lnTo>
                  <a:pt x="161" y="80"/>
                </a:lnTo>
                <a:lnTo>
                  <a:pt x="155" y="88"/>
                </a:lnTo>
                <a:lnTo>
                  <a:pt x="159" y="94"/>
                </a:lnTo>
                <a:lnTo>
                  <a:pt x="163" y="102"/>
                </a:lnTo>
                <a:lnTo>
                  <a:pt x="163" y="136"/>
                </a:lnTo>
                <a:lnTo>
                  <a:pt x="165" y="142"/>
                </a:lnTo>
                <a:lnTo>
                  <a:pt x="165" y="150"/>
                </a:lnTo>
                <a:lnTo>
                  <a:pt x="165" y="155"/>
                </a:lnTo>
                <a:lnTo>
                  <a:pt x="165" y="161"/>
                </a:lnTo>
                <a:lnTo>
                  <a:pt x="167" y="165"/>
                </a:lnTo>
                <a:lnTo>
                  <a:pt x="169" y="171"/>
                </a:lnTo>
                <a:lnTo>
                  <a:pt x="175" y="176"/>
                </a:lnTo>
                <a:lnTo>
                  <a:pt x="184" y="184"/>
                </a:lnTo>
                <a:lnTo>
                  <a:pt x="177" y="190"/>
                </a:lnTo>
                <a:lnTo>
                  <a:pt x="161" y="196"/>
                </a:lnTo>
                <a:lnTo>
                  <a:pt x="146" y="203"/>
                </a:lnTo>
                <a:lnTo>
                  <a:pt x="134" y="207"/>
                </a:lnTo>
                <a:lnTo>
                  <a:pt x="127" y="203"/>
                </a:lnTo>
                <a:lnTo>
                  <a:pt x="117" y="201"/>
                </a:lnTo>
                <a:lnTo>
                  <a:pt x="104" y="203"/>
                </a:lnTo>
                <a:lnTo>
                  <a:pt x="90" y="201"/>
                </a:lnTo>
                <a:lnTo>
                  <a:pt x="88" y="184"/>
                </a:lnTo>
                <a:lnTo>
                  <a:pt x="84" y="169"/>
                </a:lnTo>
                <a:lnTo>
                  <a:pt x="75" y="167"/>
                </a:lnTo>
                <a:lnTo>
                  <a:pt x="61" y="165"/>
                </a:lnTo>
                <a:lnTo>
                  <a:pt x="40" y="157"/>
                </a:lnTo>
                <a:lnTo>
                  <a:pt x="19" y="144"/>
                </a:lnTo>
                <a:lnTo>
                  <a:pt x="19" y="140"/>
                </a:lnTo>
                <a:lnTo>
                  <a:pt x="19" y="134"/>
                </a:lnTo>
                <a:lnTo>
                  <a:pt x="17" y="123"/>
                </a:lnTo>
                <a:lnTo>
                  <a:pt x="13" y="113"/>
                </a:lnTo>
                <a:lnTo>
                  <a:pt x="10" y="113"/>
                </a:lnTo>
                <a:lnTo>
                  <a:pt x="6" y="109"/>
                </a:lnTo>
                <a:lnTo>
                  <a:pt x="4" y="105"/>
                </a:lnTo>
                <a:lnTo>
                  <a:pt x="2" y="100"/>
                </a:lnTo>
                <a:lnTo>
                  <a:pt x="2" y="90"/>
                </a:lnTo>
                <a:lnTo>
                  <a:pt x="2" y="80"/>
                </a:lnTo>
                <a:lnTo>
                  <a:pt x="0" y="77"/>
                </a:lnTo>
                <a:lnTo>
                  <a:pt x="0" y="71"/>
                </a:lnTo>
                <a:lnTo>
                  <a:pt x="12" y="63"/>
                </a:lnTo>
                <a:lnTo>
                  <a:pt x="21" y="56"/>
                </a:lnTo>
                <a:lnTo>
                  <a:pt x="21" y="31"/>
                </a:lnTo>
                <a:lnTo>
                  <a:pt x="25" y="25"/>
                </a:lnTo>
                <a:lnTo>
                  <a:pt x="25" y="15"/>
                </a:lnTo>
                <a:lnTo>
                  <a:pt x="25" y="8"/>
                </a:lnTo>
                <a:lnTo>
                  <a:pt x="23" y="0"/>
                </a:lnTo>
                <a:close/>
              </a:path>
            </a:pathLst>
          </a:custGeom>
          <a:solidFill>
            <a:srgbClr val="FFCC66"/>
          </a:solidFill>
          <a:ln w="9525">
            <a:noFill/>
            <a:round/>
            <a:headEnd/>
            <a:tailEnd/>
          </a:ln>
        </p:spPr>
        <p:txBody>
          <a:bodyPr/>
          <a:lstStyle/>
          <a:p>
            <a:endParaRPr lang="it-IT"/>
          </a:p>
        </p:txBody>
      </p:sp>
      <p:sp>
        <p:nvSpPr>
          <p:cNvPr id="15750" name="Freeform 688"/>
          <p:cNvSpPr>
            <a:spLocks noChangeAspect="1" noEditPoints="1"/>
          </p:cNvSpPr>
          <p:nvPr/>
        </p:nvSpPr>
        <p:spPr bwMode="auto">
          <a:xfrm>
            <a:off x="4424363" y="4459288"/>
            <a:ext cx="365125" cy="415925"/>
          </a:xfrm>
          <a:custGeom>
            <a:avLst/>
            <a:gdLst>
              <a:gd name="T0" fmla="*/ 2147483647 w 215"/>
              <a:gd name="T1" fmla="*/ 2147483647 h 246"/>
              <a:gd name="T2" fmla="*/ 2147483647 w 215"/>
              <a:gd name="T3" fmla="*/ 2147483647 h 246"/>
              <a:gd name="T4" fmla="*/ 2147483647 w 215"/>
              <a:gd name="T5" fmla="*/ 2147483647 h 246"/>
              <a:gd name="T6" fmla="*/ 2147483647 w 215"/>
              <a:gd name="T7" fmla="*/ 2147483647 h 246"/>
              <a:gd name="T8" fmla="*/ 2147483647 w 215"/>
              <a:gd name="T9" fmla="*/ 2147483647 h 246"/>
              <a:gd name="T10" fmla="*/ 2147483647 w 215"/>
              <a:gd name="T11" fmla="*/ 2147483647 h 246"/>
              <a:gd name="T12" fmla="*/ 2147483647 w 215"/>
              <a:gd name="T13" fmla="*/ 2147483647 h 246"/>
              <a:gd name="T14" fmla="*/ 2147483647 w 215"/>
              <a:gd name="T15" fmla="*/ 2147483647 h 246"/>
              <a:gd name="T16" fmla="*/ 2147483647 w 215"/>
              <a:gd name="T17" fmla="*/ 2147483647 h 246"/>
              <a:gd name="T18" fmla="*/ 2147483647 w 215"/>
              <a:gd name="T19" fmla="*/ 2147483647 h 246"/>
              <a:gd name="T20" fmla="*/ 2147483647 w 215"/>
              <a:gd name="T21" fmla="*/ 2147483647 h 246"/>
              <a:gd name="T22" fmla="*/ 2147483647 w 215"/>
              <a:gd name="T23" fmla="*/ 2147483647 h 246"/>
              <a:gd name="T24" fmla="*/ 2147483647 w 215"/>
              <a:gd name="T25" fmla="*/ 2147483647 h 246"/>
              <a:gd name="T26" fmla="*/ 2147483647 w 215"/>
              <a:gd name="T27" fmla="*/ 2147483647 h 246"/>
              <a:gd name="T28" fmla="*/ 2147483647 w 215"/>
              <a:gd name="T29" fmla="*/ 2147483647 h 246"/>
              <a:gd name="T30" fmla="*/ 2147483647 w 215"/>
              <a:gd name="T31" fmla="*/ 2147483647 h 246"/>
              <a:gd name="T32" fmla="*/ 2147483647 w 215"/>
              <a:gd name="T33" fmla="*/ 2147483647 h 246"/>
              <a:gd name="T34" fmla="*/ 2147483647 w 215"/>
              <a:gd name="T35" fmla="*/ 2147483647 h 246"/>
              <a:gd name="T36" fmla="*/ 2147483647 w 215"/>
              <a:gd name="T37" fmla="*/ 2147483647 h 246"/>
              <a:gd name="T38" fmla="*/ 2147483647 w 215"/>
              <a:gd name="T39" fmla="*/ 2147483647 h 246"/>
              <a:gd name="T40" fmla="*/ 2147483647 w 215"/>
              <a:gd name="T41" fmla="*/ 2147483647 h 246"/>
              <a:gd name="T42" fmla="*/ 2147483647 w 215"/>
              <a:gd name="T43" fmla="*/ 2147483647 h 246"/>
              <a:gd name="T44" fmla="*/ 2147483647 w 215"/>
              <a:gd name="T45" fmla="*/ 2147483647 h 246"/>
              <a:gd name="T46" fmla="*/ 2147483647 w 215"/>
              <a:gd name="T47" fmla="*/ 2147483647 h 246"/>
              <a:gd name="T48" fmla="*/ 2147483647 w 215"/>
              <a:gd name="T49" fmla="*/ 2147483647 h 246"/>
              <a:gd name="T50" fmla="*/ 2147483647 w 215"/>
              <a:gd name="T51" fmla="*/ 2147483647 h 246"/>
              <a:gd name="T52" fmla="*/ 2147483647 w 215"/>
              <a:gd name="T53" fmla="*/ 2147483647 h 246"/>
              <a:gd name="T54" fmla="*/ 2147483647 w 215"/>
              <a:gd name="T55" fmla="*/ 2147483647 h 246"/>
              <a:gd name="T56" fmla="*/ 2147483647 w 215"/>
              <a:gd name="T57" fmla="*/ 2147483647 h 246"/>
              <a:gd name="T58" fmla="*/ 2147483647 w 215"/>
              <a:gd name="T59" fmla="*/ 2147483647 h 246"/>
              <a:gd name="T60" fmla="*/ 2147483647 w 215"/>
              <a:gd name="T61" fmla="*/ 2147483647 h 246"/>
              <a:gd name="T62" fmla="*/ 2147483647 w 215"/>
              <a:gd name="T63" fmla="*/ 2147483647 h 246"/>
              <a:gd name="T64" fmla="*/ 2147483647 w 215"/>
              <a:gd name="T65" fmla="*/ 2147483647 h 246"/>
              <a:gd name="T66" fmla="*/ 2147483647 w 215"/>
              <a:gd name="T67" fmla="*/ 2147483647 h 246"/>
              <a:gd name="T68" fmla="*/ 2147483647 w 215"/>
              <a:gd name="T69" fmla="*/ 2147483647 h 246"/>
              <a:gd name="T70" fmla="*/ 2147483647 w 215"/>
              <a:gd name="T71" fmla="*/ 2147483647 h 246"/>
              <a:gd name="T72" fmla="*/ 0 w 215"/>
              <a:gd name="T73" fmla="*/ 2147483647 h 246"/>
              <a:gd name="T74" fmla="*/ 2147483647 w 215"/>
              <a:gd name="T75" fmla="*/ 2147483647 h 246"/>
              <a:gd name="T76" fmla="*/ 2147483647 w 215"/>
              <a:gd name="T77" fmla="*/ 0 h 246"/>
              <a:gd name="T78" fmla="*/ 2147483647 w 215"/>
              <a:gd name="T79" fmla="*/ 0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5"/>
              <a:gd name="T121" fmla="*/ 0 h 246"/>
              <a:gd name="T122" fmla="*/ 215 w 215"/>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5" h="246">
                <a:moveTo>
                  <a:pt x="0" y="236"/>
                </a:moveTo>
                <a:lnTo>
                  <a:pt x="12" y="238"/>
                </a:lnTo>
                <a:lnTo>
                  <a:pt x="21" y="233"/>
                </a:lnTo>
                <a:lnTo>
                  <a:pt x="31" y="229"/>
                </a:lnTo>
                <a:lnTo>
                  <a:pt x="42" y="233"/>
                </a:lnTo>
                <a:lnTo>
                  <a:pt x="56" y="236"/>
                </a:lnTo>
                <a:lnTo>
                  <a:pt x="63" y="238"/>
                </a:lnTo>
                <a:lnTo>
                  <a:pt x="71" y="240"/>
                </a:lnTo>
                <a:lnTo>
                  <a:pt x="77" y="240"/>
                </a:lnTo>
                <a:lnTo>
                  <a:pt x="85" y="240"/>
                </a:lnTo>
                <a:lnTo>
                  <a:pt x="117" y="240"/>
                </a:lnTo>
                <a:lnTo>
                  <a:pt x="117" y="246"/>
                </a:lnTo>
                <a:lnTo>
                  <a:pt x="175" y="246"/>
                </a:lnTo>
                <a:lnTo>
                  <a:pt x="184" y="242"/>
                </a:lnTo>
                <a:lnTo>
                  <a:pt x="196" y="240"/>
                </a:lnTo>
                <a:lnTo>
                  <a:pt x="188" y="231"/>
                </a:lnTo>
                <a:lnTo>
                  <a:pt x="179" y="219"/>
                </a:lnTo>
                <a:lnTo>
                  <a:pt x="179" y="154"/>
                </a:lnTo>
                <a:lnTo>
                  <a:pt x="194" y="154"/>
                </a:lnTo>
                <a:lnTo>
                  <a:pt x="209" y="154"/>
                </a:lnTo>
                <a:lnTo>
                  <a:pt x="215" y="133"/>
                </a:lnTo>
                <a:lnTo>
                  <a:pt x="215" y="116"/>
                </a:lnTo>
                <a:lnTo>
                  <a:pt x="209" y="112"/>
                </a:lnTo>
                <a:lnTo>
                  <a:pt x="203" y="110"/>
                </a:lnTo>
                <a:lnTo>
                  <a:pt x="196" y="112"/>
                </a:lnTo>
                <a:lnTo>
                  <a:pt x="188" y="112"/>
                </a:lnTo>
                <a:lnTo>
                  <a:pt x="184" y="112"/>
                </a:lnTo>
                <a:lnTo>
                  <a:pt x="180" y="108"/>
                </a:lnTo>
                <a:lnTo>
                  <a:pt x="179" y="102"/>
                </a:lnTo>
                <a:lnTo>
                  <a:pt x="179" y="96"/>
                </a:lnTo>
                <a:lnTo>
                  <a:pt x="177" y="87"/>
                </a:lnTo>
                <a:lnTo>
                  <a:pt x="175" y="77"/>
                </a:lnTo>
                <a:lnTo>
                  <a:pt x="177" y="69"/>
                </a:lnTo>
                <a:lnTo>
                  <a:pt x="179" y="62"/>
                </a:lnTo>
                <a:lnTo>
                  <a:pt x="177" y="54"/>
                </a:lnTo>
                <a:lnTo>
                  <a:pt x="179" y="43"/>
                </a:lnTo>
                <a:lnTo>
                  <a:pt x="157" y="39"/>
                </a:lnTo>
                <a:lnTo>
                  <a:pt x="136" y="37"/>
                </a:lnTo>
                <a:lnTo>
                  <a:pt x="136" y="43"/>
                </a:lnTo>
                <a:lnTo>
                  <a:pt x="134" y="48"/>
                </a:lnTo>
                <a:lnTo>
                  <a:pt x="132" y="52"/>
                </a:lnTo>
                <a:lnTo>
                  <a:pt x="129" y="56"/>
                </a:lnTo>
                <a:lnTo>
                  <a:pt x="121" y="58"/>
                </a:lnTo>
                <a:lnTo>
                  <a:pt x="113" y="58"/>
                </a:lnTo>
                <a:lnTo>
                  <a:pt x="109" y="58"/>
                </a:lnTo>
                <a:lnTo>
                  <a:pt x="106" y="54"/>
                </a:lnTo>
                <a:lnTo>
                  <a:pt x="102" y="48"/>
                </a:lnTo>
                <a:lnTo>
                  <a:pt x="98" y="43"/>
                </a:lnTo>
                <a:lnTo>
                  <a:pt x="92" y="27"/>
                </a:lnTo>
                <a:lnTo>
                  <a:pt x="90" y="16"/>
                </a:lnTo>
                <a:lnTo>
                  <a:pt x="6" y="18"/>
                </a:lnTo>
                <a:lnTo>
                  <a:pt x="6" y="20"/>
                </a:lnTo>
                <a:lnTo>
                  <a:pt x="8" y="23"/>
                </a:lnTo>
                <a:lnTo>
                  <a:pt x="12" y="25"/>
                </a:lnTo>
                <a:lnTo>
                  <a:pt x="14" y="25"/>
                </a:lnTo>
                <a:lnTo>
                  <a:pt x="17" y="35"/>
                </a:lnTo>
                <a:lnTo>
                  <a:pt x="23" y="45"/>
                </a:lnTo>
                <a:lnTo>
                  <a:pt x="29" y="54"/>
                </a:lnTo>
                <a:lnTo>
                  <a:pt x="31" y="68"/>
                </a:lnTo>
                <a:lnTo>
                  <a:pt x="29" y="75"/>
                </a:lnTo>
                <a:lnTo>
                  <a:pt x="27" y="81"/>
                </a:lnTo>
                <a:lnTo>
                  <a:pt x="31" y="100"/>
                </a:lnTo>
                <a:lnTo>
                  <a:pt x="37" y="116"/>
                </a:lnTo>
                <a:lnTo>
                  <a:pt x="35" y="131"/>
                </a:lnTo>
                <a:lnTo>
                  <a:pt x="27" y="148"/>
                </a:lnTo>
                <a:lnTo>
                  <a:pt x="23" y="154"/>
                </a:lnTo>
                <a:lnTo>
                  <a:pt x="19" y="162"/>
                </a:lnTo>
                <a:lnTo>
                  <a:pt x="14" y="165"/>
                </a:lnTo>
                <a:lnTo>
                  <a:pt x="10" y="169"/>
                </a:lnTo>
                <a:lnTo>
                  <a:pt x="10" y="202"/>
                </a:lnTo>
                <a:lnTo>
                  <a:pt x="6" y="208"/>
                </a:lnTo>
                <a:lnTo>
                  <a:pt x="2" y="215"/>
                </a:lnTo>
                <a:lnTo>
                  <a:pt x="0" y="225"/>
                </a:lnTo>
                <a:lnTo>
                  <a:pt x="0" y="236"/>
                </a:lnTo>
                <a:close/>
                <a:moveTo>
                  <a:pt x="8" y="12"/>
                </a:moveTo>
                <a:lnTo>
                  <a:pt x="14" y="10"/>
                </a:lnTo>
                <a:lnTo>
                  <a:pt x="19" y="8"/>
                </a:lnTo>
                <a:lnTo>
                  <a:pt x="19" y="0"/>
                </a:lnTo>
                <a:lnTo>
                  <a:pt x="14" y="0"/>
                </a:lnTo>
                <a:lnTo>
                  <a:pt x="10" y="0"/>
                </a:lnTo>
                <a:lnTo>
                  <a:pt x="8" y="12"/>
                </a:lnTo>
                <a:close/>
              </a:path>
            </a:pathLst>
          </a:custGeom>
          <a:solidFill>
            <a:srgbClr val="FFCC66"/>
          </a:solidFill>
          <a:ln w="9525">
            <a:noFill/>
            <a:round/>
            <a:headEnd/>
            <a:tailEnd/>
          </a:ln>
        </p:spPr>
        <p:txBody>
          <a:bodyPr/>
          <a:lstStyle/>
          <a:p>
            <a:endParaRPr lang="it-IT"/>
          </a:p>
        </p:txBody>
      </p:sp>
      <p:sp>
        <p:nvSpPr>
          <p:cNvPr id="15751" name="Freeform 689"/>
          <p:cNvSpPr>
            <a:spLocks noChangeAspect="1"/>
          </p:cNvSpPr>
          <p:nvPr/>
        </p:nvSpPr>
        <p:spPr bwMode="auto">
          <a:xfrm>
            <a:off x="4438650" y="4459288"/>
            <a:ext cx="17463" cy="19050"/>
          </a:xfrm>
          <a:custGeom>
            <a:avLst/>
            <a:gdLst>
              <a:gd name="T0" fmla="*/ 0 w 11"/>
              <a:gd name="T1" fmla="*/ 2147483647 h 12"/>
              <a:gd name="T2" fmla="*/ 2147483647 w 11"/>
              <a:gd name="T3" fmla="*/ 2147483647 h 12"/>
              <a:gd name="T4" fmla="*/ 2147483647 w 11"/>
              <a:gd name="T5" fmla="*/ 2147483647 h 12"/>
              <a:gd name="T6" fmla="*/ 2147483647 w 11"/>
              <a:gd name="T7" fmla="*/ 2147483647 h 12"/>
              <a:gd name="T8" fmla="*/ 2147483647 w 11"/>
              <a:gd name="T9" fmla="*/ 0 h 12"/>
              <a:gd name="T10" fmla="*/ 2147483647 w 11"/>
              <a:gd name="T11" fmla="*/ 0 h 12"/>
              <a:gd name="T12" fmla="*/ 2147483647 w 11"/>
              <a:gd name="T13" fmla="*/ 0 h 12"/>
              <a:gd name="T14" fmla="*/ 2147483647 w 11"/>
              <a:gd name="T15" fmla="*/ 0 h 12"/>
              <a:gd name="T16" fmla="*/ 2147483647 w 11"/>
              <a:gd name="T17" fmla="*/ 0 h 12"/>
              <a:gd name="T18" fmla="*/ 0 w 11"/>
              <a:gd name="T19" fmla="*/ 2147483647 h 12"/>
              <a:gd name="T20" fmla="*/ 0 w 11"/>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2"/>
              <a:gd name="T35" fmla="*/ 11 w 11"/>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2">
                <a:moveTo>
                  <a:pt x="0" y="12"/>
                </a:moveTo>
                <a:lnTo>
                  <a:pt x="6" y="10"/>
                </a:lnTo>
                <a:lnTo>
                  <a:pt x="11" y="8"/>
                </a:lnTo>
                <a:lnTo>
                  <a:pt x="11" y="0"/>
                </a:lnTo>
                <a:lnTo>
                  <a:pt x="6" y="0"/>
                </a:lnTo>
                <a:lnTo>
                  <a:pt x="2" y="0"/>
                </a:lnTo>
                <a:lnTo>
                  <a:pt x="0" y="12"/>
                </a:lnTo>
              </a:path>
            </a:pathLst>
          </a:custGeom>
          <a:solidFill>
            <a:srgbClr val="FFCC66"/>
          </a:solidFill>
          <a:ln w="0">
            <a:solidFill>
              <a:srgbClr val="131516"/>
            </a:solidFill>
            <a:round/>
            <a:headEnd/>
            <a:tailEnd/>
          </a:ln>
        </p:spPr>
        <p:txBody>
          <a:bodyPr/>
          <a:lstStyle/>
          <a:p>
            <a:endParaRPr lang="it-IT"/>
          </a:p>
        </p:txBody>
      </p:sp>
      <p:sp>
        <p:nvSpPr>
          <p:cNvPr id="15752" name="Freeform 690"/>
          <p:cNvSpPr>
            <a:spLocks noChangeAspect="1"/>
          </p:cNvSpPr>
          <p:nvPr/>
        </p:nvSpPr>
        <p:spPr bwMode="auto">
          <a:xfrm>
            <a:off x="4727575" y="4564063"/>
            <a:ext cx="334963" cy="311150"/>
          </a:xfrm>
          <a:custGeom>
            <a:avLst/>
            <a:gdLst>
              <a:gd name="T0" fmla="*/ 2147483647 w 197"/>
              <a:gd name="T1" fmla="*/ 2147483647 h 184"/>
              <a:gd name="T2" fmla="*/ 2147483647 w 197"/>
              <a:gd name="T3" fmla="*/ 2147483647 h 184"/>
              <a:gd name="T4" fmla="*/ 2147483647 w 197"/>
              <a:gd name="T5" fmla="*/ 2147483647 h 184"/>
              <a:gd name="T6" fmla="*/ 2147483647 w 197"/>
              <a:gd name="T7" fmla="*/ 2147483647 h 184"/>
              <a:gd name="T8" fmla="*/ 2147483647 w 197"/>
              <a:gd name="T9" fmla="*/ 2147483647 h 184"/>
              <a:gd name="T10" fmla="*/ 2147483647 w 197"/>
              <a:gd name="T11" fmla="*/ 2147483647 h 184"/>
              <a:gd name="T12" fmla="*/ 2147483647 w 197"/>
              <a:gd name="T13" fmla="*/ 2147483647 h 184"/>
              <a:gd name="T14" fmla="*/ 2147483647 w 197"/>
              <a:gd name="T15" fmla="*/ 2147483647 h 184"/>
              <a:gd name="T16" fmla="*/ 2147483647 w 197"/>
              <a:gd name="T17" fmla="*/ 2147483647 h 184"/>
              <a:gd name="T18" fmla="*/ 2147483647 w 197"/>
              <a:gd name="T19" fmla="*/ 2147483647 h 184"/>
              <a:gd name="T20" fmla="*/ 2147483647 w 197"/>
              <a:gd name="T21" fmla="*/ 2147483647 h 184"/>
              <a:gd name="T22" fmla="*/ 2147483647 w 197"/>
              <a:gd name="T23" fmla="*/ 2147483647 h 184"/>
              <a:gd name="T24" fmla="*/ 2147483647 w 197"/>
              <a:gd name="T25" fmla="*/ 2147483647 h 184"/>
              <a:gd name="T26" fmla="*/ 2147483647 w 197"/>
              <a:gd name="T27" fmla="*/ 2147483647 h 184"/>
              <a:gd name="T28" fmla="*/ 2147483647 w 197"/>
              <a:gd name="T29" fmla="*/ 2147483647 h 184"/>
              <a:gd name="T30" fmla="*/ 2147483647 w 197"/>
              <a:gd name="T31" fmla="*/ 2147483647 h 184"/>
              <a:gd name="T32" fmla="*/ 2147483647 w 197"/>
              <a:gd name="T33" fmla="*/ 2147483647 h 184"/>
              <a:gd name="T34" fmla="*/ 2147483647 w 197"/>
              <a:gd name="T35" fmla="*/ 2147483647 h 184"/>
              <a:gd name="T36" fmla="*/ 0 w 197"/>
              <a:gd name="T37" fmla="*/ 2147483647 h 184"/>
              <a:gd name="T38" fmla="*/ 2147483647 w 197"/>
              <a:gd name="T39" fmla="*/ 2147483647 h 184"/>
              <a:gd name="T40" fmla="*/ 2147483647 w 197"/>
              <a:gd name="T41" fmla="*/ 2147483647 h 184"/>
              <a:gd name="T42" fmla="*/ 2147483647 w 197"/>
              <a:gd name="T43" fmla="*/ 2147483647 h 184"/>
              <a:gd name="T44" fmla="*/ 2147483647 w 197"/>
              <a:gd name="T45" fmla="*/ 2147483647 h 184"/>
              <a:gd name="T46" fmla="*/ 2147483647 w 197"/>
              <a:gd name="T47" fmla="*/ 2147483647 h 184"/>
              <a:gd name="T48" fmla="*/ 2147483647 w 197"/>
              <a:gd name="T49" fmla="*/ 2147483647 h 184"/>
              <a:gd name="T50" fmla="*/ 2147483647 w 197"/>
              <a:gd name="T51" fmla="*/ 2147483647 h 184"/>
              <a:gd name="T52" fmla="*/ 2147483647 w 197"/>
              <a:gd name="T53" fmla="*/ 2147483647 h 184"/>
              <a:gd name="T54" fmla="*/ 2147483647 w 197"/>
              <a:gd name="T55" fmla="*/ 2147483647 h 184"/>
              <a:gd name="T56" fmla="*/ 2147483647 w 197"/>
              <a:gd name="T57" fmla="*/ 2147483647 h 184"/>
              <a:gd name="T58" fmla="*/ 2147483647 w 197"/>
              <a:gd name="T59" fmla="*/ 2147483647 h 184"/>
              <a:gd name="T60" fmla="*/ 2147483647 w 197"/>
              <a:gd name="T61" fmla="*/ 2147483647 h 184"/>
              <a:gd name="T62" fmla="*/ 2147483647 w 197"/>
              <a:gd name="T63" fmla="*/ 2147483647 h 184"/>
              <a:gd name="T64" fmla="*/ 2147483647 w 197"/>
              <a:gd name="T65" fmla="*/ 2147483647 h 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184"/>
              <a:gd name="T101" fmla="*/ 197 w 197"/>
              <a:gd name="T102" fmla="*/ 184 h 1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184">
                <a:moveTo>
                  <a:pt x="147" y="0"/>
                </a:moveTo>
                <a:lnTo>
                  <a:pt x="168" y="13"/>
                </a:lnTo>
                <a:lnTo>
                  <a:pt x="189" y="21"/>
                </a:lnTo>
                <a:lnTo>
                  <a:pt x="191" y="27"/>
                </a:lnTo>
                <a:lnTo>
                  <a:pt x="197" y="30"/>
                </a:lnTo>
                <a:lnTo>
                  <a:pt x="197" y="38"/>
                </a:lnTo>
                <a:lnTo>
                  <a:pt x="197" y="44"/>
                </a:lnTo>
                <a:lnTo>
                  <a:pt x="193" y="54"/>
                </a:lnTo>
                <a:lnTo>
                  <a:pt x="188" y="63"/>
                </a:lnTo>
                <a:lnTo>
                  <a:pt x="188" y="111"/>
                </a:lnTo>
                <a:lnTo>
                  <a:pt x="138" y="123"/>
                </a:lnTo>
                <a:lnTo>
                  <a:pt x="136" y="124"/>
                </a:lnTo>
                <a:lnTo>
                  <a:pt x="136" y="128"/>
                </a:lnTo>
                <a:lnTo>
                  <a:pt x="136" y="132"/>
                </a:lnTo>
                <a:lnTo>
                  <a:pt x="138" y="138"/>
                </a:lnTo>
                <a:lnTo>
                  <a:pt x="132" y="140"/>
                </a:lnTo>
                <a:lnTo>
                  <a:pt x="130" y="138"/>
                </a:lnTo>
                <a:lnTo>
                  <a:pt x="122" y="142"/>
                </a:lnTo>
                <a:lnTo>
                  <a:pt x="120" y="148"/>
                </a:lnTo>
                <a:lnTo>
                  <a:pt x="120" y="151"/>
                </a:lnTo>
                <a:lnTo>
                  <a:pt x="120" y="153"/>
                </a:lnTo>
                <a:lnTo>
                  <a:pt x="107" y="159"/>
                </a:lnTo>
                <a:lnTo>
                  <a:pt x="90" y="167"/>
                </a:lnTo>
                <a:lnTo>
                  <a:pt x="86" y="172"/>
                </a:lnTo>
                <a:lnTo>
                  <a:pt x="82" y="178"/>
                </a:lnTo>
                <a:lnTo>
                  <a:pt x="76" y="182"/>
                </a:lnTo>
                <a:lnTo>
                  <a:pt x="72" y="184"/>
                </a:lnTo>
                <a:lnTo>
                  <a:pt x="65" y="184"/>
                </a:lnTo>
                <a:lnTo>
                  <a:pt x="55" y="184"/>
                </a:lnTo>
                <a:lnTo>
                  <a:pt x="53" y="180"/>
                </a:lnTo>
                <a:lnTo>
                  <a:pt x="51" y="176"/>
                </a:lnTo>
                <a:lnTo>
                  <a:pt x="47" y="174"/>
                </a:lnTo>
                <a:lnTo>
                  <a:pt x="44" y="174"/>
                </a:lnTo>
                <a:lnTo>
                  <a:pt x="34" y="174"/>
                </a:lnTo>
                <a:lnTo>
                  <a:pt x="26" y="178"/>
                </a:lnTo>
                <a:lnTo>
                  <a:pt x="17" y="178"/>
                </a:lnTo>
                <a:lnTo>
                  <a:pt x="9" y="169"/>
                </a:lnTo>
                <a:lnTo>
                  <a:pt x="0" y="157"/>
                </a:lnTo>
                <a:lnTo>
                  <a:pt x="0" y="92"/>
                </a:lnTo>
                <a:lnTo>
                  <a:pt x="15" y="92"/>
                </a:lnTo>
                <a:lnTo>
                  <a:pt x="30" y="92"/>
                </a:lnTo>
                <a:lnTo>
                  <a:pt x="34" y="88"/>
                </a:lnTo>
                <a:lnTo>
                  <a:pt x="36" y="82"/>
                </a:lnTo>
                <a:lnTo>
                  <a:pt x="36" y="77"/>
                </a:lnTo>
                <a:lnTo>
                  <a:pt x="36" y="71"/>
                </a:lnTo>
                <a:lnTo>
                  <a:pt x="36" y="59"/>
                </a:lnTo>
                <a:lnTo>
                  <a:pt x="36" y="52"/>
                </a:lnTo>
                <a:lnTo>
                  <a:pt x="40" y="55"/>
                </a:lnTo>
                <a:lnTo>
                  <a:pt x="46" y="55"/>
                </a:lnTo>
                <a:lnTo>
                  <a:pt x="49" y="55"/>
                </a:lnTo>
                <a:lnTo>
                  <a:pt x="53" y="55"/>
                </a:lnTo>
                <a:lnTo>
                  <a:pt x="55" y="63"/>
                </a:lnTo>
                <a:lnTo>
                  <a:pt x="59" y="69"/>
                </a:lnTo>
                <a:lnTo>
                  <a:pt x="65" y="71"/>
                </a:lnTo>
                <a:lnTo>
                  <a:pt x="72" y="71"/>
                </a:lnTo>
                <a:lnTo>
                  <a:pt x="82" y="67"/>
                </a:lnTo>
                <a:lnTo>
                  <a:pt x="92" y="63"/>
                </a:lnTo>
                <a:lnTo>
                  <a:pt x="94" y="63"/>
                </a:lnTo>
                <a:lnTo>
                  <a:pt x="97" y="63"/>
                </a:lnTo>
                <a:lnTo>
                  <a:pt x="103" y="59"/>
                </a:lnTo>
                <a:lnTo>
                  <a:pt x="109" y="54"/>
                </a:lnTo>
                <a:lnTo>
                  <a:pt x="111" y="46"/>
                </a:lnTo>
                <a:lnTo>
                  <a:pt x="115" y="36"/>
                </a:lnTo>
                <a:lnTo>
                  <a:pt x="118" y="15"/>
                </a:lnTo>
                <a:lnTo>
                  <a:pt x="122" y="0"/>
                </a:lnTo>
                <a:lnTo>
                  <a:pt x="134" y="2"/>
                </a:lnTo>
                <a:lnTo>
                  <a:pt x="147" y="0"/>
                </a:lnTo>
                <a:close/>
              </a:path>
            </a:pathLst>
          </a:custGeom>
          <a:solidFill>
            <a:srgbClr val="FFCC66"/>
          </a:solidFill>
          <a:ln w="9525">
            <a:noFill/>
            <a:round/>
            <a:headEnd/>
            <a:tailEnd/>
          </a:ln>
        </p:spPr>
        <p:txBody>
          <a:bodyPr/>
          <a:lstStyle/>
          <a:p>
            <a:endParaRPr lang="it-IT"/>
          </a:p>
        </p:txBody>
      </p:sp>
      <p:sp>
        <p:nvSpPr>
          <p:cNvPr id="15753" name="Freeform 691"/>
          <p:cNvSpPr>
            <a:spLocks noChangeAspect="1"/>
          </p:cNvSpPr>
          <p:nvPr/>
        </p:nvSpPr>
        <p:spPr bwMode="auto">
          <a:xfrm>
            <a:off x="5046663" y="4598988"/>
            <a:ext cx="79375" cy="247650"/>
          </a:xfrm>
          <a:custGeom>
            <a:avLst/>
            <a:gdLst>
              <a:gd name="T0" fmla="*/ 2147483647 w 47"/>
              <a:gd name="T1" fmla="*/ 2147483647 h 146"/>
              <a:gd name="T2" fmla="*/ 2147483647 w 47"/>
              <a:gd name="T3" fmla="*/ 2147483647 h 146"/>
              <a:gd name="T4" fmla="*/ 2147483647 w 47"/>
              <a:gd name="T5" fmla="*/ 2147483647 h 146"/>
              <a:gd name="T6" fmla="*/ 2147483647 w 47"/>
              <a:gd name="T7" fmla="*/ 2147483647 h 146"/>
              <a:gd name="T8" fmla="*/ 2147483647 w 47"/>
              <a:gd name="T9" fmla="*/ 2147483647 h 146"/>
              <a:gd name="T10" fmla="*/ 2147483647 w 47"/>
              <a:gd name="T11" fmla="*/ 2147483647 h 146"/>
              <a:gd name="T12" fmla="*/ 2147483647 w 47"/>
              <a:gd name="T13" fmla="*/ 2147483647 h 146"/>
              <a:gd name="T14" fmla="*/ 2147483647 w 47"/>
              <a:gd name="T15" fmla="*/ 2147483647 h 146"/>
              <a:gd name="T16" fmla="*/ 2147483647 w 47"/>
              <a:gd name="T17" fmla="*/ 2147483647 h 146"/>
              <a:gd name="T18" fmla="*/ 2147483647 w 47"/>
              <a:gd name="T19" fmla="*/ 2147483647 h 146"/>
              <a:gd name="T20" fmla="*/ 2147483647 w 47"/>
              <a:gd name="T21" fmla="*/ 2147483647 h 146"/>
              <a:gd name="T22" fmla="*/ 2147483647 w 47"/>
              <a:gd name="T23" fmla="*/ 2147483647 h 146"/>
              <a:gd name="T24" fmla="*/ 2147483647 w 47"/>
              <a:gd name="T25" fmla="*/ 2147483647 h 146"/>
              <a:gd name="T26" fmla="*/ 2147483647 w 47"/>
              <a:gd name="T27" fmla="*/ 2147483647 h 146"/>
              <a:gd name="T28" fmla="*/ 2147483647 w 47"/>
              <a:gd name="T29" fmla="*/ 2147483647 h 146"/>
              <a:gd name="T30" fmla="*/ 2147483647 w 47"/>
              <a:gd name="T31" fmla="*/ 2147483647 h 146"/>
              <a:gd name="T32" fmla="*/ 2147483647 w 47"/>
              <a:gd name="T33" fmla="*/ 2147483647 h 146"/>
              <a:gd name="T34" fmla="*/ 2147483647 w 47"/>
              <a:gd name="T35" fmla="*/ 2147483647 h 146"/>
              <a:gd name="T36" fmla="*/ 2147483647 w 47"/>
              <a:gd name="T37" fmla="*/ 2147483647 h 146"/>
              <a:gd name="T38" fmla="*/ 2147483647 w 47"/>
              <a:gd name="T39" fmla="*/ 2147483647 h 146"/>
              <a:gd name="T40" fmla="*/ 2147483647 w 47"/>
              <a:gd name="T41" fmla="*/ 2147483647 h 146"/>
              <a:gd name="T42" fmla="*/ 2147483647 w 47"/>
              <a:gd name="T43" fmla="*/ 2147483647 h 146"/>
              <a:gd name="T44" fmla="*/ 2147483647 w 47"/>
              <a:gd name="T45" fmla="*/ 2147483647 h 146"/>
              <a:gd name="T46" fmla="*/ 2147483647 w 47"/>
              <a:gd name="T47" fmla="*/ 2147483647 h 146"/>
              <a:gd name="T48" fmla="*/ 2147483647 w 47"/>
              <a:gd name="T49" fmla="*/ 0 h 146"/>
              <a:gd name="T50" fmla="*/ 2147483647 w 47"/>
              <a:gd name="T51" fmla="*/ 2147483647 h 146"/>
              <a:gd name="T52" fmla="*/ 2147483647 w 47"/>
              <a:gd name="T53" fmla="*/ 2147483647 h 146"/>
              <a:gd name="T54" fmla="*/ 2147483647 w 47"/>
              <a:gd name="T55" fmla="*/ 2147483647 h 146"/>
              <a:gd name="T56" fmla="*/ 2147483647 w 47"/>
              <a:gd name="T57" fmla="*/ 2147483647 h 146"/>
              <a:gd name="T58" fmla="*/ 2147483647 w 47"/>
              <a:gd name="T59" fmla="*/ 2147483647 h 146"/>
              <a:gd name="T60" fmla="*/ 0 w 47"/>
              <a:gd name="T61" fmla="*/ 2147483647 h 146"/>
              <a:gd name="T62" fmla="*/ 2147483647 w 47"/>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146"/>
              <a:gd name="T98" fmla="*/ 47 w 47"/>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146">
                <a:moveTo>
                  <a:pt x="1" y="88"/>
                </a:moveTo>
                <a:lnTo>
                  <a:pt x="13" y="98"/>
                </a:lnTo>
                <a:lnTo>
                  <a:pt x="24" y="107"/>
                </a:lnTo>
                <a:lnTo>
                  <a:pt x="21" y="117"/>
                </a:lnTo>
                <a:lnTo>
                  <a:pt x="17" y="127"/>
                </a:lnTo>
                <a:lnTo>
                  <a:pt x="19" y="132"/>
                </a:lnTo>
                <a:lnTo>
                  <a:pt x="24" y="138"/>
                </a:lnTo>
                <a:lnTo>
                  <a:pt x="30" y="142"/>
                </a:lnTo>
                <a:lnTo>
                  <a:pt x="34" y="146"/>
                </a:lnTo>
                <a:lnTo>
                  <a:pt x="34" y="138"/>
                </a:lnTo>
                <a:lnTo>
                  <a:pt x="34" y="132"/>
                </a:lnTo>
                <a:lnTo>
                  <a:pt x="40" y="130"/>
                </a:lnTo>
                <a:lnTo>
                  <a:pt x="46" y="127"/>
                </a:lnTo>
                <a:lnTo>
                  <a:pt x="47" y="123"/>
                </a:lnTo>
                <a:lnTo>
                  <a:pt x="47" y="115"/>
                </a:lnTo>
                <a:lnTo>
                  <a:pt x="44" y="102"/>
                </a:lnTo>
                <a:lnTo>
                  <a:pt x="40" y="86"/>
                </a:lnTo>
                <a:lnTo>
                  <a:pt x="30" y="77"/>
                </a:lnTo>
                <a:lnTo>
                  <a:pt x="21" y="61"/>
                </a:lnTo>
                <a:lnTo>
                  <a:pt x="24" y="50"/>
                </a:lnTo>
                <a:lnTo>
                  <a:pt x="30" y="38"/>
                </a:lnTo>
                <a:lnTo>
                  <a:pt x="26" y="19"/>
                </a:lnTo>
                <a:lnTo>
                  <a:pt x="24" y="4"/>
                </a:lnTo>
                <a:lnTo>
                  <a:pt x="15" y="2"/>
                </a:lnTo>
                <a:lnTo>
                  <a:pt x="1" y="0"/>
                </a:lnTo>
                <a:lnTo>
                  <a:pt x="3" y="6"/>
                </a:lnTo>
                <a:lnTo>
                  <a:pt x="9" y="9"/>
                </a:lnTo>
                <a:lnTo>
                  <a:pt x="9" y="17"/>
                </a:lnTo>
                <a:lnTo>
                  <a:pt x="9" y="23"/>
                </a:lnTo>
                <a:lnTo>
                  <a:pt x="5" y="33"/>
                </a:lnTo>
                <a:lnTo>
                  <a:pt x="0" y="42"/>
                </a:lnTo>
                <a:lnTo>
                  <a:pt x="1" y="88"/>
                </a:lnTo>
                <a:close/>
              </a:path>
            </a:pathLst>
          </a:custGeom>
          <a:solidFill>
            <a:srgbClr val="FFCC66"/>
          </a:solidFill>
          <a:ln w="9525">
            <a:noFill/>
            <a:round/>
            <a:headEnd/>
            <a:tailEnd/>
          </a:ln>
        </p:spPr>
        <p:txBody>
          <a:bodyPr/>
          <a:lstStyle/>
          <a:p>
            <a:endParaRPr lang="it-IT"/>
          </a:p>
        </p:txBody>
      </p:sp>
      <p:sp>
        <p:nvSpPr>
          <p:cNvPr id="15754" name="Freeform 692"/>
          <p:cNvSpPr>
            <a:spLocks noChangeAspect="1"/>
          </p:cNvSpPr>
          <p:nvPr/>
        </p:nvSpPr>
        <p:spPr bwMode="auto">
          <a:xfrm>
            <a:off x="4957763" y="4635500"/>
            <a:ext cx="298450" cy="536575"/>
          </a:xfrm>
          <a:custGeom>
            <a:avLst/>
            <a:gdLst>
              <a:gd name="T0" fmla="*/ 2147483647 w 176"/>
              <a:gd name="T1" fmla="*/ 2147483647 h 317"/>
              <a:gd name="T2" fmla="*/ 0 w 176"/>
              <a:gd name="T3" fmla="*/ 2147483647 h 317"/>
              <a:gd name="T4" fmla="*/ 2147483647 w 176"/>
              <a:gd name="T5" fmla="*/ 2147483647 h 317"/>
              <a:gd name="T6" fmla="*/ 2147483647 w 176"/>
              <a:gd name="T7" fmla="*/ 2147483647 h 317"/>
              <a:gd name="T8" fmla="*/ 2147483647 w 176"/>
              <a:gd name="T9" fmla="*/ 2147483647 h 317"/>
              <a:gd name="T10" fmla="*/ 2147483647 w 176"/>
              <a:gd name="T11" fmla="*/ 2147483647 h 317"/>
              <a:gd name="T12" fmla="*/ 2147483647 w 176"/>
              <a:gd name="T13" fmla="*/ 2147483647 h 317"/>
              <a:gd name="T14" fmla="*/ 2147483647 w 176"/>
              <a:gd name="T15" fmla="*/ 2147483647 h 317"/>
              <a:gd name="T16" fmla="*/ 2147483647 w 176"/>
              <a:gd name="T17" fmla="*/ 2147483647 h 317"/>
              <a:gd name="T18" fmla="*/ 2147483647 w 176"/>
              <a:gd name="T19" fmla="*/ 2147483647 h 317"/>
              <a:gd name="T20" fmla="*/ 2147483647 w 176"/>
              <a:gd name="T21" fmla="*/ 2147483647 h 317"/>
              <a:gd name="T22" fmla="*/ 2147483647 w 176"/>
              <a:gd name="T23" fmla="*/ 2147483647 h 317"/>
              <a:gd name="T24" fmla="*/ 2147483647 w 176"/>
              <a:gd name="T25" fmla="*/ 2147483647 h 317"/>
              <a:gd name="T26" fmla="*/ 2147483647 w 176"/>
              <a:gd name="T27" fmla="*/ 2147483647 h 317"/>
              <a:gd name="T28" fmla="*/ 2147483647 w 176"/>
              <a:gd name="T29" fmla="*/ 2147483647 h 317"/>
              <a:gd name="T30" fmla="*/ 2147483647 w 176"/>
              <a:gd name="T31" fmla="*/ 2147483647 h 317"/>
              <a:gd name="T32" fmla="*/ 2147483647 w 176"/>
              <a:gd name="T33" fmla="*/ 2147483647 h 317"/>
              <a:gd name="T34" fmla="*/ 2147483647 w 176"/>
              <a:gd name="T35" fmla="*/ 2147483647 h 317"/>
              <a:gd name="T36" fmla="*/ 2147483647 w 176"/>
              <a:gd name="T37" fmla="*/ 0 h 317"/>
              <a:gd name="T38" fmla="*/ 2147483647 w 176"/>
              <a:gd name="T39" fmla="*/ 2147483647 h 317"/>
              <a:gd name="T40" fmla="*/ 2147483647 w 176"/>
              <a:gd name="T41" fmla="*/ 2147483647 h 317"/>
              <a:gd name="T42" fmla="*/ 2147483647 w 176"/>
              <a:gd name="T43" fmla="*/ 2147483647 h 317"/>
              <a:gd name="T44" fmla="*/ 2147483647 w 176"/>
              <a:gd name="T45" fmla="*/ 2147483647 h 317"/>
              <a:gd name="T46" fmla="*/ 2147483647 w 176"/>
              <a:gd name="T47" fmla="*/ 2147483647 h 317"/>
              <a:gd name="T48" fmla="*/ 2147483647 w 176"/>
              <a:gd name="T49" fmla="*/ 2147483647 h 317"/>
              <a:gd name="T50" fmla="*/ 2147483647 w 176"/>
              <a:gd name="T51" fmla="*/ 2147483647 h 317"/>
              <a:gd name="T52" fmla="*/ 2147483647 w 176"/>
              <a:gd name="T53" fmla="*/ 2147483647 h 317"/>
              <a:gd name="T54" fmla="*/ 2147483647 w 176"/>
              <a:gd name="T55" fmla="*/ 2147483647 h 317"/>
              <a:gd name="T56" fmla="*/ 2147483647 w 176"/>
              <a:gd name="T57" fmla="*/ 2147483647 h 317"/>
              <a:gd name="T58" fmla="*/ 2147483647 w 176"/>
              <a:gd name="T59" fmla="*/ 2147483647 h 317"/>
              <a:gd name="T60" fmla="*/ 2147483647 w 176"/>
              <a:gd name="T61" fmla="*/ 2147483647 h 317"/>
              <a:gd name="T62" fmla="*/ 2147483647 w 176"/>
              <a:gd name="T63" fmla="*/ 2147483647 h 317"/>
              <a:gd name="T64" fmla="*/ 2147483647 w 176"/>
              <a:gd name="T65" fmla="*/ 2147483647 h 317"/>
              <a:gd name="T66" fmla="*/ 2147483647 w 176"/>
              <a:gd name="T67" fmla="*/ 2147483647 h 317"/>
              <a:gd name="T68" fmla="*/ 2147483647 w 176"/>
              <a:gd name="T69" fmla="*/ 2147483647 h 317"/>
              <a:gd name="T70" fmla="*/ 2147483647 w 176"/>
              <a:gd name="T71" fmla="*/ 2147483647 h 317"/>
              <a:gd name="T72" fmla="*/ 2147483647 w 176"/>
              <a:gd name="T73" fmla="*/ 2147483647 h 317"/>
              <a:gd name="T74" fmla="*/ 2147483647 w 176"/>
              <a:gd name="T75" fmla="*/ 2147483647 h 317"/>
              <a:gd name="T76" fmla="*/ 2147483647 w 176"/>
              <a:gd name="T77" fmla="*/ 2147483647 h 317"/>
              <a:gd name="T78" fmla="*/ 2147483647 w 176"/>
              <a:gd name="T79" fmla="*/ 2147483647 h 317"/>
              <a:gd name="T80" fmla="*/ 2147483647 w 176"/>
              <a:gd name="T81" fmla="*/ 2147483647 h 317"/>
              <a:gd name="T82" fmla="*/ 2147483647 w 176"/>
              <a:gd name="T83" fmla="*/ 2147483647 h 317"/>
              <a:gd name="T84" fmla="*/ 2147483647 w 176"/>
              <a:gd name="T85" fmla="*/ 2147483647 h 317"/>
              <a:gd name="T86" fmla="*/ 2147483647 w 176"/>
              <a:gd name="T87" fmla="*/ 2147483647 h 317"/>
              <a:gd name="T88" fmla="*/ 2147483647 w 176"/>
              <a:gd name="T89" fmla="*/ 2147483647 h 317"/>
              <a:gd name="T90" fmla="*/ 2147483647 w 176"/>
              <a:gd name="T91" fmla="*/ 2147483647 h 317"/>
              <a:gd name="T92" fmla="*/ 2147483647 w 176"/>
              <a:gd name="T93" fmla="*/ 2147483647 h 317"/>
              <a:gd name="T94" fmla="*/ 2147483647 w 176"/>
              <a:gd name="T95" fmla="*/ 2147483647 h 317"/>
              <a:gd name="T96" fmla="*/ 2147483647 w 176"/>
              <a:gd name="T97" fmla="*/ 2147483647 h 317"/>
              <a:gd name="T98" fmla="*/ 2147483647 w 176"/>
              <a:gd name="T99" fmla="*/ 2147483647 h 3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6"/>
              <a:gd name="T151" fmla="*/ 0 h 317"/>
              <a:gd name="T152" fmla="*/ 176 w 176"/>
              <a:gd name="T153" fmla="*/ 317 h 3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6" h="317">
                <a:moveTo>
                  <a:pt x="4" y="98"/>
                </a:moveTo>
                <a:lnTo>
                  <a:pt x="2" y="92"/>
                </a:lnTo>
                <a:lnTo>
                  <a:pt x="0" y="88"/>
                </a:lnTo>
                <a:lnTo>
                  <a:pt x="0" y="82"/>
                </a:lnTo>
                <a:lnTo>
                  <a:pt x="2" y="81"/>
                </a:lnTo>
                <a:lnTo>
                  <a:pt x="52" y="69"/>
                </a:lnTo>
                <a:lnTo>
                  <a:pt x="57" y="75"/>
                </a:lnTo>
                <a:lnTo>
                  <a:pt x="65" y="77"/>
                </a:lnTo>
                <a:lnTo>
                  <a:pt x="69" y="77"/>
                </a:lnTo>
                <a:lnTo>
                  <a:pt x="73" y="79"/>
                </a:lnTo>
                <a:lnTo>
                  <a:pt x="75" y="82"/>
                </a:lnTo>
                <a:lnTo>
                  <a:pt x="76" y="86"/>
                </a:lnTo>
                <a:lnTo>
                  <a:pt x="73" y="96"/>
                </a:lnTo>
                <a:lnTo>
                  <a:pt x="69" y="106"/>
                </a:lnTo>
                <a:lnTo>
                  <a:pt x="71" y="111"/>
                </a:lnTo>
                <a:lnTo>
                  <a:pt x="76" y="117"/>
                </a:lnTo>
                <a:lnTo>
                  <a:pt x="82" y="121"/>
                </a:lnTo>
                <a:lnTo>
                  <a:pt x="86" y="125"/>
                </a:lnTo>
                <a:lnTo>
                  <a:pt x="86" y="117"/>
                </a:lnTo>
                <a:lnTo>
                  <a:pt x="86" y="111"/>
                </a:lnTo>
                <a:lnTo>
                  <a:pt x="92" y="109"/>
                </a:lnTo>
                <a:lnTo>
                  <a:pt x="98" y="106"/>
                </a:lnTo>
                <a:lnTo>
                  <a:pt x="99" y="102"/>
                </a:lnTo>
                <a:lnTo>
                  <a:pt x="99" y="94"/>
                </a:lnTo>
                <a:lnTo>
                  <a:pt x="96" y="81"/>
                </a:lnTo>
                <a:lnTo>
                  <a:pt x="92" y="65"/>
                </a:lnTo>
                <a:lnTo>
                  <a:pt x="82" y="56"/>
                </a:lnTo>
                <a:lnTo>
                  <a:pt x="73" y="40"/>
                </a:lnTo>
                <a:lnTo>
                  <a:pt x="76" y="29"/>
                </a:lnTo>
                <a:lnTo>
                  <a:pt x="82" y="17"/>
                </a:lnTo>
                <a:lnTo>
                  <a:pt x="96" y="17"/>
                </a:lnTo>
                <a:lnTo>
                  <a:pt x="109" y="15"/>
                </a:lnTo>
                <a:lnTo>
                  <a:pt x="119" y="17"/>
                </a:lnTo>
                <a:lnTo>
                  <a:pt x="126" y="21"/>
                </a:lnTo>
                <a:lnTo>
                  <a:pt x="138" y="17"/>
                </a:lnTo>
                <a:lnTo>
                  <a:pt x="153" y="12"/>
                </a:lnTo>
                <a:lnTo>
                  <a:pt x="169" y="4"/>
                </a:lnTo>
                <a:lnTo>
                  <a:pt x="176" y="0"/>
                </a:lnTo>
                <a:lnTo>
                  <a:pt x="176" y="8"/>
                </a:lnTo>
                <a:lnTo>
                  <a:pt x="176" y="13"/>
                </a:lnTo>
                <a:lnTo>
                  <a:pt x="176" y="33"/>
                </a:lnTo>
                <a:lnTo>
                  <a:pt x="176" y="46"/>
                </a:lnTo>
                <a:lnTo>
                  <a:pt x="176" y="59"/>
                </a:lnTo>
                <a:lnTo>
                  <a:pt x="176" y="73"/>
                </a:lnTo>
                <a:lnTo>
                  <a:pt x="174" y="86"/>
                </a:lnTo>
                <a:lnTo>
                  <a:pt x="170" y="98"/>
                </a:lnTo>
                <a:lnTo>
                  <a:pt x="163" y="107"/>
                </a:lnTo>
                <a:lnTo>
                  <a:pt x="155" y="117"/>
                </a:lnTo>
                <a:lnTo>
                  <a:pt x="144" y="125"/>
                </a:lnTo>
                <a:lnTo>
                  <a:pt x="132" y="130"/>
                </a:lnTo>
                <a:lnTo>
                  <a:pt x="123" y="134"/>
                </a:lnTo>
                <a:lnTo>
                  <a:pt x="111" y="136"/>
                </a:lnTo>
                <a:lnTo>
                  <a:pt x="107" y="144"/>
                </a:lnTo>
                <a:lnTo>
                  <a:pt x="101" y="152"/>
                </a:lnTo>
                <a:lnTo>
                  <a:pt x="94" y="157"/>
                </a:lnTo>
                <a:lnTo>
                  <a:pt x="86" y="163"/>
                </a:lnTo>
                <a:lnTo>
                  <a:pt x="80" y="169"/>
                </a:lnTo>
                <a:lnTo>
                  <a:pt x="73" y="175"/>
                </a:lnTo>
                <a:lnTo>
                  <a:pt x="69" y="182"/>
                </a:lnTo>
                <a:lnTo>
                  <a:pt x="67" y="192"/>
                </a:lnTo>
                <a:lnTo>
                  <a:pt x="71" y="200"/>
                </a:lnTo>
                <a:lnTo>
                  <a:pt x="78" y="207"/>
                </a:lnTo>
                <a:lnTo>
                  <a:pt x="76" y="213"/>
                </a:lnTo>
                <a:lnTo>
                  <a:pt x="73" y="219"/>
                </a:lnTo>
                <a:lnTo>
                  <a:pt x="76" y="228"/>
                </a:lnTo>
                <a:lnTo>
                  <a:pt x="80" y="238"/>
                </a:lnTo>
                <a:lnTo>
                  <a:pt x="80" y="247"/>
                </a:lnTo>
                <a:lnTo>
                  <a:pt x="80" y="253"/>
                </a:lnTo>
                <a:lnTo>
                  <a:pt x="76" y="259"/>
                </a:lnTo>
                <a:lnTo>
                  <a:pt x="69" y="269"/>
                </a:lnTo>
                <a:lnTo>
                  <a:pt x="59" y="278"/>
                </a:lnTo>
                <a:lnTo>
                  <a:pt x="52" y="282"/>
                </a:lnTo>
                <a:lnTo>
                  <a:pt x="42" y="284"/>
                </a:lnTo>
                <a:lnTo>
                  <a:pt x="34" y="284"/>
                </a:lnTo>
                <a:lnTo>
                  <a:pt x="30" y="286"/>
                </a:lnTo>
                <a:lnTo>
                  <a:pt x="29" y="286"/>
                </a:lnTo>
                <a:lnTo>
                  <a:pt x="27" y="290"/>
                </a:lnTo>
                <a:lnTo>
                  <a:pt x="27" y="292"/>
                </a:lnTo>
                <a:lnTo>
                  <a:pt x="27" y="299"/>
                </a:lnTo>
                <a:lnTo>
                  <a:pt x="30" y="303"/>
                </a:lnTo>
                <a:lnTo>
                  <a:pt x="29" y="317"/>
                </a:lnTo>
                <a:lnTo>
                  <a:pt x="25" y="317"/>
                </a:lnTo>
                <a:lnTo>
                  <a:pt x="23" y="315"/>
                </a:lnTo>
                <a:lnTo>
                  <a:pt x="23" y="261"/>
                </a:lnTo>
                <a:lnTo>
                  <a:pt x="17" y="244"/>
                </a:lnTo>
                <a:lnTo>
                  <a:pt x="11" y="226"/>
                </a:lnTo>
                <a:lnTo>
                  <a:pt x="21" y="221"/>
                </a:lnTo>
                <a:lnTo>
                  <a:pt x="30" y="211"/>
                </a:lnTo>
                <a:lnTo>
                  <a:pt x="30" y="203"/>
                </a:lnTo>
                <a:lnTo>
                  <a:pt x="32" y="194"/>
                </a:lnTo>
                <a:lnTo>
                  <a:pt x="36" y="190"/>
                </a:lnTo>
                <a:lnTo>
                  <a:pt x="44" y="182"/>
                </a:lnTo>
                <a:lnTo>
                  <a:pt x="48" y="175"/>
                </a:lnTo>
                <a:lnTo>
                  <a:pt x="52" y="167"/>
                </a:lnTo>
                <a:lnTo>
                  <a:pt x="50" y="142"/>
                </a:lnTo>
                <a:lnTo>
                  <a:pt x="46" y="115"/>
                </a:lnTo>
                <a:lnTo>
                  <a:pt x="34" y="113"/>
                </a:lnTo>
                <a:lnTo>
                  <a:pt x="23" y="107"/>
                </a:lnTo>
                <a:lnTo>
                  <a:pt x="11" y="104"/>
                </a:lnTo>
                <a:lnTo>
                  <a:pt x="4" y="98"/>
                </a:lnTo>
                <a:close/>
              </a:path>
            </a:pathLst>
          </a:custGeom>
          <a:solidFill>
            <a:srgbClr val="FFCC66"/>
          </a:solidFill>
          <a:ln w="9525">
            <a:noFill/>
            <a:round/>
            <a:headEnd/>
            <a:tailEnd/>
          </a:ln>
        </p:spPr>
        <p:txBody>
          <a:bodyPr/>
          <a:lstStyle/>
          <a:p>
            <a:endParaRPr lang="it-IT"/>
          </a:p>
        </p:txBody>
      </p:sp>
      <p:sp>
        <p:nvSpPr>
          <p:cNvPr id="15755" name="Freeform 693"/>
          <p:cNvSpPr>
            <a:spLocks noChangeAspect="1"/>
          </p:cNvSpPr>
          <p:nvPr/>
        </p:nvSpPr>
        <p:spPr bwMode="auto">
          <a:xfrm>
            <a:off x="4824413" y="4797425"/>
            <a:ext cx="222250" cy="220663"/>
          </a:xfrm>
          <a:custGeom>
            <a:avLst/>
            <a:gdLst>
              <a:gd name="T0" fmla="*/ 2147483647 w 131"/>
              <a:gd name="T1" fmla="*/ 0 h 130"/>
              <a:gd name="T2" fmla="*/ 2147483647 w 131"/>
              <a:gd name="T3" fmla="*/ 2147483647 h 130"/>
              <a:gd name="T4" fmla="*/ 2147483647 w 131"/>
              <a:gd name="T5" fmla="*/ 2147483647 h 130"/>
              <a:gd name="T6" fmla="*/ 2147483647 w 131"/>
              <a:gd name="T7" fmla="*/ 2147483647 h 130"/>
              <a:gd name="T8" fmla="*/ 2147483647 w 131"/>
              <a:gd name="T9" fmla="*/ 2147483647 h 130"/>
              <a:gd name="T10" fmla="*/ 2147483647 w 131"/>
              <a:gd name="T11" fmla="*/ 2147483647 h 130"/>
              <a:gd name="T12" fmla="*/ 2147483647 w 131"/>
              <a:gd name="T13" fmla="*/ 2147483647 h 130"/>
              <a:gd name="T14" fmla="*/ 2147483647 w 131"/>
              <a:gd name="T15" fmla="*/ 2147483647 h 130"/>
              <a:gd name="T16" fmla="*/ 2147483647 w 131"/>
              <a:gd name="T17" fmla="*/ 2147483647 h 130"/>
              <a:gd name="T18" fmla="*/ 2147483647 w 131"/>
              <a:gd name="T19" fmla="*/ 2147483647 h 130"/>
              <a:gd name="T20" fmla="*/ 2147483647 w 131"/>
              <a:gd name="T21" fmla="*/ 2147483647 h 130"/>
              <a:gd name="T22" fmla="*/ 2147483647 w 131"/>
              <a:gd name="T23" fmla="*/ 2147483647 h 130"/>
              <a:gd name="T24" fmla="*/ 2147483647 w 131"/>
              <a:gd name="T25" fmla="*/ 2147483647 h 130"/>
              <a:gd name="T26" fmla="*/ 2147483647 w 131"/>
              <a:gd name="T27" fmla="*/ 2147483647 h 130"/>
              <a:gd name="T28" fmla="*/ 2147483647 w 131"/>
              <a:gd name="T29" fmla="*/ 2147483647 h 130"/>
              <a:gd name="T30" fmla="*/ 2147483647 w 131"/>
              <a:gd name="T31" fmla="*/ 2147483647 h 130"/>
              <a:gd name="T32" fmla="*/ 2147483647 w 131"/>
              <a:gd name="T33" fmla="*/ 2147483647 h 130"/>
              <a:gd name="T34" fmla="*/ 2147483647 w 131"/>
              <a:gd name="T35" fmla="*/ 2147483647 h 130"/>
              <a:gd name="T36" fmla="*/ 2147483647 w 131"/>
              <a:gd name="T37" fmla="*/ 2147483647 h 130"/>
              <a:gd name="T38" fmla="*/ 2147483647 w 131"/>
              <a:gd name="T39" fmla="*/ 2147483647 h 130"/>
              <a:gd name="T40" fmla="*/ 2147483647 w 131"/>
              <a:gd name="T41" fmla="*/ 2147483647 h 130"/>
              <a:gd name="T42" fmla="*/ 2147483647 w 131"/>
              <a:gd name="T43" fmla="*/ 2147483647 h 130"/>
              <a:gd name="T44" fmla="*/ 2147483647 w 131"/>
              <a:gd name="T45" fmla="*/ 2147483647 h 130"/>
              <a:gd name="T46" fmla="*/ 2147483647 w 131"/>
              <a:gd name="T47" fmla="*/ 2147483647 h 130"/>
              <a:gd name="T48" fmla="*/ 2147483647 w 131"/>
              <a:gd name="T49" fmla="*/ 2147483647 h 130"/>
              <a:gd name="T50" fmla="*/ 2147483647 w 131"/>
              <a:gd name="T51" fmla="*/ 2147483647 h 130"/>
              <a:gd name="T52" fmla="*/ 2147483647 w 131"/>
              <a:gd name="T53" fmla="*/ 2147483647 h 130"/>
              <a:gd name="T54" fmla="*/ 0 w 131"/>
              <a:gd name="T55" fmla="*/ 2147483647 h 130"/>
              <a:gd name="T56" fmla="*/ 0 w 131"/>
              <a:gd name="T57" fmla="*/ 2147483647 h 130"/>
              <a:gd name="T58" fmla="*/ 2147483647 w 131"/>
              <a:gd name="T59" fmla="*/ 2147483647 h 130"/>
              <a:gd name="T60" fmla="*/ 2147483647 w 131"/>
              <a:gd name="T61" fmla="*/ 2147483647 h 130"/>
              <a:gd name="T62" fmla="*/ 2147483647 w 131"/>
              <a:gd name="T63" fmla="*/ 2147483647 h 130"/>
              <a:gd name="T64" fmla="*/ 2147483647 w 131"/>
              <a:gd name="T65" fmla="*/ 2147483647 h 130"/>
              <a:gd name="T66" fmla="*/ 2147483647 w 131"/>
              <a:gd name="T67" fmla="*/ 2147483647 h 130"/>
              <a:gd name="T68" fmla="*/ 2147483647 w 131"/>
              <a:gd name="T69" fmla="*/ 2147483647 h 130"/>
              <a:gd name="T70" fmla="*/ 2147483647 w 131"/>
              <a:gd name="T71" fmla="*/ 2147483647 h 130"/>
              <a:gd name="T72" fmla="*/ 2147483647 w 131"/>
              <a:gd name="T73" fmla="*/ 2147483647 h 130"/>
              <a:gd name="T74" fmla="*/ 2147483647 w 131"/>
              <a:gd name="T75" fmla="*/ 2147483647 h 130"/>
              <a:gd name="T76" fmla="*/ 2147483647 w 131"/>
              <a:gd name="T77" fmla="*/ 2147483647 h 130"/>
              <a:gd name="T78" fmla="*/ 2147483647 w 131"/>
              <a:gd name="T79" fmla="*/ 2147483647 h 130"/>
              <a:gd name="T80" fmla="*/ 2147483647 w 131"/>
              <a:gd name="T81" fmla="*/ 0 h 130"/>
              <a:gd name="T82" fmla="*/ 2147483647 w 131"/>
              <a:gd name="T83" fmla="*/ 2147483647 h 130"/>
              <a:gd name="T84" fmla="*/ 2147483647 w 131"/>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30"/>
              <a:gd name="T131" fmla="*/ 131 w 131"/>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30">
                <a:moveTo>
                  <a:pt x="81" y="0"/>
                </a:moveTo>
                <a:lnTo>
                  <a:pt x="88" y="6"/>
                </a:lnTo>
                <a:lnTo>
                  <a:pt x="100" y="11"/>
                </a:lnTo>
                <a:lnTo>
                  <a:pt x="113" y="17"/>
                </a:lnTo>
                <a:lnTo>
                  <a:pt x="125" y="19"/>
                </a:lnTo>
                <a:lnTo>
                  <a:pt x="129" y="46"/>
                </a:lnTo>
                <a:lnTo>
                  <a:pt x="131" y="71"/>
                </a:lnTo>
                <a:lnTo>
                  <a:pt x="129" y="81"/>
                </a:lnTo>
                <a:lnTo>
                  <a:pt x="123" y="88"/>
                </a:lnTo>
                <a:lnTo>
                  <a:pt x="117" y="94"/>
                </a:lnTo>
                <a:lnTo>
                  <a:pt x="113" y="100"/>
                </a:lnTo>
                <a:lnTo>
                  <a:pt x="111" y="107"/>
                </a:lnTo>
                <a:lnTo>
                  <a:pt x="109" y="115"/>
                </a:lnTo>
                <a:lnTo>
                  <a:pt x="102" y="125"/>
                </a:lnTo>
                <a:lnTo>
                  <a:pt x="92" y="130"/>
                </a:lnTo>
                <a:lnTo>
                  <a:pt x="61" y="127"/>
                </a:lnTo>
                <a:lnTo>
                  <a:pt x="58" y="123"/>
                </a:lnTo>
                <a:lnTo>
                  <a:pt x="52" y="119"/>
                </a:lnTo>
                <a:lnTo>
                  <a:pt x="46" y="117"/>
                </a:lnTo>
                <a:lnTo>
                  <a:pt x="42" y="113"/>
                </a:lnTo>
                <a:lnTo>
                  <a:pt x="40" y="107"/>
                </a:lnTo>
                <a:lnTo>
                  <a:pt x="33" y="98"/>
                </a:lnTo>
                <a:lnTo>
                  <a:pt x="25" y="86"/>
                </a:lnTo>
                <a:lnTo>
                  <a:pt x="17" y="81"/>
                </a:lnTo>
                <a:lnTo>
                  <a:pt x="10" y="71"/>
                </a:lnTo>
                <a:lnTo>
                  <a:pt x="6" y="67"/>
                </a:lnTo>
                <a:lnTo>
                  <a:pt x="2" y="61"/>
                </a:lnTo>
                <a:lnTo>
                  <a:pt x="0" y="54"/>
                </a:lnTo>
                <a:lnTo>
                  <a:pt x="0" y="46"/>
                </a:lnTo>
                <a:lnTo>
                  <a:pt x="10" y="46"/>
                </a:lnTo>
                <a:lnTo>
                  <a:pt x="15" y="46"/>
                </a:lnTo>
                <a:lnTo>
                  <a:pt x="19" y="44"/>
                </a:lnTo>
                <a:lnTo>
                  <a:pt x="25" y="40"/>
                </a:lnTo>
                <a:lnTo>
                  <a:pt x="29" y="34"/>
                </a:lnTo>
                <a:lnTo>
                  <a:pt x="33" y="29"/>
                </a:lnTo>
                <a:lnTo>
                  <a:pt x="50" y="21"/>
                </a:lnTo>
                <a:lnTo>
                  <a:pt x="63" y="15"/>
                </a:lnTo>
                <a:lnTo>
                  <a:pt x="63" y="13"/>
                </a:lnTo>
                <a:lnTo>
                  <a:pt x="63" y="10"/>
                </a:lnTo>
                <a:lnTo>
                  <a:pt x="65" y="4"/>
                </a:lnTo>
                <a:lnTo>
                  <a:pt x="73" y="0"/>
                </a:lnTo>
                <a:lnTo>
                  <a:pt x="77" y="2"/>
                </a:lnTo>
                <a:lnTo>
                  <a:pt x="81" y="0"/>
                </a:lnTo>
                <a:close/>
              </a:path>
            </a:pathLst>
          </a:custGeom>
          <a:solidFill>
            <a:srgbClr val="FFCC66"/>
          </a:solidFill>
          <a:ln w="9525">
            <a:noFill/>
            <a:round/>
            <a:headEnd/>
            <a:tailEnd/>
          </a:ln>
        </p:spPr>
        <p:txBody>
          <a:bodyPr/>
          <a:lstStyle/>
          <a:p>
            <a:endParaRPr lang="it-IT"/>
          </a:p>
        </p:txBody>
      </p:sp>
      <p:sp>
        <p:nvSpPr>
          <p:cNvPr id="15756" name="Freeform 694"/>
          <p:cNvSpPr>
            <a:spLocks noChangeAspect="1"/>
          </p:cNvSpPr>
          <p:nvPr/>
        </p:nvSpPr>
        <p:spPr bwMode="auto">
          <a:xfrm>
            <a:off x="4648200" y="4878388"/>
            <a:ext cx="277813" cy="295275"/>
          </a:xfrm>
          <a:custGeom>
            <a:avLst/>
            <a:gdLst>
              <a:gd name="T0" fmla="*/ 2147483647 w 164"/>
              <a:gd name="T1" fmla="*/ 2147483647 h 174"/>
              <a:gd name="T2" fmla="*/ 2147483647 w 164"/>
              <a:gd name="T3" fmla="*/ 2147483647 h 174"/>
              <a:gd name="T4" fmla="*/ 2147483647 w 164"/>
              <a:gd name="T5" fmla="*/ 2147483647 h 174"/>
              <a:gd name="T6" fmla="*/ 2147483647 w 164"/>
              <a:gd name="T7" fmla="*/ 2147483647 h 174"/>
              <a:gd name="T8" fmla="*/ 2147483647 w 164"/>
              <a:gd name="T9" fmla="*/ 2147483647 h 174"/>
              <a:gd name="T10" fmla="*/ 2147483647 w 164"/>
              <a:gd name="T11" fmla="*/ 2147483647 h 174"/>
              <a:gd name="T12" fmla="*/ 2147483647 w 164"/>
              <a:gd name="T13" fmla="*/ 2147483647 h 174"/>
              <a:gd name="T14" fmla="*/ 2147483647 w 164"/>
              <a:gd name="T15" fmla="*/ 2147483647 h 174"/>
              <a:gd name="T16" fmla="*/ 2147483647 w 164"/>
              <a:gd name="T17" fmla="*/ 2147483647 h 174"/>
              <a:gd name="T18" fmla="*/ 2147483647 w 164"/>
              <a:gd name="T19" fmla="*/ 2147483647 h 174"/>
              <a:gd name="T20" fmla="*/ 2147483647 w 164"/>
              <a:gd name="T21" fmla="*/ 2147483647 h 174"/>
              <a:gd name="T22" fmla="*/ 2147483647 w 164"/>
              <a:gd name="T23" fmla="*/ 2147483647 h 174"/>
              <a:gd name="T24" fmla="*/ 2147483647 w 164"/>
              <a:gd name="T25" fmla="*/ 2147483647 h 174"/>
              <a:gd name="T26" fmla="*/ 2147483647 w 164"/>
              <a:gd name="T27" fmla="*/ 2147483647 h 174"/>
              <a:gd name="T28" fmla="*/ 2147483647 w 164"/>
              <a:gd name="T29" fmla="*/ 2147483647 h 174"/>
              <a:gd name="T30" fmla="*/ 2147483647 w 164"/>
              <a:gd name="T31" fmla="*/ 2147483647 h 174"/>
              <a:gd name="T32" fmla="*/ 2147483647 w 164"/>
              <a:gd name="T33" fmla="*/ 2147483647 h 174"/>
              <a:gd name="T34" fmla="*/ 2147483647 w 164"/>
              <a:gd name="T35" fmla="*/ 2147483647 h 174"/>
              <a:gd name="T36" fmla="*/ 2147483647 w 164"/>
              <a:gd name="T37" fmla="*/ 2147483647 h 174"/>
              <a:gd name="T38" fmla="*/ 2147483647 w 164"/>
              <a:gd name="T39" fmla="*/ 2147483647 h 174"/>
              <a:gd name="T40" fmla="*/ 2147483647 w 164"/>
              <a:gd name="T41" fmla="*/ 2147483647 h 174"/>
              <a:gd name="T42" fmla="*/ 2147483647 w 164"/>
              <a:gd name="T43" fmla="*/ 2147483647 h 174"/>
              <a:gd name="T44" fmla="*/ 2147483647 w 164"/>
              <a:gd name="T45" fmla="*/ 2147483647 h 174"/>
              <a:gd name="T46" fmla="*/ 2147483647 w 164"/>
              <a:gd name="T47" fmla="*/ 2147483647 h 174"/>
              <a:gd name="T48" fmla="*/ 2147483647 w 164"/>
              <a:gd name="T49" fmla="*/ 2147483647 h 174"/>
              <a:gd name="T50" fmla="*/ 2147483647 w 164"/>
              <a:gd name="T51" fmla="*/ 2147483647 h 174"/>
              <a:gd name="T52" fmla="*/ 2147483647 w 164"/>
              <a:gd name="T53" fmla="*/ 2147483647 h 174"/>
              <a:gd name="T54" fmla="*/ 2147483647 w 164"/>
              <a:gd name="T55" fmla="*/ 2147483647 h 174"/>
              <a:gd name="T56" fmla="*/ 2147483647 w 164"/>
              <a:gd name="T57" fmla="*/ 2147483647 h 174"/>
              <a:gd name="T58" fmla="*/ 2147483647 w 164"/>
              <a:gd name="T59" fmla="*/ 2147483647 h 174"/>
              <a:gd name="T60" fmla="*/ 2147483647 w 164"/>
              <a:gd name="T61" fmla="*/ 2147483647 h 174"/>
              <a:gd name="T62" fmla="*/ 2147483647 w 164"/>
              <a:gd name="T63" fmla="*/ 2147483647 h 174"/>
              <a:gd name="T64" fmla="*/ 2147483647 w 164"/>
              <a:gd name="T65" fmla="*/ 2147483647 h 174"/>
              <a:gd name="T66" fmla="*/ 2147483647 w 164"/>
              <a:gd name="T67" fmla="*/ 2147483647 h 174"/>
              <a:gd name="T68" fmla="*/ 2147483647 w 164"/>
              <a:gd name="T69" fmla="*/ 2147483647 h 174"/>
              <a:gd name="T70" fmla="*/ 2147483647 w 164"/>
              <a:gd name="T71" fmla="*/ 0 h 174"/>
              <a:gd name="T72" fmla="*/ 2147483647 w 164"/>
              <a:gd name="T73" fmla="*/ 0 h 174"/>
              <a:gd name="T74" fmla="*/ 2147483647 w 164"/>
              <a:gd name="T75" fmla="*/ 0 h 174"/>
              <a:gd name="T76" fmla="*/ 2147483647 w 164"/>
              <a:gd name="T77" fmla="*/ 2147483647 h 174"/>
              <a:gd name="T78" fmla="*/ 2147483647 w 164"/>
              <a:gd name="T79" fmla="*/ 2147483647 h 174"/>
              <a:gd name="T80" fmla="*/ 2147483647 w 164"/>
              <a:gd name="T81" fmla="*/ 2147483647 h 174"/>
              <a:gd name="T82" fmla="*/ 2147483647 w 164"/>
              <a:gd name="T83" fmla="*/ 2147483647 h 174"/>
              <a:gd name="T84" fmla="*/ 2147483647 w 164"/>
              <a:gd name="T85" fmla="*/ 2147483647 h 174"/>
              <a:gd name="T86" fmla="*/ 2147483647 w 164"/>
              <a:gd name="T87" fmla="*/ 2147483647 h 174"/>
              <a:gd name="T88" fmla="*/ 2147483647 w 164"/>
              <a:gd name="T89" fmla="*/ 2147483647 h 174"/>
              <a:gd name="T90" fmla="*/ 2147483647 w 164"/>
              <a:gd name="T91" fmla="*/ 2147483647 h 174"/>
              <a:gd name="T92" fmla="*/ 2147483647 w 164"/>
              <a:gd name="T93" fmla="*/ 2147483647 h 174"/>
              <a:gd name="T94" fmla="*/ 2147483647 w 164"/>
              <a:gd name="T95" fmla="*/ 2147483647 h 174"/>
              <a:gd name="T96" fmla="*/ 2147483647 w 164"/>
              <a:gd name="T97" fmla="*/ 2147483647 h 174"/>
              <a:gd name="T98" fmla="*/ 2147483647 w 164"/>
              <a:gd name="T99" fmla="*/ 2147483647 h 174"/>
              <a:gd name="T100" fmla="*/ 2147483647 w 164"/>
              <a:gd name="T101" fmla="*/ 2147483647 h 174"/>
              <a:gd name="T102" fmla="*/ 2147483647 w 164"/>
              <a:gd name="T103" fmla="*/ 2147483647 h 174"/>
              <a:gd name="T104" fmla="*/ 2147483647 w 164"/>
              <a:gd name="T105" fmla="*/ 2147483647 h 174"/>
              <a:gd name="T106" fmla="*/ 0 w 164"/>
              <a:gd name="T107" fmla="*/ 2147483647 h 174"/>
              <a:gd name="T108" fmla="*/ 2147483647 w 164"/>
              <a:gd name="T109" fmla="*/ 2147483647 h 174"/>
              <a:gd name="T110" fmla="*/ 2147483647 w 164"/>
              <a:gd name="T111" fmla="*/ 2147483647 h 174"/>
              <a:gd name="T112" fmla="*/ 2147483647 w 164"/>
              <a:gd name="T113" fmla="*/ 2147483647 h 174"/>
              <a:gd name="T114" fmla="*/ 0 w 164"/>
              <a:gd name="T115" fmla="*/ 2147483647 h 174"/>
              <a:gd name="T116" fmla="*/ 2147483647 w 164"/>
              <a:gd name="T117" fmla="*/ 2147483647 h 1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4"/>
              <a:gd name="T178" fmla="*/ 0 h 174"/>
              <a:gd name="T179" fmla="*/ 164 w 164"/>
              <a:gd name="T180" fmla="*/ 174 h 1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4" h="174">
                <a:moveTo>
                  <a:pt x="4" y="134"/>
                </a:moveTo>
                <a:lnTo>
                  <a:pt x="12" y="136"/>
                </a:lnTo>
                <a:lnTo>
                  <a:pt x="16" y="138"/>
                </a:lnTo>
                <a:lnTo>
                  <a:pt x="16" y="151"/>
                </a:lnTo>
                <a:lnTo>
                  <a:pt x="16" y="163"/>
                </a:lnTo>
                <a:lnTo>
                  <a:pt x="16" y="169"/>
                </a:lnTo>
                <a:lnTo>
                  <a:pt x="20" y="173"/>
                </a:lnTo>
                <a:lnTo>
                  <a:pt x="24" y="174"/>
                </a:lnTo>
                <a:lnTo>
                  <a:pt x="29" y="174"/>
                </a:lnTo>
                <a:lnTo>
                  <a:pt x="45" y="159"/>
                </a:lnTo>
                <a:lnTo>
                  <a:pt x="60" y="142"/>
                </a:lnTo>
                <a:lnTo>
                  <a:pt x="73" y="146"/>
                </a:lnTo>
                <a:lnTo>
                  <a:pt x="85" y="150"/>
                </a:lnTo>
                <a:lnTo>
                  <a:pt x="91" y="150"/>
                </a:lnTo>
                <a:lnTo>
                  <a:pt x="96" y="148"/>
                </a:lnTo>
                <a:lnTo>
                  <a:pt x="98" y="146"/>
                </a:lnTo>
                <a:lnTo>
                  <a:pt x="100" y="144"/>
                </a:lnTo>
                <a:lnTo>
                  <a:pt x="104" y="136"/>
                </a:lnTo>
                <a:lnTo>
                  <a:pt x="108" y="125"/>
                </a:lnTo>
                <a:lnTo>
                  <a:pt x="118" y="113"/>
                </a:lnTo>
                <a:lnTo>
                  <a:pt x="133" y="100"/>
                </a:lnTo>
                <a:lnTo>
                  <a:pt x="150" y="88"/>
                </a:lnTo>
                <a:lnTo>
                  <a:pt x="164" y="80"/>
                </a:lnTo>
                <a:lnTo>
                  <a:pt x="162" y="75"/>
                </a:lnTo>
                <a:lnTo>
                  <a:pt x="156" y="71"/>
                </a:lnTo>
                <a:lnTo>
                  <a:pt x="150" y="69"/>
                </a:lnTo>
                <a:lnTo>
                  <a:pt x="146" y="65"/>
                </a:lnTo>
                <a:lnTo>
                  <a:pt x="144" y="59"/>
                </a:lnTo>
                <a:lnTo>
                  <a:pt x="137" y="50"/>
                </a:lnTo>
                <a:lnTo>
                  <a:pt x="129" y="38"/>
                </a:lnTo>
                <a:lnTo>
                  <a:pt x="121" y="33"/>
                </a:lnTo>
                <a:lnTo>
                  <a:pt x="114" y="25"/>
                </a:lnTo>
                <a:lnTo>
                  <a:pt x="110" y="19"/>
                </a:lnTo>
                <a:lnTo>
                  <a:pt x="106" y="13"/>
                </a:lnTo>
                <a:lnTo>
                  <a:pt x="104" y="8"/>
                </a:lnTo>
                <a:lnTo>
                  <a:pt x="104" y="0"/>
                </a:lnTo>
                <a:lnTo>
                  <a:pt x="89" y="0"/>
                </a:lnTo>
                <a:lnTo>
                  <a:pt x="75" y="0"/>
                </a:lnTo>
                <a:lnTo>
                  <a:pt x="60" y="2"/>
                </a:lnTo>
                <a:lnTo>
                  <a:pt x="47" y="6"/>
                </a:lnTo>
                <a:lnTo>
                  <a:pt x="39" y="8"/>
                </a:lnTo>
                <a:lnTo>
                  <a:pt x="31" y="8"/>
                </a:lnTo>
                <a:lnTo>
                  <a:pt x="27" y="8"/>
                </a:lnTo>
                <a:lnTo>
                  <a:pt x="24" y="8"/>
                </a:lnTo>
                <a:lnTo>
                  <a:pt x="22" y="9"/>
                </a:lnTo>
                <a:lnTo>
                  <a:pt x="22" y="11"/>
                </a:lnTo>
                <a:lnTo>
                  <a:pt x="25" y="21"/>
                </a:lnTo>
                <a:lnTo>
                  <a:pt x="27" y="27"/>
                </a:lnTo>
                <a:lnTo>
                  <a:pt x="24" y="54"/>
                </a:lnTo>
                <a:lnTo>
                  <a:pt x="20" y="82"/>
                </a:lnTo>
                <a:lnTo>
                  <a:pt x="12" y="86"/>
                </a:lnTo>
                <a:lnTo>
                  <a:pt x="6" y="90"/>
                </a:lnTo>
                <a:lnTo>
                  <a:pt x="2" y="98"/>
                </a:lnTo>
                <a:lnTo>
                  <a:pt x="0" y="103"/>
                </a:lnTo>
                <a:lnTo>
                  <a:pt x="2" y="111"/>
                </a:lnTo>
                <a:lnTo>
                  <a:pt x="4" y="117"/>
                </a:lnTo>
                <a:lnTo>
                  <a:pt x="4" y="123"/>
                </a:lnTo>
                <a:lnTo>
                  <a:pt x="0" y="130"/>
                </a:lnTo>
                <a:lnTo>
                  <a:pt x="4" y="134"/>
                </a:lnTo>
                <a:close/>
              </a:path>
            </a:pathLst>
          </a:custGeom>
          <a:solidFill>
            <a:srgbClr val="FFCC66"/>
          </a:solidFill>
          <a:ln w="9525">
            <a:noFill/>
            <a:round/>
            <a:headEnd/>
            <a:tailEnd/>
          </a:ln>
        </p:spPr>
        <p:txBody>
          <a:bodyPr/>
          <a:lstStyle/>
          <a:p>
            <a:endParaRPr lang="it-IT"/>
          </a:p>
        </p:txBody>
      </p:sp>
      <p:sp>
        <p:nvSpPr>
          <p:cNvPr id="15757" name="Freeform 695"/>
          <p:cNvSpPr>
            <a:spLocks noChangeAspect="1"/>
          </p:cNvSpPr>
          <p:nvPr/>
        </p:nvSpPr>
        <p:spPr bwMode="auto">
          <a:xfrm>
            <a:off x="4648200" y="4878388"/>
            <a:ext cx="277813" cy="295275"/>
          </a:xfrm>
          <a:custGeom>
            <a:avLst/>
            <a:gdLst>
              <a:gd name="T0" fmla="*/ 2147483647 w 164"/>
              <a:gd name="T1" fmla="*/ 2147483647 h 174"/>
              <a:gd name="T2" fmla="*/ 2147483647 w 164"/>
              <a:gd name="T3" fmla="*/ 2147483647 h 174"/>
              <a:gd name="T4" fmla="*/ 2147483647 w 164"/>
              <a:gd name="T5" fmla="*/ 2147483647 h 174"/>
              <a:gd name="T6" fmla="*/ 2147483647 w 164"/>
              <a:gd name="T7" fmla="*/ 2147483647 h 174"/>
              <a:gd name="T8" fmla="*/ 2147483647 w 164"/>
              <a:gd name="T9" fmla="*/ 2147483647 h 174"/>
              <a:gd name="T10" fmla="*/ 2147483647 w 164"/>
              <a:gd name="T11" fmla="*/ 2147483647 h 174"/>
              <a:gd name="T12" fmla="*/ 2147483647 w 164"/>
              <a:gd name="T13" fmla="*/ 2147483647 h 174"/>
              <a:gd name="T14" fmla="*/ 2147483647 w 164"/>
              <a:gd name="T15" fmla="*/ 2147483647 h 174"/>
              <a:gd name="T16" fmla="*/ 2147483647 w 164"/>
              <a:gd name="T17" fmla="*/ 2147483647 h 174"/>
              <a:gd name="T18" fmla="*/ 2147483647 w 164"/>
              <a:gd name="T19" fmla="*/ 2147483647 h 174"/>
              <a:gd name="T20" fmla="*/ 2147483647 w 164"/>
              <a:gd name="T21" fmla="*/ 2147483647 h 174"/>
              <a:gd name="T22" fmla="*/ 2147483647 w 164"/>
              <a:gd name="T23" fmla="*/ 2147483647 h 174"/>
              <a:gd name="T24" fmla="*/ 2147483647 w 164"/>
              <a:gd name="T25" fmla="*/ 2147483647 h 174"/>
              <a:gd name="T26" fmla="*/ 2147483647 w 164"/>
              <a:gd name="T27" fmla="*/ 2147483647 h 174"/>
              <a:gd name="T28" fmla="*/ 2147483647 w 164"/>
              <a:gd name="T29" fmla="*/ 2147483647 h 174"/>
              <a:gd name="T30" fmla="*/ 2147483647 w 164"/>
              <a:gd name="T31" fmla="*/ 2147483647 h 174"/>
              <a:gd name="T32" fmla="*/ 2147483647 w 164"/>
              <a:gd name="T33" fmla="*/ 2147483647 h 174"/>
              <a:gd name="T34" fmla="*/ 2147483647 w 164"/>
              <a:gd name="T35" fmla="*/ 2147483647 h 174"/>
              <a:gd name="T36" fmla="*/ 2147483647 w 164"/>
              <a:gd name="T37" fmla="*/ 2147483647 h 174"/>
              <a:gd name="T38" fmla="*/ 2147483647 w 164"/>
              <a:gd name="T39" fmla="*/ 2147483647 h 174"/>
              <a:gd name="T40" fmla="*/ 2147483647 w 164"/>
              <a:gd name="T41" fmla="*/ 2147483647 h 174"/>
              <a:gd name="T42" fmla="*/ 2147483647 w 164"/>
              <a:gd name="T43" fmla="*/ 2147483647 h 174"/>
              <a:gd name="T44" fmla="*/ 2147483647 w 164"/>
              <a:gd name="T45" fmla="*/ 2147483647 h 174"/>
              <a:gd name="T46" fmla="*/ 2147483647 w 164"/>
              <a:gd name="T47" fmla="*/ 2147483647 h 174"/>
              <a:gd name="T48" fmla="*/ 2147483647 w 164"/>
              <a:gd name="T49" fmla="*/ 2147483647 h 174"/>
              <a:gd name="T50" fmla="*/ 2147483647 w 164"/>
              <a:gd name="T51" fmla="*/ 2147483647 h 174"/>
              <a:gd name="T52" fmla="*/ 2147483647 w 164"/>
              <a:gd name="T53" fmla="*/ 2147483647 h 174"/>
              <a:gd name="T54" fmla="*/ 2147483647 w 164"/>
              <a:gd name="T55" fmla="*/ 2147483647 h 174"/>
              <a:gd name="T56" fmla="*/ 2147483647 w 164"/>
              <a:gd name="T57" fmla="*/ 2147483647 h 174"/>
              <a:gd name="T58" fmla="*/ 2147483647 w 164"/>
              <a:gd name="T59" fmla="*/ 2147483647 h 174"/>
              <a:gd name="T60" fmla="*/ 2147483647 w 164"/>
              <a:gd name="T61" fmla="*/ 2147483647 h 174"/>
              <a:gd name="T62" fmla="*/ 2147483647 w 164"/>
              <a:gd name="T63" fmla="*/ 2147483647 h 174"/>
              <a:gd name="T64" fmla="*/ 2147483647 w 164"/>
              <a:gd name="T65" fmla="*/ 2147483647 h 174"/>
              <a:gd name="T66" fmla="*/ 2147483647 w 164"/>
              <a:gd name="T67" fmla="*/ 2147483647 h 174"/>
              <a:gd name="T68" fmla="*/ 2147483647 w 164"/>
              <a:gd name="T69" fmla="*/ 2147483647 h 174"/>
              <a:gd name="T70" fmla="*/ 2147483647 w 164"/>
              <a:gd name="T71" fmla="*/ 2147483647 h 174"/>
              <a:gd name="T72" fmla="*/ 2147483647 w 164"/>
              <a:gd name="T73" fmla="*/ 2147483647 h 174"/>
              <a:gd name="T74" fmla="*/ 2147483647 w 164"/>
              <a:gd name="T75" fmla="*/ 0 h 174"/>
              <a:gd name="T76" fmla="*/ 2147483647 w 164"/>
              <a:gd name="T77" fmla="*/ 0 h 174"/>
              <a:gd name="T78" fmla="*/ 2147483647 w 164"/>
              <a:gd name="T79" fmla="*/ 0 h 174"/>
              <a:gd name="T80" fmla="*/ 2147483647 w 164"/>
              <a:gd name="T81" fmla="*/ 2147483647 h 174"/>
              <a:gd name="T82" fmla="*/ 2147483647 w 164"/>
              <a:gd name="T83" fmla="*/ 2147483647 h 174"/>
              <a:gd name="T84" fmla="*/ 2147483647 w 164"/>
              <a:gd name="T85" fmla="*/ 2147483647 h 174"/>
              <a:gd name="T86" fmla="*/ 2147483647 w 164"/>
              <a:gd name="T87" fmla="*/ 2147483647 h 174"/>
              <a:gd name="T88" fmla="*/ 2147483647 w 164"/>
              <a:gd name="T89" fmla="*/ 2147483647 h 174"/>
              <a:gd name="T90" fmla="*/ 2147483647 w 164"/>
              <a:gd name="T91" fmla="*/ 2147483647 h 174"/>
              <a:gd name="T92" fmla="*/ 2147483647 w 164"/>
              <a:gd name="T93" fmla="*/ 2147483647 h 174"/>
              <a:gd name="T94" fmla="*/ 2147483647 w 164"/>
              <a:gd name="T95" fmla="*/ 2147483647 h 174"/>
              <a:gd name="T96" fmla="*/ 2147483647 w 164"/>
              <a:gd name="T97" fmla="*/ 2147483647 h 174"/>
              <a:gd name="T98" fmla="*/ 2147483647 w 164"/>
              <a:gd name="T99" fmla="*/ 2147483647 h 174"/>
              <a:gd name="T100" fmla="*/ 2147483647 w 164"/>
              <a:gd name="T101" fmla="*/ 2147483647 h 174"/>
              <a:gd name="T102" fmla="*/ 2147483647 w 164"/>
              <a:gd name="T103" fmla="*/ 2147483647 h 174"/>
              <a:gd name="T104" fmla="*/ 2147483647 w 164"/>
              <a:gd name="T105" fmla="*/ 2147483647 h 174"/>
              <a:gd name="T106" fmla="*/ 2147483647 w 164"/>
              <a:gd name="T107" fmla="*/ 2147483647 h 174"/>
              <a:gd name="T108" fmla="*/ 2147483647 w 164"/>
              <a:gd name="T109" fmla="*/ 2147483647 h 174"/>
              <a:gd name="T110" fmla="*/ 0 w 164"/>
              <a:gd name="T111" fmla="*/ 2147483647 h 174"/>
              <a:gd name="T112" fmla="*/ 2147483647 w 164"/>
              <a:gd name="T113" fmla="*/ 2147483647 h 174"/>
              <a:gd name="T114" fmla="*/ 2147483647 w 164"/>
              <a:gd name="T115" fmla="*/ 2147483647 h 174"/>
              <a:gd name="T116" fmla="*/ 2147483647 w 164"/>
              <a:gd name="T117" fmla="*/ 2147483647 h 174"/>
              <a:gd name="T118" fmla="*/ 0 w 164"/>
              <a:gd name="T119" fmla="*/ 2147483647 h 174"/>
              <a:gd name="T120" fmla="*/ 0 w 164"/>
              <a:gd name="T121" fmla="*/ 2147483647 h 174"/>
              <a:gd name="T122" fmla="*/ 2147483647 w 164"/>
              <a:gd name="T123" fmla="*/ 2147483647 h 174"/>
              <a:gd name="T124" fmla="*/ 2147483647 w 164"/>
              <a:gd name="T125" fmla="*/ 2147483647 h 1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4"/>
              <a:gd name="T190" fmla="*/ 0 h 174"/>
              <a:gd name="T191" fmla="*/ 164 w 164"/>
              <a:gd name="T192" fmla="*/ 174 h 17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4" h="174">
                <a:moveTo>
                  <a:pt x="4" y="134"/>
                </a:moveTo>
                <a:lnTo>
                  <a:pt x="12" y="136"/>
                </a:lnTo>
                <a:lnTo>
                  <a:pt x="16" y="138"/>
                </a:lnTo>
                <a:lnTo>
                  <a:pt x="16" y="151"/>
                </a:lnTo>
                <a:lnTo>
                  <a:pt x="16" y="163"/>
                </a:lnTo>
                <a:lnTo>
                  <a:pt x="16" y="169"/>
                </a:lnTo>
                <a:lnTo>
                  <a:pt x="20" y="173"/>
                </a:lnTo>
                <a:lnTo>
                  <a:pt x="24" y="174"/>
                </a:lnTo>
                <a:lnTo>
                  <a:pt x="29" y="174"/>
                </a:lnTo>
                <a:lnTo>
                  <a:pt x="45" y="159"/>
                </a:lnTo>
                <a:lnTo>
                  <a:pt x="60" y="142"/>
                </a:lnTo>
                <a:lnTo>
                  <a:pt x="73" y="146"/>
                </a:lnTo>
                <a:lnTo>
                  <a:pt x="85" y="150"/>
                </a:lnTo>
                <a:lnTo>
                  <a:pt x="91" y="150"/>
                </a:lnTo>
                <a:lnTo>
                  <a:pt x="96" y="148"/>
                </a:lnTo>
                <a:lnTo>
                  <a:pt x="98" y="146"/>
                </a:lnTo>
                <a:lnTo>
                  <a:pt x="100" y="144"/>
                </a:lnTo>
                <a:lnTo>
                  <a:pt x="104" y="136"/>
                </a:lnTo>
                <a:lnTo>
                  <a:pt x="108" y="125"/>
                </a:lnTo>
                <a:lnTo>
                  <a:pt x="118" y="113"/>
                </a:lnTo>
                <a:lnTo>
                  <a:pt x="133" y="100"/>
                </a:lnTo>
                <a:lnTo>
                  <a:pt x="150" y="88"/>
                </a:lnTo>
                <a:lnTo>
                  <a:pt x="164" y="80"/>
                </a:lnTo>
                <a:lnTo>
                  <a:pt x="162" y="75"/>
                </a:lnTo>
                <a:lnTo>
                  <a:pt x="156" y="71"/>
                </a:lnTo>
                <a:lnTo>
                  <a:pt x="150" y="69"/>
                </a:lnTo>
                <a:lnTo>
                  <a:pt x="146" y="65"/>
                </a:lnTo>
                <a:lnTo>
                  <a:pt x="144" y="59"/>
                </a:lnTo>
                <a:lnTo>
                  <a:pt x="137" y="50"/>
                </a:lnTo>
                <a:lnTo>
                  <a:pt x="129" y="38"/>
                </a:lnTo>
                <a:lnTo>
                  <a:pt x="121" y="33"/>
                </a:lnTo>
                <a:lnTo>
                  <a:pt x="114" y="25"/>
                </a:lnTo>
                <a:lnTo>
                  <a:pt x="110" y="19"/>
                </a:lnTo>
                <a:lnTo>
                  <a:pt x="106" y="13"/>
                </a:lnTo>
                <a:lnTo>
                  <a:pt x="104" y="8"/>
                </a:lnTo>
                <a:lnTo>
                  <a:pt x="104" y="0"/>
                </a:lnTo>
                <a:lnTo>
                  <a:pt x="89" y="0"/>
                </a:lnTo>
                <a:lnTo>
                  <a:pt x="75" y="0"/>
                </a:lnTo>
                <a:lnTo>
                  <a:pt x="60" y="2"/>
                </a:lnTo>
                <a:lnTo>
                  <a:pt x="47" y="6"/>
                </a:lnTo>
                <a:lnTo>
                  <a:pt x="39" y="8"/>
                </a:lnTo>
                <a:lnTo>
                  <a:pt x="31" y="8"/>
                </a:lnTo>
                <a:lnTo>
                  <a:pt x="27" y="8"/>
                </a:lnTo>
                <a:lnTo>
                  <a:pt x="24" y="8"/>
                </a:lnTo>
                <a:lnTo>
                  <a:pt x="22" y="9"/>
                </a:lnTo>
                <a:lnTo>
                  <a:pt x="22" y="11"/>
                </a:lnTo>
                <a:lnTo>
                  <a:pt x="25" y="21"/>
                </a:lnTo>
                <a:lnTo>
                  <a:pt x="27" y="27"/>
                </a:lnTo>
                <a:lnTo>
                  <a:pt x="24" y="54"/>
                </a:lnTo>
                <a:lnTo>
                  <a:pt x="20" y="82"/>
                </a:lnTo>
                <a:lnTo>
                  <a:pt x="12" y="86"/>
                </a:lnTo>
                <a:lnTo>
                  <a:pt x="6" y="90"/>
                </a:lnTo>
                <a:lnTo>
                  <a:pt x="2" y="98"/>
                </a:lnTo>
                <a:lnTo>
                  <a:pt x="0" y="103"/>
                </a:lnTo>
                <a:lnTo>
                  <a:pt x="2" y="111"/>
                </a:lnTo>
                <a:lnTo>
                  <a:pt x="4" y="117"/>
                </a:lnTo>
                <a:lnTo>
                  <a:pt x="4" y="123"/>
                </a:lnTo>
                <a:lnTo>
                  <a:pt x="0" y="130"/>
                </a:lnTo>
                <a:lnTo>
                  <a:pt x="4" y="134"/>
                </a:lnTo>
              </a:path>
            </a:pathLst>
          </a:custGeom>
          <a:solidFill>
            <a:srgbClr val="FFCC66"/>
          </a:solidFill>
          <a:ln w="0">
            <a:solidFill>
              <a:srgbClr val="6600FF"/>
            </a:solidFill>
            <a:round/>
            <a:headEnd/>
            <a:tailEnd/>
          </a:ln>
        </p:spPr>
        <p:txBody>
          <a:bodyPr/>
          <a:lstStyle/>
          <a:p>
            <a:endParaRPr lang="it-IT"/>
          </a:p>
        </p:txBody>
      </p:sp>
      <p:sp>
        <p:nvSpPr>
          <p:cNvPr id="15758" name="Freeform 696"/>
          <p:cNvSpPr>
            <a:spLocks noChangeAspect="1"/>
          </p:cNvSpPr>
          <p:nvPr/>
        </p:nvSpPr>
        <p:spPr bwMode="auto">
          <a:xfrm>
            <a:off x="5313363" y="4676775"/>
            <a:ext cx="222250" cy="449263"/>
          </a:xfrm>
          <a:custGeom>
            <a:avLst/>
            <a:gdLst>
              <a:gd name="T0" fmla="*/ 2147483647 w 132"/>
              <a:gd name="T1" fmla="*/ 2147483647 h 265"/>
              <a:gd name="T2" fmla="*/ 2147483647 w 132"/>
              <a:gd name="T3" fmla="*/ 2147483647 h 265"/>
              <a:gd name="T4" fmla="*/ 2147483647 w 132"/>
              <a:gd name="T5" fmla="*/ 2147483647 h 265"/>
              <a:gd name="T6" fmla="*/ 2147483647 w 132"/>
              <a:gd name="T7" fmla="*/ 2147483647 h 265"/>
              <a:gd name="T8" fmla="*/ 2147483647 w 132"/>
              <a:gd name="T9" fmla="*/ 2147483647 h 265"/>
              <a:gd name="T10" fmla="*/ 2147483647 w 132"/>
              <a:gd name="T11" fmla="*/ 2147483647 h 265"/>
              <a:gd name="T12" fmla="*/ 2147483647 w 132"/>
              <a:gd name="T13" fmla="*/ 2147483647 h 265"/>
              <a:gd name="T14" fmla="*/ 2147483647 w 132"/>
              <a:gd name="T15" fmla="*/ 2147483647 h 265"/>
              <a:gd name="T16" fmla="*/ 2147483647 w 132"/>
              <a:gd name="T17" fmla="*/ 2147483647 h 265"/>
              <a:gd name="T18" fmla="*/ 2147483647 w 132"/>
              <a:gd name="T19" fmla="*/ 2147483647 h 265"/>
              <a:gd name="T20" fmla="*/ 2147483647 w 132"/>
              <a:gd name="T21" fmla="*/ 2147483647 h 265"/>
              <a:gd name="T22" fmla="*/ 2147483647 w 132"/>
              <a:gd name="T23" fmla="*/ 2147483647 h 265"/>
              <a:gd name="T24" fmla="*/ 2147483647 w 132"/>
              <a:gd name="T25" fmla="*/ 2147483647 h 265"/>
              <a:gd name="T26" fmla="*/ 2147483647 w 132"/>
              <a:gd name="T27" fmla="*/ 2147483647 h 265"/>
              <a:gd name="T28" fmla="*/ 2147483647 w 132"/>
              <a:gd name="T29" fmla="*/ 2147483647 h 265"/>
              <a:gd name="T30" fmla="*/ 2147483647 w 132"/>
              <a:gd name="T31" fmla="*/ 2147483647 h 265"/>
              <a:gd name="T32" fmla="*/ 2147483647 w 132"/>
              <a:gd name="T33" fmla="*/ 2147483647 h 265"/>
              <a:gd name="T34" fmla="*/ 2147483647 w 132"/>
              <a:gd name="T35" fmla="*/ 2147483647 h 265"/>
              <a:gd name="T36" fmla="*/ 2147483647 w 132"/>
              <a:gd name="T37" fmla="*/ 2147483647 h 265"/>
              <a:gd name="T38" fmla="*/ 2147483647 w 132"/>
              <a:gd name="T39" fmla="*/ 2147483647 h 265"/>
              <a:gd name="T40" fmla="*/ 2147483647 w 132"/>
              <a:gd name="T41" fmla="*/ 2147483647 h 265"/>
              <a:gd name="T42" fmla="*/ 2147483647 w 132"/>
              <a:gd name="T43" fmla="*/ 2147483647 h 265"/>
              <a:gd name="T44" fmla="*/ 2147483647 w 132"/>
              <a:gd name="T45" fmla="*/ 2147483647 h 265"/>
              <a:gd name="T46" fmla="*/ 2147483647 w 132"/>
              <a:gd name="T47" fmla="*/ 2147483647 h 265"/>
              <a:gd name="T48" fmla="*/ 2147483647 w 132"/>
              <a:gd name="T49" fmla="*/ 2147483647 h 265"/>
              <a:gd name="T50" fmla="*/ 2147483647 w 132"/>
              <a:gd name="T51" fmla="*/ 2147483647 h 265"/>
              <a:gd name="T52" fmla="*/ 2147483647 w 132"/>
              <a:gd name="T53" fmla="*/ 2147483647 h 265"/>
              <a:gd name="T54" fmla="*/ 2147483647 w 132"/>
              <a:gd name="T55" fmla="*/ 2147483647 h 265"/>
              <a:gd name="T56" fmla="*/ 2147483647 w 132"/>
              <a:gd name="T57" fmla="*/ 2147483647 h 265"/>
              <a:gd name="T58" fmla="*/ 2147483647 w 132"/>
              <a:gd name="T59" fmla="*/ 2147483647 h 265"/>
              <a:gd name="T60" fmla="*/ 2147483647 w 132"/>
              <a:gd name="T61" fmla="*/ 2147483647 h 265"/>
              <a:gd name="T62" fmla="*/ 2147483647 w 132"/>
              <a:gd name="T63" fmla="*/ 2147483647 h 265"/>
              <a:gd name="T64" fmla="*/ 2147483647 w 132"/>
              <a:gd name="T65" fmla="*/ 2147483647 h 2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265"/>
              <a:gd name="T101" fmla="*/ 132 w 132"/>
              <a:gd name="T102" fmla="*/ 265 h 2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265">
                <a:moveTo>
                  <a:pt x="27" y="84"/>
                </a:moveTo>
                <a:lnTo>
                  <a:pt x="38" y="81"/>
                </a:lnTo>
                <a:lnTo>
                  <a:pt x="48" y="75"/>
                </a:lnTo>
                <a:lnTo>
                  <a:pt x="57" y="71"/>
                </a:lnTo>
                <a:lnTo>
                  <a:pt x="69" y="65"/>
                </a:lnTo>
                <a:lnTo>
                  <a:pt x="69" y="59"/>
                </a:lnTo>
                <a:lnTo>
                  <a:pt x="69" y="57"/>
                </a:lnTo>
                <a:lnTo>
                  <a:pt x="71" y="57"/>
                </a:lnTo>
                <a:lnTo>
                  <a:pt x="77" y="57"/>
                </a:lnTo>
                <a:lnTo>
                  <a:pt x="84" y="56"/>
                </a:lnTo>
                <a:lnTo>
                  <a:pt x="90" y="50"/>
                </a:lnTo>
                <a:lnTo>
                  <a:pt x="96" y="42"/>
                </a:lnTo>
                <a:lnTo>
                  <a:pt x="100" y="33"/>
                </a:lnTo>
                <a:lnTo>
                  <a:pt x="107" y="13"/>
                </a:lnTo>
                <a:lnTo>
                  <a:pt x="111" y="0"/>
                </a:lnTo>
                <a:lnTo>
                  <a:pt x="115" y="8"/>
                </a:lnTo>
                <a:lnTo>
                  <a:pt x="121" y="15"/>
                </a:lnTo>
                <a:lnTo>
                  <a:pt x="126" y="21"/>
                </a:lnTo>
                <a:lnTo>
                  <a:pt x="132" y="25"/>
                </a:lnTo>
                <a:lnTo>
                  <a:pt x="130" y="31"/>
                </a:lnTo>
                <a:lnTo>
                  <a:pt x="130" y="38"/>
                </a:lnTo>
                <a:lnTo>
                  <a:pt x="132" y="48"/>
                </a:lnTo>
                <a:lnTo>
                  <a:pt x="132" y="59"/>
                </a:lnTo>
                <a:lnTo>
                  <a:pt x="126" y="73"/>
                </a:lnTo>
                <a:lnTo>
                  <a:pt x="121" y="88"/>
                </a:lnTo>
                <a:lnTo>
                  <a:pt x="117" y="94"/>
                </a:lnTo>
                <a:lnTo>
                  <a:pt x="111" y="100"/>
                </a:lnTo>
                <a:lnTo>
                  <a:pt x="102" y="128"/>
                </a:lnTo>
                <a:lnTo>
                  <a:pt x="94" y="155"/>
                </a:lnTo>
                <a:lnTo>
                  <a:pt x="90" y="169"/>
                </a:lnTo>
                <a:lnTo>
                  <a:pt x="84" y="186"/>
                </a:lnTo>
                <a:lnTo>
                  <a:pt x="80" y="196"/>
                </a:lnTo>
                <a:lnTo>
                  <a:pt x="77" y="203"/>
                </a:lnTo>
                <a:lnTo>
                  <a:pt x="73" y="207"/>
                </a:lnTo>
                <a:lnTo>
                  <a:pt x="69" y="209"/>
                </a:lnTo>
                <a:lnTo>
                  <a:pt x="67" y="222"/>
                </a:lnTo>
                <a:lnTo>
                  <a:pt x="65" y="232"/>
                </a:lnTo>
                <a:lnTo>
                  <a:pt x="63" y="242"/>
                </a:lnTo>
                <a:lnTo>
                  <a:pt x="59" y="251"/>
                </a:lnTo>
                <a:lnTo>
                  <a:pt x="54" y="257"/>
                </a:lnTo>
                <a:lnTo>
                  <a:pt x="46" y="261"/>
                </a:lnTo>
                <a:lnTo>
                  <a:pt x="36" y="265"/>
                </a:lnTo>
                <a:lnTo>
                  <a:pt x="27" y="265"/>
                </a:lnTo>
                <a:lnTo>
                  <a:pt x="23" y="263"/>
                </a:lnTo>
                <a:lnTo>
                  <a:pt x="21" y="259"/>
                </a:lnTo>
                <a:lnTo>
                  <a:pt x="15" y="257"/>
                </a:lnTo>
                <a:lnTo>
                  <a:pt x="9" y="255"/>
                </a:lnTo>
                <a:lnTo>
                  <a:pt x="6" y="251"/>
                </a:lnTo>
                <a:lnTo>
                  <a:pt x="4" y="247"/>
                </a:lnTo>
                <a:lnTo>
                  <a:pt x="2" y="236"/>
                </a:lnTo>
                <a:lnTo>
                  <a:pt x="0" y="224"/>
                </a:lnTo>
                <a:lnTo>
                  <a:pt x="2" y="219"/>
                </a:lnTo>
                <a:lnTo>
                  <a:pt x="4" y="213"/>
                </a:lnTo>
                <a:lnTo>
                  <a:pt x="2" y="211"/>
                </a:lnTo>
                <a:lnTo>
                  <a:pt x="0" y="207"/>
                </a:lnTo>
                <a:lnTo>
                  <a:pt x="2" y="198"/>
                </a:lnTo>
                <a:lnTo>
                  <a:pt x="0" y="186"/>
                </a:lnTo>
                <a:lnTo>
                  <a:pt x="6" y="186"/>
                </a:lnTo>
                <a:lnTo>
                  <a:pt x="9" y="182"/>
                </a:lnTo>
                <a:lnTo>
                  <a:pt x="15" y="176"/>
                </a:lnTo>
                <a:lnTo>
                  <a:pt x="19" y="171"/>
                </a:lnTo>
                <a:lnTo>
                  <a:pt x="23" y="157"/>
                </a:lnTo>
                <a:lnTo>
                  <a:pt x="25" y="148"/>
                </a:lnTo>
                <a:lnTo>
                  <a:pt x="19" y="130"/>
                </a:lnTo>
                <a:lnTo>
                  <a:pt x="15" y="115"/>
                </a:lnTo>
                <a:lnTo>
                  <a:pt x="27" y="84"/>
                </a:lnTo>
                <a:close/>
              </a:path>
            </a:pathLst>
          </a:custGeom>
          <a:solidFill>
            <a:srgbClr val="FFCC66"/>
          </a:solidFill>
          <a:ln w="9525">
            <a:noFill/>
            <a:round/>
            <a:headEnd/>
            <a:tailEnd/>
          </a:ln>
        </p:spPr>
        <p:txBody>
          <a:bodyPr/>
          <a:lstStyle/>
          <a:p>
            <a:endParaRPr lang="it-IT"/>
          </a:p>
        </p:txBody>
      </p:sp>
      <p:sp>
        <p:nvSpPr>
          <p:cNvPr id="15759" name="Freeform 697"/>
          <p:cNvSpPr>
            <a:spLocks noChangeAspect="1"/>
          </p:cNvSpPr>
          <p:nvPr/>
        </p:nvSpPr>
        <p:spPr bwMode="auto">
          <a:xfrm>
            <a:off x="5313363" y="4676775"/>
            <a:ext cx="222250" cy="449263"/>
          </a:xfrm>
          <a:custGeom>
            <a:avLst/>
            <a:gdLst>
              <a:gd name="T0" fmla="*/ 2147483647 w 132"/>
              <a:gd name="T1" fmla="*/ 2147483647 h 265"/>
              <a:gd name="T2" fmla="*/ 2147483647 w 132"/>
              <a:gd name="T3" fmla="*/ 2147483647 h 265"/>
              <a:gd name="T4" fmla="*/ 2147483647 w 132"/>
              <a:gd name="T5" fmla="*/ 2147483647 h 265"/>
              <a:gd name="T6" fmla="*/ 2147483647 w 132"/>
              <a:gd name="T7" fmla="*/ 2147483647 h 265"/>
              <a:gd name="T8" fmla="*/ 2147483647 w 132"/>
              <a:gd name="T9" fmla="*/ 2147483647 h 265"/>
              <a:gd name="T10" fmla="*/ 2147483647 w 132"/>
              <a:gd name="T11" fmla="*/ 2147483647 h 265"/>
              <a:gd name="T12" fmla="*/ 2147483647 w 132"/>
              <a:gd name="T13" fmla="*/ 2147483647 h 265"/>
              <a:gd name="T14" fmla="*/ 2147483647 w 132"/>
              <a:gd name="T15" fmla="*/ 2147483647 h 265"/>
              <a:gd name="T16" fmla="*/ 2147483647 w 132"/>
              <a:gd name="T17" fmla="*/ 2147483647 h 265"/>
              <a:gd name="T18" fmla="*/ 2147483647 w 132"/>
              <a:gd name="T19" fmla="*/ 2147483647 h 265"/>
              <a:gd name="T20" fmla="*/ 2147483647 w 132"/>
              <a:gd name="T21" fmla="*/ 2147483647 h 265"/>
              <a:gd name="T22" fmla="*/ 2147483647 w 132"/>
              <a:gd name="T23" fmla="*/ 2147483647 h 265"/>
              <a:gd name="T24" fmla="*/ 2147483647 w 132"/>
              <a:gd name="T25" fmla="*/ 2147483647 h 265"/>
              <a:gd name="T26" fmla="*/ 2147483647 w 132"/>
              <a:gd name="T27" fmla="*/ 2147483647 h 265"/>
              <a:gd name="T28" fmla="*/ 2147483647 w 132"/>
              <a:gd name="T29" fmla="*/ 2147483647 h 265"/>
              <a:gd name="T30" fmla="*/ 2147483647 w 132"/>
              <a:gd name="T31" fmla="*/ 2147483647 h 265"/>
              <a:gd name="T32" fmla="*/ 2147483647 w 132"/>
              <a:gd name="T33" fmla="*/ 2147483647 h 265"/>
              <a:gd name="T34" fmla="*/ 2147483647 w 132"/>
              <a:gd name="T35" fmla="*/ 2147483647 h 265"/>
              <a:gd name="T36" fmla="*/ 2147483647 w 132"/>
              <a:gd name="T37" fmla="*/ 2147483647 h 265"/>
              <a:gd name="T38" fmla="*/ 2147483647 w 132"/>
              <a:gd name="T39" fmla="*/ 2147483647 h 265"/>
              <a:gd name="T40" fmla="*/ 2147483647 w 132"/>
              <a:gd name="T41" fmla="*/ 2147483647 h 265"/>
              <a:gd name="T42" fmla="*/ 2147483647 w 132"/>
              <a:gd name="T43" fmla="*/ 2147483647 h 265"/>
              <a:gd name="T44" fmla="*/ 2147483647 w 132"/>
              <a:gd name="T45" fmla="*/ 2147483647 h 265"/>
              <a:gd name="T46" fmla="*/ 2147483647 w 132"/>
              <a:gd name="T47" fmla="*/ 2147483647 h 265"/>
              <a:gd name="T48" fmla="*/ 2147483647 w 132"/>
              <a:gd name="T49" fmla="*/ 2147483647 h 265"/>
              <a:gd name="T50" fmla="*/ 2147483647 w 132"/>
              <a:gd name="T51" fmla="*/ 2147483647 h 265"/>
              <a:gd name="T52" fmla="*/ 2147483647 w 132"/>
              <a:gd name="T53" fmla="*/ 2147483647 h 265"/>
              <a:gd name="T54" fmla="*/ 2147483647 w 132"/>
              <a:gd name="T55" fmla="*/ 2147483647 h 265"/>
              <a:gd name="T56" fmla="*/ 2147483647 w 132"/>
              <a:gd name="T57" fmla="*/ 2147483647 h 265"/>
              <a:gd name="T58" fmla="*/ 2147483647 w 132"/>
              <a:gd name="T59" fmla="*/ 2147483647 h 265"/>
              <a:gd name="T60" fmla="*/ 2147483647 w 132"/>
              <a:gd name="T61" fmla="*/ 2147483647 h 265"/>
              <a:gd name="T62" fmla="*/ 2147483647 w 132"/>
              <a:gd name="T63" fmla="*/ 2147483647 h 265"/>
              <a:gd name="T64" fmla="*/ 2147483647 w 132"/>
              <a:gd name="T65" fmla="*/ 2147483647 h 265"/>
              <a:gd name="T66" fmla="*/ 2147483647 w 132"/>
              <a:gd name="T67" fmla="*/ 2147483647 h 2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
              <a:gd name="T103" fmla="*/ 0 h 265"/>
              <a:gd name="T104" fmla="*/ 132 w 132"/>
              <a:gd name="T105" fmla="*/ 265 h 2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 h="265">
                <a:moveTo>
                  <a:pt x="27" y="84"/>
                </a:moveTo>
                <a:lnTo>
                  <a:pt x="38" y="81"/>
                </a:lnTo>
                <a:lnTo>
                  <a:pt x="48" y="75"/>
                </a:lnTo>
                <a:lnTo>
                  <a:pt x="57" y="71"/>
                </a:lnTo>
                <a:lnTo>
                  <a:pt x="69" y="65"/>
                </a:lnTo>
                <a:lnTo>
                  <a:pt x="69" y="59"/>
                </a:lnTo>
                <a:lnTo>
                  <a:pt x="69" y="57"/>
                </a:lnTo>
                <a:lnTo>
                  <a:pt x="71" y="57"/>
                </a:lnTo>
                <a:lnTo>
                  <a:pt x="77" y="57"/>
                </a:lnTo>
                <a:lnTo>
                  <a:pt x="84" y="56"/>
                </a:lnTo>
                <a:lnTo>
                  <a:pt x="90" y="50"/>
                </a:lnTo>
                <a:lnTo>
                  <a:pt x="96" y="42"/>
                </a:lnTo>
                <a:lnTo>
                  <a:pt x="100" y="33"/>
                </a:lnTo>
                <a:lnTo>
                  <a:pt x="107" y="13"/>
                </a:lnTo>
                <a:lnTo>
                  <a:pt x="111" y="0"/>
                </a:lnTo>
                <a:lnTo>
                  <a:pt x="115" y="8"/>
                </a:lnTo>
                <a:lnTo>
                  <a:pt x="121" y="15"/>
                </a:lnTo>
                <a:lnTo>
                  <a:pt x="126" y="21"/>
                </a:lnTo>
                <a:lnTo>
                  <a:pt x="132" y="25"/>
                </a:lnTo>
                <a:lnTo>
                  <a:pt x="130" y="31"/>
                </a:lnTo>
                <a:lnTo>
                  <a:pt x="130" y="38"/>
                </a:lnTo>
                <a:lnTo>
                  <a:pt x="132" y="48"/>
                </a:lnTo>
                <a:lnTo>
                  <a:pt x="132" y="59"/>
                </a:lnTo>
                <a:lnTo>
                  <a:pt x="126" y="73"/>
                </a:lnTo>
                <a:lnTo>
                  <a:pt x="121" y="88"/>
                </a:lnTo>
                <a:lnTo>
                  <a:pt x="117" y="94"/>
                </a:lnTo>
                <a:lnTo>
                  <a:pt x="111" y="100"/>
                </a:lnTo>
                <a:lnTo>
                  <a:pt x="102" y="128"/>
                </a:lnTo>
                <a:lnTo>
                  <a:pt x="94" y="155"/>
                </a:lnTo>
                <a:lnTo>
                  <a:pt x="90" y="169"/>
                </a:lnTo>
                <a:lnTo>
                  <a:pt x="84" y="186"/>
                </a:lnTo>
                <a:lnTo>
                  <a:pt x="80" y="196"/>
                </a:lnTo>
                <a:lnTo>
                  <a:pt x="77" y="203"/>
                </a:lnTo>
                <a:lnTo>
                  <a:pt x="73" y="207"/>
                </a:lnTo>
                <a:lnTo>
                  <a:pt x="69" y="209"/>
                </a:lnTo>
                <a:lnTo>
                  <a:pt x="67" y="222"/>
                </a:lnTo>
                <a:lnTo>
                  <a:pt x="65" y="232"/>
                </a:lnTo>
                <a:lnTo>
                  <a:pt x="63" y="242"/>
                </a:lnTo>
                <a:lnTo>
                  <a:pt x="59" y="251"/>
                </a:lnTo>
                <a:lnTo>
                  <a:pt x="54" y="257"/>
                </a:lnTo>
                <a:lnTo>
                  <a:pt x="46" y="261"/>
                </a:lnTo>
                <a:lnTo>
                  <a:pt x="36" y="265"/>
                </a:lnTo>
                <a:lnTo>
                  <a:pt x="27" y="265"/>
                </a:lnTo>
                <a:lnTo>
                  <a:pt x="23" y="263"/>
                </a:lnTo>
                <a:lnTo>
                  <a:pt x="21" y="259"/>
                </a:lnTo>
                <a:lnTo>
                  <a:pt x="15" y="257"/>
                </a:lnTo>
                <a:lnTo>
                  <a:pt x="9" y="255"/>
                </a:lnTo>
                <a:lnTo>
                  <a:pt x="6" y="251"/>
                </a:lnTo>
                <a:lnTo>
                  <a:pt x="4" y="247"/>
                </a:lnTo>
                <a:lnTo>
                  <a:pt x="2" y="236"/>
                </a:lnTo>
                <a:lnTo>
                  <a:pt x="0" y="224"/>
                </a:lnTo>
                <a:lnTo>
                  <a:pt x="2" y="219"/>
                </a:lnTo>
                <a:lnTo>
                  <a:pt x="4" y="213"/>
                </a:lnTo>
                <a:lnTo>
                  <a:pt x="2" y="211"/>
                </a:lnTo>
                <a:lnTo>
                  <a:pt x="0" y="207"/>
                </a:lnTo>
                <a:lnTo>
                  <a:pt x="2" y="198"/>
                </a:lnTo>
                <a:lnTo>
                  <a:pt x="0" y="186"/>
                </a:lnTo>
                <a:lnTo>
                  <a:pt x="6" y="186"/>
                </a:lnTo>
                <a:lnTo>
                  <a:pt x="9" y="182"/>
                </a:lnTo>
                <a:lnTo>
                  <a:pt x="15" y="176"/>
                </a:lnTo>
                <a:lnTo>
                  <a:pt x="19" y="171"/>
                </a:lnTo>
                <a:lnTo>
                  <a:pt x="23" y="157"/>
                </a:lnTo>
                <a:lnTo>
                  <a:pt x="25" y="148"/>
                </a:lnTo>
                <a:lnTo>
                  <a:pt x="19" y="130"/>
                </a:lnTo>
                <a:lnTo>
                  <a:pt x="15" y="115"/>
                </a:lnTo>
                <a:lnTo>
                  <a:pt x="27" y="84"/>
                </a:lnTo>
                <a:close/>
              </a:path>
            </a:pathLst>
          </a:custGeom>
          <a:solidFill>
            <a:srgbClr val="FFCC66"/>
          </a:solidFill>
          <a:ln w="0">
            <a:solidFill>
              <a:srgbClr val="131516"/>
            </a:solidFill>
            <a:round/>
            <a:headEnd/>
            <a:tailEnd/>
          </a:ln>
        </p:spPr>
        <p:txBody>
          <a:bodyPr/>
          <a:lstStyle/>
          <a:p>
            <a:endParaRPr lang="it-IT"/>
          </a:p>
        </p:txBody>
      </p:sp>
      <p:sp>
        <p:nvSpPr>
          <p:cNvPr id="15760" name="Freeform 698"/>
          <p:cNvSpPr>
            <a:spLocks noChangeAspect="1"/>
          </p:cNvSpPr>
          <p:nvPr/>
        </p:nvSpPr>
        <p:spPr bwMode="auto">
          <a:xfrm>
            <a:off x="4938713" y="4365625"/>
            <a:ext cx="38100" cy="68263"/>
          </a:xfrm>
          <a:custGeom>
            <a:avLst/>
            <a:gdLst>
              <a:gd name="T0" fmla="*/ 2147483647 w 23"/>
              <a:gd name="T1" fmla="*/ 0 h 40"/>
              <a:gd name="T2" fmla="*/ 2147483647 w 23"/>
              <a:gd name="T3" fmla="*/ 2147483647 h 40"/>
              <a:gd name="T4" fmla="*/ 2147483647 w 23"/>
              <a:gd name="T5" fmla="*/ 2147483647 h 40"/>
              <a:gd name="T6" fmla="*/ 0 w 23"/>
              <a:gd name="T7" fmla="*/ 2147483647 h 40"/>
              <a:gd name="T8" fmla="*/ 2147483647 w 23"/>
              <a:gd name="T9" fmla="*/ 2147483647 h 40"/>
              <a:gd name="T10" fmla="*/ 2147483647 w 23"/>
              <a:gd name="T11" fmla="*/ 2147483647 h 40"/>
              <a:gd name="T12" fmla="*/ 2147483647 w 23"/>
              <a:gd name="T13" fmla="*/ 2147483647 h 40"/>
              <a:gd name="T14" fmla="*/ 2147483647 w 23"/>
              <a:gd name="T15" fmla="*/ 0 h 40"/>
              <a:gd name="T16" fmla="*/ 2147483647 w 23"/>
              <a:gd name="T17" fmla="*/ 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0"/>
              <a:gd name="T29" fmla="*/ 23 w 23"/>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0">
                <a:moveTo>
                  <a:pt x="23" y="0"/>
                </a:moveTo>
                <a:lnTo>
                  <a:pt x="23" y="30"/>
                </a:lnTo>
                <a:lnTo>
                  <a:pt x="14" y="36"/>
                </a:lnTo>
                <a:lnTo>
                  <a:pt x="0" y="40"/>
                </a:lnTo>
                <a:lnTo>
                  <a:pt x="4" y="13"/>
                </a:lnTo>
                <a:lnTo>
                  <a:pt x="6" y="7"/>
                </a:lnTo>
                <a:lnTo>
                  <a:pt x="12" y="4"/>
                </a:lnTo>
                <a:lnTo>
                  <a:pt x="17" y="0"/>
                </a:lnTo>
                <a:lnTo>
                  <a:pt x="23" y="0"/>
                </a:lnTo>
                <a:close/>
              </a:path>
            </a:pathLst>
          </a:custGeom>
          <a:solidFill>
            <a:srgbClr val="FFCC66"/>
          </a:solidFill>
          <a:ln w="9525">
            <a:noFill/>
            <a:round/>
            <a:headEnd/>
            <a:tailEnd/>
          </a:ln>
        </p:spPr>
        <p:txBody>
          <a:bodyPr/>
          <a:lstStyle/>
          <a:p>
            <a:endParaRPr lang="it-IT"/>
          </a:p>
        </p:txBody>
      </p:sp>
      <p:sp>
        <p:nvSpPr>
          <p:cNvPr id="15761" name="Freeform 699"/>
          <p:cNvSpPr>
            <a:spLocks noChangeAspect="1"/>
          </p:cNvSpPr>
          <p:nvPr/>
        </p:nvSpPr>
        <p:spPr bwMode="auto">
          <a:xfrm>
            <a:off x="4938713" y="4365625"/>
            <a:ext cx="38100" cy="68263"/>
          </a:xfrm>
          <a:custGeom>
            <a:avLst/>
            <a:gdLst>
              <a:gd name="T0" fmla="*/ 2147483647 w 23"/>
              <a:gd name="T1" fmla="*/ 0 h 40"/>
              <a:gd name="T2" fmla="*/ 2147483647 w 23"/>
              <a:gd name="T3" fmla="*/ 2147483647 h 40"/>
              <a:gd name="T4" fmla="*/ 2147483647 w 23"/>
              <a:gd name="T5" fmla="*/ 2147483647 h 40"/>
              <a:gd name="T6" fmla="*/ 2147483647 w 23"/>
              <a:gd name="T7" fmla="*/ 2147483647 h 40"/>
              <a:gd name="T8" fmla="*/ 0 w 23"/>
              <a:gd name="T9" fmla="*/ 2147483647 h 40"/>
              <a:gd name="T10" fmla="*/ 0 w 23"/>
              <a:gd name="T11" fmla="*/ 2147483647 h 40"/>
              <a:gd name="T12" fmla="*/ 2147483647 w 23"/>
              <a:gd name="T13" fmla="*/ 2147483647 h 40"/>
              <a:gd name="T14" fmla="*/ 2147483647 w 23"/>
              <a:gd name="T15" fmla="*/ 2147483647 h 40"/>
              <a:gd name="T16" fmla="*/ 2147483647 w 23"/>
              <a:gd name="T17" fmla="*/ 2147483647 h 40"/>
              <a:gd name="T18" fmla="*/ 2147483647 w 23"/>
              <a:gd name="T19" fmla="*/ 2147483647 h 40"/>
              <a:gd name="T20" fmla="*/ 2147483647 w 23"/>
              <a:gd name="T21" fmla="*/ 0 h 40"/>
              <a:gd name="T22" fmla="*/ 2147483647 w 23"/>
              <a:gd name="T23" fmla="*/ 0 h 40"/>
              <a:gd name="T24" fmla="*/ 2147483647 w 23"/>
              <a:gd name="T25" fmla="*/ 0 h 40"/>
              <a:gd name="T26" fmla="*/ 2147483647 w 23"/>
              <a:gd name="T27" fmla="*/ 0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40"/>
              <a:gd name="T44" fmla="*/ 23 w 23"/>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40">
                <a:moveTo>
                  <a:pt x="23" y="0"/>
                </a:moveTo>
                <a:lnTo>
                  <a:pt x="23" y="30"/>
                </a:lnTo>
                <a:lnTo>
                  <a:pt x="14" y="36"/>
                </a:lnTo>
                <a:lnTo>
                  <a:pt x="0" y="40"/>
                </a:lnTo>
                <a:lnTo>
                  <a:pt x="4" y="13"/>
                </a:lnTo>
                <a:lnTo>
                  <a:pt x="6" y="7"/>
                </a:lnTo>
                <a:lnTo>
                  <a:pt x="12" y="4"/>
                </a:lnTo>
                <a:lnTo>
                  <a:pt x="17" y="0"/>
                </a:lnTo>
                <a:lnTo>
                  <a:pt x="23" y="0"/>
                </a:lnTo>
                <a:close/>
              </a:path>
            </a:pathLst>
          </a:custGeom>
          <a:solidFill>
            <a:srgbClr val="FFCC66"/>
          </a:solidFill>
          <a:ln w="0">
            <a:solidFill>
              <a:srgbClr val="6600FF"/>
            </a:solidFill>
            <a:round/>
            <a:headEnd/>
            <a:tailEnd/>
          </a:ln>
        </p:spPr>
        <p:txBody>
          <a:bodyPr/>
          <a:lstStyle/>
          <a:p>
            <a:endParaRPr lang="it-IT"/>
          </a:p>
        </p:txBody>
      </p:sp>
      <p:sp>
        <p:nvSpPr>
          <p:cNvPr id="15762" name="Freeform 700"/>
          <p:cNvSpPr>
            <a:spLocks noChangeAspect="1"/>
          </p:cNvSpPr>
          <p:nvPr/>
        </p:nvSpPr>
        <p:spPr bwMode="auto">
          <a:xfrm>
            <a:off x="4926013" y="4319588"/>
            <a:ext cx="57150" cy="68262"/>
          </a:xfrm>
          <a:custGeom>
            <a:avLst/>
            <a:gdLst>
              <a:gd name="T0" fmla="*/ 2147483647 w 34"/>
              <a:gd name="T1" fmla="*/ 0 h 40"/>
              <a:gd name="T2" fmla="*/ 2147483647 w 34"/>
              <a:gd name="T3" fmla="*/ 2147483647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2147483647 w 34"/>
              <a:gd name="T13" fmla="*/ 2147483647 h 40"/>
              <a:gd name="T14" fmla="*/ 2147483647 w 34"/>
              <a:gd name="T15" fmla="*/ 2147483647 h 40"/>
              <a:gd name="T16" fmla="*/ 2147483647 w 34"/>
              <a:gd name="T17" fmla="*/ 2147483647 h 40"/>
              <a:gd name="T18" fmla="*/ 2147483647 w 34"/>
              <a:gd name="T19" fmla="*/ 2147483647 h 40"/>
              <a:gd name="T20" fmla="*/ 0 w 34"/>
              <a:gd name="T21" fmla="*/ 2147483647 h 40"/>
              <a:gd name="T22" fmla="*/ 2147483647 w 34"/>
              <a:gd name="T23" fmla="*/ 2147483647 h 40"/>
              <a:gd name="T24" fmla="*/ 2147483647 w 34"/>
              <a:gd name="T25" fmla="*/ 2147483647 h 40"/>
              <a:gd name="T26" fmla="*/ 2147483647 w 34"/>
              <a:gd name="T27" fmla="*/ 2147483647 h 40"/>
              <a:gd name="T28" fmla="*/ 2147483647 w 34"/>
              <a:gd name="T29" fmla="*/ 2147483647 h 40"/>
              <a:gd name="T30" fmla="*/ 2147483647 w 34"/>
              <a:gd name="T31" fmla="*/ 2147483647 h 40"/>
              <a:gd name="T32" fmla="*/ 2147483647 w 3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40"/>
              <a:gd name="T53" fmla="*/ 34 w 34"/>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40">
                <a:moveTo>
                  <a:pt x="32" y="0"/>
                </a:moveTo>
                <a:lnTo>
                  <a:pt x="34" y="13"/>
                </a:lnTo>
                <a:lnTo>
                  <a:pt x="34" y="25"/>
                </a:lnTo>
                <a:lnTo>
                  <a:pt x="32" y="25"/>
                </a:lnTo>
                <a:lnTo>
                  <a:pt x="28" y="25"/>
                </a:lnTo>
                <a:lnTo>
                  <a:pt x="24" y="27"/>
                </a:lnTo>
                <a:lnTo>
                  <a:pt x="21" y="29"/>
                </a:lnTo>
                <a:lnTo>
                  <a:pt x="13" y="34"/>
                </a:lnTo>
                <a:lnTo>
                  <a:pt x="7" y="40"/>
                </a:lnTo>
                <a:lnTo>
                  <a:pt x="3" y="34"/>
                </a:lnTo>
                <a:lnTo>
                  <a:pt x="0" y="27"/>
                </a:lnTo>
                <a:lnTo>
                  <a:pt x="7" y="15"/>
                </a:lnTo>
                <a:lnTo>
                  <a:pt x="17" y="6"/>
                </a:lnTo>
                <a:lnTo>
                  <a:pt x="21" y="6"/>
                </a:lnTo>
                <a:lnTo>
                  <a:pt x="24" y="6"/>
                </a:lnTo>
                <a:lnTo>
                  <a:pt x="30" y="4"/>
                </a:lnTo>
                <a:lnTo>
                  <a:pt x="32" y="0"/>
                </a:lnTo>
                <a:close/>
              </a:path>
            </a:pathLst>
          </a:custGeom>
          <a:solidFill>
            <a:srgbClr val="FFCC66"/>
          </a:solidFill>
          <a:ln w="9525">
            <a:noFill/>
            <a:round/>
            <a:headEnd/>
            <a:tailEnd/>
          </a:ln>
        </p:spPr>
        <p:txBody>
          <a:bodyPr/>
          <a:lstStyle/>
          <a:p>
            <a:endParaRPr lang="it-IT"/>
          </a:p>
        </p:txBody>
      </p:sp>
      <p:sp>
        <p:nvSpPr>
          <p:cNvPr id="15763" name="Freeform 701"/>
          <p:cNvSpPr>
            <a:spLocks noChangeAspect="1"/>
          </p:cNvSpPr>
          <p:nvPr/>
        </p:nvSpPr>
        <p:spPr bwMode="auto">
          <a:xfrm>
            <a:off x="4926013" y="4319588"/>
            <a:ext cx="57150" cy="68262"/>
          </a:xfrm>
          <a:custGeom>
            <a:avLst/>
            <a:gdLst>
              <a:gd name="T0" fmla="*/ 2147483647 w 34"/>
              <a:gd name="T1" fmla="*/ 0 h 40"/>
              <a:gd name="T2" fmla="*/ 2147483647 w 34"/>
              <a:gd name="T3" fmla="*/ 2147483647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2147483647 w 34"/>
              <a:gd name="T13" fmla="*/ 2147483647 h 40"/>
              <a:gd name="T14" fmla="*/ 2147483647 w 34"/>
              <a:gd name="T15" fmla="*/ 2147483647 h 40"/>
              <a:gd name="T16" fmla="*/ 2147483647 w 34"/>
              <a:gd name="T17" fmla="*/ 2147483647 h 40"/>
              <a:gd name="T18" fmla="*/ 2147483647 w 34"/>
              <a:gd name="T19" fmla="*/ 2147483647 h 40"/>
              <a:gd name="T20" fmla="*/ 0 w 34"/>
              <a:gd name="T21" fmla="*/ 2147483647 h 40"/>
              <a:gd name="T22" fmla="*/ 2147483647 w 34"/>
              <a:gd name="T23" fmla="*/ 2147483647 h 40"/>
              <a:gd name="T24" fmla="*/ 2147483647 w 34"/>
              <a:gd name="T25" fmla="*/ 2147483647 h 40"/>
              <a:gd name="T26" fmla="*/ 2147483647 w 34"/>
              <a:gd name="T27" fmla="*/ 2147483647 h 40"/>
              <a:gd name="T28" fmla="*/ 2147483647 w 34"/>
              <a:gd name="T29" fmla="*/ 2147483647 h 40"/>
              <a:gd name="T30" fmla="*/ 2147483647 w 34"/>
              <a:gd name="T31" fmla="*/ 2147483647 h 40"/>
              <a:gd name="T32" fmla="*/ 2147483647 w 34"/>
              <a:gd name="T33" fmla="*/ 0 h 40"/>
              <a:gd name="T34" fmla="*/ 2147483647 w 34"/>
              <a:gd name="T35" fmla="*/ 0 h 40"/>
              <a:gd name="T36" fmla="*/ 2147483647 w 34"/>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0"/>
              <a:gd name="T59" fmla="*/ 34 w 34"/>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0">
                <a:moveTo>
                  <a:pt x="32" y="0"/>
                </a:moveTo>
                <a:lnTo>
                  <a:pt x="34" y="13"/>
                </a:lnTo>
                <a:lnTo>
                  <a:pt x="34" y="25"/>
                </a:lnTo>
                <a:lnTo>
                  <a:pt x="32" y="25"/>
                </a:lnTo>
                <a:lnTo>
                  <a:pt x="28" y="25"/>
                </a:lnTo>
                <a:lnTo>
                  <a:pt x="24" y="27"/>
                </a:lnTo>
                <a:lnTo>
                  <a:pt x="21" y="29"/>
                </a:lnTo>
                <a:lnTo>
                  <a:pt x="13" y="34"/>
                </a:lnTo>
                <a:lnTo>
                  <a:pt x="7" y="40"/>
                </a:lnTo>
                <a:lnTo>
                  <a:pt x="3" y="34"/>
                </a:lnTo>
                <a:lnTo>
                  <a:pt x="0" y="27"/>
                </a:lnTo>
                <a:lnTo>
                  <a:pt x="7" y="15"/>
                </a:lnTo>
                <a:lnTo>
                  <a:pt x="17" y="6"/>
                </a:lnTo>
                <a:lnTo>
                  <a:pt x="21" y="6"/>
                </a:lnTo>
                <a:lnTo>
                  <a:pt x="24" y="6"/>
                </a:lnTo>
                <a:lnTo>
                  <a:pt x="30" y="4"/>
                </a:lnTo>
                <a:lnTo>
                  <a:pt x="32" y="0"/>
                </a:lnTo>
              </a:path>
            </a:pathLst>
          </a:custGeom>
          <a:solidFill>
            <a:srgbClr val="FFCC66"/>
          </a:solidFill>
          <a:ln w="0">
            <a:solidFill>
              <a:srgbClr val="6600FF"/>
            </a:solidFill>
            <a:round/>
            <a:headEnd/>
            <a:tailEnd/>
          </a:ln>
        </p:spPr>
        <p:txBody>
          <a:bodyPr/>
          <a:lstStyle/>
          <a:p>
            <a:endParaRPr lang="it-IT"/>
          </a:p>
        </p:txBody>
      </p:sp>
      <p:sp>
        <p:nvSpPr>
          <p:cNvPr id="15764" name="Freeform 702"/>
          <p:cNvSpPr>
            <a:spLocks noChangeAspect="1"/>
          </p:cNvSpPr>
          <p:nvPr/>
        </p:nvSpPr>
        <p:spPr bwMode="auto">
          <a:xfrm>
            <a:off x="5283200" y="2986088"/>
            <a:ext cx="577850" cy="484187"/>
          </a:xfrm>
          <a:custGeom>
            <a:avLst/>
            <a:gdLst>
              <a:gd name="T0" fmla="*/ 2147483647 w 341"/>
              <a:gd name="T1" fmla="*/ 2147483647 h 286"/>
              <a:gd name="T2" fmla="*/ 2147483647 w 341"/>
              <a:gd name="T3" fmla="*/ 2147483647 h 286"/>
              <a:gd name="T4" fmla="*/ 2147483647 w 341"/>
              <a:gd name="T5" fmla="*/ 2147483647 h 286"/>
              <a:gd name="T6" fmla="*/ 2147483647 w 341"/>
              <a:gd name="T7" fmla="*/ 2147483647 h 286"/>
              <a:gd name="T8" fmla="*/ 2147483647 w 341"/>
              <a:gd name="T9" fmla="*/ 2147483647 h 286"/>
              <a:gd name="T10" fmla="*/ 2147483647 w 341"/>
              <a:gd name="T11" fmla="*/ 2147483647 h 286"/>
              <a:gd name="T12" fmla="*/ 2147483647 w 341"/>
              <a:gd name="T13" fmla="*/ 2147483647 h 286"/>
              <a:gd name="T14" fmla="*/ 2147483647 w 341"/>
              <a:gd name="T15" fmla="*/ 2147483647 h 286"/>
              <a:gd name="T16" fmla="*/ 2147483647 w 341"/>
              <a:gd name="T17" fmla="*/ 2147483647 h 286"/>
              <a:gd name="T18" fmla="*/ 2147483647 w 341"/>
              <a:gd name="T19" fmla="*/ 2147483647 h 286"/>
              <a:gd name="T20" fmla="*/ 2147483647 w 341"/>
              <a:gd name="T21" fmla="*/ 2147483647 h 286"/>
              <a:gd name="T22" fmla="*/ 2147483647 w 341"/>
              <a:gd name="T23" fmla="*/ 2147483647 h 286"/>
              <a:gd name="T24" fmla="*/ 2147483647 w 341"/>
              <a:gd name="T25" fmla="*/ 2147483647 h 286"/>
              <a:gd name="T26" fmla="*/ 0 w 341"/>
              <a:gd name="T27" fmla="*/ 2147483647 h 286"/>
              <a:gd name="T28" fmla="*/ 2147483647 w 341"/>
              <a:gd name="T29" fmla="*/ 2147483647 h 286"/>
              <a:gd name="T30" fmla="*/ 2147483647 w 341"/>
              <a:gd name="T31" fmla="*/ 2147483647 h 286"/>
              <a:gd name="T32" fmla="*/ 2147483647 w 341"/>
              <a:gd name="T33" fmla="*/ 2147483647 h 286"/>
              <a:gd name="T34" fmla="*/ 2147483647 w 341"/>
              <a:gd name="T35" fmla="*/ 2147483647 h 286"/>
              <a:gd name="T36" fmla="*/ 2147483647 w 341"/>
              <a:gd name="T37" fmla="*/ 2147483647 h 286"/>
              <a:gd name="T38" fmla="*/ 2147483647 w 341"/>
              <a:gd name="T39" fmla="*/ 2147483647 h 286"/>
              <a:gd name="T40" fmla="*/ 2147483647 w 341"/>
              <a:gd name="T41" fmla="*/ 2147483647 h 286"/>
              <a:gd name="T42" fmla="*/ 2147483647 w 341"/>
              <a:gd name="T43" fmla="*/ 2147483647 h 286"/>
              <a:gd name="T44" fmla="*/ 2147483647 w 341"/>
              <a:gd name="T45" fmla="*/ 2147483647 h 286"/>
              <a:gd name="T46" fmla="*/ 2147483647 w 341"/>
              <a:gd name="T47" fmla="*/ 2147483647 h 286"/>
              <a:gd name="T48" fmla="*/ 2147483647 w 341"/>
              <a:gd name="T49" fmla="*/ 2147483647 h 286"/>
              <a:gd name="T50" fmla="*/ 2147483647 w 341"/>
              <a:gd name="T51" fmla="*/ 2147483647 h 286"/>
              <a:gd name="T52" fmla="*/ 2147483647 w 341"/>
              <a:gd name="T53" fmla="*/ 2147483647 h 286"/>
              <a:gd name="T54" fmla="*/ 2147483647 w 341"/>
              <a:gd name="T55" fmla="*/ 2147483647 h 286"/>
              <a:gd name="T56" fmla="*/ 2147483647 w 341"/>
              <a:gd name="T57" fmla="*/ 2147483647 h 286"/>
              <a:gd name="T58" fmla="*/ 2147483647 w 341"/>
              <a:gd name="T59" fmla="*/ 2147483647 h 286"/>
              <a:gd name="T60" fmla="*/ 2147483647 w 341"/>
              <a:gd name="T61" fmla="*/ 2147483647 h 286"/>
              <a:gd name="T62" fmla="*/ 2147483647 w 341"/>
              <a:gd name="T63" fmla="*/ 2147483647 h 286"/>
              <a:gd name="T64" fmla="*/ 2147483647 w 341"/>
              <a:gd name="T65" fmla="*/ 2147483647 h 286"/>
              <a:gd name="T66" fmla="*/ 2147483647 w 341"/>
              <a:gd name="T67" fmla="*/ 2147483647 h 286"/>
              <a:gd name="T68" fmla="*/ 2147483647 w 341"/>
              <a:gd name="T69" fmla="*/ 2147483647 h 286"/>
              <a:gd name="T70" fmla="*/ 2147483647 w 341"/>
              <a:gd name="T71" fmla="*/ 2147483647 h 286"/>
              <a:gd name="T72" fmla="*/ 2147483647 w 341"/>
              <a:gd name="T73" fmla="*/ 2147483647 h 286"/>
              <a:gd name="T74" fmla="*/ 2147483647 w 341"/>
              <a:gd name="T75" fmla="*/ 2147483647 h 286"/>
              <a:gd name="T76" fmla="*/ 2147483647 w 341"/>
              <a:gd name="T77" fmla="*/ 2147483647 h 286"/>
              <a:gd name="T78" fmla="*/ 2147483647 w 341"/>
              <a:gd name="T79" fmla="*/ 2147483647 h 286"/>
              <a:gd name="T80" fmla="*/ 2147483647 w 341"/>
              <a:gd name="T81" fmla="*/ 2147483647 h 286"/>
              <a:gd name="T82" fmla="*/ 2147483647 w 341"/>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1"/>
              <a:gd name="T127" fmla="*/ 0 h 286"/>
              <a:gd name="T128" fmla="*/ 341 w 341"/>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1" h="286">
                <a:moveTo>
                  <a:pt x="283" y="87"/>
                </a:moveTo>
                <a:lnTo>
                  <a:pt x="280" y="75"/>
                </a:lnTo>
                <a:lnTo>
                  <a:pt x="278" y="62"/>
                </a:lnTo>
                <a:lnTo>
                  <a:pt x="268" y="62"/>
                </a:lnTo>
                <a:lnTo>
                  <a:pt x="260" y="58"/>
                </a:lnTo>
                <a:lnTo>
                  <a:pt x="253" y="52"/>
                </a:lnTo>
                <a:lnTo>
                  <a:pt x="247" y="48"/>
                </a:lnTo>
                <a:lnTo>
                  <a:pt x="239" y="43"/>
                </a:lnTo>
                <a:lnTo>
                  <a:pt x="232" y="37"/>
                </a:lnTo>
                <a:lnTo>
                  <a:pt x="222" y="35"/>
                </a:lnTo>
                <a:lnTo>
                  <a:pt x="209" y="33"/>
                </a:lnTo>
                <a:lnTo>
                  <a:pt x="182" y="33"/>
                </a:lnTo>
                <a:lnTo>
                  <a:pt x="172" y="43"/>
                </a:lnTo>
                <a:lnTo>
                  <a:pt x="161" y="50"/>
                </a:lnTo>
                <a:lnTo>
                  <a:pt x="155" y="50"/>
                </a:lnTo>
                <a:lnTo>
                  <a:pt x="151" y="50"/>
                </a:lnTo>
                <a:lnTo>
                  <a:pt x="153" y="54"/>
                </a:lnTo>
                <a:lnTo>
                  <a:pt x="145" y="58"/>
                </a:lnTo>
                <a:lnTo>
                  <a:pt x="138" y="62"/>
                </a:lnTo>
                <a:lnTo>
                  <a:pt x="128" y="64"/>
                </a:lnTo>
                <a:lnTo>
                  <a:pt x="120" y="66"/>
                </a:lnTo>
                <a:lnTo>
                  <a:pt x="117" y="66"/>
                </a:lnTo>
                <a:lnTo>
                  <a:pt x="113" y="66"/>
                </a:lnTo>
                <a:lnTo>
                  <a:pt x="105" y="58"/>
                </a:lnTo>
                <a:lnTo>
                  <a:pt x="97" y="50"/>
                </a:lnTo>
                <a:lnTo>
                  <a:pt x="92" y="48"/>
                </a:lnTo>
                <a:lnTo>
                  <a:pt x="80" y="44"/>
                </a:lnTo>
                <a:lnTo>
                  <a:pt x="71" y="41"/>
                </a:lnTo>
                <a:lnTo>
                  <a:pt x="65" y="37"/>
                </a:lnTo>
                <a:lnTo>
                  <a:pt x="65" y="21"/>
                </a:lnTo>
                <a:lnTo>
                  <a:pt x="65" y="10"/>
                </a:lnTo>
                <a:lnTo>
                  <a:pt x="63" y="6"/>
                </a:lnTo>
                <a:lnTo>
                  <a:pt x="59" y="2"/>
                </a:lnTo>
                <a:lnTo>
                  <a:pt x="57" y="2"/>
                </a:lnTo>
                <a:lnTo>
                  <a:pt x="53" y="0"/>
                </a:lnTo>
                <a:lnTo>
                  <a:pt x="44" y="12"/>
                </a:lnTo>
                <a:lnTo>
                  <a:pt x="38" y="21"/>
                </a:lnTo>
                <a:lnTo>
                  <a:pt x="28" y="20"/>
                </a:lnTo>
                <a:lnTo>
                  <a:pt x="17" y="14"/>
                </a:lnTo>
                <a:lnTo>
                  <a:pt x="5" y="8"/>
                </a:lnTo>
                <a:lnTo>
                  <a:pt x="0" y="2"/>
                </a:lnTo>
                <a:lnTo>
                  <a:pt x="0" y="8"/>
                </a:lnTo>
                <a:lnTo>
                  <a:pt x="0" y="14"/>
                </a:lnTo>
                <a:lnTo>
                  <a:pt x="5" y="35"/>
                </a:lnTo>
                <a:lnTo>
                  <a:pt x="15" y="56"/>
                </a:lnTo>
                <a:lnTo>
                  <a:pt x="17" y="56"/>
                </a:lnTo>
                <a:lnTo>
                  <a:pt x="21" y="66"/>
                </a:lnTo>
                <a:lnTo>
                  <a:pt x="28" y="77"/>
                </a:lnTo>
                <a:lnTo>
                  <a:pt x="34" y="87"/>
                </a:lnTo>
                <a:lnTo>
                  <a:pt x="42" y="90"/>
                </a:lnTo>
                <a:lnTo>
                  <a:pt x="38" y="96"/>
                </a:lnTo>
                <a:lnTo>
                  <a:pt x="34" y="106"/>
                </a:lnTo>
                <a:lnTo>
                  <a:pt x="34" y="112"/>
                </a:lnTo>
                <a:lnTo>
                  <a:pt x="38" y="117"/>
                </a:lnTo>
                <a:lnTo>
                  <a:pt x="42" y="125"/>
                </a:lnTo>
                <a:lnTo>
                  <a:pt x="48" y="131"/>
                </a:lnTo>
                <a:lnTo>
                  <a:pt x="53" y="137"/>
                </a:lnTo>
                <a:lnTo>
                  <a:pt x="61" y="140"/>
                </a:lnTo>
                <a:lnTo>
                  <a:pt x="69" y="144"/>
                </a:lnTo>
                <a:lnTo>
                  <a:pt x="74" y="144"/>
                </a:lnTo>
                <a:lnTo>
                  <a:pt x="76" y="154"/>
                </a:lnTo>
                <a:lnTo>
                  <a:pt x="74" y="167"/>
                </a:lnTo>
                <a:lnTo>
                  <a:pt x="88" y="184"/>
                </a:lnTo>
                <a:lnTo>
                  <a:pt x="95" y="186"/>
                </a:lnTo>
                <a:lnTo>
                  <a:pt x="105" y="184"/>
                </a:lnTo>
                <a:lnTo>
                  <a:pt x="119" y="206"/>
                </a:lnTo>
                <a:lnTo>
                  <a:pt x="138" y="227"/>
                </a:lnTo>
                <a:lnTo>
                  <a:pt x="140" y="232"/>
                </a:lnTo>
                <a:lnTo>
                  <a:pt x="145" y="236"/>
                </a:lnTo>
                <a:lnTo>
                  <a:pt x="151" y="236"/>
                </a:lnTo>
                <a:lnTo>
                  <a:pt x="155" y="236"/>
                </a:lnTo>
                <a:lnTo>
                  <a:pt x="157" y="240"/>
                </a:lnTo>
                <a:lnTo>
                  <a:pt x="161" y="244"/>
                </a:lnTo>
                <a:lnTo>
                  <a:pt x="165" y="248"/>
                </a:lnTo>
                <a:lnTo>
                  <a:pt x="170" y="250"/>
                </a:lnTo>
                <a:lnTo>
                  <a:pt x="182" y="254"/>
                </a:lnTo>
                <a:lnTo>
                  <a:pt x="193" y="254"/>
                </a:lnTo>
                <a:lnTo>
                  <a:pt x="195" y="254"/>
                </a:lnTo>
                <a:lnTo>
                  <a:pt x="197" y="254"/>
                </a:lnTo>
                <a:lnTo>
                  <a:pt x="205" y="254"/>
                </a:lnTo>
                <a:lnTo>
                  <a:pt x="213" y="250"/>
                </a:lnTo>
                <a:lnTo>
                  <a:pt x="218" y="248"/>
                </a:lnTo>
                <a:lnTo>
                  <a:pt x="228" y="244"/>
                </a:lnTo>
                <a:lnTo>
                  <a:pt x="232" y="244"/>
                </a:lnTo>
                <a:lnTo>
                  <a:pt x="234" y="248"/>
                </a:lnTo>
                <a:lnTo>
                  <a:pt x="236" y="252"/>
                </a:lnTo>
                <a:lnTo>
                  <a:pt x="236" y="255"/>
                </a:lnTo>
                <a:lnTo>
                  <a:pt x="237" y="267"/>
                </a:lnTo>
                <a:lnTo>
                  <a:pt x="241" y="275"/>
                </a:lnTo>
                <a:lnTo>
                  <a:pt x="251" y="277"/>
                </a:lnTo>
                <a:lnTo>
                  <a:pt x="262" y="279"/>
                </a:lnTo>
                <a:lnTo>
                  <a:pt x="278" y="280"/>
                </a:lnTo>
                <a:lnTo>
                  <a:pt x="291" y="282"/>
                </a:lnTo>
                <a:lnTo>
                  <a:pt x="305" y="286"/>
                </a:lnTo>
                <a:lnTo>
                  <a:pt x="322" y="286"/>
                </a:lnTo>
                <a:lnTo>
                  <a:pt x="322" y="277"/>
                </a:lnTo>
                <a:lnTo>
                  <a:pt x="322" y="271"/>
                </a:lnTo>
                <a:lnTo>
                  <a:pt x="324" y="265"/>
                </a:lnTo>
                <a:lnTo>
                  <a:pt x="330" y="259"/>
                </a:lnTo>
                <a:lnTo>
                  <a:pt x="335" y="255"/>
                </a:lnTo>
                <a:lnTo>
                  <a:pt x="341" y="252"/>
                </a:lnTo>
                <a:lnTo>
                  <a:pt x="341" y="246"/>
                </a:lnTo>
                <a:lnTo>
                  <a:pt x="335" y="244"/>
                </a:lnTo>
                <a:lnTo>
                  <a:pt x="333" y="240"/>
                </a:lnTo>
                <a:lnTo>
                  <a:pt x="333" y="234"/>
                </a:lnTo>
                <a:lnTo>
                  <a:pt x="333" y="229"/>
                </a:lnTo>
                <a:lnTo>
                  <a:pt x="324" y="225"/>
                </a:lnTo>
                <a:lnTo>
                  <a:pt x="312" y="215"/>
                </a:lnTo>
                <a:lnTo>
                  <a:pt x="305" y="206"/>
                </a:lnTo>
                <a:lnTo>
                  <a:pt x="299" y="196"/>
                </a:lnTo>
                <a:lnTo>
                  <a:pt x="303" y="184"/>
                </a:lnTo>
                <a:lnTo>
                  <a:pt x="308" y="171"/>
                </a:lnTo>
                <a:lnTo>
                  <a:pt x="307" y="165"/>
                </a:lnTo>
                <a:lnTo>
                  <a:pt x="303" y="163"/>
                </a:lnTo>
                <a:lnTo>
                  <a:pt x="299" y="163"/>
                </a:lnTo>
                <a:lnTo>
                  <a:pt x="293" y="163"/>
                </a:lnTo>
                <a:lnTo>
                  <a:pt x="289" y="161"/>
                </a:lnTo>
                <a:lnTo>
                  <a:pt x="285" y="158"/>
                </a:lnTo>
                <a:lnTo>
                  <a:pt x="283" y="152"/>
                </a:lnTo>
                <a:lnTo>
                  <a:pt x="282" y="144"/>
                </a:lnTo>
                <a:lnTo>
                  <a:pt x="280" y="129"/>
                </a:lnTo>
                <a:lnTo>
                  <a:pt x="280" y="121"/>
                </a:lnTo>
                <a:lnTo>
                  <a:pt x="276" y="117"/>
                </a:lnTo>
                <a:lnTo>
                  <a:pt x="272" y="114"/>
                </a:lnTo>
                <a:lnTo>
                  <a:pt x="278" y="106"/>
                </a:lnTo>
                <a:lnTo>
                  <a:pt x="282" y="100"/>
                </a:lnTo>
                <a:lnTo>
                  <a:pt x="283" y="94"/>
                </a:lnTo>
                <a:lnTo>
                  <a:pt x="283" y="87"/>
                </a:lnTo>
                <a:close/>
              </a:path>
            </a:pathLst>
          </a:custGeom>
          <a:solidFill>
            <a:srgbClr val="FFCC66"/>
          </a:solidFill>
          <a:ln w="9525">
            <a:noFill/>
            <a:round/>
            <a:headEnd/>
            <a:tailEnd/>
          </a:ln>
        </p:spPr>
        <p:txBody>
          <a:bodyPr/>
          <a:lstStyle/>
          <a:p>
            <a:endParaRPr lang="it-IT"/>
          </a:p>
        </p:txBody>
      </p:sp>
      <p:sp>
        <p:nvSpPr>
          <p:cNvPr id="15765" name="Freeform 703"/>
          <p:cNvSpPr>
            <a:spLocks noChangeAspect="1"/>
          </p:cNvSpPr>
          <p:nvPr/>
        </p:nvSpPr>
        <p:spPr bwMode="auto">
          <a:xfrm>
            <a:off x="5283200" y="2986088"/>
            <a:ext cx="577850" cy="484187"/>
          </a:xfrm>
          <a:custGeom>
            <a:avLst/>
            <a:gdLst>
              <a:gd name="T0" fmla="*/ 2147483647 w 341"/>
              <a:gd name="T1" fmla="*/ 2147483647 h 286"/>
              <a:gd name="T2" fmla="*/ 2147483647 w 341"/>
              <a:gd name="T3" fmla="*/ 2147483647 h 286"/>
              <a:gd name="T4" fmla="*/ 2147483647 w 341"/>
              <a:gd name="T5" fmla="*/ 2147483647 h 286"/>
              <a:gd name="T6" fmla="*/ 2147483647 w 341"/>
              <a:gd name="T7" fmla="*/ 2147483647 h 286"/>
              <a:gd name="T8" fmla="*/ 2147483647 w 341"/>
              <a:gd name="T9" fmla="*/ 2147483647 h 286"/>
              <a:gd name="T10" fmla="*/ 2147483647 w 341"/>
              <a:gd name="T11" fmla="*/ 2147483647 h 286"/>
              <a:gd name="T12" fmla="*/ 2147483647 w 341"/>
              <a:gd name="T13" fmla="*/ 2147483647 h 286"/>
              <a:gd name="T14" fmla="*/ 2147483647 w 341"/>
              <a:gd name="T15" fmla="*/ 2147483647 h 286"/>
              <a:gd name="T16" fmla="*/ 2147483647 w 341"/>
              <a:gd name="T17" fmla="*/ 2147483647 h 286"/>
              <a:gd name="T18" fmla="*/ 2147483647 w 341"/>
              <a:gd name="T19" fmla="*/ 2147483647 h 286"/>
              <a:gd name="T20" fmla="*/ 2147483647 w 341"/>
              <a:gd name="T21" fmla="*/ 2147483647 h 286"/>
              <a:gd name="T22" fmla="*/ 2147483647 w 341"/>
              <a:gd name="T23" fmla="*/ 2147483647 h 286"/>
              <a:gd name="T24" fmla="*/ 2147483647 w 341"/>
              <a:gd name="T25" fmla="*/ 0 h 286"/>
              <a:gd name="T26" fmla="*/ 2147483647 w 341"/>
              <a:gd name="T27" fmla="*/ 2147483647 h 286"/>
              <a:gd name="T28" fmla="*/ 0 w 341"/>
              <a:gd name="T29" fmla="*/ 2147483647 h 286"/>
              <a:gd name="T30" fmla="*/ 0 w 341"/>
              <a:gd name="T31" fmla="*/ 2147483647 h 286"/>
              <a:gd name="T32" fmla="*/ 2147483647 w 341"/>
              <a:gd name="T33" fmla="*/ 2147483647 h 286"/>
              <a:gd name="T34" fmla="*/ 2147483647 w 341"/>
              <a:gd name="T35" fmla="*/ 2147483647 h 286"/>
              <a:gd name="T36" fmla="*/ 2147483647 w 341"/>
              <a:gd name="T37" fmla="*/ 2147483647 h 286"/>
              <a:gd name="T38" fmla="*/ 2147483647 w 341"/>
              <a:gd name="T39" fmla="*/ 2147483647 h 286"/>
              <a:gd name="T40" fmla="*/ 2147483647 w 341"/>
              <a:gd name="T41" fmla="*/ 2147483647 h 286"/>
              <a:gd name="T42" fmla="*/ 2147483647 w 341"/>
              <a:gd name="T43" fmla="*/ 2147483647 h 286"/>
              <a:gd name="T44" fmla="*/ 2147483647 w 341"/>
              <a:gd name="T45" fmla="*/ 2147483647 h 286"/>
              <a:gd name="T46" fmla="*/ 2147483647 w 341"/>
              <a:gd name="T47" fmla="*/ 2147483647 h 286"/>
              <a:gd name="T48" fmla="*/ 2147483647 w 341"/>
              <a:gd name="T49" fmla="*/ 2147483647 h 286"/>
              <a:gd name="T50" fmla="*/ 2147483647 w 341"/>
              <a:gd name="T51" fmla="*/ 2147483647 h 286"/>
              <a:gd name="T52" fmla="*/ 2147483647 w 341"/>
              <a:gd name="T53" fmla="*/ 2147483647 h 286"/>
              <a:gd name="T54" fmla="*/ 2147483647 w 341"/>
              <a:gd name="T55" fmla="*/ 2147483647 h 286"/>
              <a:gd name="T56" fmla="*/ 2147483647 w 341"/>
              <a:gd name="T57" fmla="*/ 2147483647 h 286"/>
              <a:gd name="T58" fmla="*/ 2147483647 w 341"/>
              <a:gd name="T59" fmla="*/ 2147483647 h 286"/>
              <a:gd name="T60" fmla="*/ 2147483647 w 341"/>
              <a:gd name="T61" fmla="*/ 2147483647 h 286"/>
              <a:gd name="T62" fmla="*/ 2147483647 w 341"/>
              <a:gd name="T63" fmla="*/ 2147483647 h 286"/>
              <a:gd name="T64" fmla="*/ 2147483647 w 341"/>
              <a:gd name="T65" fmla="*/ 2147483647 h 286"/>
              <a:gd name="T66" fmla="*/ 2147483647 w 341"/>
              <a:gd name="T67" fmla="*/ 2147483647 h 286"/>
              <a:gd name="T68" fmla="*/ 2147483647 w 341"/>
              <a:gd name="T69" fmla="*/ 2147483647 h 286"/>
              <a:gd name="T70" fmla="*/ 2147483647 w 341"/>
              <a:gd name="T71" fmla="*/ 2147483647 h 286"/>
              <a:gd name="T72" fmla="*/ 2147483647 w 341"/>
              <a:gd name="T73" fmla="*/ 2147483647 h 286"/>
              <a:gd name="T74" fmla="*/ 2147483647 w 341"/>
              <a:gd name="T75" fmla="*/ 2147483647 h 286"/>
              <a:gd name="T76" fmla="*/ 2147483647 w 341"/>
              <a:gd name="T77" fmla="*/ 2147483647 h 286"/>
              <a:gd name="T78" fmla="*/ 2147483647 w 341"/>
              <a:gd name="T79" fmla="*/ 2147483647 h 286"/>
              <a:gd name="T80" fmla="*/ 2147483647 w 341"/>
              <a:gd name="T81" fmla="*/ 2147483647 h 286"/>
              <a:gd name="T82" fmla="*/ 2147483647 w 341"/>
              <a:gd name="T83" fmla="*/ 2147483647 h 286"/>
              <a:gd name="T84" fmla="*/ 2147483647 w 341"/>
              <a:gd name="T85" fmla="*/ 2147483647 h 286"/>
              <a:gd name="T86" fmla="*/ 2147483647 w 341"/>
              <a:gd name="T87" fmla="*/ 2147483647 h 286"/>
              <a:gd name="T88" fmla="*/ 2147483647 w 341"/>
              <a:gd name="T89" fmla="*/ 2147483647 h 286"/>
              <a:gd name="T90" fmla="*/ 2147483647 w 341"/>
              <a:gd name="T91" fmla="*/ 2147483647 h 286"/>
              <a:gd name="T92" fmla="*/ 2147483647 w 341"/>
              <a:gd name="T93" fmla="*/ 2147483647 h 2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1"/>
              <a:gd name="T142" fmla="*/ 0 h 286"/>
              <a:gd name="T143" fmla="*/ 341 w 341"/>
              <a:gd name="T144" fmla="*/ 286 h 2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1" h="286">
                <a:moveTo>
                  <a:pt x="283" y="87"/>
                </a:moveTo>
                <a:lnTo>
                  <a:pt x="280" y="75"/>
                </a:lnTo>
                <a:lnTo>
                  <a:pt x="278" y="62"/>
                </a:lnTo>
                <a:lnTo>
                  <a:pt x="268" y="62"/>
                </a:lnTo>
                <a:lnTo>
                  <a:pt x="260" y="58"/>
                </a:lnTo>
                <a:lnTo>
                  <a:pt x="253" y="52"/>
                </a:lnTo>
                <a:lnTo>
                  <a:pt x="247" y="48"/>
                </a:lnTo>
                <a:lnTo>
                  <a:pt x="239" y="43"/>
                </a:lnTo>
                <a:lnTo>
                  <a:pt x="232" y="37"/>
                </a:lnTo>
                <a:lnTo>
                  <a:pt x="222" y="35"/>
                </a:lnTo>
                <a:lnTo>
                  <a:pt x="209" y="33"/>
                </a:lnTo>
                <a:lnTo>
                  <a:pt x="182" y="33"/>
                </a:lnTo>
                <a:lnTo>
                  <a:pt x="172" y="43"/>
                </a:lnTo>
                <a:lnTo>
                  <a:pt x="161" y="50"/>
                </a:lnTo>
                <a:lnTo>
                  <a:pt x="155" y="50"/>
                </a:lnTo>
                <a:lnTo>
                  <a:pt x="151" y="50"/>
                </a:lnTo>
                <a:lnTo>
                  <a:pt x="153" y="54"/>
                </a:lnTo>
                <a:lnTo>
                  <a:pt x="145" y="58"/>
                </a:lnTo>
                <a:lnTo>
                  <a:pt x="138" y="62"/>
                </a:lnTo>
                <a:lnTo>
                  <a:pt x="128" y="64"/>
                </a:lnTo>
                <a:lnTo>
                  <a:pt x="120" y="66"/>
                </a:lnTo>
                <a:lnTo>
                  <a:pt x="117" y="66"/>
                </a:lnTo>
                <a:lnTo>
                  <a:pt x="113" y="66"/>
                </a:lnTo>
                <a:lnTo>
                  <a:pt x="105" y="58"/>
                </a:lnTo>
                <a:lnTo>
                  <a:pt x="97" y="50"/>
                </a:lnTo>
                <a:lnTo>
                  <a:pt x="92" y="48"/>
                </a:lnTo>
                <a:lnTo>
                  <a:pt x="80" y="44"/>
                </a:lnTo>
                <a:lnTo>
                  <a:pt x="71" y="41"/>
                </a:lnTo>
                <a:lnTo>
                  <a:pt x="65" y="37"/>
                </a:lnTo>
                <a:lnTo>
                  <a:pt x="65" y="21"/>
                </a:lnTo>
                <a:lnTo>
                  <a:pt x="65" y="10"/>
                </a:lnTo>
                <a:lnTo>
                  <a:pt x="63" y="6"/>
                </a:lnTo>
                <a:lnTo>
                  <a:pt x="59" y="2"/>
                </a:lnTo>
                <a:lnTo>
                  <a:pt x="57" y="2"/>
                </a:lnTo>
                <a:lnTo>
                  <a:pt x="53" y="0"/>
                </a:lnTo>
                <a:lnTo>
                  <a:pt x="44" y="12"/>
                </a:lnTo>
                <a:lnTo>
                  <a:pt x="38" y="21"/>
                </a:lnTo>
                <a:lnTo>
                  <a:pt x="28" y="20"/>
                </a:lnTo>
                <a:lnTo>
                  <a:pt x="17" y="14"/>
                </a:lnTo>
                <a:lnTo>
                  <a:pt x="5" y="8"/>
                </a:lnTo>
                <a:lnTo>
                  <a:pt x="0" y="2"/>
                </a:lnTo>
                <a:lnTo>
                  <a:pt x="0" y="8"/>
                </a:lnTo>
                <a:lnTo>
                  <a:pt x="0" y="14"/>
                </a:lnTo>
                <a:lnTo>
                  <a:pt x="5" y="35"/>
                </a:lnTo>
                <a:lnTo>
                  <a:pt x="15" y="56"/>
                </a:lnTo>
                <a:lnTo>
                  <a:pt x="17" y="56"/>
                </a:lnTo>
                <a:lnTo>
                  <a:pt x="21" y="66"/>
                </a:lnTo>
                <a:lnTo>
                  <a:pt x="28" y="77"/>
                </a:lnTo>
                <a:lnTo>
                  <a:pt x="34" y="87"/>
                </a:lnTo>
                <a:lnTo>
                  <a:pt x="42" y="90"/>
                </a:lnTo>
                <a:lnTo>
                  <a:pt x="38" y="96"/>
                </a:lnTo>
                <a:lnTo>
                  <a:pt x="34" y="106"/>
                </a:lnTo>
                <a:lnTo>
                  <a:pt x="34" y="112"/>
                </a:lnTo>
                <a:lnTo>
                  <a:pt x="38" y="117"/>
                </a:lnTo>
                <a:lnTo>
                  <a:pt x="42" y="125"/>
                </a:lnTo>
                <a:lnTo>
                  <a:pt x="48" y="131"/>
                </a:lnTo>
                <a:lnTo>
                  <a:pt x="53" y="137"/>
                </a:lnTo>
                <a:lnTo>
                  <a:pt x="61" y="140"/>
                </a:lnTo>
                <a:lnTo>
                  <a:pt x="69" y="144"/>
                </a:lnTo>
                <a:lnTo>
                  <a:pt x="74" y="144"/>
                </a:lnTo>
                <a:lnTo>
                  <a:pt x="76" y="154"/>
                </a:lnTo>
                <a:lnTo>
                  <a:pt x="74" y="167"/>
                </a:lnTo>
                <a:lnTo>
                  <a:pt x="88" y="184"/>
                </a:lnTo>
                <a:lnTo>
                  <a:pt x="95" y="186"/>
                </a:lnTo>
                <a:lnTo>
                  <a:pt x="105" y="184"/>
                </a:lnTo>
                <a:lnTo>
                  <a:pt x="119" y="206"/>
                </a:lnTo>
                <a:lnTo>
                  <a:pt x="138" y="227"/>
                </a:lnTo>
                <a:lnTo>
                  <a:pt x="140" y="232"/>
                </a:lnTo>
                <a:lnTo>
                  <a:pt x="145" y="236"/>
                </a:lnTo>
                <a:lnTo>
                  <a:pt x="151" y="236"/>
                </a:lnTo>
                <a:lnTo>
                  <a:pt x="155" y="236"/>
                </a:lnTo>
                <a:lnTo>
                  <a:pt x="157" y="240"/>
                </a:lnTo>
                <a:lnTo>
                  <a:pt x="161" y="244"/>
                </a:lnTo>
                <a:lnTo>
                  <a:pt x="165" y="248"/>
                </a:lnTo>
                <a:lnTo>
                  <a:pt x="170" y="250"/>
                </a:lnTo>
                <a:lnTo>
                  <a:pt x="182" y="254"/>
                </a:lnTo>
                <a:lnTo>
                  <a:pt x="193" y="254"/>
                </a:lnTo>
                <a:lnTo>
                  <a:pt x="195" y="254"/>
                </a:lnTo>
                <a:lnTo>
                  <a:pt x="197" y="254"/>
                </a:lnTo>
                <a:lnTo>
                  <a:pt x="205" y="254"/>
                </a:lnTo>
                <a:lnTo>
                  <a:pt x="213" y="250"/>
                </a:lnTo>
                <a:lnTo>
                  <a:pt x="218" y="248"/>
                </a:lnTo>
                <a:lnTo>
                  <a:pt x="228" y="244"/>
                </a:lnTo>
                <a:lnTo>
                  <a:pt x="232" y="244"/>
                </a:lnTo>
                <a:lnTo>
                  <a:pt x="234" y="248"/>
                </a:lnTo>
                <a:lnTo>
                  <a:pt x="236" y="252"/>
                </a:lnTo>
                <a:lnTo>
                  <a:pt x="236" y="255"/>
                </a:lnTo>
                <a:lnTo>
                  <a:pt x="237" y="267"/>
                </a:lnTo>
                <a:lnTo>
                  <a:pt x="241" y="275"/>
                </a:lnTo>
                <a:lnTo>
                  <a:pt x="251" y="277"/>
                </a:lnTo>
                <a:lnTo>
                  <a:pt x="262" y="279"/>
                </a:lnTo>
                <a:lnTo>
                  <a:pt x="278" y="280"/>
                </a:lnTo>
                <a:lnTo>
                  <a:pt x="291" y="282"/>
                </a:lnTo>
                <a:lnTo>
                  <a:pt x="305" y="286"/>
                </a:lnTo>
                <a:lnTo>
                  <a:pt x="322" y="286"/>
                </a:lnTo>
                <a:lnTo>
                  <a:pt x="322" y="277"/>
                </a:lnTo>
                <a:lnTo>
                  <a:pt x="322" y="271"/>
                </a:lnTo>
                <a:lnTo>
                  <a:pt x="324" y="265"/>
                </a:lnTo>
                <a:lnTo>
                  <a:pt x="330" y="259"/>
                </a:lnTo>
                <a:lnTo>
                  <a:pt x="335" y="255"/>
                </a:lnTo>
                <a:lnTo>
                  <a:pt x="341" y="252"/>
                </a:lnTo>
                <a:lnTo>
                  <a:pt x="341" y="246"/>
                </a:lnTo>
                <a:lnTo>
                  <a:pt x="335" y="244"/>
                </a:lnTo>
                <a:lnTo>
                  <a:pt x="333" y="240"/>
                </a:lnTo>
                <a:lnTo>
                  <a:pt x="333" y="234"/>
                </a:lnTo>
                <a:lnTo>
                  <a:pt x="333" y="229"/>
                </a:lnTo>
                <a:lnTo>
                  <a:pt x="324" y="225"/>
                </a:lnTo>
                <a:lnTo>
                  <a:pt x="312" y="215"/>
                </a:lnTo>
                <a:lnTo>
                  <a:pt x="305" y="206"/>
                </a:lnTo>
                <a:lnTo>
                  <a:pt x="299" y="196"/>
                </a:lnTo>
                <a:lnTo>
                  <a:pt x="303" y="184"/>
                </a:lnTo>
                <a:lnTo>
                  <a:pt x="308" y="171"/>
                </a:lnTo>
                <a:lnTo>
                  <a:pt x="307" y="165"/>
                </a:lnTo>
                <a:lnTo>
                  <a:pt x="303" y="163"/>
                </a:lnTo>
                <a:lnTo>
                  <a:pt x="299" y="163"/>
                </a:lnTo>
                <a:lnTo>
                  <a:pt x="293" y="163"/>
                </a:lnTo>
                <a:lnTo>
                  <a:pt x="289" y="161"/>
                </a:lnTo>
                <a:lnTo>
                  <a:pt x="285" y="158"/>
                </a:lnTo>
                <a:lnTo>
                  <a:pt x="283" y="152"/>
                </a:lnTo>
                <a:lnTo>
                  <a:pt x="282" y="144"/>
                </a:lnTo>
                <a:lnTo>
                  <a:pt x="280" y="129"/>
                </a:lnTo>
                <a:lnTo>
                  <a:pt x="280" y="121"/>
                </a:lnTo>
                <a:lnTo>
                  <a:pt x="276" y="117"/>
                </a:lnTo>
                <a:lnTo>
                  <a:pt x="272" y="114"/>
                </a:lnTo>
                <a:lnTo>
                  <a:pt x="278" y="106"/>
                </a:lnTo>
                <a:lnTo>
                  <a:pt x="282" y="100"/>
                </a:lnTo>
                <a:lnTo>
                  <a:pt x="283" y="94"/>
                </a:lnTo>
                <a:lnTo>
                  <a:pt x="283" y="87"/>
                </a:lnTo>
              </a:path>
            </a:pathLst>
          </a:custGeom>
          <a:solidFill>
            <a:srgbClr val="FFCC66"/>
          </a:solidFill>
          <a:ln w="0">
            <a:solidFill>
              <a:srgbClr val="6600FF"/>
            </a:solidFill>
            <a:round/>
            <a:headEnd/>
            <a:tailEnd/>
          </a:ln>
        </p:spPr>
        <p:txBody>
          <a:bodyPr/>
          <a:lstStyle/>
          <a:p>
            <a:endParaRPr lang="it-IT"/>
          </a:p>
        </p:txBody>
      </p:sp>
      <p:sp>
        <p:nvSpPr>
          <p:cNvPr id="15766" name="Freeform 704"/>
          <p:cNvSpPr>
            <a:spLocks noChangeAspect="1"/>
          </p:cNvSpPr>
          <p:nvPr/>
        </p:nvSpPr>
        <p:spPr bwMode="auto">
          <a:xfrm>
            <a:off x="5062538" y="3203575"/>
            <a:ext cx="109537" cy="134938"/>
          </a:xfrm>
          <a:custGeom>
            <a:avLst/>
            <a:gdLst>
              <a:gd name="T0" fmla="*/ 0 w 65"/>
              <a:gd name="T1" fmla="*/ 2147483647 h 79"/>
              <a:gd name="T2" fmla="*/ 2147483647 w 65"/>
              <a:gd name="T3" fmla="*/ 2147483647 h 79"/>
              <a:gd name="T4" fmla="*/ 2147483647 w 65"/>
              <a:gd name="T5" fmla="*/ 2147483647 h 79"/>
              <a:gd name="T6" fmla="*/ 2147483647 w 65"/>
              <a:gd name="T7" fmla="*/ 2147483647 h 79"/>
              <a:gd name="T8" fmla="*/ 2147483647 w 65"/>
              <a:gd name="T9" fmla="*/ 2147483647 h 79"/>
              <a:gd name="T10" fmla="*/ 2147483647 w 65"/>
              <a:gd name="T11" fmla="*/ 2147483647 h 79"/>
              <a:gd name="T12" fmla="*/ 2147483647 w 65"/>
              <a:gd name="T13" fmla="*/ 2147483647 h 79"/>
              <a:gd name="T14" fmla="*/ 2147483647 w 65"/>
              <a:gd name="T15" fmla="*/ 2147483647 h 79"/>
              <a:gd name="T16" fmla="*/ 2147483647 w 65"/>
              <a:gd name="T17" fmla="*/ 2147483647 h 79"/>
              <a:gd name="T18" fmla="*/ 2147483647 w 65"/>
              <a:gd name="T19" fmla="*/ 2147483647 h 79"/>
              <a:gd name="T20" fmla="*/ 2147483647 w 65"/>
              <a:gd name="T21" fmla="*/ 2147483647 h 79"/>
              <a:gd name="T22" fmla="*/ 2147483647 w 65"/>
              <a:gd name="T23" fmla="*/ 2147483647 h 79"/>
              <a:gd name="T24" fmla="*/ 2147483647 w 65"/>
              <a:gd name="T25" fmla="*/ 2147483647 h 79"/>
              <a:gd name="T26" fmla="*/ 2147483647 w 65"/>
              <a:gd name="T27" fmla="*/ 2147483647 h 79"/>
              <a:gd name="T28" fmla="*/ 2147483647 w 65"/>
              <a:gd name="T29" fmla="*/ 2147483647 h 79"/>
              <a:gd name="T30" fmla="*/ 2147483647 w 65"/>
              <a:gd name="T31" fmla="*/ 2147483647 h 79"/>
              <a:gd name="T32" fmla="*/ 2147483647 w 65"/>
              <a:gd name="T33" fmla="*/ 2147483647 h 79"/>
              <a:gd name="T34" fmla="*/ 2147483647 w 65"/>
              <a:gd name="T35" fmla="*/ 2147483647 h 79"/>
              <a:gd name="T36" fmla="*/ 2147483647 w 65"/>
              <a:gd name="T37" fmla="*/ 0 h 79"/>
              <a:gd name="T38" fmla="*/ 2147483647 w 65"/>
              <a:gd name="T39" fmla="*/ 2147483647 h 79"/>
              <a:gd name="T40" fmla="*/ 2147483647 w 65"/>
              <a:gd name="T41" fmla="*/ 2147483647 h 79"/>
              <a:gd name="T42" fmla="*/ 2147483647 w 65"/>
              <a:gd name="T43" fmla="*/ 2147483647 h 79"/>
              <a:gd name="T44" fmla="*/ 2147483647 w 65"/>
              <a:gd name="T45" fmla="*/ 2147483647 h 79"/>
              <a:gd name="T46" fmla="*/ 2147483647 w 65"/>
              <a:gd name="T47" fmla="*/ 2147483647 h 79"/>
              <a:gd name="T48" fmla="*/ 2147483647 w 65"/>
              <a:gd name="T49" fmla="*/ 2147483647 h 79"/>
              <a:gd name="T50" fmla="*/ 2147483647 w 65"/>
              <a:gd name="T51" fmla="*/ 2147483647 h 79"/>
              <a:gd name="T52" fmla="*/ 0 w 65"/>
              <a:gd name="T53" fmla="*/ 2147483647 h 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9"/>
              <a:gd name="T83" fmla="*/ 65 w 65"/>
              <a:gd name="T84" fmla="*/ 79 h 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9">
                <a:moveTo>
                  <a:pt x="0" y="69"/>
                </a:moveTo>
                <a:lnTo>
                  <a:pt x="8" y="75"/>
                </a:lnTo>
                <a:lnTo>
                  <a:pt x="19" y="79"/>
                </a:lnTo>
                <a:lnTo>
                  <a:pt x="27" y="75"/>
                </a:lnTo>
                <a:lnTo>
                  <a:pt x="37" y="69"/>
                </a:lnTo>
                <a:lnTo>
                  <a:pt x="46" y="61"/>
                </a:lnTo>
                <a:lnTo>
                  <a:pt x="50" y="55"/>
                </a:lnTo>
                <a:lnTo>
                  <a:pt x="46" y="52"/>
                </a:lnTo>
                <a:lnTo>
                  <a:pt x="42" y="48"/>
                </a:lnTo>
                <a:lnTo>
                  <a:pt x="42" y="44"/>
                </a:lnTo>
                <a:lnTo>
                  <a:pt x="40" y="38"/>
                </a:lnTo>
                <a:lnTo>
                  <a:pt x="42" y="34"/>
                </a:lnTo>
                <a:lnTo>
                  <a:pt x="44" y="31"/>
                </a:lnTo>
                <a:lnTo>
                  <a:pt x="48" y="29"/>
                </a:lnTo>
                <a:lnTo>
                  <a:pt x="52" y="25"/>
                </a:lnTo>
                <a:lnTo>
                  <a:pt x="60" y="21"/>
                </a:lnTo>
                <a:lnTo>
                  <a:pt x="65" y="17"/>
                </a:lnTo>
                <a:lnTo>
                  <a:pt x="63" y="8"/>
                </a:lnTo>
                <a:lnTo>
                  <a:pt x="63" y="0"/>
                </a:lnTo>
                <a:lnTo>
                  <a:pt x="40" y="9"/>
                </a:lnTo>
                <a:lnTo>
                  <a:pt x="23" y="17"/>
                </a:lnTo>
                <a:lnTo>
                  <a:pt x="15" y="13"/>
                </a:lnTo>
                <a:lnTo>
                  <a:pt x="8" y="8"/>
                </a:lnTo>
                <a:lnTo>
                  <a:pt x="6" y="19"/>
                </a:lnTo>
                <a:lnTo>
                  <a:pt x="4" y="40"/>
                </a:lnTo>
                <a:lnTo>
                  <a:pt x="2" y="59"/>
                </a:lnTo>
                <a:lnTo>
                  <a:pt x="0" y="69"/>
                </a:lnTo>
                <a:close/>
              </a:path>
            </a:pathLst>
          </a:custGeom>
          <a:solidFill>
            <a:srgbClr val="FFCC66"/>
          </a:solidFill>
          <a:ln w="0">
            <a:solidFill>
              <a:srgbClr val="6600FF"/>
            </a:solidFill>
            <a:round/>
            <a:headEnd/>
            <a:tailEnd/>
          </a:ln>
        </p:spPr>
        <p:txBody>
          <a:bodyPr/>
          <a:lstStyle/>
          <a:p>
            <a:endParaRPr lang="it-IT"/>
          </a:p>
        </p:txBody>
      </p:sp>
      <p:grpSp>
        <p:nvGrpSpPr>
          <p:cNvPr id="6" name="Group 705"/>
          <p:cNvGrpSpPr>
            <a:grpSpLocks/>
          </p:cNvGrpSpPr>
          <p:nvPr/>
        </p:nvGrpSpPr>
        <p:grpSpPr bwMode="auto">
          <a:xfrm>
            <a:off x="865188" y="2917825"/>
            <a:ext cx="4440237" cy="2506663"/>
            <a:chOff x="545" y="1838"/>
            <a:chExt cx="2797" cy="1579"/>
          </a:xfrm>
        </p:grpSpPr>
        <p:sp>
          <p:nvSpPr>
            <p:cNvPr id="17019" name="Freeform 706"/>
            <p:cNvSpPr>
              <a:spLocks noChangeAspect="1"/>
            </p:cNvSpPr>
            <p:nvPr/>
          </p:nvSpPr>
          <p:spPr bwMode="auto">
            <a:xfrm>
              <a:off x="1308" y="2911"/>
              <a:ext cx="241" cy="267"/>
            </a:xfrm>
            <a:custGeom>
              <a:avLst/>
              <a:gdLst>
                <a:gd name="T0" fmla="*/ 0 w 225"/>
                <a:gd name="T1" fmla="*/ 123 h 250"/>
                <a:gd name="T2" fmla="*/ 4 w 225"/>
                <a:gd name="T3" fmla="*/ 123 h 250"/>
                <a:gd name="T4" fmla="*/ 72 w 225"/>
                <a:gd name="T5" fmla="*/ 131 h 250"/>
                <a:gd name="T6" fmla="*/ 136 w 225"/>
                <a:gd name="T7" fmla="*/ 183 h 250"/>
                <a:gd name="T8" fmla="*/ 156 w 225"/>
                <a:gd name="T9" fmla="*/ 227 h 250"/>
                <a:gd name="T10" fmla="*/ 146 w 225"/>
                <a:gd name="T11" fmla="*/ 288 h 250"/>
                <a:gd name="T12" fmla="*/ 136 w 225"/>
                <a:gd name="T13" fmla="*/ 370 h 250"/>
                <a:gd name="T14" fmla="*/ 156 w 225"/>
                <a:gd name="T15" fmla="*/ 428 h 250"/>
                <a:gd name="T16" fmla="*/ 156 w 225"/>
                <a:gd name="T17" fmla="*/ 467 h 250"/>
                <a:gd name="T18" fmla="*/ 136 w 225"/>
                <a:gd name="T19" fmla="*/ 516 h 250"/>
                <a:gd name="T20" fmla="*/ 146 w 225"/>
                <a:gd name="T21" fmla="*/ 594 h 250"/>
                <a:gd name="T22" fmla="*/ 167 w 225"/>
                <a:gd name="T23" fmla="*/ 649 h 250"/>
                <a:gd name="T24" fmla="*/ 146 w 225"/>
                <a:gd name="T25" fmla="*/ 716 h 250"/>
                <a:gd name="T26" fmla="*/ 167 w 225"/>
                <a:gd name="T27" fmla="*/ 831 h 250"/>
                <a:gd name="T28" fmla="*/ 229 w 225"/>
                <a:gd name="T29" fmla="*/ 962 h 250"/>
                <a:gd name="T30" fmla="*/ 254 w 225"/>
                <a:gd name="T31" fmla="*/ 1097 h 250"/>
                <a:gd name="T32" fmla="*/ 321 w 225"/>
                <a:gd name="T33" fmla="*/ 1221 h 250"/>
                <a:gd name="T34" fmla="*/ 370 w 225"/>
                <a:gd name="T35" fmla="*/ 1295 h 250"/>
                <a:gd name="T36" fmla="*/ 468 w 225"/>
                <a:gd name="T37" fmla="*/ 1268 h 250"/>
                <a:gd name="T38" fmla="*/ 598 w 225"/>
                <a:gd name="T39" fmla="*/ 1225 h 250"/>
                <a:gd name="T40" fmla="*/ 660 w 225"/>
                <a:gd name="T41" fmla="*/ 1273 h 250"/>
                <a:gd name="T42" fmla="*/ 722 w 225"/>
                <a:gd name="T43" fmla="*/ 1252 h 250"/>
                <a:gd name="T44" fmla="*/ 788 w 225"/>
                <a:gd name="T45" fmla="*/ 1221 h 250"/>
                <a:gd name="T46" fmla="*/ 844 w 225"/>
                <a:gd name="T47" fmla="*/ 1213 h 250"/>
                <a:gd name="T48" fmla="*/ 876 w 225"/>
                <a:gd name="T49" fmla="*/ 1068 h 250"/>
                <a:gd name="T50" fmla="*/ 876 w 225"/>
                <a:gd name="T51" fmla="*/ 1041 h 250"/>
                <a:gd name="T52" fmla="*/ 892 w 225"/>
                <a:gd name="T53" fmla="*/ 990 h 250"/>
                <a:gd name="T54" fmla="*/ 954 w 225"/>
                <a:gd name="T55" fmla="*/ 957 h 250"/>
                <a:gd name="T56" fmla="*/ 1095 w 225"/>
                <a:gd name="T57" fmla="*/ 936 h 250"/>
                <a:gd name="T58" fmla="*/ 1168 w 225"/>
                <a:gd name="T59" fmla="*/ 962 h 250"/>
                <a:gd name="T60" fmla="*/ 1225 w 225"/>
                <a:gd name="T61" fmla="*/ 990 h 250"/>
                <a:gd name="T62" fmla="*/ 1237 w 225"/>
                <a:gd name="T63" fmla="*/ 936 h 250"/>
                <a:gd name="T64" fmla="*/ 1208 w 225"/>
                <a:gd name="T65" fmla="*/ 766 h 250"/>
                <a:gd name="T66" fmla="*/ 1168 w 225"/>
                <a:gd name="T67" fmla="*/ 661 h 250"/>
                <a:gd name="T68" fmla="*/ 1111 w 225"/>
                <a:gd name="T69" fmla="*/ 661 h 250"/>
                <a:gd name="T70" fmla="*/ 1038 w 225"/>
                <a:gd name="T71" fmla="*/ 661 h 250"/>
                <a:gd name="T72" fmla="*/ 1005 w 225"/>
                <a:gd name="T73" fmla="*/ 619 h 250"/>
                <a:gd name="T74" fmla="*/ 997 w 225"/>
                <a:gd name="T75" fmla="*/ 524 h 250"/>
                <a:gd name="T76" fmla="*/ 997 w 225"/>
                <a:gd name="T77" fmla="*/ 457 h 250"/>
                <a:gd name="T78" fmla="*/ 939 w 225"/>
                <a:gd name="T79" fmla="*/ 396 h 250"/>
                <a:gd name="T80" fmla="*/ 844 w 225"/>
                <a:gd name="T81" fmla="*/ 343 h 250"/>
                <a:gd name="T82" fmla="*/ 660 w 225"/>
                <a:gd name="T83" fmla="*/ 270 h 250"/>
                <a:gd name="T84" fmla="*/ 548 w 225"/>
                <a:gd name="T85" fmla="*/ 237 h 250"/>
                <a:gd name="T86" fmla="*/ 481 w 225"/>
                <a:gd name="T87" fmla="*/ 150 h 250"/>
                <a:gd name="T88" fmla="*/ 481 w 225"/>
                <a:gd name="T89" fmla="*/ 52 h 250"/>
                <a:gd name="T90" fmla="*/ 468 w 225"/>
                <a:gd name="T91" fmla="*/ 2 h 250"/>
                <a:gd name="T92" fmla="*/ 419 w 225"/>
                <a:gd name="T93" fmla="*/ 0 h 250"/>
                <a:gd name="T94" fmla="*/ 291 w 225"/>
                <a:gd name="T95" fmla="*/ 46 h 250"/>
                <a:gd name="T96" fmla="*/ 156 w 225"/>
                <a:gd name="T97" fmla="*/ 108 h 250"/>
                <a:gd name="T98" fmla="*/ 48 w 225"/>
                <a:gd name="T99" fmla="*/ 123 h 250"/>
                <a:gd name="T100" fmla="*/ 0 w 225"/>
                <a:gd name="T101" fmla="*/ 123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5"/>
                <a:gd name="T154" fmla="*/ 0 h 250"/>
                <a:gd name="T155" fmla="*/ 225 w 22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5" h="250">
                  <a:moveTo>
                    <a:pt x="0" y="23"/>
                  </a:moveTo>
                  <a:lnTo>
                    <a:pt x="0" y="23"/>
                  </a:lnTo>
                  <a:lnTo>
                    <a:pt x="4" y="23"/>
                  </a:lnTo>
                  <a:lnTo>
                    <a:pt x="8" y="23"/>
                  </a:lnTo>
                  <a:lnTo>
                    <a:pt x="14" y="25"/>
                  </a:lnTo>
                  <a:lnTo>
                    <a:pt x="21" y="31"/>
                  </a:lnTo>
                  <a:lnTo>
                    <a:pt x="25" y="35"/>
                  </a:lnTo>
                  <a:lnTo>
                    <a:pt x="27" y="41"/>
                  </a:lnTo>
                  <a:lnTo>
                    <a:pt x="29" y="44"/>
                  </a:lnTo>
                  <a:lnTo>
                    <a:pt x="29" y="50"/>
                  </a:lnTo>
                  <a:lnTo>
                    <a:pt x="27" y="56"/>
                  </a:lnTo>
                  <a:lnTo>
                    <a:pt x="25" y="62"/>
                  </a:lnTo>
                  <a:lnTo>
                    <a:pt x="25" y="71"/>
                  </a:lnTo>
                  <a:lnTo>
                    <a:pt x="27" y="79"/>
                  </a:lnTo>
                  <a:lnTo>
                    <a:pt x="29" y="83"/>
                  </a:lnTo>
                  <a:lnTo>
                    <a:pt x="31" y="87"/>
                  </a:lnTo>
                  <a:lnTo>
                    <a:pt x="29" y="90"/>
                  </a:lnTo>
                  <a:lnTo>
                    <a:pt x="27" y="94"/>
                  </a:lnTo>
                  <a:lnTo>
                    <a:pt x="25" y="100"/>
                  </a:lnTo>
                  <a:lnTo>
                    <a:pt x="25" y="106"/>
                  </a:lnTo>
                  <a:lnTo>
                    <a:pt x="27" y="115"/>
                  </a:lnTo>
                  <a:lnTo>
                    <a:pt x="29" y="121"/>
                  </a:lnTo>
                  <a:lnTo>
                    <a:pt x="31" y="125"/>
                  </a:lnTo>
                  <a:lnTo>
                    <a:pt x="33" y="127"/>
                  </a:lnTo>
                  <a:lnTo>
                    <a:pt x="27" y="138"/>
                  </a:lnTo>
                  <a:lnTo>
                    <a:pt x="21" y="150"/>
                  </a:lnTo>
                  <a:lnTo>
                    <a:pt x="31" y="161"/>
                  </a:lnTo>
                  <a:lnTo>
                    <a:pt x="37" y="173"/>
                  </a:lnTo>
                  <a:lnTo>
                    <a:pt x="42" y="186"/>
                  </a:lnTo>
                  <a:lnTo>
                    <a:pt x="44" y="202"/>
                  </a:lnTo>
                  <a:lnTo>
                    <a:pt x="46" y="213"/>
                  </a:lnTo>
                  <a:lnTo>
                    <a:pt x="54" y="229"/>
                  </a:lnTo>
                  <a:lnTo>
                    <a:pt x="58" y="236"/>
                  </a:lnTo>
                  <a:lnTo>
                    <a:pt x="63" y="244"/>
                  </a:lnTo>
                  <a:lnTo>
                    <a:pt x="67" y="250"/>
                  </a:lnTo>
                  <a:lnTo>
                    <a:pt x="71" y="250"/>
                  </a:lnTo>
                  <a:lnTo>
                    <a:pt x="83" y="244"/>
                  </a:lnTo>
                  <a:lnTo>
                    <a:pt x="100" y="236"/>
                  </a:lnTo>
                  <a:lnTo>
                    <a:pt x="108" y="238"/>
                  </a:lnTo>
                  <a:lnTo>
                    <a:pt x="113" y="242"/>
                  </a:lnTo>
                  <a:lnTo>
                    <a:pt x="117" y="246"/>
                  </a:lnTo>
                  <a:lnTo>
                    <a:pt x="123" y="250"/>
                  </a:lnTo>
                  <a:lnTo>
                    <a:pt x="129" y="242"/>
                  </a:lnTo>
                  <a:lnTo>
                    <a:pt x="134" y="238"/>
                  </a:lnTo>
                  <a:lnTo>
                    <a:pt x="142" y="236"/>
                  </a:lnTo>
                  <a:lnTo>
                    <a:pt x="152" y="234"/>
                  </a:lnTo>
                  <a:lnTo>
                    <a:pt x="157" y="206"/>
                  </a:lnTo>
                  <a:lnTo>
                    <a:pt x="157" y="202"/>
                  </a:lnTo>
                  <a:lnTo>
                    <a:pt x="157" y="200"/>
                  </a:lnTo>
                  <a:lnTo>
                    <a:pt x="157" y="194"/>
                  </a:lnTo>
                  <a:lnTo>
                    <a:pt x="161" y="190"/>
                  </a:lnTo>
                  <a:lnTo>
                    <a:pt x="165" y="188"/>
                  </a:lnTo>
                  <a:lnTo>
                    <a:pt x="171" y="185"/>
                  </a:lnTo>
                  <a:lnTo>
                    <a:pt x="184" y="183"/>
                  </a:lnTo>
                  <a:lnTo>
                    <a:pt x="196" y="181"/>
                  </a:lnTo>
                  <a:lnTo>
                    <a:pt x="203" y="185"/>
                  </a:lnTo>
                  <a:lnTo>
                    <a:pt x="209" y="186"/>
                  </a:lnTo>
                  <a:lnTo>
                    <a:pt x="219" y="190"/>
                  </a:lnTo>
                  <a:lnTo>
                    <a:pt x="223" y="181"/>
                  </a:lnTo>
                  <a:lnTo>
                    <a:pt x="225" y="169"/>
                  </a:lnTo>
                  <a:lnTo>
                    <a:pt x="217" y="148"/>
                  </a:lnTo>
                  <a:lnTo>
                    <a:pt x="209" y="127"/>
                  </a:lnTo>
                  <a:lnTo>
                    <a:pt x="200" y="127"/>
                  </a:lnTo>
                  <a:lnTo>
                    <a:pt x="194" y="129"/>
                  </a:lnTo>
                  <a:lnTo>
                    <a:pt x="188" y="127"/>
                  </a:lnTo>
                  <a:lnTo>
                    <a:pt x="184" y="123"/>
                  </a:lnTo>
                  <a:lnTo>
                    <a:pt x="180" y="119"/>
                  </a:lnTo>
                  <a:lnTo>
                    <a:pt x="177" y="110"/>
                  </a:lnTo>
                  <a:lnTo>
                    <a:pt x="177" y="102"/>
                  </a:lnTo>
                  <a:lnTo>
                    <a:pt x="177" y="98"/>
                  </a:lnTo>
                  <a:lnTo>
                    <a:pt x="177" y="89"/>
                  </a:lnTo>
                  <a:lnTo>
                    <a:pt x="173" y="83"/>
                  </a:lnTo>
                  <a:lnTo>
                    <a:pt x="169" y="77"/>
                  </a:lnTo>
                  <a:lnTo>
                    <a:pt x="159" y="71"/>
                  </a:lnTo>
                  <a:lnTo>
                    <a:pt x="152" y="66"/>
                  </a:lnTo>
                  <a:lnTo>
                    <a:pt x="131" y="56"/>
                  </a:lnTo>
                  <a:lnTo>
                    <a:pt x="117" y="52"/>
                  </a:lnTo>
                  <a:lnTo>
                    <a:pt x="108" y="50"/>
                  </a:lnTo>
                  <a:lnTo>
                    <a:pt x="98" y="46"/>
                  </a:lnTo>
                  <a:lnTo>
                    <a:pt x="92" y="39"/>
                  </a:lnTo>
                  <a:lnTo>
                    <a:pt x="86" y="29"/>
                  </a:lnTo>
                  <a:lnTo>
                    <a:pt x="86" y="18"/>
                  </a:lnTo>
                  <a:lnTo>
                    <a:pt x="86" y="10"/>
                  </a:lnTo>
                  <a:lnTo>
                    <a:pt x="85" y="6"/>
                  </a:lnTo>
                  <a:lnTo>
                    <a:pt x="83" y="2"/>
                  </a:lnTo>
                  <a:lnTo>
                    <a:pt x="79" y="0"/>
                  </a:lnTo>
                  <a:lnTo>
                    <a:pt x="75" y="0"/>
                  </a:lnTo>
                  <a:lnTo>
                    <a:pt x="63" y="2"/>
                  </a:lnTo>
                  <a:lnTo>
                    <a:pt x="52" y="8"/>
                  </a:lnTo>
                  <a:lnTo>
                    <a:pt x="40" y="16"/>
                  </a:lnTo>
                  <a:lnTo>
                    <a:pt x="29" y="21"/>
                  </a:lnTo>
                  <a:lnTo>
                    <a:pt x="8" y="23"/>
                  </a:lnTo>
                  <a:lnTo>
                    <a:pt x="0" y="23"/>
                  </a:lnTo>
                </a:path>
              </a:pathLst>
            </a:custGeom>
            <a:solidFill>
              <a:srgbClr val="FFCC66"/>
            </a:solidFill>
            <a:ln w="0">
              <a:solidFill>
                <a:srgbClr val="6600FF"/>
              </a:solidFill>
              <a:round/>
              <a:headEnd/>
              <a:tailEnd/>
            </a:ln>
          </p:spPr>
          <p:txBody>
            <a:bodyPr/>
            <a:lstStyle/>
            <a:p>
              <a:endParaRPr lang="it-IT"/>
            </a:p>
          </p:txBody>
        </p:sp>
        <p:sp>
          <p:nvSpPr>
            <p:cNvPr id="17020" name="Freeform 707"/>
            <p:cNvSpPr>
              <a:spLocks noChangeAspect="1"/>
            </p:cNvSpPr>
            <p:nvPr/>
          </p:nvSpPr>
          <p:spPr bwMode="auto">
            <a:xfrm>
              <a:off x="1096" y="2705"/>
              <a:ext cx="248" cy="382"/>
            </a:xfrm>
            <a:custGeom>
              <a:avLst/>
              <a:gdLst>
                <a:gd name="T0" fmla="*/ 943 w 232"/>
                <a:gd name="T1" fmla="*/ 439 h 358"/>
                <a:gd name="T2" fmla="*/ 872 w 232"/>
                <a:gd name="T3" fmla="*/ 468 h 358"/>
                <a:gd name="T4" fmla="*/ 764 w 232"/>
                <a:gd name="T5" fmla="*/ 602 h 358"/>
                <a:gd name="T6" fmla="*/ 743 w 232"/>
                <a:gd name="T7" fmla="*/ 771 h 358"/>
                <a:gd name="T8" fmla="*/ 786 w 232"/>
                <a:gd name="T9" fmla="*/ 888 h 358"/>
                <a:gd name="T10" fmla="*/ 873 w 232"/>
                <a:gd name="T11" fmla="*/ 978 h 358"/>
                <a:gd name="T12" fmla="*/ 1009 w 232"/>
                <a:gd name="T13" fmla="*/ 937 h 358"/>
                <a:gd name="T14" fmla="*/ 1021 w 232"/>
                <a:gd name="T15" fmla="*/ 1061 h 358"/>
                <a:gd name="T16" fmla="*/ 1061 w 232"/>
                <a:gd name="T17" fmla="*/ 1086 h 358"/>
                <a:gd name="T18" fmla="*/ 1134 w 232"/>
                <a:gd name="T19" fmla="*/ 1107 h 358"/>
                <a:gd name="T20" fmla="*/ 1196 w 232"/>
                <a:gd name="T21" fmla="*/ 1182 h 358"/>
                <a:gd name="T22" fmla="*/ 1196 w 232"/>
                <a:gd name="T23" fmla="*/ 1260 h 358"/>
                <a:gd name="T24" fmla="*/ 1196 w 232"/>
                <a:gd name="T25" fmla="*/ 1378 h 358"/>
                <a:gd name="T26" fmla="*/ 1212 w 232"/>
                <a:gd name="T27" fmla="*/ 1432 h 358"/>
                <a:gd name="T28" fmla="*/ 1187 w 232"/>
                <a:gd name="T29" fmla="*/ 1519 h 358"/>
                <a:gd name="T30" fmla="*/ 1216 w 232"/>
                <a:gd name="T31" fmla="*/ 1610 h 358"/>
                <a:gd name="T32" fmla="*/ 1137 w 232"/>
                <a:gd name="T33" fmla="*/ 1811 h 358"/>
                <a:gd name="T34" fmla="*/ 1078 w 232"/>
                <a:gd name="T35" fmla="*/ 1802 h 358"/>
                <a:gd name="T36" fmla="*/ 872 w 232"/>
                <a:gd name="T37" fmla="*/ 1674 h 358"/>
                <a:gd name="T38" fmla="*/ 702 w 232"/>
                <a:gd name="T39" fmla="*/ 1573 h 358"/>
                <a:gd name="T40" fmla="*/ 512 w 232"/>
                <a:gd name="T41" fmla="*/ 1378 h 358"/>
                <a:gd name="T42" fmla="*/ 400 w 232"/>
                <a:gd name="T43" fmla="*/ 1195 h 358"/>
                <a:gd name="T44" fmla="*/ 289 w 232"/>
                <a:gd name="T45" fmla="*/ 972 h 358"/>
                <a:gd name="T46" fmla="*/ 176 w 232"/>
                <a:gd name="T47" fmla="*/ 771 h 358"/>
                <a:gd name="T48" fmla="*/ 84 w 232"/>
                <a:gd name="T49" fmla="*/ 660 h 358"/>
                <a:gd name="T50" fmla="*/ 0 w 232"/>
                <a:gd name="T51" fmla="*/ 593 h 358"/>
                <a:gd name="T52" fmla="*/ 5 w 232"/>
                <a:gd name="T53" fmla="*/ 548 h 358"/>
                <a:gd name="T54" fmla="*/ 5 w 232"/>
                <a:gd name="T55" fmla="*/ 403 h 358"/>
                <a:gd name="T56" fmla="*/ 110 w 232"/>
                <a:gd name="T57" fmla="*/ 338 h 358"/>
                <a:gd name="T58" fmla="*/ 134 w 232"/>
                <a:gd name="T59" fmla="*/ 403 h 358"/>
                <a:gd name="T60" fmla="*/ 245 w 232"/>
                <a:gd name="T61" fmla="*/ 490 h 358"/>
                <a:gd name="T62" fmla="*/ 289 w 232"/>
                <a:gd name="T63" fmla="*/ 448 h 358"/>
                <a:gd name="T64" fmla="*/ 330 w 232"/>
                <a:gd name="T65" fmla="*/ 338 h 358"/>
                <a:gd name="T66" fmla="*/ 453 w 232"/>
                <a:gd name="T67" fmla="*/ 245 h 358"/>
                <a:gd name="T68" fmla="*/ 532 w 232"/>
                <a:gd name="T69" fmla="*/ 171 h 358"/>
                <a:gd name="T70" fmla="*/ 532 w 232"/>
                <a:gd name="T71" fmla="*/ 48 h 358"/>
                <a:gd name="T72" fmla="*/ 676 w 232"/>
                <a:gd name="T73" fmla="*/ 91 h 358"/>
                <a:gd name="T74" fmla="*/ 762 w 232"/>
                <a:gd name="T75" fmla="*/ 221 h 358"/>
                <a:gd name="T76" fmla="*/ 827 w 232"/>
                <a:gd name="T77" fmla="*/ 245 h 358"/>
                <a:gd name="T78" fmla="*/ 979 w 232"/>
                <a:gd name="T79" fmla="*/ 240 h 358"/>
                <a:gd name="T80" fmla="*/ 1021 w 232"/>
                <a:gd name="T81" fmla="*/ 297 h 358"/>
                <a:gd name="T82" fmla="*/ 993 w 232"/>
                <a:gd name="T83" fmla="*/ 372 h 358"/>
                <a:gd name="T84" fmla="*/ 1008 w 232"/>
                <a:gd name="T85" fmla="*/ 419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2"/>
                <a:gd name="T130" fmla="*/ 0 h 358"/>
                <a:gd name="T131" fmla="*/ 232 w 232"/>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2" h="358">
                  <a:moveTo>
                    <a:pt x="190" y="82"/>
                  </a:moveTo>
                  <a:lnTo>
                    <a:pt x="184" y="84"/>
                  </a:lnTo>
                  <a:lnTo>
                    <a:pt x="178" y="86"/>
                  </a:lnTo>
                  <a:lnTo>
                    <a:pt x="172" y="88"/>
                  </a:lnTo>
                  <a:lnTo>
                    <a:pt x="166" y="88"/>
                  </a:lnTo>
                  <a:lnTo>
                    <a:pt x="165" y="92"/>
                  </a:lnTo>
                  <a:lnTo>
                    <a:pt x="163" y="95"/>
                  </a:lnTo>
                  <a:lnTo>
                    <a:pt x="153" y="107"/>
                  </a:lnTo>
                  <a:lnTo>
                    <a:pt x="145" y="119"/>
                  </a:lnTo>
                  <a:lnTo>
                    <a:pt x="140" y="134"/>
                  </a:lnTo>
                  <a:lnTo>
                    <a:pt x="138" y="147"/>
                  </a:lnTo>
                  <a:lnTo>
                    <a:pt x="140" y="153"/>
                  </a:lnTo>
                  <a:lnTo>
                    <a:pt x="142" y="161"/>
                  </a:lnTo>
                  <a:lnTo>
                    <a:pt x="145" y="170"/>
                  </a:lnTo>
                  <a:lnTo>
                    <a:pt x="149" y="176"/>
                  </a:lnTo>
                  <a:lnTo>
                    <a:pt x="155" y="184"/>
                  </a:lnTo>
                  <a:lnTo>
                    <a:pt x="161" y="189"/>
                  </a:lnTo>
                  <a:lnTo>
                    <a:pt x="166" y="193"/>
                  </a:lnTo>
                  <a:lnTo>
                    <a:pt x="172" y="195"/>
                  </a:lnTo>
                  <a:lnTo>
                    <a:pt x="182" y="191"/>
                  </a:lnTo>
                  <a:lnTo>
                    <a:pt x="191" y="186"/>
                  </a:lnTo>
                  <a:lnTo>
                    <a:pt x="191" y="195"/>
                  </a:lnTo>
                  <a:lnTo>
                    <a:pt x="193" y="205"/>
                  </a:lnTo>
                  <a:lnTo>
                    <a:pt x="193" y="209"/>
                  </a:lnTo>
                  <a:lnTo>
                    <a:pt x="195" y="214"/>
                  </a:lnTo>
                  <a:lnTo>
                    <a:pt x="197" y="216"/>
                  </a:lnTo>
                  <a:lnTo>
                    <a:pt x="199" y="216"/>
                  </a:lnTo>
                  <a:lnTo>
                    <a:pt x="203" y="216"/>
                  </a:lnTo>
                  <a:lnTo>
                    <a:pt x="207" y="216"/>
                  </a:lnTo>
                  <a:lnTo>
                    <a:pt x="213" y="218"/>
                  </a:lnTo>
                  <a:lnTo>
                    <a:pt x="220" y="224"/>
                  </a:lnTo>
                  <a:lnTo>
                    <a:pt x="224" y="228"/>
                  </a:lnTo>
                  <a:lnTo>
                    <a:pt x="226" y="234"/>
                  </a:lnTo>
                  <a:lnTo>
                    <a:pt x="228" y="237"/>
                  </a:lnTo>
                  <a:lnTo>
                    <a:pt x="228" y="243"/>
                  </a:lnTo>
                  <a:lnTo>
                    <a:pt x="226" y="249"/>
                  </a:lnTo>
                  <a:lnTo>
                    <a:pt x="224" y="255"/>
                  </a:lnTo>
                  <a:lnTo>
                    <a:pt x="224" y="264"/>
                  </a:lnTo>
                  <a:lnTo>
                    <a:pt x="226" y="272"/>
                  </a:lnTo>
                  <a:lnTo>
                    <a:pt x="228" y="276"/>
                  </a:lnTo>
                  <a:lnTo>
                    <a:pt x="230" y="280"/>
                  </a:lnTo>
                  <a:lnTo>
                    <a:pt x="228" y="283"/>
                  </a:lnTo>
                  <a:lnTo>
                    <a:pt x="226" y="287"/>
                  </a:lnTo>
                  <a:lnTo>
                    <a:pt x="224" y="293"/>
                  </a:lnTo>
                  <a:lnTo>
                    <a:pt x="224" y="299"/>
                  </a:lnTo>
                  <a:lnTo>
                    <a:pt x="226" y="308"/>
                  </a:lnTo>
                  <a:lnTo>
                    <a:pt x="228" y="314"/>
                  </a:lnTo>
                  <a:lnTo>
                    <a:pt x="230" y="318"/>
                  </a:lnTo>
                  <a:lnTo>
                    <a:pt x="232" y="320"/>
                  </a:lnTo>
                  <a:lnTo>
                    <a:pt x="224" y="339"/>
                  </a:lnTo>
                  <a:lnTo>
                    <a:pt x="214" y="358"/>
                  </a:lnTo>
                  <a:lnTo>
                    <a:pt x="203" y="356"/>
                  </a:lnTo>
                  <a:lnTo>
                    <a:pt x="188" y="347"/>
                  </a:lnTo>
                  <a:lnTo>
                    <a:pt x="172" y="333"/>
                  </a:lnTo>
                  <a:lnTo>
                    <a:pt x="165" y="330"/>
                  </a:lnTo>
                  <a:lnTo>
                    <a:pt x="151" y="324"/>
                  </a:lnTo>
                  <a:lnTo>
                    <a:pt x="138" y="316"/>
                  </a:lnTo>
                  <a:lnTo>
                    <a:pt x="132" y="310"/>
                  </a:lnTo>
                  <a:lnTo>
                    <a:pt x="117" y="301"/>
                  </a:lnTo>
                  <a:lnTo>
                    <a:pt x="99" y="285"/>
                  </a:lnTo>
                  <a:lnTo>
                    <a:pt x="96" y="272"/>
                  </a:lnTo>
                  <a:lnTo>
                    <a:pt x="96" y="255"/>
                  </a:lnTo>
                  <a:lnTo>
                    <a:pt x="86" y="247"/>
                  </a:lnTo>
                  <a:lnTo>
                    <a:pt x="76" y="236"/>
                  </a:lnTo>
                  <a:lnTo>
                    <a:pt x="72" y="224"/>
                  </a:lnTo>
                  <a:lnTo>
                    <a:pt x="69" y="213"/>
                  </a:lnTo>
                  <a:lnTo>
                    <a:pt x="55" y="191"/>
                  </a:lnTo>
                  <a:lnTo>
                    <a:pt x="46" y="170"/>
                  </a:lnTo>
                  <a:lnTo>
                    <a:pt x="42" y="163"/>
                  </a:lnTo>
                  <a:lnTo>
                    <a:pt x="34" y="153"/>
                  </a:lnTo>
                  <a:lnTo>
                    <a:pt x="30" y="142"/>
                  </a:lnTo>
                  <a:lnTo>
                    <a:pt x="23" y="132"/>
                  </a:lnTo>
                  <a:lnTo>
                    <a:pt x="17" y="130"/>
                  </a:lnTo>
                  <a:lnTo>
                    <a:pt x="9" y="128"/>
                  </a:lnTo>
                  <a:lnTo>
                    <a:pt x="3" y="124"/>
                  </a:lnTo>
                  <a:lnTo>
                    <a:pt x="0" y="117"/>
                  </a:lnTo>
                  <a:lnTo>
                    <a:pt x="5" y="109"/>
                  </a:lnTo>
                  <a:lnTo>
                    <a:pt x="3" y="101"/>
                  </a:lnTo>
                  <a:lnTo>
                    <a:pt x="3" y="90"/>
                  </a:lnTo>
                  <a:lnTo>
                    <a:pt x="5" y="80"/>
                  </a:lnTo>
                  <a:lnTo>
                    <a:pt x="9" y="76"/>
                  </a:lnTo>
                  <a:lnTo>
                    <a:pt x="15" y="72"/>
                  </a:lnTo>
                  <a:lnTo>
                    <a:pt x="21" y="67"/>
                  </a:lnTo>
                  <a:lnTo>
                    <a:pt x="23" y="72"/>
                  </a:lnTo>
                  <a:lnTo>
                    <a:pt x="25" y="74"/>
                  </a:lnTo>
                  <a:lnTo>
                    <a:pt x="25" y="80"/>
                  </a:lnTo>
                  <a:lnTo>
                    <a:pt x="25" y="84"/>
                  </a:lnTo>
                  <a:lnTo>
                    <a:pt x="34" y="90"/>
                  </a:lnTo>
                  <a:lnTo>
                    <a:pt x="46" y="97"/>
                  </a:lnTo>
                  <a:lnTo>
                    <a:pt x="49" y="95"/>
                  </a:lnTo>
                  <a:lnTo>
                    <a:pt x="51" y="92"/>
                  </a:lnTo>
                  <a:lnTo>
                    <a:pt x="55" y="88"/>
                  </a:lnTo>
                  <a:lnTo>
                    <a:pt x="55" y="84"/>
                  </a:lnTo>
                  <a:lnTo>
                    <a:pt x="57" y="74"/>
                  </a:lnTo>
                  <a:lnTo>
                    <a:pt x="63" y="67"/>
                  </a:lnTo>
                  <a:lnTo>
                    <a:pt x="69" y="61"/>
                  </a:lnTo>
                  <a:lnTo>
                    <a:pt x="74" y="57"/>
                  </a:lnTo>
                  <a:lnTo>
                    <a:pt x="86" y="49"/>
                  </a:lnTo>
                  <a:lnTo>
                    <a:pt x="96" y="44"/>
                  </a:lnTo>
                  <a:lnTo>
                    <a:pt x="99" y="40"/>
                  </a:lnTo>
                  <a:lnTo>
                    <a:pt x="101" y="34"/>
                  </a:lnTo>
                  <a:lnTo>
                    <a:pt x="105" y="30"/>
                  </a:lnTo>
                  <a:lnTo>
                    <a:pt x="105" y="24"/>
                  </a:lnTo>
                  <a:lnTo>
                    <a:pt x="101" y="9"/>
                  </a:lnTo>
                  <a:lnTo>
                    <a:pt x="99" y="0"/>
                  </a:lnTo>
                  <a:lnTo>
                    <a:pt x="115" y="7"/>
                  </a:lnTo>
                  <a:lnTo>
                    <a:pt x="128" y="19"/>
                  </a:lnTo>
                  <a:lnTo>
                    <a:pt x="134" y="28"/>
                  </a:lnTo>
                  <a:lnTo>
                    <a:pt x="140" y="38"/>
                  </a:lnTo>
                  <a:lnTo>
                    <a:pt x="143" y="44"/>
                  </a:lnTo>
                  <a:lnTo>
                    <a:pt x="147" y="48"/>
                  </a:lnTo>
                  <a:lnTo>
                    <a:pt x="151" y="49"/>
                  </a:lnTo>
                  <a:lnTo>
                    <a:pt x="157" y="49"/>
                  </a:lnTo>
                  <a:lnTo>
                    <a:pt x="168" y="48"/>
                  </a:lnTo>
                  <a:lnTo>
                    <a:pt x="180" y="46"/>
                  </a:lnTo>
                  <a:lnTo>
                    <a:pt x="184" y="48"/>
                  </a:lnTo>
                  <a:lnTo>
                    <a:pt x="190" y="46"/>
                  </a:lnTo>
                  <a:lnTo>
                    <a:pt x="191" y="53"/>
                  </a:lnTo>
                  <a:lnTo>
                    <a:pt x="193" y="59"/>
                  </a:lnTo>
                  <a:lnTo>
                    <a:pt x="190" y="63"/>
                  </a:lnTo>
                  <a:lnTo>
                    <a:pt x="186" y="69"/>
                  </a:lnTo>
                  <a:lnTo>
                    <a:pt x="186" y="74"/>
                  </a:lnTo>
                  <a:lnTo>
                    <a:pt x="186" y="76"/>
                  </a:lnTo>
                  <a:lnTo>
                    <a:pt x="188" y="78"/>
                  </a:lnTo>
                  <a:lnTo>
                    <a:pt x="190" y="82"/>
                  </a:lnTo>
                </a:path>
              </a:pathLst>
            </a:custGeom>
            <a:solidFill>
              <a:srgbClr val="FFCC66"/>
            </a:solidFill>
            <a:ln w="0">
              <a:solidFill>
                <a:srgbClr val="6600FF"/>
              </a:solidFill>
              <a:round/>
              <a:headEnd/>
              <a:tailEnd/>
            </a:ln>
          </p:spPr>
          <p:txBody>
            <a:bodyPr/>
            <a:lstStyle/>
            <a:p>
              <a:endParaRPr lang="it-IT"/>
            </a:p>
          </p:txBody>
        </p:sp>
        <p:sp>
          <p:nvSpPr>
            <p:cNvPr id="17021" name="Freeform 708"/>
            <p:cNvSpPr>
              <a:spLocks noChangeAspect="1"/>
            </p:cNvSpPr>
            <p:nvPr/>
          </p:nvSpPr>
          <p:spPr bwMode="auto">
            <a:xfrm>
              <a:off x="1141" y="2455"/>
              <a:ext cx="217" cy="342"/>
            </a:xfrm>
            <a:custGeom>
              <a:avLst/>
              <a:gdLst>
                <a:gd name="T0" fmla="*/ 1047 w 203"/>
                <a:gd name="T1" fmla="*/ 1011 h 320"/>
                <a:gd name="T2" fmla="*/ 1061 w 203"/>
                <a:gd name="T3" fmla="*/ 958 h 320"/>
                <a:gd name="T4" fmla="*/ 1047 w 203"/>
                <a:gd name="T5" fmla="*/ 857 h 320"/>
                <a:gd name="T6" fmla="*/ 1047 w 203"/>
                <a:gd name="T7" fmla="*/ 687 h 320"/>
                <a:gd name="T8" fmla="*/ 893 w 203"/>
                <a:gd name="T9" fmla="*/ 627 h 320"/>
                <a:gd name="T10" fmla="*/ 840 w 203"/>
                <a:gd name="T11" fmla="*/ 592 h 320"/>
                <a:gd name="T12" fmla="*/ 817 w 203"/>
                <a:gd name="T13" fmla="*/ 549 h 320"/>
                <a:gd name="T14" fmla="*/ 715 w 203"/>
                <a:gd name="T15" fmla="*/ 528 h 320"/>
                <a:gd name="T16" fmla="*/ 640 w 203"/>
                <a:gd name="T17" fmla="*/ 481 h 320"/>
                <a:gd name="T18" fmla="*/ 599 w 203"/>
                <a:gd name="T19" fmla="*/ 398 h 320"/>
                <a:gd name="T20" fmla="*/ 586 w 203"/>
                <a:gd name="T21" fmla="*/ 281 h 320"/>
                <a:gd name="T22" fmla="*/ 586 w 203"/>
                <a:gd name="T23" fmla="*/ 212 h 320"/>
                <a:gd name="T24" fmla="*/ 624 w 203"/>
                <a:gd name="T25" fmla="*/ 144 h 320"/>
                <a:gd name="T26" fmla="*/ 668 w 203"/>
                <a:gd name="T27" fmla="*/ 96 h 320"/>
                <a:gd name="T28" fmla="*/ 743 w 203"/>
                <a:gd name="T29" fmla="*/ 57 h 320"/>
                <a:gd name="T30" fmla="*/ 713 w 203"/>
                <a:gd name="T31" fmla="*/ 3 h 320"/>
                <a:gd name="T32" fmla="*/ 608 w 203"/>
                <a:gd name="T33" fmla="*/ 65 h 320"/>
                <a:gd name="T34" fmla="*/ 512 w 203"/>
                <a:gd name="T35" fmla="*/ 124 h 320"/>
                <a:gd name="T36" fmla="*/ 479 w 203"/>
                <a:gd name="T37" fmla="*/ 126 h 320"/>
                <a:gd name="T38" fmla="*/ 448 w 203"/>
                <a:gd name="T39" fmla="*/ 135 h 320"/>
                <a:gd name="T40" fmla="*/ 397 w 203"/>
                <a:gd name="T41" fmla="*/ 126 h 320"/>
                <a:gd name="T42" fmla="*/ 309 w 203"/>
                <a:gd name="T43" fmla="*/ 246 h 320"/>
                <a:gd name="T44" fmla="*/ 214 w 203"/>
                <a:gd name="T45" fmla="*/ 414 h 320"/>
                <a:gd name="T46" fmla="*/ 143 w 203"/>
                <a:gd name="T47" fmla="*/ 518 h 320"/>
                <a:gd name="T48" fmla="*/ 125 w 203"/>
                <a:gd name="T49" fmla="*/ 586 h 320"/>
                <a:gd name="T50" fmla="*/ 134 w 203"/>
                <a:gd name="T51" fmla="*/ 643 h 320"/>
                <a:gd name="T52" fmla="*/ 143 w 203"/>
                <a:gd name="T53" fmla="*/ 774 h 320"/>
                <a:gd name="T54" fmla="*/ 143 w 203"/>
                <a:gd name="T55" fmla="*/ 926 h 320"/>
                <a:gd name="T56" fmla="*/ 84 w 203"/>
                <a:gd name="T57" fmla="*/ 995 h 320"/>
                <a:gd name="T58" fmla="*/ 7 w 203"/>
                <a:gd name="T59" fmla="*/ 1024 h 320"/>
                <a:gd name="T60" fmla="*/ 2 w 203"/>
                <a:gd name="T61" fmla="*/ 1067 h 320"/>
                <a:gd name="T62" fmla="*/ 7 w 203"/>
                <a:gd name="T63" fmla="*/ 1135 h 320"/>
                <a:gd name="T64" fmla="*/ 154 w 203"/>
                <a:gd name="T65" fmla="*/ 1214 h 320"/>
                <a:gd name="T66" fmla="*/ 230 w 203"/>
                <a:gd name="T67" fmla="*/ 1232 h 320"/>
                <a:gd name="T68" fmla="*/ 309 w 203"/>
                <a:gd name="T69" fmla="*/ 1234 h 320"/>
                <a:gd name="T70" fmla="*/ 418 w 203"/>
                <a:gd name="T71" fmla="*/ 1296 h 320"/>
                <a:gd name="T72" fmla="*/ 484 w 203"/>
                <a:gd name="T73" fmla="*/ 1385 h 320"/>
                <a:gd name="T74" fmla="*/ 532 w 203"/>
                <a:gd name="T75" fmla="*/ 1460 h 320"/>
                <a:gd name="T76" fmla="*/ 584 w 203"/>
                <a:gd name="T77" fmla="*/ 1488 h 320"/>
                <a:gd name="T78" fmla="*/ 668 w 203"/>
                <a:gd name="T79" fmla="*/ 1486 h 320"/>
                <a:gd name="T80" fmla="*/ 757 w 203"/>
                <a:gd name="T81" fmla="*/ 1486 h 320"/>
                <a:gd name="T82" fmla="*/ 786 w 203"/>
                <a:gd name="T83" fmla="*/ 1514 h 320"/>
                <a:gd name="T84" fmla="*/ 781 w 203"/>
                <a:gd name="T85" fmla="*/ 1560 h 320"/>
                <a:gd name="T86" fmla="*/ 763 w 203"/>
                <a:gd name="T87" fmla="*/ 1629 h 320"/>
                <a:gd name="T88" fmla="*/ 781 w 203"/>
                <a:gd name="T89" fmla="*/ 1666 h 320"/>
                <a:gd name="T90" fmla="*/ 827 w 203"/>
                <a:gd name="T91" fmla="*/ 1691 h 320"/>
                <a:gd name="T92" fmla="*/ 869 w 203"/>
                <a:gd name="T93" fmla="*/ 1533 h 320"/>
                <a:gd name="T94" fmla="*/ 893 w 203"/>
                <a:gd name="T95" fmla="*/ 1366 h 320"/>
                <a:gd name="T96" fmla="*/ 815 w 203"/>
                <a:gd name="T97" fmla="*/ 1234 h 320"/>
                <a:gd name="T98" fmla="*/ 857 w 203"/>
                <a:gd name="T99" fmla="*/ 1209 h 320"/>
                <a:gd name="T100" fmla="*/ 908 w 203"/>
                <a:gd name="T101" fmla="*/ 1177 h 320"/>
                <a:gd name="T102" fmla="*/ 883 w 203"/>
                <a:gd name="T103" fmla="*/ 1150 h 320"/>
                <a:gd name="T104" fmla="*/ 869 w 203"/>
                <a:gd name="T105" fmla="*/ 1119 h 320"/>
                <a:gd name="T106" fmla="*/ 943 w 203"/>
                <a:gd name="T107" fmla="*/ 1086 h 3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
                <a:gd name="T163" fmla="*/ 0 h 320"/>
                <a:gd name="T164" fmla="*/ 203 w 203"/>
                <a:gd name="T165" fmla="*/ 320 h 3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 h="320">
                  <a:moveTo>
                    <a:pt x="201" y="199"/>
                  </a:moveTo>
                  <a:lnTo>
                    <a:pt x="197" y="193"/>
                  </a:lnTo>
                  <a:lnTo>
                    <a:pt x="197" y="188"/>
                  </a:lnTo>
                  <a:lnTo>
                    <a:pt x="199" y="182"/>
                  </a:lnTo>
                  <a:lnTo>
                    <a:pt x="201" y="176"/>
                  </a:lnTo>
                  <a:lnTo>
                    <a:pt x="197" y="161"/>
                  </a:lnTo>
                  <a:lnTo>
                    <a:pt x="195" y="140"/>
                  </a:lnTo>
                  <a:lnTo>
                    <a:pt x="197" y="130"/>
                  </a:lnTo>
                  <a:lnTo>
                    <a:pt x="203" y="120"/>
                  </a:lnTo>
                  <a:lnTo>
                    <a:pt x="169" y="120"/>
                  </a:lnTo>
                  <a:lnTo>
                    <a:pt x="163" y="117"/>
                  </a:lnTo>
                  <a:lnTo>
                    <a:pt x="159" y="113"/>
                  </a:lnTo>
                  <a:lnTo>
                    <a:pt x="157" y="109"/>
                  </a:lnTo>
                  <a:lnTo>
                    <a:pt x="155" y="105"/>
                  </a:lnTo>
                  <a:lnTo>
                    <a:pt x="146" y="105"/>
                  </a:lnTo>
                  <a:lnTo>
                    <a:pt x="136" y="101"/>
                  </a:lnTo>
                  <a:lnTo>
                    <a:pt x="128" y="97"/>
                  </a:lnTo>
                  <a:lnTo>
                    <a:pt x="121" y="92"/>
                  </a:lnTo>
                  <a:lnTo>
                    <a:pt x="117" y="84"/>
                  </a:lnTo>
                  <a:lnTo>
                    <a:pt x="113" y="76"/>
                  </a:lnTo>
                  <a:lnTo>
                    <a:pt x="111" y="65"/>
                  </a:lnTo>
                  <a:lnTo>
                    <a:pt x="111" y="53"/>
                  </a:lnTo>
                  <a:lnTo>
                    <a:pt x="111" y="46"/>
                  </a:lnTo>
                  <a:lnTo>
                    <a:pt x="111" y="40"/>
                  </a:lnTo>
                  <a:lnTo>
                    <a:pt x="115" y="34"/>
                  </a:lnTo>
                  <a:lnTo>
                    <a:pt x="117" y="28"/>
                  </a:lnTo>
                  <a:lnTo>
                    <a:pt x="121" y="23"/>
                  </a:lnTo>
                  <a:lnTo>
                    <a:pt x="126" y="19"/>
                  </a:lnTo>
                  <a:lnTo>
                    <a:pt x="132" y="15"/>
                  </a:lnTo>
                  <a:lnTo>
                    <a:pt x="140" y="11"/>
                  </a:lnTo>
                  <a:lnTo>
                    <a:pt x="138" y="7"/>
                  </a:lnTo>
                  <a:lnTo>
                    <a:pt x="134" y="3"/>
                  </a:lnTo>
                  <a:lnTo>
                    <a:pt x="128" y="0"/>
                  </a:lnTo>
                  <a:lnTo>
                    <a:pt x="115" y="13"/>
                  </a:lnTo>
                  <a:lnTo>
                    <a:pt x="101" y="23"/>
                  </a:lnTo>
                  <a:lnTo>
                    <a:pt x="96" y="23"/>
                  </a:lnTo>
                  <a:lnTo>
                    <a:pt x="92" y="21"/>
                  </a:lnTo>
                  <a:lnTo>
                    <a:pt x="90" y="24"/>
                  </a:lnTo>
                  <a:lnTo>
                    <a:pt x="86" y="26"/>
                  </a:lnTo>
                  <a:lnTo>
                    <a:pt x="84" y="26"/>
                  </a:lnTo>
                  <a:lnTo>
                    <a:pt x="80" y="26"/>
                  </a:lnTo>
                  <a:lnTo>
                    <a:pt x="75" y="24"/>
                  </a:lnTo>
                  <a:lnTo>
                    <a:pt x="69" y="26"/>
                  </a:lnTo>
                  <a:lnTo>
                    <a:pt x="59" y="47"/>
                  </a:lnTo>
                  <a:lnTo>
                    <a:pt x="50" y="69"/>
                  </a:lnTo>
                  <a:lnTo>
                    <a:pt x="40" y="78"/>
                  </a:lnTo>
                  <a:lnTo>
                    <a:pt x="32" y="92"/>
                  </a:lnTo>
                  <a:lnTo>
                    <a:pt x="27" y="99"/>
                  </a:lnTo>
                  <a:lnTo>
                    <a:pt x="25" y="107"/>
                  </a:lnTo>
                  <a:lnTo>
                    <a:pt x="23" y="111"/>
                  </a:lnTo>
                  <a:lnTo>
                    <a:pt x="23" y="117"/>
                  </a:lnTo>
                  <a:lnTo>
                    <a:pt x="25" y="122"/>
                  </a:lnTo>
                  <a:lnTo>
                    <a:pt x="29" y="126"/>
                  </a:lnTo>
                  <a:lnTo>
                    <a:pt x="27" y="147"/>
                  </a:lnTo>
                  <a:lnTo>
                    <a:pt x="29" y="164"/>
                  </a:lnTo>
                  <a:lnTo>
                    <a:pt x="27" y="174"/>
                  </a:lnTo>
                  <a:lnTo>
                    <a:pt x="21" y="184"/>
                  </a:lnTo>
                  <a:lnTo>
                    <a:pt x="17" y="188"/>
                  </a:lnTo>
                  <a:lnTo>
                    <a:pt x="13" y="191"/>
                  </a:lnTo>
                  <a:lnTo>
                    <a:pt x="7" y="195"/>
                  </a:lnTo>
                  <a:lnTo>
                    <a:pt x="4" y="195"/>
                  </a:lnTo>
                  <a:lnTo>
                    <a:pt x="2" y="203"/>
                  </a:lnTo>
                  <a:lnTo>
                    <a:pt x="0" y="209"/>
                  </a:lnTo>
                  <a:lnTo>
                    <a:pt x="7" y="214"/>
                  </a:lnTo>
                  <a:lnTo>
                    <a:pt x="19" y="222"/>
                  </a:lnTo>
                  <a:lnTo>
                    <a:pt x="30" y="230"/>
                  </a:lnTo>
                  <a:lnTo>
                    <a:pt x="40" y="234"/>
                  </a:lnTo>
                  <a:lnTo>
                    <a:pt x="44" y="234"/>
                  </a:lnTo>
                  <a:lnTo>
                    <a:pt x="48" y="234"/>
                  </a:lnTo>
                  <a:lnTo>
                    <a:pt x="59" y="235"/>
                  </a:lnTo>
                  <a:lnTo>
                    <a:pt x="69" y="239"/>
                  </a:lnTo>
                  <a:lnTo>
                    <a:pt x="78" y="245"/>
                  </a:lnTo>
                  <a:lnTo>
                    <a:pt x="86" y="253"/>
                  </a:lnTo>
                  <a:lnTo>
                    <a:pt x="92" y="262"/>
                  </a:lnTo>
                  <a:lnTo>
                    <a:pt x="98" y="272"/>
                  </a:lnTo>
                  <a:lnTo>
                    <a:pt x="101" y="278"/>
                  </a:lnTo>
                  <a:lnTo>
                    <a:pt x="105" y="282"/>
                  </a:lnTo>
                  <a:lnTo>
                    <a:pt x="109" y="283"/>
                  </a:lnTo>
                  <a:lnTo>
                    <a:pt x="115" y="283"/>
                  </a:lnTo>
                  <a:lnTo>
                    <a:pt x="126" y="282"/>
                  </a:lnTo>
                  <a:lnTo>
                    <a:pt x="138" y="280"/>
                  </a:lnTo>
                  <a:lnTo>
                    <a:pt x="142" y="282"/>
                  </a:lnTo>
                  <a:lnTo>
                    <a:pt x="148" y="280"/>
                  </a:lnTo>
                  <a:lnTo>
                    <a:pt x="149" y="287"/>
                  </a:lnTo>
                  <a:lnTo>
                    <a:pt x="151" y="293"/>
                  </a:lnTo>
                  <a:lnTo>
                    <a:pt x="148" y="297"/>
                  </a:lnTo>
                  <a:lnTo>
                    <a:pt x="144" y="303"/>
                  </a:lnTo>
                  <a:lnTo>
                    <a:pt x="144" y="308"/>
                  </a:lnTo>
                  <a:lnTo>
                    <a:pt x="146" y="312"/>
                  </a:lnTo>
                  <a:lnTo>
                    <a:pt x="148" y="316"/>
                  </a:lnTo>
                  <a:lnTo>
                    <a:pt x="151" y="320"/>
                  </a:lnTo>
                  <a:lnTo>
                    <a:pt x="157" y="320"/>
                  </a:lnTo>
                  <a:lnTo>
                    <a:pt x="159" y="305"/>
                  </a:lnTo>
                  <a:lnTo>
                    <a:pt x="163" y="291"/>
                  </a:lnTo>
                  <a:lnTo>
                    <a:pt x="167" y="276"/>
                  </a:lnTo>
                  <a:lnTo>
                    <a:pt x="169" y="260"/>
                  </a:lnTo>
                  <a:lnTo>
                    <a:pt x="161" y="245"/>
                  </a:lnTo>
                  <a:lnTo>
                    <a:pt x="153" y="235"/>
                  </a:lnTo>
                  <a:lnTo>
                    <a:pt x="155" y="230"/>
                  </a:lnTo>
                  <a:lnTo>
                    <a:pt x="161" y="228"/>
                  </a:lnTo>
                  <a:lnTo>
                    <a:pt x="167" y="226"/>
                  </a:lnTo>
                  <a:lnTo>
                    <a:pt x="171" y="224"/>
                  </a:lnTo>
                  <a:lnTo>
                    <a:pt x="171" y="218"/>
                  </a:lnTo>
                  <a:lnTo>
                    <a:pt x="167" y="218"/>
                  </a:lnTo>
                  <a:lnTo>
                    <a:pt x="165" y="216"/>
                  </a:lnTo>
                  <a:lnTo>
                    <a:pt x="163" y="212"/>
                  </a:lnTo>
                  <a:lnTo>
                    <a:pt x="161" y="211"/>
                  </a:lnTo>
                  <a:lnTo>
                    <a:pt x="178" y="207"/>
                  </a:lnTo>
                  <a:lnTo>
                    <a:pt x="201" y="199"/>
                  </a:lnTo>
                  <a:close/>
                </a:path>
              </a:pathLst>
            </a:custGeom>
            <a:solidFill>
              <a:srgbClr val="FFCC66"/>
            </a:solidFill>
            <a:ln w="3175">
              <a:solidFill>
                <a:srgbClr val="6600FF"/>
              </a:solidFill>
              <a:round/>
              <a:headEnd/>
              <a:tailEnd/>
            </a:ln>
          </p:spPr>
          <p:txBody>
            <a:bodyPr/>
            <a:lstStyle/>
            <a:p>
              <a:endParaRPr lang="it-IT"/>
            </a:p>
          </p:txBody>
        </p:sp>
        <p:sp>
          <p:nvSpPr>
            <p:cNvPr id="17022" name="Freeform 709"/>
            <p:cNvSpPr>
              <a:spLocks noChangeAspect="1"/>
            </p:cNvSpPr>
            <p:nvPr/>
          </p:nvSpPr>
          <p:spPr bwMode="auto">
            <a:xfrm>
              <a:off x="545" y="2041"/>
              <a:ext cx="485" cy="377"/>
            </a:xfrm>
            <a:custGeom>
              <a:avLst/>
              <a:gdLst>
                <a:gd name="T0" fmla="*/ 1933 w 454"/>
                <a:gd name="T1" fmla="*/ 1545 h 353"/>
                <a:gd name="T2" fmla="*/ 1933 w 454"/>
                <a:gd name="T3" fmla="*/ 1649 h 353"/>
                <a:gd name="T4" fmla="*/ 1774 w 454"/>
                <a:gd name="T5" fmla="*/ 1798 h 353"/>
                <a:gd name="T6" fmla="*/ 1633 w 454"/>
                <a:gd name="T7" fmla="*/ 1654 h 353"/>
                <a:gd name="T8" fmla="*/ 1363 w 454"/>
                <a:gd name="T9" fmla="*/ 1697 h 353"/>
                <a:gd name="T10" fmla="*/ 1198 w 454"/>
                <a:gd name="T11" fmla="*/ 1593 h 353"/>
                <a:gd name="T12" fmla="*/ 1010 w 454"/>
                <a:gd name="T13" fmla="*/ 1542 h 353"/>
                <a:gd name="T14" fmla="*/ 870 w 454"/>
                <a:gd name="T15" fmla="*/ 1447 h 353"/>
                <a:gd name="T16" fmla="*/ 749 w 454"/>
                <a:gd name="T17" fmla="*/ 1358 h 353"/>
                <a:gd name="T18" fmla="*/ 669 w 454"/>
                <a:gd name="T19" fmla="*/ 1244 h 353"/>
                <a:gd name="T20" fmla="*/ 701 w 454"/>
                <a:gd name="T21" fmla="*/ 1006 h 353"/>
                <a:gd name="T22" fmla="*/ 521 w 454"/>
                <a:gd name="T23" fmla="*/ 771 h 353"/>
                <a:gd name="T24" fmla="*/ 481 w 454"/>
                <a:gd name="T25" fmla="*/ 661 h 353"/>
                <a:gd name="T26" fmla="*/ 373 w 454"/>
                <a:gd name="T27" fmla="*/ 513 h 353"/>
                <a:gd name="T28" fmla="*/ 237 w 454"/>
                <a:gd name="T29" fmla="*/ 123 h 353"/>
                <a:gd name="T30" fmla="*/ 131 w 454"/>
                <a:gd name="T31" fmla="*/ 216 h 353"/>
                <a:gd name="T32" fmla="*/ 300 w 454"/>
                <a:gd name="T33" fmla="*/ 645 h 353"/>
                <a:gd name="T34" fmla="*/ 300 w 454"/>
                <a:gd name="T35" fmla="*/ 766 h 353"/>
                <a:gd name="T36" fmla="*/ 320 w 454"/>
                <a:gd name="T37" fmla="*/ 858 h 353"/>
                <a:gd name="T38" fmla="*/ 390 w 454"/>
                <a:gd name="T39" fmla="*/ 933 h 353"/>
                <a:gd name="T40" fmla="*/ 342 w 454"/>
                <a:gd name="T41" fmla="*/ 1006 h 353"/>
                <a:gd name="T42" fmla="*/ 237 w 454"/>
                <a:gd name="T43" fmla="*/ 858 h 353"/>
                <a:gd name="T44" fmla="*/ 208 w 454"/>
                <a:gd name="T45" fmla="*/ 693 h 353"/>
                <a:gd name="T46" fmla="*/ 96 w 454"/>
                <a:gd name="T47" fmla="*/ 480 h 353"/>
                <a:gd name="T48" fmla="*/ 84 w 454"/>
                <a:gd name="T49" fmla="*/ 347 h 353"/>
                <a:gd name="T50" fmla="*/ 0 w 454"/>
                <a:gd name="T51" fmla="*/ 150 h 353"/>
                <a:gd name="T52" fmla="*/ 0 w 454"/>
                <a:gd name="T53" fmla="*/ 6 h 353"/>
                <a:gd name="T54" fmla="*/ 249 w 454"/>
                <a:gd name="T55" fmla="*/ 0 h 353"/>
                <a:gd name="T56" fmla="*/ 445 w 454"/>
                <a:gd name="T57" fmla="*/ 83 h 353"/>
                <a:gd name="T58" fmla="*/ 749 w 454"/>
                <a:gd name="T59" fmla="*/ 95 h 353"/>
                <a:gd name="T60" fmla="*/ 932 w 454"/>
                <a:gd name="T61" fmla="*/ 95 h 353"/>
                <a:gd name="T62" fmla="*/ 975 w 454"/>
                <a:gd name="T63" fmla="*/ 171 h 353"/>
                <a:gd name="T64" fmla="*/ 1064 w 454"/>
                <a:gd name="T65" fmla="*/ 325 h 353"/>
                <a:gd name="T66" fmla="*/ 1139 w 454"/>
                <a:gd name="T67" fmla="*/ 356 h 353"/>
                <a:gd name="T68" fmla="*/ 1226 w 454"/>
                <a:gd name="T69" fmla="*/ 288 h 353"/>
                <a:gd name="T70" fmla="*/ 1352 w 454"/>
                <a:gd name="T71" fmla="*/ 396 h 353"/>
                <a:gd name="T72" fmla="*/ 1427 w 454"/>
                <a:gd name="T73" fmla="*/ 645 h 353"/>
                <a:gd name="T74" fmla="*/ 1495 w 454"/>
                <a:gd name="T75" fmla="*/ 661 h 353"/>
                <a:gd name="T76" fmla="*/ 1456 w 454"/>
                <a:gd name="T77" fmla="*/ 766 h 353"/>
                <a:gd name="T78" fmla="*/ 1406 w 454"/>
                <a:gd name="T79" fmla="*/ 978 h 353"/>
                <a:gd name="T80" fmla="*/ 1456 w 454"/>
                <a:gd name="T81" fmla="*/ 1294 h 353"/>
                <a:gd name="T82" fmla="*/ 1617 w 454"/>
                <a:gd name="T83" fmla="*/ 1447 h 353"/>
                <a:gd name="T84" fmla="*/ 1856 w 454"/>
                <a:gd name="T85" fmla="*/ 1394 h 353"/>
                <a:gd name="T86" fmla="*/ 1968 w 454"/>
                <a:gd name="T87" fmla="*/ 1333 h 353"/>
                <a:gd name="T88" fmla="*/ 2024 w 454"/>
                <a:gd name="T89" fmla="*/ 1152 h 353"/>
                <a:gd name="T90" fmla="*/ 2212 w 454"/>
                <a:gd name="T91" fmla="*/ 1115 h 353"/>
                <a:gd name="T92" fmla="*/ 2358 w 454"/>
                <a:gd name="T93" fmla="*/ 1143 h 353"/>
                <a:gd name="T94" fmla="*/ 2279 w 454"/>
                <a:gd name="T95" fmla="*/ 1244 h 353"/>
                <a:gd name="T96" fmla="*/ 2212 w 454"/>
                <a:gd name="T97" fmla="*/ 1428 h 353"/>
                <a:gd name="T98" fmla="*/ 2091 w 454"/>
                <a:gd name="T99" fmla="*/ 1455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353"/>
                <a:gd name="T152" fmla="*/ 454 w 45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353">
                  <a:moveTo>
                    <a:pt x="393" y="282"/>
                  </a:moveTo>
                  <a:lnTo>
                    <a:pt x="379" y="286"/>
                  </a:lnTo>
                  <a:lnTo>
                    <a:pt x="368" y="293"/>
                  </a:lnTo>
                  <a:lnTo>
                    <a:pt x="370" y="299"/>
                  </a:lnTo>
                  <a:lnTo>
                    <a:pt x="374" y="303"/>
                  </a:lnTo>
                  <a:lnTo>
                    <a:pt x="377" y="307"/>
                  </a:lnTo>
                  <a:lnTo>
                    <a:pt x="383" y="311"/>
                  </a:lnTo>
                  <a:lnTo>
                    <a:pt x="370" y="318"/>
                  </a:lnTo>
                  <a:lnTo>
                    <a:pt x="354" y="322"/>
                  </a:lnTo>
                  <a:lnTo>
                    <a:pt x="351" y="336"/>
                  </a:lnTo>
                  <a:lnTo>
                    <a:pt x="347" y="353"/>
                  </a:lnTo>
                  <a:lnTo>
                    <a:pt x="341" y="347"/>
                  </a:lnTo>
                  <a:lnTo>
                    <a:pt x="335" y="343"/>
                  </a:lnTo>
                  <a:lnTo>
                    <a:pt x="330" y="334"/>
                  </a:lnTo>
                  <a:lnTo>
                    <a:pt x="322" y="326"/>
                  </a:lnTo>
                  <a:lnTo>
                    <a:pt x="314" y="320"/>
                  </a:lnTo>
                  <a:lnTo>
                    <a:pt x="307" y="318"/>
                  </a:lnTo>
                  <a:lnTo>
                    <a:pt x="291" y="324"/>
                  </a:lnTo>
                  <a:lnTo>
                    <a:pt x="276" y="330"/>
                  </a:lnTo>
                  <a:lnTo>
                    <a:pt x="262" y="328"/>
                  </a:lnTo>
                  <a:lnTo>
                    <a:pt x="249" y="322"/>
                  </a:lnTo>
                  <a:lnTo>
                    <a:pt x="237" y="315"/>
                  </a:lnTo>
                  <a:lnTo>
                    <a:pt x="230" y="309"/>
                  </a:lnTo>
                  <a:lnTo>
                    <a:pt x="214" y="311"/>
                  </a:lnTo>
                  <a:lnTo>
                    <a:pt x="205" y="303"/>
                  </a:lnTo>
                  <a:lnTo>
                    <a:pt x="195" y="297"/>
                  </a:lnTo>
                  <a:lnTo>
                    <a:pt x="189" y="290"/>
                  </a:lnTo>
                  <a:lnTo>
                    <a:pt x="186" y="284"/>
                  </a:lnTo>
                  <a:lnTo>
                    <a:pt x="174" y="280"/>
                  </a:lnTo>
                  <a:lnTo>
                    <a:pt x="166" y="280"/>
                  </a:lnTo>
                  <a:lnTo>
                    <a:pt x="161" y="276"/>
                  </a:lnTo>
                  <a:lnTo>
                    <a:pt x="157" y="267"/>
                  </a:lnTo>
                  <a:lnTo>
                    <a:pt x="151" y="263"/>
                  </a:lnTo>
                  <a:lnTo>
                    <a:pt x="143" y="263"/>
                  </a:lnTo>
                  <a:lnTo>
                    <a:pt x="140" y="259"/>
                  </a:lnTo>
                  <a:lnTo>
                    <a:pt x="134" y="253"/>
                  </a:lnTo>
                  <a:lnTo>
                    <a:pt x="130" y="246"/>
                  </a:lnTo>
                  <a:lnTo>
                    <a:pt x="128" y="240"/>
                  </a:lnTo>
                  <a:lnTo>
                    <a:pt x="134" y="230"/>
                  </a:lnTo>
                  <a:lnTo>
                    <a:pt x="140" y="217"/>
                  </a:lnTo>
                  <a:lnTo>
                    <a:pt x="138" y="205"/>
                  </a:lnTo>
                  <a:lnTo>
                    <a:pt x="134" y="196"/>
                  </a:lnTo>
                  <a:lnTo>
                    <a:pt x="130" y="186"/>
                  </a:lnTo>
                  <a:lnTo>
                    <a:pt x="124" y="180"/>
                  </a:lnTo>
                  <a:lnTo>
                    <a:pt x="111" y="165"/>
                  </a:lnTo>
                  <a:lnTo>
                    <a:pt x="101" y="150"/>
                  </a:lnTo>
                  <a:lnTo>
                    <a:pt x="94" y="140"/>
                  </a:lnTo>
                  <a:lnTo>
                    <a:pt x="88" y="130"/>
                  </a:lnTo>
                  <a:lnTo>
                    <a:pt x="90" y="129"/>
                  </a:lnTo>
                  <a:lnTo>
                    <a:pt x="92" y="127"/>
                  </a:lnTo>
                  <a:lnTo>
                    <a:pt x="90" y="127"/>
                  </a:lnTo>
                  <a:lnTo>
                    <a:pt x="88" y="125"/>
                  </a:lnTo>
                  <a:lnTo>
                    <a:pt x="82" y="109"/>
                  </a:lnTo>
                  <a:lnTo>
                    <a:pt x="72" y="98"/>
                  </a:lnTo>
                  <a:lnTo>
                    <a:pt x="65" y="82"/>
                  </a:lnTo>
                  <a:lnTo>
                    <a:pt x="57" y="69"/>
                  </a:lnTo>
                  <a:lnTo>
                    <a:pt x="51" y="44"/>
                  </a:lnTo>
                  <a:lnTo>
                    <a:pt x="46" y="23"/>
                  </a:lnTo>
                  <a:lnTo>
                    <a:pt x="38" y="23"/>
                  </a:lnTo>
                  <a:lnTo>
                    <a:pt x="30" y="17"/>
                  </a:lnTo>
                  <a:lnTo>
                    <a:pt x="25" y="31"/>
                  </a:lnTo>
                  <a:lnTo>
                    <a:pt x="25" y="42"/>
                  </a:lnTo>
                  <a:lnTo>
                    <a:pt x="32" y="69"/>
                  </a:lnTo>
                  <a:lnTo>
                    <a:pt x="40" y="98"/>
                  </a:lnTo>
                  <a:lnTo>
                    <a:pt x="48" y="111"/>
                  </a:lnTo>
                  <a:lnTo>
                    <a:pt x="57" y="125"/>
                  </a:lnTo>
                  <a:lnTo>
                    <a:pt x="57" y="132"/>
                  </a:lnTo>
                  <a:lnTo>
                    <a:pt x="55" y="140"/>
                  </a:lnTo>
                  <a:lnTo>
                    <a:pt x="55" y="144"/>
                  </a:lnTo>
                  <a:lnTo>
                    <a:pt x="57" y="148"/>
                  </a:lnTo>
                  <a:lnTo>
                    <a:pt x="57" y="150"/>
                  </a:lnTo>
                  <a:lnTo>
                    <a:pt x="61" y="152"/>
                  </a:lnTo>
                  <a:lnTo>
                    <a:pt x="61" y="157"/>
                  </a:lnTo>
                  <a:lnTo>
                    <a:pt x="61" y="165"/>
                  </a:lnTo>
                  <a:lnTo>
                    <a:pt x="67" y="167"/>
                  </a:lnTo>
                  <a:lnTo>
                    <a:pt x="71" y="171"/>
                  </a:lnTo>
                  <a:lnTo>
                    <a:pt x="74" y="175"/>
                  </a:lnTo>
                  <a:lnTo>
                    <a:pt x="74" y="180"/>
                  </a:lnTo>
                  <a:lnTo>
                    <a:pt x="74" y="186"/>
                  </a:lnTo>
                  <a:lnTo>
                    <a:pt x="72" y="190"/>
                  </a:lnTo>
                  <a:lnTo>
                    <a:pt x="69" y="192"/>
                  </a:lnTo>
                  <a:lnTo>
                    <a:pt x="65" y="196"/>
                  </a:lnTo>
                  <a:lnTo>
                    <a:pt x="63" y="184"/>
                  </a:lnTo>
                  <a:lnTo>
                    <a:pt x="61" y="176"/>
                  </a:lnTo>
                  <a:lnTo>
                    <a:pt x="55" y="171"/>
                  </a:lnTo>
                  <a:lnTo>
                    <a:pt x="46" y="165"/>
                  </a:lnTo>
                  <a:lnTo>
                    <a:pt x="40" y="159"/>
                  </a:lnTo>
                  <a:lnTo>
                    <a:pt x="36" y="152"/>
                  </a:lnTo>
                  <a:lnTo>
                    <a:pt x="38" y="144"/>
                  </a:lnTo>
                  <a:lnTo>
                    <a:pt x="40" y="134"/>
                  </a:lnTo>
                  <a:lnTo>
                    <a:pt x="25" y="115"/>
                  </a:lnTo>
                  <a:lnTo>
                    <a:pt x="5" y="96"/>
                  </a:lnTo>
                  <a:lnTo>
                    <a:pt x="13" y="94"/>
                  </a:lnTo>
                  <a:lnTo>
                    <a:pt x="19" y="92"/>
                  </a:lnTo>
                  <a:lnTo>
                    <a:pt x="21" y="86"/>
                  </a:lnTo>
                  <a:lnTo>
                    <a:pt x="23" y="79"/>
                  </a:lnTo>
                  <a:lnTo>
                    <a:pt x="21" y="73"/>
                  </a:lnTo>
                  <a:lnTo>
                    <a:pt x="17" y="67"/>
                  </a:lnTo>
                  <a:lnTo>
                    <a:pt x="11" y="63"/>
                  </a:lnTo>
                  <a:lnTo>
                    <a:pt x="7" y="59"/>
                  </a:lnTo>
                  <a:lnTo>
                    <a:pt x="1" y="44"/>
                  </a:lnTo>
                  <a:lnTo>
                    <a:pt x="0" y="29"/>
                  </a:lnTo>
                  <a:lnTo>
                    <a:pt x="0" y="15"/>
                  </a:lnTo>
                  <a:lnTo>
                    <a:pt x="0" y="6"/>
                  </a:lnTo>
                  <a:lnTo>
                    <a:pt x="1" y="0"/>
                  </a:lnTo>
                  <a:lnTo>
                    <a:pt x="19" y="0"/>
                  </a:lnTo>
                  <a:lnTo>
                    <a:pt x="36" y="0"/>
                  </a:lnTo>
                  <a:lnTo>
                    <a:pt x="48" y="0"/>
                  </a:lnTo>
                  <a:lnTo>
                    <a:pt x="57" y="4"/>
                  </a:lnTo>
                  <a:lnTo>
                    <a:pt x="67" y="8"/>
                  </a:lnTo>
                  <a:lnTo>
                    <a:pt x="74" y="13"/>
                  </a:lnTo>
                  <a:lnTo>
                    <a:pt x="84" y="17"/>
                  </a:lnTo>
                  <a:lnTo>
                    <a:pt x="94" y="21"/>
                  </a:lnTo>
                  <a:lnTo>
                    <a:pt x="105" y="25"/>
                  </a:lnTo>
                  <a:lnTo>
                    <a:pt x="119" y="25"/>
                  </a:lnTo>
                  <a:lnTo>
                    <a:pt x="143" y="19"/>
                  </a:lnTo>
                  <a:lnTo>
                    <a:pt x="165" y="13"/>
                  </a:lnTo>
                  <a:lnTo>
                    <a:pt x="170" y="15"/>
                  </a:lnTo>
                  <a:lnTo>
                    <a:pt x="174" y="17"/>
                  </a:lnTo>
                  <a:lnTo>
                    <a:pt x="178" y="19"/>
                  </a:lnTo>
                  <a:lnTo>
                    <a:pt x="180" y="23"/>
                  </a:lnTo>
                  <a:lnTo>
                    <a:pt x="182" y="27"/>
                  </a:lnTo>
                  <a:lnTo>
                    <a:pt x="184" y="31"/>
                  </a:lnTo>
                  <a:lnTo>
                    <a:pt x="186" y="33"/>
                  </a:lnTo>
                  <a:lnTo>
                    <a:pt x="189" y="34"/>
                  </a:lnTo>
                  <a:lnTo>
                    <a:pt x="191" y="42"/>
                  </a:lnTo>
                  <a:lnTo>
                    <a:pt x="195" y="54"/>
                  </a:lnTo>
                  <a:lnTo>
                    <a:pt x="203" y="63"/>
                  </a:lnTo>
                  <a:lnTo>
                    <a:pt x="209" y="69"/>
                  </a:lnTo>
                  <a:lnTo>
                    <a:pt x="218" y="69"/>
                  </a:lnTo>
                  <a:lnTo>
                    <a:pt x="218" y="63"/>
                  </a:lnTo>
                  <a:lnTo>
                    <a:pt x="224" y="59"/>
                  </a:lnTo>
                  <a:lnTo>
                    <a:pt x="230" y="56"/>
                  </a:lnTo>
                  <a:lnTo>
                    <a:pt x="236" y="56"/>
                  </a:lnTo>
                  <a:lnTo>
                    <a:pt x="243" y="56"/>
                  </a:lnTo>
                  <a:lnTo>
                    <a:pt x="249" y="61"/>
                  </a:lnTo>
                  <a:lnTo>
                    <a:pt x="255" y="69"/>
                  </a:lnTo>
                  <a:lnTo>
                    <a:pt x="259" y="77"/>
                  </a:lnTo>
                  <a:lnTo>
                    <a:pt x="264" y="96"/>
                  </a:lnTo>
                  <a:lnTo>
                    <a:pt x="266" y="113"/>
                  </a:lnTo>
                  <a:lnTo>
                    <a:pt x="268" y="119"/>
                  </a:lnTo>
                  <a:lnTo>
                    <a:pt x="274" y="125"/>
                  </a:lnTo>
                  <a:lnTo>
                    <a:pt x="280" y="129"/>
                  </a:lnTo>
                  <a:lnTo>
                    <a:pt x="287" y="129"/>
                  </a:lnTo>
                  <a:lnTo>
                    <a:pt x="287" y="127"/>
                  </a:lnTo>
                  <a:lnTo>
                    <a:pt x="287" y="136"/>
                  </a:lnTo>
                  <a:lnTo>
                    <a:pt x="287" y="146"/>
                  </a:lnTo>
                  <a:lnTo>
                    <a:pt x="280" y="148"/>
                  </a:lnTo>
                  <a:lnTo>
                    <a:pt x="276" y="153"/>
                  </a:lnTo>
                  <a:lnTo>
                    <a:pt x="272" y="161"/>
                  </a:lnTo>
                  <a:lnTo>
                    <a:pt x="270" y="169"/>
                  </a:lnTo>
                  <a:lnTo>
                    <a:pt x="270" y="188"/>
                  </a:lnTo>
                  <a:lnTo>
                    <a:pt x="270" y="203"/>
                  </a:lnTo>
                  <a:lnTo>
                    <a:pt x="272" y="219"/>
                  </a:lnTo>
                  <a:lnTo>
                    <a:pt x="274" y="236"/>
                  </a:lnTo>
                  <a:lnTo>
                    <a:pt x="280" y="249"/>
                  </a:lnTo>
                  <a:lnTo>
                    <a:pt x="289" y="265"/>
                  </a:lnTo>
                  <a:lnTo>
                    <a:pt x="297" y="270"/>
                  </a:lnTo>
                  <a:lnTo>
                    <a:pt x="303" y="276"/>
                  </a:lnTo>
                  <a:lnTo>
                    <a:pt x="310" y="280"/>
                  </a:lnTo>
                  <a:lnTo>
                    <a:pt x="316" y="282"/>
                  </a:lnTo>
                  <a:lnTo>
                    <a:pt x="330" y="276"/>
                  </a:lnTo>
                  <a:lnTo>
                    <a:pt x="341" y="270"/>
                  </a:lnTo>
                  <a:lnTo>
                    <a:pt x="356" y="270"/>
                  </a:lnTo>
                  <a:lnTo>
                    <a:pt x="368" y="270"/>
                  </a:lnTo>
                  <a:lnTo>
                    <a:pt x="372" y="267"/>
                  </a:lnTo>
                  <a:lnTo>
                    <a:pt x="376" y="261"/>
                  </a:lnTo>
                  <a:lnTo>
                    <a:pt x="377" y="257"/>
                  </a:lnTo>
                  <a:lnTo>
                    <a:pt x="379" y="251"/>
                  </a:lnTo>
                  <a:lnTo>
                    <a:pt x="381" y="240"/>
                  </a:lnTo>
                  <a:lnTo>
                    <a:pt x="387" y="228"/>
                  </a:lnTo>
                  <a:lnTo>
                    <a:pt x="389" y="224"/>
                  </a:lnTo>
                  <a:lnTo>
                    <a:pt x="395" y="221"/>
                  </a:lnTo>
                  <a:lnTo>
                    <a:pt x="401" y="219"/>
                  </a:lnTo>
                  <a:lnTo>
                    <a:pt x="408" y="217"/>
                  </a:lnTo>
                  <a:lnTo>
                    <a:pt x="425" y="215"/>
                  </a:lnTo>
                  <a:lnTo>
                    <a:pt x="439" y="215"/>
                  </a:lnTo>
                  <a:lnTo>
                    <a:pt x="445" y="215"/>
                  </a:lnTo>
                  <a:lnTo>
                    <a:pt x="450" y="215"/>
                  </a:lnTo>
                  <a:lnTo>
                    <a:pt x="452" y="221"/>
                  </a:lnTo>
                  <a:lnTo>
                    <a:pt x="454" y="226"/>
                  </a:lnTo>
                  <a:lnTo>
                    <a:pt x="447" y="228"/>
                  </a:lnTo>
                  <a:lnTo>
                    <a:pt x="441" y="236"/>
                  </a:lnTo>
                  <a:lnTo>
                    <a:pt x="437" y="240"/>
                  </a:lnTo>
                  <a:lnTo>
                    <a:pt x="435" y="247"/>
                  </a:lnTo>
                  <a:lnTo>
                    <a:pt x="433" y="255"/>
                  </a:lnTo>
                  <a:lnTo>
                    <a:pt x="433" y="267"/>
                  </a:lnTo>
                  <a:lnTo>
                    <a:pt x="425" y="276"/>
                  </a:lnTo>
                  <a:lnTo>
                    <a:pt x="422" y="284"/>
                  </a:lnTo>
                  <a:lnTo>
                    <a:pt x="414" y="282"/>
                  </a:lnTo>
                  <a:lnTo>
                    <a:pt x="404" y="284"/>
                  </a:lnTo>
                  <a:lnTo>
                    <a:pt x="401" y="282"/>
                  </a:lnTo>
                  <a:lnTo>
                    <a:pt x="393" y="282"/>
                  </a:lnTo>
                </a:path>
              </a:pathLst>
            </a:custGeom>
            <a:solidFill>
              <a:srgbClr val="FFCC66"/>
            </a:solidFill>
            <a:ln w="0">
              <a:solidFill>
                <a:srgbClr val="6600FF"/>
              </a:solidFill>
              <a:round/>
              <a:headEnd/>
              <a:tailEnd/>
            </a:ln>
          </p:spPr>
          <p:txBody>
            <a:bodyPr/>
            <a:lstStyle/>
            <a:p>
              <a:endParaRPr lang="it-IT"/>
            </a:p>
          </p:txBody>
        </p:sp>
        <p:sp>
          <p:nvSpPr>
            <p:cNvPr id="17023" name="Freeform 710"/>
            <p:cNvSpPr>
              <a:spLocks noChangeAspect="1"/>
            </p:cNvSpPr>
            <p:nvPr/>
          </p:nvSpPr>
          <p:spPr bwMode="auto">
            <a:xfrm>
              <a:off x="913" y="2342"/>
              <a:ext cx="70" cy="92"/>
            </a:xfrm>
            <a:custGeom>
              <a:avLst/>
              <a:gdLst>
                <a:gd name="T0" fmla="*/ 2 w 65"/>
                <a:gd name="T1" fmla="*/ 383 h 86"/>
                <a:gd name="T2" fmla="*/ 6 w 65"/>
                <a:gd name="T3" fmla="*/ 293 h 86"/>
                <a:gd name="T4" fmla="*/ 58 w 65"/>
                <a:gd name="T5" fmla="*/ 214 h 86"/>
                <a:gd name="T6" fmla="*/ 157 w 65"/>
                <a:gd name="T7" fmla="*/ 199 h 86"/>
                <a:gd name="T8" fmla="*/ 243 w 65"/>
                <a:gd name="T9" fmla="*/ 153 h 86"/>
                <a:gd name="T10" fmla="*/ 205 w 65"/>
                <a:gd name="T11" fmla="*/ 134 h 86"/>
                <a:gd name="T12" fmla="*/ 182 w 65"/>
                <a:gd name="T13" fmla="*/ 116 h 86"/>
                <a:gd name="T14" fmla="*/ 157 w 65"/>
                <a:gd name="T15" fmla="*/ 88 h 86"/>
                <a:gd name="T16" fmla="*/ 146 w 65"/>
                <a:gd name="T17" fmla="*/ 59 h 86"/>
                <a:gd name="T18" fmla="*/ 221 w 65"/>
                <a:gd name="T19" fmla="*/ 4 h 86"/>
                <a:gd name="T20" fmla="*/ 305 w 65"/>
                <a:gd name="T21" fmla="*/ 0 h 86"/>
                <a:gd name="T22" fmla="*/ 353 w 65"/>
                <a:gd name="T23" fmla="*/ 0 h 86"/>
                <a:gd name="T24" fmla="*/ 379 w 65"/>
                <a:gd name="T25" fmla="*/ 2 h 86"/>
                <a:gd name="T26" fmla="*/ 379 w 65"/>
                <a:gd name="T27" fmla="*/ 2 h 86"/>
                <a:gd name="T28" fmla="*/ 379 w 65"/>
                <a:gd name="T29" fmla="*/ 77 h 86"/>
                <a:gd name="T30" fmla="*/ 379 w 65"/>
                <a:gd name="T31" fmla="*/ 77 h 86"/>
                <a:gd name="T32" fmla="*/ 358 w 65"/>
                <a:gd name="T33" fmla="*/ 187 h 86"/>
                <a:gd name="T34" fmla="*/ 345 w 65"/>
                <a:gd name="T35" fmla="*/ 261 h 86"/>
                <a:gd name="T36" fmla="*/ 379 w 65"/>
                <a:gd name="T37" fmla="*/ 261 h 86"/>
                <a:gd name="T38" fmla="*/ 407 w 65"/>
                <a:gd name="T39" fmla="*/ 261 h 86"/>
                <a:gd name="T40" fmla="*/ 407 w 65"/>
                <a:gd name="T41" fmla="*/ 269 h 86"/>
                <a:gd name="T42" fmla="*/ 409 w 65"/>
                <a:gd name="T43" fmla="*/ 280 h 86"/>
                <a:gd name="T44" fmla="*/ 407 w 65"/>
                <a:gd name="T45" fmla="*/ 300 h 86"/>
                <a:gd name="T46" fmla="*/ 379 w 65"/>
                <a:gd name="T47" fmla="*/ 313 h 86"/>
                <a:gd name="T48" fmla="*/ 345 w 65"/>
                <a:gd name="T49" fmla="*/ 371 h 86"/>
                <a:gd name="T50" fmla="*/ 297 w 65"/>
                <a:gd name="T51" fmla="*/ 417 h 86"/>
                <a:gd name="T52" fmla="*/ 243 w 65"/>
                <a:gd name="T53" fmla="*/ 454 h 86"/>
                <a:gd name="T54" fmla="*/ 221 w 65"/>
                <a:gd name="T55" fmla="*/ 461 h 86"/>
                <a:gd name="T56" fmla="*/ 90 w 65"/>
                <a:gd name="T57" fmla="*/ 425 h 86"/>
                <a:gd name="T58" fmla="*/ 0 w 65"/>
                <a:gd name="T59" fmla="*/ 383 h 86"/>
                <a:gd name="T60" fmla="*/ 0 w 65"/>
                <a:gd name="T61" fmla="*/ 383 h 86"/>
                <a:gd name="T62" fmla="*/ 2 w 65"/>
                <a:gd name="T63" fmla="*/ 383 h 86"/>
                <a:gd name="T64" fmla="*/ 2 w 65"/>
                <a:gd name="T65" fmla="*/ 383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86"/>
                <a:gd name="T101" fmla="*/ 65 w 65"/>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86">
                  <a:moveTo>
                    <a:pt x="2" y="71"/>
                  </a:moveTo>
                  <a:lnTo>
                    <a:pt x="6" y="54"/>
                  </a:lnTo>
                  <a:lnTo>
                    <a:pt x="9" y="40"/>
                  </a:lnTo>
                  <a:lnTo>
                    <a:pt x="25" y="36"/>
                  </a:lnTo>
                  <a:lnTo>
                    <a:pt x="38" y="29"/>
                  </a:lnTo>
                  <a:lnTo>
                    <a:pt x="32" y="25"/>
                  </a:lnTo>
                  <a:lnTo>
                    <a:pt x="29" y="21"/>
                  </a:lnTo>
                  <a:lnTo>
                    <a:pt x="25" y="17"/>
                  </a:lnTo>
                  <a:lnTo>
                    <a:pt x="23" y="11"/>
                  </a:lnTo>
                  <a:lnTo>
                    <a:pt x="34" y="4"/>
                  </a:lnTo>
                  <a:lnTo>
                    <a:pt x="48" y="0"/>
                  </a:lnTo>
                  <a:lnTo>
                    <a:pt x="56" y="0"/>
                  </a:lnTo>
                  <a:lnTo>
                    <a:pt x="59" y="2"/>
                  </a:lnTo>
                  <a:lnTo>
                    <a:pt x="59" y="15"/>
                  </a:lnTo>
                  <a:lnTo>
                    <a:pt x="57" y="35"/>
                  </a:lnTo>
                  <a:lnTo>
                    <a:pt x="54" y="48"/>
                  </a:lnTo>
                  <a:lnTo>
                    <a:pt x="59" y="48"/>
                  </a:lnTo>
                  <a:lnTo>
                    <a:pt x="63" y="48"/>
                  </a:lnTo>
                  <a:lnTo>
                    <a:pt x="63" y="50"/>
                  </a:lnTo>
                  <a:lnTo>
                    <a:pt x="65" y="52"/>
                  </a:lnTo>
                  <a:lnTo>
                    <a:pt x="63" y="56"/>
                  </a:lnTo>
                  <a:lnTo>
                    <a:pt x="59" y="58"/>
                  </a:lnTo>
                  <a:lnTo>
                    <a:pt x="54" y="69"/>
                  </a:lnTo>
                  <a:lnTo>
                    <a:pt x="46" y="77"/>
                  </a:lnTo>
                  <a:lnTo>
                    <a:pt x="38" y="84"/>
                  </a:lnTo>
                  <a:lnTo>
                    <a:pt x="34" y="86"/>
                  </a:lnTo>
                  <a:lnTo>
                    <a:pt x="15" y="79"/>
                  </a:lnTo>
                  <a:lnTo>
                    <a:pt x="0" y="71"/>
                  </a:lnTo>
                  <a:lnTo>
                    <a:pt x="2" y="71"/>
                  </a:lnTo>
                </a:path>
              </a:pathLst>
            </a:custGeom>
            <a:solidFill>
              <a:srgbClr val="FFCC66"/>
            </a:solidFill>
            <a:ln w="0">
              <a:solidFill>
                <a:srgbClr val="6600FF"/>
              </a:solidFill>
              <a:round/>
              <a:headEnd/>
              <a:tailEnd/>
            </a:ln>
          </p:spPr>
          <p:txBody>
            <a:bodyPr/>
            <a:lstStyle/>
            <a:p>
              <a:endParaRPr lang="it-IT"/>
            </a:p>
          </p:txBody>
        </p:sp>
        <p:sp>
          <p:nvSpPr>
            <p:cNvPr id="17024" name="Freeform 711"/>
            <p:cNvSpPr>
              <a:spLocks noChangeAspect="1"/>
            </p:cNvSpPr>
            <p:nvPr/>
          </p:nvSpPr>
          <p:spPr bwMode="auto">
            <a:xfrm>
              <a:off x="3006" y="1838"/>
              <a:ext cx="336" cy="129"/>
            </a:xfrm>
            <a:custGeom>
              <a:avLst/>
              <a:gdLst>
                <a:gd name="T0" fmla="*/ 1504 w 315"/>
                <a:gd name="T1" fmla="*/ 196 h 121"/>
                <a:gd name="T2" fmla="*/ 1477 w 315"/>
                <a:gd name="T3" fmla="*/ 182 h 121"/>
                <a:gd name="T4" fmla="*/ 1437 w 315"/>
                <a:gd name="T5" fmla="*/ 161 h 121"/>
                <a:gd name="T6" fmla="*/ 1431 w 315"/>
                <a:gd name="T7" fmla="*/ 91 h 121"/>
                <a:gd name="T8" fmla="*/ 1380 w 315"/>
                <a:gd name="T9" fmla="*/ 51 h 121"/>
                <a:gd name="T10" fmla="*/ 1277 w 315"/>
                <a:gd name="T11" fmla="*/ 45 h 121"/>
                <a:gd name="T12" fmla="*/ 1137 w 315"/>
                <a:gd name="T13" fmla="*/ 62 h 121"/>
                <a:gd name="T14" fmla="*/ 999 w 315"/>
                <a:gd name="T15" fmla="*/ 103 h 121"/>
                <a:gd name="T16" fmla="*/ 933 w 315"/>
                <a:gd name="T17" fmla="*/ 91 h 121"/>
                <a:gd name="T18" fmla="*/ 835 w 315"/>
                <a:gd name="T19" fmla="*/ 62 h 121"/>
                <a:gd name="T20" fmla="*/ 770 w 315"/>
                <a:gd name="T21" fmla="*/ 45 h 121"/>
                <a:gd name="T22" fmla="*/ 753 w 315"/>
                <a:gd name="T23" fmla="*/ 6 h 121"/>
                <a:gd name="T24" fmla="*/ 705 w 315"/>
                <a:gd name="T25" fmla="*/ 6 h 121"/>
                <a:gd name="T26" fmla="*/ 620 w 315"/>
                <a:gd name="T27" fmla="*/ 4 h 121"/>
                <a:gd name="T28" fmla="*/ 480 w 315"/>
                <a:gd name="T29" fmla="*/ 6 h 121"/>
                <a:gd name="T30" fmla="*/ 403 w 315"/>
                <a:gd name="T31" fmla="*/ 51 h 121"/>
                <a:gd name="T32" fmla="*/ 372 w 315"/>
                <a:gd name="T33" fmla="*/ 62 h 121"/>
                <a:gd name="T34" fmla="*/ 212 w 315"/>
                <a:gd name="T35" fmla="*/ 62 h 121"/>
                <a:gd name="T36" fmla="*/ 195 w 315"/>
                <a:gd name="T37" fmla="*/ 80 h 121"/>
                <a:gd name="T38" fmla="*/ 257 w 315"/>
                <a:gd name="T39" fmla="*/ 117 h 121"/>
                <a:gd name="T40" fmla="*/ 222 w 315"/>
                <a:gd name="T41" fmla="*/ 142 h 121"/>
                <a:gd name="T42" fmla="*/ 161 w 315"/>
                <a:gd name="T43" fmla="*/ 142 h 121"/>
                <a:gd name="T44" fmla="*/ 85 w 315"/>
                <a:gd name="T45" fmla="*/ 142 h 121"/>
                <a:gd name="T46" fmla="*/ 4 w 315"/>
                <a:gd name="T47" fmla="*/ 151 h 121"/>
                <a:gd name="T48" fmla="*/ 0 w 315"/>
                <a:gd name="T49" fmla="*/ 208 h 121"/>
                <a:gd name="T50" fmla="*/ 6 w 315"/>
                <a:gd name="T51" fmla="*/ 306 h 121"/>
                <a:gd name="T52" fmla="*/ 51 w 315"/>
                <a:gd name="T53" fmla="*/ 350 h 121"/>
                <a:gd name="T54" fmla="*/ 97 w 315"/>
                <a:gd name="T55" fmla="*/ 378 h 121"/>
                <a:gd name="T56" fmla="*/ 66 w 315"/>
                <a:gd name="T57" fmla="*/ 424 h 121"/>
                <a:gd name="T58" fmla="*/ 117 w 315"/>
                <a:gd name="T59" fmla="*/ 424 h 121"/>
                <a:gd name="T60" fmla="*/ 195 w 315"/>
                <a:gd name="T61" fmla="*/ 496 h 121"/>
                <a:gd name="T62" fmla="*/ 286 w 315"/>
                <a:gd name="T63" fmla="*/ 546 h 121"/>
                <a:gd name="T64" fmla="*/ 372 w 315"/>
                <a:gd name="T65" fmla="*/ 583 h 121"/>
                <a:gd name="T66" fmla="*/ 421 w 315"/>
                <a:gd name="T67" fmla="*/ 548 h 121"/>
                <a:gd name="T68" fmla="*/ 421 w 315"/>
                <a:gd name="T69" fmla="*/ 514 h 121"/>
                <a:gd name="T70" fmla="*/ 451 w 315"/>
                <a:gd name="T71" fmla="*/ 496 h 121"/>
                <a:gd name="T72" fmla="*/ 583 w 315"/>
                <a:gd name="T73" fmla="*/ 583 h 121"/>
                <a:gd name="T74" fmla="*/ 751 w 315"/>
                <a:gd name="T75" fmla="*/ 520 h 121"/>
                <a:gd name="T76" fmla="*/ 775 w 315"/>
                <a:gd name="T77" fmla="*/ 496 h 121"/>
                <a:gd name="T78" fmla="*/ 835 w 315"/>
                <a:gd name="T79" fmla="*/ 496 h 121"/>
                <a:gd name="T80" fmla="*/ 826 w 315"/>
                <a:gd name="T81" fmla="*/ 546 h 121"/>
                <a:gd name="T82" fmla="*/ 882 w 315"/>
                <a:gd name="T83" fmla="*/ 590 h 121"/>
                <a:gd name="T84" fmla="*/ 925 w 315"/>
                <a:gd name="T85" fmla="*/ 548 h 121"/>
                <a:gd name="T86" fmla="*/ 975 w 315"/>
                <a:gd name="T87" fmla="*/ 529 h 121"/>
                <a:gd name="T88" fmla="*/ 1066 w 315"/>
                <a:gd name="T89" fmla="*/ 520 h 121"/>
                <a:gd name="T90" fmla="*/ 1197 w 315"/>
                <a:gd name="T91" fmla="*/ 512 h 121"/>
                <a:gd name="T92" fmla="*/ 1322 w 315"/>
                <a:gd name="T93" fmla="*/ 452 h 121"/>
                <a:gd name="T94" fmla="*/ 1431 w 315"/>
                <a:gd name="T95" fmla="*/ 436 h 121"/>
                <a:gd name="T96" fmla="*/ 1526 w 315"/>
                <a:gd name="T97" fmla="*/ 465 h 121"/>
                <a:gd name="T98" fmla="*/ 1533 w 315"/>
                <a:gd name="T99" fmla="*/ 372 h 121"/>
                <a:gd name="T100" fmla="*/ 1504 w 315"/>
                <a:gd name="T101" fmla="*/ 237 h 121"/>
                <a:gd name="T102" fmla="*/ 1504 w 315"/>
                <a:gd name="T103" fmla="*/ 221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121"/>
                <a:gd name="T158" fmla="*/ 315 w 315"/>
                <a:gd name="T159" fmla="*/ 121 h 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121">
                  <a:moveTo>
                    <a:pt x="300" y="44"/>
                  </a:moveTo>
                  <a:lnTo>
                    <a:pt x="300" y="40"/>
                  </a:lnTo>
                  <a:lnTo>
                    <a:pt x="300" y="36"/>
                  </a:lnTo>
                  <a:lnTo>
                    <a:pt x="294" y="36"/>
                  </a:lnTo>
                  <a:lnTo>
                    <a:pt x="290" y="35"/>
                  </a:lnTo>
                  <a:lnTo>
                    <a:pt x="288" y="33"/>
                  </a:lnTo>
                  <a:lnTo>
                    <a:pt x="286" y="29"/>
                  </a:lnTo>
                  <a:lnTo>
                    <a:pt x="284" y="19"/>
                  </a:lnTo>
                  <a:lnTo>
                    <a:pt x="282" y="13"/>
                  </a:lnTo>
                  <a:lnTo>
                    <a:pt x="275" y="10"/>
                  </a:lnTo>
                  <a:lnTo>
                    <a:pt x="265" y="8"/>
                  </a:lnTo>
                  <a:lnTo>
                    <a:pt x="254" y="8"/>
                  </a:lnTo>
                  <a:lnTo>
                    <a:pt x="240" y="6"/>
                  </a:lnTo>
                  <a:lnTo>
                    <a:pt x="227" y="13"/>
                  </a:lnTo>
                  <a:lnTo>
                    <a:pt x="208" y="17"/>
                  </a:lnTo>
                  <a:lnTo>
                    <a:pt x="200" y="21"/>
                  </a:lnTo>
                  <a:lnTo>
                    <a:pt x="192" y="23"/>
                  </a:lnTo>
                  <a:lnTo>
                    <a:pt x="186" y="19"/>
                  </a:lnTo>
                  <a:lnTo>
                    <a:pt x="181" y="13"/>
                  </a:lnTo>
                  <a:lnTo>
                    <a:pt x="167" y="13"/>
                  </a:lnTo>
                  <a:lnTo>
                    <a:pt x="154" y="10"/>
                  </a:lnTo>
                  <a:lnTo>
                    <a:pt x="154" y="8"/>
                  </a:lnTo>
                  <a:lnTo>
                    <a:pt x="154" y="4"/>
                  </a:lnTo>
                  <a:lnTo>
                    <a:pt x="150" y="6"/>
                  </a:lnTo>
                  <a:lnTo>
                    <a:pt x="146" y="8"/>
                  </a:lnTo>
                  <a:lnTo>
                    <a:pt x="140" y="6"/>
                  </a:lnTo>
                  <a:lnTo>
                    <a:pt x="137" y="0"/>
                  </a:lnTo>
                  <a:lnTo>
                    <a:pt x="123" y="4"/>
                  </a:lnTo>
                  <a:lnTo>
                    <a:pt x="106" y="4"/>
                  </a:lnTo>
                  <a:lnTo>
                    <a:pt x="96" y="6"/>
                  </a:lnTo>
                  <a:lnTo>
                    <a:pt x="89" y="8"/>
                  </a:lnTo>
                  <a:lnTo>
                    <a:pt x="81" y="10"/>
                  </a:lnTo>
                  <a:lnTo>
                    <a:pt x="75" y="13"/>
                  </a:lnTo>
                  <a:lnTo>
                    <a:pt x="43" y="13"/>
                  </a:lnTo>
                  <a:lnTo>
                    <a:pt x="41" y="17"/>
                  </a:lnTo>
                  <a:lnTo>
                    <a:pt x="39" y="17"/>
                  </a:lnTo>
                  <a:lnTo>
                    <a:pt x="46" y="21"/>
                  </a:lnTo>
                  <a:lnTo>
                    <a:pt x="52" y="23"/>
                  </a:lnTo>
                  <a:lnTo>
                    <a:pt x="48" y="27"/>
                  </a:lnTo>
                  <a:lnTo>
                    <a:pt x="45" y="29"/>
                  </a:lnTo>
                  <a:lnTo>
                    <a:pt x="39" y="29"/>
                  </a:lnTo>
                  <a:lnTo>
                    <a:pt x="33" y="29"/>
                  </a:lnTo>
                  <a:lnTo>
                    <a:pt x="27" y="29"/>
                  </a:lnTo>
                  <a:lnTo>
                    <a:pt x="18" y="29"/>
                  </a:lnTo>
                  <a:lnTo>
                    <a:pt x="10" y="29"/>
                  </a:lnTo>
                  <a:lnTo>
                    <a:pt x="4" y="31"/>
                  </a:lnTo>
                  <a:lnTo>
                    <a:pt x="2" y="35"/>
                  </a:lnTo>
                  <a:lnTo>
                    <a:pt x="0" y="42"/>
                  </a:lnTo>
                  <a:lnTo>
                    <a:pt x="4" y="52"/>
                  </a:lnTo>
                  <a:lnTo>
                    <a:pt x="6" y="61"/>
                  </a:lnTo>
                  <a:lnTo>
                    <a:pt x="6" y="65"/>
                  </a:lnTo>
                  <a:lnTo>
                    <a:pt x="10" y="71"/>
                  </a:lnTo>
                  <a:lnTo>
                    <a:pt x="14" y="75"/>
                  </a:lnTo>
                  <a:lnTo>
                    <a:pt x="20" y="77"/>
                  </a:lnTo>
                  <a:lnTo>
                    <a:pt x="18" y="81"/>
                  </a:lnTo>
                  <a:lnTo>
                    <a:pt x="14" y="86"/>
                  </a:lnTo>
                  <a:lnTo>
                    <a:pt x="20" y="86"/>
                  </a:lnTo>
                  <a:lnTo>
                    <a:pt x="23" y="86"/>
                  </a:lnTo>
                  <a:lnTo>
                    <a:pt x="27" y="92"/>
                  </a:lnTo>
                  <a:lnTo>
                    <a:pt x="39" y="100"/>
                  </a:lnTo>
                  <a:lnTo>
                    <a:pt x="50" y="106"/>
                  </a:lnTo>
                  <a:lnTo>
                    <a:pt x="56" y="109"/>
                  </a:lnTo>
                  <a:lnTo>
                    <a:pt x="64" y="113"/>
                  </a:lnTo>
                  <a:lnTo>
                    <a:pt x="75" y="117"/>
                  </a:lnTo>
                  <a:lnTo>
                    <a:pt x="77" y="115"/>
                  </a:lnTo>
                  <a:lnTo>
                    <a:pt x="83" y="111"/>
                  </a:lnTo>
                  <a:lnTo>
                    <a:pt x="81" y="107"/>
                  </a:lnTo>
                  <a:lnTo>
                    <a:pt x="83" y="104"/>
                  </a:lnTo>
                  <a:lnTo>
                    <a:pt x="87" y="102"/>
                  </a:lnTo>
                  <a:lnTo>
                    <a:pt x="91" y="100"/>
                  </a:lnTo>
                  <a:lnTo>
                    <a:pt x="104" y="109"/>
                  </a:lnTo>
                  <a:lnTo>
                    <a:pt x="117" y="117"/>
                  </a:lnTo>
                  <a:lnTo>
                    <a:pt x="135" y="111"/>
                  </a:lnTo>
                  <a:lnTo>
                    <a:pt x="148" y="106"/>
                  </a:lnTo>
                  <a:lnTo>
                    <a:pt x="154" y="104"/>
                  </a:lnTo>
                  <a:lnTo>
                    <a:pt x="156" y="100"/>
                  </a:lnTo>
                  <a:lnTo>
                    <a:pt x="167" y="100"/>
                  </a:lnTo>
                  <a:lnTo>
                    <a:pt x="165" y="109"/>
                  </a:lnTo>
                  <a:lnTo>
                    <a:pt x="167" y="121"/>
                  </a:lnTo>
                  <a:lnTo>
                    <a:pt x="177" y="119"/>
                  </a:lnTo>
                  <a:lnTo>
                    <a:pt x="181" y="115"/>
                  </a:lnTo>
                  <a:lnTo>
                    <a:pt x="185" y="111"/>
                  </a:lnTo>
                  <a:lnTo>
                    <a:pt x="188" y="106"/>
                  </a:lnTo>
                  <a:lnTo>
                    <a:pt x="194" y="107"/>
                  </a:lnTo>
                  <a:lnTo>
                    <a:pt x="204" y="107"/>
                  </a:lnTo>
                  <a:lnTo>
                    <a:pt x="213" y="106"/>
                  </a:lnTo>
                  <a:lnTo>
                    <a:pt x="223" y="106"/>
                  </a:lnTo>
                  <a:lnTo>
                    <a:pt x="238" y="102"/>
                  </a:lnTo>
                  <a:lnTo>
                    <a:pt x="252" y="98"/>
                  </a:lnTo>
                  <a:lnTo>
                    <a:pt x="263" y="92"/>
                  </a:lnTo>
                  <a:lnTo>
                    <a:pt x="279" y="86"/>
                  </a:lnTo>
                  <a:lnTo>
                    <a:pt x="284" y="88"/>
                  </a:lnTo>
                  <a:lnTo>
                    <a:pt x="290" y="90"/>
                  </a:lnTo>
                  <a:lnTo>
                    <a:pt x="303" y="94"/>
                  </a:lnTo>
                  <a:lnTo>
                    <a:pt x="315" y="96"/>
                  </a:lnTo>
                  <a:lnTo>
                    <a:pt x="307" y="75"/>
                  </a:lnTo>
                  <a:lnTo>
                    <a:pt x="302" y="54"/>
                  </a:lnTo>
                  <a:lnTo>
                    <a:pt x="300" y="48"/>
                  </a:lnTo>
                  <a:lnTo>
                    <a:pt x="300" y="44"/>
                  </a:lnTo>
                </a:path>
              </a:pathLst>
            </a:custGeom>
            <a:solidFill>
              <a:srgbClr val="FFCC66"/>
            </a:solidFill>
            <a:ln w="0">
              <a:solidFill>
                <a:srgbClr val="6600FF"/>
              </a:solidFill>
              <a:round/>
              <a:headEnd/>
              <a:tailEnd/>
            </a:ln>
          </p:spPr>
          <p:txBody>
            <a:bodyPr/>
            <a:lstStyle/>
            <a:p>
              <a:endParaRPr lang="it-IT"/>
            </a:p>
          </p:txBody>
        </p:sp>
        <p:sp>
          <p:nvSpPr>
            <p:cNvPr id="17025" name="Freeform 712"/>
            <p:cNvSpPr>
              <a:spLocks noChangeAspect="1"/>
            </p:cNvSpPr>
            <p:nvPr/>
          </p:nvSpPr>
          <p:spPr bwMode="auto">
            <a:xfrm>
              <a:off x="3008" y="2052"/>
              <a:ext cx="199" cy="201"/>
            </a:xfrm>
            <a:custGeom>
              <a:avLst/>
              <a:gdLst>
                <a:gd name="T0" fmla="*/ 2 w 186"/>
                <a:gd name="T1" fmla="*/ 0 h 189"/>
                <a:gd name="T2" fmla="*/ 48 w 186"/>
                <a:gd name="T3" fmla="*/ 0 h 189"/>
                <a:gd name="T4" fmla="*/ 55 w 186"/>
                <a:gd name="T5" fmla="*/ 1 h 189"/>
                <a:gd name="T6" fmla="*/ 175 w 186"/>
                <a:gd name="T7" fmla="*/ 7 h 189"/>
                <a:gd name="T8" fmla="*/ 261 w 186"/>
                <a:gd name="T9" fmla="*/ 58 h 189"/>
                <a:gd name="T10" fmla="*/ 338 w 186"/>
                <a:gd name="T11" fmla="*/ 58 h 189"/>
                <a:gd name="T12" fmla="*/ 393 w 186"/>
                <a:gd name="T13" fmla="*/ 52 h 189"/>
                <a:gd name="T14" fmla="*/ 449 w 186"/>
                <a:gd name="T15" fmla="*/ 7 h 189"/>
                <a:gd name="T16" fmla="*/ 494 w 186"/>
                <a:gd name="T17" fmla="*/ 3 h 189"/>
                <a:gd name="T18" fmla="*/ 494 w 186"/>
                <a:gd name="T19" fmla="*/ 3 h 189"/>
                <a:gd name="T20" fmla="*/ 629 w 186"/>
                <a:gd name="T21" fmla="*/ 46 h 189"/>
                <a:gd name="T22" fmla="*/ 629 w 186"/>
                <a:gd name="T23" fmla="*/ 46 h 189"/>
                <a:gd name="T24" fmla="*/ 659 w 186"/>
                <a:gd name="T25" fmla="*/ 129 h 189"/>
                <a:gd name="T26" fmla="*/ 687 w 186"/>
                <a:gd name="T27" fmla="*/ 197 h 189"/>
                <a:gd name="T28" fmla="*/ 718 w 186"/>
                <a:gd name="T29" fmla="*/ 250 h 189"/>
                <a:gd name="T30" fmla="*/ 760 w 186"/>
                <a:gd name="T31" fmla="*/ 292 h 189"/>
                <a:gd name="T32" fmla="*/ 768 w 186"/>
                <a:gd name="T33" fmla="*/ 322 h 189"/>
                <a:gd name="T34" fmla="*/ 768 w 186"/>
                <a:gd name="T35" fmla="*/ 344 h 189"/>
                <a:gd name="T36" fmla="*/ 781 w 186"/>
                <a:gd name="T37" fmla="*/ 369 h 189"/>
                <a:gd name="T38" fmla="*/ 807 w 186"/>
                <a:gd name="T39" fmla="*/ 389 h 189"/>
                <a:gd name="T40" fmla="*/ 836 w 186"/>
                <a:gd name="T41" fmla="*/ 412 h 189"/>
                <a:gd name="T42" fmla="*/ 863 w 186"/>
                <a:gd name="T43" fmla="*/ 440 h 189"/>
                <a:gd name="T44" fmla="*/ 870 w 186"/>
                <a:gd name="T45" fmla="*/ 492 h 189"/>
                <a:gd name="T46" fmla="*/ 874 w 186"/>
                <a:gd name="T47" fmla="*/ 527 h 189"/>
                <a:gd name="T48" fmla="*/ 894 w 186"/>
                <a:gd name="T49" fmla="*/ 560 h 189"/>
                <a:gd name="T50" fmla="*/ 936 w 186"/>
                <a:gd name="T51" fmla="*/ 612 h 189"/>
                <a:gd name="T52" fmla="*/ 988 w 186"/>
                <a:gd name="T53" fmla="*/ 664 h 189"/>
                <a:gd name="T54" fmla="*/ 1006 w 186"/>
                <a:gd name="T55" fmla="*/ 674 h 189"/>
                <a:gd name="T56" fmla="*/ 996 w 186"/>
                <a:gd name="T57" fmla="*/ 692 h 189"/>
                <a:gd name="T58" fmla="*/ 963 w 186"/>
                <a:gd name="T59" fmla="*/ 706 h 189"/>
                <a:gd name="T60" fmla="*/ 1000 w 186"/>
                <a:gd name="T61" fmla="*/ 751 h 189"/>
                <a:gd name="T62" fmla="*/ 1006 w 186"/>
                <a:gd name="T63" fmla="*/ 783 h 189"/>
                <a:gd name="T64" fmla="*/ 944 w 186"/>
                <a:gd name="T65" fmla="*/ 844 h 189"/>
                <a:gd name="T66" fmla="*/ 894 w 186"/>
                <a:gd name="T67" fmla="*/ 878 h 189"/>
                <a:gd name="T68" fmla="*/ 894 w 186"/>
                <a:gd name="T69" fmla="*/ 878 h 189"/>
                <a:gd name="T70" fmla="*/ 94 w 186"/>
                <a:gd name="T71" fmla="*/ 872 h 189"/>
                <a:gd name="T72" fmla="*/ 82 w 186"/>
                <a:gd name="T73" fmla="*/ 250 h 189"/>
                <a:gd name="T74" fmla="*/ 82 w 186"/>
                <a:gd name="T75" fmla="*/ 250 h 189"/>
                <a:gd name="T76" fmla="*/ 48 w 186"/>
                <a:gd name="T77" fmla="*/ 224 h 189"/>
                <a:gd name="T78" fmla="*/ 4 w 186"/>
                <a:gd name="T79" fmla="*/ 208 h 189"/>
                <a:gd name="T80" fmla="*/ 0 w 186"/>
                <a:gd name="T81" fmla="*/ 165 h 189"/>
                <a:gd name="T82" fmla="*/ 0 w 186"/>
                <a:gd name="T83" fmla="*/ 137 h 189"/>
                <a:gd name="T84" fmla="*/ 4 w 186"/>
                <a:gd name="T85" fmla="*/ 114 h 189"/>
                <a:gd name="T86" fmla="*/ 6 w 186"/>
                <a:gd name="T87" fmla="*/ 107 h 189"/>
                <a:gd name="T88" fmla="*/ 4 w 186"/>
                <a:gd name="T89" fmla="*/ 58 h 189"/>
                <a:gd name="T90" fmla="*/ 2 w 186"/>
                <a:gd name="T91" fmla="*/ 7 h 189"/>
                <a:gd name="T92" fmla="*/ 2 w 186"/>
                <a:gd name="T93" fmla="*/ 3 h 189"/>
                <a:gd name="T94" fmla="*/ 2 w 186"/>
                <a:gd name="T95" fmla="*/ 0 h 189"/>
                <a:gd name="T96" fmla="*/ 2 w 186"/>
                <a:gd name="T97" fmla="*/ 0 h 189"/>
                <a:gd name="T98" fmla="*/ 2 w 186"/>
                <a:gd name="T99" fmla="*/ 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
                <a:gd name="T151" fmla="*/ 0 h 189"/>
                <a:gd name="T152" fmla="*/ 186 w 186"/>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 h="189">
                  <a:moveTo>
                    <a:pt x="2" y="0"/>
                  </a:moveTo>
                  <a:lnTo>
                    <a:pt x="8" y="0"/>
                  </a:lnTo>
                  <a:lnTo>
                    <a:pt x="10" y="1"/>
                  </a:lnTo>
                  <a:lnTo>
                    <a:pt x="33" y="7"/>
                  </a:lnTo>
                  <a:lnTo>
                    <a:pt x="48" y="13"/>
                  </a:lnTo>
                  <a:lnTo>
                    <a:pt x="62" y="13"/>
                  </a:lnTo>
                  <a:lnTo>
                    <a:pt x="73" y="11"/>
                  </a:lnTo>
                  <a:lnTo>
                    <a:pt x="83" y="7"/>
                  </a:lnTo>
                  <a:lnTo>
                    <a:pt x="92" y="3"/>
                  </a:lnTo>
                  <a:lnTo>
                    <a:pt x="117" y="9"/>
                  </a:lnTo>
                  <a:lnTo>
                    <a:pt x="121" y="28"/>
                  </a:lnTo>
                  <a:lnTo>
                    <a:pt x="127" y="42"/>
                  </a:lnTo>
                  <a:lnTo>
                    <a:pt x="133" y="53"/>
                  </a:lnTo>
                  <a:lnTo>
                    <a:pt x="140" y="63"/>
                  </a:lnTo>
                  <a:lnTo>
                    <a:pt x="142" y="69"/>
                  </a:lnTo>
                  <a:lnTo>
                    <a:pt x="142" y="74"/>
                  </a:lnTo>
                  <a:lnTo>
                    <a:pt x="144" y="80"/>
                  </a:lnTo>
                  <a:lnTo>
                    <a:pt x="148" y="84"/>
                  </a:lnTo>
                  <a:lnTo>
                    <a:pt x="154" y="88"/>
                  </a:lnTo>
                  <a:lnTo>
                    <a:pt x="158" y="95"/>
                  </a:lnTo>
                  <a:lnTo>
                    <a:pt x="160" y="105"/>
                  </a:lnTo>
                  <a:lnTo>
                    <a:pt x="161" y="113"/>
                  </a:lnTo>
                  <a:lnTo>
                    <a:pt x="165" y="120"/>
                  </a:lnTo>
                  <a:lnTo>
                    <a:pt x="173" y="132"/>
                  </a:lnTo>
                  <a:lnTo>
                    <a:pt x="181" y="142"/>
                  </a:lnTo>
                  <a:lnTo>
                    <a:pt x="186" y="145"/>
                  </a:lnTo>
                  <a:lnTo>
                    <a:pt x="183" y="149"/>
                  </a:lnTo>
                  <a:lnTo>
                    <a:pt x="179" y="151"/>
                  </a:lnTo>
                  <a:lnTo>
                    <a:pt x="184" y="161"/>
                  </a:lnTo>
                  <a:lnTo>
                    <a:pt x="186" y="168"/>
                  </a:lnTo>
                  <a:lnTo>
                    <a:pt x="175" y="180"/>
                  </a:lnTo>
                  <a:lnTo>
                    <a:pt x="165" y="189"/>
                  </a:lnTo>
                  <a:lnTo>
                    <a:pt x="18" y="188"/>
                  </a:lnTo>
                  <a:lnTo>
                    <a:pt x="16" y="53"/>
                  </a:lnTo>
                  <a:lnTo>
                    <a:pt x="8" y="49"/>
                  </a:lnTo>
                  <a:lnTo>
                    <a:pt x="4" y="44"/>
                  </a:lnTo>
                  <a:lnTo>
                    <a:pt x="0" y="36"/>
                  </a:lnTo>
                  <a:lnTo>
                    <a:pt x="0" y="30"/>
                  </a:lnTo>
                  <a:lnTo>
                    <a:pt x="4" y="24"/>
                  </a:lnTo>
                  <a:lnTo>
                    <a:pt x="6" y="23"/>
                  </a:lnTo>
                  <a:lnTo>
                    <a:pt x="4" y="13"/>
                  </a:lnTo>
                  <a:lnTo>
                    <a:pt x="2" y="7"/>
                  </a:lnTo>
                  <a:lnTo>
                    <a:pt x="2" y="3"/>
                  </a:lnTo>
                  <a:lnTo>
                    <a:pt x="2" y="0"/>
                  </a:lnTo>
                </a:path>
              </a:pathLst>
            </a:custGeom>
            <a:solidFill>
              <a:srgbClr val="FFCC66"/>
            </a:solidFill>
            <a:ln w="0">
              <a:solidFill>
                <a:srgbClr val="6600FF"/>
              </a:solidFill>
              <a:round/>
              <a:headEnd/>
              <a:tailEnd/>
            </a:ln>
          </p:spPr>
          <p:txBody>
            <a:bodyPr/>
            <a:lstStyle/>
            <a:p>
              <a:endParaRPr lang="it-IT"/>
            </a:p>
          </p:txBody>
        </p:sp>
        <p:sp>
          <p:nvSpPr>
            <p:cNvPr id="17026" name="Freeform 713"/>
            <p:cNvSpPr>
              <a:spLocks noChangeAspect="1"/>
            </p:cNvSpPr>
            <p:nvPr/>
          </p:nvSpPr>
          <p:spPr bwMode="auto">
            <a:xfrm>
              <a:off x="2869" y="3159"/>
              <a:ext cx="285" cy="258"/>
            </a:xfrm>
            <a:custGeom>
              <a:avLst/>
              <a:gdLst>
                <a:gd name="T0" fmla="*/ 1335 w 267"/>
                <a:gd name="T1" fmla="*/ 465 h 242"/>
                <a:gd name="T2" fmla="*/ 1359 w 267"/>
                <a:gd name="T3" fmla="*/ 458 h 242"/>
                <a:gd name="T4" fmla="*/ 1294 w 267"/>
                <a:gd name="T5" fmla="*/ 582 h 242"/>
                <a:gd name="T6" fmla="*/ 1294 w 267"/>
                <a:gd name="T7" fmla="*/ 622 h 242"/>
                <a:gd name="T8" fmla="*/ 1193 w 267"/>
                <a:gd name="T9" fmla="*/ 721 h 242"/>
                <a:gd name="T10" fmla="*/ 1118 w 267"/>
                <a:gd name="T11" fmla="*/ 855 h 242"/>
                <a:gd name="T12" fmla="*/ 976 w 267"/>
                <a:gd name="T13" fmla="*/ 972 h 242"/>
                <a:gd name="T14" fmla="*/ 901 w 267"/>
                <a:gd name="T15" fmla="*/ 1030 h 242"/>
                <a:gd name="T16" fmla="*/ 844 w 267"/>
                <a:gd name="T17" fmla="*/ 1104 h 242"/>
                <a:gd name="T18" fmla="*/ 770 w 267"/>
                <a:gd name="T19" fmla="*/ 1112 h 242"/>
                <a:gd name="T20" fmla="*/ 733 w 267"/>
                <a:gd name="T21" fmla="*/ 1119 h 242"/>
                <a:gd name="T22" fmla="*/ 713 w 267"/>
                <a:gd name="T23" fmla="*/ 1152 h 242"/>
                <a:gd name="T24" fmla="*/ 545 w 267"/>
                <a:gd name="T25" fmla="*/ 1152 h 242"/>
                <a:gd name="T26" fmla="*/ 487 w 267"/>
                <a:gd name="T27" fmla="*/ 1177 h 242"/>
                <a:gd name="T28" fmla="*/ 421 w 267"/>
                <a:gd name="T29" fmla="*/ 1152 h 242"/>
                <a:gd name="T30" fmla="*/ 206 w 267"/>
                <a:gd name="T31" fmla="*/ 1193 h 242"/>
                <a:gd name="T32" fmla="*/ 126 w 267"/>
                <a:gd name="T33" fmla="*/ 1177 h 242"/>
                <a:gd name="T34" fmla="*/ 104 w 267"/>
                <a:gd name="T35" fmla="*/ 1139 h 242"/>
                <a:gd name="T36" fmla="*/ 104 w 267"/>
                <a:gd name="T37" fmla="*/ 1108 h 242"/>
                <a:gd name="T38" fmla="*/ 80 w 267"/>
                <a:gd name="T39" fmla="*/ 1038 h 242"/>
                <a:gd name="T40" fmla="*/ 91 w 267"/>
                <a:gd name="T41" fmla="*/ 1000 h 242"/>
                <a:gd name="T42" fmla="*/ 91 w 267"/>
                <a:gd name="T43" fmla="*/ 923 h 242"/>
                <a:gd name="T44" fmla="*/ 54 w 267"/>
                <a:gd name="T45" fmla="*/ 858 h 242"/>
                <a:gd name="T46" fmla="*/ 4 w 267"/>
                <a:gd name="T47" fmla="*/ 755 h 242"/>
                <a:gd name="T48" fmla="*/ 0 w 267"/>
                <a:gd name="T49" fmla="*/ 622 h 242"/>
                <a:gd name="T50" fmla="*/ 0 w 267"/>
                <a:gd name="T51" fmla="*/ 583 h 242"/>
                <a:gd name="T52" fmla="*/ 48 w 267"/>
                <a:gd name="T53" fmla="*/ 583 h 242"/>
                <a:gd name="T54" fmla="*/ 91 w 267"/>
                <a:gd name="T55" fmla="*/ 640 h 242"/>
                <a:gd name="T56" fmla="*/ 172 w 267"/>
                <a:gd name="T57" fmla="*/ 658 h 242"/>
                <a:gd name="T58" fmla="*/ 241 w 267"/>
                <a:gd name="T59" fmla="*/ 622 h 242"/>
                <a:gd name="T60" fmla="*/ 285 w 267"/>
                <a:gd name="T61" fmla="*/ 553 h 242"/>
                <a:gd name="T62" fmla="*/ 285 w 267"/>
                <a:gd name="T63" fmla="*/ 378 h 242"/>
                <a:gd name="T64" fmla="*/ 289 w 267"/>
                <a:gd name="T65" fmla="*/ 307 h 242"/>
                <a:gd name="T66" fmla="*/ 346 w 267"/>
                <a:gd name="T67" fmla="*/ 275 h 242"/>
                <a:gd name="T68" fmla="*/ 367 w 267"/>
                <a:gd name="T69" fmla="*/ 350 h 242"/>
                <a:gd name="T70" fmla="*/ 367 w 267"/>
                <a:gd name="T71" fmla="*/ 447 h 242"/>
                <a:gd name="T72" fmla="*/ 400 w 267"/>
                <a:gd name="T73" fmla="*/ 465 h 242"/>
                <a:gd name="T74" fmla="*/ 511 w 267"/>
                <a:gd name="T75" fmla="*/ 396 h 242"/>
                <a:gd name="T76" fmla="*/ 660 w 267"/>
                <a:gd name="T77" fmla="*/ 327 h 242"/>
                <a:gd name="T78" fmla="*/ 751 w 267"/>
                <a:gd name="T79" fmla="*/ 349 h 242"/>
                <a:gd name="T80" fmla="*/ 776 w 267"/>
                <a:gd name="T81" fmla="*/ 327 h 242"/>
                <a:gd name="T82" fmla="*/ 812 w 267"/>
                <a:gd name="T83" fmla="*/ 275 h 242"/>
                <a:gd name="T84" fmla="*/ 856 w 267"/>
                <a:gd name="T85" fmla="*/ 195 h 242"/>
                <a:gd name="T86" fmla="*/ 919 w 267"/>
                <a:gd name="T87" fmla="*/ 133 h 242"/>
                <a:gd name="T88" fmla="*/ 1061 w 267"/>
                <a:gd name="T89" fmla="*/ 45 h 242"/>
                <a:gd name="T90" fmla="*/ 1193 w 267"/>
                <a:gd name="T91" fmla="*/ 0 h 242"/>
                <a:gd name="T92" fmla="*/ 1256 w 267"/>
                <a:gd name="T93" fmla="*/ 0 h 242"/>
                <a:gd name="T94" fmla="*/ 1270 w 267"/>
                <a:gd name="T95" fmla="*/ 2 h 242"/>
                <a:gd name="T96" fmla="*/ 1302 w 267"/>
                <a:gd name="T97" fmla="*/ 97 h 242"/>
                <a:gd name="T98" fmla="*/ 1335 w 267"/>
                <a:gd name="T99" fmla="*/ 183 h 242"/>
                <a:gd name="T100" fmla="*/ 1335 w 267"/>
                <a:gd name="T101" fmla="*/ 327 h 242"/>
                <a:gd name="T102" fmla="*/ 1244 w 267"/>
                <a:gd name="T103" fmla="*/ 327 h 242"/>
                <a:gd name="T104" fmla="*/ 1244 w 267"/>
                <a:gd name="T105" fmla="*/ 465 h 242"/>
                <a:gd name="T106" fmla="*/ 1302 w 267"/>
                <a:gd name="T107" fmla="*/ 465 h 2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7"/>
                <a:gd name="T163" fmla="*/ 0 h 242"/>
                <a:gd name="T164" fmla="*/ 267 w 267"/>
                <a:gd name="T165" fmla="*/ 242 h 2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7" h="242">
                  <a:moveTo>
                    <a:pt x="255" y="94"/>
                  </a:moveTo>
                  <a:lnTo>
                    <a:pt x="261" y="94"/>
                  </a:lnTo>
                  <a:lnTo>
                    <a:pt x="267" y="93"/>
                  </a:lnTo>
                  <a:lnTo>
                    <a:pt x="253" y="116"/>
                  </a:lnTo>
                  <a:lnTo>
                    <a:pt x="253" y="121"/>
                  </a:lnTo>
                  <a:lnTo>
                    <a:pt x="253" y="125"/>
                  </a:lnTo>
                  <a:lnTo>
                    <a:pt x="243" y="133"/>
                  </a:lnTo>
                  <a:lnTo>
                    <a:pt x="234" y="146"/>
                  </a:lnTo>
                  <a:lnTo>
                    <a:pt x="224" y="162"/>
                  </a:lnTo>
                  <a:lnTo>
                    <a:pt x="219" y="171"/>
                  </a:lnTo>
                  <a:lnTo>
                    <a:pt x="205" y="185"/>
                  </a:lnTo>
                  <a:lnTo>
                    <a:pt x="190" y="194"/>
                  </a:lnTo>
                  <a:lnTo>
                    <a:pt x="182" y="200"/>
                  </a:lnTo>
                  <a:lnTo>
                    <a:pt x="176" y="206"/>
                  </a:lnTo>
                  <a:lnTo>
                    <a:pt x="171" y="212"/>
                  </a:lnTo>
                  <a:lnTo>
                    <a:pt x="165" y="221"/>
                  </a:lnTo>
                  <a:lnTo>
                    <a:pt x="159" y="225"/>
                  </a:lnTo>
                  <a:lnTo>
                    <a:pt x="151" y="225"/>
                  </a:lnTo>
                  <a:lnTo>
                    <a:pt x="148" y="225"/>
                  </a:lnTo>
                  <a:lnTo>
                    <a:pt x="144" y="227"/>
                  </a:lnTo>
                  <a:lnTo>
                    <a:pt x="142" y="229"/>
                  </a:lnTo>
                  <a:lnTo>
                    <a:pt x="140" y="233"/>
                  </a:lnTo>
                  <a:lnTo>
                    <a:pt x="121" y="233"/>
                  </a:lnTo>
                  <a:lnTo>
                    <a:pt x="107" y="233"/>
                  </a:lnTo>
                  <a:lnTo>
                    <a:pt x="102" y="233"/>
                  </a:lnTo>
                  <a:lnTo>
                    <a:pt x="96" y="236"/>
                  </a:lnTo>
                  <a:lnTo>
                    <a:pt x="88" y="233"/>
                  </a:lnTo>
                  <a:lnTo>
                    <a:pt x="82" y="233"/>
                  </a:lnTo>
                  <a:lnTo>
                    <a:pt x="61" y="240"/>
                  </a:lnTo>
                  <a:lnTo>
                    <a:pt x="40" y="242"/>
                  </a:lnTo>
                  <a:lnTo>
                    <a:pt x="32" y="242"/>
                  </a:lnTo>
                  <a:lnTo>
                    <a:pt x="25" y="236"/>
                  </a:lnTo>
                  <a:lnTo>
                    <a:pt x="23" y="233"/>
                  </a:lnTo>
                  <a:lnTo>
                    <a:pt x="21" y="231"/>
                  </a:lnTo>
                  <a:lnTo>
                    <a:pt x="19" y="227"/>
                  </a:lnTo>
                  <a:lnTo>
                    <a:pt x="21" y="223"/>
                  </a:lnTo>
                  <a:lnTo>
                    <a:pt x="17" y="208"/>
                  </a:lnTo>
                  <a:lnTo>
                    <a:pt x="19" y="202"/>
                  </a:lnTo>
                  <a:lnTo>
                    <a:pt x="21" y="196"/>
                  </a:lnTo>
                  <a:lnTo>
                    <a:pt x="19" y="187"/>
                  </a:lnTo>
                  <a:lnTo>
                    <a:pt x="17" y="179"/>
                  </a:lnTo>
                  <a:lnTo>
                    <a:pt x="11" y="173"/>
                  </a:lnTo>
                  <a:lnTo>
                    <a:pt x="8" y="167"/>
                  </a:lnTo>
                  <a:lnTo>
                    <a:pt x="4" y="152"/>
                  </a:lnTo>
                  <a:lnTo>
                    <a:pt x="0" y="137"/>
                  </a:lnTo>
                  <a:lnTo>
                    <a:pt x="0" y="125"/>
                  </a:lnTo>
                  <a:lnTo>
                    <a:pt x="0" y="117"/>
                  </a:lnTo>
                  <a:lnTo>
                    <a:pt x="9" y="117"/>
                  </a:lnTo>
                  <a:lnTo>
                    <a:pt x="13" y="123"/>
                  </a:lnTo>
                  <a:lnTo>
                    <a:pt x="19" y="129"/>
                  </a:lnTo>
                  <a:lnTo>
                    <a:pt x="27" y="131"/>
                  </a:lnTo>
                  <a:lnTo>
                    <a:pt x="34" y="131"/>
                  </a:lnTo>
                  <a:lnTo>
                    <a:pt x="42" y="131"/>
                  </a:lnTo>
                  <a:lnTo>
                    <a:pt x="48" y="125"/>
                  </a:lnTo>
                  <a:lnTo>
                    <a:pt x="54" y="119"/>
                  </a:lnTo>
                  <a:lnTo>
                    <a:pt x="55" y="112"/>
                  </a:lnTo>
                  <a:lnTo>
                    <a:pt x="55" y="77"/>
                  </a:lnTo>
                  <a:lnTo>
                    <a:pt x="57" y="62"/>
                  </a:lnTo>
                  <a:lnTo>
                    <a:pt x="59" y="54"/>
                  </a:lnTo>
                  <a:lnTo>
                    <a:pt x="67" y="56"/>
                  </a:lnTo>
                  <a:lnTo>
                    <a:pt x="71" y="58"/>
                  </a:lnTo>
                  <a:lnTo>
                    <a:pt x="71" y="71"/>
                  </a:lnTo>
                  <a:lnTo>
                    <a:pt x="71" y="83"/>
                  </a:lnTo>
                  <a:lnTo>
                    <a:pt x="71" y="89"/>
                  </a:lnTo>
                  <a:lnTo>
                    <a:pt x="75" y="93"/>
                  </a:lnTo>
                  <a:lnTo>
                    <a:pt x="79" y="94"/>
                  </a:lnTo>
                  <a:lnTo>
                    <a:pt x="84" y="94"/>
                  </a:lnTo>
                  <a:lnTo>
                    <a:pt x="100" y="79"/>
                  </a:lnTo>
                  <a:lnTo>
                    <a:pt x="115" y="62"/>
                  </a:lnTo>
                  <a:lnTo>
                    <a:pt x="128" y="66"/>
                  </a:lnTo>
                  <a:lnTo>
                    <a:pt x="140" y="70"/>
                  </a:lnTo>
                  <a:lnTo>
                    <a:pt x="146" y="70"/>
                  </a:lnTo>
                  <a:lnTo>
                    <a:pt x="151" y="68"/>
                  </a:lnTo>
                  <a:lnTo>
                    <a:pt x="153" y="66"/>
                  </a:lnTo>
                  <a:lnTo>
                    <a:pt x="155" y="64"/>
                  </a:lnTo>
                  <a:lnTo>
                    <a:pt x="159" y="56"/>
                  </a:lnTo>
                  <a:lnTo>
                    <a:pt x="163" y="45"/>
                  </a:lnTo>
                  <a:lnTo>
                    <a:pt x="167" y="39"/>
                  </a:lnTo>
                  <a:lnTo>
                    <a:pt x="173" y="33"/>
                  </a:lnTo>
                  <a:lnTo>
                    <a:pt x="180" y="27"/>
                  </a:lnTo>
                  <a:lnTo>
                    <a:pt x="190" y="20"/>
                  </a:lnTo>
                  <a:lnTo>
                    <a:pt x="207" y="8"/>
                  </a:lnTo>
                  <a:lnTo>
                    <a:pt x="220" y="0"/>
                  </a:lnTo>
                  <a:lnTo>
                    <a:pt x="234" y="0"/>
                  </a:lnTo>
                  <a:lnTo>
                    <a:pt x="245" y="0"/>
                  </a:lnTo>
                  <a:lnTo>
                    <a:pt x="245" y="2"/>
                  </a:lnTo>
                  <a:lnTo>
                    <a:pt x="249" y="2"/>
                  </a:lnTo>
                  <a:lnTo>
                    <a:pt x="255" y="20"/>
                  </a:lnTo>
                  <a:lnTo>
                    <a:pt x="261" y="37"/>
                  </a:lnTo>
                  <a:lnTo>
                    <a:pt x="261" y="66"/>
                  </a:lnTo>
                  <a:lnTo>
                    <a:pt x="251" y="68"/>
                  </a:lnTo>
                  <a:lnTo>
                    <a:pt x="243" y="66"/>
                  </a:lnTo>
                  <a:lnTo>
                    <a:pt x="242" y="83"/>
                  </a:lnTo>
                  <a:lnTo>
                    <a:pt x="243" y="94"/>
                  </a:lnTo>
                  <a:lnTo>
                    <a:pt x="255" y="94"/>
                  </a:lnTo>
                </a:path>
              </a:pathLst>
            </a:custGeom>
            <a:solidFill>
              <a:srgbClr val="FFCC66"/>
            </a:solidFill>
            <a:ln w="0">
              <a:solidFill>
                <a:srgbClr val="6600FF"/>
              </a:solidFill>
              <a:round/>
              <a:headEnd/>
              <a:tailEnd/>
            </a:ln>
          </p:spPr>
          <p:txBody>
            <a:bodyPr/>
            <a:lstStyle/>
            <a:p>
              <a:endParaRPr lang="it-IT"/>
            </a:p>
          </p:txBody>
        </p:sp>
        <p:sp>
          <p:nvSpPr>
            <p:cNvPr id="17027" name="Freeform 714"/>
            <p:cNvSpPr>
              <a:spLocks noChangeAspect="1"/>
            </p:cNvSpPr>
            <p:nvPr/>
          </p:nvSpPr>
          <p:spPr bwMode="auto">
            <a:xfrm>
              <a:off x="3189" y="2018"/>
              <a:ext cx="69" cy="85"/>
            </a:xfrm>
            <a:custGeom>
              <a:avLst/>
              <a:gdLst>
                <a:gd name="T0" fmla="*/ 0 w 65"/>
                <a:gd name="T1" fmla="*/ 436 h 79"/>
                <a:gd name="T2" fmla="*/ 8 w 65"/>
                <a:gd name="T3" fmla="*/ 472 h 79"/>
                <a:gd name="T4" fmla="*/ 80 w 65"/>
                <a:gd name="T5" fmla="*/ 490 h 79"/>
                <a:gd name="T6" fmla="*/ 122 w 65"/>
                <a:gd name="T7" fmla="*/ 472 h 79"/>
                <a:gd name="T8" fmla="*/ 165 w 65"/>
                <a:gd name="T9" fmla="*/ 436 h 79"/>
                <a:gd name="T10" fmla="*/ 205 w 65"/>
                <a:gd name="T11" fmla="*/ 381 h 79"/>
                <a:gd name="T12" fmla="*/ 222 w 65"/>
                <a:gd name="T13" fmla="*/ 339 h 79"/>
                <a:gd name="T14" fmla="*/ 205 w 65"/>
                <a:gd name="T15" fmla="*/ 327 h 79"/>
                <a:gd name="T16" fmla="*/ 189 w 65"/>
                <a:gd name="T17" fmla="*/ 304 h 79"/>
                <a:gd name="T18" fmla="*/ 189 w 65"/>
                <a:gd name="T19" fmla="*/ 272 h 79"/>
                <a:gd name="T20" fmla="*/ 178 w 65"/>
                <a:gd name="T21" fmla="*/ 235 h 79"/>
                <a:gd name="T22" fmla="*/ 189 w 65"/>
                <a:gd name="T23" fmla="*/ 212 h 79"/>
                <a:gd name="T24" fmla="*/ 197 w 65"/>
                <a:gd name="T25" fmla="*/ 196 h 79"/>
                <a:gd name="T26" fmla="*/ 213 w 65"/>
                <a:gd name="T27" fmla="*/ 182 h 79"/>
                <a:gd name="T28" fmla="*/ 231 w 65"/>
                <a:gd name="T29" fmla="*/ 157 h 79"/>
                <a:gd name="T30" fmla="*/ 270 w 65"/>
                <a:gd name="T31" fmla="*/ 136 h 79"/>
                <a:gd name="T32" fmla="*/ 288 w 65"/>
                <a:gd name="T33" fmla="*/ 102 h 79"/>
                <a:gd name="T34" fmla="*/ 282 w 65"/>
                <a:gd name="T35" fmla="*/ 53 h 79"/>
                <a:gd name="T36" fmla="*/ 282 w 65"/>
                <a:gd name="T37" fmla="*/ 0 h 79"/>
                <a:gd name="T38" fmla="*/ 178 w 65"/>
                <a:gd name="T39" fmla="*/ 57 h 79"/>
                <a:gd name="T40" fmla="*/ 102 w 65"/>
                <a:gd name="T41" fmla="*/ 102 h 79"/>
                <a:gd name="T42" fmla="*/ 63 w 65"/>
                <a:gd name="T43" fmla="*/ 76 h 79"/>
                <a:gd name="T44" fmla="*/ 8 w 65"/>
                <a:gd name="T45" fmla="*/ 53 h 79"/>
                <a:gd name="T46" fmla="*/ 6 w 65"/>
                <a:gd name="T47" fmla="*/ 118 h 79"/>
                <a:gd name="T48" fmla="*/ 4 w 65"/>
                <a:gd name="T49" fmla="*/ 245 h 79"/>
                <a:gd name="T50" fmla="*/ 2 w 65"/>
                <a:gd name="T51" fmla="*/ 365 h 79"/>
                <a:gd name="T52" fmla="*/ 0 w 65"/>
                <a:gd name="T53" fmla="*/ 436 h 79"/>
                <a:gd name="T54" fmla="*/ 0 w 65"/>
                <a:gd name="T55" fmla="*/ 436 h 79"/>
                <a:gd name="T56" fmla="*/ 0 w 65"/>
                <a:gd name="T57" fmla="*/ 436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79"/>
                <a:gd name="T89" fmla="*/ 65 w 65"/>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79">
                  <a:moveTo>
                    <a:pt x="0" y="69"/>
                  </a:moveTo>
                  <a:lnTo>
                    <a:pt x="8" y="75"/>
                  </a:lnTo>
                  <a:lnTo>
                    <a:pt x="19" y="79"/>
                  </a:lnTo>
                  <a:lnTo>
                    <a:pt x="27" y="75"/>
                  </a:lnTo>
                  <a:lnTo>
                    <a:pt x="37" y="69"/>
                  </a:lnTo>
                  <a:lnTo>
                    <a:pt x="46" y="61"/>
                  </a:lnTo>
                  <a:lnTo>
                    <a:pt x="50" y="55"/>
                  </a:lnTo>
                  <a:lnTo>
                    <a:pt x="46" y="52"/>
                  </a:lnTo>
                  <a:lnTo>
                    <a:pt x="42" y="48"/>
                  </a:lnTo>
                  <a:lnTo>
                    <a:pt x="42" y="44"/>
                  </a:lnTo>
                  <a:lnTo>
                    <a:pt x="40" y="38"/>
                  </a:lnTo>
                  <a:lnTo>
                    <a:pt x="42" y="34"/>
                  </a:lnTo>
                  <a:lnTo>
                    <a:pt x="44" y="31"/>
                  </a:lnTo>
                  <a:lnTo>
                    <a:pt x="48" y="29"/>
                  </a:lnTo>
                  <a:lnTo>
                    <a:pt x="52" y="25"/>
                  </a:lnTo>
                  <a:lnTo>
                    <a:pt x="60" y="21"/>
                  </a:lnTo>
                  <a:lnTo>
                    <a:pt x="65" y="17"/>
                  </a:lnTo>
                  <a:lnTo>
                    <a:pt x="63" y="8"/>
                  </a:lnTo>
                  <a:lnTo>
                    <a:pt x="63" y="0"/>
                  </a:lnTo>
                  <a:lnTo>
                    <a:pt x="40" y="9"/>
                  </a:lnTo>
                  <a:lnTo>
                    <a:pt x="23" y="17"/>
                  </a:lnTo>
                  <a:lnTo>
                    <a:pt x="15" y="13"/>
                  </a:lnTo>
                  <a:lnTo>
                    <a:pt x="8" y="8"/>
                  </a:lnTo>
                  <a:lnTo>
                    <a:pt x="6" y="19"/>
                  </a:lnTo>
                  <a:lnTo>
                    <a:pt x="4" y="40"/>
                  </a:lnTo>
                  <a:lnTo>
                    <a:pt x="2" y="59"/>
                  </a:lnTo>
                  <a:lnTo>
                    <a:pt x="0" y="69"/>
                  </a:lnTo>
                </a:path>
              </a:pathLst>
            </a:custGeom>
            <a:solidFill>
              <a:srgbClr val="FFCC66"/>
            </a:solidFill>
            <a:ln w="0">
              <a:solidFill>
                <a:srgbClr val="6600FF"/>
              </a:solidFill>
              <a:round/>
              <a:headEnd/>
              <a:tailEnd/>
            </a:ln>
          </p:spPr>
          <p:txBody>
            <a:bodyPr/>
            <a:lstStyle/>
            <a:p>
              <a:endParaRPr lang="it-IT"/>
            </a:p>
          </p:txBody>
        </p:sp>
      </p:grpSp>
      <p:sp>
        <p:nvSpPr>
          <p:cNvPr id="15768" name="Freeform 715"/>
          <p:cNvSpPr>
            <a:spLocks noChangeAspect="1"/>
          </p:cNvSpPr>
          <p:nvPr/>
        </p:nvSpPr>
        <p:spPr bwMode="auto">
          <a:xfrm>
            <a:off x="5054600" y="3240088"/>
            <a:ext cx="619125" cy="523875"/>
          </a:xfrm>
          <a:custGeom>
            <a:avLst/>
            <a:gdLst>
              <a:gd name="T0" fmla="*/ 2147483647 w 365"/>
              <a:gd name="T1" fmla="*/ 2147483647 h 309"/>
              <a:gd name="T2" fmla="*/ 2147483647 w 365"/>
              <a:gd name="T3" fmla="*/ 2147483647 h 309"/>
              <a:gd name="T4" fmla="*/ 2147483647 w 365"/>
              <a:gd name="T5" fmla="*/ 2147483647 h 309"/>
              <a:gd name="T6" fmla="*/ 2147483647 w 365"/>
              <a:gd name="T7" fmla="*/ 2147483647 h 309"/>
              <a:gd name="T8" fmla="*/ 2147483647 w 365"/>
              <a:gd name="T9" fmla="*/ 2147483647 h 309"/>
              <a:gd name="T10" fmla="*/ 2147483647 w 365"/>
              <a:gd name="T11" fmla="*/ 2147483647 h 309"/>
              <a:gd name="T12" fmla="*/ 2147483647 w 365"/>
              <a:gd name="T13" fmla="*/ 2147483647 h 309"/>
              <a:gd name="T14" fmla="*/ 2147483647 w 365"/>
              <a:gd name="T15" fmla="*/ 2147483647 h 309"/>
              <a:gd name="T16" fmla="*/ 2147483647 w 365"/>
              <a:gd name="T17" fmla="*/ 2147483647 h 309"/>
              <a:gd name="T18" fmla="*/ 2147483647 w 365"/>
              <a:gd name="T19" fmla="*/ 2147483647 h 309"/>
              <a:gd name="T20" fmla="*/ 2147483647 w 365"/>
              <a:gd name="T21" fmla="*/ 2147483647 h 309"/>
              <a:gd name="T22" fmla="*/ 2147483647 w 365"/>
              <a:gd name="T23" fmla="*/ 2147483647 h 309"/>
              <a:gd name="T24" fmla="*/ 2147483647 w 365"/>
              <a:gd name="T25" fmla="*/ 2147483647 h 309"/>
              <a:gd name="T26" fmla="*/ 2147483647 w 365"/>
              <a:gd name="T27" fmla="*/ 2147483647 h 309"/>
              <a:gd name="T28" fmla="*/ 2147483647 w 365"/>
              <a:gd name="T29" fmla="*/ 2147483647 h 309"/>
              <a:gd name="T30" fmla="*/ 2147483647 w 365"/>
              <a:gd name="T31" fmla="*/ 2147483647 h 309"/>
              <a:gd name="T32" fmla="*/ 2147483647 w 365"/>
              <a:gd name="T33" fmla="*/ 2147483647 h 309"/>
              <a:gd name="T34" fmla="*/ 2147483647 w 365"/>
              <a:gd name="T35" fmla="*/ 2147483647 h 309"/>
              <a:gd name="T36" fmla="*/ 2147483647 w 365"/>
              <a:gd name="T37" fmla="*/ 2147483647 h 309"/>
              <a:gd name="T38" fmla="*/ 2147483647 w 365"/>
              <a:gd name="T39" fmla="*/ 2147483647 h 309"/>
              <a:gd name="T40" fmla="*/ 2147483647 w 365"/>
              <a:gd name="T41" fmla="*/ 2147483647 h 309"/>
              <a:gd name="T42" fmla="*/ 2147483647 w 365"/>
              <a:gd name="T43" fmla="*/ 2147483647 h 309"/>
              <a:gd name="T44" fmla="*/ 2147483647 w 365"/>
              <a:gd name="T45" fmla="*/ 2147483647 h 309"/>
              <a:gd name="T46" fmla="*/ 2147483647 w 365"/>
              <a:gd name="T47" fmla="*/ 2147483647 h 309"/>
              <a:gd name="T48" fmla="*/ 2147483647 w 365"/>
              <a:gd name="T49" fmla="*/ 2147483647 h 309"/>
              <a:gd name="T50" fmla="*/ 2147483647 w 365"/>
              <a:gd name="T51" fmla="*/ 2147483647 h 309"/>
              <a:gd name="T52" fmla="*/ 0 w 365"/>
              <a:gd name="T53" fmla="*/ 2147483647 h 309"/>
              <a:gd name="T54" fmla="*/ 2147483647 w 365"/>
              <a:gd name="T55" fmla="*/ 2147483647 h 309"/>
              <a:gd name="T56" fmla="*/ 2147483647 w 365"/>
              <a:gd name="T57" fmla="*/ 2147483647 h 309"/>
              <a:gd name="T58" fmla="*/ 2147483647 w 365"/>
              <a:gd name="T59" fmla="*/ 2147483647 h 309"/>
              <a:gd name="T60" fmla="*/ 2147483647 w 365"/>
              <a:gd name="T61" fmla="*/ 2147483647 h 309"/>
              <a:gd name="T62" fmla="*/ 2147483647 w 365"/>
              <a:gd name="T63" fmla="*/ 2147483647 h 309"/>
              <a:gd name="T64" fmla="*/ 2147483647 w 365"/>
              <a:gd name="T65" fmla="*/ 2147483647 h 309"/>
              <a:gd name="T66" fmla="*/ 2147483647 w 365"/>
              <a:gd name="T67" fmla="*/ 2147483647 h 309"/>
              <a:gd name="T68" fmla="*/ 2147483647 w 365"/>
              <a:gd name="T69" fmla="*/ 2147483647 h 309"/>
              <a:gd name="T70" fmla="*/ 2147483647 w 365"/>
              <a:gd name="T71" fmla="*/ 2147483647 h 309"/>
              <a:gd name="T72" fmla="*/ 2147483647 w 365"/>
              <a:gd name="T73" fmla="*/ 2147483647 h 309"/>
              <a:gd name="T74" fmla="*/ 2147483647 w 365"/>
              <a:gd name="T75" fmla="*/ 2147483647 h 309"/>
              <a:gd name="T76" fmla="*/ 2147483647 w 365"/>
              <a:gd name="T77" fmla="*/ 2147483647 h 309"/>
              <a:gd name="T78" fmla="*/ 2147483647 w 365"/>
              <a:gd name="T79" fmla="*/ 2147483647 h 309"/>
              <a:gd name="T80" fmla="*/ 2147483647 w 365"/>
              <a:gd name="T81" fmla="*/ 2147483647 h 309"/>
              <a:gd name="T82" fmla="*/ 2147483647 w 365"/>
              <a:gd name="T83" fmla="*/ 2147483647 h 309"/>
              <a:gd name="T84" fmla="*/ 2147483647 w 365"/>
              <a:gd name="T85" fmla="*/ 2147483647 h 309"/>
              <a:gd name="T86" fmla="*/ 2147483647 w 365"/>
              <a:gd name="T87" fmla="*/ 2147483647 h 309"/>
              <a:gd name="T88" fmla="*/ 2147483647 w 365"/>
              <a:gd name="T89" fmla="*/ 2147483647 h 309"/>
              <a:gd name="T90" fmla="*/ 2147483647 w 365"/>
              <a:gd name="T91" fmla="*/ 2147483647 h 309"/>
              <a:gd name="T92" fmla="*/ 2147483647 w 365"/>
              <a:gd name="T93" fmla="*/ 2147483647 h 309"/>
              <a:gd name="T94" fmla="*/ 2147483647 w 365"/>
              <a:gd name="T95" fmla="*/ 2147483647 h 309"/>
              <a:gd name="T96" fmla="*/ 2147483647 w 365"/>
              <a:gd name="T97" fmla="*/ 2147483647 h 309"/>
              <a:gd name="T98" fmla="*/ 2147483647 w 365"/>
              <a:gd name="T99" fmla="*/ 2147483647 h 309"/>
              <a:gd name="T100" fmla="*/ 2147483647 w 365"/>
              <a:gd name="T101" fmla="*/ 2147483647 h 309"/>
              <a:gd name="T102" fmla="*/ 2147483647 w 365"/>
              <a:gd name="T103" fmla="*/ 2147483647 h 309"/>
              <a:gd name="T104" fmla="*/ 2147483647 w 365"/>
              <a:gd name="T105" fmla="*/ 2147483647 h 309"/>
              <a:gd name="T106" fmla="*/ 2147483647 w 365"/>
              <a:gd name="T107" fmla="*/ 2147483647 h 309"/>
              <a:gd name="T108" fmla="*/ 2147483647 w 365"/>
              <a:gd name="T109" fmla="*/ 2147483647 h 3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5"/>
              <a:gd name="T166" fmla="*/ 0 h 309"/>
              <a:gd name="T167" fmla="*/ 365 w 365"/>
              <a:gd name="T168" fmla="*/ 309 h 3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5" h="309">
                <a:moveTo>
                  <a:pt x="280" y="146"/>
                </a:moveTo>
                <a:lnTo>
                  <a:pt x="277" y="144"/>
                </a:lnTo>
                <a:lnTo>
                  <a:pt x="277" y="142"/>
                </a:lnTo>
                <a:lnTo>
                  <a:pt x="277" y="136"/>
                </a:lnTo>
                <a:lnTo>
                  <a:pt x="278" y="130"/>
                </a:lnTo>
                <a:lnTo>
                  <a:pt x="271" y="121"/>
                </a:lnTo>
                <a:lnTo>
                  <a:pt x="267" y="113"/>
                </a:lnTo>
                <a:lnTo>
                  <a:pt x="248" y="100"/>
                </a:lnTo>
                <a:lnTo>
                  <a:pt x="236" y="92"/>
                </a:lnTo>
                <a:lnTo>
                  <a:pt x="230" y="84"/>
                </a:lnTo>
                <a:lnTo>
                  <a:pt x="225" y="79"/>
                </a:lnTo>
                <a:lnTo>
                  <a:pt x="225" y="73"/>
                </a:lnTo>
                <a:lnTo>
                  <a:pt x="223" y="65"/>
                </a:lnTo>
                <a:lnTo>
                  <a:pt x="217" y="65"/>
                </a:lnTo>
                <a:lnTo>
                  <a:pt x="213" y="65"/>
                </a:lnTo>
                <a:lnTo>
                  <a:pt x="209" y="63"/>
                </a:lnTo>
                <a:lnTo>
                  <a:pt x="204" y="61"/>
                </a:lnTo>
                <a:lnTo>
                  <a:pt x="194" y="59"/>
                </a:lnTo>
                <a:lnTo>
                  <a:pt x="188" y="59"/>
                </a:lnTo>
                <a:lnTo>
                  <a:pt x="184" y="59"/>
                </a:lnTo>
                <a:lnTo>
                  <a:pt x="179" y="61"/>
                </a:lnTo>
                <a:lnTo>
                  <a:pt x="171" y="59"/>
                </a:lnTo>
                <a:lnTo>
                  <a:pt x="163" y="61"/>
                </a:lnTo>
                <a:lnTo>
                  <a:pt x="158" y="58"/>
                </a:lnTo>
                <a:lnTo>
                  <a:pt x="154" y="56"/>
                </a:lnTo>
                <a:lnTo>
                  <a:pt x="152" y="54"/>
                </a:lnTo>
                <a:lnTo>
                  <a:pt x="150" y="50"/>
                </a:lnTo>
                <a:lnTo>
                  <a:pt x="146" y="40"/>
                </a:lnTo>
                <a:lnTo>
                  <a:pt x="140" y="31"/>
                </a:lnTo>
                <a:lnTo>
                  <a:pt x="136" y="27"/>
                </a:lnTo>
                <a:lnTo>
                  <a:pt x="133" y="23"/>
                </a:lnTo>
                <a:lnTo>
                  <a:pt x="125" y="21"/>
                </a:lnTo>
                <a:lnTo>
                  <a:pt x="115" y="19"/>
                </a:lnTo>
                <a:lnTo>
                  <a:pt x="94" y="11"/>
                </a:lnTo>
                <a:lnTo>
                  <a:pt x="69" y="0"/>
                </a:lnTo>
                <a:lnTo>
                  <a:pt x="64" y="2"/>
                </a:lnTo>
                <a:lnTo>
                  <a:pt x="56" y="6"/>
                </a:lnTo>
                <a:lnTo>
                  <a:pt x="52" y="8"/>
                </a:lnTo>
                <a:lnTo>
                  <a:pt x="48" y="10"/>
                </a:lnTo>
                <a:lnTo>
                  <a:pt x="46" y="13"/>
                </a:lnTo>
                <a:lnTo>
                  <a:pt x="44" y="17"/>
                </a:lnTo>
                <a:lnTo>
                  <a:pt x="46" y="23"/>
                </a:lnTo>
                <a:lnTo>
                  <a:pt x="46" y="27"/>
                </a:lnTo>
                <a:lnTo>
                  <a:pt x="50" y="31"/>
                </a:lnTo>
                <a:lnTo>
                  <a:pt x="54" y="34"/>
                </a:lnTo>
                <a:lnTo>
                  <a:pt x="50" y="40"/>
                </a:lnTo>
                <a:lnTo>
                  <a:pt x="41" y="48"/>
                </a:lnTo>
                <a:lnTo>
                  <a:pt x="31" y="54"/>
                </a:lnTo>
                <a:lnTo>
                  <a:pt x="23" y="58"/>
                </a:lnTo>
                <a:lnTo>
                  <a:pt x="12" y="56"/>
                </a:lnTo>
                <a:lnTo>
                  <a:pt x="4" y="52"/>
                </a:lnTo>
                <a:lnTo>
                  <a:pt x="2" y="58"/>
                </a:lnTo>
                <a:lnTo>
                  <a:pt x="0" y="67"/>
                </a:lnTo>
                <a:lnTo>
                  <a:pt x="0" y="73"/>
                </a:lnTo>
                <a:lnTo>
                  <a:pt x="2" y="79"/>
                </a:lnTo>
                <a:lnTo>
                  <a:pt x="4" y="82"/>
                </a:lnTo>
                <a:lnTo>
                  <a:pt x="8" y="86"/>
                </a:lnTo>
                <a:lnTo>
                  <a:pt x="14" y="96"/>
                </a:lnTo>
                <a:lnTo>
                  <a:pt x="21" y="107"/>
                </a:lnTo>
                <a:lnTo>
                  <a:pt x="25" y="113"/>
                </a:lnTo>
                <a:lnTo>
                  <a:pt x="27" y="119"/>
                </a:lnTo>
                <a:lnTo>
                  <a:pt x="31" y="125"/>
                </a:lnTo>
                <a:lnTo>
                  <a:pt x="31" y="130"/>
                </a:lnTo>
                <a:lnTo>
                  <a:pt x="35" y="130"/>
                </a:lnTo>
                <a:lnTo>
                  <a:pt x="37" y="132"/>
                </a:lnTo>
                <a:lnTo>
                  <a:pt x="39" y="134"/>
                </a:lnTo>
                <a:lnTo>
                  <a:pt x="41" y="136"/>
                </a:lnTo>
                <a:lnTo>
                  <a:pt x="42" y="142"/>
                </a:lnTo>
                <a:lnTo>
                  <a:pt x="48" y="150"/>
                </a:lnTo>
                <a:lnTo>
                  <a:pt x="56" y="155"/>
                </a:lnTo>
                <a:lnTo>
                  <a:pt x="66" y="167"/>
                </a:lnTo>
                <a:lnTo>
                  <a:pt x="69" y="173"/>
                </a:lnTo>
                <a:lnTo>
                  <a:pt x="73" y="178"/>
                </a:lnTo>
                <a:lnTo>
                  <a:pt x="75" y="184"/>
                </a:lnTo>
                <a:lnTo>
                  <a:pt x="77" y="190"/>
                </a:lnTo>
                <a:lnTo>
                  <a:pt x="77" y="201"/>
                </a:lnTo>
                <a:lnTo>
                  <a:pt x="81" y="209"/>
                </a:lnTo>
                <a:lnTo>
                  <a:pt x="87" y="217"/>
                </a:lnTo>
                <a:lnTo>
                  <a:pt x="92" y="223"/>
                </a:lnTo>
                <a:lnTo>
                  <a:pt x="98" y="228"/>
                </a:lnTo>
                <a:lnTo>
                  <a:pt x="104" y="234"/>
                </a:lnTo>
                <a:lnTo>
                  <a:pt x="110" y="242"/>
                </a:lnTo>
                <a:lnTo>
                  <a:pt x="113" y="249"/>
                </a:lnTo>
                <a:lnTo>
                  <a:pt x="121" y="267"/>
                </a:lnTo>
                <a:lnTo>
                  <a:pt x="131" y="278"/>
                </a:lnTo>
                <a:lnTo>
                  <a:pt x="140" y="292"/>
                </a:lnTo>
                <a:lnTo>
                  <a:pt x="148" y="309"/>
                </a:lnTo>
                <a:lnTo>
                  <a:pt x="156" y="309"/>
                </a:lnTo>
                <a:lnTo>
                  <a:pt x="160" y="303"/>
                </a:lnTo>
                <a:lnTo>
                  <a:pt x="161" y="301"/>
                </a:lnTo>
                <a:lnTo>
                  <a:pt x="163" y="295"/>
                </a:lnTo>
                <a:lnTo>
                  <a:pt x="163" y="290"/>
                </a:lnTo>
                <a:lnTo>
                  <a:pt x="163" y="286"/>
                </a:lnTo>
                <a:lnTo>
                  <a:pt x="167" y="284"/>
                </a:lnTo>
                <a:lnTo>
                  <a:pt x="169" y="282"/>
                </a:lnTo>
                <a:lnTo>
                  <a:pt x="173" y="282"/>
                </a:lnTo>
                <a:lnTo>
                  <a:pt x="186" y="282"/>
                </a:lnTo>
                <a:lnTo>
                  <a:pt x="196" y="286"/>
                </a:lnTo>
                <a:lnTo>
                  <a:pt x="204" y="290"/>
                </a:lnTo>
                <a:lnTo>
                  <a:pt x="209" y="295"/>
                </a:lnTo>
                <a:lnTo>
                  <a:pt x="225" y="276"/>
                </a:lnTo>
                <a:lnTo>
                  <a:pt x="234" y="263"/>
                </a:lnTo>
                <a:lnTo>
                  <a:pt x="307" y="247"/>
                </a:lnTo>
                <a:lnTo>
                  <a:pt x="340" y="240"/>
                </a:lnTo>
                <a:lnTo>
                  <a:pt x="365" y="190"/>
                </a:lnTo>
                <a:lnTo>
                  <a:pt x="357" y="176"/>
                </a:lnTo>
                <a:lnTo>
                  <a:pt x="348" y="184"/>
                </a:lnTo>
                <a:lnTo>
                  <a:pt x="296" y="178"/>
                </a:lnTo>
                <a:lnTo>
                  <a:pt x="280" y="150"/>
                </a:lnTo>
                <a:lnTo>
                  <a:pt x="280" y="146"/>
                </a:lnTo>
                <a:close/>
              </a:path>
            </a:pathLst>
          </a:custGeom>
          <a:solidFill>
            <a:srgbClr val="FFCC66"/>
          </a:solidFill>
          <a:ln w="3175">
            <a:solidFill>
              <a:srgbClr val="6600FF"/>
            </a:solidFill>
            <a:round/>
            <a:headEnd/>
            <a:tailEnd/>
          </a:ln>
        </p:spPr>
        <p:txBody>
          <a:bodyPr/>
          <a:lstStyle/>
          <a:p>
            <a:endParaRPr lang="it-IT"/>
          </a:p>
        </p:txBody>
      </p:sp>
      <p:sp>
        <p:nvSpPr>
          <p:cNvPr id="15769" name="Freeform 716"/>
          <p:cNvSpPr>
            <a:spLocks noChangeAspect="1"/>
          </p:cNvSpPr>
          <p:nvPr/>
        </p:nvSpPr>
        <p:spPr bwMode="auto">
          <a:xfrm>
            <a:off x="5575300" y="3463925"/>
            <a:ext cx="198438" cy="279400"/>
          </a:xfrm>
          <a:custGeom>
            <a:avLst/>
            <a:gdLst>
              <a:gd name="T0" fmla="*/ 2147483647 w 117"/>
              <a:gd name="T1" fmla="*/ 0 h 165"/>
              <a:gd name="T2" fmla="*/ 2147483647 w 117"/>
              <a:gd name="T3" fmla="*/ 2147483647 h 165"/>
              <a:gd name="T4" fmla="*/ 2147483647 w 117"/>
              <a:gd name="T5" fmla="*/ 2147483647 h 165"/>
              <a:gd name="T6" fmla="*/ 2147483647 w 117"/>
              <a:gd name="T7" fmla="*/ 2147483647 h 165"/>
              <a:gd name="T8" fmla="*/ 2147483647 w 117"/>
              <a:gd name="T9" fmla="*/ 2147483647 h 165"/>
              <a:gd name="T10" fmla="*/ 2147483647 w 117"/>
              <a:gd name="T11" fmla="*/ 2147483647 h 165"/>
              <a:gd name="T12" fmla="*/ 2147483647 w 117"/>
              <a:gd name="T13" fmla="*/ 2147483647 h 165"/>
              <a:gd name="T14" fmla="*/ 2147483647 w 117"/>
              <a:gd name="T15" fmla="*/ 2147483647 h 165"/>
              <a:gd name="T16" fmla="*/ 2147483647 w 117"/>
              <a:gd name="T17" fmla="*/ 2147483647 h 165"/>
              <a:gd name="T18" fmla="*/ 2147483647 w 117"/>
              <a:gd name="T19" fmla="*/ 2147483647 h 165"/>
              <a:gd name="T20" fmla="*/ 2147483647 w 117"/>
              <a:gd name="T21" fmla="*/ 2147483647 h 165"/>
              <a:gd name="T22" fmla="*/ 2147483647 w 117"/>
              <a:gd name="T23" fmla="*/ 2147483647 h 165"/>
              <a:gd name="T24" fmla="*/ 2147483647 w 117"/>
              <a:gd name="T25" fmla="*/ 2147483647 h 165"/>
              <a:gd name="T26" fmla="*/ 2147483647 w 117"/>
              <a:gd name="T27" fmla="*/ 2147483647 h 165"/>
              <a:gd name="T28" fmla="*/ 2147483647 w 117"/>
              <a:gd name="T29" fmla="*/ 2147483647 h 165"/>
              <a:gd name="T30" fmla="*/ 2147483647 w 117"/>
              <a:gd name="T31" fmla="*/ 2147483647 h 165"/>
              <a:gd name="T32" fmla="*/ 2147483647 w 117"/>
              <a:gd name="T33" fmla="*/ 2147483647 h 165"/>
              <a:gd name="T34" fmla="*/ 2147483647 w 117"/>
              <a:gd name="T35" fmla="*/ 2147483647 h 165"/>
              <a:gd name="T36" fmla="*/ 2147483647 w 117"/>
              <a:gd name="T37" fmla="*/ 2147483647 h 165"/>
              <a:gd name="T38" fmla="*/ 2147483647 w 117"/>
              <a:gd name="T39" fmla="*/ 2147483647 h 165"/>
              <a:gd name="T40" fmla="*/ 2147483647 w 117"/>
              <a:gd name="T41" fmla="*/ 2147483647 h 165"/>
              <a:gd name="T42" fmla="*/ 2147483647 w 117"/>
              <a:gd name="T43" fmla="*/ 2147483647 h 165"/>
              <a:gd name="T44" fmla="*/ 2147483647 w 117"/>
              <a:gd name="T45" fmla="*/ 2147483647 h 165"/>
              <a:gd name="T46" fmla="*/ 2147483647 w 117"/>
              <a:gd name="T47" fmla="*/ 2147483647 h 165"/>
              <a:gd name="T48" fmla="*/ 2147483647 w 117"/>
              <a:gd name="T49" fmla="*/ 2147483647 h 165"/>
              <a:gd name="T50" fmla="*/ 2147483647 w 117"/>
              <a:gd name="T51" fmla="*/ 2147483647 h 165"/>
              <a:gd name="T52" fmla="*/ 2147483647 w 117"/>
              <a:gd name="T53" fmla="*/ 2147483647 h 165"/>
              <a:gd name="T54" fmla="*/ 2147483647 w 117"/>
              <a:gd name="T55" fmla="*/ 2147483647 h 165"/>
              <a:gd name="T56" fmla="*/ 2147483647 w 117"/>
              <a:gd name="T57" fmla="*/ 2147483647 h 165"/>
              <a:gd name="T58" fmla="*/ 2147483647 w 117"/>
              <a:gd name="T59" fmla="*/ 2147483647 h 165"/>
              <a:gd name="T60" fmla="*/ 2147483647 w 117"/>
              <a:gd name="T61" fmla="*/ 2147483647 h 165"/>
              <a:gd name="T62" fmla="*/ 2147483647 w 117"/>
              <a:gd name="T63" fmla="*/ 2147483647 h 165"/>
              <a:gd name="T64" fmla="*/ 2147483647 w 117"/>
              <a:gd name="T65" fmla="*/ 2147483647 h 165"/>
              <a:gd name="T66" fmla="*/ 2147483647 w 117"/>
              <a:gd name="T67" fmla="*/ 2147483647 h 165"/>
              <a:gd name="T68" fmla="*/ 2147483647 w 117"/>
              <a:gd name="T69" fmla="*/ 2147483647 h 165"/>
              <a:gd name="T70" fmla="*/ 2147483647 w 117"/>
              <a:gd name="T71" fmla="*/ 2147483647 h 165"/>
              <a:gd name="T72" fmla="*/ 2147483647 w 117"/>
              <a:gd name="T73" fmla="*/ 2147483647 h 165"/>
              <a:gd name="T74" fmla="*/ 2147483647 w 117"/>
              <a:gd name="T75" fmla="*/ 2147483647 h 165"/>
              <a:gd name="T76" fmla="*/ 2147483647 w 117"/>
              <a:gd name="T77" fmla="*/ 2147483647 h 165"/>
              <a:gd name="T78" fmla="*/ 2147483647 w 117"/>
              <a:gd name="T79" fmla="*/ 2147483647 h 165"/>
              <a:gd name="T80" fmla="*/ 0 w 117"/>
              <a:gd name="T81" fmla="*/ 2147483647 h 165"/>
              <a:gd name="T82" fmla="*/ 0 w 117"/>
              <a:gd name="T83" fmla="*/ 2147483647 h 165"/>
              <a:gd name="T84" fmla="*/ 2147483647 w 117"/>
              <a:gd name="T85" fmla="*/ 2147483647 h 165"/>
              <a:gd name="T86" fmla="*/ 2147483647 w 117"/>
              <a:gd name="T87" fmla="*/ 2147483647 h 165"/>
              <a:gd name="T88" fmla="*/ 2147483647 w 117"/>
              <a:gd name="T89" fmla="*/ 2147483647 h 165"/>
              <a:gd name="T90" fmla="*/ 2147483647 w 117"/>
              <a:gd name="T91" fmla="*/ 0 h 1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65"/>
              <a:gd name="T140" fmla="*/ 117 w 117"/>
              <a:gd name="T141" fmla="*/ 165 h 1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65">
                <a:moveTo>
                  <a:pt x="60" y="0"/>
                </a:moveTo>
                <a:lnTo>
                  <a:pt x="62" y="10"/>
                </a:lnTo>
                <a:lnTo>
                  <a:pt x="64" y="20"/>
                </a:lnTo>
                <a:lnTo>
                  <a:pt x="67" y="23"/>
                </a:lnTo>
                <a:lnTo>
                  <a:pt x="71" y="27"/>
                </a:lnTo>
                <a:lnTo>
                  <a:pt x="75" y="29"/>
                </a:lnTo>
                <a:lnTo>
                  <a:pt x="81" y="31"/>
                </a:lnTo>
                <a:lnTo>
                  <a:pt x="92" y="35"/>
                </a:lnTo>
                <a:lnTo>
                  <a:pt x="104" y="37"/>
                </a:lnTo>
                <a:lnTo>
                  <a:pt x="110" y="41"/>
                </a:lnTo>
                <a:lnTo>
                  <a:pt x="113" y="43"/>
                </a:lnTo>
                <a:lnTo>
                  <a:pt x="115" y="46"/>
                </a:lnTo>
                <a:lnTo>
                  <a:pt x="117" y="52"/>
                </a:lnTo>
                <a:lnTo>
                  <a:pt x="115" y="62"/>
                </a:lnTo>
                <a:lnTo>
                  <a:pt x="113" y="69"/>
                </a:lnTo>
                <a:lnTo>
                  <a:pt x="110" y="77"/>
                </a:lnTo>
                <a:lnTo>
                  <a:pt x="104" y="85"/>
                </a:lnTo>
                <a:lnTo>
                  <a:pt x="98" y="94"/>
                </a:lnTo>
                <a:lnTo>
                  <a:pt x="94" y="102"/>
                </a:lnTo>
                <a:lnTo>
                  <a:pt x="92" y="112"/>
                </a:lnTo>
                <a:lnTo>
                  <a:pt x="90" y="121"/>
                </a:lnTo>
                <a:lnTo>
                  <a:pt x="85" y="123"/>
                </a:lnTo>
                <a:lnTo>
                  <a:pt x="75" y="127"/>
                </a:lnTo>
                <a:lnTo>
                  <a:pt x="71" y="131"/>
                </a:lnTo>
                <a:lnTo>
                  <a:pt x="69" y="133"/>
                </a:lnTo>
                <a:lnTo>
                  <a:pt x="67" y="137"/>
                </a:lnTo>
                <a:lnTo>
                  <a:pt x="67" y="138"/>
                </a:lnTo>
                <a:lnTo>
                  <a:pt x="58" y="142"/>
                </a:lnTo>
                <a:lnTo>
                  <a:pt x="50" y="144"/>
                </a:lnTo>
                <a:lnTo>
                  <a:pt x="48" y="152"/>
                </a:lnTo>
                <a:lnTo>
                  <a:pt x="44" y="156"/>
                </a:lnTo>
                <a:lnTo>
                  <a:pt x="41" y="158"/>
                </a:lnTo>
                <a:lnTo>
                  <a:pt x="35" y="160"/>
                </a:lnTo>
                <a:lnTo>
                  <a:pt x="23" y="161"/>
                </a:lnTo>
                <a:lnTo>
                  <a:pt x="14" y="165"/>
                </a:lnTo>
                <a:lnTo>
                  <a:pt x="12" y="160"/>
                </a:lnTo>
                <a:lnTo>
                  <a:pt x="8" y="156"/>
                </a:lnTo>
                <a:lnTo>
                  <a:pt x="8" y="148"/>
                </a:lnTo>
                <a:lnTo>
                  <a:pt x="6" y="140"/>
                </a:lnTo>
                <a:lnTo>
                  <a:pt x="4" y="135"/>
                </a:lnTo>
                <a:lnTo>
                  <a:pt x="0" y="129"/>
                </a:lnTo>
                <a:lnTo>
                  <a:pt x="0" y="115"/>
                </a:lnTo>
                <a:lnTo>
                  <a:pt x="33" y="108"/>
                </a:lnTo>
                <a:lnTo>
                  <a:pt x="58" y="58"/>
                </a:lnTo>
                <a:lnTo>
                  <a:pt x="50" y="44"/>
                </a:lnTo>
                <a:lnTo>
                  <a:pt x="60" y="0"/>
                </a:lnTo>
                <a:close/>
              </a:path>
            </a:pathLst>
          </a:custGeom>
          <a:solidFill>
            <a:srgbClr val="FFCC66"/>
          </a:solidFill>
          <a:ln w="9525">
            <a:solidFill>
              <a:srgbClr val="6600FF"/>
            </a:solidFill>
            <a:round/>
            <a:headEnd/>
            <a:tailEnd/>
          </a:ln>
        </p:spPr>
        <p:txBody>
          <a:bodyPr/>
          <a:lstStyle/>
          <a:p>
            <a:endParaRPr lang="it-IT"/>
          </a:p>
        </p:txBody>
      </p:sp>
      <p:sp>
        <p:nvSpPr>
          <p:cNvPr id="15770" name="Freeform 718"/>
          <p:cNvSpPr>
            <a:spLocks noChangeAspect="1"/>
          </p:cNvSpPr>
          <p:nvPr/>
        </p:nvSpPr>
        <p:spPr bwMode="auto">
          <a:xfrm>
            <a:off x="5305425" y="3657600"/>
            <a:ext cx="287338" cy="239713"/>
          </a:xfrm>
          <a:custGeom>
            <a:avLst/>
            <a:gdLst>
              <a:gd name="T0" fmla="*/ 0 w 169"/>
              <a:gd name="T1" fmla="*/ 2147483647 h 142"/>
              <a:gd name="T2" fmla="*/ 2147483647 w 169"/>
              <a:gd name="T3" fmla="*/ 2147483647 h 142"/>
              <a:gd name="T4" fmla="*/ 2147483647 w 169"/>
              <a:gd name="T5" fmla="*/ 2147483647 h 142"/>
              <a:gd name="T6" fmla="*/ 2147483647 w 169"/>
              <a:gd name="T7" fmla="*/ 2147483647 h 142"/>
              <a:gd name="T8" fmla="*/ 2147483647 w 169"/>
              <a:gd name="T9" fmla="*/ 2147483647 h 142"/>
              <a:gd name="T10" fmla="*/ 2147483647 w 169"/>
              <a:gd name="T11" fmla="*/ 2147483647 h 142"/>
              <a:gd name="T12" fmla="*/ 2147483647 w 169"/>
              <a:gd name="T13" fmla="*/ 2147483647 h 142"/>
              <a:gd name="T14" fmla="*/ 2147483647 w 169"/>
              <a:gd name="T15" fmla="*/ 2147483647 h 142"/>
              <a:gd name="T16" fmla="*/ 2147483647 w 169"/>
              <a:gd name="T17" fmla="*/ 2147483647 h 142"/>
              <a:gd name="T18" fmla="*/ 2147483647 w 169"/>
              <a:gd name="T19" fmla="*/ 2147483647 h 142"/>
              <a:gd name="T20" fmla="*/ 2147483647 w 169"/>
              <a:gd name="T21" fmla="*/ 2147483647 h 142"/>
              <a:gd name="T22" fmla="*/ 2147483647 w 169"/>
              <a:gd name="T23" fmla="*/ 2147483647 h 142"/>
              <a:gd name="T24" fmla="*/ 2147483647 w 169"/>
              <a:gd name="T25" fmla="*/ 2147483647 h 142"/>
              <a:gd name="T26" fmla="*/ 2147483647 w 169"/>
              <a:gd name="T27" fmla="*/ 2147483647 h 142"/>
              <a:gd name="T28" fmla="*/ 2147483647 w 169"/>
              <a:gd name="T29" fmla="*/ 2147483647 h 142"/>
              <a:gd name="T30" fmla="*/ 2147483647 w 169"/>
              <a:gd name="T31" fmla="*/ 2147483647 h 142"/>
              <a:gd name="T32" fmla="*/ 2147483647 w 169"/>
              <a:gd name="T33" fmla="*/ 0 h 142"/>
              <a:gd name="T34" fmla="*/ 2147483647 w 169"/>
              <a:gd name="T35" fmla="*/ 2147483647 h 142"/>
              <a:gd name="T36" fmla="*/ 2147483647 w 169"/>
              <a:gd name="T37" fmla="*/ 2147483647 h 142"/>
              <a:gd name="T38" fmla="*/ 2147483647 w 169"/>
              <a:gd name="T39" fmla="*/ 2147483647 h 142"/>
              <a:gd name="T40" fmla="*/ 2147483647 w 169"/>
              <a:gd name="T41" fmla="*/ 2147483647 h 142"/>
              <a:gd name="T42" fmla="*/ 2147483647 w 169"/>
              <a:gd name="T43" fmla="*/ 2147483647 h 142"/>
              <a:gd name="T44" fmla="*/ 2147483647 w 169"/>
              <a:gd name="T45" fmla="*/ 2147483647 h 142"/>
              <a:gd name="T46" fmla="*/ 2147483647 w 169"/>
              <a:gd name="T47" fmla="*/ 2147483647 h 142"/>
              <a:gd name="T48" fmla="*/ 2147483647 w 169"/>
              <a:gd name="T49" fmla="*/ 2147483647 h 142"/>
              <a:gd name="T50" fmla="*/ 2147483647 w 169"/>
              <a:gd name="T51" fmla="*/ 2147483647 h 142"/>
              <a:gd name="T52" fmla="*/ 2147483647 w 169"/>
              <a:gd name="T53" fmla="*/ 2147483647 h 142"/>
              <a:gd name="T54" fmla="*/ 2147483647 w 169"/>
              <a:gd name="T55" fmla="*/ 2147483647 h 142"/>
              <a:gd name="T56" fmla="*/ 2147483647 w 169"/>
              <a:gd name="T57" fmla="*/ 2147483647 h 142"/>
              <a:gd name="T58" fmla="*/ 2147483647 w 169"/>
              <a:gd name="T59" fmla="*/ 2147483647 h 142"/>
              <a:gd name="T60" fmla="*/ 2147483647 w 169"/>
              <a:gd name="T61" fmla="*/ 2147483647 h 142"/>
              <a:gd name="T62" fmla="*/ 2147483647 w 169"/>
              <a:gd name="T63" fmla="*/ 2147483647 h 142"/>
              <a:gd name="T64" fmla="*/ 2147483647 w 169"/>
              <a:gd name="T65" fmla="*/ 2147483647 h 142"/>
              <a:gd name="T66" fmla="*/ 2147483647 w 169"/>
              <a:gd name="T67" fmla="*/ 2147483647 h 142"/>
              <a:gd name="T68" fmla="*/ 2147483647 w 169"/>
              <a:gd name="T69" fmla="*/ 2147483647 h 142"/>
              <a:gd name="T70" fmla="*/ 2147483647 w 169"/>
              <a:gd name="T71" fmla="*/ 2147483647 h 142"/>
              <a:gd name="T72" fmla="*/ 2147483647 w 169"/>
              <a:gd name="T73" fmla="*/ 2147483647 h 142"/>
              <a:gd name="T74" fmla="*/ 2147483647 w 169"/>
              <a:gd name="T75" fmla="*/ 2147483647 h 142"/>
              <a:gd name="T76" fmla="*/ 2147483647 w 169"/>
              <a:gd name="T77" fmla="*/ 2147483647 h 142"/>
              <a:gd name="T78" fmla="*/ 2147483647 w 169"/>
              <a:gd name="T79" fmla="*/ 2147483647 h 142"/>
              <a:gd name="T80" fmla="*/ 2147483647 w 169"/>
              <a:gd name="T81" fmla="*/ 2147483647 h 142"/>
              <a:gd name="T82" fmla="*/ 2147483647 w 169"/>
              <a:gd name="T83" fmla="*/ 2147483647 h 142"/>
              <a:gd name="T84" fmla="*/ 2147483647 w 169"/>
              <a:gd name="T85" fmla="*/ 2147483647 h 142"/>
              <a:gd name="T86" fmla="*/ 2147483647 w 169"/>
              <a:gd name="T87" fmla="*/ 2147483647 h 142"/>
              <a:gd name="T88" fmla="*/ 2147483647 w 169"/>
              <a:gd name="T89" fmla="*/ 2147483647 h 142"/>
              <a:gd name="T90" fmla="*/ 0 w 169"/>
              <a:gd name="T91" fmla="*/ 2147483647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
              <a:gd name="T139" fmla="*/ 0 h 142"/>
              <a:gd name="T140" fmla="*/ 169 w 169"/>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 h="142">
                <a:moveTo>
                  <a:pt x="0" y="65"/>
                </a:moveTo>
                <a:lnTo>
                  <a:pt x="8" y="63"/>
                </a:lnTo>
                <a:lnTo>
                  <a:pt x="12" y="57"/>
                </a:lnTo>
                <a:lnTo>
                  <a:pt x="13" y="55"/>
                </a:lnTo>
                <a:lnTo>
                  <a:pt x="15" y="49"/>
                </a:lnTo>
                <a:lnTo>
                  <a:pt x="15" y="44"/>
                </a:lnTo>
                <a:lnTo>
                  <a:pt x="15" y="40"/>
                </a:lnTo>
                <a:lnTo>
                  <a:pt x="19" y="38"/>
                </a:lnTo>
                <a:lnTo>
                  <a:pt x="21" y="36"/>
                </a:lnTo>
                <a:lnTo>
                  <a:pt x="25" y="36"/>
                </a:lnTo>
                <a:lnTo>
                  <a:pt x="38" y="36"/>
                </a:lnTo>
                <a:lnTo>
                  <a:pt x="48" y="40"/>
                </a:lnTo>
                <a:lnTo>
                  <a:pt x="56" y="44"/>
                </a:lnTo>
                <a:lnTo>
                  <a:pt x="61" y="49"/>
                </a:lnTo>
                <a:lnTo>
                  <a:pt x="77" y="30"/>
                </a:lnTo>
                <a:lnTo>
                  <a:pt x="86" y="17"/>
                </a:lnTo>
                <a:lnTo>
                  <a:pt x="159" y="0"/>
                </a:lnTo>
                <a:lnTo>
                  <a:pt x="159" y="15"/>
                </a:lnTo>
                <a:lnTo>
                  <a:pt x="163" y="21"/>
                </a:lnTo>
                <a:lnTo>
                  <a:pt x="165" y="26"/>
                </a:lnTo>
                <a:lnTo>
                  <a:pt x="167" y="34"/>
                </a:lnTo>
                <a:lnTo>
                  <a:pt x="167" y="42"/>
                </a:lnTo>
                <a:lnTo>
                  <a:pt x="169" y="49"/>
                </a:lnTo>
                <a:lnTo>
                  <a:pt x="169" y="57"/>
                </a:lnTo>
                <a:lnTo>
                  <a:pt x="167" y="59"/>
                </a:lnTo>
                <a:lnTo>
                  <a:pt x="163" y="67"/>
                </a:lnTo>
                <a:lnTo>
                  <a:pt x="159" y="72"/>
                </a:lnTo>
                <a:lnTo>
                  <a:pt x="153" y="78"/>
                </a:lnTo>
                <a:lnTo>
                  <a:pt x="146" y="82"/>
                </a:lnTo>
                <a:lnTo>
                  <a:pt x="134" y="86"/>
                </a:lnTo>
                <a:lnTo>
                  <a:pt x="121" y="92"/>
                </a:lnTo>
                <a:lnTo>
                  <a:pt x="106" y="99"/>
                </a:lnTo>
                <a:lnTo>
                  <a:pt x="90" y="105"/>
                </a:lnTo>
                <a:lnTo>
                  <a:pt x="75" y="111"/>
                </a:lnTo>
                <a:lnTo>
                  <a:pt x="56" y="118"/>
                </a:lnTo>
                <a:lnTo>
                  <a:pt x="44" y="122"/>
                </a:lnTo>
                <a:lnTo>
                  <a:pt x="36" y="130"/>
                </a:lnTo>
                <a:lnTo>
                  <a:pt x="29" y="136"/>
                </a:lnTo>
                <a:lnTo>
                  <a:pt x="23" y="142"/>
                </a:lnTo>
                <a:lnTo>
                  <a:pt x="17" y="134"/>
                </a:lnTo>
                <a:lnTo>
                  <a:pt x="15" y="124"/>
                </a:lnTo>
                <a:lnTo>
                  <a:pt x="12" y="115"/>
                </a:lnTo>
                <a:lnTo>
                  <a:pt x="10" y="103"/>
                </a:lnTo>
                <a:lnTo>
                  <a:pt x="6" y="82"/>
                </a:lnTo>
                <a:lnTo>
                  <a:pt x="0" y="65"/>
                </a:lnTo>
                <a:close/>
              </a:path>
            </a:pathLst>
          </a:custGeom>
          <a:solidFill>
            <a:srgbClr val="FFCC66"/>
          </a:solidFill>
          <a:ln w="9525">
            <a:solidFill>
              <a:srgbClr val="6600FF"/>
            </a:solidFill>
            <a:round/>
            <a:headEnd/>
            <a:tailEnd/>
          </a:ln>
        </p:spPr>
        <p:txBody>
          <a:bodyPr/>
          <a:lstStyle/>
          <a:p>
            <a:endParaRPr lang="it-IT"/>
          </a:p>
        </p:txBody>
      </p:sp>
      <p:sp>
        <p:nvSpPr>
          <p:cNvPr id="15771" name="Freeform 719"/>
          <p:cNvSpPr>
            <a:spLocks noChangeAspect="1"/>
          </p:cNvSpPr>
          <p:nvPr/>
        </p:nvSpPr>
        <p:spPr bwMode="auto">
          <a:xfrm>
            <a:off x="5529263" y="3432175"/>
            <a:ext cx="147637" cy="119063"/>
          </a:xfrm>
          <a:custGeom>
            <a:avLst/>
            <a:gdLst>
              <a:gd name="T0" fmla="*/ 0 w 87"/>
              <a:gd name="T1" fmla="*/ 2147483647 h 71"/>
              <a:gd name="T2" fmla="*/ 2147483647 w 87"/>
              <a:gd name="T3" fmla="*/ 2147483647 h 71"/>
              <a:gd name="T4" fmla="*/ 2147483647 w 87"/>
              <a:gd name="T5" fmla="*/ 2147483647 h 71"/>
              <a:gd name="T6" fmla="*/ 2147483647 w 87"/>
              <a:gd name="T7" fmla="*/ 2147483647 h 71"/>
              <a:gd name="T8" fmla="*/ 2147483647 w 87"/>
              <a:gd name="T9" fmla="*/ 2147483647 h 71"/>
              <a:gd name="T10" fmla="*/ 2147483647 w 87"/>
              <a:gd name="T11" fmla="*/ 2147483647 h 71"/>
              <a:gd name="T12" fmla="*/ 2147483647 w 87"/>
              <a:gd name="T13" fmla="*/ 2147483647 h 71"/>
              <a:gd name="T14" fmla="*/ 2147483647 w 87"/>
              <a:gd name="T15" fmla="*/ 2147483647 h 71"/>
              <a:gd name="T16" fmla="*/ 2147483647 w 87"/>
              <a:gd name="T17" fmla="*/ 2147483647 h 71"/>
              <a:gd name="T18" fmla="*/ 2147483647 w 87"/>
              <a:gd name="T19" fmla="*/ 2147483647 h 71"/>
              <a:gd name="T20" fmla="*/ 2147483647 w 87"/>
              <a:gd name="T21" fmla="*/ 0 h 71"/>
              <a:gd name="T22" fmla="*/ 2147483647 w 87"/>
              <a:gd name="T23" fmla="*/ 2147483647 h 71"/>
              <a:gd name="T24" fmla="*/ 2147483647 w 87"/>
              <a:gd name="T25" fmla="*/ 2147483647 h 71"/>
              <a:gd name="T26" fmla="*/ 2147483647 w 87"/>
              <a:gd name="T27" fmla="*/ 2147483647 h 71"/>
              <a:gd name="T28" fmla="*/ 2147483647 w 87"/>
              <a:gd name="T29" fmla="*/ 2147483647 h 71"/>
              <a:gd name="T30" fmla="*/ 2147483647 w 87"/>
              <a:gd name="T31" fmla="*/ 2147483647 h 71"/>
              <a:gd name="T32" fmla="*/ 0 w 87"/>
              <a:gd name="T33" fmla="*/ 2147483647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71"/>
              <a:gd name="T53" fmla="*/ 87 w 87"/>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71">
                <a:moveTo>
                  <a:pt x="0" y="35"/>
                </a:moveTo>
                <a:lnTo>
                  <a:pt x="4" y="37"/>
                </a:lnTo>
                <a:lnTo>
                  <a:pt x="18" y="40"/>
                </a:lnTo>
                <a:lnTo>
                  <a:pt x="29" y="39"/>
                </a:lnTo>
                <a:lnTo>
                  <a:pt x="39" y="37"/>
                </a:lnTo>
                <a:lnTo>
                  <a:pt x="46" y="35"/>
                </a:lnTo>
                <a:lnTo>
                  <a:pt x="54" y="31"/>
                </a:lnTo>
                <a:lnTo>
                  <a:pt x="60" y="27"/>
                </a:lnTo>
                <a:lnTo>
                  <a:pt x="66" y="19"/>
                </a:lnTo>
                <a:lnTo>
                  <a:pt x="73" y="12"/>
                </a:lnTo>
                <a:lnTo>
                  <a:pt x="81" y="0"/>
                </a:lnTo>
                <a:lnTo>
                  <a:pt x="83" y="8"/>
                </a:lnTo>
                <a:lnTo>
                  <a:pt x="87" y="17"/>
                </a:lnTo>
                <a:lnTo>
                  <a:pt x="73" y="62"/>
                </a:lnTo>
                <a:lnTo>
                  <a:pt x="68" y="71"/>
                </a:lnTo>
                <a:lnTo>
                  <a:pt x="16" y="65"/>
                </a:lnTo>
                <a:lnTo>
                  <a:pt x="0" y="35"/>
                </a:lnTo>
                <a:close/>
              </a:path>
            </a:pathLst>
          </a:custGeom>
          <a:solidFill>
            <a:srgbClr val="FFCC66"/>
          </a:solidFill>
          <a:ln w="9525">
            <a:noFill/>
            <a:round/>
            <a:headEnd/>
            <a:tailEnd/>
          </a:ln>
        </p:spPr>
        <p:txBody>
          <a:bodyPr/>
          <a:lstStyle/>
          <a:p>
            <a:endParaRPr lang="it-IT"/>
          </a:p>
        </p:txBody>
      </p:sp>
      <p:sp>
        <p:nvSpPr>
          <p:cNvPr id="15772" name="Freeform 721"/>
          <p:cNvSpPr>
            <a:spLocks noChangeAspect="1"/>
          </p:cNvSpPr>
          <p:nvPr/>
        </p:nvSpPr>
        <p:spPr bwMode="auto">
          <a:xfrm>
            <a:off x="5168900" y="3070225"/>
            <a:ext cx="263525" cy="273050"/>
          </a:xfrm>
          <a:custGeom>
            <a:avLst/>
            <a:gdLst>
              <a:gd name="T0" fmla="*/ 2147483647 w 156"/>
              <a:gd name="T1" fmla="*/ 2147483647 h 161"/>
              <a:gd name="T2" fmla="*/ 2147483647 w 156"/>
              <a:gd name="T3" fmla="*/ 2147483647 h 161"/>
              <a:gd name="T4" fmla="*/ 2147483647 w 156"/>
              <a:gd name="T5" fmla="*/ 2147483647 h 161"/>
              <a:gd name="T6" fmla="*/ 2147483647 w 156"/>
              <a:gd name="T7" fmla="*/ 2147483647 h 161"/>
              <a:gd name="T8" fmla="*/ 2147483647 w 156"/>
              <a:gd name="T9" fmla="*/ 2147483647 h 161"/>
              <a:gd name="T10" fmla="*/ 2147483647 w 156"/>
              <a:gd name="T11" fmla="*/ 2147483647 h 161"/>
              <a:gd name="T12" fmla="*/ 2147483647 w 156"/>
              <a:gd name="T13" fmla="*/ 2147483647 h 161"/>
              <a:gd name="T14" fmla="*/ 2147483647 w 156"/>
              <a:gd name="T15" fmla="*/ 2147483647 h 161"/>
              <a:gd name="T16" fmla="*/ 2147483647 w 156"/>
              <a:gd name="T17" fmla="*/ 2147483647 h 161"/>
              <a:gd name="T18" fmla="*/ 2147483647 w 156"/>
              <a:gd name="T19" fmla="*/ 2147483647 h 161"/>
              <a:gd name="T20" fmla="*/ 2147483647 w 156"/>
              <a:gd name="T21" fmla="*/ 2147483647 h 161"/>
              <a:gd name="T22" fmla="*/ 2147483647 w 156"/>
              <a:gd name="T23" fmla="*/ 2147483647 h 161"/>
              <a:gd name="T24" fmla="*/ 2147483647 w 156"/>
              <a:gd name="T25" fmla="*/ 2147483647 h 161"/>
              <a:gd name="T26" fmla="*/ 2147483647 w 156"/>
              <a:gd name="T27" fmla="*/ 2147483647 h 161"/>
              <a:gd name="T28" fmla="*/ 2147483647 w 156"/>
              <a:gd name="T29" fmla="*/ 2147483647 h 161"/>
              <a:gd name="T30" fmla="*/ 2147483647 w 156"/>
              <a:gd name="T31" fmla="*/ 2147483647 h 161"/>
              <a:gd name="T32" fmla="*/ 2147483647 w 156"/>
              <a:gd name="T33" fmla="*/ 2147483647 h 161"/>
              <a:gd name="T34" fmla="*/ 2147483647 w 156"/>
              <a:gd name="T35" fmla="*/ 2147483647 h 161"/>
              <a:gd name="T36" fmla="*/ 2147483647 w 156"/>
              <a:gd name="T37" fmla="*/ 2147483647 h 161"/>
              <a:gd name="T38" fmla="*/ 2147483647 w 156"/>
              <a:gd name="T39" fmla="*/ 2147483647 h 161"/>
              <a:gd name="T40" fmla="*/ 2147483647 w 156"/>
              <a:gd name="T41" fmla="*/ 0 h 161"/>
              <a:gd name="T42" fmla="*/ 2147483647 w 156"/>
              <a:gd name="T43" fmla="*/ 0 h 161"/>
              <a:gd name="T44" fmla="*/ 2147483647 w 156"/>
              <a:gd name="T45" fmla="*/ 0 h 161"/>
              <a:gd name="T46" fmla="*/ 2147483647 w 156"/>
              <a:gd name="T47" fmla="*/ 2147483647 h 161"/>
              <a:gd name="T48" fmla="*/ 2147483647 w 156"/>
              <a:gd name="T49" fmla="*/ 2147483647 h 161"/>
              <a:gd name="T50" fmla="*/ 2147483647 w 156"/>
              <a:gd name="T51" fmla="*/ 2147483647 h 161"/>
              <a:gd name="T52" fmla="*/ 2147483647 w 156"/>
              <a:gd name="T53" fmla="*/ 2147483647 h 161"/>
              <a:gd name="T54" fmla="*/ 2147483647 w 156"/>
              <a:gd name="T55" fmla="*/ 2147483647 h 161"/>
              <a:gd name="T56" fmla="*/ 2147483647 w 156"/>
              <a:gd name="T57" fmla="*/ 2147483647 h 161"/>
              <a:gd name="T58" fmla="*/ 2147483647 w 156"/>
              <a:gd name="T59" fmla="*/ 2147483647 h 161"/>
              <a:gd name="T60" fmla="*/ 0 w 156"/>
              <a:gd name="T61" fmla="*/ 2147483647 h 161"/>
              <a:gd name="T62" fmla="*/ 2147483647 w 156"/>
              <a:gd name="T63" fmla="*/ 2147483647 h 161"/>
              <a:gd name="T64" fmla="*/ 2147483647 w 156"/>
              <a:gd name="T65" fmla="*/ 2147483647 h 161"/>
              <a:gd name="T66" fmla="*/ 2147483647 w 156"/>
              <a:gd name="T67" fmla="*/ 2147483647 h 161"/>
              <a:gd name="T68" fmla="*/ 2147483647 w 156"/>
              <a:gd name="T69" fmla="*/ 2147483647 h 161"/>
              <a:gd name="T70" fmla="*/ 2147483647 w 156"/>
              <a:gd name="T71" fmla="*/ 2147483647 h 161"/>
              <a:gd name="T72" fmla="*/ 2147483647 w 156"/>
              <a:gd name="T73" fmla="*/ 2147483647 h 161"/>
              <a:gd name="T74" fmla="*/ 2147483647 w 156"/>
              <a:gd name="T75" fmla="*/ 2147483647 h 161"/>
              <a:gd name="T76" fmla="*/ 2147483647 w 156"/>
              <a:gd name="T77" fmla="*/ 2147483647 h 161"/>
              <a:gd name="T78" fmla="*/ 2147483647 w 156"/>
              <a:gd name="T79" fmla="*/ 2147483647 h 161"/>
              <a:gd name="T80" fmla="*/ 2147483647 w 156"/>
              <a:gd name="T81" fmla="*/ 2147483647 h 161"/>
              <a:gd name="T82" fmla="*/ 2147483647 w 156"/>
              <a:gd name="T83" fmla="*/ 2147483647 h 161"/>
              <a:gd name="T84" fmla="*/ 2147483647 w 156"/>
              <a:gd name="T85" fmla="*/ 2147483647 h 161"/>
              <a:gd name="T86" fmla="*/ 2147483647 w 156"/>
              <a:gd name="T87" fmla="*/ 2147483647 h 161"/>
              <a:gd name="T88" fmla="*/ 2147483647 w 156"/>
              <a:gd name="T89" fmla="*/ 2147483647 h 161"/>
              <a:gd name="T90" fmla="*/ 2147483647 w 156"/>
              <a:gd name="T91" fmla="*/ 2147483647 h 161"/>
              <a:gd name="T92" fmla="*/ 2147483647 w 156"/>
              <a:gd name="T93" fmla="*/ 2147483647 h 161"/>
              <a:gd name="T94" fmla="*/ 2147483647 w 156"/>
              <a:gd name="T95" fmla="*/ 2147483647 h 161"/>
              <a:gd name="T96" fmla="*/ 2147483647 w 156"/>
              <a:gd name="T97" fmla="*/ 2147483647 h 161"/>
              <a:gd name="T98" fmla="*/ 2147483647 w 156"/>
              <a:gd name="T99" fmla="*/ 2147483647 h 161"/>
              <a:gd name="T100" fmla="*/ 2147483647 w 156"/>
              <a:gd name="T101" fmla="*/ 2147483647 h 161"/>
              <a:gd name="T102" fmla="*/ 2147483647 w 156"/>
              <a:gd name="T103" fmla="*/ 2147483647 h 161"/>
              <a:gd name="T104" fmla="*/ 2147483647 w 156"/>
              <a:gd name="T105" fmla="*/ 2147483647 h 161"/>
              <a:gd name="T106" fmla="*/ 2147483647 w 156"/>
              <a:gd name="T107" fmla="*/ 2147483647 h 161"/>
              <a:gd name="T108" fmla="*/ 2147483647 w 156"/>
              <a:gd name="T109" fmla="*/ 2147483647 h 16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6"/>
              <a:gd name="T166" fmla="*/ 0 h 161"/>
              <a:gd name="T167" fmla="*/ 156 w 156"/>
              <a:gd name="T168" fmla="*/ 161 h 16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6" h="161">
                <a:moveTo>
                  <a:pt x="156" y="134"/>
                </a:moveTo>
                <a:lnTo>
                  <a:pt x="142" y="117"/>
                </a:lnTo>
                <a:lnTo>
                  <a:pt x="144" y="104"/>
                </a:lnTo>
                <a:lnTo>
                  <a:pt x="142" y="94"/>
                </a:lnTo>
                <a:lnTo>
                  <a:pt x="137" y="94"/>
                </a:lnTo>
                <a:lnTo>
                  <a:pt x="129" y="90"/>
                </a:lnTo>
                <a:lnTo>
                  <a:pt x="121" y="87"/>
                </a:lnTo>
                <a:lnTo>
                  <a:pt x="116" y="81"/>
                </a:lnTo>
                <a:lnTo>
                  <a:pt x="110" y="75"/>
                </a:lnTo>
                <a:lnTo>
                  <a:pt x="106" y="67"/>
                </a:lnTo>
                <a:lnTo>
                  <a:pt x="102" y="62"/>
                </a:lnTo>
                <a:lnTo>
                  <a:pt x="102" y="56"/>
                </a:lnTo>
                <a:lnTo>
                  <a:pt x="106" y="46"/>
                </a:lnTo>
                <a:lnTo>
                  <a:pt x="110" y="40"/>
                </a:lnTo>
                <a:lnTo>
                  <a:pt x="102" y="37"/>
                </a:lnTo>
                <a:lnTo>
                  <a:pt x="96" y="27"/>
                </a:lnTo>
                <a:lnTo>
                  <a:pt x="89" y="16"/>
                </a:lnTo>
                <a:lnTo>
                  <a:pt x="85" y="6"/>
                </a:lnTo>
                <a:lnTo>
                  <a:pt x="83" y="6"/>
                </a:lnTo>
                <a:lnTo>
                  <a:pt x="69" y="4"/>
                </a:lnTo>
                <a:lnTo>
                  <a:pt x="56" y="0"/>
                </a:lnTo>
                <a:lnTo>
                  <a:pt x="52" y="0"/>
                </a:lnTo>
                <a:lnTo>
                  <a:pt x="48" y="0"/>
                </a:lnTo>
                <a:lnTo>
                  <a:pt x="39" y="10"/>
                </a:lnTo>
                <a:lnTo>
                  <a:pt x="27" y="21"/>
                </a:lnTo>
                <a:lnTo>
                  <a:pt x="29" y="39"/>
                </a:lnTo>
                <a:lnTo>
                  <a:pt x="27" y="54"/>
                </a:lnTo>
                <a:lnTo>
                  <a:pt x="23" y="60"/>
                </a:lnTo>
                <a:lnTo>
                  <a:pt x="18" y="65"/>
                </a:lnTo>
                <a:lnTo>
                  <a:pt x="10" y="71"/>
                </a:lnTo>
                <a:lnTo>
                  <a:pt x="0" y="75"/>
                </a:lnTo>
                <a:lnTo>
                  <a:pt x="2" y="87"/>
                </a:lnTo>
                <a:lnTo>
                  <a:pt x="2" y="92"/>
                </a:lnTo>
                <a:lnTo>
                  <a:pt x="4" y="96"/>
                </a:lnTo>
                <a:lnTo>
                  <a:pt x="14" y="102"/>
                </a:lnTo>
                <a:lnTo>
                  <a:pt x="27" y="108"/>
                </a:lnTo>
                <a:lnTo>
                  <a:pt x="48" y="117"/>
                </a:lnTo>
                <a:lnTo>
                  <a:pt x="60" y="121"/>
                </a:lnTo>
                <a:lnTo>
                  <a:pt x="69" y="125"/>
                </a:lnTo>
                <a:lnTo>
                  <a:pt x="75" y="131"/>
                </a:lnTo>
                <a:lnTo>
                  <a:pt x="79" y="136"/>
                </a:lnTo>
                <a:lnTo>
                  <a:pt x="83" y="146"/>
                </a:lnTo>
                <a:lnTo>
                  <a:pt x="83" y="150"/>
                </a:lnTo>
                <a:lnTo>
                  <a:pt x="85" y="154"/>
                </a:lnTo>
                <a:lnTo>
                  <a:pt x="89" y="156"/>
                </a:lnTo>
                <a:lnTo>
                  <a:pt x="93" y="158"/>
                </a:lnTo>
                <a:lnTo>
                  <a:pt x="98" y="161"/>
                </a:lnTo>
                <a:lnTo>
                  <a:pt x="106" y="159"/>
                </a:lnTo>
                <a:lnTo>
                  <a:pt x="112" y="161"/>
                </a:lnTo>
                <a:lnTo>
                  <a:pt x="121" y="161"/>
                </a:lnTo>
                <a:lnTo>
                  <a:pt x="137" y="161"/>
                </a:lnTo>
                <a:lnTo>
                  <a:pt x="139" y="142"/>
                </a:lnTo>
                <a:lnTo>
                  <a:pt x="142" y="140"/>
                </a:lnTo>
                <a:lnTo>
                  <a:pt x="146" y="138"/>
                </a:lnTo>
                <a:lnTo>
                  <a:pt x="156" y="134"/>
                </a:lnTo>
                <a:close/>
              </a:path>
            </a:pathLst>
          </a:custGeom>
          <a:solidFill>
            <a:srgbClr val="FFCC66"/>
          </a:solidFill>
          <a:ln w="9525">
            <a:noFill/>
            <a:round/>
            <a:headEnd/>
            <a:tailEnd/>
          </a:ln>
        </p:spPr>
        <p:txBody>
          <a:bodyPr/>
          <a:lstStyle/>
          <a:p>
            <a:endParaRPr lang="it-IT"/>
          </a:p>
        </p:txBody>
      </p:sp>
      <p:sp>
        <p:nvSpPr>
          <p:cNvPr id="15773" name="Freeform 722"/>
          <p:cNvSpPr>
            <a:spLocks noChangeAspect="1"/>
          </p:cNvSpPr>
          <p:nvPr/>
        </p:nvSpPr>
        <p:spPr bwMode="auto">
          <a:xfrm>
            <a:off x="5168900" y="3070225"/>
            <a:ext cx="263525" cy="273050"/>
          </a:xfrm>
          <a:custGeom>
            <a:avLst/>
            <a:gdLst>
              <a:gd name="T0" fmla="*/ 2147483647 w 156"/>
              <a:gd name="T1" fmla="*/ 2147483647 h 161"/>
              <a:gd name="T2" fmla="*/ 2147483647 w 156"/>
              <a:gd name="T3" fmla="*/ 2147483647 h 161"/>
              <a:gd name="T4" fmla="*/ 2147483647 w 156"/>
              <a:gd name="T5" fmla="*/ 2147483647 h 161"/>
              <a:gd name="T6" fmla="*/ 2147483647 w 156"/>
              <a:gd name="T7" fmla="*/ 2147483647 h 161"/>
              <a:gd name="T8" fmla="*/ 2147483647 w 156"/>
              <a:gd name="T9" fmla="*/ 2147483647 h 161"/>
              <a:gd name="T10" fmla="*/ 2147483647 w 156"/>
              <a:gd name="T11" fmla="*/ 2147483647 h 161"/>
              <a:gd name="T12" fmla="*/ 2147483647 w 156"/>
              <a:gd name="T13" fmla="*/ 2147483647 h 161"/>
              <a:gd name="T14" fmla="*/ 2147483647 w 156"/>
              <a:gd name="T15" fmla="*/ 2147483647 h 161"/>
              <a:gd name="T16" fmla="*/ 2147483647 w 156"/>
              <a:gd name="T17" fmla="*/ 2147483647 h 161"/>
              <a:gd name="T18" fmla="*/ 2147483647 w 156"/>
              <a:gd name="T19" fmla="*/ 2147483647 h 161"/>
              <a:gd name="T20" fmla="*/ 2147483647 w 156"/>
              <a:gd name="T21" fmla="*/ 2147483647 h 161"/>
              <a:gd name="T22" fmla="*/ 2147483647 w 156"/>
              <a:gd name="T23" fmla="*/ 2147483647 h 161"/>
              <a:gd name="T24" fmla="*/ 2147483647 w 156"/>
              <a:gd name="T25" fmla="*/ 2147483647 h 161"/>
              <a:gd name="T26" fmla="*/ 2147483647 w 156"/>
              <a:gd name="T27" fmla="*/ 2147483647 h 161"/>
              <a:gd name="T28" fmla="*/ 2147483647 w 156"/>
              <a:gd name="T29" fmla="*/ 2147483647 h 161"/>
              <a:gd name="T30" fmla="*/ 2147483647 w 156"/>
              <a:gd name="T31" fmla="*/ 2147483647 h 161"/>
              <a:gd name="T32" fmla="*/ 2147483647 w 156"/>
              <a:gd name="T33" fmla="*/ 2147483647 h 161"/>
              <a:gd name="T34" fmla="*/ 2147483647 w 156"/>
              <a:gd name="T35" fmla="*/ 2147483647 h 161"/>
              <a:gd name="T36" fmla="*/ 2147483647 w 156"/>
              <a:gd name="T37" fmla="*/ 2147483647 h 161"/>
              <a:gd name="T38" fmla="*/ 2147483647 w 156"/>
              <a:gd name="T39" fmla="*/ 2147483647 h 161"/>
              <a:gd name="T40" fmla="*/ 2147483647 w 156"/>
              <a:gd name="T41" fmla="*/ 2147483647 h 161"/>
              <a:gd name="T42" fmla="*/ 2147483647 w 156"/>
              <a:gd name="T43" fmla="*/ 2147483647 h 161"/>
              <a:gd name="T44" fmla="*/ 2147483647 w 156"/>
              <a:gd name="T45" fmla="*/ 2147483647 h 161"/>
              <a:gd name="T46" fmla="*/ 2147483647 w 156"/>
              <a:gd name="T47" fmla="*/ 0 h 161"/>
              <a:gd name="T48" fmla="*/ 2147483647 w 156"/>
              <a:gd name="T49" fmla="*/ 0 h 161"/>
              <a:gd name="T50" fmla="*/ 2147483647 w 156"/>
              <a:gd name="T51" fmla="*/ 0 h 161"/>
              <a:gd name="T52" fmla="*/ 2147483647 w 156"/>
              <a:gd name="T53" fmla="*/ 2147483647 h 161"/>
              <a:gd name="T54" fmla="*/ 2147483647 w 156"/>
              <a:gd name="T55" fmla="*/ 2147483647 h 161"/>
              <a:gd name="T56" fmla="*/ 2147483647 w 156"/>
              <a:gd name="T57" fmla="*/ 2147483647 h 161"/>
              <a:gd name="T58" fmla="*/ 2147483647 w 156"/>
              <a:gd name="T59" fmla="*/ 2147483647 h 161"/>
              <a:gd name="T60" fmla="*/ 2147483647 w 156"/>
              <a:gd name="T61" fmla="*/ 2147483647 h 161"/>
              <a:gd name="T62" fmla="*/ 2147483647 w 156"/>
              <a:gd name="T63" fmla="*/ 2147483647 h 161"/>
              <a:gd name="T64" fmla="*/ 2147483647 w 156"/>
              <a:gd name="T65" fmla="*/ 2147483647 h 161"/>
              <a:gd name="T66" fmla="*/ 0 w 156"/>
              <a:gd name="T67" fmla="*/ 2147483647 h 161"/>
              <a:gd name="T68" fmla="*/ 2147483647 w 156"/>
              <a:gd name="T69" fmla="*/ 2147483647 h 161"/>
              <a:gd name="T70" fmla="*/ 2147483647 w 156"/>
              <a:gd name="T71" fmla="*/ 2147483647 h 161"/>
              <a:gd name="T72" fmla="*/ 2147483647 w 156"/>
              <a:gd name="T73" fmla="*/ 2147483647 h 161"/>
              <a:gd name="T74" fmla="*/ 2147483647 w 156"/>
              <a:gd name="T75" fmla="*/ 2147483647 h 161"/>
              <a:gd name="T76" fmla="*/ 2147483647 w 156"/>
              <a:gd name="T77" fmla="*/ 2147483647 h 161"/>
              <a:gd name="T78" fmla="*/ 2147483647 w 156"/>
              <a:gd name="T79" fmla="*/ 2147483647 h 161"/>
              <a:gd name="T80" fmla="*/ 2147483647 w 156"/>
              <a:gd name="T81" fmla="*/ 2147483647 h 161"/>
              <a:gd name="T82" fmla="*/ 2147483647 w 156"/>
              <a:gd name="T83" fmla="*/ 2147483647 h 161"/>
              <a:gd name="T84" fmla="*/ 2147483647 w 156"/>
              <a:gd name="T85" fmla="*/ 2147483647 h 161"/>
              <a:gd name="T86" fmla="*/ 2147483647 w 156"/>
              <a:gd name="T87" fmla="*/ 2147483647 h 161"/>
              <a:gd name="T88" fmla="*/ 2147483647 w 156"/>
              <a:gd name="T89" fmla="*/ 2147483647 h 161"/>
              <a:gd name="T90" fmla="*/ 2147483647 w 156"/>
              <a:gd name="T91" fmla="*/ 2147483647 h 161"/>
              <a:gd name="T92" fmla="*/ 2147483647 w 156"/>
              <a:gd name="T93" fmla="*/ 2147483647 h 161"/>
              <a:gd name="T94" fmla="*/ 2147483647 w 156"/>
              <a:gd name="T95" fmla="*/ 2147483647 h 161"/>
              <a:gd name="T96" fmla="*/ 2147483647 w 156"/>
              <a:gd name="T97" fmla="*/ 2147483647 h 161"/>
              <a:gd name="T98" fmla="*/ 2147483647 w 156"/>
              <a:gd name="T99" fmla="*/ 2147483647 h 161"/>
              <a:gd name="T100" fmla="*/ 2147483647 w 156"/>
              <a:gd name="T101" fmla="*/ 2147483647 h 161"/>
              <a:gd name="T102" fmla="*/ 2147483647 w 156"/>
              <a:gd name="T103" fmla="*/ 2147483647 h 161"/>
              <a:gd name="T104" fmla="*/ 2147483647 w 156"/>
              <a:gd name="T105" fmla="*/ 2147483647 h 161"/>
              <a:gd name="T106" fmla="*/ 2147483647 w 156"/>
              <a:gd name="T107" fmla="*/ 2147483647 h 161"/>
              <a:gd name="T108" fmla="*/ 2147483647 w 156"/>
              <a:gd name="T109" fmla="*/ 2147483647 h 161"/>
              <a:gd name="T110" fmla="*/ 2147483647 w 156"/>
              <a:gd name="T111" fmla="*/ 2147483647 h 161"/>
              <a:gd name="T112" fmla="*/ 2147483647 w 156"/>
              <a:gd name="T113" fmla="*/ 2147483647 h 161"/>
              <a:gd name="T114" fmla="*/ 2147483647 w 156"/>
              <a:gd name="T115" fmla="*/ 2147483647 h 161"/>
              <a:gd name="T116" fmla="*/ 2147483647 w 156"/>
              <a:gd name="T117" fmla="*/ 2147483647 h 161"/>
              <a:gd name="T118" fmla="*/ 2147483647 w 156"/>
              <a:gd name="T119" fmla="*/ 2147483647 h 161"/>
              <a:gd name="T120" fmla="*/ 2147483647 w 156"/>
              <a:gd name="T121" fmla="*/ 2147483647 h 161"/>
              <a:gd name="T122" fmla="*/ 2147483647 w 156"/>
              <a:gd name="T123" fmla="*/ 2147483647 h 1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61"/>
              <a:gd name="T188" fmla="*/ 156 w 156"/>
              <a:gd name="T189" fmla="*/ 161 h 1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61">
                <a:moveTo>
                  <a:pt x="156" y="134"/>
                </a:moveTo>
                <a:lnTo>
                  <a:pt x="142" y="117"/>
                </a:lnTo>
                <a:lnTo>
                  <a:pt x="144" y="104"/>
                </a:lnTo>
                <a:lnTo>
                  <a:pt x="142" y="94"/>
                </a:lnTo>
                <a:lnTo>
                  <a:pt x="137" y="94"/>
                </a:lnTo>
                <a:lnTo>
                  <a:pt x="129" y="90"/>
                </a:lnTo>
                <a:lnTo>
                  <a:pt x="121" y="87"/>
                </a:lnTo>
                <a:lnTo>
                  <a:pt x="116" y="81"/>
                </a:lnTo>
                <a:lnTo>
                  <a:pt x="110" y="75"/>
                </a:lnTo>
                <a:lnTo>
                  <a:pt x="106" y="67"/>
                </a:lnTo>
                <a:lnTo>
                  <a:pt x="102" y="62"/>
                </a:lnTo>
                <a:lnTo>
                  <a:pt x="102" y="56"/>
                </a:lnTo>
                <a:lnTo>
                  <a:pt x="106" y="46"/>
                </a:lnTo>
                <a:lnTo>
                  <a:pt x="110" y="40"/>
                </a:lnTo>
                <a:lnTo>
                  <a:pt x="102" y="37"/>
                </a:lnTo>
                <a:lnTo>
                  <a:pt x="96" y="27"/>
                </a:lnTo>
                <a:lnTo>
                  <a:pt x="89" y="16"/>
                </a:lnTo>
                <a:lnTo>
                  <a:pt x="85" y="6"/>
                </a:lnTo>
                <a:lnTo>
                  <a:pt x="83" y="6"/>
                </a:lnTo>
                <a:lnTo>
                  <a:pt x="69" y="4"/>
                </a:lnTo>
                <a:lnTo>
                  <a:pt x="56" y="0"/>
                </a:lnTo>
                <a:lnTo>
                  <a:pt x="52" y="0"/>
                </a:lnTo>
                <a:lnTo>
                  <a:pt x="48" y="0"/>
                </a:lnTo>
                <a:lnTo>
                  <a:pt x="39" y="10"/>
                </a:lnTo>
                <a:lnTo>
                  <a:pt x="27" y="21"/>
                </a:lnTo>
                <a:lnTo>
                  <a:pt x="29" y="39"/>
                </a:lnTo>
                <a:lnTo>
                  <a:pt x="27" y="54"/>
                </a:lnTo>
                <a:lnTo>
                  <a:pt x="23" y="60"/>
                </a:lnTo>
                <a:lnTo>
                  <a:pt x="18" y="65"/>
                </a:lnTo>
                <a:lnTo>
                  <a:pt x="10" y="71"/>
                </a:lnTo>
                <a:lnTo>
                  <a:pt x="0" y="75"/>
                </a:lnTo>
                <a:lnTo>
                  <a:pt x="2" y="87"/>
                </a:lnTo>
                <a:lnTo>
                  <a:pt x="2" y="92"/>
                </a:lnTo>
                <a:lnTo>
                  <a:pt x="4" y="96"/>
                </a:lnTo>
                <a:lnTo>
                  <a:pt x="14" y="102"/>
                </a:lnTo>
                <a:lnTo>
                  <a:pt x="27" y="108"/>
                </a:lnTo>
                <a:lnTo>
                  <a:pt x="48" y="117"/>
                </a:lnTo>
                <a:lnTo>
                  <a:pt x="60" y="121"/>
                </a:lnTo>
                <a:lnTo>
                  <a:pt x="69" y="125"/>
                </a:lnTo>
                <a:lnTo>
                  <a:pt x="75" y="131"/>
                </a:lnTo>
                <a:lnTo>
                  <a:pt x="79" y="136"/>
                </a:lnTo>
                <a:lnTo>
                  <a:pt x="83" y="146"/>
                </a:lnTo>
                <a:lnTo>
                  <a:pt x="83" y="150"/>
                </a:lnTo>
                <a:lnTo>
                  <a:pt x="85" y="154"/>
                </a:lnTo>
                <a:lnTo>
                  <a:pt x="89" y="156"/>
                </a:lnTo>
                <a:lnTo>
                  <a:pt x="93" y="158"/>
                </a:lnTo>
                <a:lnTo>
                  <a:pt x="98" y="161"/>
                </a:lnTo>
                <a:lnTo>
                  <a:pt x="106" y="159"/>
                </a:lnTo>
                <a:lnTo>
                  <a:pt x="112" y="161"/>
                </a:lnTo>
                <a:lnTo>
                  <a:pt x="121" y="161"/>
                </a:lnTo>
                <a:lnTo>
                  <a:pt x="137" y="161"/>
                </a:lnTo>
                <a:lnTo>
                  <a:pt x="139" y="142"/>
                </a:lnTo>
                <a:lnTo>
                  <a:pt x="142" y="140"/>
                </a:lnTo>
                <a:lnTo>
                  <a:pt x="146" y="138"/>
                </a:lnTo>
                <a:lnTo>
                  <a:pt x="156" y="134"/>
                </a:lnTo>
              </a:path>
            </a:pathLst>
          </a:custGeom>
          <a:solidFill>
            <a:srgbClr val="FFCC66"/>
          </a:solidFill>
          <a:ln w="0">
            <a:solidFill>
              <a:srgbClr val="6600FF"/>
            </a:solidFill>
            <a:round/>
            <a:headEnd/>
            <a:tailEnd/>
          </a:ln>
        </p:spPr>
        <p:txBody>
          <a:bodyPr/>
          <a:lstStyle/>
          <a:p>
            <a:endParaRPr lang="it-IT"/>
          </a:p>
        </p:txBody>
      </p:sp>
      <p:sp>
        <p:nvSpPr>
          <p:cNvPr id="15774" name="Freeform 723"/>
          <p:cNvSpPr>
            <a:spLocks noChangeAspect="1"/>
          </p:cNvSpPr>
          <p:nvPr/>
        </p:nvSpPr>
        <p:spPr bwMode="auto">
          <a:xfrm>
            <a:off x="5745163" y="3027363"/>
            <a:ext cx="379412" cy="300037"/>
          </a:xfrm>
          <a:custGeom>
            <a:avLst/>
            <a:gdLst>
              <a:gd name="T0" fmla="*/ 2147483647 w 224"/>
              <a:gd name="T1" fmla="*/ 2147483647 h 177"/>
              <a:gd name="T2" fmla="*/ 2147483647 w 224"/>
              <a:gd name="T3" fmla="*/ 2147483647 h 177"/>
              <a:gd name="T4" fmla="*/ 2147483647 w 224"/>
              <a:gd name="T5" fmla="*/ 2147483647 h 177"/>
              <a:gd name="T6" fmla="*/ 2147483647 w 224"/>
              <a:gd name="T7" fmla="*/ 2147483647 h 177"/>
              <a:gd name="T8" fmla="*/ 2147483647 w 224"/>
              <a:gd name="T9" fmla="*/ 2147483647 h 177"/>
              <a:gd name="T10" fmla="*/ 2147483647 w 224"/>
              <a:gd name="T11" fmla="*/ 2147483647 h 177"/>
              <a:gd name="T12" fmla="*/ 2147483647 w 224"/>
              <a:gd name="T13" fmla="*/ 2147483647 h 177"/>
              <a:gd name="T14" fmla="*/ 2147483647 w 224"/>
              <a:gd name="T15" fmla="*/ 2147483647 h 177"/>
              <a:gd name="T16" fmla="*/ 2147483647 w 224"/>
              <a:gd name="T17" fmla="*/ 2147483647 h 177"/>
              <a:gd name="T18" fmla="*/ 2147483647 w 224"/>
              <a:gd name="T19" fmla="*/ 2147483647 h 177"/>
              <a:gd name="T20" fmla="*/ 2147483647 w 224"/>
              <a:gd name="T21" fmla="*/ 2147483647 h 177"/>
              <a:gd name="T22" fmla="*/ 2147483647 w 224"/>
              <a:gd name="T23" fmla="*/ 2147483647 h 177"/>
              <a:gd name="T24" fmla="*/ 2147483647 w 224"/>
              <a:gd name="T25" fmla="*/ 2147483647 h 177"/>
              <a:gd name="T26" fmla="*/ 2147483647 w 224"/>
              <a:gd name="T27" fmla="*/ 2147483647 h 177"/>
              <a:gd name="T28" fmla="*/ 2147483647 w 224"/>
              <a:gd name="T29" fmla="*/ 2147483647 h 177"/>
              <a:gd name="T30" fmla="*/ 2147483647 w 224"/>
              <a:gd name="T31" fmla="*/ 2147483647 h 177"/>
              <a:gd name="T32" fmla="*/ 2147483647 w 224"/>
              <a:gd name="T33" fmla="*/ 2147483647 h 177"/>
              <a:gd name="T34" fmla="*/ 2147483647 w 224"/>
              <a:gd name="T35" fmla="*/ 2147483647 h 177"/>
              <a:gd name="T36" fmla="*/ 2147483647 w 224"/>
              <a:gd name="T37" fmla="*/ 2147483647 h 177"/>
              <a:gd name="T38" fmla="*/ 2147483647 w 224"/>
              <a:gd name="T39" fmla="*/ 2147483647 h 177"/>
              <a:gd name="T40" fmla="*/ 2147483647 w 224"/>
              <a:gd name="T41" fmla="*/ 2147483647 h 177"/>
              <a:gd name="T42" fmla="*/ 2147483647 w 224"/>
              <a:gd name="T43" fmla="*/ 2147483647 h 177"/>
              <a:gd name="T44" fmla="*/ 2147483647 w 224"/>
              <a:gd name="T45" fmla="*/ 2147483647 h 177"/>
              <a:gd name="T46" fmla="*/ 2147483647 w 224"/>
              <a:gd name="T47" fmla="*/ 2147483647 h 177"/>
              <a:gd name="T48" fmla="*/ 2147483647 w 224"/>
              <a:gd name="T49" fmla="*/ 2147483647 h 177"/>
              <a:gd name="T50" fmla="*/ 2147483647 w 224"/>
              <a:gd name="T51" fmla="*/ 2147483647 h 177"/>
              <a:gd name="T52" fmla="*/ 2147483647 w 224"/>
              <a:gd name="T53" fmla="*/ 2147483647 h 177"/>
              <a:gd name="T54" fmla="*/ 2147483647 w 224"/>
              <a:gd name="T55" fmla="*/ 2147483647 h 177"/>
              <a:gd name="T56" fmla="*/ 2147483647 w 224"/>
              <a:gd name="T57" fmla="*/ 2147483647 h 177"/>
              <a:gd name="T58" fmla="*/ 2147483647 w 224"/>
              <a:gd name="T59" fmla="*/ 2147483647 h 177"/>
              <a:gd name="T60" fmla="*/ 2147483647 w 224"/>
              <a:gd name="T61" fmla="*/ 2147483647 h 177"/>
              <a:gd name="T62" fmla="*/ 2147483647 w 224"/>
              <a:gd name="T63" fmla="*/ 2147483647 h 177"/>
              <a:gd name="T64" fmla="*/ 2147483647 w 224"/>
              <a:gd name="T65" fmla="*/ 2147483647 h 177"/>
              <a:gd name="T66" fmla="*/ 2147483647 w 224"/>
              <a:gd name="T67" fmla="*/ 2147483647 h 177"/>
              <a:gd name="T68" fmla="*/ 2147483647 w 224"/>
              <a:gd name="T69" fmla="*/ 2147483647 h 177"/>
              <a:gd name="T70" fmla="*/ 2147483647 w 224"/>
              <a:gd name="T71" fmla="*/ 2147483647 h 177"/>
              <a:gd name="T72" fmla="*/ 2147483647 w 224"/>
              <a:gd name="T73" fmla="*/ 2147483647 h 177"/>
              <a:gd name="T74" fmla="*/ 2147483647 w 224"/>
              <a:gd name="T75" fmla="*/ 2147483647 h 177"/>
              <a:gd name="T76" fmla="*/ 2147483647 w 224"/>
              <a:gd name="T77" fmla="*/ 2147483647 h 1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24"/>
              <a:gd name="T118" fmla="*/ 0 h 177"/>
              <a:gd name="T119" fmla="*/ 224 w 224"/>
              <a:gd name="T120" fmla="*/ 177 h 1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24" h="177">
                <a:moveTo>
                  <a:pt x="11" y="62"/>
                </a:moveTo>
                <a:lnTo>
                  <a:pt x="19" y="64"/>
                </a:lnTo>
                <a:lnTo>
                  <a:pt x="25" y="62"/>
                </a:lnTo>
                <a:lnTo>
                  <a:pt x="35" y="62"/>
                </a:lnTo>
                <a:lnTo>
                  <a:pt x="42" y="58"/>
                </a:lnTo>
                <a:lnTo>
                  <a:pt x="50" y="52"/>
                </a:lnTo>
                <a:lnTo>
                  <a:pt x="56" y="46"/>
                </a:lnTo>
                <a:lnTo>
                  <a:pt x="59" y="33"/>
                </a:lnTo>
                <a:lnTo>
                  <a:pt x="63" y="21"/>
                </a:lnTo>
                <a:lnTo>
                  <a:pt x="73" y="19"/>
                </a:lnTo>
                <a:lnTo>
                  <a:pt x="84" y="21"/>
                </a:lnTo>
                <a:lnTo>
                  <a:pt x="100" y="27"/>
                </a:lnTo>
                <a:lnTo>
                  <a:pt x="111" y="31"/>
                </a:lnTo>
                <a:lnTo>
                  <a:pt x="127" y="25"/>
                </a:lnTo>
                <a:lnTo>
                  <a:pt x="140" y="19"/>
                </a:lnTo>
                <a:lnTo>
                  <a:pt x="144" y="10"/>
                </a:lnTo>
                <a:lnTo>
                  <a:pt x="150" y="0"/>
                </a:lnTo>
                <a:lnTo>
                  <a:pt x="155" y="6"/>
                </a:lnTo>
                <a:lnTo>
                  <a:pt x="161" y="12"/>
                </a:lnTo>
                <a:lnTo>
                  <a:pt x="163" y="19"/>
                </a:lnTo>
                <a:lnTo>
                  <a:pt x="165" y="25"/>
                </a:lnTo>
                <a:lnTo>
                  <a:pt x="167" y="29"/>
                </a:lnTo>
                <a:lnTo>
                  <a:pt x="169" y="31"/>
                </a:lnTo>
                <a:lnTo>
                  <a:pt x="171" y="33"/>
                </a:lnTo>
                <a:lnTo>
                  <a:pt x="175" y="33"/>
                </a:lnTo>
                <a:lnTo>
                  <a:pt x="180" y="29"/>
                </a:lnTo>
                <a:lnTo>
                  <a:pt x="186" y="21"/>
                </a:lnTo>
                <a:lnTo>
                  <a:pt x="213" y="21"/>
                </a:lnTo>
                <a:lnTo>
                  <a:pt x="219" y="21"/>
                </a:lnTo>
                <a:lnTo>
                  <a:pt x="222" y="25"/>
                </a:lnTo>
                <a:lnTo>
                  <a:pt x="224" y="31"/>
                </a:lnTo>
                <a:lnTo>
                  <a:pt x="209" y="33"/>
                </a:lnTo>
                <a:lnTo>
                  <a:pt x="192" y="35"/>
                </a:lnTo>
                <a:lnTo>
                  <a:pt x="182" y="37"/>
                </a:lnTo>
                <a:lnTo>
                  <a:pt x="176" y="39"/>
                </a:lnTo>
                <a:lnTo>
                  <a:pt x="171" y="42"/>
                </a:lnTo>
                <a:lnTo>
                  <a:pt x="169" y="48"/>
                </a:lnTo>
                <a:lnTo>
                  <a:pt x="175" y="56"/>
                </a:lnTo>
                <a:lnTo>
                  <a:pt x="180" y="62"/>
                </a:lnTo>
                <a:lnTo>
                  <a:pt x="175" y="69"/>
                </a:lnTo>
                <a:lnTo>
                  <a:pt x="169" y="81"/>
                </a:lnTo>
                <a:lnTo>
                  <a:pt x="163" y="83"/>
                </a:lnTo>
                <a:lnTo>
                  <a:pt x="159" y="89"/>
                </a:lnTo>
                <a:lnTo>
                  <a:pt x="155" y="96"/>
                </a:lnTo>
                <a:lnTo>
                  <a:pt x="152" y="104"/>
                </a:lnTo>
                <a:lnTo>
                  <a:pt x="150" y="121"/>
                </a:lnTo>
                <a:lnTo>
                  <a:pt x="150" y="136"/>
                </a:lnTo>
                <a:lnTo>
                  <a:pt x="142" y="133"/>
                </a:lnTo>
                <a:lnTo>
                  <a:pt x="136" y="131"/>
                </a:lnTo>
                <a:lnTo>
                  <a:pt x="127" y="136"/>
                </a:lnTo>
                <a:lnTo>
                  <a:pt x="119" y="142"/>
                </a:lnTo>
                <a:lnTo>
                  <a:pt x="115" y="144"/>
                </a:lnTo>
                <a:lnTo>
                  <a:pt x="113" y="146"/>
                </a:lnTo>
                <a:lnTo>
                  <a:pt x="111" y="150"/>
                </a:lnTo>
                <a:lnTo>
                  <a:pt x="109" y="154"/>
                </a:lnTo>
                <a:lnTo>
                  <a:pt x="107" y="161"/>
                </a:lnTo>
                <a:lnTo>
                  <a:pt x="107" y="167"/>
                </a:lnTo>
                <a:lnTo>
                  <a:pt x="88" y="173"/>
                </a:lnTo>
                <a:lnTo>
                  <a:pt x="63" y="177"/>
                </a:lnTo>
                <a:lnTo>
                  <a:pt x="42" y="175"/>
                </a:lnTo>
                <a:lnTo>
                  <a:pt x="27" y="171"/>
                </a:lnTo>
                <a:lnTo>
                  <a:pt x="31" y="159"/>
                </a:lnTo>
                <a:lnTo>
                  <a:pt x="36" y="146"/>
                </a:lnTo>
                <a:lnTo>
                  <a:pt x="35" y="140"/>
                </a:lnTo>
                <a:lnTo>
                  <a:pt x="31" y="138"/>
                </a:lnTo>
                <a:lnTo>
                  <a:pt x="27" y="138"/>
                </a:lnTo>
                <a:lnTo>
                  <a:pt x="21" y="138"/>
                </a:lnTo>
                <a:lnTo>
                  <a:pt x="17" y="136"/>
                </a:lnTo>
                <a:lnTo>
                  <a:pt x="13" y="133"/>
                </a:lnTo>
                <a:lnTo>
                  <a:pt x="11" y="127"/>
                </a:lnTo>
                <a:lnTo>
                  <a:pt x="10" y="119"/>
                </a:lnTo>
                <a:lnTo>
                  <a:pt x="8" y="104"/>
                </a:lnTo>
                <a:lnTo>
                  <a:pt x="8" y="96"/>
                </a:lnTo>
                <a:lnTo>
                  <a:pt x="4" y="92"/>
                </a:lnTo>
                <a:lnTo>
                  <a:pt x="0" y="89"/>
                </a:lnTo>
                <a:lnTo>
                  <a:pt x="6" y="81"/>
                </a:lnTo>
                <a:lnTo>
                  <a:pt x="10" y="75"/>
                </a:lnTo>
                <a:lnTo>
                  <a:pt x="11" y="67"/>
                </a:lnTo>
                <a:lnTo>
                  <a:pt x="11" y="62"/>
                </a:lnTo>
                <a:close/>
              </a:path>
            </a:pathLst>
          </a:custGeom>
          <a:solidFill>
            <a:srgbClr val="FFCC66"/>
          </a:solidFill>
          <a:ln w="9525">
            <a:noFill/>
            <a:round/>
            <a:headEnd/>
            <a:tailEnd/>
          </a:ln>
        </p:spPr>
        <p:txBody>
          <a:bodyPr/>
          <a:lstStyle/>
          <a:p>
            <a:endParaRPr lang="it-IT"/>
          </a:p>
        </p:txBody>
      </p:sp>
      <p:sp>
        <p:nvSpPr>
          <p:cNvPr id="15775" name="Freeform 724"/>
          <p:cNvSpPr>
            <a:spLocks noChangeAspect="1"/>
          </p:cNvSpPr>
          <p:nvPr/>
        </p:nvSpPr>
        <p:spPr bwMode="auto">
          <a:xfrm>
            <a:off x="5745163" y="3027363"/>
            <a:ext cx="379412" cy="300037"/>
          </a:xfrm>
          <a:custGeom>
            <a:avLst/>
            <a:gdLst>
              <a:gd name="T0" fmla="*/ 2147483647 w 224"/>
              <a:gd name="T1" fmla="*/ 2147483647 h 177"/>
              <a:gd name="T2" fmla="*/ 2147483647 w 224"/>
              <a:gd name="T3" fmla="*/ 2147483647 h 177"/>
              <a:gd name="T4" fmla="*/ 2147483647 w 224"/>
              <a:gd name="T5" fmla="*/ 2147483647 h 177"/>
              <a:gd name="T6" fmla="*/ 2147483647 w 224"/>
              <a:gd name="T7" fmla="*/ 2147483647 h 177"/>
              <a:gd name="T8" fmla="*/ 2147483647 w 224"/>
              <a:gd name="T9" fmla="*/ 2147483647 h 177"/>
              <a:gd name="T10" fmla="*/ 2147483647 w 224"/>
              <a:gd name="T11" fmla="*/ 2147483647 h 177"/>
              <a:gd name="T12" fmla="*/ 2147483647 w 224"/>
              <a:gd name="T13" fmla="*/ 2147483647 h 177"/>
              <a:gd name="T14" fmla="*/ 2147483647 w 224"/>
              <a:gd name="T15" fmla="*/ 2147483647 h 177"/>
              <a:gd name="T16" fmla="*/ 2147483647 w 224"/>
              <a:gd name="T17" fmla="*/ 2147483647 h 177"/>
              <a:gd name="T18" fmla="*/ 2147483647 w 224"/>
              <a:gd name="T19" fmla="*/ 2147483647 h 177"/>
              <a:gd name="T20" fmla="*/ 2147483647 w 224"/>
              <a:gd name="T21" fmla="*/ 2147483647 h 177"/>
              <a:gd name="T22" fmla="*/ 2147483647 w 224"/>
              <a:gd name="T23" fmla="*/ 2147483647 h 177"/>
              <a:gd name="T24" fmla="*/ 2147483647 w 224"/>
              <a:gd name="T25" fmla="*/ 2147483647 h 177"/>
              <a:gd name="T26" fmla="*/ 2147483647 w 224"/>
              <a:gd name="T27" fmla="*/ 2147483647 h 177"/>
              <a:gd name="T28" fmla="*/ 2147483647 w 224"/>
              <a:gd name="T29" fmla="*/ 2147483647 h 177"/>
              <a:gd name="T30" fmla="*/ 2147483647 w 224"/>
              <a:gd name="T31" fmla="*/ 2147483647 h 177"/>
              <a:gd name="T32" fmla="*/ 2147483647 w 224"/>
              <a:gd name="T33" fmla="*/ 2147483647 h 177"/>
              <a:gd name="T34" fmla="*/ 2147483647 w 224"/>
              <a:gd name="T35" fmla="*/ 2147483647 h 177"/>
              <a:gd name="T36" fmla="*/ 2147483647 w 224"/>
              <a:gd name="T37" fmla="*/ 2147483647 h 177"/>
              <a:gd name="T38" fmla="*/ 2147483647 w 224"/>
              <a:gd name="T39" fmla="*/ 2147483647 h 177"/>
              <a:gd name="T40" fmla="*/ 2147483647 w 224"/>
              <a:gd name="T41" fmla="*/ 2147483647 h 177"/>
              <a:gd name="T42" fmla="*/ 2147483647 w 224"/>
              <a:gd name="T43" fmla="*/ 2147483647 h 177"/>
              <a:gd name="T44" fmla="*/ 2147483647 w 224"/>
              <a:gd name="T45" fmla="*/ 2147483647 h 177"/>
              <a:gd name="T46" fmla="*/ 2147483647 w 224"/>
              <a:gd name="T47" fmla="*/ 2147483647 h 177"/>
              <a:gd name="T48" fmla="*/ 2147483647 w 224"/>
              <a:gd name="T49" fmla="*/ 2147483647 h 177"/>
              <a:gd name="T50" fmla="*/ 2147483647 w 224"/>
              <a:gd name="T51" fmla="*/ 2147483647 h 177"/>
              <a:gd name="T52" fmla="*/ 2147483647 w 224"/>
              <a:gd name="T53" fmla="*/ 2147483647 h 177"/>
              <a:gd name="T54" fmla="*/ 2147483647 w 224"/>
              <a:gd name="T55" fmla="*/ 2147483647 h 177"/>
              <a:gd name="T56" fmla="*/ 2147483647 w 224"/>
              <a:gd name="T57" fmla="*/ 2147483647 h 177"/>
              <a:gd name="T58" fmla="*/ 2147483647 w 224"/>
              <a:gd name="T59" fmla="*/ 2147483647 h 177"/>
              <a:gd name="T60" fmla="*/ 2147483647 w 224"/>
              <a:gd name="T61" fmla="*/ 2147483647 h 177"/>
              <a:gd name="T62" fmla="*/ 2147483647 w 224"/>
              <a:gd name="T63" fmla="*/ 2147483647 h 177"/>
              <a:gd name="T64" fmla="*/ 2147483647 w 224"/>
              <a:gd name="T65" fmla="*/ 2147483647 h 177"/>
              <a:gd name="T66" fmla="*/ 2147483647 w 224"/>
              <a:gd name="T67" fmla="*/ 2147483647 h 177"/>
              <a:gd name="T68" fmla="*/ 2147483647 w 224"/>
              <a:gd name="T69" fmla="*/ 2147483647 h 177"/>
              <a:gd name="T70" fmla="*/ 2147483647 w 224"/>
              <a:gd name="T71" fmla="*/ 2147483647 h 177"/>
              <a:gd name="T72" fmla="*/ 2147483647 w 224"/>
              <a:gd name="T73" fmla="*/ 2147483647 h 177"/>
              <a:gd name="T74" fmla="*/ 2147483647 w 224"/>
              <a:gd name="T75" fmla="*/ 2147483647 h 177"/>
              <a:gd name="T76" fmla="*/ 2147483647 w 224"/>
              <a:gd name="T77" fmla="*/ 2147483647 h 177"/>
              <a:gd name="T78" fmla="*/ 2147483647 w 224"/>
              <a:gd name="T79" fmla="*/ 2147483647 h 177"/>
              <a:gd name="T80" fmla="*/ 2147483647 w 224"/>
              <a:gd name="T81" fmla="*/ 2147483647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4"/>
              <a:gd name="T124" fmla="*/ 0 h 177"/>
              <a:gd name="T125" fmla="*/ 224 w 224"/>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4" h="177">
                <a:moveTo>
                  <a:pt x="11" y="62"/>
                </a:moveTo>
                <a:lnTo>
                  <a:pt x="19" y="64"/>
                </a:lnTo>
                <a:lnTo>
                  <a:pt x="25" y="62"/>
                </a:lnTo>
                <a:lnTo>
                  <a:pt x="35" y="62"/>
                </a:lnTo>
                <a:lnTo>
                  <a:pt x="42" y="58"/>
                </a:lnTo>
                <a:lnTo>
                  <a:pt x="50" y="52"/>
                </a:lnTo>
                <a:lnTo>
                  <a:pt x="56" y="46"/>
                </a:lnTo>
                <a:lnTo>
                  <a:pt x="59" y="33"/>
                </a:lnTo>
                <a:lnTo>
                  <a:pt x="63" y="21"/>
                </a:lnTo>
                <a:lnTo>
                  <a:pt x="73" y="19"/>
                </a:lnTo>
                <a:lnTo>
                  <a:pt x="84" y="21"/>
                </a:lnTo>
                <a:lnTo>
                  <a:pt x="100" y="27"/>
                </a:lnTo>
                <a:lnTo>
                  <a:pt x="111" y="31"/>
                </a:lnTo>
                <a:lnTo>
                  <a:pt x="127" y="25"/>
                </a:lnTo>
                <a:lnTo>
                  <a:pt x="140" y="19"/>
                </a:lnTo>
                <a:lnTo>
                  <a:pt x="144" y="10"/>
                </a:lnTo>
                <a:lnTo>
                  <a:pt x="150" y="0"/>
                </a:lnTo>
                <a:lnTo>
                  <a:pt x="155" y="6"/>
                </a:lnTo>
                <a:lnTo>
                  <a:pt x="161" y="12"/>
                </a:lnTo>
                <a:lnTo>
                  <a:pt x="163" y="19"/>
                </a:lnTo>
                <a:lnTo>
                  <a:pt x="165" y="25"/>
                </a:lnTo>
                <a:lnTo>
                  <a:pt x="167" y="29"/>
                </a:lnTo>
                <a:lnTo>
                  <a:pt x="169" y="31"/>
                </a:lnTo>
                <a:lnTo>
                  <a:pt x="171" y="33"/>
                </a:lnTo>
                <a:lnTo>
                  <a:pt x="175" y="33"/>
                </a:lnTo>
                <a:lnTo>
                  <a:pt x="180" y="29"/>
                </a:lnTo>
                <a:lnTo>
                  <a:pt x="186" y="21"/>
                </a:lnTo>
                <a:lnTo>
                  <a:pt x="213" y="21"/>
                </a:lnTo>
                <a:lnTo>
                  <a:pt x="219" y="21"/>
                </a:lnTo>
                <a:lnTo>
                  <a:pt x="222" y="25"/>
                </a:lnTo>
                <a:lnTo>
                  <a:pt x="224" y="31"/>
                </a:lnTo>
                <a:lnTo>
                  <a:pt x="209" y="33"/>
                </a:lnTo>
                <a:lnTo>
                  <a:pt x="192" y="35"/>
                </a:lnTo>
                <a:lnTo>
                  <a:pt x="182" y="37"/>
                </a:lnTo>
                <a:lnTo>
                  <a:pt x="176" y="39"/>
                </a:lnTo>
                <a:lnTo>
                  <a:pt x="171" y="42"/>
                </a:lnTo>
                <a:lnTo>
                  <a:pt x="169" y="48"/>
                </a:lnTo>
                <a:lnTo>
                  <a:pt x="175" y="56"/>
                </a:lnTo>
                <a:lnTo>
                  <a:pt x="180" y="62"/>
                </a:lnTo>
                <a:lnTo>
                  <a:pt x="175" y="69"/>
                </a:lnTo>
                <a:lnTo>
                  <a:pt x="169" y="81"/>
                </a:lnTo>
                <a:lnTo>
                  <a:pt x="163" y="83"/>
                </a:lnTo>
                <a:lnTo>
                  <a:pt x="159" y="89"/>
                </a:lnTo>
                <a:lnTo>
                  <a:pt x="155" y="96"/>
                </a:lnTo>
                <a:lnTo>
                  <a:pt x="152" y="104"/>
                </a:lnTo>
                <a:lnTo>
                  <a:pt x="150" y="121"/>
                </a:lnTo>
                <a:lnTo>
                  <a:pt x="150" y="136"/>
                </a:lnTo>
                <a:lnTo>
                  <a:pt x="142" y="133"/>
                </a:lnTo>
                <a:lnTo>
                  <a:pt x="136" y="131"/>
                </a:lnTo>
                <a:lnTo>
                  <a:pt x="127" y="136"/>
                </a:lnTo>
                <a:lnTo>
                  <a:pt x="119" y="142"/>
                </a:lnTo>
                <a:lnTo>
                  <a:pt x="115" y="144"/>
                </a:lnTo>
                <a:lnTo>
                  <a:pt x="113" y="146"/>
                </a:lnTo>
                <a:lnTo>
                  <a:pt x="111" y="150"/>
                </a:lnTo>
                <a:lnTo>
                  <a:pt x="109" y="154"/>
                </a:lnTo>
                <a:lnTo>
                  <a:pt x="107" y="161"/>
                </a:lnTo>
                <a:lnTo>
                  <a:pt x="107" y="167"/>
                </a:lnTo>
                <a:lnTo>
                  <a:pt x="88" y="173"/>
                </a:lnTo>
                <a:lnTo>
                  <a:pt x="63" y="177"/>
                </a:lnTo>
                <a:lnTo>
                  <a:pt x="42" y="175"/>
                </a:lnTo>
                <a:lnTo>
                  <a:pt x="27" y="171"/>
                </a:lnTo>
                <a:lnTo>
                  <a:pt x="31" y="159"/>
                </a:lnTo>
                <a:lnTo>
                  <a:pt x="36" y="146"/>
                </a:lnTo>
                <a:lnTo>
                  <a:pt x="35" y="140"/>
                </a:lnTo>
                <a:lnTo>
                  <a:pt x="31" y="138"/>
                </a:lnTo>
                <a:lnTo>
                  <a:pt x="27" y="138"/>
                </a:lnTo>
                <a:lnTo>
                  <a:pt x="21" y="138"/>
                </a:lnTo>
                <a:lnTo>
                  <a:pt x="17" y="136"/>
                </a:lnTo>
                <a:lnTo>
                  <a:pt x="13" y="133"/>
                </a:lnTo>
                <a:lnTo>
                  <a:pt x="11" y="127"/>
                </a:lnTo>
                <a:lnTo>
                  <a:pt x="10" y="119"/>
                </a:lnTo>
                <a:lnTo>
                  <a:pt x="8" y="104"/>
                </a:lnTo>
                <a:lnTo>
                  <a:pt x="8" y="96"/>
                </a:lnTo>
                <a:lnTo>
                  <a:pt x="4" y="92"/>
                </a:lnTo>
                <a:lnTo>
                  <a:pt x="0" y="89"/>
                </a:lnTo>
                <a:lnTo>
                  <a:pt x="6" y="81"/>
                </a:lnTo>
                <a:lnTo>
                  <a:pt x="10" y="75"/>
                </a:lnTo>
                <a:lnTo>
                  <a:pt x="11" y="67"/>
                </a:lnTo>
                <a:lnTo>
                  <a:pt x="11" y="62"/>
                </a:lnTo>
              </a:path>
            </a:pathLst>
          </a:custGeom>
          <a:solidFill>
            <a:srgbClr val="FFCC66"/>
          </a:solidFill>
          <a:ln w="0">
            <a:solidFill>
              <a:srgbClr val="6600FF"/>
            </a:solidFill>
            <a:round/>
            <a:headEnd/>
            <a:tailEnd/>
          </a:ln>
        </p:spPr>
        <p:txBody>
          <a:bodyPr/>
          <a:lstStyle/>
          <a:p>
            <a:endParaRPr lang="it-IT"/>
          </a:p>
        </p:txBody>
      </p:sp>
      <p:sp>
        <p:nvSpPr>
          <p:cNvPr id="15776" name="Freeform 725"/>
          <p:cNvSpPr>
            <a:spLocks noChangeAspect="1"/>
          </p:cNvSpPr>
          <p:nvPr/>
        </p:nvSpPr>
        <p:spPr bwMode="auto">
          <a:xfrm>
            <a:off x="5786438" y="3081338"/>
            <a:ext cx="415925" cy="434975"/>
          </a:xfrm>
          <a:custGeom>
            <a:avLst/>
            <a:gdLst>
              <a:gd name="T0" fmla="*/ 2147483647 w 245"/>
              <a:gd name="T1" fmla="*/ 2147483647 h 257"/>
              <a:gd name="T2" fmla="*/ 2147483647 w 245"/>
              <a:gd name="T3" fmla="*/ 2147483647 h 257"/>
              <a:gd name="T4" fmla="*/ 2147483647 w 245"/>
              <a:gd name="T5" fmla="*/ 2147483647 h 257"/>
              <a:gd name="T6" fmla="*/ 2147483647 w 245"/>
              <a:gd name="T7" fmla="*/ 2147483647 h 257"/>
              <a:gd name="T8" fmla="*/ 2147483647 w 245"/>
              <a:gd name="T9" fmla="*/ 2147483647 h 257"/>
              <a:gd name="T10" fmla="*/ 2147483647 w 245"/>
              <a:gd name="T11" fmla="*/ 2147483647 h 257"/>
              <a:gd name="T12" fmla="*/ 2147483647 w 245"/>
              <a:gd name="T13" fmla="*/ 2147483647 h 257"/>
              <a:gd name="T14" fmla="*/ 2147483647 w 245"/>
              <a:gd name="T15" fmla="*/ 2147483647 h 257"/>
              <a:gd name="T16" fmla="*/ 2147483647 w 245"/>
              <a:gd name="T17" fmla="*/ 2147483647 h 257"/>
              <a:gd name="T18" fmla="*/ 2147483647 w 245"/>
              <a:gd name="T19" fmla="*/ 2147483647 h 257"/>
              <a:gd name="T20" fmla="*/ 2147483647 w 245"/>
              <a:gd name="T21" fmla="*/ 2147483647 h 257"/>
              <a:gd name="T22" fmla="*/ 2147483647 w 245"/>
              <a:gd name="T23" fmla="*/ 2147483647 h 257"/>
              <a:gd name="T24" fmla="*/ 2147483647 w 245"/>
              <a:gd name="T25" fmla="*/ 2147483647 h 257"/>
              <a:gd name="T26" fmla="*/ 2147483647 w 245"/>
              <a:gd name="T27" fmla="*/ 2147483647 h 257"/>
              <a:gd name="T28" fmla="*/ 2147483647 w 245"/>
              <a:gd name="T29" fmla="*/ 2147483647 h 257"/>
              <a:gd name="T30" fmla="*/ 2147483647 w 245"/>
              <a:gd name="T31" fmla="*/ 2147483647 h 257"/>
              <a:gd name="T32" fmla="*/ 2147483647 w 245"/>
              <a:gd name="T33" fmla="*/ 2147483647 h 257"/>
              <a:gd name="T34" fmla="*/ 2147483647 w 245"/>
              <a:gd name="T35" fmla="*/ 2147483647 h 257"/>
              <a:gd name="T36" fmla="*/ 2147483647 w 245"/>
              <a:gd name="T37" fmla="*/ 2147483647 h 257"/>
              <a:gd name="T38" fmla="*/ 2147483647 w 245"/>
              <a:gd name="T39" fmla="*/ 2147483647 h 257"/>
              <a:gd name="T40" fmla="*/ 2147483647 w 245"/>
              <a:gd name="T41" fmla="*/ 2147483647 h 257"/>
              <a:gd name="T42" fmla="*/ 2147483647 w 245"/>
              <a:gd name="T43" fmla="*/ 2147483647 h 257"/>
              <a:gd name="T44" fmla="*/ 2147483647 w 245"/>
              <a:gd name="T45" fmla="*/ 2147483647 h 257"/>
              <a:gd name="T46" fmla="*/ 2147483647 w 245"/>
              <a:gd name="T47" fmla="*/ 2147483647 h 257"/>
              <a:gd name="T48" fmla="*/ 2147483647 w 245"/>
              <a:gd name="T49" fmla="*/ 2147483647 h 257"/>
              <a:gd name="T50" fmla="*/ 2147483647 w 245"/>
              <a:gd name="T51" fmla="*/ 2147483647 h 257"/>
              <a:gd name="T52" fmla="*/ 2147483647 w 245"/>
              <a:gd name="T53" fmla="*/ 2147483647 h 257"/>
              <a:gd name="T54" fmla="*/ 2147483647 w 245"/>
              <a:gd name="T55" fmla="*/ 2147483647 h 257"/>
              <a:gd name="T56" fmla="*/ 2147483647 w 245"/>
              <a:gd name="T57" fmla="*/ 2147483647 h 257"/>
              <a:gd name="T58" fmla="*/ 2147483647 w 245"/>
              <a:gd name="T59" fmla="*/ 2147483647 h 257"/>
              <a:gd name="T60" fmla="*/ 2147483647 w 245"/>
              <a:gd name="T61" fmla="*/ 2147483647 h 257"/>
              <a:gd name="T62" fmla="*/ 2147483647 w 245"/>
              <a:gd name="T63" fmla="*/ 2147483647 h 257"/>
              <a:gd name="T64" fmla="*/ 2147483647 w 245"/>
              <a:gd name="T65" fmla="*/ 2147483647 h 257"/>
              <a:gd name="T66" fmla="*/ 2147483647 w 245"/>
              <a:gd name="T67" fmla="*/ 2147483647 h 257"/>
              <a:gd name="T68" fmla="*/ 2147483647 w 245"/>
              <a:gd name="T69" fmla="*/ 2147483647 h 257"/>
              <a:gd name="T70" fmla="*/ 2147483647 w 245"/>
              <a:gd name="T71" fmla="*/ 2147483647 h 257"/>
              <a:gd name="T72" fmla="*/ 2147483647 w 245"/>
              <a:gd name="T73" fmla="*/ 2147483647 h 257"/>
              <a:gd name="T74" fmla="*/ 2147483647 w 245"/>
              <a:gd name="T75" fmla="*/ 2147483647 h 257"/>
              <a:gd name="T76" fmla="*/ 2147483647 w 245"/>
              <a:gd name="T77" fmla="*/ 2147483647 h 257"/>
              <a:gd name="T78" fmla="*/ 2147483647 w 245"/>
              <a:gd name="T79" fmla="*/ 2147483647 h 257"/>
              <a:gd name="T80" fmla="*/ 2147483647 w 245"/>
              <a:gd name="T81" fmla="*/ 2147483647 h 257"/>
              <a:gd name="T82" fmla="*/ 2147483647 w 245"/>
              <a:gd name="T83" fmla="*/ 2147483647 h 257"/>
              <a:gd name="T84" fmla="*/ 2147483647 w 245"/>
              <a:gd name="T85" fmla="*/ 2147483647 h 257"/>
              <a:gd name="T86" fmla="*/ 2147483647 w 245"/>
              <a:gd name="T87" fmla="*/ 2147483647 h 257"/>
              <a:gd name="T88" fmla="*/ 2147483647 w 245"/>
              <a:gd name="T89" fmla="*/ 2147483647 h 257"/>
              <a:gd name="T90" fmla="*/ 2147483647 w 245"/>
              <a:gd name="T91" fmla="*/ 2147483647 h 257"/>
              <a:gd name="T92" fmla="*/ 2147483647 w 245"/>
              <a:gd name="T93" fmla="*/ 2147483647 h 257"/>
              <a:gd name="T94" fmla="*/ 2147483647 w 245"/>
              <a:gd name="T95" fmla="*/ 2147483647 h 257"/>
              <a:gd name="T96" fmla="*/ 2147483647 w 245"/>
              <a:gd name="T97" fmla="*/ 2147483647 h 257"/>
              <a:gd name="T98" fmla="*/ 2147483647 w 245"/>
              <a:gd name="T99" fmla="*/ 2147483647 h 257"/>
              <a:gd name="T100" fmla="*/ 2147483647 w 245"/>
              <a:gd name="T101" fmla="*/ 2147483647 h 2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5"/>
              <a:gd name="T154" fmla="*/ 0 h 257"/>
              <a:gd name="T155" fmla="*/ 245 w 245"/>
              <a:gd name="T156" fmla="*/ 257 h 2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5" h="257">
                <a:moveTo>
                  <a:pt x="245" y="31"/>
                </a:moveTo>
                <a:lnTo>
                  <a:pt x="238" y="29"/>
                </a:lnTo>
                <a:lnTo>
                  <a:pt x="230" y="27"/>
                </a:lnTo>
                <a:lnTo>
                  <a:pt x="224" y="23"/>
                </a:lnTo>
                <a:lnTo>
                  <a:pt x="219" y="19"/>
                </a:lnTo>
                <a:lnTo>
                  <a:pt x="209" y="10"/>
                </a:lnTo>
                <a:lnTo>
                  <a:pt x="199" y="0"/>
                </a:lnTo>
                <a:lnTo>
                  <a:pt x="184" y="2"/>
                </a:lnTo>
                <a:lnTo>
                  <a:pt x="167" y="4"/>
                </a:lnTo>
                <a:lnTo>
                  <a:pt x="157" y="6"/>
                </a:lnTo>
                <a:lnTo>
                  <a:pt x="151" y="8"/>
                </a:lnTo>
                <a:lnTo>
                  <a:pt x="146" y="11"/>
                </a:lnTo>
                <a:lnTo>
                  <a:pt x="144" y="17"/>
                </a:lnTo>
                <a:lnTo>
                  <a:pt x="150" y="25"/>
                </a:lnTo>
                <a:lnTo>
                  <a:pt x="155" y="31"/>
                </a:lnTo>
                <a:lnTo>
                  <a:pt x="150" y="38"/>
                </a:lnTo>
                <a:lnTo>
                  <a:pt x="144" y="50"/>
                </a:lnTo>
                <a:lnTo>
                  <a:pt x="138" y="52"/>
                </a:lnTo>
                <a:lnTo>
                  <a:pt x="134" y="58"/>
                </a:lnTo>
                <a:lnTo>
                  <a:pt x="130" y="65"/>
                </a:lnTo>
                <a:lnTo>
                  <a:pt x="127" y="73"/>
                </a:lnTo>
                <a:lnTo>
                  <a:pt x="125" y="90"/>
                </a:lnTo>
                <a:lnTo>
                  <a:pt x="125" y="105"/>
                </a:lnTo>
                <a:lnTo>
                  <a:pt x="117" y="102"/>
                </a:lnTo>
                <a:lnTo>
                  <a:pt x="111" y="100"/>
                </a:lnTo>
                <a:lnTo>
                  <a:pt x="102" y="105"/>
                </a:lnTo>
                <a:lnTo>
                  <a:pt x="94" y="111"/>
                </a:lnTo>
                <a:lnTo>
                  <a:pt x="90" y="113"/>
                </a:lnTo>
                <a:lnTo>
                  <a:pt x="88" y="115"/>
                </a:lnTo>
                <a:lnTo>
                  <a:pt x="86" y="119"/>
                </a:lnTo>
                <a:lnTo>
                  <a:pt x="84" y="123"/>
                </a:lnTo>
                <a:lnTo>
                  <a:pt x="82" y="130"/>
                </a:lnTo>
                <a:lnTo>
                  <a:pt x="82" y="136"/>
                </a:lnTo>
                <a:lnTo>
                  <a:pt x="63" y="142"/>
                </a:lnTo>
                <a:lnTo>
                  <a:pt x="38" y="146"/>
                </a:lnTo>
                <a:lnTo>
                  <a:pt x="17" y="144"/>
                </a:lnTo>
                <a:lnTo>
                  <a:pt x="0" y="140"/>
                </a:lnTo>
                <a:lnTo>
                  <a:pt x="6" y="150"/>
                </a:lnTo>
                <a:lnTo>
                  <a:pt x="15" y="159"/>
                </a:lnTo>
                <a:lnTo>
                  <a:pt x="27" y="169"/>
                </a:lnTo>
                <a:lnTo>
                  <a:pt x="36" y="173"/>
                </a:lnTo>
                <a:lnTo>
                  <a:pt x="36" y="178"/>
                </a:lnTo>
                <a:lnTo>
                  <a:pt x="36" y="184"/>
                </a:lnTo>
                <a:lnTo>
                  <a:pt x="38" y="188"/>
                </a:lnTo>
                <a:lnTo>
                  <a:pt x="44" y="190"/>
                </a:lnTo>
                <a:lnTo>
                  <a:pt x="44" y="196"/>
                </a:lnTo>
                <a:lnTo>
                  <a:pt x="38" y="199"/>
                </a:lnTo>
                <a:lnTo>
                  <a:pt x="33" y="203"/>
                </a:lnTo>
                <a:lnTo>
                  <a:pt x="27" y="209"/>
                </a:lnTo>
                <a:lnTo>
                  <a:pt x="25" y="215"/>
                </a:lnTo>
                <a:lnTo>
                  <a:pt x="25" y="219"/>
                </a:lnTo>
                <a:lnTo>
                  <a:pt x="25" y="228"/>
                </a:lnTo>
                <a:lnTo>
                  <a:pt x="52" y="226"/>
                </a:lnTo>
                <a:lnTo>
                  <a:pt x="79" y="224"/>
                </a:lnTo>
                <a:lnTo>
                  <a:pt x="86" y="224"/>
                </a:lnTo>
                <a:lnTo>
                  <a:pt x="98" y="224"/>
                </a:lnTo>
                <a:lnTo>
                  <a:pt x="98" y="228"/>
                </a:lnTo>
                <a:lnTo>
                  <a:pt x="100" y="234"/>
                </a:lnTo>
                <a:lnTo>
                  <a:pt x="103" y="238"/>
                </a:lnTo>
                <a:lnTo>
                  <a:pt x="109" y="242"/>
                </a:lnTo>
                <a:lnTo>
                  <a:pt x="121" y="249"/>
                </a:lnTo>
                <a:lnTo>
                  <a:pt x="132" y="251"/>
                </a:lnTo>
                <a:lnTo>
                  <a:pt x="132" y="257"/>
                </a:lnTo>
                <a:lnTo>
                  <a:pt x="134" y="257"/>
                </a:lnTo>
                <a:lnTo>
                  <a:pt x="134" y="253"/>
                </a:lnTo>
                <a:lnTo>
                  <a:pt x="136" y="251"/>
                </a:lnTo>
                <a:lnTo>
                  <a:pt x="138" y="249"/>
                </a:lnTo>
                <a:lnTo>
                  <a:pt x="140" y="247"/>
                </a:lnTo>
                <a:lnTo>
                  <a:pt x="148" y="246"/>
                </a:lnTo>
                <a:lnTo>
                  <a:pt x="155" y="244"/>
                </a:lnTo>
                <a:lnTo>
                  <a:pt x="163" y="242"/>
                </a:lnTo>
                <a:lnTo>
                  <a:pt x="171" y="242"/>
                </a:lnTo>
                <a:lnTo>
                  <a:pt x="178" y="238"/>
                </a:lnTo>
                <a:lnTo>
                  <a:pt x="184" y="230"/>
                </a:lnTo>
                <a:lnTo>
                  <a:pt x="176" y="226"/>
                </a:lnTo>
                <a:lnTo>
                  <a:pt x="169" y="219"/>
                </a:lnTo>
                <a:lnTo>
                  <a:pt x="161" y="209"/>
                </a:lnTo>
                <a:lnTo>
                  <a:pt x="159" y="199"/>
                </a:lnTo>
                <a:lnTo>
                  <a:pt x="155" y="198"/>
                </a:lnTo>
                <a:lnTo>
                  <a:pt x="151" y="192"/>
                </a:lnTo>
                <a:lnTo>
                  <a:pt x="151" y="184"/>
                </a:lnTo>
                <a:lnTo>
                  <a:pt x="159" y="182"/>
                </a:lnTo>
                <a:lnTo>
                  <a:pt x="165" y="182"/>
                </a:lnTo>
                <a:lnTo>
                  <a:pt x="173" y="178"/>
                </a:lnTo>
                <a:lnTo>
                  <a:pt x="176" y="175"/>
                </a:lnTo>
                <a:lnTo>
                  <a:pt x="186" y="167"/>
                </a:lnTo>
                <a:lnTo>
                  <a:pt x="192" y="155"/>
                </a:lnTo>
                <a:lnTo>
                  <a:pt x="197" y="144"/>
                </a:lnTo>
                <a:lnTo>
                  <a:pt x="203" y="134"/>
                </a:lnTo>
                <a:lnTo>
                  <a:pt x="211" y="123"/>
                </a:lnTo>
                <a:lnTo>
                  <a:pt x="219" y="115"/>
                </a:lnTo>
                <a:lnTo>
                  <a:pt x="215" y="107"/>
                </a:lnTo>
                <a:lnTo>
                  <a:pt x="215" y="102"/>
                </a:lnTo>
                <a:lnTo>
                  <a:pt x="217" y="96"/>
                </a:lnTo>
                <a:lnTo>
                  <a:pt x="221" y="90"/>
                </a:lnTo>
                <a:lnTo>
                  <a:pt x="207" y="77"/>
                </a:lnTo>
                <a:lnTo>
                  <a:pt x="194" y="59"/>
                </a:lnTo>
                <a:lnTo>
                  <a:pt x="194" y="46"/>
                </a:lnTo>
                <a:lnTo>
                  <a:pt x="217" y="44"/>
                </a:lnTo>
                <a:lnTo>
                  <a:pt x="228" y="42"/>
                </a:lnTo>
                <a:lnTo>
                  <a:pt x="238" y="38"/>
                </a:lnTo>
                <a:lnTo>
                  <a:pt x="245" y="31"/>
                </a:lnTo>
                <a:close/>
              </a:path>
            </a:pathLst>
          </a:custGeom>
          <a:solidFill>
            <a:srgbClr val="FFCC66"/>
          </a:solidFill>
          <a:ln w="9525">
            <a:noFill/>
            <a:round/>
            <a:headEnd/>
            <a:tailEnd/>
          </a:ln>
        </p:spPr>
        <p:txBody>
          <a:bodyPr/>
          <a:lstStyle/>
          <a:p>
            <a:endParaRPr lang="it-IT"/>
          </a:p>
        </p:txBody>
      </p:sp>
      <p:sp>
        <p:nvSpPr>
          <p:cNvPr id="15777" name="Freeform 726"/>
          <p:cNvSpPr>
            <a:spLocks noChangeAspect="1"/>
          </p:cNvSpPr>
          <p:nvPr/>
        </p:nvSpPr>
        <p:spPr bwMode="auto">
          <a:xfrm>
            <a:off x="5786438" y="3081338"/>
            <a:ext cx="415925" cy="434975"/>
          </a:xfrm>
          <a:custGeom>
            <a:avLst/>
            <a:gdLst>
              <a:gd name="T0" fmla="*/ 2147483647 w 245"/>
              <a:gd name="T1" fmla="*/ 2147483647 h 257"/>
              <a:gd name="T2" fmla="*/ 2147483647 w 245"/>
              <a:gd name="T3" fmla="*/ 2147483647 h 257"/>
              <a:gd name="T4" fmla="*/ 2147483647 w 245"/>
              <a:gd name="T5" fmla="*/ 2147483647 h 257"/>
              <a:gd name="T6" fmla="*/ 2147483647 w 245"/>
              <a:gd name="T7" fmla="*/ 2147483647 h 257"/>
              <a:gd name="T8" fmla="*/ 2147483647 w 245"/>
              <a:gd name="T9" fmla="*/ 2147483647 h 257"/>
              <a:gd name="T10" fmla="*/ 2147483647 w 245"/>
              <a:gd name="T11" fmla="*/ 2147483647 h 257"/>
              <a:gd name="T12" fmla="*/ 2147483647 w 245"/>
              <a:gd name="T13" fmla="*/ 2147483647 h 257"/>
              <a:gd name="T14" fmla="*/ 2147483647 w 245"/>
              <a:gd name="T15" fmla="*/ 2147483647 h 257"/>
              <a:gd name="T16" fmla="*/ 2147483647 w 245"/>
              <a:gd name="T17" fmla="*/ 2147483647 h 257"/>
              <a:gd name="T18" fmla="*/ 2147483647 w 245"/>
              <a:gd name="T19" fmla="*/ 2147483647 h 257"/>
              <a:gd name="T20" fmla="*/ 2147483647 w 245"/>
              <a:gd name="T21" fmla="*/ 2147483647 h 257"/>
              <a:gd name="T22" fmla="*/ 2147483647 w 245"/>
              <a:gd name="T23" fmla="*/ 2147483647 h 257"/>
              <a:gd name="T24" fmla="*/ 2147483647 w 245"/>
              <a:gd name="T25" fmla="*/ 2147483647 h 257"/>
              <a:gd name="T26" fmla="*/ 2147483647 w 245"/>
              <a:gd name="T27" fmla="*/ 2147483647 h 257"/>
              <a:gd name="T28" fmla="*/ 2147483647 w 245"/>
              <a:gd name="T29" fmla="*/ 2147483647 h 257"/>
              <a:gd name="T30" fmla="*/ 2147483647 w 245"/>
              <a:gd name="T31" fmla="*/ 2147483647 h 257"/>
              <a:gd name="T32" fmla="*/ 2147483647 w 245"/>
              <a:gd name="T33" fmla="*/ 2147483647 h 257"/>
              <a:gd name="T34" fmla="*/ 2147483647 w 245"/>
              <a:gd name="T35" fmla="*/ 2147483647 h 257"/>
              <a:gd name="T36" fmla="*/ 2147483647 w 245"/>
              <a:gd name="T37" fmla="*/ 2147483647 h 257"/>
              <a:gd name="T38" fmla="*/ 2147483647 w 245"/>
              <a:gd name="T39" fmla="*/ 2147483647 h 257"/>
              <a:gd name="T40" fmla="*/ 2147483647 w 245"/>
              <a:gd name="T41" fmla="*/ 2147483647 h 257"/>
              <a:gd name="T42" fmla="*/ 2147483647 w 245"/>
              <a:gd name="T43" fmla="*/ 2147483647 h 257"/>
              <a:gd name="T44" fmla="*/ 2147483647 w 245"/>
              <a:gd name="T45" fmla="*/ 2147483647 h 257"/>
              <a:gd name="T46" fmla="*/ 2147483647 w 245"/>
              <a:gd name="T47" fmla="*/ 2147483647 h 257"/>
              <a:gd name="T48" fmla="*/ 2147483647 w 245"/>
              <a:gd name="T49" fmla="*/ 2147483647 h 257"/>
              <a:gd name="T50" fmla="*/ 2147483647 w 245"/>
              <a:gd name="T51" fmla="*/ 2147483647 h 257"/>
              <a:gd name="T52" fmla="*/ 2147483647 w 245"/>
              <a:gd name="T53" fmla="*/ 2147483647 h 257"/>
              <a:gd name="T54" fmla="*/ 2147483647 w 245"/>
              <a:gd name="T55" fmla="*/ 2147483647 h 257"/>
              <a:gd name="T56" fmla="*/ 2147483647 w 245"/>
              <a:gd name="T57" fmla="*/ 2147483647 h 257"/>
              <a:gd name="T58" fmla="*/ 2147483647 w 245"/>
              <a:gd name="T59" fmla="*/ 2147483647 h 257"/>
              <a:gd name="T60" fmla="*/ 2147483647 w 245"/>
              <a:gd name="T61" fmla="*/ 2147483647 h 257"/>
              <a:gd name="T62" fmla="*/ 2147483647 w 245"/>
              <a:gd name="T63" fmla="*/ 2147483647 h 257"/>
              <a:gd name="T64" fmla="*/ 2147483647 w 245"/>
              <a:gd name="T65" fmla="*/ 2147483647 h 257"/>
              <a:gd name="T66" fmla="*/ 2147483647 w 245"/>
              <a:gd name="T67" fmla="*/ 2147483647 h 257"/>
              <a:gd name="T68" fmla="*/ 2147483647 w 245"/>
              <a:gd name="T69" fmla="*/ 2147483647 h 257"/>
              <a:gd name="T70" fmla="*/ 2147483647 w 245"/>
              <a:gd name="T71" fmla="*/ 2147483647 h 257"/>
              <a:gd name="T72" fmla="*/ 2147483647 w 245"/>
              <a:gd name="T73" fmla="*/ 2147483647 h 257"/>
              <a:gd name="T74" fmla="*/ 2147483647 w 245"/>
              <a:gd name="T75" fmla="*/ 2147483647 h 257"/>
              <a:gd name="T76" fmla="*/ 2147483647 w 245"/>
              <a:gd name="T77" fmla="*/ 2147483647 h 257"/>
              <a:gd name="T78" fmla="*/ 2147483647 w 245"/>
              <a:gd name="T79" fmla="*/ 2147483647 h 257"/>
              <a:gd name="T80" fmla="*/ 2147483647 w 245"/>
              <a:gd name="T81" fmla="*/ 2147483647 h 257"/>
              <a:gd name="T82" fmla="*/ 2147483647 w 245"/>
              <a:gd name="T83" fmla="*/ 2147483647 h 257"/>
              <a:gd name="T84" fmla="*/ 2147483647 w 245"/>
              <a:gd name="T85" fmla="*/ 2147483647 h 257"/>
              <a:gd name="T86" fmla="*/ 2147483647 w 245"/>
              <a:gd name="T87" fmla="*/ 2147483647 h 257"/>
              <a:gd name="T88" fmla="*/ 2147483647 w 245"/>
              <a:gd name="T89" fmla="*/ 2147483647 h 257"/>
              <a:gd name="T90" fmla="*/ 2147483647 w 245"/>
              <a:gd name="T91" fmla="*/ 2147483647 h 257"/>
              <a:gd name="T92" fmla="*/ 2147483647 w 245"/>
              <a:gd name="T93" fmla="*/ 2147483647 h 257"/>
              <a:gd name="T94" fmla="*/ 2147483647 w 245"/>
              <a:gd name="T95" fmla="*/ 2147483647 h 257"/>
              <a:gd name="T96" fmla="*/ 2147483647 w 245"/>
              <a:gd name="T97" fmla="*/ 2147483647 h 257"/>
              <a:gd name="T98" fmla="*/ 2147483647 w 245"/>
              <a:gd name="T99" fmla="*/ 2147483647 h 257"/>
              <a:gd name="T100" fmla="*/ 2147483647 w 245"/>
              <a:gd name="T101" fmla="*/ 2147483647 h 257"/>
              <a:gd name="T102" fmla="*/ 2147483647 w 245"/>
              <a:gd name="T103" fmla="*/ 2147483647 h 257"/>
              <a:gd name="T104" fmla="*/ 2147483647 w 245"/>
              <a:gd name="T105" fmla="*/ 2147483647 h 257"/>
              <a:gd name="T106" fmla="*/ 2147483647 w 245"/>
              <a:gd name="T107" fmla="*/ 2147483647 h 257"/>
              <a:gd name="T108" fmla="*/ 2147483647 w 245"/>
              <a:gd name="T109" fmla="*/ 2147483647 h 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5"/>
              <a:gd name="T166" fmla="*/ 0 h 257"/>
              <a:gd name="T167" fmla="*/ 245 w 245"/>
              <a:gd name="T168" fmla="*/ 257 h 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5" h="257">
                <a:moveTo>
                  <a:pt x="245" y="31"/>
                </a:moveTo>
                <a:lnTo>
                  <a:pt x="238" y="29"/>
                </a:lnTo>
                <a:lnTo>
                  <a:pt x="230" y="27"/>
                </a:lnTo>
                <a:lnTo>
                  <a:pt x="224" y="23"/>
                </a:lnTo>
                <a:lnTo>
                  <a:pt x="219" y="19"/>
                </a:lnTo>
                <a:lnTo>
                  <a:pt x="209" y="10"/>
                </a:lnTo>
                <a:lnTo>
                  <a:pt x="199" y="0"/>
                </a:lnTo>
                <a:lnTo>
                  <a:pt x="184" y="2"/>
                </a:lnTo>
                <a:lnTo>
                  <a:pt x="167" y="4"/>
                </a:lnTo>
                <a:lnTo>
                  <a:pt x="157" y="6"/>
                </a:lnTo>
                <a:lnTo>
                  <a:pt x="151" y="8"/>
                </a:lnTo>
                <a:lnTo>
                  <a:pt x="146" y="11"/>
                </a:lnTo>
                <a:lnTo>
                  <a:pt x="144" y="17"/>
                </a:lnTo>
                <a:lnTo>
                  <a:pt x="150" y="25"/>
                </a:lnTo>
                <a:lnTo>
                  <a:pt x="155" y="31"/>
                </a:lnTo>
                <a:lnTo>
                  <a:pt x="150" y="38"/>
                </a:lnTo>
                <a:lnTo>
                  <a:pt x="144" y="50"/>
                </a:lnTo>
                <a:lnTo>
                  <a:pt x="138" y="52"/>
                </a:lnTo>
                <a:lnTo>
                  <a:pt x="134" y="58"/>
                </a:lnTo>
                <a:lnTo>
                  <a:pt x="130" y="65"/>
                </a:lnTo>
                <a:lnTo>
                  <a:pt x="127" y="73"/>
                </a:lnTo>
                <a:lnTo>
                  <a:pt x="125" y="90"/>
                </a:lnTo>
                <a:lnTo>
                  <a:pt x="125" y="105"/>
                </a:lnTo>
                <a:lnTo>
                  <a:pt x="117" y="102"/>
                </a:lnTo>
                <a:lnTo>
                  <a:pt x="111" y="100"/>
                </a:lnTo>
                <a:lnTo>
                  <a:pt x="102" y="105"/>
                </a:lnTo>
                <a:lnTo>
                  <a:pt x="94" y="111"/>
                </a:lnTo>
                <a:lnTo>
                  <a:pt x="90" y="113"/>
                </a:lnTo>
                <a:lnTo>
                  <a:pt x="88" y="115"/>
                </a:lnTo>
                <a:lnTo>
                  <a:pt x="86" y="119"/>
                </a:lnTo>
                <a:lnTo>
                  <a:pt x="84" y="123"/>
                </a:lnTo>
                <a:lnTo>
                  <a:pt x="82" y="130"/>
                </a:lnTo>
                <a:lnTo>
                  <a:pt x="82" y="136"/>
                </a:lnTo>
                <a:lnTo>
                  <a:pt x="63" y="142"/>
                </a:lnTo>
                <a:lnTo>
                  <a:pt x="38" y="146"/>
                </a:lnTo>
                <a:lnTo>
                  <a:pt x="17" y="144"/>
                </a:lnTo>
                <a:lnTo>
                  <a:pt x="0" y="140"/>
                </a:lnTo>
                <a:lnTo>
                  <a:pt x="6" y="150"/>
                </a:lnTo>
                <a:lnTo>
                  <a:pt x="15" y="159"/>
                </a:lnTo>
                <a:lnTo>
                  <a:pt x="27" y="169"/>
                </a:lnTo>
                <a:lnTo>
                  <a:pt x="36" y="173"/>
                </a:lnTo>
                <a:lnTo>
                  <a:pt x="36" y="178"/>
                </a:lnTo>
                <a:lnTo>
                  <a:pt x="36" y="184"/>
                </a:lnTo>
                <a:lnTo>
                  <a:pt x="38" y="188"/>
                </a:lnTo>
                <a:lnTo>
                  <a:pt x="44" y="190"/>
                </a:lnTo>
                <a:lnTo>
                  <a:pt x="44" y="196"/>
                </a:lnTo>
                <a:lnTo>
                  <a:pt x="38" y="199"/>
                </a:lnTo>
                <a:lnTo>
                  <a:pt x="33" y="203"/>
                </a:lnTo>
                <a:lnTo>
                  <a:pt x="27" y="209"/>
                </a:lnTo>
                <a:lnTo>
                  <a:pt x="25" y="215"/>
                </a:lnTo>
                <a:lnTo>
                  <a:pt x="25" y="219"/>
                </a:lnTo>
                <a:lnTo>
                  <a:pt x="25" y="228"/>
                </a:lnTo>
                <a:lnTo>
                  <a:pt x="52" y="226"/>
                </a:lnTo>
                <a:lnTo>
                  <a:pt x="79" y="224"/>
                </a:lnTo>
                <a:lnTo>
                  <a:pt x="86" y="224"/>
                </a:lnTo>
                <a:lnTo>
                  <a:pt x="98" y="224"/>
                </a:lnTo>
                <a:lnTo>
                  <a:pt x="98" y="228"/>
                </a:lnTo>
                <a:lnTo>
                  <a:pt x="100" y="234"/>
                </a:lnTo>
                <a:lnTo>
                  <a:pt x="103" y="238"/>
                </a:lnTo>
                <a:lnTo>
                  <a:pt x="109" y="242"/>
                </a:lnTo>
                <a:lnTo>
                  <a:pt x="121" y="249"/>
                </a:lnTo>
                <a:lnTo>
                  <a:pt x="132" y="251"/>
                </a:lnTo>
                <a:lnTo>
                  <a:pt x="132" y="257"/>
                </a:lnTo>
                <a:lnTo>
                  <a:pt x="134" y="257"/>
                </a:lnTo>
                <a:lnTo>
                  <a:pt x="134" y="253"/>
                </a:lnTo>
                <a:lnTo>
                  <a:pt x="136" y="251"/>
                </a:lnTo>
                <a:lnTo>
                  <a:pt x="138" y="249"/>
                </a:lnTo>
                <a:lnTo>
                  <a:pt x="140" y="247"/>
                </a:lnTo>
                <a:lnTo>
                  <a:pt x="148" y="246"/>
                </a:lnTo>
                <a:lnTo>
                  <a:pt x="155" y="244"/>
                </a:lnTo>
                <a:lnTo>
                  <a:pt x="163" y="242"/>
                </a:lnTo>
                <a:lnTo>
                  <a:pt x="171" y="242"/>
                </a:lnTo>
                <a:lnTo>
                  <a:pt x="178" y="238"/>
                </a:lnTo>
                <a:lnTo>
                  <a:pt x="184" y="230"/>
                </a:lnTo>
                <a:lnTo>
                  <a:pt x="176" y="226"/>
                </a:lnTo>
                <a:lnTo>
                  <a:pt x="169" y="219"/>
                </a:lnTo>
                <a:lnTo>
                  <a:pt x="161" y="209"/>
                </a:lnTo>
                <a:lnTo>
                  <a:pt x="159" y="199"/>
                </a:lnTo>
                <a:lnTo>
                  <a:pt x="155" y="198"/>
                </a:lnTo>
                <a:lnTo>
                  <a:pt x="151" y="192"/>
                </a:lnTo>
                <a:lnTo>
                  <a:pt x="151" y="184"/>
                </a:lnTo>
                <a:lnTo>
                  <a:pt x="159" y="182"/>
                </a:lnTo>
                <a:lnTo>
                  <a:pt x="165" y="182"/>
                </a:lnTo>
                <a:lnTo>
                  <a:pt x="173" y="178"/>
                </a:lnTo>
                <a:lnTo>
                  <a:pt x="176" y="175"/>
                </a:lnTo>
                <a:lnTo>
                  <a:pt x="186" y="167"/>
                </a:lnTo>
                <a:lnTo>
                  <a:pt x="192" y="155"/>
                </a:lnTo>
                <a:lnTo>
                  <a:pt x="197" y="144"/>
                </a:lnTo>
                <a:lnTo>
                  <a:pt x="203" y="134"/>
                </a:lnTo>
                <a:lnTo>
                  <a:pt x="211" y="123"/>
                </a:lnTo>
                <a:lnTo>
                  <a:pt x="219" y="115"/>
                </a:lnTo>
                <a:lnTo>
                  <a:pt x="215" y="107"/>
                </a:lnTo>
                <a:lnTo>
                  <a:pt x="215" y="102"/>
                </a:lnTo>
                <a:lnTo>
                  <a:pt x="217" y="96"/>
                </a:lnTo>
                <a:lnTo>
                  <a:pt x="221" y="90"/>
                </a:lnTo>
                <a:lnTo>
                  <a:pt x="207" y="77"/>
                </a:lnTo>
                <a:lnTo>
                  <a:pt x="194" y="59"/>
                </a:lnTo>
                <a:lnTo>
                  <a:pt x="194" y="46"/>
                </a:lnTo>
                <a:lnTo>
                  <a:pt x="217" y="44"/>
                </a:lnTo>
                <a:lnTo>
                  <a:pt x="228" y="42"/>
                </a:lnTo>
                <a:lnTo>
                  <a:pt x="238" y="38"/>
                </a:lnTo>
                <a:lnTo>
                  <a:pt x="245" y="31"/>
                </a:lnTo>
              </a:path>
            </a:pathLst>
          </a:custGeom>
          <a:solidFill>
            <a:srgbClr val="FFCC66"/>
          </a:solidFill>
          <a:ln w="0">
            <a:solidFill>
              <a:srgbClr val="6600FF"/>
            </a:solidFill>
            <a:round/>
            <a:headEnd/>
            <a:tailEnd/>
          </a:ln>
        </p:spPr>
        <p:txBody>
          <a:bodyPr/>
          <a:lstStyle/>
          <a:p>
            <a:endParaRPr lang="it-IT"/>
          </a:p>
        </p:txBody>
      </p:sp>
      <p:sp>
        <p:nvSpPr>
          <p:cNvPr id="15778" name="Freeform 727"/>
          <p:cNvSpPr>
            <a:spLocks noChangeAspect="1"/>
          </p:cNvSpPr>
          <p:nvPr/>
        </p:nvSpPr>
        <p:spPr bwMode="auto">
          <a:xfrm>
            <a:off x="6697663" y="3352800"/>
            <a:ext cx="254000" cy="612775"/>
          </a:xfrm>
          <a:custGeom>
            <a:avLst/>
            <a:gdLst>
              <a:gd name="T0" fmla="*/ 2147483647 w 150"/>
              <a:gd name="T1" fmla="*/ 2147483647 h 361"/>
              <a:gd name="T2" fmla="*/ 2147483647 w 150"/>
              <a:gd name="T3" fmla="*/ 2147483647 h 361"/>
              <a:gd name="T4" fmla="*/ 2147483647 w 150"/>
              <a:gd name="T5" fmla="*/ 2147483647 h 361"/>
              <a:gd name="T6" fmla="*/ 2147483647 w 150"/>
              <a:gd name="T7" fmla="*/ 2147483647 h 361"/>
              <a:gd name="T8" fmla="*/ 2147483647 w 150"/>
              <a:gd name="T9" fmla="*/ 2147483647 h 361"/>
              <a:gd name="T10" fmla="*/ 2147483647 w 150"/>
              <a:gd name="T11" fmla="*/ 2147483647 h 361"/>
              <a:gd name="T12" fmla="*/ 2147483647 w 150"/>
              <a:gd name="T13" fmla="*/ 2147483647 h 361"/>
              <a:gd name="T14" fmla="*/ 2147483647 w 150"/>
              <a:gd name="T15" fmla="*/ 2147483647 h 361"/>
              <a:gd name="T16" fmla="*/ 2147483647 w 150"/>
              <a:gd name="T17" fmla="*/ 2147483647 h 361"/>
              <a:gd name="T18" fmla="*/ 2147483647 w 150"/>
              <a:gd name="T19" fmla="*/ 2147483647 h 361"/>
              <a:gd name="T20" fmla="*/ 2147483647 w 150"/>
              <a:gd name="T21" fmla="*/ 2147483647 h 361"/>
              <a:gd name="T22" fmla="*/ 2147483647 w 150"/>
              <a:gd name="T23" fmla="*/ 2147483647 h 361"/>
              <a:gd name="T24" fmla="*/ 2147483647 w 150"/>
              <a:gd name="T25" fmla="*/ 2147483647 h 361"/>
              <a:gd name="T26" fmla="*/ 2147483647 w 150"/>
              <a:gd name="T27" fmla="*/ 2147483647 h 361"/>
              <a:gd name="T28" fmla="*/ 2147483647 w 150"/>
              <a:gd name="T29" fmla="*/ 2147483647 h 361"/>
              <a:gd name="T30" fmla="*/ 2147483647 w 150"/>
              <a:gd name="T31" fmla="*/ 2147483647 h 361"/>
              <a:gd name="T32" fmla="*/ 2147483647 w 150"/>
              <a:gd name="T33" fmla="*/ 2147483647 h 361"/>
              <a:gd name="T34" fmla="*/ 2147483647 w 150"/>
              <a:gd name="T35" fmla="*/ 2147483647 h 361"/>
              <a:gd name="T36" fmla="*/ 2147483647 w 150"/>
              <a:gd name="T37" fmla="*/ 2147483647 h 361"/>
              <a:gd name="T38" fmla="*/ 0 w 150"/>
              <a:gd name="T39" fmla="*/ 2147483647 h 361"/>
              <a:gd name="T40" fmla="*/ 2147483647 w 150"/>
              <a:gd name="T41" fmla="*/ 2147483647 h 361"/>
              <a:gd name="T42" fmla="*/ 2147483647 w 150"/>
              <a:gd name="T43" fmla="*/ 2147483647 h 361"/>
              <a:gd name="T44" fmla="*/ 2147483647 w 150"/>
              <a:gd name="T45" fmla="*/ 2147483647 h 361"/>
              <a:gd name="T46" fmla="*/ 2147483647 w 150"/>
              <a:gd name="T47" fmla="*/ 2147483647 h 361"/>
              <a:gd name="T48" fmla="*/ 2147483647 w 150"/>
              <a:gd name="T49" fmla="*/ 2147483647 h 361"/>
              <a:gd name="T50" fmla="*/ 2147483647 w 150"/>
              <a:gd name="T51" fmla="*/ 2147483647 h 361"/>
              <a:gd name="T52" fmla="*/ 2147483647 w 150"/>
              <a:gd name="T53" fmla="*/ 2147483647 h 361"/>
              <a:gd name="T54" fmla="*/ 2147483647 w 150"/>
              <a:gd name="T55" fmla="*/ 2147483647 h 361"/>
              <a:gd name="T56" fmla="*/ 2147483647 w 150"/>
              <a:gd name="T57" fmla="*/ 2147483647 h 361"/>
              <a:gd name="T58" fmla="*/ 2147483647 w 150"/>
              <a:gd name="T59" fmla="*/ 0 h 361"/>
              <a:gd name="T60" fmla="*/ 2147483647 w 150"/>
              <a:gd name="T61" fmla="*/ 2147483647 h 361"/>
              <a:gd name="T62" fmla="*/ 2147483647 w 150"/>
              <a:gd name="T63" fmla="*/ 2147483647 h 361"/>
              <a:gd name="T64" fmla="*/ 2147483647 w 150"/>
              <a:gd name="T65" fmla="*/ 2147483647 h 361"/>
              <a:gd name="T66" fmla="*/ 2147483647 w 150"/>
              <a:gd name="T67" fmla="*/ 2147483647 h 361"/>
              <a:gd name="T68" fmla="*/ 2147483647 w 150"/>
              <a:gd name="T69" fmla="*/ 2147483647 h 361"/>
              <a:gd name="T70" fmla="*/ 2147483647 w 150"/>
              <a:gd name="T71" fmla="*/ 2147483647 h 361"/>
              <a:gd name="T72" fmla="*/ 2147483647 w 150"/>
              <a:gd name="T73" fmla="*/ 2147483647 h 361"/>
              <a:gd name="T74" fmla="*/ 2147483647 w 150"/>
              <a:gd name="T75" fmla="*/ 2147483647 h 361"/>
              <a:gd name="T76" fmla="*/ 2147483647 w 150"/>
              <a:gd name="T77" fmla="*/ 2147483647 h 361"/>
              <a:gd name="T78" fmla="*/ 2147483647 w 150"/>
              <a:gd name="T79" fmla="*/ 2147483647 h 361"/>
              <a:gd name="T80" fmla="*/ 2147483647 w 150"/>
              <a:gd name="T81" fmla="*/ 2147483647 h 361"/>
              <a:gd name="T82" fmla="*/ 2147483647 w 150"/>
              <a:gd name="T83" fmla="*/ 2147483647 h 361"/>
              <a:gd name="T84" fmla="*/ 2147483647 w 150"/>
              <a:gd name="T85" fmla="*/ 2147483647 h 361"/>
              <a:gd name="T86" fmla="*/ 2147483647 w 150"/>
              <a:gd name="T87" fmla="*/ 2147483647 h 361"/>
              <a:gd name="T88" fmla="*/ 2147483647 w 150"/>
              <a:gd name="T89" fmla="*/ 2147483647 h 361"/>
              <a:gd name="T90" fmla="*/ 2147483647 w 150"/>
              <a:gd name="T91" fmla="*/ 2147483647 h 361"/>
              <a:gd name="T92" fmla="*/ 2147483647 w 150"/>
              <a:gd name="T93" fmla="*/ 2147483647 h 361"/>
              <a:gd name="T94" fmla="*/ 2147483647 w 150"/>
              <a:gd name="T95" fmla="*/ 2147483647 h 361"/>
              <a:gd name="T96" fmla="*/ 2147483647 w 150"/>
              <a:gd name="T97" fmla="*/ 2147483647 h 361"/>
              <a:gd name="T98" fmla="*/ 2147483647 w 150"/>
              <a:gd name="T99" fmla="*/ 2147483647 h 361"/>
              <a:gd name="T100" fmla="*/ 2147483647 w 150"/>
              <a:gd name="T101" fmla="*/ 2147483647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
              <a:gd name="T154" fmla="*/ 0 h 361"/>
              <a:gd name="T155" fmla="*/ 150 w 150"/>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 h="361">
                <a:moveTo>
                  <a:pt x="132" y="361"/>
                </a:moveTo>
                <a:lnTo>
                  <a:pt x="132" y="349"/>
                </a:lnTo>
                <a:lnTo>
                  <a:pt x="130" y="342"/>
                </a:lnTo>
                <a:lnTo>
                  <a:pt x="130" y="334"/>
                </a:lnTo>
                <a:lnTo>
                  <a:pt x="132" y="328"/>
                </a:lnTo>
                <a:lnTo>
                  <a:pt x="123" y="328"/>
                </a:lnTo>
                <a:lnTo>
                  <a:pt x="119" y="328"/>
                </a:lnTo>
                <a:lnTo>
                  <a:pt x="119" y="317"/>
                </a:lnTo>
                <a:lnTo>
                  <a:pt x="119" y="309"/>
                </a:lnTo>
                <a:lnTo>
                  <a:pt x="123" y="303"/>
                </a:lnTo>
                <a:lnTo>
                  <a:pt x="125" y="299"/>
                </a:lnTo>
                <a:lnTo>
                  <a:pt x="125" y="294"/>
                </a:lnTo>
                <a:lnTo>
                  <a:pt x="125" y="288"/>
                </a:lnTo>
                <a:lnTo>
                  <a:pt x="119" y="288"/>
                </a:lnTo>
                <a:lnTo>
                  <a:pt x="117" y="286"/>
                </a:lnTo>
                <a:lnTo>
                  <a:pt x="117" y="282"/>
                </a:lnTo>
                <a:lnTo>
                  <a:pt x="117" y="278"/>
                </a:lnTo>
                <a:lnTo>
                  <a:pt x="109" y="259"/>
                </a:lnTo>
                <a:lnTo>
                  <a:pt x="102" y="246"/>
                </a:lnTo>
                <a:lnTo>
                  <a:pt x="94" y="230"/>
                </a:lnTo>
                <a:lnTo>
                  <a:pt x="86" y="217"/>
                </a:lnTo>
                <a:lnTo>
                  <a:pt x="86" y="223"/>
                </a:lnTo>
                <a:lnTo>
                  <a:pt x="86" y="226"/>
                </a:lnTo>
                <a:lnTo>
                  <a:pt x="84" y="230"/>
                </a:lnTo>
                <a:lnTo>
                  <a:pt x="79" y="230"/>
                </a:lnTo>
                <a:lnTo>
                  <a:pt x="73" y="242"/>
                </a:lnTo>
                <a:lnTo>
                  <a:pt x="67" y="238"/>
                </a:lnTo>
                <a:lnTo>
                  <a:pt x="61" y="234"/>
                </a:lnTo>
                <a:lnTo>
                  <a:pt x="52" y="236"/>
                </a:lnTo>
                <a:lnTo>
                  <a:pt x="46" y="234"/>
                </a:lnTo>
                <a:lnTo>
                  <a:pt x="50" y="207"/>
                </a:lnTo>
                <a:lnTo>
                  <a:pt x="40" y="182"/>
                </a:lnTo>
                <a:lnTo>
                  <a:pt x="33" y="175"/>
                </a:lnTo>
                <a:lnTo>
                  <a:pt x="29" y="165"/>
                </a:lnTo>
                <a:lnTo>
                  <a:pt x="25" y="163"/>
                </a:lnTo>
                <a:lnTo>
                  <a:pt x="21" y="163"/>
                </a:lnTo>
                <a:lnTo>
                  <a:pt x="15" y="161"/>
                </a:lnTo>
                <a:lnTo>
                  <a:pt x="10" y="159"/>
                </a:lnTo>
                <a:lnTo>
                  <a:pt x="6" y="154"/>
                </a:lnTo>
                <a:lnTo>
                  <a:pt x="0" y="148"/>
                </a:lnTo>
                <a:lnTo>
                  <a:pt x="8" y="142"/>
                </a:lnTo>
                <a:lnTo>
                  <a:pt x="12" y="136"/>
                </a:lnTo>
                <a:lnTo>
                  <a:pt x="13" y="129"/>
                </a:lnTo>
                <a:lnTo>
                  <a:pt x="15" y="119"/>
                </a:lnTo>
                <a:lnTo>
                  <a:pt x="19" y="106"/>
                </a:lnTo>
                <a:lnTo>
                  <a:pt x="19" y="88"/>
                </a:lnTo>
                <a:lnTo>
                  <a:pt x="25" y="86"/>
                </a:lnTo>
                <a:lnTo>
                  <a:pt x="35" y="85"/>
                </a:lnTo>
                <a:lnTo>
                  <a:pt x="38" y="75"/>
                </a:lnTo>
                <a:lnTo>
                  <a:pt x="40" y="63"/>
                </a:lnTo>
                <a:lnTo>
                  <a:pt x="42" y="50"/>
                </a:lnTo>
                <a:lnTo>
                  <a:pt x="42" y="38"/>
                </a:lnTo>
                <a:lnTo>
                  <a:pt x="44" y="35"/>
                </a:lnTo>
                <a:lnTo>
                  <a:pt x="50" y="31"/>
                </a:lnTo>
                <a:lnTo>
                  <a:pt x="58" y="27"/>
                </a:lnTo>
                <a:lnTo>
                  <a:pt x="61" y="27"/>
                </a:lnTo>
                <a:lnTo>
                  <a:pt x="65" y="21"/>
                </a:lnTo>
                <a:lnTo>
                  <a:pt x="67" y="15"/>
                </a:lnTo>
                <a:lnTo>
                  <a:pt x="69" y="8"/>
                </a:lnTo>
                <a:lnTo>
                  <a:pt x="71" y="0"/>
                </a:lnTo>
                <a:lnTo>
                  <a:pt x="71" y="2"/>
                </a:lnTo>
                <a:lnTo>
                  <a:pt x="83" y="14"/>
                </a:lnTo>
                <a:lnTo>
                  <a:pt x="94" y="19"/>
                </a:lnTo>
                <a:lnTo>
                  <a:pt x="98" y="33"/>
                </a:lnTo>
                <a:lnTo>
                  <a:pt x="100" y="50"/>
                </a:lnTo>
                <a:lnTo>
                  <a:pt x="94" y="63"/>
                </a:lnTo>
                <a:lnTo>
                  <a:pt x="86" y="79"/>
                </a:lnTo>
                <a:lnTo>
                  <a:pt x="88" y="81"/>
                </a:lnTo>
                <a:lnTo>
                  <a:pt x="90" y="85"/>
                </a:lnTo>
                <a:lnTo>
                  <a:pt x="92" y="85"/>
                </a:lnTo>
                <a:lnTo>
                  <a:pt x="94" y="86"/>
                </a:lnTo>
                <a:lnTo>
                  <a:pt x="100" y="86"/>
                </a:lnTo>
                <a:lnTo>
                  <a:pt x="106" y="88"/>
                </a:lnTo>
                <a:lnTo>
                  <a:pt x="111" y="98"/>
                </a:lnTo>
                <a:lnTo>
                  <a:pt x="117" y="108"/>
                </a:lnTo>
                <a:lnTo>
                  <a:pt x="119" y="115"/>
                </a:lnTo>
                <a:lnTo>
                  <a:pt x="125" y="125"/>
                </a:lnTo>
                <a:lnTo>
                  <a:pt x="127" y="129"/>
                </a:lnTo>
                <a:lnTo>
                  <a:pt x="130" y="132"/>
                </a:lnTo>
                <a:lnTo>
                  <a:pt x="134" y="134"/>
                </a:lnTo>
                <a:lnTo>
                  <a:pt x="138" y="136"/>
                </a:lnTo>
                <a:lnTo>
                  <a:pt x="144" y="136"/>
                </a:lnTo>
                <a:lnTo>
                  <a:pt x="150" y="134"/>
                </a:lnTo>
                <a:lnTo>
                  <a:pt x="144" y="148"/>
                </a:lnTo>
                <a:lnTo>
                  <a:pt x="140" y="163"/>
                </a:lnTo>
                <a:lnTo>
                  <a:pt x="140" y="161"/>
                </a:lnTo>
                <a:lnTo>
                  <a:pt x="129" y="163"/>
                </a:lnTo>
                <a:lnTo>
                  <a:pt x="117" y="167"/>
                </a:lnTo>
                <a:lnTo>
                  <a:pt x="113" y="171"/>
                </a:lnTo>
                <a:lnTo>
                  <a:pt x="109" y="175"/>
                </a:lnTo>
                <a:lnTo>
                  <a:pt x="107" y="180"/>
                </a:lnTo>
                <a:lnTo>
                  <a:pt x="106" y="190"/>
                </a:lnTo>
                <a:lnTo>
                  <a:pt x="117" y="215"/>
                </a:lnTo>
                <a:lnTo>
                  <a:pt x="129" y="246"/>
                </a:lnTo>
                <a:lnTo>
                  <a:pt x="125" y="250"/>
                </a:lnTo>
                <a:lnTo>
                  <a:pt x="123" y="257"/>
                </a:lnTo>
                <a:lnTo>
                  <a:pt x="130" y="278"/>
                </a:lnTo>
                <a:lnTo>
                  <a:pt x="142" y="301"/>
                </a:lnTo>
                <a:lnTo>
                  <a:pt x="142" y="319"/>
                </a:lnTo>
                <a:lnTo>
                  <a:pt x="138" y="340"/>
                </a:lnTo>
                <a:lnTo>
                  <a:pt x="134" y="355"/>
                </a:lnTo>
                <a:lnTo>
                  <a:pt x="132" y="361"/>
                </a:lnTo>
                <a:close/>
              </a:path>
            </a:pathLst>
          </a:custGeom>
          <a:solidFill>
            <a:srgbClr val="FFCC66"/>
          </a:solidFill>
          <a:ln w="9525">
            <a:noFill/>
            <a:round/>
            <a:headEnd/>
            <a:tailEnd/>
          </a:ln>
        </p:spPr>
        <p:txBody>
          <a:bodyPr/>
          <a:lstStyle/>
          <a:p>
            <a:endParaRPr lang="it-IT"/>
          </a:p>
        </p:txBody>
      </p:sp>
      <p:sp>
        <p:nvSpPr>
          <p:cNvPr id="15779" name="Freeform 728"/>
          <p:cNvSpPr>
            <a:spLocks noChangeAspect="1"/>
          </p:cNvSpPr>
          <p:nvPr/>
        </p:nvSpPr>
        <p:spPr bwMode="auto">
          <a:xfrm>
            <a:off x="6697663" y="3352800"/>
            <a:ext cx="254000" cy="612775"/>
          </a:xfrm>
          <a:custGeom>
            <a:avLst/>
            <a:gdLst>
              <a:gd name="T0" fmla="*/ 2147483647 w 150"/>
              <a:gd name="T1" fmla="*/ 2147483647 h 361"/>
              <a:gd name="T2" fmla="*/ 2147483647 w 150"/>
              <a:gd name="T3" fmla="*/ 2147483647 h 361"/>
              <a:gd name="T4" fmla="*/ 2147483647 w 150"/>
              <a:gd name="T5" fmla="*/ 2147483647 h 361"/>
              <a:gd name="T6" fmla="*/ 2147483647 w 150"/>
              <a:gd name="T7" fmla="*/ 2147483647 h 361"/>
              <a:gd name="T8" fmla="*/ 2147483647 w 150"/>
              <a:gd name="T9" fmla="*/ 2147483647 h 361"/>
              <a:gd name="T10" fmla="*/ 2147483647 w 150"/>
              <a:gd name="T11" fmla="*/ 2147483647 h 361"/>
              <a:gd name="T12" fmla="*/ 2147483647 w 150"/>
              <a:gd name="T13" fmla="*/ 2147483647 h 361"/>
              <a:gd name="T14" fmla="*/ 2147483647 w 150"/>
              <a:gd name="T15" fmla="*/ 2147483647 h 361"/>
              <a:gd name="T16" fmla="*/ 2147483647 w 150"/>
              <a:gd name="T17" fmla="*/ 2147483647 h 361"/>
              <a:gd name="T18" fmla="*/ 2147483647 w 150"/>
              <a:gd name="T19" fmla="*/ 2147483647 h 361"/>
              <a:gd name="T20" fmla="*/ 2147483647 w 150"/>
              <a:gd name="T21" fmla="*/ 2147483647 h 361"/>
              <a:gd name="T22" fmla="*/ 2147483647 w 150"/>
              <a:gd name="T23" fmla="*/ 2147483647 h 361"/>
              <a:gd name="T24" fmla="*/ 2147483647 w 150"/>
              <a:gd name="T25" fmla="*/ 2147483647 h 361"/>
              <a:gd name="T26" fmla="*/ 2147483647 w 150"/>
              <a:gd name="T27" fmla="*/ 2147483647 h 361"/>
              <a:gd name="T28" fmla="*/ 2147483647 w 150"/>
              <a:gd name="T29" fmla="*/ 2147483647 h 361"/>
              <a:gd name="T30" fmla="*/ 2147483647 w 150"/>
              <a:gd name="T31" fmla="*/ 2147483647 h 361"/>
              <a:gd name="T32" fmla="*/ 2147483647 w 150"/>
              <a:gd name="T33" fmla="*/ 2147483647 h 361"/>
              <a:gd name="T34" fmla="*/ 2147483647 w 150"/>
              <a:gd name="T35" fmla="*/ 2147483647 h 361"/>
              <a:gd name="T36" fmla="*/ 2147483647 w 150"/>
              <a:gd name="T37" fmla="*/ 2147483647 h 361"/>
              <a:gd name="T38" fmla="*/ 2147483647 w 150"/>
              <a:gd name="T39" fmla="*/ 2147483647 h 361"/>
              <a:gd name="T40" fmla="*/ 2147483647 w 150"/>
              <a:gd name="T41" fmla="*/ 2147483647 h 361"/>
              <a:gd name="T42" fmla="*/ 0 w 150"/>
              <a:gd name="T43" fmla="*/ 2147483647 h 361"/>
              <a:gd name="T44" fmla="*/ 2147483647 w 150"/>
              <a:gd name="T45" fmla="*/ 2147483647 h 361"/>
              <a:gd name="T46" fmla="*/ 2147483647 w 150"/>
              <a:gd name="T47" fmla="*/ 2147483647 h 361"/>
              <a:gd name="T48" fmla="*/ 2147483647 w 150"/>
              <a:gd name="T49" fmla="*/ 2147483647 h 361"/>
              <a:gd name="T50" fmla="*/ 2147483647 w 150"/>
              <a:gd name="T51" fmla="*/ 2147483647 h 361"/>
              <a:gd name="T52" fmla="*/ 2147483647 w 150"/>
              <a:gd name="T53" fmla="*/ 2147483647 h 361"/>
              <a:gd name="T54" fmla="*/ 2147483647 w 150"/>
              <a:gd name="T55" fmla="*/ 2147483647 h 361"/>
              <a:gd name="T56" fmla="*/ 2147483647 w 150"/>
              <a:gd name="T57" fmla="*/ 2147483647 h 361"/>
              <a:gd name="T58" fmla="*/ 2147483647 w 150"/>
              <a:gd name="T59" fmla="*/ 2147483647 h 361"/>
              <a:gd name="T60" fmla="*/ 2147483647 w 150"/>
              <a:gd name="T61" fmla="*/ 2147483647 h 361"/>
              <a:gd name="T62" fmla="*/ 2147483647 w 150"/>
              <a:gd name="T63" fmla="*/ 0 h 361"/>
              <a:gd name="T64" fmla="*/ 2147483647 w 150"/>
              <a:gd name="T65" fmla="*/ 2147483647 h 361"/>
              <a:gd name="T66" fmla="*/ 2147483647 w 150"/>
              <a:gd name="T67" fmla="*/ 2147483647 h 361"/>
              <a:gd name="T68" fmla="*/ 2147483647 w 150"/>
              <a:gd name="T69" fmla="*/ 2147483647 h 361"/>
              <a:gd name="T70" fmla="*/ 2147483647 w 150"/>
              <a:gd name="T71" fmla="*/ 2147483647 h 361"/>
              <a:gd name="T72" fmla="*/ 2147483647 w 150"/>
              <a:gd name="T73" fmla="*/ 2147483647 h 361"/>
              <a:gd name="T74" fmla="*/ 2147483647 w 150"/>
              <a:gd name="T75" fmla="*/ 2147483647 h 361"/>
              <a:gd name="T76" fmla="*/ 2147483647 w 150"/>
              <a:gd name="T77" fmla="*/ 2147483647 h 361"/>
              <a:gd name="T78" fmla="*/ 2147483647 w 150"/>
              <a:gd name="T79" fmla="*/ 2147483647 h 361"/>
              <a:gd name="T80" fmla="*/ 2147483647 w 150"/>
              <a:gd name="T81" fmla="*/ 2147483647 h 361"/>
              <a:gd name="T82" fmla="*/ 2147483647 w 150"/>
              <a:gd name="T83" fmla="*/ 2147483647 h 361"/>
              <a:gd name="T84" fmla="*/ 2147483647 w 150"/>
              <a:gd name="T85" fmla="*/ 2147483647 h 361"/>
              <a:gd name="T86" fmla="*/ 2147483647 w 150"/>
              <a:gd name="T87" fmla="*/ 2147483647 h 361"/>
              <a:gd name="T88" fmla="*/ 2147483647 w 150"/>
              <a:gd name="T89" fmla="*/ 2147483647 h 361"/>
              <a:gd name="T90" fmla="*/ 2147483647 w 150"/>
              <a:gd name="T91" fmla="*/ 2147483647 h 361"/>
              <a:gd name="T92" fmla="*/ 2147483647 w 150"/>
              <a:gd name="T93" fmla="*/ 2147483647 h 361"/>
              <a:gd name="T94" fmla="*/ 2147483647 w 150"/>
              <a:gd name="T95" fmla="*/ 2147483647 h 361"/>
              <a:gd name="T96" fmla="*/ 2147483647 w 150"/>
              <a:gd name="T97" fmla="*/ 2147483647 h 361"/>
              <a:gd name="T98" fmla="*/ 2147483647 w 150"/>
              <a:gd name="T99" fmla="*/ 2147483647 h 361"/>
              <a:gd name="T100" fmla="*/ 2147483647 w 150"/>
              <a:gd name="T101" fmla="*/ 2147483647 h 361"/>
              <a:gd name="T102" fmla="*/ 2147483647 w 150"/>
              <a:gd name="T103" fmla="*/ 2147483647 h 361"/>
              <a:gd name="T104" fmla="*/ 2147483647 w 150"/>
              <a:gd name="T105" fmla="*/ 2147483647 h 361"/>
              <a:gd name="T106" fmla="*/ 2147483647 w 150"/>
              <a:gd name="T107" fmla="*/ 2147483647 h 361"/>
              <a:gd name="T108" fmla="*/ 2147483647 w 150"/>
              <a:gd name="T109" fmla="*/ 2147483647 h 361"/>
              <a:gd name="T110" fmla="*/ 2147483647 w 150"/>
              <a:gd name="T111" fmla="*/ 2147483647 h 3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0"/>
              <a:gd name="T169" fmla="*/ 0 h 361"/>
              <a:gd name="T170" fmla="*/ 150 w 150"/>
              <a:gd name="T171" fmla="*/ 361 h 3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0" h="361">
                <a:moveTo>
                  <a:pt x="132" y="361"/>
                </a:moveTo>
                <a:lnTo>
                  <a:pt x="132" y="349"/>
                </a:lnTo>
                <a:lnTo>
                  <a:pt x="130" y="342"/>
                </a:lnTo>
                <a:lnTo>
                  <a:pt x="130" y="334"/>
                </a:lnTo>
                <a:lnTo>
                  <a:pt x="132" y="328"/>
                </a:lnTo>
                <a:lnTo>
                  <a:pt x="123" y="328"/>
                </a:lnTo>
                <a:lnTo>
                  <a:pt x="119" y="328"/>
                </a:lnTo>
                <a:lnTo>
                  <a:pt x="119" y="317"/>
                </a:lnTo>
                <a:lnTo>
                  <a:pt x="119" y="309"/>
                </a:lnTo>
                <a:lnTo>
                  <a:pt x="123" y="303"/>
                </a:lnTo>
                <a:lnTo>
                  <a:pt x="125" y="299"/>
                </a:lnTo>
                <a:lnTo>
                  <a:pt x="125" y="294"/>
                </a:lnTo>
                <a:lnTo>
                  <a:pt x="125" y="288"/>
                </a:lnTo>
                <a:lnTo>
                  <a:pt x="119" y="288"/>
                </a:lnTo>
                <a:lnTo>
                  <a:pt x="117" y="286"/>
                </a:lnTo>
                <a:lnTo>
                  <a:pt x="117" y="282"/>
                </a:lnTo>
                <a:lnTo>
                  <a:pt x="117" y="278"/>
                </a:lnTo>
                <a:lnTo>
                  <a:pt x="109" y="259"/>
                </a:lnTo>
                <a:lnTo>
                  <a:pt x="102" y="246"/>
                </a:lnTo>
                <a:lnTo>
                  <a:pt x="94" y="230"/>
                </a:lnTo>
                <a:lnTo>
                  <a:pt x="86" y="217"/>
                </a:lnTo>
                <a:lnTo>
                  <a:pt x="86" y="223"/>
                </a:lnTo>
                <a:lnTo>
                  <a:pt x="86" y="226"/>
                </a:lnTo>
                <a:lnTo>
                  <a:pt x="84" y="230"/>
                </a:lnTo>
                <a:lnTo>
                  <a:pt x="79" y="230"/>
                </a:lnTo>
                <a:lnTo>
                  <a:pt x="73" y="242"/>
                </a:lnTo>
                <a:lnTo>
                  <a:pt x="67" y="238"/>
                </a:lnTo>
                <a:lnTo>
                  <a:pt x="61" y="234"/>
                </a:lnTo>
                <a:lnTo>
                  <a:pt x="52" y="236"/>
                </a:lnTo>
                <a:lnTo>
                  <a:pt x="46" y="234"/>
                </a:lnTo>
                <a:lnTo>
                  <a:pt x="50" y="207"/>
                </a:lnTo>
                <a:lnTo>
                  <a:pt x="40" y="182"/>
                </a:lnTo>
                <a:lnTo>
                  <a:pt x="33" y="175"/>
                </a:lnTo>
                <a:lnTo>
                  <a:pt x="29" y="165"/>
                </a:lnTo>
                <a:lnTo>
                  <a:pt x="25" y="163"/>
                </a:lnTo>
                <a:lnTo>
                  <a:pt x="21" y="163"/>
                </a:lnTo>
                <a:lnTo>
                  <a:pt x="15" y="161"/>
                </a:lnTo>
                <a:lnTo>
                  <a:pt x="10" y="159"/>
                </a:lnTo>
                <a:lnTo>
                  <a:pt x="6" y="154"/>
                </a:lnTo>
                <a:lnTo>
                  <a:pt x="0" y="148"/>
                </a:lnTo>
                <a:lnTo>
                  <a:pt x="8" y="142"/>
                </a:lnTo>
                <a:lnTo>
                  <a:pt x="12" y="136"/>
                </a:lnTo>
                <a:lnTo>
                  <a:pt x="13" y="129"/>
                </a:lnTo>
                <a:lnTo>
                  <a:pt x="15" y="119"/>
                </a:lnTo>
                <a:lnTo>
                  <a:pt x="19" y="106"/>
                </a:lnTo>
                <a:lnTo>
                  <a:pt x="19" y="88"/>
                </a:lnTo>
                <a:lnTo>
                  <a:pt x="25" y="86"/>
                </a:lnTo>
                <a:lnTo>
                  <a:pt x="35" y="85"/>
                </a:lnTo>
                <a:lnTo>
                  <a:pt x="38" y="75"/>
                </a:lnTo>
                <a:lnTo>
                  <a:pt x="40" y="63"/>
                </a:lnTo>
                <a:lnTo>
                  <a:pt x="42" y="50"/>
                </a:lnTo>
                <a:lnTo>
                  <a:pt x="42" y="38"/>
                </a:lnTo>
                <a:lnTo>
                  <a:pt x="44" y="35"/>
                </a:lnTo>
                <a:lnTo>
                  <a:pt x="50" y="31"/>
                </a:lnTo>
                <a:lnTo>
                  <a:pt x="58" y="27"/>
                </a:lnTo>
                <a:lnTo>
                  <a:pt x="61" y="27"/>
                </a:lnTo>
                <a:lnTo>
                  <a:pt x="65" y="21"/>
                </a:lnTo>
                <a:lnTo>
                  <a:pt x="67" y="15"/>
                </a:lnTo>
                <a:lnTo>
                  <a:pt x="69" y="8"/>
                </a:lnTo>
                <a:lnTo>
                  <a:pt x="71" y="0"/>
                </a:lnTo>
                <a:lnTo>
                  <a:pt x="71" y="2"/>
                </a:lnTo>
                <a:lnTo>
                  <a:pt x="83" y="14"/>
                </a:lnTo>
                <a:lnTo>
                  <a:pt x="94" y="19"/>
                </a:lnTo>
                <a:lnTo>
                  <a:pt x="98" y="33"/>
                </a:lnTo>
                <a:lnTo>
                  <a:pt x="100" y="50"/>
                </a:lnTo>
                <a:lnTo>
                  <a:pt x="94" y="63"/>
                </a:lnTo>
                <a:lnTo>
                  <a:pt x="86" y="79"/>
                </a:lnTo>
                <a:lnTo>
                  <a:pt x="88" y="81"/>
                </a:lnTo>
                <a:lnTo>
                  <a:pt x="90" y="85"/>
                </a:lnTo>
                <a:lnTo>
                  <a:pt x="92" y="85"/>
                </a:lnTo>
                <a:lnTo>
                  <a:pt x="94" y="86"/>
                </a:lnTo>
                <a:lnTo>
                  <a:pt x="100" y="86"/>
                </a:lnTo>
                <a:lnTo>
                  <a:pt x="106" y="88"/>
                </a:lnTo>
                <a:lnTo>
                  <a:pt x="111" y="98"/>
                </a:lnTo>
                <a:lnTo>
                  <a:pt x="117" y="108"/>
                </a:lnTo>
                <a:lnTo>
                  <a:pt x="119" y="115"/>
                </a:lnTo>
                <a:lnTo>
                  <a:pt x="125" y="125"/>
                </a:lnTo>
                <a:lnTo>
                  <a:pt x="127" y="129"/>
                </a:lnTo>
                <a:lnTo>
                  <a:pt x="130" y="132"/>
                </a:lnTo>
                <a:lnTo>
                  <a:pt x="134" y="134"/>
                </a:lnTo>
                <a:lnTo>
                  <a:pt x="138" y="136"/>
                </a:lnTo>
                <a:lnTo>
                  <a:pt x="144" y="136"/>
                </a:lnTo>
                <a:lnTo>
                  <a:pt x="150" y="134"/>
                </a:lnTo>
                <a:lnTo>
                  <a:pt x="144" y="148"/>
                </a:lnTo>
                <a:lnTo>
                  <a:pt x="140" y="163"/>
                </a:lnTo>
                <a:lnTo>
                  <a:pt x="140" y="161"/>
                </a:lnTo>
                <a:lnTo>
                  <a:pt x="129" y="163"/>
                </a:lnTo>
                <a:lnTo>
                  <a:pt x="117" y="167"/>
                </a:lnTo>
                <a:lnTo>
                  <a:pt x="113" y="171"/>
                </a:lnTo>
                <a:lnTo>
                  <a:pt x="109" y="175"/>
                </a:lnTo>
                <a:lnTo>
                  <a:pt x="107" y="180"/>
                </a:lnTo>
                <a:lnTo>
                  <a:pt x="106" y="190"/>
                </a:lnTo>
                <a:lnTo>
                  <a:pt x="117" y="215"/>
                </a:lnTo>
                <a:lnTo>
                  <a:pt x="129" y="246"/>
                </a:lnTo>
                <a:lnTo>
                  <a:pt x="125" y="250"/>
                </a:lnTo>
                <a:lnTo>
                  <a:pt x="123" y="257"/>
                </a:lnTo>
                <a:lnTo>
                  <a:pt x="130" y="278"/>
                </a:lnTo>
                <a:lnTo>
                  <a:pt x="142" y="301"/>
                </a:lnTo>
                <a:lnTo>
                  <a:pt x="142" y="319"/>
                </a:lnTo>
                <a:lnTo>
                  <a:pt x="138" y="340"/>
                </a:lnTo>
                <a:lnTo>
                  <a:pt x="134" y="355"/>
                </a:lnTo>
                <a:lnTo>
                  <a:pt x="132" y="361"/>
                </a:lnTo>
                <a:close/>
              </a:path>
            </a:pathLst>
          </a:custGeom>
          <a:solidFill>
            <a:srgbClr val="FFCC66"/>
          </a:solidFill>
          <a:ln w="0">
            <a:solidFill>
              <a:srgbClr val="6600FF"/>
            </a:solidFill>
            <a:round/>
            <a:headEnd/>
            <a:tailEnd/>
          </a:ln>
        </p:spPr>
        <p:txBody>
          <a:bodyPr/>
          <a:lstStyle/>
          <a:p>
            <a:endParaRPr lang="it-IT"/>
          </a:p>
        </p:txBody>
      </p:sp>
      <p:sp>
        <p:nvSpPr>
          <p:cNvPr id="15780" name="Freeform 729"/>
          <p:cNvSpPr>
            <a:spLocks noChangeAspect="1"/>
          </p:cNvSpPr>
          <p:nvPr/>
        </p:nvSpPr>
        <p:spPr bwMode="auto">
          <a:xfrm>
            <a:off x="3940175" y="3802063"/>
            <a:ext cx="204788" cy="173037"/>
          </a:xfrm>
          <a:custGeom>
            <a:avLst/>
            <a:gdLst>
              <a:gd name="T0" fmla="*/ 0 w 121"/>
              <a:gd name="T1" fmla="*/ 2147483647 h 102"/>
              <a:gd name="T2" fmla="*/ 2147483647 w 121"/>
              <a:gd name="T3" fmla="*/ 2147483647 h 102"/>
              <a:gd name="T4" fmla="*/ 2147483647 w 121"/>
              <a:gd name="T5" fmla="*/ 2147483647 h 102"/>
              <a:gd name="T6" fmla="*/ 2147483647 w 121"/>
              <a:gd name="T7" fmla="*/ 2147483647 h 102"/>
              <a:gd name="T8" fmla="*/ 2147483647 w 121"/>
              <a:gd name="T9" fmla="*/ 2147483647 h 102"/>
              <a:gd name="T10" fmla="*/ 2147483647 w 121"/>
              <a:gd name="T11" fmla="*/ 2147483647 h 102"/>
              <a:gd name="T12" fmla="*/ 2147483647 w 121"/>
              <a:gd name="T13" fmla="*/ 2147483647 h 102"/>
              <a:gd name="T14" fmla="*/ 2147483647 w 121"/>
              <a:gd name="T15" fmla="*/ 2147483647 h 102"/>
              <a:gd name="T16" fmla="*/ 2147483647 w 121"/>
              <a:gd name="T17" fmla="*/ 2147483647 h 102"/>
              <a:gd name="T18" fmla="*/ 2147483647 w 121"/>
              <a:gd name="T19" fmla="*/ 2147483647 h 102"/>
              <a:gd name="T20" fmla="*/ 2147483647 w 121"/>
              <a:gd name="T21" fmla="*/ 2147483647 h 102"/>
              <a:gd name="T22" fmla="*/ 2147483647 w 121"/>
              <a:gd name="T23" fmla="*/ 2147483647 h 102"/>
              <a:gd name="T24" fmla="*/ 2147483647 w 121"/>
              <a:gd name="T25" fmla="*/ 0 h 102"/>
              <a:gd name="T26" fmla="*/ 2147483647 w 121"/>
              <a:gd name="T27" fmla="*/ 2147483647 h 102"/>
              <a:gd name="T28" fmla="*/ 2147483647 w 121"/>
              <a:gd name="T29" fmla="*/ 2147483647 h 102"/>
              <a:gd name="T30" fmla="*/ 2147483647 w 121"/>
              <a:gd name="T31" fmla="*/ 2147483647 h 102"/>
              <a:gd name="T32" fmla="*/ 2147483647 w 121"/>
              <a:gd name="T33" fmla="*/ 2147483647 h 102"/>
              <a:gd name="T34" fmla="*/ 2147483647 w 121"/>
              <a:gd name="T35" fmla="*/ 2147483647 h 102"/>
              <a:gd name="T36" fmla="*/ 2147483647 w 121"/>
              <a:gd name="T37" fmla="*/ 2147483647 h 102"/>
              <a:gd name="T38" fmla="*/ 2147483647 w 121"/>
              <a:gd name="T39" fmla="*/ 2147483647 h 102"/>
              <a:gd name="T40" fmla="*/ 2147483647 w 121"/>
              <a:gd name="T41" fmla="*/ 2147483647 h 102"/>
              <a:gd name="T42" fmla="*/ 2147483647 w 121"/>
              <a:gd name="T43" fmla="*/ 2147483647 h 102"/>
              <a:gd name="T44" fmla="*/ 2147483647 w 121"/>
              <a:gd name="T45" fmla="*/ 2147483647 h 102"/>
              <a:gd name="T46" fmla="*/ 2147483647 w 121"/>
              <a:gd name="T47" fmla="*/ 2147483647 h 102"/>
              <a:gd name="T48" fmla="*/ 2147483647 w 121"/>
              <a:gd name="T49" fmla="*/ 2147483647 h 102"/>
              <a:gd name="T50" fmla="*/ 2147483647 w 121"/>
              <a:gd name="T51" fmla="*/ 2147483647 h 102"/>
              <a:gd name="T52" fmla="*/ 2147483647 w 121"/>
              <a:gd name="T53" fmla="*/ 2147483647 h 102"/>
              <a:gd name="T54" fmla="*/ 2147483647 w 121"/>
              <a:gd name="T55" fmla="*/ 2147483647 h 102"/>
              <a:gd name="T56" fmla="*/ 2147483647 w 121"/>
              <a:gd name="T57" fmla="*/ 2147483647 h 102"/>
              <a:gd name="T58" fmla="*/ 2147483647 w 121"/>
              <a:gd name="T59" fmla="*/ 2147483647 h 102"/>
              <a:gd name="T60" fmla="*/ 2147483647 w 121"/>
              <a:gd name="T61" fmla="*/ 2147483647 h 102"/>
              <a:gd name="T62" fmla="*/ 2147483647 w 121"/>
              <a:gd name="T63" fmla="*/ 2147483647 h 102"/>
              <a:gd name="T64" fmla="*/ 2147483647 w 121"/>
              <a:gd name="T65" fmla="*/ 2147483647 h 102"/>
              <a:gd name="T66" fmla="*/ 2147483647 w 121"/>
              <a:gd name="T67" fmla="*/ 2147483647 h 102"/>
              <a:gd name="T68" fmla="*/ 2147483647 w 121"/>
              <a:gd name="T69" fmla="*/ 2147483647 h 102"/>
              <a:gd name="T70" fmla="*/ 0 w 121"/>
              <a:gd name="T71" fmla="*/ 2147483647 h 102"/>
              <a:gd name="T72" fmla="*/ 0 w 121"/>
              <a:gd name="T73" fmla="*/ 2147483647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102"/>
              <a:gd name="T113" fmla="*/ 121 w 121"/>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102">
                <a:moveTo>
                  <a:pt x="0" y="90"/>
                </a:moveTo>
                <a:lnTo>
                  <a:pt x="6" y="73"/>
                </a:lnTo>
                <a:lnTo>
                  <a:pt x="8" y="57"/>
                </a:lnTo>
                <a:lnTo>
                  <a:pt x="12" y="52"/>
                </a:lnTo>
                <a:lnTo>
                  <a:pt x="19" y="48"/>
                </a:lnTo>
                <a:lnTo>
                  <a:pt x="27" y="44"/>
                </a:lnTo>
                <a:lnTo>
                  <a:pt x="33" y="42"/>
                </a:lnTo>
                <a:lnTo>
                  <a:pt x="37" y="36"/>
                </a:lnTo>
                <a:lnTo>
                  <a:pt x="39" y="27"/>
                </a:lnTo>
                <a:lnTo>
                  <a:pt x="43" y="21"/>
                </a:lnTo>
                <a:lnTo>
                  <a:pt x="48" y="17"/>
                </a:lnTo>
                <a:lnTo>
                  <a:pt x="69" y="9"/>
                </a:lnTo>
                <a:lnTo>
                  <a:pt x="98" y="0"/>
                </a:lnTo>
                <a:lnTo>
                  <a:pt x="98" y="9"/>
                </a:lnTo>
                <a:lnTo>
                  <a:pt x="100" y="15"/>
                </a:lnTo>
                <a:lnTo>
                  <a:pt x="102" y="19"/>
                </a:lnTo>
                <a:lnTo>
                  <a:pt x="106" y="23"/>
                </a:lnTo>
                <a:lnTo>
                  <a:pt x="112" y="27"/>
                </a:lnTo>
                <a:lnTo>
                  <a:pt x="117" y="34"/>
                </a:lnTo>
                <a:lnTo>
                  <a:pt x="119" y="52"/>
                </a:lnTo>
                <a:lnTo>
                  <a:pt x="121" y="69"/>
                </a:lnTo>
                <a:lnTo>
                  <a:pt x="119" y="71"/>
                </a:lnTo>
                <a:lnTo>
                  <a:pt x="113" y="75"/>
                </a:lnTo>
                <a:lnTo>
                  <a:pt x="108" y="77"/>
                </a:lnTo>
                <a:lnTo>
                  <a:pt x="102" y="75"/>
                </a:lnTo>
                <a:lnTo>
                  <a:pt x="94" y="73"/>
                </a:lnTo>
                <a:lnTo>
                  <a:pt x="89" y="77"/>
                </a:lnTo>
                <a:lnTo>
                  <a:pt x="46" y="77"/>
                </a:lnTo>
                <a:lnTo>
                  <a:pt x="46" y="90"/>
                </a:lnTo>
                <a:lnTo>
                  <a:pt x="46" y="102"/>
                </a:lnTo>
                <a:lnTo>
                  <a:pt x="39" y="98"/>
                </a:lnTo>
                <a:lnTo>
                  <a:pt x="29" y="96"/>
                </a:lnTo>
                <a:lnTo>
                  <a:pt x="27" y="100"/>
                </a:lnTo>
                <a:lnTo>
                  <a:pt x="23" y="102"/>
                </a:lnTo>
                <a:lnTo>
                  <a:pt x="16" y="98"/>
                </a:lnTo>
                <a:lnTo>
                  <a:pt x="0" y="94"/>
                </a:lnTo>
                <a:lnTo>
                  <a:pt x="0" y="90"/>
                </a:lnTo>
                <a:close/>
              </a:path>
            </a:pathLst>
          </a:custGeom>
          <a:solidFill>
            <a:srgbClr val="FFCC66"/>
          </a:solidFill>
          <a:ln w="9525">
            <a:noFill/>
            <a:round/>
            <a:headEnd/>
            <a:tailEnd/>
          </a:ln>
        </p:spPr>
        <p:txBody>
          <a:bodyPr/>
          <a:lstStyle/>
          <a:p>
            <a:endParaRPr lang="it-IT"/>
          </a:p>
        </p:txBody>
      </p:sp>
      <p:sp>
        <p:nvSpPr>
          <p:cNvPr id="15781" name="Freeform 730"/>
          <p:cNvSpPr>
            <a:spLocks noChangeAspect="1"/>
          </p:cNvSpPr>
          <p:nvPr/>
        </p:nvSpPr>
        <p:spPr bwMode="auto">
          <a:xfrm>
            <a:off x="4105275" y="3519488"/>
            <a:ext cx="436563" cy="400050"/>
          </a:xfrm>
          <a:custGeom>
            <a:avLst/>
            <a:gdLst>
              <a:gd name="T0" fmla="*/ 2147483647 w 257"/>
              <a:gd name="T1" fmla="*/ 2147483647 h 236"/>
              <a:gd name="T2" fmla="*/ 2147483647 w 257"/>
              <a:gd name="T3" fmla="*/ 2147483647 h 236"/>
              <a:gd name="T4" fmla="*/ 2147483647 w 257"/>
              <a:gd name="T5" fmla="*/ 2147483647 h 236"/>
              <a:gd name="T6" fmla="*/ 2147483647 w 257"/>
              <a:gd name="T7" fmla="*/ 2147483647 h 236"/>
              <a:gd name="T8" fmla="*/ 2147483647 w 257"/>
              <a:gd name="T9" fmla="*/ 2147483647 h 236"/>
              <a:gd name="T10" fmla="*/ 2147483647 w 257"/>
              <a:gd name="T11" fmla="*/ 2147483647 h 236"/>
              <a:gd name="T12" fmla="*/ 2147483647 w 257"/>
              <a:gd name="T13" fmla="*/ 2147483647 h 236"/>
              <a:gd name="T14" fmla="*/ 2147483647 w 257"/>
              <a:gd name="T15" fmla="*/ 2147483647 h 236"/>
              <a:gd name="T16" fmla="*/ 2147483647 w 257"/>
              <a:gd name="T17" fmla="*/ 2147483647 h 236"/>
              <a:gd name="T18" fmla="*/ 2147483647 w 257"/>
              <a:gd name="T19" fmla="*/ 2147483647 h 236"/>
              <a:gd name="T20" fmla="*/ 2147483647 w 257"/>
              <a:gd name="T21" fmla="*/ 2147483647 h 236"/>
              <a:gd name="T22" fmla="*/ 2147483647 w 257"/>
              <a:gd name="T23" fmla="*/ 2147483647 h 236"/>
              <a:gd name="T24" fmla="*/ 2147483647 w 257"/>
              <a:gd name="T25" fmla="*/ 2147483647 h 236"/>
              <a:gd name="T26" fmla="*/ 2147483647 w 257"/>
              <a:gd name="T27" fmla="*/ 2147483647 h 236"/>
              <a:gd name="T28" fmla="*/ 2147483647 w 257"/>
              <a:gd name="T29" fmla="*/ 2147483647 h 236"/>
              <a:gd name="T30" fmla="*/ 2147483647 w 257"/>
              <a:gd name="T31" fmla="*/ 2147483647 h 236"/>
              <a:gd name="T32" fmla="*/ 2147483647 w 257"/>
              <a:gd name="T33" fmla="*/ 2147483647 h 236"/>
              <a:gd name="T34" fmla="*/ 2147483647 w 257"/>
              <a:gd name="T35" fmla="*/ 2147483647 h 236"/>
              <a:gd name="T36" fmla="*/ 2147483647 w 257"/>
              <a:gd name="T37" fmla="*/ 2147483647 h 236"/>
              <a:gd name="T38" fmla="*/ 2147483647 w 257"/>
              <a:gd name="T39" fmla="*/ 2147483647 h 236"/>
              <a:gd name="T40" fmla="*/ 2147483647 w 257"/>
              <a:gd name="T41" fmla="*/ 2147483647 h 236"/>
              <a:gd name="T42" fmla="*/ 2147483647 w 257"/>
              <a:gd name="T43" fmla="*/ 2147483647 h 236"/>
              <a:gd name="T44" fmla="*/ 2147483647 w 257"/>
              <a:gd name="T45" fmla="*/ 2147483647 h 236"/>
              <a:gd name="T46" fmla="*/ 2147483647 w 257"/>
              <a:gd name="T47" fmla="*/ 2147483647 h 236"/>
              <a:gd name="T48" fmla="*/ 2147483647 w 257"/>
              <a:gd name="T49" fmla="*/ 2147483647 h 236"/>
              <a:gd name="T50" fmla="*/ 2147483647 w 257"/>
              <a:gd name="T51" fmla="*/ 2147483647 h 236"/>
              <a:gd name="T52" fmla="*/ 2147483647 w 257"/>
              <a:gd name="T53" fmla="*/ 2147483647 h 236"/>
              <a:gd name="T54" fmla="*/ 2147483647 w 257"/>
              <a:gd name="T55" fmla="*/ 2147483647 h 236"/>
              <a:gd name="T56" fmla="*/ 2147483647 w 257"/>
              <a:gd name="T57" fmla="*/ 2147483647 h 236"/>
              <a:gd name="T58" fmla="*/ 2147483647 w 257"/>
              <a:gd name="T59" fmla="*/ 2147483647 h 236"/>
              <a:gd name="T60" fmla="*/ 2147483647 w 257"/>
              <a:gd name="T61" fmla="*/ 2147483647 h 236"/>
              <a:gd name="T62" fmla="*/ 2147483647 w 257"/>
              <a:gd name="T63" fmla="*/ 2147483647 h 236"/>
              <a:gd name="T64" fmla="*/ 2147483647 w 257"/>
              <a:gd name="T65" fmla="*/ 2147483647 h 236"/>
              <a:gd name="T66" fmla="*/ 0 w 257"/>
              <a:gd name="T67" fmla="*/ 2147483647 h 236"/>
              <a:gd name="T68" fmla="*/ 2147483647 w 257"/>
              <a:gd name="T69" fmla="*/ 2147483647 h 236"/>
              <a:gd name="T70" fmla="*/ 2147483647 w 257"/>
              <a:gd name="T71" fmla="*/ 2147483647 h 236"/>
              <a:gd name="T72" fmla="*/ 2147483647 w 257"/>
              <a:gd name="T73" fmla="*/ 2147483647 h 236"/>
              <a:gd name="T74" fmla="*/ 2147483647 w 257"/>
              <a:gd name="T75" fmla="*/ 2147483647 h 236"/>
              <a:gd name="T76" fmla="*/ 2147483647 w 257"/>
              <a:gd name="T77" fmla="*/ 2147483647 h 2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236"/>
              <a:gd name="T119" fmla="*/ 257 w 257"/>
              <a:gd name="T120" fmla="*/ 236 h 2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236">
                <a:moveTo>
                  <a:pt x="67" y="90"/>
                </a:moveTo>
                <a:lnTo>
                  <a:pt x="71" y="84"/>
                </a:lnTo>
                <a:lnTo>
                  <a:pt x="75" y="84"/>
                </a:lnTo>
                <a:lnTo>
                  <a:pt x="81" y="86"/>
                </a:lnTo>
                <a:lnTo>
                  <a:pt x="85" y="90"/>
                </a:lnTo>
                <a:lnTo>
                  <a:pt x="194" y="4"/>
                </a:lnTo>
                <a:lnTo>
                  <a:pt x="200" y="0"/>
                </a:lnTo>
                <a:lnTo>
                  <a:pt x="203" y="2"/>
                </a:lnTo>
                <a:lnTo>
                  <a:pt x="209" y="4"/>
                </a:lnTo>
                <a:lnTo>
                  <a:pt x="217" y="8"/>
                </a:lnTo>
                <a:lnTo>
                  <a:pt x="219" y="11"/>
                </a:lnTo>
                <a:lnTo>
                  <a:pt x="223" y="15"/>
                </a:lnTo>
                <a:lnTo>
                  <a:pt x="228" y="17"/>
                </a:lnTo>
                <a:lnTo>
                  <a:pt x="234" y="19"/>
                </a:lnTo>
                <a:lnTo>
                  <a:pt x="242" y="17"/>
                </a:lnTo>
                <a:lnTo>
                  <a:pt x="250" y="13"/>
                </a:lnTo>
                <a:lnTo>
                  <a:pt x="248" y="40"/>
                </a:lnTo>
                <a:lnTo>
                  <a:pt x="253" y="50"/>
                </a:lnTo>
                <a:lnTo>
                  <a:pt x="255" y="58"/>
                </a:lnTo>
                <a:lnTo>
                  <a:pt x="257" y="63"/>
                </a:lnTo>
                <a:lnTo>
                  <a:pt x="257" y="67"/>
                </a:lnTo>
                <a:lnTo>
                  <a:pt x="257" y="75"/>
                </a:lnTo>
                <a:lnTo>
                  <a:pt x="255" y="82"/>
                </a:lnTo>
                <a:lnTo>
                  <a:pt x="255" y="107"/>
                </a:lnTo>
                <a:lnTo>
                  <a:pt x="253" y="123"/>
                </a:lnTo>
                <a:lnTo>
                  <a:pt x="251" y="130"/>
                </a:lnTo>
                <a:lnTo>
                  <a:pt x="248" y="138"/>
                </a:lnTo>
                <a:lnTo>
                  <a:pt x="244" y="144"/>
                </a:lnTo>
                <a:lnTo>
                  <a:pt x="236" y="153"/>
                </a:lnTo>
                <a:lnTo>
                  <a:pt x="232" y="159"/>
                </a:lnTo>
                <a:lnTo>
                  <a:pt x="230" y="165"/>
                </a:lnTo>
                <a:lnTo>
                  <a:pt x="228" y="171"/>
                </a:lnTo>
                <a:lnTo>
                  <a:pt x="228" y="178"/>
                </a:lnTo>
                <a:lnTo>
                  <a:pt x="227" y="190"/>
                </a:lnTo>
                <a:lnTo>
                  <a:pt x="225" y="196"/>
                </a:lnTo>
                <a:lnTo>
                  <a:pt x="213" y="203"/>
                </a:lnTo>
                <a:lnTo>
                  <a:pt x="205" y="207"/>
                </a:lnTo>
                <a:lnTo>
                  <a:pt x="200" y="205"/>
                </a:lnTo>
                <a:lnTo>
                  <a:pt x="194" y="203"/>
                </a:lnTo>
                <a:lnTo>
                  <a:pt x="188" y="201"/>
                </a:lnTo>
                <a:lnTo>
                  <a:pt x="182" y="199"/>
                </a:lnTo>
                <a:lnTo>
                  <a:pt x="177" y="199"/>
                </a:lnTo>
                <a:lnTo>
                  <a:pt x="167" y="205"/>
                </a:lnTo>
                <a:lnTo>
                  <a:pt x="159" y="213"/>
                </a:lnTo>
                <a:lnTo>
                  <a:pt x="150" y="217"/>
                </a:lnTo>
                <a:lnTo>
                  <a:pt x="142" y="209"/>
                </a:lnTo>
                <a:lnTo>
                  <a:pt x="131" y="203"/>
                </a:lnTo>
                <a:lnTo>
                  <a:pt x="123" y="205"/>
                </a:lnTo>
                <a:lnTo>
                  <a:pt x="117" y="207"/>
                </a:lnTo>
                <a:lnTo>
                  <a:pt x="102" y="199"/>
                </a:lnTo>
                <a:lnTo>
                  <a:pt x="85" y="192"/>
                </a:lnTo>
                <a:lnTo>
                  <a:pt x="79" y="194"/>
                </a:lnTo>
                <a:lnTo>
                  <a:pt x="75" y="196"/>
                </a:lnTo>
                <a:lnTo>
                  <a:pt x="69" y="199"/>
                </a:lnTo>
                <a:lnTo>
                  <a:pt x="65" y="205"/>
                </a:lnTo>
                <a:lnTo>
                  <a:pt x="60" y="217"/>
                </a:lnTo>
                <a:lnTo>
                  <a:pt x="58" y="230"/>
                </a:lnTo>
                <a:lnTo>
                  <a:pt x="48" y="224"/>
                </a:lnTo>
                <a:lnTo>
                  <a:pt x="39" y="219"/>
                </a:lnTo>
                <a:lnTo>
                  <a:pt x="31" y="236"/>
                </a:lnTo>
                <a:lnTo>
                  <a:pt x="23" y="236"/>
                </a:lnTo>
                <a:lnTo>
                  <a:pt x="21" y="219"/>
                </a:lnTo>
                <a:lnTo>
                  <a:pt x="19" y="201"/>
                </a:lnTo>
                <a:lnTo>
                  <a:pt x="14" y="194"/>
                </a:lnTo>
                <a:lnTo>
                  <a:pt x="8" y="188"/>
                </a:lnTo>
                <a:lnTo>
                  <a:pt x="4" y="186"/>
                </a:lnTo>
                <a:lnTo>
                  <a:pt x="2" y="180"/>
                </a:lnTo>
                <a:lnTo>
                  <a:pt x="0" y="175"/>
                </a:lnTo>
                <a:lnTo>
                  <a:pt x="0" y="167"/>
                </a:lnTo>
                <a:lnTo>
                  <a:pt x="15" y="167"/>
                </a:lnTo>
                <a:lnTo>
                  <a:pt x="33" y="161"/>
                </a:lnTo>
                <a:lnTo>
                  <a:pt x="52" y="159"/>
                </a:lnTo>
                <a:lnTo>
                  <a:pt x="58" y="157"/>
                </a:lnTo>
                <a:lnTo>
                  <a:pt x="62" y="152"/>
                </a:lnTo>
                <a:lnTo>
                  <a:pt x="63" y="144"/>
                </a:lnTo>
                <a:lnTo>
                  <a:pt x="67" y="136"/>
                </a:lnTo>
                <a:lnTo>
                  <a:pt x="67" y="117"/>
                </a:lnTo>
                <a:lnTo>
                  <a:pt x="65" y="102"/>
                </a:lnTo>
                <a:lnTo>
                  <a:pt x="67" y="90"/>
                </a:lnTo>
                <a:close/>
              </a:path>
            </a:pathLst>
          </a:custGeom>
          <a:solidFill>
            <a:srgbClr val="FFCC66"/>
          </a:solidFill>
          <a:ln w="9525">
            <a:noFill/>
            <a:round/>
            <a:headEnd/>
            <a:tailEnd/>
          </a:ln>
        </p:spPr>
        <p:txBody>
          <a:bodyPr/>
          <a:lstStyle/>
          <a:p>
            <a:endParaRPr lang="it-IT"/>
          </a:p>
        </p:txBody>
      </p:sp>
      <p:sp>
        <p:nvSpPr>
          <p:cNvPr id="15782" name="Freeform 731"/>
          <p:cNvSpPr>
            <a:spLocks noChangeAspect="1"/>
          </p:cNvSpPr>
          <p:nvPr/>
        </p:nvSpPr>
        <p:spPr bwMode="auto">
          <a:xfrm>
            <a:off x="4487863" y="3533775"/>
            <a:ext cx="290512" cy="515938"/>
          </a:xfrm>
          <a:custGeom>
            <a:avLst/>
            <a:gdLst>
              <a:gd name="T0" fmla="*/ 2147483647 w 172"/>
              <a:gd name="T1" fmla="*/ 2147483647 h 305"/>
              <a:gd name="T2" fmla="*/ 2147483647 w 172"/>
              <a:gd name="T3" fmla="*/ 2147483647 h 305"/>
              <a:gd name="T4" fmla="*/ 2147483647 w 172"/>
              <a:gd name="T5" fmla="*/ 2147483647 h 305"/>
              <a:gd name="T6" fmla="*/ 2147483647 w 172"/>
              <a:gd name="T7" fmla="*/ 2147483647 h 305"/>
              <a:gd name="T8" fmla="*/ 2147483647 w 172"/>
              <a:gd name="T9" fmla="*/ 2147483647 h 305"/>
              <a:gd name="T10" fmla="*/ 2147483647 w 172"/>
              <a:gd name="T11" fmla="*/ 2147483647 h 305"/>
              <a:gd name="T12" fmla="*/ 2147483647 w 172"/>
              <a:gd name="T13" fmla="*/ 2147483647 h 305"/>
              <a:gd name="T14" fmla="*/ 0 w 172"/>
              <a:gd name="T15" fmla="*/ 2147483647 h 305"/>
              <a:gd name="T16" fmla="*/ 2147483647 w 172"/>
              <a:gd name="T17" fmla="*/ 2147483647 h 305"/>
              <a:gd name="T18" fmla="*/ 2147483647 w 172"/>
              <a:gd name="T19" fmla="*/ 2147483647 h 305"/>
              <a:gd name="T20" fmla="*/ 2147483647 w 172"/>
              <a:gd name="T21" fmla="*/ 2147483647 h 305"/>
              <a:gd name="T22" fmla="*/ 2147483647 w 172"/>
              <a:gd name="T23" fmla="*/ 2147483647 h 305"/>
              <a:gd name="T24" fmla="*/ 2147483647 w 172"/>
              <a:gd name="T25" fmla="*/ 2147483647 h 305"/>
              <a:gd name="T26" fmla="*/ 2147483647 w 172"/>
              <a:gd name="T27" fmla="*/ 2147483647 h 305"/>
              <a:gd name="T28" fmla="*/ 2147483647 w 172"/>
              <a:gd name="T29" fmla="*/ 2147483647 h 305"/>
              <a:gd name="T30" fmla="*/ 2147483647 w 172"/>
              <a:gd name="T31" fmla="*/ 2147483647 h 305"/>
              <a:gd name="T32" fmla="*/ 2147483647 w 172"/>
              <a:gd name="T33" fmla="*/ 2147483647 h 305"/>
              <a:gd name="T34" fmla="*/ 2147483647 w 172"/>
              <a:gd name="T35" fmla="*/ 2147483647 h 305"/>
              <a:gd name="T36" fmla="*/ 2147483647 w 172"/>
              <a:gd name="T37" fmla="*/ 2147483647 h 305"/>
              <a:gd name="T38" fmla="*/ 2147483647 w 172"/>
              <a:gd name="T39" fmla="*/ 2147483647 h 305"/>
              <a:gd name="T40" fmla="*/ 2147483647 w 172"/>
              <a:gd name="T41" fmla="*/ 2147483647 h 305"/>
              <a:gd name="T42" fmla="*/ 2147483647 w 172"/>
              <a:gd name="T43" fmla="*/ 2147483647 h 305"/>
              <a:gd name="T44" fmla="*/ 2147483647 w 172"/>
              <a:gd name="T45" fmla="*/ 2147483647 h 305"/>
              <a:gd name="T46" fmla="*/ 2147483647 w 172"/>
              <a:gd name="T47" fmla="*/ 2147483647 h 305"/>
              <a:gd name="T48" fmla="*/ 2147483647 w 172"/>
              <a:gd name="T49" fmla="*/ 2147483647 h 305"/>
              <a:gd name="T50" fmla="*/ 2147483647 w 172"/>
              <a:gd name="T51" fmla="*/ 2147483647 h 305"/>
              <a:gd name="T52" fmla="*/ 2147483647 w 172"/>
              <a:gd name="T53" fmla="*/ 2147483647 h 305"/>
              <a:gd name="T54" fmla="*/ 2147483647 w 172"/>
              <a:gd name="T55" fmla="*/ 2147483647 h 305"/>
              <a:gd name="T56" fmla="*/ 2147483647 w 172"/>
              <a:gd name="T57" fmla="*/ 2147483647 h 305"/>
              <a:gd name="T58" fmla="*/ 2147483647 w 172"/>
              <a:gd name="T59" fmla="*/ 2147483647 h 305"/>
              <a:gd name="T60" fmla="*/ 2147483647 w 172"/>
              <a:gd name="T61" fmla="*/ 2147483647 h 305"/>
              <a:gd name="T62" fmla="*/ 2147483647 w 172"/>
              <a:gd name="T63" fmla="*/ 2147483647 h 305"/>
              <a:gd name="T64" fmla="*/ 2147483647 w 172"/>
              <a:gd name="T65" fmla="*/ 2147483647 h 305"/>
              <a:gd name="T66" fmla="*/ 2147483647 w 172"/>
              <a:gd name="T67" fmla="*/ 0 h 305"/>
              <a:gd name="T68" fmla="*/ 2147483647 w 172"/>
              <a:gd name="T69" fmla="*/ 2147483647 h 305"/>
              <a:gd name="T70" fmla="*/ 2147483647 w 172"/>
              <a:gd name="T71" fmla="*/ 2147483647 h 3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2"/>
              <a:gd name="T109" fmla="*/ 0 h 305"/>
              <a:gd name="T110" fmla="*/ 172 w 172"/>
              <a:gd name="T111" fmla="*/ 305 h 3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2" h="305">
                <a:moveTo>
                  <a:pt x="25" y="7"/>
                </a:moveTo>
                <a:lnTo>
                  <a:pt x="23" y="32"/>
                </a:lnTo>
                <a:lnTo>
                  <a:pt x="28" y="42"/>
                </a:lnTo>
                <a:lnTo>
                  <a:pt x="30" y="50"/>
                </a:lnTo>
                <a:lnTo>
                  <a:pt x="32" y="55"/>
                </a:lnTo>
                <a:lnTo>
                  <a:pt x="32" y="59"/>
                </a:lnTo>
                <a:lnTo>
                  <a:pt x="32" y="67"/>
                </a:lnTo>
                <a:lnTo>
                  <a:pt x="30" y="74"/>
                </a:lnTo>
                <a:lnTo>
                  <a:pt x="30" y="99"/>
                </a:lnTo>
                <a:lnTo>
                  <a:pt x="30" y="117"/>
                </a:lnTo>
                <a:lnTo>
                  <a:pt x="28" y="124"/>
                </a:lnTo>
                <a:lnTo>
                  <a:pt x="25" y="130"/>
                </a:lnTo>
                <a:lnTo>
                  <a:pt x="21" y="138"/>
                </a:lnTo>
                <a:lnTo>
                  <a:pt x="13" y="145"/>
                </a:lnTo>
                <a:lnTo>
                  <a:pt x="3" y="170"/>
                </a:lnTo>
                <a:lnTo>
                  <a:pt x="0" y="186"/>
                </a:lnTo>
                <a:lnTo>
                  <a:pt x="5" y="193"/>
                </a:lnTo>
                <a:lnTo>
                  <a:pt x="7" y="199"/>
                </a:lnTo>
                <a:lnTo>
                  <a:pt x="13" y="201"/>
                </a:lnTo>
                <a:lnTo>
                  <a:pt x="25" y="203"/>
                </a:lnTo>
                <a:lnTo>
                  <a:pt x="23" y="207"/>
                </a:lnTo>
                <a:lnTo>
                  <a:pt x="25" y="215"/>
                </a:lnTo>
                <a:lnTo>
                  <a:pt x="25" y="228"/>
                </a:lnTo>
                <a:lnTo>
                  <a:pt x="26" y="239"/>
                </a:lnTo>
                <a:lnTo>
                  <a:pt x="30" y="249"/>
                </a:lnTo>
                <a:lnTo>
                  <a:pt x="34" y="255"/>
                </a:lnTo>
                <a:lnTo>
                  <a:pt x="28" y="255"/>
                </a:lnTo>
                <a:lnTo>
                  <a:pt x="21" y="253"/>
                </a:lnTo>
                <a:lnTo>
                  <a:pt x="19" y="253"/>
                </a:lnTo>
                <a:lnTo>
                  <a:pt x="15" y="255"/>
                </a:lnTo>
                <a:lnTo>
                  <a:pt x="13" y="257"/>
                </a:lnTo>
                <a:lnTo>
                  <a:pt x="11" y="259"/>
                </a:lnTo>
                <a:lnTo>
                  <a:pt x="23" y="280"/>
                </a:lnTo>
                <a:lnTo>
                  <a:pt x="32" y="305"/>
                </a:lnTo>
                <a:lnTo>
                  <a:pt x="48" y="305"/>
                </a:lnTo>
                <a:lnTo>
                  <a:pt x="61" y="299"/>
                </a:lnTo>
                <a:lnTo>
                  <a:pt x="74" y="297"/>
                </a:lnTo>
                <a:lnTo>
                  <a:pt x="80" y="295"/>
                </a:lnTo>
                <a:lnTo>
                  <a:pt x="84" y="293"/>
                </a:lnTo>
                <a:lnTo>
                  <a:pt x="86" y="289"/>
                </a:lnTo>
                <a:lnTo>
                  <a:pt x="88" y="284"/>
                </a:lnTo>
                <a:lnTo>
                  <a:pt x="88" y="280"/>
                </a:lnTo>
                <a:lnTo>
                  <a:pt x="88" y="278"/>
                </a:lnTo>
                <a:lnTo>
                  <a:pt x="95" y="278"/>
                </a:lnTo>
                <a:lnTo>
                  <a:pt x="103" y="278"/>
                </a:lnTo>
                <a:lnTo>
                  <a:pt x="109" y="276"/>
                </a:lnTo>
                <a:lnTo>
                  <a:pt x="113" y="274"/>
                </a:lnTo>
                <a:lnTo>
                  <a:pt x="120" y="268"/>
                </a:lnTo>
                <a:lnTo>
                  <a:pt x="126" y="262"/>
                </a:lnTo>
                <a:lnTo>
                  <a:pt x="130" y="255"/>
                </a:lnTo>
                <a:lnTo>
                  <a:pt x="136" y="247"/>
                </a:lnTo>
                <a:lnTo>
                  <a:pt x="140" y="243"/>
                </a:lnTo>
                <a:lnTo>
                  <a:pt x="143" y="241"/>
                </a:lnTo>
                <a:lnTo>
                  <a:pt x="147" y="241"/>
                </a:lnTo>
                <a:lnTo>
                  <a:pt x="153" y="239"/>
                </a:lnTo>
                <a:lnTo>
                  <a:pt x="153" y="238"/>
                </a:lnTo>
                <a:lnTo>
                  <a:pt x="147" y="216"/>
                </a:lnTo>
                <a:lnTo>
                  <a:pt x="138" y="201"/>
                </a:lnTo>
                <a:lnTo>
                  <a:pt x="142" y="195"/>
                </a:lnTo>
                <a:lnTo>
                  <a:pt x="143" y="188"/>
                </a:lnTo>
                <a:lnTo>
                  <a:pt x="145" y="180"/>
                </a:lnTo>
                <a:lnTo>
                  <a:pt x="145" y="172"/>
                </a:lnTo>
                <a:lnTo>
                  <a:pt x="151" y="163"/>
                </a:lnTo>
                <a:lnTo>
                  <a:pt x="157" y="155"/>
                </a:lnTo>
                <a:lnTo>
                  <a:pt x="165" y="149"/>
                </a:lnTo>
                <a:lnTo>
                  <a:pt x="172" y="145"/>
                </a:lnTo>
                <a:lnTo>
                  <a:pt x="172" y="74"/>
                </a:lnTo>
                <a:lnTo>
                  <a:pt x="40" y="0"/>
                </a:lnTo>
                <a:lnTo>
                  <a:pt x="34" y="0"/>
                </a:lnTo>
                <a:lnTo>
                  <a:pt x="28" y="2"/>
                </a:lnTo>
                <a:lnTo>
                  <a:pt x="25" y="3"/>
                </a:lnTo>
                <a:lnTo>
                  <a:pt x="25" y="7"/>
                </a:lnTo>
                <a:close/>
              </a:path>
            </a:pathLst>
          </a:custGeom>
          <a:solidFill>
            <a:srgbClr val="FFCC66"/>
          </a:solidFill>
          <a:ln w="9525">
            <a:noFill/>
            <a:round/>
            <a:headEnd/>
            <a:tailEnd/>
          </a:ln>
        </p:spPr>
        <p:txBody>
          <a:bodyPr/>
          <a:lstStyle/>
          <a:p>
            <a:endParaRPr lang="it-IT"/>
          </a:p>
        </p:txBody>
      </p:sp>
      <p:sp>
        <p:nvSpPr>
          <p:cNvPr id="15783" name="Freeform 732"/>
          <p:cNvSpPr>
            <a:spLocks noChangeAspect="1"/>
          </p:cNvSpPr>
          <p:nvPr/>
        </p:nvSpPr>
        <p:spPr bwMode="auto">
          <a:xfrm>
            <a:off x="3589338" y="3746500"/>
            <a:ext cx="184150" cy="144463"/>
          </a:xfrm>
          <a:custGeom>
            <a:avLst/>
            <a:gdLst>
              <a:gd name="T0" fmla="*/ 2147483647 w 109"/>
              <a:gd name="T1" fmla="*/ 2147483647 h 85"/>
              <a:gd name="T2" fmla="*/ 2147483647 w 109"/>
              <a:gd name="T3" fmla="*/ 2147483647 h 85"/>
              <a:gd name="T4" fmla="*/ 2147483647 w 109"/>
              <a:gd name="T5" fmla="*/ 2147483647 h 85"/>
              <a:gd name="T6" fmla="*/ 2147483647 w 109"/>
              <a:gd name="T7" fmla="*/ 2147483647 h 85"/>
              <a:gd name="T8" fmla="*/ 2147483647 w 109"/>
              <a:gd name="T9" fmla="*/ 2147483647 h 85"/>
              <a:gd name="T10" fmla="*/ 2147483647 w 109"/>
              <a:gd name="T11" fmla="*/ 2147483647 h 85"/>
              <a:gd name="T12" fmla="*/ 2147483647 w 109"/>
              <a:gd name="T13" fmla="*/ 2147483647 h 85"/>
              <a:gd name="T14" fmla="*/ 2147483647 w 109"/>
              <a:gd name="T15" fmla="*/ 2147483647 h 85"/>
              <a:gd name="T16" fmla="*/ 2147483647 w 109"/>
              <a:gd name="T17" fmla="*/ 2147483647 h 85"/>
              <a:gd name="T18" fmla="*/ 2147483647 w 109"/>
              <a:gd name="T19" fmla="*/ 2147483647 h 85"/>
              <a:gd name="T20" fmla="*/ 2147483647 w 109"/>
              <a:gd name="T21" fmla="*/ 2147483647 h 85"/>
              <a:gd name="T22" fmla="*/ 2147483647 w 109"/>
              <a:gd name="T23" fmla="*/ 2147483647 h 85"/>
              <a:gd name="T24" fmla="*/ 2147483647 w 109"/>
              <a:gd name="T25" fmla="*/ 2147483647 h 85"/>
              <a:gd name="T26" fmla="*/ 2147483647 w 109"/>
              <a:gd name="T27" fmla="*/ 2147483647 h 85"/>
              <a:gd name="T28" fmla="*/ 2147483647 w 109"/>
              <a:gd name="T29" fmla="*/ 2147483647 h 85"/>
              <a:gd name="T30" fmla="*/ 2147483647 w 109"/>
              <a:gd name="T31" fmla="*/ 2147483647 h 85"/>
              <a:gd name="T32" fmla="*/ 2147483647 w 109"/>
              <a:gd name="T33" fmla="*/ 2147483647 h 85"/>
              <a:gd name="T34" fmla="*/ 2147483647 w 109"/>
              <a:gd name="T35" fmla="*/ 2147483647 h 85"/>
              <a:gd name="T36" fmla="*/ 2147483647 w 109"/>
              <a:gd name="T37" fmla="*/ 2147483647 h 85"/>
              <a:gd name="T38" fmla="*/ 2147483647 w 109"/>
              <a:gd name="T39" fmla="*/ 2147483647 h 85"/>
              <a:gd name="T40" fmla="*/ 2147483647 w 109"/>
              <a:gd name="T41" fmla="*/ 2147483647 h 85"/>
              <a:gd name="T42" fmla="*/ 2147483647 w 109"/>
              <a:gd name="T43" fmla="*/ 2147483647 h 85"/>
              <a:gd name="T44" fmla="*/ 2147483647 w 109"/>
              <a:gd name="T45" fmla="*/ 2147483647 h 85"/>
              <a:gd name="T46" fmla="*/ 2147483647 w 109"/>
              <a:gd name="T47" fmla="*/ 2147483647 h 85"/>
              <a:gd name="T48" fmla="*/ 2147483647 w 109"/>
              <a:gd name="T49" fmla="*/ 2147483647 h 85"/>
              <a:gd name="T50" fmla="*/ 2147483647 w 109"/>
              <a:gd name="T51" fmla="*/ 2147483647 h 85"/>
              <a:gd name="T52" fmla="*/ 2147483647 w 109"/>
              <a:gd name="T53" fmla="*/ 2147483647 h 85"/>
              <a:gd name="T54" fmla="*/ 2147483647 w 109"/>
              <a:gd name="T55" fmla="*/ 2147483647 h 85"/>
              <a:gd name="T56" fmla="*/ 2147483647 w 109"/>
              <a:gd name="T57" fmla="*/ 2147483647 h 85"/>
              <a:gd name="T58" fmla="*/ 0 w 109"/>
              <a:gd name="T59" fmla="*/ 2147483647 h 85"/>
              <a:gd name="T60" fmla="*/ 2147483647 w 109"/>
              <a:gd name="T61" fmla="*/ 2147483647 h 85"/>
              <a:gd name="T62" fmla="*/ 2147483647 w 109"/>
              <a:gd name="T63" fmla="*/ 2147483647 h 85"/>
              <a:gd name="T64" fmla="*/ 2147483647 w 109"/>
              <a:gd name="T65" fmla="*/ 2147483647 h 85"/>
              <a:gd name="T66" fmla="*/ 2147483647 w 109"/>
              <a:gd name="T67" fmla="*/ 2147483647 h 85"/>
              <a:gd name="T68" fmla="*/ 2147483647 w 109"/>
              <a:gd name="T69" fmla="*/ 2147483647 h 85"/>
              <a:gd name="T70" fmla="*/ 2147483647 w 109"/>
              <a:gd name="T71" fmla="*/ 0 h 85"/>
              <a:gd name="T72" fmla="*/ 2147483647 w 109"/>
              <a:gd name="T73" fmla="*/ 2147483647 h 85"/>
              <a:gd name="T74" fmla="*/ 2147483647 w 109"/>
              <a:gd name="T75" fmla="*/ 2147483647 h 85"/>
              <a:gd name="T76" fmla="*/ 2147483647 w 109"/>
              <a:gd name="T77" fmla="*/ 2147483647 h 85"/>
              <a:gd name="T78" fmla="*/ 2147483647 w 109"/>
              <a:gd name="T79" fmla="*/ 2147483647 h 85"/>
              <a:gd name="T80" fmla="*/ 2147483647 w 109"/>
              <a:gd name="T81" fmla="*/ 2147483647 h 85"/>
              <a:gd name="T82" fmla="*/ 2147483647 w 109"/>
              <a:gd name="T83" fmla="*/ 2147483647 h 85"/>
              <a:gd name="T84" fmla="*/ 2147483647 w 109"/>
              <a:gd name="T85" fmla="*/ 2147483647 h 85"/>
              <a:gd name="T86" fmla="*/ 2147483647 w 109"/>
              <a:gd name="T87" fmla="*/ 2147483647 h 85"/>
              <a:gd name="T88" fmla="*/ 2147483647 w 109"/>
              <a:gd name="T89" fmla="*/ 2147483647 h 85"/>
              <a:gd name="T90" fmla="*/ 2147483647 w 109"/>
              <a:gd name="T91" fmla="*/ 2147483647 h 85"/>
              <a:gd name="T92" fmla="*/ 2147483647 w 109"/>
              <a:gd name="T93" fmla="*/ 2147483647 h 85"/>
              <a:gd name="T94" fmla="*/ 2147483647 w 109"/>
              <a:gd name="T95" fmla="*/ 2147483647 h 85"/>
              <a:gd name="T96" fmla="*/ 2147483647 w 109"/>
              <a:gd name="T97" fmla="*/ 2147483647 h 85"/>
              <a:gd name="T98" fmla="*/ 2147483647 w 109"/>
              <a:gd name="T99" fmla="*/ 2147483647 h 85"/>
              <a:gd name="T100" fmla="*/ 2147483647 w 109"/>
              <a:gd name="T101" fmla="*/ 2147483647 h 85"/>
              <a:gd name="T102" fmla="*/ 2147483647 w 109"/>
              <a:gd name="T103" fmla="*/ 214748364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
              <a:gd name="T157" fmla="*/ 0 h 85"/>
              <a:gd name="T158" fmla="*/ 109 w 109"/>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 h="85">
                <a:moveTo>
                  <a:pt x="65" y="81"/>
                </a:moveTo>
                <a:lnTo>
                  <a:pt x="56" y="79"/>
                </a:lnTo>
                <a:lnTo>
                  <a:pt x="44" y="79"/>
                </a:lnTo>
                <a:lnTo>
                  <a:pt x="31" y="79"/>
                </a:lnTo>
                <a:lnTo>
                  <a:pt x="21" y="83"/>
                </a:lnTo>
                <a:lnTo>
                  <a:pt x="10" y="85"/>
                </a:lnTo>
                <a:lnTo>
                  <a:pt x="8" y="85"/>
                </a:lnTo>
                <a:lnTo>
                  <a:pt x="8" y="83"/>
                </a:lnTo>
                <a:lnTo>
                  <a:pt x="8" y="81"/>
                </a:lnTo>
                <a:lnTo>
                  <a:pt x="10" y="77"/>
                </a:lnTo>
                <a:lnTo>
                  <a:pt x="10" y="73"/>
                </a:lnTo>
                <a:lnTo>
                  <a:pt x="29" y="71"/>
                </a:lnTo>
                <a:lnTo>
                  <a:pt x="46" y="69"/>
                </a:lnTo>
                <a:lnTo>
                  <a:pt x="56" y="69"/>
                </a:lnTo>
                <a:lnTo>
                  <a:pt x="65" y="69"/>
                </a:lnTo>
                <a:lnTo>
                  <a:pt x="65" y="64"/>
                </a:lnTo>
                <a:lnTo>
                  <a:pt x="62" y="62"/>
                </a:lnTo>
                <a:lnTo>
                  <a:pt x="56" y="60"/>
                </a:lnTo>
                <a:lnTo>
                  <a:pt x="48" y="60"/>
                </a:lnTo>
                <a:lnTo>
                  <a:pt x="38" y="60"/>
                </a:lnTo>
                <a:lnTo>
                  <a:pt x="29" y="60"/>
                </a:lnTo>
                <a:lnTo>
                  <a:pt x="21" y="62"/>
                </a:lnTo>
                <a:lnTo>
                  <a:pt x="10" y="65"/>
                </a:lnTo>
                <a:lnTo>
                  <a:pt x="12" y="58"/>
                </a:lnTo>
                <a:lnTo>
                  <a:pt x="15" y="54"/>
                </a:lnTo>
                <a:lnTo>
                  <a:pt x="10" y="52"/>
                </a:lnTo>
                <a:lnTo>
                  <a:pt x="4" y="50"/>
                </a:lnTo>
                <a:lnTo>
                  <a:pt x="2" y="44"/>
                </a:lnTo>
                <a:lnTo>
                  <a:pt x="0" y="42"/>
                </a:lnTo>
                <a:lnTo>
                  <a:pt x="6" y="29"/>
                </a:lnTo>
                <a:lnTo>
                  <a:pt x="15" y="16"/>
                </a:lnTo>
                <a:lnTo>
                  <a:pt x="17" y="14"/>
                </a:lnTo>
                <a:lnTo>
                  <a:pt x="17" y="12"/>
                </a:lnTo>
                <a:lnTo>
                  <a:pt x="37" y="6"/>
                </a:lnTo>
                <a:lnTo>
                  <a:pt x="52" y="0"/>
                </a:lnTo>
                <a:lnTo>
                  <a:pt x="56" y="4"/>
                </a:lnTo>
                <a:lnTo>
                  <a:pt x="62" y="8"/>
                </a:lnTo>
                <a:lnTo>
                  <a:pt x="67" y="8"/>
                </a:lnTo>
                <a:lnTo>
                  <a:pt x="73" y="10"/>
                </a:lnTo>
                <a:lnTo>
                  <a:pt x="73" y="16"/>
                </a:lnTo>
                <a:lnTo>
                  <a:pt x="75" y="21"/>
                </a:lnTo>
                <a:lnTo>
                  <a:pt x="77" y="25"/>
                </a:lnTo>
                <a:lnTo>
                  <a:pt x="81" y="29"/>
                </a:lnTo>
                <a:lnTo>
                  <a:pt x="86" y="35"/>
                </a:lnTo>
                <a:lnTo>
                  <a:pt x="92" y="41"/>
                </a:lnTo>
                <a:lnTo>
                  <a:pt x="92" y="67"/>
                </a:lnTo>
                <a:lnTo>
                  <a:pt x="108" y="75"/>
                </a:lnTo>
                <a:lnTo>
                  <a:pt x="108" y="81"/>
                </a:lnTo>
                <a:lnTo>
                  <a:pt x="109" y="85"/>
                </a:lnTo>
                <a:lnTo>
                  <a:pt x="96" y="83"/>
                </a:lnTo>
                <a:lnTo>
                  <a:pt x="65" y="81"/>
                </a:lnTo>
                <a:close/>
              </a:path>
            </a:pathLst>
          </a:custGeom>
          <a:solidFill>
            <a:srgbClr val="FFCC66"/>
          </a:solidFill>
          <a:ln w="9525">
            <a:noFill/>
            <a:round/>
            <a:headEnd/>
            <a:tailEnd/>
          </a:ln>
        </p:spPr>
        <p:txBody>
          <a:bodyPr/>
          <a:lstStyle/>
          <a:p>
            <a:endParaRPr lang="it-IT"/>
          </a:p>
        </p:txBody>
      </p:sp>
      <p:sp>
        <p:nvSpPr>
          <p:cNvPr id="15784" name="Freeform 733"/>
          <p:cNvSpPr>
            <a:spLocks noChangeAspect="1"/>
          </p:cNvSpPr>
          <p:nvPr/>
        </p:nvSpPr>
        <p:spPr bwMode="auto">
          <a:xfrm>
            <a:off x="3614738" y="3884613"/>
            <a:ext cx="87312" cy="57150"/>
          </a:xfrm>
          <a:custGeom>
            <a:avLst/>
            <a:gdLst>
              <a:gd name="T0" fmla="*/ 2147483647 w 52"/>
              <a:gd name="T1" fmla="*/ 2147483647 h 34"/>
              <a:gd name="T2" fmla="*/ 2147483647 w 52"/>
              <a:gd name="T3" fmla="*/ 2147483647 h 34"/>
              <a:gd name="T4" fmla="*/ 2147483647 w 52"/>
              <a:gd name="T5" fmla="*/ 2147483647 h 34"/>
              <a:gd name="T6" fmla="*/ 2147483647 w 52"/>
              <a:gd name="T7" fmla="*/ 2147483647 h 34"/>
              <a:gd name="T8" fmla="*/ 2147483647 w 52"/>
              <a:gd name="T9" fmla="*/ 2147483647 h 34"/>
              <a:gd name="T10" fmla="*/ 2147483647 w 52"/>
              <a:gd name="T11" fmla="*/ 2147483647 h 34"/>
              <a:gd name="T12" fmla="*/ 2147483647 w 52"/>
              <a:gd name="T13" fmla="*/ 2147483647 h 34"/>
              <a:gd name="T14" fmla="*/ 2147483647 w 52"/>
              <a:gd name="T15" fmla="*/ 2147483647 h 34"/>
              <a:gd name="T16" fmla="*/ 0 w 52"/>
              <a:gd name="T17" fmla="*/ 2147483647 h 34"/>
              <a:gd name="T18" fmla="*/ 2147483647 w 52"/>
              <a:gd name="T19" fmla="*/ 2147483647 h 34"/>
              <a:gd name="T20" fmla="*/ 2147483647 w 52"/>
              <a:gd name="T21" fmla="*/ 0 h 34"/>
              <a:gd name="T22" fmla="*/ 2147483647 w 52"/>
              <a:gd name="T23" fmla="*/ 0 h 34"/>
              <a:gd name="T24" fmla="*/ 2147483647 w 52"/>
              <a:gd name="T25" fmla="*/ 0 h 34"/>
              <a:gd name="T26" fmla="*/ 2147483647 w 52"/>
              <a:gd name="T27" fmla="*/ 2147483647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34"/>
              <a:gd name="T44" fmla="*/ 52 w 52"/>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34">
                <a:moveTo>
                  <a:pt x="52" y="2"/>
                </a:moveTo>
                <a:lnTo>
                  <a:pt x="48" y="11"/>
                </a:lnTo>
                <a:lnTo>
                  <a:pt x="41" y="21"/>
                </a:lnTo>
                <a:lnTo>
                  <a:pt x="33" y="29"/>
                </a:lnTo>
                <a:lnTo>
                  <a:pt x="23" y="34"/>
                </a:lnTo>
                <a:lnTo>
                  <a:pt x="20" y="27"/>
                </a:lnTo>
                <a:lnTo>
                  <a:pt x="16" y="19"/>
                </a:lnTo>
                <a:lnTo>
                  <a:pt x="6" y="9"/>
                </a:lnTo>
                <a:lnTo>
                  <a:pt x="0" y="6"/>
                </a:lnTo>
                <a:lnTo>
                  <a:pt x="6" y="4"/>
                </a:lnTo>
                <a:lnTo>
                  <a:pt x="14" y="0"/>
                </a:lnTo>
                <a:lnTo>
                  <a:pt x="25" y="0"/>
                </a:lnTo>
                <a:lnTo>
                  <a:pt x="39" y="0"/>
                </a:lnTo>
                <a:lnTo>
                  <a:pt x="52" y="2"/>
                </a:lnTo>
                <a:close/>
              </a:path>
            </a:pathLst>
          </a:custGeom>
          <a:solidFill>
            <a:srgbClr val="FFCC66"/>
          </a:solidFill>
          <a:ln w="9525">
            <a:noFill/>
            <a:round/>
            <a:headEnd/>
            <a:tailEnd/>
          </a:ln>
        </p:spPr>
        <p:txBody>
          <a:bodyPr/>
          <a:lstStyle/>
          <a:p>
            <a:endParaRPr lang="it-IT"/>
          </a:p>
        </p:txBody>
      </p:sp>
      <p:sp>
        <p:nvSpPr>
          <p:cNvPr id="15785" name="Freeform 734"/>
          <p:cNvSpPr>
            <a:spLocks noChangeAspect="1"/>
          </p:cNvSpPr>
          <p:nvPr/>
        </p:nvSpPr>
        <p:spPr bwMode="auto">
          <a:xfrm>
            <a:off x="3614738" y="3884613"/>
            <a:ext cx="87312" cy="57150"/>
          </a:xfrm>
          <a:custGeom>
            <a:avLst/>
            <a:gdLst>
              <a:gd name="T0" fmla="*/ 2147483647 w 52"/>
              <a:gd name="T1" fmla="*/ 2147483647 h 34"/>
              <a:gd name="T2" fmla="*/ 2147483647 w 52"/>
              <a:gd name="T3" fmla="*/ 2147483647 h 34"/>
              <a:gd name="T4" fmla="*/ 2147483647 w 52"/>
              <a:gd name="T5" fmla="*/ 2147483647 h 34"/>
              <a:gd name="T6" fmla="*/ 2147483647 w 52"/>
              <a:gd name="T7" fmla="*/ 2147483647 h 34"/>
              <a:gd name="T8" fmla="*/ 2147483647 w 52"/>
              <a:gd name="T9" fmla="*/ 2147483647 h 34"/>
              <a:gd name="T10" fmla="*/ 2147483647 w 52"/>
              <a:gd name="T11" fmla="*/ 2147483647 h 34"/>
              <a:gd name="T12" fmla="*/ 2147483647 w 52"/>
              <a:gd name="T13" fmla="*/ 2147483647 h 34"/>
              <a:gd name="T14" fmla="*/ 2147483647 w 52"/>
              <a:gd name="T15" fmla="*/ 2147483647 h 34"/>
              <a:gd name="T16" fmla="*/ 0 w 52"/>
              <a:gd name="T17" fmla="*/ 2147483647 h 34"/>
              <a:gd name="T18" fmla="*/ 0 w 52"/>
              <a:gd name="T19" fmla="*/ 2147483647 h 34"/>
              <a:gd name="T20" fmla="*/ 2147483647 w 52"/>
              <a:gd name="T21" fmla="*/ 2147483647 h 34"/>
              <a:gd name="T22" fmla="*/ 2147483647 w 52"/>
              <a:gd name="T23" fmla="*/ 2147483647 h 34"/>
              <a:gd name="T24" fmla="*/ 2147483647 w 52"/>
              <a:gd name="T25" fmla="*/ 0 h 34"/>
              <a:gd name="T26" fmla="*/ 2147483647 w 52"/>
              <a:gd name="T27" fmla="*/ 0 h 34"/>
              <a:gd name="T28" fmla="*/ 2147483647 w 52"/>
              <a:gd name="T29" fmla="*/ 0 h 34"/>
              <a:gd name="T30" fmla="*/ 2147483647 w 52"/>
              <a:gd name="T31" fmla="*/ 2147483647 h 34"/>
              <a:gd name="T32" fmla="*/ 2147483647 w 52"/>
              <a:gd name="T33" fmla="*/ 2147483647 h 34"/>
              <a:gd name="T34" fmla="*/ 2147483647 w 52"/>
              <a:gd name="T35" fmla="*/ 2147483647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
              <a:gd name="T55" fmla="*/ 0 h 34"/>
              <a:gd name="T56" fmla="*/ 52 w 5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 h="34">
                <a:moveTo>
                  <a:pt x="52" y="2"/>
                </a:moveTo>
                <a:lnTo>
                  <a:pt x="48" y="11"/>
                </a:lnTo>
                <a:lnTo>
                  <a:pt x="41" y="21"/>
                </a:lnTo>
                <a:lnTo>
                  <a:pt x="33" y="29"/>
                </a:lnTo>
                <a:lnTo>
                  <a:pt x="23" y="34"/>
                </a:lnTo>
                <a:lnTo>
                  <a:pt x="20" y="27"/>
                </a:lnTo>
                <a:lnTo>
                  <a:pt x="16" y="19"/>
                </a:lnTo>
                <a:lnTo>
                  <a:pt x="6" y="9"/>
                </a:lnTo>
                <a:lnTo>
                  <a:pt x="0" y="6"/>
                </a:lnTo>
                <a:lnTo>
                  <a:pt x="6" y="4"/>
                </a:lnTo>
                <a:lnTo>
                  <a:pt x="14" y="0"/>
                </a:lnTo>
                <a:lnTo>
                  <a:pt x="25" y="0"/>
                </a:lnTo>
                <a:lnTo>
                  <a:pt x="39" y="0"/>
                </a:lnTo>
                <a:lnTo>
                  <a:pt x="52" y="2"/>
                </a:lnTo>
                <a:close/>
              </a:path>
            </a:pathLst>
          </a:custGeom>
          <a:solidFill>
            <a:srgbClr val="FFCC66"/>
          </a:solidFill>
          <a:ln w="0">
            <a:solidFill>
              <a:srgbClr val="6600FF"/>
            </a:solidFill>
            <a:round/>
            <a:headEnd/>
            <a:tailEnd/>
          </a:ln>
        </p:spPr>
        <p:txBody>
          <a:bodyPr/>
          <a:lstStyle/>
          <a:p>
            <a:endParaRPr lang="it-IT"/>
          </a:p>
        </p:txBody>
      </p:sp>
      <p:sp>
        <p:nvSpPr>
          <p:cNvPr id="15786" name="Freeform 735"/>
          <p:cNvSpPr>
            <a:spLocks noChangeAspect="1"/>
          </p:cNvSpPr>
          <p:nvPr/>
        </p:nvSpPr>
        <p:spPr bwMode="auto">
          <a:xfrm>
            <a:off x="3652838" y="3884613"/>
            <a:ext cx="215900" cy="158750"/>
          </a:xfrm>
          <a:custGeom>
            <a:avLst/>
            <a:gdLst>
              <a:gd name="T0" fmla="*/ 2147483647 w 127"/>
              <a:gd name="T1" fmla="*/ 2147483647 h 94"/>
              <a:gd name="T2" fmla="*/ 2147483647 w 127"/>
              <a:gd name="T3" fmla="*/ 2147483647 h 94"/>
              <a:gd name="T4" fmla="*/ 2147483647 w 127"/>
              <a:gd name="T5" fmla="*/ 2147483647 h 94"/>
              <a:gd name="T6" fmla="*/ 2147483647 w 127"/>
              <a:gd name="T7" fmla="*/ 2147483647 h 94"/>
              <a:gd name="T8" fmla="*/ 2147483647 w 127"/>
              <a:gd name="T9" fmla="*/ 2147483647 h 94"/>
              <a:gd name="T10" fmla="*/ 2147483647 w 127"/>
              <a:gd name="T11" fmla="*/ 2147483647 h 94"/>
              <a:gd name="T12" fmla="*/ 2147483647 w 127"/>
              <a:gd name="T13" fmla="*/ 2147483647 h 94"/>
              <a:gd name="T14" fmla="*/ 2147483647 w 127"/>
              <a:gd name="T15" fmla="*/ 2147483647 h 94"/>
              <a:gd name="T16" fmla="*/ 2147483647 w 127"/>
              <a:gd name="T17" fmla="*/ 2147483647 h 94"/>
              <a:gd name="T18" fmla="*/ 2147483647 w 127"/>
              <a:gd name="T19" fmla="*/ 2147483647 h 94"/>
              <a:gd name="T20" fmla="*/ 2147483647 w 127"/>
              <a:gd name="T21" fmla="*/ 2147483647 h 94"/>
              <a:gd name="T22" fmla="*/ 2147483647 w 127"/>
              <a:gd name="T23" fmla="*/ 2147483647 h 94"/>
              <a:gd name="T24" fmla="*/ 2147483647 w 127"/>
              <a:gd name="T25" fmla="*/ 2147483647 h 94"/>
              <a:gd name="T26" fmla="*/ 2147483647 w 127"/>
              <a:gd name="T27" fmla="*/ 2147483647 h 94"/>
              <a:gd name="T28" fmla="*/ 2147483647 w 127"/>
              <a:gd name="T29" fmla="*/ 2147483647 h 94"/>
              <a:gd name="T30" fmla="*/ 2147483647 w 127"/>
              <a:gd name="T31" fmla="*/ 2147483647 h 94"/>
              <a:gd name="T32" fmla="*/ 2147483647 w 127"/>
              <a:gd name="T33" fmla="*/ 2147483647 h 94"/>
              <a:gd name="T34" fmla="*/ 2147483647 w 127"/>
              <a:gd name="T35" fmla="*/ 2147483647 h 94"/>
              <a:gd name="T36" fmla="*/ 2147483647 w 127"/>
              <a:gd name="T37" fmla="*/ 2147483647 h 94"/>
              <a:gd name="T38" fmla="*/ 2147483647 w 127"/>
              <a:gd name="T39" fmla="*/ 2147483647 h 94"/>
              <a:gd name="T40" fmla="*/ 2147483647 w 127"/>
              <a:gd name="T41" fmla="*/ 2147483647 h 94"/>
              <a:gd name="T42" fmla="*/ 2147483647 w 127"/>
              <a:gd name="T43" fmla="*/ 2147483647 h 94"/>
              <a:gd name="T44" fmla="*/ 2147483647 w 127"/>
              <a:gd name="T45" fmla="*/ 2147483647 h 94"/>
              <a:gd name="T46" fmla="*/ 2147483647 w 127"/>
              <a:gd name="T47" fmla="*/ 2147483647 h 94"/>
              <a:gd name="T48" fmla="*/ 2147483647 w 127"/>
              <a:gd name="T49" fmla="*/ 2147483647 h 94"/>
              <a:gd name="T50" fmla="*/ 2147483647 w 127"/>
              <a:gd name="T51" fmla="*/ 2147483647 h 94"/>
              <a:gd name="T52" fmla="*/ 2147483647 w 127"/>
              <a:gd name="T53" fmla="*/ 2147483647 h 94"/>
              <a:gd name="T54" fmla="*/ 2147483647 w 127"/>
              <a:gd name="T55" fmla="*/ 2147483647 h 94"/>
              <a:gd name="T56" fmla="*/ 2147483647 w 127"/>
              <a:gd name="T57" fmla="*/ 2147483647 h 94"/>
              <a:gd name="T58" fmla="*/ 2147483647 w 127"/>
              <a:gd name="T59" fmla="*/ 2147483647 h 94"/>
              <a:gd name="T60" fmla="*/ 2147483647 w 127"/>
              <a:gd name="T61" fmla="*/ 2147483647 h 94"/>
              <a:gd name="T62" fmla="*/ 2147483647 w 127"/>
              <a:gd name="T63" fmla="*/ 2147483647 h 94"/>
              <a:gd name="T64" fmla="*/ 2147483647 w 127"/>
              <a:gd name="T65" fmla="*/ 2147483647 h 94"/>
              <a:gd name="T66" fmla="*/ 2147483647 w 127"/>
              <a:gd name="T67" fmla="*/ 2147483647 h 94"/>
              <a:gd name="T68" fmla="*/ 2147483647 w 127"/>
              <a:gd name="T69" fmla="*/ 2147483647 h 94"/>
              <a:gd name="T70" fmla="*/ 2147483647 w 127"/>
              <a:gd name="T71" fmla="*/ 2147483647 h 94"/>
              <a:gd name="T72" fmla="*/ 2147483647 w 127"/>
              <a:gd name="T73" fmla="*/ 2147483647 h 94"/>
              <a:gd name="T74" fmla="*/ 2147483647 w 127"/>
              <a:gd name="T75" fmla="*/ 2147483647 h 94"/>
              <a:gd name="T76" fmla="*/ 2147483647 w 127"/>
              <a:gd name="T77" fmla="*/ 2147483647 h 94"/>
              <a:gd name="T78" fmla="*/ 2147483647 w 127"/>
              <a:gd name="T79" fmla="*/ 2147483647 h 94"/>
              <a:gd name="T80" fmla="*/ 2147483647 w 127"/>
              <a:gd name="T81" fmla="*/ 2147483647 h 94"/>
              <a:gd name="T82" fmla="*/ 2147483647 w 127"/>
              <a:gd name="T83" fmla="*/ 2147483647 h 94"/>
              <a:gd name="T84" fmla="*/ 2147483647 w 127"/>
              <a:gd name="T85" fmla="*/ 2147483647 h 94"/>
              <a:gd name="T86" fmla="*/ 2147483647 w 127"/>
              <a:gd name="T87" fmla="*/ 2147483647 h 94"/>
              <a:gd name="T88" fmla="*/ 2147483647 w 127"/>
              <a:gd name="T89" fmla="*/ 2147483647 h 94"/>
              <a:gd name="T90" fmla="*/ 2147483647 w 127"/>
              <a:gd name="T91" fmla="*/ 2147483647 h 94"/>
              <a:gd name="T92" fmla="*/ 0 w 127"/>
              <a:gd name="T93" fmla="*/ 2147483647 h 94"/>
              <a:gd name="T94" fmla="*/ 2147483647 w 127"/>
              <a:gd name="T95" fmla="*/ 2147483647 h 94"/>
              <a:gd name="T96" fmla="*/ 2147483647 w 127"/>
              <a:gd name="T97" fmla="*/ 2147483647 h 94"/>
              <a:gd name="T98" fmla="*/ 2147483647 w 127"/>
              <a:gd name="T99" fmla="*/ 2147483647 h 94"/>
              <a:gd name="T100" fmla="*/ 2147483647 w 127"/>
              <a:gd name="T101" fmla="*/ 0 h 94"/>
              <a:gd name="T102" fmla="*/ 2147483647 w 127"/>
              <a:gd name="T103" fmla="*/ 2147483647 h 9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4"/>
              <a:gd name="T158" fmla="*/ 127 w 127"/>
              <a:gd name="T159" fmla="*/ 94 h 9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4">
                <a:moveTo>
                  <a:pt x="52" y="2"/>
                </a:moveTo>
                <a:lnTo>
                  <a:pt x="68" y="6"/>
                </a:lnTo>
                <a:lnTo>
                  <a:pt x="70" y="8"/>
                </a:lnTo>
                <a:lnTo>
                  <a:pt x="81" y="11"/>
                </a:lnTo>
                <a:lnTo>
                  <a:pt x="85" y="13"/>
                </a:lnTo>
                <a:lnTo>
                  <a:pt x="94" y="11"/>
                </a:lnTo>
                <a:lnTo>
                  <a:pt x="100" y="6"/>
                </a:lnTo>
                <a:lnTo>
                  <a:pt x="108" y="6"/>
                </a:lnTo>
                <a:lnTo>
                  <a:pt x="110" y="13"/>
                </a:lnTo>
                <a:lnTo>
                  <a:pt x="114" y="21"/>
                </a:lnTo>
                <a:lnTo>
                  <a:pt x="119" y="27"/>
                </a:lnTo>
                <a:lnTo>
                  <a:pt x="127" y="29"/>
                </a:lnTo>
                <a:lnTo>
                  <a:pt x="127" y="36"/>
                </a:lnTo>
                <a:lnTo>
                  <a:pt x="127" y="44"/>
                </a:lnTo>
                <a:lnTo>
                  <a:pt x="123" y="48"/>
                </a:lnTo>
                <a:lnTo>
                  <a:pt x="123" y="54"/>
                </a:lnTo>
                <a:lnTo>
                  <a:pt x="123" y="55"/>
                </a:lnTo>
                <a:lnTo>
                  <a:pt x="123" y="59"/>
                </a:lnTo>
                <a:lnTo>
                  <a:pt x="127" y="67"/>
                </a:lnTo>
                <a:lnTo>
                  <a:pt x="127" y="78"/>
                </a:lnTo>
                <a:lnTo>
                  <a:pt x="127" y="82"/>
                </a:lnTo>
                <a:lnTo>
                  <a:pt x="127" y="88"/>
                </a:lnTo>
                <a:lnTo>
                  <a:pt x="125" y="92"/>
                </a:lnTo>
                <a:lnTo>
                  <a:pt x="123" y="94"/>
                </a:lnTo>
                <a:lnTo>
                  <a:pt x="118" y="94"/>
                </a:lnTo>
                <a:lnTo>
                  <a:pt x="110" y="94"/>
                </a:lnTo>
                <a:lnTo>
                  <a:pt x="104" y="90"/>
                </a:lnTo>
                <a:lnTo>
                  <a:pt x="98" y="86"/>
                </a:lnTo>
                <a:lnTo>
                  <a:pt x="96" y="80"/>
                </a:lnTo>
                <a:lnTo>
                  <a:pt x="91" y="80"/>
                </a:lnTo>
                <a:lnTo>
                  <a:pt x="83" y="78"/>
                </a:lnTo>
                <a:lnTo>
                  <a:pt x="83" y="69"/>
                </a:lnTo>
                <a:lnTo>
                  <a:pt x="79" y="59"/>
                </a:lnTo>
                <a:lnTo>
                  <a:pt x="77" y="57"/>
                </a:lnTo>
                <a:lnTo>
                  <a:pt x="73" y="54"/>
                </a:lnTo>
                <a:lnTo>
                  <a:pt x="70" y="52"/>
                </a:lnTo>
                <a:lnTo>
                  <a:pt x="64" y="52"/>
                </a:lnTo>
                <a:lnTo>
                  <a:pt x="54" y="54"/>
                </a:lnTo>
                <a:lnTo>
                  <a:pt x="47" y="57"/>
                </a:lnTo>
                <a:lnTo>
                  <a:pt x="39" y="65"/>
                </a:lnTo>
                <a:lnTo>
                  <a:pt x="33" y="73"/>
                </a:lnTo>
                <a:lnTo>
                  <a:pt x="31" y="65"/>
                </a:lnTo>
                <a:lnTo>
                  <a:pt x="29" y="59"/>
                </a:lnTo>
                <a:lnTo>
                  <a:pt x="25" y="55"/>
                </a:lnTo>
                <a:lnTo>
                  <a:pt x="22" y="52"/>
                </a:lnTo>
                <a:lnTo>
                  <a:pt x="12" y="44"/>
                </a:lnTo>
                <a:lnTo>
                  <a:pt x="0" y="34"/>
                </a:lnTo>
                <a:lnTo>
                  <a:pt x="10" y="29"/>
                </a:lnTo>
                <a:lnTo>
                  <a:pt x="20" y="19"/>
                </a:lnTo>
                <a:lnTo>
                  <a:pt x="27" y="9"/>
                </a:lnTo>
                <a:lnTo>
                  <a:pt x="33" y="0"/>
                </a:lnTo>
                <a:lnTo>
                  <a:pt x="52" y="2"/>
                </a:lnTo>
                <a:close/>
              </a:path>
            </a:pathLst>
          </a:custGeom>
          <a:solidFill>
            <a:srgbClr val="FFCC66"/>
          </a:solidFill>
          <a:ln w="9525">
            <a:noFill/>
            <a:round/>
            <a:headEnd/>
            <a:tailEnd/>
          </a:ln>
        </p:spPr>
        <p:txBody>
          <a:bodyPr/>
          <a:lstStyle/>
          <a:p>
            <a:endParaRPr lang="it-IT"/>
          </a:p>
        </p:txBody>
      </p:sp>
      <p:sp>
        <p:nvSpPr>
          <p:cNvPr id="15787" name="Freeform 736"/>
          <p:cNvSpPr>
            <a:spLocks noChangeAspect="1"/>
          </p:cNvSpPr>
          <p:nvPr/>
        </p:nvSpPr>
        <p:spPr bwMode="auto">
          <a:xfrm>
            <a:off x="3709988" y="3971925"/>
            <a:ext cx="84137" cy="103188"/>
          </a:xfrm>
          <a:custGeom>
            <a:avLst/>
            <a:gdLst>
              <a:gd name="T0" fmla="*/ 0 w 50"/>
              <a:gd name="T1" fmla="*/ 2147483647 h 61"/>
              <a:gd name="T2" fmla="*/ 2147483647 w 50"/>
              <a:gd name="T3" fmla="*/ 2147483647 h 61"/>
              <a:gd name="T4" fmla="*/ 2147483647 w 50"/>
              <a:gd name="T5" fmla="*/ 2147483647 h 61"/>
              <a:gd name="T6" fmla="*/ 2147483647 w 50"/>
              <a:gd name="T7" fmla="*/ 2147483647 h 61"/>
              <a:gd name="T8" fmla="*/ 2147483647 w 50"/>
              <a:gd name="T9" fmla="*/ 0 h 61"/>
              <a:gd name="T10" fmla="*/ 2147483647 w 50"/>
              <a:gd name="T11" fmla="*/ 0 h 61"/>
              <a:gd name="T12" fmla="*/ 2147483647 w 50"/>
              <a:gd name="T13" fmla="*/ 2147483647 h 61"/>
              <a:gd name="T14" fmla="*/ 2147483647 w 50"/>
              <a:gd name="T15" fmla="*/ 2147483647 h 61"/>
              <a:gd name="T16" fmla="*/ 2147483647 w 50"/>
              <a:gd name="T17" fmla="*/ 2147483647 h 61"/>
              <a:gd name="T18" fmla="*/ 2147483647 w 50"/>
              <a:gd name="T19" fmla="*/ 2147483647 h 61"/>
              <a:gd name="T20" fmla="*/ 2147483647 w 50"/>
              <a:gd name="T21" fmla="*/ 2147483647 h 61"/>
              <a:gd name="T22" fmla="*/ 2147483647 w 50"/>
              <a:gd name="T23" fmla="*/ 2147483647 h 61"/>
              <a:gd name="T24" fmla="*/ 2147483647 w 50"/>
              <a:gd name="T25" fmla="*/ 2147483647 h 61"/>
              <a:gd name="T26" fmla="*/ 2147483647 w 50"/>
              <a:gd name="T27" fmla="*/ 2147483647 h 61"/>
              <a:gd name="T28" fmla="*/ 2147483647 w 50"/>
              <a:gd name="T29" fmla="*/ 2147483647 h 61"/>
              <a:gd name="T30" fmla="*/ 2147483647 w 50"/>
              <a:gd name="T31" fmla="*/ 2147483647 h 61"/>
              <a:gd name="T32" fmla="*/ 2147483647 w 50"/>
              <a:gd name="T33" fmla="*/ 2147483647 h 61"/>
              <a:gd name="T34" fmla="*/ 2147483647 w 50"/>
              <a:gd name="T35" fmla="*/ 2147483647 h 61"/>
              <a:gd name="T36" fmla="*/ 0 w 50"/>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61"/>
              <a:gd name="T59" fmla="*/ 50 w 50"/>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61">
                <a:moveTo>
                  <a:pt x="0" y="21"/>
                </a:moveTo>
                <a:lnTo>
                  <a:pt x="6" y="13"/>
                </a:lnTo>
                <a:lnTo>
                  <a:pt x="14" y="5"/>
                </a:lnTo>
                <a:lnTo>
                  <a:pt x="21" y="2"/>
                </a:lnTo>
                <a:lnTo>
                  <a:pt x="31" y="0"/>
                </a:lnTo>
                <a:lnTo>
                  <a:pt x="37" y="0"/>
                </a:lnTo>
                <a:lnTo>
                  <a:pt x="40" y="2"/>
                </a:lnTo>
                <a:lnTo>
                  <a:pt x="44" y="5"/>
                </a:lnTo>
                <a:lnTo>
                  <a:pt x="46" y="7"/>
                </a:lnTo>
                <a:lnTo>
                  <a:pt x="50" y="17"/>
                </a:lnTo>
                <a:lnTo>
                  <a:pt x="50" y="26"/>
                </a:lnTo>
                <a:lnTo>
                  <a:pt x="46" y="34"/>
                </a:lnTo>
                <a:lnTo>
                  <a:pt x="42" y="42"/>
                </a:lnTo>
                <a:lnTo>
                  <a:pt x="38" y="51"/>
                </a:lnTo>
                <a:lnTo>
                  <a:pt x="29" y="61"/>
                </a:lnTo>
                <a:lnTo>
                  <a:pt x="15" y="51"/>
                </a:lnTo>
                <a:lnTo>
                  <a:pt x="8" y="44"/>
                </a:lnTo>
                <a:lnTo>
                  <a:pt x="4" y="32"/>
                </a:lnTo>
                <a:lnTo>
                  <a:pt x="0" y="21"/>
                </a:lnTo>
                <a:close/>
              </a:path>
            </a:pathLst>
          </a:custGeom>
          <a:solidFill>
            <a:srgbClr val="FFCC66"/>
          </a:solidFill>
          <a:ln w="9525">
            <a:noFill/>
            <a:round/>
            <a:headEnd/>
            <a:tailEnd/>
          </a:ln>
        </p:spPr>
        <p:txBody>
          <a:bodyPr/>
          <a:lstStyle/>
          <a:p>
            <a:endParaRPr lang="it-IT"/>
          </a:p>
        </p:txBody>
      </p:sp>
      <p:sp>
        <p:nvSpPr>
          <p:cNvPr id="15788" name="Freeform 737"/>
          <p:cNvSpPr>
            <a:spLocks noChangeAspect="1"/>
          </p:cNvSpPr>
          <p:nvPr/>
        </p:nvSpPr>
        <p:spPr bwMode="auto">
          <a:xfrm>
            <a:off x="3709988" y="3971925"/>
            <a:ext cx="84137" cy="103188"/>
          </a:xfrm>
          <a:custGeom>
            <a:avLst/>
            <a:gdLst>
              <a:gd name="T0" fmla="*/ 0 w 50"/>
              <a:gd name="T1" fmla="*/ 2147483647 h 61"/>
              <a:gd name="T2" fmla="*/ 2147483647 w 50"/>
              <a:gd name="T3" fmla="*/ 2147483647 h 61"/>
              <a:gd name="T4" fmla="*/ 2147483647 w 50"/>
              <a:gd name="T5" fmla="*/ 2147483647 h 61"/>
              <a:gd name="T6" fmla="*/ 2147483647 w 50"/>
              <a:gd name="T7" fmla="*/ 2147483647 h 61"/>
              <a:gd name="T8" fmla="*/ 2147483647 w 50"/>
              <a:gd name="T9" fmla="*/ 0 h 61"/>
              <a:gd name="T10" fmla="*/ 2147483647 w 50"/>
              <a:gd name="T11" fmla="*/ 0 h 61"/>
              <a:gd name="T12" fmla="*/ 2147483647 w 50"/>
              <a:gd name="T13" fmla="*/ 2147483647 h 61"/>
              <a:gd name="T14" fmla="*/ 2147483647 w 50"/>
              <a:gd name="T15" fmla="*/ 2147483647 h 61"/>
              <a:gd name="T16" fmla="*/ 2147483647 w 50"/>
              <a:gd name="T17" fmla="*/ 2147483647 h 61"/>
              <a:gd name="T18" fmla="*/ 2147483647 w 50"/>
              <a:gd name="T19" fmla="*/ 2147483647 h 61"/>
              <a:gd name="T20" fmla="*/ 2147483647 w 50"/>
              <a:gd name="T21" fmla="*/ 2147483647 h 61"/>
              <a:gd name="T22" fmla="*/ 2147483647 w 50"/>
              <a:gd name="T23" fmla="*/ 2147483647 h 61"/>
              <a:gd name="T24" fmla="*/ 2147483647 w 50"/>
              <a:gd name="T25" fmla="*/ 2147483647 h 61"/>
              <a:gd name="T26" fmla="*/ 2147483647 w 50"/>
              <a:gd name="T27" fmla="*/ 2147483647 h 61"/>
              <a:gd name="T28" fmla="*/ 2147483647 w 50"/>
              <a:gd name="T29" fmla="*/ 2147483647 h 61"/>
              <a:gd name="T30" fmla="*/ 2147483647 w 50"/>
              <a:gd name="T31" fmla="*/ 2147483647 h 61"/>
              <a:gd name="T32" fmla="*/ 2147483647 w 50"/>
              <a:gd name="T33" fmla="*/ 2147483647 h 61"/>
              <a:gd name="T34" fmla="*/ 2147483647 w 50"/>
              <a:gd name="T35" fmla="*/ 2147483647 h 61"/>
              <a:gd name="T36" fmla="*/ 0 w 50"/>
              <a:gd name="T37" fmla="*/ 2147483647 h 61"/>
              <a:gd name="T38" fmla="*/ 0 w 50"/>
              <a:gd name="T39" fmla="*/ 2147483647 h 61"/>
              <a:gd name="T40" fmla="*/ 0 w 50"/>
              <a:gd name="T41" fmla="*/ 2147483647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61"/>
              <a:gd name="T65" fmla="*/ 50 w 50"/>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61">
                <a:moveTo>
                  <a:pt x="0" y="21"/>
                </a:moveTo>
                <a:lnTo>
                  <a:pt x="6" y="13"/>
                </a:lnTo>
                <a:lnTo>
                  <a:pt x="14" y="5"/>
                </a:lnTo>
                <a:lnTo>
                  <a:pt x="21" y="2"/>
                </a:lnTo>
                <a:lnTo>
                  <a:pt x="31" y="0"/>
                </a:lnTo>
                <a:lnTo>
                  <a:pt x="37" y="0"/>
                </a:lnTo>
                <a:lnTo>
                  <a:pt x="40" y="2"/>
                </a:lnTo>
                <a:lnTo>
                  <a:pt x="44" y="5"/>
                </a:lnTo>
                <a:lnTo>
                  <a:pt x="46" y="7"/>
                </a:lnTo>
                <a:lnTo>
                  <a:pt x="50" y="17"/>
                </a:lnTo>
                <a:lnTo>
                  <a:pt x="50" y="26"/>
                </a:lnTo>
                <a:lnTo>
                  <a:pt x="46" y="34"/>
                </a:lnTo>
                <a:lnTo>
                  <a:pt x="42" y="42"/>
                </a:lnTo>
                <a:lnTo>
                  <a:pt x="38" y="51"/>
                </a:lnTo>
                <a:lnTo>
                  <a:pt x="29" y="61"/>
                </a:lnTo>
                <a:lnTo>
                  <a:pt x="15" y="51"/>
                </a:lnTo>
                <a:lnTo>
                  <a:pt x="8" y="44"/>
                </a:lnTo>
                <a:lnTo>
                  <a:pt x="4" y="32"/>
                </a:lnTo>
                <a:lnTo>
                  <a:pt x="0" y="21"/>
                </a:lnTo>
              </a:path>
            </a:pathLst>
          </a:custGeom>
          <a:solidFill>
            <a:srgbClr val="FFCC66"/>
          </a:solidFill>
          <a:ln w="0">
            <a:solidFill>
              <a:srgbClr val="6600FF"/>
            </a:solidFill>
            <a:round/>
            <a:headEnd/>
            <a:tailEnd/>
          </a:ln>
        </p:spPr>
        <p:txBody>
          <a:bodyPr/>
          <a:lstStyle/>
          <a:p>
            <a:endParaRPr lang="it-IT"/>
          </a:p>
        </p:txBody>
      </p:sp>
      <p:sp>
        <p:nvSpPr>
          <p:cNvPr id="15789" name="Freeform 738"/>
          <p:cNvSpPr>
            <a:spLocks noChangeAspect="1"/>
          </p:cNvSpPr>
          <p:nvPr/>
        </p:nvSpPr>
        <p:spPr bwMode="auto">
          <a:xfrm>
            <a:off x="3762375" y="4019550"/>
            <a:ext cx="112713" cy="141288"/>
          </a:xfrm>
          <a:custGeom>
            <a:avLst/>
            <a:gdLst>
              <a:gd name="T0" fmla="*/ 2147483647 w 67"/>
              <a:gd name="T1" fmla="*/ 0 h 83"/>
              <a:gd name="T2" fmla="*/ 2147483647 w 67"/>
              <a:gd name="T3" fmla="*/ 0 h 83"/>
              <a:gd name="T4" fmla="*/ 2147483647 w 67"/>
              <a:gd name="T5" fmla="*/ 0 h 83"/>
              <a:gd name="T6" fmla="*/ 2147483647 w 67"/>
              <a:gd name="T7" fmla="*/ 2147483647 h 83"/>
              <a:gd name="T8" fmla="*/ 2147483647 w 67"/>
              <a:gd name="T9" fmla="*/ 2147483647 h 83"/>
              <a:gd name="T10" fmla="*/ 2147483647 w 67"/>
              <a:gd name="T11" fmla="*/ 2147483647 h 83"/>
              <a:gd name="T12" fmla="*/ 2147483647 w 67"/>
              <a:gd name="T13" fmla="*/ 2147483647 h 83"/>
              <a:gd name="T14" fmla="*/ 2147483647 w 67"/>
              <a:gd name="T15" fmla="*/ 2147483647 h 83"/>
              <a:gd name="T16" fmla="*/ 2147483647 w 67"/>
              <a:gd name="T17" fmla="*/ 2147483647 h 83"/>
              <a:gd name="T18" fmla="*/ 2147483647 w 67"/>
              <a:gd name="T19" fmla="*/ 2147483647 h 83"/>
              <a:gd name="T20" fmla="*/ 2147483647 w 67"/>
              <a:gd name="T21" fmla="*/ 2147483647 h 83"/>
              <a:gd name="T22" fmla="*/ 2147483647 w 67"/>
              <a:gd name="T23" fmla="*/ 2147483647 h 83"/>
              <a:gd name="T24" fmla="*/ 2147483647 w 67"/>
              <a:gd name="T25" fmla="*/ 2147483647 h 83"/>
              <a:gd name="T26" fmla="*/ 2147483647 w 67"/>
              <a:gd name="T27" fmla="*/ 2147483647 h 83"/>
              <a:gd name="T28" fmla="*/ 2147483647 w 67"/>
              <a:gd name="T29" fmla="*/ 2147483647 h 83"/>
              <a:gd name="T30" fmla="*/ 2147483647 w 67"/>
              <a:gd name="T31" fmla="*/ 2147483647 h 83"/>
              <a:gd name="T32" fmla="*/ 2147483647 w 67"/>
              <a:gd name="T33" fmla="*/ 2147483647 h 83"/>
              <a:gd name="T34" fmla="*/ 2147483647 w 67"/>
              <a:gd name="T35" fmla="*/ 2147483647 h 83"/>
              <a:gd name="T36" fmla="*/ 2147483647 w 67"/>
              <a:gd name="T37" fmla="*/ 2147483647 h 83"/>
              <a:gd name="T38" fmla="*/ 0 w 67"/>
              <a:gd name="T39" fmla="*/ 2147483647 h 83"/>
              <a:gd name="T40" fmla="*/ 2147483647 w 67"/>
              <a:gd name="T41" fmla="*/ 2147483647 h 83"/>
              <a:gd name="T42" fmla="*/ 2147483647 w 67"/>
              <a:gd name="T43" fmla="*/ 2147483647 h 83"/>
              <a:gd name="T44" fmla="*/ 2147483647 w 67"/>
              <a:gd name="T45" fmla="*/ 2147483647 h 83"/>
              <a:gd name="T46" fmla="*/ 2147483647 w 67"/>
              <a:gd name="T47" fmla="*/ 0 h 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83"/>
              <a:gd name="T74" fmla="*/ 67 w 67"/>
              <a:gd name="T75" fmla="*/ 83 h 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83">
                <a:moveTo>
                  <a:pt x="19" y="0"/>
                </a:moveTo>
                <a:lnTo>
                  <a:pt x="27" y="0"/>
                </a:lnTo>
                <a:lnTo>
                  <a:pt x="32" y="0"/>
                </a:lnTo>
                <a:lnTo>
                  <a:pt x="34" y="6"/>
                </a:lnTo>
                <a:lnTo>
                  <a:pt x="38" y="12"/>
                </a:lnTo>
                <a:lnTo>
                  <a:pt x="44" y="16"/>
                </a:lnTo>
                <a:lnTo>
                  <a:pt x="50" y="18"/>
                </a:lnTo>
                <a:lnTo>
                  <a:pt x="54" y="25"/>
                </a:lnTo>
                <a:lnTo>
                  <a:pt x="55" y="33"/>
                </a:lnTo>
                <a:lnTo>
                  <a:pt x="61" y="43"/>
                </a:lnTo>
                <a:lnTo>
                  <a:pt x="65" y="52"/>
                </a:lnTo>
                <a:lnTo>
                  <a:pt x="67" y="66"/>
                </a:lnTo>
                <a:lnTo>
                  <a:pt x="67" y="75"/>
                </a:lnTo>
                <a:lnTo>
                  <a:pt x="65" y="83"/>
                </a:lnTo>
                <a:lnTo>
                  <a:pt x="57" y="79"/>
                </a:lnTo>
                <a:lnTo>
                  <a:pt x="42" y="68"/>
                </a:lnTo>
                <a:lnTo>
                  <a:pt x="29" y="56"/>
                </a:lnTo>
                <a:lnTo>
                  <a:pt x="15" y="43"/>
                </a:lnTo>
                <a:lnTo>
                  <a:pt x="7" y="37"/>
                </a:lnTo>
                <a:lnTo>
                  <a:pt x="0" y="33"/>
                </a:lnTo>
                <a:lnTo>
                  <a:pt x="9" y="22"/>
                </a:lnTo>
                <a:lnTo>
                  <a:pt x="15" y="14"/>
                </a:lnTo>
                <a:lnTo>
                  <a:pt x="19" y="8"/>
                </a:lnTo>
                <a:lnTo>
                  <a:pt x="19" y="0"/>
                </a:lnTo>
                <a:close/>
              </a:path>
            </a:pathLst>
          </a:custGeom>
          <a:solidFill>
            <a:srgbClr val="FFCC66"/>
          </a:solidFill>
          <a:ln w="9525">
            <a:noFill/>
            <a:round/>
            <a:headEnd/>
            <a:tailEnd/>
          </a:ln>
        </p:spPr>
        <p:txBody>
          <a:bodyPr/>
          <a:lstStyle/>
          <a:p>
            <a:endParaRPr lang="it-IT"/>
          </a:p>
        </p:txBody>
      </p:sp>
      <p:sp>
        <p:nvSpPr>
          <p:cNvPr id="15790" name="Freeform 739"/>
          <p:cNvSpPr>
            <a:spLocks noChangeAspect="1"/>
          </p:cNvSpPr>
          <p:nvPr/>
        </p:nvSpPr>
        <p:spPr bwMode="auto">
          <a:xfrm>
            <a:off x="3762375" y="4019550"/>
            <a:ext cx="112713" cy="141288"/>
          </a:xfrm>
          <a:custGeom>
            <a:avLst/>
            <a:gdLst>
              <a:gd name="T0" fmla="*/ 2147483647 w 67"/>
              <a:gd name="T1" fmla="*/ 0 h 83"/>
              <a:gd name="T2" fmla="*/ 2147483647 w 67"/>
              <a:gd name="T3" fmla="*/ 0 h 83"/>
              <a:gd name="T4" fmla="*/ 2147483647 w 67"/>
              <a:gd name="T5" fmla="*/ 0 h 83"/>
              <a:gd name="T6" fmla="*/ 2147483647 w 67"/>
              <a:gd name="T7" fmla="*/ 2147483647 h 83"/>
              <a:gd name="T8" fmla="*/ 2147483647 w 67"/>
              <a:gd name="T9" fmla="*/ 2147483647 h 83"/>
              <a:gd name="T10" fmla="*/ 2147483647 w 67"/>
              <a:gd name="T11" fmla="*/ 2147483647 h 83"/>
              <a:gd name="T12" fmla="*/ 2147483647 w 67"/>
              <a:gd name="T13" fmla="*/ 2147483647 h 83"/>
              <a:gd name="T14" fmla="*/ 2147483647 w 67"/>
              <a:gd name="T15" fmla="*/ 2147483647 h 83"/>
              <a:gd name="T16" fmla="*/ 2147483647 w 67"/>
              <a:gd name="T17" fmla="*/ 2147483647 h 83"/>
              <a:gd name="T18" fmla="*/ 2147483647 w 67"/>
              <a:gd name="T19" fmla="*/ 2147483647 h 83"/>
              <a:gd name="T20" fmla="*/ 2147483647 w 67"/>
              <a:gd name="T21" fmla="*/ 2147483647 h 83"/>
              <a:gd name="T22" fmla="*/ 2147483647 w 67"/>
              <a:gd name="T23" fmla="*/ 2147483647 h 83"/>
              <a:gd name="T24" fmla="*/ 2147483647 w 67"/>
              <a:gd name="T25" fmla="*/ 2147483647 h 83"/>
              <a:gd name="T26" fmla="*/ 2147483647 w 67"/>
              <a:gd name="T27" fmla="*/ 2147483647 h 83"/>
              <a:gd name="T28" fmla="*/ 2147483647 w 67"/>
              <a:gd name="T29" fmla="*/ 2147483647 h 83"/>
              <a:gd name="T30" fmla="*/ 2147483647 w 67"/>
              <a:gd name="T31" fmla="*/ 2147483647 h 83"/>
              <a:gd name="T32" fmla="*/ 2147483647 w 67"/>
              <a:gd name="T33" fmla="*/ 2147483647 h 83"/>
              <a:gd name="T34" fmla="*/ 2147483647 w 67"/>
              <a:gd name="T35" fmla="*/ 2147483647 h 83"/>
              <a:gd name="T36" fmla="*/ 2147483647 w 67"/>
              <a:gd name="T37" fmla="*/ 2147483647 h 83"/>
              <a:gd name="T38" fmla="*/ 2147483647 w 67"/>
              <a:gd name="T39" fmla="*/ 2147483647 h 83"/>
              <a:gd name="T40" fmla="*/ 2147483647 w 67"/>
              <a:gd name="T41" fmla="*/ 2147483647 h 83"/>
              <a:gd name="T42" fmla="*/ 0 w 67"/>
              <a:gd name="T43" fmla="*/ 2147483647 h 83"/>
              <a:gd name="T44" fmla="*/ 2147483647 w 67"/>
              <a:gd name="T45" fmla="*/ 2147483647 h 83"/>
              <a:gd name="T46" fmla="*/ 2147483647 w 67"/>
              <a:gd name="T47" fmla="*/ 2147483647 h 83"/>
              <a:gd name="T48" fmla="*/ 2147483647 w 67"/>
              <a:gd name="T49" fmla="*/ 2147483647 h 83"/>
              <a:gd name="T50" fmla="*/ 2147483647 w 67"/>
              <a:gd name="T51" fmla="*/ 0 h 83"/>
              <a:gd name="T52" fmla="*/ 2147483647 w 67"/>
              <a:gd name="T53" fmla="*/ 0 h 83"/>
              <a:gd name="T54" fmla="*/ 2147483647 w 67"/>
              <a:gd name="T55" fmla="*/ 0 h 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83"/>
              <a:gd name="T86" fmla="*/ 67 w 67"/>
              <a:gd name="T87" fmla="*/ 83 h 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83">
                <a:moveTo>
                  <a:pt x="19" y="0"/>
                </a:moveTo>
                <a:lnTo>
                  <a:pt x="27" y="0"/>
                </a:lnTo>
                <a:lnTo>
                  <a:pt x="32" y="0"/>
                </a:lnTo>
                <a:lnTo>
                  <a:pt x="34" y="6"/>
                </a:lnTo>
                <a:lnTo>
                  <a:pt x="38" y="12"/>
                </a:lnTo>
                <a:lnTo>
                  <a:pt x="44" y="16"/>
                </a:lnTo>
                <a:lnTo>
                  <a:pt x="50" y="18"/>
                </a:lnTo>
                <a:lnTo>
                  <a:pt x="54" y="25"/>
                </a:lnTo>
                <a:lnTo>
                  <a:pt x="55" y="33"/>
                </a:lnTo>
                <a:lnTo>
                  <a:pt x="61" y="43"/>
                </a:lnTo>
                <a:lnTo>
                  <a:pt x="65" y="52"/>
                </a:lnTo>
                <a:lnTo>
                  <a:pt x="67" y="66"/>
                </a:lnTo>
                <a:lnTo>
                  <a:pt x="67" y="75"/>
                </a:lnTo>
                <a:lnTo>
                  <a:pt x="65" y="83"/>
                </a:lnTo>
                <a:lnTo>
                  <a:pt x="57" y="79"/>
                </a:lnTo>
                <a:lnTo>
                  <a:pt x="42" y="68"/>
                </a:lnTo>
                <a:lnTo>
                  <a:pt x="29" y="56"/>
                </a:lnTo>
                <a:lnTo>
                  <a:pt x="15" y="43"/>
                </a:lnTo>
                <a:lnTo>
                  <a:pt x="7" y="37"/>
                </a:lnTo>
                <a:lnTo>
                  <a:pt x="0" y="33"/>
                </a:lnTo>
                <a:lnTo>
                  <a:pt x="9" y="22"/>
                </a:lnTo>
                <a:lnTo>
                  <a:pt x="15" y="14"/>
                </a:lnTo>
                <a:lnTo>
                  <a:pt x="19" y="8"/>
                </a:lnTo>
                <a:lnTo>
                  <a:pt x="19" y="0"/>
                </a:lnTo>
              </a:path>
            </a:pathLst>
          </a:custGeom>
          <a:solidFill>
            <a:srgbClr val="FFCC66"/>
          </a:solidFill>
          <a:ln w="0">
            <a:solidFill>
              <a:srgbClr val="6600FF"/>
            </a:solidFill>
            <a:round/>
            <a:headEnd/>
            <a:tailEnd/>
          </a:ln>
        </p:spPr>
        <p:txBody>
          <a:bodyPr/>
          <a:lstStyle/>
          <a:p>
            <a:endParaRPr lang="it-IT"/>
          </a:p>
        </p:txBody>
      </p:sp>
      <p:sp>
        <p:nvSpPr>
          <p:cNvPr id="15791" name="Freeform 740"/>
          <p:cNvSpPr>
            <a:spLocks noChangeAspect="1"/>
          </p:cNvSpPr>
          <p:nvPr/>
        </p:nvSpPr>
        <p:spPr bwMode="auto">
          <a:xfrm>
            <a:off x="3852863" y="3941763"/>
            <a:ext cx="174625" cy="219075"/>
          </a:xfrm>
          <a:custGeom>
            <a:avLst/>
            <a:gdLst>
              <a:gd name="T0" fmla="*/ 2147483647 w 103"/>
              <a:gd name="T1" fmla="*/ 2147483647 h 129"/>
              <a:gd name="T2" fmla="*/ 2147483647 w 103"/>
              <a:gd name="T3" fmla="*/ 2147483647 h 129"/>
              <a:gd name="T4" fmla="*/ 2147483647 w 103"/>
              <a:gd name="T5" fmla="*/ 2147483647 h 129"/>
              <a:gd name="T6" fmla="*/ 2147483647 w 103"/>
              <a:gd name="T7" fmla="*/ 2147483647 h 129"/>
              <a:gd name="T8" fmla="*/ 2147483647 w 103"/>
              <a:gd name="T9" fmla="*/ 2147483647 h 129"/>
              <a:gd name="T10" fmla="*/ 2147483647 w 103"/>
              <a:gd name="T11" fmla="*/ 2147483647 h 129"/>
              <a:gd name="T12" fmla="*/ 0 w 103"/>
              <a:gd name="T13" fmla="*/ 2147483647 h 129"/>
              <a:gd name="T14" fmla="*/ 0 w 103"/>
              <a:gd name="T15" fmla="*/ 2147483647 h 129"/>
              <a:gd name="T16" fmla="*/ 2147483647 w 103"/>
              <a:gd name="T17" fmla="*/ 2147483647 h 129"/>
              <a:gd name="T18" fmla="*/ 2147483647 w 103"/>
              <a:gd name="T19" fmla="*/ 2147483647 h 129"/>
              <a:gd name="T20" fmla="*/ 2147483647 w 103"/>
              <a:gd name="T21" fmla="*/ 2147483647 h 129"/>
              <a:gd name="T22" fmla="*/ 2147483647 w 103"/>
              <a:gd name="T23" fmla="*/ 2147483647 h 129"/>
              <a:gd name="T24" fmla="*/ 2147483647 w 103"/>
              <a:gd name="T25" fmla="*/ 2147483647 h 129"/>
              <a:gd name="T26" fmla="*/ 2147483647 w 103"/>
              <a:gd name="T27" fmla="*/ 2147483647 h 129"/>
              <a:gd name="T28" fmla="*/ 2147483647 w 103"/>
              <a:gd name="T29" fmla="*/ 2147483647 h 129"/>
              <a:gd name="T30" fmla="*/ 2147483647 w 103"/>
              <a:gd name="T31" fmla="*/ 2147483647 h 129"/>
              <a:gd name="T32" fmla="*/ 2147483647 w 103"/>
              <a:gd name="T33" fmla="*/ 2147483647 h 129"/>
              <a:gd name="T34" fmla="*/ 2147483647 w 103"/>
              <a:gd name="T35" fmla="*/ 2147483647 h 129"/>
              <a:gd name="T36" fmla="*/ 2147483647 w 103"/>
              <a:gd name="T37" fmla="*/ 2147483647 h 129"/>
              <a:gd name="T38" fmla="*/ 2147483647 w 103"/>
              <a:gd name="T39" fmla="*/ 0 h 129"/>
              <a:gd name="T40" fmla="*/ 2147483647 w 103"/>
              <a:gd name="T41" fmla="*/ 2147483647 h 129"/>
              <a:gd name="T42" fmla="*/ 2147483647 w 103"/>
              <a:gd name="T43" fmla="*/ 2147483647 h 129"/>
              <a:gd name="T44" fmla="*/ 2147483647 w 103"/>
              <a:gd name="T45" fmla="*/ 2147483647 h 129"/>
              <a:gd name="T46" fmla="*/ 2147483647 w 103"/>
              <a:gd name="T47" fmla="*/ 2147483647 h 129"/>
              <a:gd name="T48" fmla="*/ 2147483647 w 103"/>
              <a:gd name="T49" fmla="*/ 2147483647 h 129"/>
              <a:gd name="T50" fmla="*/ 2147483647 w 103"/>
              <a:gd name="T51" fmla="*/ 2147483647 h 129"/>
              <a:gd name="T52" fmla="*/ 2147483647 w 103"/>
              <a:gd name="T53" fmla="*/ 2147483647 h 129"/>
              <a:gd name="T54" fmla="*/ 2147483647 w 103"/>
              <a:gd name="T55" fmla="*/ 2147483647 h 129"/>
              <a:gd name="T56" fmla="*/ 2147483647 w 103"/>
              <a:gd name="T57" fmla="*/ 2147483647 h 129"/>
              <a:gd name="T58" fmla="*/ 2147483647 w 103"/>
              <a:gd name="T59" fmla="*/ 2147483647 h 129"/>
              <a:gd name="T60" fmla="*/ 2147483647 w 103"/>
              <a:gd name="T61" fmla="*/ 2147483647 h 129"/>
              <a:gd name="T62" fmla="*/ 2147483647 w 103"/>
              <a:gd name="T63" fmla="*/ 2147483647 h 129"/>
              <a:gd name="T64" fmla="*/ 2147483647 w 103"/>
              <a:gd name="T65" fmla="*/ 2147483647 h 129"/>
              <a:gd name="T66" fmla="*/ 2147483647 w 103"/>
              <a:gd name="T67" fmla="*/ 2147483647 h 129"/>
              <a:gd name="T68" fmla="*/ 2147483647 w 103"/>
              <a:gd name="T69" fmla="*/ 2147483647 h 129"/>
              <a:gd name="T70" fmla="*/ 2147483647 w 103"/>
              <a:gd name="T71" fmla="*/ 2147483647 h 129"/>
              <a:gd name="T72" fmla="*/ 2147483647 w 103"/>
              <a:gd name="T73" fmla="*/ 2147483647 h 129"/>
              <a:gd name="T74" fmla="*/ 2147483647 w 103"/>
              <a:gd name="T75" fmla="*/ 2147483647 h 129"/>
              <a:gd name="T76" fmla="*/ 2147483647 w 103"/>
              <a:gd name="T77" fmla="*/ 2147483647 h 129"/>
              <a:gd name="T78" fmla="*/ 2147483647 w 103"/>
              <a:gd name="T79" fmla="*/ 2147483647 h 129"/>
              <a:gd name="T80" fmla="*/ 2147483647 w 103"/>
              <a:gd name="T81" fmla="*/ 2147483647 h 129"/>
              <a:gd name="T82" fmla="*/ 2147483647 w 103"/>
              <a:gd name="T83" fmla="*/ 2147483647 h 129"/>
              <a:gd name="T84" fmla="*/ 2147483647 w 103"/>
              <a:gd name="T85" fmla="*/ 2147483647 h 129"/>
              <a:gd name="T86" fmla="*/ 2147483647 w 103"/>
              <a:gd name="T87" fmla="*/ 2147483647 h 129"/>
              <a:gd name="T88" fmla="*/ 2147483647 w 103"/>
              <a:gd name="T89" fmla="*/ 2147483647 h 129"/>
              <a:gd name="T90" fmla="*/ 2147483647 w 103"/>
              <a:gd name="T91" fmla="*/ 2147483647 h 1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129"/>
              <a:gd name="T140" fmla="*/ 103 w 103"/>
              <a:gd name="T141" fmla="*/ 129 h 1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129">
                <a:moveTo>
                  <a:pt x="13" y="129"/>
                </a:moveTo>
                <a:lnTo>
                  <a:pt x="13" y="121"/>
                </a:lnTo>
                <a:lnTo>
                  <a:pt x="13" y="112"/>
                </a:lnTo>
                <a:lnTo>
                  <a:pt x="11" y="98"/>
                </a:lnTo>
                <a:lnTo>
                  <a:pt x="7" y="89"/>
                </a:lnTo>
                <a:lnTo>
                  <a:pt x="1" y="79"/>
                </a:lnTo>
                <a:lnTo>
                  <a:pt x="0" y="71"/>
                </a:lnTo>
                <a:lnTo>
                  <a:pt x="0" y="60"/>
                </a:lnTo>
                <a:lnTo>
                  <a:pt x="5" y="60"/>
                </a:lnTo>
                <a:lnTo>
                  <a:pt x="7" y="58"/>
                </a:lnTo>
                <a:lnTo>
                  <a:pt x="9" y="54"/>
                </a:lnTo>
                <a:lnTo>
                  <a:pt x="9" y="48"/>
                </a:lnTo>
                <a:lnTo>
                  <a:pt x="9" y="44"/>
                </a:lnTo>
                <a:lnTo>
                  <a:pt x="7" y="35"/>
                </a:lnTo>
                <a:lnTo>
                  <a:pt x="7" y="25"/>
                </a:lnTo>
                <a:lnTo>
                  <a:pt x="7" y="18"/>
                </a:lnTo>
                <a:lnTo>
                  <a:pt x="9" y="10"/>
                </a:lnTo>
                <a:lnTo>
                  <a:pt x="32" y="10"/>
                </a:lnTo>
                <a:lnTo>
                  <a:pt x="34" y="4"/>
                </a:lnTo>
                <a:lnTo>
                  <a:pt x="38" y="0"/>
                </a:lnTo>
                <a:lnTo>
                  <a:pt x="38" y="6"/>
                </a:lnTo>
                <a:lnTo>
                  <a:pt x="38" y="12"/>
                </a:lnTo>
                <a:lnTo>
                  <a:pt x="47" y="12"/>
                </a:lnTo>
                <a:lnTo>
                  <a:pt x="51" y="12"/>
                </a:lnTo>
                <a:lnTo>
                  <a:pt x="67" y="16"/>
                </a:lnTo>
                <a:lnTo>
                  <a:pt x="74" y="20"/>
                </a:lnTo>
                <a:lnTo>
                  <a:pt x="78" y="18"/>
                </a:lnTo>
                <a:lnTo>
                  <a:pt x="80" y="14"/>
                </a:lnTo>
                <a:lnTo>
                  <a:pt x="90" y="16"/>
                </a:lnTo>
                <a:lnTo>
                  <a:pt x="97" y="20"/>
                </a:lnTo>
                <a:lnTo>
                  <a:pt x="103" y="48"/>
                </a:lnTo>
                <a:lnTo>
                  <a:pt x="99" y="56"/>
                </a:lnTo>
                <a:lnTo>
                  <a:pt x="95" y="64"/>
                </a:lnTo>
                <a:lnTo>
                  <a:pt x="92" y="71"/>
                </a:lnTo>
                <a:lnTo>
                  <a:pt x="90" y="81"/>
                </a:lnTo>
                <a:lnTo>
                  <a:pt x="94" y="92"/>
                </a:lnTo>
                <a:lnTo>
                  <a:pt x="97" y="102"/>
                </a:lnTo>
                <a:lnTo>
                  <a:pt x="95" y="110"/>
                </a:lnTo>
                <a:lnTo>
                  <a:pt x="94" y="115"/>
                </a:lnTo>
                <a:lnTo>
                  <a:pt x="84" y="112"/>
                </a:lnTo>
                <a:lnTo>
                  <a:pt x="74" y="108"/>
                </a:lnTo>
                <a:lnTo>
                  <a:pt x="59" y="110"/>
                </a:lnTo>
                <a:lnTo>
                  <a:pt x="44" y="114"/>
                </a:lnTo>
                <a:lnTo>
                  <a:pt x="28" y="119"/>
                </a:lnTo>
                <a:lnTo>
                  <a:pt x="17" y="125"/>
                </a:lnTo>
                <a:lnTo>
                  <a:pt x="13" y="129"/>
                </a:lnTo>
                <a:close/>
              </a:path>
            </a:pathLst>
          </a:custGeom>
          <a:solidFill>
            <a:srgbClr val="FFCC66"/>
          </a:solidFill>
          <a:ln w="9525">
            <a:noFill/>
            <a:round/>
            <a:headEnd/>
            <a:tailEnd/>
          </a:ln>
        </p:spPr>
        <p:txBody>
          <a:bodyPr/>
          <a:lstStyle/>
          <a:p>
            <a:endParaRPr lang="it-IT"/>
          </a:p>
        </p:txBody>
      </p:sp>
      <p:sp>
        <p:nvSpPr>
          <p:cNvPr id="15792" name="Freeform 741"/>
          <p:cNvSpPr>
            <a:spLocks noChangeAspect="1"/>
          </p:cNvSpPr>
          <p:nvPr/>
        </p:nvSpPr>
        <p:spPr bwMode="auto">
          <a:xfrm>
            <a:off x="4005263" y="3933825"/>
            <a:ext cx="120650" cy="209550"/>
          </a:xfrm>
          <a:custGeom>
            <a:avLst/>
            <a:gdLst>
              <a:gd name="T0" fmla="*/ 2147483647 w 71"/>
              <a:gd name="T1" fmla="*/ 2147483647 h 124"/>
              <a:gd name="T2" fmla="*/ 2147483647 w 71"/>
              <a:gd name="T3" fmla="*/ 2147483647 h 124"/>
              <a:gd name="T4" fmla="*/ 2147483647 w 71"/>
              <a:gd name="T5" fmla="*/ 2147483647 h 124"/>
              <a:gd name="T6" fmla="*/ 2147483647 w 71"/>
              <a:gd name="T7" fmla="*/ 2147483647 h 124"/>
              <a:gd name="T8" fmla="*/ 0 w 71"/>
              <a:gd name="T9" fmla="*/ 2147483647 h 124"/>
              <a:gd name="T10" fmla="*/ 2147483647 w 71"/>
              <a:gd name="T11" fmla="*/ 2147483647 h 124"/>
              <a:gd name="T12" fmla="*/ 2147483647 w 71"/>
              <a:gd name="T13" fmla="*/ 2147483647 h 124"/>
              <a:gd name="T14" fmla="*/ 2147483647 w 71"/>
              <a:gd name="T15" fmla="*/ 2147483647 h 124"/>
              <a:gd name="T16" fmla="*/ 2147483647 w 71"/>
              <a:gd name="T17" fmla="*/ 2147483647 h 124"/>
              <a:gd name="T18" fmla="*/ 2147483647 w 71"/>
              <a:gd name="T19" fmla="*/ 2147483647 h 124"/>
              <a:gd name="T20" fmla="*/ 2147483647 w 71"/>
              <a:gd name="T21" fmla="*/ 2147483647 h 124"/>
              <a:gd name="T22" fmla="*/ 2147483647 w 71"/>
              <a:gd name="T23" fmla="*/ 0 h 124"/>
              <a:gd name="T24" fmla="*/ 2147483647 w 71"/>
              <a:gd name="T25" fmla="*/ 0 h 124"/>
              <a:gd name="T26" fmla="*/ 2147483647 w 71"/>
              <a:gd name="T27" fmla="*/ 2147483647 h 124"/>
              <a:gd name="T28" fmla="*/ 2147483647 w 71"/>
              <a:gd name="T29" fmla="*/ 2147483647 h 124"/>
              <a:gd name="T30" fmla="*/ 2147483647 w 71"/>
              <a:gd name="T31" fmla="*/ 2147483647 h 124"/>
              <a:gd name="T32" fmla="*/ 2147483647 w 71"/>
              <a:gd name="T33" fmla="*/ 2147483647 h 124"/>
              <a:gd name="T34" fmla="*/ 2147483647 w 71"/>
              <a:gd name="T35" fmla="*/ 2147483647 h 124"/>
              <a:gd name="T36" fmla="*/ 2147483647 w 71"/>
              <a:gd name="T37" fmla="*/ 2147483647 h 124"/>
              <a:gd name="T38" fmla="*/ 2147483647 w 71"/>
              <a:gd name="T39" fmla="*/ 2147483647 h 124"/>
              <a:gd name="T40" fmla="*/ 2147483647 w 71"/>
              <a:gd name="T41" fmla="*/ 2147483647 h 124"/>
              <a:gd name="T42" fmla="*/ 2147483647 w 71"/>
              <a:gd name="T43" fmla="*/ 2147483647 h 124"/>
              <a:gd name="T44" fmla="*/ 2147483647 w 71"/>
              <a:gd name="T45" fmla="*/ 2147483647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124"/>
              <a:gd name="T71" fmla="*/ 71 w 71"/>
              <a:gd name="T72" fmla="*/ 124 h 1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124">
                <a:moveTo>
                  <a:pt x="4" y="124"/>
                </a:moveTo>
                <a:lnTo>
                  <a:pt x="5" y="113"/>
                </a:lnTo>
                <a:lnTo>
                  <a:pt x="7" y="107"/>
                </a:lnTo>
                <a:lnTo>
                  <a:pt x="4" y="97"/>
                </a:lnTo>
                <a:lnTo>
                  <a:pt x="0" y="86"/>
                </a:lnTo>
                <a:lnTo>
                  <a:pt x="2" y="76"/>
                </a:lnTo>
                <a:lnTo>
                  <a:pt x="5" y="69"/>
                </a:lnTo>
                <a:lnTo>
                  <a:pt x="9" y="61"/>
                </a:lnTo>
                <a:lnTo>
                  <a:pt x="13" y="53"/>
                </a:lnTo>
                <a:lnTo>
                  <a:pt x="7" y="25"/>
                </a:lnTo>
                <a:lnTo>
                  <a:pt x="7" y="13"/>
                </a:lnTo>
                <a:lnTo>
                  <a:pt x="7" y="0"/>
                </a:lnTo>
                <a:lnTo>
                  <a:pt x="51" y="0"/>
                </a:lnTo>
                <a:lnTo>
                  <a:pt x="63" y="44"/>
                </a:lnTo>
                <a:lnTo>
                  <a:pt x="63" y="69"/>
                </a:lnTo>
                <a:lnTo>
                  <a:pt x="67" y="82"/>
                </a:lnTo>
                <a:lnTo>
                  <a:pt x="71" y="94"/>
                </a:lnTo>
                <a:lnTo>
                  <a:pt x="46" y="105"/>
                </a:lnTo>
                <a:lnTo>
                  <a:pt x="25" y="117"/>
                </a:lnTo>
                <a:lnTo>
                  <a:pt x="21" y="120"/>
                </a:lnTo>
                <a:lnTo>
                  <a:pt x="15" y="124"/>
                </a:lnTo>
                <a:lnTo>
                  <a:pt x="9" y="124"/>
                </a:lnTo>
                <a:lnTo>
                  <a:pt x="4" y="124"/>
                </a:lnTo>
                <a:close/>
              </a:path>
            </a:pathLst>
          </a:custGeom>
          <a:solidFill>
            <a:srgbClr val="FFCC66"/>
          </a:solidFill>
          <a:ln w="9525">
            <a:noFill/>
            <a:round/>
            <a:headEnd/>
            <a:tailEnd/>
          </a:ln>
        </p:spPr>
        <p:txBody>
          <a:bodyPr/>
          <a:lstStyle/>
          <a:p>
            <a:endParaRPr lang="it-IT"/>
          </a:p>
        </p:txBody>
      </p:sp>
      <p:sp>
        <p:nvSpPr>
          <p:cNvPr id="15793" name="Freeform 742"/>
          <p:cNvSpPr>
            <a:spLocks noChangeAspect="1"/>
          </p:cNvSpPr>
          <p:nvPr/>
        </p:nvSpPr>
        <p:spPr bwMode="auto">
          <a:xfrm>
            <a:off x="3605213" y="3848100"/>
            <a:ext cx="93662" cy="22225"/>
          </a:xfrm>
          <a:custGeom>
            <a:avLst/>
            <a:gdLst>
              <a:gd name="T0" fmla="*/ 0 w 55"/>
              <a:gd name="T1" fmla="*/ 2147483647 h 13"/>
              <a:gd name="T2" fmla="*/ 2147483647 w 55"/>
              <a:gd name="T3" fmla="*/ 2147483647 h 13"/>
              <a:gd name="T4" fmla="*/ 2147483647 w 55"/>
              <a:gd name="T5" fmla="*/ 0 h 13"/>
              <a:gd name="T6" fmla="*/ 2147483647 w 55"/>
              <a:gd name="T7" fmla="*/ 0 h 13"/>
              <a:gd name="T8" fmla="*/ 2147483647 w 55"/>
              <a:gd name="T9" fmla="*/ 2147483647 h 13"/>
              <a:gd name="T10" fmla="*/ 2147483647 w 55"/>
              <a:gd name="T11" fmla="*/ 2147483647 h 13"/>
              <a:gd name="T12" fmla="*/ 2147483647 w 55"/>
              <a:gd name="T13" fmla="*/ 2147483647 h 13"/>
              <a:gd name="T14" fmla="*/ 2147483647 w 55"/>
              <a:gd name="T15" fmla="*/ 2147483647 h 13"/>
              <a:gd name="T16" fmla="*/ 2147483647 w 55"/>
              <a:gd name="T17" fmla="*/ 2147483647 h 13"/>
              <a:gd name="T18" fmla="*/ 2147483647 w 55"/>
              <a:gd name="T19" fmla="*/ 2147483647 h 13"/>
              <a:gd name="T20" fmla="*/ 0 w 55"/>
              <a:gd name="T21" fmla="*/ 2147483647 h 13"/>
              <a:gd name="T22" fmla="*/ 0 w 55"/>
              <a:gd name="T23" fmla="*/ 2147483647 h 13"/>
              <a:gd name="T24" fmla="*/ 0 w 55"/>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13"/>
              <a:gd name="T41" fmla="*/ 55 w 5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13">
                <a:moveTo>
                  <a:pt x="0" y="7"/>
                </a:moveTo>
                <a:lnTo>
                  <a:pt x="19" y="2"/>
                </a:lnTo>
                <a:lnTo>
                  <a:pt x="38" y="0"/>
                </a:lnTo>
                <a:lnTo>
                  <a:pt x="46" y="0"/>
                </a:lnTo>
                <a:lnTo>
                  <a:pt x="52" y="2"/>
                </a:lnTo>
                <a:lnTo>
                  <a:pt x="55" y="4"/>
                </a:lnTo>
                <a:lnTo>
                  <a:pt x="55" y="9"/>
                </a:lnTo>
                <a:lnTo>
                  <a:pt x="46" y="9"/>
                </a:lnTo>
                <a:lnTo>
                  <a:pt x="36" y="9"/>
                </a:lnTo>
                <a:lnTo>
                  <a:pt x="19" y="11"/>
                </a:lnTo>
                <a:lnTo>
                  <a:pt x="0" y="13"/>
                </a:lnTo>
                <a:lnTo>
                  <a:pt x="0" y="9"/>
                </a:lnTo>
                <a:lnTo>
                  <a:pt x="0" y="7"/>
                </a:lnTo>
                <a:close/>
              </a:path>
            </a:pathLst>
          </a:custGeom>
          <a:solidFill>
            <a:srgbClr val="FFCC66"/>
          </a:solidFill>
          <a:ln w="9525">
            <a:noFill/>
            <a:round/>
            <a:headEnd/>
            <a:tailEnd/>
          </a:ln>
        </p:spPr>
        <p:txBody>
          <a:bodyPr/>
          <a:lstStyle/>
          <a:p>
            <a:endParaRPr lang="it-IT"/>
          </a:p>
        </p:txBody>
      </p:sp>
      <p:sp>
        <p:nvSpPr>
          <p:cNvPr id="15794" name="Freeform 743"/>
          <p:cNvSpPr>
            <a:spLocks noChangeAspect="1"/>
          </p:cNvSpPr>
          <p:nvPr/>
        </p:nvSpPr>
        <p:spPr bwMode="auto">
          <a:xfrm>
            <a:off x="3605213" y="3848100"/>
            <a:ext cx="93662" cy="22225"/>
          </a:xfrm>
          <a:custGeom>
            <a:avLst/>
            <a:gdLst>
              <a:gd name="T0" fmla="*/ 0 w 55"/>
              <a:gd name="T1" fmla="*/ 2147483647 h 13"/>
              <a:gd name="T2" fmla="*/ 2147483647 w 55"/>
              <a:gd name="T3" fmla="*/ 2147483647 h 13"/>
              <a:gd name="T4" fmla="*/ 2147483647 w 55"/>
              <a:gd name="T5" fmla="*/ 0 h 13"/>
              <a:gd name="T6" fmla="*/ 2147483647 w 55"/>
              <a:gd name="T7" fmla="*/ 0 h 13"/>
              <a:gd name="T8" fmla="*/ 2147483647 w 55"/>
              <a:gd name="T9" fmla="*/ 2147483647 h 13"/>
              <a:gd name="T10" fmla="*/ 2147483647 w 55"/>
              <a:gd name="T11" fmla="*/ 2147483647 h 13"/>
              <a:gd name="T12" fmla="*/ 2147483647 w 55"/>
              <a:gd name="T13" fmla="*/ 2147483647 h 13"/>
              <a:gd name="T14" fmla="*/ 2147483647 w 55"/>
              <a:gd name="T15" fmla="*/ 2147483647 h 13"/>
              <a:gd name="T16" fmla="*/ 2147483647 w 55"/>
              <a:gd name="T17" fmla="*/ 2147483647 h 13"/>
              <a:gd name="T18" fmla="*/ 2147483647 w 55"/>
              <a:gd name="T19" fmla="*/ 2147483647 h 13"/>
              <a:gd name="T20" fmla="*/ 0 w 55"/>
              <a:gd name="T21" fmla="*/ 2147483647 h 13"/>
              <a:gd name="T22" fmla="*/ 0 w 55"/>
              <a:gd name="T23" fmla="*/ 2147483647 h 13"/>
              <a:gd name="T24" fmla="*/ 0 w 55"/>
              <a:gd name="T25" fmla="*/ 2147483647 h 13"/>
              <a:gd name="T26" fmla="*/ 0 w 55"/>
              <a:gd name="T27" fmla="*/ 2147483647 h 13"/>
              <a:gd name="T28" fmla="*/ 0 w 55"/>
              <a:gd name="T29" fmla="*/ 214748364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13"/>
              <a:gd name="T47" fmla="*/ 55 w 5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13">
                <a:moveTo>
                  <a:pt x="0" y="7"/>
                </a:moveTo>
                <a:lnTo>
                  <a:pt x="19" y="2"/>
                </a:lnTo>
                <a:lnTo>
                  <a:pt x="38" y="0"/>
                </a:lnTo>
                <a:lnTo>
                  <a:pt x="46" y="0"/>
                </a:lnTo>
                <a:lnTo>
                  <a:pt x="52" y="2"/>
                </a:lnTo>
                <a:lnTo>
                  <a:pt x="55" y="4"/>
                </a:lnTo>
                <a:lnTo>
                  <a:pt x="55" y="9"/>
                </a:lnTo>
                <a:lnTo>
                  <a:pt x="46" y="9"/>
                </a:lnTo>
                <a:lnTo>
                  <a:pt x="36" y="9"/>
                </a:lnTo>
                <a:lnTo>
                  <a:pt x="19" y="11"/>
                </a:lnTo>
                <a:lnTo>
                  <a:pt x="0" y="13"/>
                </a:lnTo>
                <a:lnTo>
                  <a:pt x="0" y="9"/>
                </a:lnTo>
                <a:lnTo>
                  <a:pt x="0" y="7"/>
                </a:lnTo>
              </a:path>
            </a:pathLst>
          </a:custGeom>
          <a:solidFill>
            <a:srgbClr val="FFCC66"/>
          </a:solidFill>
          <a:ln w="0">
            <a:solidFill>
              <a:srgbClr val="6600FF"/>
            </a:solidFill>
            <a:round/>
            <a:headEnd/>
            <a:tailEnd/>
          </a:ln>
        </p:spPr>
        <p:txBody>
          <a:bodyPr/>
          <a:lstStyle/>
          <a:p>
            <a:endParaRPr lang="it-IT"/>
          </a:p>
        </p:txBody>
      </p:sp>
      <p:sp>
        <p:nvSpPr>
          <p:cNvPr id="15795" name="Freeform 744"/>
          <p:cNvSpPr>
            <a:spLocks noChangeAspect="1"/>
          </p:cNvSpPr>
          <p:nvPr/>
        </p:nvSpPr>
        <p:spPr bwMode="auto">
          <a:xfrm>
            <a:off x="4095750" y="3925888"/>
            <a:ext cx="52388" cy="166687"/>
          </a:xfrm>
          <a:custGeom>
            <a:avLst/>
            <a:gdLst>
              <a:gd name="T0" fmla="*/ 2147483647 w 31"/>
              <a:gd name="T1" fmla="*/ 2147483647 h 98"/>
              <a:gd name="T2" fmla="*/ 2147483647 w 31"/>
              <a:gd name="T3" fmla="*/ 2147483647 h 98"/>
              <a:gd name="T4" fmla="*/ 2147483647 w 31"/>
              <a:gd name="T5" fmla="*/ 2147483647 h 98"/>
              <a:gd name="T6" fmla="*/ 2147483647 w 31"/>
              <a:gd name="T7" fmla="*/ 2147483647 h 98"/>
              <a:gd name="T8" fmla="*/ 2147483647 w 31"/>
              <a:gd name="T9" fmla="*/ 2147483647 h 98"/>
              <a:gd name="T10" fmla="*/ 2147483647 w 31"/>
              <a:gd name="T11" fmla="*/ 2147483647 h 98"/>
              <a:gd name="T12" fmla="*/ 2147483647 w 31"/>
              <a:gd name="T13" fmla="*/ 2147483647 h 98"/>
              <a:gd name="T14" fmla="*/ 2147483647 w 31"/>
              <a:gd name="T15" fmla="*/ 2147483647 h 98"/>
              <a:gd name="T16" fmla="*/ 2147483647 w 31"/>
              <a:gd name="T17" fmla="*/ 2147483647 h 98"/>
              <a:gd name="T18" fmla="*/ 0 w 31"/>
              <a:gd name="T19" fmla="*/ 2147483647 h 98"/>
              <a:gd name="T20" fmla="*/ 2147483647 w 31"/>
              <a:gd name="T21" fmla="*/ 2147483647 h 98"/>
              <a:gd name="T22" fmla="*/ 2147483647 w 31"/>
              <a:gd name="T23" fmla="*/ 0 h 98"/>
              <a:gd name="T24" fmla="*/ 2147483647 w 31"/>
              <a:gd name="T25" fmla="*/ 2147483647 h 98"/>
              <a:gd name="T26" fmla="*/ 2147483647 w 31"/>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98"/>
              <a:gd name="T44" fmla="*/ 31 w 31"/>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98">
                <a:moveTo>
                  <a:pt x="16" y="6"/>
                </a:moveTo>
                <a:lnTo>
                  <a:pt x="21" y="25"/>
                </a:lnTo>
                <a:lnTo>
                  <a:pt x="29" y="50"/>
                </a:lnTo>
                <a:lnTo>
                  <a:pt x="31" y="96"/>
                </a:lnTo>
                <a:lnTo>
                  <a:pt x="25" y="98"/>
                </a:lnTo>
                <a:lnTo>
                  <a:pt x="18" y="98"/>
                </a:lnTo>
                <a:lnTo>
                  <a:pt x="14" y="86"/>
                </a:lnTo>
                <a:lnTo>
                  <a:pt x="10" y="73"/>
                </a:lnTo>
                <a:lnTo>
                  <a:pt x="10" y="48"/>
                </a:lnTo>
                <a:lnTo>
                  <a:pt x="0" y="4"/>
                </a:lnTo>
                <a:lnTo>
                  <a:pt x="2" y="2"/>
                </a:lnTo>
                <a:lnTo>
                  <a:pt x="6" y="0"/>
                </a:lnTo>
                <a:lnTo>
                  <a:pt x="12" y="4"/>
                </a:lnTo>
                <a:lnTo>
                  <a:pt x="16" y="6"/>
                </a:lnTo>
                <a:close/>
              </a:path>
            </a:pathLst>
          </a:custGeom>
          <a:solidFill>
            <a:srgbClr val="FFCC66"/>
          </a:solidFill>
          <a:ln w="9525">
            <a:noFill/>
            <a:round/>
            <a:headEnd/>
            <a:tailEnd/>
          </a:ln>
        </p:spPr>
        <p:txBody>
          <a:bodyPr/>
          <a:lstStyle/>
          <a:p>
            <a:endParaRPr lang="it-IT"/>
          </a:p>
        </p:txBody>
      </p:sp>
      <p:sp>
        <p:nvSpPr>
          <p:cNvPr id="15796" name="Freeform 745"/>
          <p:cNvSpPr>
            <a:spLocks noChangeAspect="1"/>
          </p:cNvSpPr>
          <p:nvPr/>
        </p:nvSpPr>
        <p:spPr bwMode="auto">
          <a:xfrm>
            <a:off x="4122738" y="3890963"/>
            <a:ext cx="88900" cy="198437"/>
          </a:xfrm>
          <a:custGeom>
            <a:avLst/>
            <a:gdLst>
              <a:gd name="T0" fmla="*/ 0 w 52"/>
              <a:gd name="T1" fmla="*/ 2147483647 h 117"/>
              <a:gd name="T2" fmla="*/ 2147483647 w 52"/>
              <a:gd name="T3" fmla="*/ 2147483647 h 117"/>
              <a:gd name="T4" fmla="*/ 2147483647 w 52"/>
              <a:gd name="T5" fmla="*/ 2147483647 h 117"/>
              <a:gd name="T6" fmla="*/ 2147483647 w 52"/>
              <a:gd name="T7" fmla="*/ 2147483647 h 117"/>
              <a:gd name="T8" fmla="*/ 2147483647 w 52"/>
              <a:gd name="T9" fmla="*/ 2147483647 h 117"/>
              <a:gd name="T10" fmla="*/ 2147483647 w 52"/>
              <a:gd name="T11" fmla="*/ 0 h 117"/>
              <a:gd name="T12" fmla="*/ 2147483647 w 52"/>
              <a:gd name="T13" fmla="*/ 2147483647 h 117"/>
              <a:gd name="T14" fmla="*/ 2147483647 w 52"/>
              <a:gd name="T15" fmla="*/ 2147483647 h 117"/>
              <a:gd name="T16" fmla="*/ 2147483647 w 52"/>
              <a:gd name="T17" fmla="*/ 2147483647 h 117"/>
              <a:gd name="T18" fmla="*/ 2147483647 w 52"/>
              <a:gd name="T19" fmla="*/ 2147483647 h 117"/>
              <a:gd name="T20" fmla="*/ 2147483647 w 52"/>
              <a:gd name="T21" fmla="*/ 2147483647 h 117"/>
              <a:gd name="T22" fmla="*/ 2147483647 w 52"/>
              <a:gd name="T23" fmla="*/ 2147483647 h 117"/>
              <a:gd name="T24" fmla="*/ 2147483647 w 52"/>
              <a:gd name="T25" fmla="*/ 2147483647 h 117"/>
              <a:gd name="T26" fmla="*/ 2147483647 w 52"/>
              <a:gd name="T27" fmla="*/ 2147483647 h 117"/>
              <a:gd name="T28" fmla="*/ 2147483647 w 52"/>
              <a:gd name="T29" fmla="*/ 2147483647 h 117"/>
              <a:gd name="T30" fmla="*/ 2147483647 w 52"/>
              <a:gd name="T31" fmla="*/ 2147483647 h 117"/>
              <a:gd name="T32" fmla="*/ 2147483647 w 52"/>
              <a:gd name="T33" fmla="*/ 2147483647 h 117"/>
              <a:gd name="T34" fmla="*/ 2147483647 w 52"/>
              <a:gd name="T35" fmla="*/ 2147483647 h 117"/>
              <a:gd name="T36" fmla="*/ 2147483647 w 52"/>
              <a:gd name="T37" fmla="*/ 2147483647 h 117"/>
              <a:gd name="T38" fmla="*/ 2147483647 w 52"/>
              <a:gd name="T39" fmla="*/ 2147483647 h 117"/>
              <a:gd name="T40" fmla="*/ 0 w 52"/>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
              <a:gd name="T64" fmla="*/ 0 h 117"/>
              <a:gd name="T65" fmla="*/ 52 w 52"/>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 h="117">
                <a:moveTo>
                  <a:pt x="0" y="27"/>
                </a:moveTo>
                <a:lnTo>
                  <a:pt x="5" y="23"/>
                </a:lnTo>
                <a:lnTo>
                  <a:pt x="11" y="19"/>
                </a:lnTo>
                <a:lnTo>
                  <a:pt x="13" y="17"/>
                </a:lnTo>
                <a:lnTo>
                  <a:pt x="21" y="17"/>
                </a:lnTo>
                <a:lnTo>
                  <a:pt x="29" y="0"/>
                </a:lnTo>
                <a:lnTo>
                  <a:pt x="38" y="5"/>
                </a:lnTo>
                <a:lnTo>
                  <a:pt x="48" y="11"/>
                </a:lnTo>
                <a:lnTo>
                  <a:pt x="50" y="13"/>
                </a:lnTo>
                <a:lnTo>
                  <a:pt x="52" y="17"/>
                </a:lnTo>
                <a:lnTo>
                  <a:pt x="52" y="23"/>
                </a:lnTo>
                <a:lnTo>
                  <a:pt x="52" y="30"/>
                </a:lnTo>
                <a:lnTo>
                  <a:pt x="42" y="55"/>
                </a:lnTo>
                <a:lnTo>
                  <a:pt x="30" y="78"/>
                </a:lnTo>
                <a:lnTo>
                  <a:pt x="32" y="94"/>
                </a:lnTo>
                <a:lnTo>
                  <a:pt x="30" y="113"/>
                </a:lnTo>
                <a:lnTo>
                  <a:pt x="23" y="115"/>
                </a:lnTo>
                <a:lnTo>
                  <a:pt x="15" y="117"/>
                </a:lnTo>
                <a:lnTo>
                  <a:pt x="13" y="71"/>
                </a:lnTo>
                <a:lnTo>
                  <a:pt x="5" y="46"/>
                </a:lnTo>
                <a:lnTo>
                  <a:pt x="0" y="27"/>
                </a:lnTo>
                <a:close/>
              </a:path>
            </a:pathLst>
          </a:custGeom>
          <a:solidFill>
            <a:srgbClr val="FFCC66"/>
          </a:solidFill>
          <a:ln w="9525">
            <a:noFill/>
            <a:round/>
            <a:headEnd/>
            <a:tailEnd/>
          </a:ln>
        </p:spPr>
        <p:txBody>
          <a:bodyPr/>
          <a:lstStyle/>
          <a:p>
            <a:endParaRPr lang="it-IT"/>
          </a:p>
        </p:txBody>
      </p:sp>
      <p:sp>
        <p:nvSpPr>
          <p:cNvPr id="15797" name="Freeform 746"/>
          <p:cNvSpPr>
            <a:spLocks noChangeAspect="1"/>
          </p:cNvSpPr>
          <p:nvPr/>
        </p:nvSpPr>
        <p:spPr bwMode="auto">
          <a:xfrm>
            <a:off x="4343400" y="3870325"/>
            <a:ext cx="222250" cy="365125"/>
          </a:xfrm>
          <a:custGeom>
            <a:avLst/>
            <a:gdLst>
              <a:gd name="T0" fmla="*/ 2147483647 w 131"/>
              <a:gd name="T1" fmla="*/ 0 h 215"/>
              <a:gd name="T2" fmla="*/ 2147483647 w 131"/>
              <a:gd name="T3" fmla="*/ 2147483647 h 215"/>
              <a:gd name="T4" fmla="*/ 2147483647 w 131"/>
              <a:gd name="T5" fmla="*/ 2147483647 h 215"/>
              <a:gd name="T6" fmla="*/ 2147483647 w 131"/>
              <a:gd name="T7" fmla="*/ 2147483647 h 215"/>
              <a:gd name="T8" fmla="*/ 2147483647 w 131"/>
              <a:gd name="T9" fmla="*/ 2147483647 h 215"/>
              <a:gd name="T10" fmla="*/ 2147483647 w 131"/>
              <a:gd name="T11" fmla="*/ 2147483647 h 215"/>
              <a:gd name="T12" fmla="*/ 2147483647 w 131"/>
              <a:gd name="T13" fmla="*/ 2147483647 h 215"/>
              <a:gd name="T14" fmla="*/ 2147483647 w 131"/>
              <a:gd name="T15" fmla="*/ 2147483647 h 215"/>
              <a:gd name="T16" fmla="*/ 2147483647 w 131"/>
              <a:gd name="T17" fmla="*/ 2147483647 h 215"/>
              <a:gd name="T18" fmla="*/ 2147483647 w 131"/>
              <a:gd name="T19" fmla="*/ 2147483647 h 215"/>
              <a:gd name="T20" fmla="*/ 2147483647 w 131"/>
              <a:gd name="T21" fmla="*/ 2147483647 h 215"/>
              <a:gd name="T22" fmla="*/ 2147483647 w 131"/>
              <a:gd name="T23" fmla="*/ 2147483647 h 215"/>
              <a:gd name="T24" fmla="*/ 2147483647 w 131"/>
              <a:gd name="T25" fmla="*/ 2147483647 h 215"/>
              <a:gd name="T26" fmla="*/ 2147483647 w 131"/>
              <a:gd name="T27" fmla="*/ 2147483647 h 215"/>
              <a:gd name="T28" fmla="*/ 2147483647 w 131"/>
              <a:gd name="T29" fmla="*/ 2147483647 h 215"/>
              <a:gd name="T30" fmla="*/ 2147483647 w 131"/>
              <a:gd name="T31" fmla="*/ 2147483647 h 215"/>
              <a:gd name="T32" fmla="*/ 2147483647 w 131"/>
              <a:gd name="T33" fmla="*/ 2147483647 h 215"/>
              <a:gd name="T34" fmla="*/ 2147483647 w 131"/>
              <a:gd name="T35" fmla="*/ 2147483647 h 215"/>
              <a:gd name="T36" fmla="*/ 0 w 131"/>
              <a:gd name="T37" fmla="*/ 2147483647 h 215"/>
              <a:gd name="T38" fmla="*/ 2147483647 w 131"/>
              <a:gd name="T39" fmla="*/ 2147483647 h 215"/>
              <a:gd name="T40" fmla="*/ 2147483647 w 131"/>
              <a:gd name="T41" fmla="*/ 2147483647 h 215"/>
              <a:gd name="T42" fmla="*/ 2147483647 w 131"/>
              <a:gd name="T43" fmla="*/ 2147483647 h 215"/>
              <a:gd name="T44" fmla="*/ 2147483647 w 131"/>
              <a:gd name="T45" fmla="*/ 2147483647 h 215"/>
              <a:gd name="T46" fmla="*/ 2147483647 w 131"/>
              <a:gd name="T47" fmla="*/ 2147483647 h 215"/>
              <a:gd name="T48" fmla="*/ 2147483647 w 131"/>
              <a:gd name="T49" fmla="*/ 2147483647 h 215"/>
              <a:gd name="T50" fmla="*/ 2147483647 w 131"/>
              <a:gd name="T51" fmla="*/ 2147483647 h 215"/>
              <a:gd name="T52" fmla="*/ 2147483647 w 131"/>
              <a:gd name="T53" fmla="*/ 2147483647 h 215"/>
              <a:gd name="T54" fmla="*/ 2147483647 w 131"/>
              <a:gd name="T55" fmla="*/ 2147483647 h 215"/>
              <a:gd name="T56" fmla="*/ 2147483647 w 131"/>
              <a:gd name="T57" fmla="*/ 2147483647 h 215"/>
              <a:gd name="T58" fmla="*/ 2147483647 w 131"/>
              <a:gd name="T59" fmla="*/ 2147483647 h 215"/>
              <a:gd name="T60" fmla="*/ 2147483647 w 131"/>
              <a:gd name="T61" fmla="*/ 2147483647 h 215"/>
              <a:gd name="T62" fmla="*/ 2147483647 w 131"/>
              <a:gd name="T63" fmla="*/ 2147483647 h 215"/>
              <a:gd name="T64" fmla="*/ 2147483647 w 131"/>
              <a:gd name="T65" fmla="*/ 2147483647 h 215"/>
              <a:gd name="T66" fmla="*/ 2147483647 w 131"/>
              <a:gd name="T67" fmla="*/ 2147483647 h 215"/>
              <a:gd name="T68" fmla="*/ 2147483647 w 131"/>
              <a:gd name="T69" fmla="*/ 2147483647 h 215"/>
              <a:gd name="T70" fmla="*/ 2147483647 w 131"/>
              <a:gd name="T71" fmla="*/ 2147483647 h 215"/>
              <a:gd name="T72" fmla="*/ 2147483647 w 131"/>
              <a:gd name="T73" fmla="*/ 2147483647 h 215"/>
              <a:gd name="T74" fmla="*/ 2147483647 w 131"/>
              <a:gd name="T75" fmla="*/ 2147483647 h 215"/>
              <a:gd name="T76" fmla="*/ 2147483647 w 131"/>
              <a:gd name="T77" fmla="*/ 2147483647 h 215"/>
              <a:gd name="T78" fmla="*/ 2147483647 w 131"/>
              <a:gd name="T79" fmla="*/ 2147483647 h 215"/>
              <a:gd name="T80" fmla="*/ 2147483647 w 131"/>
              <a:gd name="T81" fmla="*/ 2147483647 h 215"/>
              <a:gd name="T82" fmla="*/ 2147483647 w 131"/>
              <a:gd name="T83" fmla="*/ 2147483647 h 215"/>
              <a:gd name="T84" fmla="*/ 2147483647 w 131"/>
              <a:gd name="T85" fmla="*/ 2147483647 h 215"/>
              <a:gd name="T86" fmla="*/ 2147483647 w 131"/>
              <a:gd name="T87" fmla="*/ 2147483647 h 215"/>
              <a:gd name="T88" fmla="*/ 2147483647 w 131"/>
              <a:gd name="T89" fmla="*/ 2147483647 h 215"/>
              <a:gd name="T90" fmla="*/ 2147483647 w 131"/>
              <a:gd name="T91" fmla="*/ 2147483647 h 215"/>
              <a:gd name="T92" fmla="*/ 2147483647 w 131"/>
              <a:gd name="T93" fmla="*/ 2147483647 h 215"/>
              <a:gd name="T94" fmla="*/ 2147483647 w 131"/>
              <a:gd name="T95" fmla="*/ 2147483647 h 215"/>
              <a:gd name="T96" fmla="*/ 2147483647 w 131"/>
              <a:gd name="T97" fmla="*/ 2147483647 h 215"/>
              <a:gd name="T98" fmla="*/ 2147483647 w 131"/>
              <a:gd name="T99" fmla="*/ 2147483647 h 215"/>
              <a:gd name="T100" fmla="*/ 2147483647 w 131"/>
              <a:gd name="T101" fmla="*/ 2147483647 h 215"/>
              <a:gd name="T102" fmla="*/ 2147483647 w 131"/>
              <a:gd name="T103" fmla="*/ 2147483647 h 215"/>
              <a:gd name="T104" fmla="*/ 2147483647 w 131"/>
              <a:gd name="T105" fmla="*/ 2147483647 h 215"/>
              <a:gd name="T106" fmla="*/ 2147483647 w 131"/>
              <a:gd name="T107" fmla="*/ 2147483647 h 215"/>
              <a:gd name="T108" fmla="*/ 2147483647 w 131"/>
              <a:gd name="T109" fmla="*/ 2147483647 h 215"/>
              <a:gd name="T110" fmla="*/ 2147483647 w 131"/>
              <a:gd name="T111" fmla="*/ 2147483647 h 215"/>
              <a:gd name="T112" fmla="*/ 2147483647 w 131"/>
              <a:gd name="T113" fmla="*/ 2147483647 h 215"/>
              <a:gd name="T114" fmla="*/ 2147483647 w 131"/>
              <a:gd name="T115" fmla="*/ 2147483647 h 215"/>
              <a:gd name="T116" fmla="*/ 2147483647 w 131"/>
              <a:gd name="T117" fmla="*/ 2147483647 h 215"/>
              <a:gd name="T118" fmla="*/ 2147483647 w 131"/>
              <a:gd name="T119" fmla="*/ 2147483647 h 215"/>
              <a:gd name="T120" fmla="*/ 2147483647 w 131"/>
              <a:gd name="T121" fmla="*/ 2147483647 h 215"/>
              <a:gd name="T122" fmla="*/ 2147483647 w 131"/>
              <a:gd name="T123" fmla="*/ 2147483647 h 215"/>
              <a:gd name="T124" fmla="*/ 2147483647 w 131"/>
              <a:gd name="T125" fmla="*/ 0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215"/>
              <a:gd name="T191" fmla="*/ 131 w 131"/>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215">
                <a:moveTo>
                  <a:pt x="94" y="0"/>
                </a:moveTo>
                <a:lnTo>
                  <a:pt x="96" y="12"/>
                </a:lnTo>
                <a:lnTo>
                  <a:pt x="100" y="23"/>
                </a:lnTo>
                <a:lnTo>
                  <a:pt x="94" y="33"/>
                </a:lnTo>
                <a:lnTo>
                  <a:pt x="87" y="42"/>
                </a:lnTo>
                <a:lnTo>
                  <a:pt x="81" y="54"/>
                </a:lnTo>
                <a:lnTo>
                  <a:pt x="77" y="67"/>
                </a:lnTo>
                <a:lnTo>
                  <a:pt x="67" y="90"/>
                </a:lnTo>
                <a:lnTo>
                  <a:pt x="58" y="115"/>
                </a:lnTo>
                <a:lnTo>
                  <a:pt x="54" y="123"/>
                </a:lnTo>
                <a:lnTo>
                  <a:pt x="50" y="127"/>
                </a:lnTo>
                <a:lnTo>
                  <a:pt x="39" y="123"/>
                </a:lnTo>
                <a:lnTo>
                  <a:pt x="31" y="119"/>
                </a:lnTo>
                <a:lnTo>
                  <a:pt x="23" y="121"/>
                </a:lnTo>
                <a:lnTo>
                  <a:pt x="17" y="123"/>
                </a:lnTo>
                <a:lnTo>
                  <a:pt x="14" y="129"/>
                </a:lnTo>
                <a:lnTo>
                  <a:pt x="12" y="134"/>
                </a:lnTo>
                <a:lnTo>
                  <a:pt x="6" y="148"/>
                </a:lnTo>
                <a:lnTo>
                  <a:pt x="0" y="161"/>
                </a:lnTo>
                <a:lnTo>
                  <a:pt x="2" y="169"/>
                </a:lnTo>
                <a:lnTo>
                  <a:pt x="4" y="173"/>
                </a:lnTo>
                <a:lnTo>
                  <a:pt x="12" y="173"/>
                </a:lnTo>
                <a:lnTo>
                  <a:pt x="21" y="173"/>
                </a:lnTo>
                <a:lnTo>
                  <a:pt x="19" y="186"/>
                </a:lnTo>
                <a:lnTo>
                  <a:pt x="21" y="200"/>
                </a:lnTo>
                <a:lnTo>
                  <a:pt x="19" y="204"/>
                </a:lnTo>
                <a:lnTo>
                  <a:pt x="19" y="207"/>
                </a:lnTo>
                <a:lnTo>
                  <a:pt x="48" y="205"/>
                </a:lnTo>
                <a:lnTo>
                  <a:pt x="81" y="207"/>
                </a:lnTo>
                <a:lnTo>
                  <a:pt x="125" y="215"/>
                </a:lnTo>
                <a:lnTo>
                  <a:pt x="131" y="196"/>
                </a:lnTo>
                <a:lnTo>
                  <a:pt x="127" y="192"/>
                </a:lnTo>
                <a:lnTo>
                  <a:pt x="125" y="188"/>
                </a:lnTo>
                <a:lnTo>
                  <a:pt x="121" y="186"/>
                </a:lnTo>
                <a:lnTo>
                  <a:pt x="117" y="186"/>
                </a:lnTo>
                <a:lnTo>
                  <a:pt x="110" y="182"/>
                </a:lnTo>
                <a:lnTo>
                  <a:pt x="104" y="179"/>
                </a:lnTo>
                <a:lnTo>
                  <a:pt x="100" y="173"/>
                </a:lnTo>
                <a:lnTo>
                  <a:pt x="98" y="165"/>
                </a:lnTo>
                <a:lnTo>
                  <a:pt x="96" y="159"/>
                </a:lnTo>
                <a:lnTo>
                  <a:pt x="96" y="154"/>
                </a:lnTo>
                <a:lnTo>
                  <a:pt x="98" y="146"/>
                </a:lnTo>
                <a:lnTo>
                  <a:pt x="100" y="138"/>
                </a:lnTo>
                <a:lnTo>
                  <a:pt x="102" y="133"/>
                </a:lnTo>
                <a:lnTo>
                  <a:pt x="106" y="127"/>
                </a:lnTo>
                <a:lnTo>
                  <a:pt x="111" y="115"/>
                </a:lnTo>
                <a:lnTo>
                  <a:pt x="117" y="102"/>
                </a:lnTo>
                <a:lnTo>
                  <a:pt x="108" y="79"/>
                </a:lnTo>
                <a:lnTo>
                  <a:pt x="96" y="60"/>
                </a:lnTo>
                <a:lnTo>
                  <a:pt x="98" y="58"/>
                </a:lnTo>
                <a:lnTo>
                  <a:pt x="100" y="56"/>
                </a:lnTo>
                <a:lnTo>
                  <a:pt x="104" y="54"/>
                </a:lnTo>
                <a:lnTo>
                  <a:pt x="106" y="54"/>
                </a:lnTo>
                <a:lnTo>
                  <a:pt x="113" y="56"/>
                </a:lnTo>
                <a:lnTo>
                  <a:pt x="119" y="56"/>
                </a:lnTo>
                <a:lnTo>
                  <a:pt x="115" y="50"/>
                </a:lnTo>
                <a:lnTo>
                  <a:pt x="111" y="40"/>
                </a:lnTo>
                <a:lnTo>
                  <a:pt x="110" y="29"/>
                </a:lnTo>
                <a:lnTo>
                  <a:pt x="110" y="16"/>
                </a:lnTo>
                <a:lnTo>
                  <a:pt x="108" y="8"/>
                </a:lnTo>
                <a:lnTo>
                  <a:pt x="110" y="4"/>
                </a:lnTo>
                <a:lnTo>
                  <a:pt x="98" y="2"/>
                </a:lnTo>
                <a:lnTo>
                  <a:pt x="94" y="0"/>
                </a:lnTo>
                <a:close/>
              </a:path>
            </a:pathLst>
          </a:custGeom>
          <a:solidFill>
            <a:srgbClr val="FFCC66"/>
          </a:solidFill>
          <a:ln w="0">
            <a:solidFill>
              <a:srgbClr val="6600FF"/>
            </a:solidFill>
            <a:round/>
            <a:headEnd/>
            <a:tailEnd/>
          </a:ln>
        </p:spPr>
        <p:txBody>
          <a:bodyPr/>
          <a:lstStyle/>
          <a:p>
            <a:endParaRPr lang="it-IT"/>
          </a:p>
        </p:txBody>
      </p:sp>
      <p:sp>
        <p:nvSpPr>
          <p:cNvPr id="15798" name="Freeform 747"/>
          <p:cNvSpPr>
            <a:spLocks noChangeAspect="1"/>
          </p:cNvSpPr>
          <p:nvPr/>
        </p:nvSpPr>
        <p:spPr bwMode="auto">
          <a:xfrm>
            <a:off x="4424363" y="4486275"/>
            <a:ext cx="365125" cy="388938"/>
          </a:xfrm>
          <a:custGeom>
            <a:avLst/>
            <a:gdLst>
              <a:gd name="T0" fmla="*/ 2147483647 w 215"/>
              <a:gd name="T1" fmla="*/ 2147483647 h 230"/>
              <a:gd name="T2" fmla="*/ 2147483647 w 215"/>
              <a:gd name="T3" fmla="*/ 2147483647 h 230"/>
              <a:gd name="T4" fmla="*/ 2147483647 w 215"/>
              <a:gd name="T5" fmla="*/ 2147483647 h 230"/>
              <a:gd name="T6" fmla="*/ 2147483647 w 215"/>
              <a:gd name="T7" fmla="*/ 2147483647 h 230"/>
              <a:gd name="T8" fmla="*/ 2147483647 w 215"/>
              <a:gd name="T9" fmla="*/ 2147483647 h 230"/>
              <a:gd name="T10" fmla="*/ 2147483647 w 215"/>
              <a:gd name="T11" fmla="*/ 2147483647 h 230"/>
              <a:gd name="T12" fmla="*/ 2147483647 w 215"/>
              <a:gd name="T13" fmla="*/ 2147483647 h 230"/>
              <a:gd name="T14" fmla="*/ 2147483647 w 215"/>
              <a:gd name="T15" fmla="*/ 2147483647 h 230"/>
              <a:gd name="T16" fmla="*/ 2147483647 w 215"/>
              <a:gd name="T17" fmla="*/ 2147483647 h 230"/>
              <a:gd name="T18" fmla="*/ 2147483647 w 215"/>
              <a:gd name="T19" fmla="*/ 2147483647 h 230"/>
              <a:gd name="T20" fmla="*/ 2147483647 w 215"/>
              <a:gd name="T21" fmla="*/ 2147483647 h 230"/>
              <a:gd name="T22" fmla="*/ 2147483647 w 215"/>
              <a:gd name="T23" fmla="*/ 2147483647 h 230"/>
              <a:gd name="T24" fmla="*/ 2147483647 w 215"/>
              <a:gd name="T25" fmla="*/ 2147483647 h 230"/>
              <a:gd name="T26" fmla="*/ 2147483647 w 215"/>
              <a:gd name="T27" fmla="*/ 2147483647 h 230"/>
              <a:gd name="T28" fmla="*/ 2147483647 w 215"/>
              <a:gd name="T29" fmla="*/ 2147483647 h 230"/>
              <a:gd name="T30" fmla="*/ 2147483647 w 215"/>
              <a:gd name="T31" fmla="*/ 2147483647 h 230"/>
              <a:gd name="T32" fmla="*/ 2147483647 w 215"/>
              <a:gd name="T33" fmla="*/ 2147483647 h 230"/>
              <a:gd name="T34" fmla="*/ 2147483647 w 215"/>
              <a:gd name="T35" fmla="*/ 2147483647 h 230"/>
              <a:gd name="T36" fmla="*/ 2147483647 w 215"/>
              <a:gd name="T37" fmla="*/ 2147483647 h 230"/>
              <a:gd name="T38" fmla="*/ 2147483647 w 215"/>
              <a:gd name="T39" fmla="*/ 2147483647 h 230"/>
              <a:gd name="T40" fmla="*/ 2147483647 w 215"/>
              <a:gd name="T41" fmla="*/ 2147483647 h 230"/>
              <a:gd name="T42" fmla="*/ 2147483647 w 215"/>
              <a:gd name="T43" fmla="*/ 2147483647 h 230"/>
              <a:gd name="T44" fmla="*/ 2147483647 w 215"/>
              <a:gd name="T45" fmla="*/ 2147483647 h 230"/>
              <a:gd name="T46" fmla="*/ 2147483647 w 215"/>
              <a:gd name="T47" fmla="*/ 2147483647 h 230"/>
              <a:gd name="T48" fmla="*/ 2147483647 w 215"/>
              <a:gd name="T49" fmla="*/ 2147483647 h 230"/>
              <a:gd name="T50" fmla="*/ 2147483647 w 215"/>
              <a:gd name="T51" fmla="*/ 2147483647 h 230"/>
              <a:gd name="T52" fmla="*/ 2147483647 w 215"/>
              <a:gd name="T53" fmla="*/ 2147483647 h 230"/>
              <a:gd name="T54" fmla="*/ 2147483647 w 215"/>
              <a:gd name="T55" fmla="*/ 0 h 230"/>
              <a:gd name="T56" fmla="*/ 2147483647 w 215"/>
              <a:gd name="T57" fmla="*/ 2147483647 h 230"/>
              <a:gd name="T58" fmla="*/ 2147483647 w 215"/>
              <a:gd name="T59" fmla="*/ 2147483647 h 230"/>
              <a:gd name="T60" fmla="*/ 2147483647 w 215"/>
              <a:gd name="T61" fmla="*/ 2147483647 h 230"/>
              <a:gd name="T62" fmla="*/ 2147483647 w 215"/>
              <a:gd name="T63" fmla="*/ 2147483647 h 230"/>
              <a:gd name="T64" fmla="*/ 2147483647 w 215"/>
              <a:gd name="T65" fmla="*/ 2147483647 h 230"/>
              <a:gd name="T66" fmla="*/ 2147483647 w 215"/>
              <a:gd name="T67" fmla="*/ 2147483647 h 230"/>
              <a:gd name="T68" fmla="*/ 2147483647 w 215"/>
              <a:gd name="T69" fmla="*/ 2147483647 h 230"/>
              <a:gd name="T70" fmla="*/ 2147483647 w 215"/>
              <a:gd name="T71" fmla="*/ 2147483647 h 230"/>
              <a:gd name="T72" fmla="*/ 2147483647 w 215"/>
              <a:gd name="T73" fmla="*/ 2147483647 h 230"/>
              <a:gd name="T74" fmla="*/ 2147483647 w 215"/>
              <a:gd name="T75" fmla="*/ 2147483647 h 230"/>
              <a:gd name="T76" fmla="*/ 2147483647 w 215"/>
              <a:gd name="T77" fmla="*/ 2147483647 h 230"/>
              <a:gd name="T78" fmla="*/ 2147483647 w 215"/>
              <a:gd name="T79" fmla="*/ 2147483647 h 230"/>
              <a:gd name="T80" fmla="*/ 0 w 215"/>
              <a:gd name="T81" fmla="*/ 2147483647 h 230"/>
              <a:gd name="T82" fmla="*/ 0 w 215"/>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5"/>
              <a:gd name="T127" fmla="*/ 0 h 230"/>
              <a:gd name="T128" fmla="*/ 215 w 215"/>
              <a:gd name="T129" fmla="*/ 230 h 2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5" h="230">
                <a:moveTo>
                  <a:pt x="0" y="220"/>
                </a:moveTo>
                <a:lnTo>
                  <a:pt x="12" y="222"/>
                </a:lnTo>
                <a:lnTo>
                  <a:pt x="21" y="217"/>
                </a:lnTo>
                <a:lnTo>
                  <a:pt x="31" y="213"/>
                </a:lnTo>
                <a:lnTo>
                  <a:pt x="42" y="217"/>
                </a:lnTo>
                <a:lnTo>
                  <a:pt x="56" y="220"/>
                </a:lnTo>
                <a:lnTo>
                  <a:pt x="63" y="222"/>
                </a:lnTo>
                <a:lnTo>
                  <a:pt x="71" y="224"/>
                </a:lnTo>
                <a:lnTo>
                  <a:pt x="77" y="224"/>
                </a:lnTo>
                <a:lnTo>
                  <a:pt x="85" y="224"/>
                </a:lnTo>
                <a:lnTo>
                  <a:pt x="117" y="224"/>
                </a:lnTo>
                <a:lnTo>
                  <a:pt x="117" y="230"/>
                </a:lnTo>
                <a:lnTo>
                  <a:pt x="175" y="230"/>
                </a:lnTo>
                <a:lnTo>
                  <a:pt x="184" y="226"/>
                </a:lnTo>
                <a:lnTo>
                  <a:pt x="196" y="224"/>
                </a:lnTo>
                <a:lnTo>
                  <a:pt x="188" y="215"/>
                </a:lnTo>
                <a:lnTo>
                  <a:pt x="179" y="203"/>
                </a:lnTo>
                <a:lnTo>
                  <a:pt x="179" y="138"/>
                </a:lnTo>
                <a:lnTo>
                  <a:pt x="194" y="138"/>
                </a:lnTo>
                <a:lnTo>
                  <a:pt x="209" y="138"/>
                </a:lnTo>
                <a:lnTo>
                  <a:pt x="215" y="117"/>
                </a:lnTo>
                <a:lnTo>
                  <a:pt x="215" y="100"/>
                </a:lnTo>
                <a:lnTo>
                  <a:pt x="209" y="96"/>
                </a:lnTo>
                <a:lnTo>
                  <a:pt x="203" y="94"/>
                </a:lnTo>
                <a:lnTo>
                  <a:pt x="196" y="96"/>
                </a:lnTo>
                <a:lnTo>
                  <a:pt x="188" y="96"/>
                </a:lnTo>
                <a:lnTo>
                  <a:pt x="184" y="96"/>
                </a:lnTo>
                <a:lnTo>
                  <a:pt x="180" y="92"/>
                </a:lnTo>
                <a:lnTo>
                  <a:pt x="179" y="86"/>
                </a:lnTo>
                <a:lnTo>
                  <a:pt x="179" y="80"/>
                </a:lnTo>
                <a:lnTo>
                  <a:pt x="177" y="71"/>
                </a:lnTo>
                <a:lnTo>
                  <a:pt x="175" y="61"/>
                </a:lnTo>
                <a:lnTo>
                  <a:pt x="177" y="53"/>
                </a:lnTo>
                <a:lnTo>
                  <a:pt x="179" y="46"/>
                </a:lnTo>
                <a:lnTo>
                  <a:pt x="177" y="38"/>
                </a:lnTo>
                <a:lnTo>
                  <a:pt x="179" y="27"/>
                </a:lnTo>
                <a:lnTo>
                  <a:pt x="157" y="23"/>
                </a:lnTo>
                <a:lnTo>
                  <a:pt x="136" y="21"/>
                </a:lnTo>
                <a:lnTo>
                  <a:pt x="136" y="27"/>
                </a:lnTo>
                <a:lnTo>
                  <a:pt x="134" y="32"/>
                </a:lnTo>
                <a:lnTo>
                  <a:pt x="132" y="36"/>
                </a:lnTo>
                <a:lnTo>
                  <a:pt x="129" y="40"/>
                </a:lnTo>
                <a:lnTo>
                  <a:pt x="121" y="42"/>
                </a:lnTo>
                <a:lnTo>
                  <a:pt x="113" y="42"/>
                </a:lnTo>
                <a:lnTo>
                  <a:pt x="109" y="42"/>
                </a:lnTo>
                <a:lnTo>
                  <a:pt x="106" y="38"/>
                </a:lnTo>
                <a:lnTo>
                  <a:pt x="102" y="32"/>
                </a:lnTo>
                <a:lnTo>
                  <a:pt x="98" y="27"/>
                </a:lnTo>
                <a:lnTo>
                  <a:pt x="92" y="11"/>
                </a:lnTo>
                <a:lnTo>
                  <a:pt x="90" y="0"/>
                </a:lnTo>
                <a:lnTo>
                  <a:pt x="6" y="2"/>
                </a:lnTo>
                <a:lnTo>
                  <a:pt x="6" y="4"/>
                </a:lnTo>
                <a:lnTo>
                  <a:pt x="8" y="7"/>
                </a:lnTo>
                <a:lnTo>
                  <a:pt x="12" y="9"/>
                </a:lnTo>
                <a:lnTo>
                  <a:pt x="14" y="9"/>
                </a:lnTo>
                <a:lnTo>
                  <a:pt x="17" y="19"/>
                </a:lnTo>
                <a:lnTo>
                  <a:pt x="23" y="29"/>
                </a:lnTo>
                <a:lnTo>
                  <a:pt x="29" y="38"/>
                </a:lnTo>
                <a:lnTo>
                  <a:pt x="31" y="52"/>
                </a:lnTo>
                <a:lnTo>
                  <a:pt x="29" y="59"/>
                </a:lnTo>
                <a:lnTo>
                  <a:pt x="27" y="65"/>
                </a:lnTo>
                <a:lnTo>
                  <a:pt x="31" y="84"/>
                </a:lnTo>
                <a:lnTo>
                  <a:pt x="37" y="100"/>
                </a:lnTo>
                <a:lnTo>
                  <a:pt x="35" y="115"/>
                </a:lnTo>
                <a:lnTo>
                  <a:pt x="27" y="132"/>
                </a:lnTo>
                <a:lnTo>
                  <a:pt x="23" y="138"/>
                </a:lnTo>
                <a:lnTo>
                  <a:pt x="19" y="146"/>
                </a:lnTo>
                <a:lnTo>
                  <a:pt x="14" y="149"/>
                </a:lnTo>
                <a:lnTo>
                  <a:pt x="10" y="153"/>
                </a:lnTo>
                <a:lnTo>
                  <a:pt x="10" y="186"/>
                </a:lnTo>
                <a:lnTo>
                  <a:pt x="6" y="192"/>
                </a:lnTo>
                <a:lnTo>
                  <a:pt x="2" y="199"/>
                </a:lnTo>
                <a:lnTo>
                  <a:pt x="0" y="209"/>
                </a:lnTo>
                <a:lnTo>
                  <a:pt x="0" y="220"/>
                </a:lnTo>
              </a:path>
            </a:pathLst>
          </a:custGeom>
          <a:solidFill>
            <a:srgbClr val="FFCC66"/>
          </a:solidFill>
          <a:ln w="0">
            <a:solidFill>
              <a:srgbClr val="6600FF"/>
            </a:solidFill>
            <a:round/>
            <a:headEnd/>
            <a:tailEnd/>
          </a:ln>
        </p:spPr>
        <p:txBody>
          <a:bodyPr/>
          <a:lstStyle/>
          <a:p>
            <a:endParaRPr lang="it-IT"/>
          </a:p>
        </p:txBody>
      </p:sp>
      <p:sp>
        <p:nvSpPr>
          <p:cNvPr id="15799" name="Freeform 748"/>
          <p:cNvSpPr>
            <a:spLocks noChangeAspect="1"/>
          </p:cNvSpPr>
          <p:nvPr/>
        </p:nvSpPr>
        <p:spPr bwMode="auto">
          <a:xfrm>
            <a:off x="4424363" y="4846638"/>
            <a:ext cx="400050" cy="390525"/>
          </a:xfrm>
          <a:custGeom>
            <a:avLst/>
            <a:gdLst>
              <a:gd name="T0" fmla="*/ 2147483647 w 236"/>
              <a:gd name="T1" fmla="*/ 2147483647 h 230"/>
              <a:gd name="T2" fmla="*/ 2147483647 w 236"/>
              <a:gd name="T3" fmla="*/ 2147483647 h 230"/>
              <a:gd name="T4" fmla="*/ 2147483647 w 236"/>
              <a:gd name="T5" fmla="*/ 2147483647 h 230"/>
              <a:gd name="T6" fmla="*/ 2147483647 w 236"/>
              <a:gd name="T7" fmla="*/ 2147483647 h 230"/>
              <a:gd name="T8" fmla="*/ 2147483647 w 236"/>
              <a:gd name="T9" fmla="*/ 2147483647 h 230"/>
              <a:gd name="T10" fmla="*/ 2147483647 w 236"/>
              <a:gd name="T11" fmla="*/ 2147483647 h 230"/>
              <a:gd name="T12" fmla="*/ 2147483647 w 236"/>
              <a:gd name="T13" fmla="*/ 2147483647 h 230"/>
              <a:gd name="T14" fmla="*/ 2147483647 w 236"/>
              <a:gd name="T15" fmla="*/ 2147483647 h 230"/>
              <a:gd name="T16" fmla="*/ 2147483647 w 236"/>
              <a:gd name="T17" fmla="*/ 2147483647 h 230"/>
              <a:gd name="T18" fmla="*/ 2147483647 w 236"/>
              <a:gd name="T19" fmla="*/ 2147483647 h 230"/>
              <a:gd name="T20" fmla="*/ 2147483647 w 236"/>
              <a:gd name="T21" fmla="*/ 2147483647 h 230"/>
              <a:gd name="T22" fmla="*/ 0 w 236"/>
              <a:gd name="T23" fmla="*/ 2147483647 h 230"/>
              <a:gd name="T24" fmla="*/ 2147483647 w 236"/>
              <a:gd name="T25" fmla="*/ 2147483647 h 230"/>
              <a:gd name="T26" fmla="*/ 2147483647 w 236"/>
              <a:gd name="T27" fmla="*/ 2147483647 h 230"/>
              <a:gd name="T28" fmla="*/ 2147483647 w 236"/>
              <a:gd name="T29" fmla="*/ 2147483647 h 230"/>
              <a:gd name="T30" fmla="*/ 2147483647 w 236"/>
              <a:gd name="T31" fmla="*/ 2147483647 h 230"/>
              <a:gd name="T32" fmla="*/ 2147483647 w 236"/>
              <a:gd name="T33" fmla="*/ 2147483647 h 230"/>
              <a:gd name="T34" fmla="*/ 2147483647 w 236"/>
              <a:gd name="T35" fmla="*/ 2147483647 h 230"/>
              <a:gd name="T36" fmla="*/ 2147483647 w 236"/>
              <a:gd name="T37" fmla="*/ 2147483647 h 230"/>
              <a:gd name="T38" fmla="*/ 2147483647 w 236"/>
              <a:gd name="T39" fmla="*/ 2147483647 h 230"/>
              <a:gd name="T40" fmla="*/ 2147483647 w 236"/>
              <a:gd name="T41" fmla="*/ 2147483647 h 230"/>
              <a:gd name="T42" fmla="*/ 2147483647 w 236"/>
              <a:gd name="T43" fmla="*/ 2147483647 h 230"/>
              <a:gd name="T44" fmla="*/ 2147483647 w 236"/>
              <a:gd name="T45" fmla="*/ 2147483647 h 230"/>
              <a:gd name="T46" fmla="*/ 2147483647 w 236"/>
              <a:gd name="T47" fmla="*/ 2147483647 h 230"/>
              <a:gd name="T48" fmla="*/ 2147483647 w 236"/>
              <a:gd name="T49" fmla="*/ 2147483647 h 230"/>
              <a:gd name="T50" fmla="*/ 2147483647 w 236"/>
              <a:gd name="T51" fmla="*/ 2147483647 h 230"/>
              <a:gd name="T52" fmla="*/ 2147483647 w 236"/>
              <a:gd name="T53" fmla="*/ 2147483647 h 230"/>
              <a:gd name="T54" fmla="*/ 2147483647 w 236"/>
              <a:gd name="T55" fmla="*/ 2147483647 h 230"/>
              <a:gd name="T56" fmla="*/ 2147483647 w 236"/>
              <a:gd name="T57" fmla="*/ 2147483647 h 230"/>
              <a:gd name="T58" fmla="*/ 2147483647 w 236"/>
              <a:gd name="T59" fmla="*/ 2147483647 h 230"/>
              <a:gd name="T60" fmla="*/ 2147483647 w 236"/>
              <a:gd name="T61" fmla="*/ 2147483647 h 230"/>
              <a:gd name="T62" fmla="*/ 2147483647 w 236"/>
              <a:gd name="T63" fmla="*/ 2147483647 h 230"/>
              <a:gd name="T64" fmla="*/ 2147483647 w 236"/>
              <a:gd name="T65" fmla="*/ 2147483647 h 230"/>
              <a:gd name="T66" fmla="*/ 2147483647 w 236"/>
              <a:gd name="T67" fmla="*/ 2147483647 h 230"/>
              <a:gd name="T68" fmla="*/ 2147483647 w 236"/>
              <a:gd name="T69" fmla="*/ 2147483647 h 230"/>
              <a:gd name="T70" fmla="*/ 2147483647 w 236"/>
              <a:gd name="T71" fmla="*/ 2147483647 h 230"/>
              <a:gd name="T72" fmla="*/ 2147483647 w 236"/>
              <a:gd name="T73" fmla="*/ 2147483647 h 230"/>
              <a:gd name="T74" fmla="*/ 2147483647 w 236"/>
              <a:gd name="T75" fmla="*/ 2147483647 h 230"/>
              <a:gd name="T76" fmla="*/ 2147483647 w 236"/>
              <a:gd name="T77" fmla="*/ 2147483647 h 2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6"/>
              <a:gd name="T118" fmla="*/ 0 h 230"/>
              <a:gd name="T119" fmla="*/ 236 w 236"/>
              <a:gd name="T120" fmla="*/ 230 h 2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6" h="230">
                <a:moveTo>
                  <a:pt x="236" y="19"/>
                </a:moveTo>
                <a:lnTo>
                  <a:pt x="234" y="15"/>
                </a:lnTo>
                <a:lnTo>
                  <a:pt x="230" y="11"/>
                </a:lnTo>
                <a:lnTo>
                  <a:pt x="226" y="7"/>
                </a:lnTo>
                <a:lnTo>
                  <a:pt x="223" y="7"/>
                </a:lnTo>
                <a:lnTo>
                  <a:pt x="213" y="7"/>
                </a:lnTo>
                <a:lnTo>
                  <a:pt x="205" y="11"/>
                </a:lnTo>
                <a:lnTo>
                  <a:pt x="196" y="11"/>
                </a:lnTo>
                <a:lnTo>
                  <a:pt x="184" y="13"/>
                </a:lnTo>
                <a:lnTo>
                  <a:pt x="175" y="17"/>
                </a:lnTo>
                <a:lnTo>
                  <a:pt x="117" y="17"/>
                </a:lnTo>
                <a:lnTo>
                  <a:pt x="117" y="11"/>
                </a:lnTo>
                <a:lnTo>
                  <a:pt x="85" y="11"/>
                </a:lnTo>
                <a:lnTo>
                  <a:pt x="77" y="11"/>
                </a:lnTo>
                <a:lnTo>
                  <a:pt x="71" y="11"/>
                </a:lnTo>
                <a:lnTo>
                  <a:pt x="63" y="9"/>
                </a:lnTo>
                <a:lnTo>
                  <a:pt x="56" y="7"/>
                </a:lnTo>
                <a:lnTo>
                  <a:pt x="42" y="4"/>
                </a:lnTo>
                <a:lnTo>
                  <a:pt x="31" y="0"/>
                </a:lnTo>
                <a:lnTo>
                  <a:pt x="21" y="4"/>
                </a:lnTo>
                <a:lnTo>
                  <a:pt x="12" y="9"/>
                </a:lnTo>
                <a:lnTo>
                  <a:pt x="2" y="9"/>
                </a:lnTo>
                <a:lnTo>
                  <a:pt x="0" y="13"/>
                </a:lnTo>
                <a:lnTo>
                  <a:pt x="0" y="17"/>
                </a:lnTo>
                <a:lnTo>
                  <a:pt x="2" y="21"/>
                </a:lnTo>
                <a:lnTo>
                  <a:pt x="6" y="23"/>
                </a:lnTo>
                <a:lnTo>
                  <a:pt x="8" y="40"/>
                </a:lnTo>
                <a:lnTo>
                  <a:pt x="15" y="61"/>
                </a:lnTo>
                <a:lnTo>
                  <a:pt x="27" y="80"/>
                </a:lnTo>
                <a:lnTo>
                  <a:pt x="37" y="94"/>
                </a:lnTo>
                <a:lnTo>
                  <a:pt x="40" y="96"/>
                </a:lnTo>
                <a:lnTo>
                  <a:pt x="46" y="96"/>
                </a:lnTo>
                <a:lnTo>
                  <a:pt x="46" y="99"/>
                </a:lnTo>
                <a:lnTo>
                  <a:pt x="46" y="105"/>
                </a:lnTo>
                <a:lnTo>
                  <a:pt x="44" y="113"/>
                </a:lnTo>
                <a:lnTo>
                  <a:pt x="42" y="124"/>
                </a:lnTo>
                <a:lnTo>
                  <a:pt x="46" y="144"/>
                </a:lnTo>
                <a:lnTo>
                  <a:pt x="50" y="165"/>
                </a:lnTo>
                <a:lnTo>
                  <a:pt x="52" y="180"/>
                </a:lnTo>
                <a:lnTo>
                  <a:pt x="54" y="192"/>
                </a:lnTo>
                <a:lnTo>
                  <a:pt x="60" y="205"/>
                </a:lnTo>
                <a:lnTo>
                  <a:pt x="67" y="220"/>
                </a:lnTo>
                <a:lnTo>
                  <a:pt x="71" y="222"/>
                </a:lnTo>
                <a:lnTo>
                  <a:pt x="75" y="226"/>
                </a:lnTo>
                <a:lnTo>
                  <a:pt x="77" y="222"/>
                </a:lnTo>
                <a:lnTo>
                  <a:pt x="77" y="216"/>
                </a:lnTo>
                <a:lnTo>
                  <a:pt x="86" y="216"/>
                </a:lnTo>
                <a:lnTo>
                  <a:pt x="90" y="222"/>
                </a:lnTo>
                <a:lnTo>
                  <a:pt x="96" y="228"/>
                </a:lnTo>
                <a:lnTo>
                  <a:pt x="104" y="230"/>
                </a:lnTo>
                <a:lnTo>
                  <a:pt x="111" y="230"/>
                </a:lnTo>
                <a:lnTo>
                  <a:pt x="119" y="230"/>
                </a:lnTo>
                <a:lnTo>
                  <a:pt x="125" y="224"/>
                </a:lnTo>
                <a:lnTo>
                  <a:pt x="131" y="218"/>
                </a:lnTo>
                <a:lnTo>
                  <a:pt x="132" y="211"/>
                </a:lnTo>
                <a:lnTo>
                  <a:pt x="132" y="176"/>
                </a:lnTo>
                <a:lnTo>
                  <a:pt x="134" y="159"/>
                </a:lnTo>
                <a:lnTo>
                  <a:pt x="136" y="149"/>
                </a:lnTo>
                <a:lnTo>
                  <a:pt x="134" y="136"/>
                </a:lnTo>
                <a:lnTo>
                  <a:pt x="132" y="122"/>
                </a:lnTo>
                <a:lnTo>
                  <a:pt x="134" y="117"/>
                </a:lnTo>
                <a:lnTo>
                  <a:pt x="138" y="109"/>
                </a:lnTo>
                <a:lnTo>
                  <a:pt x="144" y="105"/>
                </a:lnTo>
                <a:lnTo>
                  <a:pt x="152" y="101"/>
                </a:lnTo>
                <a:lnTo>
                  <a:pt x="156" y="73"/>
                </a:lnTo>
                <a:lnTo>
                  <a:pt x="159" y="46"/>
                </a:lnTo>
                <a:lnTo>
                  <a:pt x="157" y="40"/>
                </a:lnTo>
                <a:lnTo>
                  <a:pt x="154" y="30"/>
                </a:lnTo>
                <a:lnTo>
                  <a:pt x="154" y="28"/>
                </a:lnTo>
                <a:lnTo>
                  <a:pt x="156" y="27"/>
                </a:lnTo>
                <a:lnTo>
                  <a:pt x="159" y="27"/>
                </a:lnTo>
                <a:lnTo>
                  <a:pt x="163" y="27"/>
                </a:lnTo>
                <a:lnTo>
                  <a:pt x="171" y="27"/>
                </a:lnTo>
                <a:lnTo>
                  <a:pt x="179" y="25"/>
                </a:lnTo>
                <a:lnTo>
                  <a:pt x="192" y="21"/>
                </a:lnTo>
                <a:lnTo>
                  <a:pt x="205" y="19"/>
                </a:lnTo>
                <a:lnTo>
                  <a:pt x="219" y="19"/>
                </a:lnTo>
                <a:lnTo>
                  <a:pt x="234" y="19"/>
                </a:lnTo>
                <a:lnTo>
                  <a:pt x="236" y="19"/>
                </a:lnTo>
                <a:close/>
              </a:path>
            </a:pathLst>
          </a:custGeom>
          <a:solidFill>
            <a:srgbClr val="FFCC66"/>
          </a:solidFill>
          <a:ln w="0">
            <a:solidFill>
              <a:srgbClr val="6600FF"/>
            </a:solidFill>
            <a:round/>
            <a:headEnd/>
            <a:tailEnd/>
          </a:ln>
        </p:spPr>
        <p:txBody>
          <a:bodyPr/>
          <a:lstStyle/>
          <a:p>
            <a:endParaRPr lang="it-IT"/>
          </a:p>
        </p:txBody>
      </p:sp>
      <p:sp>
        <p:nvSpPr>
          <p:cNvPr id="15800" name="Freeform 749"/>
          <p:cNvSpPr>
            <a:spLocks noChangeAspect="1"/>
          </p:cNvSpPr>
          <p:nvPr/>
        </p:nvSpPr>
        <p:spPr bwMode="auto">
          <a:xfrm>
            <a:off x="4173538" y="3844925"/>
            <a:ext cx="339725" cy="301625"/>
          </a:xfrm>
          <a:custGeom>
            <a:avLst/>
            <a:gdLst>
              <a:gd name="T0" fmla="*/ 2147483647 w 200"/>
              <a:gd name="T1" fmla="*/ 2147483647 h 178"/>
              <a:gd name="T2" fmla="*/ 2147483647 w 200"/>
              <a:gd name="T3" fmla="*/ 2147483647 h 178"/>
              <a:gd name="T4" fmla="*/ 2147483647 w 200"/>
              <a:gd name="T5" fmla="*/ 2147483647 h 178"/>
              <a:gd name="T6" fmla="*/ 2147483647 w 200"/>
              <a:gd name="T7" fmla="*/ 2147483647 h 178"/>
              <a:gd name="T8" fmla="*/ 2147483647 w 200"/>
              <a:gd name="T9" fmla="*/ 2147483647 h 178"/>
              <a:gd name="T10" fmla="*/ 2147483647 w 200"/>
              <a:gd name="T11" fmla="*/ 2147483647 h 178"/>
              <a:gd name="T12" fmla="*/ 2147483647 w 200"/>
              <a:gd name="T13" fmla="*/ 2147483647 h 178"/>
              <a:gd name="T14" fmla="*/ 2147483647 w 200"/>
              <a:gd name="T15" fmla="*/ 2147483647 h 178"/>
              <a:gd name="T16" fmla="*/ 2147483647 w 200"/>
              <a:gd name="T17" fmla="*/ 2147483647 h 178"/>
              <a:gd name="T18" fmla="*/ 2147483647 w 200"/>
              <a:gd name="T19" fmla="*/ 2147483647 h 178"/>
              <a:gd name="T20" fmla="*/ 2147483647 w 200"/>
              <a:gd name="T21" fmla="*/ 2147483647 h 178"/>
              <a:gd name="T22" fmla="*/ 2147483647 w 200"/>
              <a:gd name="T23" fmla="*/ 2147483647 h 178"/>
              <a:gd name="T24" fmla="*/ 2147483647 w 200"/>
              <a:gd name="T25" fmla="*/ 2147483647 h 178"/>
              <a:gd name="T26" fmla="*/ 2147483647 w 200"/>
              <a:gd name="T27" fmla="*/ 2147483647 h 178"/>
              <a:gd name="T28" fmla="*/ 2147483647 w 200"/>
              <a:gd name="T29" fmla="*/ 2147483647 h 178"/>
              <a:gd name="T30" fmla="*/ 2147483647 w 200"/>
              <a:gd name="T31" fmla="*/ 2147483647 h 178"/>
              <a:gd name="T32" fmla="*/ 2147483647 w 200"/>
              <a:gd name="T33" fmla="*/ 2147483647 h 178"/>
              <a:gd name="T34" fmla="*/ 2147483647 w 200"/>
              <a:gd name="T35" fmla="*/ 2147483647 h 178"/>
              <a:gd name="T36" fmla="*/ 2147483647 w 200"/>
              <a:gd name="T37" fmla="*/ 2147483647 h 178"/>
              <a:gd name="T38" fmla="*/ 2147483647 w 200"/>
              <a:gd name="T39" fmla="*/ 2147483647 h 178"/>
              <a:gd name="T40" fmla="*/ 2147483647 w 200"/>
              <a:gd name="T41" fmla="*/ 2147483647 h 178"/>
              <a:gd name="T42" fmla="*/ 2147483647 w 200"/>
              <a:gd name="T43" fmla="*/ 2147483647 h 178"/>
              <a:gd name="T44" fmla="*/ 2147483647 w 200"/>
              <a:gd name="T45" fmla="*/ 2147483647 h 178"/>
              <a:gd name="T46" fmla="*/ 2147483647 w 200"/>
              <a:gd name="T47" fmla="*/ 2147483647 h 178"/>
              <a:gd name="T48" fmla="*/ 2147483647 w 200"/>
              <a:gd name="T49" fmla="*/ 2147483647 h 178"/>
              <a:gd name="T50" fmla="*/ 2147483647 w 200"/>
              <a:gd name="T51" fmla="*/ 2147483647 h 178"/>
              <a:gd name="T52" fmla="*/ 2147483647 w 200"/>
              <a:gd name="T53" fmla="*/ 2147483647 h 178"/>
              <a:gd name="T54" fmla="*/ 2147483647 w 200"/>
              <a:gd name="T55" fmla="*/ 2147483647 h 178"/>
              <a:gd name="T56" fmla="*/ 2147483647 w 200"/>
              <a:gd name="T57" fmla="*/ 2147483647 h 178"/>
              <a:gd name="T58" fmla="*/ 2147483647 w 200"/>
              <a:gd name="T59" fmla="*/ 2147483647 h 178"/>
              <a:gd name="T60" fmla="*/ 2147483647 w 200"/>
              <a:gd name="T61" fmla="*/ 2147483647 h 178"/>
              <a:gd name="T62" fmla="*/ 0 w 200"/>
              <a:gd name="T63" fmla="*/ 2147483647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78"/>
              <a:gd name="T98" fmla="*/ 200 w 200"/>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78">
                <a:moveTo>
                  <a:pt x="0" y="142"/>
                </a:moveTo>
                <a:lnTo>
                  <a:pt x="2" y="123"/>
                </a:lnTo>
                <a:lnTo>
                  <a:pt x="0" y="105"/>
                </a:lnTo>
                <a:lnTo>
                  <a:pt x="12" y="82"/>
                </a:lnTo>
                <a:lnTo>
                  <a:pt x="22" y="57"/>
                </a:lnTo>
                <a:lnTo>
                  <a:pt x="22" y="50"/>
                </a:lnTo>
                <a:lnTo>
                  <a:pt x="22" y="44"/>
                </a:lnTo>
                <a:lnTo>
                  <a:pt x="20" y="40"/>
                </a:lnTo>
                <a:lnTo>
                  <a:pt x="18" y="38"/>
                </a:lnTo>
                <a:lnTo>
                  <a:pt x="20" y="25"/>
                </a:lnTo>
                <a:lnTo>
                  <a:pt x="25" y="13"/>
                </a:lnTo>
                <a:lnTo>
                  <a:pt x="29" y="7"/>
                </a:lnTo>
                <a:lnTo>
                  <a:pt x="35" y="4"/>
                </a:lnTo>
                <a:lnTo>
                  <a:pt x="39" y="2"/>
                </a:lnTo>
                <a:lnTo>
                  <a:pt x="45" y="0"/>
                </a:lnTo>
                <a:lnTo>
                  <a:pt x="62" y="7"/>
                </a:lnTo>
                <a:lnTo>
                  <a:pt x="77" y="15"/>
                </a:lnTo>
                <a:lnTo>
                  <a:pt x="83" y="13"/>
                </a:lnTo>
                <a:lnTo>
                  <a:pt x="91" y="11"/>
                </a:lnTo>
                <a:lnTo>
                  <a:pt x="102" y="17"/>
                </a:lnTo>
                <a:lnTo>
                  <a:pt x="110" y="25"/>
                </a:lnTo>
                <a:lnTo>
                  <a:pt x="119" y="21"/>
                </a:lnTo>
                <a:lnTo>
                  <a:pt x="127" y="13"/>
                </a:lnTo>
                <a:lnTo>
                  <a:pt x="137" y="7"/>
                </a:lnTo>
                <a:lnTo>
                  <a:pt x="142" y="7"/>
                </a:lnTo>
                <a:lnTo>
                  <a:pt x="148" y="9"/>
                </a:lnTo>
                <a:lnTo>
                  <a:pt x="154" y="11"/>
                </a:lnTo>
                <a:lnTo>
                  <a:pt x="160" y="13"/>
                </a:lnTo>
                <a:lnTo>
                  <a:pt x="165" y="15"/>
                </a:lnTo>
                <a:lnTo>
                  <a:pt x="173" y="11"/>
                </a:lnTo>
                <a:lnTo>
                  <a:pt x="185" y="4"/>
                </a:lnTo>
                <a:lnTo>
                  <a:pt x="188" y="9"/>
                </a:lnTo>
                <a:lnTo>
                  <a:pt x="192" y="13"/>
                </a:lnTo>
                <a:lnTo>
                  <a:pt x="196" y="27"/>
                </a:lnTo>
                <a:lnTo>
                  <a:pt x="200" y="38"/>
                </a:lnTo>
                <a:lnTo>
                  <a:pt x="194" y="48"/>
                </a:lnTo>
                <a:lnTo>
                  <a:pt x="187" y="57"/>
                </a:lnTo>
                <a:lnTo>
                  <a:pt x="181" y="69"/>
                </a:lnTo>
                <a:lnTo>
                  <a:pt x="177" y="82"/>
                </a:lnTo>
                <a:lnTo>
                  <a:pt x="167" y="105"/>
                </a:lnTo>
                <a:lnTo>
                  <a:pt x="158" y="130"/>
                </a:lnTo>
                <a:lnTo>
                  <a:pt x="154" y="138"/>
                </a:lnTo>
                <a:lnTo>
                  <a:pt x="150" y="142"/>
                </a:lnTo>
                <a:lnTo>
                  <a:pt x="139" y="138"/>
                </a:lnTo>
                <a:lnTo>
                  <a:pt x="131" y="134"/>
                </a:lnTo>
                <a:lnTo>
                  <a:pt x="123" y="136"/>
                </a:lnTo>
                <a:lnTo>
                  <a:pt x="117" y="140"/>
                </a:lnTo>
                <a:lnTo>
                  <a:pt x="114" y="144"/>
                </a:lnTo>
                <a:lnTo>
                  <a:pt x="112" y="151"/>
                </a:lnTo>
                <a:lnTo>
                  <a:pt x="106" y="165"/>
                </a:lnTo>
                <a:lnTo>
                  <a:pt x="100" y="178"/>
                </a:lnTo>
                <a:lnTo>
                  <a:pt x="69" y="176"/>
                </a:lnTo>
                <a:lnTo>
                  <a:pt x="62" y="176"/>
                </a:lnTo>
                <a:lnTo>
                  <a:pt x="54" y="176"/>
                </a:lnTo>
                <a:lnTo>
                  <a:pt x="46" y="174"/>
                </a:lnTo>
                <a:lnTo>
                  <a:pt x="41" y="169"/>
                </a:lnTo>
                <a:lnTo>
                  <a:pt x="35" y="159"/>
                </a:lnTo>
                <a:lnTo>
                  <a:pt x="35" y="149"/>
                </a:lnTo>
                <a:lnTo>
                  <a:pt x="27" y="146"/>
                </a:lnTo>
                <a:lnTo>
                  <a:pt x="22" y="142"/>
                </a:lnTo>
                <a:lnTo>
                  <a:pt x="20" y="140"/>
                </a:lnTo>
                <a:lnTo>
                  <a:pt x="16" y="140"/>
                </a:lnTo>
                <a:lnTo>
                  <a:pt x="10" y="140"/>
                </a:lnTo>
                <a:lnTo>
                  <a:pt x="0" y="142"/>
                </a:lnTo>
                <a:close/>
              </a:path>
            </a:pathLst>
          </a:custGeom>
          <a:solidFill>
            <a:srgbClr val="FFCC66"/>
          </a:solidFill>
          <a:ln w="0">
            <a:solidFill>
              <a:srgbClr val="6600FF"/>
            </a:solidFill>
            <a:round/>
            <a:headEnd/>
            <a:tailEnd/>
          </a:ln>
        </p:spPr>
        <p:txBody>
          <a:bodyPr/>
          <a:lstStyle/>
          <a:p>
            <a:endParaRPr lang="it-IT"/>
          </a:p>
        </p:txBody>
      </p:sp>
      <p:sp>
        <p:nvSpPr>
          <p:cNvPr id="15801" name="Freeform 750"/>
          <p:cNvSpPr>
            <a:spLocks noChangeAspect="1"/>
          </p:cNvSpPr>
          <p:nvPr/>
        </p:nvSpPr>
        <p:spPr bwMode="auto">
          <a:xfrm>
            <a:off x="4967288" y="5129213"/>
            <a:ext cx="26987" cy="42862"/>
          </a:xfrm>
          <a:custGeom>
            <a:avLst/>
            <a:gdLst>
              <a:gd name="T0" fmla="*/ 2147483647 w 16"/>
              <a:gd name="T1" fmla="*/ 0 h 25"/>
              <a:gd name="T2" fmla="*/ 0 w 16"/>
              <a:gd name="T3" fmla="*/ 2147483647 h 25"/>
              <a:gd name="T4" fmla="*/ 0 w 16"/>
              <a:gd name="T5" fmla="*/ 2147483647 h 25"/>
              <a:gd name="T6" fmla="*/ 0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0 h 25"/>
              <a:gd name="T16" fmla="*/ 2147483647 w 16"/>
              <a:gd name="T17" fmla="*/ 2147483647 h 25"/>
              <a:gd name="T18" fmla="*/ 2147483647 w 1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5"/>
              <a:gd name="T32" fmla="*/ 16 w 1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5">
                <a:moveTo>
                  <a:pt x="2" y="0"/>
                </a:moveTo>
                <a:lnTo>
                  <a:pt x="0" y="9"/>
                </a:lnTo>
                <a:lnTo>
                  <a:pt x="0" y="15"/>
                </a:lnTo>
                <a:lnTo>
                  <a:pt x="0" y="19"/>
                </a:lnTo>
                <a:lnTo>
                  <a:pt x="2" y="23"/>
                </a:lnTo>
                <a:lnTo>
                  <a:pt x="16" y="25"/>
                </a:lnTo>
                <a:lnTo>
                  <a:pt x="16" y="11"/>
                </a:lnTo>
                <a:lnTo>
                  <a:pt x="16" y="0"/>
                </a:lnTo>
                <a:lnTo>
                  <a:pt x="6" y="2"/>
                </a:lnTo>
                <a:lnTo>
                  <a:pt x="2" y="0"/>
                </a:lnTo>
                <a:close/>
              </a:path>
            </a:pathLst>
          </a:custGeom>
          <a:solidFill>
            <a:srgbClr val="FFCC66"/>
          </a:solidFill>
          <a:ln w="9525">
            <a:noFill/>
            <a:round/>
            <a:headEnd/>
            <a:tailEnd/>
          </a:ln>
        </p:spPr>
        <p:txBody>
          <a:bodyPr/>
          <a:lstStyle/>
          <a:p>
            <a:endParaRPr lang="it-IT"/>
          </a:p>
        </p:txBody>
      </p:sp>
      <p:sp>
        <p:nvSpPr>
          <p:cNvPr id="15802" name="Freeform 751"/>
          <p:cNvSpPr>
            <a:spLocks noChangeAspect="1"/>
          </p:cNvSpPr>
          <p:nvPr/>
        </p:nvSpPr>
        <p:spPr bwMode="auto">
          <a:xfrm>
            <a:off x="4967288" y="5129213"/>
            <a:ext cx="26987" cy="42862"/>
          </a:xfrm>
          <a:custGeom>
            <a:avLst/>
            <a:gdLst>
              <a:gd name="T0" fmla="*/ 2147483647 w 16"/>
              <a:gd name="T1" fmla="*/ 0 h 25"/>
              <a:gd name="T2" fmla="*/ 0 w 16"/>
              <a:gd name="T3" fmla="*/ 2147483647 h 25"/>
              <a:gd name="T4" fmla="*/ 0 w 16"/>
              <a:gd name="T5" fmla="*/ 2147483647 h 25"/>
              <a:gd name="T6" fmla="*/ 0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2147483647 w 16"/>
              <a:gd name="T17" fmla="*/ 2147483647 h 25"/>
              <a:gd name="T18" fmla="*/ 2147483647 w 16"/>
              <a:gd name="T19" fmla="*/ 0 h 25"/>
              <a:gd name="T20" fmla="*/ 2147483647 w 16"/>
              <a:gd name="T21" fmla="*/ 2147483647 h 25"/>
              <a:gd name="T22" fmla="*/ 2147483647 w 16"/>
              <a:gd name="T23" fmla="*/ 0 h 25"/>
              <a:gd name="T24" fmla="*/ 2147483647 w 16"/>
              <a:gd name="T25" fmla="*/ 0 h 25"/>
              <a:gd name="T26" fmla="*/ 2147483647 w 16"/>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5"/>
              <a:gd name="T44" fmla="*/ 16 w 16"/>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5">
                <a:moveTo>
                  <a:pt x="2" y="0"/>
                </a:moveTo>
                <a:lnTo>
                  <a:pt x="0" y="9"/>
                </a:lnTo>
                <a:lnTo>
                  <a:pt x="0" y="15"/>
                </a:lnTo>
                <a:lnTo>
                  <a:pt x="0" y="19"/>
                </a:lnTo>
                <a:lnTo>
                  <a:pt x="2" y="23"/>
                </a:lnTo>
                <a:lnTo>
                  <a:pt x="16" y="25"/>
                </a:lnTo>
                <a:lnTo>
                  <a:pt x="16" y="11"/>
                </a:lnTo>
                <a:lnTo>
                  <a:pt x="16" y="0"/>
                </a:lnTo>
                <a:lnTo>
                  <a:pt x="6" y="2"/>
                </a:lnTo>
                <a:lnTo>
                  <a:pt x="2" y="0"/>
                </a:lnTo>
              </a:path>
            </a:pathLst>
          </a:custGeom>
          <a:solidFill>
            <a:srgbClr val="FFCC66"/>
          </a:solidFill>
          <a:ln w="0">
            <a:solidFill>
              <a:srgbClr val="131516"/>
            </a:solidFill>
            <a:round/>
            <a:headEnd/>
            <a:tailEnd/>
          </a:ln>
        </p:spPr>
        <p:txBody>
          <a:bodyPr/>
          <a:lstStyle/>
          <a:p>
            <a:endParaRPr lang="it-IT"/>
          </a:p>
        </p:txBody>
      </p:sp>
      <p:sp>
        <p:nvSpPr>
          <p:cNvPr id="15803" name="Freeform 752"/>
          <p:cNvSpPr>
            <a:spLocks noChangeAspect="1"/>
          </p:cNvSpPr>
          <p:nvPr/>
        </p:nvSpPr>
        <p:spPr bwMode="auto">
          <a:xfrm>
            <a:off x="7402513" y="2874963"/>
            <a:ext cx="133350" cy="180975"/>
          </a:xfrm>
          <a:custGeom>
            <a:avLst/>
            <a:gdLst>
              <a:gd name="T0" fmla="*/ 2147483647 w 79"/>
              <a:gd name="T1" fmla="*/ 0 h 106"/>
              <a:gd name="T2" fmla="*/ 2147483647 w 79"/>
              <a:gd name="T3" fmla="*/ 2147483647 h 106"/>
              <a:gd name="T4" fmla="*/ 2147483647 w 79"/>
              <a:gd name="T5" fmla="*/ 2147483647 h 106"/>
              <a:gd name="T6" fmla="*/ 2147483647 w 79"/>
              <a:gd name="T7" fmla="*/ 2147483647 h 106"/>
              <a:gd name="T8" fmla="*/ 2147483647 w 79"/>
              <a:gd name="T9" fmla="*/ 2147483647 h 106"/>
              <a:gd name="T10" fmla="*/ 2147483647 w 79"/>
              <a:gd name="T11" fmla="*/ 2147483647 h 106"/>
              <a:gd name="T12" fmla="*/ 2147483647 w 79"/>
              <a:gd name="T13" fmla="*/ 2147483647 h 106"/>
              <a:gd name="T14" fmla="*/ 2147483647 w 79"/>
              <a:gd name="T15" fmla="*/ 2147483647 h 106"/>
              <a:gd name="T16" fmla="*/ 2147483647 w 79"/>
              <a:gd name="T17" fmla="*/ 2147483647 h 106"/>
              <a:gd name="T18" fmla="*/ 2147483647 w 79"/>
              <a:gd name="T19" fmla="*/ 2147483647 h 106"/>
              <a:gd name="T20" fmla="*/ 2147483647 w 79"/>
              <a:gd name="T21" fmla="*/ 2147483647 h 106"/>
              <a:gd name="T22" fmla="*/ 2147483647 w 79"/>
              <a:gd name="T23" fmla="*/ 2147483647 h 106"/>
              <a:gd name="T24" fmla="*/ 2147483647 w 79"/>
              <a:gd name="T25" fmla="*/ 2147483647 h 106"/>
              <a:gd name="T26" fmla="*/ 2147483647 w 79"/>
              <a:gd name="T27" fmla="*/ 2147483647 h 106"/>
              <a:gd name="T28" fmla="*/ 2147483647 w 79"/>
              <a:gd name="T29" fmla="*/ 2147483647 h 106"/>
              <a:gd name="T30" fmla="*/ 2147483647 w 79"/>
              <a:gd name="T31" fmla="*/ 2147483647 h 106"/>
              <a:gd name="T32" fmla="*/ 2147483647 w 79"/>
              <a:gd name="T33" fmla="*/ 2147483647 h 106"/>
              <a:gd name="T34" fmla="*/ 2147483647 w 79"/>
              <a:gd name="T35" fmla="*/ 2147483647 h 106"/>
              <a:gd name="T36" fmla="*/ 2147483647 w 79"/>
              <a:gd name="T37" fmla="*/ 2147483647 h 106"/>
              <a:gd name="T38" fmla="*/ 2147483647 w 79"/>
              <a:gd name="T39" fmla="*/ 2147483647 h 106"/>
              <a:gd name="T40" fmla="*/ 2147483647 w 79"/>
              <a:gd name="T41" fmla="*/ 2147483647 h 106"/>
              <a:gd name="T42" fmla="*/ 2147483647 w 79"/>
              <a:gd name="T43" fmla="*/ 2147483647 h 106"/>
              <a:gd name="T44" fmla="*/ 2147483647 w 79"/>
              <a:gd name="T45" fmla="*/ 2147483647 h 106"/>
              <a:gd name="T46" fmla="*/ 2147483647 w 79"/>
              <a:gd name="T47" fmla="*/ 2147483647 h 106"/>
              <a:gd name="T48" fmla="*/ 2147483647 w 79"/>
              <a:gd name="T49" fmla="*/ 2147483647 h 106"/>
              <a:gd name="T50" fmla="*/ 2147483647 w 79"/>
              <a:gd name="T51" fmla="*/ 2147483647 h 106"/>
              <a:gd name="T52" fmla="*/ 2147483647 w 79"/>
              <a:gd name="T53" fmla="*/ 2147483647 h 106"/>
              <a:gd name="T54" fmla="*/ 2147483647 w 79"/>
              <a:gd name="T55" fmla="*/ 2147483647 h 106"/>
              <a:gd name="T56" fmla="*/ 2147483647 w 79"/>
              <a:gd name="T57" fmla="*/ 2147483647 h 106"/>
              <a:gd name="T58" fmla="*/ 2147483647 w 79"/>
              <a:gd name="T59" fmla="*/ 2147483647 h 106"/>
              <a:gd name="T60" fmla="*/ 2147483647 w 79"/>
              <a:gd name="T61" fmla="*/ 2147483647 h 106"/>
              <a:gd name="T62" fmla="*/ 2147483647 w 79"/>
              <a:gd name="T63" fmla="*/ 2147483647 h 106"/>
              <a:gd name="T64" fmla="*/ 2147483647 w 79"/>
              <a:gd name="T65" fmla="*/ 2147483647 h 106"/>
              <a:gd name="T66" fmla="*/ 2147483647 w 79"/>
              <a:gd name="T67" fmla="*/ 2147483647 h 106"/>
              <a:gd name="T68" fmla="*/ 2147483647 w 79"/>
              <a:gd name="T69" fmla="*/ 2147483647 h 106"/>
              <a:gd name="T70" fmla="*/ 2147483647 w 79"/>
              <a:gd name="T71" fmla="*/ 2147483647 h 106"/>
              <a:gd name="T72" fmla="*/ 2147483647 w 79"/>
              <a:gd name="T73" fmla="*/ 2147483647 h 106"/>
              <a:gd name="T74" fmla="*/ 2147483647 w 79"/>
              <a:gd name="T75" fmla="*/ 2147483647 h 106"/>
              <a:gd name="T76" fmla="*/ 2147483647 w 79"/>
              <a:gd name="T77" fmla="*/ 2147483647 h 106"/>
              <a:gd name="T78" fmla="*/ 2147483647 w 79"/>
              <a:gd name="T79" fmla="*/ 2147483647 h 106"/>
              <a:gd name="T80" fmla="*/ 2147483647 w 79"/>
              <a:gd name="T81" fmla="*/ 2147483647 h 106"/>
              <a:gd name="T82" fmla="*/ 0 w 79"/>
              <a:gd name="T83" fmla="*/ 2147483647 h 106"/>
              <a:gd name="T84" fmla="*/ 2147483647 w 79"/>
              <a:gd name="T85" fmla="*/ 2147483647 h 106"/>
              <a:gd name="T86" fmla="*/ 2147483647 w 79"/>
              <a:gd name="T87" fmla="*/ 2147483647 h 106"/>
              <a:gd name="T88" fmla="*/ 2147483647 w 79"/>
              <a:gd name="T89" fmla="*/ 2147483647 h 106"/>
              <a:gd name="T90" fmla="*/ 2147483647 w 79"/>
              <a:gd name="T91" fmla="*/ 0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9"/>
              <a:gd name="T139" fmla="*/ 0 h 106"/>
              <a:gd name="T140" fmla="*/ 79 w 79"/>
              <a:gd name="T141" fmla="*/ 106 h 1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9" h="106">
                <a:moveTo>
                  <a:pt x="75" y="0"/>
                </a:moveTo>
                <a:lnTo>
                  <a:pt x="73" y="4"/>
                </a:lnTo>
                <a:lnTo>
                  <a:pt x="73" y="8"/>
                </a:lnTo>
                <a:lnTo>
                  <a:pt x="75" y="14"/>
                </a:lnTo>
                <a:lnTo>
                  <a:pt x="79" y="19"/>
                </a:lnTo>
                <a:lnTo>
                  <a:pt x="71" y="17"/>
                </a:lnTo>
                <a:lnTo>
                  <a:pt x="64" y="14"/>
                </a:lnTo>
                <a:lnTo>
                  <a:pt x="60" y="19"/>
                </a:lnTo>
                <a:lnTo>
                  <a:pt x="58" y="25"/>
                </a:lnTo>
                <a:lnTo>
                  <a:pt x="62" y="33"/>
                </a:lnTo>
                <a:lnTo>
                  <a:pt x="67" y="40"/>
                </a:lnTo>
                <a:lnTo>
                  <a:pt x="66" y="46"/>
                </a:lnTo>
                <a:lnTo>
                  <a:pt x="64" y="48"/>
                </a:lnTo>
                <a:lnTo>
                  <a:pt x="60" y="50"/>
                </a:lnTo>
                <a:lnTo>
                  <a:pt x="58" y="52"/>
                </a:lnTo>
                <a:lnTo>
                  <a:pt x="52" y="56"/>
                </a:lnTo>
                <a:lnTo>
                  <a:pt x="48" y="60"/>
                </a:lnTo>
                <a:lnTo>
                  <a:pt x="52" y="65"/>
                </a:lnTo>
                <a:lnTo>
                  <a:pt x="58" y="69"/>
                </a:lnTo>
                <a:lnTo>
                  <a:pt x="64" y="73"/>
                </a:lnTo>
                <a:lnTo>
                  <a:pt x="69" y="77"/>
                </a:lnTo>
                <a:lnTo>
                  <a:pt x="73" y="83"/>
                </a:lnTo>
                <a:lnTo>
                  <a:pt x="77" y="88"/>
                </a:lnTo>
                <a:lnTo>
                  <a:pt x="79" y="90"/>
                </a:lnTo>
                <a:lnTo>
                  <a:pt x="71" y="92"/>
                </a:lnTo>
                <a:lnTo>
                  <a:pt x="66" y="92"/>
                </a:lnTo>
                <a:lnTo>
                  <a:pt x="60" y="96"/>
                </a:lnTo>
                <a:lnTo>
                  <a:pt x="56" y="106"/>
                </a:lnTo>
                <a:lnTo>
                  <a:pt x="54" y="104"/>
                </a:lnTo>
                <a:lnTo>
                  <a:pt x="50" y="102"/>
                </a:lnTo>
                <a:lnTo>
                  <a:pt x="43" y="98"/>
                </a:lnTo>
                <a:lnTo>
                  <a:pt x="39" y="94"/>
                </a:lnTo>
                <a:lnTo>
                  <a:pt x="33" y="94"/>
                </a:lnTo>
                <a:lnTo>
                  <a:pt x="25" y="92"/>
                </a:lnTo>
                <a:lnTo>
                  <a:pt x="18" y="88"/>
                </a:lnTo>
                <a:lnTo>
                  <a:pt x="16" y="85"/>
                </a:lnTo>
                <a:lnTo>
                  <a:pt x="18" y="81"/>
                </a:lnTo>
                <a:lnTo>
                  <a:pt x="23" y="77"/>
                </a:lnTo>
                <a:lnTo>
                  <a:pt x="18" y="69"/>
                </a:lnTo>
                <a:lnTo>
                  <a:pt x="14" y="65"/>
                </a:lnTo>
                <a:lnTo>
                  <a:pt x="8" y="60"/>
                </a:lnTo>
                <a:lnTo>
                  <a:pt x="0" y="58"/>
                </a:lnTo>
                <a:lnTo>
                  <a:pt x="14" y="42"/>
                </a:lnTo>
                <a:lnTo>
                  <a:pt x="23" y="29"/>
                </a:lnTo>
                <a:lnTo>
                  <a:pt x="50" y="14"/>
                </a:lnTo>
                <a:lnTo>
                  <a:pt x="75" y="0"/>
                </a:lnTo>
                <a:close/>
              </a:path>
            </a:pathLst>
          </a:custGeom>
          <a:solidFill>
            <a:srgbClr val="FFCC66"/>
          </a:solidFill>
          <a:ln w="9525">
            <a:noFill/>
            <a:round/>
            <a:headEnd/>
            <a:tailEnd/>
          </a:ln>
        </p:spPr>
        <p:txBody>
          <a:bodyPr/>
          <a:lstStyle/>
          <a:p>
            <a:endParaRPr lang="it-IT"/>
          </a:p>
        </p:txBody>
      </p:sp>
      <p:sp>
        <p:nvSpPr>
          <p:cNvPr id="15804" name="Freeform 753"/>
          <p:cNvSpPr>
            <a:spLocks noChangeAspect="1"/>
          </p:cNvSpPr>
          <p:nvPr/>
        </p:nvSpPr>
        <p:spPr bwMode="auto">
          <a:xfrm>
            <a:off x="7402513" y="2874963"/>
            <a:ext cx="133350" cy="180975"/>
          </a:xfrm>
          <a:custGeom>
            <a:avLst/>
            <a:gdLst>
              <a:gd name="T0" fmla="*/ 2147483647 w 79"/>
              <a:gd name="T1" fmla="*/ 0 h 106"/>
              <a:gd name="T2" fmla="*/ 2147483647 w 79"/>
              <a:gd name="T3" fmla="*/ 2147483647 h 106"/>
              <a:gd name="T4" fmla="*/ 2147483647 w 79"/>
              <a:gd name="T5" fmla="*/ 2147483647 h 106"/>
              <a:gd name="T6" fmla="*/ 2147483647 w 79"/>
              <a:gd name="T7" fmla="*/ 2147483647 h 106"/>
              <a:gd name="T8" fmla="*/ 2147483647 w 79"/>
              <a:gd name="T9" fmla="*/ 2147483647 h 106"/>
              <a:gd name="T10" fmla="*/ 2147483647 w 79"/>
              <a:gd name="T11" fmla="*/ 2147483647 h 106"/>
              <a:gd name="T12" fmla="*/ 2147483647 w 79"/>
              <a:gd name="T13" fmla="*/ 2147483647 h 106"/>
              <a:gd name="T14" fmla="*/ 2147483647 w 79"/>
              <a:gd name="T15" fmla="*/ 2147483647 h 106"/>
              <a:gd name="T16" fmla="*/ 2147483647 w 79"/>
              <a:gd name="T17" fmla="*/ 2147483647 h 106"/>
              <a:gd name="T18" fmla="*/ 2147483647 w 79"/>
              <a:gd name="T19" fmla="*/ 2147483647 h 106"/>
              <a:gd name="T20" fmla="*/ 2147483647 w 79"/>
              <a:gd name="T21" fmla="*/ 2147483647 h 106"/>
              <a:gd name="T22" fmla="*/ 2147483647 w 79"/>
              <a:gd name="T23" fmla="*/ 2147483647 h 106"/>
              <a:gd name="T24" fmla="*/ 2147483647 w 79"/>
              <a:gd name="T25" fmla="*/ 2147483647 h 106"/>
              <a:gd name="T26" fmla="*/ 2147483647 w 79"/>
              <a:gd name="T27" fmla="*/ 2147483647 h 106"/>
              <a:gd name="T28" fmla="*/ 2147483647 w 79"/>
              <a:gd name="T29" fmla="*/ 2147483647 h 106"/>
              <a:gd name="T30" fmla="*/ 2147483647 w 79"/>
              <a:gd name="T31" fmla="*/ 2147483647 h 106"/>
              <a:gd name="T32" fmla="*/ 2147483647 w 79"/>
              <a:gd name="T33" fmla="*/ 2147483647 h 106"/>
              <a:gd name="T34" fmla="*/ 2147483647 w 79"/>
              <a:gd name="T35" fmla="*/ 2147483647 h 106"/>
              <a:gd name="T36" fmla="*/ 2147483647 w 79"/>
              <a:gd name="T37" fmla="*/ 2147483647 h 106"/>
              <a:gd name="T38" fmla="*/ 2147483647 w 79"/>
              <a:gd name="T39" fmla="*/ 2147483647 h 106"/>
              <a:gd name="T40" fmla="*/ 2147483647 w 79"/>
              <a:gd name="T41" fmla="*/ 2147483647 h 106"/>
              <a:gd name="T42" fmla="*/ 2147483647 w 79"/>
              <a:gd name="T43" fmla="*/ 2147483647 h 106"/>
              <a:gd name="T44" fmla="*/ 2147483647 w 79"/>
              <a:gd name="T45" fmla="*/ 2147483647 h 106"/>
              <a:gd name="T46" fmla="*/ 2147483647 w 79"/>
              <a:gd name="T47" fmla="*/ 2147483647 h 106"/>
              <a:gd name="T48" fmla="*/ 2147483647 w 79"/>
              <a:gd name="T49" fmla="*/ 2147483647 h 106"/>
              <a:gd name="T50" fmla="*/ 2147483647 w 79"/>
              <a:gd name="T51" fmla="*/ 2147483647 h 106"/>
              <a:gd name="T52" fmla="*/ 2147483647 w 79"/>
              <a:gd name="T53" fmla="*/ 2147483647 h 106"/>
              <a:gd name="T54" fmla="*/ 2147483647 w 79"/>
              <a:gd name="T55" fmla="*/ 2147483647 h 106"/>
              <a:gd name="T56" fmla="*/ 2147483647 w 79"/>
              <a:gd name="T57" fmla="*/ 2147483647 h 106"/>
              <a:gd name="T58" fmla="*/ 2147483647 w 79"/>
              <a:gd name="T59" fmla="*/ 2147483647 h 106"/>
              <a:gd name="T60" fmla="*/ 2147483647 w 79"/>
              <a:gd name="T61" fmla="*/ 2147483647 h 106"/>
              <a:gd name="T62" fmla="*/ 2147483647 w 79"/>
              <a:gd name="T63" fmla="*/ 2147483647 h 106"/>
              <a:gd name="T64" fmla="*/ 2147483647 w 79"/>
              <a:gd name="T65" fmla="*/ 2147483647 h 106"/>
              <a:gd name="T66" fmla="*/ 2147483647 w 79"/>
              <a:gd name="T67" fmla="*/ 2147483647 h 106"/>
              <a:gd name="T68" fmla="*/ 2147483647 w 79"/>
              <a:gd name="T69" fmla="*/ 2147483647 h 106"/>
              <a:gd name="T70" fmla="*/ 2147483647 w 79"/>
              <a:gd name="T71" fmla="*/ 2147483647 h 106"/>
              <a:gd name="T72" fmla="*/ 2147483647 w 79"/>
              <a:gd name="T73" fmla="*/ 2147483647 h 106"/>
              <a:gd name="T74" fmla="*/ 2147483647 w 79"/>
              <a:gd name="T75" fmla="*/ 2147483647 h 106"/>
              <a:gd name="T76" fmla="*/ 2147483647 w 79"/>
              <a:gd name="T77" fmla="*/ 2147483647 h 106"/>
              <a:gd name="T78" fmla="*/ 2147483647 w 79"/>
              <a:gd name="T79" fmla="*/ 2147483647 h 106"/>
              <a:gd name="T80" fmla="*/ 2147483647 w 79"/>
              <a:gd name="T81" fmla="*/ 2147483647 h 106"/>
              <a:gd name="T82" fmla="*/ 2147483647 w 79"/>
              <a:gd name="T83" fmla="*/ 2147483647 h 106"/>
              <a:gd name="T84" fmla="*/ 2147483647 w 79"/>
              <a:gd name="T85" fmla="*/ 2147483647 h 106"/>
              <a:gd name="T86" fmla="*/ 0 w 79"/>
              <a:gd name="T87" fmla="*/ 2147483647 h 106"/>
              <a:gd name="T88" fmla="*/ 2147483647 w 79"/>
              <a:gd name="T89" fmla="*/ 2147483647 h 106"/>
              <a:gd name="T90" fmla="*/ 2147483647 w 79"/>
              <a:gd name="T91" fmla="*/ 2147483647 h 106"/>
              <a:gd name="T92" fmla="*/ 2147483647 w 79"/>
              <a:gd name="T93" fmla="*/ 2147483647 h 106"/>
              <a:gd name="T94" fmla="*/ 2147483647 w 79"/>
              <a:gd name="T95" fmla="*/ 0 h 106"/>
              <a:gd name="T96" fmla="*/ 2147483647 w 79"/>
              <a:gd name="T97" fmla="*/ 0 h 106"/>
              <a:gd name="T98" fmla="*/ 2147483647 w 79"/>
              <a:gd name="T99" fmla="*/ 0 h 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9"/>
              <a:gd name="T151" fmla="*/ 0 h 106"/>
              <a:gd name="T152" fmla="*/ 79 w 79"/>
              <a:gd name="T153" fmla="*/ 106 h 10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9" h="106">
                <a:moveTo>
                  <a:pt x="75" y="0"/>
                </a:moveTo>
                <a:lnTo>
                  <a:pt x="73" y="4"/>
                </a:lnTo>
                <a:lnTo>
                  <a:pt x="73" y="8"/>
                </a:lnTo>
                <a:lnTo>
                  <a:pt x="75" y="14"/>
                </a:lnTo>
                <a:lnTo>
                  <a:pt x="79" y="19"/>
                </a:lnTo>
                <a:lnTo>
                  <a:pt x="71" y="17"/>
                </a:lnTo>
                <a:lnTo>
                  <a:pt x="64" y="14"/>
                </a:lnTo>
                <a:lnTo>
                  <a:pt x="60" y="19"/>
                </a:lnTo>
                <a:lnTo>
                  <a:pt x="58" y="25"/>
                </a:lnTo>
                <a:lnTo>
                  <a:pt x="62" y="33"/>
                </a:lnTo>
                <a:lnTo>
                  <a:pt x="67" y="40"/>
                </a:lnTo>
                <a:lnTo>
                  <a:pt x="66" y="46"/>
                </a:lnTo>
                <a:lnTo>
                  <a:pt x="64" y="48"/>
                </a:lnTo>
                <a:lnTo>
                  <a:pt x="60" y="50"/>
                </a:lnTo>
                <a:lnTo>
                  <a:pt x="58" y="52"/>
                </a:lnTo>
                <a:lnTo>
                  <a:pt x="52" y="56"/>
                </a:lnTo>
                <a:lnTo>
                  <a:pt x="48" y="60"/>
                </a:lnTo>
                <a:lnTo>
                  <a:pt x="52" y="65"/>
                </a:lnTo>
                <a:lnTo>
                  <a:pt x="58" y="69"/>
                </a:lnTo>
                <a:lnTo>
                  <a:pt x="64" y="73"/>
                </a:lnTo>
                <a:lnTo>
                  <a:pt x="69" y="77"/>
                </a:lnTo>
                <a:lnTo>
                  <a:pt x="73" y="83"/>
                </a:lnTo>
                <a:lnTo>
                  <a:pt x="77" y="88"/>
                </a:lnTo>
                <a:lnTo>
                  <a:pt x="79" y="90"/>
                </a:lnTo>
                <a:lnTo>
                  <a:pt x="71" y="92"/>
                </a:lnTo>
                <a:lnTo>
                  <a:pt x="66" y="92"/>
                </a:lnTo>
                <a:lnTo>
                  <a:pt x="60" y="96"/>
                </a:lnTo>
                <a:lnTo>
                  <a:pt x="56" y="106"/>
                </a:lnTo>
                <a:lnTo>
                  <a:pt x="54" y="104"/>
                </a:lnTo>
                <a:lnTo>
                  <a:pt x="50" y="102"/>
                </a:lnTo>
                <a:lnTo>
                  <a:pt x="43" y="98"/>
                </a:lnTo>
                <a:lnTo>
                  <a:pt x="39" y="94"/>
                </a:lnTo>
                <a:lnTo>
                  <a:pt x="33" y="94"/>
                </a:lnTo>
                <a:lnTo>
                  <a:pt x="25" y="92"/>
                </a:lnTo>
                <a:lnTo>
                  <a:pt x="18" y="88"/>
                </a:lnTo>
                <a:lnTo>
                  <a:pt x="16" y="85"/>
                </a:lnTo>
                <a:lnTo>
                  <a:pt x="18" y="81"/>
                </a:lnTo>
                <a:lnTo>
                  <a:pt x="23" y="77"/>
                </a:lnTo>
                <a:lnTo>
                  <a:pt x="18" y="69"/>
                </a:lnTo>
                <a:lnTo>
                  <a:pt x="14" y="65"/>
                </a:lnTo>
                <a:lnTo>
                  <a:pt x="8" y="60"/>
                </a:lnTo>
                <a:lnTo>
                  <a:pt x="0" y="58"/>
                </a:lnTo>
                <a:lnTo>
                  <a:pt x="14" y="42"/>
                </a:lnTo>
                <a:lnTo>
                  <a:pt x="23" y="29"/>
                </a:lnTo>
                <a:lnTo>
                  <a:pt x="50" y="14"/>
                </a:lnTo>
                <a:lnTo>
                  <a:pt x="75" y="0"/>
                </a:lnTo>
              </a:path>
            </a:pathLst>
          </a:custGeom>
          <a:solidFill>
            <a:srgbClr val="FFCC66"/>
          </a:solidFill>
          <a:ln w="0">
            <a:solidFill>
              <a:srgbClr val="6600FF"/>
            </a:solidFill>
            <a:round/>
            <a:headEnd/>
            <a:tailEnd/>
          </a:ln>
        </p:spPr>
        <p:txBody>
          <a:bodyPr/>
          <a:lstStyle/>
          <a:p>
            <a:endParaRPr lang="it-IT"/>
          </a:p>
        </p:txBody>
      </p:sp>
      <p:sp>
        <p:nvSpPr>
          <p:cNvPr id="15805" name="Freeform 754"/>
          <p:cNvSpPr>
            <a:spLocks noChangeAspect="1"/>
          </p:cNvSpPr>
          <p:nvPr/>
        </p:nvSpPr>
        <p:spPr bwMode="auto">
          <a:xfrm>
            <a:off x="6332538" y="3300413"/>
            <a:ext cx="238125" cy="127000"/>
          </a:xfrm>
          <a:custGeom>
            <a:avLst/>
            <a:gdLst>
              <a:gd name="T0" fmla="*/ 2147483647 w 140"/>
              <a:gd name="T1" fmla="*/ 0 h 75"/>
              <a:gd name="T2" fmla="*/ 2147483647 w 140"/>
              <a:gd name="T3" fmla="*/ 2147483647 h 75"/>
              <a:gd name="T4" fmla="*/ 2147483647 w 140"/>
              <a:gd name="T5" fmla="*/ 2147483647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2147483647 w 140"/>
              <a:gd name="T23" fmla="*/ 2147483647 h 75"/>
              <a:gd name="T24" fmla="*/ 2147483647 w 140"/>
              <a:gd name="T25" fmla="*/ 2147483647 h 75"/>
              <a:gd name="T26" fmla="*/ 2147483647 w 140"/>
              <a:gd name="T27" fmla="*/ 2147483647 h 75"/>
              <a:gd name="T28" fmla="*/ 2147483647 w 140"/>
              <a:gd name="T29" fmla="*/ 2147483647 h 75"/>
              <a:gd name="T30" fmla="*/ 2147483647 w 140"/>
              <a:gd name="T31" fmla="*/ 2147483647 h 75"/>
              <a:gd name="T32" fmla="*/ 2147483647 w 140"/>
              <a:gd name="T33" fmla="*/ 2147483647 h 75"/>
              <a:gd name="T34" fmla="*/ 2147483647 w 140"/>
              <a:gd name="T35" fmla="*/ 2147483647 h 75"/>
              <a:gd name="T36" fmla="*/ 2147483647 w 140"/>
              <a:gd name="T37" fmla="*/ 2147483647 h 75"/>
              <a:gd name="T38" fmla="*/ 2147483647 w 140"/>
              <a:gd name="T39" fmla="*/ 2147483647 h 75"/>
              <a:gd name="T40" fmla="*/ 2147483647 w 140"/>
              <a:gd name="T41" fmla="*/ 2147483647 h 75"/>
              <a:gd name="T42" fmla="*/ 2147483647 w 140"/>
              <a:gd name="T43" fmla="*/ 2147483647 h 75"/>
              <a:gd name="T44" fmla="*/ 2147483647 w 140"/>
              <a:gd name="T45" fmla="*/ 2147483647 h 75"/>
              <a:gd name="T46" fmla="*/ 2147483647 w 140"/>
              <a:gd name="T47" fmla="*/ 2147483647 h 75"/>
              <a:gd name="T48" fmla="*/ 2147483647 w 140"/>
              <a:gd name="T49" fmla="*/ 2147483647 h 75"/>
              <a:gd name="T50" fmla="*/ 2147483647 w 140"/>
              <a:gd name="T51" fmla="*/ 2147483647 h 75"/>
              <a:gd name="T52" fmla="*/ 2147483647 w 140"/>
              <a:gd name="T53" fmla="*/ 2147483647 h 75"/>
              <a:gd name="T54" fmla="*/ 2147483647 w 140"/>
              <a:gd name="T55" fmla="*/ 2147483647 h 75"/>
              <a:gd name="T56" fmla="*/ 0 w 140"/>
              <a:gd name="T57" fmla="*/ 2147483647 h 75"/>
              <a:gd name="T58" fmla="*/ 2147483647 w 140"/>
              <a:gd name="T59" fmla="*/ 0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0"/>
              <a:gd name="T91" fmla="*/ 0 h 75"/>
              <a:gd name="T92" fmla="*/ 140 w 140"/>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0" h="75">
                <a:moveTo>
                  <a:pt x="2" y="0"/>
                </a:moveTo>
                <a:lnTo>
                  <a:pt x="25" y="2"/>
                </a:lnTo>
                <a:lnTo>
                  <a:pt x="35" y="8"/>
                </a:lnTo>
                <a:lnTo>
                  <a:pt x="44" y="12"/>
                </a:lnTo>
                <a:lnTo>
                  <a:pt x="65" y="25"/>
                </a:lnTo>
                <a:lnTo>
                  <a:pt x="83" y="37"/>
                </a:lnTo>
                <a:lnTo>
                  <a:pt x="92" y="41"/>
                </a:lnTo>
                <a:lnTo>
                  <a:pt x="104" y="45"/>
                </a:lnTo>
                <a:lnTo>
                  <a:pt x="117" y="46"/>
                </a:lnTo>
                <a:lnTo>
                  <a:pt x="131" y="48"/>
                </a:lnTo>
                <a:lnTo>
                  <a:pt x="131" y="58"/>
                </a:lnTo>
                <a:lnTo>
                  <a:pt x="134" y="66"/>
                </a:lnTo>
                <a:lnTo>
                  <a:pt x="140" y="75"/>
                </a:lnTo>
                <a:lnTo>
                  <a:pt x="129" y="75"/>
                </a:lnTo>
                <a:lnTo>
                  <a:pt x="113" y="73"/>
                </a:lnTo>
                <a:lnTo>
                  <a:pt x="98" y="69"/>
                </a:lnTo>
                <a:lnTo>
                  <a:pt x="88" y="66"/>
                </a:lnTo>
                <a:lnTo>
                  <a:pt x="81" y="60"/>
                </a:lnTo>
                <a:lnTo>
                  <a:pt x="71" y="52"/>
                </a:lnTo>
                <a:lnTo>
                  <a:pt x="63" y="52"/>
                </a:lnTo>
                <a:lnTo>
                  <a:pt x="56" y="54"/>
                </a:lnTo>
                <a:lnTo>
                  <a:pt x="50" y="54"/>
                </a:lnTo>
                <a:lnTo>
                  <a:pt x="46" y="54"/>
                </a:lnTo>
                <a:lnTo>
                  <a:pt x="44" y="52"/>
                </a:lnTo>
                <a:lnTo>
                  <a:pt x="42" y="48"/>
                </a:lnTo>
                <a:lnTo>
                  <a:pt x="33" y="45"/>
                </a:lnTo>
                <a:lnTo>
                  <a:pt x="21" y="41"/>
                </a:lnTo>
                <a:lnTo>
                  <a:pt x="8" y="33"/>
                </a:lnTo>
                <a:lnTo>
                  <a:pt x="0" y="27"/>
                </a:lnTo>
                <a:lnTo>
                  <a:pt x="2" y="0"/>
                </a:lnTo>
                <a:close/>
              </a:path>
            </a:pathLst>
          </a:custGeom>
          <a:solidFill>
            <a:srgbClr val="FFCC66"/>
          </a:solidFill>
          <a:ln w="9525">
            <a:noFill/>
            <a:round/>
            <a:headEnd/>
            <a:tailEnd/>
          </a:ln>
        </p:spPr>
        <p:txBody>
          <a:bodyPr/>
          <a:lstStyle/>
          <a:p>
            <a:endParaRPr lang="it-IT"/>
          </a:p>
        </p:txBody>
      </p:sp>
      <p:sp>
        <p:nvSpPr>
          <p:cNvPr id="15806" name="Freeform 755"/>
          <p:cNvSpPr>
            <a:spLocks noChangeAspect="1"/>
          </p:cNvSpPr>
          <p:nvPr/>
        </p:nvSpPr>
        <p:spPr bwMode="auto">
          <a:xfrm>
            <a:off x="6580188" y="3357563"/>
            <a:ext cx="85725" cy="69850"/>
          </a:xfrm>
          <a:custGeom>
            <a:avLst/>
            <a:gdLst>
              <a:gd name="T0" fmla="*/ 2147483647 w 50"/>
              <a:gd name="T1" fmla="*/ 2147483647 h 42"/>
              <a:gd name="T2" fmla="*/ 2147483647 w 50"/>
              <a:gd name="T3" fmla="*/ 2147483647 h 42"/>
              <a:gd name="T4" fmla="*/ 2147483647 w 50"/>
              <a:gd name="T5" fmla="*/ 2147483647 h 42"/>
              <a:gd name="T6" fmla="*/ 2147483647 w 50"/>
              <a:gd name="T7" fmla="*/ 2147483647 h 42"/>
              <a:gd name="T8" fmla="*/ 2147483647 w 50"/>
              <a:gd name="T9" fmla="*/ 2147483647 h 42"/>
              <a:gd name="T10" fmla="*/ 2147483647 w 50"/>
              <a:gd name="T11" fmla="*/ 2147483647 h 42"/>
              <a:gd name="T12" fmla="*/ 2147483647 w 50"/>
              <a:gd name="T13" fmla="*/ 2147483647 h 42"/>
              <a:gd name="T14" fmla="*/ 2147483647 w 50"/>
              <a:gd name="T15" fmla="*/ 2147483647 h 42"/>
              <a:gd name="T16" fmla="*/ 2147483647 w 50"/>
              <a:gd name="T17" fmla="*/ 2147483647 h 42"/>
              <a:gd name="T18" fmla="*/ 2147483647 w 50"/>
              <a:gd name="T19" fmla="*/ 2147483647 h 42"/>
              <a:gd name="T20" fmla="*/ 2147483647 w 50"/>
              <a:gd name="T21" fmla="*/ 2147483647 h 42"/>
              <a:gd name="T22" fmla="*/ 2147483647 w 50"/>
              <a:gd name="T23" fmla="*/ 2147483647 h 42"/>
              <a:gd name="T24" fmla="*/ 0 w 50"/>
              <a:gd name="T25" fmla="*/ 2147483647 h 42"/>
              <a:gd name="T26" fmla="*/ 2147483647 w 50"/>
              <a:gd name="T27" fmla="*/ 2147483647 h 42"/>
              <a:gd name="T28" fmla="*/ 2147483647 w 50"/>
              <a:gd name="T29" fmla="*/ 2147483647 h 42"/>
              <a:gd name="T30" fmla="*/ 2147483647 w 50"/>
              <a:gd name="T31" fmla="*/ 2147483647 h 42"/>
              <a:gd name="T32" fmla="*/ 2147483647 w 50"/>
              <a:gd name="T33" fmla="*/ 2147483647 h 42"/>
              <a:gd name="T34" fmla="*/ 2147483647 w 50"/>
              <a:gd name="T35" fmla="*/ 2147483647 h 42"/>
              <a:gd name="T36" fmla="*/ 2147483647 w 50"/>
              <a:gd name="T37" fmla="*/ 0 h 42"/>
              <a:gd name="T38" fmla="*/ 2147483647 w 50"/>
              <a:gd name="T39" fmla="*/ 2147483647 h 42"/>
              <a:gd name="T40" fmla="*/ 2147483647 w 50"/>
              <a:gd name="T41" fmla="*/ 2147483647 h 42"/>
              <a:gd name="T42" fmla="*/ 2147483647 w 50"/>
              <a:gd name="T43" fmla="*/ 2147483647 h 42"/>
              <a:gd name="T44" fmla="*/ 2147483647 w 50"/>
              <a:gd name="T45" fmla="*/ 2147483647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42"/>
              <a:gd name="T71" fmla="*/ 50 w 50"/>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42">
                <a:moveTo>
                  <a:pt x="50" y="15"/>
                </a:moveTo>
                <a:lnTo>
                  <a:pt x="48" y="23"/>
                </a:lnTo>
                <a:lnTo>
                  <a:pt x="44" y="31"/>
                </a:lnTo>
                <a:lnTo>
                  <a:pt x="42" y="35"/>
                </a:lnTo>
                <a:lnTo>
                  <a:pt x="40" y="38"/>
                </a:lnTo>
                <a:lnTo>
                  <a:pt x="36" y="40"/>
                </a:lnTo>
                <a:lnTo>
                  <a:pt x="33" y="42"/>
                </a:lnTo>
                <a:lnTo>
                  <a:pt x="31" y="40"/>
                </a:lnTo>
                <a:lnTo>
                  <a:pt x="27" y="40"/>
                </a:lnTo>
                <a:lnTo>
                  <a:pt x="25" y="38"/>
                </a:lnTo>
                <a:lnTo>
                  <a:pt x="25" y="35"/>
                </a:lnTo>
                <a:lnTo>
                  <a:pt x="11" y="33"/>
                </a:lnTo>
                <a:lnTo>
                  <a:pt x="0" y="29"/>
                </a:lnTo>
                <a:lnTo>
                  <a:pt x="2" y="23"/>
                </a:lnTo>
                <a:lnTo>
                  <a:pt x="4" y="15"/>
                </a:lnTo>
                <a:lnTo>
                  <a:pt x="10" y="13"/>
                </a:lnTo>
                <a:lnTo>
                  <a:pt x="13" y="10"/>
                </a:lnTo>
                <a:lnTo>
                  <a:pt x="15" y="4"/>
                </a:lnTo>
                <a:lnTo>
                  <a:pt x="19" y="0"/>
                </a:lnTo>
                <a:lnTo>
                  <a:pt x="23" y="6"/>
                </a:lnTo>
                <a:lnTo>
                  <a:pt x="33" y="10"/>
                </a:lnTo>
                <a:lnTo>
                  <a:pt x="42" y="13"/>
                </a:lnTo>
                <a:lnTo>
                  <a:pt x="50" y="15"/>
                </a:lnTo>
                <a:close/>
              </a:path>
            </a:pathLst>
          </a:custGeom>
          <a:solidFill>
            <a:srgbClr val="FFCC66"/>
          </a:solidFill>
          <a:ln w="9525">
            <a:noFill/>
            <a:round/>
            <a:headEnd/>
            <a:tailEnd/>
          </a:ln>
        </p:spPr>
        <p:txBody>
          <a:bodyPr/>
          <a:lstStyle/>
          <a:p>
            <a:endParaRPr lang="it-IT"/>
          </a:p>
        </p:txBody>
      </p:sp>
      <p:sp>
        <p:nvSpPr>
          <p:cNvPr id="15807" name="Freeform 756"/>
          <p:cNvSpPr>
            <a:spLocks noChangeAspect="1"/>
          </p:cNvSpPr>
          <p:nvPr/>
        </p:nvSpPr>
        <p:spPr bwMode="auto">
          <a:xfrm>
            <a:off x="6580188" y="3357563"/>
            <a:ext cx="85725" cy="69850"/>
          </a:xfrm>
          <a:custGeom>
            <a:avLst/>
            <a:gdLst>
              <a:gd name="T0" fmla="*/ 2147483647 w 50"/>
              <a:gd name="T1" fmla="*/ 2147483647 h 42"/>
              <a:gd name="T2" fmla="*/ 2147483647 w 50"/>
              <a:gd name="T3" fmla="*/ 2147483647 h 42"/>
              <a:gd name="T4" fmla="*/ 2147483647 w 50"/>
              <a:gd name="T5" fmla="*/ 2147483647 h 42"/>
              <a:gd name="T6" fmla="*/ 2147483647 w 50"/>
              <a:gd name="T7" fmla="*/ 2147483647 h 42"/>
              <a:gd name="T8" fmla="*/ 2147483647 w 50"/>
              <a:gd name="T9" fmla="*/ 2147483647 h 42"/>
              <a:gd name="T10" fmla="*/ 2147483647 w 50"/>
              <a:gd name="T11" fmla="*/ 2147483647 h 42"/>
              <a:gd name="T12" fmla="*/ 2147483647 w 50"/>
              <a:gd name="T13" fmla="*/ 2147483647 h 42"/>
              <a:gd name="T14" fmla="*/ 2147483647 w 50"/>
              <a:gd name="T15" fmla="*/ 2147483647 h 42"/>
              <a:gd name="T16" fmla="*/ 2147483647 w 50"/>
              <a:gd name="T17" fmla="*/ 2147483647 h 42"/>
              <a:gd name="T18" fmla="*/ 2147483647 w 50"/>
              <a:gd name="T19" fmla="*/ 2147483647 h 42"/>
              <a:gd name="T20" fmla="*/ 2147483647 w 50"/>
              <a:gd name="T21" fmla="*/ 2147483647 h 42"/>
              <a:gd name="T22" fmla="*/ 2147483647 w 50"/>
              <a:gd name="T23" fmla="*/ 2147483647 h 42"/>
              <a:gd name="T24" fmla="*/ 0 w 50"/>
              <a:gd name="T25" fmla="*/ 2147483647 h 42"/>
              <a:gd name="T26" fmla="*/ 2147483647 w 50"/>
              <a:gd name="T27" fmla="*/ 2147483647 h 42"/>
              <a:gd name="T28" fmla="*/ 2147483647 w 50"/>
              <a:gd name="T29" fmla="*/ 2147483647 h 42"/>
              <a:gd name="T30" fmla="*/ 2147483647 w 50"/>
              <a:gd name="T31" fmla="*/ 2147483647 h 42"/>
              <a:gd name="T32" fmla="*/ 2147483647 w 50"/>
              <a:gd name="T33" fmla="*/ 2147483647 h 42"/>
              <a:gd name="T34" fmla="*/ 2147483647 w 50"/>
              <a:gd name="T35" fmla="*/ 2147483647 h 42"/>
              <a:gd name="T36" fmla="*/ 2147483647 w 50"/>
              <a:gd name="T37" fmla="*/ 0 h 42"/>
              <a:gd name="T38" fmla="*/ 2147483647 w 50"/>
              <a:gd name="T39" fmla="*/ 2147483647 h 42"/>
              <a:gd name="T40" fmla="*/ 2147483647 w 50"/>
              <a:gd name="T41" fmla="*/ 2147483647 h 42"/>
              <a:gd name="T42" fmla="*/ 2147483647 w 50"/>
              <a:gd name="T43" fmla="*/ 2147483647 h 42"/>
              <a:gd name="T44" fmla="*/ 2147483647 w 50"/>
              <a:gd name="T45" fmla="*/ 2147483647 h 42"/>
              <a:gd name="T46" fmla="*/ 2147483647 w 50"/>
              <a:gd name="T47" fmla="*/ 2147483647 h 42"/>
              <a:gd name="T48" fmla="*/ 2147483647 w 50"/>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42"/>
              <a:gd name="T77" fmla="*/ 50 w 50"/>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42">
                <a:moveTo>
                  <a:pt x="50" y="15"/>
                </a:moveTo>
                <a:lnTo>
                  <a:pt x="48" y="23"/>
                </a:lnTo>
                <a:lnTo>
                  <a:pt x="44" y="31"/>
                </a:lnTo>
                <a:lnTo>
                  <a:pt x="42" y="35"/>
                </a:lnTo>
                <a:lnTo>
                  <a:pt x="40" y="38"/>
                </a:lnTo>
                <a:lnTo>
                  <a:pt x="36" y="40"/>
                </a:lnTo>
                <a:lnTo>
                  <a:pt x="33" y="42"/>
                </a:lnTo>
                <a:lnTo>
                  <a:pt x="31" y="40"/>
                </a:lnTo>
                <a:lnTo>
                  <a:pt x="27" y="40"/>
                </a:lnTo>
                <a:lnTo>
                  <a:pt x="25" y="38"/>
                </a:lnTo>
                <a:lnTo>
                  <a:pt x="25" y="35"/>
                </a:lnTo>
                <a:lnTo>
                  <a:pt x="11" y="33"/>
                </a:lnTo>
                <a:lnTo>
                  <a:pt x="0" y="29"/>
                </a:lnTo>
                <a:lnTo>
                  <a:pt x="2" y="23"/>
                </a:lnTo>
                <a:lnTo>
                  <a:pt x="4" y="15"/>
                </a:lnTo>
                <a:lnTo>
                  <a:pt x="10" y="13"/>
                </a:lnTo>
                <a:lnTo>
                  <a:pt x="13" y="10"/>
                </a:lnTo>
                <a:lnTo>
                  <a:pt x="15" y="4"/>
                </a:lnTo>
                <a:lnTo>
                  <a:pt x="19" y="0"/>
                </a:lnTo>
                <a:lnTo>
                  <a:pt x="23" y="6"/>
                </a:lnTo>
                <a:lnTo>
                  <a:pt x="33" y="10"/>
                </a:lnTo>
                <a:lnTo>
                  <a:pt x="42" y="13"/>
                </a:lnTo>
                <a:lnTo>
                  <a:pt x="50" y="15"/>
                </a:lnTo>
                <a:close/>
              </a:path>
            </a:pathLst>
          </a:custGeom>
          <a:solidFill>
            <a:srgbClr val="FFCC66"/>
          </a:solidFill>
          <a:ln w="0">
            <a:solidFill>
              <a:srgbClr val="6600FF"/>
            </a:solidFill>
            <a:round/>
            <a:headEnd/>
            <a:tailEnd/>
          </a:ln>
        </p:spPr>
        <p:txBody>
          <a:bodyPr/>
          <a:lstStyle/>
          <a:p>
            <a:endParaRPr lang="it-IT"/>
          </a:p>
        </p:txBody>
      </p:sp>
      <p:sp>
        <p:nvSpPr>
          <p:cNvPr id="15808" name="Freeform 757"/>
          <p:cNvSpPr>
            <a:spLocks noChangeAspect="1"/>
          </p:cNvSpPr>
          <p:nvPr/>
        </p:nvSpPr>
        <p:spPr bwMode="auto">
          <a:xfrm>
            <a:off x="6570663" y="3435350"/>
            <a:ext cx="149225" cy="168275"/>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2147483647 h 100"/>
              <a:gd name="T16" fmla="*/ 2147483647 w 88"/>
              <a:gd name="T17" fmla="*/ 2147483647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2147483647 w 88"/>
              <a:gd name="T27" fmla="*/ 2147483647 h 100"/>
              <a:gd name="T28" fmla="*/ 2147483647 w 88"/>
              <a:gd name="T29" fmla="*/ 0 h 100"/>
              <a:gd name="T30" fmla="*/ 2147483647 w 88"/>
              <a:gd name="T31" fmla="*/ 0 h 100"/>
              <a:gd name="T32" fmla="*/ 2147483647 w 88"/>
              <a:gd name="T33" fmla="*/ 0 h 100"/>
              <a:gd name="T34" fmla="*/ 2147483647 w 88"/>
              <a:gd name="T35" fmla="*/ 0 h 100"/>
              <a:gd name="T36" fmla="*/ 2147483647 w 88"/>
              <a:gd name="T37" fmla="*/ 2147483647 h 100"/>
              <a:gd name="T38" fmla="*/ 0 w 88"/>
              <a:gd name="T39" fmla="*/ 2147483647 h 100"/>
              <a:gd name="T40" fmla="*/ 0 w 88"/>
              <a:gd name="T41" fmla="*/ 2147483647 h 100"/>
              <a:gd name="T42" fmla="*/ 2147483647 w 88"/>
              <a:gd name="T43" fmla="*/ 2147483647 h 100"/>
              <a:gd name="T44" fmla="*/ 2147483647 w 88"/>
              <a:gd name="T45" fmla="*/ 2147483647 h 100"/>
              <a:gd name="T46" fmla="*/ 2147483647 w 88"/>
              <a:gd name="T47" fmla="*/ 2147483647 h 100"/>
              <a:gd name="T48" fmla="*/ 2147483647 w 88"/>
              <a:gd name="T49" fmla="*/ 2147483647 h 100"/>
              <a:gd name="T50" fmla="*/ 2147483647 w 88"/>
              <a:gd name="T51" fmla="*/ 2147483647 h 100"/>
              <a:gd name="T52" fmla="*/ 2147483647 w 88"/>
              <a:gd name="T53" fmla="*/ 2147483647 h 100"/>
              <a:gd name="T54" fmla="*/ 2147483647 w 88"/>
              <a:gd name="T55" fmla="*/ 2147483647 h 100"/>
              <a:gd name="T56" fmla="*/ 2147483647 w 88"/>
              <a:gd name="T57" fmla="*/ 2147483647 h 100"/>
              <a:gd name="T58" fmla="*/ 2147483647 w 88"/>
              <a:gd name="T59" fmla="*/ 2147483647 h 100"/>
              <a:gd name="T60" fmla="*/ 2147483647 w 88"/>
              <a:gd name="T61" fmla="*/ 2147483647 h 100"/>
              <a:gd name="T62" fmla="*/ 2147483647 w 88"/>
              <a:gd name="T63" fmla="*/ 2147483647 h 100"/>
              <a:gd name="T64" fmla="*/ 2147483647 w 88"/>
              <a:gd name="T65" fmla="*/ 2147483647 h 100"/>
              <a:gd name="T66" fmla="*/ 2147483647 w 88"/>
              <a:gd name="T67" fmla="*/ 2147483647 h 100"/>
              <a:gd name="T68" fmla="*/ 2147483647 w 88"/>
              <a:gd name="T69" fmla="*/ 2147483647 h 100"/>
              <a:gd name="T70" fmla="*/ 2147483647 w 88"/>
              <a:gd name="T71" fmla="*/ 2147483647 h 100"/>
              <a:gd name="T72" fmla="*/ 2147483647 w 88"/>
              <a:gd name="T73" fmla="*/ 2147483647 h 100"/>
              <a:gd name="T74" fmla="*/ 2147483647 w 88"/>
              <a:gd name="T75" fmla="*/ 2147483647 h 100"/>
              <a:gd name="T76" fmla="*/ 2147483647 w 88"/>
              <a:gd name="T77" fmla="*/ 2147483647 h 100"/>
              <a:gd name="T78" fmla="*/ 2147483647 w 88"/>
              <a:gd name="T79" fmla="*/ 2147483647 h 100"/>
              <a:gd name="T80" fmla="*/ 2147483647 w 88"/>
              <a:gd name="T81" fmla="*/ 2147483647 h 100"/>
              <a:gd name="T82" fmla="*/ 2147483647 w 88"/>
              <a:gd name="T83" fmla="*/ 2147483647 h 100"/>
              <a:gd name="T84" fmla="*/ 2147483647 w 88"/>
              <a:gd name="T85" fmla="*/ 2147483647 h 100"/>
              <a:gd name="T86" fmla="*/ 2147483647 w 88"/>
              <a:gd name="T87" fmla="*/ 2147483647 h 100"/>
              <a:gd name="T88" fmla="*/ 2147483647 w 88"/>
              <a:gd name="T89" fmla="*/ 2147483647 h 100"/>
              <a:gd name="T90" fmla="*/ 2147483647 w 88"/>
              <a:gd name="T91" fmla="*/ 2147483647 h 1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
              <a:gd name="T139" fmla="*/ 0 h 100"/>
              <a:gd name="T140" fmla="*/ 88 w 88"/>
              <a:gd name="T141" fmla="*/ 100 h 1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 h="100">
                <a:moveTo>
                  <a:pt x="88" y="71"/>
                </a:moveTo>
                <a:lnTo>
                  <a:pt x="73" y="48"/>
                </a:lnTo>
                <a:lnTo>
                  <a:pt x="71" y="54"/>
                </a:lnTo>
                <a:lnTo>
                  <a:pt x="65" y="58"/>
                </a:lnTo>
                <a:lnTo>
                  <a:pt x="62" y="54"/>
                </a:lnTo>
                <a:lnTo>
                  <a:pt x="60" y="48"/>
                </a:lnTo>
                <a:lnTo>
                  <a:pt x="67" y="35"/>
                </a:lnTo>
                <a:lnTo>
                  <a:pt x="73" y="19"/>
                </a:lnTo>
                <a:lnTo>
                  <a:pt x="39" y="19"/>
                </a:lnTo>
                <a:lnTo>
                  <a:pt x="35" y="19"/>
                </a:lnTo>
                <a:lnTo>
                  <a:pt x="31" y="15"/>
                </a:lnTo>
                <a:lnTo>
                  <a:pt x="29" y="12"/>
                </a:lnTo>
                <a:lnTo>
                  <a:pt x="29" y="6"/>
                </a:lnTo>
                <a:lnTo>
                  <a:pt x="23" y="4"/>
                </a:lnTo>
                <a:lnTo>
                  <a:pt x="19" y="0"/>
                </a:lnTo>
                <a:lnTo>
                  <a:pt x="16" y="0"/>
                </a:lnTo>
                <a:lnTo>
                  <a:pt x="10" y="0"/>
                </a:lnTo>
                <a:lnTo>
                  <a:pt x="6" y="0"/>
                </a:lnTo>
                <a:lnTo>
                  <a:pt x="4" y="2"/>
                </a:lnTo>
                <a:lnTo>
                  <a:pt x="0" y="4"/>
                </a:lnTo>
                <a:lnTo>
                  <a:pt x="0" y="8"/>
                </a:lnTo>
                <a:lnTo>
                  <a:pt x="6" y="15"/>
                </a:lnTo>
                <a:lnTo>
                  <a:pt x="16" y="21"/>
                </a:lnTo>
                <a:lnTo>
                  <a:pt x="12" y="25"/>
                </a:lnTo>
                <a:lnTo>
                  <a:pt x="8" y="27"/>
                </a:lnTo>
                <a:lnTo>
                  <a:pt x="4" y="33"/>
                </a:lnTo>
                <a:lnTo>
                  <a:pt x="2" y="37"/>
                </a:lnTo>
                <a:lnTo>
                  <a:pt x="4" y="40"/>
                </a:lnTo>
                <a:lnTo>
                  <a:pt x="10" y="46"/>
                </a:lnTo>
                <a:lnTo>
                  <a:pt x="16" y="50"/>
                </a:lnTo>
                <a:lnTo>
                  <a:pt x="21" y="50"/>
                </a:lnTo>
                <a:lnTo>
                  <a:pt x="31" y="84"/>
                </a:lnTo>
                <a:lnTo>
                  <a:pt x="33" y="79"/>
                </a:lnTo>
                <a:lnTo>
                  <a:pt x="37" y="77"/>
                </a:lnTo>
                <a:lnTo>
                  <a:pt x="42" y="75"/>
                </a:lnTo>
                <a:lnTo>
                  <a:pt x="48" y="73"/>
                </a:lnTo>
                <a:lnTo>
                  <a:pt x="48" y="69"/>
                </a:lnTo>
                <a:lnTo>
                  <a:pt x="48" y="65"/>
                </a:lnTo>
                <a:lnTo>
                  <a:pt x="56" y="65"/>
                </a:lnTo>
                <a:lnTo>
                  <a:pt x="62" y="65"/>
                </a:lnTo>
                <a:lnTo>
                  <a:pt x="65" y="81"/>
                </a:lnTo>
                <a:lnTo>
                  <a:pt x="75" y="100"/>
                </a:lnTo>
                <a:lnTo>
                  <a:pt x="83" y="94"/>
                </a:lnTo>
                <a:lnTo>
                  <a:pt x="85" y="88"/>
                </a:lnTo>
                <a:lnTo>
                  <a:pt x="87" y="81"/>
                </a:lnTo>
                <a:lnTo>
                  <a:pt x="88" y="71"/>
                </a:lnTo>
                <a:close/>
              </a:path>
            </a:pathLst>
          </a:custGeom>
          <a:solidFill>
            <a:srgbClr val="FFCC66"/>
          </a:solidFill>
          <a:ln w="9525">
            <a:noFill/>
            <a:round/>
            <a:headEnd/>
            <a:tailEnd/>
          </a:ln>
        </p:spPr>
        <p:txBody>
          <a:bodyPr/>
          <a:lstStyle/>
          <a:p>
            <a:endParaRPr lang="it-IT"/>
          </a:p>
        </p:txBody>
      </p:sp>
      <p:sp>
        <p:nvSpPr>
          <p:cNvPr id="15809" name="Freeform 758"/>
          <p:cNvSpPr>
            <a:spLocks noChangeAspect="1"/>
          </p:cNvSpPr>
          <p:nvPr/>
        </p:nvSpPr>
        <p:spPr bwMode="auto">
          <a:xfrm>
            <a:off x="6934200" y="3551238"/>
            <a:ext cx="234950" cy="280987"/>
          </a:xfrm>
          <a:custGeom>
            <a:avLst/>
            <a:gdLst>
              <a:gd name="T0" fmla="*/ 2147483647 w 138"/>
              <a:gd name="T1" fmla="*/ 0 h 165"/>
              <a:gd name="T2" fmla="*/ 2147483647 w 138"/>
              <a:gd name="T3" fmla="*/ 2147483647 h 165"/>
              <a:gd name="T4" fmla="*/ 2147483647 w 138"/>
              <a:gd name="T5" fmla="*/ 2147483647 h 165"/>
              <a:gd name="T6" fmla="*/ 2147483647 w 138"/>
              <a:gd name="T7" fmla="*/ 2147483647 h 165"/>
              <a:gd name="T8" fmla="*/ 0 w 138"/>
              <a:gd name="T9" fmla="*/ 2147483647 h 165"/>
              <a:gd name="T10" fmla="*/ 0 w 138"/>
              <a:gd name="T11" fmla="*/ 2147483647 h 165"/>
              <a:gd name="T12" fmla="*/ 2147483647 w 138"/>
              <a:gd name="T13" fmla="*/ 2147483647 h 165"/>
              <a:gd name="T14" fmla="*/ 2147483647 w 138"/>
              <a:gd name="T15" fmla="*/ 2147483647 h 165"/>
              <a:gd name="T16" fmla="*/ 2147483647 w 138"/>
              <a:gd name="T17" fmla="*/ 2147483647 h 165"/>
              <a:gd name="T18" fmla="*/ 2147483647 w 138"/>
              <a:gd name="T19" fmla="*/ 2147483647 h 165"/>
              <a:gd name="T20" fmla="*/ 2147483647 w 138"/>
              <a:gd name="T21" fmla="*/ 2147483647 h 165"/>
              <a:gd name="T22" fmla="*/ 2147483647 w 138"/>
              <a:gd name="T23" fmla="*/ 2147483647 h 165"/>
              <a:gd name="T24" fmla="*/ 2147483647 w 138"/>
              <a:gd name="T25" fmla="*/ 2147483647 h 165"/>
              <a:gd name="T26" fmla="*/ 2147483647 w 138"/>
              <a:gd name="T27" fmla="*/ 2147483647 h 165"/>
              <a:gd name="T28" fmla="*/ 2147483647 w 138"/>
              <a:gd name="T29" fmla="*/ 2147483647 h 165"/>
              <a:gd name="T30" fmla="*/ 2147483647 w 138"/>
              <a:gd name="T31" fmla="*/ 2147483647 h 165"/>
              <a:gd name="T32" fmla="*/ 2147483647 w 138"/>
              <a:gd name="T33" fmla="*/ 2147483647 h 165"/>
              <a:gd name="T34" fmla="*/ 2147483647 w 138"/>
              <a:gd name="T35" fmla="*/ 2147483647 h 165"/>
              <a:gd name="T36" fmla="*/ 2147483647 w 138"/>
              <a:gd name="T37" fmla="*/ 2147483647 h 165"/>
              <a:gd name="T38" fmla="*/ 2147483647 w 138"/>
              <a:gd name="T39" fmla="*/ 2147483647 h 165"/>
              <a:gd name="T40" fmla="*/ 2147483647 w 138"/>
              <a:gd name="T41" fmla="*/ 2147483647 h 165"/>
              <a:gd name="T42" fmla="*/ 2147483647 w 138"/>
              <a:gd name="T43" fmla="*/ 2147483647 h 165"/>
              <a:gd name="T44" fmla="*/ 2147483647 w 138"/>
              <a:gd name="T45" fmla="*/ 2147483647 h 165"/>
              <a:gd name="T46" fmla="*/ 2147483647 w 138"/>
              <a:gd name="T47" fmla="*/ 2147483647 h 165"/>
              <a:gd name="T48" fmla="*/ 2147483647 w 138"/>
              <a:gd name="T49" fmla="*/ 2147483647 h 165"/>
              <a:gd name="T50" fmla="*/ 2147483647 w 138"/>
              <a:gd name="T51" fmla="*/ 2147483647 h 165"/>
              <a:gd name="T52" fmla="*/ 2147483647 w 138"/>
              <a:gd name="T53" fmla="*/ 2147483647 h 165"/>
              <a:gd name="T54" fmla="*/ 2147483647 w 138"/>
              <a:gd name="T55" fmla="*/ 2147483647 h 165"/>
              <a:gd name="T56" fmla="*/ 2147483647 w 138"/>
              <a:gd name="T57" fmla="*/ 2147483647 h 165"/>
              <a:gd name="T58" fmla="*/ 2147483647 w 138"/>
              <a:gd name="T59" fmla="*/ 2147483647 h 165"/>
              <a:gd name="T60" fmla="*/ 2147483647 w 138"/>
              <a:gd name="T61" fmla="*/ 2147483647 h 165"/>
              <a:gd name="T62" fmla="*/ 2147483647 w 138"/>
              <a:gd name="T63" fmla="*/ 2147483647 h 165"/>
              <a:gd name="T64" fmla="*/ 2147483647 w 138"/>
              <a:gd name="T65" fmla="*/ 2147483647 h 165"/>
              <a:gd name="T66" fmla="*/ 2147483647 w 138"/>
              <a:gd name="T67" fmla="*/ 2147483647 h 165"/>
              <a:gd name="T68" fmla="*/ 2147483647 w 138"/>
              <a:gd name="T69" fmla="*/ 2147483647 h 165"/>
              <a:gd name="T70" fmla="*/ 2147483647 w 138"/>
              <a:gd name="T71" fmla="*/ 2147483647 h 165"/>
              <a:gd name="T72" fmla="*/ 2147483647 w 138"/>
              <a:gd name="T73" fmla="*/ 2147483647 h 165"/>
              <a:gd name="T74" fmla="*/ 2147483647 w 138"/>
              <a:gd name="T75" fmla="*/ 2147483647 h 165"/>
              <a:gd name="T76" fmla="*/ 2147483647 w 138"/>
              <a:gd name="T77" fmla="*/ 2147483647 h 165"/>
              <a:gd name="T78" fmla="*/ 2147483647 w 138"/>
              <a:gd name="T79" fmla="*/ 2147483647 h 165"/>
              <a:gd name="T80" fmla="*/ 2147483647 w 138"/>
              <a:gd name="T81" fmla="*/ 2147483647 h 165"/>
              <a:gd name="T82" fmla="*/ 2147483647 w 138"/>
              <a:gd name="T83" fmla="*/ 2147483647 h 165"/>
              <a:gd name="T84" fmla="*/ 2147483647 w 138"/>
              <a:gd name="T85" fmla="*/ 2147483647 h 165"/>
              <a:gd name="T86" fmla="*/ 2147483647 w 138"/>
              <a:gd name="T87" fmla="*/ 2147483647 h 165"/>
              <a:gd name="T88" fmla="*/ 2147483647 w 138"/>
              <a:gd name="T89" fmla="*/ 2147483647 h 165"/>
              <a:gd name="T90" fmla="*/ 2147483647 w 138"/>
              <a:gd name="T91" fmla="*/ 2147483647 h 165"/>
              <a:gd name="T92" fmla="*/ 2147483647 w 138"/>
              <a:gd name="T93" fmla="*/ 2147483647 h 165"/>
              <a:gd name="T94" fmla="*/ 2147483647 w 138"/>
              <a:gd name="T95" fmla="*/ 2147483647 h 165"/>
              <a:gd name="T96" fmla="*/ 2147483647 w 138"/>
              <a:gd name="T97" fmla="*/ 2147483647 h 165"/>
              <a:gd name="T98" fmla="*/ 2147483647 w 138"/>
              <a:gd name="T99" fmla="*/ 2147483647 h 165"/>
              <a:gd name="T100" fmla="*/ 2147483647 w 138"/>
              <a:gd name="T101" fmla="*/ 2147483647 h 165"/>
              <a:gd name="T102" fmla="*/ 2147483647 w 138"/>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165"/>
              <a:gd name="T158" fmla="*/ 138 w 138"/>
              <a:gd name="T159" fmla="*/ 165 h 16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165">
                <a:moveTo>
                  <a:pt x="35" y="0"/>
                </a:moveTo>
                <a:lnTo>
                  <a:pt x="23" y="8"/>
                </a:lnTo>
                <a:lnTo>
                  <a:pt x="12" y="15"/>
                </a:lnTo>
                <a:lnTo>
                  <a:pt x="6" y="29"/>
                </a:lnTo>
                <a:lnTo>
                  <a:pt x="0" y="46"/>
                </a:lnTo>
                <a:lnTo>
                  <a:pt x="0" y="44"/>
                </a:lnTo>
                <a:lnTo>
                  <a:pt x="10" y="52"/>
                </a:lnTo>
                <a:lnTo>
                  <a:pt x="19" y="56"/>
                </a:lnTo>
                <a:lnTo>
                  <a:pt x="23" y="81"/>
                </a:lnTo>
                <a:lnTo>
                  <a:pt x="29" y="98"/>
                </a:lnTo>
                <a:lnTo>
                  <a:pt x="33" y="96"/>
                </a:lnTo>
                <a:lnTo>
                  <a:pt x="37" y="90"/>
                </a:lnTo>
                <a:lnTo>
                  <a:pt x="37" y="86"/>
                </a:lnTo>
                <a:lnTo>
                  <a:pt x="38" y="83"/>
                </a:lnTo>
                <a:lnTo>
                  <a:pt x="44" y="86"/>
                </a:lnTo>
                <a:lnTo>
                  <a:pt x="50" y="88"/>
                </a:lnTo>
                <a:lnTo>
                  <a:pt x="56" y="83"/>
                </a:lnTo>
                <a:lnTo>
                  <a:pt x="63" y="77"/>
                </a:lnTo>
                <a:lnTo>
                  <a:pt x="67" y="77"/>
                </a:lnTo>
                <a:lnTo>
                  <a:pt x="71" y="81"/>
                </a:lnTo>
                <a:lnTo>
                  <a:pt x="73" y="83"/>
                </a:lnTo>
                <a:lnTo>
                  <a:pt x="75" y="86"/>
                </a:lnTo>
                <a:lnTo>
                  <a:pt x="84" y="100"/>
                </a:lnTo>
                <a:lnTo>
                  <a:pt x="96" y="115"/>
                </a:lnTo>
                <a:lnTo>
                  <a:pt x="100" y="123"/>
                </a:lnTo>
                <a:lnTo>
                  <a:pt x="104" y="129"/>
                </a:lnTo>
                <a:lnTo>
                  <a:pt x="108" y="136"/>
                </a:lnTo>
                <a:lnTo>
                  <a:pt x="108" y="144"/>
                </a:lnTo>
                <a:lnTo>
                  <a:pt x="104" y="152"/>
                </a:lnTo>
                <a:lnTo>
                  <a:pt x="100" y="156"/>
                </a:lnTo>
                <a:lnTo>
                  <a:pt x="109" y="159"/>
                </a:lnTo>
                <a:lnTo>
                  <a:pt x="115" y="165"/>
                </a:lnTo>
                <a:lnTo>
                  <a:pt x="117" y="161"/>
                </a:lnTo>
                <a:lnTo>
                  <a:pt x="119" y="157"/>
                </a:lnTo>
                <a:lnTo>
                  <a:pt x="123" y="156"/>
                </a:lnTo>
                <a:lnTo>
                  <a:pt x="125" y="156"/>
                </a:lnTo>
                <a:lnTo>
                  <a:pt x="131" y="156"/>
                </a:lnTo>
                <a:lnTo>
                  <a:pt x="138" y="156"/>
                </a:lnTo>
                <a:lnTo>
                  <a:pt x="138" y="140"/>
                </a:lnTo>
                <a:lnTo>
                  <a:pt x="134" y="129"/>
                </a:lnTo>
                <a:lnTo>
                  <a:pt x="131" y="119"/>
                </a:lnTo>
                <a:lnTo>
                  <a:pt x="125" y="109"/>
                </a:lnTo>
                <a:lnTo>
                  <a:pt x="109" y="96"/>
                </a:lnTo>
                <a:lnTo>
                  <a:pt x="94" y="81"/>
                </a:lnTo>
                <a:lnTo>
                  <a:pt x="83" y="71"/>
                </a:lnTo>
                <a:lnTo>
                  <a:pt x="71" y="58"/>
                </a:lnTo>
                <a:lnTo>
                  <a:pt x="61" y="46"/>
                </a:lnTo>
                <a:lnTo>
                  <a:pt x="52" y="33"/>
                </a:lnTo>
                <a:lnTo>
                  <a:pt x="46" y="25"/>
                </a:lnTo>
                <a:lnTo>
                  <a:pt x="40" y="17"/>
                </a:lnTo>
                <a:lnTo>
                  <a:pt x="37" y="10"/>
                </a:lnTo>
                <a:lnTo>
                  <a:pt x="35" y="0"/>
                </a:lnTo>
                <a:close/>
              </a:path>
            </a:pathLst>
          </a:custGeom>
          <a:solidFill>
            <a:srgbClr val="FFCC66"/>
          </a:solidFill>
          <a:ln w="9525">
            <a:noFill/>
            <a:round/>
            <a:headEnd/>
            <a:tailEnd/>
          </a:ln>
        </p:spPr>
        <p:txBody>
          <a:bodyPr/>
          <a:lstStyle/>
          <a:p>
            <a:endParaRPr lang="it-IT"/>
          </a:p>
        </p:txBody>
      </p:sp>
      <p:sp>
        <p:nvSpPr>
          <p:cNvPr id="15810" name="Freeform 760"/>
          <p:cNvSpPr>
            <a:spLocks noChangeAspect="1"/>
          </p:cNvSpPr>
          <p:nvPr/>
        </p:nvSpPr>
        <p:spPr bwMode="auto">
          <a:xfrm>
            <a:off x="7032625" y="3816350"/>
            <a:ext cx="149225" cy="128588"/>
          </a:xfrm>
          <a:custGeom>
            <a:avLst/>
            <a:gdLst>
              <a:gd name="T0" fmla="*/ 2147483647 w 88"/>
              <a:gd name="T1" fmla="*/ 2147483647 h 76"/>
              <a:gd name="T2" fmla="*/ 2147483647 w 88"/>
              <a:gd name="T3" fmla="*/ 2147483647 h 76"/>
              <a:gd name="T4" fmla="*/ 2147483647 w 88"/>
              <a:gd name="T5" fmla="*/ 2147483647 h 76"/>
              <a:gd name="T6" fmla="*/ 2147483647 w 88"/>
              <a:gd name="T7" fmla="*/ 2147483647 h 76"/>
              <a:gd name="T8" fmla="*/ 2147483647 w 88"/>
              <a:gd name="T9" fmla="*/ 2147483647 h 76"/>
              <a:gd name="T10" fmla="*/ 2147483647 w 88"/>
              <a:gd name="T11" fmla="*/ 0 h 76"/>
              <a:gd name="T12" fmla="*/ 2147483647 w 88"/>
              <a:gd name="T13" fmla="*/ 0 h 76"/>
              <a:gd name="T14" fmla="*/ 2147483647 w 88"/>
              <a:gd name="T15" fmla="*/ 0 h 76"/>
              <a:gd name="T16" fmla="*/ 2147483647 w 88"/>
              <a:gd name="T17" fmla="*/ 0 h 76"/>
              <a:gd name="T18" fmla="*/ 2147483647 w 88"/>
              <a:gd name="T19" fmla="*/ 2147483647 h 76"/>
              <a:gd name="T20" fmla="*/ 2147483647 w 88"/>
              <a:gd name="T21" fmla="*/ 2147483647 h 76"/>
              <a:gd name="T22" fmla="*/ 2147483647 w 88"/>
              <a:gd name="T23" fmla="*/ 2147483647 h 76"/>
              <a:gd name="T24" fmla="*/ 2147483647 w 88"/>
              <a:gd name="T25" fmla="*/ 2147483647 h 76"/>
              <a:gd name="T26" fmla="*/ 2147483647 w 88"/>
              <a:gd name="T27" fmla="*/ 2147483647 h 76"/>
              <a:gd name="T28" fmla="*/ 2147483647 w 88"/>
              <a:gd name="T29" fmla="*/ 2147483647 h 76"/>
              <a:gd name="T30" fmla="*/ 2147483647 w 88"/>
              <a:gd name="T31" fmla="*/ 2147483647 h 76"/>
              <a:gd name="T32" fmla="*/ 2147483647 w 88"/>
              <a:gd name="T33" fmla="*/ 2147483647 h 76"/>
              <a:gd name="T34" fmla="*/ 2147483647 w 88"/>
              <a:gd name="T35" fmla="*/ 2147483647 h 76"/>
              <a:gd name="T36" fmla="*/ 2147483647 w 88"/>
              <a:gd name="T37" fmla="*/ 2147483647 h 76"/>
              <a:gd name="T38" fmla="*/ 2147483647 w 88"/>
              <a:gd name="T39" fmla="*/ 2147483647 h 76"/>
              <a:gd name="T40" fmla="*/ 2147483647 w 88"/>
              <a:gd name="T41" fmla="*/ 2147483647 h 76"/>
              <a:gd name="T42" fmla="*/ 2147483647 w 88"/>
              <a:gd name="T43" fmla="*/ 2147483647 h 76"/>
              <a:gd name="T44" fmla="*/ 2147483647 w 88"/>
              <a:gd name="T45" fmla="*/ 2147483647 h 76"/>
              <a:gd name="T46" fmla="*/ 0 w 88"/>
              <a:gd name="T47" fmla="*/ 2147483647 h 76"/>
              <a:gd name="T48" fmla="*/ 2147483647 w 88"/>
              <a:gd name="T49" fmla="*/ 2147483647 h 76"/>
              <a:gd name="T50" fmla="*/ 2147483647 w 88"/>
              <a:gd name="T51" fmla="*/ 2147483647 h 76"/>
              <a:gd name="T52" fmla="*/ 2147483647 w 88"/>
              <a:gd name="T53" fmla="*/ 2147483647 h 76"/>
              <a:gd name="T54" fmla="*/ 2147483647 w 88"/>
              <a:gd name="T55" fmla="*/ 2147483647 h 76"/>
              <a:gd name="T56" fmla="*/ 2147483647 w 88"/>
              <a:gd name="T57" fmla="*/ 2147483647 h 76"/>
              <a:gd name="T58" fmla="*/ 2147483647 w 88"/>
              <a:gd name="T59" fmla="*/ 2147483647 h 76"/>
              <a:gd name="T60" fmla="*/ 2147483647 w 88"/>
              <a:gd name="T61" fmla="*/ 2147483647 h 76"/>
              <a:gd name="T62" fmla="*/ 2147483647 w 88"/>
              <a:gd name="T63" fmla="*/ 2147483647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76"/>
              <a:gd name="T98" fmla="*/ 88 w 8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76">
                <a:moveTo>
                  <a:pt x="40" y="1"/>
                </a:moveTo>
                <a:lnTo>
                  <a:pt x="50" y="5"/>
                </a:lnTo>
                <a:lnTo>
                  <a:pt x="57" y="9"/>
                </a:lnTo>
                <a:lnTo>
                  <a:pt x="59" y="5"/>
                </a:lnTo>
                <a:lnTo>
                  <a:pt x="61" y="1"/>
                </a:lnTo>
                <a:lnTo>
                  <a:pt x="65" y="0"/>
                </a:lnTo>
                <a:lnTo>
                  <a:pt x="67" y="0"/>
                </a:lnTo>
                <a:lnTo>
                  <a:pt x="73" y="0"/>
                </a:lnTo>
                <a:lnTo>
                  <a:pt x="80" y="0"/>
                </a:lnTo>
                <a:lnTo>
                  <a:pt x="88" y="24"/>
                </a:lnTo>
                <a:lnTo>
                  <a:pt x="78" y="32"/>
                </a:lnTo>
                <a:lnTo>
                  <a:pt x="71" y="42"/>
                </a:lnTo>
                <a:lnTo>
                  <a:pt x="63" y="53"/>
                </a:lnTo>
                <a:lnTo>
                  <a:pt x="61" y="65"/>
                </a:lnTo>
                <a:lnTo>
                  <a:pt x="51" y="71"/>
                </a:lnTo>
                <a:lnTo>
                  <a:pt x="40" y="76"/>
                </a:lnTo>
                <a:lnTo>
                  <a:pt x="30" y="74"/>
                </a:lnTo>
                <a:lnTo>
                  <a:pt x="21" y="72"/>
                </a:lnTo>
                <a:lnTo>
                  <a:pt x="15" y="69"/>
                </a:lnTo>
                <a:lnTo>
                  <a:pt x="13" y="63"/>
                </a:lnTo>
                <a:lnTo>
                  <a:pt x="13" y="59"/>
                </a:lnTo>
                <a:lnTo>
                  <a:pt x="15" y="55"/>
                </a:lnTo>
                <a:lnTo>
                  <a:pt x="7" y="34"/>
                </a:lnTo>
                <a:lnTo>
                  <a:pt x="0" y="15"/>
                </a:lnTo>
                <a:lnTo>
                  <a:pt x="2" y="11"/>
                </a:lnTo>
                <a:lnTo>
                  <a:pt x="3" y="9"/>
                </a:lnTo>
                <a:lnTo>
                  <a:pt x="5" y="7"/>
                </a:lnTo>
                <a:lnTo>
                  <a:pt x="9" y="5"/>
                </a:lnTo>
                <a:lnTo>
                  <a:pt x="15" y="3"/>
                </a:lnTo>
                <a:lnTo>
                  <a:pt x="21" y="3"/>
                </a:lnTo>
                <a:lnTo>
                  <a:pt x="28" y="1"/>
                </a:lnTo>
                <a:lnTo>
                  <a:pt x="40" y="1"/>
                </a:lnTo>
                <a:close/>
              </a:path>
            </a:pathLst>
          </a:custGeom>
          <a:solidFill>
            <a:srgbClr val="FFCC66"/>
          </a:solidFill>
          <a:ln w="9525">
            <a:noFill/>
            <a:round/>
            <a:headEnd/>
            <a:tailEnd/>
          </a:ln>
        </p:spPr>
        <p:txBody>
          <a:bodyPr/>
          <a:lstStyle/>
          <a:p>
            <a:endParaRPr lang="it-IT"/>
          </a:p>
        </p:txBody>
      </p:sp>
      <p:sp>
        <p:nvSpPr>
          <p:cNvPr id="15811" name="Freeform 761"/>
          <p:cNvSpPr>
            <a:spLocks noChangeAspect="1"/>
          </p:cNvSpPr>
          <p:nvPr/>
        </p:nvSpPr>
        <p:spPr bwMode="auto">
          <a:xfrm>
            <a:off x="7032625" y="3816350"/>
            <a:ext cx="149225" cy="128588"/>
          </a:xfrm>
          <a:custGeom>
            <a:avLst/>
            <a:gdLst>
              <a:gd name="T0" fmla="*/ 2147483647 w 88"/>
              <a:gd name="T1" fmla="*/ 2147483647 h 76"/>
              <a:gd name="T2" fmla="*/ 2147483647 w 88"/>
              <a:gd name="T3" fmla="*/ 2147483647 h 76"/>
              <a:gd name="T4" fmla="*/ 2147483647 w 88"/>
              <a:gd name="T5" fmla="*/ 2147483647 h 76"/>
              <a:gd name="T6" fmla="*/ 2147483647 w 88"/>
              <a:gd name="T7" fmla="*/ 2147483647 h 76"/>
              <a:gd name="T8" fmla="*/ 2147483647 w 88"/>
              <a:gd name="T9" fmla="*/ 2147483647 h 76"/>
              <a:gd name="T10" fmla="*/ 2147483647 w 88"/>
              <a:gd name="T11" fmla="*/ 0 h 76"/>
              <a:gd name="T12" fmla="*/ 2147483647 w 88"/>
              <a:gd name="T13" fmla="*/ 0 h 76"/>
              <a:gd name="T14" fmla="*/ 2147483647 w 88"/>
              <a:gd name="T15" fmla="*/ 0 h 76"/>
              <a:gd name="T16" fmla="*/ 2147483647 w 88"/>
              <a:gd name="T17" fmla="*/ 0 h 76"/>
              <a:gd name="T18" fmla="*/ 2147483647 w 88"/>
              <a:gd name="T19" fmla="*/ 0 h 76"/>
              <a:gd name="T20" fmla="*/ 2147483647 w 88"/>
              <a:gd name="T21" fmla="*/ 2147483647 h 76"/>
              <a:gd name="T22" fmla="*/ 2147483647 w 88"/>
              <a:gd name="T23" fmla="*/ 2147483647 h 76"/>
              <a:gd name="T24" fmla="*/ 2147483647 w 88"/>
              <a:gd name="T25" fmla="*/ 2147483647 h 76"/>
              <a:gd name="T26" fmla="*/ 2147483647 w 88"/>
              <a:gd name="T27" fmla="*/ 2147483647 h 76"/>
              <a:gd name="T28" fmla="*/ 2147483647 w 88"/>
              <a:gd name="T29" fmla="*/ 2147483647 h 76"/>
              <a:gd name="T30" fmla="*/ 2147483647 w 88"/>
              <a:gd name="T31" fmla="*/ 2147483647 h 76"/>
              <a:gd name="T32" fmla="*/ 2147483647 w 88"/>
              <a:gd name="T33" fmla="*/ 2147483647 h 76"/>
              <a:gd name="T34" fmla="*/ 2147483647 w 88"/>
              <a:gd name="T35" fmla="*/ 2147483647 h 76"/>
              <a:gd name="T36" fmla="*/ 2147483647 w 88"/>
              <a:gd name="T37" fmla="*/ 2147483647 h 76"/>
              <a:gd name="T38" fmla="*/ 2147483647 w 88"/>
              <a:gd name="T39" fmla="*/ 2147483647 h 76"/>
              <a:gd name="T40" fmla="*/ 2147483647 w 88"/>
              <a:gd name="T41" fmla="*/ 2147483647 h 76"/>
              <a:gd name="T42" fmla="*/ 2147483647 w 88"/>
              <a:gd name="T43" fmla="*/ 2147483647 h 76"/>
              <a:gd name="T44" fmla="*/ 2147483647 w 88"/>
              <a:gd name="T45" fmla="*/ 2147483647 h 76"/>
              <a:gd name="T46" fmla="*/ 2147483647 w 88"/>
              <a:gd name="T47" fmla="*/ 2147483647 h 76"/>
              <a:gd name="T48" fmla="*/ 2147483647 w 88"/>
              <a:gd name="T49" fmla="*/ 2147483647 h 76"/>
              <a:gd name="T50" fmla="*/ 0 w 88"/>
              <a:gd name="T51" fmla="*/ 2147483647 h 76"/>
              <a:gd name="T52" fmla="*/ 2147483647 w 88"/>
              <a:gd name="T53" fmla="*/ 2147483647 h 76"/>
              <a:gd name="T54" fmla="*/ 2147483647 w 88"/>
              <a:gd name="T55" fmla="*/ 2147483647 h 76"/>
              <a:gd name="T56" fmla="*/ 2147483647 w 88"/>
              <a:gd name="T57" fmla="*/ 2147483647 h 76"/>
              <a:gd name="T58" fmla="*/ 2147483647 w 88"/>
              <a:gd name="T59" fmla="*/ 2147483647 h 76"/>
              <a:gd name="T60" fmla="*/ 2147483647 w 88"/>
              <a:gd name="T61" fmla="*/ 2147483647 h 76"/>
              <a:gd name="T62" fmla="*/ 2147483647 w 88"/>
              <a:gd name="T63" fmla="*/ 2147483647 h 76"/>
              <a:gd name="T64" fmla="*/ 2147483647 w 88"/>
              <a:gd name="T65" fmla="*/ 2147483647 h 76"/>
              <a:gd name="T66" fmla="*/ 2147483647 w 88"/>
              <a:gd name="T67" fmla="*/ 2147483647 h 76"/>
              <a:gd name="T68" fmla="*/ 2147483647 w 88"/>
              <a:gd name="T69" fmla="*/ 2147483647 h 76"/>
              <a:gd name="T70" fmla="*/ 2147483647 w 88"/>
              <a:gd name="T71" fmla="*/ 2147483647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76"/>
              <a:gd name="T110" fmla="*/ 88 w 88"/>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76">
                <a:moveTo>
                  <a:pt x="40" y="1"/>
                </a:moveTo>
                <a:lnTo>
                  <a:pt x="50" y="5"/>
                </a:lnTo>
                <a:lnTo>
                  <a:pt x="57" y="9"/>
                </a:lnTo>
                <a:lnTo>
                  <a:pt x="59" y="5"/>
                </a:lnTo>
                <a:lnTo>
                  <a:pt x="61" y="1"/>
                </a:lnTo>
                <a:lnTo>
                  <a:pt x="65" y="0"/>
                </a:lnTo>
                <a:lnTo>
                  <a:pt x="67" y="0"/>
                </a:lnTo>
                <a:lnTo>
                  <a:pt x="73" y="0"/>
                </a:lnTo>
                <a:lnTo>
                  <a:pt x="80" y="0"/>
                </a:lnTo>
                <a:lnTo>
                  <a:pt x="88" y="24"/>
                </a:lnTo>
                <a:lnTo>
                  <a:pt x="78" y="32"/>
                </a:lnTo>
                <a:lnTo>
                  <a:pt x="71" y="42"/>
                </a:lnTo>
                <a:lnTo>
                  <a:pt x="63" y="53"/>
                </a:lnTo>
                <a:lnTo>
                  <a:pt x="61" y="65"/>
                </a:lnTo>
                <a:lnTo>
                  <a:pt x="51" y="71"/>
                </a:lnTo>
                <a:lnTo>
                  <a:pt x="40" y="76"/>
                </a:lnTo>
                <a:lnTo>
                  <a:pt x="30" y="74"/>
                </a:lnTo>
                <a:lnTo>
                  <a:pt x="21" y="72"/>
                </a:lnTo>
                <a:lnTo>
                  <a:pt x="15" y="69"/>
                </a:lnTo>
                <a:lnTo>
                  <a:pt x="13" y="63"/>
                </a:lnTo>
                <a:lnTo>
                  <a:pt x="13" y="59"/>
                </a:lnTo>
                <a:lnTo>
                  <a:pt x="15" y="55"/>
                </a:lnTo>
                <a:lnTo>
                  <a:pt x="7" y="34"/>
                </a:lnTo>
                <a:lnTo>
                  <a:pt x="0" y="15"/>
                </a:lnTo>
                <a:lnTo>
                  <a:pt x="2" y="11"/>
                </a:lnTo>
                <a:lnTo>
                  <a:pt x="3" y="9"/>
                </a:lnTo>
                <a:lnTo>
                  <a:pt x="5" y="7"/>
                </a:lnTo>
                <a:lnTo>
                  <a:pt x="9" y="5"/>
                </a:lnTo>
                <a:lnTo>
                  <a:pt x="15" y="3"/>
                </a:lnTo>
                <a:lnTo>
                  <a:pt x="21" y="3"/>
                </a:lnTo>
                <a:lnTo>
                  <a:pt x="28" y="1"/>
                </a:lnTo>
                <a:lnTo>
                  <a:pt x="40" y="1"/>
                </a:lnTo>
                <a:close/>
              </a:path>
            </a:pathLst>
          </a:custGeom>
          <a:solidFill>
            <a:srgbClr val="FFCC66"/>
          </a:solidFill>
          <a:ln w="0">
            <a:solidFill>
              <a:srgbClr val="6600FF"/>
            </a:solidFill>
            <a:round/>
            <a:headEnd/>
            <a:tailEnd/>
          </a:ln>
        </p:spPr>
        <p:txBody>
          <a:bodyPr/>
          <a:lstStyle/>
          <a:p>
            <a:endParaRPr lang="it-IT"/>
          </a:p>
        </p:txBody>
      </p:sp>
      <p:sp>
        <p:nvSpPr>
          <p:cNvPr id="15812" name="Freeform 762"/>
          <p:cNvSpPr>
            <a:spLocks noChangeAspect="1"/>
          </p:cNvSpPr>
          <p:nvPr/>
        </p:nvSpPr>
        <p:spPr bwMode="auto">
          <a:xfrm>
            <a:off x="7489825" y="3024188"/>
            <a:ext cx="103188" cy="134937"/>
          </a:xfrm>
          <a:custGeom>
            <a:avLst/>
            <a:gdLst>
              <a:gd name="T0" fmla="*/ 2147483647 w 60"/>
              <a:gd name="T1" fmla="*/ 2147483647 h 79"/>
              <a:gd name="T2" fmla="*/ 2147483647 w 60"/>
              <a:gd name="T3" fmla="*/ 2147483647 h 79"/>
              <a:gd name="T4" fmla="*/ 2147483647 w 60"/>
              <a:gd name="T5" fmla="*/ 2147483647 h 79"/>
              <a:gd name="T6" fmla="*/ 2147483647 w 60"/>
              <a:gd name="T7" fmla="*/ 0 h 79"/>
              <a:gd name="T8" fmla="*/ 2147483647 w 60"/>
              <a:gd name="T9" fmla="*/ 0 h 79"/>
              <a:gd name="T10" fmla="*/ 2147483647 w 60"/>
              <a:gd name="T11" fmla="*/ 2147483647 h 79"/>
              <a:gd name="T12" fmla="*/ 2147483647 w 60"/>
              <a:gd name="T13" fmla="*/ 2147483647 h 79"/>
              <a:gd name="T14" fmla="*/ 2147483647 w 60"/>
              <a:gd name="T15" fmla="*/ 2147483647 h 79"/>
              <a:gd name="T16" fmla="*/ 2147483647 w 60"/>
              <a:gd name="T17" fmla="*/ 2147483647 h 79"/>
              <a:gd name="T18" fmla="*/ 2147483647 w 60"/>
              <a:gd name="T19" fmla="*/ 2147483647 h 79"/>
              <a:gd name="T20" fmla="*/ 2147483647 w 60"/>
              <a:gd name="T21" fmla="*/ 2147483647 h 79"/>
              <a:gd name="T22" fmla="*/ 2147483647 w 60"/>
              <a:gd name="T23" fmla="*/ 2147483647 h 79"/>
              <a:gd name="T24" fmla="*/ 2147483647 w 60"/>
              <a:gd name="T25" fmla="*/ 2147483647 h 79"/>
              <a:gd name="T26" fmla="*/ 2147483647 w 60"/>
              <a:gd name="T27" fmla="*/ 2147483647 h 79"/>
              <a:gd name="T28" fmla="*/ 2147483647 w 60"/>
              <a:gd name="T29" fmla="*/ 2147483647 h 79"/>
              <a:gd name="T30" fmla="*/ 2147483647 w 60"/>
              <a:gd name="T31" fmla="*/ 2147483647 h 79"/>
              <a:gd name="T32" fmla="*/ 2147483647 w 60"/>
              <a:gd name="T33" fmla="*/ 2147483647 h 79"/>
              <a:gd name="T34" fmla="*/ 2147483647 w 60"/>
              <a:gd name="T35" fmla="*/ 2147483647 h 79"/>
              <a:gd name="T36" fmla="*/ 2147483647 w 60"/>
              <a:gd name="T37" fmla="*/ 2147483647 h 79"/>
              <a:gd name="T38" fmla="*/ 2147483647 w 60"/>
              <a:gd name="T39" fmla="*/ 2147483647 h 79"/>
              <a:gd name="T40" fmla="*/ 2147483647 w 60"/>
              <a:gd name="T41" fmla="*/ 2147483647 h 79"/>
              <a:gd name="T42" fmla="*/ 2147483647 w 60"/>
              <a:gd name="T43" fmla="*/ 2147483647 h 79"/>
              <a:gd name="T44" fmla="*/ 2147483647 w 60"/>
              <a:gd name="T45" fmla="*/ 2147483647 h 79"/>
              <a:gd name="T46" fmla="*/ 2147483647 w 60"/>
              <a:gd name="T47" fmla="*/ 2147483647 h 79"/>
              <a:gd name="T48" fmla="*/ 2147483647 w 60"/>
              <a:gd name="T49" fmla="*/ 2147483647 h 79"/>
              <a:gd name="T50" fmla="*/ 2147483647 w 60"/>
              <a:gd name="T51" fmla="*/ 2147483647 h 79"/>
              <a:gd name="T52" fmla="*/ 0 w 60"/>
              <a:gd name="T53" fmla="*/ 2147483647 h 79"/>
              <a:gd name="T54" fmla="*/ 2147483647 w 60"/>
              <a:gd name="T55" fmla="*/ 2147483647 h 79"/>
              <a:gd name="T56" fmla="*/ 2147483647 w 60"/>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79"/>
              <a:gd name="T89" fmla="*/ 60 w 60"/>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79">
                <a:moveTo>
                  <a:pt x="4" y="18"/>
                </a:moveTo>
                <a:lnTo>
                  <a:pt x="10" y="8"/>
                </a:lnTo>
                <a:lnTo>
                  <a:pt x="17" y="4"/>
                </a:lnTo>
                <a:lnTo>
                  <a:pt x="23" y="0"/>
                </a:lnTo>
                <a:lnTo>
                  <a:pt x="25" y="0"/>
                </a:lnTo>
                <a:lnTo>
                  <a:pt x="31" y="8"/>
                </a:lnTo>
                <a:lnTo>
                  <a:pt x="37" y="16"/>
                </a:lnTo>
                <a:lnTo>
                  <a:pt x="44" y="21"/>
                </a:lnTo>
                <a:lnTo>
                  <a:pt x="52" y="23"/>
                </a:lnTo>
                <a:lnTo>
                  <a:pt x="56" y="41"/>
                </a:lnTo>
                <a:lnTo>
                  <a:pt x="60" y="58"/>
                </a:lnTo>
                <a:lnTo>
                  <a:pt x="60" y="66"/>
                </a:lnTo>
                <a:lnTo>
                  <a:pt x="56" y="69"/>
                </a:lnTo>
                <a:lnTo>
                  <a:pt x="52" y="71"/>
                </a:lnTo>
                <a:lnTo>
                  <a:pt x="46" y="71"/>
                </a:lnTo>
                <a:lnTo>
                  <a:pt x="40" y="71"/>
                </a:lnTo>
                <a:lnTo>
                  <a:pt x="37" y="71"/>
                </a:lnTo>
                <a:lnTo>
                  <a:pt x="33" y="73"/>
                </a:lnTo>
                <a:lnTo>
                  <a:pt x="31" y="79"/>
                </a:lnTo>
                <a:lnTo>
                  <a:pt x="27" y="77"/>
                </a:lnTo>
                <a:lnTo>
                  <a:pt x="23" y="75"/>
                </a:lnTo>
                <a:lnTo>
                  <a:pt x="23" y="71"/>
                </a:lnTo>
                <a:lnTo>
                  <a:pt x="21" y="67"/>
                </a:lnTo>
                <a:lnTo>
                  <a:pt x="21" y="58"/>
                </a:lnTo>
                <a:lnTo>
                  <a:pt x="21" y="48"/>
                </a:lnTo>
                <a:lnTo>
                  <a:pt x="8" y="39"/>
                </a:lnTo>
                <a:lnTo>
                  <a:pt x="0" y="31"/>
                </a:lnTo>
                <a:lnTo>
                  <a:pt x="2" y="25"/>
                </a:lnTo>
                <a:lnTo>
                  <a:pt x="4" y="18"/>
                </a:lnTo>
                <a:close/>
              </a:path>
            </a:pathLst>
          </a:custGeom>
          <a:solidFill>
            <a:srgbClr val="FFCC66"/>
          </a:solidFill>
          <a:ln w="9525">
            <a:noFill/>
            <a:round/>
            <a:headEnd/>
            <a:tailEnd/>
          </a:ln>
        </p:spPr>
        <p:txBody>
          <a:bodyPr/>
          <a:lstStyle/>
          <a:p>
            <a:endParaRPr lang="it-IT"/>
          </a:p>
        </p:txBody>
      </p:sp>
      <p:sp>
        <p:nvSpPr>
          <p:cNvPr id="15813" name="Freeform 763"/>
          <p:cNvSpPr>
            <a:spLocks noChangeAspect="1"/>
          </p:cNvSpPr>
          <p:nvPr/>
        </p:nvSpPr>
        <p:spPr bwMode="auto">
          <a:xfrm>
            <a:off x="7489825" y="3024188"/>
            <a:ext cx="103188" cy="134937"/>
          </a:xfrm>
          <a:custGeom>
            <a:avLst/>
            <a:gdLst>
              <a:gd name="T0" fmla="*/ 2147483647 w 60"/>
              <a:gd name="T1" fmla="*/ 2147483647 h 79"/>
              <a:gd name="T2" fmla="*/ 2147483647 w 60"/>
              <a:gd name="T3" fmla="*/ 2147483647 h 79"/>
              <a:gd name="T4" fmla="*/ 2147483647 w 60"/>
              <a:gd name="T5" fmla="*/ 2147483647 h 79"/>
              <a:gd name="T6" fmla="*/ 2147483647 w 60"/>
              <a:gd name="T7" fmla="*/ 0 h 79"/>
              <a:gd name="T8" fmla="*/ 2147483647 w 60"/>
              <a:gd name="T9" fmla="*/ 0 h 79"/>
              <a:gd name="T10" fmla="*/ 2147483647 w 60"/>
              <a:gd name="T11" fmla="*/ 2147483647 h 79"/>
              <a:gd name="T12" fmla="*/ 2147483647 w 60"/>
              <a:gd name="T13" fmla="*/ 2147483647 h 79"/>
              <a:gd name="T14" fmla="*/ 2147483647 w 60"/>
              <a:gd name="T15" fmla="*/ 2147483647 h 79"/>
              <a:gd name="T16" fmla="*/ 2147483647 w 60"/>
              <a:gd name="T17" fmla="*/ 2147483647 h 79"/>
              <a:gd name="T18" fmla="*/ 2147483647 w 60"/>
              <a:gd name="T19" fmla="*/ 2147483647 h 79"/>
              <a:gd name="T20" fmla="*/ 2147483647 w 60"/>
              <a:gd name="T21" fmla="*/ 2147483647 h 79"/>
              <a:gd name="T22" fmla="*/ 2147483647 w 60"/>
              <a:gd name="T23" fmla="*/ 2147483647 h 79"/>
              <a:gd name="T24" fmla="*/ 2147483647 w 60"/>
              <a:gd name="T25" fmla="*/ 2147483647 h 79"/>
              <a:gd name="T26" fmla="*/ 2147483647 w 60"/>
              <a:gd name="T27" fmla="*/ 2147483647 h 79"/>
              <a:gd name="T28" fmla="*/ 2147483647 w 60"/>
              <a:gd name="T29" fmla="*/ 2147483647 h 79"/>
              <a:gd name="T30" fmla="*/ 2147483647 w 60"/>
              <a:gd name="T31" fmla="*/ 2147483647 h 79"/>
              <a:gd name="T32" fmla="*/ 2147483647 w 60"/>
              <a:gd name="T33" fmla="*/ 2147483647 h 79"/>
              <a:gd name="T34" fmla="*/ 2147483647 w 60"/>
              <a:gd name="T35" fmla="*/ 2147483647 h 79"/>
              <a:gd name="T36" fmla="*/ 2147483647 w 60"/>
              <a:gd name="T37" fmla="*/ 2147483647 h 79"/>
              <a:gd name="T38" fmla="*/ 2147483647 w 60"/>
              <a:gd name="T39" fmla="*/ 2147483647 h 79"/>
              <a:gd name="T40" fmla="*/ 2147483647 w 60"/>
              <a:gd name="T41" fmla="*/ 2147483647 h 79"/>
              <a:gd name="T42" fmla="*/ 2147483647 w 60"/>
              <a:gd name="T43" fmla="*/ 2147483647 h 79"/>
              <a:gd name="T44" fmla="*/ 2147483647 w 60"/>
              <a:gd name="T45" fmla="*/ 2147483647 h 79"/>
              <a:gd name="T46" fmla="*/ 2147483647 w 60"/>
              <a:gd name="T47" fmla="*/ 2147483647 h 79"/>
              <a:gd name="T48" fmla="*/ 2147483647 w 60"/>
              <a:gd name="T49" fmla="*/ 2147483647 h 79"/>
              <a:gd name="T50" fmla="*/ 2147483647 w 60"/>
              <a:gd name="T51" fmla="*/ 2147483647 h 79"/>
              <a:gd name="T52" fmla="*/ 0 w 60"/>
              <a:gd name="T53" fmla="*/ 2147483647 h 79"/>
              <a:gd name="T54" fmla="*/ 2147483647 w 60"/>
              <a:gd name="T55" fmla="*/ 2147483647 h 79"/>
              <a:gd name="T56" fmla="*/ 2147483647 w 60"/>
              <a:gd name="T57" fmla="*/ 2147483647 h 79"/>
              <a:gd name="T58" fmla="*/ 2147483647 w 60"/>
              <a:gd name="T59" fmla="*/ 2147483647 h 79"/>
              <a:gd name="T60" fmla="*/ 2147483647 w 60"/>
              <a:gd name="T61" fmla="*/ 2147483647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
              <a:gd name="T94" fmla="*/ 0 h 79"/>
              <a:gd name="T95" fmla="*/ 60 w 60"/>
              <a:gd name="T96" fmla="*/ 79 h 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 h="79">
                <a:moveTo>
                  <a:pt x="4" y="18"/>
                </a:moveTo>
                <a:lnTo>
                  <a:pt x="10" y="8"/>
                </a:lnTo>
                <a:lnTo>
                  <a:pt x="17" y="4"/>
                </a:lnTo>
                <a:lnTo>
                  <a:pt x="23" y="0"/>
                </a:lnTo>
                <a:lnTo>
                  <a:pt x="25" y="0"/>
                </a:lnTo>
                <a:lnTo>
                  <a:pt x="31" y="8"/>
                </a:lnTo>
                <a:lnTo>
                  <a:pt x="37" y="16"/>
                </a:lnTo>
                <a:lnTo>
                  <a:pt x="44" y="21"/>
                </a:lnTo>
                <a:lnTo>
                  <a:pt x="52" y="23"/>
                </a:lnTo>
                <a:lnTo>
                  <a:pt x="56" y="41"/>
                </a:lnTo>
                <a:lnTo>
                  <a:pt x="60" y="58"/>
                </a:lnTo>
                <a:lnTo>
                  <a:pt x="60" y="66"/>
                </a:lnTo>
                <a:lnTo>
                  <a:pt x="56" y="69"/>
                </a:lnTo>
                <a:lnTo>
                  <a:pt x="52" y="71"/>
                </a:lnTo>
                <a:lnTo>
                  <a:pt x="46" y="71"/>
                </a:lnTo>
                <a:lnTo>
                  <a:pt x="40" y="71"/>
                </a:lnTo>
                <a:lnTo>
                  <a:pt x="37" y="71"/>
                </a:lnTo>
                <a:lnTo>
                  <a:pt x="33" y="73"/>
                </a:lnTo>
                <a:lnTo>
                  <a:pt x="31" y="79"/>
                </a:lnTo>
                <a:lnTo>
                  <a:pt x="27" y="77"/>
                </a:lnTo>
                <a:lnTo>
                  <a:pt x="23" y="75"/>
                </a:lnTo>
                <a:lnTo>
                  <a:pt x="23" y="71"/>
                </a:lnTo>
                <a:lnTo>
                  <a:pt x="21" y="67"/>
                </a:lnTo>
                <a:lnTo>
                  <a:pt x="21" y="58"/>
                </a:lnTo>
                <a:lnTo>
                  <a:pt x="21" y="48"/>
                </a:lnTo>
                <a:lnTo>
                  <a:pt x="8" y="39"/>
                </a:lnTo>
                <a:lnTo>
                  <a:pt x="0" y="31"/>
                </a:lnTo>
                <a:lnTo>
                  <a:pt x="2" y="25"/>
                </a:lnTo>
                <a:lnTo>
                  <a:pt x="4" y="18"/>
                </a:lnTo>
              </a:path>
            </a:pathLst>
          </a:custGeom>
          <a:solidFill>
            <a:srgbClr val="FFCC66"/>
          </a:solidFill>
          <a:ln w="0">
            <a:solidFill>
              <a:srgbClr val="6600FF"/>
            </a:solidFill>
            <a:round/>
            <a:headEnd/>
            <a:tailEnd/>
          </a:ln>
        </p:spPr>
        <p:txBody>
          <a:bodyPr/>
          <a:lstStyle/>
          <a:p>
            <a:endParaRPr lang="it-IT"/>
          </a:p>
        </p:txBody>
      </p:sp>
      <p:sp>
        <p:nvSpPr>
          <p:cNvPr id="15814" name="Freeform 764"/>
          <p:cNvSpPr>
            <a:spLocks noChangeAspect="1"/>
          </p:cNvSpPr>
          <p:nvPr/>
        </p:nvSpPr>
        <p:spPr bwMode="auto">
          <a:xfrm>
            <a:off x="7259638" y="4037013"/>
            <a:ext cx="255587" cy="223837"/>
          </a:xfrm>
          <a:custGeom>
            <a:avLst/>
            <a:gdLst>
              <a:gd name="T0" fmla="*/ 2147483647 w 151"/>
              <a:gd name="T1" fmla="*/ 2147483647 h 132"/>
              <a:gd name="T2" fmla="*/ 2147483647 w 151"/>
              <a:gd name="T3" fmla="*/ 2147483647 h 132"/>
              <a:gd name="T4" fmla="*/ 2147483647 w 151"/>
              <a:gd name="T5" fmla="*/ 2147483647 h 132"/>
              <a:gd name="T6" fmla="*/ 2147483647 w 151"/>
              <a:gd name="T7" fmla="*/ 2147483647 h 132"/>
              <a:gd name="T8" fmla="*/ 2147483647 w 151"/>
              <a:gd name="T9" fmla="*/ 2147483647 h 132"/>
              <a:gd name="T10" fmla="*/ 2147483647 w 151"/>
              <a:gd name="T11" fmla="*/ 2147483647 h 132"/>
              <a:gd name="T12" fmla="*/ 2147483647 w 151"/>
              <a:gd name="T13" fmla="*/ 2147483647 h 132"/>
              <a:gd name="T14" fmla="*/ 2147483647 w 151"/>
              <a:gd name="T15" fmla="*/ 2147483647 h 132"/>
              <a:gd name="T16" fmla="*/ 2147483647 w 151"/>
              <a:gd name="T17" fmla="*/ 2147483647 h 132"/>
              <a:gd name="T18" fmla="*/ 2147483647 w 151"/>
              <a:gd name="T19" fmla="*/ 2147483647 h 132"/>
              <a:gd name="T20" fmla="*/ 2147483647 w 151"/>
              <a:gd name="T21" fmla="*/ 2147483647 h 132"/>
              <a:gd name="T22" fmla="*/ 0 w 151"/>
              <a:gd name="T23" fmla="*/ 2147483647 h 132"/>
              <a:gd name="T24" fmla="*/ 2147483647 w 151"/>
              <a:gd name="T25" fmla="*/ 2147483647 h 132"/>
              <a:gd name="T26" fmla="*/ 2147483647 w 151"/>
              <a:gd name="T27" fmla="*/ 2147483647 h 132"/>
              <a:gd name="T28" fmla="*/ 2147483647 w 151"/>
              <a:gd name="T29" fmla="*/ 2147483647 h 132"/>
              <a:gd name="T30" fmla="*/ 2147483647 w 151"/>
              <a:gd name="T31" fmla="*/ 2147483647 h 132"/>
              <a:gd name="T32" fmla="*/ 2147483647 w 151"/>
              <a:gd name="T33" fmla="*/ 2147483647 h 132"/>
              <a:gd name="T34" fmla="*/ 2147483647 w 151"/>
              <a:gd name="T35" fmla="*/ 2147483647 h 132"/>
              <a:gd name="T36" fmla="*/ 2147483647 w 151"/>
              <a:gd name="T37" fmla="*/ 2147483647 h 132"/>
              <a:gd name="T38" fmla="*/ 2147483647 w 151"/>
              <a:gd name="T39" fmla="*/ 2147483647 h 132"/>
              <a:gd name="T40" fmla="*/ 2147483647 w 151"/>
              <a:gd name="T41" fmla="*/ 2147483647 h 132"/>
              <a:gd name="T42" fmla="*/ 2147483647 w 151"/>
              <a:gd name="T43" fmla="*/ 2147483647 h 132"/>
              <a:gd name="T44" fmla="*/ 2147483647 w 151"/>
              <a:gd name="T45" fmla="*/ 2147483647 h 132"/>
              <a:gd name="T46" fmla="*/ 2147483647 w 151"/>
              <a:gd name="T47" fmla="*/ 2147483647 h 132"/>
              <a:gd name="T48" fmla="*/ 2147483647 w 151"/>
              <a:gd name="T49" fmla="*/ 2147483647 h 132"/>
              <a:gd name="T50" fmla="*/ 2147483647 w 151"/>
              <a:gd name="T51" fmla="*/ 0 h 132"/>
              <a:gd name="T52" fmla="*/ 2147483647 w 151"/>
              <a:gd name="T53" fmla="*/ 2147483647 h 132"/>
              <a:gd name="T54" fmla="*/ 2147483647 w 151"/>
              <a:gd name="T55" fmla="*/ 2147483647 h 132"/>
              <a:gd name="T56" fmla="*/ 2147483647 w 151"/>
              <a:gd name="T57" fmla="*/ 2147483647 h 132"/>
              <a:gd name="T58" fmla="*/ 2147483647 w 151"/>
              <a:gd name="T59" fmla="*/ 2147483647 h 132"/>
              <a:gd name="T60" fmla="*/ 2147483647 w 151"/>
              <a:gd name="T61" fmla="*/ 2147483647 h 132"/>
              <a:gd name="T62" fmla="*/ 2147483647 w 151"/>
              <a:gd name="T63" fmla="*/ 2147483647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1"/>
              <a:gd name="T97" fmla="*/ 0 h 132"/>
              <a:gd name="T98" fmla="*/ 151 w 151"/>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1" h="132">
                <a:moveTo>
                  <a:pt x="134" y="65"/>
                </a:moveTo>
                <a:lnTo>
                  <a:pt x="127" y="63"/>
                </a:lnTo>
                <a:lnTo>
                  <a:pt x="115" y="63"/>
                </a:lnTo>
                <a:lnTo>
                  <a:pt x="113" y="63"/>
                </a:lnTo>
                <a:lnTo>
                  <a:pt x="109" y="65"/>
                </a:lnTo>
                <a:lnTo>
                  <a:pt x="105" y="69"/>
                </a:lnTo>
                <a:lnTo>
                  <a:pt x="105" y="73"/>
                </a:lnTo>
                <a:lnTo>
                  <a:pt x="103" y="82"/>
                </a:lnTo>
                <a:lnTo>
                  <a:pt x="100" y="94"/>
                </a:lnTo>
                <a:lnTo>
                  <a:pt x="94" y="106"/>
                </a:lnTo>
                <a:lnTo>
                  <a:pt x="86" y="113"/>
                </a:lnTo>
                <a:lnTo>
                  <a:pt x="80" y="117"/>
                </a:lnTo>
                <a:lnTo>
                  <a:pt x="75" y="123"/>
                </a:lnTo>
                <a:lnTo>
                  <a:pt x="69" y="123"/>
                </a:lnTo>
                <a:lnTo>
                  <a:pt x="59" y="119"/>
                </a:lnTo>
                <a:lnTo>
                  <a:pt x="48" y="117"/>
                </a:lnTo>
                <a:lnTo>
                  <a:pt x="44" y="123"/>
                </a:lnTo>
                <a:lnTo>
                  <a:pt x="38" y="127"/>
                </a:lnTo>
                <a:lnTo>
                  <a:pt x="29" y="130"/>
                </a:lnTo>
                <a:lnTo>
                  <a:pt x="21" y="132"/>
                </a:lnTo>
                <a:lnTo>
                  <a:pt x="13" y="130"/>
                </a:lnTo>
                <a:lnTo>
                  <a:pt x="8" y="123"/>
                </a:lnTo>
                <a:lnTo>
                  <a:pt x="2" y="115"/>
                </a:lnTo>
                <a:lnTo>
                  <a:pt x="0" y="107"/>
                </a:lnTo>
                <a:lnTo>
                  <a:pt x="6" y="111"/>
                </a:lnTo>
                <a:lnTo>
                  <a:pt x="15" y="113"/>
                </a:lnTo>
                <a:lnTo>
                  <a:pt x="15" y="107"/>
                </a:lnTo>
                <a:lnTo>
                  <a:pt x="17" y="102"/>
                </a:lnTo>
                <a:lnTo>
                  <a:pt x="19" y="98"/>
                </a:lnTo>
                <a:lnTo>
                  <a:pt x="23" y="98"/>
                </a:lnTo>
                <a:lnTo>
                  <a:pt x="44" y="79"/>
                </a:lnTo>
                <a:lnTo>
                  <a:pt x="67" y="59"/>
                </a:lnTo>
                <a:lnTo>
                  <a:pt x="67" y="54"/>
                </a:lnTo>
                <a:lnTo>
                  <a:pt x="69" y="48"/>
                </a:lnTo>
                <a:lnTo>
                  <a:pt x="67" y="50"/>
                </a:lnTo>
                <a:lnTo>
                  <a:pt x="69" y="50"/>
                </a:lnTo>
                <a:lnTo>
                  <a:pt x="69" y="48"/>
                </a:lnTo>
                <a:lnTo>
                  <a:pt x="71" y="48"/>
                </a:lnTo>
                <a:lnTo>
                  <a:pt x="69" y="52"/>
                </a:lnTo>
                <a:lnTo>
                  <a:pt x="71" y="59"/>
                </a:lnTo>
                <a:lnTo>
                  <a:pt x="75" y="63"/>
                </a:lnTo>
                <a:lnTo>
                  <a:pt x="79" y="65"/>
                </a:lnTo>
                <a:lnTo>
                  <a:pt x="84" y="67"/>
                </a:lnTo>
                <a:lnTo>
                  <a:pt x="90" y="67"/>
                </a:lnTo>
                <a:lnTo>
                  <a:pt x="94" y="67"/>
                </a:lnTo>
                <a:lnTo>
                  <a:pt x="96" y="67"/>
                </a:lnTo>
                <a:lnTo>
                  <a:pt x="98" y="65"/>
                </a:lnTo>
                <a:lnTo>
                  <a:pt x="98" y="61"/>
                </a:lnTo>
                <a:lnTo>
                  <a:pt x="96" y="54"/>
                </a:lnTo>
                <a:lnTo>
                  <a:pt x="88" y="44"/>
                </a:lnTo>
                <a:lnTo>
                  <a:pt x="102" y="21"/>
                </a:lnTo>
                <a:lnTo>
                  <a:pt x="117" y="0"/>
                </a:lnTo>
                <a:lnTo>
                  <a:pt x="119" y="10"/>
                </a:lnTo>
                <a:lnTo>
                  <a:pt x="123" y="17"/>
                </a:lnTo>
                <a:lnTo>
                  <a:pt x="127" y="23"/>
                </a:lnTo>
                <a:lnTo>
                  <a:pt x="132" y="27"/>
                </a:lnTo>
                <a:lnTo>
                  <a:pt x="138" y="31"/>
                </a:lnTo>
                <a:lnTo>
                  <a:pt x="144" y="36"/>
                </a:lnTo>
                <a:lnTo>
                  <a:pt x="148" y="40"/>
                </a:lnTo>
                <a:lnTo>
                  <a:pt x="151" y="48"/>
                </a:lnTo>
                <a:lnTo>
                  <a:pt x="144" y="50"/>
                </a:lnTo>
                <a:lnTo>
                  <a:pt x="138" y="52"/>
                </a:lnTo>
                <a:lnTo>
                  <a:pt x="136" y="59"/>
                </a:lnTo>
                <a:lnTo>
                  <a:pt x="134" y="65"/>
                </a:lnTo>
                <a:close/>
              </a:path>
            </a:pathLst>
          </a:custGeom>
          <a:solidFill>
            <a:srgbClr val="FFCC66"/>
          </a:solidFill>
          <a:ln w="9525">
            <a:noFill/>
            <a:round/>
            <a:headEnd/>
            <a:tailEnd/>
          </a:ln>
        </p:spPr>
        <p:txBody>
          <a:bodyPr/>
          <a:lstStyle/>
          <a:p>
            <a:endParaRPr lang="it-IT"/>
          </a:p>
        </p:txBody>
      </p:sp>
      <p:sp>
        <p:nvSpPr>
          <p:cNvPr id="15815" name="Freeform 765"/>
          <p:cNvSpPr>
            <a:spLocks noChangeAspect="1"/>
          </p:cNvSpPr>
          <p:nvPr/>
        </p:nvSpPr>
        <p:spPr bwMode="auto">
          <a:xfrm>
            <a:off x="7259638" y="4037013"/>
            <a:ext cx="255587" cy="223837"/>
          </a:xfrm>
          <a:custGeom>
            <a:avLst/>
            <a:gdLst>
              <a:gd name="T0" fmla="*/ 2147483647 w 151"/>
              <a:gd name="T1" fmla="*/ 2147483647 h 132"/>
              <a:gd name="T2" fmla="*/ 2147483647 w 151"/>
              <a:gd name="T3" fmla="*/ 2147483647 h 132"/>
              <a:gd name="T4" fmla="*/ 2147483647 w 151"/>
              <a:gd name="T5" fmla="*/ 2147483647 h 132"/>
              <a:gd name="T6" fmla="*/ 2147483647 w 151"/>
              <a:gd name="T7" fmla="*/ 2147483647 h 132"/>
              <a:gd name="T8" fmla="*/ 2147483647 w 151"/>
              <a:gd name="T9" fmla="*/ 2147483647 h 132"/>
              <a:gd name="T10" fmla="*/ 2147483647 w 151"/>
              <a:gd name="T11" fmla="*/ 2147483647 h 132"/>
              <a:gd name="T12" fmla="*/ 2147483647 w 151"/>
              <a:gd name="T13" fmla="*/ 2147483647 h 132"/>
              <a:gd name="T14" fmla="*/ 2147483647 w 151"/>
              <a:gd name="T15" fmla="*/ 2147483647 h 132"/>
              <a:gd name="T16" fmla="*/ 2147483647 w 151"/>
              <a:gd name="T17" fmla="*/ 2147483647 h 132"/>
              <a:gd name="T18" fmla="*/ 2147483647 w 151"/>
              <a:gd name="T19" fmla="*/ 2147483647 h 132"/>
              <a:gd name="T20" fmla="*/ 2147483647 w 151"/>
              <a:gd name="T21" fmla="*/ 2147483647 h 132"/>
              <a:gd name="T22" fmla="*/ 2147483647 w 151"/>
              <a:gd name="T23" fmla="*/ 2147483647 h 132"/>
              <a:gd name="T24" fmla="*/ 0 w 151"/>
              <a:gd name="T25" fmla="*/ 2147483647 h 132"/>
              <a:gd name="T26" fmla="*/ 2147483647 w 151"/>
              <a:gd name="T27" fmla="*/ 2147483647 h 132"/>
              <a:gd name="T28" fmla="*/ 2147483647 w 151"/>
              <a:gd name="T29" fmla="*/ 2147483647 h 132"/>
              <a:gd name="T30" fmla="*/ 2147483647 w 151"/>
              <a:gd name="T31" fmla="*/ 2147483647 h 132"/>
              <a:gd name="T32" fmla="*/ 2147483647 w 151"/>
              <a:gd name="T33" fmla="*/ 2147483647 h 132"/>
              <a:gd name="T34" fmla="*/ 2147483647 w 151"/>
              <a:gd name="T35" fmla="*/ 2147483647 h 132"/>
              <a:gd name="T36" fmla="*/ 2147483647 w 151"/>
              <a:gd name="T37" fmla="*/ 2147483647 h 132"/>
              <a:gd name="T38" fmla="*/ 2147483647 w 151"/>
              <a:gd name="T39" fmla="*/ 2147483647 h 132"/>
              <a:gd name="T40" fmla="*/ 2147483647 w 151"/>
              <a:gd name="T41" fmla="*/ 2147483647 h 132"/>
              <a:gd name="T42" fmla="*/ 2147483647 w 151"/>
              <a:gd name="T43" fmla="*/ 2147483647 h 132"/>
              <a:gd name="T44" fmla="*/ 2147483647 w 151"/>
              <a:gd name="T45" fmla="*/ 2147483647 h 132"/>
              <a:gd name="T46" fmla="*/ 2147483647 w 151"/>
              <a:gd name="T47" fmla="*/ 2147483647 h 132"/>
              <a:gd name="T48" fmla="*/ 2147483647 w 151"/>
              <a:gd name="T49" fmla="*/ 2147483647 h 132"/>
              <a:gd name="T50" fmla="*/ 2147483647 w 151"/>
              <a:gd name="T51" fmla="*/ 2147483647 h 132"/>
              <a:gd name="T52" fmla="*/ 2147483647 w 151"/>
              <a:gd name="T53" fmla="*/ 0 h 132"/>
              <a:gd name="T54" fmla="*/ 2147483647 w 151"/>
              <a:gd name="T55" fmla="*/ 2147483647 h 132"/>
              <a:gd name="T56" fmla="*/ 2147483647 w 151"/>
              <a:gd name="T57" fmla="*/ 2147483647 h 132"/>
              <a:gd name="T58" fmla="*/ 2147483647 w 151"/>
              <a:gd name="T59" fmla="*/ 2147483647 h 132"/>
              <a:gd name="T60" fmla="*/ 2147483647 w 151"/>
              <a:gd name="T61" fmla="*/ 2147483647 h 132"/>
              <a:gd name="T62" fmla="*/ 2147483647 w 151"/>
              <a:gd name="T63" fmla="*/ 2147483647 h 132"/>
              <a:gd name="T64" fmla="*/ 2147483647 w 151"/>
              <a:gd name="T65" fmla="*/ 2147483647 h 132"/>
              <a:gd name="T66" fmla="*/ 2147483647 w 151"/>
              <a:gd name="T67" fmla="*/ 2147483647 h 1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132"/>
              <a:gd name="T104" fmla="*/ 151 w 151"/>
              <a:gd name="T105" fmla="*/ 132 h 1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132">
                <a:moveTo>
                  <a:pt x="134" y="65"/>
                </a:moveTo>
                <a:lnTo>
                  <a:pt x="127" y="63"/>
                </a:lnTo>
                <a:lnTo>
                  <a:pt x="115" y="63"/>
                </a:lnTo>
                <a:lnTo>
                  <a:pt x="113" y="63"/>
                </a:lnTo>
                <a:lnTo>
                  <a:pt x="109" y="65"/>
                </a:lnTo>
                <a:lnTo>
                  <a:pt x="105" y="69"/>
                </a:lnTo>
                <a:lnTo>
                  <a:pt x="105" y="73"/>
                </a:lnTo>
                <a:lnTo>
                  <a:pt x="103" y="82"/>
                </a:lnTo>
                <a:lnTo>
                  <a:pt x="100" y="94"/>
                </a:lnTo>
                <a:lnTo>
                  <a:pt x="94" y="106"/>
                </a:lnTo>
                <a:lnTo>
                  <a:pt x="86" y="113"/>
                </a:lnTo>
                <a:lnTo>
                  <a:pt x="80" y="117"/>
                </a:lnTo>
                <a:lnTo>
                  <a:pt x="75" y="123"/>
                </a:lnTo>
                <a:lnTo>
                  <a:pt x="69" y="123"/>
                </a:lnTo>
                <a:lnTo>
                  <a:pt x="59" y="119"/>
                </a:lnTo>
                <a:lnTo>
                  <a:pt x="48" y="117"/>
                </a:lnTo>
                <a:lnTo>
                  <a:pt x="44" y="123"/>
                </a:lnTo>
                <a:lnTo>
                  <a:pt x="38" y="127"/>
                </a:lnTo>
                <a:lnTo>
                  <a:pt x="29" y="130"/>
                </a:lnTo>
                <a:lnTo>
                  <a:pt x="21" y="132"/>
                </a:lnTo>
                <a:lnTo>
                  <a:pt x="13" y="130"/>
                </a:lnTo>
                <a:lnTo>
                  <a:pt x="8" y="123"/>
                </a:lnTo>
                <a:lnTo>
                  <a:pt x="2" y="115"/>
                </a:lnTo>
                <a:lnTo>
                  <a:pt x="0" y="107"/>
                </a:lnTo>
                <a:lnTo>
                  <a:pt x="6" y="111"/>
                </a:lnTo>
                <a:lnTo>
                  <a:pt x="15" y="113"/>
                </a:lnTo>
                <a:lnTo>
                  <a:pt x="15" y="107"/>
                </a:lnTo>
                <a:lnTo>
                  <a:pt x="17" y="102"/>
                </a:lnTo>
                <a:lnTo>
                  <a:pt x="19" y="98"/>
                </a:lnTo>
                <a:lnTo>
                  <a:pt x="23" y="98"/>
                </a:lnTo>
                <a:lnTo>
                  <a:pt x="44" y="79"/>
                </a:lnTo>
                <a:lnTo>
                  <a:pt x="67" y="59"/>
                </a:lnTo>
                <a:lnTo>
                  <a:pt x="67" y="54"/>
                </a:lnTo>
                <a:lnTo>
                  <a:pt x="69" y="48"/>
                </a:lnTo>
                <a:lnTo>
                  <a:pt x="67" y="50"/>
                </a:lnTo>
                <a:lnTo>
                  <a:pt x="69" y="50"/>
                </a:lnTo>
                <a:lnTo>
                  <a:pt x="69" y="48"/>
                </a:lnTo>
                <a:lnTo>
                  <a:pt x="71" y="48"/>
                </a:lnTo>
                <a:lnTo>
                  <a:pt x="69" y="52"/>
                </a:lnTo>
                <a:lnTo>
                  <a:pt x="71" y="59"/>
                </a:lnTo>
                <a:lnTo>
                  <a:pt x="75" y="63"/>
                </a:lnTo>
                <a:lnTo>
                  <a:pt x="79" y="65"/>
                </a:lnTo>
                <a:lnTo>
                  <a:pt x="84" y="67"/>
                </a:lnTo>
                <a:lnTo>
                  <a:pt x="90" y="67"/>
                </a:lnTo>
                <a:lnTo>
                  <a:pt x="94" y="67"/>
                </a:lnTo>
                <a:lnTo>
                  <a:pt x="96" y="67"/>
                </a:lnTo>
                <a:lnTo>
                  <a:pt x="98" y="65"/>
                </a:lnTo>
                <a:lnTo>
                  <a:pt x="98" y="61"/>
                </a:lnTo>
                <a:lnTo>
                  <a:pt x="96" y="54"/>
                </a:lnTo>
                <a:lnTo>
                  <a:pt x="88" y="44"/>
                </a:lnTo>
                <a:lnTo>
                  <a:pt x="102" y="21"/>
                </a:lnTo>
                <a:lnTo>
                  <a:pt x="117" y="0"/>
                </a:lnTo>
                <a:lnTo>
                  <a:pt x="119" y="10"/>
                </a:lnTo>
                <a:lnTo>
                  <a:pt x="123" y="17"/>
                </a:lnTo>
                <a:lnTo>
                  <a:pt x="127" y="23"/>
                </a:lnTo>
                <a:lnTo>
                  <a:pt x="132" y="27"/>
                </a:lnTo>
                <a:lnTo>
                  <a:pt x="138" y="31"/>
                </a:lnTo>
                <a:lnTo>
                  <a:pt x="144" y="36"/>
                </a:lnTo>
                <a:lnTo>
                  <a:pt x="148" y="40"/>
                </a:lnTo>
                <a:lnTo>
                  <a:pt x="151" y="48"/>
                </a:lnTo>
                <a:lnTo>
                  <a:pt x="144" y="50"/>
                </a:lnTo>
                <a:lnTo>
                  <a:pt x="138" y="52"/>
                </a:lnTo>
                <a:lnTo>
                  <a:pt x="136" y="59"/>
                </a:lnTo>
                <a:lnTo>
                  <a:pt x="134" y="65"/>
                </a:lnTo>
                <a:close/>
              </a:path>
            </a:pathLst>
          </a:custGeom>
          <a:solidFill>
            <a:srgbClr val="FFCC66"/>
          </a:solidFill>
          <a:ln w="3175">
            <a:solidFill>
              <a:srgbClr val="6600FF"/>
            </a:solidFill>
            <a:round/>
            <a:headEnd/>
            <a:tailEnd/>
          </a:ln>
        </p:spPr>
        <p:txBody>
          <a:bodyPr/>
          <a:lstStyle/>
          <a:p>
            <a:endParaRPr lang="it-IT"/>
          </a:p>
        </p:txBody>
      </p:sp>
      <p:sp>
        <p:nvSpPr>
          <p:cNvPr id="15816" name="Freeform 766"/>
          <p:cNvSpPr>
            <a:spLocks noChangeAspect="1"/>
          </p:cNvSpPr>
          <p:nvPr/>
        </p:nvSpPr>
        <p:spPr bwMode="auto">
          <a:xfrm>
            <a:off x="6977063" y="4086225"/>
            <a:ext cx="117475" cy="158750"/>
          </a:xfrm>
          <a:custGeom>
            <a:avLst/>
            <a:gdLst>
              <a:gd name="T0" fmla="*/ 2147483647 w 69"/>
              <a:gd name="T1" fmla="*/ 2147483647 h 94"/>
              <a:gd name="T2" fmla="*/ 2147483647 w 69"/>
              <a:gd name="T3" fmla="*/ 2147483647 h 94"/>
              <a:gd name="T4" fmla="*/ 2147483647 w 69"/>
              <a:gd name="T5" fmla="*/ 2147483647 h 94"/>
              <a:gd name="T6" fmla="*/ 2147483647 w 69"/>
              <a:gd name="T7" fmla="*/ 2147483647 h 94"/>
              <a:gd name="T8" fmla="*/ 2147483647 w 69"/>
              <a:gd name="T9" fmla="*/ 2147483647 h 94"/>
              <a:gd name="T10" fmla="*/ 2147483647 w 69"/>
              <a:gd name="T11" fmla="*/ 2147483647 h 94"/>
              <a:gd name="T12" fmla="*/ 2147483647 w 69"/>
              <a:gd name="T13" fmla="*/ 2147483647 h 94"/>
              <a:gd name="T14" fmla="*/ 2147483647 w 69"/>
              <a:gd name="T15" fmla="*/ 2147483647 h 94"/>
              <a:gd name="T16" fmla="*/ 2147483647 w 69"/>
              <a:gd name="T17" fmla="*/ 2147483647 h 94"/>
              <a:gd name="T18" fmla="*/ 2147483647 w 69"/>
              <a:gd name="T19" fmla="*/ 2147483647 h 94"/>
              <a:gd name="T20" fmla="*/ 2147483647 w 69"/>
              <a:gd name="T21" fmla="*/ 2147483647 h 94"/>
              <a:gd name="T22" fmla="*/ 2147483647 w 69"/>
              <a:gd name="T23" fmla="*/ 2147483647 h 94"/>
              <a:gd name="T24" fmla="*/ 2147483647 w 69"/>
              <a:gd name="T25" fmla="*/ 2147483647 h 94"/>
              <a:gd name="T26" fmla="*/ 2147483647 w 69"/>
              <a:gd name="T27" fmla="*/ 2147483647 h 94"/>
              <a:gd name="T28" fmla="*/ 2147483647 w 69"/>
              <a:gd name="T29" fmla="*/ 2147483647 h 94"/>
              <a:gd name="T30" fmla="*/ 2147483647 w 69"/>
              <a:gd name="T31" fmla="*/ 2147483647 h 94"/>
              <a:gd name="T32" fmla="*/ 2147483647 w 69"/>
              <a:gd name="T33" fmla="*/ 2147483647 h 94"/>
              <a:gd name="T34" fmla="*/ 2147483647 w 69"/>
              <a:gd name="T35" fmla="*/ 2147483647 h 94"/>
              <a:gd name="T36" fmla="*/ 0 w 69"/>
              <a:gd name="T37" fmla="*/ 2147483647 h 94"/>
              <a:gd name="T38" fmla="*/ 2147483647 w 69"/>
              <a:gd name="T39" fmla="*/ 2147483647 h 94"/>
              <a:gd name="T40" fmla="*/ 2147483647 w 69"/>
              <a:gd name="T41" fmla="*/ 2147483647 h 94"/>
              <a:gd name="T42" fmla="*/ 2147483647 w 69"/>
              <a:gd name="T43" fmla="*/ 2147483647 h 94"/>
              <a:gd name="T44" fmla="*/ 0 w 69"/>
              <a:gd name="T45" fmla="*/ 0 h 94"/>
              <a:gd name="T46" fmla="*/ 2147483647 w 69"/>
              <a:gd name="T47" fmla="*/ 2147483647 h 94"/>
              <a:gd name="T48" fmla="*/ 2147483647 w 69"/>
              <a:gd name="T49" fmla="*/ 2147483647 h 94"/>
              <a:gd name="T50" fmla="*/ 2147483647 w 69"/>
              <a:gd name="T51" fmla="*/ 2147483647 h 94"/>
              <a:gd name="T52" fmla="*/ 2147483647 w 6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
              <a:gd name="T82" fmla="*/ 0 h 94"/>
              <a:gd name="T83" fmla="*/ 69 w 6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 h="94">
                <a:moveTo>
                  <a:pt x="40" y="2"/>
                </a:moveTo>
                <a:lnTo>
                  <a:pt x="44" y="7"/>
                </a:lnTo>
                <a:lnTo>
                  <a:pt x="48" y="13"/>
                </a:lnTo>
                <a:lnTo>
                  <a:pt x="52" y="17"/>
                </a:lnTo>
                <a:lnTo>
                  <a:pt x="56" y="19"/>
                </a:lnTo>
                <a:lnTo>
                  <a:pt x="56" y="52"/>
                </a:lnTo>
                <a:lnTo>
                  <a:pt x="58" y="63"/>
                </a:lnTo>
                <a:lnTo>
                  <a:pt x="59" y="69"/>
                </a:lnTo>
                <a:lnTo>
                  <a:pt x="63" y="75"/>
                </a:lnTo>
                <a:lnTo>
                  <a:pt x="69" y="78"/>
                </a:lnTo>
                <a:lnTo>
                  <a:pt x="69" y="94"/>
                </a:lnTo>
                <a:lnTo>
                  <a:pt x="59" y="92"/>
                </a:lnTo>
                <a:lnTo>
                  <a:pt x="50" y="88"/>
                </a:lnTo>
                <a:lnTo>
                  <a:pt x="38" y="80"/>
                </a:lnTo>
                <a:lnTo>
                  <a:pt x="29" y="71"/>
                </a:lnTo>
                <a:lnTo>
                  <a:pt x="21" y="61"/>
                </a:lnTo>
                <a:lnTo>
                  <a:pt x="13" y="50"/>
                </a:lnTo>
                <a:lnTo>
                  <a:pt x="6" y="42"/>
                </a:lnTo>
                <a:lnTo>
                  <a:pt x="0" y="34"/>
                </a:lnTo>
                <a:lnTo>
                  <a:pt x="2" y="29"/>
                </a:lnTo>
                <a:lnTo>
                  <a:pt x="4" y="23"/>
                </a:lnTo>
                <a:lnTo>
                  <a:pt x="4" y="9"/>
                </a:lnTo>
                <a:lnTo>
                  <a:pt x="0" y="0"/>
                </a:lnTo>
                <a:lnTo>
                  <a:pt x="15" y="4"/>
                </a:lnTo>
                <a:lnTo>
                  <a:pt x="25" y="9"/>
                </a:lnTo>
                <a:lnTo>
                  <a:pt x="33" y="7"/>
                </a:lnTo>
                <a:lnTo>
                  <a:pt x="40" y="2"/>
                </a:lnTo>
                <a:close/>
              </a:path>
            </a:pathLst>
          </a:custGeom>
          <a:solidFill>
            <a:srgbClr val="FFCC66"/>
          </a:solidFill>
          <a:ln w="3175">
            <a:solidFill>
              <a:srgbClr val="6600FF"/>
            </a:solidFill>
            <a:round/>
            <a:headEnd/>
            <a:tailEnd/>
          </a:ln>
        </p:spPr>
        <p:txBody>
          <a:bodyPr/>
          <a:lstStyle/>
          <a:p>
            <a:endParaRPr lang="it-IT"/>
          </a:p>
        </p:txBody>
      </p:sp>
      <p:sp>
        <p:nvSpPr>
          <p:cNvPr id="15817" name="Freeform 767"/>
          <p:cNvSpPr>
            <a:spLocks noChangeAspect="1"/>
          </p:cNvSpPr>
          <p:nvPr/>
        </p:nvSpPr>
        <p:spPr bwMode="auto">
          <a:xfrm>
            <a:off x="6977063" y="4086225"/>
            <a:ext cx="117475" cy="158750"/>
          </a:xfrm>
          <a:custGeom>
            <a:avLst/>
            <a:gdLst>
              <a:gd name="T0" fmla="*/ 2147483647 w 69"/>
              <a:gd name="T1" fmla="*/ 2147483647 h 94"/>
              <a:gd name="T2" fmla="*/ 2147483647 w 69"/>
              <a:gd name="T3" fmla="*/ 2147483647 h 94"/>
              <a:gd name="T4" fmla="*/ 2147483647 w 69"/>
              <a:gd name="T5" fmla="*/ 2147483647 h 94"/>
              <a:gd name="T6" fmla="*/ 2147483647 w 69"/>
              <a:gd name="T7" fmla="*/ 2147483647 h 94"/>
              <a:gd name="T8" fmla="*/ 2147483647 w 69"/>
              <a:gd name="T9" fmla="*/ 2147483647 h 94"/>
              <a:gd name="T10" fmla="*/ 2147483647 w 69"/>
              <a:gd name="T11" fmla="*/ 2147483647 h 94"/>
              <a:gd name="T12" fmla="*/ 2147483647 w 69"/>
              <a:gd name="T13" fmla="*/ 2147483647 h 94"/>
              <a:gd name="T14" fmla="*/ 2147483647 w 69"/>
              <a:gd name="T15" fmla="*/ 2147483647 h 94"/>
              <a:gd name="T16" fmla="*/ 2147483647 w 69"/>
              <a:gd name="T17" fmla="*/ 2147483647 h 94"/>
              <a:gd name="T18" fmla="*/ 2147483647 w 69"/>
              <a:gd name="T19" fmla="*/ 2147483647 h 94"/>
              <a:gd name="T20" fmla="*/ 2147483647 w 69"/>
              <a:gd name="T21" fmla="*/ 2147483647 h 94"/>
              <a:gd name="T22" fmla="*/ 2147483647 w 69"/>
              <a:gd name="T23" fmla="*/ 2147483647 h 94"/>
              <a:gd name="T24" fmla="*/ 2147483647 w 69"/>
              <a:gd name="T25" fmla="*/ 2147483647 h 94"/>
              <a:gd name="T26" fmla="*/ 2147483647 w 69"/>
              <a:gd name="T27" fmla="*/ 2147483647 h 94"/>
              <a:gd name="T28" fmla="*/ 2147483647 w 69"/>
              <a:gd name="T29" fmla="*/ 2147483647 h 94"/>
              <a:gd name="T30" fmla="*/ 2147483647 w 69"/>
              <a:gd name="T31" fmla="*/ 2147483647 h 94"/>
              <a:gd name="T32" fmla="*/ 2147483647 w 69"/>
              <a:gd name="T33" fmla="*/ 2147483647 h 94"/>
              <a:gd name="T34" fmla="*/ 2147483647 w 69"/>
              <a:gd name="T35" fmla="*/ 2147483647 h 94"/>
              <a:gd name="T36" fmla="*/ 2147483647 w 69"/>
              <a:gd name="T37" fmla="*/ 2147483647 h 94"/>
              <a:gd name="T38" fmla="*/ 2147483647 w 69"/>
              <a:gd name="T39" fmla="*/ 2147483647 h 94"/>
              <a:gd name="T40" fmla="*/ 2147483647 w 69"/>
              <a:gd name="T41" fmla="*/ 2147483647 h 94"/>
              <a:gd name="T42" fmla="*/ 2147483647 w 69"/>
              <a:gd name="T43" fmla="*/ 2147483647 h 94"/>
              <a:gd name="T44" fmla="*/ 0 w 69"/>
              <a:gd name="T45" fmla="*/ 2147483647 h 94"/>
              <a:gd name="T46" fmla="*/ 2147483647 w 69"/>
              <a:gd name="T47" fmla="*/ 2147483647 h 94"/>
              <a:gd name="T48" fmla="*/ 2147483647 w 69"/>
              <a:gd name="T49" fmla="*/ 2147483647 h 94"/>
              <a:gd name="T50" fmla="*/ 2147483647 w 69"/>
              <a:gd name="T51" fmla="*/ 2147483647 h 94"/>
              <a:gd name="T52" fmla="*/ 0 w 69"/>
              <a:gd name="T53" fmla="*/ 0 h 94"/>
              <a:gd name="T54" fmla="*/ 2147483647 w 69"/>
              <a:gd name="T55" fmla="*/ 2147483647 h 94"/>
              <a:gd name="T56" fmla="*/ 2147483647 w 69"/>
              <a:gd name="T57" fmla="*/ 2147483647 h 94"/>
              <a:gd name="T58" fmla="*/ 2147483647 w 69"/>
              <a:gd name="T59" fmla="*/ 2147483647 h 94"/>
              <a:gd name="T60" fmla="*/ 2147483647 w 69"/>
              <a:gd name="T61" fmla="*/ 2147483647 h 94"/>
              <a:gd name="T62" fmla="*/ 2147483647 w 69"/>
              <a:gd name="T63" fmla="*/ 2147483647 h 94"/>
              <a:gd name="T64" fmla="*/ 2147483647 w 69"/>
              <a:gd name="T65" fmla="*/ 2147483647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94"/>
              <a:gd name="T101" fmla="*/ 69 w 69"/>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94">
                <a:moveTo>
                  <a:pt x="40" y="2"/>
                </a:moveTo>
                <a:lnTo>
                  <a:pt x="44" y="7"/>
                </a:lnTo>
                <a:lnTo>
                  <a:pt x="48" y="13"/>
                </a:lnTo>
                <a:lnTo>
                  <a:pt x="52" y="17"/>
                </a:lnTo>
                <a:lnTo>
                  <a:pt x="56" y="19"/>
                </a:lnTo>
                <a:lnTo>
                  <a:pt x="56" y="52"/>
                </a:lnTo>
                <a:lnTo>
                  <a:pt x="58" y="63"/>
                </a:lnTo>
                <a:lnTo>
                  <a:pt x="59" y="69"/>
                </a:lnTo>
                <a:lnTo>
                  <a:pt x="63" y="75"/>
                </a:lnTo>
                <a:lnTo>
                  <a:pt x="69" y="78"/>
                </a:lnTo>
                <a:lnTo>
                  <a:pt x="69" y="94"/>
                </a:lnTo>
                <a:lnTo>
                  <a:pt x="59" y="92"/>
                </a:lnTo>
                <a:lnTo>
                  <a:pt x="50" y="88"/>
                </a:lnTo>
                <a:lnTo>
                  <a:pt x="38" y="80"/>
                </a:lnTo>
                <a:lnTo>
                  <a:pt x="29" y="71"/>
                </a:lnTo>
                <a:lnTo>
                  <a:pt x="21" y="61"/>
                </a:lnTo>
                <a:lnTo>
                  <a:pt x="13" y="50"/>
                </a:lnTo>
                <a:lnTo>
                  <a:pt x="6" y="42"/>
                </a:lnTo>
                <a:lnTo>
                  <a:pt x="0" y="34"/>
                </a:lnTo>
                <a:lnTo>
                  <a:pt x="2" y="29"/>
                </a:lnTo>
                <a:lnTo>
                  <a:pt x="4" y="23"/>
                </a:lnTo>
                <a:lnTo>
                  <a:pt x="4" y="9"/>
                </a:lnTo>
                <a:lnTo>
                  <a:pt x="0" y="0"/>
                </a:lnTo>
                <a:lnTo>
                  <a:pt x="15" y="4"/>
                </a:lnTo>
                <a:lnTo>
                  <a:pt x="25" y="9"/>
                </a:lnTo>
                <a:lnTo>
                  <a:pt x="33" y="7"/>
                </a:lnTo>
                <a:lnTo>
                  <a:pt x="40" y="2"/>
                </a:lnTo>
              </a:path>
            </a:pathLst>
          </a:custGeom>
          <a:solidFill>
            <a:srgbClr val="FFCC66"/>
          </a:solidFill>
          <a:ln w="3175">
            <a:solidFill>
              <a:srgbClr val="6600FF"/>
            </a:solidFill>
            <a:round/>
            <a:headEnd/>
            <a:tailEnd/>
          </a:ln>
        </p:spPr>
        <p:txBody>
          <a:bodyPr/>
          <a:lstStyle/>
          <a:p>
            <a:endParaRPr lang="it-IT"/>
          </a:p>
        </p:txBody>
      </p:sp>
      <p:sp>
        <p:nvSpPr>
          <p:cNvPr id="15818" name="Freeform 768"/>
          <p:cNvSpPr>
            <a:spLocks noChangeAspect="1"/>
          </p:cNvSpPr>
          <p:nvPr/>
        </p:nvSpPr>
        <p:spPr bwMode="auto">
          <a:xfrm>
            <a:off x="8148638" y="4359275"/>
            <a:ext cx="273050" cy="261938"/>
          </a:xfrm>
          <a:custGeom>
            <a:avLst/>
            <a:gdLst>
              <a:gd name="T0" fmla="*/ 2147483647 w 161"/>
              <a:gd name="T1" fmla="*/ 0 h 155"/>
              <a:gd name="T2" fmla="*/ 2147483647 w 161"/>
              <a:gd name="T3" fmla="*/ 2147483647 h 155"/>
              <a:gd name="T4" fmla="*/ 2147483647 w 161"/>
              <a:gd name="T5" fmla="*/ 2147483647 h 155"/>
              <a:gd name="T6" fmla="*/ 2147483647 w 161"/>
              <a:gd name="T7" fmla="*/ 2147483647 h 155"/>
              <a:gd name="T8" fmla="*/ 2147483647 w 161"/>
              <a:gd name="T9" fmla="*/ 2147483647 h 155"/>
              <a:gd name="T10" fmla="*/ 2147483647 w 161"/>
              <a:gd name="T11" fmla="*/ 2147483647 h 155"/>
              <a:gd name="T12" fmla="*/ 2147483647 w 161"/>
              <a:gd name="T13" fmla="*/ 2147483647 h 155"/>
              <a:gd name="T14" fmla="*/ 2147483647 w 161"/>
              <a:gd name="T15" fmla="*/ 2147483647 h 155"/>
              <a:gd name="T16" fmla="*/ 2147483647 w 161"/>
              <a:gd name="T17" fmla="*/ 2147483647 h 155"/>
              <a:gd name="T18" fmla="*/ 2147483647 w 161"/>
              <a:gd name="T19" fmla="*/ 2147483647 h 155"/>
              <a:gd name="T20" fmla="*/ 2147483647 w 161"/>
              <a:gd name="T21" fmla="*/ 2147483647 h 155"/>
              <a:gd name="T22" fmla="*/ 2147483647 w 161"/>
              <a:gd name="T23" fmla="*/ 2147483647 h 155"/>
              <a:gd name="T24" fmla="*/ 2147483647 w 161"/>
              <a:gd name="T25" fmla="*/ 2147483647 h 155"/>
              <a:gd name="T26" fmla="*/ 2147483647 w 161"/>
              <a:gd name="T27" fmla="*/ 2147483647 h 155"/>
              <a:gd name="T28" fmla="*/ 2147483647 w 161"/>
              <a:gd name="T29" fmla="*/ 2147483647 h 155"/>
              <a:gd name="T30" fmla="*/ 2147483647 w 161"/>
              <a:gd name="T31" fmla="*/ 2147483647 h 155"/>
              <a:gd name="T32" fmla="*/ 2147483647 w 161"/>
              <a:gd name="T33" fmla="*/ 2147483647 h 155"/>
              <a:gd name="T34" fmla="*/ 2147483647 w 161"/>
              <a:gd name="T35" fmla="*/ 2147483647 h 155"/>
              <a:gd name="T36" fmla="*/ 2147483647 w 161"/>
              <a:gd name="T37" fmla="*/ 2147483647 h 155"/>
              <a:gd name="T38" fmla="*/ 2147483647 w 161"/>
              <a:gd name="T39" fmla="*/ 2147483647 h 155"/>
              <a:gd name="T40" fmla="*/ 2147483647 w 161"/>
              <a:gd name="T41" fmla="*/ 2147483647 h 155"/>
              <a:gd name="T42" fmla="*/ 2147483647 w 161"/>
              <a:gd name="T43" fmla="*/ 2147483647 h 155"/>
              <a:gd name="T44" fmla="*/ 2147483647 w 161"/>
              <a:gd name="T45" fmla="*/ 2147483647 h 155"/>
              <a:gd name="T46" fmla="*/ 2147483647 w 161"/>
              <a:gd name="T47" fmla="*/ 2147483647 h 155"/>
              <a:gd name="T48" fmla="*/ 2147483647 w 161"/>
              <a:gd name="T49" fmla="*/ 2147483647 h 155"/>
              <a:gd name="T50" fmla="*/ 2147483647 w 161"/>
              <a:gd name="T51" fmla="*/ 2147483647 h 155"/>
              <a:gd name="T52" fmla="*/ 2147483647 w 161"/>
              <a:gd name="T53" fmla="*/ 2147483647 h 155"/>
              <a:gd name="T54" fmla="*/ 2147483647 w 161"/>
              <a:gd name="T55" fmla="*/ 2147483647 h 155"/>
              <a:gd name="T56" fmla="*/ 2147483647 w 161"/>
              <a:gd name="T57" fmla="*/ 2147483647 h 155"/>
              <a:gd name="T58" fmla="*/ 2147483647 w 161"/>
              <a:gd name="T59" fmla="*/ 2147483647 h 155"/>
              <a:gd name="T60" fmla="*/ 2147483647 w 161"/>
              <a:gd name="T61" fmla="*/ 2147483647 h 155"/>
              <a:gd name="T62" fmla="*/ 2147483647 w 161"/>
              <a:gd name="T63" fmla="*/ 2147483647 h 155"/>
              <a:gd name="T64" fmla="*/ 2147483647 w 161"/>
              <a:gd name="T65" fmla="*/ 2147483647 h 155"/>
              <a:gd name="T66" fmla="*/ 2147483647 w 161"/>
              <a:gd name="T67" fmla="*/ 2147483647 h 155"/>
              <a:gd name="T68" fmla="*/ 2147483647 w 161"/>
              <a:gd name="T69" fmla="*/ 2147483647 h 155"/>
              <a:gd name="T70" fmla="*/ 2147483647 w 161"/>
              <a:gd name="T71" fmla="*/ 2147483647 h 155"/>
              <a:gd name="T72" fmla="*/ 2147483647 w 161"/>
              <a:gd name="T73" fmla="*/ 2147483647 h 155"/>
              <a:gd name="T74" fmla="*/ 2147483647 w 161"/>
              <a:gd name="T75" fmla="*/ 2147483647 h 155"/>
              <a:gd name="T76" fmla="*/ 2147483647 w 161"/>
              <a:gd name="T77" fmla="*/ 2147483647 h 155"/>
              <a:gd name="T78" fmla="*/ 2147483647 w 161"/>
              <a:gd name="T79" fmla="*/ 2147483647 h 155"/>
              <a:gd name="T80" fmla="*/ 2147483647 w 161"/>
              <a:gd name="T81" fmla="*/ 2147483647 h 155"/>
              <a:gd name="T82" fmla="*/ 2147483647 w 161"/>
              <a:gd name="T83" fmla="*/ 2147483647 h 155"/>
              <a:gd name="T84" fmla="*/ 2147483647 w 161"/>
              <a:gd name="T85" fmla="*/ 2147483647 h 155"/>
              <a:gd name="T86" fmla="*/ 2147483647 w 161"/>
              <a:gd name="T87" fmla="*/ 2147483647 h 155"/>
              <a:gd name="T88" fmla="*/ 2147483647 w 161"/>
              <a:gd name="T89" fmla="*/ 2147483647 h 155"/>
              <a:gd name="T90" fmla="*/ 2147483647 w 161"/>
              <a:gd name="T91" fmla="*/ 2147483647 h 155"/>
              <a:gd name="T92" fmla="*/ 2147483647 w 161"/>
              <a:gd name="T93" fmla="*/ 2147483647 h 155"/>
              <a:gd name="T94" fmla="*/ 2147483647 w 161"/>
              <a:gd name="T95" fmla="*/ 2147483647 h 155"/>
              <a:gd name="T96" fmla="*/ 2147483647 w 161"/>
              <a:gd name="T97" fmla="*/ 2147483647 h 155"/>
              <a:gd name="T98" fmla="*/ 2147483647 w 161"/>
              <a:gd name="T99" fmla="*/ 2147483647 h 155"/>
              <a:gd name="T100" fmla="*/ 2147483647 w 161"/>
              <a:gd name="T101" fmla="*/ 2147483647 h 155"/>
              <a:gd name="T102" fmla="*/ 2147483647 w 161"/>
              <a:gd name="T103" fmla="*/ 2147483647 h 155"/>
              <a:gd name="T104" fmla="*/ 2147483647 w 161"/>
              <a:gd name="T105" fmla="*/ 2147483647 h 155"/>
              <a:gd name="T106" fmla="*/ 2147483647 w 161"/>
              <a:gd name="T107" fmla="*/ 2147483647 h 155"/>
              <a:gd name="T108" fmla="*/ 2147483647 w 161"/>
              <a:gd name="T109" fmla="*/ 2147483647 h 155"/>
              <a:gd name="T110" fmla="*/ 0 w 161"/>
              <a:gd name="T111" fmla="*/ 2147483647 h 155"/>
              <a:gd name="T112" fmla="*/ 2147483647 w 161"/>
              <a:gd name="T113" fmla="*/ 2147483647 h 155"/>
              <a:gd name="T114" fmla="*/ 2147483647 w 161"/>
              <a:gd name="T115" fmla="*/ 0 h 1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1"/>
              <a:gd name="T175" fmla="*/ 0 h 155"/>
              <a:gd name="T176" fmla="*/ 161 w 161"/>
              <a:gd name="T177" fmla="*/ 155 h 1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1" h="155">
                <a:moveTo>
                  <a:pt x="5" y="0"/>
                </a:moveTo>
                <a:lnTo>
                  <a:pt x="26" y="6"/>
                </a:lnTo>
                <a:lnTo>
                  <a:pt x="42" y="13"/>
                </a:lnTo>
                <a:lnTo>
                  <a:pt x="51" y="17"/>
                </a:lnTo>
                <a:lnTo>
                  <a:pt x="59" y="23"/>
                </a:lnTo>
                <a:lnTo>
                  <a:pt x="71" y="33"/>
                </a:lnTo>
                <a:lnTo>
                  <a:pt x="88" y="44"/>
                </a:lnTo>
                <a:lnTo>
                  <a:pt x="88" y="50"/>
                </a:lnTo>
                <a:lnTo>
                  <a:pt x="88" y="54"/>
                </a:lnTo>
                <a:lnTo>
                  <a:pt x="101" y="65"/>
                </a:lnTo>
                <a:lnTo>
                  <a:pt x="117" y="79"/>
                </a:lnTo>
                <a:lnTo>
                  <a:pt x="113" y="81"/>
                </a:lnTo>
                <a:lnTo>
                  <a:pt x="109" y="81"/>
                </a:lnTo>
                <a:lnTo>
                  <a:pt x="109" y="84"/>
                </a:lnTo>
                <a:lnTo>
                  <a:pt x="109" y="88"/>
                </a:lnTo>
                <a:lnTo>
                  <a:pt x="111" y="100"/>
                </a:lnTo>
                <a:lnTo>
                  <a:pt x="117" y="109"/>
                </a:lnTo>
                <a:lnTo>
                  <a:pt x="120" y="115"/>
                </a:lnTo>
                <a:lnTo>
                  <a:pt x="126" y="119"/>
                </a:lnTo>
                <a:lnTo>
                  <a:pt x="130" y="121"/>
                </a:lnTo>
                <a:lnTo>
                  <a:pt x="136" y="121"/>
                </a:lnTo>
                <a:lnTo>
                  <a:pt x="143" y="134"/>
                </a:lnTo>
                <a:lnTo>
                  <a:pt x="151" y="142"/>
                </a:lnTo>
                <a:lnTo>
                  <a:pt x="155" y="144"/>
                </a:lnTo>
                <a:lnTo>
                  <a:pt x="161" y="144"/>
                </a:lnTo>
                <a:lnTo>
                  <a:pt x="159" y="148"/>
                </a:lnTo>
                <a:lnTo>
                  <a:pt x="157" y="151"/>
                </a:lnTo>
                <a:lnTo>
                  <a:pt x="153" y="153"/>
                </a:lnTo>
                <a:lnTo>
                  <a:pt x="149" y="155"/>
                </a:lnTo>
                <a:lnTo>
                  <a:pt x="140" y="153"/>
                </a:lnTo>
                <a:lnTo>
                  <a:pt x="132" y="151"/>
                </a:lnTo>
                <a:lnTo>
                  <a:pt x="124" y="150"/>
                </a:lnTo>
                <a:lnTo>
                  <a:pt x="119" y="146"/>
                </a:lnTo>
                <a:lnTo>
                  <a:pt x="107" y="136"/>
                </a:lnTo>
                <a:lnTo>
                  <a:pt x="99" y="127"/>
                </a:lnTo>
                <a:lnTo>
                  <a:pt x="90" y="117"/>
                </a:lnTo>
                <a:lnTo>
                  <a:pt x="82" y="107"/>
                </a:lnTo>
                <a:lnTo>
                  <a:pt x="76" y="104"/>
                </a:lnTo>
                <a:lnTo>
                  <a:pt x="71" y="102"/>
                </a:lnTo>
                <a:lnTo>
                  <a:pt x="65" y="100"/>
                </a:lnTo>
                <a:lnTo>
                  <a:pt x="57" y="100"/>
                </a:lnTo>
                <a:lnTo>
                  <a:pt x="48" y="100"/>
                </a:lnTo>
                <a:lnTo>
                  <a:pt x="42" y="104"/>
                </a:lnTo>
                <a:lnTo>
                  <a:pt x="38" y="107"/>
                </a:lnTo>
                <a:lnTo>
                  <a:pt x="32" y="111"/>
                </a:lnTo>
                <a:lnTo>
                  <a:pt x="36" y="113"/>
                </a:lnTo>
                <a:lnTo>
                  <a:pt x="38" y="115"/>
                </a:lnTo>
                <a:lnTo>
                  <a:pt x="40" y="117"/>
                </a:lnTo>
                <a:lnTo>
                  <a:pt x="40" y="119"/>
                </a:lnTo>
                <a:lnTo>
                  <a:pt x="38" y="127"/>
                </a:lnTo>
                <a:lnTo>
                  <a:pt x="32" y="132"/>
                </a:lnTo>
                <a:lnTo>
                  <a:pt x="26" y="127"/>
                </a:lnTo>
                <a:lnTo>
                  <a:pt x="13" y="130"/>
                </a:lnTo>
                <a:lnTo>
                  <a:pt x="5" y="132"/>
                </a:lnTo>
                <a:lnTo>
                  <a:pt x="3" y="84"/>
                </a:lnTo>
                <a:lnTo>
                  <a:pt x="0" y="77"/>
                </a:lnTo>
                <a:lnTo>
                  <a:pt x="3" y="73"/>
                </a:lnTo>
                <a:lnTo>
                  <a:pt x="5" y="0"/>
                </a:lnTo>
                <a:close/>
              </a:path>
            </a:pathLst>
          </a:custGeom>
          <a:solidFill>
            <a:srgbClr val="FFCC66"/>
          </a:solidFill>
          <a:ln w="9525">
            <a:noFill/>
            <a:round/>
            <a:headEnd/>
            <a:tailEnd/>
          </a:ln>
        </p:spPr>
        <p:txBody>
          <a:bodyPr/>
          <a:lstStyle/>
          <a:p>
            <a:endParaRPr lang="it-IT"/>
          </a:p>
        </p:txBody>
      </p:sp>
      <p:sp>
        <p:nvSpPr>
          <p:cNvPr id="15819" name="Freeform 769"/>
          <p:cNvSpPr>
            <a:spLocks noChangeAspect="1"/>
          </p:cNvSpPr>
          <p:nvPr/>
        </p:nvSpPr>
        <p:spPr bwMode="auto">
          <a:xfrm>
            <a:off x="8364538" y="4348163"/>
            <a:ext cx="127000" cy="130175"/>
          </a:xfrm>
          <a:custGeom>
            <a:avLst/>
            <a:gdLst>
              <a:gd name="T0" fmla="*/ 2147483647 w 75"/>
              <a:gd name="T1" fmla="*/ 0 h 77"/>
              <a:gd name="T2" fmla="*/ 2147483647 w 75"/>
              <a:gd name="T3" fmla="*/ 0 h 77"/>
              <a:gd name="T4" fmla="*/ 2147483647 w 75"/>
              <a:gd name="T5" fmla="*/ 2147483647 h 77"/>
              <a:gd name="T6" fmla="*/ 2147483647 w 75"/>
              <a:gd name="T7" fmla="*/ 2147483647 h 77"/>
              <a:gd name="T8" fmla="*/ 2147483647 w 75"/>
              <a:gd name="T9" fmla="*/ 2147483647 h 77"/>
              <a:gd name="T10" fmla="*/ 2147483647 w 75"/>
              <a:gd name="T11" fmla="*/ 2147483647 h 77"/>
              <a:gd name="T12" fmla="*/ 2147483647 w 75"/>
              <a:gd name="T13" fmla="*/ 2147483647 h 77"/>
              <a:gd name="T14" fmla="*/ 2147483647 w 75"/>
              <a:gd name="T15" fmla="*/ 2147483647 h 77"/>
              <a:gd name="T16" fmla="*/ 2147483647 w 75"/>
              <a:gd name="T17" fmla="*/ 2147483647 h 77"/>
              <a:gd name="T18" fmla="*/ 2147483647 w 75"/>
              <a:gd name="T19" fmla="*/ 2147483647 h 77"/>
              <a:gd name="T20" fmla="*/ 2147483647 w 75"/>
              <a:gd name="T21" fmla="*/ 2147483647 h 77"/>
              <a:gd name="T22" fmla="*/ 2147483647 w 75"/>
              <a:gd name="T23" fmla="*/ 2147483647 h 77"/>
              <a:gd name="T24" fmla="*/ 2147483647 w 75"/>
              <a:gd name="T25" fmla="*/ 2147483647 h 77"/>
              <a:gd name="T26" fmla="*/ 2147483647 w 75"/>
              <a:gd name="T27" fmla="*/ 2147483647 h 77"/>
              <a:gd name="T28" fmla="*/ 2147483647 w 75"/>
              <a:gd name="T29" fmla="*/ 2147483647 h 77"/>
              <a:gd name="T30" fmla="*/ 2147483647 w 75"/>
              <a:gd name="T31" fmla="*/ 2147483647 h 77"/>
              <a:gd name="T32" fmla="*/ 0 w 75"/>
              <a:gd name="T33" fmla="*/ 2147483647 h 77"/>
              <a:gd name="T34" fmla="*/ 2147483647 w 75"/>
              <a:gd name="T35" fmla="*/ 2147483647 h 77"/>
              <a:gd name="T36" fmla="*/ 2147483647 w 75"/>
              <a:gd name="T37" fmla="*/ 2147483647 h 77"/>
              <a:gd name="T38" fmla="*/ 2147483647 w 75"/>
              <a:gd name="T39" fmla="*/ 2147483647 h 77"/>
              <a:gd name="T40" fmla="*/ 2147483647 w 75"/>
              <a:gd name="T41" fmla="*/ 2147483647 h 77"/>
              <a:gd name="T42" fmla="*/ 2147483647 w 75"/>
              <a:gd name="T43" fmla="*/ 2147483647 h 77"/>
              <a:gd name="T44" fmla="*/ 2147483647 w 75"/>
              <a:gd name="T45" fmla="*/ 2147483647 h 77"/>
              <a:gd name="T46" fmla="*/ 2147483647 w 75"/>
              <a:gd name="T47" fmla="*/ 2147483647 h 77"/>
              <a:gd name="T48" fmla="*/ 2147483647 w 75"/>
              <a:gd name="T49" fmla="*/ 2147483647 h 77"/>
              <a:gd name="T50" fmla="*/ 2147483647 w 75"/>
              <a:gd name="T51" fmla="*/ 2147483647 h 77"/>
              <a:gd name="T52" fmla="*/ 2147483647 w 75"/>
              <a:gd name="T53" fmla="*/ 2147483647 h 77"/>
              <a:gd name="T54" fmla="*/ 2147483647 w 75"/>
              <a:gd name="T55" fmla="*/ 2147483647 h 77"/>
              <a:gd name="T56" fmla="*/ 2147483647 w 75"/>
              <a:gd name="T57" fmla="*/ 2147483647 h 77"/>
              <a:gd name="T58" fmla="*/ 2147483647 w 75"/>
              <a:gd name="T59" fmla="*/ 2147483647 h 77"/>
              <a:gd name="T60" fmla="*/ 2147483647 w 75"/>
              <a:gd name="T61" fmla="*/ 2147483647 h 77"/>
              <a:gd name="T62" fmla="*/ 2147483647 w 75"/>
              <a:gd name="T63" fmla="*/ 2147483647 h 77"/>
              <a:gd name="T64" fmla="*/ 2147483647 w 75"/>
              <a:gd name="T65" fmla="*/ 2147483647 h 77"/>
              <a:gd name="T66" fmla="*/ 2147483647 w 75"/>
              <a:gd name="T67" fmla="*/ 2147483647 h 77"/>
              <a:gd name="T68" fmla="*/ 2147483647 w 75"/>
              <a:gd name="T69" fmla="*/ 2147483647 h 77"/>
              <a:gd name="T70" fmla="*/ 2147483647 w 75"/>
              <a:gd name="T71" fmla="*/ 2147483647 h 77"/>
              <a:gd name="T72" fmla="*/ 2147483647 w 75"/>
              <a:gd name="T73" fmla="*/ 2147483647 h 77"/>
              <a:gd name="T74" fmla="*/ 2147483647 w 75"/>
              <a:gd name="T75" fmla="*/ 2147483647 h 77"/>
              <a:gd name="T76" fmla="*/ 2147483647 w 75"/>
              <a:gd name="T77" fmla="*/ 2147483647 h 77"/>
              <a:gd name="T78" fmla="*/ 2147483647 w 75"/>
              <a:gd name="T79" fmla="*/ 2147483647 h 77"/>
              <a:gd name="T80" fmla="*/ 2147483647 w 75"/>
              <a:gd name="T81" fmla="*/ 2147483647 h 77"/>
              <a:gd name="T82" fmla="*/ 2147483647 w 75"/>
              <a:gd name="T83" fmla="*/ 2147483647 h 77"/>
              <a:gd name="T84" fmla="*/ 2147483647 w 75"/>
              <a:gd name="T85" fmla="*/ 2147483647 h 77"/>
              <a:gd name="T86" fmla="*/ 2147483647 w 75"/>
              <a:gd name="T87" fmla="*/ 2147483647 h 77"/>
              <a:gd name="T88" fmla="*/ 2147483647 w 75"/>
              <a:gd name="T89" fmla="*/ 0 h 77"/>
              <a:gd name="T90" fmla="*/ 2147483647 w 75"/>
              <a:gd name="T91" fmla="*/ 0 h 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77"/>
              <a:gd name="T140" fmla="*/ 75 w 75"/>
              <a:gd name="T141" fmla="*/ 77 h 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77">
                <a:moveTo>
                  <a:pt x="39" y="0"/>
                </a:moveTo>
                <a:lnTo>
                  <a:pt x="44" y="0"/>
                </a:lnTo>
                <a:lnTo>
                  <a:pt x="50" y="4"/>
                </a:lnTo>
                <a:lnTo>
                  <a:pt x="58" y="8"/>
                </a:lnTo>
                <a:lnTo>
                  <a:pt x="63" y="14"/>
                </a:lnTo>
                <a:lnTo>
                  <a:pt x="71" y="25"/>
                </a:lnTo>
                <a:lnTo>
                  <a:pt x="75" y="35"/>
                </a:lnTo>
                <a:lnTo>
                  <a:pt x="73" y="42"/>
                </a:lnTo>
                <a:lnTo>
                  <a:pt x="71" y="50"/>
                </a:lnTo>
                <a:lnTo>
                  <a:pt x="65" y="58"/>
                </a:lnTo>
                <a:lnTo>
                  <a:pt x="60" y="63"/>
                </a:lnTo>
                <a:lnTo>
                  <a:pt x="52" y="69"/>
                </a:lnTo>
                <a:lnTo>
                  <a:pt x="42" y="73"/>
                </a:lnTo>
                <a:lnTo>
                  <a:pt x="35" y="75"/>
                </a:lnTo>
                <a:lnTo>
                  <a:pt x="25" y="77"/>
                </a:lnTo>
                <a:lnTo>
                  <a:pt x="14" y="73"/>
                </a:lnTo>
                <a:lnTo>
                  <a:pt x="0" y="69"/>
                </a:lnTo>
                <a:lnTo>
                  <a:pt x="2" y="65"/>
                </a:lnTo>
                <a:lnTo>
                  <a:pt x="6" y="62"/>
                </a:lnTo>
                <a:lnTo>
                  <a:pt x="10" y="60"/>
                </a:lnTo>
                <a:lnTo>
                  <a:pt x="14" y="58"/>
                </a:lnTo>
                <a:lnTo>
                  <a:pt x="15" y="62"/>
                </a:lnTo>
                <a:lnTo>
                  <a:pt x="15" y="65"/>
                </a:lnTo>
                <a:lnTo>
                  <a:pt x="21" y="62"/>
                </a:lnTo>
                <a:lnTo>
                  <a:pt x="25" y="56"/>
                </a:lnTo>
                <a:lnTo>
                  <a:pt x="29" y="56"/>
                </a:lnTo>
                <a:lnTo>
                  <a:pt x="33" y="56"/>
                </a:lnTo>
                <a:lnTo>
                  <a:pt x="40" y="54"/>
                </a:lnTo>
                <a:lnTo>
                  <a:pt x="52" y="46"/>
                </a:lnTo>
                <a:lnTo>
                  <a:pt x="58" y="42"/>
                </a:lnTo>
                <a:lnTo>
                  <a:pt x="62" y="39"/>
                </a:lnTo>
                <a:lnTo>
                  <a:pt x="65" y="35"/>
                </a:lnTo>
                <a:lnTo>
                  <a:pt x="67" y="31"/>
                </a:lnTo>
                <a:lnTo>
                  <a:pt x="65" y="25"/>
                </a:lnTo>
                <a:lnTo>
                  <a:pt x="62" y="21"/>
                </a:lnTo>
                <a:lnTo>
                  <a:pt x="58" y="19"/>
                </a:lnTo>
                <a:lnTo>
                  <a:pt x="54" y="14"/>
                </a:lnTo>
                <a:lnTo>
                  <a:pt x="42" y="14"/>
                </a:lnTo>
                <a:lnTo>
                  <a:pt x="42" y="10"/>
                </a:lnTo>
                <a:lnTo>
                  <a:pt x="42" y="6"/>
                </a:lnTo>
                <a:lnTo>
                  <a:pt x="39" y="4"/>
                </a:lnTo>
                <a:lnTo>
                  <a:pt x="33" y="2"/>
                </a:lnTo>
                <a:lnTo>
                  <a:pt x="29" y="2"/>
                </a:lnTo>
                <a:lnTo>
                  <a:pt x="25" y="4"/>
                </a:lnTo>
                <a:lnTo>
                  <a:pt x="31" y="0"/>
                </a:lnTo>
                <a:lnTo>
                  <a:pt x="39" y="0"/>
                </a:lnTo>
                <a:close/>
              </a:path>
            </a:pathLst>
          </a:custGeom>
          <a:solidFill>
            <a:srgbClr val="FFCC66"/>
          </a:solidFill>
          <a:ln w="9525">
            <a:noFill/>
            <a:round/>
            <a:headEnd/>
            <a:tailEnd/>
          </a:ln>
        </p:spPr>
        <p:txBody>
          <a:bodyPr/>
          <a:lstStyle/>
          <a:p>
            <a:endParaRPr lang="it-IT"/>
          </a:p>
        </p:txBody>
      </p:sp>
      <p:sp>
        <p:nvSpPr>
          <p:cNvPr id="15820" name="Freeform 770"/>
          <p:cNvSpPr>
            <a:spLocks noChangeAspect="1"/>
          </p:cNvSpPr>
          <p:nvPr/>
        </p:nvSpPr>
        <p:spPr bwMode="auto">
          <a:xfrm>
            <a:off x="8364538" y="4348163"/>
            <a:ext cx="127000" cy="130175"/>
          </a:xfrm>
          <a:custGeom>
            <a:avLst/>
            <a:gdLst>
              <a:gd name="T0" fmla="*/ 2147483647 w 75"/>
              <a:gd name="T1" fmla="*/ 0 h 77"/>
              <a:gd name="T2" fmla="*/ 2147483647 w 75"/>
              <a:gd name="T3" fmla="*/ 0 h 77"/>
              <a:gd name="T4" fmla="*/ 2147483647 w 75"/>
              <a:gd name="T5" fmla="*/ 2147483647 h 77"/>
              <a:gd name="T6" fmla="*/ 2147483647 w 75"/>
              <a:gd name="T7" fmla="*/ 2147483647 h 77"/>
              <a:gd name="T8" fmla="*/ 2147483647 w 75"/>
              <a:gd name="T9" fmla="*/ 2147483647 h 77"/>
              <a:gd name="T10" fmla="*/ 2147483647 w 75"/>
              <a:gd name="T11" fmla="*/ 2147483647 h 77"/>
              <a:gd name="T12" fmla="*/ 2147483647 w 75"/>
              <a:gd name="T13" fmla="*/ 2147483647 h 77"/>
              <a:gd name="T14" fmla="*/ 2147483647 w 75"/>
              <a:gd name="T15" fmla="*/ 2147483647 h 77"/>
              <a:gd name="T16" fmla="*/ 2147483647 w 75"/>
              <a:gd name="T17" fmla="*/ 2147483647 h 77"/>
              <a:gd name="T18" fmla="*/ 2147483647 w 75"/>
              <a:gd name="T19" fmla="*/ 2147483647 h 77"/>
              <a:gd name="T20" fmla="*/ 2147483647 w 75"/>
              <a:gd name="T21" fmla="*/ 2147483647 h 77"/>
              <a:gd name="T22" fmla="*/ 2147483647 w 75"/>
              <a:gd name="T23" fmla="*/ 2147483647 h 77"/>
              <a:gd name="T24" fmla="*/ 2147483647 w 75"/>
              <a:gd name="T25" fmla="*/ 2147483647 h 77"/>
              <a:gd name="T26" fmla="*/ 2147483647 w 75"/>
              <a:gd name="T27" fmla="*/ 2147483647 h 77"/>
              <a:gd name="T28" fmla="*/ 2147483647 w 75"/>
              <a:gd name="T29" fmla="*/ 2147483647 h 77"/>
              <a:gd name="T30" fmla="*/ 2147483647 w 75"/>
              <a:gd name="T31" fmla="*/ 2147483647 h 77"/>
              <a:gd name="T32" fmla="*/ 0 w 75"/>
              <a:gd name="T33" fmla="*/ 2147483647 h 77"/>
              <a:gd name="T34" fmla="*/ 2147483647 w 75"/>
              <a:gd name="T35" fmla="*/ 2147483647 h 77"/>
              <a:gd name="T36" fmla="*/ 2147483647 w 75"/>
              <a:gd name="T37" fmla="*/ 2147483647 h 77"/>
              <a:gd name="T38" fmla="*/ 2147483647 w 75"/>
              <a:gd name="T39" fmla="*/ 2147483647 h 77"/>
              <a:gd name="T40" fmla="*/ 2147483647 w 75"/>
              <a:gd name="T41" fmla="*/ 2147483647 h 77"/>
              <a:gd name="T42" fmla="*/ 2147483647 w 75"/>
              <a:gd name="T43" fmla="*/ 2147483647 h 77"/>
              <a:gd name="T44" fmla="*/ 2147483647 w 75"/>
              <a:gd name="T45" fmla="*/ 2147483647 h 77"/>
              <a:gd name="T46" fmla="*/ 2147483647 w 75"/>
              <a:gd name="T47" fmla="*/ 2147483647 h 77"/>
              <a:gd name="T48" fmla="*/ 2147483647 w 75"/>
              <a:gd name="T49" fmla="*/ 2147483647 h 77"/>
              <a:gd name="T50" fmla="*/ 2147483647 w 75"/>
              <a:gd name="T51" fmla="*/ 2147483647 h 77"/>
              <a:gd name="T52" fmla="*/ 2147483647 w 75"/>
              <a:gd name="T53" fmla="*/ 2147483647 h 77"/>
              <a:gd name="T54" fmla="*/ 2147483647 w 75"/>
              <a:gd name="T55" fmla="*/ 2147483647 h 77"/>
              <a:gd name="T56" fmla="*/ 2147483647 w 75"/>
              <a:gd name="T57" fmla="*/ 2147483647 h 77"/>
              <a:gd name="T58" fmla="*/ 2147483647 w 75"/>
              <a:gd name="T59" fmla="*/ 2147483647 h 77"/>
              <a:gd name="T60" fmla="*/ 2147483647 w 75"/>
              <a:gd name="T61" fmla="*/ 2147483647 h 77"/>
              <a:gd name="T62" fmla="*/ 2147483647 w 75"/>
              <a:gd name="T63" fmla="*/ 2147483647 h 77"/>
              <a:gd name="T64" fmla="*/ 2147483647 w 75"/>
              <a:gd name="T65" fmla="*/ 2147483647 h 77"/>
              <a:gd name="T66" fmla="*/ 2147483647 w 75"/>
              <a:gd name="T67" fmla="*/ 2147483647 h 77"/>
              <a:gd name="T68" fmla="*/ 2147483647 w 75"/>
              <a:gd name="T69" fmla="*/ 2147483647 h 77"/>
              <a:gd name="T70" fmla="*/ 2147483647 w 75"/>
              <a:gd name="T71" fmla="*/ 2147483647 h 77"/>
              <a:gd name="T72" fmla="*/ 2147483647 w 75"/>
              <a:gd name="T73" fmla="*/ 2147483647 h 77"/>
              <a:gd name="T74" fmla="*/ 2147483647 w 75"/>
              <a:gd name="T75" fmla="*/ 2147483647 h 77"/>
              <a:gd name="T76" fmla="*/ 2147483647 w 75"/>
              <a:gd name="T77" fmla="*/ 2147483647 h 77"/>
              <a:gd name="T78" fmla="*/ 2147483647 w 75"/>
              <a:gd name="T79" fmla="*/ 2147483647 h 77"/>
              <a:gd name="T80" fmla="*/ 2147483647 w 75"/>
              <a:gd name="T81" fmla="*/ 2147483647 h 77"/>
              <a:gd name="T82" fmla="*/ 2147483647 w 75"/>
              <a:gd name="T83" fmla="*/ 2147483647 h 77"/>
              <a:gd name="T84" fmla="*/ 2147483647 w 75"/>
              <a:gd name="T85" fmla="*/ 2147483647 h 77"/>
              <a:gd name="T86" fmla="*/ 2147483647 w 75"/>
              <a:gd name="T87" fmla="*/ 2147483647 h 77"/>
              <a:gd name="T88" fmla="*/ 2147483647 w 75"/>
              <a:gd name="T89" fmla="*/ 2147483647 h 77"/>
              <a:gd name="T90" fmla="*/ 2147483647 w 75"/>
              <a:gd name="T91" fmla="*/ 2147483647 h 77"/>
              <a:gd name="T92" fmla="*/ 2147483647 w 75"/>
              <a:gd name="T93" fmla="*/ 0 h 77"/>
              <a:gd name="T94" fmla="*/ 2147483647 w 75"/>
              <a:gd name="T95" fmla="*/ 0 h 77"/>
              <a:gd name="T96" fmla="*/ 2147483647 w 75"/>
              <a:gd name="T97" fmla="*/ 0 h 77"/>
              <a:gd name="T98" fmla="*/ 2147483647 w 75"/>
              <a:gd name="T99" fmla="*/ 0 h 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77"/>
              <a:gd name="T152" fmla="*/ 75 w 75"/>
              <a:gd name="T153" fmla="*/ 77 h 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77">
                <a:moveTo>
                  <a:pt x="39" y="0"/>
                </a:moveTo>
                <a:lnTo>
                  <a:pt x="44" y="0"/>
                </a:lnTo>
                <a:lnTo>
                  <a:pt x="50" y="4"/>
                </a:lnTo>
                <a:lnTo>
                  <a:pt x="58" y="8"/>
                </a:lnTo>
                <a:lnTo>
                  <a:pt x="63" y="14"/>
                </a:lnTo>
                <a:lnTo>
                  <a:pt x="71" y="25"/>
                </a:lnTo>
                <a:lnTo>
                  <a:pt x="75" y="35"/>
                </a:lnTo>
                <a:lnTo>
                  <a:pt x="73" y="42"/>
                </a:lnTo>
                <a:lnTo>
                  <a:pt x="71" y="50"/>
                </a:lnTo>
                <a:lnTo>
                  <a:pt x="65" y="58"/>
                </a:lnTo>
                <a:lnTo>
                  <a:pt x="60" y="63"/>
                </a:lnTo>
                <a:lnTo>
                  <a:pt x="52" y="69"/>
                </a:lnTo>
                <a:lnTo>
                  <a:pt x="42" y="73"/>
                </a:lnTo>
                <a:lnTo>
                  <a:pt x="35" y="75"/>
                </a:lnTo>
                <a:lnTo>
                  <a:pt x="25" y="77"/>
                </a:lnTo>
                <a:lnTo>
                  <a:pt x="14" y="73"/>
                </a:lnTo>
                <a:lnTo>
                  <a:pt x="0" y="69"/>
                </a:lnTo>
                <a:lnTo>
                  <a:pt x="2" y="65"/>
                </a:lnTo>
                <a:lnTo>
                  <a:pt x="6" y="62"/>
                </a:lnTo>
                <a:lnTo>
                  <a:pt x="10" y="60"/>
                </a:lnTo>
                <a:lnTo>
                  <a:pt x="14" y="58"/>
                </a:lnTo>
                <a:lnTo>
                  <a:pt x="15" y="62"/>
                </a:lnTo>
                <a:lnTo>
                  <a:pt x="15" y="65"/>
                </a:lnTo>
                <a:lnTo>
                  <a:pt x="21" y="62"/>
                </a:lnTo>
                <a:lnTo>
                  <a:pt x="25" y="56"/>
                </a:lnTo>
                <a:lnTo>
                  <a:pt x="29" y="56"/>
                </a:lnTo>
                <a:lnTo>
                  <a:pt x="33" y="56"/>
                </a:lnTo>
                <a:lnTo>
                  <a:pt x="40" y="54"/>
                </a:lnTo>
                <a:lnTo>
                  <a:pt x="52" y="46"/>
                </a:lnTo>
                <a:lnTo>
                  <a:pt x="58" y="42"/>
                </a:lnTo>
                <a:lnTo>
                  <a:pt x="62" y="39"/>
                </a:lnTo>
                <a:lnTo>
                  <a:pt x="65" y="35"/>
                </a:lnTo>
                <a:lnTo>
                  <a:pt x="67" y="31"/>
                </a:lnTo>
                <a:lnTo>
                  <a:pt x="65" y="25"/>
                </a:lnTo>
                <a:lnTo>
                  <a:pt x="62" y="21"/>
                </a:lnTo>
                <a:lnTo>
                  <a:pt x="58" y="19"/>
                </a:lnTo>
                <a:lnTo>
                  <a:pt x="54" y="14"/>
                </a:lnTo>
                <a:lnTo>
                  <a:pt x="42" y="14"/>
                </a:lnTo>
                <a:lnTo>
                  <a:pt x="42" y="10"/>
                </a:lnTo>
                <a:lnTo>
                  <a:pt x="42" y="6"/>
                </a:lnTo>
                <a:lnTo>
                  <a:pt x="39" y="4"/>
                </a:lnTo>
                <a:lnTo>
                  <a:pt x="33" y="2"/>
                </a:lnTo>
                <a:lnTo>
                  <a:pt x="29" y="2"/>
                </a:lnTo>
                <a:lnTo>
                  <a:pt x="25" y="4"/>
                </a:lnTo>
                <a:lnTo>
                  <a:pt x="31" y="0"/>
                </a:lnTo>
                <a:lnTo>
                  <a:pt x="39" y="0"/>
                </a:lnTo>
              </a:path>
            </a:pathLst>
          </a:custGeom>
          <a:solidFill>
            <a:srgbClr val="FFCC66"/>
          </a:solidFill>
          <a:ln w="0">
            <a:noFill/>
            <a:round/>
            <a:headEnd/>
            <a:tailEnd/>
          </a:ln>
        </p:spPr>
        <p:txBody>
          <a:bodyPr/>
          <a:lstStyle/>
          <a:p>
            <a:endParaRPr lang="it-IT"/>
          </a:p>
        </p:txBody>
      </p:sp>
      <p:sp>
        <p:nvSpPr>
          <p:cNvPr id="15821" name="Freeform 789"/>
          <p:cNvSpPr>
            <a:spLocks noChangeAspect="1"/>
          </p:cNvSpPr>
          <p:nvPr/>
        </p:nvSpPr>
        <p:spPr bwMode="auto">
          <a:xfrm>
            <a:off x="7461250" y="3460750"/>
            <a:ext cx="49213" cy="84138"/>
          </a:xfrm>
          <a:custGeom>
            <a:avLst/>
            <a:gdLst>
              <a:gd name="T0" fmla="*/ 2147483647 w 29"/>
              <a:gd name="T1" fmla="*/ 0 h 50"/>
              <a:gd name="T2" fmla="*/ 2147483647 w 29"/>
              <a:gd name="T3" fmla="*/ 2147483647 h 50"/>
              <a:gd name="T4" fmla="*/ 2147483647 w 29"/>
              <a:gd name="T5" fmla="*/ 2147483647 h 50"/>
              <a:gd name="T6" fmla="*/ 2147483647 w 29"/>
              <a:gd name="T7" fmla="*/ 2147483647 h 50"/>
              <a:gd name="T8" fmla="*/ 2147483647 w 29"/>
              <a:gd name="T9" fmla="*/ 2147483647 h 50"/>
              <a:gd name="T10" fmla="*/ 2147483647 w 29"/>
              <a:gd name="T11" fmla="*/ 2147483647 h 50"/>
              <a:gd name="T12" fmla="*/ 2147483647 w 29"/>
              <a:gd name="T13" fmla="*/ 2147483647 h 50"/>
              <a:gd name="T14" fmla="*/ 2147483647 w 29"/>
              <a:gd name="T15" fmla="*/ 2147483647 h 50"/>
              <a:gd name="T16" fmla="*/ 2147483647 w 29"/>
              <a:gd name="T17" fmla="*/ 2147483647 h 50"/>
              <a:gd name="T18" fmla="*/ 2147483647 w 29"/>
              <a:gd name="T19" fmla="*/ 2147483647 h 50"/>
              <a:gd name="T20" fmla="*/ 0 w 29"/>
              <a:gd name="T21" fmla="*/ 2147483647 h 50"/>
              <a:gd name="T22" fmla="*/ 0 w 29"/>
              <a:gd name="T23" fmla="*/ 2147483647 h 50"/>
              <a:gd name="T24" fmla="*/ 0 w 29"/>
              <a:gd name="T25" fmla="*/ 2147483647 h 50"/>
              <a:gd name="T26" fmla="*/ 2147483647 w 29"/>
              <a:gd name="T27" fmla="*/ 2147483647 h 50"/>
              <a:gd name="T28" fmla="*/ 2147483647 w 29"/>
              <a:gd name="T29" fmla="*/ 2147483647 h 50"/>
              <a:gd name="T30" fmla="*/ 2147483647 w 29"/>
              <a:gd name="T31" fmla="*/ 2147483647 h 50"/>
              <a:gd name="T32" fmla="*/ 2147483647 w 29"/>
              <a:gd name="T33" fmla="*/ 2147483647 h 50"/>
              <a:gd name="T34" fmla="*/ 2147483647 w 29"/>
              <a:gd name="T35" fmla="*/ 2147483647 h 50"/>
              <a:gd name="T36" fmla="*/ 2147483647 w 29"/>
              <a:gd name="T37" fmla="*/ 2147483647 h 50"/>
              <a:gd name="T38" fmla="*/ 2147483647 w 29"/>
              <a:gd name="T39" fmla="*/ 0 h 50"/>
              <a:gd name="T40" fmla="*/ 2147483647 w 29"/>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0"/>
              <a:gd name="T65" fmla="*/ 29 w 2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0">
                <a:moveTo>
                  <a:pt x="29" y="0"/>
                </a:moveTo>
                <a:lnTo>
                  <a:pt x="29" y="18"/>
                </a:lnTo>
                <a:lnTo>
                  <a:pt x="29" y="31"/>
                </a:lnTo>
                <a:lnTo>
                  <a:pt x="29" y="39"/>
                </a:lnTo>
                <a:lnTo>
                  <a:pt x="25" y="45"/>
                </a:lnTo>
                <a:lnTo>
                  <a:pt x="21" y="48"/>
                </a:lnTo>
                <a:lnTo>
                  <a:pt x="13" y="50"/>
                </a:lnTo>
                <a:lnTo>
                  <a:pt x="8" y="48"/>
                </a:lnTo>
                <a:lnTo>
                  <a:pt x="4" y="43"/>
                </a:lnTo>
                <a:lnTo>
                  <a:pt x="2" y="37"/>
                </a:lnTo>
                <a:lnTo>
                  <a:pt x="0" y="29"/>
                </a:lnTo>
                <a:lnTo>
                  <a:pt x="0" y="22"/>
                </a:lnTo>
                <a:lnTo>
                  <a:pt x="0" y="18"/>
                </a:lnTo>
                <a:lnTo>
                  <a:pt x="6" y="18"/>
                </a:lnTo>
                <a:lnTo>
                  <a:pt x="9" y="18"/>
                </a:lnTo>
                <a:lnTo>
                  <a:pt x="9" y="10"/>
                </a:lnTo>
                <a:lnTo>
                  <a:pt x="11" y="6"/>
                </a:lnTo>
                <a:lnTo>
                  <a:pt x="13" y="2"/>
                </a:lnTo>
                <a:lnTo>
                  <a:pt x="15" y="2"/>
                </a:lnTo>
                <a:lnTo>
                  <a:pt x="23" y="0"/>
                </a:lnTo>
                <a:lnTo>
                  <a:pt x="29" y="0"/>
                </a:lnTo>
                <a:close/>
              </a:path>
            </a:pathLst>
          </a:custGeom>
          <a:solidFill>
            <a:srgbClr val="FFCC66"/>
          </a:solidFill>
          <a:ln w="9525">
            <a:noFill/>
            <a:round/>
            <a:headEnd/>
            <a:tailEnd/>
          </a:ln>
        </p:spPr>
        <p:txBody>
          <a:bodyPr/>
          <a:lstStyle/>
          <a:p>
            <a:endParaRPr lang="it-IT"/>
          </a:p>
        </p:txBody>
      </p:sp>
      <p:sp>
        <p:nvSpPr>
          <p:cNvPr id="15822" name="Freeform 790"/>
          <p:cNvSpPr>
            <a:spLocks noChangeAspect="1"/>
          </p:cNvSpPr>
          <p:nvPr/>
        </p:nvSpPr>
        <p:spPr bwMode="auto">
          <a:xfrm>
            <a:off x="6384925" y="3968750"/>
            <a:ext cx="65088" cy="128588"/>
          </a:xfrm>
          <a:custGeom>
            <a:avLst/>
            <a:gdLst>
              <a:gd name="T0" fmla="*/ 2147483647 w 38"/>
              <a:gd name="T1" fmla="*/ 2147483647 h 76"/>
              <a:gd name="T2" fmla="*/ 2147483647 w 38"/>
              <a:gd name="T3" fmla="*/ 2147483647 h 76"/>
              <a:gd name="T4" fmla="*/ 0 w 38"/>
              <a:gd name="T5" fmla="*/ 2147483647 h 76"/>
              <a:gd name="T6" fmla="*/ 0 w 38"/>
              <a:gd name="T7" fmla="*/ 2147483647 h 76"/>
              <a:gd name="T8" fmla="*/ 2147483647 w 38"/>
              <a:gd name="T9" fmla="*/ 2147483647 h 76"/>
              <a:gd name="T10" fmla="*/ 2147483647 w 38"/>
              <a:gd name="T11" fmla="*/ 2147483647 h 76"/>
              <a:gd name="T12" fmla="*/ 2147483647 w 38"/>
              <a:gd name="T13" fmla="*/ 0 h 76"/>
              <a:gd name="T14" fmla="*/ 2147483647 w 38"/>
              <a:gd name="T15" fmla="*/ 2147483647 h 76"/>
              <a:gd name="T16" fmla="*/ 2147483647 w 38"/>
              <a:gd name="T17" fmla="*/ 2147483647 h 76"/>
              <a:gd name="T18" fmla="*/ 2147483647 w 38"/>
              <a:gd name="T19" fmla="*/ 2147483647 h 76"/>
              <a:gd name="T20" fmla="*/ 2147483647 w 38"/>
              <a:gd name="T21" fmla="*/ 2147483647 h 76"/>
              <a:gd name="T22" fmla="*/ 2147483647 w 38"/>
              <a:gd name="T23" fmla="*/ 2147483647 h 76"/>
              <a:gd name="T24" fmla="*/ 2147483647 w 38"/>
              <a:gd name="T25" fmla="*/ 2147483647 h 76"/>
              <a:gd name="T26" fmla="*/ 2147483647 w 38"/>
              <a:gd name="T27" fmla="*/ 2147483647 h 76"/>
              <a:gd name="T28" fmla="*/ 2147483647 w 38"/>
              <a:gd name="T29" fmla="*/ 2147483647 h 76"/>
              <a:gd name="T30" fmla="*/ 2147483647 w 38"/>
              <a:gd name="T31" fmla="*/ 2147483647 h 76"/>
              <a:gd name="T32" fmla="*/ 2147483647 w 38"/>
              <a:gd name="T33" fmla="*/ 2147483647 h 76"/>
              <a:gd name="T34" fmla="*/ 2147483647 w 38"/>
              <a:gd name="T35" fmla="*/ 2147483647 h 76"/>
              <a:gd name="T36" fmla="*/ 2147483647 w 38"/>
              <a:gd name="T37" fmla="*/ 2147483647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76"/>
              <a:gd name="T59" fmla="*/ 38 w 38"/>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76">
                <a:moveTo>
                  <a:pt x="11" y="76"/>
                </a:moveTo>
                <a:lnTo>
                  <a:pt x="4" y="57"/>
                </a:lnTo>
                <a:lnTo>
                  <a:pt x="0" y="40"/>
                </a:lnTo>
                <a:lnTo>
                  <a:pt x="0" y="28"/>
                </a:lnTo>
                <a:lnTo>
                  <a:pt x="2" y="17"/>
                </a:lnTo>
                <a:lnTo>
                  <a:pt x="6" y="9"/>
                </a:lnTo>
                <a:lnTo>
                  <a:pt x="8" y="0"/>
                </a:lnTo>
                <a:lnTo>
                  <a:pt x="17" y="7"/>
                </a:lnTo>
                <a:lnTo>
                  <a:pt x="25" y="15"/>
                </a:lnTo>
                <a:lnTo>
                  <a:pt x="29" y="21"/>
                </a:lnTo>
                <a:lnTo>
                  <a:pt x="31" y="27"/>
                </a:lnTo>
                <a:lnTo>
                  <a:pt x="34" y="36"/>
                </a:lnTo>
                <a:lnTo>
                  <a:pt x="38" y="52"/>
                </a:lnTo>
                <a:lnTo>
                  <a:pt x="38" y="57"/>
                </a:lnTo>
                <a:lnTo>
                  <a:pt x="36" y="63"/>
                </a:lnTo>
                <a:lnTo>
                  <a:pt x="32" y="67"/>
                </a:lnTo>
                <a:lnTo>
                  <a:pt x="31" y="71"/>
                </a:lnTo>
                <a:lnTo>
                  <a:pt x="21" y="75"/>
                </a:lnTo>
                <a:lnTo>
                  <a:pt x="11" y="76"/>
                </a:lnTo>
                <a:close/>
              </a:path>
            </a:pathLst>
          </a:custGeom>
          <a:solidFill>
            <a:srgbClr val="FFCC66"/>
          </a:solidFill>
          <a:ln w="9525">
            <a:noFill/>
            <a:round/>
            <a:headEnd/>
            <a:tailEnd/>
          </a:ln>
        </p:spPr>
        <p:txBody>
          <a:bodyPr/>
          <a:lstStyle/>
          <a:p>
            <a:endParaRPr lang="it-IT"/>
          </a:p>
        </p:txBody>
      </p:sp>
      <p:sp>
        <p:nvSpPr>
          <p:cNvPr id="15823" name="Freeform 791"/>
          <p:cNvSpPr>
            <a:spLocks noChangeAspect="1"/>
          </p:cNvSpPr>
          <p:nvPr/>
        </p:nvSpPr>
        <p:spPr bwMode="auto">
          <a:xfrm>
            <a:off x="6384925" y="3968750"/>
            <a:ext cx="65088" cy="128588"/>
          </a:xfrm>
          <a:custGeom>
            <a:avLst/>
            <a:gdLst>
              <a:gd name="T0" fmla="*/ 2147483647 w 38"/>
              <a:gd name="T1" fmla="*/ 2147483647 h 76"/>
              <a:gd name="T2" fmla="*/ 2147483647 w 38"/>
              <a:gd name="T3" fmla="*/ 2147483647 h 76"/>
              <a:gd name="T4" fmla="*/ 0 w 38"/>
              <a:gd name="T5" fmla="*/ 2147483647 h 76"/>
              <a:gd name="T6" fmla="*/ 0 w 38"/>
              <a:gd name="T7" fmla="*/ 2147483647 h 76"/>
              <a:gd name="T8" fmla="*/ 2147483647 w 38"/>
              <a:gd name="T9" fmla="*/ 2147483647 h 76"/>
              <a:gd name="T10" fmla="*/ 2147483647 w 38"/>
              <a:gd name="T11" fmla="*/ 2147483647 h 76"/>
              <a:gd name="T12" fmla="*/ 2147483647 w 38"/>
              <a:gd name="T13" fmla="*/ 0 h 76"/>
              <a:gd name="T14" fmla="*/ 2147483647 w 38"/>
              <a:gd name="T15" fmla="*/ 2147483647 h 76"/>
              <a:gd name="T16" fmla="*/ 2147483647 w 38"/>
              <a:gd name="T17" fmla="*/ 2147483647 h 76"/>
              <a:gd name="T18" fmla="*/ 2147483647 w 38"/>
              <a:gd name="T19" fmla="*/ 2147483647 h 76"/>
              <a:gd name="T20" fmla="*/ 2147483647 w 38"/>
              <a:gd name="T21" fmla="*/ 2147483647 h 76"/>
              <a:gd name="T22" fmla="*/ 2147483647 w 38"/>
              <a:gd name="T23" fmla="*/ 2147483647 h 76"/>
              <a:gd name="T24" fmla="*/ 2147483647 w 38"/>
              <a:gd name="T25" fmla="*/ 2147483647 h 76"/>
              <a:gd name="T26" fmla="*/ 2147483647 w 38"/>
              <a:gd name="T27" fmla="*/ 2147483647 h 76"/>
              <a:gd name="T28" fmla="*/ 2147483647 w 38"/>
              <a:gd name="T29" fmla="*/ 2147483647 h 76"/>
              <a:gd name="T30" fmla="*/ 2147483647 w 38"/>
              <a:gd name="T31" fmla="*/ 2147483647 h 76"/>
              <a:gd name="T32" fmla="*/ 2147483647 w 38"/>
              <a:gd name="T33" fmla="*/ 2147483647 h 76"/>
              <a:gd name="T34" fmla="*/ 2147483647 w 38"/>
              <a:gd name="T35" fmla="*/ 2147483647 h 76"/>
              <a:gd name="T36" fmla="*/ 2147483647 w 38"/>
              <a:gd name="T37" fmla="*/ 2147483647 h 76"/>
              <a:gd name="T38" fmla="*/ 2147483647 w 38"/>
              <a:gd name="T39" fmla="*/ 2147483647 h 76"/>
              <a:gd name="T40" fmla="*/ 2147483647 w 38"/>
              <a:gd name="T41" fmla="*/ 2147483647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76"/>
              <a:gd name="T65" fmla="*/ 38 w 38"/>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76">
                <a:moveTo>
                  <a:pt x="11" y="76"/>
                </a:moveTo>
                <a:lnTo>
                  <a:pt x="4" y="57"/>
                </a:lnTo>
                <a:lnTo>
                  <a:pt x="0" y="40"/>
                </a:lnTo>
                <a:lnTo>
                  <a:pt x="0" y="28"/>
                </a:lnTo>
                <a:lnTo>
                  <a:pt x="2" y="17"/>
                </a:lnTo>
                <a:lnTo>
                  <a:pt x="6" y="9"/>
                </a:lnTo>
                <a:lnTo>
                  <a:pt x="8" y="0"/>
                </a:lnTo>
                <a:lnTo>
                  <a:pt x="17" y="7"/>
                </a:lnTo>
                <a:lnTo>
                  <a:pt x="25" y="15"/>
                </a:lnTo>
                <a:lnTo>
                  <a:pt x="29" y="21"/>
                </a:lnTo>
                <a:lnTo>
                  <a:pt x="31" y="27"/>
                </a:lnTo>
                <a:lnTo>
                  <a:pt x="34" y="36"/>
                </a:lnTo>
                <a:lnTo>
                  <a:pt x="38" y="52"/>
                </a:lnTo>
                <a:lnTo>
                  <a:pt x="38" y="57"/>
                </a:lnTo>
                <a:lnTo>
                  <a:pt x="36" y="63"/>
                </a:lnTo>
                <a:lnTo>
                  <a:pt x="32" y="67"/>
                </a:lnTo>
                <a:lnTo>
                  <a:pt x="31" y="71"/>
                </a:lnTo>
                <a:lnTo>
                  <a:pt x="21" y="75"/>
                </a:lnTo>
                <a:lnTo>
                  <a:pt x="11" y="76"/>
                </a:lnTo>
              </a:path>
            </a:pathLst>
          </a:custGeom>
          <a:solidFill>
            <a:srgbClr val="FFCC66"/>
          </a:solidFill>
          <a:ln w="0">
            <a:solidFill>
              <a:srgbClr val="131516"/>
            </a:solidFill>
            <a:round/>
            <a:headEnd/>
            <a:tailEnd/>
          </a:ln>
        </p:spPr>
        <p:txBody>
          <a:bodyPr/>
          <a:lstStyle/>
          <a:p>
            <a:endParaRPr lang="it-IT"/>
          </a:p>
        </p:txBody>
      </p:sp>
      <p:sp>
        <p:nvSpPr>
          <p:cNvPr id="15824" name="Freeform 792"/>
          <p:cNvSpPr>
            <a:spLocks noChangeAspect="1"/>
          </p:cNvSpPr>
          <p:nvPr/>
        </p:nvSpPr>
        <p:spPr bwMode="auto">
          <a:xfrm>
            <a:off x="7737475" y="2794000"/>
            <a:ext cx="160338" cy="127000"/>
          </a:xfrm>
          <a:custGeom>
            <a:avLst/>
            <a:gdLst>
              <a:gd name="T0" fmla="*/ 2147483647 w 94"/>
              <a:gd name="T1" fmla="*/ 2147483647 h 75"/>
              <a:gd name="T2" fmla="*/ 2147483647 w 94"/>
              <a:gd name="T3" fmla="*/ 2147483647 h 75"/>
              <a:gd name="T4" fmla="*/ 2147483647 w 94"/>
              <a:gd name="T5" fmla="*/ 2147483647 h 75"/>
              <a:gd name="T6" fmla="*/ 2147483647 w 94"/>
              <a:gd name="T7" fmla="*/ 2147483647 h 75"/>
              <a:gd name="T8" fmla="*/ 2147483647 w 94"/>
              <a:gd name="T9" fmla="*/ 2147483647 h 75"/>
              <a:gd name="T10" fmla="*/ 2147483647 w 94"/>
              <a:gd name="T11" fmla="*/ 2147483647 h 75"/>
              <a:gd name="T12" fmla="*/ 2147483647 w 94"/>
              <a:gd name="T13" fmla="*/ 2147483647 h 75"/>
              <a:gd name="T14" fmla="*/ 2147483647 w 94"/>
              <a:gd name="T15" fmla="*/ 2147483647 h 75"/>
              <a:gd name="T16" fmla="*/ 2147483647 w 94"/>
              <a:gd name="T17" fmla="*/ 2147483647 h 75"/>
              <a:gd name="T18" fmla="*/ 2147483647 w 94"/>
              <a:gd name="T19" fmla="*/ 2147483647 h 75"/>
              <a:gd name="T20" fmla="*/ 2147483647 w 94"/>
              <a:gd name="T21" fmla="*/ 2147483647 h 75"/>
              <a:gd name="T22" fmla="*/ 2147483647 w 94"/>
              <a:gd name="T23" fmla="*/ 2147483647 h 75"/>
              <a:gd name="T24" fmla="*/ 2147483647 w 94"/>
              <a:gd name="T25" fmla="*/ 2147483647 h 75"/>
              <a:gd name="T26" fmla="*/ 2147483647 w 94"/>
              <a:gd name="T27" fmla="*/ 2147483647 h 75"/>
              <a:gd name="T28" fmla="*/ 2147483647 w 94"/>
              <a:gd name="T29" fmla="*/ 2147483647 h 75"/>
              <a:gd name="T30" fmla="*/ 2147483647 w 94"/>
              <a:gd name="T31" fmla="*/ 2147483647 h 75"/>
              <a:gd name="T32" fmla="*/ 2147483647 w 94"/>
              <a:gd name="T33" fmla="*/ 2147483647 h 75"/>
              <a:gd name="T34" fmla="*/ 2147483647 w 94"/>
              <a:gd name="T35" fmla="*/ 2147483647 h 75"/>
              <a:gd name="T36" fmla="*/ 2147483647 w 94"/>
              <a:gd name="T37" fmla="*/ 2147483647 h 75"/>
              <a:gd name="T38" fmla="*/ 2147483647 w 94"/>
              <a:gd name="T39" fmla="*/ 2147483647 h 75"/>
              <a:gd name="T40" fmla="*/ 2147483647 w 94"/>
              <a:gd name="T41" fmla="*/ 2147483647 h 75"/>
              <a:gd name="T42" fmla="*/ 2147483647 w 94"/>
              <a:gd name="T43" fmla="*/ 2147483647 h 75"/>
              <a:gd name="T44" fmla="*/ 0 w 94"/>
              <a:gd name="T45" fmla="*/ 0 h 75"/>
              <a:gd name="T46" fmla="*/ 2147483647 w 94"/>
              <a:gd name="T47" fmla="*/ 0 h 75"/>
              <a:gd name="T48" fmla="*/ 2147483647 w 94"/>
              <a:gd name="T49" fmla="*/ 0 h 75"/>
              <a:gd name="T50" fmla="*/ 2147483647 w 94"/>
              <a:gd name="T51" fmla="*/ 2147483647 h 75"/>
              <a:gd name="T52" fmla="*/ 2147483647 w 94"/>
              <a:gd name="T53" fmla="*/ 2147483647 h 75"/>
              <a:gd name="T54" fmla="*/ 2147483647 w 94"/>
              <a:gd name="T55" fmla="*/ 2147483647 h 75"/>
              <a:gd name="T56" fmla="*/ 2147483647 w 94"/>
              <a:gd name="T57" fmla="*/ 2147483647 h 75"/>
              <a:gd name="T58" fmla="*/ 2147483647 w 94"/>
              <a:gd name="T59" fmla="*/ 2147483647 h 75"/>
              <a:gd name="T60" fmla="*/ 2147483647 w 94"/>
              <a:gd name="T61" fmla="*/ 2147483647 h 75"/>
              <a:gd name="T62" fmla="*/ 2147483647 w 94"/>
              <a:gd name="T63" fmla="*/ 2147483647 h 75"/>
              <a:gd name="T64" fmla="*/ 2147483647 w 94"/>
              <a:gd name="T65" fmla="*/ 2147483647 h 75"/>
              <a:gd name="T66" fmla="*/ 2147483647 w 94"/>
              <a:gd name="T67" fmla="*/ 2147483647 h 75"/>
              <a:gd name="T68" fmla="*/ 2147483647 w 94"/>
              <a:gd name="T69" fmla="*/ 2147483647 h 75"/>
              <a:gd name="T70" fmla="*/ 2147483647 w 94"/>
              <a:gd name="T71" fmla="*/ 2147483647 h 75"/>
              <a:gd name="T72" fmla="*/ 2147483647 w 94"/>
              <a:gd name="T73" fmla="*/ 2147483647 h 75"/>
              <a:gd name="T74" fmla="*/ 2147483647 w 94"/>
              <a:gd name="T75" fmla="*/ 2147483647 h 75"/>
              <a:gd name="T76" fmla="*/ 2147483647 w 94"/>
              <a:gd name="T77" fmla="*/ 2147483647 h 75"/>
              <a:gd name="T78" fmla="*/ 2147483647 w 94"/>
              <a:gd name="T79" fmla="*/ 2147483647 h 75"/>
              <a:gd name="T80" fmla="*/ 2147483647 w 94"/>
              <a:gd name="T81" fmla="*/ 2147483647 h 75"/>
              <a:gd name="T82" fmla="*/ 2147483647 w 94"/>
              <a:gd name="T83" fmla="*/ 2147483647 h 75"/>
              <a:gd name="T84" fmla="*/ 2147483647 w 94"/>
              <a:gd name="T85" fmla="*/ 2147483647 h 75"/>
              <a:gd name="T86" fmla="*/ 2147483647 w 94"/>
              <a:gd name="T87" fmla="*/ 2147483647 h 75"/>
              <a:gd name="T88" fmla="*/ 2147483647 w 94"/>
              <a:gd name="T89" fmla="*/ 2147483647 h 75"/>
              <a:gd name="T90" fmla="*/ 2147483647 w 94"/>
              <a:gd name="T91" fmla="*/ 2147483647 h 75"/>
              <a:gd name="T92" fmla="*/ 2147483647 w 94"/>
              <a:gd name="T93" fmla="*/ 2147483647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
              <a:gd name="T142" fmla="*/ 0 h 75"/>
              <a:gd name="T143" fmla="*/ 94 w 94"/>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close/>
              </a:path>
            </a:pathLst>
          </a:custGeom>
          <a:solidFill>
            <a:srgbClr val="FFCC66"/>
          </a:solidFill>
          <a:ln w="9525">
            <a:solidFill>
              <a:srgbClr val="6600FF"/>
            </a:solidFill>
            <a:round/>
            <a:headEnd/>
            <a:tailEnd/>
          </a:ln>
        </p:spPr>
        <p:txBody>
          <a:bodyPr/>
          <a:lstStyle/>
          <a:p>
            <a:endParaRPr lang="it-IT"/>
          </a:p>
        </p:txBody>
      </p:sp>
      <p:sp>
        <p:nvSpPr>
          <p:cNvPr id="15825" name="Freeform 793"/>
          <p:cNvSpPr>
            <a:spLocks noChangeAspect="1"/>
          </p:cNvSpPr>
          <p:nvPr/>
        </p:nvSpPr>
        <p:spPr bwMode="auto">
          <a:xfrm>
            <a:off x="7737475" y="2794000"/>
            <a:ext cx="160338" cy="127000"/>
          </a:xfrm>
          <a:custGeom>
            <a:avLst/>
            <a:gdLst>
              <a:gd name="T0" fmla="*/ 2147483647 w 94"/>
              <a:gd name="T1" fmla="*/ 2147483647 h 75"/>
              <a:gd name="T2" fmla="*/ 2147483647 w 94"/>
              <a:gd name="T3" fmla="*/ 2147483647 h 75"/>
              <a:gd name="T4" fmla="*/ 2147483647 w 94"/>
              <a:gd name="T5" fmla="*/ 2147483647 h 75"/>
              <a:gd name="T6" fmla="*/ 2147483647 w 94"/>
              <a:gd name="T7" fmla="*/ 2147483647 h 75"/>
              <a:gd name="T8" fmla="*/ 2147483647 w 94"/>
              <a:gd name="T9" fmla="*/ 2147483647 h 75"/>
              <a:gd name="T10" fmla="*/ 2147483647 w 94"/>
              <a:gd name="T11" fmla="*/ 2147483647 h 75"/>
              <a:gd name="T12" fmla="*/ 2147483647 w 94"/>
              <a:gd name="T13" fmla="*/ 2147483647 h 75"/>
              <a:gd name="T14" fmla="*/ 2147483647 w 94"/>
              <a:gd name="T15" fmla="*/ 2147483647 h 75"/>
              <a:gd name="T16" fmla="*/ 2147483647 w 94"/>
              <a:gd name="T17" fmla="*/ 2147483647 h 75"/>
              <a:gd name="T18" fmla="*/ 2147483647 w 94"/>
              <a:gd name="T19" fmla="*/ 2147483647 h 75"/>
              <a:gd name="T20" fmla="*/ 2147483647 w 94"/>
              <a:gd name="T21" fmla="*/ 2147483647 h 75"/>
              <a:gd name="T22" fmla="*/ 2147483647 w 94"/>
              <a:gd name="T23" fmla="*/ 2147483647 h 75"/>
              <a:gd name="T24" fmla="*/ 2147483647 w 94"/>
              <a:gd name="T25" fmla="*/ 2147483647 h 75"/>
              <a:gd name="T26" fmla="*/ 2147483647 w 94"/>
              <a:gd name="T27" fmla="*/ 2147483647 h 75"/>
              <a:gd name="T28" fmla="*/ 2147483647 w 94"/>
              <a:gd name="T29" fmla="*/ 2147483647 h 75"/>
              <a:gd name="T30" fmla="*/ 2147483647 w 94"/>
              <a:gd name="T31" fmla="*/ 2147483647 h 75"/>
              <a:gd name="T32" fmla="*/ 2147483647 w 94"/>
              <a:gd name="T33" fmla="*/ 2147483647 h 75"/>
              <a:gd name="T34" fmla="*/ 2147483647 w 94"/>
              <a:gd name="T35" fmla="*/ 2147483647 h 75"/>
              <a:gd name="T36" fmla="*/ 2147483647 w 94"/>
              <a:gd name="T37" fmla="*/ 2147483647 h 75"/>
              <a:gd name="T38" fmla="*/ 2147483647 w 94"/>
              <a:gd name="T39" fmla="*/ 2147483647 h 75"/>
              <a:gd name="T40" fmla="*/ 2147483647 w 94"/>
              <a:gd name="T41" fmla="*/ 2147483647 h 75"/>
              <a:gd name="T42" fmla="*/ 2147483647 w 94"/>
              <a:gd name="T43" fmla="*/ 2147483647 h 75"/>
              <a:gd name="T44" fmla="*/ 0 w 94"/>
              <a:gd name="T45" fmla="*/ 0 h 75"/>
              <a:gd name="T46" fmla="*/ 2147483647 w 94"/>
              <a:gd name="T47" fmla="*/ 0 h 75"/>
              <a:gd name="T48" fmla="*/ 2147483647 w 94"/>
              <a:gd name="T49" fmla="*/ 0 h 75"/>
              <a:gd name="T50" fmla="*/ 2147483647 w 94"/>
              <a:gd name="T51" fmla="*/ 2147483647 h 75"/>
              <a:gd name="T52" fmla="*/ 2147483647 w 94"/>
              <a:gd name="T53" fmla="*/ 2147483647 h 75"/>
              <a:gd name="T54" fmla="*/ 2147483647 w 94"/>
              <a:gd name="T55" fmla="*/ 2147483647 h 75"/>
              <a:gd name="T56" fmla="*/ 2147483647 w 94"/>
              <a:gd name="T57" fmla="*/ 2147483647 h 75"/>
              <a:gd name="T58" fmla="*/ 2147483647 w 94"/>
              <a:gd name="T59" fmla="*/ 2147483647 h 75"/>
              <a:gd name="T60" fmla="*/ 2147483647 w 94"/>
              <a:gd name="T61" fmla="*/ 2147483647 h 75"/>
              <a:gd name="T62" fmla="*/ 2147483647 w 94"/>
              <a:gd name="T63" fmla="*/ 2147483647 h 75"/>
              <a:gd name="T64" fmla="*/ 2147483647 w 94"/>
              <a:gd name="T65" fmla="*/ 2147483647 h 75"/>
              <a:gd name="T66" fmla="*/ 2147483647 w 94"/>
              <a:gd name="T67" fmla="*/ 2147483647 h 75"/>
              <a:gd name="T68" fmla="*/ 2147483647 w 94"/>
              <a:gd name="T69" fmla="*/ 2147483647 h 75"/>
              <a:gd name="T70" fmla="*/ 2147483647 w 94"/>
              <a:gd name="T71" fmla="*/ 2147483647 h 75"/>
              <a:gd name="T72" fmla="*/ 2147483647 w 94"/>
              <a:gd name="T73" fmla="*/ 2147483647 h 75"/>
              <a:gd name="T74" fmla="*/ 2147483647 w 94"/>
              <a:gd name="T75" fmla="*/ 2147483647 h 75"/>
              <a:gd name="T76" fmla="*/ 2147483647 w 94"/>
              <a:gd name="T77" fmla="*/ 2147483647 h 75"/>
              <a:gd name="T78" fmla="*/ 2147483647 w 94"/>
              <a:gd name="T79" fmla="*/ 2147483647 h 75"/>
              <a:gd name="T80" fmla="*/ 2147483647 w 94"/>
              <a:gd name="T81" fmla="*/ 2147483647 h 75"/>
              <a:gd name="T82" fmla="*/ 2147483647 w 94"/>
              <a:gd name="T83" fmla="*/ 2147483647 h 75"/>
              <a:gd name="T84" fmla="*/ 2147483647 w 94"/>
              <a:gd name="T85" fmla="*/ 2147483647 h 75"/>
              <a:gd name="T86" fmla="*/ 2147483647 w 94"/>
              <a:gd name="T87" fmla="*/ 2147483647 h 75"/>
              <a:gd name="T88" fmla="*/ 2147483647 w 94"/>
              <a:gd name="T89" fmla="*/ 2147483647 h 75"/>
              <a:gd name="T90" fmla="*/ 2147483647 w 94"/>
              <a:gd name="T91" fmla="*/ 2147483647 h 75"/>
              <a:gd name="T92" fmla="*/ 2147483647 w 94"/>
              <a:gd name="T93" fmla="*/ 2147483647 h 75"/>
              <a:gd name="T94" fmla="*/ 2147483647 w 94"/>
              <a:gd name="T95" fmla="*/ 2147483647 h 75"/>
              <a:gd name="T96" fmla="*/ 2147483647 w 94"/>
              <a:gd name="T97" fmla="*/ 2147483647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75"/>
              <a:gd name="T149" fmla="*/ 94 w 94"/>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path>
            </a:pathLst>
          </a:custGeom>
          <a:solidFill>
            <a:srgbClr val="FFCC66"/>
          </a:solidFill>
          <a:ln w="0">
            <a:solidFill>
              <a:srgbClr val="6600FF"/>
            </a:solidFill>
            <a:round/>
            <a:headEnd/>
            <a:tailEnd/>
          </a:ln>
        </p:spPr>
        <p:txBody>
          <a:bodyPr/>
          <a:lstStyle/>
          <a:p>
            <a:endParaRPr lang="it-IT"/>
          </a:p>
        </p:txBody>
      </p:sp>
      <p:sp>
        <p:nvSpPr>
          <p:cNvPr id="15826" name="Freeform 794"/>
          <p:cNvSpPr>
            <a:spLocks noChangeAspect="1"/>
          </p:cNvSpPr>
          <p:nvPr/>
        </p:nvSpPr>
        <p:spPr bwMode="auto">
          <a:xfrm>
            <a:off x="7699375" y="3159125"/>
            <a:ext cx="63500" cy="49213"/>
          </a:xfrm>
          <a:custGeom>
            <a:avLst/>
            <a:gdLst>
              <a:gd name="T0" fmla="*/ 2147483647 w 38"/>
              <a:gd name="T1" fmla="*/ 2147483647 h 29"/>
              <a:gd name="T2" fmla="*/ 2147483647 w 38"/>
              <a:gd name="T3" fmla="*/ 2147483647 h 29"/>
              <a:gd name="T4" fmla="*/ 2147483647 w 38"/>
              <a:gd name="T5" fmla="*/ 2147483647 h 29"/>
              <a:gd name="T6" fmla="*/ 2147483647 w 38"/>
              <a:gd name="T7" fmla="*/ 2147483647 h 29"/>
              <a:gd name="T8" fmla="*/ 2147483647 w 38"/>
              <a:gd name="T9" fmla="*/ 0 h 29"/>
              <a:gd name="T10" fmla="*/ 2147483647 w 38"/>
              <a:gd name="T11" fmla="*/ 0 h 29"/>
              <a:gd name="T12" fmla="*/ 2147483647 w 38"/>
              <a:gd name="T13" fmla="*/ 2147483647 h 29"/>
              <a:gd name="T14" fmla="*/ 2147483647 w 38"/>
              <a:gd name="T15" fmla="*/ 2147483647 h 29"/>
              <a:gd name="T16" fmla="*/ 2147483647 w 38"/>
              <a:gd name="T17" fmla="*/ 2147483647 h 29"/>
              <a:gd name="T18" fmla="*/ 2147483647 w 38"/>
              <a:gd name="T19" fmla="*/ 2147483647 h 29"/>
              <a:gd name="T20" fmla="*/ 2147483647 w 38"/>
              <a:gd name="T21" fmla="*/ 2147483647 h 29"/>
              <a:gd name="T22" fmla="*/ 2147483647 w 38"/>
              <a:gd name="T23" fmla="*/ 2147483647 h 29"/>
              <a:gd name="T24" fmla="*/ 2147483647 w 38"/>
              <a:gd name="T25" fmla="*/ 2147483647 h 29"/>
              <a:gd name="T26" fmla="*/ 2147483647 w 38"/>
              <a:gd name="T27" fmla="*/ 2147483647 h 29"/>
              <a:gd name="T28" fmla="*/ 2147483647 w 38"/>
              <a:gd name="T29" fmla="*/ 2147483647 h 29"/>
              <a:gd name="T30" fmla="*/ 2147483647 w 38"/>
              <a:gd name="T31" fmla="*/ 2147483647 h 29"/>
              <a:gd name="T32" fmla="*/ 2147483647 w 38"/>
              <a:gd name="T33" fmla="*/ 2147483647 h 29"/>
              <a:gd name="T34" fmla="*/ 0 w 38"/>
              <a:gd name="T35" fmla="*/ 2147483647 h 29"/>
              <a:gd name="T36" fmla="*/ 2147483647 w 38"/>
              <a:gd name="T37" fmla="*/ 2147483647 h 29"/>
              <a:gd name="T38" fmla="*/ 2147483647 w 38"/>
              <a:gd name="T39" fmla="*/ 2147483647 h 29"/>
              <a:gd name="T40" fmla="*/ 2147483647 w 38"/>
              <a:gd name="T41" fmla="*/ 2147483647 h 29"/>
              <a:gd name="T42" fmla="*/ 2147483647 w 38"/>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29"/>
              <a:gd name="T68" fmla="*/ 38 w 38"/>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29">
                <a:moveTo>
                  <a:pt x="11" y="6"/>
                </a:moveTo>
                <a:lnTo>
                  <a:pt x="13" y="6"/>
                </a:lnTo>
                <a:lnTo>
                  <a:pt x="17" y="6"/>
                </a:lnTo>
                <a:lnTo>
                  <a:pt x="21" y="4"/>
                </a:lnTo>
                <a:lnTo>
                  <a:pt x="23" y="0"/>
                </a:lnTo>
                <a:lnTo>
                  <a:pt x="36" y="0"/>
                </a:lnTo>
                <a:lnTo>
                  <a:pt x="36" y="4"/>
                </a:lnTo>
                <a:lnTo>
                  <a:pt x="38" y="8"/>
                </a:lnTo>
                <a:lnTo>
                  <a:pt x="34" y="12"/>
                </a:lnTo>
                <a:lnTo>
                  <a:pt x="31" y="13"/>
                </a:lnTo>
                <a:lnTo>
                  <a:pt x="27" y="13"/>
                </a:lnTo>
                <a:lnTo>
                  <a:pt x="23" y="13"/>
                </a:lnTo>
                <a:lnTo>
                  <a:pt x="19" y="23"/>
                </a:lnTo>
                <a:lnTo>
                  <a:pt x="19" y="29"/>
                </a:lnTo>
                <a:lnTo>
                  <a:pt x="15" y="27"/>
                </a:lnTo>
                <a:lnTo>
                  <a:pt x="8" y="23"/>
                </a:lnTo>
                <a:lnTo>
                  <a:pt x="4" y="19"/>
                </a:lnTo>
                <a:lnTo>
                  <a:pt x="0" y="13"/>
                </a:lnTo>
                <a:lnTo>
                  <a:pt x="6" y="13"/>
                </a:lnTo>
                <a:lnTo>
                  <a:pt x="8" y="12"/>
                </a:lnTo>
                <a:lnTo>
                  <a:pt x="9" y="10"/>
                </a:lnTo>
                <a:lnTo>
                  <a:pt x="11" y="6"/>
                </a:lnTo>
                <a:close/>
              </a:path>
            </a:pathLst>
          </a:custGeom>
          <a:solidFill>
            <a:srgbClr val="FFCC66"/>
          </a:solidFill>
          <a:ln w="9525">
            <a:noFill/>
            <a:round/>
            <a:headEnd/>
            <a:tailEnd/>
          </a:ln>
        </p:spPr>
        <p:txBody>
          <a:bodyPr/>
          <a:lstStyle/>
          <a:p>
            <a:endParaRPr lang="it-IT"/>
          </a:p>
        </p:txBody>
      </p:sp>
      <p:sp>
        <p:nvSpPr>
          <p:cNvPr id="15827" name="Freeform 795"/>
          <p:cNvSpPr>
            <a:spLocks noChangeAspect="1"/>
          </p:cNvSpPr>
          <p:nvPr/>
        </p:nvSpPr>
        <p:spPr bwMode="auto">
          <a:xfrm>
            <a:off x="7639050" y="3175000"/>
            <a:ext cx="69850" cy="84138"/>
          </a:xfrm>
          <a:custGeom>
            <a:avLst/>
            <a:gdLst>
              <a:gd name="T0" fmla="*/ 2147483647 w 41"/>
              <a:gd name="T1" fmla="*/ 2147483647 h 49"/>
              <a:gd name="T2" fmla="*/ 2147483647 w 41"/>
              <a:gd name="T3" fmla="*/ 2147483647 h 49"/>
              <a:gd name="T4" fmla="*/ 2147483647 w 41"/>
              <a:gd name="T5" fmla="*/ 0 h 49"/>
              <a:gd name="T6" fmla="*/ 2147483647 w 41"/>
              <a:gd name="T7" fmla="*/ 2147483647 h 49"/>
              <a:gd name="T8" fmla="*/ 2147483647 w 41"/>
              <a:gd name="T9" fmla="*/ 2147483647 h 49"/>
              <a:gd name="T10" fmla="*/ 2147483647 w 41"/>
              <a:gd name="T11" fmla="*/ 2147483647 h 49"/>
              <a:gd name="T12" fmla="*/ 2147483647 w 41"/>
              <a:gd name="T13" fmla="*/ 2147483647 h 49"/>
              <a:gd name="T14" fmla="*/ 2147483647 w 41"/>
              <a:gd name="T15" fmla="*/ 2147483647 h 49"/>
              <a:gd name="T16" fmla="*/ 2147483647 w 41"/>
              <a:gd name="T17" fmla="*/ 2147483647 h 49"/>
              <a:gd name="T18" fmla="*/ 2147483647 w 41"/>
              <a:gd name="T19" fmla="*/ 2147483647 h 49"/>
              <a:gd name="T20" fmla="*/ 2147483647 w 41"/>
              <a:gd name="T21" fmla="*/ 2147483647 h 49"/>
              <a:gd name="T22" fmla="*/ 2147483647 w 41"/>
              <a:gd name="T23" fmla="*/ 2147483647 h 49"/>
              <a:gd name="T24" fmla="*/ 2147483647 w 41"/>
              <a:gd name="T25" fmla="*/ 2147483647 h 49"/>
              <a:gd name="T26" fmla="*/ 2147483647 w 41"/>
              <a:gd name="T27" fmla="*/ 2147483647 h 49"/>
              <a:gd name="T28" fmla="*/ 2147483647 w 41"/>
              <a:gd name="T29" fmla="*/ 2147483647 h 49"/>
              <a:gd name="T30" fmla="*/ 2147483647 w 41"/>
              <a:gd name="T31" fmla="*/ 2147483647 h 49"/>
              <a:gd name="T32" fmla="*/ 2147483647 w 41"/>
              <a:gd name="T33" fmla="*/ 2147483647 h 49"/>
              <a:gd name="T34" fmla="*/ 2147483647 w 41"/>
              <a:gd name="T35" fmla="*/ 2147483647 h 49"/>
              <a:gd name="T36" fmla="*/ 0 w 41"/>
              <a:gd name="T37" fmla="*/ 2147483647 h 49"/>
              <a:gd name="T38" fmla="*/ 2147483647 w 41"/>
              <a:gd name="T39" fmla="*/ 2147483647 h 49"/>
              <a:gd name="T40" fmla="*/ 2147483647 w 41"/>
              <a:gd name="T41" fmla="*/ 2147483647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49"/>
              <a:gd name="T65" fmla="*/ 41 w 4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49">
                <a:moveTo>
                  <a:pt x="4" y="3"/>
                </a:moveTo>
                <a:lnTo>
                  <a:pt x="10" y="2"/>
                </a:lnTo>
                <a:lnTo>
                  <a:pt x="14" y="0"/>
                </a:lnTo>
                <a:lnTo>
                  <a:pt x="21" y="2"/>
                </a:lnTo>
                <a:lnTo>
                  <a:pt x="27" y="5"/>
                </a:lnTo>
                <a:lnTo>
                  <a:pt x="31" y="9"/>
                </a:lnTo>
                <a:lnTo>
                  <a:pt x="35" y="17"/>
                </a:lnTo>
                <a:lnTo>
                  <a:pt x="39" y="30"/>
                </a:lnTo>
                <a:lnTo>
                  <a:pt x="41" y="44"/>
                </a:lnTo>
                <a:lnTo>
                  <a:pt x="37" y="48"/>
                </a:lnTo>
                <a:lnTo>
                  <a:pt x="29" y="49"/>
                </a:lnTo>
                <a:lnTo>
                  <a:pt x="21" y="44"/>
                </a:lnTo>
                <a:lnTo>
                  <a:pt x="16" y="34"/>
                </a:lnTo>
                <a:lnTo>
                  <a:pt x="18" y="26"/>
                </a:lnTo>
                <a:lnTo>
                  <a:pt x="20" y="21"/>
                </a:lnTo>
                <a:lnTo>
                  <a:pt x="12" y="19"/>
                </a:lnTo>
                <a:lnTo>
                  <a:pt x="6" y="17"/>
                </a:lnTo>
                <a:lnTo>
                  <a:pt x="2" y="11"/>
                </a:lnTo>
                <a:lnTo>
                  <a:pt x="0" y="5"/>
                </a:lnTo>
                <a:lnTo>
                  <a:pt x="2" y="5"/>
                </a:lnTo>
                <a:lnTo>
                  <a:pt x="4" y="3"/>
                </a:lnTo>
                <a:close/>
              </a:path>
            </a:pathLst>
          </a:custGeom>
          <a:solidFill>
            <a:srgbClr val="FFCC66"/>
          </a:solidFill>
          <a:ln w="9525">
            <a:noFill/>
            <a:round/>
            <a:headEnd/>
            <a:tailEnd/>
          </a:ln>
        </p:spPr>
        <p:txBody>
          <a:bodyPr/>
          <a:lstStyle/>
          <a:p>
            <a:endParaRPr lang="it-IT"/>
          </a:p>
        </p:txBody>
      </p:sp>
      <p:sp>
        <p:nvSpPr>
          <p:cNvPr id="15828" name="Freeform 796"/>
          <p:cNvSpPr>
            <a:spLocks noChangeAspect="1"/>
          </p:cNvSpPr>
          <p:nvPr/>
        </p:nvSpPr>
        <p:spPr bwMode="auto">
          <a:xfrm>
            <a:off x="7639050" y="3175000"/>
            <a:ext cx="69850" cy="84138"/>
          </a:xfrm>
          <a:custGeom>
            <a:avLst/>
            <a:gdLst>
              <a:gd name="T0" fmla="*/ 2147483647 w 41"/>
              <a:gd name="T1" fmla="*/ 2147483647 h 49"/>
              <a:gd name="T2" fmla="*/ 2147483647 w 41"/>
              <a:gd name="T3" fmla="*/ 2147483647 h 49"/>
              <a:gd name="T4" fmla="*/ 2147483647 w 41"/>
              <a:gd name="T5" fmla="*/ 0 h 49"/>
              <a:gd name="T6" fmla="*/ 2147483647 w 41"/>
              <a:gd name="T7" fmla="*/ 2147483647 h 49"/>
              <a:gd name="T8" fmla="*/ 2147483647 w 41"/>
              <a:gd name="T9" fmla="*/ 2147483647 h 49"/>
              <a:gd name="T10" fmla="*/ 2147483647 w 41"/>
              <a:gd name="T11" fmla="*/ 2147483647 h 49"/>
              <a:gd name="T12" fmla="*/ 2147483647 w 41"/>
              <a:gd name="T13" fmla="*/ 2147483647 h 49"/>
              <a:gd name="T14" fmla="*/ 2147483647 w 41"/>
              <a:gd name="T15" fmla="*/ 2147483647 h 49"/>
              <a:gd name="T16" fmla="*/ 2147483647 w 41"/>
              <a:gd name="T17" fmla="*/ 2147483647 h 49"/>
              <a:gd name="T18" fmla="*/ 2147483647 w 41"/>
              <a:gd name="T19" fmla="*/ 2147483647 h 49"/>
              <a:gd name="T20" fmla="*/ 2147483647 w 41"/>
              <a:gd name="T21" fmla="*/ 2147483647 h 49"/>
              <a:gd name="T22" fmla="*/ 2147483647 w 41"/>
              <a:gd name="T23" fmla="*/ 2147483647 h 49"/>
              <a:gd name="T24" fmla="*/ 2147483647 w 41"/>
              <a:gd name="T25" fmla="*/ 2147483647 h 49"/>
              <a:gd name="T26" fmla="*/ 2147483647 w 41"/>
              <a:gd name="T27" fmla="*/ 2147483647 h 49"/>
              <a:gd name="T28" fmla="*/ 2147483647 w 41"/>
              <a:gd name="T29" fmla="*/ 2147483647 h 49"/>
              <a:gd name="T30" fmla="*/ 2147483647 w 41"/>
              <a:gd name="T31" fmla="*/ 2147483647 h 49"/>
              <a:gd name="T32" fmla="*/ 2147483647 w 41"/>
              <a:gd name="T33" fmla="*/ 2147483647 h 49"/>
              <a:gd name="T34" fmla="*/ 2147483647 w 41"/>
              <a:gd name="T35" fmla="*/ 2147483647 h 49"/>
              <a:gd name="T36" fmla="*/ 0 w 41"/>
              <a:gd name="T37" fmla="*/ 2147483647 h 49"/>
              <a:gd name="T38" fmla="*/ 2147483647 w 41"/>
              <a:gd name="T39" fmla="*/ 2147483647 h 49"/>
              <a:gd name="T40" fmla="*/ 2147483647 w 41"/>
              <a:gd name="T41" fmla="*/ 2147483647 h 49"/>
              <a:gd name="T42" fmla="*/ 2147483647 w 41"/>
              <a:gd name="T43" fmla="*/ 2147483647 h 49"/>
              <a:gd name="T44" fmla="*/ 2147483647 w 41"/>
              <a:gd name="T45" fmla="*/ 2147483647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49"/>
              <a:gd name="T71" fmla="*/ 41 w 41"/>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49">
                <a:moveTo>
                  <a:pt x="4" y="3"/>
                </a:moveTo>
                <a:lnTo>
                  <a:pt x="10" y="2"/>
                </a:lnTo>
                <a:lnTo>
                  <a:pt x="14" y="0"/>
                </a:lnTo>
                <a:lnTo>
                  <a:pt x="21" y="2"/>
                </a:lnTo>
                <a:lnTo>
                  <a:pt x="27" y="5"/>
                </a:lnTo>
                <a:lnTo>
                  <a:pt x="31" y="9"/>
                </a:lnTo>
                <a:lnTo>
                  <a:pt x="35" y="17"/>
                </a:lnTo>
                <a:lnTo>
                  <a:pt x="39" y="30"/>
                </a:lnTo>
                <a:lnTo>
                  <a:pt x="41" y="44"/>
                </a:lnTo>
                <a:lnTo>
                  <a:pt x="37" y="48"/>
                </a:lnTo>
                <a:lnTo>
                  <a:pt x="29" y="49"/>
                </a:lnTo>
                <a:lnTo>
                  <a:pt x="21" y="44"/>
                </a:lnTo>
                <a:lnTo>
                  <a:pt x="16" y="34"/>
                </a:lnTo>
                <a:lnTo>
                  <a:pt x="18" y="26"/>
                </a:lnTo>
                <a:lnTo>
                  <a:pt x="20" y="21"/>
                </a:lnTo>
                <a:lnTo>
                  <a:pt x="12" y="19"/>
                </a:lnTo>
                <a:lnTo>
                  <a:pt x="6" y="17"/>
                </a:lnTo>
                <a:lnTo>
                  <a:pt x="2" y="11"/>
                </a:lnTo>
                <a:lnTo>
                  <a:pt x="0" y="5"/>
                </a:lnTo>
                <a:lnTo>
                  <a:pt x="2" y="5"/>
                </a:lnTo>
                <a:lnTo>
                  <a:pt x="4" y="3"/>
                </a:lnTo>
              </a:path>
            </a:pathLst>
          </a:custGeom>
          <a:solidFill>
            <a:srgbClr val="FFCC66"/>
          </a:solidFill>
          <a:ln w="0">
            <a:solidFill>
              <a:srgbClr val="131516"/>
            </a:solidFill>
            <a:round/>
            <a:headEnd/>
            <a:tailEnd/>
          </a:ln>
        </p:spPr>
        <p:txBody>
          <a:bodyPr/>
          <a:lstStyle/>
          <a:p>
            <a:endParaRPr lang="it-IT"/>
          </a:p>
        </p:txBody>
      </p:sp>
      <p:sp>
        <p:nvSpPr>
          <p:cNvPr id="15829" name="Freeform 797"/>
          <p:cNvSpPr>
            <a:spLocks noChangeAspect="1"/>
          </p:cNvSpPr>
          <p:nvPr/>
        </p:nvSpPr>
        <p:spPr bwMode="auto">
          <a:xfrm>
            <a:off x="7659688" y="2924175"/>
            <a:ext cx="244475" cy="254000"/>
          </a:xfrm>
          <a:custGeom>
            <a:avLst/>
            <a:gdLst>
              <a:gd name="T0" fmla="*/ 2147483647 w 144"/>
              <a:gd name="T1" fmla="*/ 2147483647 h 150"/>
              <a:gd name="T2" fmla="*/ 2147483647 w 144"/>
              <a:gd name="T3" fmla="*/ 2147483647 h 150"/>
              <a:gd name="T4" fmla="*/ 2147483647 w 144"/>
              <a:gd name="T5" fmla="*/ 2147483647 h 150"/>
              <a:gd name="T6" fmla="*/ 2147483647 w 144"/>
              <a:gd name="T7" fmla="*/ 2147483647 h 150"/>
              <a:gd name="T8" fmla="*/ 2147483647 w 144"/>
              <a:gd name="T9" fmla="*/ 2147483647 h 150"/>
              <a:gd name="T10" fmla="*/ 2147483647 w 144"/>
              <a:gd name="T11" fmla="*/ 2147483647 h 150"/>
              <a:gd name="T12" fmla="*/ 2147483647 w 144"/>
              <a:gd name="T13" fmla="*/ 2147483647 h 150"/>
              <a:gd name="T14" fmla="*/ 2147483647 w 144"/>
              <a:gd name="T15" fmla="*/ 2147483647 h 150"/>
              <a:gd name="T16" fmla="*/ 2147483647 w 144"/>
              <a:gd name="T17" fmla="*/ 2147483647 h 150"/>
              <a:gd name="T18" fmla="*/ 2147483647 w 144"/>
              <a:gd name="T19" fmla="*/ 2147483647 h 150"/>
              <a:gd name="T20" fmla="*/ 2147483647 w 144"/>
              <a:gd name="T21" fmla="*/ 2147483647 h 150"/>
              <a:gd name="T22" fmla="*/ 2147483647 w 144"/>
              <a:gd name="T23" fmla="*/ 2147483647 h 150"/>
              <a:gd name="T24" fmla="*/ 2147483647 w 144"/>
              <a:gd name="T25" fmla="*/ 2147483647 h 150"/>
              <a:gd name="T26" fmla="*/ 2147483647 w 144"/>
              <a:gd name="T27" fmla="*/ 2147483647 h 150"/>
              <a:gd name="T28" fmla="*/ 2147483647 w 144"/>
              <a:gd name="T29" fmla="*/ 2147483647 h 150"/>
              <a:gd name="T30" fmla="*/ 2147483647 w 144"/>
              <a:gd name="T31" fmla="*/ 2147483647 h 150"/>
              <a:gd name="T32" fmla="*/ 2147483647 w 144"/>
              <a:gd name="T33" fmla="*/ 2147483647 h 150"/>
              <a:gd name="T34" fmla="*/ 2147483647 w 144"/>
              <a:gd name="T35" fmla="*/ 2147483647 h 150"/>
              <a:gd name="T36" fmla="*/ 2147483647 w 144"/>
              <a:gd name="T37" fmla="*/ 2147483647 h 150"/>
              <a:gd name="T38" fmla="*/ 2147483647 w 144"/>
              <a:gd name="T39" fmla="*/ 2147483647 h 150"/>
              <a:gd name="T40" fmla="*/ 2147483647 w 144"/>
              <a:gd name="T41" fmla="*/ 2147483647 h 150"/>
              <a:gd name="T42" fmla="*/ 2147483647 w 144"/>
              <a:gd name="T43" fmla="*/ 2147483647 h 150"/>
              <a:gd name="T44" fmla="*/ 2147483647 w 144"/>
              <a:gd name="T45" fmla="*/ 2147483647 h 150"/>
              <a:gd name="T46" fmla="*/ 2147483647 w 144"/>
              <a:gd name="T47" fmla="*/ 2147483647 h 150"/>
              <a:gd name="T48" fmla="*/ 2147483647 w 144"/>
              <a:gd name="T49" fmla="*/ 2147483647 h 150"/>
              <a:gd name="T50" fmla="*/ 2147483647 w 144"/>
              <a:gd name="T51" fmla="*/ 2147483647 h 150"/>
              <a:gd name="T52" fmla="*/ 2147483647 w 144"/>
              <a:gd name="T53" fmla="*/ 2147483647 h 150"/>
              <a:gd name="T54" fmla="*/ 2147483647 w 144"/>
              <a:gd name="T55" fmla="*/ 2147483647 h 150"/>
              <a:gd name="T56" fmla="*/ 2147483647 w 144"/>
              <a:gd name="T57" fmla="*/ 2147483647 h 150"/>
              <a:gd name="T58" fmla="*/ 2147483647 w 144"/>
              <a:gd name="T59" fmla="*/ 2147483647 h 150"/>
              <a:gd name="T60" fmla="*/ 2147483647 w 144"/>
              <a:gd name="T61" fmla="*/ 2147483647 h 150"/>
              <a:gd name="T62" fmla="*/ 2147483647 w 144"/>
              <a:gd name="T63" fmla="*/ 2147483647 h 150"/>
              <a:gd name="T64" fmla="*/ 2147483647 w 144"/>
              <a:gd name="T65" fmla="*/ 2147483647 h 150"/>
              <a:gd name="T66" fmla="*/ 2147483647 w 144"/>
              <a:gd name="T67" fmla="*/ 2147483647 h 150"/>
              <a:gd name="T68" fmla="*/ 2147483647 w 144"/>
              <a:gd name="T69" fmla="*/ 2147483647 h 150"/>
              <a:gd name="T70" fmla="*/ 2147483647 w 144"/>
              <a:gd name="T71" fmla="*/ 2147483647 h 150"/>
              <a:gd name="T72" fmla="*/ 2147483647 w 144"/>
              <a:gd name="T73" fmla="*/ 2147483647 h 150"/>
              <a:gd name="T74" fmla="*/ 2147483647 w 144"/>
              <a:gd name="T75" fmla="*/ 2147483647 h 150"/>
              <a:gd name="T76" fmla="*/ 2147483647 w 144"/>
              <a:gd name="T77" fmla="*/ 2147483647 h 150"/>
              <a:gd name="T78" fmla="*/ 2147483647 w 144"/>
              <a:gd name="T79" fmla="*/ 2147483647 h 150"/>
              <a:gd name="T80" fmla="*/ 2147483647 w 144"/>
              <a:gd name="T81" fmla="*/ 2147483647 h 150"/>
              <a:gd name="T82" fmla="*/ 2147483647 w 144"/>
              <a:gd name="T83" fmla="*/ 2147483647 h 150"/>
              <a:gd name="T84" fmla="*/ 2147483647 w 144"/>
              <a:gd name="T85" fmla="*/ 2147483647 h 150"/>
              <a:gd name="T86" fmla="*/ 0 w 144"/>
              <a:gd name="T87" fmla="*/ 2147483647 h 150"/>
              <a:gd name="T88" fmla="*/ 2147483647 w 144"/>
              <a:gd name="T89" fmla="*/ 2147483647 h 150"/>
              <a:gd name="T90" fmla="*/ 2147483647 w 144"/>
              <a:gd name="T91" fmla="*/ 2147483647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50"/>
              <a:gd name="T140" fmla="*/ 144 w 144"/>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50">
                <a:moveTo>
                  <a:pt x="29" y="113"/>
                </a:moveTo>
                <a:lnTo>
                  <a:pt x="32" y="113"/>
                </a:lnTo>
                <a:lnTo>
                  <a:pt x="36" y="113"/>
                </a:lnTo>
                <a:lnTo>
                  <a:pt x="46" y="111"/>
                </a:lnTo>
                <a:lnTo>
                  <a:pt x="57" y="107"/>
                </a:lnTo>
                <a:lnTo>
                  <a:pt x="57" y="111"/>
                </a:lnTo>
                <a:lnTo>
                  <a:pt x="61" y="115"/>
                </a:lnTo>
                <a:lnTo>
                  <a:pt x="63" y="111"/>
                </a:lnTo>
                <a:lnTo>
                  <a:pt x="67" y="109"/>
                </a:lnTo>
                <a:lnTo>
                  <a:pt x="65" y="105"/>
                </a:lnTo>
                <a:lnTo>
                  <a:pt x="63" y="103"/>
                </a:lnTo>
                <a:lnTo>
                  <a:pt x="65" y="100"/>
                </a:lnTo>
                <a:lnTo>
                  <a:pt x="67" y="96"/>
                </a:lnTo>
                <a:lnTo>
                  <a:pt x="67" y="86"/>
                </a:lnTo>
                <a:lnTo>
                  <a:pt x="67" y="79"/>
                </a:lnTo>
                <a:lnTo>
                  <a:pt x="71" y="80"/>
                </a:lnTo>
                <a:lnTo>
                  <a:pt x="73" y="84"/>
                </a:lnTo>
                <a:lnTo>
                  <a:pt x="84" y="79"/>
                </a:lnTo>
                <a:lnTo>
                  <a:pt x="94" y="73"/>
                </a:lnTo>
                <a:lnTo>
                  <a:pt x="86" y="65"/>
                </a:lnTo>
                <a:lnTo>
                  <a:pt x="82" y="59"/>
                </a:lnTo>
                <a:lnTo>
                  <a:pt x="90" y="63"/>
                </a:lnTo>
                <a:lnTo>
                  <a:pt x="98" y="65"/>
                </a:lnTo>
                <a:lnTo>
                  <a:pt x="100" y="63"/>
                </a:lnTo>
                <a:lnTo>
                  <a:pt x="100" y="57"/>
                </a:lnTo>
                <a:lnTo>
                  <a:pt x="94" y="46"/>
                </a:lnTo>
                <a:lnTo>
                  <a:pt x="88" y="34"/>
                </a:lnTo>
                <a:lnTo>
                  <a:pt x="84" y="25"/>
                </a:lnTo>
                <a:lnTo>
                  <a:pt x="84" y="13"/>
                </a:lnTo>
                <a:lnTo>
                  <a:pt x="84" y="9"/>
                </a:lnTo>
                <a:lnTo>
                  <a:pt x="86" y="6"/>
                </a:lnTo>
                <a:lnTo>
                  <a:pt x="90" y="2"/>
                </a:lnTo>
                <a:lnTo>
                  <a:pt x="94" y="0"/>
                </a:lnTo>
                <a:lnTo>
                  <a:pt x="98" y="8"/>
                </a:lnTo>
                <a:lnTo>
                  <a:pt x="105" y="13"/>
                </a:lnTo>
                <a:lnTo>
                  <a:pt x="113" y="17"/>
                </a:lnTo>
                <a:lnTo>
                  <a:pt x="121" y="23"/>
                </a:lnTo>
                <a:lnTo>
                  <a:pt x="125" y="36"/>
                </a:lnTo>
                <a:lnTo>
                  <a:pt x="128" y="50"/>
                </a:lnTo>
                <a:lnTo>
                  <a:pt x="128" y="56"/>
                </a:lnTo>
                <a:lnTo>
                  <a:pt x="125" y="57"/>
                </a:lnTo>
                <a:lnTo>
                  <a:pt x="121" y="59"/>
                </a:lnTo>
                <a:lnTo>
                  <a:pt x="125" y="63"/>
                </a:lnTo>
                <a:lnTo>
                  <a:pt x="128" y="65"/>
                </a:lnTo>
                <a:lnTo>
                  <a:pt x="130" y="73"/>
                </a:lnTo>
                <a:lnTo>
                  <a:pt x="132" y="84"/>
                </a:lnTo>
                <a:lnTo>
                  <a:pt x="138" y="96"/>
                </a:lnTo>
                <a:lnTo>
                  <a:pt x="144" y="103"/>
                </a:lnTo>
                <a:lnTo>
                  <a:pt x="144" y="121"/>
                </a:lnTo>
                <a:lnTo>
                  <a:pt x="136" y="119"/>
                </a:lnTo>
                <a:lnTo>
                  <a:pt x="132" y="113"/>
                </a:lnTo>
                <a:lnTo>
                  <a:pt x="130" y="115"/>
                </a:lnTo>
                <a:lnTo>
                  <a:pt x="126" y="117"/>
                </a:lnTo>
                <a:lnTo>
                  <a:pt x="126" y="125"/>
                </a:lnTo>
                <a:lnTo>
                  <a:pt x="125" y="132"/>
                </a:lnTo>
                <a:lnTo>
                  <a:pt x="121" y="125"/>
                </a:lnTo>
                <a:lnTo>
                  <a:pt x="117" y="121"/>
                </a:lnTo>
                <a:lnTo>
                  <a:pt x="113" y="121"/>
                </a:lnTo>
                <a:lnTo>
                  <a:pt x="111" y="121"/>
                </a:lnTo>
                <a:lnTo>
                  <a:pt x="109" y="126"/>
                </a:lnTo>
                <a:lnTo>
                  <a:pt x="111" y="132"/>
                </a:lnTo>
                <a:lnTo>
                  <a:pt x="100" y="132"/>
                </a:lnTo>
                <a:lnTo>
                  <a:pt x="98" y="128"/>
                </a:lnTo>
                <a:lnTo>
                  <a:pt x="96" y="123"/>
                </a:lnTo>
                <a:lnTo>
                  <a:pt x="90" y="123"/>
                </a:lnTo>
                <a:lnTo>
                  <a:pt x="88" y="134"/>
                </a:lnTo>
                <a:lnTo>
                  <a:pt x="86" y="142"/>
                </a:lnTo>
                <a:lnTo>
                  <a:pt x="86" y="146"/>
                </a:lnTo>
                <a:lnTo>
                  <a:pt x="90" y="150"/>
                </a:lnTo>
                <a:lnTo>
                  <a:pt x="82" y="150"/>
                </a:lnTo>
                <a:lnTo>
                  <a:pt x="75" y="150"/>
                </a:lnTo>
                <a:lnTo>
                  <a:pt x="73" y="148"/>
                </a:lnTo>
                <a:lnTo>
                  <a:pt x="71" y="144"/>
                </a:lnTo>
                <a:lnTo>
                  <a:pt x="69" y="138"/>
                </a:lnTo>
                <a:lnTo>
                  <a:pt x="69" y="134"/>
                </a:lnTo>
                <a:lnTo>
                  <a:pt x="63" y="132"/>
                </a:lnTo>
                <a:lnTo>
                  <a:pt x="59" y="130"/>
                </a:lnTo>
                <a:lnTo>
                  <a:pt x="57" y="128"/>
                </a:lnTo>
                <a:lnTo>
                  <a:pt x="57" y="125"/>
                </a:lnTo>
                <a:lnTo>
                  <a:pt x="42" y="132"/>
                </a:lnTo>
                <a:lnTo>
                  <a:pt x="27" y="136"/>
                </a:lnTo>
                <a:lnTo>
                  <a:pt x="23" y="142"/>
                </a:lnTo>
                <a:lnTo>
                  <a:pt x="19" y="146"/>
                </a:lnTo>
                <a:lnTo>
                  <a:pt x="15" y="148"/>
                </a:lnTo>
                <a:lnTo>
                  <a:pt x="9" y="148"/>
                </a:lnTo>
                <a:lnTo>
                  <a:pt x="6" y="146"/>
                </a:lnTo>
                <a:lnTo>
                  <a:pt x="2" y="142"/>
                </a:lnTo>
                <a:lnTo>
                  <a:pt x="0" y="138"/>
                </a:lnTo>
                <a:lnTo>
                  <a:pt x="0" y="134"/>
                </a:lnTo>
                <a:lnTo>
                  <a:pt x="2" y="132"/>
                </a:lnTo>
                <a:lnTo>
                  <a:pt x="8" y="132"/>
                </a:lnTo>
                <a:lnTo>
                  <a:pt x="17" y="121"/>
                </a:lnTo>
                <a:lnTo>
                  <a:pt x="29" y="113"/>
                </a:lnTo>
                <a:close/>
              </a:path>
            </a:pathLst>
          </a:custGeom>
          <a:solidFill>
            <a:srgbClr val="FFCC66"/>
          </a:solidFill>
          <a:ln w="9525">
            <a:noFill/>
            <a:round/>
            <a:headEnd/>
            <a:tailEnd/>
          </a:ln>
        </p:spPr>
        <p:txBody>
          <a:bodyPr/>
          <a:lstStyle/>
          <a:p>
            <a:endParaRPr lang="it-IT"/>
          </a:p>
        </p:txBody>
      </p:sp>
      <p:sp>
        <p:nvSpPr>
          <p:cNvPr id="15830" name="Freeform 798"/>
          <p:cNvSpPr>
            <a:spLocks noChangeAspect="1"/>
          </p:cNvSpPr>
          <p:nvPr/>
        </p:nvSpPr>
        <p:spPr bwMode="auto">
          <a:xfrm>
            <a:off x="6208713" y="3119438"/>
            <a:ext cx="69850" cy="61912"/>
          </a:xfrm>
          <a:custGeom>
            <a:avLst/>
            <a:gdLst>
              <a:gd name="T0" fmla="*/ 0 w 41"/>
              <a:gd name="T1" fmla="*/ 2147483647 h 36"/>
              <a:gd name="T2" fmla="*/ 2147483647 w 41"/>
              <a:gd name="T3" fmla="*/ 0 h 36"/>
              <a:gd name="T4" fmla="*/ 2147483647 w 41"/>
              <a:gd name="T5" fmla="*/ 2147483647 h 36"/>
              <a:gd name="T6" fmla="*/ 2147483647 w 41"/>
              <a:gd name="T7" fmla="*/ 2147483647 h 36"/>
              <a:gd name="T8" fmla="*/ 2147483647 w 41"/>
              <a:gd name="T9" fmla="*/ 2147483647 h 36"/>
              <a:gd name="T10" fmla="*/ 2147483647 w 41"/>
              <a:gd name="T11" fmla="*/ 2147483647 h 36"/>
              <a:gd name="T12" fmla="*/ 2147483647 w 41"/>
              <a:gd name="T13" fmla="*/ 2147483647 h 36"/>
              <a:gd name="T14" fmla="*/ 2147483647 w 41"/>
              <a:gd name="T15" fmla="*/ 2147483647 h 36"/>
              <a:gd name="T16" fmla="*/ 2147483647 w 41"/>
              <a:gd name="T17" fmla="*/ 2147483647 h 36"/>
              <a:gd name="T18" fmla="*/ 2147483647 w 41"/>
              <a:gd name="T19" fmla="*/ 2147483647 h 36"/>
              <a:gd name="T20" fmla="*/ 2147483647 w 41"/>
              <a:gd name="T21" fmla="*/ 2147483647 h 36"/>
              <a:gd name="T22" fmla="*/ 0 w 41"/>
              <a:gd name="T23" fmla="*/ 2147483647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36"/>
              <a:gd name="T38" fmla="*/ 41 w 41"/>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36">
                <a:moveTo>
                  <a:pt x="0" y="6"/>
                </a:moveTo>
                <a:lnTo>
                  <a:pt x="23" y="0"/>
                </a:lnTo>
                <a:lnTo>
                  <a:pt x="29" y="4"/>
                </a:lnTo>
                <a:lnTo>
                  <a:pt x="33" y="11"/>
                </a:lnTo>
                <a:lnTo>
                  <a:pt x="39" y="19"/>
                </a:lnTo>
                <a:lnTo>
                  <a:pt x="41" y="27"/>
                </a:lnTo>
                <a:lnTo>
                  <a:pt x="39" y="31"/>
                </a:lnTo>
                <a:lnTo>
                  <a:pt x="37" y="33"/>
                </a:lnTo>
                <a:lnTo>
                  <a:pt x="33" y="36"/>
                </a:lnTo>
                <a:lnTo>
                  <a:pt x="29" y="36"/>
                </a:lnTo>
                <a:lnTo>
                  <a:pt x="14" y="23"/>
                </a:lnTo>
                <a:lnTo>
                  <a:pt x="0" y="6"/>
                </a:lnTo>
                <a:close/>
              </a:path>
            </a:pathLst>
          </a:custGeom>
          <a:solidFill>
            <a:srgbClr val="FFCC66"/>
          </a:solidFill>
          <a:ln w="9525">
            <a:noFill/>
            <a:round/>
            <a:headEnd/>
            <a:tailEnd/>
          </a:ln>
        </p:spPr>
        <p:txBody>
          <a:bodyPr/>
          <a:lstStyle/>
          <a:p>
            <a:endParaRPr lang="it-IT"/>
          </a:p>
        </p:txBody>
      </p:sp>
      <p:sp>
        <p:nvSpPr>
          <p:cNvPr id="15831" name="Freeform 799"/>
          <p:cNvSpPr>
            <a:spLocks noChangeAspect="1"/>
          </p:cNvSpPr>
          <p:nvPr/>
        </p:nvSpPr>
        <p:spPr bwMode="auto">
          <a:xfrm>
            <a:off x="6208713" y="3119438"/>
            <a:ext cx="69850" cy="61912"/>
          </a:xfrm>
          <a:custGeom>
            <a:avLst/>
            <a:gdLst>
              <a:gd name="T0" fmla="*/ 0 w 41"/>
              <a:gd name="T1" fmla="*/ 2147483647 h 36"/>
              <a:gd name="T2" fmla="*/ 2147483647 w 41"/>
              <a:gd name="T3" fmla="*/ 0 h 36"/>
              <a:gd name="T4" fmla="*/ 2147483647 w 41"/>
              <a:gd name="T5" fmla="*/ 0 h 36"/>
              <a:gd name="T6" fmla="*/ 2147483647 w 41"/>
              <a:gd name="T7" fmla="*/ 2147483647 h 36"/>
              <a:gd name="T8" fmla="*/ 2147483647 w 41"/>
              <a:gd name="T9" fmla="*/ 2147483647 h 36"/>
              <a:gd name="T10" fmla="*/ 2147483647 w 41"/>
              <a:gd name="T11" fmla="*/ 2147483647 h 36"/>
              <a:gd name="T12" fmla="*/ 2147483647 w 41"/>
              <a:gd name="T13" fmla="*/ 2147483647 h 36"/>
              <a:gd name="T14" fmla="*/ 2147483647 w 41"/>
              <a:gd name="T15" fmla="*/ 2147483647 h 36"/>
              <a:gd name="T16" fmla="*/ 2147483647 w 41"/>
              <a:gd name="T17" fmla="*/ 2147483647 h 36"/>
              <a:gd name="T18" fmla="*/ 2147483647 w 41"/>
              <a:gd name="T19" fmla="*/ 2147483647 h 36"/>
              <a:gd name="T20" fmla="*/ 2147483647 w 41"/>
              <a:gd name="T21" fmla="*/ 2147483647 h 36"/>
              <a:gd name="T22" fmla="*/ 2147483647 w 41"/>
              <a:gd name="T23" fmla="*/ 2147483647 h 36"/>
              <a:gd name="T24" fmla="*/ 0 w 41"/>
              <a:gd name="T25" fmla="*/ 2147483647 h 36"/>
              <a:gd name="T26" fmla="*/ 0 w 41"/>
              <a:gd name="T27" fmla="*/ 2147483647 h 36"/>
              <a:gd name="T28" fmla="*/ 0 w 41"/>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36"/>
              <a:gd name="T47" fmla="*/ 41 w 41"/>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36">
                <a:moveTo>
                  <a:pt x="0" y="6"/>
                </a:moveTo>
                <a:lnTo>
                  <a:pt x="23" y="0"/>
                </a:lnTo>
                <a:lnTo>
                  <a:pt x="29" y="4"/>
                </a:lnTo>
                <a:lnTo>
                  <a:pt x="33" y="11"/>
                </a:lnTo>
                <a:lnTo>
                  <a:pt x="39" y="19"/>
                </a:lnTo>
                <a:lnTo>
                  <a:pt x="41" y="27"/>
                </a:lnTo>
                <a:lnTo>
                  <a:pt x="39" y="31"/>
                </a:lnTo>
                <a:lnTo>
                  <a:pt x="37" y="33"/>
                </a:lnTo>
                <a:lnTo>
                  <a:pt x="33" y="36"/>
                </a:lnTo>
                <a:lnTo>
                  <a:pt x="29" y="36"/>
                </a:lnTo>
                <a:lnTo>
                  <a:pt x="14" y="23"/>
                </a:lnTo>
                <a:lnTo>
                  <a:pt x="0" y="6"/>
                </a:lnTo>
                <a:close/>
              </a:path>
            </a:pathLst>
          </a:custGeom>
          <a:solidFill>
            <a:srgbClr val="FFCC66"/>
          </a:solidFill>
          <a:ln w="0">
            <a:solidFill>
              <a:srgbClr val="6600FF"/>
            </a:solidFill>
            <a:round/>
            <a:headEnd/>
            <a:tailEnd/>
          </a:ln>
        </p:spPr>
        <p:txBody>
          <a:bodyPr/>
          <a:lstStyle/>
          <a:p>
            <a:endParaRPr lang="it-IT"/>
          </a:p>
        </p:txBody>
      </p:sp>
      <p:sp>
        <p:nvSpPr>
          <p:cNvPr id="15832" name="Freeform 800"/>
          <p:cNvSpPr>
            <a:spLocks noChangeAspect="1"/>
          </p:cNvSpPr>
          <p:nvPr/>
        </p:nvSpPr>
        <p:spPr bwMode="auto">
          <a:xfrm>
            <a:off x="4579938" y="2414588"/>
            <a:ext cx="188912" cy="74612"/>
          </a:xfrm>
          <a:custGeom>
            <a:avLst/>
            <a:gdLst>
              <a:gd name="T0" fmla="*/ 2147483647 w 111"/>
              <a:gd name="T1" fmla="*/ 2147483647 h 44"/>
              <a:gd name="T2" fmla="*/ 2147483647 w 111"/>
              <a:gd name="T3" fmla="*/ 2147483647 h 44"/>
              <a:gd name="T4" fmla="*/ 2147483647 w 111"/>
              <a:gd name="T5" fmla="*/ 2147483647 h 44"/>
              <a:gd name="T6" fmla="*/ 2147483647 w 111"/>
              <a:gd name="T7" fmla="*/ 2147483647 h 44"/>
              <a:gd name="T8" fmla="*/ 2147483647 w 111"/>
              <a:gd name="T9" fmla="*/ 2147483647 h 44"/>
              <a:gd name="T10" fmla="*/ 2147483647 w 111"/>
              <a:gd name="T11" fmla="*/ 2147483647 h 44"/>
              <a:gd name="T12" fmla="*/ 2147483647 w 111"/>
              <a:gd name="T13" fmla="*/ 2147483647 h 44"/>
              <a:gd name="T14" fmla="*/ 2147483647 w 111"/>
              <a:gd name="T15" fmla="*/ 0 h 44"/>
              <a:gd name="T16" fmla="*/ 2147483647 w 111"/>
              <a:gd name="T17" fmla="*/ 2147483647 h 44"/>
              <a:gd name="T18" fmla="*/ 2147483647 w 111"/>
              <a:gd name="T19" fmla="*/ 2147483647 h 44"/>
              <a:gd name="T20" fmla="*/ 2147483647 w 111"/>
              <a:gd name="T21" fmla="*/ 2147483647 h 44"/>
              <a:gd name="T22" fmla="*/ 2147483647 w 111"/>
              <a:gd name="T23" fmla="*/ 2147483647 h 44"/>
              <a:gd name="T24" fmla="*/ 2147483647 w 111"/>
              <a:gd name="T25" fmla="*/ 2147483647 h 44"/>
              <a:gd name="T26" fmla="*/ 2147483647 w 111"/>
              <a:gd name="T27" fmla="*/ 2147483647 h 44"/>
              <a:gd name="T28" fmla="*/ 2147483647 w 111"/>
              <a:gd name="T29" fmla="*/ 2147483647 h 44"/>
              <a:gd name="T30" fmla="*/ 2147483647 w 111"/>
              <a:gd name="T31" fmla="*/ 2147483647 h 44"/>
              <a:gd name="T32" fmla="*/ 2147483647 w 111"/>
              <a:gd name="T33" fmla="*/ 2147483647 h 44"/>
              <a:gd name="T34" fmla="*/ 0 w 111"/>
              <a:gd name="T35" fmla="*/ 2147483647 h 44"/>
              <a:gd name="T36" fmla="*/ 2147483647 w 111"/>
              <a:gd name="T37" fmla="*/ 2147483647 h 44"/>
              <a:gd name="T38" fmla="*/ 2147483647 w 111"/>
              <a:gd name="T39" fmla="*/ 2147483647 h 44"/>
              <a:gd name="T40" fmla="*/ 2147483647 w 111"/>
              <a:gd name="T41" fmla="*/ 2147483647 h 44"/>
              <a:gd name="T42" fmla="*/ 2147483647 w 111"/>
              <a:gd name="T43" fmla="*/ 2147483647 h 44"/>
              <a:gd name="T44" fmla="*/ 2147483647 w 111"/>
              <a:gd name="T45" fmla="*/ 2147483647 h 44"/>
              <a:gd name="T46" fmla="*/ 2147483647 w 111"/>
              <a:gd name="T47" fmla="*/ 2147483647 h 44"/>
              <a:gd name="T48" fmla="*/ 2147483647 w 111"/>
              <a:gd name="T49" fmla="*/ 2147483647 h 44"/>
              <a:gd name="T50" fmla="*/ 2147483647 w 111"/>
              <a:gd name="T51" fmla="*/ 2147483647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44"/>
              <a:gd name="T80" fmla="*/ 111 w 111"/>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44">
                <a:moveTo>
                  <a:pt x="75" y="40"/>
                </a:moveTo>
                <a:lnTo>
                  <a:pt x="83" y="42"/>
                </a:lnTo>
                <a:lnTo>
                  <a:pt x="92" y="44"/>
                </a:lnTo>
                <a:lnTo>
                  <a:pt x="111" y="32"/>
                </a:lnTo>
                <a:lnTo>
                  <a:pt x="104" y="17"/>
                </a:lnTo>
                <a:lnTo>
                  <a:pt x="100" y="9"/>
                </a:lnTo>
                <a:lnTo>
                  <a:pt x="79" y="4"/>
                </a:lnTo>
                <a:lnTo>
                  <a:pt x="56" y="0"/>
                </a:lnTo>
                <a:lnTo>
                  <a:pt x="52" y="2"/>
                </a:lnTo>
                <a:lnTo>
                  <a:pt x="44" y="4"/>
                </a:lnTo>
                <a:lnTo>
                  <a:pt x="42" y="13"/>
                </a:lnTo>
                <a:lnTo>
                  <a:pt x="39" y="19"/>
                </a:lnTo>
                <a:lnTo>
                  <a:pt x="27" y="13"/>
                </a:lnTo>
                <a:lnTo>
                  <a:pt x="16" y="5"/>
                </a:lnTo>
                <a:lnTo>
                  <a:pt x="10" y="11"/>
                </a:lnTo>
                <a:lnTo>
                  <a:pt x="4" y="17"/>
                </a:lnTo>
                <a:lnTo>
                  <a:pt x="2" y="21"/>
                </a:lnTo>
                <a:lnTo>
                  <a:pt x="0" y="25"/>
                </a:lnTo>
                <a:lnTo>
                  <a:pt x="2" y="30"/>
                </a:lnTo>
                <a:lnTo>
                  <a:pt x="4" y="36"/>
                </a:lnTo>
                <a:lnTo>
                  <a:pt x="21" y="32"/>
                </a:lnTo>
                <a:lnTo>
                  <a:pt x="37" y="30"/>
                </a:lnTo>
                <a:lnTo>
                  <a:pt x="54" y="34"/>
                </a:lnTo>
                <a:lnTo>
                  <a:pt x="71" y="38"/>
                </a:lnTo>
                <a:lnTo>
                  <a:pt x="71" y="40"/>
                </a:lnTo>
                <a:lnTo>
                  <a:pt x="75" y="40"/>
                </a:lnTo>
                <a:close/>
              </a:path>
            </a:pathLst>
          </a:custGeom>
          <a:solidFill>
            <a:srgbClr val="FFCC66"/>
          </a:solidFill>
          <a:ln w="3175">
            <a:solidFill>
              <a:srgbClr val="6600FF"/>
            </a:solidFill>
            <a:round/>
            <a:headEnd/>
            <a:tailEnd/>
          </a:ln>
        </p:spPr>
        <p:txBody>
          <a:bodyPr/>
          <a:lstStyle/>
          <a:p>
            <a:endParaRPr lang="it-IT"/>
          </a:p>
        </p:txBody>
      </p:sp>
      <p:sp>
        <p:nvSpPr>
          <p:cNvPr id="15833" name="Freeform 801"/>
          <p:cNvSpPr>
            <a:spLocks noChangeAspect="1"/>
          </p:cNvSpPr>
          <p:nvPr/>
        </p:nvSpPr>
        <p:spPr bwMode="auto">
          <a:xfrm>
            <a:off x="4579938" y="2414588"/>
            <a:ext cx="188912" cy="74612"/>
          </a:xfrm>
          <a:custGeom>
            <a:avLst/>
            <a:gdLst>
              <a:gd name="T0" fmla="*/ 2147483647 w 111"/>
              <a:gd name="T1" fmla="*/ 2147483647 h 44"/>
              <a:gd name="T2" fmla="*/ 2147483647 w 111"/>
              <a:gd name="T3" fmla="*/ 2147483647 h 44"/>
              <a:gd name="T4" fmla="*/ 2147483647 w 111"/>
              <a:gd name="T5" fmla="*/ 2147483647 h 44"/>
              <a:gd name="T6" fmla="*/ 2147483647 w 111"/>
              <a:gd name="T7" fmla="*/ 2147483647 h 44"/>
              <a:gd name="T8" fmla="*/ 2147483647 w 111"/>
              <a:gd name="T9" fmla="*/ 2147483647 h 44"/>
              <a:gd name="T10" fmla="*/ 2147483647 w 111"/>
              <a:gd name="T11" fmla="*/ 2147483647 h 44"/>
              <a:gd name="T12" fmla="*/ 2147483647 w 111"/>
              <a:gd name="T13" fmla="*/ 2147483647 h 44"/>
              <a:gd name="T14" fmla="*/ 2147483647 w 111"/>
              <a:gd name="T15" fmla="*/ 2147483647 h 44"/>
              <a:gd name="T16" fmla="*/ 2147483647 w 111"/>
              <a:gd name="T17" fmla="*/ 2147483647 h 44"/>
              <a:gd name="T18" fmla="*/ 2147483647 w 111"/>
              <a:gd name="T19" fmla="*/ 0 h 44"/>
              <a:gd name="T20" fmla="*/ 2147483647 w 111"/>
              <a:gd name="T21" fmla="*/ 2147483647 h 44"/>
              <a:gd name="T22" fmla="*/ 2147483647 w 111"/>
              <a:gd name="T23" fmla="*/ 2147483647 h 44"/>
              <a:gd name="T24" fmla="*/ 2147483647 w 111"/>
              <a:gd name="T25" fmla="*/ 2147483647 h 44"/>
              <a:gd name="T26" fmla="*/ 2147483647 w 111"/>
              <a:gd name="T27" fmla="*/ 2147483647 h 44"/>
              <a:gd name="T28" fmla="*/ 2147483647 w 111"/>
              <a:gd name="T29" fmla="*/ 2147483647 h 44"/>
              <a:gd name="T30" fmla="*/ 2147483647 w 111"/>
              <a:gd name="T31" fmla="*/ 2147483647 h 44"/>
              <a:gd name="T32" fmla="*/ 2147483647 w 111"/>
              <a:gd name="T33" fmla="*/ 2147483647 h 44"/>
              <a:gd name="T34" fmla="*/ 2147483647 w 111"/>
              <a:gd name="T35" fmla="*/ 2147483647 h 44"/>
              <a:gd name="T36" fmla="*/ 2147483647 w 111"/>
              <a:gd name="T37" fmla="*/ 2147483647 h 44"/>
              <a:gd name="T38" fmla="*/ 0 w 111"/>
              <a:gd name="T39" fmla="*/ 2147483647 h 44"/>
              <a:gd name="T40" fmla="*/ 2147483647 w 111"/>
              <a:gd name="T41" fmla="*/ 2147483647 h 44"/>
              <a:gd name="T42" fmla="*/ 2147483647 w 111"/>
              <a:gd name="T43" fmla="*/ 2147483647 h 44"/>
              <a:gd name="T44" fmla="*/ 2147483647 w 111"/>
              <a:gd name="T45" fmla="*/ 2147483647 h 44"/>
              <a:gd name="T46" fmla="*/ 2147483647 w 111"/>
              <a:gd name="T47" fmla="*/ 2147483647 h 44"/>
              <a:gd name="T48" fmla="*/ 2147483647 w 111"/>
              <a:gd name="T49" fmla="*/ 2147483647 h 44"/>
              <a:gd name="T50" fmla="*/ 2147483647 w 111"/>
              <a:gd name="T51" fmla="*/ 2147483647 h 44"/>
              <a:gd name="T52" fmla="*/ 2147483647 w 111"/>
              <a:gd name="T53" fmla="*/ 2147483647 h 44"/>
              <a:gd name="T54" fmla="*/ 2147483647 w 111"/>
              <a:gd name="T55" fmla="*/ 2147483647 h 44"/>
              <a:gd name="T56" fmla="*/ 2147483647 w 111"/>
              <a:gd name="T57" fmla="*/ 2147483647 h 44"/>
              <a:gd name="T58" fmla="*/ 2147483647 w 111"/>
              <a:gd name="T59" fmla="*/ 2147483647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1"/>
              <a:gd name="T91" fmla="*/ 0 h 44"/>
              <a:gd name="T92" fmla="*/ 111 w 11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1" h="44">
                <a:moveTo>
                  <a:pt x="75" y="40"/>
                </a:moveTo>
                <a:lnTo>
                  <a:pt x="83" y="42"/>
                </a:lnTo>
                <a:lnTo>
                  <a:pt x="92" y="44"/>
                </a:lnTo>
                <a:lnTo>
                  <a:pt x="111" y="32"/>
                </a:lnTo>
                <a:lnTo>
                  <a:pt x="104" y="17"/>
                </a:lnTo>
                <a:lnTo>
                  <a:pt x="100" y="9"/>
                </a:lnTo>
                <a:lnTo>
                  <a:pt x="79" y="4"/>
                </a:lnTo>
                <a:lnTo>
                  <a:pt x="56" y="0"/>
                </a:lnTo>
                <a:lnTo>
                  <a:pt x="52" y="2"/>
                </a:lnTo>
                <a:lnTo>
                  <a:pt x="44" y="4"/>
                </a:lnTo>
                <a:lnTo>
                  <a:pt x="42" y="13"/>
                </a:lnTo>
                <a:lnTo>
                  <a:pt x="39" y="19"/>
                </a:lnTo>
                <a:lnTo>
                  <a:pt x="27" y="13"/>
                </a:lnTo>
                <a:lnTo>
                  <a:pt x="16" y="5"/>
                </a:lnTo>
                <a:lnTo>
                  <a:pt x="10" y="11"/>
                </a:lnTo>
                <a:lnTo>
                  <a:pt x="4" y="17"/>
                </a:lnTo>
                <a:lnTo>
                  <a:pt x="2" y="21"/>
                </a:lnTo>
                <a:lnTo>
                  <a:pt x="0" y="25"/>
                </a:lnTo>
                <a:lnTo>
                  <a:pt x="2" y="30"/>
                </a:lnTo>
                <a:lnTo>
                  <a:pt x="4" y="36"/>
                </a:lnTo>
                <a:lnTo>
                  <a:pt x="21" y="32"/>
                </a:lnTo>
                <a:lnTo>
                  <a:pt x="37" y="30"/>
                </a:lnTo>
                <a:lnTo>
                  <a:pt x="54" y="34"/>
                </a:lnTo>
                <a:lnTo>
                  <a:pt x="71" y="38"/>
                </a:lnTo>
                <a:lnTo>
                  <a:pt x="71" y="40"/>
                </a:lnTo>
                <a:lnTo>
                  <a:pt x="75" y="40"/>
                </a:lnTo>
              </a:path>
            </a:pathLst>
          </a:custGeom>
          <a:solidFill>
            <a:srgbClr val="FFCC66"/>
          </a:solidFill>
          <a:ln w="3175">
            <a:solidFill>
              <a:srgbClr val="6600FF"/>
            </a:solidFill>
            <a:round/>
            <a:headEnd/>
            <a:tailEnd/>
          </a:ln>
        </p:spPr>
        <p:txBody>
          <a:bodyPr/>
          <a:lstStyle/>
          <a:p>
            <a:endParaRPr lang="it-IT"/>
          </a:p>
        </p:txBody>
      </p:sp>
      <p:sp>
        <p:nvSpPr>
          <p:cNvPr id="15834" name="Freeform 802"/>
          <p:cNvSpPr>
            <a:spLocks noChangeAspect="1"/>
          </p:cNvSpPr>
          <p:nvPr/>
        </p:nvSpPr>
        <p:spPr bwMode="auto">
          <a:xfrm>
            <a:off x="4579938" y="2465388"/>
            <a:ext cx="152400" cy="84137"/>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2147483647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0 h 50"/>
              <a:gd name="T24" fmla="*/ 2147483647 w 90"/>
              <a:gd name="T25" fmla="*/ 2147483647 h 50"/>
              <a:gd name="T26" fmla="*/ 2147483647 w 90"/>
              <a:gd name="T27" fmla="*/ 2147483647 h 50"/>
              <a:gd name="T28" fmla="*/ 2147483647 w 90"/>
              <a:gd name="T29" fmla="*/ 2147483647 h 50"/>
              <a:gd name="T30" fmla="*/ 2147483647 w 90"/>
              <a:gd name="T31" fmla="*/ 2147483647 h 50"/>
              <a:gd name="T32" fmla="*/ 2147483647 w 90"/>
              <a:gd name="T33" fmla="*/ 2147483647 h 50"/>
              <a:gd name="T34" fmla="*/ 0 w 90"/>
              <a:gd name="T35" fmla="*/ 2147483647 h 50"/>
              <a:gd name="T36" fmla="*/ 2147483647 w 90"/>
              <a:gd name="T37" fmla="*/ 2147483647 h 50"/>
              <a:gd name="T38" fmla="*/ 2147483647 w 90"/>
              <a:gd name="T39" fmla="*/ 2147483647 h 50"/>
              <a:gd name="T40" fmla="*/ 2147483647 w 90"/>
              <a:gd name="T41" fmla="*/ 2147483647 h 50"/>
              <a:gd name="T42" fmla="*/ 2147483647 w 90"/>
              <a:gd name="T43" fmla="*/ 2147483647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50"/>
              <a:gd name="T68" fmla="*/ 90 w 90"/>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50">
                <a:moveTo>
                  <a:pt x="56" y="50"/>
                </a:moveTo>
                <a:lnTo>
                  <a:pt x="60" y="44"/>
                </a:lnTo>
                <a:lnTo>
                  <a:pt x="64" y="41"/>
                </a:lnTo>
                <a:lnTo>
                  <a:pt x="69" y="39"/>
                </a:lnTo>
                <a:lnTo>
                  <a:pt x="75" y="39"/>
                </a:lnTo>
                <a:lnTo>
                  <a:pt x="77" y="31"/>
                </a:lnTo>
                <a:lnTo>
                  <a:pt x="81" y="25"/>
                </a:lnTo>
                <a:lnTo>
                  <a:pt x="90" y="16"/>
                </a:lnTo>
                <a:lnTo>
                  <a:pt x="81" y="10"/>
                </a:lnTo>
                <a:lnTo>
                  <a:pt x="75" y="8"/>
                </a:lnTo>
                <a:lnTo>
                  <a:pt x="54" y="4"/>
                </a:lnTo>
                <a:lnTo>
                  <a:pt x="37" y="0"/>
                </a:lnTo>
                <a:lnTo>
                  <a:pt x="19" y="2"/>
                </a:lnTo>
                <a:lnTo>
                  <a:pt x="2" y="6"/>
                </a:lnTo>
                <a:lnTo>
                  <a:pt x="4" y="10"/>
                </a:lnTo>
                <a:lnTo>
                  <a:pt x="2" y="14"/>
                </a:lnTo>
                <a:lnTo>
                  <a:pt x="0" y="18"/>
                </a:lnTo>
                <a:lnTo>
                  <a:pt x="23" y="21"/>
                </a:lnTo>
                <a:lnTo>
                  <a:pt x="25" y="37"/>
                </a:lnTo>
                <a:lnTo>
                  <a:pt x="48" y="41"/>
                </a:lnTo>
                <a:lnTo>
                  <a:pt x="56" y="50"/>
                </a:lnTo>
                <a:close/>
              </a:path>
            </a:pathLst>
          </a:custGeom>
          <a:solidFill>
            <a:srgbClr val="FFCC66"/>
          </a:solidFill>
          <a:ln w="3175">
            <a:solidFill>
              <a:srgbClr val="6600FF"/>
            </a:solidFill>
            <a:round/>
            <a:headEnd/>
            <a:tailEnd/>
          </a:ln>
        </p:spPr>
        <p:txBody>
          <a:bodyPr/>
          <a:lstStyle/>
          <a:p>
            <a:endParaRPr lang="it-IT"/>
          </a:p>
        </p:txBody>
      </p:sp>
      <p:sp>
        <p:nvSpPr>
          <p:cNvPr id="15835" name="Freeform 803"/>
          <p:cNvSpPr>
            <a:spLocks noChangeAspect="1"/>
          </p:cNvSpPr>
          <p:nvPr/>
        </p:nvSpPr>
        <p:spPr bwMode="auto">
          <a:xfrm>
            <a:off x="4579938" y="2465388"/>
            <a:ext cx="152400" cy="84137"/>
          </a:xfrm>
          <a:custGeom>
            <a:avLst/>
            <a:gdLst>
              <a:gd name="T0" fmla="*/ 2147483647 w 90"/>
              <a:gd name="T1" fmla="*/ 2147483647 h 50"/>
              <a:gd name="T2" fmla="*/ 2147483647 w 90"/>
              <a:gd name="T3" fmla="*/ 2147483647 h 50"/>
              <a:gd name="T4" fmla="*/ 2147483647 w 90"/>
              <a:gd name="T5" fmla="*/ 2147483647 h 50"/>
              <a:gd name="T6" fmla="*/ 2147483647 w 90"/>
              <a:gd name="T7" fmla="*/ 2147483647 h 50"/>
              <a:gd name="T8" fmla="*/ 2147483647 w 90"/>
              <a:gd name="T9" fmla="*/ 2147483647 h 50"/>
              <a:gd name="T10" fmla="*/ 2147483647 w 90"/>
              <a:gd name="T11" fmla="*/ 2147483647 h 50"/>
              <a:gd name="T12" fmla="*/ 2147483647 w 90"/>
              <a:gd name="T13" fmla="*/ 2147483647 h 50"/>
              <a:gd name="T14" fmla="*/ 2147483647 w 90"/>
              <a:gd name="T15" fmla="*/ 2147483647 h 50"/>
              <a:gd name="T16" fmla="*/ 2147483647 w 90"/>
              <a:gd name="T17" fmla="*/ 2147483647 h 50"/>
              <a:gd name="T18" fmla="*/ 2147483647 w 90"/>
              <a:gd name="T19" fmla="*/ 2147483647 h 50"/>
              <a:gd name="T20" fmla="*/ 2147483647 w 90"/>
              <a:gd name="T21" fmla="*/ 2147483647 h 50"/>
              <a:gd name="T22" fmla="*/ 2147483647 w 90"/>
              <a:gd name="T23" fmla="*/ 2147483647 h 50"/>
              <a:gd name="T24" fmla="*/ 2147483647 w 90"/>
              <a:gd name="T25" fmla="*/ 2147483647 h 50"/>
              <a:gd name="T26" fmla="*/ 2147483647 w 90"/>
              <a:gd name="T27" fmla="*/ 0 h 50"/>
              <a:gd name="T28" fmla="*/ 2147483647 w 90"/>
              <a:gd name="T29" fmla="*/ 2147483647 h 50"/>
              <a:gd name="T30" fmla="*/ 2147483647 w 90"/>
              <a:gd name="T31" fmla="*/ 2147483647 h 50"/>
              <a:gd name="T32" fmla="*/ 2147483647 w 90"/>
              <a:gd name="T33" fmla="*/ 2147483647 h 50"/>
              <a:gd name="T34" fmla="*/ 2147483647 w 90"/>
              <a:gd name="T35" fmla="*/ 2147483647 h 50"/>
              <a:gd name="T36" fmla="*/ 2147483647 w 90"/>
              <a:gd name="T37" fmla="*/ 2147483647 h 50"/>
              <a:gd name="T38" fmla="*/ 0 w 90"/>
              <a:gd name="T39" fmla="*/ 2147483647 h 50"/>
              <a:gd name="T40" fmla="*/ 0 w 90"/>
              <a:gd name="T41" fmla="*/ 2147483647 h 50"/>
              <a:gd name="T42" fmla="*/ 2147483647 w 90"/>
              <a:gd name="T43" fmla="*/ 2147483647 h 50"/>
              <a:gd name="T44" fmla="*/ 2147483647 w 90"/>
              <a:gd name="T45" fmla="*/ 2147483647 h 50"/>
              <a:gd name="T46" fmla="*/ 2147483647 w 90"/>
              <a:gd name="T47" fmla="*/ 2147483647 h 50"/>
              <a:gd name="T48" fmla="*/ 2147483647 w 90"/>
              <a:gd name="T49" fmla="*/ 2147483647 h 50"/>
              <a:gd name="T50" fmla="*/ 2147483647 w 90"/>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0"/>
              <a:gd name="T79" fmla="*/ 0 h 50"/>
              <a:gd name="T80" fmla="*/ 90 w 90"/>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0" h="50">
                <a:moveTo>
                  <a:pt x="56" y="50"/>
                </a:moveTo>
                <a:lnTo>
                  <a:pt x="60" y="44"/>
                </a:lnTo>
                <a:lnTo>
                  <a:pt x="64" y="41"/>
                </a:lnTo>
                <a:lnTo>
                  <a:pt x="69" y="39"/>
                </a:lnTo>
                <a:lnTo>
                  <a:pt x="75" y="39"/>
                </a:lnTo>
                <a:lnTo>
                  <a:pt x="77" y="31"/>
                </a:lnTo>
                <a:lnTo>
                  <a:pt x="81" y="25"/>
                </a:lnTo>
                <a:lnTo>
                  <a:pt x="90" y="16"/>
                </a:lnTo>
                <a:lnTo>
                  <a:pt x="81" y="10"/>
                </a:lnTo>
                <a:lnTo>
                  <a:pt x="75" y="8"/>
                </a:lnTo>
                <a:lnTo>
                  <a:pt x="54" y="4"/>
                </a:lnTo>
                <a:lnTo>
                  <a:pt x="37" y="0"/>
                </a:lnTo>
                <a:lnTo>
                  <a:pt x="19" y="2"/>
                </a:lnTo>
                <a:lnTo>
                  <a:pt x="2" y="6"/>
                </a:lnTo>
                <a:lnTo>
                  <a:pt x="4" y="10"/>
                </a:lnTo>
                <a:lnTo>
                  <a:pt x="2" y="14"/>
                </a:lnTo>
                <a:lnTo>
                  <a:pt x="0" y="18"/>
                </a:lnTo>
                <a:lnTo>
                  <a:pt x="23" y="21"/>
                </a:lnTo>
                <a:lnTo>
                  <a:pt x="25" y="37"/>
                </a:lnTo>
                <a:lnTo>
                  <a:pt x="48" y="41"/>
                </a:lnTo>
                <a:lnTo>
                  <a:pt x="56" y="50"/>
                </a:lnTo>
              </a:path>
            </a:pathLst>
          </a:custGeom>
          <a:solidFill>
            <a:srgbClr val="FFCC66"/>
          </a:solidFill>
          <a:ln w="3175">
            <a:solidFill>
              <a:srgbClr val="6600FF"/>
            </a:solidFill>
            <a:round/>
            <a:headEnd/>
            <a:tailEnd/>
          </a:ln>
        </p:spPr>
        <p:txBody>
          <a:bodyPr/>
          <a:lstStyle/>
          <a:p>
            <a:endParaRPr lang="it-IT"/>
          </a:p>
        </p:txBody>
      </p:sp>
      <p:sp>
        <p:nvSpPr>
          <p:cNvPr id="15836" name="Freeform 804"/>
          <p:cNvSpPr>
            <a:spLocks noChangeAspect="1"/>
          </p:cNvSpPr>
          <p:nvPr/>
        </p:nvSpPr>
        <p:spPr bwMode="auto">
          <a:xfrm>
            <a:off x="4438650" y="2505075"/>
            <a:ext cx="250825" cy="185738"/>
          </a:xfrm>
          <a:custGeom>
            <a:avLst/>
            <a:gdLst>
              <a:gd name="T0" fmla="*/ 2147483647 w 148"/>
              <a:gd name="T1" fmla="*/ 2147483647 h 110"/>
              <a:gd name="T2" fmla="*/ 2147483647 w 148"/>
              <a:gd name="T3" fmla="*/ 2147483647 h 110"/>
              <a:gd name="T4" fmla="*/ 2147483647 w 148"/>
              <a:gd name="T5" fmla="*/ 2147483647 h 110"/>
              <a:gd name="T6" fmla="*/ 2147483647 w 148"/>
              <a:gd name="T7" fmla="*/ 2147483647 h 110"/>
              <a:gd name="T8" fmla="*/ 2147483647 w 148"/>
              <a:gd name="T9" fmla="*/ 2147483647 h 110"/>
              <a:gd name="T10" fmla="*/ 2147483647 w 148"/>
              <a:gd name="T11" fmla="*/ 2147483647 h 110"/>
              <a:gd name="T12" fmla="*/ 2147483647 w 148"/>
              <a:gd name="T13" fmla="*/ 2147483647 h 110"/>
              <a:gd name="T14" fmla="*/ 2147483647 w 148"/>
              <a:gd name="T15" fmla="*/ 2147483647 h 110"/>
              <a:gd name="T16" fmla="*/ 2147483647 w 148"/>
              <a:gd name="T17" fmla="*/ 2147483647 h 110"/>
              <a:gd name="T18" fmla="*/ 2147483647 w 148"/>
              <a:gd name="T19" fmla="*/ 2147483647 h 110"/>
              <a:gd name="T20" fmla="*/ 2147483647 w 148"/>
              <a:gd name="T21" fmla="*/ 2147483647 h 110"/>
              <a:gd name="T22" fmla="*/ 2147483647 w 148"/>
              <a:gd name="T23" fmla="*/ 2147483647 h 110"/>
              <a:gd name="T24" fmla="*/ 2147483647 w 148"/>
              <a:gd name="T25" fmla="*/ 2147483647 h 110"/>
              <a:gd name="T26" fmla="*/ 2147483647 w 148"/>
              <a:gd name="T27" fmla="*/ 2147483647 h 110"/>
              <a:gd name="T28" fmla="*/ 2147483647 w 148"/>
              <a:gd name="T29" fmla="*/ 2147483647 h 110"/>
              <a:gd name="T30" fmla="*/ 2147483647 w 148"/>
              <a:gd name="T31" fmla="*/ 2147483647 h 110"/>
              <a:gd name="T32" fmla="*/ 2147483647 w 148"/>
              <a:gd name="T33" fmla="*/ 2147483647 h 110"/>
              <a:gd name="T34" fmla="*/ 2147483647 w 148"/>
              <a:gd name="T35" fmla="*/ 2147483647 h 110"/>
              <a:gd name="T36" fmla="*/ 2147483647 w 148"/>
              <a:gd name="T37" fmla="*/ 2147483647 h 110"/>
              <a:gd name="T38" fmla="*/ 2147483647 w 148"/>
              <a:gd name="T39" fmla="*/ 2147483647 h 110"/>
              <a:gd name="T40" fmla="*/ 2147483647 w 148"/>
              <a:gd name="T41" fmla="*/ 2147483647 h 110"/>
              <a:gd name="T42" fmla="*/ 2147483647 w 148"/>
              <a:gd name="T43" fmla="*/ 2147483647 h 110"/>
              <a:gd name="T44" fmla="*/ 2147483647 w 148"/>
              <a:gd name="T45" fmla="*/ 2147483647 h 110"/>
              <a:gd name="T46" fmla="*/ 2147483647 w 148"/>
              <a:gd name="T47" fmla="*/ 2147483647 h 110"/>
              <a:gd name="T48" fmla="*/ 0 w 148"/>
              <a:gd name="T49" fmla="*/ 2147483647 h 110"/>
              <a:gd name="T50" fmla="*/ 2147483647 w 148"/>
              <a:gd name="T51" fmla="*/ 2147483647 h 110"/>
              <a:gd name="T52" fmla="*/ 2147483647 w 148"/>
              <a:gd name="T53" fmla="*/ 2147483647 h 110"/>
              <a:gd name="T54" fmla="*/ 2147483647 w 148"/>
              <a:gd name="T55" fmla="*/ 2147483647 h 110"/>
              <a:gd name="T56" fmla="*/ 2147483647 w 148"/>
              <a:gd name="T57" fmla="*/ 0 h 110"/>
              <a:gd name="T58" fmla="*/ 2147483647 w 148"/>
              <a:gd name="T59" fmla="*/ 2147483647 h 110"/>
              <a:gd name="T60" fmla="*/ 2147483647 w 148"/>
              <a:gd name="T61" fmla="*/ 2147483647 h 110"/>
              <a:gd name="T62" fmla="*/ 2147483647 w 148"/>
              <a:gd name="T63" fmla="*/ 2147483647 h 110"/>
              <a:gd name="T64" fmla="*/ 2147483647 w 148"/>
              <a:gd name="T65" fmla="*/ 2147483647 h 110"/>
              <a:gd name="T66" fmla="*/ 2147483647 w 148"/>
              <a:gd name="T67" fmla="*/ 2147483647 h 1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8"/>
              <a:gd name="T103" fmla="*/ 0 h 110"/>
              <a:gd name="T104" fmla="*/ 148 w 148"/>
              <a:gd name="T105" fmla="*/ 110 h 1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8" h="110">
                <a:moveTo>
                  <a:pt x="77" y="8"/>
                </a:moveTo>
                <a:lnTo>
                  <a:pt x="80" y="14"/>
                </a:lnTo>
                <a:lnTo>
                  <a:pt x="132" y="18"/>
                </a:lnTo>
                <a:lnTo>
                  <a:pt x="142" y="29"/>
                </a:lnTo>
                <a:lnTo>
                  <a:pt x="138" y="43"/>
                </a:lnTo>
                <a:lnTo>
                  <a:pt x="132" y="50"/>
                </a:lnTo>
                <a:lnTo>
                  <a:pt x="140" y="71"/>
                </a:lnTo>
                <a:lnTo>
                  <a:pt x="148" y="83"/>
                </a:lnTo>
                <a:lnTo>
                  <a:pt x="144" y="89"/>
                </a:lnTo>
                <a:lnTo>
                  <a:pt x="140" y="94"/>
                </a:lnTo>
                <a:lnTo>
                  <a:pt x="136" y="102"/>
                </a:lnTo>
                <a:lnTo>
                  <a:pt x="136" y="110"/>
                </a:lnTo>
                <a:lnTo>
                  <a:pt x="134" y="110"/>
                </a:lnTo>
                <a:lnTo>
                  <a:pt x="117" y="108"/>
                </a:lnTo>
                <a:lnTo>
                  <a:pt x="100" y="106"/>
                </a:lnTo>
                <a:lnTo>
                  <a:pt x="80" y="104"/>
                </a:lnTo>
                <a:lnTo>
                  <a:pt x="71" y="102"/>
                </a:lnTo>
                <a:lnTo>
                  <a:pt x="67" y="98"/>
                </a:lnTo>
                <a:lnTo>
                  <a:pt x="59" y="96"/>
                </a:lnTo>
                <a:lnTo>
                  <a:pt x="38" y="85"/>
                </a:lnTo>
                <a:lnTo>
                  <a:pt x="21" y="73"/>
                </a:lnTo>
                <a:lnTo>
                  <a:pt x="15" y="48"/>
                </a:lnTo>
                <a:lnTo>
                  <a:pt x="7" y="33"/>
                </a:lnTo>
                <a:lnTo>
                  <a:pt x="2" y="21"/>
                </a:lnTo>
                <a:lnTo>
                  <a:pt x="0" y="20"/>
                </a:lnTo>
                <a:lnTo>
                  <a:pt x="4" y="18"/>
                </a:lnTo>
                <a:lnTo>
                  <a:pt x="4" y="16"/>
                </a:lnTo>
                <a:lnTo>
                  <a:pt x="29" y="6"/>
                </a:lnTo>
                <a:lnTo>
                  <a:pt x="50" y="0"/>
                </a:lnTo>
                <a:lnTo>
                  <a:pt x="54" y="8"/>
                </a:lnTo>
                <a:lnTo>
                  <a:pt x="61" y="14"/>
                </a:lnTo>
                <a:lnTo>
                  <a:pt x="69" y="14"/>
                </a:lnTo>
                <a:lnTo>
                  <a:pt x="71" y="14"/>
                </a:lnTo>
                <a:lnTo>
                  <a:pt x="77" y="8"/>
                </a:lnTo>
                <a:close/>
              </a:path>
            </a:pathLst>
          </a:custGeom>
          <a:solidFill>
            <a:srgbClr val="FFCC66"/>
          </a:solidFill>
          <a:ln w="3175">
            <a:solidFill>
              <a:srgbClr val="6600FF"/>
            </a:solidFill>
            <a:round/>
            <a:headEnd/>
            <a:tailEnd/>
          </a:ln>
        </p:spPr>
        <p:txBody>
          <a:bodyPr/>
          <a:lstStyle/>
          <a:p>
            <a:endParaRPr lang="it-IT"/>
          </a:p>
        </p:txBody>
      </p:sp>
      <p:sp>
        <p:nvSpPr>
          <p:cNvPr id="15837" name="Freeform 805"/>
          <p:cNvSpPr>
            <a:spLocks noChangeAspect="1"/>
          </p:cNvSpPr>
          <p:nvPr/>
        </p:nvSpPr>
        <p:spPr bwMode="auto">
          <a:xfrm>
            <a:off x="4438650" y="2505075"/>
            <a:ext cx="250825" cy="185738"/>
          </a:xfrm>
          <a:custGeom>
            <a:avLst/>
            <a:gdLst>
              <a:gd name="T0" fmla="*/ 2147483647 w 148"/>
              <a:gd name="T1" fmla="*/ 2147483647 h 110"/>
              <a:gd name="T2" fmla="*/ 2147483647 w 148"/>
              <a:gd name="T3" fmla="*/ 2147483647 h 110"/>
              <a:gd name="T4" fmla="*/ 2147483647 w 148"/>
              <a:gd name="T5" fmla="*/ 2147483647 h 110"/>
              <a:gd name="T6" fmla="*/ 2147483647 w 148"/>
              <a:gd name="T7" fmla="*/ 2147483647 h 110"/>
              <a:gd name="T8" fmla="*/ 2147483647 w 148"/>
              <a:gd name="T9" fmla="*/ 2147483647 h 110"/>
              <a:gd name="T10" fmla="*/ 2147483647 w 148"/>
              <a:gd name="T11" fmla="*/ 2147483647 h 110"/>
              <a:gd name="T12" fmla="*/ 2147483647 w 148"/>
              <a:gd name="T13" fmla="*/ 2147483647 h 110"/>
              <a:gd name="T14" fmla="*/ 2147483647 w 148"/>
              <a:gd name="T15" fmla="*/ 2147483647 h 110"/>
              <a:gd name="T16" fmla="*/ 2147483647 w 148"/>
              <a:gd name="T17" fmla="*/ 2147483647 h 110"/>
              <a:gd name="T18" fmla="*/ 2147483647 w 148"/>
              <a:gd name="T19" fmla="*/ 2147483647 h 110"/>
              <a:gd name="T20" fmla="*/ 2147483647 w 148"/>
              <a:gd name="T21" fmla="*/ 2147483647 h 110"/>
              <a:gd name="T22" fmla="*/ 2147483647 w 148"/>
              <a:gd name="T23" fmla="*/ 2147483647 h 110"/>
              <a:gd name="T24" fmla="*/ 2147483647 w 148"/>
              <a:gd name="T25" fmla="*/ 2147483647 h 110"/>
              <a:gd name="T26" fmla="*/ 2147483647 w 148"/>
              <a:gd name="T27" fmla="*/ 2147483647 h 110"/>
              <a:gd name="T28" fmla="*/ 2147483647 w 148"/>
              <a:gd name="T29" fmla="*/ 2147483647 h 110"/>
              <a:gd name="T30" fmla="*/ 2147483647 w 148"/>
              <a:gd name="T31" fmla="*/ 2147483647 h 110"/>
              <a:gd name="T32" fmla="*/ 2147483647 w 148"/>
              <a:gd name="T33" fmla="*/ 2147483647 h 110"/>
              <a:gd name="T34" fmla="*/ 2147483647 w 148"/>
              <a:gd name="T35" fmla="*/ 2147483647 h 110"/>
              <a:gd name="T36" fmla="*/ 2147483647 w 148"/>
              <a:gd name="T37" fmla="*/ 2147483647 h 110"/>
              <a:gd name="T38" fmla="*/ 2147483647 w 148"/>
              <a:gd name="T39" fmla="*/ 2147483647 h 110"/>
              <a:gd name="T40" fmla="*/ 2147483647 w 148"/>
              <a:gd name="T41" fmla="*/ 2147483647 h 110"/>
              <a:gd name="T42" fmla="*/ 2147483647 w 148"/>
              <a:gd name="T43" fmla="*/ 2147483647 h 110"/>
              <a:gd name="T44" fmla="*/ 2147483647 w 148"/>
              <a:gd name="T45" fmla="*/ 2147483647 h 110"/>
              <a:gd name="T46" fmla="*/ 2147483647 w 148"/>
              <a:gd name="T47" fmla="*/ 2147483647 h 110"/>
              <a:gd name="T48" fmla="*/ 2147483647 w 148"/>
              <a:gd name="T49" fmla="*/ 2147483647 h 110"/>
              <a:gd name="T50" fmla="*/ 2147483647 w 148"/>
              <a:gd name="T51" fmla="*/ 2147483647 h 110"/>
              <a:gd name="T52" fmla="*/ 2147483647 w 148"/>
              <a:gd name="T53" fmla="*/ 2147483647 h 110"/>
              <a:gd name="T54" fmla="*/ 0 w 148"/>
              <a:gd name="T55" fmla="*/ 2147483647 h 110"/>
              <a:gd name="T56" fmla="*/ 2147483647 w 148"/>
              <a:gd name="T57" fmla="*/ 2147483647 h 110"/>
              <a:gd name="T58" fmla="*/ 2147483647 w 148"/>
              <a:gd name="T59" fmla="*/ 2147483647 h 110"/>
              <a:gd name="T60" fmla="*/ 2147483647 w 148"/>
              <a:gd name="T61" fmla="*/ 2147483647 h 110"/>
              <a:gd name="T62" fmla="*/ 2147483647 w 148"/>
              <a:gd name="T63" fmla="*/ 0 h 110"/>
              <a:gd name="T64" fmla="*/ 2147483647 w 148"/>
              <a:gd name="T65" fmla="*/ 2147483647 h 110"/>
              <a:gd name="T66" fmla="*/ 2147483647 w 148"/>
              <a:gd name="T67" fmla="*/ 2147483647 h 110"/>
              <a:gd name="T68" fmla="*/ 2147483647 w 148"/>
              <a:gd name="T69" fmla="*/ 2147483647 h 110"/>
              <a:gd name="T70" fmla="*/ 2147483647 w 148"/>
              <a:gd name="T71" fmla="*/ 2147483647 h 110"/>
              <a:gd name="T72" fmla="*/ 2147483647 w 148"/>
              <a:gd name="T73" fmla="*/ 2147483647 h 110"/>
              <a:gd name="T74" fmla="*/ 2147483647 w 148"/>
              <a:gd name="T75" fmla="*/ 2147483647 h 110"/>
              <a:gd name="T76" fmla="*/ 2147483647 w 148"/>
              <a:gd name="T77" fmla="*/ 2147483647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
              <a:gd name="T118" fmla="*/ 0 h 110"/>
              <a:gd name="T119" fmla="*/ 148 w 148"/>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 h="110">
                <a:moveTo>
                  <a:pt x="77" y="8"/>
                </a:moveTo>
                <a:lnTo>
                  <a:pt x="80" y="14"/>
                </a:lnTo>
                <a:lnTo>
                  <a:pt x="132" y="18"/>
                </a:lnTo>
                <a:lnTo>
                  <a:pt x="142" y="29"/>
                </a:lnTo>
                <a:lnTo>
                  <a:pt x="138" y="43"/>
                </a:lnTo>
                <a:lnTo>
                  <a:pt x="132" y="50"/>
                </a:lnTo>
                <a:lnTo>
                  <a:pt x="140" y="71"/>
                </a:lnTo>
                <a:lnTo>
                  <a:pt x="148" y="83"/>
                </a:lnTo>
                <a:lnTo>
                  <a:pt x="144" y="89"/>
                </a:lnTo>
                <a:lnTo>
                  <a:pt x="140" y="94"/>
                </a:lnTo>
                <a:lnTo>
                  <a:pt x="136" y="102"/>
                </a:lnTo>
                <a:lnTo>
                  <a:pt x="136" y="110"/>
                </a:lnTo>
                <a:lnTo>
                  <a:pt x="134" y="110"/>
                </a:lnTo>
                <a:lnTo>
                  <a:pt x="117" y="108"/>
                </a:lnTo>
                <a:lnTo>
                  <a:pt x="100" y="106"/>
                </a:lnTo>
                <a:lnTo>
                  <a:pt x="80" y="104"/>
                </a:lnTo>
                <a:lnTo>
                  <a:pt x="71" y="102"/>
                </a:lnTo>
                <a:lnTo>
                  <a:pt x="67" y="98"/>
                </a:lnTo>
                <a:lnTo>
                  <a:pt x="59" y="96"/>
                </a:lnTo>
                <a:lnTo>
                  <a:pt x="38" y="85"/>
                </a:lnTo>
                <a:lnTo>
                  <a:pt x="21" y="73"/>
                </a:lnTo>
                <a:lnTo>
                  <a:pt x="15" y="48"/>
                </a:lnTo>
                <a:lnTo>
                  <a:pt x="7" y="33"/>
                </a:lnTo>
                <a:lnTo>
                  <a:pt x="2" y="21"/>
                </a:lnTo>
                <a:lnTo>
                  <a:pt x="0" y="20"/>
                </a:lnTo>
                <a:lnTo>
                  <a:pt x="4" y="18"/>
                </a:lnTo>
                <a:lnTo>
                  <a:pt x="4" y="16"/>
                </a:lnTo>
                <a:lnTo>
                  <a:pt x="29" y="6"/>
                </a:lnTo>
                <a:lnTo>
                  <a:pt x="50" y="0"/>
                </a:lnTo>
                <a:lnTo>
                  <a:pt x="54" y="8"/>
                </a:lnTo>
                <a:lnTo>
                  <a:pt x="61" y="14"/>
                </a:lnTo>
                <a:lnTo>
                  <a:pt x="69" y="14"/>
                </a:lnTo>
                <a:lnTo>
                  <a:pt x="71" y="14"/>
                </a:lnTo>
                <a:lnTo>
                  <a:pt x="77" y="8"/>
                </a:lnTo>
              </a:path>
            </a:pathLst>
          </a:custGeom>
          <a:solidFill>
            <a:srgbClr val="FFCC66"/>
          </a:solidFill>
          <a:ln w="3175">
            <a:solidFill>
              <a:srgbClr val="6600FF"/>
            </a:solidFill>
            <a:round/>
            <a:headEnd/>
            <a:tailEnd/>
          </a:ln>
        </p:spPr>
        <p:txBody>
          <a:bodyPr/>
          <a:lstStyle/>
          <a:p>
            <a:endParaRPr lang="it-IT"/>
          </a:p>
        </p:txBody>
      </p:sp>
      <p:sp>
        <p:nvSpPr>
          <p:cNvPr id="15838" name="Freeform 806"/>
          <p:cNvSpPr>
            <a:spLocks noChangeAspect="1"/>
          </p:cNvSpPr>
          <p:nvPr/>
        </p:nvSpPr>
        <p:spPr bwMode="auto">
          <a:xfrm>
            <a:off x="4505325" y="2716213"/>
            <a:ext cx="169863" cy="74612"/>
          </a:xfrm>
          <a:custGeom>
            <a:avLst/>
            <a:gdLst>
              <a:gd name="T0" fmla="*/ 2147483647 w 100"/>
              <a:gd name="T1" fmla="*/ 0 h 44"/>
              <a:gd name="T2" fmla="*/ 2147483647 w 100"/>
              <a:gd name="T3" fmla="*/ 0 h 44"/>
              <a:gd name="T4" fmla="*/ 2147483647 w 100"/>
              <a:gd name="T5" fmla="*/ 2147483647 h 44"/>
              <a:gd name="T6" fmla="*/ 2147483647 w 100"/>
              <a:gd name="T7" fmla="*/ 2147483647 h 44"/>
              <a:gd name="T8" fmla="*/ 2147483647 w 100"/>
              <a:gd name="T9" fmla="*/ 2147483647 h 44"/>
              <a:gd name="T10" fmla="*/ 2147483647 w 100"/>
              <a:gd name="T11" fmla="*/ 2147483647 h 44"/>
              <a:gd name="T12" fmla="*/ 2147483647 w 100"/>
              <a:gd name="T13" fmla="*/ 2147483647 h 44"/>
              <a:gd name="T14" fmla="*/ 2147483647 w 100"/>
              <a:gd name="T15" fmla="*/ 2147483647 h 44"/>
              <a:gd name="T16" fmla="*/ 2147483647 w 100"/>
              <a:gd name="T17" fmla="*/ 2147483647 h 44"/>
              <a:gd name="T18" fmla="*/ 0 w 100"/>
              <a:gd name="T19" fmla="*/ 2147483647 h 44"/>
              <a:gd name="T20" fmla="*/ 2147483647 w 100"/>
              <a:gd name="T21" fmla="*/ 2147483647 h 44"/>
              <a:gd name="T22" fmla="*/ 2147483647 w 100"/>
              <a:gd name="T23" fmla="*/ 2147483647 h 44"/>
              <a:gd name="T24" fmla="*/ 2147483647 w 100"/>
              <a:gd name="T25" fmla="*/ 2147483647 h 44"/>
              <a:gd name="T26" fmla="*/ 2147483647 w 100"/>
              <a:gd name="T27" fmla="*/ 2147483647 h 44"/>
              <a:gd name="T28" fmla="*/ 2147483647 w 100"/>
              <a:gd name="T29" fmla="*/ 2147483647 h 44"/>
              <a:gd name="T30" fmla="*/ 2147483647 w 100"/>
              <a:gd name="T31" fmla="*/ 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
              <a:gd name="T49" fmla="*/ 0 h 44"/>
              <a:gd name="T50" fmla="*/ 100 w 100"/>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 h="44">
                <a:moveTo>
                  <a:pt x="94" y="0"/>
                </a:moveTo>
                <a:lnTo>
                  <a:pt x="54" y="0"/>
                </a:lnTo>
                <a:lnTo>
                  <a:pt x="42" y="6"/>
                </a:lnTo>
                <a:lnTo>
                  <a:pt x="29" y="12"/>
                </a:lnTo>
                <a:lnTo>
                  <a:pt x="23" y="10"/>
                </a:lnTo>
                <a:lnTo>
                  <a:pt x="19" y="8"/>
                </a:lnTo>
                <a:lnTo>
                  <a:pt x="15" y="12"/>
                </a:lnTo>
                <a:lnTo>
                  <a:pt x="12" y="17"/>
                </a:lnTo>
                <a:lnTo>
                  <a:pt x="8" y="23"/>
                </a:lnTo>
                <a:lnTo>
                  <a:pt x="0" y="27"/>
                </a:lnTo>
                <a:lnTo>
                  <a:pt x="14" y="37"/>
                </a:lnTo>
                <a:lnTo>
                  <a:pt x="29" y="44"/>
                </a:lnTo>
                <a:lnTo>
                  <a:pt x="75" y="44"/>
                </a:lnTo>
                <a:lnTo>
                  <a:pt x="90" y="25"/>
                </a:lnTo>
                <a:lnTo>
                  <a:pt x="100" y="6"/>
                </a:lnTo>
                <a:lnTo>
                  <a:pt x="94" y="0"/>
                </a:lnTo>
                <a:close/>
              </a:path>
            </a:pathLst>
          </a:custGeom>
          <a:solidFill>
            <a:srgbClr val="FFCC66"/>
          </a:solidFill>
          <a:ln w="3175">
            <a:solidFill>
              <a:srgbClr val="6600FF"/>
            </a:solidFill>
            <a:round/>
            <a:headEnd/>
            <a:tailEnd/>
          </a:ln>
        </p:spPr>
        <p:txBody>
          <a:bodyPr/>
          <a:lstStyle/>
          <a:p>
            <a:endParaRPr lang="it-IT"/>
          </a:p>
        </p:txBody>
      </p:sp>
      <p:sp>
        <p:nvSpPr>
          <p:cNvPr id="15839" name="Freeform 807"/>
          <p:cNvSpPr>
            <a:spLocks noChangeAspect="1"/>
          </p:cNvSpPr>
          <p:nvPr/>
        </p:nvSpPr>
        <p:spPr bwMode="auto">
          <a:xfrm>
            <a:off x="4505325" y="2716213"/>
            <a:ext cx="169863" cy="74612"/>
          </a:xfrm>
          <a:custGeom>
            <a:avLst/>
            <a:gdLst>
              <a:gd name="T0" fmla="*/ 2147483647 w 100"/>
              <a:gd name="T1" fmla="*/ 0 h 44"/>
              <a:gd name="T2" fmla="*/ 2147483647 w 100"/>
              <a:gd name="T3" fmla="*/ 0 h 44"/>
              <a:gd name="T4" fmla="*/ 2147483647 w 100"/>
              <a:gd name="T5" fmla="*/ 0 h 44"/>
              <a:gd name="T6" fmla="*/ 2147483647 w 100"/>
              <a:gd name="T7" fmla="*/ 2147483647 h 44"/>
              <a:gd name="T8" fmla="*/ 2147483647 w 100"/>
              <a:gd name="T9" fmla="*/ 2147483647 h 44"/>
              <a:gd name="T10" fmla="*/ 2147483647 w 100"/>
              <a:gd name="T11" fmla="*/ 2147483647 h 44"/>
              <a:gd name="T12" fmla="*/ 2147483647 w 100"/>
              <a:gd name="T13" fmla="*/ 2147483647 h 44"/>
              <a:gd name="T14" fmla="*/ 2147483647 w 100"/>
              <a:gd name="T15" fmla="*/ 2147483647 h 44"/>
              <a:gd name="T16" fmla="*/ 2147483647 w 100"/>
              <a:gd name="T17" fmla="*/ 2147483647 h 44"/>
              <a:gd name="T18" fmla="*/ 2147483647 w 100"/>
              <a:gd name="T19" fmla="*/ 2147483647 h 44"/>
              <a:gd name="T20" fmla="*/ 0 w 100"/>
              <a:gd name="T21" fmla="*/ 2147483647 h 44"/>
              <a:gd name="T22" fmla="*/ 2147483647 w 100"/>
              <a:gd name="T23" fmla="*/ 2147483647 h 44"/>
              <a:gd name="T24" fmla="*/ 2147483647 w 100"/>
              <a:gd name="T25" fmla="*/ 2147483647 h 44"/>
              <a:gd name="T26" fmla="*/ 2147483647 w 100"/>
              <a:gd name="T27" fmla="*/ 2147483647 h 44"/>
              <a:gd name="T28" fmla="*/ 2147483647 w 100"/>
              <a:gd name="T29" fmla="*/ 2147483647 h 44"/>
              <a:gd name="T30" fmla="*/ 2147483647 w 100"/>
              <a:gd name="T31" fmla="*/ 2147483647 h 44"/>
              <a:gd name="T32" fmla="*/ 2147483647 w 100"/>
              <a:gd name="T33" fmla="*/ 2147483647 h 44"/>
              <a:gd name="T34" fmla="*/ 2147483647 w 100"/>
              <a:gd name="T35" fmla="*/ 2147483647 h 44"/>
              <a:gd name="T36" fmla="*/ 2147483647 w 100"/>
              <a:gd name="T37" fmla="*/ 2147483647 h 44"/>
              <a:gd name="T38" fmla="*/ 2147483647 w 100"/>
              <a:gd name="T39" fmla="*/ 0 h 44"/>
              <a:gd name="T40" fmla="*/ 2147483647 w 100"/>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44"/>
              <a:gd name="T65" fmla="*/ 100 w 100"/>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44">
                <a:moveTo>
                  <a:pt x="94" y="0"/>
                </a:moveTo>
                <a:lnTo>
                  <a:pt x="54" y="0"/>
                </a:lnTo>
                <a:lnTo>
                  <a:pt x="42" y="6"/>
                </a:lnTo>
                <a:lnTo>
                  <a:pt x="29" y="12"/>
                </a:lnTo>
                <a:lnTo>
                  <a:pt x="23" y="10"/>
                </a:lnTo>
                <a:lnTo>
                  <a:pt x="19" y="8"/>
                </a:lnTo>
                <a:lnTo>
                  <a:pt x="15" y="12"/>
                </a:lnTo>
                <a:lnTo>
                  <a:pt x="12" y="17"/>
                </a:lnTo>
                <a:lnTo>
                  <a:pt x="8" y="23"/>
                </a:lnTo>
                <a:lnTo>
                  <a:pt x="0" y="27"/>
                </a:lnTo>
                <a:lnTo>
                  <a:pt x="14" y="37"/>
                </a:lnTo>
                <a:lnTo>
                  <a:pt x="29" y="44"/>
                </a:lnTo>
                <a:lnTo>
                  <a:pt x="75" y="44"/>
                </a:lnTo>
                <a:lnTo>
                  <a:pt x="90" y="25"/>
                </a:lnTo>
                <a:lnTo>
                  <a:pt x="100" y="6"/>
                </a:lnTo>
                <a:lnTo>
                  <a:pt x="94" y="0"/>
                </a:lnTo>
              </a:path>
            </a:pathLst>
          </a:custGeom>
          <a:solidFill>
            <a:srgbClr val="FFCC66"/>
          </a:solidFill>
          <a:ln w="3175">
            <a:solidFill>
              <a:srgbClr val="6600FF"/>
            </a:solidFill>
            <a:round/>
            <a:headEnd/>
            <a:tailEnd/>
          </a:ln>
        </p:spPr>
        <p:txBody>
          <a:bodyPr/>
          <a:lstStyle/>
          <a:p>
            <a:endParaRPr lang="it-IT"/>
          </a:p>
        </p:txBody>
      </p:sp>
      <p:sp>
        <p:nvSpPr>
          <p:cNvPr id="15840" name="Freeform 808"/>
          <p:cNvSpPr>
            <a:spLocks noChangeAspect="1"/>
          </p:cNvSpPr>
          <p:nvPr/>
        </p:nvSpPr>
        <p:spPr bwMode="auto">
          <a:xfrm>
            <a:off x="4622800" y="2359025"/>
            <a:ext cx="127000" cy="71438"/>
          </a:xfrm>
          <a:custGeom>
            <a:avLst/>
            <a:gdLst>
              <a:gd name="T0" fmla="*/ 2147483647 w 75"/>
              <a:gd name="T1" fmla="*/ 2147483647 h 42"/>
              <a:gd name="T2" fmla="*/ 2147483647 w 75"/>
              <a:gd name="T3" fmla="*/ 2147483647 h 42"/>
              <a:gd name="T4" fmla="*/ 2147483647 w 75"/>
              <a:gd name="T5" fmla="*/ 2147483647 h 42"/>
              <a:gd name="T6" fmla="*/ 2147483647 w 75"/>
              <a:gd name="T7" fmla="*/ 2147483647 h 42"/>
              <a:gd name="T8" fmla="*/ 2147483647 w 75"/>
              <a:gd name="T9" fmla="*/ 2147483647 h 42"/>
              <a:gd name="T10" fmla="*/ 2147483647 w 75"/>
              <a:gd name="T11" fmla="*/ 2147483647 h 42"/>
              <a:gd name="T12" fmla="*/ 2147483647 w 75"/>
              <a:gd name="T13" fmla="*/ 0 h 42"/>
              <a:gd name="T14" fmla="*/ 2147483647 w 75"/>
              <a:gd name="T15" fmla="*/ 0 h 42"/>
              <a:gd name="T16" fmla="*/ 2147483647 w 75"/>
              <a:gd name="T17" fmla="*/ 2147483647 h 42"/>
              <a:gd name="T18" fmla="*/ 2147483647 w 75"/>
              <a:gd name="T19" fmla="*/ 2147483647 h 42"/>
              <a:gd name="T20" fmla="*/ 2147483647 w 75"/>
              <a:gd name="T21" fmla="*/ 2147483647 h 42"/>
              <a:gd name="T22" fmla="*/ 0 w 75"/>
              <a:gd name="T23" fmla="*/ 2147483647 h 42"/>
              <a:gd name="T24" fmla="*/ 0 w 75"/>
              <a:gd name="T25" fmla="*/ 2147483647 h 42"/>
              <a:gd name="T26" fmla="*/ 2147483647 w 75"/>
              <a:gd name="T27" fmla="*/ 2147483647 h 42"/>
              <a:gd name="T28" fmla="*/ 2147483647 w 75"/>
              <a:gd name="T29" fmla="*/ 2147483647 h 42"/>
              <a:gd name="T30" fmla="*/ 2147483647 w 75"/>
              <a:gd name="T31" fmla="*/ 2147483647 h 42"/>
              <a:gd name="T32" fmla="*/ 2147483647 w 75"/>
              <a:gd name="T33" fmla="*/ 2147483647 h 42"/>
              <a:gd name="T34" fmla="*/ 2147483647 w 75"/>
              <a:gd name="T35" fmla="*/ 2147483647 h 42"/>
              <a:gd name="T36" fmla="*/ 2147483647 w 75"/>
              <a:gd name="T37" fmla="*/ 214748364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42"/>
              <a:gd name="T59" fmla="*/ 75 w 75"/>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42">
                <a:moveTo>
                  <a:pt x="75" y="42"/>
                </a:moveTo>
                <a:lnTo>
                  <a:pt x="75" y="17"/>
                </a:lnTo>
                <a:lnTo>
                  <a:pt x="75" y="4"/>
                </a:lnTo>
                <a:lnTo>
                  <a:pt x="67" y="8"/>
                </a:lnTo>
                <a:lnTo>
                  <a:pt x="56" y="8"/>
                </a:lnTo>
                <a:lnTo>
                  <a:pt x="44" y="4"/>
                </a:lnTo>
                <a:lnTo>
                  <a:pt x="29" y="0"/>
                </a:lnTo>
                <a:lnTo>
                  <a:pt x="19" y="0"/>
                </a:lnTo>
                <a:lnTo>
                  <a:pt x="10" y="2"/>
                </a:lnTo>
                <a:lnTo>
                  <a:pt x="6" y="2"/>
                </a:lnTo>
                <a:lnTo>
                  <a:pt x="2" y="6"/>
                </a:lnTo>
                <a:lnTo>
                  <a:pt x="0" y="10"/>
                </a:lnTo>
                <a:lnTo>
                  <a:pt x="0" y="15"/>
                </a:lnTo>
                <a:lnTo>
                  <a:pt x="12" y="29"/>
                </a:lnTo>
                <a:lnTo>
                  <a:pt x="19" y="37"/>
                </a:lnTo>
                <a:lnTo>
                  <a:pt x="27" y="35"/>
                </a:lnTo>
                <a:lnTo>
                  <a:pt x="31" y="33"/>
                </a:lnTo>
                <a:lnTo>
                  <a:pt x="56" y="37"/>
                </a:lnTo>
                <a:lnTo>
                  <a:pt x="75" y="42"/>
                </a:lnTo>
                <a:close/>
              </a:path>
            </a:pathLst>
          </a:custGeom>
          <a:solidFill>
            <a:srgbClr val="FFCC66"/>
          </a:solidFill>
          <a:ln w="3175">
            <a:solidFill>
              <a:srgbClr val="6600FF"/>
            </a:solidFill>
            <a:round/>
            <a:headEnd/>
            <a:tailEnd/>
          </a:ln>
        </p:spPr>
        <p:txBody>
          <a:bodyPr/>
          <a:lstStyle/>
          <a:p>
            <a:endParaRPr lang="it-IT"/>
          </a:p>
        </p:txBody>
      </p:sp>
      <p:sp>
        <p:nvSpPr>
          <p:cNvPr id="15841" name="Freeform 809"/>
          <p:cNvSpPr>
            <a:spLocks noChangeAspect="1"/>
          </p:cNvSpPr>
          <p:nvPr/>
        </p:nvSpPr>
        <p:spPr bwMode="auto">
          <a:xfrm>
            <a:off x="4622800" y="2359025"/>
            <a:ext cx="127000" cy="71438"/>
          </a:xfrm>
          <a:custGeom>
            <a:avLst/>
            <a:gdLst>
              <a:gd name="T0" fmla="*/ 2147483647 w 75"/>
              <a:gd name="T1" fmla="*/ 2147483647 h 42"/>
              <a:gd name="T2" fmla="*/ 2147483647 w 75"/>
              <a:gd name="T3" fmla="*/ 2147483647 h 42"/>
              <a:gd name="T4" fmla="*/ 2147483647 w 75"/>
              <a:gd name="T5" fmla="*/ 2147483647 h 42"/>
              <a:gd name="T6" fmla="*/ 2147483647 w 75"/>
              <a:gd name="T7" fmla="*/ 2147483647 h 42"/>
              <a:gd name="T8" fmla="*/ 2147483647 w 75"/>
              <a:gd name="T9" fmla="*/ 2147483647 h 42"/>
              <a:gd name="T10" fmla="*/ 2147483647 w 75"/>
              <a:gd name="T11" fmla="*/ 2147483647 h 42"/>
              <a:gd name="T12" fmla="*/ 2147483647 w 75"/>
              <a:gd name="T13" fmla="*/ 0 h 42"/>
              <a:gd name="T14" fmla="*/ 2147483647 w 75"/>
              <a:gd name="T15" fmla="*/ 0 h 42"/>
              <a:gd name="T16" fmla="*/ 2147483647 w 75"/>
              <a:gd name="T17" fmla="*/ 2147483647 h 42"/>
              <a:gd name="T18" fmla="*/ 2147483647 w 75"/>
              <a:gd name="T19" fmla="*/ 2147483647 h 42"/>
              <a:gd name="T20" fmla="*/ 2147483647 w 75"/>
              <a:gd name="T21" fmla="*/ 2147483647 h 42"/>
              <a:gd name="T22" fmla="*/ 0 w 75"/>
              <a:gd name="T23" fmla="*/ 2147483647 h 42"/>
              <a:gd name="T24" fmla="*/ 0 w 75"/>
              <a:gd name="T25" fmla="*/ 2147483647 h 42"/>
              <a:gd name="T26" fmla="*/ 2147483647 w 75"/>
              <a:gd name="T27" fmla="*/ 2147483647 h 42"/>
              <a:gd name="T28" fmla="*/ 2147483647 w 75"/>
              <a:gd name="T29" fmla="*/ 2147483647 h 42"/>
              <a:gd name="T30" fmla="*/ 2147483647 w 75"/>
              <a:gd name="T31" fmla="*/ 2147483647 h 42"/>
              <a:gd name="T32" fmla="*/ 2147483647 w 75"/>
              <a:gd name="T33" fmla="*/ 2147483647 h 42"/>
              <a:gd name="T34" fmla="*/ 2147483647 w 75"/>
              <a:gd name="T35" fmla="*/ 2147483647 h 42"/>
              <a:gd name="T36" fmla="*/ 2147483647 w 75"/>
              <a:gd name="T37" fmla="*/ 2147483647 h 42"/>
              <a:gd name="T38" fmla="*/ 2147483647 w 75"/>
              <a:gd name="T39" fmla="*/ 2147483647 h 42"/>
              <a:gd name="T40" fmla="*/ 2147483647 w 75"/>
              <a:gd name="T41" fmla="*/ 2147483647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42"/>
              <a:gd name="T65" fmla="*/ 75 w 75"/>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42">
                <a:moveTo>
                  <a:pt x="75" y="42"/>
                </a:moveTo>
                <a:lnTo>
                  <a:pt x="75" y="17"/>
                </a:lnTo>
                <a:lnTo>
                  <a:pt x="75" y="4"/>
                </a:lnTo>
                <a:lnTo>
                  <a:pt x="67" y="8"/>
                </a:lnTo>
                <a:lnTo>
                  <a:pt x="56" y="8"/>
                </a:lnTo>
                <a:lnTo>
                  <a:pt x="44" y="4"/>
                </a:lnTo>
                <a:lnTo>
                  <a:pt x="29" y="0"/>
                </a:lnTo>
                <a:lnTo>
                  <a:pt x="19" y="0"/>
                </a:lnTo>
                <a:lnTo>
                  <a:pt x="10" y="2"/>
                </a:lnTo>
                <a:lnTo>
                  <a:pt x="6" y="2"/>
                </a:lnTo>
                <a:lnTo>
                  <a:pt x="2" y="6"/>
                </a:lnTo>
                <a:lnTo>
                  <a:pt x="0" y="10"/>
                </a:lnTo>
                <a:lnTo>
                  <a:pt x="0" y="15"/>
                </a:lnTo>
                <a:lnTo>
                  <a:pt x="12" y="29"/>
                </a:lnTo>
                <a:lnTo>
                  <a:pt x="19" y="37"/>
                </a:lnTo>
                <a:lnTo>
                  <a:pt x="27" y="35"/>
                </a:lnTo>
                <a:lnTo>
                  <a:pt x="31" y="33"/>
                </a:lnTo>
                <a:lnTo>
                  <a:pt x="56" y="37"/>
                </a:lnTo>
                <a:lnTo>
                  <a:pt x="75" y="42"/>
                </a:lnTo>
              </a:path>
            </a:pathLst>
          </a:custGeom>
          <a:solidFill>
            <a:srgbClr val="FFCC66"/>
          </a:solidFill>
          <a:ln w="3175">
            <a:solidFill>
              <a:srgbClr val="6600FF"/>
            </a:solidFill>
            <a:round/>
            <a:headEnd/>
            <a:tailEnd/>
          </a:ln>
        </p:spPr>
        <p:txBody>
          <a:bodyPr/>
          <a:lstStyle/>
          <a:p>
            <a:endParaRPr lang="it-IT"/>
          </a:p>
        </p:txBody>
      </p:sp>
      <p:sp>
        <p:nvSpPr>
          <p:cNvPr id="15842" name="Freeform 810"/>
          <p:cNvSpPr>
            <a:spLocks noChangeAspect="1"/>
          </p:cNvSpPr>
          <p:nvPr/>
        </p:nvSpPr>
        <p:spPr bwMode="auto">
          <a:xfrm>
            <a:off x="4632325" y="2725738"/>
            <a:ext cx="212725" cy="142875"/>
          </a:xfrm>
          <a:custGeom>
            <a:avLst/>
            <a:gdLst>
              <a:gd name="T0" fmla="*/ 2147483647 w 125"/>
              <a:gd name="T1" fmla="*/ 2147483647 h 84"/>
              <a:gd name="T2" fmla="*/ 2147483647 w 125"/>
              <a:gd name="T3" fmla="*/ 2147483647 h 84"/>
              <a:gd name="T4" fmla="*/ 2147483647 w 125"/>
              <a:gd name="T5" fmla="*/ 2147483647 h 84"/>
              <a:gd name="T6" fmla="*/ 2147483647 w 125"/>
              <a:gd name="T7" fmla="*/ 2147483647 h 84"/>
              <a:gd name="T8" fmla="*/ 2147483647 w 125"/>
              <a:gd name="T9" fmla="*/ 2147483647 h 84"/>
              <a:gd name="T10" fmla="*/ 2147483647 w 125"/>
              <a:gd name="T11" fmla="*/ 2147483647 h 84"/>
              <a:gd name="T12" fmla="*/ 2147483647 w 125"/>
              <a:gd name="T13" fmla="*/ 2147483647 h 84"/>
              <a:gd name="T14" fmla="*/ 2147483647 w 125"/>
              <a:gd name="T15" fmla="*/ 2147483647 h 84"/>
              <a:gd name="T16" fmla="*/ 2147483647 w 125"/>
              <a:gd name="T17" fmla="*/ 2147483647 h 84"/>
              <a:gd name="T18" fmla="*/ 2147483647 w 125"/>
              <a:gd name="T19" fmla="*/ 2147483647 h 84"/>
              <a:gd name="T20" fmla="*/ 2147483647 w 125"/>
              <a:gd name="T21" fmla="*/ 2147483647 h 84"/>
              <a:gd name="T22" fmla="*/ 2147483647 w 125"/>
              <a:gd name="T23" fmla="*/ 2147483647 h 84"/>
              <a:gd name="T24" fmla="*/ 2147483647 w 125"/>
              <a:gd name="T25" fmla="*/ 2147483647 h 84"/>
              <a:gd name="T26" fmla="*/ 2147483647 w 125"/>
              <a:gd name="T27" fmla="*/ 2147483647 h 84"/>
              <a:gd name="T28" fmla="*/ 0 w 125"/>
              <a:gd name="T29" fmla="*/ 2147483647 h 84"/>
              <a:gd name="T30" fmla="*/ 0 w 125"/>
              <a:gd name="T31" fmla="*/ 2147483647 h 84"/>
              <a:gd name="T32" fmla="*/ 2147483647 w 125"/>
              <a:gd name="T33" fmla="*/ 2147483647 h 84"/>
              <a:gd name="T34" fmla="*/ 2147483647 w 125"/>
              <a:gd name="T35" fmla="*/ 2147483647 h 84"/>
              <a:gd name="T36" fmla="*/ 2147483647 w 125"/>
              <a:gd name="T37" fmla="*/ 2147483647 h 84"/>
              <a:gd name="T38" fmla="*/ 2147483647 w 125"/>
              <a:gd name="T39" fmla="*/ 0 h 84"/>
              <a:gd name="T40" fmla="*/ 2147483647 w 125"/>
              <a:gd name="T41" fmla="*/ 2147483647 h 84"/>
              <a:gd name="T42" fmla="*/ 2147483647 w 125"/>
              <a:gd name="T43" fmla="*/ 2147483647 h 84"/>
              <a:gd name="T44" fmla="*/ 2147483647 w 125"/>
              <a:gd name="T45" fmla="*/ 2147483647 h 84"/>
              <a:gd name="T46" fmla="*/ 2147483647 w 125"/>
              <a:gd name="T47" fmla="*/ 0 h 84"/>
              <a:gd name="T48" fmla="*/ 2147483647 w 125"/>
              <a:gd name="T49" fmla="*/ 0 h 84"/>
              <a:gd name="T50" fmla="*/ 2147483647 w 125"/>
              <a:gd name="T51" fmla="*/ 2147483647 h 84"/>
              <a:gd name="T52" fmla="*/ 2147483647 w 125"/>
              <a:gd name="T53" fmla="*/ 2147483647 h 84"/>
              <a:gd name="T54" fmla="*/ 2147483647 w 125"/>
              <a:gd name="T55" fmla="*/ 2147483647 h 84"/>
              <a:gd name="T56" fmla="*/ 2147483647 w 125"/>
              <a:gd name="T57" fmla="*/ 2147483647 h 84"/>
              <a:gd name="T58" fmla="*/ 2147483647 w 125"/>
              <a:gd name="T59" fmla="*/ 2147483647 h 84"/>
              <a:gd name="T60" fmla="*/ 2147483647 w 125"/>
              <a:gd name="T61" fmla="*/ 2147483647 h 84"/>
              <a:gd name="T62" fmla="*/ 2147483647 w 125"/>
              <a:gd name="T63" fmla="*/ 2147483647 h 84"/>
              <a:gd name="T64" fmla="*/ 2147483647 w 125"/>
              <a:gd name="T65" fmla="*/ 2147483647 h 84"/>
              <a:gd name="T66" fmla="*/ 2147483647 w 125"/>
              <a:gd name="T67" fmla="*/ 2147483647 h 84"/>
              <a:gd name="T68" fmla="*/ 2147483647 w 125"/>
              <a:gd name="T69" fmla="*/ 2147483647 h 84"/>
              <a:gd name="T70" fmla="*/ 2147483647 w 125"/>
              <a:gd name="T71" fmla="*/ 2147483647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5"/>
              <a:gd name="T109" fmla="*/ 0 h 84"/>
              <a:gd name="T110" fmla="*/ 125 w 125"/>
              <a:gd name="T111" fmla="*/ 84 h 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5" h="84">
                <a:moveTo>
                  <a:pt x="125" y="50"/>
                </a:moveTo>
                <a:lnTo>
                  <a:pt x="121" y="55"/>
                </a:lnTo>
                <a:lnTo>
                  <a:pt x="113" y="59"/>
                </a:lnTo>
                <a:lnTo>
                  <a:pt x="113" y="71"/>
                </a:lnTo>
                <a:lnTo>
                  <a:pt x="115" y="78"/>
                </a:lnTo>
                <a:lnTo>
                  <a:pt x="105" y="75"/>
                </a:lnTo>
                <a:lnTo>
                  <a:pt x="92" y="71"/>
                </a:lnTo>
                <a:lnTo>
                  <a:pt x="73" y="77"/>
                </a:lnTo>
                <a:lnTo>
                  <a:pt x="52" y="84"/>
                </a:lnTo>
                <a:lnTo>
                  <a:pt x="29" y="75"/>
                </a:lnTo>
                <a:lnTo>
                  <a:pt x="19" y="67"/>
                </a:lnTo>
                <a:lnTo>
                  <a:pt x="9" y="59"/>
                </a:lnTo>
                <a:lnTo>
                  <a:pt x="6" y="55"/>
                </a:lnTo>
                <a:lnTo>
                  <a:pt x="2" y="52"/>
                </a:lnTo>
                <a:lnTo>
                  <a:pt x="0" y="46"/>
                </a:lnTo>
                <a:lnTo>
                  <a:pt x="0" y="38"/>
                </a:lnTo>
                <a:lnTo>
                  <a:pt x="8" y="29"/>
                </a:lnTo>
                <a:lnTo>
                  <a:pt x="15" y="19"/>
                </a:lnTo>
                <a:lnTo>
                  <a:pt x="21" y="9"/>
                </a:lnTo>
                <a:lnTo>
                  <a:pt x="25" y="0"/>
                </a:lnTo>
                <a:lnTo>
                  <a:pt x="44" y="4"/>
                </a:lnTo>
                <a:lnTo>
                  <a:pt x="59" y="8"/>
                </a:lnTo>
                <a:lnTo>
                  <a:pt x="69" y="4"/>
                </a:lnTo>
                <a:lnTo>
                  <a:pt x="77" y="0"/>
                </a:lnTo>
                <a:lnTo>
                  <a:pt x="80" y="0"/>
                </a:lnTo>
                <a:lnTo>
                  <a:pt x="84" y="2"/>
                </a:lnTo>
                <a:lnTo>
                  <a:pt x="88" y="4"/>
                </a:lnTo>
                <a:lnTo>
                  <a:pt x="90" y="8"/>
                </a:lnTo>
                <a:lnTo>
                  <a:pt x="96" y="15"/>
                </a:lnTo>
                <a:lnTo>
                  <a:pt x="98" y="25"/>
                </a:lnTo>
                <a:lnTo>
                  <a:pt x="102" y="34"/>
                </a:lnTo>
                <a:lnTo>
                  <a:pt x="107" y="42"/>
                </a:lnTo>
                <a:lnTo>
                  <a:pt x="111" y="46"/>
                </a:lnTo>
                <a:lnTo>
                  <a:pt x="115" y="48"/>
                </a:lnTo>
                <a:lnTo>
                  <a:pt x="119" y="48"/>
                </a:lnTo>
                <a:lnTo>
                  <a:pt x="125" y="50"/>
                </a:lnTo>
                <a:close/>
              </a:path>
            </a:pathLst>
          </a:custGeom>
          <a:solidFill>
            <a:srgbClr val="FFCC66"/>
          </a:solidFill>
          <a:ln w="3175">
            <a:solidFill>
              <a:srgbClr val="6600FF"/>
            </a:solidFill>
            <a:round/>
            <a:headEnd/>
            <a:tailEnd/>
          </a:ln>
        </p:spPr>
        <p:txBody>
          <a:bodyPr/>
          <a:lstStyle/>
          <a:p>
            <a:endParaRPr lang="it-IT"/>
          </a:p>
        </p:txBody>
      </p:sp>
      <p:sp>
        <p:nvSpPr>
          <p:cNvPr id="15843" name="Freeform 811"/>
          <p:cNvSpPr>
            <a:spLocks noChangeAspect="1"/>
          </p:cNvSpPr>
          <p:nvPr/>
        </p:nvSpPr>
        <p:spPr bwMode="auto">
          <a:xfrm>
            <a:off x="4632325" y="2725738"/>
            <a:ext cx="212725" cy="142875"/>
          </a:xfrm>
          <a:custGeom>
            <a:avLst/>
            <a:gdLst>
              <a:gd name="T0" fmla="*/ 2147483647 w 125"/>
              <a:gd name="T1" fmla="*/ 2147483647 h 84"/>
              <a:gd name="T2" fmla="*/ 2147483647 w 125"/>
              <a:gd name="T3" fmla="*/ 2147483647 h 84"/>
              <a:gd name="T4" fmla="*/ 2147483647 w 125"/>
              <a:gd name="T5" fmla="*/ 2147483647 h 84"/>
              <a:gd name="T6" fmla="*/ 2147483647 w 125"/>
              <a:gd name="T7" fmla="*/ 2147483647 h 84"/>
              <a:gd name="T8" fmla="*/ 2147483647 w 125"/>
              <a:gd name="T9" fmla="*/ 2147483647 h 84"/>
              <a:gd name="T10" fmla="*/ 2147483647 w 125"/>
              <a:gd name="T11" fmla="*/ 2147483647 h 84"/>
              <a:gd name="T12" fmla="*/ 2147483647 w 125"/>
              <a:gd name="T13" fmla="*/ 2147483647 h 84"/>
              <a:gd name="T14" fmla="*/ 2147483647 w 125"/>
              <a:gd name="T15" fmla="*/ 2147483647 h 84"/>
              <a:gd name="T16" fmla="*/ 2147483647 w 125"/>
              <a:gd name="T17" fmla="*/ 2147483647 h 84"/>
              <a:gd name="T18" fmla="*/ 2147483647 w 125"/>
              <a:gd name="T19" fmla="*/ 2147483647 h 84"/>
              <a:gd name="T20" fmla="*/ 2147483647 w 125"/>
              <a:gd name="T21" fmla="*/ 2147483647 h 84"/>
              <a:gd name="T22" fmla="*/ 2147483647 w 125"/>
              <a:gd name="T23" fmla="*/ 2147483647 h 84"/>
              <a:gd name="T24" fmla="*/ 2147483647 w 125"/>
              <a:gd name="T25" fmla="*/ 2147483647 h 84"/>
              <a:gd name="T26" fmla="*/ 2147483647 w 125"/>
              <a:gd name="T27" fmla="*/ 2147483647 h 84"/>
              <a:gd name="T28" fmla="*/ 2147483647 w 125"/>
              <a:gd name="T29" fmla="*/ 2147483647 h 84"/>
              <a:gd name="T30" fmla="*/ 2147483647 w 125"/>
              <a:gd name="T31" fmla="*/ 2147483647 h 84"/>
              <a:gd name="T32" fmla="*/ 0 w 125"/>
              <a:gd name="T33" fmla="*/ 2147483647 h 84"/>
              <a:gd name="T34" fmla="*/ 0 w 125"/>
              <a:gd name="T35" fmla="*/ 2147483647 h 84"/>
              <a:gd name="T36" fmla="*/ 2147483647 w 125"/>
              <a:gd name="T37" fmla="*/ 2147483647 h 84"/>
              <a:gd name="T38" fmla="*/ 2147483647 w 125"/>
              <a:gd name="T39" fmla="*/ 2147483647 h 84"/>
              <a:gd name="T40" fmla="*/ 2147483647 w 125"/>
              <a:gd name="T41" fmla="*/ 2147483647 h 84"/>
              <a:gd name="T42" fmla="*/ 2147483647 w 125"/>
              <a:gd name="T43" fmla="*/ 0 h 84"/>
              <a:gd name="T44" fmla="*/ 2147483647 w 125"/>
              <a:gd name="T45" fmla="*/ 2147483647 h 84"/>
              <a:gd name="T46" fmla="*/ 2147483647 w 125"/>
              <a:gd name="T47" fmla="*/ 2147483647 h 84"/>
              <a:gd name="T48" fmla="*/ 2147483647 w 125"/>
              <a:gd name="T49" fmla="*/ 2147483647 h 84"/>
              <a:gd name="T50" fmla="*/ 2147483647 w 125"/>
              <a:gd name="T51" fmla="*/ 0 h 84"/>
              <a:gd name="T52" fmla="*/ 2147483647 w 125"/>
              <a:gd name="T53" fmla="*/ 0 h 84"/>
              <a:gd name="T54" fmla="*/ 2147483647 w 125"/>
              <a:gd name="T55" fmla="*/ 2147483647 h 84"/>
              <a:gd name="T56" fmla="*/ 2147483647 w 125"/>
              <a:gd name="T57" fmla="*/ 2147483647 h 84"/>
              <a:gd name="T58" fmla="*/ 2147483647 w 125"/>
              <a:gd name="T59" fmla="*/ 2147483647 h 84"/>
              <a:gd name="T60" fmla="*/ 2147483647 w 125"/>
              <a:gd name="T61" fmla="*/ 2147483647 h 84"/>
              <a:gd name="T62" fmla="*/ 2147483647 w 125"/>
              <a:gd name="T63" fmla="*/ 2147483647 h 84"/>
              <a:gd name="T64" fmla="*/ 2147483647 w 125"/>
              <a:gd name="T65" fmla="*/ 2147483647 h 84"/>
              <a:gd name="T66" fmla="*/ 2147483647 w 125"/>
              <a:gd name="T67" fmla="*/ 2147483647 h 84"/>
              <a:gd name="T68" fmla="*/ 2147483647 w 125"/>
              <a:gd name="T69" fmla="*/ 2147483647 h 84"/>
              <a:gd name="T70" fmla="*/ 2147483647 w 125"/>
              <a:gd name="T71" fmla="*/ 2147483647 h 84"/>
              <a:gd name="T72" fmla="*/ 2147483647 w 125"/>
              <a:gd name="T73" fmla="*/ 2147483647 h 84"/>
              <a:gd name="T74" fmla="*/ 2147483647 w 125"/>
              <a:gd name="T75" fmla="*/ 2147483647 h 84"/>
              <a:gd name="T76" fmla="*/ 2147483647 w 125"/>
              <a:gd name="T77" fmla="*/ 2147483647 h 84"/>
              <a:gd name="T78" fmla="*/ 2147483647 w 125"/>
              <a:gd name="T79" fmla="*/ 2147483647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5"/>
              <a:gd name="T121" fmla="*/ 0 h 84"/>
              <a:gd name="T122" fmla="*/ 125 w 125"/>
              <a:gd name="T123" fmla="*/ 84 h 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5" h="84">
                <a:moveTo>
                  <a:pt x="125" y="50"/>
                </a:moveTo>
                <a:lnTo>
                  <a:pt x="121" y="55"/>
                </a:lnTo>
                <a:lnTo>
                  <a:pt x="113" y="59"/>
                </a:lnTo>
                <a:lnTo>
                  <a:pt x="113" y="71"/>
                </a:lnTo>
                <a:lnTo>
                  <a:pt x="115" y="78"/>
                </a:lnTo>
                <a:lnTo>
                  <a:pt x="105" y="75"/>
                </a:lnTo>
                <a:lnTo>
                  <a:pt x="92" y="71"/>
                </a:lnTo>
                <a:lnTo>
                  <a:pt x="73" y="77"/>
                </a:lnTo>
                <a:lnTo>
                  <a:pt x="52" y="84"/>
                </a:lnTo>
                <a:lnTo>
                  <a:pt x="29" y="75"/>
                </a:lnTo>
                <a:lnTo>
                  <a:pt x="19" y="67"/>
                </a:lnTo>
                <a:lnTo>
                  <a:pt x="9" y="59"/>
                </a:lnTo>
                <a:lnTo>
                  <a:pt x="6" y="55"/>
                </a:lnTo>
                <a:lnTo>
                  <a:pt x="2" y="52"/>
                </a:lnTo>
                <a:lnTo>
                  <a:pt x="0" y="46"/>
                </a:lnTo>
                <a:lnTo>
                  <a:pt x="0" y="38"/>
                </a:lnTo>
                <a:lnTo>
                  <a:pt x="8" y="29"/>
                </a:lnTo>
                <a:lnTo>
                  <a:pt x="15" y="19"/>
                </a:lnTo>
                <a:lnTo>
                  <a:pt x="21" y="9"/>
                </a:lnTo>
                <a:lnTo>
                  <a:pt x="25" y="0"/>
                </a:lnTo>
                <a:lnTo>
                  <a:pt x="44" y="4"/>
                </a:lnTo>
                <a:lnTo>
                  <a:pt x="59" y="8"/>
                </a:lnTo>
                <a:lnTo>
                  <a:pt x="69" y="4"/>
                </a:lnTo>
                <a:lnTo>
                  <a:pt x="77" y="0"/>
                </a:lnTo>
                <a:lnTo>
                  <a:pt x="80" y="0"/>
                </a:lnTo>
                <a:lnTo>
                  <a:pt x="84" y="2"/>
                </a:lnTo>
                <a:lnTo>
                  <a:pt x="88" y="4"/>
                </a:lnTo>
                <a:lnTo>
                  <a:pt x="90" y="8"/>
                </a:lnTo>
                <a:lnTo>
                  <a:pt x="96" y="15"/>
                </a:lnTo>
                <a:lnTo>
                  <a:pt x="98" y="25"/>
                </a:lnTo>
                <a:lnTo>
                  <a:pt x="102" y="34"/>
                </a:lnTo>
                <a:lnTo>
                  <a:pt x="107" y="42"/>
                </a:lnTo>
                <a:lnTo>
                  <a:pt x="111" y="46"/>
                </a:lnTo>
                <a:lnTo>
                  <a:pt x="115" y="48"/>
                </a:lnTo>
                <a:lnTo>
                  <a:pt x="119" y="48"/>
                </a:lnTo>
                <a:lnTo>
                  <a:pt x="125" y="50"/>
                </a:lnTo>
              </a:path>
            </a:pathLst>
          </a:custGeom>
          <a:solidFill>
            <a:srgbClr val="FFCC66"/>
          </a:solidFill>
          <a:ln w="3175">
            <a:solidFill>
              <a:srgbClr val="6600FF"/>
            </a:solidFill>
            <a:round/>
            <a:headEnd/>
            <a:tailEnd/>
          </a:ln>
        </p:spPr>
        <p:txBody>
          <a:bodyPr/>
          <a:lstStyle/>
          <a:p>
            <a:endParaRPr lang="it-IT"/>
          </a:p>
        </p:txBody>
      </p:sp>
      <p:sp>
        <p:nvSpPr>
          <p:cNvPr id="15844" name="Freeform 812"/>
          <p:cNvSpPr>
            <a:spLocks noChangeAspect="1"/>
          </p:cNvSpPr>
          <p:nvPr/>
        </p:nvSpPr>
        <p:spPr bwMode="auto">
          <a:xfrm>
            <a:off x="4662488" y="2468563"/>
            <a:ext cx="242887" cy="155575"/>
          </a:xfrm>
          <a:custGeom>
            <a:avLst/>
            <a:gdLst>
              <a:gd name="T0" fmla="*/ 2147483647 w 144"/>
              <a:gd name="T1" fmla="*/ 2147483647 h 92"/>
              <a:gd name="T2" fmla="*/ 2147483647 w 144"/>
              <a:gd name="T3" fmla="*/ 2147483647 h 92"/>
              <a:gd name="T4" fmla="*/ 2147483647 w 144"/>
              <a:gd name="T5" fmla="*/ 2147483647 h 92"/>
              <a:gd name="T6" fmla="*/ 2147483647 w 144"/>
              <a:gd name="T7" fmla="*/ 2147483647 h 92"/>
              <a:gd name="T8" fmla="*/ 2147483647 w 144"/>
              <a:gd name="T9" fmla="*/ 2147483647 h 92"/>
              <a:gd name="T10" fmla="*/ 2147483647 w 144"/>
              <a:gd name="T11" fmla="*/ 2147483647 h 92"/>
              <a:gd name="T12" fmla="*/ 2147483647 w 144"/>
              <a:gd name="T13" fmla="*/ 2147483647 h 92"/>
              <a:gd name="T14" fmla="*/ 2147483647 w 144"/>
              <a:gd name="T15" fmla="*/ 2147483647 h 92"/>
              <a:gd name="T16" fmla="*/ 2147483647 w 144"/>
              <a:gd name="T17" fmla="*/ 2147483647 h 92"/>
              <a:gd name="T18" fmla="*/ 2147483647 w 144"/>
              <a:gd name="T19" fmla="*/ 2147483647 h 92"/>
              <a:gd name="T20" fmla="*/ 2147483647 w 144"/>
              <a:gd name="T21" fmla="*/ 2147483647 h 92"/>
              <a:gd name="T22" fmla="*/ 2147483647 w 144"/>
              <a:gd name="T23" fmla="*/ 2147483647 h 92"/>
              <a:gd name="T24" fmla="*/ 2147483647 w 144"/>
              <a:gd name="T25" fmla="*/ 2147483647 h 92"/>
              <a:gd name="T26" fmla="*/ 2147483647 w 144"/>
              <a:gd name="T27" fmla="*/ 2147483647 h 92"/>
              <a:gd name="T28" fmla="*/ 2147483647 w 144"/>
              <a:gd name="T29" fmla="*/ 2147483647 h 92"/>
              <a:gd name="T30" fmla="*/ 2147483647 w 144"/>
              <a:gd name="T31" fmla="*/ 2147483647 h 92"/>
              <a:gd name="T32" fmla="*/ 2147483647 w 144"/>
              <a:gd name="T33" fmla="*/ 2147483647 h 92"/>
              <a:gd name="T34" fmla="*/ 2147483647 w 144"/>
              <a:gd name="T35" fmla="*/ 2147483647 h 92"/>
              <a:gd name="T36" fmla="*/ 2147483647 w 144"/>
              <a:gd name="T37" fmla="*/ 2147483647 h 92"/>
              <a:gd name="T38" fmla="*/ 2147483647 w 144"/>
              <a:gd name="T39" fmla="*/ 2147483647 h 92"/>
              <a:gd name="T40" fmla="*/ 2147483647 w 144"/>
              <a:gd name="T41" fmla="*/ 2147483647 h 92"/>
              <a:gd name="T42" fmla="*/ 2147483647 w 144"/>
              <a:gd name="T43" fmla="*/ 2147483647 h 92"/>
              <a:gd name="T44" fmla="*/ 2147483647 w 144"/>
              <a:gd name="T45" fmla="*/ 2147483647 h 92"/>
              <a:gd name="T46" fmla="*/ 2147483647 w 144"/>
              <a:gd name="T47" fmla="*/ 2147483647 h 92"/>
              <a:gd name="T48" fmla="*/ 2147483647 w 144"/>
              <a:gd name="T49" fmla="*/ 2147483647 h 92"/>
              <a:gd name="T50" fmla="*/ 2147483647 w 144"/>
              <a:gd name="T51" fmla="*/ 2147483647 h 92"/>
              <a:gd name="T52" fmla="*/ 0 w 144"/>
              <a:gd name="T53" fmla="*/ 2147483647 h 92"/>
              <a:gd name="T54" fmla="*/ 2147483647 w 144"/>
              <a:gd name="T55" fmla="*/ 2147483647 h 92"/>
              <a:gd name="T56" fmla="*/ 2147483647 w 144"/>
              <a:gd name="T57" fmla="*/ 2147483647 h 92"/>
              <a:gd name="T58" fmla="*/ 2147483647 w 144"/>
              <a:gd name="T59" fmla="*/ 2147483647 h 92"/>
              <a:gd name="T60" fmla="*/ 2147483647 w 144"/>
              <a:gd name="T61" fmla="*/ 2147483647 h 92"/>
              <a:gd name="T62" fmla="*/ 2147483647 w 144"/>
              <a:gd name="T63" fmla="*/ 2147483647 h 92"/>
              <a:gd name="T64" fmla="*/ 2147483647 w 144"/>
              <a:gd name="T65" fmla="*/ 2147483647 h 92"/>
              <a:gd name="T66" fmla="*/ 2147483647 w 144"/>
              <a:gd name="T67" fmla="*/ 2147483647 h 92"/>
              <a:gd name="T68" fmla="*/ 2147483647 w 144"/>
              <a:gd name="T69" fmla="*/ 2147483647 h 92"/>
              <a:gd name="T70" fmla="*/ 2147483647 w 144"/>
              <a:gd name="T71" fmla="*/ 2147483647 h 92"/>
              <a:gd name="T72" fmla="*/ 2147483647 w 144"/>
              <a:gd name="T73" fmla="*/ 2147483647 h 92"/>
              <a:gd name="T74" fmla="*/ 2147483647 w 144"/>
              <a:gd name="T75" fmla="*/ 2147483647 h 92"/>
              <a:gd name="T76" fmla="*/ 2147483647 w 144"/>
              <a:gd name="T77" fmla="*/ 2147483647 h 92"/>
              <a:gd name="T78" fmla="*/ 2147483647 w 144"/>
              <a:gd name="T79" fmla="*/ 2147483647 h 92"/>
              <a:gd name="T80" fmla="*/ 2147483647 w 144"/>
              <a:gd name="T81" fmla="*/ 2147483647 h 92"/>
              <a:gd name="T82" fmla="*/ 2147483647 w 144"/>
              <a:gd name="T83" fmla="*/ 0 h 92"/>
              <a:gd name="T84" fmla="*/ 2147483647 w 144"/>
              <a:gd name="T85" fmla="*/ 2147483647 h 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
              <a:gd name="T130" fmla="*/ 0 h 92"/>
              <a:gd name="T131" fmla="*/ 144 w 144"/>
              <a:gd name="T132" fmla="*/ 92 h 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 h="92">
                <a:moveTo>
                  <a:pt x="62" y="4"/>
                </a:moveTo>
                <a:lnTo>
                  <a:pt x="75" y="6"/>
                </a:lnTo>
                <a:lnTo>
                  <a:pt x="86" y="6"/>
                </a:lnTo>
                <a:lnTo>
                  <a:pt x="90" y="14"/>
                </a:lnTo>
                <a:lnTo>
                  <a:pt x="100" y="10"/>
                </a:lnTo>
                <a:lnTo>
                  <a:pt x="111" y="14"/>
                </a:lnTo>
                <a:lnTo>
                  <a:pt x="113" y="29"/>
                </a:lnTo>
                <a:lnTo>
                  <a:pt x="125" y="41"/>
                </a:lnTo>
                <a:lnTo>
                  <a:pt x="134" y="48"/>
                </a:lnTo>
                <a:lnTo>
                  <a:pt x="144" y="52"/>
                </a:lnTo>
                <a:lnTo>
                  <a:pt x="134" y="58"/>
                </a:lnTo>
                <a:lnTo>
                  <a:pt x="123" y="54"/>
                </a:lnTo>
                <a:lnTo>
                  <a:pt x="125" y="64"/>
                </a:lnTo>
                <a:lnTo>
                  <a:pt x="129" y="67"/>
                </a:lnTo>
                <a:lnTo>
                  <a:pt x="129" y="77"/>
                </a:lnTo>
                <a:lnTo>
                  <a:pt x="117" y="77"/>
                </a:lnTo>
                <a:lnTo>
                  <a:pt x="115" y="85"/>
                </a:lnTo>
                <a:lnTo>
                  <a:pt x="115" y="92"/>
                </a:lnTo>
                <a:lnTo>
                  <a:pt x="100" y="89"/>
                </a:lnTo>
                <a:lnTo>
                  <a:pt x="86" y="85"/>
                </a:lnTo>
                <a:lnTo>
                  <a:pt x="71" y="85"/>
                </a:lnTo>
                <a:lnTo>
                  <a:pt x="52" y="81"/>
                </a:lnTo>
                <a:lnTo>
                  <a:pt x="33" y="79"/>
                </a:lnTo>
                <a:lnTo>
                  <a:pt x="17" y="83"/>
                </a:lnTo>
                <a:lnTo>
                  <a:pt x="6" y="90"/>
                </a:lnTo>
                <a:lnTo>
                  <a:pt x="2" y="81"/>
                </a:lnTo>
                <a:lnTo>
                  <a:pt x="0" y="71"/>
                </a:lnTo>
                <a:lnTo>
                  <a:pt x="6" y="64"/>
                </a:lnTo>
                <a:lnTo>
                  <a:pt x="10" y="50"/>
                </a:lnTo>
                <a:lnTo>
                  <a:pt x="12" y="44"/>
                </a:lnTo>
                <a:lnTo>
                  <a:pt x="14" y="41"/>
                </a:lnTo>
                <a:lnTo>
                  <a:pt x="17" y="37"/>
                </a:lnTo>
                <a:lnTo>
                  <a:pt x="23" y="37"/>
                </a:lnTo>
                <a:lnTo>
                  <a:pt x="27" y="37"/>
                </a:lnTo>
                <a:lnTo>
                  <a:pt x="27" y="33"/>
                </a:lnTo>
                <a:lnTo>
                  <a:pt x="31" y="29"/>
                </a:lnTo>
                <a:lnTo>
                  <a:pt x="31" y="25"/>
                </a:lnTo>
                <a:lnTo>
                  <a:pt x="33" y="21"/>
                </a:lnTo>
                <a:lnTo>
                  <a:pt x="39" y="19"/>
                </a:lnTo>
                <a:lnTo>
                  <a:pt x="40" y="16"/>
                </a:lnTo>
                <a:lnTo>
                  <a:pt x="42" y="14"/>
                </a:lnTo>
                <a:lnTo>
                  <a:pt x="63" y="0"/>
                </a:lnTo>
                <a:lnTo>
                  <a:pt x="62" y="4"/>
                </a:lnTo>
                <a:close/>
              </a:path>
            </a:pathLst>
          </a:custGeom>
          <a:solidFill>
            <a:srgbClr val="FFCC66"/>
          </a:solidFill>
          <a:ln w="3175">
            <a:solidFill>
              <a:srgbClr val="000000"/>
            </a:solidFill>
            <a:round/>
            <a:headEnd/>
            <a:tailEnd/>
          </a:ln>
        </p:spPr>
        <p:txBody>
          <a:bodyPr/>
          <a:lstStyle/>
          <a:p>
            <a:endParaRPr lang="it-IT"/>
          </a:p>
        </p:txBody>
      </p:sp>
      <p:sp>
        <p:nvSpPr>
          <p:cNvPr id="15845" name="Freeform 813"/>
          <p:cNvSpPr>
            <a:spLocks noChangeAspect="1"/>
          </p:cNvSpPr>
          <p:nvPr/>
        </p:nvSpPr>
        <p:spPr bwMode="auto">
          <a:xfrm>
            <a:off x="4662488" y="2468563"/>
            <a:ext cx="242887" cy="155575"/>
          </a:xfrm>
          <a:custGeom>
            <a:avLst/>
            <a:gdLst>
              <a:gd name="T0" fmla="*/ 2147483647 w 144"/>
              <a:gd name="T1" fmla="*/ 2147483647 h 92"/>
              <a:gd name="T2" fmla="*/ 2147483647 w 144"/>
              <a:gd name="T3" fmla="*/ 2147483647 h 92"/>
              <a:gd name="T4" fmla="*/ 2147483647 w 144"/>
              <a:gd name="T5" fmla="*/ 2147483647 h 92"/>
              <a:gd name="T6" fmla="*/ 2147483647 w 144"/>
              <a:gd name="T7" fmla="*/ 2147483647 h 92"/>
              <a:gd name="T8" fmla="*/ 2147483647 w 144"/>
              <a:gd name="T9" fmla="*/ 2147483647 h 92"/>
              <a:gd name="T10" fmla="*/ 2147483647 w 144"/>
              <a:gd name="T11" fmla="*/ 2147483647 h 92"/>
              <a:gd name="T12" fmla="*/ 2147483647 w 144"/>
              <a:gd name="T13" fmla="*/ 2147483647 h 92"/>
              <a:gd name="T14" fmla="*/ 2147483647 w 144"/>
              <a:gd name="T15" fmla="*/ 2147483647 h 92"/>
              <a:gd name="T16" fmla="*/ 2147483647 w 144"/>
              <a:gd name="T17" fmla="*/ 2147483647 h 92"/>
              <a:gd name="T18" fmla="*/ 2147483647 w 144"/>
              <a:gd name="T19" fmla="*/ 2147483647 h 92"/>
              <a:gd name="T20" fmla="*/ 2147483647 w 144"/>
              <a:gd name="T21" fmla="*/ 2147483647 h 92"/>
              <a:gd name="T22" fmla="*/ 2147483647 w 144"/>
              <a:gd name="T23" fmla="*/ 2147483647 h 92"/>
              <a:gd name="T24" fmla="*/ 2147483647 w 144"/>
              <a:gd name="T25" fmla="*/ 2147483647 h 92"/>
              <a:gd name="T26" fmla="*/ 2147483647 w 144"/>
              <a:gd name="T27" fmla="*/ 2147483647 h 92"/>
              <a:gd name="T28" fmla="*/ 2147483647 w 144"/>
              <a:gd name="T29" fmla="*/ 2147483647 h 92"/>
              <a:gd name="T30" fmla="*/ 2147483647 w 144"/>
              <a:gd name="T31" fmla="*/ 2147483647 h 92"/>
              <a:gd name="T32" fmla="*/ 2147483647 w 144"/>
              <a:gd name="T33" fmla="*/ 2147483647 h 92"/>
              <a:gd name="T34" fmla="*/ 2147483647 w 144"/>
              <a:gd name="T35" fmla="*/ 2147483647 h 92"/>
              <a:gd name="T36" fmla="*/ 2147483647 w 144"/>
              <a:gd name="T37" fmla="*/ 2147483647 h 92"/>
              <a:gd name="T38" fmla="*/ 2147483647 w 144"/>
              <a:gd name="T39" fmla="*/ 2147483647 h 92"/>
              <a:gd name="T40" fmla="*/ 2147483647 w 144"/>
              <a:gd name="T41" fmla="*/ 2147483647 h 92"/>
              <a:gd name="T42" fmla="*/ 2147483647 w 144"/>
              <a:gd name="T43" fmla="*/ 2147483647 h 92"/>
              <a:gd name="T44" fmla="*/ 2147483647 w 144"/>
              <a:gd name="T45" fmla="*/ 2147483647 h 92"/>
              <a:gd name="T46" fmla="*/ 2147483647 w 144"/>
              <a:gd name="T47" fmla="*/ 2147483647 h 92"/>
              <a:gd name="T48" fmla="*/ 2147483647 w 144"/>
              <a:gd name="T49" fmla="*/ 2147483647 h 92"/>
              <a:gd name="T50" fmla="*/ 2147483647 w 144"/>
              <a:gd name="T51" fmla="*/ 2147483647 h 92"/>
              <a:gd name="T52" fmla="*/ 2147483647 w 144"/>
              <a:gd name="T53" fmla="*/ 2147483647 h 92"/>
              <a:gd name="T54" fmla="*/ 0 w 144"/>
              <a:gd name="T55" fmla="*/ 2147483647 h 92"/>
              <a:gd name="T56" fmla="*/ 2147483647 w 144"/>
              <a:gd name="T57" fmla="*/ 2147483647 h 92"/>
              <a:gd name="T58" fmla="*/ 2147483647 w 144"/>
              <a:gd name="T59" fmla="*/ 2147483647 h 92"/>
              <a:gd name="T60" fmla="*/ 2147483647 w 144"/>
              <a:gd name="T61" fmla="*/ 2147483647 h 92"/>
              <a:gd name="T62" fmla="*/ 2147483647 w 144"/>
              <a:gd name="T63" fmla="*/ 2147483647 h 92"/>
              <a:gd name="T64" fmla="*/ 2147483647 w 144"/>
              <a:gd name="T65" fmla="*/ 2147483647 h 92"/>
              <a:gd name="T66" fmla="*/ 2147483647 w 144"/>
              <a:gd name="T67" fmla="*/ 2147483647 h 92"/>
              <a:gd name="T68" fmla="*/ 2147483647 w 144"/>
              <a:gd name="T69" fmla="*/ 2147483647 h 92"/>
              <a:gd name="T70" fmla="*/ 2147483647 w 144"/>
              <a:gd name="T71" fmla="*/ 2147483647 h 92"/>
              <a:gd name="T72" fmla="*/ 2147483647 w 144"/>
              <a:gd name="T73" fmla="*/ 2147483647 h 92"/>
              <a:gd name="T74" fmla="*/ 2147483647 w 144"/>
              <a:gd name="T75" fmla="*/ 2147483647 h 92"/>
              <a:gd name="T76" fmla="*/ 2147483647 w 144"/>
              <a:gd name="T77" fmla="*/ 2147483647 h 92"/>
              <a:gd name="T78" fmla="*/ 2147483647 w 144"/>
              <a:gd name="T79" fmla="*/ 2147483647 h 92"/>
              <a:gd name="T80" fmla="*/ 2147483647 w 144"/>
              <a:gd name="T81" fmla="*/ 2147483647 h 92"/>
              <a:gd name="T82" fmla="*/ 2147483647 w 144"/>
              <a:gd name="T83" fmla="*/ 2147483647 h 92"/>
              <a:gd name="T84" fmla="*/ 2147483647 w 144"/>
              <a:gd name="T85" fmla="*/ 2147483647 h 92"/>
              <a:gd name="T86" fmla="*/ 2147483647 w 144"/>
              <a:gd name="T87" fmla="*/ 2147483647 h 92"/>
              <a:gd name="T88" fmla="*/ 2147483647 w 144"/>
              <a:gd name="T89" fmla="*/ 2147483647 h 92"/>
              <a:gd name="T90" fmla="*/ 2147483647 w 144"/>
              <a:gd name="T91" fmla="*/ 2147483647 h 92"/>
              <a:gd name="T92" fmla="*/ 2147483647 w 144"/>
              <a:gd name="T93" fmla="*/ 2147483647 h 92"/>
              <a:gd name="T94" fmla="*/ 2147483647 w 144"/>
              <a:gd name="T95" fmla="*/ 0 h 92"/>
              <a:gd name="T96" fmla="*/ 2147483647 w 144"/>
              <a:gd name="T97" fmla="*/ 2147483647 h 92"/>
              <a:gd name="T98" fmla="*/ 2147483647 w 144"/>
              <a:gd name="T99" fmla="*/ 2147483647 h 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4"/>
              <a:gd name="T151" fmla="*/ 0 h 92"/>
              <a:gd name="T152" fmla="*/ 144 w 144"/>
              <a:gd name="T153" fmla="*/ 92 h 9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4" h="92">
                <a:moveTo>
                  <a:pt x="62" y="4"/>
                </a:moveTo>
                <a:lnTo>
                  <a:pt x="75" y="6"/>
                </a:lnTo>
                <a:lnTo>
                  <a:pt x="86" y="6"/>
                </a:lnTo>
                <a:lnTo>
                  <a:pt x="90" y="14"/>
                </a:lnTo>
                <a:lnTo>
                  <a:pt x="100" y="10"/>
                </a:lnTo>
                <a:lnTo>
                  <a:pt x="111" y="14"/>
                </a:lnTo>
                <a:lnTo>
                  <a:pt x="113" y="29"/>
                </a:lnTo>
                <a:lnTo>
                  <a:pt x="125" y="41"/>
                </a:lnTo>
                <a:lnTo>
                  <a:pt x="134" y="48"/>
                </a:lnTo>
                <a:lnTo>
                  <a:pt x="144" y="52"/>
                </a:lnTo>
                <a:lnTo>
                  <a:pt x="134" y="58"/>
                </a:lnTo>
                <a:lnTo>
                  <a:pt x="123" y="54"/>
                </a:lnTo>
                <a:lnTo>
                  <a:pt x="125" y="64"/>
                </a:lnTo>
                <a:lnTo>
                  <a:pt x="129" y="67"/>
                </a:lnTo>
                <a:lnTo>
                  <a:pt x="129" y="77"/>
                </a:lnTo>
                <a:lnTo>
                  <a:pt x="117" y="77"/>
                </a:lnTo>
                <a:lnTo>
                  <a:pt x="115" y="85"/>
                </a:lnTo>
                <a:lnTo>
                  <a:pt x="115" y="92"/>
                </a:lnTo>
                <a:lnTo>
                  <a:pt x="100" y="89"/>
                </a:lnTo>
                <a:lnTo>
                  <a:pt x="86" y="85"/>
                </a:lnTo>
                <a:lnTo>
                  <a:pt x="71" y="85"/>
                </a:lnTo>
                <a:lnTo>
                  <a:pt x="52" y="81"/>
                </a:lnTo>
                <a:lnTo>
                  <a:pt x="33" y="79"/>
                </a:lnTo>
                <a:lnTo>
                  <a:pt x="17" y="83"/>
                </a:lnTo>
                <a:lnTo>
                  <a:pt x="6" y="90"/>
                </a:lnTo>
                <a:lnTo>
                  <a:pt x="2" y="81"/>
                </a:lnTo>
                <a:lnTo>
                  <a:pt x="0" y="71"/>
                </a:lnTo>
                <a:lnTo>
                  <a:pt x="6" y="64"/>
                </a:lnTo>
                <a:lnTo>
                  <a:pt x="10" y="50"/>
                </a:lnTo>
                <a:lnTo>
                  <a:pt x="12" y="44"/>
                </a:lnTo>
                <a:lnTo>
                  <a:pt x="14" y="41"/>
                </a:lnTo>
                <a:lnTo>
                  <a:pt x="17" y="37"/>
                </a:lnTo>
                <a:lnTo>
                  <a:pt x="23" y="37"/>
                </a:lnTo>
                <a:lnTo>
                  <a:pt x="27" y="37"/>
                </a:lnTo>
                <a:lnTo>
                  <a:pt x="27" y="33"/>
                </a:lnTo>
                <a:lnTo>
                  <a:pt x="31" y="29"/>
                </a:lnTo>
                <a:lnTo>
                  <a:pt x="31" y="25"/>
                </a:lnTo>
                <a:lnTo>
                  <a:pt x="33" y="21"/>
                </a:lnTo>
                <a:lnTo>
                  <a:pt x="39" y="19"/>
                </a:lnTo>
                <a:lnTo>
                  <a:pt x="40" y="16"/>
                </a:lnTo>
                <a:lnTo>
                  <a:pt x="42" y="14"/>
                </a:lnTo>
                <a:lnTo>
                  <a:pt x="63" y="0"/>
                </a:lnTo>
                <a:lnTo>
                  <a:pt x="62" y="4"/>
                </a:lnTo>
              </a:path>
            </a:pathLst>
          </a:custGeom>
          <a:solidFill>
            <a:srgbClr val="FFCC66"/>
          </a:solidFill>
          <a:ln w="3175">
            <a:solidFill>
              <a:srgbClr val="6600FF"/>
            </a:solidFill>
            <a:round/>
            <a:headEnd/>
            <a:tailEnd/>
          </a:ln>
        </p:spPr>
        <p:txBody>
          <a:bodyPr/>
          <a:lstStyle/>
          <a:p>
            <a:endParaRPr lang="it-IT"/>
          </a:p>
        </p:txBody>
      </p:sp>
      <p:sp>
        <p:nvSpPr>
          <p:cNvPr id="15846" name="Freeform 814"/>
          <p:cNvSpPr>
            <a:spLocks noChangeAspect="1"/>
          </p:cNvSpPr>
          <p:nvPr/>
        </p:nvSpPr>
        <p:spPr bwMode="auto">
          <a:xfrm>
            <a:off x="4764088" y="2709863"/>
            <a:ext cx="95250" cy="84137"/>
          </a:xfrm>
          <a:custGeom>
            <a:avLst/>
            <a:gdLst>
              <a:gd name="T0" fmla="*/ 2147483647 w 57"/>
              <a:gd name="T1" fmla="*/ 2147483647 h 50"/>
              <a:gd name="T2" fmla="*/ 2147483647 w 57"/>
              <a:gd name="T3" fmla="*/ 0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0 w 57"/>
              <a:gd name="T33" fmla="*/ 2147483647 h 50"/>
              <a:gd name="T34" fmla="*/ 2147483647 w 57"/>
              <a:gd name="T35" fmla="*/ 2147483647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50"/>
              <a:gd name="T56" fmla="*/ 57 w 57"/>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50">
                <a:moveTo>
                  <a:pt x="2" y="8"/>
                </a:moveTo>
                <a:lnTo>
                  <a:pt x="13" y="0"/>
                </a:lnTo>
                <a:lnTo>
                  <a:pt x="26" y="8"/>
                </a:lnTo>
                <a:lnTo>
                  <a:pt x="36" y="12"/>
                </a:lnTo>
                <a:lnTo>
                  <a:pt x="42" y="21"/>
                </a:lnTo>
                <a:lnTo>
                  <a:pt x="48" y="33"/>
                </a:lnTo>
                <a:lnTo>
                  <a:pt x="57" y="41"/>
                </a:lnTo>
                <a:lnTo>
                  <a:pt x="44" y="42"/>
                </a:lnTo>
                <a:lnTo>
                  <a:pt x="36" y="42"/>
                </a:lnTo>
                <a:lnTo>
                  <a:pt x="36" y="50"/>
                </a:lnTo>
                <a:lnTo>
                  <a:pt x="32" y="50"/>
                </a:lnTo>
                <a:lnTo>
                  <a:pt x="25" y="39"/>
                </a:lnTo>
                <a:lnTo>
                  <a:pt x="19" y="25"/>
                </a:lnTo>
                <a:lnTo>
                  <a:pt x="15" y="19"/>
                </a:lnTo>
                <a:lnTo>
                  <a:pt x="11" y="14"/>
                </a:lnTo>
                <a:lnTo>
                  <a:pt x="5" y="10"/>
                </a:lnTo>
                <a:lnTo>
                  <a:pt x="0" y="10"/>
                </a:lnTo>
                <a:lnTo>
                  <a:pt x="2" y="8"/>
                </a:lnTo>
                <a:close/>
              </a:path>
            </a:pathLst>
          </a:custGeom>
          <a:solidFill>
            <a:srgbClr val="FFCC66"/>
          </a:solidFill>
          <a:ln w="3175">
            <a:solidFill>
              <a:srgbClr val="6600FF"/>
            </a:solidFill>
            <a:round/>
            <a:headEnd/>
            <a:tailEnd/>
          </a:ln>
        </p:spPr>
        <p:txBody>
          <a:bodyPr/>
          <a:lstStyle/>
          <a:p>
            <a:endParaRPr lang="it-IT"/>
          </a:p>
        </p:txBody>
      </p:sp>
      <p:sp>
        <p:nvSpPr>
          <p:cNvPr id="15847" name="Freeform 815"/>
          <p:cNvSpPr>
            <a:spLocks noChangeAspect="1"/>
          </p:cNvSpPr>
          <p:nvPr/>
        </p:nvSpPr>
        <p:spPr bwMode="auto">
          <a:xfrm>
            <a:off x="4764088" y="2709863"/>
            <a:ext cx="95250" cy="84137"/>
          </a:xfrm>
          <a:custGeom>
            <a:avLst/>
            <a:gdLst>
              <a:gd name="T0" fmla="*/ 2147483647 w 57"/>
              <a:gd name="T1" fmla="*/ 2147483647 h 50"/>
              <a:gd name="T2" fmla="*/ 2147483647 w 57"/>
              <a:gd name="T3" fmla="*/ 0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0 w 57"/>
              <a:gd name="T35" fmla="*/ 2147483647 h 50"/>
              <a:gd name="T36" fmla="*/ 0 w 57"/>
              <a:gd name="T37" fmla="*/ 2147483647 h 50"/>
              <a:gd name="T38" fmla="*/ 2147483647 w 57"/>
              <a:gd name="T39" fmla="*/ 2147483647 h 50"/>
              <a:gd name="T40" fmla="*/ 2147483647 w 57"/>
              <a:gd name="T41" fmla="*/ 2147483647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50"/>
              <a:gd name="T65" fmla="*/ 57 w 57"/>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50">
                <a:moveTo>
                  <a:pt x="2" y="8"/>
                </a:moveTo>
                <a:lnTo>
                  <a:pt x="13" y="0"/>
                </a:lnTo>
                <a:lnTo>
                  <a:pt x="26" y="8"/>
                </a:lnTo>
                <a:lnTo>
                  <a:pt x="36" y="12"/>
                </a:lnTo>
                <a:lnTo>
                  <a:pt x="42" y="21"/>
                </a:lnTo>
                <a:lnTo>
                  <a:pt x="48" y="33"/>
                </a:lnTo>
                <a:lnTo>
                  <a:pt x="57" y="41"/>
                </a:lnTo>
                <a:lnTo>
                  <a:pt x="44" y="42"/>
                </a:lnTo>
                <a:lnTo>
                  <a:pt x="36" y="42"/>
                </a:lnTo>
                <a:lnTo>
                  <a:pt x="36" y="50"/>
                </a:lnTo>
                <a:lnTo>
                  <a:pt x="32" y="50"/>
                </a:lnTo>
                <a:lnTo>
                  <a:pt x="25" y="39"/>
                </a:lnTo>
                <a:lnTo>
                  <a:pt x="19" y="25"/>
                </a:lnTo>
                <a:lnTo>
                  <a:pt x="15" y="19"/>
                </a:lnTo>
                <a:lnTo>
                  <a:pt x="11" y="14"/>
                </a:lnTo>
                <a:lnTo>
                  <a:pt x="5" y="10"/>
                </a:lnTo>
                <a:lnTo>
                  <a:pt x="0" y="10"/>
                </a:lnTo>
                <a:lnTo>
                  <a:pt x="2" y="8"/>
                </a:lnTo>
                <a:close/>
              </a:path>
            </a:pathLst>
          </a:custGeom>
          <a:solidFill>
            <a:srgbClr val="FFCC66"/>
          </a:solidFill>
          <a:ln w="3175">
            <a:solidFill>
              <a:srgbClr val="6600FF"/>
            </a:solidFill>
            <a:round/>
            <a:headEnd/>
            <a:tailEnd/>
          </a:ln>
        </p:spPr>
        <p:txBody>
          <a:bodyPr/>
          <a:lstStyle/>
          <a:p>
            <a:endParaRPr lang="it-IT"/>
          </a:p>
        </p:txBody>
      </p:sp>
      <p:sp>
        <p:nvSpPr>
          <p:cNvPr id="15848" name="Freeform 816"/>
          <p:cNvSpPr>
            <a:spLocks noChangeAspect="1"/>
          </p:cNvSpPr>
          <p:nvPr/>
        </p:nvSpPr>
        <p:spPr bwMode="auto">
          <a:xfrm>
            <a:off x="4665663" y="2592388"/>
            <a:ext cx="434975" cy="250825"/>
          </a:xfrm>
          <a:custGeom>
            <a:avLst/>
            <a:gdLst>
              <a:gd name="T0" fmla="*/ 2147483647 w 257"/>
              <a:gd name="T1" fmla="*/ 2147483647 h 148"/>
              <a:gd name="T2" fmla="*/ 2147483647 w 257"/>
              <a:gd name="T3" fmla="*/ 2147483647 h 148"/>
              <a:gd name="T4" fmla="*/ 2147483647 w 257"/>
              <a:gd name="T5" fmla="*/ 2147483647 h 148"/>
              <a:gd name="T6" fmla="*/ 2147483647 w 257"/>
              <a:gd name="T7" fmla="*/ 2147483647 h 148"/>
              <a:gd name="T8" fmla="*/ 2147483647 w 257"/>
              <a:gd name="T9" fmla="*/ 2147483647 h 148"/>
              <a:gd name="T10" fmla="*/ 2147483647 w 257"/>
              <a:gd name="T11" fmla="*/ 2147483647 h 148"/>
              <a:gd name="T12" fmla="*/ 2147483647 w 257"/>
              <a:gd name="T13" fmla="*/ 2147483647 h 148"/>
              <a:gd name="T14" fmla="*/ 2147483647 w 257"/>
              <a:gd name="T15" fmla="*/ 2147483647 h 148"/>
              <a:gd name="T16" fmla="*/ 0 w 257"/>
              <a:gd name="T17" fmla="*/ 2147483647 h 148"/>
              <a:gd name="T18" fmla="*/ 2147483647 w 257"/>
              <a:gd name="T19" fmla="*/ 2147483647 h 148"/>
              <a:gd name="T20" fmla="*/ 2147483647 w 257"/>
              <a:gd name="T21" fmla="*/ 2147483647 h 148"/>
              <a:gd name="T22" fmla="*/ 2147483647 w 257"/>
              <a:gd name="T23" fmla="*/ 2147483647 h 148"/>
              <a:gd name="T24" fmla="*/ 2147483647 w 257"/>
              <a:gd name="T25" fmla="*/ 2147483647 h 148"/>
              <a:gd name="T26" fmla="*/ 2147483647 w 257"/>
              <a:gd name="T27" fmla="*/ 2147483647 h 148"/>
              <a:gd name="T28" fmla="*/ 2147483647 w 257"/>
              <a:gd name="T29" fmla="*/ 2147483647 h 148"/>
              <a:gd name="T30" fmla="*/ 2147483647 w 257"/>
              <a:gd name="T31" fmla="*/ 2147483647 h 148"/>
              <a:gd name="T32" fmla="*/ 2147483647 w 257"/>
              <a:gd name="T33" fmla="*/ 2147483647 h 148"/>
              <a:gd name="T34" fmla="*/ 2147483647 w 257"/>
              <a:gd name="T35" fmla="*/ 2147483647 h 148"/>
              <a:gd name="T36" fmla="*/ 2147483647 w 257"/>
              <a:gd name="T37" fmla="*/ 0 h 148"/>
              <a:gd name="T38" fmla="*/ 2147483647 w 257"/>
              <a:gd name="T39" fmla="*/ 2147483647 h 148"/>
              <a:gd name="T40" fmla="*/ 2147483647 w 257"/>
              <a:gd name="T41" fmla="*/ 2147483647 h 148"/>
              <a:gd name="T42" fmla="*/ 2147483647 w 257"/>
              <a:gd name="T43" fmla="*/ 2147483647 h 148"/>
              <a:gd name="T44" fmla="*/ 2147483647 w 257"/>
              <a:gd name="T45" fmla="*/ 2147483647 h 148"/>
              <a:gd name="T46" fmla="*/ 2147483647 w 257"/>
              <a:gd name="T47" fmla="*/ 2147483647 h 148"/>
              <a:gd name="T48" fmla="*/ 2147483647 w 257"/>
              <a:gd name="T49" fmla="*/ 2147483647 h 148"/>
              <a:gd name="T50" fmla="*/ 2147483647 w 257"/>
              <a:gd name="T51" fmla="*/ 2147483647 h 148"/>
              <a:gd name="T52" fmla="*/ 2147483647 w 257"/>
              <a:gd name="T53" fmla="*/ 2147483647 h 148"/>
              <a:gd name="T54" fmla="*/ 2147483647 w 257"/>
              <a:gd name="T55" fmla="*/ 2147483647 h 148"/>
              <a:gd name="T56" fmla="*/ 2147483647 w 257"/>
              <a:gd name="T57" fmla="*/ 2147483647 h 148"/>
              <a:gd name="T58" fmla="*/ 2147483647 w 257"/>
              <a:gd name="T59" fmla="*/ 2147483647 h 148"/>
              <a:gd name="T60" fmla="*/ 2147483647 w 257"/>
              <a:gd name="T61" fmla="*/ 2147483647 h 148"/>
              <a:gd name="T62" fmla="*/ 2147483647 w 257"/>
              <a:gd name="T63" fmla="*/ 2147483647 h 148"/>
              <a:gd name="T64" fmla="*/ 2147483647 w 257"/>
              <a:gd name="T65" fmla="*/ 2147483647 h 148"/>
              <a:gd name="T66" fmla="*/ 2147483647 w 257"/>
              <a:gd name="T67" fmla="*/ 2147483647 h 148"/>
              <a:gd name="T68" fmla="*/ 2147483647 w 257"/>
              <a:gd name="T69" fmla="*/ 2147483647 h 148"/>
              <a:gd name="T70" fmla="*/ 2147483647 w 257"/>
              <a:gd name="T71" fmla="*/ 2147483647 h 148"/>
              <a:gd name="T72" fmla="*/ 2147483647 w 257"/>
              <a:gd name="T73" fmla="*/ 2147483647 h 148"/>
              <a:gd name="T74" fmla="*/ 2147483647 w 257"/>
              <a:gd name="T75" fmla="*/ 2147483647 h 148"/>
              <a:gd name="T76" fmla="*/ 2147483647 w 257"/>
              <a:gd name="T77" fmla="*/ 2147483647 h 148"/>
              <a:gd name="T78" fmla="*/ 2147483647 w 257"/>
              <a:gd name="T79" fmla="*/ 2147483647 h 148"/>
              <a:gd name="T80" fmla="*/ 2147483647 w 257"/>
              <a:gd name="T81" fmla="*/ 2147483647 h 148"/>
              <a:gd name="T82" fmla="*/ 2147483647 w 257"/>
              <a:gd name="T83" fmla="*/ 2147483647 h 148"/>
              <a:gd name="T84" fmla="*/ 2147483647 w 257"/>
              <a:gd name="T85" fmla="*/ 2147483647 h 148"/>
              <a:gd name="T86" fmla="*/ 2147483647 w 257"/>
              <a:gd name="T87" fmla="*/ 2147483647 h 148"/>
              <a:gd name="T88" fmla="*/ 2147483647 w 257"/>
              <a:gd name="T89" fmla="*/ 2147483647 h 148"/>
              <a:gd name="T90" fmla="*/ 2147483647 w 257"/>
              <a:gd name="T91" fmla="*/ 2147483647 h 148"/>
              <a:gd name="T92" fmla="*/ 2147483647 w 257"/>
              <a:gd name="T93" fmla="*/ 2147483647 h 148"/>
              <a:gd name="T94" fmla="*/ 2147483647 w 257"/>
              <a:gd name="T95" fmla="*/ 2147483647 h 1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7"/>
              <a:gd name="T145" fmla="*/ 0 h 148"/>
              <a:gd name="T146" fmla="*/ 257 w 257"/>
              <a:gd name="T147" fmla="*/ 148 h 1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7" h="148">
                <a:moveTo>
                  <a:pt x="94" y="111"/>
                </a:moveTo>
                <a:lnTo>
                  <a:pt x="102" y="111"/>
                </a:lnTo>
                <a:lnTo>
                  <a:pt x="115" y="110"/>
                </a:lnTo>
                <a:lnTo>
                  <a:pt x="106" y="102"/>
                </a:lnTo>
                <a:lnTo>
                  <a:pt x="100" y="90"/>
                </a:lnTo>
                <a:lnTo>
                  <a:pt x="94" y="81"/>
                </a:lnTo>
                <a:lnTo>
                  <a:pt x="84" y="77"/>
                </a:lnTo>
                <a:lnTo>
                  <a:pt x="71" y="69"/>
                </a:lnTo>
                <a:lnTo>
                  <a:pt x="60" y="77"/>
                </a:lnTo>
                <a:lnTo>
                  <a:pt x="58" y="79"/>
                </a:lnTo>
                <a:lnTo>
                  <a:pt x="50" y="83"/>
                </a:lnTo>
                <a:lnTo>
                  <a:pt x="40" y="87"/>
                </a:lnTo>
                <a:lnTo>
                  <a:pt x="25" y="83"/>
                </a:lnTo>
                <a:lnTo>
                  <a:pt x="6" y="79"/>
                </a:lnTo>
                <a:lnTo>
                  <a:pt x="0" y="73"/>
                </a:lnTo>
                <a:lnTo>
                  <a:pt x="2" y="65"/>
                </a:lnTo>
                <a:lnTo>
                  <a:pt x="2" y="56"/>
                </a:lnTo>
                <a:lnTo>
                  <a:pt x="0" y="56"/>
                </a:lnTo>
                <a:lnTo>
                  <a:pt x="2" y="58"/>
                </a:lnTo>
                <a:lnTo>
                  <a:pt x="2" y="50"/>
                </a:lnTo>
                <a:lnTo>
                  <a:pt x="6" y="42"/>
                </a:lnTo>
                <a:lnTo>
                  <a:pt x="12" y="37"/>
                </a:lnTo>
                <a:lnTo>
                  <a:pt x="15" y="31"/>
                </a:lnTo>
                <a:lnTo>
                  <a:pt x="12" y="25"/>
                </a:lnTo>
                <a:lnTo>
                  <a:pt x="6" y="17"/>
                </a:lnTo>
                <a:lnTo>
                  <a:pt x="15" y="10"/>
                </a:lnTo>
                <a:lnTo>
                  <a:pt x="31" y="6"/>
                </a:lnTo>
                <a:lnTo>
                  <a:pt x="50" y="8"/>
                </a:lnTo>
                <a:lnTo>
                  <a:pt x="69" y="12"/>
                </a:lnTo>
                <a:lnTo>
                  <a:pt x="84" y="12"/>
                </a:lnTo>
                <a:lnTo>
                  <a:pt x="98" y="16"/>
                </a:lnTo>
                <a:lnTo>
                  <a:pt x="113" y="19"/>
                </a:lnTo>
                <a:lnTo>
                  <a:pt x="113" y="12"/>
                </a:lnTo>
                <a:lnTo>
                  <a:pt x="115" y="4"/>
                </a:lnTo>
                <a:lnTo>
                  <a:pt x="125" y="4"/>
                </a:lnTo>
                <a:lnTo>
                  <a:pt x="134" y="4"/>
                </a:lnTo>
                <a:lnTo>
                  <a:pt x="142" y="0"/>
                </a:lnTo>
                <a:lnTo>
                  <a:pt x="154" y="0"/>
                </a:lnTo>
                <a:lnTo>
                  <a:pt x="161" y="4"/>
                </a:lnTo>
                <a:lnTo>
                  <a:pt x="169" y="10"/>
                </a:lnTo>
                <a:lnTo>
                  <a:pt x="167" y="19"/>
                </a:lnTo>
                <a:lnTo>
                  <a:pt x="180" y="21"/>
                </a:lnTo>
                <a:lnTo>
                  <a:pt x="186" y="35"/>
                </a:lnTo>
                <a:lnTo>
                  <a:pt x="196" y="33"/>
                </a:lnTo>
                <a:lnTo>
                  <a:pt x="202" y="39"/>
                </a:lnTo>
                <a:lnTo>
                  <a:pt x="211" y="37"/>
                </a:lnTo>
                <a:lnTo>
                  <a:pt x="223" y="44"/>
                </a:lnTo>
                <a:lnTo>
                  <a:pt x="234" y="44"/>
                </a:lnTo>
                <a:lnTo>
                  <a:pt x="246" y="50"/>
                </a:lnTo>
                <a:lnTo>
                  <a:pt x="257" y="54"/>
                </a:lnTo>
                <a:lnTo>
                  <a:pt x="255" y="63"/>
                </a:lnTo>
                <a:lnTo>
                  <a:pt x="255" y="75"/>
                </a:lnTo>
                <a:lnTo>
                  <a:pt x="257" y="85"/>
                </a:lnTo>
                <a:lnTo>
                  <a:pt x="249" y="85"/>
                </a:lnTo>
                <a:lnTo>
                  <a:pt x="236" y="87"/>
                </a:lnTo>
                <a:lnTo>
                  <a:pt x="234" y="96"/>
                </a:lnTo>
                <a:lnTo>
                  <a:pt x="228" y="100"/>
                </a:lnTo>
                <a:lnTo>
                  <a:pt x="215" y="102"/>
                </a:lnTo>
                <a:lnTo>
                  <a:pt x="202" y="104"/>
                </a:lnTo>
                <a:lnTo>
                  <a:pt x="198" y="108"/>
                </a:lnTo>
                <a:lnTo>
                  <a:pt x="192" y="110"/>
                </a:lnTo>
                <a:lnTo>
                  <a:pt x="190" y="113"/>
                </a:lnTo>
                <a:lnTo>
                  <a:pt x="188" y="117"/>
                </a:lnTo>
                <a:lnTo>
                  <a:pt x="190" y="121"/>
                </a:lnTo>
                <a:lnTo>
                  <a:pt x="190" y="125"/>
                </a:lnTo>
                <a:lnTo>
                  <a:pt x="192" y="127"/>
                </a:lnTo>
                <a:lnTo>
                  <a:pt x="196" y="129"/>
                </a:lnTo>
                <a:lnTo>
                  <a:pt x="207" y="127"/>
                </a:lnTo>
                <a:lnTo>
                  <a:pt x="219" y="125"/>
                </a:lnTo>
                <a:lnTo>
                  <a:pt x="211" y="133"/>
                </a:lnTo>
                <a:lnTo>
                  <a:pt x="205" y="140"/>
                </a:lnTo>
                <a:lnTo>
                  <a:pt x="203" y="134"/>
                </a:lnTo>
                <a:lnTo>
                  <a:pt x="202" y="133"/>
                </a:lnTo>
                <a:lnTo>
                  <a:pt x="198" y="131"/>
                </a:lnTo>
                <a:lnTo>
                  <a:pt x="196" y="131"/>
                </a:lnTo>
                <a:lnTo>
                  <a:pt x="188" y="140"/>
                </a:lnTo>
                <a:lnTo>
                  <a:pt x="178" y="148"/>
                </a:lnTo>
                <a:lnTo>
                  <a:pt x="173" y="146"/>
                </a:lnTo>
                <a:lnTo>
                  <a:pt x="169" y="142"/>
                </a:lnTo>
                <a:lnTo>
                  <a:pt x="169" y="136"/>
                </a:lnTo>
                <a:lnTo>
                  <a:pt x="169" y="131"/>
                </a:lnTo>
                <a:lnTo>
                  <a:pt x="159" y="127"/>
                </a:lnTo>
                <a:lnTo>
                  <a:pt x="152" y="123"/>
                </a:lnTo>
                <a:lnTo>
                  <a:pt x="169" y="119"/>
                </a:lnTo>
                <a:lnTo>
                  <a:pt x="182" y="117"/>
                </a:lnTo>
                <a:lnTo>
                  <a:pt x="150" y="117"/>
                </a:lnTo>
                <a:lnTo>
                  <a:pt x="144" y="113"/>
                </a:lnTo>
                <a:lnTo>
                  <a:pt x="136" y="110"/>
                </a:lnTo>
                <a:lnTo>
                  <a:pt x="129" y="108"/>
                </a:lnTo>
                <a:lnTo>
                  <a:pt x="123" y="106"/>
                </a:lnTo>
                <a:lnTo>
                  <a:pt x="117" y="117"/>
                </a:lnTo>
                <a:lnTo>
                  <a:pt x="109" y="129"/>
                </a:lnTo>
                <a:lnTo>
                  <a:pt x="104" y="127"/>
                </a:lnTo>
                <a:lnTo>
                  <a:pt x="98" y="127"/>
                </a:lnTo>
                <a:lnTo>
                  <a:pt x="94" y="123"/>
                </a:lnTo>
                <a:lnTo>
                  <a:pt x="90" y="119"/>
                </a:lnTo>
                <a:lnTo>
                  <a:pt x="94" y="111"/>
                </a:lnTo>
                <a:close/>
              </a:path>
            </a:pathLst>
          </a:custGeom>
          <a:solidFill>
            <a:srgbClr val="FFCC66"/>
          </a:solidFill>
          <a:ln w="9525">
            <a:noFill/>
            <a:round/>
            <a:headEnd/>
            <a:tailEnd/>
          </a:ln>
        </p:spPr>
        <p:txBody>
          <a:bodyPr/>
          <a:lstStyle/>
          <a:p>
            <a:endParaRPr lang="it-IT"/>
          </a:p>
        </p:txBody>
      </p:sp>
      <p:sp>
        <p:nvSpPr>
          <p:cNvPr id="15849" name="Freeform 817"/>
          <p:cNvSpPr>
            <a:spLocks noChangeAspect="1"/>
          </p:cNvSpPr>
          <p:nvPr/>
        </p:nvSpPr>
        <p:spPr bwMode="auto">
          <a:xfrm>
            <a:off x="4665663" y="2592388"/>
            <a:ext cx="434975" cy="250825"/>
          </a:xfrm>
          <a:custGeom>
            <a:avLst/>
            <a:gdLst>
              <a:gd name="T0" fmla="*/ 2147483647 w 257"/>
              <a:gd name="T1" fmla="*/ 2147483647 h 148"/>
              <a:gd name="T2" fmla="*/ 2147483647 w 257"/>
              <a:gd name="T3" fmla="*/ 2147483647 h 148"/>
              <a:gd name="T4" fmla="*/ 2147483647 w 257"/>
              <a:gd name="T5" fmla="*/ 2147483647 h 148"/>
              <a:gd name="T6" fmla="*/ 2147483647 w 257"/>
              <a:gd name="T7" fmla="*/ 2147483647 h 148"/>
              <a:gd name="T8" fmla="*/ 2147483647 w 257"/>
              <a:gd name="T9" fmla="*/ 2147483647 h 148"/>
              <a:gd name="T10" fmla="*/ 2147483647 w 257"/>
              <a:gd name="T11" fmla="*/ 2147483647 h 148"/>
              <a:gd name="T12" fmla="*/ 2147483647 w 257"/>
              <a:gd name="T13" fmla="*/ 2147483647 h 148"/>
              <a:gd name="T14" fmla="*/ 2147483647 w 257"/>
              <a:gd name="T15" fmla="*/ 2147483647 h 148"/>
              <a:gd name="T16" fmla="*/ 0 w 257"/>
              <a:gd name="T17" fmla="*/ 2147483647 h 148"/>
              <a:gd name="T18" fmla="*/ 2147483647 w 257"/>
              <a:gd name="T19" fmla="*/ 2147483647 h 148"/>
              <a:gd name="T20" fmla="*/ 0 w 257"/>
              <a:gd name="T21" fmla="*/ 2147483647 h 148"/>
              <a:gd name="T22" fmla="*/ 2147483647 w 257"/>
              <a:gd name="T23" fmla="*/ 2147483647 h 148"/>
              <a:gd name="T24" fmla="*/ 2147483647 w 257"/>
              <a:gd name="T25" fmla="*/ 2147483647 h 148"/>
              <a:gd name="T26" fmla="*/ 2147483647 w 257"/>
              <a:gd name="T27" fmla="*/ 2147483647 h 148"/>
              <a:gd name="T28" fmla="*/ 2147483647 w 257"/>
              <a:gd name="T29" fmla="*/ 2147483647 h 148"/>
              <a:gd name="T30" fmla="*/ 2147483647 w 257"/>
              <a:gd name="T31" fmla="*/ 2147483647 h 148"/>
              <a:gd name="T32" fmla="*/ 2147483647 w 257"/>
              <a:gd name="T33" fmla="*/ 2147483647 h 148"/>
              <a:gd name="T34" fmla="*/ 2147483647 w 257"/>
              <a:gd name="T35" fmla="*/ 2147483647 h 148"/>
              <a:gd name="T36" fmla="*/ 2147483647 w 257"/>
              <a:gd name="T37" fmla="*/ 2147483647 h 148"/>
              <a:gd name="T38" fmla="*/ 2147483647 w 257"/>
              <a:gd name="T39" fmla="*/ 2147483647 h 148"/>
              <a:gd name="T40" fmla="*/ 2147483647 w 257"/>
              <a:gd name="T41" fmla="*/ 2147483647 h 148"/>
              <a:gd name="T42" fmla="*/ 2147483647 w 257"/>
              <a:gd name="T43" fmla="*/ 0 h 148"/>
              <a:gd name="T44" fmla="*/ 2147483647 w 257"/>
              <a:gd name="T45" fmla="*/ 2147483647 h 148"/>
              <a:gd name="T46" fmla="*/ 2147483647 w 257"/>
              <a:gd name="T47" fmla="*/ 2147483647 h 148"/>
              <a:gd name="T48" fmla="*/ 2147483647 w 257"/>
              <a:gd name="T49" fmla="*/ 2147483647 h 148"/>
              <a:gd name="T50" fmla="*/ 2147483647 w 257"/>
              <a:gd name="T51" fmla="*/ 2147483647 h 148"/>
              <a:gd name="T52" fmla="*/ 2147483647 w 257"/>
              <a:gd name="T53" fmla="*/ 2147483647 h 148"/>
              <a:gd name="T54" fmla="*/ 2147483647 w 257"/>
              <a:gd name="T55" fmla="*/ 2147483647 h 148"/>
              <a:gd name="T56" fmla="*/ 2147483647 w 257"/>
              <a:gd name="T57" fmla="*/ 2147483647 h 148"/>
              <a:gd name="T58" fmla="*/ 2147483647 w 257"/>
              <a:gd name="T59" fmla="*/ 2147483647 h 148"/>
              <a:gd name="T60" fmla="*/ 2147483647 w 257"/>
              <a:gd name="T61" fmla="*/ 2147483647 h 148"/>
              <a:gd name="T62" fmla="*/ 2147483647 w 257"/>
              <a:gd name="T63" fmla="*/ 2147483647 h 148"/>
              <a:gd name="T64" fmla="*/ 2147483647 w 257"/>
              <a:gd name="T65" fmla="*/ 2147483647 h 148"/>
              <a:gd name="T66" fmla="*/ 2147483647 w 257"/>
              <a:gd name="T67" fmla="*/ 2147483647 h 148"/>
              <a:gd name="T68" fmla="*/ 2147483647 w 257"/>
              <a:gd name="T69" fmla="*/ 2147483647 h 148"/>
              <a:gd name="T70" fmla="*/ 2147483647 w 257"/>
              <a:gd name="T71" fmla="*/ 2147483647 h 148"/>
              <a:gd name="T72" fmla="*/ 2147483647 w 257"/>
              <a:gd name="T73" fmla="*/ 2147483647 h 148"/>
              <a:gd name="T74" fmla="*/ 2147483647 w 257"/>
              <a:gd name="T75" fmla="*/ 2147483647 h 148"/>
              <a:gd name="T76" fmla="*/ 2147483647 w 257"/>
              <a:gd name="T77" fmla="*/ 2147483647 h 148"/>
              <a:gd name="T78" fmla="*/ 2147483647 w 257"/>
              <a:gd name="T79" fmla="*/ 2147483647 h 148"/>
              <a:gd name="T80" fmla="*/ 2147483647 w 257"/>
              <a:gd name="T81" fmla="*/ 2147483647 h 148"/>
              <a:gd name="T82" fmla="*/ 2147483647 w 257"/>
              <a:gd name="T83" fmla="*/ 2147483647 h 148"/>
              <a:gd name="T84" fmla="*/ 2147483647 w 257"/>
              <a:gd name="T85" fmla="*/ 2147483647 h 148"/>
              <a:gd name="T86" fmla="*/ 2147483647 w 257"/>
              <a:gd name="T87" fmla="*/ 2147483647 h 148"/>
              <a:gd name="T88" fmla="*/ 2147483647 w 257"/>
              <a:gd name="T89" fmla="*/ 2147483647 h 148"/>
              <a:gd name="T90" fmla="*/ 2147483647 w 257"/>
              <a:gd name="T91" fmla="*/ 2147483647 h 148"/>
              <a:gd name="T92" fmla="*/ 2147483647 w 257"/>
              <a:gd name="T93" fmla="*/ 2147483647 h 148"/>
              <a:gd name="T94" fmla="*/ 2147483647 w 257"/>
              <a:gd name="T95" fmla="*/ 2147483647 h 148"/>
              <a:gd name="T96" fmla="*/ 2147483647 w 257"/>
              <a:gd name="T97" fmla="*/ 2147483647 h 148"/>
              <a:gd name="T98" fmla="*/ 2147483647 w 257"/>
              <a:gd name="T99" fmla="*/ 2147483647 h 148"/>
              <a:gd name="T100" fmla="*/ 2147483647 w 257"/>
              <a:gd name="T101" fmla="*/ 2147483647 h 148"/>
              <a:gd name="T102" fmla="*/ 2147483647 w 257"/>
              <a:gd name="T103" fmla="*/ 2147483647 h 148"/>
              <a:gd name="T104" fmla="*/ 2147483647 w 257"/>
              <a:gd name="T105" fmla="*/ 2147483647 h 148"/>
              <a:gd name="T106" fmla="*/ 2147483647 w 257"/>
              <a:gd name="T107" fmla="*/ 2147483647 h 1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7"/>
              <a:gd name="T163" fmla="*/ 0 h 148"/>
              <a:gd name="T164" fmla="*/ 257 w 257"/>
              <a:gd name="T165" fmla="*/ 148 h 1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7" h="148">
                <a:moveTo>
                  <a:pt x="94" y="111"/>
                </a:moveTo>
                <a:lnTo>
                  <a:pt x="102" y="111"/>
                </a:lnTo>
                <a:lnTo>
                  <a:pt x="115" y="110"/>
                </a:lnTo>
                <a:lnTo>
                  <a:pt x="106" y="102"/>
                </a:lnTo>
                <a:lnTo>
                  <a:pt x="100" y="90"/>
                </a:lnTo>
                <a:lnTo>
                  <a:pt x="94" y="81"/>
                </a:lnTo>
                <a:lnTo>
                  <a:pt x="84" y="77"/>
                </a:lnTo>
                <a:lnTo>
                  <a:pt x="71" y="69"/>
                </a:lnTo>
                <a:lnTo>
                  <a:pt x="60" y="77"/>
                </a:lnTo>
                <a:lnTo>
                  <a:pt x="58" y="79"/>
                </a:lnTo>
                <a:lnTo>
                  <a:pt x="50" y="83"/>
                </a:lnTo>
                <a:lnTo>
                  <a:pt x="40" y="87"/>
                </a:lnTo>
                <a:lnTo>
                  <a:pt x="25" y="83"/>
                </a:lnTo>
                <a:lnTo>
                  <a:pt x="6" y="79"/>
                </a:lnTo>
                <a:lnTo>
                  <a:pt x="0" y="73"/>
                </a:lnTo>
                <a:lnTo>
                  <a:pt x="2" y="65"/>
                </a:lnTo>
                <a:lnTo>
                  <a:pt x="2" y="56"/>
                </a:lnTo>
                <a:lnTo>
                  <a:pt x="0" y="56"/>
                </a:lnTo>
                <a:lnTo>
                  <a:pt x="2" y="58"/>
                </a:lnTo>
                <a:lnTo>
                  <a:pt x="2" y="50"/>
                </a:lnTo>
                <a:lnTo>
                  <a:pt x="6" y="42"/>
                </a:lnTo>
                <a:lnTo>
                  <a:pt x="12" y="37"/>
                </a:lnTo>
                <a:lnTo>
                  <a:pt x="15" y="31"/>
                </a:lnTo>
                <a:lnTo>
                  <a:pt x="12" y="25"/>
                </a:lnTo>
                <a:lnTo>
                  <a:pt x="6" y="17"/>
                </a:lnTo>
                <a:lnTo>
                  <a:pt x="15" y="10"/>
                </a:lnTo>
                <a:lnTo>
                  <a:pt x="31" y="6"/>
                </a:lnTo>
                <a:lnTo>
                  <a:pt x="50" y="8"/>
                </a:lnTo>
                <a:lnTo>
                  <a:pt x="69" y="12"/>
                </a:lnTo>
                <a:lnTo>
                  <a:pt x="84" y="12"/>
                </a:lnTo>
                <a:lnTo>
                  <a:pt x="98" y="16"/>
                </a:lnTo>
                <a:lnTo>
                  <a:pt x="113" y="19"/>
                </a:lnTo>
                <a:lnTo>
                  <a:pt x="113" y="12"/>
                </a:lnTo>
                <a:lnTo>
                  <a:pt x="115" y="4"/>
                </a:lnTo>
                <a:lnTo>
                  <a:pt x="125" y="4"/>
                </a:lnTo>
                <a:lnTo>
                  <a:pt x="134" y="4"/>
                </a:lnTo>
                <a:lnTo>
                  <a:pt x="142" y="0"/>
                </a:lnTo>
                <a:lnTo>
                  <a:pt x="154" y="0"/>
                </a:lnTo>
                <a:lnTo>
                  <a:pt x="161" y="4"/>
                </a:lnTo>
                <a:lnTo>
                  <a:pt x="169" y="10"/>
                </a:lnTo>
                <a:lnTo>
                  <a:pt x="167" y="19"/>
                </a:lnTo>
                <a:lnTo>
                  <a:pt x="180" y="21"/>
                </a:lnTo>
                <a:lnTo>
                  <a:pt x="186" y="35"/>
                </a:lnTo>
                <a:lnTo>
                  <a:pt x="196" y="33"/>
                </a:lnTo>
                <a:lnTo>
                  <a:pt x="202" y="39"/>
                </a:lnTo>
                <a:lnTo>
                  <a:pt x="211" y="37"/>
                </a:lnTo>
                <a:lnTo>
                  <a:pt x="223" y="44"/>
                </a:lnTo>
                <a:lnTo>
                  <a:pt x="234" y="44"/>
                </a:lnTo>
                <a:lnTo>
                  <a:pt x="246" y="50"/>
                </a:lnTo>
                <a:lnTo>
                  <a:pt x="257" y="54"/>
                </a:lnTo>
                <a:lnTo>
                  <a:pt x="255" y="63"/>
                </a:lnTo>
                <a:lnTo>
                  <a:pt x="255" y="75"/>
                </a:lnTo>
                <a:lnTo>
                  <a:pt x="257" y="85"/>
                </a:lnTo>
                <a:lnTo>
                  <a:pt x="249" y="85"/>
                </a:lnTo>
                <a:lnTo>
                  <a:pt x="236" y="87"/>
                </a:lnTo>
                <a:lnTo>
                  <a:pt x="234" y="96"/>
                </a:lnTo>
                <a:lnTo>
                  <a:pt x="228" y="100"/>
                </a:lnTo>
                <a:lnTo>
                  <a:pt x="215" y="102"/>
                </a:lnTo>
                <a:lnTo>
                  <a:pt x="202" y="104"/>
                </a:lnTo>
                <a:lnTo>
                  <a:pt x="198" y="108"/>
                </a:lnTo>
                <a:lnTo>
                  <a:pt x="192" y="110"/>
                </a:lnTo>
                <a:lnTo>
                  <a:pt x="190" y="113"/>
                </a:lnTo>
                <a:lnTo>
                  <a:pt x="188" y="117"/>
                </a:lnTo>
                <a:lnTo>
                  <a:pt x="190" y="121"/>
                </a:lnTo>
                <a:lnTo>
                  <a:pt x="190" y="125"/>
                </a:lnTo>
                <a:lnTo>
                  <a:pt x="192" y="127"/>
                </a:lnTo>
                <a:lnTo>
                  <a:pt x="196" y="129"/>
                </a:lnTo>
                <a:lnTo>
                  <a:pt x="207" y="127"/>
                </a:lnTo>
                <a:lnTo>
                  <a:pt x="219" y="125"/>
                </a:lnTo>
                <a:lnTo>
                  <a:pt x="211" y="133"/>
                </a:lnTo>
                <a:lnTo>
                  <a:pt x="205" y="140"/>
                </a:lnTo>
                <a:lnTo>
                  <a:pt x="203" y="134"/>
                </a:lnTo>
                <a:lnTo>
                  <a:pt x="202" y="133"/>
                </a:lnTo>
                <a:lnTo>
                  <a:pt x="198" y="131"/>
                </a:lnTo>
                <a:lnTo>
                  <a:pt x="196" y="131"/>
                </a:lnTo>
                <a:lnTo>
                  <a:pt x="188" y="140"/>
                </a:lnTo>
                <a:lnTo>
                  <a:pt x="178" y="148"/>
                </a:lnTo>
                <a:lnTo>
                  <a:pt x="173" y="146"/>
                </a:lnTo>
                <a:lnTo>
                  <a:pt x="169" y="142"/>
                </a:lnTo>
                <a:lnTo>
                  <a:pt x="169" y="136"/>
                </a:lnTo>
                <a:lnTo>
                  <a:pt x="169" y="131"/>
                </a:lnTo>
                <a:lnTo>
                  <a:pt x="159" y="127"/>
                </a:lnTo>
                <a:lnTo>
                  <a:pt x="152" y="123"/>
                </a:lnTo>
                <a:lnTo>
                  <a:pt x="169" y="119"/>
                </a:lnTo>
                <a:lnTo>
                  <a:pt x="182" y="117"/>
                </a:lnTo>
                <a:lnTo>
                  <a:pt x="150" y="117"/>
                </a:lnTo>
                <a:lnTo>
                  <a:pt x="144" y="113"/>
                </a:lnTo>
                <a:lnTo>
                  <a:pt x="136" y="110"/>
                </a:lnTo>
                <a:lnTo>
                  <a:pt x="129" y="108"/>
                </a:lnTo>
                <a:lnTo>
                  <a:pt x="123" y="106"/>
                </a:lnTo>
                <a:lnTo>
                  <a:pt x="117" y="117"/>
                </a:lnTo>
                <a:lnTo>
                  <a:pt x="109" y="129"/>
                </a:lnTo>
                <a:lnTo>
                  <a:pt x="104" y="127"/>
                </a:lnTo>
                <a:lnTo>
                  <a:pt x="98" y="127"/>
                </a:lnTo>
                <a:lnTo>
                  <a:pt x="94" y="123"/>
                </a:lnTo>
                <a:lnTo>
                  <a:pt x="90" y="119"/>
                </a:lnTo>
                <a:lnTo>
                  <a:pt x="94" y="111"/>
                </a:lnTo>
              </a:path>
            </a:pathLst>
          </a:custGeom>
          <a:solidFill>
            <a:srgbClr val="FFCC66"/>
          </a:solidFill>
          <a:ln w="0">
            <a:solidFill>
              <a:srgbClr val="6600FF"/>
            </a:solidFill>
            <a:round/>
            <a:headEnd/>
            <a:tailEnd/>
          </a:ln>
        </p:spPr>
        <p:txBody>
          <a:bodyPr/>
          <a:lstStyle/>
          <a:p>
            <a:endParaRPr lang="it-IT"/>
          </a:p>
        </p:txBody>
      </p:sp>
      <p:sp>
        <p:nvSpPr>
          <p:cNvPr id="15850" name="Freeform 818"/>
          <p:cNvSpPr>
            <a:spLocks noChangeAspect="1"/>
          </p:cNvSpPr>
          <p:nvPr/>
        </p:nvSpPr>
        <p:spPr bwMode="auto">
          <a:xfrm>
            <a:off x="5137150" y="2868613"/>
            <a:ext cx="179388" cy="84137"/>
          </a:xfrm>
          <a:custGeom>
            <a:avLst/>
            <a:gdLst>
              <a:gd name="T0" fmla="*/ 2147483647 w 106"/>
              <a:gd name="T1" fmla="*/ 2147483647 h 50"/>
              <a:gd name="T2" fmla="*/ 2147483647 w 106"/>
              <a:gd name="T3" fmla="*/ 2147483647 h 50"/>
              <a:gd name="T4" fmla="*/ 2147483647 w 106"/>
              <a:gd name="T5" fmla="*/ 2147483647 h 50"/>
              <a:gd name="T6" fmla="*/ 2147483647 w 106"/>
              <a:gd name="T7" fmla="*/ 2147483647 h 50"/>
              <a:gd name="T8" fmla="*/ 2147483647 w 106"/>
              <a:gd name="T9" fmla="*/ 2147483647 h 50"/>
              <a:gd name="T10" fmla="*/ 2147483647 w 106"/>
              <a:gd name="T11" fmla="*/ 2147483647 h 50"/>
              <a:gd name="T12" fmla="*/ 2147483647 w 106"/>
              <a:gd name="T13" fmla="*/ 2147483647 h 50"/>
              <a:gd name="T14" fmla="*/ 2147483647 w 106"/>
              <a:gd name="T15" fmla="*/ 2147483647 h 50"/>
              <a:gd name="T16" fmla="*/ 2147483647 w 106"/>
              <a:gd name="T17" fmla="*/ 2147483647 h 50"/>
              <a:gd name="T18" fmla="*/ 2147483647 w 106"/>
              <a:gd name="T19" fmla="*/ 2147483647 h 50"/>
              <a:gd name="T20" fmla="*/ 2147483647 w 106"/>
              <a:gd name="T21" fmla="*/ 2147483647 h 50"/>
              <a:gd name="T22" fmla="*/ 2147483647 w 106"/>
              <a:gd name="T23" fmla="*/ 2147483647 h 50"/>
              <a:gd name="T24" fmla="*/ 2147483647 w 106"/>
              <a:gd name="T25" fmla="*/ 2147483647 h 50"/>
              <a:gd name="T26" fmla="*/ 2147483647 w 106"/>
              <a:gd name="T27" fmla="*/ 2147483647 h 50"/>
              <a:gd name="T28" fmla="*/ 2147483647 w 106"/>
              <a:gd name="T29" fmla="*/ 2147483647 h 50"/>
              <a:gd name="T30" fmla="*/ 0 w 106"/>
              <a:gd name="T31" fmla="*/ 0 h 50"/>
              <a:gd name="T32" fmla="*/ 2147483647 w 106"/>
              <a:gd name="T33" fmla="*/ 2147483647 h 50"/>
              <a:gd name="T34" fmla="*/ 2147483647 w 106"/>
              <a:gd name="T35" fmla="*/ 2147483647 h 50"/>
              <a:gd name="T36" fmla="*/ 2147483647 w 106"/>
              <a:gd name="T37" fmla="*/ 2147483647 h 50"/>
              <a:gd name="T38" fmla="*/ 2147483647 w 106"/>
              <a:gd name="T39" fmla="*/ 2147483647 h 50"/>
              <a:gd name="T40" fmla="*/ 2147483647 w 106"/>
              <a:gd name="T41" fmla="*/ 2147483647 h 50"/>
              <a:gd name="T42" fmla="*/ 2147483647 w 106"/>
              <a:gd name="T43" fmla="*/ 2147483647 h 50"/>
              <a:gd name="T44" fmla="*/ 2147483647 w 106"/>
              <a:gd name="T45" fmla="*/ 2147483647 h 50"/>
              <a:gd name="T46" fmla="*/ 2147483647 w 106"/>
              <a:gd name="T47" fmla="*/ 2147483647 h 50"/>
              <a:gd name="T48" fmla="*/ 2147483647 w 106"/>
              <a:gd name="T49" fmla="*/ 2147483647 h 50"/>
              <a:gd name="T50" fmla="*/ 2147483647 w 106"/>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6"/>
              <a:gd name="T79" fmla="*/ 0 h 50"/>
              <a:gd name="T80" fmla="*/ 106 w 106"/>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6" h="50">
                <a:moveTo>
                  <a:pt x="100" y="29"/>
                </a:moveTo>
                <a:lnTo>
                  <a:pt x="106" y="50"/>
                </a:lnTo>
                <a:lnTo>
                  <a:pt x="96" y="44"/>
                </a:lnTo>
                <a:lnTo>
                  <a:pt x="90" y="41"/>
                </a:lnTo>
                <a:lnTo>
                  <a:pt x="79" y="44"/>
                </a:lnTo>
                <a:lnTo>
                  <a:pt x="69" y="44"/>
                </a:lnTo>
                <a:lnTo>
                  <a:pt x="69" y="42"/>
                </a:lnTo>
                <a:lnTo>
                  <a:pt x="67" y="42"/>
                </a:lnTo>
                <a:lnTo>
                  <a:pt x="60" y="39"/>
                </a:lnTo>
                <a:lnTo>
                  <a:pt x="50" y="37"/>
                </a:lnTo>
                <a:lnTo>
                  <a:pt x="39" y="37"/>
                </a:lnTo>
                <a:lnTo>
                  <a:pt x="25" y="35"/>
                </a:lnTo>
                <a:lnTo>
                  <a:pt x="23" y="23"/>
                </a:lnTo>
                <a:lnTo>
                  <a:pt x="18" y="12"/>
                </a:lnTo>
                <a:lnTo>
                  <a:pt x="10" y="6"/>
                </a:lnTo>
                <a:lnTo>
                  <a:pt x="0" y="0"/>
                </a:lnTo>
                <a:lnTo>
                  <a:pt x="4" y="2"/>
                </a:lnTo>
                <a:lnTo>
                  <a:pt x="18" y="6"/>
                </a:lnTo>
                <a:lnTo>
                  <a:pt x="33" y="10"/>
                </a:lnTo>
                <a:lnTo>
                  <a:pt x="41" y="6"/>
                </a:lnTo>
                <a:lnTo>
                  <a:pt x="52" y="12"/>
                </a:lnTo>
                <a:lnTo>
                  <a:pt x="64" y="18"/>
                </a:lnTo>
                <a:lnTo>
                  <a:pt x="73" y="14"/>
                </a:lnTo>
                <a:lnTo>
                  <a:pt x="87" y="18"/>
                </a:lnTo>
                <a:lnTo>
                  <a:pt x="94" y="27"/>
                </a:lnTo>
                <a:lnTo>
                  <a:pt x="100" y="29"/>
                </a:lnTo>
                <a:close/>
              </a:path>
            </a:pathLst>
          </a:custGeom>
          <a:solidFill>
            <a:srgbClr val="FFCC66"/>
          </a:solidFill>
          <a:ln w="9525">
            <a:noFill/>
            <a:round/>
            <a:headEnd/>
            <a:tailEnd/>
          </a:ln>
        </p:spPr>
        <p:txBody>
          <a:bodyPr/>
          <a:lstStyle/>
          <a:p>
            <a:endParaRPr lang="it-IT"/>
          </a:p>
        </p:txBody>
      </p:sp>
      <p:sp>
        <p:nvSpPr>
          <p:cNvPr id="15851" name="Freeform 819"/>
          <p:cNvSpPr>
            <a:spLocks noChangeAspect="1"/>
          </p:cNvSpPr>
          <p:nvPr/>
        </p:nvSpPr>
        <p:spPr bwMode="auto">
          <a:xfrm>
            <a:off x="5137150" y="2868613"/>
            <a:ext cx="179388" cy="84137"/>
          </a:xfrm>
          <a:custGeom>
            <a:avLst/>
            <a:gdLst>
              <a:gd name="T0" fmla="*/ 2147483647 w 106"/>
              <a:gd name="T1" fmla="*/ 2147483647 h 50"/>
              <a:gd name="T2" fmla="*/ 2147483647 w 106"/>
              <a:gd name="T3" fmla="*/ 2147483647 h 50"/>
              <a:gd name="T4" fmla="*/ 2147483647 w 106"/>
              <a:gd name="T5" fmla="*/ 2147483647 h 50"/>
              <a:gd name="T6" fmla="*/ 2147483647 w 106"/>
              <a:gd name="T7" fmla="*/ 2147483647 h 50"/>
              <a:gd name="T8" fmla="*/ 2147483647 w 106"/>
              <a:gd name="T9" fmla="*/ 2147483647 h 50"/>
              <a:gd name="T10" fmla="*/ 2147483647 w 106"/>
              <a:gd name="T11" fmla="*/ 2147483647 h 50"/>
              <a:gd name="T12" fmla="*/ 2147483647 w 106"/>
              <a:gd name="T13" fmla="*/ 2147483647 h 50"/>
              <a:gd name="T14" fmla="*/ 2147483647 w 106"/>
              <a:gd name="T15" fmla="*/ 2147483647 h 50"/>
              <a:gd name="T16" fmla="*/ 2147483647 w 106"/>
              <a:gd name="T17" fmla="*/ 2147483647 h 50"/>
              <a:gd name="T18" fmla="*/ 2147483647 w 106"/>
              <a:gd name="T19" fmla="*/ 2147483647 h 50"/>
              <a:gd name="T20" fmla="*/ 2147483647 w 106"/>
              <a:gd name="T21" fmla="*/ 2147483647 h 50"/>
              <a:gd name="T22" fmla="*/ 2147483647 w 106"/>
              <a:gd name="T23" fmla="*/ 2147483647 h 50"/>
              <a:gd name="T24" fmla="*/ 2147483647 w 106"/>
              <a:gd name="T25" fmla="*/ 2147483647 h 50"/>
              <a:gd name="T26" fmla="*/ 2147483647 w 106"/>
              <a:gd name="T27" fmla="*/ 2147483647 h 50"/>
              <a:gd name="T28" fmla="*/ 2147483647 w 106"/>
              <a:gd name="T29" fmla="*/ 2147483647 h 50"/>
              <a:gd name="T30" fmla="*/ 2147483647 w 106"/>
              <a:gd name="T31" fmla="*/ 2147483647 h 50"/>
              <a:gd name="T32" fmla="*/ 0 w 106"/>
              <a:gd name="T33" fmla="*/ 0 h 50"/>
              <a:gd name="T34" fmla="*/ 0 w 106"/>
              <a:gd name="T35" fmla="*/ 0 h 50"/>
              <a:gd name="T36" fmla="*/ 2147483647 w 106"/>
              <a:gd name="T37" fmla="*/ 2147483647 h 50"/>
              <a:gd name="T38" fmla="*/ 2147483647 w 106"/>
              <a:gd name="T39" fmla="*/ 2147483647 h 50"/>
              <a:gd name="T40" fmla="*/ 2147483647 w 106"/>
              <a:gd name="T41" fmla="*/ 2147483647 h 50"/>
              <a:gd name="T42" fmla="*/ 2147483647 w 106"/>
              <a:gd name="T43" fmla="*/ 2147483647 h 50"/>
              <a:gd name="T44" fmla="*/ 2147483647 w 106"/>
              <a:gd name="T45" fmla="*/ 2147483647 h 50"/>
              <a:gd name="T46" fmla="*/ 2147483647 w 106"/>
              <a:gd name="T47" fmla="*/ 2147483647 h 50"/>
              <a:gd name="T48" fmla="*/ 2147483647 w 106"/>
              <a:gd name="T49" fmla="*/ 2147483647 h 50"/>
              <a:gd name="T50" fmla="*/ 2147483647 w 106"/>
              <a:gd name="T51" fmla="*/ 2147483647 h 50"/>
              <a:gd name="T52" fmla="*/ 2147483647 w 106"/>
              <a:gd name="T53" fmla="*/ 2147483647 h 50"/>
              <a:gd name="T54" fmla="*/ 2147483647 w 106"/>
              <a:gd name="T55" fmla="*/ 2147483647 h 50"/>
              <a:gd name="T56" fmla="*/ 2147483647 w 106"/>
              <a:gd name="T57" fmla="*/ 2147483647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
              <a:gd name="T88" fmla="*/ 0 h 50"/>
              <a:gd name="T89" fmla="*/ 106 w 106"/>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 h="50">
                <a:moveTo>
                  <a:pt x="100" y="29"/>
                </a:moveTo>
                <a:lnTo>
                  <a:pt x="106" y="50"/>
                </a:lnTo>
                <a:lnTo>
                  <a:pt x="96" y="44"/>
                </a:lnTo>
                <a:lnTo>
                  <a:pt x="90" y="41"/>
                </a:lnTo>
                <a:lnTo>
                  <a:pt x="79" y="44"/>
                </a:lnTo>
                <a:lnTo>
                  <a:pt x="69" y="44"/>
                </a:lnTo>
                <a:lnTo>
                  <a:pt x="69" y="42"/>
                </a:lnTo>
                <a:lnTo>
                  <a:pt x="67" y="42"/>
                </a:lnTo>
                <a:lnTo>
                  <a:pt x="60" y="39"/>
                </a:lnTo>
                <a:lnTo>
                  <a:pt x="50" y="37"/>
                </a:lnTo>
                <a:lnTo>
                  <a:pt x="39" y="37"/>
                </a:lnTo>
                <a:lnTo>
                  <a:pt x="25" y="35"/>
                </a:lnTo>
                <a:lnTo>
                  <a:pt x="23" y="23"/>
                </a:lnTo>
                <a:lnTo>
                  <a:pt x="18" y="12"/>
                </a:lnTo>
                <a:lnTo>
                  <a:pt x="10" y="6"/>
                </a:lnTo>
                <a:lnTo>
                  <a:pt x="0" y="0"/>
                </a:lnTo>
                <a:lnTo>
                  <a:pt x="4" y="2"/>
                </a:lnTo>
                <a:lnTo>
                  <a:pt x="18" y="6"/>
                </a:lnTo>
                <a:lnTo>
                  <a:pt x="33" y="10"/>
                </a:lnTo>
                <a:lnTo>
                  <a:pt x="41" y="6"/>
                </a:lnTo>
                <a:lnTo>
                  <a:pt x="52" y="12"/>
                </a:lnTo>
                <a:lnTo>
                  <a:pt x="64" y="18"/>
                </a:lnTo>
                <a:lnTo>
                  <a:pt x="73" y="14"/>
                </a:lnTo>
                <a:lnTo>
                  <a:pt x="87" y="18"/>
                </a:lnTo>
                <a:lnTo>
                  <a:pt x="94" y="27"/>
                </a:lnTo>
                <a:lnTo>
                  <a:pt x="100" y="29"/>
                </a:lnTo>
              </a:path>
            </a:pathLst>
          </a:custGeom>
          <a:solidFill>
            <a:srgbClr val="FFCC66"/>
          </a:solidFill>
          <a:ln w="0">
            <a:solidFill>
              <a:srgbClr val="6600FF"/>
            </a:solidFill>
            <a:round/>
            <a:headEnd/>
            <a:tailEnd/>
          </a:ln>
        </p:spPr>
        <p:txBody>
          <a:bodyPr/>
          <a:lstStyle/>
          <a:p>
            <a:endParaRPr lang="it-IT"/>
          </a:p>
        </p:txBody>
      </p:sp>
      <p:sp>
        <p:nvSpPr>
          <p:cNvPr id="15852" name="Freeform 820"/>
          <p:cNvSpPr>
            <a:spLocks noChangeAspect="1"/>
          </p:cNvSpPr>
          <p:nvPr/>
        </p:nvSpPr>
        <p:spPr bwMode="auto">
          <a:xfrm>
            <a:off x="5280025" y="2914650"/>
            <a:ext cx="136525" cy="106363"/>
          </a:xfrm>
          <a:custGeom>
            <a:avLst/>
            <a:gdLst>
              <a:gd name="T0" fmla="*/ 0 w 80"/>
              <a:gd name="T1" fmla="*/ 2147483647 h 63"/>
              <a:gd name="T2" fmla="*/ 2147483647 w 80"/>
              <a:gd name="T3" fmla="*/ 2147483647 h 63"/>
              <a:gd name="T4" fmla="*/ 2147483647 w 80"/>
              <a:gd name="T5" fmla="*/ 2147483647 h 63"/>
              <a:gd name="T6" fmla="*/ 2147483647 w 80"/>
              <a:gd name="T7" fmla="*/ 2147483647 h 63"/>
              <a:gd name="T8" fmla="*/ 2147483647 w 80"/>
              <a:gd name="T9" fmla="*/ 2147483647 h 63"/>
              <a:gd name="T10" fmla="*/ 2147483647 w 80"/>
              <a:gd name="T11" fmla="*/ 2147483647 h 63"/>
              <a:gd name="T12" fmla="*/ 2147483647 w 80"/>
              <a:gd name="T13" fmla="*/ 2147483647 h 63"/>
              <a:gd name="T14" fmla="*/ 2147483647 w 80"/>
              <a:gd name="T15" fmla="*/ 2147483647 h 63"/>
              <a:gd name="T16" fmla="*/ 2147483647 w 80"/>
              <a:gd name="T17" fmla="*/ 2147483647 h 63"/>
              <a:gd name="T18" fmla="*/ 2147483647 w 80"/>
              <a:gd name="T19" fmla="*/ 2147483647 h 63"/>
              <a:gd name="T20" fmla="*/ 2147483647 w 80"/>
              <a:gd name="T21" fmla="*/ 2147483647 h 63"/>
              <a:gd name="T22" fmla="*/ 2147483647 w 80"/>
              <a:gd name="T23" fmla="*/ 2147483647 h 63"/>
              <a:gd name="T24" fmla="*/ 2147483647 w 80"/>
              <a:gd name="T25" fmla="*/ 2147483647 h 63"/>
              <a:gd name="T26" fmla="*/ 2147483647 w 80"/>
              <a:gd name="T27" fmla="*/ 2147483647 h 63"/>
              <a:gd name="T28" fmla="*/ 2147483647 w 80"/>
              <a:gd name="T29" fmla="*/ 2147483647 h 63"/>
              <a:gd name="T30" fmla="*/ 2147483647 w 80"/>
              <a:gd name="T31" fmla="*/ 2147483647 h 63"/>
              <a:gd name="T32" fmla="*/ 2147483647 w 80"/>
              <a:gd name="T33" fmla="*/ 2147483647 h 63"/>
              <a:gd name="T34" fmla="*/ 2147483647 w 80"/>
              <a:gd name="T35" fmla="*/ 2147483647 h 63"/>
              <a:gd name="T36" fmla="*/ 2147483647 w 80"/>
              <a:gd name="T37" fmla="*/ 2147483647 h 63"/>
              <a:gd name="T38" fmla="*/ 2147483647 w 80"/>
              <a:gd name="T39" fmla="*/ 2147483647 h 63"/>
              <a:gd name="T40" fmla="*/ 2147483647 w 80"/>
              <a:gd name="T41" fmla="*/ 2147483647 h 63"/>
              <a:gd name="T42" fmla="*/ 2147483647 w 80"/>
              <a:gd name="T43" fmla="*/ 2147483647 h 63"/>
              <a:gd name="T44" fmla="*/ 2147483647 w 80"/>
              <a:gd name="T45" fmla="*/ 2147483647 h 63"/>
              <a:gd name="T46" fmla="*/ 2147483647 w 80"/>
              <a:gd name="T47" fmla="*/ 2147483647 h 63"/>
              <a:gd name="T48" fmla="*/ 2147483647 w 80"/>
              <a:gd name="T49" fmla="*/ 2147483647 h 63"/>
              <a:gd name="T50" fmla="*/ 2147483647 w 80"/>
              <a:gd name="T51" fmla="*/ 2147483647 h 63"/>
              <a:gd name="T52" fmla="*/ 2147483647 w 80"/>
              <a:gd name="T53" fmla="*/ 2147483647 h 63"/>
              <a:gd name="T54" fmla="*/ 2147483647 w 80"/>
              <a:gd name="T55" fmla="*/ 2147483647 h 63"/>
              <a:gd name="T56" fmla="*/ 2147483647 w 80"/>
              <a:gd name="T57" fmla="*/ 0 h 63"/>
              <a:gd name="T58" fmla="*/ 2147483647 w 80"/>
              <a:gd name="T59" fmla="*/ 2147483647 h 63"/>
              <a:gd name="T60" fmla="*/ 2147483647 w 80"/>
              <a:gd name="T61" fmla="*/ 2147483647 h 63"/>
              <a:gd name="T62" fmla="*/ 2147483647 w 80"/>
              <a:gd name="T63" fmla="*/ 2147483647 h 63"/>
              <a:gd name="T64" fmla="*/ 2147483647 w 80"/>
              <a:gd name="T65" fmla="*/ 2147483647 h 63"/>
              <a:gd name="T66" fmla="*/ 0 w 80"/>
              <a:gd name="T67" fmla="*/ 2147483647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63"/>
              <a:gd name="T104" fmla="*/ 80 w 80"/>
              <a:gd name="T105" fmla="*/ 63 h 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63">
                <a:moveTo>
                  <a:pt x="0" y="15"/>
                </a:moveTo>
                <a:lnTo>
                  <a:pt x="9" y="29"/>
                </a:lnTo>
                <a:lnTo>
                  <a:pt x="11" y="38"/>
                </a:lnTo>
                <a:lnTo>
                  <a:pt x="15" y="44"/>
                </a:lnTo>
                <a:lnTo>
                  <a:pt x="17" y="54"/>
                </a:lnTo>
                <a:lnTo>
                  <a:pt x="17" y="56"/>
                </a:lnTo>
                <a:lnTo>
                  <a:pt x="30" y="62"/>
                </a:lnTo>
                <a:lnTo>
                  <a:pt x="40" y="63"/>
                </a:lnTo>
                <a:lnTo>
                  <a:pt x="46" y="54"/>
                </a:lnTo>
                <a:lnTo>
                  <a:pt x="55" y="42"/>
                </a:lnTo>
                <a:lnTo>
                  <a:pt x="61" y="42"/>
                </a:lnTo>
                <a:lnTo>
                  <a:pt x="65" y="44"/>
                </a:lnTo>
                <a:lnTo>
                  <a:pt x="67" y="44"/>
                </a:lnTo>
                <a:lnTo>
                  <a:pt x="67" y="46"/>
                </a:lnTo>
                <a:lnTo>
                  <a:pt x="67" y="50"/>
                </a:lnTo>
                <a:lnTo>
                  <a:pt x="67" y="52"/>
                </a:lnTo>
                <a:lnTo>
                  <a:pt x="69" y="42"/>
                </a:lnTo>
                <a:lnTo>
                  <a:pt x="71" y="37"/>
                </a:lnTo>
                <a:lnTo>
                  <a:pt x="76" y="35"/>
                </a:lnTo>
                <a:lnTo>
                  <a:pt x="80" y="31"/>
                </a:lnTo>
                <a:lnTo>
                  <a:pt x="74" y="23"/>
                </a:lnTo>
                <a:lnTo>
                  <a:pt x="67" y="17"/>
                </a:lnTo>
                <a:lnTo>
                  <a:pt x="59" y="14"/>
                </a:lnTo>
                <a:lnTo>
                  <a:pt x="51" y="10"/>
                </a:lnTo>
                <a:lnTo>
                  <a:pt x="50" y="10"/>
                </a:lnTo>
                <a:lnTo>
                  <a:pt x="42" y="19"/>
                </a:lnTo>
                <a:lnTo>
                  <a:pt x="32" y="14"/>
                </a:lnTo>
                <a:lnTo>
                  <a:pt x="21" y="6"/>
                </a:lnTo>
                <a:lnTo>
                  <a:pt x="9" y="0"/>
                </a:lnTo>
                <a:lnTo>
                  <a:pt x="15" y="2"/>
                </a:lnTo>
                <a:lnTo>
                  <a:pt x="21" y="23"/>
                </a:lnTo>
                <a:lnTo>
                  <a:pt x="11" y="17"/>
                </a:lnTo>
                <a:lnTo>
                  <a:pt x="5" y="14"/>
                </a:lnTo>
                <a:lnTo>
                  <a:pt x="0" y="15"/>
                </a:lnTo>
                <a:close/>
              </a:path>
            </a:pathLst>
          </a:custGeom>
          <a:solidFill>
            <a:srgbClr val="FFCC66"/>
          </a:solidFill>
          <a:ln w="9525">
            <a:noFill/>
            <a:round/>
            <a:headEnd/>
            <a:tailEnd/>
          </a:ln>
        </p:spPr>
        <p:txBody>
          <a:bodyPr/>
          <a:lstStyle/>
          <a:p>
            <a:endParaRPr lang="it-IT"/>
          </a:p>
        </p:txBody>
      </p:sp>
      <p:sp>
        <p:nvSpPr>
          <p:cNvPr id="15853" name="Freeform 821"/>
          <p:cNvSpPr>
            <a:spLocks noChangeAspect="1"/>
          </p:cNvSpPr>
          <p:nvPr/>
        </p:nvSpPr>
        <p:spPr bwMode="auto">
          <a:xfrm>
            <a:off x="5280025" y="2914650"/>
            <a:ext cx="136525" cy="106363"/>
          </a:xfrm>
          <a:custGeom>
            <a:avLst/>
            <a:gdLst>
              <a:gd name="T0" fmla="*/ 0 w 80"/>
              <a:gd name="T1" fmla="*/ 2147483647 h 63"/>
              <a:gd name="T2" fmla="*/ 2147483647 w 80"/>
              <a:gd name="T3" fmla="*/ 2147483647 h 63"/>
              <a:gd name="T4" fmla="*/ 2147483647 w 80"/>
              <a:gd name="T5" fmla="*/ 2147483647 h 63"/>
              <a:gd name="T6" fmla="*/ 2147483647 w 80"/>
              <a:gd name="T7" fmla="*/ 2147483647 h 63"/>
              <a:gd name="T8" fmla="*/ 2147483647 w 80"/>
              <a:gd name="T9" fmla="*/ 2147483647 h 63"/>
              <a:gd name="T10" fmla="*/ 2147483647 w 80"/>
              <a:gd name="T11" fmla="*/ 2147483647 h 63"/>
              <a:gd name="T12" fmla="*/ 2147483647 w 80"/>
              <a:gd name="T13" fmla="*/ 2147483647 h 63"/>
              <a:gd name="T14" fmla="*/ 2147483647 w 80"/>
              <a:gd name="T15" fmla="*/ 2147483647 h 63"/>
              <a:gd name="T16" fmla="*/ 2147483647 w 80"/>
              <a:gd name="T17" fmla="*/ 2147483647 h 63"/>
              <a:gd name="T18" fmla="*/ 2147483647 w 80"/>
              <a:gd name="T19" fmla="*/ 2147483647 h 63"/>
              <a:gd name="T20" fmla="*/ 2147483647 w 80"/>
              <a:gd name="T21" fmla="*/ 2147483647 h 63"/>
              <a:gd name="T22" fmla="*/ 2147483647 w 80"/>
              <a:gd name="T23" fmla="*/ 2147483647 h 63"/>
              <a:gd name="T24" fmla="*/ 2147483647 w 80"/>
              <a:gd name="T25" fmla="*/ 2147483647 h 63"/>
              <a:gd name="T26" fmla="*/ 2147483647 w 80"/>
              <a:gd name="T27" fmla="*/ 2147483647 h 63"/>
              <a:gd name="T28" fmla="*/ 2147483647 w 80"/>
              <a:gd name="T29" fmla="*/ 2147483647 h 63"/>
              <a:gd name="T30" fmla="*/ 2147483647 w 80"/>
              <a:gd name="T31" fmla="*/ 2147483647 h 63"/>
              <a:gd name="T32" fmla="*/ 2147483647 w 80"/>
              <a:gd name="T33" fmla="*/ 2147483647 h 63"/>
              <a:gd name="T34" fmla="*/ 2147483647 w 80"/>
              <a:gd name="T35" fmla="*/ 2147483647 h 63"/>
              <a:gd name="T36" fmla="*/ 2147483647 w 80"/>
              <a:gd name="T37" fmla="*/ 2147483647 h 63"/>
              <a:gd name="T38" fmla="*/ 2147483647 w 80"/>
              <a:gd name="T39" fmla="*/ 2147483647 h 63"/>
              <a:gd name="T40" fmla="*/ 2147483647 w 80"/>
              <a:gd name="T41" fmla="*/ 2147483647 h 63"/>
              <a:gd name="T42" fmla="*/ 2147483647 w 80"/>
              <a:gd name="T43" fmla="*/ 2147483647 h 63"/>
              <a:gd name="T44" fmla="*/ 2147483647 w 80"/>
              <a:gd name="T45" fmla="*/ 2147483647 h 63"/>
              <a:gd name="T46" fmla="*/ 2147483647 w 80"/>
              <a:gd name="T47" fmla="*/ 2147483647 h 63"/>
              <a:gd name="T48" fmla="*/ 2147483647 w 80"/>
              <a:gd name="T49" fmla="*/ 2147483647 h 63"/>
              <a:gd name="T50" fmla="*/ 2147483647 w 80"/>
              <a:gd name="T51" fmla="*/ 2147483647 h 63"/>
              <a:gd name="T52" fmla="*/ 2147483647 w 80"/>
              <a:gd name="T53" fmla="*/ 2147483647 h 63"/>
              <a:gd name="T54" fmla="*/ 2147483647 w 80"/>
              <a:gd name="T55" fmla="*/ 2147483647 h 63"/>
              <a:gd name="T56" fmla="*/ 2147483647 w 80"/>
              <a:gd name="T57" fmla="*/ 2147483647 h 63"/>
              <a:gd name="T58" fmla="*/ 2147483647 w 80"/>
              <a:gd name="T59" fmla="*/ 2147483647 h 63"/>
              <a:gd name="T60" fmla="*/ 2147483647 w 80"/>
              <a:gd name="T61" fmla="*/ 0 h 63"/>
              <a:gd name="T62" fmla="*/ 2147483647 w 80"/>
              <a:gd name="T63" fmla="*/ 0 h 63"/>
              <a:gd name="T64" fmla="*/ 2147483647 w 80"/>
              <a:gd name="T65" fmla="*/ 2147483647 h 63"/>
              <a:gd name="T66" fmla="*/ 2147483647 w 80"/>
              <a:gd name="T67" fmla="*/ 2147483647 h 63"/>
              <a:gd name="T68" fmla="*/ 2147483647 w 80"/>
              <a:gd name="T69" fmla="*/ 2147483647 h 63"/>
              <a:gd name="T70" fmla="*/ 2147483647 w 80"/>
              <a:gd name="T71" fmla="*/ 2147483647 h 63"/>
              <a:gd name="T72" fmla="*/ 0 w 80"/>
              <a:gd name="T73" fmla="*/ 2147483647 h 63"/>
              <a:gd name="T74" fmla="*/ 0 w 80"/>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63"/>
              <a:gd name="T116" fmla="*/ 80 w 80"/>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63">
                <a:moveTo>
                  <a:pt x="0" y="15"/>
                </a:moveTo>
                <a:lnTo>
                  <a:pt x="9" y="29"/>
                </a:lnTo>
                <a:lnTo>
                  <a:pt x="11" y="38"/>
                </a:lnTo>
                <a:lnTo>
                  <a:pt x="15" y="44"/>
                </a:lnTo>
                <a:lnTo>
                  <a:pt x="17" y="54"/>
                </a:lnTo>
                <a:lnTo>
                  <a:pt x="17" y="56"/>
                </a:lnTo>
                <a:lnTo>
                  <a:pt x="30" y="62"/>
                </a:lnTo>
                <a:lnTo>
                  <a:pt x="40" y="63"/>
                </a:lnTo>
                <a:lnTo>
                  <a:pt x="46" y="54"/>
                </a:lnTo>
                <a:lnTo>
                  <a:pt x="55" y="42"/>
                </a:lnTo>
                <a:lnTo>
                  <a:pt x="61" y="42"/>
                </a:lnTo>
                <a:lnTo>
                  <a:pt x="65" y="44"/>
                </a:lnTo>
                <a:lnTo>
                  <a:pt x="67" y="44"/>
                </a:lnTo>
                <a:lnTo>
                  <a:pt x="67" y="46"/>
                </a:lnTo>
                <a:lnTo>
                  <a:pt x="67" y="50"/>
                </a:lnTo>
                <a:lnTo>
                  <a:pt x="67" y="52"/>
                </a:lnTo>
                <a:lnTo>
                  <a:pt x="69" y="42"/>
                </a:lnTo>
                <a:lnTo>
                  <a:pt x="71" y="37"/>
                </a:lnTo>
                <a:lnTo>
                  <a:pt x="76" y="35"/>
                </a:lnTo>
                <a:lnTo>
                  <a:pt x="80" y="31"/>
                </a:lnTo>
                <a:lnTo>
                  <a:pt x="74" y="23"/>
                </a:lnTo>
                <a:lnTo>
                  <a:pt x="67" y="17"/>
                </a:lnTo>
                <a:lnTo>
                  <a:pt x="59" y="14"/>
                </a:lnTo>
                <a:lnTo>
                  <a:pt x="51" y="10"/>
                </a:lnTo>
                <a:lnTo>
                  <a:pt x="50" y="10"/>
                </a:lnTo>
                <a:lnTo>
                  <a:pt x="42" y="19"/>
                </a:lnTo>
                <a:lnTo>
                  <a:pt x="32" y="14"/>
                </a:lnTo>
                <a:lnTo>
                  <a:pt x="21" y="6"/>
                </a:lnTo>
                <a:lnTo>
                  <a:pt x="9" y="0"/>
                </a:lnTo>
                <a:lnTo>
                  <a:pt x="15" y="2"/>
                </a:lnTo>
                <a:lnTo>
                  <a:pt x="21" y="23"/>
                </a:lnTo>
                <a:lnTo>
                  <a:pt x="11" y="17"/>
                </a:lnTo>
                <a:lnTo>
                  <a:pt x="5" y="14"/>
                </a:lnTo>
                <a:lnTo>
                  <a:pt x="0" y="15"/>
                </a:lnTo>
                <a:close/>
              </a:path>
            </a:pathLst>
          </a:custGeom>
          <a:solidFill>
            <a:srgbClr val="FFCC66"/>
          </a:solidFill>
          <a:ln w="0">
            <a:solidFill>
              <a:srgbClr val="6600FF"/>
            </a:solidFill>
            <a:round/>
            <a:headEnd/>
            <a:tailEnd/>
          </a:ln>
        </p:spPr>
        <p:txBody>
          <a:bodyPr/>
          <a:lstStyle/>
          <a:p>
            <a:endParaRPr lang="it-IT"/>
          </a:p>
        </p:txBody>
      </p:sp>
      <p:sp>
        <p:nvSpPr>
          <p:cNvPr id="15854" name="Freeform 822"/>
          <p:cNvSpPr>
            <a:spLocks noChangeAspect="1"/>
          </p:cNvSpPr>
          <p:nvPr/>
        </p:nvSpPr>
        <p:spPr bwMode="auto">
          <a:xfrm>
            <a:off x="5253038" y="2940050"/>
            <a:ext cx="55562" cy="69850"/>
          </a:xfrm>
          <a:custGeom>
            <a:avLst/>
            <a:gdLst>
              <a:gd name="T0" fmla="*/ 2147483647 w 33"/>
              <a:gd name="T1" fmla="*/ 0 h 41"/>
              <a:gd name="T2" fmla="*/ 2147483647 w 33"/>
              <a:gd name="T3" fmla="*/ 2147483647 h 41"/>
              <a:gd name="T4" fmla="*/ 2147483647 w 33"/>
              <a:gd name="T5" fmla="*/ 2147483647 h 41"/>
              <a:gd name="T6" fmla="*/ 2147483647 w 33"/>
              <a:gd name="T7" fmla="*/ 2147483647 h 41"/>
              <a:gd name="T8" fmla="*/ 2147483647 w 33"/>
              <a:gd name="T9" fmla="*/ 2147483647 h 41"/>
              <a:gd name="T10" fmla="*/ 2147483647 w 33"/>
              <a:gd name="T11" fmla="*/ 2147483647 h 41"/>
              <a:gd name="T12" fmla="*/ 2147483647 w 33"/>
              <a:gd name="T13" fmla="*/ 2147483647 h 41"/>
              <a:gd name="T14" fmla="*/ 2147483647 w 33"/>
              <a:gd name="T15" fmla="*/ 2147483647 h 41"/>
              <a:gd name="T16" fmla="*/ 2147483647 w 33"/>
              <a:gd name="T17" fmla="*/ 2147483647 h 41"/>
              <a:gd name="T18" fmla="*/ 2147483647 w 33"/>
              <a:gd name="T19" fmla="*/ 2147483647 h 41"/>
              <a:gd name="T20" fmla="*/ 2147483647 w 33"/>
              <a:gd name="T21" fmla="*/ 2147483647 h 41"/>
              <a:gd name="T22" fmla="*/ 2147483647 w 33"/>
              <a:gd name="T23" fmla="*/ 2147483647 h 41"/>
              <a:gd name="T24" fmla="*/ 2147483647 w 33"/>
              <a:gd name="T25" fmla="*/ 2147483647 h 41"/>
              <a:gd name="T26" fmla="*/ 2147483647 w 33"/>
              <a:gd name="T27" fmla="*/ 2147483647 h 41"/>
              <a:gd name="T28" fmla="*/ 2147483647 w 33"/>
              <a:gd name="T29" fmla="*/ 2147483647 h 41"/>
              <a:gd name="T30" fmla="*/ 0 w 33"/>
              <a:gd name="T31" fmla="*/ 2147483647 h 41"/>
              <a:gd name="T32" fmla="*/ 2147483647 w 33"/>
              <a:gd name="T33" fmla="*/ 2147483647 h 41"/>
              <a:gd name="T34" fmla="*/ 2147483647 w 33"/>
              <a:gd name="T35" fmla="*/ 0 h 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1"/>
              <a:gd name="T56" fmla="*/ 33 w 33"/>
              <a:gd name="T57" fmla="*/ 41 h 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1">
                <a:moveTo>
                  <a:pt x="16" y="0"/>
                </a:moveTo>
                <a:lnTo>
                  <a:pt x="25" y="14"/>
                </a:lnTo>
                <a:lnTo>
                  <a:pt x="27" y="23"/>
                </a:lnTo>
                <a:lnTo>
                  <a:pt x="31" y="29"/>
                </a:lnTo>
                <a:lnTo>
                  <a:pt x="33" y="39"/>
                </a:lnTo>
                <a:lnTo>
                  <a:pt x="33" y="41"/>
                </a:lnTo>
                <a:lnTo>
                  <a:pt x="23" y="35"/>
                </a:lnTo>
                <a:lnTo>
                  <a:pt x="18" y="29"/>
                </a:lnTo>
                <a:lnTo>
                  <a:pt x="16" y="27"/>
                </a:lnTo>
                <a:lnTo>
                  <a:pt x="16" y="23"/>
                </a:lnTo>
                <a:lnTo>
                  <a:pt x="10" y="25"/>
                </a:lnTo>
                <a:lnTo>
                  <a:pt x="6" y="23"/>
                </a:lnTo>
                <a:lnTo>
                  <a:pt x="4" y="22"/>
                </a:lnTo>
                <a:lnTo>
                  <a:pt x="2" y="20"/>
                </a:lnTo>
                <a:lnTo>
                  <a:pt x="2" y="12"/>
                </a:lnTo>
                <a:lnTo>
                  <a:pt x="0" y="4"/>
                </a:lnTo>
                <a:lnTo>
                  <a:pt x="10" y="2"/>
                </a:lnTo>
                <a:lnTo>
                  <a:pt x="16" y="0"/>
                </a:lnTo>
                <a:close/>
              </a:path>
            </a:pathLst>
          </a:custGeom>
          <a:solidFill>
            <a:srgbClr val="FFCC66"/>
          </a:solidFill>
          <a:ln w="9525">
            <a:noFill/>
            <a:round/>
            <a:headEnd/>
            <a:tailEnd/>
          </a:ln>
        </p:spPr>
        <p:txBody>
          <a:bodyPr/>
          <a:lstStyle/>
          <a:p>
            <a:endParaRPr lang="it-IT"/>
          </a:p>
        </p:txBody>
      </p:sp>
      <p:sp>
        <p:nvSpPr>
          <p:cNvPr id="15855" name="Freeform 823"/>
          <p:cNvSpPr>
            <a:spLocks noChangeAspect="1"/>
          </p:cNvSpPr>
          <p:nvPr/>
        </p:nvSpPr>
        <p:spPr bwMode="auto">
          <a:xfrm>
            <a:off x="5253038" y="2940050"/>
            <a:ext cx="55562" cy="69850"/>
          </a:xfrm>
          <a:custGeom>
            <a:avLst/>
            <a:gdLst>
              <a:gd name="T0" fmla="*/ 2147483647 w 33"/>
              <a:gd name="T1" fmla="*/ 0 h 41"/>
              <a:gd name="T2" fmla="*/ 2147483647 w 33"/>
              <a:gd name="T3" fmla="*/ 2147483647 h 41"/>
              <a:gd name="T4" fmla="*/ 2147483647 w 33"/>
              <a:gd name="T5" fmla="*/ 2147483647 h 41"/>
              <a:gd name="T6" fmla="*/ 2147483647 w 33"/>
              <a:gd name="T7" fmla="*/ 2147483647 h 41"/>
              <a:gd name="T8" fmla="*/ 2147483647 w 33"/>
              <a:gd name="T9" fmla="*/ 2147483647 h 41"/>
              <a:gd name="T10" fmla="*/ 2147483647 w 33"/>
              <a:gd name="T11" fmla="*/ 2147483647 h 41"/>
              <a:gd name="T12" fmla="*/ 2147483647 w 33"/>
              <a:gd name="T13" fmla="*/ 2147483647 h 41"/>
              <a:gd name="T14" fmla="*/ 2147483647 w 33"/>
              <a:gd name="T15" fmla="*/ 2147483647 h 41"/>
              <a:gd name="T16" fmla="*/ 2147483647 w 33"/>
              <a:gd name="T17" fmla="*/ 2147483647 h 41"/>
              <a:gd name="T18" fmla="*/ 2147483647 w 33"/>
              <a:gd name="T19" fmla="*/ 2147483647 h 41"/>
              <a:gd name="T20" fmla="*/ 2147483647 w 33"/>
              <a:gd name="T21" fmla="*/ 2147483647 h 41"/>
              <a:gd name="T22" fmla="*/ 2147483647 w 33"/>
              <a:gd name="T23" fmla="*/ 2147483647 h 41"/>
              <a:gd name="T24" fmla="*/ 2147483647 w 33"/>
              <a:gd name="T25" fmla="*/ 2147483647 h 41"/>
              <a:gd name="T26" fmla="*/ 2147483647 w 33"/>
              <a:gd name="T27" fmla="*/ 2147483647 h 41"/>
              <a:gd name="T28" fmla="*/ 2147483647 w 33"/>
              <a:gd name="T29" fmla="*/ 2147483647 h 41"/>
              <a:gd name="T30" fmla="*/ 2147483647 w 33"/>
              <a:gd name="T31" fmla="*/ 2147483647 h 41"/>
              <a:gd name="T32" fmla="*/ 0 w 33"/>
              <a:gd name="T33" fmla="*/ 2147483647 h 41"/>
              <a:gd name="T34" fmla="*/ 0 w 33"/>
              <a:gd name="T35" fmla="*/ 2147483647 h 41"/>
              <a:gd name="T36" fmla="*/ 2147483647 w 33"/>
              <a:gd name="T37" fmla="*/ 2147483647 h 41"/>
              <a:gd name="T38" fmla="*/ 2147483647 w 33"/>
              <a:gd name="T39" fmla="*/ 0 h 41"/>
              <a:gd name="T40" fmla="*/ 2147483647 w 33"/>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41"/>
              <a:gd name="T65" fmla="*/ 33 w 33"/>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41">
                <a:moveTo>
                  <a:pt x="16" y="0"/>
                </a:moveTo>
                <a:lnTo>
                  <a:pt x="25" y="14"/>
                </a:lnTo>
                <a:lnTo>
                  <a:pt x="27" y="23"/>
                </a:lnTo>
                <a:lnTo>
                  <a:pt x="31" y="29"/>
                </a:lnTo>
                <a:lnTo>
                  <a:pt x="33" y="39"/>
                </a:lnTo>
                <a:lnTo>
                  <a:pt x="33" y="41"/>
                </a:lnTo>
                <a:lnTo>
                  <a:pt x="23" y="35"/>
                </a:lnTo>
                <a:lnTo>
                  <a:pt x="18" y="29"/>
                </a:lnTo>
                <a:lnTo>
                  <a:pt x="16" y="27"/>
                </a:lnTo>
                <a:lnTo>
                  <a:pt x="16" y="23"/>
                </a:lnTo>
                <a:lnTo>
                  <a:pt x="10" y="25"/>
                </a:lnTo>
                <a:lnTo>
                  <a:pt x="6" y="23"/>
                </a:lnTo>
                <a:lnTo>
                  <a:pt x="4" y="22"/>
                </a:lnTo>
                <a:lnTo>
                  <a:pt x="2" y="20"/>
                </a:lnTo>
                <a:lnTo>
                  <a:pt x="2" y="12"/>
                </a:lnTo>
                <a:lnTo>
                  <a:pt x="0" y="4"/>
                </a:lnTo>
                <a:lnTo>
                  <a:pt x="10" y="2"/>
                </a:lnTo>
                <a:lnTo>
                  <a:pt x="16" y="0"/>
                </a:lnTo>
                <a:close/>
              </a:path>
            </a:pathLst>
          </a:custGeom>
          <a:solidFill>
            <a:srgbClr val="FFCC66"/>
          </a:solidFill>
          <a:ln w="0">
            <a:solidFill>
              <a:srgbClr val="6600FF"/>
            </a:solidFill>
            <a:round/>
            <a:headEnd/>
            <a:tailEnd/>
          </a:ln>
        </p:spPr>
        <p:txBody>
          <a:bodyPr/>
          <a:lstStyle/>
          <a:p>
            <a:endParaRPr lang="it-IT"/>
          </a:p>
        </p:txBody>
      </p:sp>
      <p:sp>
        <p:nvSpPr>
          <p:cNvPr id="15856" name="Freeform 824"/>
          <p:cNvSpPr>
            <a:spLocks noChangeAspect="1"/>
          </p:cNvSpPr>
          <p:nvPr/>
        </p:nvSpPr>
        <p:spPr bwMode="auto">
          <a:xfrm>
            <a:off x="5543550" y="2811463"/>
            <a:ext cx="477838" cy="255587"/>
          </a:xfrm>
          <a:custGeom>
            <a:avLst/>
            <a:gdLst>
              <a:gd name="T0" fmla="*/ 2147483647 w 282"/>
              <a:gd name="T1" fmla="*/ 2147483647 h 151"/>
              <a:gd name="T2" fmla="*/ 2147483647 w 282"/>
              <a:gd name="T3" fmla="*/ 2147483647 h 151"/>
              <a:gd name="T4" fmla="*/ 2147483647 w 282"/>
              <a:gd name="T5" fmla="*/ 2147483647 h 151"/>
              <a:gd name="T6" fmla="*/ 2147483647 w 282"/>
              <a:gd name="T7" fmla="*/ 2147483647 h 151"/>
              <a:gd name="T8" fmla="*/ 2147483647 w 282"/>
              <a:gd name="T9" fmla="*/ 2147483647 h 151"/>
              <a:gd name="T10" fmla="*/ 2147483647 w 282"/>
              <a:gd name="T11" fmla="*/ 2147483647 h 151"/>
              <a:gd name="T12" fmla="*/ 2147483647 w 282"/>
              <a:gd name="T13" fmla="*/ 2147483647 h 151"/>
              <a:gd name="T14" fmla="*/ 2147483647 w 282"/>
              <a:gd name="T15" fmla="*/ 2147483647 h 151"/>
              <a:gd name="T16" fmla="*/ 2147483647 w 282"/>
              <a:gd name="T17" fmla="*/ 2147483647 h 151"/>
              <a:gd name="T18" fmla="*/ 2147483647 w 282"/>
              <a:gd name="T19" fmla="*/ 2147483647 h 151"/>
              <a:gd name="T20" fmla="*/ 0 w 282"/>
              <a:gd name="T21" fmla="*/ 2147483647 h 151"/>
              <a:gd name="T22" fmla="*/ 2147483647 w 282"/>
              <a:gd name="T23" fmla="*/ 2147483647 h 151"/>
              <a:gd name="T24" fmla="*/ 2147483647 w 282"/>
              <a:gd name="T25" fmla="*/ 2147483647 h 151"/>
              <a:gd name="T26" fmla="*/ 2147483647 w 282"/>
              <a:gd name="T27" fmla="*/ 2147483647 h 151"/>
              <a:gd name="T28" fmla="*/ 2147483647 w 282"/>
              <a:gd name="T29" fmla="*/ 2147483647 h 151"/>
              <a:gd name="T30" fmla="*/ 2147483647 w 282"/>
              <a:gd name="T31" fmla="*/ 2147483647 h 151"/>
              <a:gd name="T32" fmla="*/ 2147483647 w 282"/>
              <a:gd name="T33" fmla="*/ 2147483647 h 151"/>
              <a:gd name="T34" fmla="*/ 2147483647 w 282"/>
              <a:gd name="T35" fmla="*/ 2147483647 h 151"/>
              <a:gd name="T36" fmla="*/ 2147483647 w 282"/>
              <a:gd name="T37" fmla="*/ 2147483647 h 151"/>
              <a:gd name="T38" fmla="*/ 2147483647 w 282"/>
              <a:gd name="T39" fmla="*/ 2147483647 h 151"/>
              <a:gd name="T40" fmla="*/ 2147483647 w 282"/>
              <a:gd name="T41" fmla="*/ 2147483647 h 151"/>
              <a:gd name="T42" fmla="*/ 2147483647 w 282"/>
              <a:gd name="T43" fmla="*/ 2147483647 h 151"/>
              <a:gd name="T44" fmla="*/ 2147483647 w 282"/>
              <a:gd name="T45" fmla="*/ 2147483647 h 151"/>
              <a:gd name="T46" fmla="*/ 2147483647 w 282"/>
              <a:gd name="T47" fmla="*/ 2147483647 h 151"/>
              <a:gd name="T48" fmla="*/ 2147483647 w 282"/>
              <a:gd name="T49" fmla="*/ 2147483647 h 151"/>
              <a:gd name="T50" fmla="*/ 2147483647 w 282"/>
              <a:gd name="T51" fmla="*/ 2147483647 h 151"/>
              <a:gd name="T52" fmla="*/ 2147483647 w 282"/>
              <a:gd name="T53" fmla="*/ 2147483647 h 151"/>
              <a:gd name="T54" fmla="*/ 2147483647 w 282"/>
              <a:gd name="T55" fmla="*/ 2147483647 h 151"/>
              <a:gd name="T56" fmla="*/ 2147483647 w 282"/>
              <a:gd name="T57" fmla="*/ 2147483647 h 151"/>
              <a:gd name="T58" fmla="*/ 2147483647 w 282"/>
              <a:gd name="T59" fmla="*/ 2147483647 h 151"/>
              <a:gd name="T60" fmla="*/ 2147483647 w 282"/>
              <a:gd name="T61" fmla="*/ 2147483647 h 151"/>
              <a:gd name="T62" fmla="*/ 2147483647 w 282"/>
              <a:gd name="T63" fmla="*/ 2147483647 h 151"/>
              <a:gd name="T64" fmla="*/ 2147483647 w 282"/>
              <a:gd name="T65" fmla="*/ 2147483647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151"/>
              <a:gd name="T101" fmla="*/ 282 w 282"/>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151">
                <a:moveTo>
                  <a:pt x="198" y="146"/>
                </a:moveTo>
                <a:lnTo>
                  <a:pt x="190" y="144"/>
                </a:lnTo>
                <a:lnTo>
                  <a:pt x="180" y="140"/>
                </a:lnTo>
                <a:lnTo>
                  <a:pt x="167" y="134"/>
                </a:lnTo>
                <a:lnTo>
                  <a:pt x="150" y="126"/>
                </a:lnTo>
                <a:lnTo>
                  <a:pt x="142" y="121"/>
                </a:lnTo>
                <a:lnTo>
                  <a:pt x="127" y="109"/>
                </a:lnTo>
                <a:lnTo>
                  <a:pt x="115" y="99"/>
                </a:lnTo>
                <a:lnTo>
                  <a:pt x="104" y="86"/>
                </a:lnTo>
                <a:lnTo>
                  <a:pt x="90" y="86"/>
                </a:lnTo>
                <a:lnTo>
                  <a:pt x="79" y="78"/>
                </a:lnTo>
                <a:lnTo>
                  <a:pt x="75" y="69"/>
                </a:lnTo>
                <a:lnTo>
                  <a:pt x="65" y="63"/>
                </a:lnTo>
                <a:lnTo>
                  <a:pt x="56" y="55"/>
                </a:lnTo>
                <a:lnTo>
                  <a:pt x="46" y="52"/>
                </a:lnTo>
                <a:lnTo>
                  <a:pt x="40" y="63"/>
                </a:lnTo>
                <a:lnTo>
                  <a:pt x="29" y="67"/>
                </a:lnTo>
                <a:lnTo>
                  <a:pt x="31" y="78"/>
                </a:lnTo>
                <a:lnTo>
                  <a:pt x="19" y="80"/>
                </a:lnTo>
                <a:lnTo>
                  <a:pt x="15" y="80"/>
                </a:lnTo>
                <a:lnTo>
                  <a:pt x="15" y="78"/>
                </a:lnTo>
                <a:lnTo>
                  <a:pt x="0" y="9"/>
                </a:lnTo>
                <a:lnTo>
                  <a:pt x="33" y="0"/>
                </a:lnTo>
                <a:lnTo>
                  <a:pt x="61" y="11"/>
                </a:lnTo>
                <a:lnTo>
                  <a:pt x="98" y="38"/>
                </a:lnTo>
                <a:lnTo>
                  <a:pt x="117" y="36"/>
                </a:lnTo>
                <a:lnTo>
                  <a:pt x="132" y="38"/>
                </a:lnTo>
                <a:lnTo>
                  <a:pt x="142" y="36"/>
                </a:lnTo>
                <a:lnTo>
                  <a:pt x="155" y="44"/>
                </a:lnTo>
                <a:lnTo>
                  <a:pt x="167" y="55"/>
                </a:lnTo>
                <a:lnTo>
                  <a:pt x="177" y="73"/>
                </a:lnTo>
                <a:lnTo>
                  <a:pt x="186" y="86"/>
                </a:lnTo>
                <a:lnTo>
                  <a:pt x="200" y="80"/>
                </a:lnTo>
                <a:lnTo>
                  <a:pt x="211" y="92"/>
                </a:lnTo>
                <a:lnTo>
                  <a:pt x="217" y="86"/>
                </a:lnTo>
                <a:lnTo>
                  <a:pt x="224" y="75"/>
                </a:lnTo>
                <a:lnTo>
                  <a:pt x="234" y="69"/>
                </a:lnTo>
                <a:lnTo>
                  <a:pt x="242" y="63"/>
                </a:lnTo>
                <a:lnTo>
                  <a:pt x="249" y="65"/>
                </a:lnTo>
                <a:lnTo>
                  <a:pt x="242" y="73"/>
                </a:lnTo>
                <a:lnTo>
                  <a:pt x="246" y="80"/>
                </a:lnTo>
                <a:lnTo>
                  <a:pt x="251" y="86"/>
                </a:lnTo>
                <a:lnTo>
                  <a:pt x="257" y="78"/>
                </a:lnTo>
                <a:lnTo>
                  <a:pt x="271" y="86"/>
                </a:lnTo>
                <a:lnTo>
                  <a:pt x="282" y="92"/>
                </a:lnTo>
                <a:lnTo>
                  <a:pt x="272" y="101"/>
                </a:lnTo>
                <a:lnTo>
                  <a:pt x="261" y="103"/>
                </a:lnTo>
                <a:lnTo>
                  <a:pt x="249" y="101"/>
                </a:lnTo>
                <a:lnTo>
                  <a:pt x="246" y="92"/>
                </a:lnTo>
                <a:lnTo>
                  <a:pt x="240" y="88"/>
                </a:lnTo>
                <a:lnTo>
                  <a:pt x="226" y="90"/>
                </a:lnTo>
                <a:lnTo>
                  <a:pt x="224" y="98"/>
                </a:lnTo>
                <a:lnTo>
                  <a:pt x="219" y="103"/>
                </a:lnTo>
                <a:lnTo>
                  <a:pt x="215" y="113"/>
                </a:lnTo>
                <a:lnTo>
                  <a:pt x="201" y="115"/>
                </a:lnTo>
                <a:lnTo>
                  <a:pt x="200" y="119"/>
                </a:lnTo>
                <a:lnTo>
                  <a:pt x="211" y="124"/>
                </a:lnTo>
                <a:lnTo>
                  <a:pt x="219" y="130"/>
                </a:lnTo>
                <a:lnTo>
                  <a:pt x="223" y="142"/>
                </a:lnTo>
                <a:lnTo>
                  <a:pt x="217" y="151"/>
                </a:lnTo>
                <a:lnTo>
                  <a:pt x="215" y="151"/>
                </a:lnTo>
                <a:lnTo>
                  <a:pt x="209" y="149"/>
                </a:lnTo>
                <a:lnTo>
                  <a:pt x="203" y="149"/>
                </a:lnTo>
                <a:lnTo>
                  <a:pt x="200" y="147"/>
                </a:lnTo>
                <a:lnTo>
                  <a:pt x="194" y="147"/>
                </a:lnTo>
                <a:lnTo>
                  <a:pt x="198" y="146"/>
                </a:lnTo>
                <a:close/>
              </a:path>
            </a:pathLst>
          </a:custGeom>
          <a:solidFill>
            <a:srgbClr val="FFCC66"/>
          </a:solidFill>
          <a:ln w="9525">
            <a:noFill/>
            <a:round/>
            <a:headEnd/>
            <a:tailEnd/>
          </a:ln>
        </p:spPr>
        <p:txBody>
          <a:bodyPr/>
          <a:lstStyle/>
          <a:p>
            <a:endParaRPr lang="it-IT"/>
          </a:p>
        </p:txBody>
      </p:sp>
      <p:sp>
        <p:nvSpPr>
          <p:cNvPr id="15857" name="Freeform 825"/>
          <p:cNvSpPr>
            <a:spLocks noChangeAspect="1"/>
          </p:cNvSpPr>
          <p:nvPr/>
        </p:nvSpPr>
        <p:spPr bwMode="auto">
          <a:xfrm>
            <a:off x="5881688" y="2960688"/>
            <a:ext cx="234950" cy="123825"/>
          </a:xfrm>
          <a:custGeom>
            <a:avLst/>
            <a:gdLst>
              <a:gd name="T0" fmla="*/ 2147483647 w 138"/>
              <a:gd name="T1" fmla="*/ 2147483647 h 73"/>
              <a:gd name="T2" fmla="*/ 2147483647 w 138"/>
              <a:gd name="T3" fmla="*/ 2147483647 h 73"/>
              <a:gd name="T4" fmla="*/ 2147483647 w 138"/>
              <a:gd name="T5" fmla="*/ 2147483647 h 73"/>
              <a:gd name="T6" fmla="*/ 2147483647 w 138"/>
              <a:gd name="T7" fmla="*/ 2147483647 h 73"/>
              <a:gd name="T8" fmla="*/ 2147483647 w 138"/>
              <a:gd name="T9" fmla="*/ 2147483647 h 73"/>
              <a:gd name="T10" fmla="*/ 2147483647 w 138"/>
              <a:gd name="T11" fmla="*/ 2147483647 h 73"/>
              <a:gd name="T12" fmla="*/ 2147483647 w 138"/>
              <a:gd name="T13" fmla="*/ 2147483647 h 73"/>
              <a:gd name="T14" fmla="*/ 2147483647 w 138"/>
              <a:gd name="T15" fmla="*/ 2147483647 h 73"/>
              <a:gd name="T16" fmla="*/ 2147483647 w 138"/>
              <a:gd name="T17" fmla="*/ 2147483647 h 73"/>
              <a:gd name="T18" fmla="*/ 2147483647 w 138"/>
              <a:gd name="T19" fmla="*/ 2147483647 h 73"/>
              <a:gd name="T20" fmla="*/ 2147483647 w 138"/>
              <a:gd name="T21" fmla="*/ 2147483647 h 73"/>
              <a:gd name="T22" fmla="*/ 2147483647 w 138"/>
              <a:gd name="T23" fmla="*/ 2147483647 h 73"/>
              <a:gd name="T24" fmla="*/ 2147483647 w 138"/>
              <a:gd name="T25" fmla="*/ 2147483647 h 73"/>
              <a:gd name="T26" fmla="*/ 2147483647 w 138"/>
              <a:gd name="T27" fmla="*/ 2147483647 h 73"/>
              <a:gd name="T28" fmla="*/ 2147483647 w 138"/>
              <a:gd name="T29" fmla="*/ 2147483647 h 73"/>
              <a:gd name="T30" fmla="*/ 2147483647 w 138"/>
              <a:gd name="T31" fmla="*/ 2147483647 h 73"/>
              <a:gd name="T32" fmla="*/ 2147483647 w 138"/>
              <a:gd name="T33" fmla="*/ 2147483647 h 73"/>
              <a:gd name="T34" fmla="*/ 2147483647 w 138"/>
              <a:gd name="T35" fmla="*/ 2147483647 h 73"/>
              <a:gd name="T36" fmla="*/ 2147483647 w 138"/>
              <a:gd name="T37" fmla="*/ 2147483647 h 73"/>
              <a:gd name="T38" fmla="*/ 2147483647 w 138"/>
              <a:gd name="T39" fmla="*/ 2147483647 h 73"/>
              <a:gd name="T40" fmla="*/ 2147483647 w 138"/>
              <a:gd name="T41" fmla="*/ 2147483647 h 73"/>
              <a:gd name="T42" fmla="*/ 2147483647 w 138"/>
              <a:gd name="T43" fmla="*/ 2147483647 h 73"/>
              <a:gd name="T44" fmla="*/ 2147483647 w 138"/>
              <a:gd name="T45" fmla="*/ 2147483647 h 73"/>
              <a:gd name="T46" fmla="*/ 2147483647 w 138"/>
              <a:gd name="T47" fmla="*/ 2147483647 h 73"/>
              <a:gd name="T48" fmla="*/ 2147483647 w 138"/>
              <a:gd name="T49" fmla="*/ 2147483647 h 73"/>
              <a:gd name="T50" fmla="*/ 2147483647 w 138"/>
              <a:gd name="T51" fmla="*/ 2147483647 h 73"/>
              <a:gd name="T52" fmla="*/ 2147483647 w 138"/>
              <a:gd name="T53" fmla="*/ 2147483647 h 73"/>
              <a:gd name="T54" fmla="*/ 2147483647 w 138"/>
              <a:gd name="T55" fmla="*/ 2147483647 h 73"/>
              <a:gd name="T56" fmla="*/ 2147483647 w 138"/>
              <a:gd name="T57" fmla="*/ 2147483647 h 73"/>
              <a:gd name="T58" fmla="*/ 2147483647 w 138"/>
              <a:gd name="T59" fmla="*/ 2147483647 h 73"/>
              <a:gd name="T60" fmla="*/ 2147483647 w 138"/>
              <a:gd name="T61" fmla="*/ 2147483647 h 73"/>
              <a:gd name="T62" fmla="*/ 2147483647 w 138"/>
              <a:gd name="T63" fmla="*/ 2147483647 h 73"/>
              <a:gd name="T64" fmla="*/ 2147483647 w 138"/>
              <a:gd name="T65" fmla="*/ 2147483647 h 73"/>
              <a:gd name="T66" fmla="*/ 2147483647 w 138"/>
              <a:gd name="T67" fmla="*/ 2147483647 h 73"/>
              <a:gd name="T68" fmla="*/ 2147483647 w 138"/>
              <a:gd name="T69" fmla="*/ 2147483647 h 73"/>
              <a:gd name="T70" fmla="*/ 2147483647 w 138"/>
              <a:gd name="T71" fmla="*/ 2147483647 h 73"/>
              <a:gd name="T72" fmla="*/ 2147483647 w 138"/>
              <a:gd name="T73" fmla="*/ 2147483647 h 73"/>
              <a:gd name="T74" fmla="*/ 0 w 138"/>
              <a:gd name="T75" fmla="*/ 2147483647 h 73"/>
              <a:gd name="T76" fmla="*/ 2147483647 w 138"/>
              <a:gd name="T77" fmla="*/ 2147483647 h 73"/>
              <a:gd name="T78" fmla="*/ 2147483647 w 138"/>
              <a:gd name="T79" fmla="*/ 2147483647 h 73"/>
              <a:gd name="T80" fmla="*/ 2147483647 w 138"/>
              <a:gd name="T81" fmla="*/ 2147483647 h 73"/>
              <a:gd name="T82" fmla="*/ 2147483647 w 138"/>
              <a:gd name="T83" fmla="*/ 2147483647 h 73"/>
              <a:gd name="T84" fmla="*/ 2147483647 w 138"/>
              <a:gd name="T85" fmla="*/ 2147483647 h 73"/>
              <a:gd name="T86" fmla="*/ 2147483647 w 138"/>
              <a:gd name="T87" fmla="*/ 0 h 73"/>
              <a:gd name="T88" fmla="*/ 2147483647 w 138"/>
              <a:gd name="T89" fmla="*/ 2147483647 h 73"/>
              <a:gd name="T90" fmla="*/ 2147483647 w 138"/>
              <a:gd name="T91" fmla="*/ 2147483647 h 73"/>
              <a:gd name="T92" fmla="*/ 2147483647 w 138"/>
              <a:gd name="T93" fmla="*/ 2147483647 h 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8"/>
              <a:gd name="T142" fmla="*/ 0 h 73"/>
              <a:gd name="T143" fmla="*/ 138 w 138"/>
              <a:gd name="T144" fmla="*/ 73 h 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8" h="73">
                <a:moveTo>
                  <a:pt x="46" y="10"/>
                </a:moveTo>
                <a:lnTo>
                  <a:pt x="30" y="19"/>
                </a:lnTo>
                <a:lnTo>
                  <a:pt x="38" y="27"/>
                </a:lnTo>
                <a:lnTo>
                  <a:pt x="49" y="29"/>
                </a:lnTo>
                <a:lnTo>
                  <a:pt x="65" y="31"/>
                </a:lnTo>
                <a:lnTo>
                  <a:pt x="78" y="33"/>
                </a:lnTo>
                <a:lnTo>
                  <a:pt x="97" y="29"/>
                </a:lnTo>
                <a:lnTo>
                  <a:pt x="109" y="29"/>
                </a:lnTo>
                <a:lnTo>
                  <a:pt x="113" y="29"/>
                </a:lnTo>
                <a:lnTo>
                  <a:pt x="115" y="33"/>
                </a:lnTo>
                <a:lnTo>
                  <a:pt x="115" y="38"/>
                </a:lnTo>
                <a:lnTo>
                  <a:pt x="122" y="40"/>
                </a:lnTo>
                <a:lnTo>
                  <a:pt x="128" y="44"/>
                </a:lnTo>
                <a:lnTo>
                  <a:pt x="132" y="50"/>
                </a:lnTo>
                <a:lnTo>
                  <a:pt x="134" y="59"/>
                </a:lnTo>
                <a:lnTo>
                  <a:pt x="138" y="61"/>
                </a:lnTo>
                <a:lnTo>
                  <a:pt x="105" y="61"/>
                </a:lnTo>
                <a:lnTo>
                  <a:pt x="99" y="69"/>
                </a:lnTo>
                <a:lnTo>
                  <a:pt x="94" y="73"/>
                </a:lnTo>
                <a:lnTo>
                  <a:pt x="90" y="73"/>
                </a:lnTo>
                <a:lnTo>
                  <a:pt x="88" y="71"/>
                </a:lnTo>
                <a:lnTo>
                  <a:pt x="86" y="69"/>
                </a:lnTo>
                <a:lnTo>
                  <a:pt x="84" y="65"/>
                </a:lnTo>
                <a:lnTo>
                  <a:pt x="82" y="59"/>
                </a:lnTo>
                <a:lnTo>
                  <a:pt x="80" y="52"/>
                </a:lnTo>
                <a:lnTo>
                  <a:pt x="74" y="46"/>
                </a:lnTo>
                <a:lnTo>
                  <a:pt x="69" y="40"/>
                </a:lnTo>
                <a:lnTo>
                  <a:pt x="63" y="50"/>
                </a:lnTo>
                <a:lnTo>
                  <a:pt x="59" y="59"/>
                </a:lnTo>
                <a:lnTo>
                  <a:pt x="46" y="65"/>
                </a:lnTo>
                <a:lnTo>
                  <a:pt x="30" y="71"/>
                </a:lnTo>
                <a:lnTo>
                  <a:pt x="23" y="69"/>
                </a:lnTo>
                <a:lnTo>
                  <a:pt x="15" y="63"/>
                </a:lnTo>
                <a:lnTo>
                  <a:pt x="17" y="63"/>
                </a:lnTo>
                <a:lnTo>
                  <a:pt x="23" y="54"/>
                </a:lnTo>
                <a:lnTo>
                  <a:pt x="19" y="42"/>
                </a:lnTo>
                <a:lnTo>
                  <a:pt x="11" y="36"/>
                </a:lnTo>
                <a:lnTo>
                  <a:pt x="0" y="31"/>
                </a:lnTo>
                <a:lnTo>
                  <a:pt x="1" y="27"/>
                </a:lnTo>
                <a:lnTo>
                  <a:pt x="15" y="25"/>
                </a:lnTo>
                <a:lnTo>
                  <a:pt x="19" y="15"/>
                </a:lnTo>
                <a:lnTo>
                  <a:pt x="24" y="10"/>
                </a:lnTo>
                <a:lnTo>
                  <a:pt x="26" y="2"/>
                </a:lnTo>
                <a:lnTo>
                  <a:pt x="40" y="0"/>
                </a:lnTo>
                <a:lnTo>
                  <a:pt x="46" y="4"/>
                </a:lnTo>
                <a:lnTo>
                  <a:pt x="49" y="13"/>
                </a:lnTo>
                <a:lnTo>
                  <a:pt x="46" y="10"/>
                </a:lnTo>
                <a:close/>
              </a:path>
            </a:pathLst>
          </a:custGeom>
          <a:solidFill>
            <a:srgbClr val="FFCC66"/>
          </a:solidFill>
          <a:ln w="9525">
            <a:noFill/>
            <a:round/>
            <a:headEnd/>
            <a:tailEnd/>
          </a:ln>
        </p:spPr>
        <p:txBody>
          <a:bodyPr/>
          <a:lstStyle/>
          <a:p>
            <a:endParaRPr lang="it-IT"/>
          </a:p>
        </p:txBody>
      </p:sp>
      <p:sp>
        <p:nvSpPr>
          <p:cNvPr id="15858" name="Freeform 826"/>
          <p:cNvSpPr>
            <a:spLocks noChangeAspect="1"/>
          </p:cNvSpPr>
          <p:nvPr/>
        </p:nvSpPr>
        <p:spPr bwMode="auto">
          <a:xfrm>
            <a:off x="5881688" y="2960688"/>
            <a:ext cx="234950" cy="123825"/>
          </a:xfrm>
          <a:custGeom>
            <a:avLst/>
            <a:gdLst>
              <a:gd name="T0" fmla="*/ 2147483647 w 138"/>
              <a:gd name="T1" fmla="*/ 2147483647 h 73"/>
              <a:gd name="T2" fmla="*/ 2147483647 w 138"/>
              <a:gd name="T3" fmla="*/ 2147483647 h 73"/>
              <a:gd name="T4" fmla="*/ 2147483647 w 138"/>
              <a:gd name="T5" fmla="*/ 2147483647 h 73"/>
              <a:gd name="T6" fmla="*/ 2147483647 w 138"/>
              <a:gd name="T7" fmla="*/ 2147483647 h 73"/>
              <a:gd name="T8" fmla="*/ 2147483647 w 138"/>
              <a:gd name="T9" fmla="*/ 2147483647 h 73"/>
              <a:gd name="T10" fmla="*/ 2147483647 w 138"/>
              <a:gd name="T11" fmla="*/ 2147483647 h 73"/>
              <a:gd name="T12" fmla="*/ 2147483647 w 138"/>
              <a:gd name="T13" fmla="*/ 2147483647 h 73"/>
              <a:gd name="T14" fmla="*/ 2147483647 w 138"/>
              <a:gd name="T15" fmla="*/ 2147483647 h 73"/>
              <a:gd name="T16" fmla="*/ 2147483647 w 138"/>
              <a:gd name="T17" fmla="*/ 2147483647 h 73"/>
              <a:gd name="T18" fmla="*/ 2147483647 w 138"/>
              <a:gd name="T19" fmla="*/ 2147483647 h 73"/>
              <a:gd name="T20" fmla="*/ 2147483647 w 138"/>
              <a:gd name="T21" fmla="*/ 2147483647 h 73"/>
              <a:gd name="T22" fmla="*/ 2147483647 w 138"/>
              <a:gd name="T23" fmla="*/ 2147483647 h 73"/>
              <a:gd name="T24" fmla="*/ 2147483647 w 138"/>
              <a:gd name="T25" fmla="*/ 2147483647 h 73"/>
              <a:gd name="T26" fmla="*/ 2147483647 w 138"/>
              <a:gd name="T27" fmla="*/ 2147483647 h 73"/>
              <a:gd name="T28" fmla="*/ 2147483647 w 138"/>
              <a:gd name="T29" fmla="*/ 2147483647 h 73"/>
              <a:gd name="T30" fmla="*/ 2147483647 w 138"/>
              <a:gd name="T31" fmla="*/ 2147483647 h 73"/>
              <a:gd name="T32" fmla="*/ 2147483647 w 138"/>
              <a:gd name="T33" fmla="*/ 2147483647 h 73"/>
              <a:gd name="T34" fmla="*/ 2147483647 w 138"/>
              <a:gd name="T35" fmla="*/ 2147483647 h 73"/>
              <a:gd name="T36" fmla="*/ 2147483647 w 138"/>
              <a:gd name="T37" fmla="*/ 2147483647 h 73"/>
              <a:gd name="T38" fmla="*/ 2147483647 w 138"/>
              <a:gd name="T39" fmla="*/ 2147483647 h 73"/>
              <a:gd name="T40" fmla="*/ 2147483647 w 138"/>
              <a:gd name="T41" fmla="*/ 2147483647 h 73"/>
              <a:gd name="T42" fmla="*/ 2147483647 w 138"/>
              <a:gd name="T43" fmla="*/ 2147483647 h 73"/>
              <a:gd name="T44" fmla="*/ 2147483647 w 138"/>
              <a:gd name="T45" fmla="*/ 2147483647 h 73"/>
              <a:gd name="T46" fmla="*/ 2147483647 w 138"/>
              <a:gd name="T47" fmla="*/ 2147483647 h 73"/>
              <a:gd name="T48" fmla="*/ 2147483647 w 138"/>
              <a:gd name="T49" fmla="*/ 2147483647 h 73"/>
              <a:gd name="T50" fmla="*/ 2147483647 w 138"/>
              <a:gd name="T51" fmla="*/ 2147483647 h 73"/>
              <a:gd name="T52" fmla="*/ 2147483647 w 138"/>
              <a:gd name="T53" fmla="*/ 2147483647 h 73"/>
              <a:gd name="T54" fmla="*/ 2147483647 w 138"/>
              <a:gd name="T55" fmla="*/ 2147483647 h 73"/>
              <a:gd name="T56" fmla="*/ 2147483647 w 138"/>
              <a:gd name="T57" fmla="*/ 2147483647 h 73"/>
              <a:gd name="T58" fmla="*/ 2147483647 w 138"/>
              <a:gd name="T59" fmla="*/ 2147483647 h 73"/>
              <a:gd name="T60" fmla="*/ 2147483647 w 138"/>
              <a:gd name="T61" fmla="*/ 2147483647 h 73"/>
              <a:gd name="T62" fmla="*/ 2147483647 w 138"/>
              <a:gd name="T63" fmla="*/ 2147483647 h 73"/>
              <a:gd name="T64" fmla="*/ 2147483647 w 138"/>
              <a:gd name="T65" fmla="*/ 2147483647 h 73"/>
              <a:gd name="T66" fmla="*/ 2147483647 w 138"/>
              <a:gd name="T67" fmla="*/ 2147483647 h 73"/>
              <a:gd name="T68" fmla="*/ 2147483647 w 138"/>
              <a:gd name="T69" fmla="*/ 2147483647 h 73"/>
              <a:gd name="T70" fmla="*/ 2147483647 w 138"/>
              <a:gd name="T71" fmla="*/ 2147483647 h 73"/>
              <a:gd name="T72" fmla="*/ 2147483647 w 138"/>
              <a:gd name="T73" fmla="*/ 2147483647 h 73"/>
              <a:gd name="T74" fmla="*/ 2147483647 w 138"/>
              <a:gd name="T75" fmla="*/ 2147483647 h 73"/>
              <a:gd name="T76" fmla="*/ 2147483647 w 138"/>
              <a:gd name="T77" fmla="*/ 2147483647 h 73"/>
              <a:gd name="T78" fmla="*/ 2147483647 w 138"/>
              <a:gd name="T79" fmla="*/ 2147483647 h 73"/>
              <a:gd name="T80" fmla="*/ 2147483647 w 138"/>
              <a:gd name="T81" fmla="*/ 2147483647 h 73"/>
              <a:gd name="T82" fmla="*/ 0 w 138"/>
              <a:gd name="T83" fmla="*/ 2147483647 h 73"/>
              <a:gd name="T84" fmla="*/ 2147483647 w 138"/>
              <a:gd name="T85" fmla="*/ 2147483647 h 73"/>
              <a:gd name="T86" fmla="*/ 2147483647 w 138"/>
              <a:gd name="T87" fmla="*/ 2147483647 h 73"/>
              <a:gd name="T88" fmla="*/ 2147483647 w 138"/>
              <a:gd name="T89" fmla="*/ 2147483647 h 73"/>
              <a:gd name="T90" fmla="*/ 2147483647 w 138"/>
              <a:gd name="T91" fmla="*/ 2147483647 h 73"/>
              <a:gd name="T92" fmla="*/ 2147483647 w 138"/>
              <a:gd name="T93" fmla="*/ 2147483647 h 73"/>
              <a:gd name="T94" fmla="*/ 2147483647 w 138"/>
              <a:gd name="T95" fmla="*/ 0 h 73"/>
              <a:gd name="T96" fmla="*/ 2147483647 w 138"/>
              <a:gd name="T97" fmla="*/ 2147483647 h 73"/>
              <a:gd name="T98" fmla="*/ 2147483647 w 138"/>
              <a:gd name="T99" fmla="*/ 2147483647 h 73"/>
              <a:gd name="T100" fmla="*/ 2147483647 w 138"/>
              <a:gd name="T101" fmla="*/ 2147483647 h 73"/>
              <a:gd name="T102" fmla="*/ 2147483647 w 138"/>
              <a:gd name="T103" fmla="*/ 2147483647 h 73"/>
              <a:gd name="T104" fmla="*/ 2147483647 w 138"/>
              <a:gd name="T105" fmla="*/ 2147483647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
              <a:gd name="T160" fmla="*/ 0 h 73"/>
              <a:gd name="T161" fmla="*/ 138 w 138"/>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 h="73">
                <a:moveTo>
                  <a:pt x="46" y="10"/>
                </a:moveTo>
                <a:lnTo>
                  <a:pt x="30" y="19"/>
                </a:lnTo>
                <a:lnTo>
                  <a:pt x="38" y="27"/>
                </a:lnTo>
                <a:lnTo>
                  <a:pt x="49" y="29"/>
                </a:lnTo>
                <a:lnTo>
                  <a:pt x="65" y="31"/>
                </a:lnTo>
                <a:lnTo>
                  <a:pt x="78" y="33"/>
                </a:lnTo>
                <a:lnTo>
                  <a:pt x="97" y="29"/>
                </a:lnTo>
                <a:lnTo>
                  <a:pt x="109" y="29"/>
                </a:lnTo>
                <a:lnTo>
                  <a:pt x="113" y="29"/>
                </a:lnTo>
                <a:lnTo>
                  <a:pt x="115" y="33"/>
                </a:lnTo>
                <a:lnTo>
                  <a:pt x="115" y="38"/>
                </a:lnTo>
                <a:lnTo>
                  <a:pt x="122" y="40"/>
                </a:lnTo>
                <a:lnTo>
                  <a:pt x="128" y="44"/>
                </a:lnTo>
                <a:lnTo>
                  <a:pt x="132" y="50"/>
                </a:lnTo>
                <a:lnTo>
                  <a:pt x="134" y="59"/>
                </a:lnTo>
                <a:lnTo>
                  <a:pt x="138" y="61"/>
                </a:lnTo>
                <a:lnTo>
                  <a:pt x="105" y="61"/>
                </a:lnTo>
                <a:lnTo>
                  <a:pt x="99" y="69"/>
                </a:lnTo>
                <a:lnTo>
                  <a:pt x="94" y="73"/>
                </a:lnTo>
                <a:lnTo>
                  <a:pt x="90" y="73"/>
                </a:lnTo>
                <a:lnTo>
                  <a:pt x="88" y="71"/>
                </a:lnTo>
                <a:lnTo>
                  <a:pt x="86" y="69"/>
                </a:lnTo>
                <a:lnTo>
                  <a:pt x="84" y="65"/>
                </a:lnTo>
                <a:lnTo>
                  <a:pt x="82" y="59"/>
                </a:lnTo>
                <a:lnTo>
                  <a:pt x="80" y="52"/>
                </a:lnTo>
                <a:lnTo>
                  <a:pt x="74" y="46"/>
                </a:lnTo>
                <a:lnTo>
                  <a:pt x="69" y="40"/>
                </a:lnTo>
                <a:lnTo>
                  <a:pt x="63" y="50"/>
                </a:lnTo>
                <a:lnTo>
                  <a:pt x="59" y="59"/>
                </a:lnTo>
                <a:lnTo>
                  <a:pt x="46" y="65"/>
                </a:lnTo>
                <a:lnTo>
                  <a:pt x="30" y="71"/>
                </a:lnTo>
                <a:lnTo>
                  <a:pt x="23" y="69"/>
                </a:lnTo>
                <a:lnTo>
                  <a:pt x="15" y="63"/>
                </a:lnTo>
                <a:lnTo>
                  <a:pt x="17" y="63"/>
                </a:lnTo>
                <a:lnTo>
                  <a:pt x="23" y="54"/>
                </a:lnTo>
                <a:lnTo>
                  <a:pt x="19" y="42"/>
                </a:lnTo>
                <a:lnTo>
                  <a:pt x="11" y="36"/>
                </a:lnTo>
                <a:lnTo>
                  <a:pt x="0" y="31"/>
                </a:lnTo>
                <a:lnTo>
                  <a:pt x="1" y="27"/>
                </a:lnTo>
                <a:lnTo>
                  <a:pt x="15" y="25"/>
                </a:lnTo>
                <a:lnTo>
                  <a:pt x="19" y="15"/>
                </a:lnTo>
                <a:lnTo>
                  <a:pt x="24" y="10"/>
                </a:lnTo>
                <a:lnTo>
                  <a:pt x="26" y="2"/>
                </a:lnTo>
                <a:lnTo>
                  <a:pt x="40" y="0"/>
                </a:lnTo>
                <a:lnTo>
                  <a:pt x="46" y="4"/>
                </a:lnTo>
                <a:lnTo>
                  <a:pt x="49" y="13"/>
                </a:lnTo>
                <a:lnTo>
                  <a:pt x="46" y="10"/>
                </a:lnTo>
              </a:path>
            </a:pathLst>
          </a:custGeom>
          <a:solidFill>
            <a:srgbClr val="FFCC66"/>
          </a:solidFill>
          <a:ln w="0">
            <a:solidFill>
              <a:srgbClr val="6600FF"/>
            </a:solidFill>
            <a:round/>
            <a:headEnd/>
            <a:tailEnd/>
          </a:ln>
        </p:spPr>
        <p:txBody>
          <a:bodyPr/>
          <a:lstStyle/>
          <a:p>
            <a:endParaRPr lang="it-IT"/>
          </a:p>
        </p:txBody>
      </p:sp>
      <p:sp>
        <p:nvSpPr>
          <p:cNvPr id="15859" name="Freeform 827"/>
          <p:cNvSpPr>
            <a:spLocks noChangeAspect="1"/>
          </p:cNvSpPr>
          <p:nvPr/>
        </p:nvSpPr>
        <p:spPr bwMode="auto">
          <a:xfrm>
            <a:off x="5932488" y="2886075"/>
            <a:ext cx="268287" cy="130175"/>
          </a:xfrm>
          <a:custGeom>
            <a:avLst/>
            <a:gdLst>
              <a:gd name="T0" fmla="*/ 2147483647 w 158"/>
              <a:gd name="T1" fmla="*/ 2147483647 h 77"/>
              <a:gd name="T2" fmla="*/ 2147483647 w 158"/>
              <a:gd name="T3" fmla="*/ 2147483647 h 77"/>
              <a:gd name="T4" fmla="*/ 2147483647 w 158"/>
              <a:gd name="T5" fmla="*/ 2147483647 h 77"/>
              <a:gd name="T6" fmla="*/ 2147483647 w 158"/>
              <a:gd name="T7" fmla="*/ 2147483647 h 77"/>
              <a:gd name="T8" fmla="*/ 2147483647 w 158"/>
              <a:gd name="T9" fmla="*/ 2147483647 h 77"/>
              <a:gd name="T10" fmla="*/ 2147483647 w 158"/>
              <a:gd name="T11" fmla="*/ 2147483647 h 77"/>
              <a:gd name="T12" fmla="*/ 2147483647 w 158"/>
              <a:gd name="T13" fmla="*/ 2147483647 h 77"/>
              <a:gd name="T14" fmla="*/ 2147483647 w 158"/>
              <a:gd name="T15" fmla="*/ 2147483647 h 77"/>
              <a:gd name="T16" fmla="*/ 2147483647 w 158"/>
              <a:gd name="T17" fmla="*/ 2147483647 h 77"/>
              <a:gd name="T18" fmla="*/ 2147483647 w 158"/>
              <a:gd name="T19" fmla="*/ 2147483647 h 77"/>
              <a:gd name="T20" fmla="*/ 2147483647 w 158"/>
              <a:gd name="T21" fmla="*/ 2147483647 h 77"/>
              <a:gd name="T22" fmla="*/ 2147483647 w 158"/>
              <a:gd name="T23" fmla="*/ 2147483647 h 77"/>
              <a:gd name="T24" fmla="*/ 2147483647 w 158"/>
              <a:gd name="T25" fmla="*/ 2147483647 h 77"/>
              <a:gd name="T26" fmla="*/ 2147483647 w 158"/>
              <a:gd name="T27" fmla="*/ 2147483647 h 77"/>
              <a:gd name="T28" fmla="*/ 2147483647 w 158"/>
              <a:gd name="T29" fmla="*/ 2147483647 h 77"/>
              <a:gd name="T30" fmla="*/ 2147483647 w 158"/>
              <a:gd name="T31" fmla="*/ 0 h 77"/>
              <a:gd name="T32" fmla="*/ 2147483647 w 158"/>
              <a:gd name="T33" fmla="*/ 2147483647 h 77"/>
              <a:gd name="T34" fmla="*/ 2147483647 w 158"/>
              <a:gd name="T35" fmla="*/ 2147483647 h 77"/>
              <a:gd name="T36" fmla="*/ 2147483647 w 158"/>
              <a:gd name="T37" fmla="*/ 2147483647 h 77"/>
              <a:gd name="T38" fmla="*/ 2147483647 w 158"/>
              <a:gd name="T39" fmla="*/ 2147483647 h 77"/>
              <a:gd name="T40" fmla="*/ 2147483647 w 158"/>
              <a:gd name="T41" fmla="*/ 2147483647 h 77"/>
              <a:gd name="T42" fmla="*/ 2147483647 w 158"/>
              <a:gd name="T43" fmla="*/ 2147483647 h 77"/>
              <a:gd name="T44" fmla="*/ 2147483647 w 158"/>
              <a:gd name="T45" fmla="*/ 2147483647 h 77"/>
              <a:gd name="T46" fmla="*/ 2147483647 w 158"/>
              <a:gd name="T47" fmla="*/ 2147483647 h 77"/>
              <a:gd name="T48" fmla="*/ 2147483647 w 158"/>
              <a:gd name="T49" fmla="*/ 2147483647 h 77"/>
              <a:gd name="T50" fmla="*/ 2147483647 w 158"/>
              <a:gd name="T51" fmla="*/ 2147483647 h 77"/>
              <a:gd name="T52" fmla="*/ 2147483647 w 158"/>
              <a:gd name="T53" fmla="*/ 2147483647 h 77"/>
              <a:gd name="T54" fmla="*/ 2147483647 w 158"/>
              <a:gd name="T55" fmla="*/ 2147483647 h 77"/>
              <a:gd name="T56" fmla="*/ 2147483647 w 158"/>
              <a:gd name="T57" fmla="*/ 2147483647 h 77"/>
              <a:gd name="T58" fmla="*/ 2147483647 w 158"/>
              <a:gd name="T59" fmla="*/ 2147483647 h 77"/>
              <a:gd name="T60" fmla="*/ 2147483647 w 158"/>
              <a:gd name="T61" fmla="*/ 2147483647 h 77"/>
              <a:gd name="T62" fmla="*/ 2147483647 w 158"/>
              <a:gd name="T63" fmla="*/ 2147483647 h 77"/>
              <a:gd name="T64" fmla="*/ 2147483647 w 158"/>
              <a:gd name="T65" fmla="*/ 2147483647 h 77"/>
              <a:gd name="T66" fmla="*/ 2147483647 w 158"/>
              <a:gd name="T67" fmla="*/ 2147483647 h 77"/>
              <a:gd name="T68" fmla="*/ 2147483647 w 158"/>
              <a:gd name="T69" fmla="*/ 2147483647 h 77"/>
              <a:gd name="T70" fmla="*/ 2147483647 w 158"/>
              <a:gd name="T71" fmla="*/ 2147483647 h 77"/>
              <a:gd name="T72" fmla="*/ 2147483647 w 158"/>
              <a:gd name="T73" fmla="*/ 2147483647 h 77"/>
              <a:gd name="T74" fmla="*/ 2147483647 w 158"/>
              <a:gd name="T75" fmla="*/ 2147483647 h 77"/>
              <a:gd name="T76" fmla="*/ 2147483647 w 158"/>
              <a:gd name="T77" fmla="*/ 2147483647 h 77"/>
              <a:gd name="T78" fmla="*/ 2147483647 w 158"/>
              <a:gd name="T79" fmla="*/ 2147483647 h 77"/>
              <a:gd name="T80" fmla="*/ 0 w 158"/>
              <a:gd name="T81" fmla="*/ 2147483647 h 77"/>
              <a:gd name="T82" fmla="*/ 2147483647 w 158"/>
              <a:gd name="T83" fmla="*/ 2147483647 h 77"/>
              <a:gd name="T84" fmla="*/ 2147483647 w 158"/>
              <a:gd name="T85" fmla="*/ 214748364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8"/>
              <a:gd name="T130" fmla="*/ 0 h 77"/>
              <a:gd name="T131" fmla="*/ 158 w 158"/>
              <a:gd name="T132" fmla="*/ 77 h 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8" h="77">
                <a:moveTo>
                  <a:pt x="19" y="57"/>
                </a:moveTo>
                <a:lnTo>
                  <a:pt x="31" y="59"/>
                </a:lnTo>
                <a:lnTo>
                  <a:pt x="42" y="57"/>
                </a:lnTo>
                <a:lnTo>
                  <a:pt x="52" y="48"/>
                </a:lnTo>
                <a:lnTo>
                  <a:pt x="41" y="42"/>
                </a:lnTo>
                <a:lnTo>
                  <a:pt x="27" y="34"/>
                </a:lnTo>
                <a:lnTo>
                  <a:pt x="21" y="42"/>
                </a:lnTo>
                <a:lnTo>
                  <a:pt x="16" y="36"/>
                </a:lnTo>
                <a:lnTo>
                  <a:pt x="12" y="29"/>
                </a:lnTo>
                <a:lnTo>
                  <a:pt x="19" y="21"/>
                </a:lnTo>
                <a:lnTo>
                  <a:pt x="12" y="19"/>
                </a:lnTo>
                <a:lnTo>
                  <a:pt x="14" y="15"/>
                </a:lnTo>
                <a:lnTo>
                  <a:pt x="21" y="4"/>
                </a:lnTo>
                <a:lnTo>
                  <a:pt x="35" y="8"/>
                </a:lnTo>
                <a:lnTo>
                  <a:pt x="52" y="15"/>
                </a:lnTo>
                <a:lnTo>
                  <a:pt x="56" y="0"/>
                </a:lnTo>
                <a:lnTo>
                  <a:pt x="71" y="4"/>
                </a:lnTo>
                <a:lnTo>
                  <a:pt x="92" y="4"/>
                </a:lnTo>
                <a:lnTo>
                  <a:pt x="110" y="8"/>
                </a:lnTo>
                <a:lnTo>
                  <a:pt x="131" y="8"/>
                </a:lnTo>
                <a:lnTo>
                  <a:pt x="154" y="15"/>
                </a:lnTo>
                <a:lnTo>
                  <a:pt x="158" y="17"/>
                </a:lnTo>
                <a:lnTo>
                  <a:pt x="156" y="23"/>
                </a:lnTo>
                <a:lnTo>
                  <a:pt x="152" y="27"/>
                </a:lnTo>
                <a:lnTo>
                  <a:pt x="148" y="31"/>
                </a:lnTo>
                <a:lnTo>
                  <a:pt x="142" y="32"/>
                </a:lnTo>
                <a:lnTo>
                  <a:pt x="131" y="34"/>
                </a:lnTo>
                <a:lnTo>
                  <a:pt x="119" y="36"/>
                </a:lnTo>
                <a:lnTo>
                  <a:pt x="115" y="44"/>
                </a:lnTo>
                <a:lnTo>
                  <a:pt x="108" y="50"/>
                </a:lnTo>
                <a:lnTo>
                  <a:pt x="90" y="54"/>
                </a:lnTo>
                <a:lnTo>
                  <a:pt x="79" y="57"/>
                </a:lnTo>
                <a:lnTo>
                  <a:pt x="81" y="65"/>
                </a:lnTo>
                <a:lnTo>
                  <a:pt x="83" y="73"/>
                </a:lnTo>
                <a:lnTo>
                  <a:pt x="79" y="73"/>
                </a:lnTo>
                <a:lnTo>
                  <a:pt x="67" y="73"/>
                </a:lnTo>
                <a:lnTo>
                  <a:pt x="48" y="77"/>
                </a:lnTo>
                <a:lnTo>
                  <a:pt x="35" y="75"/>
                </a:lnTo>
                <a:lnTo>
                  <a:pt x="19" y="73"/>
                </a:lnTo>
                <a:lnTo>
                  <a:pt x="8" y="71"/>
                </a:lnTo>
                <a:lnTo>
                  <a:pt x="0" y="63"/>
                </a:lnTo>
                <a:lnTo>
                  <a:pt x="16" y="54"/>
                </a:lnTo>
                <a:lnTo>
                  <a:pt x="19" y="57"/>
                </a:lnTo>
                <a:close/>
              </a:path>
            </a:pathLst>
          </a:custGeom>
          <a:solidFill>
            <a:srgbClr val="FFCC66"/>
          </a:solidFill>
          <a:ln w="9525">
            <a:noFill/>
            <a:round/>
            <a:headEnd/>
            <a:tailEnd/>
          </a:ln>
        </p:spPr>
        <p:txBody>
          <a:bodyPr/>
          <a:lstStyle/>
          <a:p>
            <a:endParaRPr lang="it-IT"/>
          </a:p>
        </p:txBody>
      </p:sp>
      <p:sp>
        <p:nvSpPr>
          <p:cNvPr id="15860" name="Freeform 828"/>
          <p:cNvSpPr>
            <a:spLocks noChangeAspect="1"/>
          </p:cNvSpPr>
          <p:nvPr/>
        </p:nvSpPr>
        <p:spPr bwMode="auto">
          <a:xfrm>
            <a:off x="5487988" y="2898775"/>
            <a:ext cx="390525" cy="238125"/>
          </a:xfrm>
          <a:custGeom>
            <a:avLst/>
            <a:gdLst>
              <a:gd name="T0" fmla="*/ 2147483647 w 231"/>
              <a:gd name="T1" fmla="*/ 2147483647 h 140"/>
              <a:gd name="T2" fmla="*/ 2147483647 w 231"/>
              <a:gd name="T3" fmla="*/ 2147483647 h 140"/>
              <a:gd name="T4" fmla="*/ 2147483647 w 231"/>
              <a:gd name="T5" fmla="*/ 2147483647 h 140"/>
              <a:gd name="T6" fmla="*/ 2147483647 w 231"/>
              <a:gd name="T7" fmla="*/ 2147483647 h 140"/>
              <a:gd name="T8" fmla="*/ 2147483647 w 231"/>
              <a:gd name="T9" fmla="*/ 2147483647 h 140"/>
              <a:gd name="T10" fmla="*/ 2147483647 w 231"/>
              <a:gd name="T11" fmla="*/ 2147483647 h 140"/>
              <a:gd name="T12" fmla="*/ 2147483647 w 231"/>
              <a:gd name="T13" fmla="*/ 2147483647 h 140"/>
              <a:gd name="T14" fmla="*/ 2147483647 w 231"/>
              <a:gd name="T15" fmla="*/ 2147483647 h 140"/>
              <a:gd name="T16" fmla="*/ 2147483647 w 231"/>
              <a:gd name="T17" fmla="*/ 2147483647 h 140"/>
              <a:gd name="T18" fmla="*/ 2147483647 w 231"/>
              <a:gd name="T19" fmla="*/ 2147483647 h 140"/>
              <a:gd name="T20" fmla="*/ 2147483647 w 231"/>
              <a:gd name="T21" fmla="*/ 2147483647 h 140"/>
              <a:gd name="T22" fmla="*/ 2147483647 w 231"/>
              <a:gd name="T23" fmla="*/ 2147483647 h 140"/>
              <a:gd name="T24" fmla="*/ 2147483647 w 231"/>
              <a:gd name="T25" fmla="*/ 2147483647 h 140"/>
              <a:gd name="T26" fmla="*/ 2147483647 w 231"/>
              <a:gd name="T27" fmla="*/ 2147483647 h 140"/>
              <a:gd name="T28" fmla="*/ 2147483647 w 231"/>
              <a:gd name="T29" fmla="*/ 2147483647 h 140"/>
              <a:gd name="T30" fmla="*/ 2147483647 w 231"/>
              <a:gd name="T31" fmla="*/ 2147483647 h 140"/>
              <a:gd name="T32" fmla="*/ 2147483647 w 231"/>
              <a:gd name="T33" fmla="*/ 2147483647 h 140"/>
              <a:gd name="T34" fmla="*/ 2147483647 w 231"/>
              <a:gd name="T35" fmla="*/ 2147483647 h 140"/>
              <a:gd name="T36" fmla="*/ 2147483647 w 231"/>
              <a:gd name="T37" fmla="*/ 2147483647 h 140"/>
              <a:gd name="T38" fmla="*/ 2147483647 w 231"/>
              <a:gd name="T39" fmla="*/ 2147483647 h 140"/>
              <a:gd name="T40" fmla="*/ 2147483647 w 231"/>
              <a:gd name="T41" fmla="*/ 2147483647 h 140"/>
              <a:gd name="T42" fmla="*/ 0 w 231"/>
              <a:gd name="T43" fmla="*/ 2147483647 h 140"/>
              <a:gd name="T44" fmla="*/ 2147483647 w 231"/>
              <a:gd name="T45" fmla="*/ 2147483647 h 140"/>
              <a:gd name="T46" fmla="*/ 2147483647 w 231"/>
              <a:gd name="T47" fmla="*/ 2147483647 h 140"/>
              <a:gd name="T48" fmla="*/ 2147483647 w 231"/>
              <a:gd name="T49" fmla="*/ 2147483647 h 140"/>
              <a:gd name="T50" fmla="*/ 2147483647 w 231"/>
              <a:gd name="T51" fmla="*/ 2147483647 h 140"/>
              <a:gd name="T52" fmla="*/ 2147483647 w 231"/>
              <a:gd name="T53" fmla="*/ 2147483647 h 140"/>
              <a:gd name="T54" fmla="*/ 2147483647 w 231"/>
              <a:gd name="T55" fmla="*/ 2147483647 h 140"/>
              <a:gd name="T56" fmla="*/ 2147483647 w 231"/>
              <a:gd name="T57" fmla="*/ 2147483647 h 140"/>
              <a:gd name="T58" fmla="*/ 2147483647 w 231"/>
              <a:gd name="T59" fmla="*/ 2147483647 h 140"/>
              <a:gd name="T60" fmla="*/ 2147483647 w 231"/>
              <a:gd name="T61" fmla="*/ 0 h 140"/>
              <a:gd name="T62" fmla="*/ 2147483647 w 231"/>
              <a:gd name="T63" fmla="*/ 2147483647 h 140"/>
              <a:gd name="T64" fmla="*/ 2147483647 w 231"/>
              <a:gd name="T65" fmla="*/ 2147483647 h 140"/>
              <a:gd name="T66" fmla="*/ 2147483647 w 231"/>
              <a:gd name="T67" fmla="*/ 2147483647 h 140"/>
              <a:gd name="T68" fmla="*/ 2147483647 w 231"/>
              <a:gd name="T69" fmla="*/ 2147483647 h 140"/>
              <a:gd name="T70" fmla="*/ 2147483647 w 231"/>
              <a:gd name="T71" fmla="*/ 2147483647 h 140"/>
              <a:gd name="T72" fmla="*/ 2147483647 w 231"/>
              <a:gd name="T73" fmla="*/ 2147483647 h 140"/>
              <a:gd name="T74" fmla="*/ 2147483647 w 231"/>
              <a:gd name="T75" fmla="*/ 2147483647 h 1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1"/>
              <a:gd name="T115" fmla="*/ 0 h 140"/>
              <a:gd name="T116" fmla="*/ 231 w 231"/>
              <a:gd name="T117" fmla="*/ 140 h 1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1" h="140">
                <a:moveTo>
                  <a:pt x="227" y="95"/>
                </a:moveTo>
                <a:lnTo>
                  <a:pt x="221" y="95"/>
                </a:lnTo>
                <a:lnTo>
                  <a:pt x="215" y="97"/>
                </a:lnTo>
                <a:lnTo>
                  <a:pt x="211" y="109"/>
                </a:lnTo>
                <a:lnTo>
                  <a:pt x="208" y="122"/>
                </a:lnTo>
                <a:lnTo>
                  <a:pt x="202" y="128"/>
                </a:lnTo>
                <a:lnTo>
                  <a:pt x="194" y="134"/>
                </a:lnTo>
                <a:lnTo>
                  <a:pt x="187" y="138"/>
                </a:lnTo>
                <a:lnTo>
                  <a:pt x="177" y="138"/>
                </a:lnTo>
                <a:lnTo>
                  <a:pt x="171" y="140"/>
                </a:lnTo>
                <a:lnTo>
                  <a:pt x="163" y="138"/>
                </a:lnTo>
                <a:lnTo>
                  <a:pt x="160" y="126"/>
                </a:lnTo>
                <a:lnTo>
                  <a:pt x="158" y="113"/>
                </a:lnTo>
                <a:lnTo>
                  <a:pt x="148" y="113"/>
                </a:lnTo>
                <a:lnTo>
                  <a:pt x="140" y="111"/>
                </a:lnTo>
                <a:lnTo>
                  <a:pt x="135" y="107"/>
                </a:lnTo>
                <a:lnTo>
                  <a:pt x="129" y="101"/>
                </a:lnTo>
                <a:lnTo>
                  <a:pt x="121" y="97"/>
                </a:lnTo>
                <a:lnTo>
                  <a:pt x="114" y="92"/>
                </a:lnTo>
                <a:lnTo>
                  <a:pt x="102" y="88"/>
                </a:lnTo>
                <a:lnTo>
                  <a:pt x="89" y="84"/>
                </a:lnTo>
                <a:lnTo>
                  <a:pt x="62" y="84"/>
                </a:lnTo>
                <a:lnTo>
                  <a:pt x="52" y="94"/>
                </a:lnTo>
                <a:lnTo>
                  <a:pt x="41" y="101"/>
                </a:lnTo>
                <a:lnTo>
                  <a:pt x="35" y="101"/>
                </a:lnTo>
                <a:lnTo>
                  <a:pt x="31" y="101"/>
                </a:lnTo>
                <a:lnTo>
                  <a:pt x="20" y="82"/>
                </a:lnTo>
                <a:lnTo>
                  <a:pt x="20" y="72"/>
                </a:lnTo>
                <a:lnTo>
                  <a:pt x="20" y="61"/>
                </a:lnTo>
                <a:lnTo>
                  <a:pt x="14" y="61"/>
                </a:lnTo>
                <a:lnTo>
                  <a:pt x="10" y="61"/>
                </a:lnTo>
                <a:lnTo>
                  <a:pt x="12" y="63"/>
                </a:lnTo>
                <a:lnTo>
                  <a:pt x="10" y="67"/>
                </a:lnTo>
                <a:lnTo>
                  <a:pt x="10" y="71"/>
                </a:lnTo>
                <a:lnTo>
                  <a:pt x="6" y="74"/>
                </a:lnTo>
                <a:lnTo>
                  <a:pt x="8" y="67"/>
                </a:lnTo>
                <a:lnTo>
                  <a:pt x="6" y="61"/>
                </a:lnTo>
                <a:lnTo>
                  <a:pt x="8" y="53"/>
                </a:lnTo>
                <a:lnTo>
                  <a:pt x="10" y="47"/>
                </a:lnTo>
                <a:lnTo>
                  <a:pt x="8" y="46"/>
                </a:lnTo>
                <a:lnTo>
                  <a:pt x="6" y="44"/>
                </a:lnTo>
                <a:lnTo>
                  <a:pt x="2" y="42"/>
                </a:lnTo>
                <a:lnTo>
                  <a:pt x="0" y="40"/>
                </a:lnTo>
                <a:lnTo>
                  <a:pt x="0" y="36"/>
                </a:lnTo>
                <a:lnTo>
                  <a:pt x="0" y="34"/>
                </a:lnTo>
                <a:lnTo>
                  <a:pt x="2" y="32"/>
                </a:lnTo>
                <a:lnTo>
                  <a:pt x="4" y="32"/>
                </a:lnTo>
                <a:lnTo>
                  <a:pt x="10" y="34"/>
                </a:lnTo>
                <a:lnTo>
                  <a:pt x="20" y="36"/>
                </a:lnTo>
                <a:lnTo>
                  <a:pt x="22" y="28"/>
                </a:lnTo>
                <a:lnTo>
                  <a:pt x="25" y="21"/>
                </a:lnTo>
                <a:lnTo>
                  <a:pt x="20" y="21"/>
                </a:lnTo>
                <a:lnTo>
                  <a:pt x="16" y="19"/>
                </a:lnTo>
                <a:lnTo>
                  <a:pt x="12" y="15"/>
                </a:lnTo>
                <a:lnTo>
                  <a:pt x="10" y="9"/>
                </a:lnTo>
                <a:lnTo>
                  <a:pt x="29" y="17"/>
                </a:lnTo>
                <a:lnTo>
                  <a:pt x="37" y="26"/>
                </a:lnTo>
                <a:lnTo>
                  <a:pt x="52" y="28"/>
                </a:lnTo>
                <a:lnTo>
                  <a:pt x="64" y="26"/>
                </a:lnTo>
                <a:lnTo>
                  <a:pt x="62" y="15"/>
                </a:lnTo>
                <a:lnTo>
                  <a:pt x="73" y="11"/>
                </a:lnTo>
                <a:lnTo>
                  <a:pt x="79" y="0"/>
                </a:lnTo>
                <a:lnTo>
                  <a:pt x="89" y="3"/>
                </a:lnTo>
                <a:lnTo>
                  <a:pt x="98" y="11"/>
                </a:lnTo>
                <a:lnTo>
                  <a:pt x="108" y="17"/>
                </a:lnTo>
                <a:lnTo>
                  <a:pt x="112" y="26"/>
                </a:lnTo>
                <a:lnTo>
                  <a:pt x="123" y="34"/>
                </a:lnTo>
                <a:lnTo>
                  <a:pt x="137" y="34"/>
                </a:lnTo>
                <a:lnTo>
                  <a:pt x="148" y="47"/>
                </a:lnTo>
                <a:lnTo>
                  <a:pt x="160" y="57"/>
                </a:lnTo>
                <a:lnTo>
                  <a:pt x="175" y="69"/>
                </a:lnTo>
                <a:lnTo>
                  <a:pt x="183" y="74"/>
                </a:lnTo>
                <a:lnTo>
                  <a:pt x="200" y="82"/>
                </a:lnTo>
                <a:lnTo>
                  <a:pt x="213" y="88"/>
                </a:lnTo>
                <a:lnTo>
                  <a:pt x="223" y="92"/>
                </a:lnTo>
                <a:lnTo>
                  <a:pt x="231" y="94"/>
                </a:lnTo>
                <a:lnTo>
                  <a:pt x="227" y="95"/>
                </a:lnTo>
                <a:close/>
              </a:path>
            </a:pathLst>
          </a:custGeom>
          <a:solidFill>
            <a:srgbClr val="FFCC66"/>
          </a:solidFill>
          <a:ln w="9525">
            <a:noFill/>
            <a:round/>
            <a:headEnd/>
            <a:tailEnd/>
          </a:ln>
        </p:spPr>
        <p:txBody>
          <a:bodyPr/>
          <a:lstStyle/>
          <a:p>
            <a:endParaRPr lang="it-IT"/>
          </a:p>
        </p:txBody>
      </p:sp>
      <p:sp>
        <p:nvSpPr>
          <p:cNvPr id="15861" name="Freeform 829"/>
          <p:cNvSpPr>
            <a:spLocks noChangeAspect="1"/>
          </p:cNvSpPr>
          <p:nvPr/>
        </p:nvSpPr>
        <p:spPr bwMode="auto">
          <a:xfrm>
            <a:off x="5487988" y="2898775"/>
            <a:ext cx="390525" cy="238125"/>
          </a:xfrm>
          <a:custGeom>
            <a:avLst/>
            <a:gdLst>
              <a:gd name="T0" fmla="*/ 2147483647 w 231"/>
              <a:gd name="T1" fmla="*/ 2147483647 h 140"/>
              <a:gd name="T2" fmla="*/ 2147483647 w 231"/>
              <a:gd name="T3" fmla="*/ 2147483647 h 140"/>
              <a:gd name="T4" fmla="*/ 2147483647 w 231"/>
              <a:gd name="T5" fmla="*/ 2147483647 h 140"/>
              <a:gd name="T6" fmla="*/ 2147483647 w 231"/>
              <a:gd name="T7" fmla="*/ 2147483647 h 140"/>
              <a:gd name="T8" fmla="*/ 2147483647 w 231"/>
              <a:gd name="T9" fmla="*/ 2147483647 h 140"/>
              <a:gd name="T10" fmla="*/ 2147483647 w 231"/>
              <a:gd name="T11" fmla="*/ 2147483647 h 140"/>
              <a:gd name="T12" fmla="*/ 2147483647 w 231"/>
              <a:gd name="T13" fmla="*/ 2147483647 h 140"/>
              <a:gd name="T14" fmla="*/ 2147483647 w 231"/>
              <a:gd name="T15" fmla="*/ 2147483647 h 140"/>
              <a:gd name="T16" fmla="*/ 2147483647 w 231"/>
              <a:gd name="T17" fmla="*/ 2147483647 h 140"/>
              <a:gd name="T18" fmla="*/ 2147483647 w 231"/>
              <a:gd name="T19" fmla="*/ 2147483647 h 140"/>
              <a:gd name="T20" fmla="*/ 2147483647 w 231"/>
              <a:gd name="T21" fmla="*/ 2147483647 h 140"/>
              <a:gd name="T22" fmla="*/ 2147483647 w 231"/>
              <a:gd name="T23" fmla="*/ 2147483647 h 140"/>
              <a:gd name="T24" fmla="*/ 2147483647 w 231"/>
              <a:gd name="T25" fmla="*/ 2147483647 h 140"/>
              <a:gd name="T26" fmla="*/ 2147483647 w 231"/>
              <a:gd name="T27" fmla="*/ 2147483647 h 140"/>
              <a:gd name="T28" fmla="*/ 2147483647 w 231"/>
              <a:gd name="T29" fmla="*/ 2147483647 h 140"/>
              <a:gd name="T30" fmla="*/ 2147483647 w 231"/>
              <a:gd name="T31" fmla="*/ 2147483647 h 140"/>
              <a:gd name="T32" fmla="*/ 2147483647 w 231"/>
              <a:gd name="T33" fmla="*/ 2147483647 h 140"/>
              <a:gd name="T34" fmla="*/ 2147483647 w 231"/>
              <a:gd name="T35" fmla="*/ 2147483647 h 140"/>
              <a:gd name="T36" fmla="*/ 2147483647 w 231"/>
              <a:gd name="T37" fmla="*/ 2147483647 h 140"/>
              <a:gd name="T38" fmla="*/ 2147483647 w 231"/>
              <a:gd name="T39" fmla="*/ 2147483647 h 140"/>
              <a:gd name="T40" fmla="*/ 2147483647 w 231"/>
              <a:gd name="T41" fmla="*/ 2147483647 h 140"/>
              <a:gd name="T42" fmla="*/ 2147483647 w 231"/>
              <a:gd name="T43" fmla="*/ 2147483647 h 140"/>
              <a:gd name="T44" fmla="*/ 2147483647 w 231"/>
              <a:gd name="T45" fmla="*/ 2147483647 h 140"/>
              <a:gd name="T46" fmla="*/ 0 w 231"/>
              <a:gd name="T47" fmla="*/ 2147483647 h 140"/>
              <a:gd name="T48" fmla="*/ 2147483647 w 231"/>
              <a:gd name="T49" fmla="*/ 2147483647 h 140"/>
              <a:gd name="T50" fmla="*/ 2147483647 w 231"/>
              <a:gd name="T51" fmla="*/ 2147483647 h 140"/>
              <a:gd name="T52" fmla="*/ 2147483647 w 231"/>
              <a:gd name="T53" fmla="*/ 2147483647 h 140"/>
              <a:gd name="T54" fmla="*/ 2147483647 w 231"/>
              <a:gd name="T55" fmla="*/ 2147483647 h 140"/>
              <a:gd name="T56" fmla="*/ 2147483647 w 231"/>
              <a:gd name="T57" fmla="*/ 2147483647 h 140"/>
              <a:gd name="T58" fmla="*/ 2147483647 w 231"/>
              <a:gd name="T59" fmla="*/ 2147483647 h 140"/>
              <a:gd name="T60" fmla="*/ 2147483647 w 231"/>
              <a:gd name="T61" fmla="*/ 2147483647 h 140"/>
              <a:gd name="T62" fmla="*/ 2147483647 w 231"/>
              <a:gd name="T63" fmla="*/ 2147483647 h 140"/>
              <a:gd name="T64" fmla="*/ 2147483647 w 231"/>
              <a:gd name="T65" fmla="*/ 2147483647 h 140"/>
              <a:gd name="T66" fmla="*/ 2147483647 w 231"/>
              <a:gd name="T67" fmla="*/ 2147483647 h 140"/>
              <a:gd name="T68" fmla="*/ 2147483647 w 231"/>
              <a:gd name="T69" fmla="*/ 2147483647 h 140"/>
              <a:gd name="T70" fmla="*/ 2147483647 w 231"/>
              <a:gd name="T71" fmla="*/ 2147483647 h 140"/>
              <a:gd name="T72" fmla="*/ 2147483647 w 231"/>
              <a:gd name="T73" fmla="*/ 2147483647 h 140"/>
              <a:gd name="T74" fmla="*/ 2147483647 w 231"/>
              <a:gd name="T75" fmla="*/ 2147483647 h 140"/>
              <a:gd name="T76" fmla="*/ 2147483647 w 231"/>
              <a:gd name="T77" fmla="*/ 2147483647 h 140"/>
              <a:gd name="T78" fmla="*/ 2147483647 w 231"/>
              <a:gd name="T79" fmla="*/ 2147483647 h 140"/>
              <a:gd name="T80" fmla="*/ 2147483647 w 231"/>
              <a:gd name="T81" fmla="*/ 2147483647 h 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1"/>
              <a:gd name="T124" fmla="*/ 0 h 140"/>
              <a:gd name="T125" fmla="*/ 231 w 231"/>
              <a:gd name="T126" fmla="*/ 140 h 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1" h="140">
                <a:moveTo>
                  <a:pt x="227" y="95"/>
                </a:moveTo>
                <a:lnTo>
                  <a:pt x="221" y="95"/>
                </a:lnTo>
                <a:lnTo>
                  <a:pt x="215" y="97"/>
                </a:lnTo>
                <a:lnTo>
                  <a:pt x="211" y="109"/>
                </a:lnTo>
                <a:lnTo>
                  <a:pt x="208" y="122"/>
                </a:lnTo>
                <a:lnTo>
                  <a:pt x="202" y="128"/>
                </a:lnTo>
                <a:lnTo>
                  <a:pt x="194" y="134"/>
                </a:lnTo>
                <a:lnTo>
                  <a:pt x="187" y="138"/>
                </a:lnTo>
                <a:lnTo>
                  <a:pt x="177" y="138"/>
                </a:lnTo>
                <a:lnTo>
                  <a:pt x="171" y="140"/>
                </a:lnTo>
                <a:lnTo>
                  <a:pt x="163" y="138"/>
                </a:lnTo>
                <a:lnTo>
                  <a:pt x="160" y="126"/>
                </a:lnTo>
                <a:lnTo>
                  <a:pt x="158" y="113"/>
                </a:lnTo>
                <a:lnTo>
                  <a:pt x="148" y="113"/>
                </a:lnTo>
                <a:lnTo>
                  <a:pt x="140" y="111"/>
                </a:lnTo>
                <a:lnTo>
                  <a:pt x="135" y="107"/>
                </a:lnTo>
                <a:lnTo>
                  <a:pt x="129" y="101"/>
                </a:lnTo>
                <a:lnTo>
                  <a:pt x="121" y="97"/>
                </a:lnTo>
                <a:lnTo>
                  <a:pt x="114" y="92"/>
                </a:lnTo>
                <a:lnTo>
                  <a:pt x="102" y="88"/>
                </a:lnTo>
                <a:lnTo>
                  <a:pt x="89" y="84"/>
                </a:lnTo>
                <a:lnTo>
                  <a:pt x="62" y="84"/>
                </a:lnTo>
                <a:lnTo>
                  <a:pt x="52" y="94"/>
                </a:lnTo>
                <a:lnTo>
                  <a:pt x="41" y="101"/>
                </a:lnTo>
                <a:lnTo>
                  <a:pt x="35" y="101"/>
                </a:lnTo>
                <a:lnTo>
                  <a:pt x="31" y="101"/>
                </a:lnTo>
                <a:lnTo>
                  <a:pt x="20" y="82"/>
                </a:lnTo>
                <a:lnTo>
                  <a:pt x="20" y="72"/>
                </a:lnTo>
                <a:lnTo>
                  <a:pt x="20" y="61"/>
                </a:lnTo>
                <a:lnTo>
                  <a:pt x="14" y="61"/>
                </a:lnTo>
                <a:lnTo>
                  <a:pt x="10" y="61"/>
                </a:lnTo>
                <a:lnTo>
                  <a:pt x="12" y="63"/>
                </a:lnTo>
                <a:lnTo>
                  <a:pt x="10" y="67"/>
                </a:lnTo>
                <a:lnTo>
                  <a:pt x="10" y="71"/>
                </a:lnTo>
                <a:lnTo>
                  <a:pt x="6" y="74"/>
                </a:lnTo>
                <a:lnTo>
                  <a:pt x="8" y="67"/>
                </a:lnTo>
                <a:lnTo>
                  <a:pt x="6" y="61"/>
                </a:lnTo>
                <a:lnTo>
                  <a:pt x="8" y="53"/>
                </a:lnTo>
                <a:lnTo>
                  <a:pt x="10" y="47"/>
                </a:lnTo>
                <a:lnTo>
                  <a:pt x="8" y="46"/>
                </a:lnTo>
                <a:lnTo>
                  <a:pt x="6" y="44"/>
                </a:lnTo>
                <a:lnTo>
                  <a:pt x="2" y="42"/>
                </a:lnTo>
                <a:lnTo>
                  <a:pt x="0" y="40"/>
                </a:lnTo>
                <a:lnTo>
                  <a:pt x="0" y="36"/>
                </a:lnTo>
                <a:lnTo>
                  <a:pt x="0" y="34"/>
                </a:lnTo>
                <a:lnTo>
                  <a:pt x="2" y="32"/>
                </a:lnTo>
                <a:lnTo>
                  <a:pt x="4" y="32"/>
                </a:lnTo>
                <a:lnTo>
                  <a:pt x="10" y="34"/>
                </a:lnTo>
                <a:lnTo>
                  <a:pt x="20" y="36"/>
                </a:lnTo>
                <a:lnTo>
                  <a:pt x="22" y="28"/>
                </a:lnTo>
                <a:lnTo>
                  <a:pt x="25" y="21"/>
                </a:lnTo>
                <a:lnTo>
                  <a:pt x="20" y="21"/>
                </a:lnTo>
                <a:lnTo>
                  <a:pt x="16" y="19"/>
                </a:lnTo>
                <a:lnTo>
                  <a:pt x="12" y="15"/>
                </a:lnTo>
                <a:lnTo>
                  <a:pt x="10" y="9"/>
                </a:lnTo>
                <a:lnTo>
                  <a:pt x="29" y="17"/>
                </a:lnTo>
                <a:lnTo>
                  <a:pt x="37" y="26"/>
                </a:lnTo>
                <a:lnTo>
                  <a:pt x="52" y="28"/>
                </a:lnTo>
                <a:lnTo>
                  <a:pt x="64" y="26"/>
                </a:lnTo>
                <a:lnTo>
                  <a:pt x="62" y="15"/>
                </a:lnTo>
                <a:lnTo>
                  <a:pt x="73" y="11"/>
                </a:lnTo>
                <a:lnTo>
                  <a:pt x="79" y="0"/>
                </a:lnTo>
                <a:lnTo>
                  <a:pt x="89" y="3"/>
                </a:lnTo>
                <a:lnTo>
                  <a:pt x="98" y="11"/>
                </a:lnTo>
                <a:lnTo>
                  <a:pt x="108" y="17"/>
                </a:lnTo>
                <a:lnTo>
                  <a:pt x="112" y="26"/>
                </a:lnTo>
                <a:lnTo>
                  <a:pt x="123" y="34"/>
                </a:lnTo>
                <a:lnTo>
                  <a:pt x="137" y="34"/>
                </a:lnTo>
                <a:lnTo>
                  <a:pt x="148" y="47"/>
                </a:lnTo>
                <a:lnTo>
                  <a:pt x="160" y="57"/>
                </a:lnTo>
                <a:lnTo>
                  <a:pt x="175" y="69"/>
                </a:lnTo>
                <a:lnTo>
                  <a:pt x="183" y="74"/>
                </a:lnTo>
                <a:lnTo>
                  <a:pt x="200" y="82"/>
                </a:lnTo>
                <a:lnTo>
                  <a:pt x="213" y="88"/>
                </a:lnTo>
                <a:lnTo>
                  <a:pt x="223" y="92"/>
                </a:lnTo>
                <a:lnTo>
                  <a:pt x="231" y="94"/>
                </a:lnTo>
                <a:lnTo>
                  <a:pt x="227" y="95"/>
                </a:lnTo>
              </a:path>
            </a:pathLst>
          </a:custGeom>
          <a:solidFill>
            <a:srgbClr val="FFCC66"/>
          </a:solidFill>
          <a:ln w="0">
            <a:solidFill>
              <a:srgbClr val="6600FF"/>
            </a:solidFill>
            <a:round/>
            <a:headEnd/>
            <a:tailEnd/>
          </a:ln>
        </p:spPr>
        <p:txBody>
          <a:bodyPr/>
          <a:lstStyle/>
          <a:p>
            <a:endParaRPr lang="it-IT"/>
          </a:p>
        </p:txBody>
      </p:sp>
      <p:sp>
        <p:nvSpPr>
          <p:cNvPr id="15862" name="Freeform 830"/>
          <p:cNvSpPr>
            <a:spLocks noChangeAspect="1"/>
          </p:cNvSpPr>
          <p:nvPr/>
        </p:nvSpPr>
        <p:spPr bwMode="auto">
          <a:xfrm>
            <a:off x="5283200" y="2500313"/>
            <a:ext cx="1003300" cy="466725"/>
          </a:xfrm>
          <a:custGeom>
            <a:avLst/>
            <a:gdLst>
              <a:gd name="T0" fmla="*/ 2147483647 w 592"/>
              <a:gd name="T1" fmla="*/ 2147483647 h 275"/>
              <a:gd name="T2" fmla="*/ 2147483647 w 592"/>
              <a:gd name="T3" fmla="*/ 2147483647 h 275"/>
              <a:gd name="T4" fmla="*/ 2147483647 w 592"/>
              <a:gd name="T5" fmla="*/ 2147483647 h 275"/>
              <a:gd name="T6" fmla="*/ 2147483647 w 592"/>
              <a:gd name="T7" fmla="*/ 2147483647 h 275"/>
              <a:gd name="T8" fmla="*/ 2147483647 w 592"/>
              <a:gd name="T9" fmla="*/ 2147483647 h 275"/>
              <a:gd name="T10" fmla="*/ 2147483647 w 592"/>
              <a:gd name="T11" fmla="*/ 2147483647 h 275"/>
              <a:gd name="T12" fmla="*/ 2147483647 w 592"/>
              <a:gd name="T13" fmla="*/ 2147483647 h 275"/>
              <a:gd name="T14" fmla="*/ 2147483647 w 592"/>
              <a:gd name="T15" fmla="*/ 2147483647 h 275"/>
              <a:gd name="T16" fmla="*/ 2147483647 w 592"/>
              <a:gd name="T17" fmla="*/ 2147483647 h 275"/>
              <a:gd name="T18" fmla="*/ 2147483647 w 592"/>
              <a:gd name="T19" fmla="*/ 2147483647 h 275"/>
              <a:gd name="T20" fmla="*/ 2147483647 w 592"/>
              <a:gd name="T21" fmla="*/ 2147483647 h 275"/>
              <a:gd name="T22" fmla="*/ 2147483647 w 592"/>
              <a:gd name="T23" fmla="*/ 2147483647 h 275"/>
              <a:gd name="T24" fmla="*/ 2147483647 w 592"/>
              <a:gd name="T25" fmla="*/ 2147483647 h 275"/>
              <a:gd name="T26" fmla="*/ 2147483647 w 592"/>
              <a:gd name="T27" fmla="*/ 2147483647 h 275"/>
              <a:gd name="T28" fmla="*/ 0 w 592"/>
              <a:gd name="T29" fmla="*/ 2147483647 h 275"/>
              <a:gd name="T30" fmla="*/ 2147483647 w 592"/>
              <a:gd name="T31" fmla="*/ 2147483647 h 275"/>
              <a:gd name="T32" fmla="*/ 2147483647 w 592"/>
              <a:gd name="T33" fmla="*/ 2147483647 h 275"/>
              <a:gd name="T34" fmla="*/ 2147483647 w 592"/>
              <a:gd name="T35" fmla="*/ 2147483647 h 275"/>
              <a:gd name="T36" fmla="*/ 2147483647 w 592"/>
              <a:gd name="T37" fmla="*/ 2147483647 h 275"/>
              <a:gd name="T38" fmla="*/ 2147483647 w 592"/>
              <a:gd name="T39" fmla="*/ 2147483647 h 275"/>
              <a:gd name="T40" fmla="*/ 2147483647 w 592"/>
              <a:gd name="T41" fmla="*/ 2147483647 h 275"/>
              <a:gd name="T42" fmla="*/ 2147483647 w 592"/>
              <a:gd name="T43" fmla="*/ 2147483647 h 275"/>
              <a:gd name="T44" fmla="*/ 2147483647 w 592"/>
              <a:gd name="T45" fmla="*/ 2147483647 h 275"/>
              <a:gd name="T46" fmla="*/ 2147483647 w 592"/>
              <a:gd name="T47" fmla="*/ 2147483647 h 275"/>
              <a:gd name="T48" fmla="*/ 2147483647 w 592"/>
              <a:gd name="T49" fmla="*/ 2147483647 h 275"/>
              <a:gd name="T50" fmla="*/ 2147483647 w 592"/>
              <a:gd name="T51" fmla="*/ 2147483647 h 275"/>
              <a:gd name="T52" fmla="*/ 2147483647 w 592"/>
              <a:gd name="T53" fmla="*/ 2147483647 h 275"/>
              <a:gd name="T54" fmla="*/ 2147483647 w 592"/>
              <a:gd name="T55" fmla="*/ 0 h 275"/>
              <a:gd name="T56" fmla="*/ 2147483647 w 592"/>
              <a:gd name="T57" fmla="*/ 2147483647 h 275"/>
              <a:gd name="T58" fmla="*/ 2147483647 w 592"/>
              <a:gd name="T59" fmla="*/ 2147483647 h 275"/>
              <a:gd name="T60" fmla="*/ 2147483647 w 592"/>
              <a:gd name="T61" fmla="*/ 2147483647 h 275"/>
              <a:gd name="T62" fmla="*/ 2147483647 w 592"/>
              <a:gd name="T63" fmla="*/ 2147483647 h 275"/>
              <a:gd name="T64" fmla="*/ 2147483647 w 592"/>
              <a:gd name="T65" fmla="*/ 2147483647 h 275"/>
              <a:gd name="T66" fmla="*/ 2147483647 w 592"/>
              <a:gd name="T67" fmla="*/ 2147483647 h 275"/>
              <a:gd name="T68" fmla="*/ 2147483647 w 592"/>
              <a:gd name="T69" fmla="*/ 2147483647 h 275"/>
              <a:gd name="T70" fmla="*/ 2147483647 w 592"/>
              <a:gd name="T71" fmla="*/ 2147483647 h 275"/>
              <a:gd name="T72" fmla="*/ 2147483647 w 592"/>
              <a:gd name="T73" fmla="*/ 2147483647 h 275"/>
              <a:gd name="T74" fmla="*/ 2147483647 w 592"/>
              <a:gd name="T75" fmla="*/ 2147483647 h 275"/>
              <a:gd name="T76" fmla="*/ 2147483647 w 592"/>
              <a:gd name="T77" fmla="*/ 2147483647 h 275"/>
              <a:gd name="T78" fmla="*/ 2147483647 w 592"/>
              <a:gd name="T79" fmla="*/ 2147483647 h 275"/>
              <a:gd name="T80" fmla="*/ 2147483647 w 592"/>
              <a:gd name="T81" fmla="*/ 2147483647 h 275"/>
              <a:gd name="T82" fmla="*/ 2147483647 w 592"/>
              <a:gd name="T83" fmla="*/ 2147483647 h 275"/>
              <a:gd name="T84" fmla="*/ 2147483647 w 592"/>
              <a:gd name="T85" fmla="*/ 2147483647 h 275"/>
              <a:gd name="T86" fmla="*/ 2147483647 w 592"/>
              <a:gd name="T87" fmla="*/ 2147483647 h 275"/>
              <a:gd name="T88" fmla="*/ 2147483647 w 592"/>
              <a:gd name="T89" fmla="*/ 2147483647 h 275"/>
              <a:gd name="T90" fmla="*/ 2147483647 w 592"/>
              <a:gd name="T91" fmla="*/ 2147483647 h 275"/>
              <a:gd name="T92" fmla="*/ 2147483647 w 592"/>
              <a:gd name="T93" fmla="*/ 2147483647 h 275"/>
              <a:gd name="T94" fmla="*/ 2147483647 w 592"/>
              <a:gd name="T95" fmla="*/ 2147483647 h 275"/>
              <a:gd name="T96" fmla="*/ 2147483647 w 592"/>
              <a:gd name="T97" fmla="*/ 2147483647 h 275"/>
              <a:gd name="T98" fmla="*/ 2147483647 w 592"/>
              <a:gd name="T99" fmla="*/ 2147483647 h 275"/>
              <a:gd name="T100" fmla="*/ 2147483647 w 592"/>
              <a:gd name="T101" fmla="*/ 2147483647 h 275"/>
              <a:gd name="T102" fmla="*/ 2147483647 w 592"/>
              <a:gd name="T103" fmla="*/ 2147483647 h 275"/>
              <a:gd name="T104" fmla="*/ 2147483647 w 592"/>
              <a:gd name="T105" fmla="*/ 2147483647 h 275"/>
              <a:gd name="T106" fmla="*/ 2147483647 w 592"/>
              <a:gd name="T107" fmla="*/ 2147483647 h 275"/>
              <a:gd name="T108" fmla="*/ 2147483647 w 592"/>
              <a:gd name="T109" fmla="*/ 2147483647 h 275"/>
              <a:gd name="T110" fmla="*/ 2147483647 w 592"/>
              <a:gd name="T111" fmla="*/ 2147483647 h 275"/>
              <a:gd name="T112" fmla="*/ 2147483647 w 592"/>
              <a:gd name="T113" fmla="*/ 2147483647 h 275"/>
              <a:gd name="T114" fmla="*/ 2147483647 w 592"/>
              <a:gd name="T115" fmla="*/ 2147483647 h 275"/>
              <a:gd name="T116" fmla="*/ 2147483647 w 592"/>
              <a:gd name="T117" fmla="*/ 2147483647 h 275"/>
              <a:gd name="T118" fmla="*/ 2147483647 w 592"/>
              <a:gd name="T119" fmla="*/ 2147483647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2"/>
              <a:gd name="T181" fmla="*/ 0 h 275"/>
              <a:gd name="T182" fmla="*/ 592 w 592"/>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2" h="275">
                <a:moveTo>
                  <a:pt x="168" y="263"/>
                </a:moveTo>
                <a:lnTo>
                  <a:pt x="157" y="261"/>
                </a:lnTo>
                <a:lnTo>
                  <a:pt x="149" y="252"/>
                </a:lnTo>
                <a:lnTo>
                  <a:pt x="128" y="244"/>
                </a:lnTo>
                <a:lnTo>
                  <a:pt x="126" y="244"/>
                </a:lnTo>
                <a:lnTo>
                  <a:pt x="120" y="244"/>
                </a:lnTo>
                <a:lnTo>
                  <a:pt x="119" y="246"/>
                </a:lnTo>
                <a:lnTo>
                  <a:pt x="117" y="248"/>
                </a:lnTo>
                <a:lnTo>
                  <a:pt x="115" y="252"/>
                </a:lnTo>
                <a:lnTo>
                  <a:pt x="115" y="256"/>
                </a:lnTo>
                <a:lnTo>
                  <a:pt x="109" y="252"/>
                </a:lnTo>
                <a:lnTo>
                  <a:pt x="109" y="246"/>
                </a:lnTo>
                <a:lnTo>
                  <a:pt x="107" y="238"/>
                </a:lnTo>
                <a:lnTo>
                  <a:pt x="109" y="231"/>
                </a:lnTo>
                <a:lnTo>
                  <a:pt x="101" y="231"/>
                </a:lnTo>
                <a:lnTo>
                  <a:pt x="97" y="231"/>
                </a:lnTo>
                <a:lnTo>
                  <a:pt x="94" y="229"/>
                </a:lnTo>
                <a:lnTo>
                  <a:pt x="92" y="223"/>
                </a:lnTo>
                <a:lnTo>
                  <a:pt x="78" y="213"/>
                </a:lnTo>
                <a:lnTo>
                  <a:pt x="67" y="202"/>
                </a:lnTo>
                <a:lnTo>
                  <a:pt x="67" y="198"/>
                </a:lnTo>
                <a:lnTo>
                  <a:pt x="67" y="192"/>
                </a:lnTo>
                <a:lnTo>
                  <a:pt x="71" y="190"/>
                </a:lnTo>
                <a:lnTo>
                  <a:pt x="72" y="188"/>
                </a:lnTo>
                <a:lnTo>
                  <a:pt x="74" y="185"/>
                </a:lnTo>
                <a:lnTo>
                  <a:pt x="80" y="181"/>
                </a:lnTo>
                <a:lnTo>
                  <a:pt x="90" y="179"/>
                </a:lnTo>
                <a:lnTo>
                  <a:pt x="99" y="177"/>
                </a:lnTo>
                <a:lnTo>
                  <a:pt x="95" y="167"/>
                </a:lnTo>
                <a:lnTo>
                  <a:pt x="94" y="156"/>
                </a:lnTo>
                <a:lnTo>
                  <a:pt x="78" y="152"/>
                </a:lnTo>
                <a:lnTo>
                  <a:pt x="65" y="148"/>
                </a:lnTo>
                <a:lnTo>
                  <a:pt x="57" y="150"/>
                </a:lnTo>
                <a:lnTo>
                  <a:pt x="49" y="154"/>
                </a:lnTo>
                <a:lnTo>
                  <a:pt x="42" y="160"/>
                </a:lnTo>
                <a:lnTo>
                  <a:pt x="36" y="165"/>
                </a:lnTo>
                <a:lnTo>
                  <a:pt x="36" y="164"/>
                </a:lnTo>
                <a:lnTo>
                  <a:pt x="30" y="162"/>
                </a:lnTo>
                <a:lnTo>
                  <a:pt x="36" y="156"/>
                </a:lnTo>
                <a:lnTo>
                  <a:pt x="30" y="146"/>
                </a:lnTo>
                <a:lnTo>
                  <a:pt x="25" y="139"/>
                </a:lnTo>
                <a:lnTo>
                  <a:pt x="11" y="139"/>
                </a:lnTo>
                <a:lnTo>
                  <a:pt x="7" y="131"/>
                </a:lnTo>
                <a:lnTo>
                  <a:pt x="1" y="129"/>
                </a:lnTo>
                <a:lnTo>
                  <a:pt x="0" y="117"/>
                </a:lnTo>
                <a:lnTo>
                  <a:pt x="0" y="106"/>
                </a:lnTo>
                <a:lnTo>
                  <a:pt x="3" y="98"/>
                </a:lnTo>
                <a:lnTo>
                  <a:pt x="3" y="91"/>
                </a:lnTo>
                <a:lnTo>
                  <a:pt x="13" y="94"/>
                </a:lnTo>
                <a:lnTo>
                  <a:pt x="25" y="100"/>
                </a:lnTo>
                <a:lnTo>
                  <a:pt x="30" y="98"/>
                </a:lnTo>
                <a:lnTo>
                  <a:pt x="21" y="87"/>
                </a:lnTo>
                <a:lnTo>
                  <a:pt x="32" y="81"/>
                </a:lnTo>
                <a:lnTo>
                  <a:pt x="42" y="71"/>
                </a:lnTo>
                <a:lnTo>
                  <a:pt x="53" y="70"/>
                </a:lnTo>
                <a:lnTo>
                  <a:pt x="63" y="70"/>
                </a:lnTo>
                <a:lnTo>
                  <a:pt x="71" y="66"/>
                </a:lnTo>
                <a:lnTo>
                  <a:pt x="84" y="71"/>
                </a:lnTo>
                <a:lnTo>
                  <a:pt x="97" y="77"/>
                </a:lnTo>
                <a:lnTo>
                  <a:pt x="111" y="87"/>
                </a:lnTo>
                <a:lnTo>
                  <a:pt x="124" y="85"/>
                </a:lnTo>
                <a:lnTo>
                  <a:pt x="138" y="81"/>
                </a:lnTo>
                <a:lnTo>
                  <a:pt x="147" y="79"/>
                </a:lnTo>
                <a:lnTo>
                  <a:pt x="157" y="77"/>
                </a:lnTo>
                <a:lnTo>
                  <a:pt x="170" y="83"/>
                </a:lnTo>
                <a:lnTo>
                  <a:pt x="184" y="87"/>
                </a:lnTo>
                <a:lnTo>
                  <a:pt x="197" y="85"/>
                </a:lnTo>
                <a:lnTo>
                  <a:pt x="211" y="81"/>
                </a:lnTo>
                <a:lnTo>
                  <a:pt x="211" y="71"/>
                </a:lnTo>
                <a:lnTo>
                  <a:pt x="201" y="71"/>
                </a:lnTo>
                <a:lnTo>
                  <a:pt x="189" y="66"/>
                </a:lnTo>
                <a:lnTo>
                  <a:pt x="182" y="60"/>
                </a:lnTo>
                <a:lnTo>
                  <a:pt x="193" y="58"/>
                </a:lnTo>
                <a:lnTo>
                  <a:pt x="189" y="47"/>
                </a:lnTo>
                <a:lnTo>
                  <a:pt x="207" y="45"/>
                </a:lnTo>
                <a:lnTo>
                  <a:pt x="188" y="29"/>
                </a:lnTo>
                <a:lnTo>
                  <a:pt x="216" y="23"/>
                </a:lnTo>
                <a:lnTo>
                  <a:pt x="243" y="22"/>
                </a:lnTo>
                <a:lnTo>
                  <a:pt x="247" y="14"/>
                </a:lnTo>
                <a:lnTo>
                  <a:pt x="266" y="10"/>
                </a:lnTo>
                <a:lnTo>
                  <a:pt x="283" y="6"/>
                </a:lnTo>
                <a:lnTo>
                  <a:pt x="291" y="0"/>
                </a:lnTo>
                <a:lnTo>
                  <a:pt x="310" y="4"/>
                </a:lnTo>
                <a:lnTo>
                  <a:pt x="322" y="0"/>
                </a:lnTo>
                <a:lnTo>
                  <a:pt x="328" y="6"/>
                </a:lnTo>
                <a:lnTo>
                  <a:pt x="330" y="22"/>
                </a:lnTo>
                <a:lnTo>
                  <a:pt x="343" y="23"/>
                </a:lnTo>
                <a:lnTo>
                  <a:pt x="347" y="18"/>
                </a:lnTo>
                <a:lnTo>
                  <a:pt x="353" y="23"/>
                </a:lnTo>
                <a:lnTo>
                  <a:pt x="364" y="25"/>
                </a:lnTo>
                <a:lnTo>
                  <a:pt x="372" y="23"/>
                </a:lnTo>
                <a:lnTo>
                  <a:pt x="372" y="35"/>
                </a:lnTo>
                <a:lnTo>
                  <a:pt x="381" y="33"/>
                </a:lnTo>
                <a:lnTo>
                  <a:pt x="395" y="27"/>
                </a:lnTo>
                <a:lnTo>
                  <a:pt x="404" y="20"/>
                </a:lnTo>
                <a:lnTo>
                  <a:pt x="412" y="16"/>
                </a:lnTo>
                <a:lnTo>
                  <a:pt x="412" y="25"/>
                </a:lnTo>
                <a:lnTo>
                  <a:pt x="425" y="31"/>
                </a:lnTo>
                <a:lnTo>
                  <a:pt x="437" y="37"/>
                </a:lnTo>
                <a:lnTo>
                  <a:pt x="452" y="50"/>
                </a:lnTo>
                <a:lnTo>
                  <a:pt x="466" y="64"/>
                </a:lnTo>
                <a:lnTo>
                  <a:pt x="481" y="75"/>
                </a:lnTo>
                <a:lnTo>
                  <a:pt x="487" y="85"/>
                </a:lnTo>
                <a:lnTo>
                  <a:pt x="491" y="75"/>
                </a:lnTo>
                <a:lnTo>
                  <a:pt x="496" y="75"/>
                </a:lnTo>
                <a:lnTo>
                  <a:pt x="506" y="81"/>
                </a:lnTo>
                <a:lnTo>
                  <a:pt x="516" y="85"/>
                </a:lnTo>
                <a:lnTo>
                  <a:pt x="527" y="85"/>
                </a:lnTo>
                <a:lnTo>
                  <a:pt x="539" y="79"/>
                </a:lnTo>
                <a:lnTo>
                  <a:pt x="548" y="89"/>
                </a:lnTo>
                <a:lnTo>
                  <a:pt x="564" y="98"/>
                </a:lnTo>
                <a:lnTo>
                  <a:pt x="575" y="106"/>
                </a:lnTo>
                <a:lnTo>
                  <a:pt x="590" y="108"/>
                </a:lnTo>
                <a:lnTo>
                  <a:pt x="592" y="110"/>
                </a:lnTo>
                <a:lnTo>
                  <a:pt x="592" y="114"/>
                </a:lnTo>
                <a:lnTo>
                  <a:pt x="590" y="119"/>
                </a:lnTo>
                <a:lnTo>
                  <a:pt x="590" y="121"/>
                </a:lnTo>
                <a:lnTo>
                  <a:pt x="588" y="125"/>
                </a:lnTo>
                <a:lnTo>
                  <a:pt x="587" y="127"/>
                </a:lnTo>
                <a:lnTo>
                  <a:pt x="581" y="129"/>
                </a:lnTo>
                <a:lnTo>
                  <a:pt x="579" y="129"/>
                </a:lnTo>
                <a:lnTo>
                  <a:pt x="577" y="133"/>
                </a:lnTo>
                <a:lnTo>
                  <a:pt x="579" y="135"/>
                </a:lnTo>
                <a:lnTo>
                  <a:pt x="583" y="141"/>
                </a:lnTo>
                <a:lnTo>
                  <a:pt x="585" y="144"/>
                </a:lnTo>
                <a:lnTo>
                  <a:pt x="585" y="148"/>
                </a:lnTo>
                <a:lnTo>
                  <a:pt x="585" y="152"/>
                </a:lnTo>
                <a:lnTo>
                  <a:pt x="579" y="154"/>
                </a:lnTo>
                <a:lnTo>
                  <a:pt x="577" y="154"/>
                </a:lnTo>
                <a:lnTo>
                  <a:pt x="573" y="154"/>
                </a:lnTo>
                <a:lnTo>
                  <a:pt x="562" y="150"/>
                </a:lnTo>
                <a:lnTo>
                  <a:pt x="552" y="146"/>
                </a:lnTo>
                <a:lnTo>
                  <a:pt x="554" y="167"/>
                </a:lnTo>
                <a:lnTo>
                  <a:pt x="554" y="185"/>
                </a:lnTo>
                <a:lnTo>
                  <a:pt x="546" y="185"/>
                </a:lnTo>
                <a:lnTo>
                  <a:pt x="537" y="185"/>
                </a:lnTo>
                <a:lnTo>
                  <a:pt x="531" y="187"/>
                </a:lnTo>
                <a:lnTo>
                  <a:pt x="525" y="188"/>
                </a:lnTo>
                <a:lnTo>
                  <a:pt x="523" y="190"/>
                </a:lnTo>
                <a:lnTo>
                  <a:pt x="521" y="194"/>
                </a:lnTo>
                <a:lnTo>
                  <a:pt x="529" y="196"/>
                </a:lnTo>
                <a:lnTo>
                  <a:pt x="533" y="198"/>
                </a:lnTo>
                <a:lnTo>
                  <a:pt x="535" y="202"/>
                </a:lnTo>
                <a:lnTo>
                  <a:pt x="537" y="206"/>
                </a:lnTo>
                <a:lnTo>
                  <a:pt x="537" y="211"/>
                </a:lnTo>
                <a:lnTo>
                  <a:pt x="539" y="215"/>
                </a:lnTo>
                <a:lnTo>
                  <a:pt x="539" y="217"/>
                </a:lnTo>
                <a:lnTo>
                  <a:pt x="542" y="219"/>
                </a:lnTo>
                <a:lnTo>
                  <a:pt x="542" y="225"/>
                </a:lnTo>
                <a:lnTo>
                  <a:pt x="542" y="229"/>
                </a:lnTo>
                <a:lnTo>
                  <a:pt x="542" y="236"/>
                </a:lnTo>
                <a:lnTo>
                  <a:pt x="541" y="244"/>
                </a:lnTo>
                <a:lnTo>
                  <a:pt x="537" y="242"/>
                </a:lnTo>
                <a:lnTo>
                  <a:pt x="514" y="235"/>
                </a:lnTo>
                <a:lnTo>
                  <a:pt x="493" y="235"/>
                </a:lnTo>
                <a:lnTo>
                  <a:pt x="475" y="231"/>
                </a:lnTo>
                <a:lnTo>
                  <a:pt x="454" y="231"/>
                </a:lnTo>
                <a:lnTo>
                  <a:pt x="439" y="227"/>
                </a:lnTo>
                <a:lnTo>
                  <a:pt x="435" y="242"/>
                </a:lnTo>
                <a:lnTo>
                  <a:pt x="418" y="235"/>
                </a:lnTo>
                <a:lnTo>
                  <a:pt x="404" y="231"/>
                </a:lnTo>
                <a:lnTo>
                  <a:pt x="397" y="242"/>
                </a:lnTo>
                <a:lnTo>
                  <a:pt x="395" y="246"/>
                </a:lnTo>
                <a:lnTo>
                  <a:pt x="387" y="252"/>
                </a:lnTo>
                <a:lnTo>
                  <a:pt x="377" y="258"/>
                </a:lnTo>
                <a:lnTo>
                  <a:pt x="370" y="269"/>
                </a:lnTo>
                <a:lnTo>
                  <a:pt x="364" y="275"/>
                </a:lnTo>
                <a:lnTo>
                  <a:pt x="353" y="263"/>
                </a:lnTo>
                <a:lnTo>
                  <a:pt x="339" y="269"/>
                </a:lnTo>
                <a:lnTo>
                  <a:pt x="330" y="256"/>
                </a:lnTo>
                <a:lnTo>
                  <a:pt x="320" y="238"/>
                </a:lnTo>
                <a:lnTo>
                  <a:pt x="308" y="227"/>
                </a:lnTo>
                <a:lnTo>
                  <a:pt x="295" y="219"/>
                </a:lnTo>
                <a:lnTo>
                  <a:pt x="285" y="221"/>
                </a:lnTo>
                <a:lnTo>
                  <a:pt x="270" y="219"/>
                </a:lnTo>
                <a:lnTo>
                  <a:pt x="251" y="221"/>
                </a:lnTo>
                <a:lnTo>
                  <a:pt x="214" y="194"/>
                </a:lnTo>
                <a:lnTo>
                  <a:pt x="186" y="183"/>
                </a:lnTo>
                <a:lnTo>
                  <a:pt x="153" y="192"/>
                </a:lnTo>
                <a:lnTo>
                  <a:pt x="168" y="263"/>
                </a:lnTo>
                <a:lnTo>
                  <a:pt x="172" y="263"/>
                </a:lnTo>
                <a:lnTo>
                  <a:pt x="168" y="263"/>
                </a:lnTo>
                <a:close/>
              </a:path>
            </a:pathLst>
          </a:custGeom>
          <a:solidFill>
            <a:srgbClr val="FFCC66"/>
          </a:solidFill>
          <a:ln w="9525">
            <a:noFill/>
            <a:round/>
            <a:headEnd/>
            <a:tailEnd/>
          </a:ln>
        </p:spPr>
        <p:txBody>
          <a:bodyPr/>
          <a:lstStyle/>
          <a:p>
            <a:endParaRPr lang="it-IT"/>
          </a:p>
        </p:txBody>
      </p:sp>
      <p:grpSp>
        <p:nvGrpSpPr>
          <p:cNvPr id="7" name="Group 831"/>
          <p:cNvGrpSpPr>
            <a:grpSpLocks/>
          </p:cNvGrpSpPr>
          <p:nvPr/>
        </p:nvGrpSpPr>
        <p:grpSpPr bwMode="auto">
          <a:xfrm>
            <a:off x="1973263" y="2500313"/>
            <a:ext cx="4313237" cy="2873375"/>
            <a:chOff x="1243" y="1575"/>
            <a:chExt cx="2717" cy="1810"/>
          </a:xfrm>
        </p:grpSpPr>
        <p:sp>
          <p:nvSpPr>
            <p:cNvPr id="17016" name="Freeform 832"/>
            <p:cNvSpPr>
              <a:spLocks noChangeAspect="1"/>
            </p:cNvSpPr>
            <p:nvPr/>
          </p:nvSpPr>
          <p:spPr bwMode="auto">
            <a:xfrm>
              <a:off x="1243" y="2606"/>
              <a:ext cx="705" cy="779"/>
            </a:xfrm>
            <a:custGeom>
              <a:avLst/>
              <a:gdLst>
                <a:gd name="T0" fmla="*/ 588 w 660"/>
                <a:gd name="T1" fmla="*/ 1489 h 730"/>
                <a:gd name="T2" fmla="*/ 764 w 660"/>
                <a:gd name="T3" fmla="*/ 1483 h 730"/>
                <a:gd name="T4" fmla="*/ 822 w 660"/>
                <a:gd name="T5" fmla="*/ 1685 h 730"/>
                <a:gd name="T6" fmla="*/ 1142 w 660"/>
                <a:gd name="T7" fmla="*/ 1810 h 730"/>
                <a:gd name="T8" fmla="*/ 1236 w 660"/>
                <a:gd name="T9" fmla="*/ 1974 h 730"/>
                <a:gd name="T10" fmla="*/ 1333 w 660"/>
                <a:gd name="T11" fmla="*/ 2108 h 730"/>
                <a:gd name="T12" fmla="*/ 1445 w 660"/>
                <a:gd name="T13" fmla="*/ 2199 h 730"/>
                <a:gd name="T14" fmla="*/ 1488 w 660"/>
                <a:gd name="T15" fmla="*/ 2500 h 730"/>
                <a:gd name="T16" fmla="*/ 1570 w 660"/>
                <a:gd name="T17" fmla="*/ 2661 h 730"/>
                <a:gd name="T18" fmla="*/ 1800 w 660"/>
                <a:gd name="T19" fmla="*/ 2778 h 730"/>
                <a:gd name="T20" fmla="*/ 1836 w 660"/>
                <a:gd name="T21" fmla="*/ 2935 h 730"/>
                <a:gd name="T22" fmla="*/ 1902 w 660"/>
                <a:gd name="T23" fmla="*/ 3075 h 730"/>
                <a:gd name="T24" fmla="*/ 1800 w 660"/>
                <a:gd name="T25" fmla="*/ 3255 h 730"/>
                <a:gd name="T26" fmla="*/ 1652 w 660"/>
                <a:gd name="T27" fmla="*/ 3451 h 730"/>
                <a:gd name="T28" fmla="*/ 2009 w 660"/>
                <a:gd name="T29" fmla="*/ 3631 h 730"/>
                <a:gd name="T30" fmla="*/ 2262 w 660"/>
                <a:gd name="T31" fmla="*/ 3379 h 730"/>
                <a:gd name="T32" fmla="*/ 2309 w 660"/>
                <a:gd name="T33" fmla="*/ 2995 h 730"/>
                <a:gd name="T34" fmla="*/ 2516 w 660"/>
                <a:gd name="T35" fmla="*/ 2813 h 730"/>
                <a:gd name="T36" fmla="*/ 2768 w 660"/>
                <a:gd name="T37" fmla="*/ 2728 h 730"/>
                <a:gd name="T38" fmla="*/ 2924 w 660"/>
                <a:gd name="T39" fmla="*/ 2626 h 730"/>
                <a:gd name="T40" fmla="*/ 3024 w 660"/>
                <a:gd name="T41" fmla="*/ 2428 h 730"/>
                <a:gd name="T42" fmla="*/ 3087 w 660"/>
                <a:gd name="T43" fmla="*/ 2082 h 730"/>
                <a:gd name="T44" fmla="*/ 3073 w 660"/>
                <a:gd name="T45" fmla="*/ 1763 h 730"/>
                <a:gd name="T46" fmla="*/ 3184 w 660"/>
                <a:gd name="T47" fmla="*/ 1673 h 730"/>
                <a:gd name="T48" fmla="*/ 3297 w 660"/>
                <a:gd name="T49" fmla="*/ 1489 h 730"/>
                <a:gd name="T50" fmla="*/ 3425 w 660"/>
                <a:gd name="T51" fmla="*/ 1300 h 730"/>
                <a:gd name="T52" fmla="*/ 3358 w 660"/>
                <a:gd name="T53" fmla="*/ 1002 h 730"/>
                <a:gd name="T54" fmla="*/ 3271 w 660"/>
                <a:gd name="T55" fmla="*/ 977 h 730"/>
                <a:gd name="T56" fmla="*/ 3031 w 660"/>
                <a:gd name="T57" fmla="*/ 768 h 730"/>
                <a:gd name="T58" fmla="*/ 2754 w 660"/>
                <a:gd name="T59" fmla="*/ 742 h 730"/>
                <a:gd name="T60" fmla="*/ 2578 w 660"/>
                <a:gd name="T61" fmla="*/ 777 h 730"/>
                <a:gd name="T62" fmla="*/ 2486 w 660"/>
                <a:gd name="T63" fmla="*/ 618 h 730"/>
                <a:gd name="T64" fmla="*/ 2304 w 660"/>
                <a:gd name="T65" fmla="*/ 523 h 730"/>
                <a:gd name="T66" fmla="*/ 2204 w 660"/>
                <a:gd name="T67" fmla="*/ 633 h 730"/>
                <a:gd name="T68" fmla="*/ 2069 w 660"/>
                <a:gd name="T69" fmla="*/ 664 h 730"/>
                <a:gd name="T70" fmla="*/ 1983 w 660"/>
                <a:gd name="T71" fmla="*/ 603 h 730"/>
                <a:gd name="T72" fmla="*/ 1873 w 660"/>
                <a:gd name="T73" fmla="*/ 622 h 730"/>
                <a:gd name="T74" fmla="*/ 1990 w 660"/>
                <a:gd name="T75" fmla="*/ 477 h 730"/>
                <a:gd name="T76" fmla="*/ 2069 w 660"/>
                <a:gd name="T77" fmla="*/ 332 h 730"/>
                <a:gd name="T78" fmla="*/ 2001 w 660"/>
                <a:gd name="T79" fmla="*/ 207 h 730"/>
                <a:gd name="T80" fmla="*/ 1937 w 660"/>
                <a:gd name="T81" fmla="*/ 126 h 730"/>
                <a:gd name="T82" fmla="*/ 1736 w 660"/>
                <a:gd name="T83" fmla="*/ 225 h 730"/>
                <a:gd name="T84" fmla="*/ 1529 w 660"/>
                <a:gd name="T85" fmla="*/ 286 h 730"/>
                <a:gd name="T86" fmla="*/ 1352 w 660"/>
                <a:gd name="T87" fmla="*/ 354 h 730"/>
                <a:gd name="T88" fmla="*/ 1249 w 660"/>
                <a:gd name="T89" fmla="*/ 291 h 730"/>
                <a:gd name="T90" fmla="*/ 1236 w 660"/>
                <a:gd name="T91" fmla="*/ 66 h 730"/>
                <a:gd name="T92" fmla="*/ 1119 w 660"/>
                <a:gd name="T93" fmla="*/ 45 h 730"/>
                <a:gd name="T94" fmla="*/ 897 w 660"/>
                <a:gd name="T95" fmla="*/ 126 h 730"/>
                <a:gd name="T96" fmla="*/ 813 w 660"/>
                <a:gd name="T97" fmla="*/ 163 h 730"/>
                <a:gd name="T98" fmla="*/ 786 w 660"/>
                <a:gd name="T99" fmla="*/ 394 h 730"/>
                <a:gd name="T100" fmla="*/ 624 w 660"/>
                <a:gd name="T101" fmla="*/ 378 h 730"/>
                <a:gd name="T102" fmla="*/ 349 w 660"/>
                <a:gd name="T103" fmla="*/ 362 h 730"/>
                <a:gd name="T104" fmla="*/ 392 w 660"/>
                <a:gd name="T105" fmla="*/ 422 h 730"/>
                <a:gd name="T106" fmla="*/ 298 w 660"/>
                <a:gd name="T107" fmla="*/ 478 h 730"/>
                <a:gd name="T108" fmla="*/ 327 w 660"/>
                <a:gd name="T109" fmla="*/ 829 h 730"/>
                <a:gd name="T110" fmla="*/ 279 w 660"/>
                <a:gd name="T111" fmla="*/ 902 h 730"/>
                <a:gd name="T112" fmla="*/ 143 w 660"/>
                <a:gd name="T113" fmla="*/ 920 h 730"/>
                <a:gd name="T114" fmla="*/ 2 w 660"/>
                <a:gd name="T115" fmla="*/ 1147 h 730"/>
                <a:gd name="T116" fmla="*/ 56 w 660"/>
                <a:gd name="T117" fmla="*/ 1363 h 730"/>
                <a:gd name="T118" fmla="*/ 228 w 660"/>
                <a:gd name="T119" fmla="*/ 1435 h 730"/>
                <a:gd name="T120" fmla="*/ 298 w 660"/>
                <a:gd name="T121" fmla="*/ 1558 h 730"/>
                <a:gd name="T122" fmla="*/ 363 w 660"/>
                <a:gd name="T123" fmla="*/ 1571 h 7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0"/>
                <a:gd name="T187" fmla="*/ 0 h 730"/>
                <a:gd name="T188" fmla="*/ 660 w 660"/>
                <a:gd name="T189" fmla="*/ 730 h 7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0" h="730">
                  <a:moveTo>
                    <a:pt x="69" y="309"/>
                  </a:moveTo>
                  <a:lnTo>
                    <a:pt x="90" y="307"/>
                  </a:lnTo>
                  <a:lnTo>
                    <a:pt x="101" y="302"/>
                  </a:lnTo>
                  <a:lnTo>
                    <a:pt x="113" y="294"/>
                  </a:lnTo>
                  <a:lnTo>
                    <a:pt x="124" y="288"/>
                  </a:lnTo>
                  <a:lnTo>
                    <a:pt x="136" y="286"/>
                  </a:lnTo>
                  <a:lnTo>
                    <a:pt x="140" y="286"/>
                  </a:lnTo>
                  <a:lnTo>
                    <a:pt x="144" y="288"/>
                  </a:lnTo>
                  <a:lnTo>
                    <a:pt x="146" y="292"/>
                  </a:lnTo>
                  <a:lnTo>
                    <a:pt x="147" y="296"/>
                  </a:lnTo>
                  <a:lnTo>
                    <a:pt x="147" y="304"/>
                  </a:lnTo>
                  <a:lnTo>
                    <a:pt x="147" y="315"/>
                  </a:lnTo>
                  <a:lnTo>
                    <a:pt x="153" y="325"/>
                  </a:lnTo>
                  <a:lnTo>
                    <a:pt x="159" y="332"/>
                  </a:lnTo>
                  <a:lnTo>
                    <a:pt x="169" y="336"/>
                  </a:lnTo>
                  <a:lnTo>
                    <a:pt x="178" y="338"/>
                  </a:lnTo>
                  <a:lnTo>
                    <a:pt x="192" y="342"/>
                  </a:lnTo>
                  <a:lnTo>
                    <a:pt x="213" y="352"/>
                  </a:lnTo>
                  <a:lnTo>
                    <a:pt x="220" y="357"/>
                  </a:lnTo>
                  <a:lnTo>
                    <a:pt x="230" y="363"/>
                  </a:lnTo>
                  <a:lnTo>
                    <a:pt x="234" y="369"/>
                  </a:lnTo>
                  <a:lnTo>
                    <a:pt x="238" y="375"/>
                  </a:lnTo>
                  <a:lnTo>
                    <a:pt x="238" y="384"/>
                  </a:lnTo>
                  <a:lnTo>
                    <a:pt x="238" y="388"/>
                  </a:lnTo>
                  <a:lnTo>
                    <a:pt x="238" y="396"/>
                  </a:lnTo>
                  <a:lnTo>
                    <a:pt x="241" y="405"/>
                  </a:lnTo>
                  <a:lnTo>
                    <a:pt x="245" y="409"/>
                  </a:lnTo>
                  <a:lnTo>
                    <a:pt x="249" y="413"/>
                  </a:lnTo>
                  <a:lnTo>
                    <a:pt x="255" y="415"/>
                  </a:lnTo>
                  <a:lnTo>
                    <a:pt x="261" y="413"/>
                  </a:lnTo>
                  <a:lnTo>
                    <a:pt x="270" y="413"/>
                  </a:lnTo>
                  <a:lnTo>
                    <a:pt x="278" y="434"/>
                  </a:lnTo>
                  <a:lnTo>
                    <a:pt x="286" y="455"/>
                  </a:lnTo>
                  <a:lnTo>
                    <a:pt x="284" y="467"/>
                  </a:lnTo>
                  <a:lnTo>
                    <a:pt x="280" y="476"/>
                  </a:lnTo>
                  <a:lnTo>
                    <a:pt x="284" y="488"/>
                  </a:lnTo>
                  <a:lnTo>
                    <a:pt x="287" y="492"/>
                  </a:lnTo>
                  <a:lnTo>
                    <a:pt x="287" y="503"/>
                  </a:lnTo>
                  <a:lnTo>
                    <a:pt x="287" y="515"/>
                  </a:lnTo>
                  <a:lnTo>
                    <a:pt x="291" y="518"/>
                  </a:lnTo>
                  <a:lnTo>
                    <a:pt x="295" y="522"/>
                  </a:lnTo>
                  <a:lnTo>
                    <a:pt x="301" y="524"/>
                  </a:lnTo>
                  <a:lnTo>
                    <a:pt x="307" y="526"/>
                  </a:lnTo>
                  <a:lnTo>
                    <a:pt x="318" y="532"/>
                  </a:lnTo>
                  <a:lnTo>
                    <a:pt x="328" y="536"/>
                  </a:lnTo>
                  <a:lnTo>
                    <a:pt x="337" y="543"/>
                  </a:lnTo>
                  <a:lnTo>
                    <a:pt x="345" y="547"/>
                  </a:lnTo>
                  <a:lnTo>
                    <a:pt x="349" y="553"/>
                  </a:lnTo>
                  <a:lnTo>
                    <a:pt x="351" y="559"/>
                  </a:lnTo>
                  <a:lnTo>
                    <a:pt x="353" y="566"/>
                  </a:lnTo>
                  <a:lnTo>
                    <a:pt x="353" y="574"/>
                  </a:lnTo>
                  <a:lnTo>
                    <a:pt x="353" y="580"/>
                  </a:lnTo>
                  <a:lnTo>
                    <a:pt x="355" y="586"/>
                  </a:lnTo>
                  <a:lnTo>
                    <a:pt x="360" y="589"/>
                  </a:lnTo>
                  <a:lnTo>
                    <a:pt x="366" y="589"/>
                  </a:lnTo>
                  <a:lnTo>
                    <a:pt x="366" y="599"/>
                  </a:lnTo>
                  <a:lnTo>
                    <a:pt x="366" y="607"/>
                  </a:lnTo>
                  <a:lnTo>
                    <a:pt x="366" y="618"/>
                  </a:lnTo>
                  <a:lnTo>
                    <a:pt x="366" y="630"/>
                  </a:lnTo>
                  <a:lnTo>
                    <a:pt x="360" y="632"/>
                  </a:lnTo>
                  <a:lnTo>
                    <a:pt x="353" y="635"/>
                  </a:lnTo>
                  <a:lnTo>
                    <a:pt x="345" y="641"/>
                  </a:lnTo>
                  <a:lnTo>
                    <a:pt x="337" y="649"/>
                  </a:lnTo>
                  <a:lnTo>
                    <a:pt x="330" y="657"/>
                  </a:lnTo>
                  <a:lnTo>
                    <a:pt x="324" y="664"/>
                  </a:lnTo>
                  <a:lnTo>
                    <a:pt x="320" y="672"/>
                  </a:lnTo>
                  <a:lnTo>
                    <a:pt x="318" y="680"/>
                  </a:lnTo>
                  <a:lnTo>
                    <a:pt x="328" y="682"/>
                  </a:lnTo>
                  <a:lnTo>
                    <a:pt x="337" y="683"/>
                  </a:lnTo>
                  <a:lnTo>
                    <a:pt x="353" y="691"/>
                  </a:lnTo>
                  <a:lnTo>
                    <a:pt x="366" y="701"/>
                  </a:lnTo>
                  <a:lnTo>
                    <a:pt x="387" y="716"/>
                  </a:lnTo>
                  <a:lnTo>
                    <a:pt x="403" y="730"/>
                  </a:lnTo>
                  <a:lnTo>
                    <a:pt x="412" y="712"/>
                  </a:lnTo>
                  <a:lnTo>
                    <a:pt x="422" y="699"/>
                  </a:lnTo>
                  <a:lnTo>
                    <a:pt x="428" y="683"/>
                  </a:lnTo>
                  <a:lnTo>
                    <a:pt x="435" y="666"/>
                  </a:lnTo>
                  <a:lnTo>
                    <a:pt x="445" y="653"/>
                  </a:lnTo>
                  <a:lnTo>
                    <a:pt x="452" y="637"/>
                  </a:lnTo>
                  <a:lnTo>
                    <a:pt x="449" y="616"/>
                  </a:lnTo>
                  <a:lnTo>
                    <a:pt x="443" y="599"/>
                  </a:lnTo>
                  <a:lnTo>
                    <a:pt x="445" y="591"/>
                  </a:lnTo>
                  <a:lnTo>
                    <a:pt x="449" y="584"/>
                  </a:lnTo>
                  <a:lnTo>
                    <a:pt x="456" y="576"/>
                  </a:lnTo>
                  <a:lnTo>
                    <a:pt x="464" y="568"/>
                  </a:lnTo>
                  <a:lnTo>
                    <a:pt x="474" y="561"/>
                  </a:lnTo>
                  <a:lnTo>
                    <a:pt x="483" y="555"/>
                  </a:lnTo>
                  <a:lnTo>
                    <a:pt x="493" y="553"/>
                  </a:lnTo>
                  <a:lnTo>
                    <a:pt x="500" y="551"/>
                  </a:lnTo>
                  <a:lnTo>
                    <a:pt x="508" y="543"/>
                  </a:lnTo>
                  <a:lnTo>
                    <a:pt x="522" y="536"/>
                  </a:lnTo>
                  <a:lnTo>
                    <a:pt x="533" y="536"/>
                  </a:lnTo>
                  <a:lnTo>
                    <a:pt x="541" y="536"/>
                  </a:lnTo>
                  <a:lnTo>
                    <a:pt x="552" y="536"/>
                  </a:lnTo>
                  <a:lnTo>
                    <a:pt x="558" y="532"/>
                  </a:lnTo>
                  <a:lnTo>
                    <a:pt x="560" y="526"/>
                  </a:lnTo>
                  <a:lnTo>
                    <a:pt x="562" y="518"/>
                  </a:lnTo>
                  <a:lnTo>
                    <a:pt x="569" y="499"/>
                  </a:lnTo>
                  <a:lnTo>
                    <a:pt x="575" y="490"/>
                  </a:lnTo>
                  <a:lnTo>
                    <a:pt x="581" y="478"/>
                  </a:lnTo>
                  <a:lnTo>
                    <a:pt x="583" y="467"/>
                  </a:lnTo>
                  <a:lnTo>
                    <a:pt x="585" y="449"/>
                  </a:lnTo>
                  <a:lnTo>
                    <a:pt x="591" y="438"/>
                  </a:lnTo>
                  <a:lnTo>
                    <a:pt x="594" y="426"/>
                  </a:lnTo>
                  <a:lnTo>
                    <a:pt x="594" y="411"/>
                  </a:lnTo>
                  <a:lnTo>
                    <a:pt x="594" y="400"/>
                  </a:lnTo>
                  <a:lnTo>
                    <a:pt x="592" y="378"/>
                  </a:lnTo>
                  <a:lnTo>
                    <a:pt x="589" y="355"/>
                  </a:lnTo>
                  <a:lnTo>
                    <a:pt x="589" y="352"/>
                  </a:lnTo>
                  <a:lnTo>
                    <a:pt x="591" y="348"/>
                  </a:lnTo>
                  <a:lnTo>
                    <a:pt x="594" y="346"/>
                  </a:lnTo>
                  <a:lnTo>
                    <a:pt x="598" y="344"/>
                  </a:lnTo>
                  <a:lnTo>
                    <a:pt x="606" y="340"/>
                  </a:lnTo>
                  <a:lnTo>
                    <a:pt x="612" y="336"/>
                  </a:lnTo>
                  <a:lnTo>
                    <a:pt x="612" y="329"/>
                  </a:lnTo>
                  <a:lnTo>
                    <a:pt x="614" y="321"/>
                  </a:lnTo>
                  <a:lnTo>
                    <a:pt x="616" y="315"/>
                  </a:lnTo>
                  <a:lnTo>
                    <a:pt x="619" y="309"/>
                  </a:lnTo>
                  <a:lnTo>
                    <a:pt x="627" y="302"/>
                  </a:lnTo>
                  <a:lnTo>
                    <a:pt x="635" y="294"/>
                  </a:lnTo>
                  <a:lnTo>
                    <a:pt x="644" y="284"/>
                  </a:lnTo>
                  <a:lnTo>
                    <a:pt x="652" y="275"/>
                  </a:lnTo>
                  <a:lnTo>
                    <a:pt x="654" y="269"/>
                  </a:lnTo>
                  <a:lnTo>
                    <a:pt x="658" y="263"/>
                  </a:lnTo>
                  <a:lnTo>
                    <a:pt x="658" y="256"/>
                  </a:lnTo>
                  <a:lnTo>
                    <a:pt x="660" y="246"/>
                  </a:lnTo>
                  <a:lnTo>
                    <a:pt x="658" y="235"/>
                  </a:lnTo>
                  <a:lnTo>
                    <a:pt x="654" y="221"/>
                  </a:lnTo>
                  <a:lnTo>
                    <a:pt x="650" y="208"/>
                  </a:lnTo>
                  <a:lnTo>
                    <a:pt x="646" y="198"/>
                  </a:lnTo>
                  <a:lnTo>
                    <a:pt x="644" y="194"/>
                  </a:lnTo>
                  <a:lnTo>
                    <a:pt x="640" y="192"/>
                  </a:lnTo>
                  <a:lnTo>
                    <a:pt x="637" y="190"/>
                  </a:lnTo>
                  <a:lnTo>
                    <a:pt x="635" y="190"/>
                  </a:lnTo>
                  <a:lnTo>
                    <a:pt x="627" y="192"/>
                  </a:lnTo>
                  <a:lnTo>
                    <a:pt x="621" y="190"/>
                  </a:lnTo>
                  <a:lnTo>
                    <a:pt x="608" y="179"/>
                  </a:lnTo>
                  <a:lnTo>
                    <a:pt x="596" y="164"/>
                  </a:lnTo>
                  <a:lnTo>
                    <a:pt x="591" y="158"/>
                  </a:lnTo>
                  <a:lnTo>
                    <a:pt x="583" y="152"/>
                  </a:lnTo>
                  <a:lnTo>
                    <a:pt x="575" y="148"/>
                  </a:lnTo>
                  <a:lnTo>
                    <a:pt x="568" y="148"/>
                  </a:lnTo>
                  <a:lnTo>
                    <a:pt x="554" y="148"/>
                  </a:lnTo>
                  <a:lnTo>
                    <a:pt x="543" y="148"/>
                  </a:lnTo>
                  <a:lnTo>
                    <a:pt x="529" y="146"/>
                  </a:lnTo>
                  <a:lnTo>
                    <a:pt x="514" y="142"/>
                  </a:lnTo>
                  <a:lnTo>
                    <a:pt x="506" y="144"/>
                  </a:lnTo>
                  <a:lnTo>
                    <a:pt x="500" y="146"/>
                  </a:lnTo>
                  <a:lnTo>
                    <a:pt x="497" y="150"/>
                  </a:lnTo>
                  <a:lnTo>
                    <a:pt x="495" y="154"/>
                  </a:lnTo>
                  <a:lnTo>
                    <a:pt x="493" y="142"/>
                  </a:lnTo>
                  <a:lnTo>
                    <a:pt x="495" y="137"/>
                  </a:lnTo>
                  <a:lnTo>
                    <a:pt x="493" y="133"/>
                  </a:lnTo>
                  <a:lnTo>
                    <a:pt x="491" y="127"/>
                  </a:lnTo>
                  <a:lnTo>
                    <a:pt x="477" y="121"/>
                  </a:lnTo>
                  <a:lnTo>
                    <a:pt x="470" y="114"/>
                  </a:lnTo>
                  <a:lnTo>
                    <a:pt x="460" y="116"/>
                  </a:lnTo>
                  <a:lnTo>
                    <a:pt x="452" y="114"/>
                  </a:lnTo>
                  <a:lnTo>
                    <a:pt x="447" y="110"/>
                  </a:lnTo>
                  <a:lnTo>
                    <a:pt x="443" y="104"/>
                  </a:lnTo>
                  <a:lnTo>
                    <a:pt x="435" y="104"/>
                  </a:lnTo>
                  <a:lnTo>
                    <a:pt x="429" y="114"/>
                  </a:lnTo>
                  <a:lnTo>
                    <a:pt x="422" y="125"/>
                  </a:lnTo>
                  <a:lnTo>
                    <a:pt x="418" y="129"/>
                  </a:lnTo>
                  <a:lnTo>
                    <a:pt x="414" y="133"/>
                  </a:lnTo>
                  <a:lnTo>
                    <a:pt x="410" y="133"/>
                  </a:lnTo>
                  <a:lnTo>
                    <a:pt x="408" y="131"/>
                  </a:lnTo>
                  <a:lnTo>
                    <a:pt x="399" y="131"/>
                  </a:lnTo>
                  <a:lnTo>
                    <a:pt x="389" y="129"/>
                  </a:lnTo>
                  <a:lnTo>
                    <a:pt x="385" y="127"/>
                  </a:lnTo>
                  <a:lnTo>
                    <a:pt x="383" y="125"/>
                  </a:lnTo>
                  <a:lnTo>
                    <a:pt x="381" y="121"/>
                  </a:lnTo>
                  <a:lnTo>
                    <a:pt x="381" y="119"/>
                  </a:lnTo>
                  <a:lnTo>
                    <a:pt x="374" y="119"/>
                  </a:lnTo>
                  <a:lnTo>
                    <a:pt x="368" y="121"/>
                  </a:lnTo>
                  <a:lnTo>
                    <a:pt x="360" y="123"/>
                  </a:lnTo>
                  <a:lnTo>
                    <a:pt x="380" y="104"/>
                  </a:lnTo>
                  <a:lnTo>
                    <a:pt x="380" y="98"/>
                  </a:lnTo>
                  <a:lnTo>
                    <a:pt x="383" y="93"/>
                  </a:lnTo>
                  <a:lnTo>
                    <a:pt x="385" y="89"/>
                  </a:lnTo>
                  <a:lnTo>
                    <a:pt x="389" y="85"/>
                  </a:lnTo>
                  <a:lnTo>
                    <a:pt x="397" y="79"/>
                  </a:lnTo>
                  <a:lnTo>
                    <a:pt x="403" y="71"/>
                  </a:lnTo>
                  <a:lnTo>
                    <a:pt x="399" y="66"/>
                  </a:lnTo>
                  <a:lnTo>
                    <a:pt x="395" y="62"/>
                  </a:lnTo>
                  <a:lnTo>
                    <a:pt x="391" y="60"/>
                  </a:lnTo>
                  <a:lnTo>
                    <a:pt x="387" y="54"/>
                  </a:lnTo>
                  <a:lnTo>
                    <a:pt x="385" y="48"/>
                  </a:lnTo>
                  <a:lnTo>
                    <a:pt x="385" y="41"/>
                  </a:lnTo>
                  <a:lnTo>
                    <a:pt x="383" y="35"/>
                  </a:lnTo>
                  <a:lnTo>
                    <a:pt x="381" y="27"/>
                  </a:lnTo>
                  <a:lnTo>
                    <a:pt x="380" y="22"/>
                  </a:lnTo>
                  <a:lnTo>
                    <a:pt x="378" y="18"/>
                  </a:lnTo>
                  <a:lnTo>
                    <a:pt x="374" y="25"/>
                  </a:lnTo>
                  <a:lnTo>
                    <a:pt x="366" y="37"/>
                  </a:lnTo>
                  <a:lnTo>
                    <a:pt x="358" y="48"/>
                  </a:lnTo>
                  <a:lnTo>
                    <a:pt x="353" y="52"/>
                  </a:lnTo>
                  <a:lnTo>
                    <a:pt x="332" y="45"/>
                  </a:lnTo>
                  <a:lnTo>
                    <a:pt x="318" y="48"/>
                  </a:lnTo>
                  <a:lnTo>
                    <a:pt x="301" y="50"/>
                  </a:lnTo>
                  <a:lnTo>
                    <a:pt x="299" y="54"/>
                  </a:lnTo>
                  <a:lnTo>
                    <a:pt x="295" y="56"/>
                  </a:lnTo>
                  <a:lnTo>
                    <a:pt x="291" y="58"/>
                  </a:lnTo>
                  <a:lnTo>
                    <a:pt x="287" y="56"/>
                  </a:lnTo>
                  <a:lnTo>
                    <a:pt x="284" y="62"/>
                  </a:lnTo>
                  <a:lnTo>
                    <a:pt x="272" y="66"/>
                  </a:lnTo>
                  <a:lnTo>
                    <a:pt x="259" y="70"/>
                  </a:lnTo>
                  <a:lnTo>
                    <a:pt x="253" y="71"/>
                  </a:lnTo>
                  <a:lnTo>
                    <a:pt x="249" y="70"/>
                  </a:lnTo>
                  <a:lnTo>
                    <a:pt x="245" y="68"/>
                  </a:lnTo>
                  <a:lnTo>
                    <a:pt x="243" y="64"/>
                  </a:lnTo>
                  <a:lnTo>
                    <a:pt x="240" y="58"/>
                  </a:lnTo>
                  <a:lnTo>
                    <a:pt x="236" y="48"/>
                  </a:lnTo>
                  <a:lnTo>
                    <a:pt x="234" y="41"/>
                  </a:lnTo>
                  <a:lnTo>
                    <a:pt x="238" y="33"/>
                  </a:lnTo>
                  <a:lnTo>
                    <a:pt x="240" y="23"/>
                  </a:lnTo>
                  <a:lnTo>
                    <a:pt x="238" y="14"/>
                  </a:lnTo>
                  <a:lnTo>
                    <a:pt x="234" y="8"/>
                  </a:lnTo>
                  <a:lnTo>
                    <a:pt x="228" y="4"/>
                  </a:lnTo>
                  <a:lnTo>
                    <a:pt x="218" y="0"/>
                  </a:lnTo>
                  <a:lnTo>
                    <a:pt x="216" y="4"/>
                  </a:lnTo>
                  <a:lnTo>
                    <a:pt x="215" y="8"/>
                  </a:lnTo>
                  <a:lnTo>
                    <a:pt x="213" y="10"/>
                  </a:lnTo>
                  <a:lnTo>
                    <a:pt x="209" y="10"/>
                  </a:lnTo>
                  <a:lnTo>
                    <a:pt x="195" y="20"/>
                  </a:lnTo>
                  <a:lnTo>
                    <a:pt x="184" y="27"/>
                  </a:lnTo>
                  <a:lnTo>
                    <a:pt x="172" y="25"/>
                  </a:lnTo>
                  <a:lnTo>
                    <a:pt x="163" y="20"/>
                  </a:lnTo>
                  <a:lnTo>
                    <a:pt x="155" y="20"/>
                  </a:lnTo>
                  <a:lnTo>
                    <a:pt x="155" y="33"/>
                  </a:lnTo>
                  <a:lnTo>
                    <a:pt x="161" y="45"/>
                  </a:lnTo>
                  <a:lnTo>
                    <a:pt x="169" y="56"/>
                  </a:lnTo>
                  <a:lnTo>
                    <a:pt x="165" y="66"/>
                  </a:lnTo>
                  <a:lnTo>
                    <a:pt x="155" y="73"/>
                  </a:lnTo>
                  <a:lnTo>
                    <a:pt x="151" y="77"/>
                  </a:lnTo>
                  <a:lnTo>
                    <a:pt x="146" y="81"/>
                  </a:lnTo>
                  <a:lnTo>
                    <a:pt x="140" y="83"/>
                  </a:lnTo>
                  <a:lnTo>
                    <a:pt x="134" y="83"/>
                  </a:lnTo>
                  <a:lnTo>
                    <a:pt x="126" y="81"/>
                  </a:lnTo>
                  <a:lnTo>
                    <a:pt x="119" y="75"/>
                  </a:lnTo>
                  <a:lnTo>
                    <a:pt x="111" y="68"/>
                  </a:lnTo>
                  <a:lnTo>
                    <a:pt x="105" y="58"/>
                  </a:lnTo>
                  <a:lnTo>
                    <a:pt x="82" y="66"/>
                  </a:lnTo>
                  <a:lnTo>
                    <a:pt x="65" y="70"/>
                  </a:lnTo>
                  <a:lnTo>
                    <a:pt x="67" y="71"/>
                  </a:lnTo>
                  <a:lnTo>
                    <a:pt x="69" y="75"/>
                  </a:lnTo>
                  <a:lnTo>
                    <a:pt x="71" y="77"/>
                  </a:lnTo>
                  <a:lnTo>
                    <a:pt x="75" y="77"/>
                  </a:lnTo>
                  <a:lnTo>
                    <a:pt x="75" y="83"/>
                  </a:lnTo>
                  <a:lnTo>
                    <a:pt x="71" y="85"/>
                  </a:lnTo>
                  <a:lnTo>
                    <a:pt x="65" y="87"/>
                  </a:lnTo>
                  <a:lnTo>
                    <a:pt x="59" y="89"/>
                  </a:lnTo>
                  <a:lnTo>
                    <a:pt x="57" y="94"/>
                  </a:lnTo>
                  <a:lnTo>
                    <a:pt x="65" y="104"/>
                  </a:lnTo>
                  <a:lnTo>
                    <a:pt x="73" y="119"/>
                  </a:lnTo>
                  <a:lnTo>
                    <a:pt x="71" y="135"/>
                  </a:lnTo>
                  <a:lnTo>
                    <a:pt x="67" y="150"/>
                  </a:lnTo>
                  <a:lnTo>
                    <a:pt x="63" y="164"/>
                  </a:lnTo>
                  <a:lnTo>
                    <a:pt x="61" y="179"/>
                  </a:lnTo>
                  <a:lnTo>
                    <a:pt x="55" y="179"/>
                  </a:lnTo>
                  <a:lnTo>
                    <a:pt x="53" y="177"/>
                  </a:lnTo>
                  <a:lnTo>
                    <a:pt x="52" y="175"/>
                  </a:lnTo>
                  <a:lnTo>
                    <a:pt x="46" y="177"/>
                  </a:lnTo>
                  <a:lnTo>
                    <a:pt x="40" y="179"/>
                  </a:lnTo>
                  <a:lnTo>
                    <a:pt x="34" y="181"/>
                  </a:lnTo>
                  <a:lnTo>
                    <a:pt x="28" y="181"/>
                  </a:lnTo>
                  <a:lnTo>
                    <a:pt x="27" y="185"/>
                  </a:lnTo>
                  <a:lnTo>
                    <a:pt x="25" y="188"/>
                  </a:lnTo>
                  <a:lnTo>
                    <a:pt x="15" y="200"/>
                  </a:lnTo>
                  <a:lnTo>
                    <a:pt x="7" y="212"/>
                  </a:lnTo>
                  <a:lnTo>
                    <a:pt x="2" y="227"/>
                  </a:lnTo>
                  <a:lnTo>
                    <a:pt x="0" y="240"/>
                  </a:lnTo>
                  <a:lnTo>
                    <a:pt x="2" y="246"/>
                  </a:lnTo>
                  <a:lnTo>
                    <a:pt x="4" y="254"/>
                  </a:lnTo>
                  <a:lnTo>
                    <a:pt x="7" y="263"/>
                  </a:lnTo>
                  <a:lnTo>
                    <a:pt x="11" y="269"/>
                  </a:lnTo>
                  <a:lnTo>
                    <a:pt x="17" y="277"/>
                  </a:lnTo>
                  <a:lnTo>
                    <a:pt x="23" y="282"/>
                  </a:lnTo>
                  <a:lnTo>
                    <a:pt x="28" y="286"/>
                  </a:lnTo>
                  <a:lnTo>
                    <a:pt x="34" y="288"/>
                  </a:lnTo>
                  <a:lnTo>
                    <a:pt x="44" y="284"/>
                  </a:lnTo>
                  <a:lnTo>
                    <a:pt x="53" y="279"/>
                  </a:lnTo>
                  <a:lnTo>
                    <a:pt x="53" y="288"/>
                  </a:lnTo>
                  <a:lnTo>
                    <a:pt x="55" y="298"/>
                  </a:lnTo>
                  <a:lnTo>
                    <a:pt x="55" y="302"/>
                  </a:lnTo>
                  <a:lnTo>
                    <a:pt x="57" y="307"/>
                  </a:lnTo>
                  <a:lnTo>
                    <a:pt x="59" y="309"/>
                  </a:lnTo>
                  <a:lnTo>
                    <a:pt x="61" y="309"/>
                  </a:lnTo>
                  <a:lnTo>
                    <a:pt x="69" y="309"/>
                  </a:lnTo>
                </a:path>
              </a:pathLst>
            </a:custGeom>
            <a:solidFill>
              <a:srgbClr val="FFCC66"/>
            </a:solidFill>
            <a:ln w="0">
              <a:solidFill>
                <a:srgbClr val="6600FF"/>
              </a:solidFill>
              <a:round/>
              <a:headEnd/>
              <a:tailEnd/>
            </a:ln>
          </p:spPr>
          <p:txBody>
            <a:bodyPr/>
            <a:lstStyle/>
            <a:p>
              <a:endParaRPr lang="it-IT"/>
            </a:p>
          </p:txBody>
        </p:sp>
        <p:sp>
          <p:nvSpPr>
            <p:cNvPr id="17017" name="Freeform 833"/>
            <p:cNvSpPr>
              <a:spLocks noChangeAspect="1"/>
            </p:cNvSpPr>
            <p:nvPr/>
          </p:nvSpPr>
          <p:spPr bwMode="auto">
            <a:xfrm>
              <a:off x="2345" y="1969"/>
              <a:ext cx="219" cy="170"/>
            </a:xfrm>
            <a:custGeom>
              <a:avLst/>
              <a:gdLst>
                <a:gd name="T0" fmla="*/ 999 w 205"/>
                <a:gd name="T1" fmla="*/ 84 h 159"/>
                <a:gd name="T2" fmla="*/ 1023 w 205"/>
                <a:gd name="T3" fmla="*/ 84 h 159"/>
                <a:gd name="T4" fmla="*/ 1006 w 205"/>
                <a:gd name="T5" fmla="*/ 263 h 159"/>
                <a:gd name="T6" fmla="*/ 1067 w 205"/>
                <a:gd name="T7" fmla="*/ 321 h 159"/>
                <a:gd name="T8" fmla="*/ 1064 w 205"/>
                <a:gd name="T9" fmla="*/ 361 h 159"/>
                <a:gd name="T10" fmla="*/ 1042 w 205"/>
                <a:gd name="T11" fmla="*/ 367 h 159"/>
                <a:gd name="T12" fmla="*/ 982 w 205"/>
                <a:gd name="T13" fmla="*/ 376 h 159"/>
                <a:gd name="T14" fmla="*/ 885 w 205"/>
                <a:gd name="T15" fmla="*/ 418 h 159"/>
                <a:gd name="T16" fmla="*/ 855 w 205"/>
                <a:gd name="T17" fmla="*/ 453 h 159"/>
                <a:gd name="T18" fmla="*/ 840 w 205"/>
                <a:gd name="T19" fmla="*/ 512 h 159"/>
                <a:gd name="T20" fmla="*/ 725 w 205"/>
                <a:gd name="T21" fmla="*/ 565 h 159"/>
                <a:gd name="T22" fmla="*/ 669 w 205"/>
                <a:gd name="T23" fmla="*/ 624 h 159"/>
                <a:gd name="T24" fmla="*/ 565 w 205"/>
                <a:gd name="T25" fmla="*/ 630 h 159"/>
                <a:gd name="T26" fmla="*/ 485 w 205"/>
                <a:gd name="T27" fmla="*/ 668 h 159"/>
                <a:gd name="T28" fmla="*/ 419 w 205"/>
                <a:gd name="T29" fmla="*/ 721 h 159"/>
                <a:gd name="T30" fmla="*/ 419 w 205"/>
                <a:gd name="T31" fmla="*/ 835 h 159"/>
                <a:gd name="T32" fmla="*/ 0 w 205"/>
                <a:gd name="T33" fmla="*/ 845 h 159"/>
                <a:gd name="T34" fmla="*/ 123 w 205"/>
                <a:gd name="T35" fmla="*/ 808 h 159"/>
                <a:gd name="T36" fmla="*/ 150 w 205"/>
                <a:gd name="T37" fmla="*/ 755 h 159"/>
                <a:gd name="T38" fmla="*/ 230 w 205"/>
                <a:gd name="T39" fmla="*/ 668 h 159"/>
                <a:gd name="T40" fmla="*/ 270 w 205"/>
                <a:gd name="T41" fmla="*/ 643 h 159"/>
                <a:gd name="T42" fmla="*/ 286 w 205"/>
                <a:gd name="T43" fmla="*/ 584 h 159"/>
                <a:gd name="T44" fmla="*/ 286 w 205"/>
                <a:gd name="T45" fmla="*/ 316 h 159"/>
                <a:gd name="T46" fmla="*/ 365 w 205"/>
                <a:gd name="T47" fmla="*/ 296 h 159"/>
                <a:gd name="T48" fmla="*/ 398 w 205"/>
                <a:gd name="T49" fmla="*/ 259 h 159"/>
                <a:gd name="T50" fmla="*/ 514 w 205"/>
                <a:gd name="T51" fmla="*/ 226 h 159"/>
                <a:gd name="T52" fmla="*/ 636 w 205"/>
                <a:gd name="T53" fmla="*/ 0 h 159"/>
                <a:gd name="T54" fmla="*/ 689 w 205"/>
                <a:gd name="T55" fmla="*/ 6 h 159"/>
                <a:gd name="T56" fmla="*/ 754 w 205"/>
                <a:gd name="T57" fmla="*/ 6 h 159"/>
                <a:gd name="T58" fmla="*/ 897 w 205"/>
                <a:gd name="T59" fmla="*/ 2 h 159"/>
                <a:gd name="T60" fmla="*/ 942 w 205"/>
                <a:gd name="T61" fmla="*/ 74 h 159"/>
                <a:gd name="T62" fmla="*/ 982 w 205"/>
                <a:gd name="T63" fmla="*/ 74 h 1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59"/>
                <a:gd name="T98" fmla="*/ 205 w 205"/>
                <a:gd name="T99" fmla="*/ 159 h 1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59">
                  <a:moveTo>
                    <a:pt x="188" y="15"/>
                  </a:moveTo>
                  <a:lnTo>
                    <a:pt x="192" y="17"/>
                  </a:lnTo>
                  <a:lnTo>
                    <a:pt x="197" y="17"/>
                  </a:lnTo>
                  <a:lnTo>
                    <a:pt x="194" y="50"/>
                  </a:lnTo>
                  <a:lnTo>
                    <a:pt x="199" y="55"/>
                  </a:lnTo>
                  <a:lnTo>
                    <a:pt x="205" y="61"/>
                  </a:lnTo>
                  <a:lnTo>
                    <a:pt x="205" y="65"/>
                  </a:lnTo>
                  <a:lnTo>
                    <a:pt x="203" y="67"/>
                  </a:lnTo>
                  <a:lnTo>
                    <a:pt x="201" y="69"/>
                  </a:lnTo>
                  <a:lnTo>
                    <a:pt x="199" y="69"/>
                  </a:lnTo>
                  <a:lnTo>
                    <a:pt x="194" y="69"/>
                  </a:lnTo>
                  <a:lnTo>
                    <a:pt x="188" y="71"/>
                  </a:lnTo>
                  <a:lnTo>
                    <a:pt x="180" y="73"/>
                  </a:lnTo>
                  <a:lnTo>
                    <a:pt x="171" y="78"/>
                  </a:lnTo>
                  <a:lnTo>
                    <a:pt x="167" y="80"/>
                  </a:lnTo>
                  <a:lnTo>
                    <a:pt x="163" y="86"/>
                  </a:lnTo>
                  <a:lnTo>
                    <a:pt x="161" y="90"/>
                  </a:lnTo>
                  <a:lnTo>
                    <a:pt x="161" y="96"/>
                  </a:lnTo>
                  <a:lnTo>
                    <a:pt x="149" y="100"/>
                  </a:lnTo>
                  <a:lnTo>
                    <a:pt x="140" y="107"/>
                  </a:lnTo>
                  <a:lnTo>
                    <a:pt x="134" y="113"/>
                  </a:lnTo>
                  <a:lnTo>
                    <a:pt x="128" y="117"/>
                  </a:lnTo>
                  <a:lnTo>
                    <a:pt x="119" y="119"/>
                  </a:lnTo>
                  <a:lnTo>
                    <a:pt x="109" y="119"/>
                  </a:lnTo>
                  <a:lnTo>
                    <a:pt x="100" y="121"/>
                  </a:lnTo>
                  <a:lnTo>
                    <a:pt x="94" y="126"/>
                  </a:lnTo>
                  <a:lnTo>
                    <a:pt x="88" y="130"/>
                  </a:lnTo>
                  <a:lnTo>
                    <a:pt x="80" y="136"/>
                  </a:lnTo>
                  <a:lnTo>
                    <a:pt x="80" y="157"/>
                  </a:lnTo>
                  <a:lnTo>
                    <a:pt x="0" y="159"/>
                  </a:lnTo>
                  <a:lnTo>
                    <a:pt x="9" y="155"/>
                  </a:lnTo>
                  <a:lnTo>
                    <a:pt x="23" y="151"/>
                  </a:lnTo>
                  <a:lnTo>
                    <a:pt x="27" y="146"/>
                  </a:lnTo>
                  <a:lnTo>
                    <a:pt x="29" y="140"/>
                  </a:lnTo>
                  <a:lnTo>
                    <a:pt x="34" y="132"/>
                  </a:lnTo>
                  <a:lnTo>
                    <a:pt x="44" y="126"/>
                  </a:lnTo>
                  <a:lnTo>
                    <a:pt x="48" y="125"/>
                  </a:lnTo>
                  <a:lnTo>
                    <a:pt x="52" y="121"/>
                  </a:lnTo>
                  <a:lnTo>
                    <a:pt x="53" y="115"/>
                  </a:lnTo>
                  <a:lnTo>
                    <a:pt x="55" y="109"/>
                  </a:lnTo>
                  <a:lnTo>
                    <a:pt x="57" y="86"/>
                  </a:lnTo>
                  <a:lnTo>
                    <a:pt x="55" y="59"/>
                  </a:lnTo>
                  <a:lnTo>
                    <a:pt x="63" y="57"/>
                  </a:lnTo>
                  <a:lnTo>
                    <a:pt x="69" y="55"/>
                  </a:lnTo>
                  <a:lnTo>
                    <a:pt x="73" y="50"/>
                  </a:lnTo>
                  <a:lnTo>
                    <a:pt x="77" y="48"/>
                  </a:lnTo>
                  <a:lnTo>
                    <a:pt x="88" y="44"/>
                  </a:lnTo>
                  <a:lnTo>
                    <a:pt x="98" y="42"/>
                  </a:lnTo>
                  <a:lnTo>
                    <a:pt x="111" y="21"/>
                  </a:lnTo>
                  <a:lnTo>
                    <a:pt x="123" y="0"/>
                  </a:lnTo>
                  <a:lnTo>
                    <a:pt x="128" y="4"/>
                  </a:lnTo>
                  <a:lnTo>
                    <a:pt x="132" y="6"/>
                  </a:lnTo>
                  <a:lnTo>
                    <a:pt x="138" y="6"/>
                  </a:lnTo>
                  <a:lnTo>
                    <a:pt x="144" y="6"/>
                  </a:lnTo>
                  <a:lnTo>
                    <a:pt x="159" y="4"/>
                  </a:lnTo>
                  <a:lnTo>
                    <a:pt x="172" y="2"/>
                  </a:lnTo>
                  <a:lnTo>
                    <a:pt x="178" y="9"/>
                  </a:lnTo>
                  <a:lnTo>
                    <a:pt x="182" y="15"/>
                  </a:lnTo>
                  <a:lnTo>
                    <a:pt x="188" y="15"/>
                  </a:lnTo>
                </a:path>
              </a:pathLst>
            </a:custGeom>
            <a:solidFill>
              <a:srgbClr val="FFCC66"/>
            </a:solidFill>
            <a:ln w="0">
              <a:solidFill>
                <a:srgbClr val="6600FF"/>
              </a:solidFill>
              <a:round/>
              <a:headEnd/>
              <a:tailEnd/>
            </a:ln>
          </p:spPr>
          <p:txBody>
            <a:bodyPr/>
            <a:lstStyle/>
            <a:p>
              <a:endParaRPr lang="it-IT"/>
            </a:p>
          </p:txBody>
        </p:sp>
        <p:sp>
          <p:nvSpPr>
            <p:cNvPr id="17018" name="Freeform 834"/>
            <p:cNvSpPr>
              <a:spLocks noChangeAspect="1"/>
            </p:cNvSpPr>
            <p:nvPr/>
          </p:nvSpPr>
          <p:spPr bwMode="auto">
            <a:xfrm>
              <a:off x="3328" y="1575"/>
              <a:ext cx="632" cy="294"/>
            </a:xfrm>
            <a:custGeom>
              <a:avLst/>
              <a:gdLst>
                <a:gd name="T0" fmla="*/ 764 w 592"/>
                <a:gd name="T1" fmla="*/ 1340 h 275"/>
                <a:gd name="T2" fmla="*/ 650 w 592"/>
                <a:gd name="T3" fmla="*/ 1298 h 275"/>
                <a:gd name="T4" fmla="*/ 595 w 592"/>
                <a:gd name="T5" fmla="*/ 1317 h 275"/>
                <a:gd name="T6" fmla="*/ 556 w 592"/>
                <a:gd name="T7" fmla="*/ 1340 h 275"/>
                <a:gd name="T8" fmla="*/ 556 w 592"/>
                <a:gd name="T9" fmla="*/ 1219 h 275"/>
                <a:gd name="T10" fmla="*/ 481 w 592"/>
                <a:gd name="T11" fmla="*/ 1217 h 275"/>
                <a:gd name="T12" fmla="*/ 347 w 592"/>
                <a:gd name="T13" fmla="*/ 1066 h 275"/>
                <a:gd name="T14" fmla="*/ 367 w 592"/>
                <a:gd name="T15" fmla="*/ 1008 h 275"/>
                <a:gd name="T16" fmla="*/ 410 w 592"/>
                <a:gd name="T17" fmla="*/ 959 h 275"/>
                <a:gd name="T18" fmla="*/ 484 w 592"/>
                <a:gd name="T19" fmla="*/ 883 h 275"/>
                <a:gd name="T20" fmla="*/ 330 w 592"/>
                <a:gd name="T21" fmla="*/ 785 h 275"/>
                <a:gd name="T22" fmla="*/ 214 w 592"/>
                <a:gd name="T23" fmla="*/ 856 h 275"/>
                <a:gd name="T24" fmla="*/ 184 w 592"/>
                <a:gd name="T25" fmla="*/ 871 h 275"/>
                <a:gd name="T26" fmla="*/ 151 w 592"/>
                <a:gd name="T27" fmla="*/ 773 h 275"/>
                <a:gd name="T28" fmla="*/ 7 w 592"/>
                <a:gd name="T29" fmla="*/ 701 h 275"/>
                <a:gd name="T30" fmla="*/ 0 w 592"/>
                <a:gd name="T31" fmla="*/ 562 h 275"/>
                <a:gd name="T32" fmla="*/ 64 w 592"/>
                <a:gd name="T33" fmla="*/ 493 h 275"/>
                <a:gd name="T34" fmla="*/ 108 w 592"/>
                <a:gd name="T35" fmla="*/ 460 h 275"/>
                <a:gd name="T36" fmla="*/ 271 w 592"/>
                <a:gd name="T37" fmla="*/ 371 h 275"/>
                <a:gd name="T38" fmla="*/ 428 w 592"/>
                <a:gd name="T39" fmla="*/ 376 h 275"/>
                <a:gd name="T40" fmla="*/ 634 w 592"/>
                <a:gd name="T41" fmla="*/ 449 h 275"/>
                <a:gd name="T42" fmla="*/ 806 w 592"/>
                <a:gd name="T43" fmla="*/ 403 h 275"/>
                <a:gd name="T44" fmla="*/ 1005 w 592"/>
                <a:gd name="T45" fmla="*/ 449 h 275"/>
                <a:gd name="T46" fmla="*/ 1039 w 592"/>
                <a:gd name="T47" fmla="*/ 376 h 275"/>
                <a:gd name="T48" fmla="*/ 993 w 592"/>
                <a:gd name="T49" fmla="*/ 308 h 275"/>
                <a:gd name="T50" fmla="*/ 973 w 592"/>
                <a:gd name="T51" fmla="*/ 153 h 275"/>
                <a:gd name="T52" fmla="*/ 1268 w 592"/>
                <a:gd name="T53" fmla="*/ 69 h 275"/>
                <a:gd name="T54" fmla="*/ 1491 w 592"/>
                <a:gd name="T55" fmla="*/ 0 h 275"/>
                <a:gd name="T56" fmla="*/ 1685 w 592"/>
                <a:gd name="T57" fmla="*/ 6 h 275"/>
                <a:gd name="T58" fmla="*/ 1777 w 592"/>
                <a:gd name="T59" fmla="*/ 90 h 275"/>
                <a:gd name="T60" fmla="*/ 1909 w 592"/>
                <a:gd name="T61" fmla="*/ 125 h 275"/>
                <a:gd name="T62" fmla="*/ 2025 w 592"/>
                <a:gd name="T63" fmla="*/ 143 h 275"/>
                <a:gd name="T64" fmla="*/ 2113 w 592"/>
                <a:gd name="T65" fmla="*/ 134 h 275"/>
                <a:gd name="T66" fmla="*/ 2322 w 592"/>
                <a:gd name="T67" fmla="*/ 263 h 275"/>
                <a:gd name="T68" fmla="*/ 2500 w 592"/>
                <a:gd name="T69" fmla="*/ 449 h 275"/>
                <a:gd name="T70" fmla="*/ 2593 w 592"/>
                <a:gd name="T71" fmla="*/ 430 h 275"/>
                <a:gd name="T72" fmla="*/ 2755 w 592"/>
                <a:gd name="T73" fmla="*/ 419 h 275"/>
                <a:gd name="T74" fmla="*/ 2941 w 592"/>
                <a:gd name="T75" fmla="*/ 562 h 275"/>
                <a:gd name="T76" fmla="*/ 3040 w 592"/>
                <a:gd name="T77" fmla="*/ 585 h 275"/>
                <a:gd name="T78" fmla="*/ 3024 w 592"/>
                <a:gd name="T79" fmla="*/ 643 h 275"/>
                <a:gd name="T80" fmla="*/ 2979 w 592"/>
                <a:gd name="T81" fmla="*/ 687 h 275"/>
                <a:gd name="T82" fmla="*/ 2972 w 592"/>
                <a:gd name="T83" fmla="*/ 714 h 275"/>
                <a:gd name="T84" fmla="*/ 2998 w 592"/>
                <a:gd name="T85" fmla="*/ 785 h 275"/>
                <a:gd name="T86" fmla="*/ 2956 w 592"/>
                <a:gd name="T87" fmla="*/ 816 h 275"/>
                <a:gd name="T88" fmla="*/ 2827 w 592"/>
                <a:gd name="T89" fmla="*/ 773 h 275"/>
                <a:gd name="T90" fmla="*/ 2798 w 592"/>
                <a:gd name="T91" fmla="*/ 991 h 275"/>
                <a:gd name="T92" fmla="*/ 2691 w 592"/>
                <a:gd name="T93" fmla="*/ 996 h 275"/>
                <a:gd name="T94" fmla="*/ 2714 w 592"/>
                <a:gd name="T95" fmla="*/ 1046 h 275"/>
                <a:gd name="T96" fmla="*/ 2748 w 592"/>
                <a:gd name="T97" fmla="*/ 1094 h 275"/>
                <a:gd name="T98" fmla="*/ 2755 w 592"/>
                <a:gd name="T99" fmla="*/ 1152 h 275"/>
                <a:gd name="T100" fmla="*/ 2784 w 592"/>
                <a:gd name="T101" fmla="*/ 1217 h 275"/>
                <a:gd name="T102" fmla="*/ 2779 w 592"/>
                <a:gd name="T103" fmla="*/ 1298 h 275"/>
                <a:gd name="T104" fmla="*/ 2526 w 592"/>
                <a:gd name="T105" fmla="*/ 1251 h 275"/>
                <a:gd name="T106" fmla="*/ 2255 w 592"/>
                <a:gd name="T107" fmla="*/ 1210 h 275"/>
                <a:gd name="T108" fmla="*/ 2069 w 592"/>
                <a:gd name="T109" fmla="*/ 1219 h 275"/>
                <a:gd name="T110" fmla="*/ 2025 w 592"/>
                <a:gd name="T111" fmla="*/ 1302 h 275"/>
                <a:gd name="T112" fmla="*/ 1897 w 592"/>
                <a:gd name="T113" fmla="*/ 1433 h 275"/>
                <a:gd name="T114" fmla="*/ 1737 w 592"/>
                <a:gd name="T115" fmla="*/ 1433 h 275"/>
                <a:gd name="T116" fmla="*/ 1582 w 592"/>
                <a:gd name="T117" fmla="*/ 1210 h 275"/>
                <a:gd name="T118" fmla="*/ 1384 w 592"/>
                <a:gd name="T119" fmla="*/ 1165 h 275"/>
                <a:gd name="T120" fmla="*/ 949 w 592"/>
                <a:gd name="T121" fmla="*/ 978 h 275"/>
                <a:gd name="T122" fmla="*/ 880 w 592"/>
                <a:gd name="T123" fmla="*/ 1392 h 275"/>
                <a:gd name="T124" fmla="*/ 860 w 592"/>
                <a:gd name="T125" fmla="*/ 1392 h 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2"/>
                <a:gd name="T190" fmla="*/ 0 h 275"/>
                <a:gd name="T191" fmla="*/ 592 w 592"/>
                <a:gd name="T192" fmla="*/ 275 h 2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2" h="275">
                  <a:moveTo>
                    <a:pt x="168" y="263"/>
                  </a:moveTo>
                  <a:lnTo>
                    <a:pt x="157" y="261"/>
                  </a:lnTo>
                  <a:lnTo>
                    <a:pt x="149" y="252"/>
                  </a:lnTo>
                  <a:lnTo>
                    <a:pt x="128" y="244"/>
                  </a:lnTo>
                  <a:lnTo>
                    <a:pt x="126" y="244"/>
                  </a:lnTo>
                  <a:lnTo>
                    <a:pt x="120" y="244"/>
                  </a:lnTo>
                  <a:lnTo>
                    <a:pt x="119" y="246"/>
                  </a:lnTo>
                  <a:lnTo>
                    <a:pt x="117" y="248"/>
                  </a:lnTo>
                  <a:lnTo>
                    <a:pt x="115" y="252"/>
                  </a:lnTo>
                  <a:lnTo>
                    <a:pt x="115" y="256"/>
                  </a:lnTo>
                  <a:lnTo>
                    <a:pt x="109" y="252"/>
                  </a:lnTo>
                  <a:lnTo>
                    <a:pt x="109" y="246"/>
                  </a:lnTo>
                  <a:lnTo>
                    <a:pt x="107" y="238"/>
                  </a:lnTo>
                  <a:lnTo>
                    <a:pt x="109" y="231"/>
                  </a:lnTo>
                  <a:lnTo>
                    <a:pt x="101" y="231"/>
                  </a:lnTo>
                  <a:lnTo>
                    <a:pt x="97" y="231"/>
                  </a:lnTo>
                  <a:lnTo>
                    <a:pt x="94" y="229"/>
                  </a:lnTo>
                  <a:lnTo>
                    <a:pt x="92" y="223"/>
                  </a:lnTo>
                  <a:lnTo>
                    <a:pt x="78" y="213"/>
                  </a:lnTo>
                  <a:lnTo>
                    <a:pt x="67" y="202"/>
                  </a:lnTo>
                  <a:lnTo>
                    <a:pt x="67" y="198"/>
                  </a:lnTo>
                  <a:lnTo>
                    <a:pt x="67" y="192"/>
                  </a:lnTo>
                  <a:lnTo>
                    <a:pt x="71" y="190"/>
                  </a:lnTo>
                  <a:lnTo>
                    <a:pt x="72" y="188"/>
                  </a:lnTo>
                  <a:lnTo>
                    <a:pt x="74" y="185"/>
                  </a:lnTo>
                  <a:lnTo>
                    <a:pt x="80" y="181"/>
                  </a:lnTo>
                  <a:lnTo>
                    <a:pt x="90" y="179"/>
                  </a:lnTo>
                  <a:lnTo>
                    <a:pt x="99" y="177"/>
                  </a:lnTo>
                  <a:lnTo>
                    <a:pt x="95" y="167"/>
                  </a:lnTo>
                  <a:lnTo>
                    <a:pt x="94" y="156"/>
                  </a:lnTo>
                  <a:lnTo>
                    <a:pt x="78" y="152"/>
                  </a:lnTo>
                  <a:lnTo>
                    <a:pt x="65" y="148"/>
                  </a:lnTo>
                  <a:lnTo>
                    <a:pt x="57" y="150"/>
                  </a:lnTo>
                  <a:lnTo>
                    <a:pt x="49" y="154"/>
                  </a:lnTo>
                  <a:lnTo>
                    <a:pt x="42" y="160"/>
                  </a:lnTo>
                  <a:lnTo>
                    <a:pt x="36" y="165"/>
                  </a:lnTo>
                  <a:lnTo>
                    <a:pt x="36" y="164"/>
                  </a:lnTo>
                  <a:lnTo>
                    <a:pt x="30" y="162"/>
                  </a:lnTo>
                  <a:lnTo>
                    <a:pt x="36" y="156"/>
                  </a:lnTo>
                  <a:lnTo>
                    <a:pt x="30" y="146"/>
                  </a:lnTo>
                  <a:lnTo>
                    <a:pt x="25" y="139"/>
                  </a:lnTo>
                  <a:lnTo>
                    <a:pt x="11" y="139"/>
                  </a:lnTo>
                  <a:lnTo>
                    <a:pt x="7" y="131"/>
                  </a:lnTo>
                  <a:lnTo>
                    <a:pt x="1" y="129"/>
                  </a:lnTo>
                  <a:lnTo>
                    <a:pt x="0" y="117"/>
                  </a:lnTo>
                  <a:lnTo>
                    <a:pt x="0" y="106"/>
                  </a:lnTo>
                  <a:lnTo>
                    <a:pt x="3" y="98"/>
                  </a:lnTo>
                  <a:lnTo>
                    <a:pt x="3" y="91"/>
                  </a:lnTo>
                  <a:lnTo>
                    <a:pt x="13" y="94"/>
                  </a:lnTo>
                  <a:lnTo>
                    <a:pt x="25" y="100"/>
                  </a:lnTo>
                  <a:lnTo>
                    <a:pt x="30" y="98"/>
                  </a:lnTo>
                  <a:lnTo>
                    <a:pt x="21" y="87"/>
                  </a:lnTo>
                  <a:lnTo>
                    <a:pt x="32" y="81"/>
                  </a:lnTo>
                  <a:lnTo>
                    <a:pt x="42" y="71"/>
                  </a:lnTo>
                  <a:lnTo>
                    <a:pt x="53" y="70"/>
                  </a:lnTo>
                  <a:lnTo>
                    <a:pt x="63" y="70"/>
                  </a:lnTo>
                  <a:lnTo>
                    <a:pt x="71" y="66"/>
                  </a:lnTo>
                  <a:lnTo>
                    <a:pt x="84" y="71"/>
                  </a:lnTo>
                  <a:lnTo>
                    <a:pt x="97" y="77"/>
                  </a:lnTo>
                  <a:lnTo>
                    <a:pt x="111" y="87"/>
                  </a:lnTo>
                  <a:lnTo>
                    <a:pt x="124" y="85"/>
                  </a:lnTo>
                  <a:lnTo>
                    <a:pt x="138" y="81"/>
                  </a:lnTo>
                  <a:lnTo>
                    <a:pt x="147" y="79"/>
                  </a:lnTo>
                  <a:lnTo>
                    <a:pt x="157" y="77"/>
                  </a:lnTo>
                  <a:lnTo>
                    <a:pt x="170" y="83"/>
                  </a:lnTo>
                  <a:lnTo>
                    <a:pt x="184" y="87"/>
                  </a:lnTo>
                  <a:lnTo>
                    <a:pt x="197" y="85"/>
                  </a:lnTo>
                  <a:lnTo>
                    <a:pt x="211" y="81"/>
                  </a:lnTo>
                  <a:lnTo>
                    <a:pt x="211" y="71"/>
                  </a:lnTo>
                  <a:lnTo>
                    <a:pt x="201" y="71"/>
                  </a:lnTo>
                  <a:lnTo>
                    <a:pt x="189" y="66"/>
                  </a:lnTo>
                  <a:lnTo>
                    <a:pt x="182" y="60"/>
                  </a:lnTo>
                  <a:lnTo>
                    <a:pt x="193" y="58"/>
                  </a:lnTo>
                  <a:lnTo>
                    <a:pt x="189" y="47"/>
                  </a:lnTo>
                  <a:lnTo>
                    <a:pt x="207" y="45"/>
                  </a:lnTo>
                  <a:lnTo>
                    <a:pt x="188" y="29"/>
                  </a:lnTo>
                  <a:lnTo>
                    <a:pt x="216" y="23"/>
                  </a:lnTo>
                  <a:lnTo>
                    <a:pt x="243" y="22"/>
                  </a:lnTo>
                  <a:lnTo>
                    <a:pt x="247" y="14"/>
                  </a:lnTo>
                  <a:lnTo>
                    <a:pt x="266" y="10"/>
                  </a:lnTo>
                  <a:lnTo>
                    <a:pt x="283" y="6"/>
                  </a:lnTo>
                  <a:lnTo>
                    <a:pt x="291" y="0"/>
                  </a:lnTo>
                  <a:lnTo>
                    <a:pt x="310" y="4"/>
                  </a:lnTo>
                  <a:lnTo>
                    <a:pt x="322" y="0"/>
                  </a:lnTo>
                  <a:lnTo>
                    <a:pt x="328" y="6"/>
                  </a:lnTo>
                  <a:lnTo>
                    <a:pt x="330" y="22"/>
                  </a:lnTo>
                  <a:lnTo>
                    <a:pt x="343" y="23"/>
                  </a:lnTo>
                  <a:lnTo>
                    <a:pt x="347" y="18"/>
                  </a:lnTo>
                  <a:lnTo>
                    <a:pt x="353" y="23"/>
                  </a:lnTo>
                  <a:lnTo>
                    <a:pt x="364" y="25"/>
                  </a:lnTo>
                  <a:lnTo>
                    <a:pt x="372" y="23"/>
                  </a:lnTo>
                  <a:lnTo>
                    <a:pt x="372" y="35"/>
                  </a:lnTo>
                  <a:lnTo>
                    <a:pt x="381" y="33"/>
                  </a:lnTo>
                  <a:lnTo>
                    <a:pt x="395" y="27"/>
                  </a:lnTo>
                  <a:lnTo>
                    <a:pt x="404" y="20"/>
                  </a:lnTo>
                  <a:lnTo>
                    <a:pt x="412" y="16"/>
                  </a:lnTo>
                  <a:lnTo>
                    <a:pt x="412" y="25"/>
                  </a:lnTo>
                  <a:lnTo>
                    <a:pt x="425" y="31"/>
                  </a:lnTo>
                  <a:lnTo>
                    <a:pt x="437" y="37"/>
                  </a:lnTo>
                  <a:lnTo>
                    <a:pt x="452" y="50"/>
                  </a:lnTo>
                  <a:lnTo>
                    <a:pt x="466" y="64"/>
                  </a:lnTo>
                  <a:lnTo>
                    <a:pt x="481" y="75"/>
                  </a:lnTo>
                  <a:lnTo>
                    <a:pt x="487" y="85"/>
                  </a:lnTo>
                  <a:lnTo>
                    <a:pt x="491" y="75"/>
                  </a:lnTo>
                  <a:lnTo>
                    <a:pt x="496" y="75"/>
                  </a:lnTo>
                  <a:lnTo>
                    <a:pt x="506" y="81"/>
                  </a:lnTo>
                  <a:lnTo>
                    <a:pt x="516" y="85"/>
                  </a:lnTo>
                  <a:lnTo>
                    <a:pt x="527" y="85"/>
                  </a:lnTo>
                  <a:lnTo>
                    <a:pt x="539" y="79"/>
                  </a:lnTo>
                  <a:lnTo>
                    <a:pt x="548" y="89"/>
                  </a:lnTo>
                  <a:lnTo>
                    <a:pt x="564" y="98"/>
                  </a:lnTo>
                  <a:lnTo>
                    <a:pt x="575" y="106"/>
                  </a:lnTo>
                  <a:lnTo>
                    <a:pt x="590" y="108"/>
                  </a:lnTo>
                  <a:lnTo>
                    <a:pt x="592" y="110"/>
                  </a:lnTo>
                  <a:lnTo>
                    <a:pt x="592" y="114"/>
                  </a:lnTo>
                  <a:lnTo>
                    <a:pt x="590" y="119"/>
                  </a:lnTo>
                  <a:lnTo>
                    <a:pt x="590" y="121"/>
                  </a:lnTo>
                  <a:lnTo>
                    <a:pt x="588" y="125"/>
                  </a:lnTo>
                  <a:lnTo>
                    <a:pt x="587" y="127"/>
                  </a:lnTo>
                  <a:lnTo>
                    <a:pt x="581" y="129"/>
                  </a:lnTo>
                  <a:lnTo>
                    <a:pt x="579" y="129"/>
                  </a:lnTo>
                  <a:lnTo>
                    <a:pt x="577" y="133"/>
                  </a:lnTo>
                  <a:lnTo>
                    <a:pt x="579" y="135"/>
                  </a:lnTo>
                  <a:lnTo>
                    <a:pt x="583" y="141"/>
                  </a:lnTo>
                  <a:lnTo>
                    <a:pt x="585" y="144"/>
                  </a:lnTo>
                  <a:lnTo>
                    <a:pt x="585" y="148"/>
                  </a:lnTo>
                  <a:lnTo>
                    <a:pt x="585" y="152"/>
                  </a:lnTo>
                  <a:lnTo>
                    <a:pt x="579" y="154"/>
                  </a:lnTo>
                  <a:lnTo>
                    <a:pt x="577" y="154"/>
                  </a:lnTo>
                  <a:lnTo>
                    <a:pt x="573" y="154"/>
                  </a:lnTo>
                  <a:lnTo>
                    <a:pt x="562" y="150"/>
                  </a:lnTo>
                  <a:lnTo>
                    <a:pt x="552" y="146"/>
                  </a:lnTo>
                  <a:lnTo>
                    <a:pt x="554" y="167"/>
                  </a:lnTo>
                  <a:lnTo>
                    <a:pt x="554" y="185"/>
                  </a:lnTo>
                  <a:lnTo>
                    <a:pt x="546" y="185"/>
                  </a:lnTo>
                  <a:lnTo>
                    <a:pt x="537" y="185"/>
                  </a:lnTo>
                  <a:lnTo>
                    <a:pt x="531" y="187"/>
                  </a:lnTo>
                  <a:lnTo>
                    <a:pt x="525" y="188"/>
                  </a:lnTo>
                  <a:lnTo>
                    <a:pt x="523" y="190"/>
                  </a:lnTo>
                  <a:lnTo>
                    <a:pt x="521" y="194"/>
                  </a:lnTo>
                  <a:lnTo>
                    <a:pt x="529" y="196"/>
                  </a:lnTo>
                  <a:lnTo>
                    <a:pt x="533" y="198"/>
                  </a:lnTo>
                  <a:lnTo>
                    <a:pt x="535" y="202"/>
                  </a:lnTo>
                  <a:lnTo>
                    <a:pt x="537" y="206"/>
                  </a:lnTo>
                  <a:lnTo>
                    <a:pt x="537" y="211"/>
                  </a:lnTo>
                  <a:lnTo>
                    <a:pt x="539" y="215"/>
                  </a:lnTo>
                  <a:lnTo>
                    <a:pt x="539" y="217"/>
                  </a:lnTo>
                  <a:lnTo>
                    <a:pt x="542" y="219"/>
                  </a:lnTo>
                  <a:lnTo>
                    <a:pt x="542" y="225"/>
                  </a:lnTo>
                  <a:lnTo>
                    <a:pt x="542" y="229"/>
                  </a:lnTo>
                  <a:lnTo>
                    <a:pt x="542" y="236"/>
                  </a:lnTo>
                  <a:lnTo>
                    <a:pt x="541" y="244"/>
                  </a:lnTo>
                  <a:lnTo>
                    <a:pt x="537" y="242"/>
                  </a:lnTo>
                  <a:lnTo>
                    <a:pt x="514" y="235"/>
                  </a:lnTo>
                  <a:lnTo>
                    <a:pt x="493" y="235"/>
                  </a:lnTo>
                  <a:lnTo>
                    <a:pt x="475" y="231"/>
                  </a:lnTo>
                  <a:lnTo>
                    <a:pt x="454" y="231"/>
                  </a:lnTo>
                  <a:lnTo>
                    <a:pt x="439" y="227"/>
                  </a:lnTo>
                  <a:lnTo>
                    <a:pt x="435" y="242"/>
                  </a:lnTo>
                  <a:lnTo>
                    <a:pt x="418" y="235"/>
                  </a:lnTo>
                  <a:lnTo>
                    <a:pt x="404" y="231"/>
                  </a:lnTo>
                  <a:lnTo>
                    <a:pt x="397" y="242"/>
                  </a:lnTo>
                  <a:lnTo>
                    <a:pt x="395" y="246"/>
                  </a:lnTo>
                  <a:lnTo>
                    <a:pt x="387" y="252"/>
                  </a:lnTo>
                  <a:lnTo>
                    <a:pt x="377" y="258"/>
                  </a:lnTo>
                  <a:lnTo>
                    <a:pt x="370" y="269"/>
                  </a:lnTo>
                  <a:lnTo>
                    <a:pt x="364" y="275"/>
                  </a:lnTo>
                  <a:lnTo>
                    <a:pt x="353" y="263"/>
                  </a:lnTo>
                  <a:lnTo>
                    <a:pt x="339" y="269"/>
                  </a:lnTo>
                  <a:lnTo>
                    <a:pt x="330" y="256"/>
                  </a:lnTo>
                  <a:lnTo>
                    <a:pt x="320" y="238"/>
                  </a:lnTo>
                  <a:lnTo>
                    <a:pt x="308" y="227"/>
                  </a:lnTo>
                  <a:lnTo>
                    <a:pt x="295" y="219"/>
                  </a:lnTo>
                  <a:lnTo>
                    <a:pt x="285" y="221"/>
                  </a:lnTo>
                  <a:lnTo>
                    <a:pt x="270" y="219"/>
                  </a:lnTo>
                  <a:lnTo>
                    <a:pt x="251" y="221"/>
                  </a:lnTo>
                  <a:lnTo>
                    <a:pt x="214" y="194"/>
                  </a:lnTo>
                  <a:lnTo>
                    <a:pt x="186" y="183"/>
                  </a:lnTo>
                  <a:lnTo>
                    <a:pt x="153" y="192"/>
                  </a:lnTo>
                  <a:lnTo>
                    <a:pt x="168" y="263"/>
                  </a:lnTo>
                  <a:lnTo>
                    <a:pt x="172" y="263"/>
                  </a:lnTo>
                  <a:lnTo>
                    <a:pt x="168" y="263"/>
                  </a:lnTo>
                </a:path>
              </a:pathLst>
            </a:custGeom>
            <a:solidFill>
              <a:srgbClr val="FFCC66"/>
            </a:solidFill>
            <a:ln w="0">
              <a:solidFill>
                <a:srgbClr val="6600FF"/>
              </a:solidFill>
              <a:round/>
              <a:headEnd/>
              <a:tailEnd/>
            </a:ln>
          </p:spPr>
          <p:txBody>
            <a:bodyPr/>
            <a:lstStyle/>
            <a:p>
              <a:endParaRPr lang="it-IT"/>
            </a:p>
          </p:txBody>
        </p:sp>
      </p:grpSp>
      <p:sp>
        <p:nvSpPr>
          <p:cNvPr id="15864" name="Freeform 835"/>
          <p:cNvSpPr>
            <a:spLocks noChangeAspect="1"/>
          </p:cNvSpPr>
          <p:nvPr/>
        </p:nvSpPr>
        <p:spPr bwMode="auto">
          <a:xfrm>
            <a:off x="4448175" y="2762250"/>
            <a:ext cx="74613" cy="42863"/>
          </a:xfrm>
          <a:custGeom>
            <a:avLst/>
            <a:gdLst>
              <a:gd name="T0" fmla="*/ 2147483647 w 44"/>
              <a:gd name="T1" fmla="*/ 2147483647 h 25"/>
              <a:gd name="T2" fmla="*/ 2147483647 w 44"/>
              <a:gd name="T3" fmla="*/ 2147483647 h 25"/>
              <a:gd name="T4" fmla="*/ 2147483647 w 44"/>
              <a:gd name="T5" fmla="*/ 2147483647 h 25"/>
              <a:gd name="T6" fmla="*/ 2147483647 w 44"/>
              <a:gd name="T7" fmla="*/ 2147483647 h 25"/>
              <a:gd name="T8" fmla="*/ 2147483647 w 44"/>
              <a:gd name="T9" fmla="*/ 2147483647 h 25"/>
              <a:gd name="T10" fmla="*/ 2147483647 w 44"/>
              <a:gd name="T11" fmla="*/ 2147483647 h 25"/>
              <a:gd name="T12" fmla="*/ 0 w 44"/>
              <a:gd name="T13" fmla="*/ 2147483647 h 25"/>
              <a:gd name="T14" fmla="*/ 0 w 44"/>
              <a:gd name="T15" fmla="*/ 2147483647 h 25"/>
              <a:gd name="T16" fmla="*/ 0 w 44"/>
              <a:gd name="T17" fmla="*/ 2147483647 h 25"/>
              <a:gd name="T18" fmla="*/ 2147483647 w 44"/>
              <a:gd name="T19" fmla="*/ 2147483647 h 25"/>
              <a:gd name="T20" fmla="*/ 2147483647 w 44"/>
              <a:gd name="T21" fmla="*/ 2147483647 h 25"/>
              <a:gd name="T22" fmla="*/ 2147483647 w 44"/>
              <a:gd name="T23" fmla="*/ 2147483647 h 25"/>
              <a:gd name="T24" fmla="*/ 2147483647 w 44"/>
              <a:gd name="T25" fmla="*/ 0 h 25"/>
              <a:gd name="T26" fmla="*/ 2147483647 w 44"/>
              <a:gd name="T27" fmla="*/ 2147483647 h 25"/>
              <a:gd name="T28" fmla="*/ 2147483647 w 44"/>
              <a:gd name="T29" fmla="*/ 2147483647 h 25"/>
              <a:gd name="T30" fmla="*/ 2147483647 w 44"/>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25"/>
              <a:gd name="T50" fmla="*/ 44 w 44"/>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25">
                <a:moveTo>
                  <a:pt x="44" y="8"/>
                </a:moveTo>
                <a:lnTo>
                  <a:pt x="36" y="13"/>
                </a:lnTo>
                <a:lnTo>
                  <a:pt x="30" y="21"/>
                </a:lnTo>
                <a:lnTo>
                  <a:pt x="26" y="23"/>
                </a:lnTo>
                <a:lnTo>
                  <a:pt x="21" y="25"/>
                </a:lnTo>
                <a:lnTo>
                  <a:pt x="11" y="25"/>
                </a:lnTo>
                <a:lnTo>
                  <a:pt x="0" y="23"/>
                </a:lnTo>
                <a:lnTo>
                  <a:pt x="0" y="17"/>
                </a:lnTo>
                <a:lnTo>
                  <a:pt x="0" y="8"/>
                </a:lnTo>
                <a:lnTo>
                  <a:pt x="7" y="8"/>
                </a:lnTo>
                <a:lnTo>
                  <a:pt x="13" y="8"/>
                </a:lnTo>
                <a:lnTo>
                  <a:pt x="25" y="4"/>
                </a:lnTo>
                <a:lnTo>
                  <a:pt x="36" y="0"/>
                </a:lnTo>
                <a:lnTo>
                  <a:pt x="40" y="2"/>
                </a:lnTo>
                <a:lnTo>
                  <a:pt x="44" y="6"/>
                </a:lnTo>
                <a:lnTo>
                  <a:pt x="44" y="8"/>
                </a:lnTo>
                <a:close/>
              </a:path>
            </a:pathLst>
          </a:custGeom>
          <a:solidFill>
            <a:srgbClr val="FFCC66"/>
          </a:solidFill>
          <a:ln w="3175">
            <a:solidFill>
              <a:srgbClr val="6600FF"/>
            </a:solidFill>
            <a:round/>
            <a:headEnd/>
            <a:tailEnd/>
          </a:ln>
        </p:spPr>
        <p:txBody>
          <a:bodyPr/>
          <a:lstStyle/>
          <a:p>
            <a:endParaRPr lang="it-IT"/>
          </a:p>
        </p:txBody>
      </p:sp>
      <p:sp>
        <p:nvSpPr>
          <p:cNvPr id="15865" name="Freeform 836"/>
          <p:cNvSpPr>
            <a:spLocks noChangeAspect="1"/>
          </p:cNvSpPr>
          <p:nvPr/>
        </p:nvSpPr>
        <p:spPr bwMode="auto">
          <a:xfrm>
            <a:off x="4448175" y="2762250"/>
            <a:ext cx="74613" cy="42863"/>
          </a:xfrm>
          <a:custGeom>
            <a:avLst/>
            <a:gdLst>
              <a:gd name="T0" fmla="*/ 2147483647 w 44"/>
              <a:gd name="T1" fmla="*/ 2147483647 h 25"/>
              <a:gd name="T2" fmla="*/ 2147483647 w 44"/>
              <a:gd name="T3" fmla="*/ 2147483647 h 25"/>
              <a:gd name="T4" fmla="*/ 2147483647 w 44"/>
              <a:gd name="T5" fmla="*/ 2147483647 h 25"/>
              <a:gd name="T6" fmla="*/ 2147483647 w 44"/>
              <a:gd name="T7" fmla="*/ 2147483647 h 25"/>
              <a:gd name="T8" fmla="*/ 2147483647 w 44"/>
              <a:gd name="T9" fmla="*/ 2147483647 h 25"/>
              <a:gd name="T10" fmla="*/ 2147483647 w 44"/>
              <a:gd name="T11" fmla="*/ 2147483647 h 25"/>
              <a:gd name="T12" fmla="*/ 0 w 44"/>
              <a:gd name="T13" fmla="*/ 2147483647 h 25"/>
              <a:gd name="T14" fmla="*/ 0 w 44"/>
              <a:gd name="T15" fmla="*/ 2147483647 h 25"/>
              <a:gd name="T16" fmla="*/ 0 w 44"/>
              <a:gd name="T17" fmla="*/ 2147483647 h 25"/>
              <a:gd name="T18" fmla="*/ 2147483647 w 44"/>
              <a:gd name="T19" fmla="*/ 2147483647 h 25"/>
              <a:gd name="T20" fmla="*/ 2147483647 w 44"/>
              <a:gd name="T21" fmla="*/ 2147483647 h 25"/>
              <a:gd name="T22" fmla="*/ 2147483647 w 44"/>
              <a:gd name="T23" fmla="*/ 2147483647 h 25"/>
              <a:gd name="T24" fmla="*/ 2147483647 w 44"/>
              <a:gd name="T25" fmla="*/ 0 h 25"/>
              <a:gd name="T26" fmla="*/ 2147483647 w 44"/>
              <a:gd name="T27" fmla="*/ 2147483647 h 25"/>
              <a:gd name="T28" fmla="*/ 2147483647 w 44"/>
              <a:gd name="T29" fmla="*/ 2147483647 h 25"/>
              <a:gd name="T30" fmla="*/ 2147483647 w 44"/>
              <a:gd name="T31" fmla="*/ 2147483647 h 25"/>
              <a:gd name="T32" fmla="*/ 2147483647 w 44"/>
              <a:gd name="T33" fmla="*/ 2147483647 h 25"/>
              <a:gd name="T34" fmla="*/ 2147483647 w 44"/>
              <a:gd name="T35" fmla="*/ 2147483647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25"/>
              <a:gd name="T56" fmla="*/ 44 w 44"/>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25">
                <a:moveTo>
                  <a:pt x="44" y="8"/>
                </a:moveTo>
                <a:lnTo>
                  <a:pt x="36" y="13"/>
                </a:lnTo>
                <a:lnTo>
                  <a:pt x="30" y="21"/>
                </a:lnTo>
                <a:lnTo>
                  <a:pt x="26" y="23"/>
                </a:lnTo>
                <a:lnTo>
                  <a:pt x="21" y="25"/>
                </a:lnTo>
                <a:lnTo>
                  <a:pt x="11" y="25"/>
                </a:lnTo>
                <a:lnTo>
                  <a:pt x="0" y="23"/>
                </a:lnTo>
                <a:lnTo>
                  <a:pt x="0" y="17"/>
                </a:lnTo>
                <a:lnTo>
                  <a:pt x="0" y="8"/>
                </a:lnTo>
                <a:lnTo>
                  <a:pt x="7" y="8"/>
                </a:lnTo>
                <a:lnTo>
                  <a:pt x="13" y="8"/>
                </a:lnTo>
                <a:lnTo>
                  <a:pt x="25" y="4"/>
                </a:lnTo>
                <a:lnTo>
                  <a:pt x="36" y="0"/>
                </a:lnTo>
                <a:lnTo>
                  <a:pt x="40" y="2"/>
                </a:lnTo>
                <a:lnTo>
                  <a:pt x="44" y="6"/>
                </a:lnTo>
                <a:lnTo>
                  <a:pt x="44" y="8"/>
                </a:lnTo>
              </a:path>
            </a:pathLst>
          </a:custGeom>
          <a:solidFill>
            <a:srgbClr val="FFCC66"/>
          </a:solidFill>
          <a:ln w="3175">
            <a:solidFill>
              <a:srgbClr val="6600FF"/>
            </a:solidFill>
            <a:round/>
            <a:headEnd/>
            <a:tailEnd/>
          </a:ln>
        </p:spPr>
        <p:txBody>
          <a:bodyPr/>
          <a:lstStyle/>
          <a:p>
            <a:endParaRPr lang="it-IT"/>
          </a:p>
        </p:txBody>
      </p:sp>
      <p:sp>
        <p:nvSpPr>
          <p:cNvPr id="15866" name="Freeform 837"/>
          <p:cNvSpPr>
            <a:spLocks noChangeAspect="1"/>
          </p:cNvSpPr>
          <p:nvPr/>
        </p:nvSpPr>
        <p:spPr bwMode="auto">
          <a:xfrm>
            <a:off x="4445000" y="2771775"/>
            <a:ext cx="142875" cy="120650"/>
          </a:xfrm>
          <a:custGeom>
            <a:avLst/>
            <a:gdLst>
              <a:gd name="T0" fmla="*/ 2147483647 w 84"/>
              <a:gd name="T1" fmla="*/ 2147483647 h 71"/>
              <a:gd name="T2" fmla="*/ 2147483647 w 84"/>
              <a:gd name="T3" fmla="*/ 2147483647 h 71"/>
              <a:gd name="T4" fmla="*/ 2147483647 w 84"/>
              <a:gd name="T5" fmla="*/ 2147483647 h 71"/>
              <a:gd name="T6" fmla="*/ 2147483647 w 84"/>
              <a:gd name="T7" fmla="*/ 2147483647 h 71"/>
              <a:gd name="T8" fmla="*/ 2147483647 w 84"/>
              <a:gd name="T9" fmla="*/ 2147483647 h 71"/>
              <a:gd name="T10" fmla="*/ 2147483647 w 84"/>
              <a:gd name="T11" fmla="*/ 2147483647 h 71"/>
              <a:gd name="T12" fmla="*/ 2147483647 w 84"/>
              <a:gd name="T13" fmla="*/ 2147483647 h 71"/>
              <a:gd name="T14" fmla="*/ 2147483647 w 84"/>
              <a:gd name="T15" fmla="*/ 2147483647 h 71"/>
              <a:gd name="T16" fmla="*/ 2147483647 w 84"/>
              <a:gd name="T17" fmla="*/ 2147483647 h 71"/>
              <a:gd name="T18" fmla="*/ 2147483647 w 84"/>
              <a:gd name="T19" fmla="*/ 2147483647 h 71"/>
              <a:gd name="T20" fmla="*/ 2147483647 w 84"/>
              <a:gd name="T21" fmla="*/ 2147483647 h 71"/>
              <a:gd name="T22" fmla="*/ 2147483647 w 84"/>
              <a:gd name="T23" fmla="*/ 2147483647 h 71"/>
              <a:gd name="T24" fmla="*/ 2147483647 w 84"/>
              <a:gd name="T25" fmla="*/ 2147483647 h 71"/>
              <a:gd name="T26" fmla="*/ 2147483647 w 84"/>
              <a:gd name="T27" fmla="*/ 2147483647 h 71"/>
              <a:gd name="T28" fmla="*/ 2147483647 w 84"/>
              <a:gd name="T29" fmla="*/ 2147483647 h 71"/>
              <a:gd name="T30" fmla="*/ 2147483647 w 84"/>
              <a:gd name="T31" fmla="*/ 2147483647 h 71"/>
              <a:gd name="T32" fmla="*/ 2147483647 w 84"/>
              <a:gd name="T33" fmla="*/ 2147483647 h 71"/>
              <a:gd name="T34" fmla="*/ 0 w 84"/>
              <a:gd name="T35" fmla="*/ 2147483647 h 71"/>
              <a:gd name="T36" fmla="*/ 2147483647 w 84"/>
              <a:gd name="T37" fmla="*/ 2147483647 h 71"/>
              <a:gd name="T38" fmla="*/ 2147483647 w 84"/>
              <a:gd name="T39" fmla="*/ 2147483647 h 71"/>
              <a:gd name="T40" fmla="*/ 2147483647 w 84"/>
              <a:gd name="T41" fmla="*/ 2147483647 h 71"/>
              <a:gd name="T42" fmla="*/ 2147483647 w 84"/>
              <a:gd name="T43" fmla="*/ 2147483647 h 71"/>
              <a:gd name="T44" fmla="*/ 2147483647 w 84"/>
              <a:gd name="T45" fmla="*/ 2147483647 h 71"/>
              <a:gd name="T46" fmla="*/ 2147483647 w 84"/>
              <a:gd name="T47" fmla="*/ 0 h 71"/>
              <a:gd name="T48" fmla="*/ 2147483647 w 84"/>
              <a:gd name="T49" fmla="*/ 2147483647 h 71"/>
              <a:gd name="T50" fmla="*/ 2147483647 w 84"/>
              <a:gd name="T51" fmla="*/ 2147483647 h 71"/>
              <a:gd name="T52" fmla="*/ 2147483647 w 84"/>
              <a:gd name="T53" fmla="*/ 2147483647 h 71"/>
              <a:gd name="T54" fmla="*/ 2147483647 w 84"/>
              <a:gd name="T55" fmla="*/ 2147483647 h 71"/>
              <a:gd name="T56" fmla="*/ 2147483647 w 84"/>
              <a:gd name="T57" fmla="*/ 2147483647 h 71"/>
              <a:gd name="T58" fmla="*/ 2147483647 w 84"/>
              <a:gd name="T59" fmla="*/ 2147483647 h 71"/>
              <a:gd name="T60" fmla="*/ 2147483647 w 84"/>
              <a:gd name="T61" fmla="*/ 2147483647 h 71"/>
              <a:gd name="T62" fmla="*/ 2147483647 w 84"/>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71"/>
              <a:gd name="T98" fmla="*/ 84 w 84"/>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71">
                <a:moveTo>
                  <a:pt x="84" y="23"/>
                </a:moveTo>
                <a:lnTo>
                  <a:pt x="74" y="30"/>
                </a:lnTo>
                <a:lnTo>
                  <a:pt x="51" y="25"/>
                </a:lnTo>
                <a:lnTo>
                  <a:pt x="44" y="25"/>
                </a:lnTo>
                <a:lnTo>
                  <a:pt x="36" y="25"/>
                </a:lnTo>
                <a:lnTo>
                  <a:pt x="36" y="30"/>
                </a:lnTo>
                <a:lnTo>
                  <a:pt x="50" y="51"/>
                </a:lnTo>
                <a:lnTo>
                  <a:pt x="61" y="71"/>
                </a:lnTo>
                <a:lnTo>
                  <a:pt x="51" y="71"/>
                </a:lnTo>
                <a:lnTo>
                  <a:pt x="44" y="69"/>
                </a:lnTo>
                <a:lnTo>
                  <a:pt x="38" y="63"/>
                </a:lnTo>
                <a:lnTo>
                  <a:pt x="34" y="57"/>
                </a:lnTo>
                <a:lnTo>
                  <a:pt x="28" y="48"/>
                </a:lnTo>
                <a:lnTo>
                  <a:pt x="21" y="38"/>
                </a:lnTo>
                <a:lnTo>
                  <a:pt x="13" y="32"/>
                </a:lnTo>
                <a:lnTo>
                  <a:pt x="3" y="28"/>
                </a:lnTo>
                <a:lnTo>
                  <a:pt x="2" y="23"/>
                </a:lnTo>
                <a:lnTo>
                  <a:pt x="0" y="15"/>
                </a:lnTo>
                <a:lnTo>
                  <a:pt x="11" y="17"/>
                </a:lnTo>
                <a:lnTo>
                  <a:pt x="21" y="17"/>
                </a:lnTo>
                <a:lnTo>
                  <a:pt x="27" y="15"/>
                </a:lnTo>
                <a:lnTo>
                  <a:pt x="32" y="13"/>
                </a:lnTo>
                <a:lnTo>
                  <a:pt x="38" y="5"/>
                </a:lnTo>
                <a:lnTo>
                  <a:pt x="46" y="0"/>
                </a:lnTo>
                <a:lnTo>
                  <a:pt x="51" y="4"/>
                </a:lnTo>
                <a:lnTo>
                  <a:pt x="57" y="7"/>
                </a:lnTo>
                <a:lnTo>
                  <a:pt x="63" y="11"/>
                </a:lnTo>
                <a:lnTo>
                  <a:pt x="71" y="11"/>
                </a:lnTo>
                <a:lnTo>
                  <a:pt x="76" y="11"/>
                </a:lnTo>
                <a:lnTo>
                  <a:pt x="80" y="11"/>
                </a:lnTo>
                <a:lnTo>
                  <a:pt x="84" y="17"/>
                </a:lnTo>
                <a:lnTo>
                  <a:pt x="84" y="23"/>
                </a:lnTo>
                <a:close/>
              </a:path>
            </a:pathLst>
          </a:custGeom>
          <a:solidFill>
            <a:srgbClr val="FFCC66"/>
          </a:solidFill>
          <a:ln w="3175">
            <a:solidFill>
              <a:srgbClr val="6600FF"/>
            </a:solidFill>
            <a:round/>
            <a:headEnd/>
            <a:tailEnd/>
          </a:ln>
        </p:spPr>
        <p:txBody>
          <a:bodyPr/>
          <a:lstStyle/>
          <a:p>
            <a:endParaRPr lang="it-IT"/>
          </a:p>
        </p:txBody>
      </p:sp>
      <p:sp>
        <p:nvSpPr>
          <p:cNvPr id="15867" name="Freeform 838"/>
          <p:cNvSpPr>
            <a:spLocks noChangeAspect="1"/>
          </p:cNvSpPr>
          <p:nvPr/>
        </p:nvSpPr>
        <p:spPr bwMode="auto">
          <a:xfrm>
            <a:off x="4445000" y="2771775"/>
            <a:ext cx="142875" cy="120650"/>
          </a:xfrm>
          <a:custGeom>
            <a:avLst/>
            <a:gdLst>
              <a:gd name="T0" fmla="*/ 2147483647 w 84"/>
              <a:gd name="T1" fmla="*/ 2147483647 h 71"/>
              <a:gd name="T2" fmla="*/ 2147483647 w 84"/>
              <a:gd name="T3" fmla="*/ 2147483647 h 71"/>
              <a:gd name="T4" fmla="*/ 2147483647 w 84"/>
              <a:gd name="T5" fmla="*/ 2147483647 h 71"/>
              <a:gd name="T6" fmla="*/ 2147483647 w 84"/>
              <a:gd name="T7" fmla="*/ 2147483647 h 71"/>
              <a:gd name="T8" fmla="*/ 2147483647 w 84"/>
              <a:gd name="T9" fmla="*/ 2147483647 h 71"/>
              <a:gd name="T10" fmla="*/ 2147483647 w 84"/>
              <a:gd name="T11" fmla="*/ 2147483647 h 71"/>
              <a:gd name="T12" fmla="*/ 2147483647 w 84"/>
              <a:gd name="T13" fmla="*/ 2147483647 h 71"/>
              <a:gd name="T14" fmla="*/ 2147483647 w 84"/>
              <a:gd name="T15" fmla="*/ 2147483647 h 71"/>
              <a:gd name="T16" fmla="*/ 2147483647 w 84"/>
              <a:gd name="T17" fmla="*/ 2147483647 h 71"/>
              <a:gd name="T18" fmla="*/ 2147483647 w 84"/>
              <a:gd name="T19" fmla="*/ 2147483647 h 71"/>
              <a:gd name="T20" fmla="*/ 2147483647 w 84"/>
              <a:gd name="T21" fmla="*/ 2147483647 h 71"/>
              <a:gd name="T22" fmla="*/ 2147483647 w 84"/>
              <a:gd name="T23" fmla="*/ 2147483647 h 71"/>
              <a:gd name="T24" fmla="*/ 2147483647 w 84"/>
              <a:gd name="T25" fmla="*/ 2147483647 h 71"/>
              <a:gd name="T26" fmla="*/ 2147483647 w 84"/>
              <a:gd name="T27" fmla="*/ 2147483647 h 71"/>
              <a:gd name="T28" fmla="*/ 2147483647 w 84"/>
              <a:gd name="T29" fmla="*/ 2147483647 h 71"/>
              <a:gd name="T30" fmla="*/ 2147483647 w 84"/>
              <a:gd name="T31" fmla="*/ 2147483647 h 71"/>
              <a:gd name="T32" fmla="*/ 2147483647 w 84"/>
              <a:gd name="T33" fmla="*/ 2147483647 h 71"/>
              <a:gd name="T34" fmla="*/ 2147483647 w 84"/>
              <a:gd name="T35" fmla="*/ 2147483647 h 71"/>
              <a:gd name="T36" fmla="*/ 2147483647 w 84"/>
              <a:gd name="T37" fmla="*/ 2147483647 h 71"/>
              <a:gd name="T38" fmla="*/ 2147483647 w 84"/>
              <a:gd name="T39" fmla="*/ 2147483647 h 71"/>
              <a:gd name="T40" fmla="*/ 0 w 84"/>
              <a:gd name="T41" fmla="*/ 2147483647 h 71"/>
              <a:gd name="T42" fmla="*/ 2147483647 w 84"/>
              <a:gd name="T43" fmla="*/ 2147483647 h 71"/>
              <a:gd name="T44" fmla="*/ 2147483647 w 84"/>
              <a:gd name="T45" fmla="*/ 2147483647 h 71"/>
              <a:gd name="T46" fmla="*/ 2147483647 w 84"/>
              <a:gd name="T47" fmla="*/ 2147483647 h 71"/>
              <a:gd name="T48" fmla="*/ 2147483647 w 84"/>
              <a:gd name="T49" fmla="*/ 2147483647 h 71"/>
              <a:gd name="T50" fmla="*/ 2147483647 w 84"/>
              <a:gd name="T51" fmla="*/ 2147483647 h 71"/>
              <a:gd name="T52" fmla="*/ 2147483647 w 84"/>
              <a:gd name="T53" fmla="*/ 0 h 71"/>
              <a:gd name="T54" fmla="*/ 2147483647 w 84"/>
              <a:gd name="T55" fmla="*/ 2147483647 h 71"/>
              <a:gd name="T56" fmla="*/ 2147483647 w 84"/>
              <a:gd name="T57" fmla="*/ 2147483647 h 71"/>
              <a:gd name="T58" fmla="*/ 2147483647 w 84"/>
              <a:gd name="T59" fmla="*/ 2147483647 h 71"/>
              <a:gd name="T60" fmla="*/ 2147483647 w 84"/>
              <a:gd name="T61" fmla="*/ 2147483647 h 71"/>
              <a:gd name="T62" fmla="*/ 2147483647 w 84"/>
              <a:gd name="T63" fmla="*/ 2147483647 h 71"/>
              <a:gd name="T64" fmla="*/ 2147483647 w 84"/>
              <a:gd name="T65" fmla="*/ 2147483647 h 71"/>
              <a:gd name="T66" fmla="*/ 2147483647 w 84"/>
              <a:gd name="T67" fmla="*/ 2147483647 h 71"/>
              <a:gd name="T68" fmla="*/ 2147483647 w 84"/>
              <a:gd name="T69" fmla="*/ 2147483647 h 71"/>
              <a:gd name="T70" fmla="*/ 2147483647 w 84"/>
              <a:gd name="T71" fmla="*/ 2147483647 h 71"/>
              <a:gd name="T72" fmla="*/ 2147483647 w 84"/>
              <a:gd name="T73" fmla="*/ 2147483647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71"/>
              <a:gd name="T113" fmla="*/ 84 w 84"/>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71">
                <a:moveTo>
                  <a:pt x="84" y="23"/>
                </a:moveTo>
                <a:lnTo>
                  <a:pt x="74" y="30"/>
                </a:lnTo>
                <a:lnTo>
                  <a:pt x="51" y="25"/>
                </a:lnTo>
                <a:lnTo>
                  <a:pt x="44" y="25"/>
                </a:lnTo>
                <a:lnTo>
                  <a:pt x="36" y="25"/>
                </a:lnTo>
                <a:lnTo>
                  <a:pt x="36" y="30"/>
                </a:lnTo>
                <a:lnTo>
                  <a:pt x="50" y="51"/>
                </a:lnTo>
                <a:lnTo>
                  <a:pt x="61" y="71"/>
                </a:lnTo>
                <a:lnTo>
                  <a:pt x="51" y="71"/>
                </a:lnTo>
                <a:lnTo>
                  <a:pt x="44" y="69"/>
                </a:lnTo>
                <a:lnTo>
                  <a:pt x="38" y="63"/>
                </a:lnTo>
                <a:lnTo>
                  <a:pt x="34" y="57"/>
                </a:lnTo>
                <a:lnTo>
                  <a:pt x="28" y="48"/>
                </a:lnTo>
                <a:lnTo>
                  <a:pt x="21" y="38"/>
                </a:lnTo>
                <a:lnTo>
                  <a:pt x="13" y="32"/>
                </a:lnTo>
                <a:lnTo>
                  <a:pt x="3" y="28"/>
                </a:lnTo>
                <a:lnTo>
                  <a:pt x="2" y="23"/>
                </a:lnTo>
                <a:lnTo>
                  <a:pt x="0" y="15"/>
                </a:lnTo>
                <a:lnTo>
                  <a:pt x="11" y="17"/>
                </a:lnTo>
                <a:lnTo>
                  <a:pt x="21" y="17"/>
                </a:lnTo>
                <a:lnTo>
                  <a:pt x="27" y="15"/>
                </a:lnTo>
                <a:lnTo>
                  <a:pt x="32" y="13"/>
                </a:lnTo>
                <a:lnTo>
                  <a:pt x="38" y="5"/>
                </a:lnTo>
                <a:lnTo>
                  <a:pt x="46" y="0"/>
                </a:lnTo>
                <a:lnTo>
                  <a:pt x="51" y="4"/>
                </a:lnTo>
                <a:lnTo>
                  <a:pt x="57" y="7"/>
                </a:lnTo>
                <a:lnTo>
                  <a:pt x="63" y="11"/>
                </a:lnTo>
                <a:lnTo>
                  <a:pt x="71" y="11"/>
                </a:lnTo>
                <a:lnTo>
                  <a:pt x="76" y="11"/>
                </a:lnTo>
                <a:lnTo>
                  <a:pt x="80" y="11"/>
                </a:lnTo>
                <a:lnTo>
                  <a:pt x="84" y="17"/>
                </a:lnTo>
                <a:lnTo>
                  <a:pt x="84" y="23"/>
                </a:lnTo>
              </a:path>
            </a:pathLst>
          </a:custGeom>
          <a:solidFill>
            <a:srgbClr val="FFCC66"/>
          </a:solidFill>
          <a:ln w="3175">
            <a:solidFill>
              <a:srgbClr val="6600FF"/>
            </a:solidFill>
            <a:round/>
            <a:headEnd/>
            <a:tailEnd/>
          </a:ln>
        </p:spPr>
        <p:txBody>
          <a:bodyPr/>
          <a:lstStyle/>
          <a:p>
            <a:endParaRPr lang="it-IT"/>
          </a:p>
        </p:txBody>
      </p:sp>
      <p:sp>
        <p:nvSpPr>
          <p:cNvPr id="15868" name="Freeform 839"/>
          <p:cNvSpPr>
            <a:spLocks noChangeAspect="1"/>
          </p:cNvSpPr>
          <p:nvPr/>
        </p:nvSpPr>
        <p:spPr bwMode="auto">
          <a:xfrm>
            <a:off x="4505325" y="2814638"/>
            <a:ext cx="88900" cy="90487"/>
          </a:xfrm>
          <a:custGeom>
            <a:avLst/>
            <a:gdLst>
              <a:gd name="T0" fmla="*/ 2147483647 w 52"/>
              <a:gd name="T1" fmla="*/ 2147483647 h 53"/>
              <a:gd name="T2" fmla="*/ 2147483647 w 52"/>
              <a:gd name="T3" fmla="*/ 2147483647 h 53"/>
              <a:gd name="T4" fmla="*/ 0 w 52"/>
              <a:gd name="T5" fmla="*/ 2147483647 h 53"/>
              <a:gd name="T6" fmla="*/ 0 w 52"/>
              <a:gd name="T7" fmla="*/ 0 h 53"/>
              <a:gd name="T8" fmla="*/ 2147483647 w 52"/>
              <a:gd name="T9" fmla="*/ 0 h 53"/>
              <a:gd name="T10" fmla="*/ 2147483647 w 52"/>
              <a:gd name="T11" fmla="*/ 0 h 53"/>
              <a:gd name="T12" fmla="*/ 2147483647 w 52"/>
              <a:gd name="T13" fmla="*/ 2147483647 h 53"/>
              <a:gd name="T14" fmla="*/ 2147483647 w 52"/>
              <a:gd name="T15" fmla="*/ 2147483647 h 53"/>
              <a:gd name="T16" fmla="*/ 2147483647 w 52"/>
              <a:gd name="T17" fmla="*/ 2147483647 h 53"/>
              <a:gd name="T18" fmla="*/ 2147483647 w 52"/>
              <a:gd name="T19" fmla="*/ 2147483647 h 53"/>
              <a:gd name="T20" fmla="*/ 2147483647 w 52"/>
              <a:gd name="T21" fmla="*/ 2147483647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53"/>
              <a:gd name="T35" fmla="*/ 52 w 5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53">
                <a:moveTo>
                  <a:pt x="25" y="46"/>
                </a:moveTo>
                <a:lnTo>
                  <a:pt x="14" y="26"/>
                </a:lnTo>
                <a:lnTo>
                  <a:pt x="0" y="5"/>
                </a:lnTo>
                <a:lnTo>
                  <a:pt x="0" y="0"/>
                </a:lnTo>
                <a:lnTo>
                  <a:pt x="8" y="0"/>
                </a:lnTo>
                <a:lnTo>
                  <a:pt x="15" y="0"/>
                </a:lnTo>
                <a:lnTo>
                  <a:pt x="40" y="3"/>
                </a:lnTo>
                <a:lnTo>
                  <a:pt x="52" y="28"/>
                </a:lnTo>
                <a:lnTo>
                  <a:pt x="44" y="40"/>
                </a:lnTo>
                <a:lnTo>
                  <a:pt x="38" y="53"/>
                </a:lnTo>
                <a:lnTo>
                  <a:pt x="25" y="46"/>
                </a:lnTo>
                <a:close/>
              </a:path>
            </a:pathLst>
          </a:custGeom>
          <a:solidFill>
            <a:srgbClr val="FFCC66"/>
          </a:solidFill>
          <a:ln w="3175">
            <a:solidFill>
              <a:srgbClr val="6600FF"/>
            </a:solidFill>
            <a:round/>
            <a:headEnd/>
            <a:tailEnd/>
          </a:ln>
        </p:spPr>
        <p:txBody>
          <a:bodyPr/>
          <a:lstStyle/>
          <a:p>
            <a:endParaRPr lang="it-IT"/>
          </a:p>
        </p:txBody>
      </p:sp>
      <p:sp>
        <p:nvSpPr>
          <p:cNvPr id="15869" name="Freeform 840"/>
          <p:cNvSpPr>
            <a:spLocks noChangeAspect="1"/>
          </p:cNvSpPr>
          <p:nvPr/>
        </p:nvSpPr>
        <p:spPr bwMode="auto">
          <a:xfrm>
            <a:off x="4505325" y="2814638"/>
            <a:ext cx="88900" cy="90487"/>
          </a:xfrm>
          <a:custGeom>
            <a:avLst/>
            <a:gdLst>
              <a:gd name="T0" fmla="*/ 2147483647 w 52"/>
              <a:gd name="T1" fmla="*/ 2147483647 h 53"/>
              <a:gd name="T2" fmla="*/ 2147483647 w 52"/>
              <a:gd name="T3" fmla="*/ 2147483647 h 53"/>
              <a:gd name="T4" fmla="*/ 0 w 52"/>
              <a:gd name="T5" fmla="*/ 2147483647 h 53"/>
              <a:gd name="T6" fmla="*/ 0 w 52"/>
              <a:gd name="T7" fmla="*/ 2147483647 h 53"/>
              <a:gd name="T8" fmla="*/ 0 w 52"/>
              <a:gd name="T9" fmla="*/ 0 h 53"/>
              <a:gd name="T10" fmla="*/ 0 w 52"/>
              <a:gd name="T11" fmla="*/ 0 h 53"/>
              <a:gd name="T12" fmla="*/ 2147483647 w 52"/>
              <a:gd name="T13" fmla="*/ 0 h 53"/>
              <a:gd name="T14" fmla="*/ 2147483647 w 52"/>
              <a:gd name="T15" fmla="*/ 0 h 53"/>
              <a:gd name="T16" fmla="*/ 2147483647 w 52"/>
              <a:gd name="T17" fmla="*/ 0 h 53"/>
              <a:gd name="T18" fmla="*/ 2147483647 w 52"/>
              <a:gd name="T19" fmla="*/ 2147483647 h 53"/>
              <a:gd name="T20" fmla="*/ 2147483647 w 52"/>
              <a:gd name="T21" fmla="*/ 2147483647 h 53"/>
              <a:gd name="T22" fmla="*/ 2147483647 w 52"/>
              <a:gd name="T23" fmla="*/ 2147483647 h 53"/>
              <a:gd name="T24" fmla="*/ 2147483647 w 52"/>
              <a:gd name="T25" fmla="*/ 2147483647 h 53"/>
              <a:gd name="T26" fmla="*/ 2147483647 w 52"/>
              <a:gd name="T27" fmla="*/ 2147483647 h 53"/>
              <a:gd name="T28" fmla="*/ 2147483647 w 52"/>
              <a:gd name="T29" fmla="*/ 2147483647 h 53"/>
              <a:gd name="T30" fmla="*/ 2147483647 w 52"/>
              <a:gd name="T31" fmla="*/ 2147483647 h 53"/>
              <a:gd name="T32" fmla="*/ 2147483647 w 52"/>
              <a:gd name="T33" fmla="*/ 2147483647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53"/>
              <a:gd name="T53" fmla="*/ 52 w 52"/>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53">
                <a:moveTo>
                  <a:pt x="25" y="46"/>
                </a:moveTo>
                <a:lnTo>
                  <a:pt x="14" y="26"/>
                </a:lnTo>
                <a:lnTo>
                  <a:pt x="0" y="5"/>
                </a:lnTo>
                <a:lnTo>
                  <a:pt x="0" y="0"/>
                </a:lnTo>
                <a:lnTo>
                  <a:pt x="8" y="0"/>
                </a:lnTo>
                <a:lnTo>
                  <a:pt x="15" y="0"/>
                </a:lnTo>
                <a:lnTo>
                  <a:pt x="40" y="3"/>
                </a:lnTo>
                <a:lnTo>
                  <a:pt x="52" y="28"/>
                </a:lnTo>
                <a:lnTo>
                  <a:pt x="44" y="40"/>
                </a:lnTo>
                <a:lnTo>
                  <a:pt x="38" y="53"/>
                </a:lnTo>
                <a:lnTo>
                  <a:pt x="25" y="46"/>
                </a:lnTo>
              </a:path>
            </a:pathLst>
          </a:custGeom>
          <a:solidFill>
            <a:srgbClr val="FFCC66"/>
          </a:solidFill>
          <a:ln w="3175">
            <a:solidFill>
              <a:srgbClr val="6600FF"/>
            </a:solidFill>
            <a:round/>
            <a:headEnd/>
            <a:tailEnd/>
          </a:ln>
        </p:spPr>
        <p:txBody>
          <a:bodyPr/>
          <a:lstStyle/>
          <a:p>
            <a:endParaRPr lang="it-IT"/>
          </a:p>
        </p:txBody>
      </p:sp>
      <p:sp>
        <p:nvSpPr>
          <p:cNvPr id="15870" name="Freeform 841"/>
          <p:cNvSpPr>
            <a:spLocks noChangeAspect="1"/>
          </p:cNvSpPr>
          <p:nvPr/>
        </p:nvSpPr>
        <p:spPr bwMode="auto">
          <a:xfrm>
            <a:off x="4570413" y="2787650"/>
            <a:ext cx="123825" cy="152400"/>
          </a:xfrm>
          <a:custGeom>
            <a:avLst/>
            <a:gdLst>
              <a:gd name="T0" fmla="*/ 2147483647 w 73"/>
              <a:gd name="T1" fmla="*/ 2147483647 h 90"/>
              <a:gd name="T2" fmla="*/ 2147483647 w 73"/>
              <a:gd name="T3" fmla="*/ 2147483647 h 90"/>
              <a:gd name="T4" fmla="*/ 2147483647 w 73"/>
              <a:gd name="T5" fmla="*/ 2147483647 h 90"/>
              <a:gd name="T6" fmla="*/ 2147483647 w 73"/>
              <a:gd name="T7" fmla="*/ 0 h 90"/>
              <a:gd name="T8" fmla="*/ 2147483647 w 73"/>
              <a:gd name="T9" fmla="*/ 0 h 90"/>
              <a:gd name="T10" fmla="*/ 2147483647 w 73"/>
              <a:gd name="T11" fmla="*/ 2147483647 h 90"/>
              <a:gd name="T12" fmla="*/ 2147483647 w 73"/>
              <a:gd name="T13" fmla="*/ 2147483647 h 90"/>
              <a:gd name="T14" fmla="*/ 2147483647 w 73"/>
              <a:gd name="T15" fmla="*/ 2147483647 h 90"/>
              <a:gd name="T16" fmla="*/ 2147483647 w 73"/>
              <a:gd name="T17" fmla="*/ 2147483647 h 90"/>
              <a:gd name="T18" fmla="*/ 2147483647 w 73"/>
              <a:gd name="T19" fmla="*/ 2147483647 h 90"/>
              <a:gd name="T20" fmla="*/ 2147483647 w 73"/>
              <a:gd name="T21" fmla="*/ 2147483647 h 90"/>
              <a:gd name="T22" fmla="*/ 2147483647 w 73"/>
              <a:gd name="T23" fmla="*/ 2147483647 h 90"/>
              <a:gd name="T24" fmla="*/ 2147483647 w 73"/>
              <a:gd name="T25" fmla="*/ 2147483647 h 90"/>
              <a:gd name="T26" fmla="*/ 2147483647 w 73"/>
              <a:gd name="T27" fmla="*/ 2147483647 h 90"/>
              <a:gd name="T28" fmla="*/ 2147483647 w 73"/>
              <a:gd name="T29" fmla="*/ 2147483647 h 90"/>
              <a:gd name="T30" fmla="*/ 2147483647 w 73"/>
              <a:gd name="T31" fmla="*/ 2147483647 h 90"/>
              <a:gd name="T32" fmla="*/ 2147483647 w 73"/>
              <a:gd name="T33" fmla="*/ 2147483647 h 90"/>
              <a:gd name="T34" fmla="*/ 2147483647 w 73"/>
              <a:gd name="T35" fmla="*/ 2147483647 h 90"/>
              <a:gd name="T36" fmla="*/ 2147483647 w 73"/>
              <a:gd name="T37" fmla="*/ 2147483647 h 90"/>
              <a:gd name="T38" fmla="*/ 2147483647 w 73"/>
              <a:gd name="T39" fmla="*/ 2147483647 h 90"/>
              <a:gd name="T40" fmla="*/ 2147483647 w 73"/>
              <a:gd name="T41" fmla="*/ 2147483647 h 90"/>
              <a:gd name="T42" fmla="*/ 2147483647 w 73"/>
              <a:gd name="T43" fmla="*/ 2147483647 h 90"/>
              <a:gd name="T44" fmla="*/ 2147483647 w 73"/>
              <a:gd name="T45" fmla="*/ 2147483647 h 90"/>
              <a:gd name="T46" fmla="*/ 2147483647 w 73"/>
              <a:gd name="T47" fmla="*/ 2147483647 h 90"/>
              <a:gd name="T48" fmla="*/ 2147483647 w 73"/>
              <a:gd name="T49" fmla="*/ 2147483647 h 90"/>
              <a:gd name="T50" fmla="*/ 2147483647 w 73"/>
              <a:gd name="T51" fmla="*/ 2147483647 h 90"/>
              <a:gd name="T52" fmla="*/ 2147483647 w 73"/>
              <a:gd name="T53" fmla="*/ 2147483647 h 90"/>
              <a:gd name="T54" fmla="*/ 0 w 73"/>
              <a:gd name="T55" fmla="*/ 2147483647 h 90"/>
              <a:gd name="T56" fmla="*/ 2147483647 w 73"/>
              <a:gd name="T57" fmla="*/ 2147483647 h 90"/>
              <a:gd name="T58" fmla="*/ 2147483647 w 73"/>
              <a:gd name="T59" fmla="*/ 2147483647 h 90"/>
              <a:gd name="T60" fmla="*/ 2147483647 w 73"/>
              <a:gd name="T61" fmla="*/ 2147483647 h 90"/>
              <a:gd name="T62" fmla="*/ 2147483647 w 73"/>
              <a:gd name="T63" fmla="*/ 2147483647 h 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90"/>
              <a:gd name="T98" fmla="*/ 73 w 73"/>
              <a:gd name="T99" fmla="*/ 90 h 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90">
                <a:moveTo>
                  <a:pt x="10" y="14"/>
                </a:moveTo>
                <a:lnTo>
                  <a:pt x="10" y="8"/>
                </a:lnTo>
                <a:lnTo>
                  <a:pt x="6" y="2"/>
                </a:lnTo>
                <a:lnTo>
                  <a:pt x="16" y="0"/>
                </a:lnTo>
                <a:lnTo>
                  <a:pt x="27" y="0"/>
                </a:lnTo>
                <a:lnTo>
                  <a:pt x="37" y="2"/>
                </a:lnTo>
                <a:lnTo>
                  <a:pt x="50" y="21"/>
                </a:lnTo>
                <a:lnTo>
                  <a:pt x="64" y="37"/>
                </a:lnTo>
                <a:lnTo>
                  <a:pt x="66" y="37"/>
                </a:lnTo>
                <a:lnTo>
                  <a:pt x="68" y="37"/>
                </a:lnTo>
                <a:lnTo>
                  <a:pt x="68" y="44"/>
                </a:lnTo>
                <a:lnTo>
                  <a:pt x="73" y="54"/>
                </a:lnTo>
                <a:lnTo>
                  <a:pt x="70" y="60"/>
                </a:lnTo>
                <a:lnTo>
                  <a:pt x="66" y="64"/>
                </a:lnTo>
                <a:lnTo>
                  <a:pt x="50" y="73"/>
                </a:lnTo>
                <a:lnTo>
                  <a:pt x="33" y="83"/>
                </a:lnTo>
                <a:lnTo>
                  <a:pt x="27" y="73"/>
                </a:lnTo>
                <a:lnTo>
                  <a:pt x="22" y="69"/>
                </a:lnTo>
                <a:lnTo>
                  <a:pt x="20" y="69"/>
                </a:lnTo>
                <a:lnTo>
                  <a:pt x="18" y="69"/>
                </a:lnTo>
                <a:lnTo>
                  <a:pt x="16" y="71"/>
                </a:lnTo>
                <a:lnTo>
                  <a:pt x="16" y="75"/>
                </a:lnTo>
                <a:lnTo>
                  <a:pt x="16" y="81"/>
                </a:lnTo>
                <a:lnTo>
                  <a:pt x="12" y="90"/>
                </a:lnTo>
                <a:lnTo>
                  <a:pt x="10" y="83"/>
                </a:lnTo>
                <a:lnTo>
                  <a:pt x="8" y="77"/>
                </a:lnTo>
                <a:lnTo>
                  <a:pt x="6" y="71"/>
                </a:lnTo>
                <a:lnTo>
                  <a:pt x="0" y="66"/>
                </a:lnTo>
                <a:lnTo>
                  <a:pt x="6" y="56"/>
                </a:lnTo>
                <a:lnTo>
                  <a:pt x="14" y="44"/>
                </a:lnTo>
                <a:lnTo>
                  <a:pt x="2" y="19"/>
                </a:lnTo>
                <a:lnTo>
                  <a:pt x="10" y="14"/>
                </a:lnTo>
                <a:close/>
              </a:path>
            </a:pathLst>
          </a:custGeom>
          <a:solidFill>
            <a:srgbClr val="FFCC66"/>
          </a:solidFill>
          <a:ln w="3175">
            <a:solidFill>
              <a:srgbClr val="6600FF"/>
            </a:solidFill>
            <a:round/>
            <a:headEnd/>
            <a:tailEnd/>
          </a:ln>
        </p:spPr>
        <p:txBody>
          <a:bodyPr/>
          <a:lstStyle/>
          <a:p>
            <a:endParaRPr lang="it-IT"/>
          </a:p>
        </p:txBody>
      </p:sp>
      <p:sp>
        <p:nvSpPr>
          <p:cNvPr id="15871" name="Freeform 842"/>
          <p:cNvSpPr>
            <a:spLocks noChangeAspect="1"/>
          </p:cNvSpPr>
          <p:nvPr/>
        </p:nvSpPr>
        <p:spPr bwMode="auto">
          <a:xfrm>
            <a:off x="4570413" y="2787650"/>
            <a:ext cx="123825" cy="152400"/>
          </a:xfrm>
          <a:custGeom>
            <a:avLst/>
            <a:gdLst>
              <a:gd name="T0" fmla="*/ 2147483647 w 73"/>
              <a:gd name="T1" fmla="*/ 2147483647 h 90"/>
              <a:gd name="T2" fmla="*/ 2147483647 w 73"/>
              <a:gd name="T3" fmla="*/ 2147483647 h 90"/>
              <a:gd name="T4" fmla="*/ 2147483647 w 73"/>
              <a:gd name="T5" fmla="*/ 2147483647 h 90"/>
              <a:gd name="T6" fmla="*/ 2147483647 w 73"/>
              <a:gd name="T7" fmla="*/ 0 h 90"/>
              <a:gd name="T8" fmla="*/ 2147483647 w 73"/>
              <a:gd name="T9" fmla="*/ 0 h 90"/>
              <a:gd name="T10" fmla="*/ 2147483647 w 73"/>
              <a:gd name="T11" fmla="*/ 0 h 90"/>
              <a:gd name="T12" fmla="*/ 2147483647 w 73"/>
              <a:gd name="T13" fmla="*/ 2147483647 h 90"/>
              <a:gd name="T14" fmla="*/ 2147483647 w 73"/>
              <a:gd name="T15" fmla="*/ 2147483647 h 90"/>
              <a:gd name="T16" fmla="*/ 2147483647 w 73"/>
              <a:gd name="T17" fmla="*/ 2147483647 h 90"/>
              <a:gd name="T18" fmla="*/ 2147483647 w 73"/>
              <a:gd name="T19" fmla="*/ 2147483647 h 90"/>
              <a:gd name="T20" fmla="*/ 2147483647 w 73"/>
              <a:gd name="T21" fmla="*/ 2147483647 h 90"/>
              <a:gd name="T22" fmla="*/ 2147483647 w 73"/>
              <a:gd name="T23" fmla="*/ 2147483647 h 90"/>
              <a:gd name="T24" fmla="*/ 2147483647 w 73"/>
              <a:gd name="T25" fmla="*/ 2147483647 h 90"/>
              <a:gd name="T26" fmla="*/ 2147483647 w 73"/>
              <a:gd name="T27" fmla="*/ 2147483647 h 90"/>
              <a:gd name="T28" fmla="*/ 2147483647 w 73"/>
              <a:gd name="T29" fmla="*/ 2147483647 h 90"/>
              <a:gd name="T30" fmla="*/ 2147483647 w 73"/>
              <a:gd name="T31" fmla="*/ 2147483647 h 90"/>
              <a:gd name="T32" fmla="*/ 2147483647 w 73"/>
              <a:gd name="T33" fmla="*/ 2147483647 h 90"/>
              <a:gd name="T34" fmla="*/ 2147483647 w 73"/>
              <a:gd name="T35" fmla="*/ 2147483647 h 90"/>
              <a:gd name="T36" fmla="*/ 2147483647 w 73"/>
              <a:gd name="T37" fmla="*/ 2147483647 h 90"/>
              <a:gd name="T38" fmla="*/ 2147483647 w 73"/>
              <a:gd name="T39" fmla="*/ 2147483647 h 90"/>
              <a:gd name="T40" fmla="*/ 2147483647 w 73"/>
              <a:gd name="T41" fmla="*/ 2147483647 h 90"/>
              <a:gd name="T42" fmla="*/ 2147483647 w 73"/>
              <a:gd name="T43" fmla="*/ 2147483647 h 90"/>
              <a:gd name="T44" fmla="*/ 2147483647 w 73"/>
              <a:gd name="T45" fmla="*/ 2147483647 h 90"/>
              <a:gd name="T46" fmla="*/ 2147483647 w 73"/>
              <a:gd name="T47" fmla="*/ 2147483647 h 90"/>
              <a:gd name="T48" fmla="*/ 2147483647 w 73"/>
              <a:gd name="T49" fmla="*/ 2147483647 h 90"/>
              <a:gd name="T50" fmla="*/ 2147483647 w 73"/>
              <a:gd name="T51" fmla="*/ 2147483647 h 90"/>
              <a:gd name="T52" fmla="*/ 2147483647 w 73"/>
              <a:gd name="T53" fmla="*/ 2147483647 h 90"/>
              <a:gd name="T54" fmla="*/ 2147483647 w 73"/>
              <a:gd name="T55" fmla="*/ 2147483647 h 90"/>
              <a:gd name="T56" fmla="*/ 2147483647 w 73"/>
              <a:gd name="T57" fmla="*/ 2147483647 h 90"/>
              <a:gd name="T58" fmla="*/ 0 w 73"/>
              <a:gd name="T59" fmla="*/ 2147483647 h 90"/>
              <a:gd name="T60" fmla="*/ 2147483647 w 73"/>
              <a:gd name="T61" fmla="*/ 2147483647 h 90"/>
              <a:gd name="T62" fmla="*/ 2147483647 w 73"/>
              <a:gd name="T63" fmla="*/ 2147483647 h 90"/>
              <a:gd name="T64" fmla="*/ 2147483647 w 73"/>
              <a:gd name="T65" fmla="*/ 2147483647 h 90"/>
              <a:gd name="T66" fmla="*/ 2147483647 w 73"/>
              <a:gd name="T67" fmla="*/ 2147483647 h 90"/>
              <a:gd name="T68" fmla="*/ 2147483647 w 73"/>
              <a:gd name="T69" fmla="*/ 2147483647 h 90"/>
              <a:gd name="T70" fmla="*/ 2147483647 w 73"/>
              <a:gd name="T71" fmla="*/ 2147483647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3"/>
              <a:gd name="T109" fmla="*/ 0 h 90"/>
              <a:gd name="T110" fmla="*/ 73 w 73"/>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3" h="90">
                <a:moveTo>
                  <a:pt x="10" y="14"/>
                </a:moveTo>
                <a:lnTo>
                  <a:pt x="10" y="8"/>
                </a:lnTo>
                <a:lnTo>
                  <a:pt x="6" y="2"/>
                </a:lnTo>
                <a:lnTo>
                  <a:pt x="16" y="0"/>
                </a:lnTo>
                <a:lnTo>
                  <a:pt x="27" y="0"/>
                </a:lnTo>
                <a:lnTo>
                  <a:pt x="37" y="2"/>
                </a:lnTo>
                <a:lnTo>
                  <a:pt x="50" y="21"/>
                </a:lnTo>
                <a:lnTo>
                  <a:pt x="64" y="37"/>
                </a:lnTo>
                <a:lnTo>
                  <a:pt x="66" y="37"/>
                </a:lnTo>
                <a:lnTo>
                  <a:pt x="68" y="37"/>
                </a:lnTo>
                <a:lnTo>
                  <a:pt x="68" y="44"/>
                </a:lnTo>
                <a:lnTo>
                  <a:pt x="73" y="54"/>
                </a:lnTo>
                <a:lnTo>
                  <a:pt x="70" y="60"/>
                </a:lnTo>
                <a:lnTo>
                  <a:pt x="66" y="64"/>
                </a:lnTo>
                <a:lnTo>
                  <a:pt x="50" y="73"/>
                </a:lnTo>
                <a:lnTo>
                  <a:pt x="33" y="83"/>
                </a:lnTo>
                <a:lnTo>
                  <a:pt x="27" y="73"/>
                </a:lnTo>
                <a:lnTo>
                  <a:pt x="22" y="69"/>
                </a:lnTo>
                <a:lnTo>
                  <a:pt x="20" y="69"/>
                </a:lnTo>
                <a:lnTo>
                  <a:pt x="18" y="69"/>
                </a:lnTo>
                <a:lnTo>
                  <a:pt x="16" y="71"/>
                </a:lnTo>
                <a:lnTo>
                  <a:pt x="16" y="75"/>
                </a:lnTo>
                <a:lnTo>
                  <a:pt x="16" y="81"/>
                </a:lnTo>
                <a:lnTo>
                  <a:pt x="12" y="90"/>
                </a:lnTo>
                <a:lnTo>
                  <a:pt x="10" y="83"/>
                </a:lnTo>
                <a:lnTo>
                  <a:pt x="8" y="77"/>
                </a:lnTo>
                <a:lnTo>
                  <a:pt x="6" y="71"/>
                </a:lnTo>
                <a:lnTo>
                  <a:pt x="0" y="66"/>
                </a:lnTo>
                <a:lnTo>
                  <a:pt x="6" y="56"/>
                </a:lnTo>
                <a:lnTo>
                  <a:pt x="14" y="44"/>
                </a:lnTo>
                <a:lnTo>
                  <a:pt x="2" y="19"/>
                </a:lnTo>
                <a:lnTo>
                  <a:pt x="10" y="14"/>
                </a:lnTo>
              </a:path>
            </a:pathLst>
          </a:custGeom>
          <a:solidFill>
            <a:srgbClr val="FFCC66"/>
          </a:solidFill>
          <a:ln w="3175">
            <a:solidFill>
              <a:srgbClr val="6600FF"/>
            </a:solidFill>
            <a:round/>
            <a:headEnd/>
            <a:tailEnd/>
          </a:ln>
        </p:spPr>
        <p:txBody>
          <a:bodyPr/>
          <a:lstStyle/>
          <a:p>
            <a:endParaRPr lang="it-IT"/>
          </a:p>
        </p:txBody>
      </p:sp>
      <p:sp>
        <p:nvSpPr>
          <p:cNvPr id="15872" name="Freeform 843"/>
          <p:cNvSpPr>
            <a:spLocks noChangeAspect="1"/>
          </p:cNvSpPr>
          <p:nvPr/>
        </p:nvSpPr>
        <p:spPr bwMode="auto">
          <a:xfrm>
            <a:off x="4625975" y="2895600"/>
            <a:ext cx="80963" cy="65088"/>
          </a:xfrm>
          <a:custGeom>
            <a:avLst/>
            <a:gdLst>
              <a:gd name="T0" fmla="*/ 2147483647 w 48"/>
              <a:gd name="T1" fmla="*/ 0 h 38"/>
              <a:gd name="T2" fmla="*/ 2147483647 w 48"/>
              <a:gd name="T3" fmla="*/ 2147483647 h 38"/>
              <a:gd name="T4" fmla="*/ 2147483647 w 48"/>
              <a:gd name="T5" fmla="*/ 2147483647 h 38"/>
              <a:gd name="T6" fmla="*/ 2147483647 w 48"/>
              <a:gd name="T7" fmla="*/ 2147483647 h 38"/>
              <a:gd name="T8" fmla="*/ 2147483647 w 48"/>
              <a:gd name="T9" fmla="*/ 2147483647 h 38"/>
              <a:gd name="T10" fmla="*/ 2147483647 w 48"/>
              <a:gd name="T11" fmla="*/ 2147483647 h 38"/>
              <a:gd name="T12" fmla="*/ 2147483647 w 48"/>
              <a:gd name="T13" fmla="*/ 2147483647 h 38"/>
              <a:gd name="T14" fmla="*/ 2147483647 w 48"/>
              <a:gd name="T15" fmla="*/ 2147483647 h 38"/>
              <a:gd name="T16" fmla="*/ 2147483647 w 48"/>
              <a:gd name="T17" fmla="*/ 2147483647 h 38"/>
              <a:gd name="T18" fmla="*/ 2147483647 w 48"/>
              <a:gd name="T19" fmla="*/ 2147483647 h 38"/>
              <a:gd name="T20" fmla="*/ 2147483647 w 48"/>
              <a:gd name="T21" fmla="*/ 2147483647 h 38"/>
              <a:gd name="T22" fmla="*/ 2147483647 w 48"/>
              <a:gd name="T23" fmla="*/ 2147483647 h 38"/>
              <a:gd name="T24" fmla="*/ 0 w 48"/>
              <a:gd name="T25" fmla="*/ 2147483647 h 38"/>
              <a:gd name="T26" fmla="*/ 2147483647 w 48"/>
              <a:gd name="T27" fmla="*/ 2147483647 h 38"/>
              <a:gd name="T28" fmla="*/ 2147483647 w 48"/>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38"/>
              <a:gd name="T47" fmla="*/ 48 w 48"/>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38">
                <a:moveTo>
                  <a:pt x="33" y="0"/>
                </a:moveTo>
                <a:lnTo>
                  <a:pt x="33" y="5"/>
                </a:lnTo>
                <a:lnTo>
                  <a:pt x="35" y="9"/>
                </a:lnTo>
                <a:lnTo>
                  <a:pt x="38" y="11"/>
                </a:lnTo>
                <a:lnTo>
                  <a:pt x="42" y="11"/>
                </a:lnTo>
                <a:lnTo>
                  <a:pt x="44" y="17"/>
                </a:lnTo>
                <a:lnTo>
                  <a:pt x="48" y="23"/>
                </a:lnTo>
                <a:lnTo>
                  <a:pt x="38" y="28"/>
                </a:lnTo>
                <a:lnTo>
                  <a:pt x="31" y="32"/>
                </a:lnTo>
                <a:lnTo>
                  <a:pt x="23" y="36"/>
                </a:lnTo>
                <a:lnTo>
                  <a:pt x="13" y="38"/>
                </a:lnTo>
                <a:lnTo>
                  <a:pt x="6" y="26"/>
                </a:lnTo>
                <a:lnTo>
                  <a:pt x="0" y="17"/>
                </a:lnTo>
                <a:lnTo>
                  <a:pt x="12" y="9"/>
                </a:lnTo>
                <a:lnTo>
                  <a:pt x="33" y="0"/>
                </a:lnTo>
                <a:close/>
              </a:path>
            </a:pathLst>
          </a:custGeom>
          <a:solidFill>
            <a:srgbClr val="FFCC66"/>
          </a:solidFill>
          <a:ln w="3175">
            <a:solidFill>
              <a:srgbClr val="6600FF"/>
            </a:solidFill>
            <a:round/>
            <a:headEnd/>
            <a:tailEnd/>
          </a:ln>
        </p:spPr>
        <p:txBody>
          <a:bodyPr/>
          <a:lstStyle/>
          <a:p>
            <a:endParaRPr lang="it-IT"/>
          </a:p>
        </p:txBody>
      </p:sp>
      <p:sp>
        <p:nvSpPr>
          <p:cNvPr id="15873" name="Freeform 844"/>
          <p:cNvSpPr>
            <a:spLocks noChangeAspect="1"/>
          </p:cNvSpPr>
          <p:nvPr/>
        </p:nvSpPr>
        <p:spPr bwMode="auto">
          <a:xfrm>
            <a:off x="4625975" y="2895600"/>
            <a:ext cx="80963" cy="65088"/>
          </a:xfrm>
          <a:custGeom>
            <a:avLst/>
            <a:gdLst>
              <a:gd name="T0" fmla="*/ 2147483647 w 48"/>
              <a:gd name="T1" fmla="*/ 0 h 38"/>
              <a:gd name="T2" fmla="*/ 2147483647 w 48"/>
              <a:gd name="T3" fmla="*/ 2147483647 h 38"/>
              <a:gd name="T4" fmla="*/ 2147483647 w 48"/>
              <a:gd name="T5" fmla="*/ 2147483647 h 38"/>
              <a:gd name="T6" fmla="*/ 2147483647 w 48"/>
              <a:gd name="T7" fmla="*/ 2147483647 h 38"/>
              <a:gd name="T8" fmla="*/ 2147483647 w 48"/>
              <a:gd name="T9" fmla="*/ 2147483647 h 38"/>
              <a:gd name="T10" fmla="*/ 2147483647 w 48"/>
              <a:gd name="T11" fmla="*/ 2147483647 h 38"/>
              <a:gd name="T12" fmla="*/ 2147483647 w 48"/>
              <a:gd name="T13" fmla="*/ 2147483647 h 38"/>
              <a:gd name="T14" fmla="*/ 2147483647 w 48"/>
              <a:gd name="T15" fmla="*/ 2147483647 h 38"/>
              <a:gd name="T16" fmla="*/ 2147483647 w 48"/>
              <a:gd name="T17" fmla="*/ 2147483647 h 38"/>
              <a:gd name="T18" fmla="*/ 2147483647 w 48"/>
              <a:gd name="T19" fmla="*/ 2147483647 h 38"/>
              <a:gd name="T20" fmla="*/ 2147483647 w 48"/>
              <a:gd name="T21" fmla="*/ 2147483647 h 38"/>
              <a:gd name="T22" fmla="*/ 2147483647 w 48"/>
              <a:gd name="T23" fmla="*/ 2147483647 h 38"/>
              <a:gd name="T24" fmla="*/ 0 w 48"/>
              <a:gd name="T25" fmla="*/ 2147483647 h 38"/>
              <a:gd name="T26" fmla="*/ 2147483647 w 48"/>
              <a:gd name="T27" fmla="*/ 2147483647 h 38"/>
              <a:gd name="T28" fmla="*/ 2147483647 w 48"/>
              <a:gd name="T29" fmla="*/ 0 h 38"/>
              <a:gd name="T30" fmla="*/ 2147483647 w 48"/>
              <a:gd name="T31" fmla="*/ 0 h 38"/>
              <a:gd name="T32" fmla="*/ 2147483647 w 48"/>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38"/>
              <a:gd name="T53" fmla="*/ 48 w 48"/>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38">
                <a:moveTo>
                  <a:pt x="33" y="0"/>
                </a:moveTo>
                <a:lnTo>
                  <a:pt x="33" y="5"/>
                </a:lnTo>
                <a:lnTo>
                  <a:pt x="35" y="9"/>
                </a:lnTo>
                <a:lnTo>
                  <a:pt x="38" y="11"/>
                </a:lnTo>
                <a:lnTo>
                  <a:pt x="42" y="11"/>
                </a:lnTo>
                <a:lnTo>
                  <a:pt x="44" y="17"/>
                </a:lnTo>
                <a:lnTo>
                  <a:pt x="48" y="23"/>
                </a:lnTo>
                <a:lnTo>
                  <a:pt x="38" y="28"/>
                </a:lnTo>
                <a:lnTo>
                  <a:pt x="31" y="32"/>
                </a:lnTo>
                <a:lnTo>
                  <a:pt x="23" y="36"/>
                </a:lnTo>
                <a:lnTo>
                  <a:pt x="13" y="38"/>
                </a:lnTo>
                <a:lnTo>
                  <a:pt x="6" y="26"/>
                </a:lnTo>
                <a:lnTo>
                  <a:pt x="0" y="17"/>
                </a:lnTo>
                <a:lnTo>
                  <a:pt x="12" y="9"/>
                </a:lnTo>
                <a:lnTo>
                  <a:pt x="33" y="0"/>
                </a:lnTo>
              </a:path>
            </a:pathLst>
          </a:custGeom>
          <a:solidFill>
            <a:srgbClr val="FFCC66"/>
          </a:solidFill>
          <a:ln w="3175">
            <a:solidFill>
              <a:srgbClr val="6600FF"/>
            </a:solidFill>
            <a:round/>
            <a:headEnd/>
            <a:tailEnd/>
          </a:ln>
        </p:spPr>
        <p:txBody>
          <a:bodyPr/>
          <a:lstStyle/>
          <a:p>
            <a:endParaRPr lang="it-IT"/>
          </a:p>
        </p:txBody>
      </p:sp>
      <p:sp>
        <p:nvSpPr>
          <p:cNvPr id="15874" name="Freeform 845"/>
          <p:cNvSpPr>
            <a:spLocks noChangeAspect="1"/>
          </p:cNvSpPr>
          <p:nvPr/>
        </p:nvSpPr>
        <p:spPr bwMode="auto">
          <a:xfrm>
            <a:off x="4721225" y="3538538"/>
            <a:ext cx="474663" cy="636587"/>
          </a:xfrm>
          <a:custGeom>
            <a:avLst/>
            <a:gdLst>
              <a:gd name="T0" fmla="*/ 2147483647 w 280"/>
              <a:gd name="T1" fmla="*/ 2147483647 h 376"/>
              <a:gd name="T2" fmla="*/ 2147483647 w 280"/>
              <a:gd name="T3" fmla="*/ 2147483647 h 376"/>
              <a:gd name="T4" fmla="*/ 2147483647 w 280"/>
              <a:gd name="T5" fmla="*/ 2147483647 h 376"/>
              <a:gd name="T6" fmla="*/ 2147483647 w 280"/>
              <a:gd name="T7" fmla="*/ 2147483647 h 376"/>
              <a:gd name="T8" fmla="*/ 2147483647 w 280"/>
              <a:gd name="T9" fmla="*/ 2147483647 h 376"/>
              <a:gd name="T10" fmla="*/ 2147483647 w 280"/>
              <a:gd name="T11" fmla="*/ 2147483647 h 376"/>
              <a:gd name="T12" fmla="*/ 2147483647 w 280"/>
              <a:gd name="T13" fmla="*/ 2147483647 h 376"/>
              <a:gd name="T14" fmla="*/ 2147483647 w 280"/>
              <a:gd name="T15" fmla="*/ 2147483647 h 376"/>
              <a:gd name="T16" fmla="*/ 2147483647 w 280"/>
              <a:gd name="T17" fmla="*/ 2147483647 h 376"/>
              <a:gd name="T18" fmla="*/ 2147483647 w 280"/>
              <a:gd name="T19" fmla="*/ 2147483647 h 376"/>
              <a:gd name="T20" fmla="*/ 2147483647 w 280"/>
              <a:gd name="T21" fmla="*/ 2147483647 h 376"/>
              <a:gd name="T22" fmla="*/ 2147483647 w 280"/>
              <a:gd name="T23" fmla="*/ 2147483647 h 376"/>
              <a:gd name="T24" fmla="*/ 2147483647 w 280"/>
              <a:gd name="T25" fmla="*/ 2147483647 h 376"/>
              <a:gd name="T26" fmla="*/ 2147483647 w 280"/>
              <a:gd name="T27" fmla="*/ 2147483647 h 376"/>
              <a:gd name="T28" fmla="*/ 2147483647 w 280"/>
              <a:gd name="T29" fmla="*/ 2147483647 h 376"/>
              <a:gd name="T30" fmla="*/ 2147483647 w 280"/>
              <a:gd name="T31" fmla="*/ 2147483647 h 376"/>
              <a:gd name="T32" fmla="*/ 2147483647 w 280"/>
              <a:gd name="T33" fmla="*/ 2147483647 h 376"/>
              <a:gd name="T34" fmla="*/ 2147483647 w 280"/>
              <a:gd name="T35" fmla="*/ 2147483647 h 376"/>
              <a:gd name="T36" fmla="*/ 2147483647 w 280"/>
              <a:gd name="T37" fmla="*/ 2147483647 h 376"/>
              <a:gd name="T38" fmla="*/ 2147483647 w 280"/>
              <a:gd name="T39" fmla="*/ 2147483647 h 376"/>
              <a:gd name="T40" fmla="*/ 2147483647 w 280"/>
              <a:gd name="T41" fmla="*/ 2147483647 h 376"/>
              <a:gd name="T42" fmla="*/ 2147483647 w 280"/>
              <a:gd name="T43" fmla="*/ 2147483647 h 376"/>
              <a:gd name="T44" fmla="*/ 2147483647 w 280"/>
              <a:gd name="T45" fmla="*/ 2147483647 h 376"/>
              <a:gd name="T46" fmla="*/ 2147483647 w 280"/>
              <a:gd name="T47" fmla="*/ 2147483647 h 376"/>
              <a:gd name="T48" fmla="*/ 2147483647 w 280"/>
              <a:gd name="T49" fmla="*/ 2147483647 h 376"/>
              <a:gd name="T50" fmla="*/ 2147483647 w 280"/>
              <a:gd name="T51" fmla="*/ 2147483647 h 376"/>
              <a:gd name="T52" fmla="*/ 2147483647 w 280"/>
              <a:gd name="T53" fmla="*/ 2147483647 h 376"/>
              <a:gd name="T54" fmla="*/ 2147483647 w 280"/>
              <a:gd name="T55" fmla="*/ 2147483647 h 376"/>
              <a:gd name="T56" fmla="*/ 2147483647 w 280"/>
              <a:gd name="T57" fmla="*/ 2147483647 h 376"/>
              <a:gd name="T58" fmla="*/ 2147483647 w 280"/>
              <a:gd name="T59" fmla="*/ 2147483647 h 376"/>
              <a:gd name="T60" fmla="*/ 2147483647 w 280"/>
              <a:gd name="T61" fmla="*/ 2147483647 h 376"/>
              <a:gd name="T62" fmla="*/ 2147483647 w 280"/>
              <a:gd name="T63" fmla="*/ 2147483647 h 376"/>
              <a:gd name="T64" fmla="*/ 2147483647 w 280"/>
              <a:gd name="T65" fmla="*/ 2147483647 h 376"/>
              <a:gd name="T66" fmla="*/ 2147483647 w 280"/>
              <a:gd name="T67" fmla="*/ 2147483647 h 376"/>
              <a:gd name="T68" fmla="*/ 2147483647 w 280"/>
              <a:gd name="T69" fmla="*/ 2147483647 h 376"/>
              <a:gd name="T70" fmla="*/ 2147483647 w 280"/>
              <a:gd name="T71" fmla="*/ 2147483647 h 376"/>
              <a:gd name="T72" fmla="*/ 2147483647 w 280"/>
              <a:gd name="T73" fmla="*/ 2147483647 h 376"/>
              <a:gd name="T74" fmla="*/ 2147483647 w 280"/>
              <a:gd name="T75" fmla="*/ 2147483647 h 376"/>
              <a:gd name="T76" fmla="*/ 2147483647 w 280"/>
              <a:gd name="T77" fmla="*/ 2147483647 h 376"/>
              <a:gd name="T78" fmla="*/ 2147483647 w 280"/>
              <a:gd name="T79" fmla="*/ 2147483647 h 376"/>
              <a:gd name="T80" fmla="*/ 2147483647 w 280"/>
              <a:gd name="T81" fmla="*/ 2147483647 h 376"/>
              <a:gd name="T82" fmla="*/ 2147483647 w 280"/>
              <a:gd name="T83" fmla="*/ 2147483647 h 376"/>
              <a:gd name="T84" fmla="*/ 2147483647 w 280"/>
              <a:gd name="T85" fmla="*/ 2147483647 h 376"/>
              <a:gd name="T86" fmla="*/ 2147483647 w 280"/>
              <a:gd name="T87" fmla="*/ 2147483647 h 376"/>
              <a:gd name="T88" fmla="*/ 2147483647 w 280"/>
              <a:gd name="T89" fmla="*/ 2147483647 h 376"/>
              <a:gd name="T90" fmla="*/ 0 w 280"/>
              <a:gd name="T91" fmla="*/ 2147483647 h 376"/>
              <a:gd name="T92" fmla="*/ 2147483647 w 280"/>
              <a:gd name="T93" fmla="*/ 2147483647 h 376"/>
              <a:gd name="T94" fmla="*/ 2147483647 w 280"/>
              <a:gd name="T95" fmla="*/ 2147483647 h 376"/>
              <a:gd name="T96" fmla="*/ 2147483647 w 280"/>
              <a:gd name="T97" fmla="*/ 2147483647 h 376"/>
              <a:gd name="T98" fmla="*/ 2147483647 w 280"/>
              <a:gd name="T99" fmla="*/ 2147483647 h 376"/>
              <a:gd name="T100" fmla="*/ 2147483647 w 280"/>
              <a:gd name="T101" fmla="*/ 2147483647 h 376"/>
              <a:gd name="T102" fmla="*/ 2147483647 w 280"/>
              <a:gd name="T103" fmla="*/ 2147483647 h 376"/>
              <a:gd name="T104" fmla="*/ 2147483647 w 280"/>
              <a:gd name="T105" fmla="*/ 2147483647 h 376"/>
              <a:gd name="T106" fmla="*/ 2147483647 w 280"/>
              <a:gd name="T107" fmla="*/ 2147483647 h 376"/>
              <a:gd name="T108" fmla="*/ 2147483647 w 280"/>
              <a:gd name="T109" fmla="*/ 2147483647 h 376"/>
              <a:gd name="T110" fmla="*/ 2147483647 w 280"/>
              <a:gd name="T111" fmla="*/ 2147483647 h 376"/>
              <a:gd name="T112" fmla="*/ 2147483647 w 280"/>
              <a:gd name="T113" fmla="*/ 2147483647 h 376"/>
              <a:gd name="T114" fmla="*/ 2147483647 w 280"/>
              <a:gd name="T115" fmla="*/ 2147483647 h 3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0"/>
              <a:gd name="T175" fmla="*/ 0 h 376"/>
              <a:gd name="T176" fmla="*/ 280 w 280"/>
              <a:gd name="T177" fmla="*/ 376 h 3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0" h="376">
                <a:moveTo>
                  <a:pt x="211" y="10"/>
                </a:moveTo>
                <a:lnTo>
                  <a:pt x="216" y="6"/>
                </a:lnTo>
                <a:lnTo>
                  <a:pt x="222" y="0"/>
                </a:lnTo>
                <a:lnTo>
                  <a:pt x="226" y="6"/>
                </a:lnTo>
                <a:lnTo>
                  <a:pt x="228" y="10"/>
                </a:lnTo>
                <a:lnTo>
                  <a:pt x="232" y="10"/>
                </a:lnTo>
                <a:lnTo>
                  <a:pt x="238" y="10"/>
                </a:lnTo>
                <a:lnTo>
                  <a:pt x="239" y="16"/>
                </a:lnTo>
                <a:lnTo>
                  <a:pt x="241" y="20"/>
                </a:lnTo>
                <a:lnTo>
                  <a:pt x="245" y="29"/>
                </a:lnTo>
                <a:lnTo>
                  <a:pt x="249" y="39"/>
                </a:lnTo>
                <a:lnTo>
                  <a:pt x="249" y="56"/>
                </a:lnTo>
                <a:lnTo>
                  <a:pt x="251" y="71"/>
                </a:lnTo>
                <a:lnTo>
                  <a:pt x="255" y="77"/>
                </a:lnTo>
                <a:lnTo>
                  <a:pt x="261" y="85"/>
                </a:lnTo>
                <a:lnTo>
                  <a:pt x="268" y="91"/>
                </a:lnTo>
                <a:lnTo>
                  <a:pt x="280" y="96"/>
                </a:lnTo>
                <a:lnTo>
                  <a:pt x="270" y="104"/>
                </a:lnTo>
                <a:lnTo>
                  <a:pt x="261" y="116"/>
                </a:lnTo>
                <a:lnTo>
                  <a:pt x="257" y="121"/>
                </a:lnTo>
                <a:lnTo>
                  <a:pt x="253" y="127"/>
                </a:lnTo>
                <a:lnTo>
                  <a:pt x="251" y="135"/>
                </a:lnTo>
                <a:lnTo>
                  <a:pt x="251" y="142"/>
                </a:lnTo>
                <a:lnTo>
                  <a:pt x="245" y="198"/>
                </a:lnTo>
                <a:lnTo>
                  <a:pt x="239" y="204"/>
                </a:lnTo>
                <a:lnTo>
                  <a:pt x="234" y="210"/>
                </a:lnTo>
                <a:lnTo>
                  <a:pt x="230" y="213"/>
                </a:lnTo>
                <a:lnTo>
                  <a:pt x="228" y="217"/>
                </a:lnTo>
                <a:lnTo>
                  <a:pt x="226" y="223"/>
                </a:lnTo>
                <a:lnTo>
                  <a:pt x="226" y="231"/>
                </a:lnTo>
                <a:lnTo>
                  <a:pt x="224" y="231"/>
                </a:lnTo>
                <a:lnTo>
                  <a:pt x="220" y="235"/>
                </a:lnTo>
                <a:lnTo>
                  <a:pt x="215" y="250"/>
                </a:lnTo>
                <a:lnTo>
                  <a:pt x="211" y="281"/>
                </a:lnTo>
                <a:lnTo>
                  <a:pt x="205" y="281"/>
                </a:lnTo>
                <a:lnTo>
                  <a:pt x="201" y="282"/>
                </a:lnTo>
                <a:lnTo>
                  <a:pt x="197" y="286"/>
                </a:lnTo>
                <a:lnTo>
                  <a:pt x="195" y="290"/>
                </a:lnTo>
                <a:lnTo>
                  <a:pt x="195" y="296"/>
                </a:lnTo>
                <a:lnTo>
                  <a:pt x="197" y="298"/>
                </a:lnTo>
                <a:lnTo>
                  <a:pt x="199" y="300"/>
                </a:lnTo>
                <a:lnTo>
                  <a:pt x="205" y="298"/>
                </a:lnTo>
                <a:lnTo>
                  <a:pt x="215" y="306"/>
                </a:lnTo>
                <a:lnTo>
                  <a:pt x="222" y="317"/>
                </a:lnTo>
                <a:lnTo>
                  <a:pt x="224" y="325"/>
                </a:lnTo>
                <a:lnTo>
                  <a:pt x="226" y="332"/>
                </a:lnTo>
                <a:lnTo>
                  <a:pt x="228" y="334"/>
                </a:lnTo>
                <a:lnTo>
                  <a:pt x="230" y="338"/>
                </a:lnTo>
                <a:lnTo>
                  <a:pt x="234" y="340"/>
                </a:lnTo>
                <a:lnTo>
                  <a:pt x="238" y="340"/>
                </a:lnTo>
                <a:lnTo>
                  <a:pt x="241" y="346"/>
                </a:lnTo>
                <a:lnTo>
                  <a:pt x="241" y="348"/>
                </a:lnTo>
                <a:lnTo>
                  <a:pt x="239" y="352"/>
                </a:lnTo>
                <a:lnTo>
                  <a:pt x="236" y="359"/>
                </a:lnTo>
                <a:lnTo>
                  <a:pt x="224" y="359"/>
                </a:lnTo>
                <a:lnTo>
                  <a:pt x="211" y="359"/>
                </a:lnTo>
                <a:lnTo>
                  <a:pt x="211" y="363"/>
                </a:lnTo>
                <a:lnTo>
                  <a:pt x="211" y="367"/>
                </a:lnTo>
                <a:lnTo>
                  <a:pt x="207" y="371"/>
                </a:lnTo>
                <a:lnTo>
                  <a:pt x="193" y="375"/>
                </a:lnTo>
                <a:lnTo>
                  <a:pt x="178" y="376"/>
                </a:lnTo>
                <a:lnTo>
                  <a:pt x="157" y="376"/>
                </a:lnTo>
                <a:lnTo>
                  <a:pt x="153" y="373"/>
                </a:lnTo>
                <a:lnTo>
                  <a:pt x="149" y="367"/>
                </a:lnTo>
                <a:lnTo>
                  <a:pt x="142" y="363"/>
                </a:lnTo>
                <a:lnTo>
                  <a:pt x="136" y="361"/>
                </a:lnTo>
                <a:lnTo>
                  <a:pt x="121" y="361"/>
                </a:lnTo>
                <a:lnTo>
                  <a:pt x="103" y="361"/>
                </a:lnTo>
                <a:lnTo>
                  <a:pt x="96" y="359"/>
                </a:lnTo>
                <a:lnTo>
                  <a:pt x="90" y="355"/>
                </a:lnTo>
                <a:lnTo>
                  <a:pt x="88" y="352"/>
                </a:lnTo>
                <a:lnTo>
                  <a:pt x="86" y="350"/>
                </a:lnTo>
                <a:lnTo>
                  <a:pt x="86" y="346"/>
                </a:lnTo>
                <a:lnTo>
                  <a:pt x="88" y="340"/>
                </a:lnTo>
                <a:lnTo>
                  <a:pt x="78" y="329"/>
                </a:lnTo>
                <a:lnTo>
                  <a:pt x="69" y="317"/>
                </a:lnTo>
                <a:lnTo>
                  <a:pt x="63" y="313"/>
                </a:lnTo>
                <a:lnTo>
                  <a:pt x="59" y="307"/>
                </a:lnTo>
                <a:lnTo>
                  <a:pt x="57" y="300"/>
                </a:lnTo>
                <a:lnTo>
                  <a:pt x="57" y="292"/>
                </a:lnTo>
                <a:lnTo>
                  <a:pt x="50" y="292"/>
                </a:lnTo>
                <a:lnTo>
                  <a:pt x="46" y="290"/>
                </a:lnTo>
                <a:lnTo>
                  <a:pt x="42" y="286"/>
                </a:lnTo>
                <a:lnTo>
                  <a:pt x="40" y="282"/>
                </a:lnTo>
                <a:lnTo>
                  <a:pt x="36" y="271"/>
                </a:lnTo>
                <a:lnTo>
                  <a:pt x="32" y="258"/>
                </a:lnTo>
                <a:lnTo>
                  <a:pt x="25" y="248"/>
                </a:lnTo>
                <a:lnTo>
                  <a:pt x="17" y="238"/>
                </a:lnTo>
                <a:lnTo>
                  <a:pt x="13" y="227"/>
                </a:lnTo>
                <a:lnTo>
                  <a:pt x="9" y="215"/>
                </a:lnTo>
                <a:lnTo>
                  <a:pt x="5" y="206"/>
                </a:lnTo>
                <a:lnTo>
                  <a:pt x="0" y="198"/>
                </a:lnTo>
                <a:lnTo>
                  <a:pt x="4" y="192"/>
                </a:lnTo>
                <a:lnTo>
                  <a:pt x="5" y="185"/>
                </a:lnTo>
                <a:lnTo>
                  <a:pt x="7" y="177"/>
                </a:lnTo>
                <a:lnTo>
                  <a:pt x="7" y="169"/>
                </a:lnTo>
                <a:lnTo>
                  <a:pt x="13" y="160"/>
                </a:lnTo>
                <a:lnTo>
                  <a:pt x="19" y="152"/>
                </a:lnTo>
                <a:lnTo>
                  <a:pt x="27" y="146"/>
                </a:lnTo>
                <a:lnTo>
                  <a:pt x="34" y="142"/>
                </a:lnTo>
                <a:lnTo>
                  <a:pt x="34" y="71"/>
                </a:lnTo>
                <a:lnTo>
                  <a:pt x="34" y="64"/>
                </a:lnTo>
                <a:lnTo>
                  <a:pt x="34" y="58"/>
                </a:lnTo>
                <a:lnTo>
                  <a:pt x="40" y="58"/>
                </a:lnTo>
                <a:lnTo>
                  <a:pt x="44" y="58"/>
                </a:lnTo>
                <a:lnTo>
                  <a:pt x="46" y="56"/>
                </a:lnTo>
                <a:lnTo>
                  <a:pt x="48" y="52"/>
                </a:lnTo>
                <a:lnTo>
                  <a:pt x="50" y="45"/>
                </a:lnTo>
                <a:lnTo>
                  <a:pt x="50" y="35"/>
                </a:lnTo>
                <a:lnTo>
                  <a:pt x="50" y="27"/>
                </a:lnTo>
                <a:lnTo>
                  <a:pt x="50" y="22"/>
                </a:lnTo>
                <a:lnTo>
                  <a:pt x="197" y="25"/>
                </a:lnTo>
                <a:lnTo>
                  <a:pt x="201" y="23"/>
                </a:lnTo>
                <a:lnTo>
                  <a:pt x="207" y="18"/>
                </a:lnTo>
                <a:lnTo>
                  <a:pt x="211" y="14"/>
                </a:lnTo>
                <a:lnTo>
                  <a:pt x="211" y="10"/>
                </a:lnTo>
                <a:close/>
              </a:path>
            </a:pathLst>
          </a:custGeom>
          <a:solidFill>
            <a:srgbClr val="FFCC66"/>
          </a:solidFill>
          <a:ln w="9525">
            <a:noFill/>
            <a:round/>
            <a:headEnd/>
            <a:tailEnd/>
          </a:ln>
        </p:spPr>
        <p:txBody>
          <a:bodyPr/>
          <a:lstStyle/>
          <a:p>
            <a:endParaRPr lang="it-IT"/>
          </a:p>
        </p:txBody>
      </p:sp>
      <p:sp>
        <p:nvSpPr>
          <p:cNvPr id="15875" name="Freeform 846"/>
          <p:cNvSpPr>
            <a:spLocks noChangeAspect="1"/>
          </p:cNvSpPr>
          <p:nvPr/>
        </p:nvSpPr>
        <p:spPr bwMode="auto">
          <a:xfrm>
            <a:off x="4721225" y="3538538"/>
            <a:ext cx="474663" cy="636587"/>
          </a:xfrm>
          <a:custGeom>
            <a:avLst/>
            <a:gdLst>
              <a:gd name="T0" fmla="*/ 2147483647 w 280"/>
              <a:gd name="T1" fmla="*/ 2147483647 h 376"/>
              <a:gd name="T2" fmla="*/ 2147483647 w 280"/>
              <a:gd name="T3" fmla="*/ 2147483647 h 376"/>
              <a:gd name="T4" fmla="*/ 2147483647 w 280"/>
              <a:gd name="T5" fmla="*/ 2147483647 h 376"/>
              <a:gd name="T6" fmla="*/ 2147483647 w 280"/>
              <a:gd name="T7" fmla="*/ 2147483647 h 376"/>
              <a:gd name="T8" fmla="*/ 2147483647 w 280"/>
              <a:gd name="T9" fmla="*/ 2147483647 h 376"/>
              <a:gd name="T10" fmla="*/ 2147483647 w 280"/>
              <a:gd name="T11" fmla="*/ 2147483647 h 376"/>
              <a:gd name="T12" fmla="*/ 2147483647 w 280"/>
              <a:gd name="T13" fmla="*/ 2147483647 h 376"/>
              <a:gd name="T14" fmla="*/ 2147483647 w 280"/>
              <a:gd name="T15" fmla="*/ 2147483647 h 376"/>
              <a:gd name="T16" fmla="*/ 2147483647 w 280"/>
              <a:gd name="T17" fmla="*/ 2147483647 h 376"/>
              <a:gd name="T18" fmla="*/ 2147483647 w 280"/>
              <a:gd name="T19" fmla="*/ 2147483647 h 376"/>
              <a:gd name="T20" fmla="*/ 2147483647 w 280"/>
              <a:gd name="T21" fmla="*/ 2147483647 h 376"/>
              <a:gd name="T22" fmla="*/ 2147483647 w 280"/>
              <a:gd name="T23" fmla="*/ 2147483647 h 376"/>
              <a:gd name="T24" fmla="*/ 2147483647 w 280"/>
              <a:gd name="T25" fmla="*/ 2147483647 h 376"/>
              <a:gd name="T26" fmla="*/ 2147483647 w 280"/>
              <a:gd name="T27" fmla="*/ 2147483647 h 376"/>
              <a:gd name="T28" fmla="*/ 2147483647 w 280"/>
              <a:gd name="T29" fmla="*/ 2147483647 h 376"/>
              <a:gd name="T30" fmla="*/ 2147483647 w 280"/>
              <a:gd name="T31" fmla="*/ 2147483647 h 376"/>
              <a:gd name="T32" fmla="*/ 2147483647 w 280"/>
              <a:gd name="T33" fmla="*/ 2147483647 h 376"/>
              <a:gd name="T34" fmla="*/ 2147483647 w 280"/>
              <a:gd name="T35" fmla="*/ 2147483647 h 376"/>
              <a:gd name="T36" fmla="*/ 2147483647 w 280"/>
              <a:gd name="T37" fmla="*/ 2147483647 h 376"/>
              <a:gd name="T38" fmla="*/ 2147483647 w 280"/>
              <a:gd name="T39" fmla="*/ 2147483647 h 376"/>
              <a:gd name="T40" fmla="*/ 2147483647 w 280"/>
              <a:gd name="T41" fmla="*/ 2147483647 h 376"/>
              <a:gd name="T42" fmla="*/ 2147483647 w 280"/>
              <a:gd name="T43" fmla="*/ 2147483647 h 376"/>
              <a:gd name="T44" fmla="*/ 2147483647 w 280"/>
              <a:gd name="T45" fmla="*/ 2147483647 h 376"/>
              <a:gd name="T46" fmla="*/ 2147483647 w 280"/>
              <a:gd name="T47" fmla="*/ 2147483647 h 376"/>
              <a:gd name="T48" fmla="*/ 2147483647 w 280"/>
              <a:gd name="T49" fmla="*/ 2147483647 h 376"/>
              <a:gd name="T50" fmla="*/ 2147483647 w 280"/>
              <a:gd name="T51" fmla="*/ 2147483647 h 376"/>
              <a:gd name="T52" fmla="*/ 2147483647 w 280"/>
              <a:gd name="T53" fmla="*/ 2147483647 h 376"/>
              <a:gd name="T54" fmla="*/ 2147483647 w 280"/>
              <a:gd name="T55" fmla="*/ 2147483647 h 376"/>
              <a:gd name="T56" fmla="*/ 2147483647 w 280"/>
              <a:gd name="T57" fmla="*/ 2147483647 h 376"/>
              <a:gd name="T58" fmla="*/ 2147483647 w 280"/>
              <a:gd name="T59" fmla="*/ 2147483647 h 376"/>
              <a:gd name="T60" fmla="*/ 2147483647 w 280"/>
              <a:gd name="T61" fmla="*/ 2147483647 h 376"/>
              <a:gd name="T62" fmla="*/ 2147483647 w 280"/>
              <a:gd name="T63" fmla="*/ 2147483647 h 376"/>
              <a:gd name="T64" fmla="*/ 2147483647 w 280"/>
              <a:gd name="T65" fmla="*/ 2147483647 h 376"/>
              <a:gd name="T66" fmla="*/ 2147483647 w 280"/>
              <a:gd name="T67" fmla="*/ 2147483647 h 376"/>
              <a:gd name="T68" fmla="*/ 2147483647 w 280"/>
              <a:gd name="T69" fmla="*/ 2147483647 h 376"/>
              <a:gd name="T70" fmla="*/ 2147483647 w 280"/>
              <a:gd name="T71" fmla="*/ 2147483647 h 376"/>
              <a:gd name="T72" fmla="*/ 2147483647 w 280"/>
              <a:gd name="T73" fmla="*/ 2147483647 h 376"/>
              <a:gd name="T74" fmla="*/ 2147483647 w 280"/>
              <a:gd name="T75" fmla="*/ 2147483647 h 376"/>
              <a:gd name="T76" fmla="*/ 2147483647 w 280"/>
              <a:gd name="T77" fmla="*/ 2147483647 h 376"/>
              <a:gd name="T78" fmla="*/ 2147483647 w 280"/>
              <a:gd name="T79" fmla="*/ 2147483647 h 376"/>
              <a:gd name="T80" fmla="*/ 2147483647 w 280"/>
              <a:gd name="T81" fmla="*/ 2147483647 h 376"/>
              <a:gd name="T82" fmla="*/ 2147483647 w 280"/>
              <a:gd name="T83" fmla="*/ 2147483647 h 376"/>
              <a:gd name="T84" fmla="*/ 2147483647 w 280"/>
              <a:gd name="T85" fmla="*/ 2147483647 h 376"/>
              <a:gd name="T86" fmla="*/ 2147483647 w 280"/>
              <a:gd name="T87" fmla="*/ 2147483647 h 376"/>
              <a:gd name="T88" fmla="*/ 2147483647 w 280"/>
              <a:gd name="T89" fmla="*/ 2147483647 h 376"/>
              <a:gd name="T90" fmla="*/ 2147483647 w 280"/>
              <a:gd name="T91" fmla="*/ 2147483647 h 376"/>
              <a:gd name="T92" fmla="*/ 0 w 280"/>
              <a:gd name="T93" fmla="*/ 2147483647 h 376"/>
              <a:gd name="T94" fmla="*/ 2147483647 w 280"/>
              <a:gd name="T95" fmla="*/ 2147483647 h 376"/>
              <a:gd name="T96" fmla="*/ 2147483647 w 280"/>
              <a:gd name="T97" fmla="*/ 2147483647 h 376"/>
              <a:gd name="T98" fmla="*/ 2147483647 w 280"/>
              <a:gd name="T99" fmla="*/ 2147483647 h 376"/>
              <a:gd name="T100" fmla="*/ 2147483647 w 280"/>
              <a:gd name="T101" fmla="*/ 2147483647 h 376"/>
              <a:gd name="T102" fmla="*/ 2147483647 w 280"/>
              <a:gd name="T103" fmla="*/ 2147483647 h 376"/>
              <a:gd name="T104" fmla="*/ 2147483647 w 280"/>
              <a:gd name="T105" fmla="*/ 2147483647 h 376"/>
              <a:gd name="T106" fmla="*/ 2147483647 w 280"/>
              <a:gd name="T107" fmla="*/ 2147483647 h 376"/>
              <a:gd name="T108" fmla="*/ 2147483647 w 280"/>
              <a:gd name="T109" fmla="*/ 2147483647 h 376"/>
              <a:gd name="T110" fmla="*/ 2147483647 w 280"/>
              <a:gd name="T111" fmla="*/ 2147483647 h 376"/>
              <a:gd name="T112" fmla="*/ 2147483647 w 280"/>
              <a:gd name="T113" fmla="*/ 2147483647 h 376"/>
              <a:gd name="T114" fmla="*/ 2147483647 w 280"/>
              <a:gd name="T115" fmla="*/ 2147483647 h 376"/>
              <a:gd name="T116" fmla="*/ 2147483647 w 280"/>
              <a:gd name="T117" fmla="*/ 2147483647 h 376"/>
              <a:gd name="T118" fmla="*/ 2147483647 w 280"/>
              <a:gd name="T119" fmla="*/ 2147483647 h 376"/>
              <a:gd name="T120" fmla="*/ 2147483647 w 280"/>
              <a:gd name="T121" fmla="*/ 2147483647 h 376"/>
              <a:gd name="T122" fmla="*/ 2147483647 w 280"/>
              <a:gd name="T123" fmla="*/ 2147483647 h 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0"/>
              <a:gd name="T187" fmla="*/ 0 h 376"/>
              <a:gd name="T188" fmla="*/ 280 w 280"/>
              <a:gd name="T189" fmla="*/ 376 h 3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0" h="376">
                <a:moveTo>
                  <a:pt x="211" y="10"/>
                </a:moveTo>
                <a:lnTo>
                  <a:pt x="216" y="6"/>
                </a:lnTo>
                <a:lnTo>
                  <a:pt x="222" y="0"/>
                </a:lnTo>
                <a:lnTo>
                  <a:pt x="226" y="6"/>
                </a:lnTo>
                <a:lnTo>
                  <a:pt x="228" y="10"/>
                </a:lnTo>
                <a:lnTo>
                  <a:pt x="232" y="10"/>
                </a:lnTo>
                <a:lnTo>
                  <a:pt x="238" y="10"/>
                </a:lnTo>
                <a:lnTo>
                  <a:pt x="239" y="16"/>
                </a:lnTo>
                <a:lnTo>
                  <a:pt x="241" y="20"/>
                </a:lnTo>
                <a:lnTo>
                  <a:pt x="245" y="29"/>
                </a:lnTo>
                <a:lnTo>
                  <a:pt x="249" y="39"/>
                </a:lnTo>
                <a:lnTo>
                  <a:pt x="249" y="56"/>
                </a:lnTo>
                <a:lnTo>
                  <a:pt x="251" y="71"/>
                </a:lnTo>
                <a:lnTo>
                  <a:pt x="255" y="77"/>
                </a:lnTo>
                <a:lnTo>
                  <a:pt x="261" y="85"/>
                </a:lnTo>
                <a:lnTo>
                  <a:pt x="268" y="91"/>
                </a:lnTo>
                <a:lnTo>
                  <a:pt x="280" y="96"/>
                </a:lnTo>
                <a:lnTo>
                  <a:pt x="270" y="104"/>
                </a:lnTo>
                <a:lnTo>
                  <a:pt x="261" y="116"/>
                </a:lnTo>
                <a:lnTo>
                  <a:pt x="257" y="121"/>
                </a:lnTo>
                <a:lnTo>
                  <a:pt x="253" y="127"/>
                </a:lnTo>
                <a:lnTo>
                  <a:pt x="251" y="135"/>
                </a:lnTo>
                <a:lnTo>
                  <a:pt x="251" y="142"/>
                </a:lnTo>
                <a:lnTo>
                  <a:pt x="245" y="198"/>
                </a:lnTo>
                <a:lnTo>
                  <a:pt x="239" y="204"/>
                </a:lnTo>
                <a:lnTo>
                  <a:pt x="234" y="210"/>
                </a:lnTo>
                <a:lnTo>
                  <a:pt x="230" y="213"/>
                </a:lnTo>
                <a:lnTo>
                  <a:pt x="228" y="217"/>
                </a:lnTo>
                <a:lnTo>
                  <a:pt x="226" y="223"/>
                </a:lnTo>
                <a:lnTo>
                  <a:pt x="226" y="231"/>
                </a:lnTo>
                <a:lnTo>
                  <a:pt x="224" y="231"/>
                </a:lnTo>
                <a:lnTo>
                  <a:pt x="220" y="235"/>
                </a:lnTo>
                <a:lnTo>
                  <a:pt x="215" y="250"/>
                </a:lnTo>
                <a:lnTo>
                  <a:pt x="211" y="281"/>
                </a:lnTo>
                <a:lnTo>
                  <a:pt x="205" y="281"/>
                </a:lnTo>
                <a:lnTo>
                  <a:pt x="201" y="282"/>
                </a:lnTo>
                <a:lnTo>
                  <a:pt x="197" y="286"/>
                </a:lnTo>
                <a:lnTo>
                  <a:pt x="195" y="290"/>
                </a:lnTo>
                <a:lnTo>
                  <a:pt x="195" y="296"/>
                </a:lnTo>
                <a:lnTo>
                  <a:pt x="197" y="298"/>
                </a:lnTo>
                <a:lnTo>
                  <a:pt x="199" y="300"/>
                </a:lnTo>
                <a:lnTo>
                  <a:pt x="205" y="298"/>
                </a:lnTo>
                <a:lnTo>
                  <a:pt x="215" y="306"/>
                </a:lnTo>
                <a:lnTo>
                  <a:pt x="222" y="317"/>
                </a:lnTo>
                <a:lnTo>
                  <a:pt x="224" y="325"/>
                </a:lnTo>
                <a:lnTo>
                  <a:pt x="226" y="332"/>
                </a:lnTo>
                <a:lnTo>
                  <a:pt x="228" y="334"/>
                </a:lnTo>
                <a:lnTo>
                  <a:pt x="230" y="338"/>
                </a:lnTo>
                <a:lnTo>
                  <a:pt x="234" y="340"/>
                </a:lnTo>
                <a:lnTo>
                  <a:pt x="238" y="340"/>
                </a:lnTo>
                <a:lnTo>
                  <a:pt x="241" y="346"/>
                </a:lnTo>
                <a:lnTo>
                  <a:pt x="241" y="348"/>
                </a:lnTo>
                <a:lnTo>
                  <a:pt x="239" y="352"/>
                </a:lnTo>
                <a:lnTo>
                  <a:pt x="236" y="359"/>
                </a:lnTo>
                <a:lnTo>
                  <a:pt x="224" y="359"/>
                </a:lnTo>
                <a:lnTo>
                  <a:pt x="211" y="359"/>
                </a:lnTo>
                <a:lnTo>
                  <a:pt x="211" y="363"/>
                </a:lnTo>
                <a:lnTo>
                  <a:pt x="211" y="367"/>
                </a:lnTo>
                <a:lnTo>
                  <a:pt x="207" y="371"/>
                </a:lnTo>
                <a:lnTo>
                  <a:pt x="193" y="375"/>
                </a:lnTo>
                <a:lnTo>
                  <a:pt x="178" y="376"/>
                </a:lnTo>
                <a:lnTo>
                  <a:pt x="157" y="376"/>
                </a:lnTo>
                <a:lnTo>
                  <a:pt x="153" y="373"/>
                </a:lnTo>
                <a:lnTo>
                  <a:pt x="149" y="367"/>
                </a:lnTo>
                <a:lnTo>
                  <a:pt x="142" y="363"/>
                </a:lnTo>
                <a:lnTo>
                  <a:pt x="136" y="361"/>
                </a:lnTo>
                <a:lnTo>
                  <a:pt x="121" y="361"/>
                </a:lnTo>
                <a:lnTo>
                  <a:pt x="103" y="361"/>
                </a:lnTo>
                <a:lnTo>
                  <a:pt x="96" y="359"/>
                </a:lnTo>
                <a:lnTo>
                  <a:pt x="90" y="355"/>
                </a:lnTo>
                <a:lnTo>
                  <a:pt x="88" y="352"/>
                </a:lnTo>
                <a:lnTo>
                  <a:pt x="86" y="350"/>
                </a:lnTo>
                <a:lnTo>
                  <a:pt x="86" y="346"/>
                </a:lnTo>
                <a:lnTo>
                  <a:pt x="88" y="340"/>
                </a:lnTo>
                <a:lnTo>
                  <a:pt x="78" y="329"/>
                </a:lnTo>
                <a:lnTo>
                  <a:pt x="69" y="317"/>
                </a:lnTo>
                <a:lnTo>
                  <a:pt x="63" y="313"/>
                </a:lnTo>
                <a:lnTo>
                  <a:pt x="59" y="307"/>
                </a:lnTo>
                <a:lnTo>
                  <a:pt x="57" y="300"/>
                </a:lnTo>
                <a:lnTo>
                  <a:pt x="57" y="292"/>
                </a:lnTo>
                <a:lnTo>
                  <a:pt x="50" y="292"/>
                </a:lnTo>
                <a:lnTo>
                  <a:pt x="46" y="290"/>
                </a:lnTo>
                <a:lnTo>
                  <a:pt x="42" y="286"/>
                </a:lnTo>
                <a:lnTo>
                  <a:pt x="40" y="282"/>
                </a:lnTo>
                <a:lnTo>
                  <a:pt x="36" y="271"/>
                </a:lnTo>
                <a:lnTo>
                  <a:pt x="32" y="258"/>
                </a:lnTo>
                <a:lnTo>
                  <a:pt x="25" y="248"/>
                </a:lnTo>
                <a:lnTo>
                  <a:pt x="17" y="238"/>
                </a:lnTo>
                <a:lnTo>
                  <a:pt x="13" y="227"/>
                </a:lnTo>
                <a:lnTo>
                  <a:pt x="9" y="215"/>
                </a:lnTo>
                <a:lnTo>
                  <a:pt x="5" y="206"/>
                </a:lnTo>
                <a:lnTo>
                  <a:pt x="0" y="198"/>
                </a:lnTo>
                <a:lnTo>
                  <a:pt x="4" y="192"/>
                </a:lnTo>
                <a:lnTo>
                  <a:pt x="5" y="185"/>
                </a:lnTo>
                <a:lnTo>
                  <a:pt x="7" y="177"/>
                </a:lnTo>
                <a:lnTo>
                  <a:pt x="7" y="169"/>
                </a:lnTo>
                <a:lnTo>
                  <a:pt x="13" y="160"/>
                </a:lnTo>
                <a:lnTo>
                  <a:pt x="19" y="152"/>
                </a:lnTo>
                <a:lnTo>
                  <a:pt x="27" y="146"/>
                </a:lnTo>
                <a:lnTo>
                  <a:pt x="34" y="142"/>
                </a:lnTo>
                <a:lnTo>
                  <a:pt x="34" y="71"/>
                </a:lnTo>
                <a:lnTo>
                  <a:pt x="34" y="64"/>
                </a:lnTo>
                <a:lnTo>
                  <a:pt x="34" y="58"/>
                </a:lnTo>
                <a:lnTo>
                  <a:pt x="40" y="58"/>
                </a:lnTo>
                <a:lnTo>
                  <a:pt x="44" y="58"/>
                </a:lnTo>
                <a:lnTo>
                  <a:pt x="46" y="56"/>
                </a:lnTo>
                <a:lnTo>
                  <a:pt x="48" y="52"/>
                </a:lnTo>
                <a:lnTo>
                  <a:pt x="50" y="45"/>
                </a:lnTo>
                <a:lnTo>
                  <a:pt x="50" y="35"/>
                </a:lnTo>
                <a:lnTo>
                  <a:pt x="50" y="27"/>
                </a:lnTo>
                <a:lnTo>
                  <a:pt x="50" y="22"/>
                </a:lnTo>
                <a:lnTo>
                  <a:pt x="197" y="25"/>
                </a:lnTo>
                <a:lnTo>
                  <a:pt x="201" y="23"/>
                </a:lnTo>
                <a:lnTo>
                  <a:pt x="207" y="18"/>
                </a:lnTo>
                <a:lnTo>
                  <a:pt x="211" y="14"/>
                </a:lnTo>
                <a:lnTo>
                  <a:pt x="211" y="10"/>
                </a:lnTo>
              </a:path>
            </a:pathLst>
          </a:custGeom>
          <a:solidFill>
            <a:srgbClr val="FFCC66"/>
          </a:solidFill>
          <a:ln w="0">
            <a:solidFill>
              <a:srgbClr val="6600FF"/>
            </a:solidFill>
            <a:round/>
            <a:headEnd/>
            <a:tailEnd/>
          </a:ln>
        </p:spPr>
        <p:txBody>
          <a:bodyPr/>
          <a:lstStyle/>
          <a:p>
            <a:endParaRPr lang="it-IT"/>
          </a:p>
        </p:txBody>
      </p:sp>
      <p:sp>
        <p:nvSpPr>
          <p:cNvPr id="15876" name="Freeform 847"/>
          <p:cNvSpPr>
            <a:spLocks noChangeAspect="1"/>
          </p:cNvSpPr>
          <p:nvPr/>
        </p:nvSpPr>
        <p:spPr bwMode="auto">
          <a:xfrm>
            <a:off x="5284788" y="3890963"/>
            <a:ext cx="274637" cy="447675"/>
          </a:xfrm>
          <a:custGeom>
            <a:avLst/>
            <a:gdLst>
              <a:gd name="T0" fmla="*/ 2147483647 w 162"/>
              <a:gd name="T1" fmla="*/ 2147483647 h 264"/>
              <a:gd name="T2" fmla="*/ 2147483647 w 162"/>
              <a:gd name="T3" fmla="*/ 2147483647 h 264"/>
              <a:gd name="T4" fmla="*/ 2147483647 w 162"/>
              <a:gd name="T5" fmla="*/ 2147483647 h 264"/>
              <a:gd name="T6" fmla="*/ 2147483647 w 162"/>
              <a:gd name="T7" fmla="*/ 2147483647 h 264"/>
              <a:gd name="T8" fmla="*/ 2147483647 w 162"/>
              <a:gd name="T9" fmla="*/ 2147483647 h 264"/>
              <a:gd name="T10" fmla="*/ 2147483647 w 162"/>
              <a:gd name="T11" fmla="*/ 2147483647 h 264"/>
              <a:gd name="T12" fmla="*/ 2147483647 w 162"/>
              <a:gd name="T13" fmla="*/ 2147483647 h 264"/>
              <a:gd name="T14" fmla="*/ 2147483647 w 162"/>
              <a:gd name="T15" fmla="*/ 2147483647 h 264"/>
              <a:gd name="T16" fmla="*/ 2147483647 w 162"/>
              <a:gd name="T17" fmla="*/ 2147483647 h 264"/>
              <a:gd name="T18" fmla="*/ 2147483647 w 162"/>
              <a:gd name="T19" fmla="*/ 2147483647 h 264"/>
              <a:gd name="T20" fmla="*/ 2147483647 w 162"/>
              <a:gd name="T21" fmla="*/ 2147483647 h 264"/>
              <a:gd name="T22" fmla="*/ 2147483647 w 162"/>
              <a:gd name="T23" fmla="*/ 2147483647 h 264"/>
              <a:gd name="T24" fmla="*/ 2147483647 w 162"/>
              <a:gd name="T25" fmla="*/ 2147483647 h 264"/>
              <a:gd name="T26" fmla="*/ 2147483647 w 162"/>
              <a:gd name="T27" fmla="*/ 2147483647 h 264"/>
              <a:gd name="T28" fmla="*/ 2147483647 w 162"/>
              <a:gd name="T29" fmla="*/ 2147483647 h 264"/>
              <a:gd name="T30" fmla="*/ 2147483647 w 162"/>
              <a:gd name="T31" fmla="*/ 2147483647 h 264"/>
              <a:gd name="T32" fmla="*/ 2147483647 w 162"/>
              <a:gd name="T33" fmla="*/ 2147483647 h 264"/>
              <a:gd name="T34" fmla="*/ 2147483647 w 162"/>
              <a:gd name="T35" fmla="*/ 2147483647 h 264"/>
              <a:gd name="T36" fmla="*/ 2147483647 w 162"/>
              <a:gd name="T37" fmla="*/ 2147483647 h 264"/>
              <a:gd name="T38" fmla="*/ 2147483647 w 162"/>
              <a:gd name="T39" fmla="*/ 2147483647 h 264"/>
              <a:gd name="T40" fmla="*/ 2147483647 w 162"/>
              <a:gd name="T41" fmla="*/ 2147483647 h 264"/>
              <a:gd name="T42" fmla="*/ 0 w 162"/>
              <a:gd name="T43" fmla="*/ 2147483647 h 264"/>
              <a:gd name="T44" fmla="*/ 2147483647 w 162"/>
              <a:gd name="T45" fmla="*/ 2147483647 h 264"/>
              <a:gd name="T46" fmla="*/ 2147483647 w 162"/>
              <a:gd name="T47" fmla="*/ 2147483647 h 264"/>
              <a:gd name="T48" fmla="*/ 2147483647 w 162"/>
              <a:gd name="T49" fmla="*/ 2147483647 h 264"/>
              <a:gd name="T50" fmla="*/ 2147483647 w 162"/>
              <a:gd name="T51" fmla="*/ 2147483647 h 264"/>
              <a:gd name="T52" fmla="*/ 2147483647 w 162"/>
              <a:gd name="T53" fmla="*/ 2147483647 h 264"/>
              <a:gd name="T54" fmla="*/ 2147483647 w 162"/>
              <a:gd name="T55" fmla="*/ 2147483647 h 264"/>
              <a:gd name="T56" fmla="*/ 2147483647 w 162"/>
              <a:gd name="T57" fmla="*/ 2147483647 h 264"/>
              <a:gd name="T58" fmla="*/ 2147483647 w 162"/>
              <a:gd name="T59" fmla="*/ 2147483647 h 264"/>
              <a:gd name="T60" fmla="*/ 2147483647 w 162"/>
              <a:gd name="T61" fmla="*/ 2147483647 h 264"/>
              <a:gd name="T62" fmla="*/ 2147483647 w 162"/>
              <a:gd name="T63" fmla="*/ 2147483647 h 264"/>
              <a:gd name="T64" fmla="*/ 2147483647 w 162"/>
              <a:gd name="T65" fmla="*/ 2147483647 h 264"/>
              <a:gd name="T66" fmla="*/ 2147483647 w 162"/>
              <a:gd name="T67" fmla="*/ 2147483647 h 264"/>
              <a:gd name="T68" fmla="*/ 2147483647 w 162"/>
              <a:gd name="T69" fmla="*/ 2147483647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2"/>
              <a:gd name="T106" fmla="*/ 0 h 264"/>
              <a:gd name="T107" fmla="*/ 162 w 162"/>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2" h="264">
                <a:moveTo>
                  <a:pt x="24" y="23"/>
                </a:moveTo>
                <a:lnTo>
                  <a:pt x="27" y="21"/>
                </a:lnTo>
                <a:lnTo>
                  <a:pt x="33" y="19"/>
                </a:lnTo>
                <a:lnTo>
                  <a:pt x="41" y="27"/>
                </a:lnTo>
                <a:lnTo>
                  <a:pt x="47" y="30"/>
                </a:lnTo>
                <a:lnTo>
                  <a:pt x="66" y="28"/>
                </a:lnTo>
                <a:lnTo>
                  <a:pt x="83" y="27"/>
                </a:lnTo>
                <a:lnTo>
                  <a:pt x="87" y="27"/>
                </a:lnTo>
                <a:lnTo>
                  <a:pt x="87" y="25"/>
                </a:lnTo>
                <a:lnTo>
                  <a:pt x="87" y="21"/>
                </a:lnTo>
                <a:lnTo>
                  <a:pt x="102" y="19"/>
                </a:lnTo>
                <a:lnTo>
                  <a:pt x="121" y="15"/>
                </a:lnTo>
                <a:lnTo>
                  <a:pt x="131" y="13"/>
                </a:lnTo>
                <a:lnTo>
                  <a:pt x="139" y="9"/>
                </a:lnTo>
                <a:lnTo>
                  <a:pt x="146" y="5"/>
                </a:lnTo>
                <a:lnTo>
                  <a:pt x="152" y="0"/>
                </a:lnTo>
                <a:lnTo>
                  <a:pt x="156" y="5"/>
                </a:lnTo>
                <a:lnTo>
                  <a:pt x="160" y="11"/>
                </a:lnTo>
                <a:lnTo>
                  <a:pt x="162" y="15"/>
                </a:lnTo>
                <a:lnTo>
                  <a:pt x="162" y="21"/>
                </a:lnTo>
                <a:lnTo>
                  <a:pt x="162" y="36"/>
                </a:lnTo>
                <a:lnTo>
                  <a:pt x="158" y="50"/>
                </a:lnTo>
                <a:lnTo>
                  <a:pt x="152" y="63"/>
                </a:lnTo>
                <a:lnTo>
                  <a:pt x="146" y="74"/>
                </a:lnTo>
                <a:lnTo>
                  <a:pt x="135" y="99"/>
                </a:lnTo>
                <a:lnTo>
                  <a:pt x="123" y="122"/>
                </a:lnTo>
                <a:lnTo>
                  <a:pt x="118" y="140"/>
                </a:lnTo>
                <a:lnTo>
                  <a:pt x="110" y="153"/>
                </a:lnTo>
                <a:lnTo>
                  <a:pt x="100" y="167"/>
                </a:lnTo>
                <a:lnTo>
                  <a:pt x="91" y="178"/>
                </a:lnTo>
                <a:lnTo>
                  <a:pt x="77" y="188"/>
                </a:lnTo>
                <a:lnTo>
                  <a:pt x="62" y="199"/>
                </a:lnTo>
                <a:lnTo>
                  <a:pt x="54" y="205"/>
                </a:lnTo>
                <a:lnTo>
                  <a:pt x="48" y="211"/>
                </a:lnTo>
                <a:lnTo>
                  <a:pt x="43" y="216"/>
                </a:lnTo>
                <a:lnTo>
                  <a:pt x="39" y="222"/>
                </a:lnTo>
                <a:lnTo>
                  <a:pt x="35" y="228"/>
                </a:lnTo>
                <a:lnTo>
                  <a:pt x="29" y="234"/>
                </a:lnTo>
                <a:lnTo>
                  <a:pt x="24" y="236"/>
                </a:lnTo>
                <a:lnTo>
                  <a:pt x="18" y="239"/>
                </a:lnTo>
                <a:lnTo>
                  <a:pt x="8" y="251"/>
                </a:lnTo>
                <a:lnTo>
                  <a:pt x="0" y="264"/>
                </a:lnTo>
                <a:lnTo>
                  <a:pt x="0" y="186"/>
                </a:lnTo>
                <a:lnTo>
                  <a:pt x="2" y="176"/>
                </a:lnTo>
                <a:lnTo>
                  <a:pt x="10" y="165"/>
                </a:lnTo>
                <a:lnTo>
                  <a:pt x="20" y="161"/>
                </a:lnTo>
                <a:lnTo>
                  <a:pt x="31" y="157"/>
                </a:lnTo>
                <a:lnTo>
                  <a:pt x="35" y="151"/>
                </a:lnTo>
                <a:lnTo>
                  <a:pt x="39" y="144"/>
                </a:lnTo>
                <a:lnTo>
                  <a:pt x="50" y="142"/>
                </a:lnTo>
                <a:lnTo>
                  <a:pt x="62" y="142"/>
                </a:lnTo>
                <a:lnTo>
                  <a:pt x="66" y="140"/>
                </a:lnTo>
                <a:lnTo>
                  <a:pt x="70" y="136"/>
                </a:lnTo>
                <a:lnTo>
                  <a:pt x="71" y="132"/>
                </a:lnTo>
                <a:lnTo>
                  <a:pt x="73" y="128"/>
                </a:lnTo>
                <a:lnTo>
                  <a:pt x="91" y="107"/>
                </a:lnTo>
                <a:lnTo>
                  <a:pt x="114" y="84"/>
                </a:lnTo>
                <a:lnTo>
                  <a:pt x="94" y="80"/>
                </a:lnTo>
                <a:lnTo>
                  <a:pt x="81" y="76"/>
                </a:lnTo>
                <a:lnTo>
                  <a:pt x="68" y="73"/>
                </a:lnTo>
                <a:lnTo>
                  <a:pt x="54" y="69"/>
                </a:lnTo>
                <a:lnTo>
                  <a:pt x="47" y="65"/>
                </a:lnTo>
                <a:lnTo>
                  <a:pt x="37" y="55"/>
                </a:lnTo>
                <a:lnTo>
                  <a:pt x="31" y="50"/>
                </a:lnTo>
                <a:lnTo>
                  <a:pt x="25" y="42"/>
                </a:lnTo>
                <a:lnTo>
                  <a:pt x="22" y="34"/>
                </a:lnTo>
                <a:lnTo>
                  <a:pt x="20" y="25"/>
                </a:lnTo>
                <a:lnTo>
                  <a:pt x="18" y="28"/>
                </a:lnTo>
                <a:lnTo>
                  <a:pt x="24" y="23"/>
                </a:lnTo>
                <a:close/>
              </a:path>
            </a:pathLst>
          </a:custGeom>
          <a:solidFill>
            <a:srgbClr val="FFCC66"/>
          </a:solidFill>
          <a:ln w="9525">
            <a:noFill/>
            <a:round/>
            <a:headEnd/>
            <a:tailEnd/>
          </a:ln>
        </p:spPr>
        <p:txBody>
          <a:bodyPr/>
          <a:lstStyle/>
          <a:p>
            <a:endParaRPr lang="it-IT"/>
          </a:p>
        </p:txBody>
      </p:sp>
      <p:sp>
        <p:nvSpPr>
          <p:cNvPr id="15877" name="Freeform 848"/>
          <p:cNvSpPr>
            <a:spLocks noChangeAspect="1"/>
          </p:cNvSpPr>
          <p:nvPr/>
        </p:nvSpPr>
        <p:spPr bwMode="auto">
          <a:xfrm>
            <a:off x="5284788" y="3890963"/>
            <a:ext cx="274637" cy="447675"/>
          </a:xfrm>
          <a:custGeom>
            <a:avLst/>
            <a:gdLst>
              <a:gd name="T0" fmla="*/ 2147483647 w 162"/>
              <a:gd name="T1" fmla="*/ 2147483647 h 264"/>
              <a:gd name="T2" fmla="*/ 2147483647 w 162"/>
              <a:gd name="T3" fmla="*/ 2147483647 h 264"/>
              <a:gd name="T4" fmla="*/ 2147483647 w 162"/>
              <a:gd name="T5" fmla="*/ 2147483647 h 264"/>
              <a:gd name="T6" fmla="*/ 2147483647 w 162"/>
              <a:gd name="T7" fmla="*/ 2147483647 h 264"/>
              <a:gd name="T8" fmla="*/ 2147483647 w 162"/>
              <a:gd name="T9" fmla="*/ 2147483647 h 264"/>
              <a:gd name="T10" fmla="*/ 2147483647 w 162"/>
              <a:gd name="T11" fmla="*/ 2147483647 h 264"/>
              <a:gd name="T12" fmla="*/ 2147483647 w 162"/>
              <a:gd name="T13" fmla="*/ 2147483647 h 264"/>
              <a:gd name="T14" fmla="*/ 2147483647 w 162"/>
              <a:gd name="T15" fmla="*/ 2147483647 h 264"/>
              <a:gd name="T16" fmla="*/ 2147483647 w 162"/>
              <a:gd name="T17" fmla="*/ 2147483647 h 264"/>
              <a:gd name="T18" fmla="*/ 2147483647 w 162"/>
              <a:gd name="T19" fmla="*/ 2147483647 h 264"/>
              <a:gd name="T20" fmla="*/ 2147483647 w 162"/>
              <a:gd name="T21" fmla="*/ 2147483647 h 264"/>
              <a:gd name="T22" fmla="*/ 2147483647 w 162"/>
              <a:gd name="T23" fmla="*/ 2147483647 h 264"/>
              <a:gd name="T24" fmla="*/ 2147483647 w 162"/>
              <a:gd name="T25" fmla="*/ 2147483647 h 264"/>
              <a:gd name="T26" fmla="*/ 2147483647 w 162"/>
              <a:gd name="T27" fmla="*/ 2147483647 h 264"/>
              <a:gd name="T28" fmla="*/ 2147483647 w 162"/>
              <a:gd name="T29" fmla="*/ 2147483647 h 264"/>
              <a:gd name="T30" fmla="*/ 2147483647 w 162"/>
              <a:gd name="T31" fmla="*/ 2147483647 h 264"/>
              <a:gd name="T32" fmla="*/ 2147483647 w 162"/>
              <a:gd name="T33" fmla="*/ 2147483647 h 264"/>
              <a:gd name="T34" fmla="*/ 2147483647 w 162"/>
              <a:gd name="T35" fmla="*/ 2147483647 h 264"/>
              <a:gd name="T36" fmla="*/ 2147483647 w 162"/>
              <a:gd name="T37" fmla="*/ 2147483647 h 264"/>
              <a:gd name="T38" fmla="*/ 2147483647 w 162"/>
              <a:gd name="T39" fmla="*/ 2147483647 h 264"/>
              <a:gd name="T40" fmla="*/ 2147483647 w 162"/>
              <a:gd name="T41" fmla="*/ 2147483647 h 264"/>
              <a:gd name="T42" fmla="*/ 0 w 162"/>
              <a:gd name="T43" fmla="*/ 2147483647 h 264"/>
              <a:gd name="T44" fmla="*/ 0 w 162"/>
              <a:gd name="T45" fmla="*/ 2147483647 h 264"/>
              <a:gd name="T46" fmla="*/ 2147483647 w 162"/>
              <a:gd name="T47" fmla="*/ 2147483647 h 264"/>
              <a:gd name="T48" fmla="*/ 2147483647 w 162"/>
              <a:gd name="T49" fmla="*/ 2147483647 h 264"/>
              <a:gd name="T50" fmla="*/ 2147483647 w 162"/>
              <a:gd name="T51" fmla="*/ 2147483647 h 264"/>
              <a:gd name="T52" fmla="*/ 2147483647 w 162"/>
              <a:gd name="T53" fmla="*/ 2147483647 h 264"/>
              <a:gd name="T54" fmla="*/ 2147483647 w 162"/>
              <a:gd name="T55" fmla="*/ 2147483647 h 264"/>
              <a:gd name="T56" fmla="*/ 2147483647 w 162"/>
              <a:gd name="T57" fmla="*/ 2147483647 h 264"/>
              <a:gd name="T58" fmla="*/ 2147483647 w 162"/>
              <a:gd name="T59" fmla="*/ 2147483647 h 264"/>
              <a:gd name="T60" fmla="*/ 2147483647 w 162"/>
              <a:gd name="T61" fmla="*/ 2147483647 h 264"/>
              <a:gd name="T62" fmla="*/ 2147483647 w 162"/>
              <a:gd name="T63" fmla="*/ 2147483647 h 264"/>
              <a:gd name="T64" fmla="*/ 2147483647 w 162"/>
              <a:gd name="T65" fmla="*/ 2147483647 h 264"/>
              <a:gd name="T66" fmla="*/ 2147483647 w 162"/>
              <a:gd name="T67" fmla="*/ 2147483647 h 264"/>
              <a:gd name="T68" fmla="*/ 2147483647 w 162"/>
              <a:gd name="T69" fmla="*/ 2147483647 h 264"/>
              <a:gd name="T70" fmla="*/ 2147483647 w 162"/>
              <a:gd name="T71" fmla="*/ 2147483647 h 264"/>
              <a:gd name="T72" fmla="*/ 2147483647 w 162"/>
              <a:gd name="T73" fmla="*/ 2147483647 h 2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
              <a:gd name="T112" fmla="*/ 0 h 264"/>
              <a:gd name="T113" fmla="*/ 162 w 162"/>
              <a:gd name="T114" fmla="*/ 264 h 2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 h="264">
                <a:moveTo>
                  <a:pt x="24" y="23"/>
                </a:moveTo>
                <a:lnTo>
                  <a:pt x="27" y="21"/>
                </a:lnTo>
                <a:lnTo>
                  <a:pt x="33" y="19"/>
                </a:lnTo>
                <a:lnTo>
                  <a:pt x="41" y="27"/>
                </a:lnTo>
                <a:lnTo>
                  <a:pt x="47" y="30"/>
                </a:lnTo>
                <a:lnTo>
                  <a:pt x="66" y="28"/>
                </a:lnTo>
                <a:lnTo>
                  <a:pt x="83" y="27"/>
                </a:lnTo>
                <a:lnTo>
                  <a:pt x="87" y="27"/>
                </a:lnTo>
                <a:lnTo>
                  <a:pt x="87" y="25"/>
                </a:lnTo>
                <a:lnTo>
                  <a:pt x="87" y="21"/>
                </a:lnTo>
                <a:lnTo>
                  <a:pt x="102" y="19"/>
                </a:lnTo>
                <a:lnTo>
                  <a:pt x="121" y="15"/>
                </a:lnTo>
                <a:lnTo>
                  <a:pt x="131" y="13"/>
                </a:lnTo>
                <a:lnTo>
                  <a:pt x="139" y="9"/>
                </a:lnTo>
                <a:lnTo>
                  <a:pt x="146" y="5"/>
                </a:lnTo>
                <a:lnTo>
                  <a:pt x="152" y="0"/>
                </a:lnTo>
                <a:lnTo>
                  <a:pt x="156" y="5"/>
                </a:lnTo>
                <a:lnTo>
                  <a:pt x="160" y="11"/>
                </a:lnTo>
                <a:lnTo>
                  <a:pt x="162" y="15"/>
                </a:lnTo>
                <a:lnTo>
                  <a:pt x="162" y="21"/>
                </a:lnTo>
                <a:lnTo>
                  <a:pt x="162" y="36"/>
                </a:lnTo>
                <a:lnTo>
                  <a:pt x="158" y="50"/>
                </a:lnTo>
                <a:lnTo>
                  <a:pt x="152" y="63"/>
                </a:lnTo>
                <a:lnTo>
                  <a:pt x="146" y="74"/>
                </a:lnTo>
                <a:lnTo>
                  <a:pt x="135" y="99"/>
                </a:lnTo>
                <a:lnTo>
                  <a:pt x="123" y="122"/>
                </a:lnTo>
                <a:lnTo>
                  <a:pt x="118" y="140"/>
                </a:lnTo>
                <a:lnTo>
                  <a:pt x="110" y="153"/>
                </a:lnTo>
                <a:lnTo>
                  <a:pt x="100" y="167"/>
                </a:lnTo>
                <a:lnTo>
                  <a:pt x="91" y="178"/>
                </a:lnTo>
                <a:lnTo>
                  <a:pt x="77" y="188"/>
                </a:lnTo>
                <a:lnTo>
                  <a:pt x="62" y="199"/>
                </a:lnTo>
                <a:lnTo>
                  <a:pt x="54" y="205"/>
                </a:lnTo>
                <a:lnTo>
                  <a:pt x="48" y="211"/>
                </a:lnTo>
                <a:lnTo>
                  <a:pt x="43" y="216"/>
                </a:lnTo>
                <a:lnTo>
                  <a:pt x="39" y="222"/>
                </a:lnTo>
                <a:lnTo>
                  <a:pt x="35" y="228"/>
                </a:lnTo>
                <a:lnTo>
                  <a:pt x="29" y="234"/>
                </a:lnTo>
                <a:lnTo>
                  <a:pt x="24" y="236"/>
                </a:lnTo>
                <a:lnTo>
                  <a:pt x="18" y="239"/>
                </a:lnTo>
                <a:lnTo>
                  <a:pt x="8" y="251"/>
                </a:lnTo>
                <a:lnTo>
                  <a:pt x="0" y="264"/>
                </a:lnTo>
                <a:lnTo>
                  <a:pt x="0" y="186"/>
                </a:lnTo>
                <a:lnTo>
                  <a:pt x="2" y="176"/>
                </a:lnTo>
                <a:lnTo>
                  <a:pt x="10" y="165"/>
                </a:lnTo>
                <a:lnTo>
                  <a:pt x="20" y="161"/>
                </a:lnTo>
                <a:lnTo>
                  <a:pt x="31" y="157"/>
                </a:lnTo>
                <a:lnTo>
                  <a:pt x="35" y="151"/>
                </a:lnTo>
                <a:lnTo>
                  <a:pt x="39" y="144"/>
                </a:lnTo>
                <a:lnTo>
                  <a:pt x="50" y="142"/>
                </a:lnTo>
                <a:lnTo>
                  <a:pt x="62" y="142"/>
                </a:lnTo>
                <a:lnTo>
                  <a:pt x="66" y="140"/>
                </a:lnTo>
                <a:lnTo>
                  <a:pt x="70" y="136"/>
                </a:lnTo>
                <a:lnTo>
                  <a:pt x="71" y="132"/>
                </a:lnTo>
                <a:lnTo>
                  <a:pt x="73" y="128"/>
                </a:lnTo>
                <a:lnTo>
                  <a:pt x="91" y="107"/>
                </a:lnTo>
                <a:lnTo>
                  <a:pt x="114" y="84"/>
                </a:lnTo>
                <a:lnTo>
                  <a:pt x="94" y="80"/>
                </a:lnTo>
                <a:lnTo>
                  <a:pt x="81" y="76"/>
                </a:lnTo>
                <a:lnTo>
                  <a:pt x="68" y="73"/>
                </a:lnTo>
                <a:lnTo>
                  <a:pt x="54" y="69"/>
                </a:lnTo>
                <a:lnTo>
                  <a:pt x="47" y="65"/>
                </a:lnTo>
                <a:lnTo>
                  <a:pt x="37" y="55"/>
                </a:lnTo>
                <a:lnTo>
                  <a:pt x="31" y="50"/>
                </a:lnTo>
                <a:lnTo>
                  <a:pt x="25" y="42"/>
                </a:lnTo>
                <a:lnTo>
                  <a:pt x="22" y="34"/>
                </a:lnTo>
                <a:lnTo>
                  <a:pt x="20" y="25"/>
                </a:lnTo>
                <a:lnTo>
                  <a:pt x="18" y="28"/>
                </a:lnTo>
                <a:lnTo>
                  <a:pt x="24" y="23"/>
                </a:lnTo>
                <a:close/>
              </a:path>
            </a:pathLst>
          </a:custGeom>
          <a:solidFill>
            <a:srgbClr val="FFCC66"/>
          </a:solidFill>
          <a:ln w="0">
            <a:solidFill>
              <a:srgbClr val="6600FF"/>
            </a:solidFill>
            <a:round/>
            <a:headEnd/>
            <a:tailEnd/>
          </a:ln>
        </p:spPr>
        <p:txBody>
          <a:bodyPr/>
          <a:lstStyle/>
          <a:p>
            <a:endParaRPr lang="it-IT"/>
          </a:p>
        </p:txBody>
      </p:sp>
      <p:sp>
        <p:nvSpPr>
          <p:cNvPr id="15878" name="Freeform 849"/>
          <p:cNvSpPr>
            <a:spLocks noChangeAspect="1"/>
          </p:cNvSpPr>
          <p:nvPr/>
        </p:nvSpPr>
        <p:spPr bwMode="auto">
          <a:xfrm>
            <a:off x="5292725" y="3881438"/>
            <a:ext cx="41275" cy="47625"/>
          </a:xfrm>
          <a:custGeom>
            <a:avLst/>
            <a:gdLst>
              <a:gd name="T0" fmla="*/ 2147483647 w 25"/>
              <a:gd name="T1" fmla="*/ 0 h 29"/>
              <a:gd name="T2" fmla="*/ 2147483647 w 25"/>
              <a:gd name="T3" fmla="*/ 0 h 29"/>
              <a:gd name="T4" fmla="*/ 2147483647 w 25"/>
              <a:gd name="T5" fmla="*/ 0 h 29"/>
              <a:gd name="T6" fmla="*/ 0 w 25"/>
              <a:gd name="T7" fmla="*/ 2147483647 h 29"/>
              <a:gd name="T8" fmla="*/ 0 w 25"/>
              <a:gd name="T9" fmla="*/ 2147483647 h 29"/>
              <a:gd name="T10" fmla="*/ 0 w 25"/>
              <a:gd name="T11" fmla="*/ 2147483647 h 29"/>
              <a:gd name="T12" fmla="*/ 2147483647 w 25"/>
              <a:gd name="T13" fmla="*/ 2147483647 h 29"/>
              <a:gd name="T14" fmla="*/ 2147483647 w 25"/>
              <a:gd name="T15" fmla="*/ 2147483647 h 29"/>
              <a:gd name="T16" fmla="*/ 2147483647 w 25"/>
              <a:gd name="T17" fmla="*/ 2147483647 h 29"/>
              <a:gd name="T18" fmla="*/ 2147483647 w 25"/>
              <a:gd name="T19" fmla="*/ 2147483647 h 29"/>
              <a:gd name="T20" fmla="*/ 2147483647 w 25"/>
              <a:gd name="T21" fmla="*/ 2147483647 h 29"/>
              <a:gd name="T22" fmla="*/ 2147483647 w 25"/>
              <a:gd name="T23" fmla="*/ 2147483647 h 29"/>
              <a:gd name="T24" fmla="*/ 2147483647 w 25"/>
              <a:gd name="T25" fmla="*/ 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9"/>
              <a:gd name="T41" fmla="*/ 25 w 25"/>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9">
                <a:moveTo>
                  <a:pt x="20" y="0"/>
                </a:moveTo>
                <a:lnTo>
                  <a:pt x="12" y="0"/>
                </a:lnTo>
                <a:lnTo>
                  <a:pt x="4" y="0"/>
                </a:lnTo>
                <a:lnTo>
                  <a:pt x="0" y="11"/>
                </a:lnTo>
                <a:lnTo>
                  <a:pt x="0" y="23"/>
                </a:lnTo>
                <a:lnTo>
                  <a:pt x="0" y="27"/>
                </a:lnTo>
                <a:lnTo>
                  <a:pt x="2" y="29"/>
                </a:lnTo>
                <a:lnTo>
                  <a:pt x="4" y="29"/>
                </a:lnTo>
                <a:lnTo>
                  <a:pt x="6" y="29"/>
                </a:lnTo>
                <a:lnTo>
                  <a:pt x="12" y="29"/>
                </a:lnTo>
                <a:lnTo>
                  <a:pt x="14" y="29"/>
                </a:lnTo>
                <a:lnTo>
                  <a:pt x="25" y="21"/>
                </a:lnTo>
                <a:lnTo>
                  <a:pt x="20" y="0"/>
                </a:lnTo>
                <a:close/>
              </a:path>
            </a:pathLst>
          </a:custGeom>
          <a:solidFill>
            <a:srgbClr val="FFCC66"/>
          </a:solidFill>
          <a:ln w="9525">
            <a:solidFill>
              <a:srgbClr val="6600FF"/>
            </a:solidFill>
            <a:round/>
            <a:headEnd/>
            <a:tailEnd/>
          </a:ln>
        </p:spPr>
        <p:txBody>
          <a:bodyPr/>
          <a:lstStyle/>
          <a:p>
            <a:endParaRPr lang="it-IT"/>
          </a:p>
        </p:txBody>
      </p:sp>
      <p:sp>
        <p:nvSpPr>
          <p:cNvPr id="15879" name="Freeform 850"/>
          <p:cNvSpPr>
            <a:spLocks noChangeAspect="1"/>
          </p:cNvSpPr>
          <p:nvPr/>
        </p:nvSpPr>
        <p:spPr bwMode="auto">
          <a:xfrm>
            <a:off x="5292725" y="3881438"/>
            <a:ext cx="41275" cy="47625"/>
          </a:xfrm>
          <a:custGeom>
            <a:avLst/>
            <a:gdLst>
              <a:gd name="T0" fmla="*/ 2147483647 w 25"/>
              <a:gd name="T1" fmla="*/ 0 h 29"/>
              <a:gd name="T2" fmla="*/ 2147483647 w 25"/>
              <a:gd name="T3" fmla="*/ 0 h 29"/>
              <a:gd name="T4" fmla="*/ 2147483647 w 25"/>
              <a:gd name="T5" fmla="*/ 0 h 29"/>
              <a:gd name="T6" fmla="*/ 0 w 25"/>
              <a:gd name="T7" fmla="*/ 2147483647 h 29"/>
              <a:gd name="T8" fmla="*/ 0 w 25"/>
              <a:gd name="T9" fmla="*/ 2147483647 h 29"/>
              <a:gd name="T10" fmla="*/ 0 w 25"/>
              <a:gd name="T11" fmla="*/ 2147483647 h 29"/>
              <a:gd name="T12" fmla="*/ 2147483647 w 25"/>
              <a:gd name="T13" fmla="*/ 2147483647 h 29"/>
              <a:gd name="T14" fmla="*/ 2147483647 w 25"/>
              <a:gd name="T15" fmla="*/ 2147483647 h 29"/>
              <a:gd name="T16" fmla="*/ 2147483647 w 25"/>
              <a:gd name="T17" fmla="*/ 2147483647 h 29"/>
              <a:gd name="T18" fmla="*/ 2147483647 w 25"/>
              <a:gd name="T19" fmla="*/ 2147483647 h 29"/>
              <a:gd name="T20" fmla="*/ 2147483647 w 25"/>
              <a:gd name="T21" fmla="*/ 2147483647 h 29"/>
              <a:gd name="T22" fmla="*/ 2147483647 w 25"/>
              <a:gd name="T23" fmla="*/ 2147483647 h 29"/>
              <a:gd name="T24" fmla="*/ 2147483647 w 25"/>
              <a:gd name="T25" fmla="*/ 2147483647 h 29"/>
              <a:gd name="T26" fmla="*/ 2147483647 w 25"/>
              <a:gd name="T27" fmla="*/ 0 h 29"/>
              <a:gd name="T28" fmla="*/ 2147483647 w 2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29"/>
              <a:gd name="T47" fmla="*/ 25 w 2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29">
                <a:moveTo>
                  <a:pt x="20" y="0"/>
                </a:moveTo>
                <a:lnTo>
                  <a:pt x="12" y="0"/>
                </a:lnTo>
                <a:lnTo>
                  <a:pt x="4" y="0"/>
                </a:lnTo>
                <a:lnTo>
                  <a:pt x="0" y="11"/>
                </a:lnTo>
                <a:lnTo>
                  <a:pt x="0" y="23"/>
                </a:lnTo>
                <a:lnTo>
                  <a:pt x="0" y="27"/>
                </a:lnTo>
                <a:lnTo>
                  <a:pt x="2" y="29"/>
                </a:lnTo>
                <a:lnTo>
                  <a:pt x="4" y="29"/>
                </a:lnTo>
                <a:lnTo>
                  <a:pt x="6" y="29"/>
                </a:lnTo>
                <a:lnTo>
                  <a:pt x="12" y="29"/>
                </a:lnTo>
                <a:lnTo>
                  <a:pt x="14" y="29"/>
                </a:lnTo>
                <a:lnTo>
                  <a:pt x="25" y="21"/>
                </a:lnTo>
                <a:lnTo>
                  <a:pt x="20" y="0"/>
                </a:lnTo>
                <a:close/>
              </a:path>
            </a:pathLst>
          </a:custGeom>
          <a:solidFill>
            <a:srgbClr val="FFCC66"/>
          </a:solidFill>
          <a:ln w="0">
            <a:solidFill>
              <a:srgbClr val="6600FF"/>
            </a:solidFill>
            <a:round/>
            <a:headEnd/>
            <a:tailEnd/>
          </a:ln>
        </p:spPr>
        <p:txBody>
          <a:bodyPr/>
          <a:lstStyle/>
          <a:p>
            <a:endParaRPr lang="it-IT"/>
          </a:p>
        </p:txBody>
      </p:sp>
      <p:sp>
        <p:nvSpPr>
          <p:cNvPr id="15880" name="Freeform 851"/>
          <p:cNvSpPr>
            <a:spLocks noChangeAspect="1"/>
          </p:cNvSpPr>
          <p:nvPr/>
        </p:nvSpPr>
        <p:spPr bwMode="auto">
          <a:xfrm>
            <a:off x="5054600" y="3783013"/>
            <a:ext cx="423863" cy="395287"/>
          </a:xfrm>
          <a:custGeom>
            <a:avLst/>
            <a:gdLst>
              <a:gd name="T0" fmla="*/ 2147483647 w 250"/>
              <a:gd name="T1" fmla="*/ 2147483647 h 234"/>
              <a:gd name="T2" fmla="*/ 2147483647 w 250"/>
              <a:gd name="T3" fmla="*/ 2147483647 h 234"/>
              <a:gd name="T4" fmla="*/ 2147483647 w 250"/>
              <a:gd name="T5" fmla="*/ 2147483647 h 234"/>
              <a:gd name="T6" fmla="*/ 2147483647 w 250"/>
              <a:gd name="T7" fmla="*/ 0 h 234"/>
              <a:gd name="T8" fmla="*/ 2147483647 w 250"/>
              <a:gd name="T9" fmla="*/ 2147483647 h 234"/>
              <a:gd name="T10" fmla="*/ 2147483647 w 250"/>
              <a:gd name="T11" fmla="*/ 2147483647 h 234"/>
              <a:gd name="T12" fmla="*/ 2147483647 w 250"/>
              <a:gd name="T13" fmla="*/ 2147483647 h 234"/>
              <a:gd name="T14" fmla="*/ 2147483647 w 250"/>
              <a:gd name="T15" fmla="*/ 2147483647 h 234"/>
              <a:gd name="T16" fmla="*/ 2147483647 w 250"/>
              <a:gd name="T17" fmla="*/ 2147483647 h 234"/>
              <a:gd name="T18" fmla="*/ 2147483647 w 250"/>
              <a:gd name="T19" fmla="*/ 2147483647 h 234"/>
              <a:gd name="T20" fmla="*/ 2147483647 w 250"/>
              <a:gd name="T21" fmla="*/ 2147483647 h 234"/>
              <a:gd name="T22" fmla="*/ 2147483647 w 250"/>
              <a:gd name="T23" fmla="*/ 2147483647 h 234"/>
              <a:gd name="T24" fmla="*/ 2147483647 w 250"/>
              <a:gd name="T25" fmla="*/ 2147483647 h 234"/>
              <a:gd name="T26" fmla="*/ 2147483647 w 250"/>
              <a:gd name="T27" fmla="*/ 2147483647 h 234"/>
              <a:gd name="T28" fmla="*/ 2147483647 w 250"/>
              <a:gd name="T29" fmla="*/ 2147483647 h 234"/>
              <a:gd name="T30" fmla="*/ 2147483647 w 250"/>
              <a:gd name="T31" fmla="*/ 2147483647 h 234"/>
              <a:gd name="T32" fmla="*/ 2147483647 w 250"/>
              <a:gd name="T33" fmla="*/ 2147483647 h 234"/>
              <a:gd name="T34" fmla="*/ 2147483647 w 250"/>
              <a:gd name="T35" fmla="*/ 2147483647 h 234"/>
              <a:gd name="T36" fmla="*/ 2147483647 w 250"/>
              <a:gd name="T37" fmla="*/ 2147483647 h 234"/>
              <a:gd name="T38" fmla="*/ 2147483647 w 250"/>
              <a:gd name="T39" fmla="*/ 2147483647 h 234"/>
              <a:gd name="T40" fmla="*/ 2147483647 w 250"/>
              <a:gd name="T41" fmla="*/ 2147483647 h 234"/>
              <a:gd name="T42" fmla="*/ 2147483647 w 250"/>
              <a:gd name="T43" fmla="*/ 2147483647 h 234"/>
              <a:gd name="T44" fmla="*/ 2147483647 w 250"/>
              <a:gd name="T45" fmla="*/ 2147483647 h 234"/>
              <a:gd name="T46" fmla="*/ 2147483647 w 250"/>
              <a:gd name="T47" fmla="*/ 2147483647 h 234"/>
              <a:gd name="T48" fmla="*/ 2147483647 w 250"/>
              <a:gd name="T49" fmla="*/ 2147483647 h 234"/>
              <a:gd name="T50" fmla="*/ 2147483647 w 250"/>
              <a:gd name="T51" fmla="*/ 2147483647 h 234"/>
              <a:gd name="T52" fmla="*/ 2147483647 w 250"/>
              <a:gd name="T53" fmla="*/ 2147483647 h 234"/>
              <a:gd name="T54" fmla="*/ 2147483647 w 250"/>
              <a:gd name="T55" fmla="*/ 2147483647 h 234"/>
              <a:gd name="T56" fmla="*/ 2147483647 w 250"/>
              <a:gd name="T57" fmla="*/ 2147483647 h 234"/>
              <a:gd name="T58" fmla="*/ 2147483647 w 250"/>
              <a:gd name="T59" fmla="*/ 2147483647 h 234"/>
              <a:gd name="T60" fmla="*/ 2147483647 w 250"/>
              <a:gd name="T61" fmla="*/ 2147483647 h 234"/>
              <a:gd name="T62" fmla="*/ 2147483647 w 250"/>
              <a:gd name="T63" fmla="*/ 2147483647 h 234"/>
              <a:gd name="T64" fmla="*/ 2147483647 w 250"/>
              <a:gd name="T65" fmla="*/ 2147483647 h 234"/>
              <a:gd name="T66" fmla="*/ 2147483647 w 250"/>
              <a:gd name="T67" fmla="*/ 2147483647 h 234"/>
              <a:gd name="T68" fmla="*/ 2147483647 w 250"/>
              <a:gd name="T69" fmla="*/ 2147483647 h 234"/>
              <a:gd name="T70" fmla="*/ 2147483647 w 250"/>
              <a:gd name="T71" fmla="*/ 2147483647 h 234"/>
              <a:gd name="T72" fmla="*/ 2147483647 w 250"/>
              <a:gd name="T73" fmla="*/ 2147483647 h 234"/>
              <a:gd name="T74" fmla="*/ 2147483647 w 250"/>
              <a:gd name="T75" fmla="*/ 2147483647 h 234"/>
              <a:gd name="T76" fmla="*/ 2147483647 w 250"/>
              <a:gd name="T77" fmla="*/ 2147483647 h 234"/>
              <a:gd name="T78" fmla="*/ 0 w 250"/>
              <a:gd name="T79" fmla="*/ 2147483647 h 234"/>
              <a:gd name="T80" fmla="*/ 0 w 250"/>
              <a:gd name="T81" fmla="*/ 2147483647 h 234"/>
              <a:gd name="T82" fmla="*/ 2147483647 w 250"/>
              <a:gd name="T83" fmla="*/ 2147483647 h 234"/>
              <a:gd name="T84" fmla="*/ 2147483647 w 250"/>
              <a:gd name="T85" fmla="*/ 2147483647 h 234"/>
              <a:gd name="T86" fmla="*/ 2147483647 w 250"/>
              <a:gd name="T87" fmla="*/ 2147483647 h 234"/>
              <a:gd name="T88" fmla="*/ 2147483647 w 250"/>
              <a:gd name="T89" fmla="*/ 2147483647 h 234"/>
              <a:gd name="T90" fmla="*/ 2147483647 w 250"/>
              <a:gd name="T91" fmla="*/ 2147483647 h 234"/>
              <a:gd name="T92" fmla="*/ 2147483647 w 250"/>
              <a:gd name="T93" fmla="*/ 2147483647 h 234"/>
              <a:gd name="T94" fmla="*/ 2147483647 w 250"/>
              <a:gd name="T95" fmla="*/ 2147483647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0"/>
              <a:gd name="T145" fmla="*/ 0 h 234"/>
              <a:gd name="T146" fmla="*/ 250 w 250"/>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0" h="234">
                <a:moveTo>
                  <a:pt x="52" y="10"/>
                </a:moveTo>
                <a:lnTo>
                  <a:pt x="52" y="12"/>
                </a:lnTo>
                <a:lnTo>
                  <a:pt x="52" y="14"/>
                </a:lnTo>
                <a:lnTo>
                  <a:pt x="56" y="14"/>
                </a:lnTo>
                <a:lnTo>
                  <a:pt x="58" y="12"/>
                </a:lnTo>
                <a:lnTo>
                  <a:pt x="64" y="8"/>
                </a:lnTo>
                <a:lnTo>
                  <a:pt x="67" y="6"/>
                </a:lnTo>
                <a:lnTo>
                  <a:pt x="71" y="0"/>
                </a:lnTo>
                <a:lnTo>
                  <a:pt x="75" y="2"/>
                </a:lnTo>
                <a:lnTo>
                  <a:pt x="81" y="6"/>
                </a:lnTo>
                <a:lnTo>
                  <a:pt x="89" y="10"/>
                </a:lnTo>
                <a:lnTo>
                  <a:pt x="96" y="12"/>
                </a:lnTo>
                <a:lnTo>
                  <a:pt x="104" y="18"/>
                </a:lnTo>
                <a:lnTo>
                  <a:pt x="112" y="23"/>
                </a:lnTo>
                <a:lnTo>
                  <a:pt x="115" y="25"/>
                </a:lnTo>
                <a:lnTo>
                  <a:pt x="119" y="29"/>
                </a:lnTo>
                <a:lnTo>
                  <a:pt x="123" y="31"/>
                </a:lnTo>
                <a:lnTo>
                  <a:pt x="125" y="33"/>
                </a:lnTo>
                <a:lnTo>
                  <a:pt x="127" y="35"/>
                </a:lnTo>
                <a:lnTo>
                  <a:pt x="129" y="39"/>
                </a:lnTo>
                <a:lnTo>
                  <a:pt x="131" y="44"/>
                </a:lnTo>
                <a:lnTo>
                  <a:pt x="133" y="48"/>
                </a:lnTo>
                <a:lnTo>
                  <a:pt x="140" y="52"/>
                </a:lnTo>
                <a:lnTo>
                  <a:pt x="148" y="58"/>
                </a:lnTo>
                <a:lnTo>
                  <a:pt x="148" y="56"/>
                </a:lnTo>
                <a:lnTo>
                  <a:pt x="144" y="60"/>
                </a:lnTo>
                <a:lnTo>
                  <a:pt x="140" y="66"/>
                </a:lnTo>
                <a:lnTo>
                  <a:pt x="140" y="71"/>
                </a:lnTo>
                <a:lnTo>
                  <a:pt x="140" y="79"/>
                </a:lnTo>
                <a:lnTo>
                  <a:pt x="140" y="83"/>
                </a:lnTo>
                <a:lnTo>
                  <a:pt x="142" y="85"/>
                </a:lnTo>
                <a:lnTo>
                  <a:pt x="144" y="87"/>
                </a:lnTo>
                <a:lnTo>
                  <a:pt x="146" y="87"/>
                </a:lnTo>
                <a:lnTo>
                  <a:pt x="152" y="87"/>
                </a:lnTo>
                <a:lnTo>
                  <a:pt x="154" y="85"/>
                </a:lnTo>
                <a:lnTo>
                  <a:pt x="158" y="94"/>
                </a:lnTo>
                <a:lnTo>
                  <a:pt x="161" y="102"/>
                </a:lnTo>
                <a:lnTo>
                  <a:pt x="167" y="110"/>
                </a:lnTo>
                <a:lnTo>
                  <a:pt x="173" y="117"/>
                </a:lnTo>
                <a:lnTo>
                  <a:pt x="184" y="125"/>
                </a:lnTo>
                <a:lnTo>
                  <a:pt x="192" y="131"/>
                </a:lnTo>
                <a:lnTo>
                  <a:pt x="206" y="135"/>
                </a:lnTo>
                <a:lnTo>
                  <a:pt x="217" y="138"/>
                </a:lnTo>
                <a:lnTo>
                  <a:pt x="230" y="142"/>
                </a:lnTo>
                <a:lnTo>
                  <a:pt x="250" y="146"/>
                </a:lnTo>
                <a:lnTo>
                  <a:pt x="227" y="167"/>
                </a:lnTo>
                <a:lnTo>
                  <a:pt x="209" y="188"/>
                </a:lnTo>
                <a:lnTo>
                  <a:pt x="207" y="196"/>
                </a:lnTo>
                <a:lnTo>
                  <a:pt x="206" y="200"/>
                </a:lnTo>
                <a:lnTo>
                  <a:pt x="202" y="204"/>
                </a:lnTo>
                <a:lnTo>
                  <a:pt x="198" y="204"/>
                </a:lnTo>
                <a:lnTo>
                  <a:pt x="190" y="206"/>
                </a:lnTo>
                <a:lnTo>
                  <a:pt x="179" y="206"/>
                </a:lnTo>
                <a:lnTo>
                  <a:pt x="171" y="213"/>
                </a:lnTo>
                <a:lnTo>
                  <a:pt x="165" y="219"/>
                </a:lnTo>
                <a:lnTo>
                  <a:pt x="156" y="221"/>
                </a:lnTo>
                <a:lnTo>
                  <a:pt x="148" y="227"/>
                </a:lnTo>
                <a:lnTo>
                  <a:pt x="138" y="223"/>
                </a:lnTo>
                <a:lnTo>
                  <a:pt x="129" y="221"/>
                </a:lnTo>
                <a:lnTo>
                  <a:pt x="119" y="229"/>
                </a:lnTo>
                <a:lnTo>
                  <a:pt x="108" y="234"/>
                </a:lnTo>
                <a:lnTo>
                  <a:pt x="87" y="227"/>
                </a:lnTo>
                <a:lnTo>
                  <a:pt x="66" y="217"/>
                </a:lnTo>
                <a:lnTo>
                  <a:pt x="52" y="215"/>
                </a:lnTo>
                <a:lnTo>
                  <a:pt x="41" y="213"/>
                </a:lnTo>
                <a:lnTo>
                  <a:pt x="44" y="208"/>
                </a:lnTo>
                <a:lnTo>
                  <a:pt x="44" y="204"/>
                </a:lnTo>
                <a:lnTo>
                  <a:pt x="44" y="202"/>
                </a:lnTo>
                <a:lnTo>
                  <a:pt x="41" y="196"/>
                </a:lnTo>
                <a:lnTo>
                  <a:pt x="37" y="196"/>
                </a:lnTo>
                <a:lnTo>
                  <a:pt x="33" y="194"/>
                </a:lnTo>
                <a:lnTo>
                  <a:pt x="31" y="190"/>
                </a:lnTo>
                <a:lnTo>
                  <a:pt x="29" y="188"/>
                </a:lnTo>
                <a:lnTo>
                  <a:pt x="27" y="181"/>
                </a:lnTo>
                <a:lnTo>
                  <a:pt x="25" y="173"/>
                </a:lnTo>
                <a:lnTo>
                  <a:pt x="18" y="162"/>
                </a:lnTo>
                <a:lnTo>
                  <a:pt x="10" y="154"/>
                </a:lnTo>
                <a:lnTo>
                  <a:pt x="4" y="156"/>
                </a:lnTo>
                <a:lnTo>
                  <a:pt x="0" y="154"/>
                </a:lnTo>
                <a:lnTo>
                  <a:pt x="0" y="150"/>
                </a:lnTo>
                <a:lnTo>
                  <a:pt x="0" y="144"/>
                </a:lnTo>
                <a:lnTo>
                  <a:pt x="2" y="140"/>
                </a:lnTo>
                <a:lnTo>
                  <a:pt x="6" y="137"/>
                </a:lnTo>
                <a:lnTo>
                  <a:pt x="10" y="135"/>
                </a:lnTo>
                <a:lnTo>
                  <a:pt x="14" y="135"/>
                </a:lnTo>
                <a:lnTo>
                  <a:pt x="19" y="104"/>
                </a:lnTo>
                <a:lnTo>
                  <a:pt x="25" y="89"/>
                </a:lnTo>
                <a:lnTo>
                  <a:pt x="29" y="85"/>
                </a:lnTo>
                <a:lnTo>
                  <a:pt x="31" y="85"/>
                </a:lnTo>
                <a:lnTo>
                  <a:pt x="31" y="77"/>
                </a:lnTo>
                <a:lnTo>
                  <a:pt x="33" y="71"/>
                </a:lnTo>
                <a:lnTo>
                  <a:pt x="35" y="68"/>
                </a:lnTo>
                <a:lnTo>
                  <a:pt x="39" y="64"/>
                </a:lnTo>
                <a:lnTo>
                  <a:pt x="44" y="58"/>
                </a:lnTo>
                <a:lnTo>
                  <a:pt x="50" y="52"/>
                </a:lnTo>
                <a:lnTo>
                  <a:pt x="52" y="10"/>
                </a:lnTo>
                <a:close/>
              </a:path>
            </a:pathLst>
          </a:custGeom>
          <a:solidFill>
            <a:srgbClr val="FFCC66"/>
          </a:solidFill>
          <a:ln w="9525">
            <a:noFill/>
            <a:round/>
            <a:headEnd/>
            <a:tailEnd/>
          </a:ln>
        </p:spPr>
        <p:txBody>
          <a:bodyPr/>
          <a:lstStyle/>
          <a:p>
            <a:endParaRPr lang="it-IT"/>
          </a:p>
        </p:txBody>
      </p:sp>
      <p:sp>
        <p:nvSpPr>
          <p:cNvPr id="15881" name="Freeform 852"/>
          <p:cNvSpPr>
            <a:spLocks noChangeAspect="1"/>
          </p:cNvSpPr>
          <p:nvPr/>
        </p:nvSpPr>
        <p:spPr bwMode="auto">
          <a:xfrm>
            <a:off x="5054600" y="3783013"/>
            <a:ext cx="423863" cy="395287"/>
          </a:xfrm>
          <a:custGeom>
            <a:avLst/>
            <a:gdLst>
              <a:gd name="T0" fmla="*/ 2147483647 w 250"/>
              <a:gd name="T1" fmla="*/ 2147483647 h 234"/>
              <a:gd name="T2" fmla="*/ 2147483647 w 250"/>
              <a:gd name="T3" fmla="*/ 2147483647 h 234"/>
              <a:gd name="T4" fmla="*/ 2147483647 w 250"/>
              <a:gd name="T5" fmla="*/ 2147483647 h 234"/>
              <a:gd name="T6" fmla="*/ 2147483647 w 250"/>
              <a:gd name="T7" fmla="*/ 2147483647 h 234"/>
              <a:gd name="T8" fmla="*/ 2147483647 w 250"/>
              <a:gd name="T9" fmla="*/ 0 h 234"/>
              <a:gd name="T10" fmla="*/ 2147483647 w 250"/>
              <a:gd name="T11" fmla="*/ 2147483647 h 234"/>
              <a:gd name="T12" fmla="*/ 2147483647 w 250"/>
              <a:gd name="T13" fmla="*/ 2147483647 h 234"/>
              <a:gd name="T14" fmla="*/ 2147483647 w 250"/>
              <a:gd name="T15" fmla="*/ 2147483647 h 234"/>
              <a:gd name="T16" fmla="*/ 2147483647 w 250"/>
              <a:gd name="T17" fmla="*/ 2147483647 h 234"/>
              <a:gd name="T18" fmla="*/ 2147483647 w 250"/>
              <a:gd name="T19" fmla="*/ 2147483647 h 234"/>
              <a:gd name="T20" fmla="*/ 2147483647 w 250"/>
              <a:gd name="T21" fmla="*/ 2147483647 h 234"/>
              <a:gd name="T22" fmla="*/ 2147483647 w 250"/>
              <a:gd name="T23" fmla="*/ 2147483647 h 234"/>
              <a:gd name="T24" fmla="*/ 2147483647 w 250"/>
              <a:gd name="T25" fmla="*/ 2147483647 h 234"/>
              <a:gd name="T26" fmla="*/ 2147483647 w 250"/>
              <a:gd name="T27" fmla="*/ 2147483647 h 234"/>
              <a:gd name="T28" fmla="*/ 2147483647 w 250"/>
              <a:gd name="T29" fmla="*/ 2147483647 h 234"/>
              <a:gd name="T30" fmla="*/ 2147483647 w 250"/>
              <a:gd name="T31" fmla="*/ 2147483647 h 234"/>
              <a:gd name="T32" fmla="*/ 2147483647 w 250"/>
              <a:gd name="T33" fmla="*/ 2147483647 h 234"/>
              <a:gd name="T34" fmla="*/ 2147483647 w 250"/>
              <a:gd name="T35" fmla="*/ 2147483647 h 234"/>
              <a:gd name="T36" fmla="*/ 2147483647 w 250"/>
              <a:gd name="T37" fmla="*/ 2147483647 h 234"/>
              <a:gd name="T38" fmla="*/ 2147483647 w 250"/>
              <a:gd name="T39" fmla="*/ 2147483647 h 234"/>
              <a:gd name="T40" fmla="*/ 2147483647 w 250"/>
              <a:gd name="T41" fmla="*/ 2147483647 h 234"/>
              <a:gd name="T42" fmla="*/ 2147483647 w 250"/>
              <a:gd name="T43" fmla="*/ 2147483647 h 234"/>
              <a:gd name="T44" fmla="*/ 2147483647 w 250"/>
              <a:gd name="T45" fmla="*/ 2147483647 h 234"/>
              <a:gd name="T46" fmla="*/ 2147483647 w 250"/>
              <a:gd name="T47" fmla="*/ 2147483647 h 234"/>
              <a:gd name="T48" fmla="*/ 2147483647 w 250"/>
              <a:gd name="T49" fmla="*/ 2147483647 h 234"/>
              <a:gd name="T50" fmla="*/ 2147483647 w 250"/>
              <a:gd name="T51" fmla="*/ 2147483647 h 234"/>
              <a:gd name="T52" fmla="*/ 2147483647 w 250"/>
              <a:gd name="T53" fmla="*/ 2147483647 h 234"/>
              <a:gd name="T54" fmla="*/ 2147483647 w 250"/>
              <a:gd name="T55" fmla="*/ 2147483647 h 234"/>
              <a:gd name="T56" fmla="*/ 2147483647 w 250"/>
              <a:gd name="T57" fmla="*/ 2147483647 h 234"/>
              <a:gd name="T58" fmla="*/ 2147483647 w 250"/>
              <a:gd name="T59" fmla="*/ 2147483647 h 234"/>
              <a:gd name="T60" fmla="*/ 2147483647 w 250"/>
              <a:gd name="T61" fmla="*/ 2147483647 h 234"/>
              <a:gd name="T62" fmla="*/ 2147483647 w 250"/>
              <a:gd name="T63" fmla="*/ 2147483647 h 234"/>
              <a:gd name="T64" fmla="*/ 2147483647 w 250"/>
              <a:gd name="T65" fmla="*/ 2147483647 h 234"/>
              <a:gd name="T66" fmla="*/ 2147483647 w 250"/>
              <a:gd name="T67" fmla="*/ 2147483647 h 234"/>
              <a:gd name="T68" fmla="*/ 2147483647 w 250"/>
              <a:gd name="T69" fmla="*/ 2147483647 h 234"/>
              <a:gd name="T70" fmla="*/ 2147483647 w 250"/>
              <a:gd name="T71" fmla="*/ 2147483647 h 234"/>
              <a:gd name="T72" fmla="*/ 2147483647 w 250"/>
              <a:gd name="T73" fmla="*/ 2147483647 h 234"/>
              <a:gd name="T74" fmla="*/ 2147483647 w 250"/>
              <a:gd name="T75" fmla="*/ 2147483647 h 234"/>
              <a:gd name="T76" fmla="*/ 2147483647 w 250"/>
              <a:gd name="T77" fmla="*/ 2147483647 h 234"/>
              <a:gd name="T78" fmla="*/ 2147483647 w 250"/>
              <a:gd name="T79" fmla="*/ 2147483647 h 234"/>
              <a:gd name="T80" fmla="*/ 0 w 250"/>
              <a:gd name="T81" fmla="*/ 2147483647 h 234"/>
              <a:gd name="T82" fmla="*/ 0 w 250"/>
              <a:gd name="T83" fmla="*/ 2147483647 h 234"/>
              <a:gd name="T84" fmla="*/ 2147483647 w 250"/>
              <a:gd name="T85" fmla="*/ 2147483647 h 234"/>
              <a:gd name="T86" fmla="*/ 2147483647 w 250"/>
              <a:gd name="T87" fmla="*/ 2147483647 h 234"/>
              <a:gd name="T88" fmla="*/ 2147483647 w 250"/>
              <a:gd name="T89" fmla="*/ 2147483647 h 234"/>
              <a:gd name="T90" fmla="*/ 2147483647 w 250"/>
              <a:gd name="T91" fmla="*/ 2147483647 h 234"/>
              <a:gd name="T92" fmla="*/ 2147483647 w 250"/>
              <a:gd name="T93" fmla="*/ 2147483647 h 234"/>
              <a:gd name="T94" fmla="*/ 2147483647 w 250"/>
              <a:gd name="T95" fmla="*/ 2147483647 h 234"/>
              <a:gd name="T96" fmla="*/ 2147483647 w 250"/>
              <a:gd name="T97" fmla="*/ 2147483647 h 234"/>
              <a:gd name="T98" fmla="*/ 2147483647 w 250"/>
              <a:gd name="T99" fmla="*/ 2147483647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0"/>
              <a:gd name="T151" fmla="*/ 0 h 234"/>
              <a:gd name="T152" fmla="*/ 250 w 250"/>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0" h="234">
                <a:moveTo>
                  <a:pt x="52" y="10"/>
                </a:moveTo>
                <a:lnTo>
                  <a:pt x="52" y="12"/>
                </a:lnTo>
                <a:lnTo>
                  <a:pt x="52" y="14"/>
                </a:lnTo>
                <a:lnTo>
                  <a:pt x="56" y="14"/>
                </a:lnTo>
                <a:lnTo>
                  <a:pt x="58" y="12"/>
                </a:lnTo>
                <a:lnTo>
                  <a:pt x="64" y="8"/>
                </a:lnTo>
                <a:lnTo>
                  <a:pt x="67" y="6"/>
                </a:lnTo>
                <a:lnTo>
                  <a:pt x="71" y="0"/>
                </a:lnTo>
                <a:lnTo>
                  <a:pt x="75" y="2"/>
                </a:lnTo>
                <a:lnTo>
                  <a:pt x="81" y="6"/>
                </a:lnTo>
                <a:lnTo>
                  <a:pt x="89" y="10"/>
                </a:lnTo>
                <a:lnTo>
                  <a:pt x="96" y="12"/>
                </a:lnTo>
                <a:lnTo>
                  <a:pt x="104" y="18"/>
                </a:lnTo>
                <a:lnTo>
                  <a:pt x="112" y="23"/>
                </a:lnTo>
                <a:lnTo>
                  <a:pt x="115" y="25"/>
                </a:lnTo>
                <a:lnTo>
                  <a:pt x="119" y="29"/>
                </a:lnTo>
                <a:lnTo>
                  <a:pt x="123" y="31"/>
                </a:lnTo>
                <a:lnTo>
                  <a:pt x="125" y="33"/>
                </a:lnTo>
                <a:lnTo>
                  <a:pt x="127" y="35"/>
                </a:lnTo>
                <a:lnTo>
                  <a:pt x="129" y="39"/>
                </a:lnTo>
                <a:lnTo>
                  <a:pt x="131" y="44"/>
                </a:lnTo>
                <a:lnTo>
                  <a:pt x="133" y="48"/>
                </a:lnTo>
                <a:lnTo>
                  <a:pt x="140" y="52"/>
                </a:lnTo>
                <a:lnTo>
                  <a:pt x="148" y="58"/>
                </a:lnTo>
                <a:lnTo>
                  <a:pt x="148" y="56"/>
                </a:lnTo>
                <a:lnTo>
                  <a:pt x="144" y="60"/>
                </a:lnTo>
                <a:lnTo>
                  <a:pt x="140" y="66"/>
                </a:lnTo>
                <a:lnTo>
                  <a:pt x="140" y="71"/>
                </a:lnTo>
                <a:lnTo>
                  <a:pt x="140" y="79"/>
                </a:lnTo>
                <a:lnTo>
                  <a:pt x="140" y="83"/>
                </a:lnTo>
                <a:lnTo>
                  <a:pt x="142" y="85"/>
                </a:lnTo>
                <a:lnTo>
                  <a:pt x="144" y="87"/>
                </a:lnTo>
                <a:lnTo>
                  <a:pt x="146" y="87"/>
                </a:lnTo>
                <a:lnTo>
                  <a:pt x="152" y="87"/>
                </a:lnTo>
                <a:lnTo>
                  <a:pt x="154" y="85"/>
                </a:lnTo>
                <a:lnTo>
                  <a:pt x="158" y="94"/>
                </a:lnTo>
                <a:lnTo>
                  <a:pt x="161" y="102"/>
                </a:lnTo>
                <a:lnTo>
                  <a:pt x="167" y="110"/>
                </a:lnTo>
                <a:lnTo>
                  <a:pt x="173" y="117"/>
                </a:lnTo>
                <a:lnTo>
                  <a:pt x="184" y="125"/>
                </a:lnTo>
                <a:lnTo>
                  <a:pt x="192" y="131"/>
                </a:lnTo>
                <a:lnTo>
                  <a:pt x="206" y="135"/>
                </a:lnTo>
                <a:lnTo>
                  <a:pt x="217" y="138"/>
                </a:lnTo>
                <a:lnTo>
                  <a:pt x="230" y="142"/>
                </a:lnTo>
                <a:lnTo>
                  <a:pt x="250" y="146"/>
                </a:lnTo>
                <a:lnTo>
                  <a:pt x="227" y="167"/>
                </a:lnTo>
                <a:lnTo>
                  <a:pt x="209" y="188"/>
                </a:lnTo>
                <a:lnTo>
                  <a:pt x="207" y="196"/>
                </a:lnTo>
                <a:lnTo>
                  <a:pt x="206" y="200"/>
                </a:lnTo>
                <a:lnTo>
                  <a:pt x="202" y="204"/>
                </a:lnTo>
                <a:lnTo>
                  <a:pt x="198" y="204"/>
                </a:lnTo>
                <a:lnTo>
                  <a:pt x="190" y="206"/>
                </a:lnTo>
                <a:lnTo>
                  <a:pt x="179" y="206"/>
                </a:lnTo>
                <a:lnTo>
                  <a:pt x="171" y="213"/>
                </a:lnTo>
                <a:lnTo>
                  <a:pt x="165" y="219"/>
                </a:lnTo>
                <a:lnTo>
                  <a:pt x="156" y="221"/>
                </a:lnTo>
                <a:lnTo>
                  <a:pt x="148" y="227"/>
                </a:lnTo>
                <a:lnTo>
                  <a:pt x="138" y="223"/>
                </a:lnTo>
                <a:lnTo>
                  <a:pt x="129" y="221"/>
                </a:lnTo>
                <a:lnTo>
                  <a:pt x="119" y="229"/>
                </a:lnTo>
                <a:lnTo>
                  <a:pt x="108" y="234"/>
                </a:lnTo>
                <a:lnTo>
                  <a:pt x="87" y="227"/>
                </a:lnTo>
                <a:lnTo>
                  <a:pt x="66" y="217"/>
                </a:lnTo>
                <a:lnTo>
                  <a:pt x="52" y="215"/>
                </a:lnTo>
                <a:lnTo>
                  <a:pt x="41" y="213"/>
                </a:lnTo>
                <a:lnTo>
                  <a:pt x="44" y="208"/>
                </a:lnTo>
                <a:lnTo>
                  <a:pt x="44" y="204"/>
                </a:lnTo>
                <a:lnTo>
                  <a:pt x="44" y="202"/>
                </a:lnTo>
                <a:lnTo>
                  <a:pt x="41" y="196"/>
                </a:lnTo>
                <a:lnTo>
                  <a:pt x="37" y="196"/>
                </a:lnTo>
                <a:lnTo>
                  <a:pt x="33" y="194"/>
                </a:lnTo>
                <a:lnTo>
                  <a:pt x="31" y="190"/>
                </a:lnTo>
                <a:lnTo>
                  <a:pt x="29" y="188"/>
                </a:lnTo>
                <a:lnTo>
                  <a:pt x="27" y="181"/>
                </a:lnTo>
                <a:lnTo>
                  <a:pt x="25" y="173"/>
                </a:lnTo>
                <a:lnTo>
                  <a:pt x="18" y="162"/>
                </a:lnTo>
                <a:lnTo>
                  <a:pt x="10" y="154"/>
                </a:lnTo>
                <a:lnTo>
                  <a:pt x="4" y="156"/>
                </a:lnTo>
                <a:lnTo>
                  <a:pt x="0" y="154"/>
                </a:lnTo>
                <a:lnTo>
                  <a:pt x="0" y="150"/>
                </a:lnTo>
                <a:lnTo>
                  <a:pt x="0" y="144"/>
                </a:lnTo>
                <a:lnTo>
                  <a:pt x="2" y="140"/>
                </a:lnTo>
                <a:lnTo>
                  <a:pt x="6" y="137"/>
                </a:lnTo>
                <a:lnTo>
                  <a:pt x="10" y="135"/>
                </a:lnTo>
                <a:lnTo>
                  <a:pt x="14" y="135"/>
                </a:lnTo>
                <a:lnTo>
                  <a:pt x="19" y="104"/>
                </a:lnTo>
                <a:lnTo>
                  <a:pt x="25" y="89"/>
                </a:lnTo>
                <a:lnTo>
                  <a:pt x="29" y="85"/>
                </a:lnTo>
                <a:lnTo>
                  <a:pt x="31" y="85"/>
                </a:lnTo>
                <a:lnTo>
                  <a:pt x="31" y="77"/>
                </a:lnTo>
                <a:lnTo>
                  <a:pt x="33" y="71"/>
                </a:lnTo>
                <a:lnTo>
                  <a:pt x="35" y="68"/>
                </a:lnTo>
                <a:lnTo>
                  <a:pt x="39" y="64"/>
                </a:lnTo>
                <a:lnTo>
                  <a:pt x="44" y="58"/>
                </a:lnTo>
                <a:lnTo>
                  <a:pt x="50" y="52"/>
                </a:lnTo>
                <a:lnTo>
                  <a:pt x="52" y="10"/>
                </a:lnTo>
                <a:close/>
              </a:path>
            </a:pathLst>
          </a:custGeom>
          <a:solidFill>
            <a:srgbClr val="FFCC66"/>
          </a:solidFill>
          <a:ln w="0">
            <a:solidFill>
              <a:srgbClr val="6600FF"/>
            </a:solidFill>
            <a:round/>
            <a:headEnd/>
            <a:tailEnd/>
          </a:ln>
        </p:spPr>
        <p:txBody>
          <a:bodyPr/>
          <a:lstStyle/>
          <a:p>
            <a:endParaRPr lang="it-IT"/>
          </a:p>
        </p:txBody>
      </p:sp>
      <p:sp>
        <p:nvSpPr>
          <p:cNvPr id="15882" name="Freeform 853"/>
          <p:cNvSpPr>
            <a:spLocks noChangeAspect="1"/>
          </p:cNvSpPr>
          <p:nvPr/>
        </p:nvSpPr>
        <p:spPr bwMode="auto">
          <a:xfrm>
            <a:off x="1449388" y="4310063"/>
            <a:ext cx="30162" cy="41275"/>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0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5"/>
              <a:gd name="T35" fmla="*/ 17 w 1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5">
                <a:moveTo>
                  <a:pt x="6" y="0"/>
                </a:moveTo>
                <a:lnTo>
                  <a:pt x="11" y="2"/>
                </a:lnTo>
                <a:lnTo>
                  <a:pt x="17" y="8"/>
                </a:lnTo>
                <a:lnTo>
                  <a:pt x="15" y="17"/>
                </a:lnTo>
                <a:lnTo>
                  <a:pt x="13" y="23"/>
                </a:lnTo>
                <a:lnTo>
                  <a:pt x="6" y="25"/>
                </a:lnTo>
                <a:lnTo>
                  <a:pt x="0" y="23"/>
                </a:lnTo>
                <a:lnTo>
                  <a:pt x="4" y="17"/>
                </a:lnTo>
                <a:lnTo>
                  <a:pt x="9" y="15"/>
                </a:lnTo>
                <a:lnTo>
                  <a:pt x="8" y="8"/>
                </a:lnTo>
                <a:lnTo>
                  <a:pt x="6" y="0"/>
                </a:lnTo>
                <a:close/>
              </a:path>
            </a:pathLst>
          </a:custGeom>
          <a:solidFill>
            <a:srgbClr val="FFCC66"/>
          </a:solidFill>
          <a:ln w="9525">
            <a:noFill/>
            <a:round/>
            <a:headEnd/>
            <a:tailEnd/>
          </a:ln>
        </p:spPr>
        <p:txBody>
          <a:bodyPr/>
          <a:lstStyle/>
          <a:p>
            <a:endParaRPr lang="it-IT"/>
          </a:p>
        </p:txBody>
      </p:sp>
      <p:sp>
        <p:nvSpPr>
          <p:cNvPr id="15883" name="Freeform 854"/>
          <p:cNvSpPr>
            <a:spLocks noChangeAspect="1"/>
          </p:cNvSpPr>
          <p:nvPr/>
        </p:nvSpPr>
        <p:spPr bwMode="auto">
          <a:xfrm>
            <a:off x="1449388" y="4310063"/>
            <a:ext cx="30162" cy="41275"/>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0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0 h 25"/>
              <a:gd name="T22" fmla="*/ 2147483647 w 17"/>
              <a:gd name="T23" fmla="*/ 0 h 25"/>
              <a:gd name="T24" fmla="*/ 2147483647 w 17"/>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5"/>
              <a:gd name="T41" fmla="*/ 17 w 17"/>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5">
                <a:moveTo>
                  <a:pt x="6" y="0"/>
                </a:moveTo>
                <a:lnTo>
                  <a:pt x="11" y="2"/>
                </a:lnTo>
                <a:lnTo>
                  <a:pt x="17" y="8"/>
                </a:lnTo>
                <a:lnTo>
                  <a:pt x="15" y="17"/>
                </a:lnTo>
                <a:lnTo>
                  <a:pt x="13" y="23"/>
                </a:lnTo>
                <a:lnTo>
                  <a:pt x="6" y="25"/>
                </a:lnTo>
                <a:lnTo>
                  <a:pt x="0" y="23"/>
                </a:lnTo>
                <a:lnTo>
                  <a:pt x="4" y="17"/>
                </a:lnTo>
                <a:lnTo>
                  <a:pt x="9" y="15"/>
                </a:lnTo>
                <a:lnTo>
                  <a:pt x="8" y="8"/>
                </a:lnTo>
                <a:lnTo>
                  <a:pt x="6" y="0"/>
                </a:lnTo>
              </a:path>
            </a:pathLst>
          </a:custGeom>
          <a:solidFill>
            <a:srgbClr val="FFCC66"/>
          </a:solidFill>
          <a:ln w="0">
            <a:noFill/>
            <a:round/>
            <a:headEnd/>
            <a:tailEnd/>
          </a:ln>
        </p:spPr>
        <p:txBody>
          <a:bodyPr/>
          <a:lstStyle/>
          <a:p>
            <a:endParaRPr lang="it-IT"/>
          </a:p>
        </p:txBody>
      </p:sp>
      <p:sp>
        <p:nvSpPr>
          <p:cNvPr id="15884" name="Freeform 855"/>
          <p:cNvSpPr>
            <a:spLocks noChangeAspect="1"/>
          </p:cNvSpPr>
          <p:nvPr/>
        </p:nvSpPr>
        <p:spPr bwMode="auto">
          <a:xfrm>
            <a:off x="1433513" y="4316413"/>
            <a:ext cx="12700" cy="12700"/>
          </a:xfrm>
          <a:custGeom>
            <a:avLst/>
            <a:gdLst>
              <a:gd name="T0" fmla="*/ 2147483647 w 8"/>
              <a:gd name="T1" fmla="*/ 2147483647 h 8"/>
              <a:gd name="T2" fmla="*/ 0 w 8"/>
              <a:gd name="T3" fmla="*/ 2147483647 h 8"/>
              <a:gd name="T4" fmla="*/ 2147483647 w 8"/>
              <a:gd name="T5" fmla="*/ 2147483647 h 8"/>
              <a:gd name="T6" fmla="*/ 2147483647 w 8"/>
              <a:gd name="T7" fmla="*/ 2147483647 h 8"/>
              <a:gd name="T8" fmla="*/ 2147483647 w 8"/>
              <a:gd name="T9" fmla="*/ 0 h 8"/>
              <a:gd name="T10" fmla="*/ 2147483647 w 8"/>
              <a:gd name="T11" fmla="*/ 0 h 8"/>
              <a:gd name="T12" fmla="*/ 2147483647 w 8"/>
              <a:gd name="T13" fmla="*/ 2147483647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4" y="2"/>
                </a:moveTo>
                <a:lnTo>
                  <a:pt x="0" y="6"/>
                </a:lnTo>
                <a:lnTo>
                  <a:pt x="4" y="8"/>
                </a:lnTo>
                <a:lnTo>
                  <a:pt x="8" y="8"/>
                </a:lnTo>
                <a:lnTo>
                  <a:pt x="8" y="0"/>
                </a:lnTo>
                <a:lnTo>
                  <a:pt x="6" y="0"/>
                </a:lnTo>
                <a:lnTo>
                  <a:pt x="4" y="2"/>
                </a:lnTo>
                <a:close/>
              </a:path>
            </a:pathLst>
          </a:custGeom>
          <a:solidFill>
            <a:srgbClr val="FFCC66"/>
          </a:solidFill>
          <a:ln w="9525">
            <a:noFill/>
            <a:round/>
            <a:headEnd/>
            <a:tailEnd/>
          </a:ln>
        </p:spPr>
        <p:txBody>
          <a:bodyPr/>
          <a:lstStyle/>
          <a:p>
            <a:endParaRPr lang="it-IT"/>
          </a:p>
        </p:txBody>
      </p:sp>
      <p:sp>
        <p:nvSpPr>
          <p:cNvPr id="15885" name="Freeform 856"/>
          <p:cNvSpPr>
            <a:spLocks noChangeAspect="1"/>
          </p:cNvSpPr>
          <p:nvPr/>
        </p:nvSpPr>
        <p:spPr bwMode="auto">
          <a:xfrm>
            <a:off x="1433513" y="4316413"/>
            <a:ext cx="12700" cy="12700"/>
          </a:xfrm>
          <a:custGeom>
            <a:avLst/>
            <a:gdLst>
              <a:gd name="T0" fmla="*/ 2147483647 w 8"/>
              <a:gd name="T1" fmla="*/ 2147483647 h 8"/>
              <a:gd name="T2" fmla="*/ 0 w 8"/>
              <a:gd name="T3" fmla="*/ 2147483647 h 8"/>
              <a:gd name="T4" fmla="*/ 0 w 8"/>
              <a:gd name="T5" fmla="*/ 2147483647 h 8"/>
              <a:gd name="T6" fmla="*/ 2147483647 w 8"/>
              <a:gd name="T7" fmla="*/ 2147483647 h 8"/>
              <a:gd name="T8" fmla="*/ 2147483647 w 8"/>
              <a:gd name="T9" fmla="*/ 2147483647 h 8"/>
              <a:gd name="T10" fmla="*/ 2147483647 w 8"/>
              <a:gd name="T11" fmla="*/ 2147483647 h 8"/>
              <a:gd name="T12" fmla="*/ 2147483647 w 8"/>
              <a:gd name="T13" fmla="*/ 0 h 8"/>
              <a:gd name="T14" fmla="*/ 2147483647 w 8"/>
              <a:gd name="T15" fmla="*/ 0 h 8"/>
              <a:gd name="T16" fmla="*/ 2147483647 w 8"/>
              <a:gd name="T17" fmla="*/ 2147483647 h 8"/>
              <a:gd name="T18" fmla="*/ 2147483647 w 8"/>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4" y="2"/>
                </a:moveTo>
                <a:lnTo>
                  <a:pt x="0" y="6"/>
                </a:lnTo>
                <a:lnTo>
                  <a:pt x="4" y="8"/>
                </a:lnTo>
                <a:lnTo>
                  <a:pt x="8" y="8"/>
                </a:lnTo>
                <a:lnTo>
                  <a:pt x="8" y="0"/>
                </a:lnTo>
                <a:lnTo>
                  <a:pt x="6" y="0"/>
                </a:lnTo>
                <a:lnTo>
                  <a:pt x="4" y="2"/>
                </a:lnTo>
              </a:path>
            </a:pathLst>
          </a:custGeom>
          <a:solidFill>
            <a:srgbClr val="FFCC66"/>
          </a:solidFill>
          <a:ln w="0">
            <a:noFill/>
            <a:round/>
            <a:headEnd/>
            <a:tailEnd/>
          </a:ln>
        </p:spPr>
        <p:txBody>
          <a:bodyPr/>
          <a:lstStyle/>
          <a:p>
            <a:endParaRPr lang="it-IT"/>
          </a:p>
        </p:txBody>
      </p:sp>
      <p:sp>
        <p:nvSpPr>
          <p:cNvPr id="15886" name="Freeform 857"/>
          <p:cNvSpPr>
            <a:spLocks noChangeAspect="1"/>
          </p:cNvSpPr>
          <p:nvPr/>
        </p:nvSpPr>
        <p:spPr bwMode="auto">
          <a:xfrm>
            <a:off x="5645150" y="4989513"/>
            <a:ext cx="22225" cy="12700"/>
          </a:xfrm>
          <a:custGeom>
            <a:avLst/>
            <a:gdLst>
              <a:gd name="T0" fmla="*/ 2147483647 w 13"/>
              <a:gd name="T1" fmla="*/ 0 h 8"/>
              <a:gd name="T2" fmla="*/ 2147483647 w 13"/>
              <a:gd name="T3" fmla="*/ 2147483647 h 8"/>
              <a:gd name="T4" fmla="*/ 2147483647 w 13"/>
              <a:gd name="T5" fmla="*/ 2147483647 h 8"/>
              <a:gd name="T6" fmla="*/ 2147483647 w 13"/>
              <a:gd name="T7" fmla="*/ 2147483647 h 8"/>
              <a:gd name="T8" fmla="*/ 2147483647 w 13"/>
              <a:gd name="T9" fmla="*/ 2147483647 h 8"/>
              <a:gd name="T10" fmla="*/ 2147483647 w 13"/>
              <a:gd name="T11" fmla="*/ 2147483647 h 8"/>
              <a:gd name="T12" fmla="*/ 0 w 13"/>
              <a:gd name="T13" fmla="*/ 2147483647 h 8"/>
              <a:gd name="T14" fmla="*/ 2147483647 w 13"/>
              <a:gd name="T15" fmla="*/ 2147483647 h 8"/>
              <a:gd name="T16" fmla="*/ 2147483647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3" y="0"/>
                </a:moveTo>
                <a:lnTo>
                  <a:pt x="9" y="2"/>
                </a:lnTo>
                <a:lnTo>
                  <a:pt x="13" y="2"/>
                </a:lnTo>
                <a:lnTo>
                  <a:pt x="11" y="8"/>
                </a:lnTo>
                <a:lnTo>
                  <a:pt x="9" y="8"/>
                </a:lnTo>
                <a:lnTo>
                  <a:pt x="5" y="8"/>
                </a:lnTo>
                <a:lnTo>
                  <a:pt x="0" y="8"/>
                </a:lnTo>
                <a:lnTo>
                  <a:pt x="1" y="4"/>
                </a:lnTo>
                <a:lnTo>
                  <a:pt x="3" y="0"/>
                </a:lnTo>
                <a:close/>
              </a:path>
            </a:pathLst>
          </a:custGeom>
          <a:solidFill>
            <a:srgbClr val="FFCC66"/>
          </a:solidFill>
          <a:ln w="9525">
            <a:noFill/>
            <a:round/>
            <a:headEnd/>
            <a:tailEnd/>
          </a:ln>
        </p:spPr>
        <p:txBody>
          <a:bodyPr/>
          <a:lstStyle/>
          <a:p>
            <a:endParaRPr lang="it-IT"/>
          </a:p>
        </p:txBody>
      </p:sp>
      <p:sp>
        <p:nvSpPr>
          <p:cNvPr id="15887" name="Freeform 858"/>
          <p:cNvSpPr>
            <a:spLocks noChangeAspect="1"/>
          </p:cNvSpPr>
          <p:nvPr/>
        </p:nvSpPr>
        <p:spPr bwMode="auto">
          <a:xfrm>
            <a:off x="5645150" y="4989513"/>
            <a:ext cx="22225" cy="12700"/>
          </a:xfrm>
          <a:custGeom>
            <a:avLst/>
            <a:gdLst>
              <a:gd name="T0" fmla="*/ 2147483647 w 13"/>
              <a:gd name="T1" fmla="*/ 0 h 8"/>
              <a:gd name="T2" fmla="*/ 2147483647 w 13"/>
              <a:gd name="T3" fmla="*/ 2147483647 h 8"/>
              <a:gd name="T4" fmla="*/ 2147483647 w 13"/>
              <a:gd name="T5" fmla="*/ 2147483647 h 8"/>
              <a:gd name="T6" fmla="*/ 2147483647 w 13"/>
              <a:gd name="T7" fmla="*/ 2147483647 h 8"/>
              <a:gd name="T8" fmla="*/ 2147483647 w 13"/>
              <a:gd name="T9" fmla="*/ 2147483647 h 8"/>
              <a:gd name="T10" fmla="*/ 2147483647 w 13"/>
              <a:gd name="T11" fmla="*/ 2147483647 h 8"/>
              <a:gd name="T12" fmla="*/ 0 w 13"/>
              <a:gd name="T13" fmla="*/ 2147483647 h 8"/>
              <a:gd name="T14" fmla="*/ 2147483647 w 13"/>
              <a:gd name="T15" fmla="*/ 2147483647 h 8"/>
              <a:gd name="T16" fmla="*/ 2147483647 w 13"/>
              <a:gd name="T17" fmla="*/ 0 h 8"/>
              <a:gd name="T18" fmla="*/ 2147483647 w 13"/>
              <a:gd name="T19" fmla="*/ 0 h 8"/>
              <a:gd name="T20" fmla="*/ 2147483647 w 13"/>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8"/>
              <a:gd name="T35" fmla="*/ 13 w 13"/>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8">
                <a:moveTo>
                  <a:pt x="3" y="0"/>
                </a:moveTo>
                <a:lnTo>
                  <a:pt x="9" y="2"/>
                </a:lnTo>
                <a:lnTo>
                  <a:pt x="13" y="2"/>
                </a:lnTo>
                <a:lnTo>
                  <a:pt x="11" y="8"/>
                </a:lnTo>
                <a:lnTo>
                  <a:pt x="9" y="8"/>
                </a:lnTo>
                <a:lnTo>
                  <a:pt x="5" y="8"/>
                </a:lnTo>
                <a:lnTo>
                  <a:pt x="0" y="8"/>
                </a:lnTo>
                <a:lnTo>
                  <a:pt x="1" y="4"/>
                </a:lnTo>
                <a:lnTo>
                  <a:pt x="3" y="0"/>
                </a:lnTo>
              </a:path>
            </a:pathLst>
          </a:custGeom>
          <a:solidFill>
            <a:srgbClr val="FFCC66"/>
          </a:solidFill>
          <a:ln w="0">
            <a:noFill/>
            <a:round/>
            <a:headEnd/>
            <a:tailEnd/>
          </a:ln>
        </p:spPr>
        <p:txBody>
          <a:bodyPr/>
          <a:lstStyle/>
          <a:p>
            <a:endParaRPr lang="it-IT"/>
          </a:p>
        </p:txBody>
      </p:sp>
      <p:sp>
        <p:nvSpPr>
          <p:cNvPr id="15888" name="Freeform 859"/>
          <p:cNvSpPr>
            <a:spLocks noChangeAspect="1"/>
          </p:cNvSpPr>
          <p:nvPr/>
        </p:nvSpPr>
        <p:spPr bwMode="auto">
          <a:xfrm>
            <a:off x="5610225" y="5014913"/>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close/>
              </a:path>
            </a:pathLst>
          </a:custGeom>
          <a:solidFill>
            <a:srgbClr val="FFCC66"/>
          </a:solidFill>
          <a:ln w="9525">
            <a:noFill/>
            <a:round/>
            <a:headEnd/>
            <a:tailEnd/>
          </a:ln>
        </p:spPr>
        <p:txBody>
          <a:bodyPr/>
          <a:lstStyle/>
          <a:p>
            <a:endParaRPr lang="it-IT"/>
          </a:p>
        </p:txBody>
      </p:sp>
      <p:sp>
        <p:nvSpPr>
          <p:cNvPr id="15889" name="Freeform 860"/>
          <p:cNvSpPr>
            <a:spLocks noChangeAspect="1"/>
          </p:cNvSpPr>
          <p:nvPr/>
        </p:nvSpPr>
        <p:spPr bwMode="auto">
          <a:xfrm>
            <a:off x="5610225" y="5014913"/>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2147483647 w 14"/>
              <a:gd name="T19" fmla="*/ 0 h 10"/>
              <a:gd name="T20" fmla="*/ 2147483647 w 14"/>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0"/>
              <a:gd name="T35" fmla="*/ 14 w 14"/>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sp>
        <p:nvSpPr>
          <p:cNvPr id="15890" name="Freeform 861"/>
          <p:cNvSpPr>
            <a:spLocks noChangeAspect="1"/>
          </p:cNvSpPr>
          <p:nvPr/>
        </p:nvSpPr>
        <p:spPr bwMode="auto">
          <a:xfrm>
            <a:off x="2487613" y="6078538"/>
            <a:ext cx="25400" cy="12700"/>
          </a:xfrm>
          <a:custGeom>
            <a:avLst/>
            <a:gdLst>
              <a:gd name="T0" fmla="*/ 0 w 15"/>
              <a:gd name="T1" fmla="*/ 2147483647 h 7"/>
              <a:gd name="T2" fmla="*/ 2147483647 w 15"/>
              <a:gd name="T3" fmla="*/ 0 h 7"/>
              <a:gd name="T4" fmla="*/ 2147483647 w 15"/>
              <a:gd name="T5" fmla="*/ 0 h 7"/>
              <a:gd name="T6" fmla="*/ 2147483647 w 15"/>
              <a:gd name="T7" fmla="*/ 0 h 7"/>
              <a:gd name="T8" fmla="*/ 0 60000 65536"/>
              <a:gd name="T9" fmla="*/ 0 60000 65536"/>
              <a:gd name="T10" fmla="*/ 0 60000 65536"/>
              <a:gd name="T11" fmla="*/ 0 60000 65536"/>
              <a:gd name="T12" fmla="*/ 0 w 15"/>
              <a:gd name="T13" fmla="*/ 0 h 7"/>
              <a:gd name="T14" fmla="*/ 15 w 15"/>
              <a:gd name="T15" fmla="*/ 7 h 7"/>
            </a:gdLst>
            <a:ahLst/>
            <a:cxnLst>
              <a:cxn ang="T8">
                <a:pos x="T0" y="T1"/>
              </a:cxn>
              <a:cxn ang="T9">
                <a:pos x="T2" y="T3"/>
              </a:cxn>
              <a:cxn ang="T10">
                <a:pos x="T4" y="T5"/>
              </a:cxn>
              <a:cxn ang="T11">
                <a:pos x="T6" y="T7"/>
              </a:cxn>
            </a:cxnLst>
            <a:rect l="T12" t="T13" r="T14" b="T15"/>
            <a:pathLst>
              <a:path w="15" h="7">
                <a:moveTo>
                  <a:pt x="0" y="7"/>
                </a:moveTo>
                <a:lnTo>
                  <a:pt x="15" y="0"/>
                </a:lnTo>
                <a:lnTo>
                  <a:pt x="11" y="0"/>
                </a:lnTo>
              </a:path>
            </a:pathLst>
          </a:custGeom>
          <a:solidFill>
            <a:srgbClr val="FFCC66"/>
          </a:solidFill>
          <a:ln w="0">
            <a:noFill/>
            <a:round/>
            <a:headEnd/>
            <a:tailEnd/>
          </a:ln>
        </p:spPr>
        <p:txBody>
          <a:bodyPr/>
          <a:lstStyle/>
          <a:p>
            <a:endParaRPr lang="it-IT"/>
          </a:p>
        </p:txBody>
      </p:sp>
      <p:sp>
        <p:nvSpPr>
          <p:cNvPr id="15891" name="Freeform 862"/>
          <p:cNvSpPr>
            <a:spLocks noChangeAspect="1"/>
          </p:cNvSpPr>
          <p:nvPr/>
        </p:nvSpPr>
        <p:spPr bwMode="auto">
          <a:xfrm>
            <a:off x="2392363" y="6081713"/>
            <a:ext cx="26987" cy="7937"/>
          </a:xfrm>
          <a:custGeom>
            <a:avLst/>
            <a:gdLst>
              <a:gd name="T0" fmla="*/ 0 w 16"/>
              <a:gd name="T1" fmla="*/ 2147483647 h 4"/>
              <a:gd name="T2" fmla="*/ 2147483647 w 16"/>
              <a:gd name="T3" fmla="*/ 2147483647 h 4"/>
              <a:gd name="T4" fmla="*/ 2147483647 w 16"/>
              <a:gd name="T5" fmla="*/ 2147483647 h 4"/>
              <a:gd name="T6" fmla="*/ 2147483647 w 16"/>
              <a:gd name="T7" fmla="*/ 2147483647 h 4"/>
              <a:gd name="T8" fmla="*/ 2147483647 w 16"/>
              <a:gd name="T9" fmla="*/ 2147483647 h 4"/>
              <a:gd name="T10" fmla="*/ 2147483647 w 16"/>
              <a:gd name="T11" fmla="*/ 0 h 4"/>
              <a:gd name="T12" fmla="*/ 2147483647 w 16"/>
              <a:gd name="T13" fmla="*/ 0 h 4"/>
              <a:gd name="T14" fmla="*/ 2147483647 w 16"/>
              <a:gd name="T15" fmla="*/ 0 h 4"/>
              <a:gd name="T16" fmla="*/ 0 w 16"/>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
              <a:gd name="T29" fmla="*/ 16 w 1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
                <a:moveTo>
                  <a:pt x="0" y="2"/>
                </a:moveTo>
                <a:lnTo>
                  <a:pt x="4" y="4"/>
                </a:lnTo>
                <a:lnTo>
                  <a:pt x="10" y="4"/>
                </a:lnTo>
                <a:lnTo>
                  <a:pt x="14" y="4"/>
                </a:lnTo>
                <a:lnTo>
                  <a:pt x="16" y="2"/>
                </a:lnTo>
                <a:lnTo>
                  <a:pt x="14" y="0"/>
                </a:lnTo>
                <a:lnTo>
                  <a:pt x="10" y="0"/>
                </a:lnTo>
                <a:lnTo>
                  <a:pt x="4" y="0"/>
                </a:lnTo>
                <a:lnTo>
                  <a:pt x="0" y="2"/>
                </a:lnTo>
              </a:path>
            </a:pathLst>
          </a:custGeom>
          <a:solidFill>
            <a:srgbClr val="FFCC66"/>
          </a:solidFill>
          <a:ln w="0">
            <a:noFill/>
            <a:round/>
            <a:headEnd/>
            <a:tailEnd/>
          </a:ln>
        </p:spPr>
        <p:txBody>
          <a:bodyPr/>
          <a:lstStyle/>
          <a:p>
            <a:endParaRPr lang="it-IT"/>
          </a:p>
        </p:txBody>
      </p:sp>
      <p:sp>
        <p:nvSpPr>
          <p:cNvPr id="15892" name="Freeform 863"/>
          <p:cNvSpPr>
            <a:spLocks noChangeAspect="1"/>
          </p:cNvSpPr>
          <p:nvPr/>
        </p:nvSpPr>
        <p:spPr bwMode="auto">
          <a:xfrm>
            <a:off x="2349500" y="6062663"/>
            <a:ext cx="42863" cy="9525"/>
          </a:xfrm>
          <a:custGeom>
            <a:avLst/>
            <a:gdLst>
              <a:gd name="T0" fmla="*/ 0 w 25"/>
              <a:gd name="T1" fmla="*/ 0 h 6"/>
              <a:gd name="T2" fmla="*/ 2147483647 w 25"/>
              <a:gd name="T3" fmla="*/ 2147483647 h 6"/>
              <a:gd name="T4" fmla="*/ 2147483647 w 25"/>
              <a:gd name="T5" fmla="*/ 2147483647 h 6"/>
              <a:gd name="T6" fmla="*/ 2147483647 w 25"/>
              <a:gd name="T7" fmla="*/ 2147483647 h 6"/>
              <a:gd name="T8" fmla="*/ 2147483647 w 25"/>
              <a:gd name="T9" fmla="*/ 0 h 6"/>
              <a:gd name="T10" fmla="*/ 0 60000 65536"/>
              <a:gd name="T11" fmla="*/ 0 60000 65536"/>
              <a:gd name="T12" fmla="*/ 0 60000 65536"/>
              <a:gd name="T13" fmla="*/ 0 60000 65536"/>
              <a:gd name="T14" fmla="*/ 0 60000 65536"/>
              <a:gd name="T15" fmla="*/ 0 w 25"/>
              <a:gd name="T16" fmla="*/ 0 h 6"/>
              <a:gd name="T17" fmla="*/ 25 w 25"/>
              <a:gd name="T18" fmla="*/ 6 h 6"/>
            </a:gdLst>
            <a:ahLst/>
            <a:cxnLst>
              <a:cxn ang="T10">
                <a:pos x="T0" y="T1"/>
              </a:cxn>
              <a:cxn ang="T11">
                <a:pos x="T2" y="T3"/>
              </a:cxn>
              <a:cxn ang="T12">
                <a:pos x="T4" y="T5"/>
              </a:cxn>
              <a:cxn ang="T13">
                <a:pos x="T6" y="T7"/>
              </a:cxn>
              <a:cxn ang="T14">
                <a:pos x="T8" y="T9"/>
              </a:cxn>
            </a:cxnLst>
            <a:rect l="T15" t="T16" r="T17" b="T18"/>
            <a:pathLst>
              <a:path w="25" h="6">
                <a:moveTo>
                  <a:pt x="0" y="0"/>
                </a:moveTo>
                <a:lnTo>
                  <a:pt x="2" y="2"/>
                </a:lnTo>
                <a:lnTo>
                  <a:pt x="6" y="6"/>
                </a:lnTo>
                <a:lnTo>
                  <a:pt x="16" y="2"/>
                </a:lnTo>
                <a:lnTo>
                  <a:pt x="25" y="0"/>
                </a:lnTo>
              </a:path>
            </a:pathLst>
          </a:custGeom>
          <a:solidFill>
            <a:srgbClr val="FFCC66"/>
          </a:solidFill>
          <a:ln w="0">
            <a:noFill/>
            <a:round/>
            <a:headEnd/>
            <a:tailEnd/>
          </a:ln>
        </p:spPr>
        <p:txBody>
          <a:bodyPr/>
          <a:lstStyle/>
          <a:p>
            <a:endParaRPr lang="it-IT"/>
          </a:p>
        </p:txBody>
      </p:sp>
      <p:sp>
        <p:nvSpPr>
          <p:cNvPr id="15893" name="Freeform 864"/>
          <p:cNvSpPr>
            <a:spLocks noChangeAspect="1"/>
          </p:cNvSpPr>
          <p:nvPr/>
        </p:nvSpPr>
        <p:spPr bwMode="auto">
          <a:xfrm>
            <a:off x="2349500" y="6062663"/>
            <a:ext cx="42863" cy="1587"/>
          </a:xfrm>
          <a:custGeom>
            <a:avLst/>
            <a:gdLst>
              <a:gd name="T0" fmla="*/ 2147483647 w 25"/>
              <a:gd name="T1" fmla="*/ 0 h 1587"/>
              <a:gd name="T2" fmla="*/ 0 w 25"/>
              <a:gd name="T3" fmla="*/ 0 h 1587"/>
              <a:gd name="T4" fmla="*/ 0 w 25"/>
              <a:gd name="T5" fmla="*/ 0 h 1587"/>
              <a:gd name="T6" fmla="*/ 0 60000 65536"/>
              <a:gd name="T7" fmla="*/ 0 60000 65536"/>
              <a:gd name="T8" fmla="*/ 0 60000 65536"/>
              <a:gd name="T9" fmla="*/ 0 w 25"/>
              <a:gd name="T10" fmla="*/ 0 h 1587"/>
              <a:gd name="T11" fmla="*/ 25 w 25"/>
              <a:gd name="T12" fmla="*/ 1587 h 1587"/>
            </a:gdLst>
            <a:ahLst/>
            <a:cxnLst>
              <a:cxn ang="T6">
                <a:pos x="T0" y="T1"/>
              </a:cxn>
              <a:cxn ang="T7">
                <a:pos x="T2" y="T3"/>
              </a:cxn>
              <a:cxn ang="T8">
                <a:pos x="T4" y="T5"/>
              </a:cxn>
            </a:cxnLst>
            <a:rect l="T9" t="T10" r="T11" b="T12"/>
            <a:pathLst>
              <a:path w="25" h="1587">
                <a:moveTo>
                  <a:pt x="25" y="0"/>
                </a:moveTo>
                <a:lnTo>
                  <a:pt x="0" y="0"/>
                </a:lnTo>
              </a:path>
            </a:pathLst>
          </a:custGeom>
          <a:solidFill>
            <a:srgbClr val="FFCC66"/>
          </a:solidFill>
          <a:ln w="0">
            <a:noFill/>
            <a:round/>
            <a:headEnd/>
            <a:tailEnd/>
          </a:ln>
        </p:spPr>
        <p:txBody>
          <a:bodyPr/>
          <a:lstStyle/>
          <a:p>
            <a:endParaRPr lang="it-IT"/>
          </a:p>
        </p:txBody>
      </p:sp>
      <p:sp>
        <p:nvSpPr>
          <p:cNvPr id="15894" name="Freeform 865"/>
          <p:cNvSpPr>
            <a:spLocks noChangeAspect="1"/>
          </p:cNvSpPr>
          <p:nvPr/>
        </p:nvSpPr>
        <p:spPr bwMode="auto">
          <a:xfrm>
            <a:off x="2352675" y="6037263"/>
            <a:ext cx="28575" cy="14287"/>
          </a:xfrm>
          <a:custGeom>
            <a:avLst/>
            <a:gdLst>
              <a:gd name="T0" fmla="*/ 0 w 16"/>
              <a:gd name="T1" fmla="*/ 2147483647 h 9"/>
              <a:gd name="T2" fmla="*/ 2147483647 w 16"/>
              <a:gd name="T3" fmla="*/ 2147483647 h 9"/>
              <a:gd name="T4" fmla="*/ 2147483647 w 16"/>
              <a:gd name="T5" fmla="*/ 2147483647 h 9"/>
              <a:gd name="T6" fmla="*/ 2147483647 w 16"/>
              <a:gd name="T7" fmla="*/ 2147483647 h 9"/>
              <a:gd name="T8" fmla="*/ 2147483647 w 16"/>
              <a:gd name="T9" fmla="*/ 2147483647 h 9"/>
              <a:gd name="T10" fmla="*/ 2147483647 w 16"/>
              <a:gd name="T11" fmla="*/ 2147483647 h 9"/>
              <a:gd name="T12" fmla="*/ 2147483647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6"/>
                </a:moveTo>
                <a:lnTo>
                  <a:pt x="4" y="9"/>
                </a:lnTo>
                <a:lnTo>
                  <a:pt x="8" y="9"/>
                </a:lnTo>
                <a:lnTo>
                  <a:pt x="12" y="9"/>
                </a:lnTo>
                <a:lnTo>
                  <a:pt x="16" y="9"/>
                </a:lnTo>
                <a:lnTo>
                  <a:pt x="10" y="6"/>
                </a:lnTo>
                <a:lnTo>
                  <a:pt x="6" y="0"/>
                </a:lnTo>
              </a:path>
            </a:pathLst>
          </a:custGeom>
          <a:solidFill>
            <a:srgbClr val="FFCC66"/>
          </a:solidFill>
          <a:ln w="0">
            <a:noFill/>
            <a:round/>
            <a:headEnd/>
            <a:tailEnd/>
          </a:ln>
        </p:spPr>
        <p:txBody>
          <a:bodyPr/>
          <a:lstStyle/>
          <a:p>
            <a:endParaRPr lang="it-IT"/>
          </a:p>
        </p:txBody>
      </p:sp>
      <p:sp>
        <p:nvSpPr>
          <p:cNvPr id="15895" name="Freeform 866"/>
          <p:cNvSpPr>
            <a:spLocks noChangeAspect="1"/>
          </p:cNvSpPr>
          <p:nvPr/>
        </p:nvSpPr>
        <p:spPr bwMode="auto">
          <a:xfrm>
            <a:off x="2314575" y="6032500"/>
            <a:ext cx="28575" cy="19050"/>
          </a:xfrm>
          <a:custGeom>
            <a:avLst/>
            <a:gdLst>
              <a:gd name="T0" fmla="*/ 2147483647 w 17"/>
              <a:gd name="T1" fmla="*/ 0 h 11"/>
              <a:gd name="T2" fmla="*/ 2147483647 w 17"/>
              <a:gd name="T3" fmla="*/ 2147483647 h 11"/>
              <a:gd name="T4" fmla="*/ 2147483647 w 17"/>
              <a:gd name="T5" fmla="*/ 2147483647 h 11"/>
              <a:gd name="T6" fmla="*/ 2147483647 w 17"/>
              <a:gd name="T7" fmla="*/ 2147483647 h 11"/>
              <a:gd name="T8" fmla="*/ 0 w 17"/>
              <a:gd name="T9" fmla="*/ 2147483647 h 11"/>
              <a:gd name="T10" fmla="*/ 2147483647 w 17"/>
              <a:gd name="T11" fmla="*/ 2147483647 h 11"/>
              <a:gd name="T12" fmla="*/ 2147483647 w 17"/>
              <a:gd name="T13" fmla="*/ 2147483647 h 11"/>
              <a:gd name="T14" fmla="*/ 2147483647 w 17"/>
              <a:gd name="T15" fmla="*/ 2147483647 h 11"/>
              <a:gd name="T16" fmla="*/ 2147483647 w 17"/>
              <a:gd name="T17" fmla="*/ 2147483647 h 11"/>
              <a:gd name="T18" fmla="*/ 2147483647 w 17"/>
              <a:gd name="T19" fmla="*/ 2147483647 h 11"/>
              <a:gd name="T20" fmla="*/ 2147483647 w 17"/>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1"/>
              <a:gd name="T35" fmla="*/ 17 w 1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1">
                <a:moveTo>
                  <a:pt x="12" y="0"/>
                </a:moveTo>
                <a:lnTo>
                  <a:pt x="6" y="2"/>
                </a:lnTo>
                <a:lnTo>
                  <a:pt x="4" y="4"/>
                </a:lnTo>
                <a:lnTo>
                  <a:pt x="2" y="6"/>
                </a:lnTo>
                <a:lnTo>
                  <a:pt x="0" y="8"/>
                </a:lnTo>
                <a:lnTo>
                  <a:pt x="2" y="11"/>
                </a:lnTo>
                <a:lnTo>
                  <a:pt x="8" y="11"/>
                </a:lnTo>
                <a:lnTo>
                  <a:pt x="14" y="10"/>
                </a:lnTo>
                <a:lnTo>
                  <a:pt x="17" y="6"/>
                </a:lnTo>
                <a:lnTo>
                  <a:pt x="14" y="2"/>
                </a:lnTo>
                <a:lnTo>
                  <a:pt x="12" y="0"/>
                </a:lnTo>
              </a:path>
            </a:pathLst>
          </a:custGeom>
          <a:solidFill>
            <a:srgbClr val="FFCC66"/>
          </a:solidFill>
          <a:ln w="0">
            <a:noFill/>
            <a:round/>
            <a:headEnd/>
            <a:tailEnd/>
          </a:ln>
        </p:spPr>
        <p:txBody>
          <a:bodyPr/>
          <a:lstStyle/>
          <a:p>
            <a:endParaRPr lang="it-IT"/>
          </a:p>
        </p:txBody>
      </p:sp>
      <p:sp>
        <p:nvSpPr>
          <p:cNvPr id="15896" name="Freeform 867"/>
          <p:cNvSpPr>
            <a:spLocks noChangeAspect="1"/>
          </p:cNvSpPr>
          <p:nvPr/>
        </p:nvSpPr>
        <p:spPr bwMode="auto">
          <a:xfrm>
            <a:off x="2292350" y="6026150"/>
            <a:ext cx="25400" cy="3175"/>
          </a:xfrm>
          <a:custGeom>
            <a:avLst/>
            <a:gdLst>
              <a:gd name="T0" fmla="*/ 0 w 15"/>
              <a:gd name="T1" fmla="*/ 2147483647 h 2"/>
              <a:gd name="T2" fmla="*/ 2147483647 w 15"/>
              <a:gd name="T3" fmla="*/ 2147483647 h 2"/>
              <a:gd name="T4" fmla="*/ 2147483647 w 15"/>
              <a:gd name="T5" fmla="*/ 0 h 2"/>
              <a:gd name="T6" fmla="*/ 2147483647 w 15"/>
              <a:gd name="T7" fmla="*/ 0 h 2"/>
              <a:gd name="T8" fmla="*/ 0 w 15"/>
              <a:gd name="T9" fmla="*/ 2147483647 h 2"/>
              <a:gd name="T10" fmla="*/ 0 60000 65536"/>
              <a:gd name="T11" fmla="*/ 0 60000 65536"/>
              <a:gd name="T12" fmla="*/ 0 60000 65536"/>
              <a:gd name="T13" fmla="*/ 0 60000 65536"/>
              <a:gd name="T14" fmla="*/ 0 60000 65536"/>
              <a:gd name="T15" fmla="*/ 0 w 15"/>
              <a:gd name="T16" fmla="*/ 0 h 2"/>
              <a:gd name="T17" fmla="*/ 15 w 15"/>
              <a:gd name="T18" fmla="*/ 2 h 2"/>
            </a:gdLst>
            <a:ahLst/>
            <a:cxnLst>
              <a:cxn ang="T10">
                <a:pos x="T0" y="T1"/>
              </a:cxn>
              <a:cxn ang="T11">
                <a:pos x="T2" y="T3"/>
              </a:cxn>
              <a:cxn ang="T12">
                <a:pos x="T4" y="T5"/>
              </a:cxn>
              <a:cxn ang="T13">
                <a:pos x="T6" y="T7"/>
              </a:cxn>
              <a:cxn ang="T14">
                <a:pos x="T8" y="T9"/>
              </a:cxn>
            </a:cxnLst>
            <a:rect l="T15" t="T16" r="T17" b="T18"/>
            <a:pathLst>
              <a:path w="15" h="2">
                <a:moveTo>
                  <a:pt x="0" y="2"/>
                </a:moveTo>
                <a:lnTo>
                  <a:pt x="7" y="2"/>
                </a:lnTo>
                <a:lnTo>
                  <a:pt x="15" y="0"/>
                </a:lnTo>
                <a:lnTo>
                  <a:pt x="7" y="0"/>
                </a:lnTo>
                <a:lnTo>
                  <a:pt x="0" y="2"/>
                </a:lnTo>
              </a:path>
            </a:pathLst>
          </a:custGeom>
          <a:solidFill>
            <a:srgbClr val="FFCC66"/>
          </a:solidFill>
          <a:ln w="0">
            <a:noFill/>
            <a:round/>
            <a:headEnd/>
            <a:tailEnd/>
          </a:ln>
        </p:spPr>
        <p:txBody>
          <a:bodyPr/>
          <a:lstStyle/>
          <a:p>
            <a:endParaRPr lang="it-IT"/>
          </a:p>
        </p:txBody>
      </p:sp>
      <p:sp>
        <p:nvSpPr>
          <p:cNvPr id="15897" name="Freeform 868"/>
          <p:cNvSpPr>
            <a:spLocks noChangeAspect="1"/>
          </p:cNvSpPr>
          <p:nvPr/>
        </p:nvSpPr>
        <p:spPr bwMode="auto">
          <a:xfrm>
            <a:off x="2260600" y="6007100"/>
            <a:ext cx="38100" cy="15875"/>
          </a:xfrm>
          <a:custGeom>
            <a:avLst/>
            <a:gdLst>
              <a:gd name="T0" fmla="*/ 2147483647 w 23"/>
              <a:gd name="T1" fmla="*/ 0 h 9"/>
              <a:gd name="T2" fmla="*/ 2147483647 w 23"/>
              <a:gd name="T3" fmla="*/ 2147483647 h 9"/>
              <a:gd name="T4" fmla="*/ 0 w 23"/>
              <a:gd name="T5" fmla="*/ 2147483647 h 9"/>
              <a:gd name="T6" fmla="*/ 2147483647 w 23"/>
              <a:gd name="T7" fmla="*/ 2147483647 h 9"/>
              <a:gd name="T8" fmla="*/ 2147483647 w 23"/>
              <a:gd name="T9" fmla="*/ 2147483647 h 9"/>
              <a:gd name="T10" fmla="*/ 2147483647 w 23"/>
              <a:gd name="T11" fmla="*/ 2147483647 h 9"/>
              <a:gd name="T12" fmla="*/ 2147483647 w 23"/>
              <a:gd name="T13" fmla="*/ 2147483647 h 9"/>
              <a:gd name="T14" fmla="*/ 2147483647 w 23"/>
              <a:gd name="T15" fmla="*/ 0 h 9"/>
              <a:gd name="T16" fmla="*/ 2147483647 w 2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
              <a:gd name="T29" fmla="*/ 23 w 2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
                <a:moveTo>
                  <a:pt x="9" y="0"/>
                </a:moveTo>
                <a:lnTo>
                  <a:pt x="3" y="2"/>
                </a:lnTo>
                <a:lnTo>
                  <a:pt x="0" y="5"/>
                </a:lnTo>
                <a:lnTo>
                  <a:pt x="3" y="7"/>
                </a:lnTo>
                <a:lnTo>
                  <a:pt x="5" y="9"/>
                </a:lnTo>
                <a:lnTo>
                  <a:pt x="15" y="7"/>
                </a:lnTo>
                <a:lnTo>
                  <a:pt x="23" y="3"/>
                </a:lnTo>
                <a:lnTo>
                  <a:pt x="17" y="0"/>
                </a:lnTo>
                <a:lnTo>
                  <a:pt x="9" y="0"/>
                </a:lnTo>
              </a:path>
            </a:pathLst>
          </a:custGeom>
          <a:solidFill>
            <a:srgbClr val="FFCC66"/>
          </a:solidFill>
          <a:ln w="0">
            <a:noFill/>
            <a:round/>
            <a:headEnd/>
            <a:tailEnd/>
          </a:ln>
        </p:spPr>
        <p:txBody>
          <a:bodyPr/>
          <a:lstStyle/>
          <a:p>
            <a:endParaRPr lang="it-IT"/>
          </a:p>
        </p:txBody>
      </p:sp>
      <p:sp>
        <p:nvSpPr>
          <p:cNvPr id="15898" name="Freeform 869"/>
          <p:cNvSpPr>
            <a:spLocks noChangeAspect="1"/>
          </p:cNvSpPr>
          <p:nvPr/>
        </p:nvSpPr>
        <p:spPr bwMode="auto">
          <a:xfrm>
            <a:off x="2249488" y="5988050"/>
            <a:ext cx="36512" cy="9525"/>
          </a:xfrm>
          <a:custGeom>
            <a:avLst/>
            <a:gdLst>
              <a:gd name="T0" fmla="*/ 2147483647 w 21"/>
              <a:gd name="T1" fmla="*/ 0 h 6"/>
              <a:gd name="T2" fmla="*/ 2147483647 w 21"/>
              <a:gd name="T3" fmla="*/ 2147483647 h 6"/>
              <a:gd name="T4" fmla="*/ 0 w 21"/>
              <a:gd name="T5" fmla="*/ 2147483647 h 6"/>
              <a:gd name="T6" fmla="*/ 2147483647 w 21"/>
              <a:gd name="T7" fmla="*/ 2147483647 h 6"/>
              <a:gd name="T8" fmla="*/ 2147483647 w 21"/>
              <a:gd name="T9" fmla="*/ 2147483647 h 6"/>
              <a:gd name="T10" fmla="*/ 2147483647 w 21"/>
              <a:gd name="T11" fmla="*/ 2147483647 h 6"/>
              <a:gd name="T12" fmla="*/ 2147483647 w 21"/>
              <a:gd name="T13" fmla="*/ 0 h 6"/>
              <a:gd name="T14" fmla="*/ 0 60000 65536"/>
              <a:gd name="T15" fmla="*/ 0 60000 65536"/>
              <a:gd name="T16" fmla="*/ 0 60000 65536"/>
              <a:gd name="T17" fmla="*/ 0 60000 65536"/>
              <a:gd name="T18" fmla="*/ 0 60000 65536"/>
              <a:gd name="T19" fmla="*/ 0 60000 65536"/>
              <a:gd name="T20" fmla="*/ 0 60000 65536"/>
              <a:gd name="T21" fmla="*/ 0 w 21"/>
              <a:gd name="T22" fmla="*/ 0 h 6"/>
              <a:gd name="T23" fmla="*/ 21 w 2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6">
                <a:moveTo>
                  <a:pt x="11" y="0"/>
                </a:moveTo>
                <a:lnTo>
                  <a:pt x="4" y="2"/>
                </a:lnTo>
                <a:lnTo>
                  <a:pt x="0" y="6"/>
                </a:lnTo>
                <a:lnTo>
                  <a:pt x="11" y="6"/>
                </a:lnTo>
                <a:lnTo>
                  <a:pt x="21" y="4"/>
                </a:lnTo>
                <a:lnTo>
                  <a:pt x="15" y="2"/>
                </a:lnTo>
                <a:lnTo>
                  <a:pt x="11" y="0"/>
                </a:lnTo>
              </a:path>
            </a:pathLst>
          </a:custGeom>
          <a:solidFill>
            <a:srgbClr val="FFCC66"/>
          </a:solidFill>
          <a:ln w="0">
            <a:noFill/>
            <a:round/>
            <a:headEnd/>
            <a:tailEnd/>
          </a:ln>
        </p:spPr>
        <p:txBody>
          <a:bodyPr/>
          <a:lstStyle/>
          <a:p>
            <a:endParaRPr lang="it-IT"/>
          </a:p>
        </p:txBody>
      </p:sp>
      <p:sp>
        <p:nvSpPr>
          <p:cNvPr id="15899" name="Freeform 870"/>
          <p:cNvSpPr>
            <a:spLocks noChangeAspect="1"/>
          </p:cNvSpPr>
          <p:nvPr/>
        </p:nvSpPr>
        <p:spPr bwMode="auto">
          <a:xfrm>
            <a:off x="2139950" y="5672138"/>
            <a:ext cx="25400" cy="39687"/>
          </a:xfrm>
          <a:custGeom>
            <a:avLst/>
            <a:gdLst>
              <a:gd name="T0" fmla="*/ 2147483647 w 15"/>
              <a:gd name="T1" fmla="*/ 0 h 23"/>
              <a:gd name="T2" fmla="*/ 2147483647 w 15"/>
              <a:gd name="T3" fmla="*/ 2147483647 h 23"/>
              <a:gd name="T4" fmla="*/ 0 w 15"/>
              <a:gd name="T5" fmla="*/ 2147483647 h 23"/>
              <a:gd name="T6" fmla="*/ 0 w 15"/>
              <a:gd name="T7" fmla="*/ 2147483647 h 23"/>
              <a:gd name="T8" fmla="*/ 2147483647 w 15"/>
              <a:gd name="T9" fmla="*/ 2147483647 h 23"/>
              <a:gd name="T10" fmla="*/ 2147483647 w 15"/>
              <a:gd name="T11" fmla="*/ 2147483647 h 23"/>
              <a:gd name="T12" fmla="*/ 2147483647 w 15"/>
              <a:gd name="T13" fmla="*/ 2147483647 h 23"/>
              <a:gd name="T14" fmla="*/ 2147483647 w 15"/>
              <a:gd name="T15" fmla="*/ 2147483647 h 23"/>
              <a:gd name="T16" fmla="*/ 2147483647 w 15"/>
              <a:gd name="T17" fmla="*/ 2147483647 h 23"/>
              <a:gd name="T18" fmla="*/ 2147483647 w 15"/>
              <a:gd name="T19" fmla="*/ 2147483647 h 23"/>
              <a:gd name="T20" fmla="*/ 2147483647 w 15"/>
              <a:gd name="T21" fmla="*/ 2147483647 h 23"/>
              <a:gd name="T22" fmla="*/ 2147483647 w 15"/>
              <a:gd name="T23" fmla="*/ 0 h 23"/>
              <a:gd name="T24" fmla="*/ 2147483647 w 15"/>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3"/>
              <a:gd name="T41" fmla="*/ 15 w 1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path>
            </a:pathLst>
          </a:custGeom>
          <a:solidFill>
            <a:srgbClr val="FFCC66"/>
          </a:solidFill>
          <a:ln w="0">
            <a:noFill/>
            <a:round/>
            <a:headEnd/>
            <a:tailEnd/>
          </a:ln>
        </p:spPr>
        <p:txBody>
          <a:bodyPr/>
          <a:lstStyle/>
          <a:p>
            <a:endParaRPr lang="it-IT"/>
          </a:p>
        </p:txBody>
      </p:sp>
      <p:sp>
        <p:nvSpPr>
          <p:cNvPr id="15900" name="Freeform 871"/>
          <p:cNvSpPr>
            <a:spLocks noChangeAspect="1"/>
          </p:cNvSpPr>
          <p:nvPr/>
        </p:nvSpPr>
        <p:spPr bwMode="auto">
          <a:xfrm>
            <a:off x="2168525" y="5778500"/>
            <a:ext cx="22225" cy="7938"/>
          </a:xfrm>
          <a:custGeom>
            <a:avLst/>
            <a:gdLst>
              <a:gd name="T0" fmla="*/ 0 w 13"/>
              <a:gd name="T1" fmla="*/ 2147483647 h 4"/>
              <a:gd name="T2" fmla="*/ 2147483647 w 13"/>
              <a:gd name="T3" fmla="*/ 2147483647 h 4"/>
              <a:gd name="T4" fmla="*/ 2147483647 w 13"/>
              <a:gd name="T5" fmla="*/ 0 h 4"/>
              <a:gd name="T6" fmla="*/ 0 60000 65536"/>
              <a:gd name="T7" fmla="*/ 0 60000 65536"/>
              <a:gd name="T8" fmla="*/ 0 60000 65536"/>
              <a:gd name="T9" fmla="*/ 0 w 13"/>
              <a:gd name="T10" fmla="*/ 0 h 4"/>
              <a:gd name="T11" fmla="*/ 13 w 13"/>
              <a:gd name="T12" fmla="*/ 4 h 4"/>
            </a:gdLst>
            <a:ahLst/>
            <a:cxnLst>
              <a:cxn ang="T6">
                <a:pos x="T0" y="T1"/>
              </a:cxn>
              <a:cxn ang="T7">
                <a:pos x="T2" y="T3"/>
              </a:cxn>
              <a:cxn ang="T8">
                <a:pos x="T4" y="T5"/>
              </a:cxn>
            </a:cxnLst>
            <a:rect l="T9" t="T10" r="T11" b="T12"/>
            <a:pathLst>
              <a:path w="13" h="4">
                <a:moveTo>
                  <a:pt x="0" y="4"/>
                </a:moveTo>
                <a:lnTo>
                  <a:pt x="7" y="4"/>
                </a:lnTo>
                <a:lnTo>
                  <a:pt x="13" y="0"/>
                </a:lnTo>
              </a:path>
            </a:pathLst>
          </a:custGeom>
          <a:solidFill>
            <a:srgbClr val="FFCC66"/>
          </a:solidFill>
          <a:ln w="0">
            <a:noFill/>
            <a:round/>
            <a:headEnd/>
            <a:tailEnd/>
          </a:ln>
        </p:spPr>
        <p:txBody>
          <a:bodyPr/>
          <a:lstStyle/>
          <a:p>
            <a:endParaRPr lang="it-IT"/>
          </a:p>
        </p:txBody>
      </p:sp>
      <p:sp>
        <p:nvSpPr>
          <p:cNvPr id="15901" name="Freeform 872"/>
          <p:cNvSpPr>
            <a:spLocks noChangeAspect="1"/>
          </p:cNvSpPr>
          <p:nvPr/>
        </p:nvSpPr>
        <p:spPr bwMode="auto">
          <a:xfrm>
            <a:off x="2168525" y="5767388"/>
            <a:ext cx="22225" cy="19050"/>
          </a:xfrm>
          <a:custGeom>
            <a:avLst/>
            <a:gdLst>
              <a:gd name="T0" fmla="*/ 2147483647 w 13"/>
              <a:gd name="T1" fmla="*/ 2147483647 h 11"/>
              <a:gd name="T2" fmla="*/ 2147483647 w 13"/>
              <a:gd name="T3" fmla="*/ 2147483647 h 11"/>
              <a:gd name="T4" fmla="*/ 2147483647 w 13"/>
              <a:gd name="T5" fmla="*/ 0 h 11"/>
              <a:gd name="T6" fmla="*/ 2147483647 w 13"/>
              <a:gd name="T7" fmla="*/ 2147483647 h 11"/>
              <a:gd name="T8" fmla="*/ 0 w 13"/>
              <a:gd name="T9" fmla="*/ 2147483647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3" y="7"/>
                </a:moveTo>
                <a:lnTo>
                  <a:pt x="11" y="3"/>
                </a:lnTo>
                <a:lnTo>
                  <a:pt x="11" y="0"/>
                </a:lnTo>
                <a:lnTo>
                  <a:pt x="4" y="5"/>
                </a:lnTo>
                <a:lnTo>
                  <a:pt x="0" y="11"/>
                </a:lnTo>
              </a:path>
            </a:pathLst>
          </a:custGeom>
          <a:solidFill>
            <a:srgbClr val="FFCC66"/>
          </a:solidFill>
          <a:ln w="0">
            <a:noFill/>
            <a:round/>
            <a:headEnd/>
            <a:tailEnd/>
          </a:ln>
        </p:spPr>
        <p:txBody>
          <a:bodyPr/>
          <a:lstStyle/>
          <a:p>
            <a:endParaRPr lang="it-IT"/>
          </a:p>
        </p:txBody>
      </p:sp>
      <p:sp>
        <p:nvSpPr>
          <p:cNvPr id="15902" name="Freeform 873"/>
          <p:cNvSpPr>
            <a:spLocks noChangeAspect="1"/>
          </p:cNvSpPr>
          <p:nvPr/>
        </p:nvSpPr>
        <p:spPr bwMode="auto">
          <a:xfrm>
            <a:off x="2174875" y="5792788"/>
            <a:ext cx="12700" cy="9525"/>
          </a:xfrm>
          <a:custGeom>
            <a:avLst/>
            <a:gdLst>
              <a:gd name="T0" fmla="*/ 0 w 7"/>
              <a:gd name="T1" fmla="*/ 0 h 6"/>
              <a:gd name="T2" fmla="*/ 2147483647 w 7"/>
              <a:gd name="T3" fmla="*/ 2147483647 h 6"/>
              <a:gd name="T4" fmla="*/ 2147483647 w 7"/>
              <a:gd name="T5" fmla="*/ 214748364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0" y="0"/>
                </a:moveTo>
                <a:lnTo>
                  <a:pt x="3" y="4"/>
                </a:lnTo>
                <a:lnTo>
                  <a:pt x="7" y="6"/>
                </a:lnTo>
              </a:path>
            </a:pathLst>
          </a:custGeom>
          <a:solidFill>
            <a:srgbClr val="FFCC66"/>
          </a:solidFill>
          <a:ln w="0">
            <a:noFill/>
            <a:round/>
            <a:headEnd/>
            <a:tailEnd/>
          </a:ln>
        </p:spPr>
        <p:txBody>
          <a:bodyPr/>
          <a:lstStyle/>
          <a:p>
            <a:endParaRPr lang="it-IT"/>
          </a:p>
        </p:txBody>
      </p:sp>
      <p:sp>
        <p:nvSpPr>
          <p:cNvPr id="15903" name="Freeform 875"/>
          <p:cNvSpPr>
            <a:spLocks noChangeAspect="1"/>
          </p:cNvSpPr>
          <p:nvPr/>
        </p:nvSpPr>
        <p:spPr bwMode="auto">
          <a:xfrm>
            <a:off x="2193925" y="5861050"/>
            <a:ext cx="23813" cy="15875"/>
          </a:xfrm>
          <a:custGeom>
            <a:avLst/>
            <a:gdLst>
              <a:gd name="T0" fmla="*/ 0 w 14"/>
              <a:gd name="T1" fmla="*/ 2147483647 h 10"/>
              <a:gd name="T2" fmla="*/ 2147483647 w 14"/>
              <a:gd name="T3" fmla="*/ 2147483647 h 10"/>
              <a:gd name="T4" fmla="*/ 2147483647 w 14"/>
              <a:gd name="T5" fmla="*/ 2147483647 h 10"/>
              <a:gd name="T6" fmla="*/ 2147483647 w 14"/>
              <a:gd name="T7" fmla="*/ 2147483647 h 10"/>
              <a:gd name="T8" fmla="*/ 2147483647 w 14"/>
              <a:gd name="T9" fmla="*/ 0 h 10"/>
              <a:gd name="T10" fmla="*/ 2147483647 w 14"/>
              <a:gd name="T11" fmla="*/ 0 h 10"/>
              <a:gd name="T12" fmla="*/ 2147483647 w 14"/>
              <a:gd name="T13" fmla="*/ 0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2"/>
                </a:moveTo>
                <a:lnTo>
                  <a:pt x="6" y="8"/>
                </a:lnTo>
                <a:lnTo>
                  <a:pt x="12" y="10"/>
                </a:lnTo>
                <a:lnTo>
                  <a:pt x="12" y="4"/>
                </a:lnTo>
                <a:lnTo>
                  <a:pt x="14" y="0"/>
                </a:lnTo>
                <a:lnTo>
                  <a:pt x="8" y="0"/>
                </a:lnTo>
                <a:lnTo>
                  <a:pt x="2" y="0"/>
                </a:lnTo>
              </a:path>
            </a:pathLst>
          </a:custGeom>
          <a:solidFill>
            <a:srgbClr val="FFCC66"/>
          </a:solidFill>
          <a:ln w="0">
            <a:noFill/>
            <a:round/>
            <a:headEnd/>
            <a:tailEnd/>
          </a:ln>
        </p:spPr>
        <p:txBody>
          <a:bodyPr/>
          <a:lstStyle/>
          <a:p>
            <a:endParaRPr lang="it-IT"/>
          </a:p>
        </p:txBody>
      </p:sp>
      <p:sp>
        <p:nvSpPr>
          <p:cNvPr id="15904" name="Line 876"/>
          <p:cNvSpPr>
            <a:spLocks noChangeAspect="1" noChangeShapeType="1"/>
          </p:cNvSpPr>
          <p:nvPr/>
        </p:nvSpPr>
        <p:spPr bwMode="auto">
          <a:xfrm flipH="1" flipV="1">
            <a:off x="2181225" y="5870575"/>
            <a:ext cx="12700" cy="14288"/>
          </a:xfrm>
          <a:prstGeom prst="line">
            <a:avLst/>
          </a:prstGeom>
          <a:noFill/>
          <a:ln w="0">
            <a:noFill/>
            <a:round/>
            <a:headEnd/>
            <a:tailEnd/>
          </a:ln>
        </p:spPr>
        <p:txBody>
          <a:bodyPr/>
          <a:lstStyle/>
          <a:p>
            <a:endParaRPr lang="it-IT"/>
          </a:p>
        </p:txBody>
      </p:sp>
      <p:sp>
        <p:nvSpPr>
          <p:cNvPr id="15905" name="Freeform 877"/>
          <p:cNvSpPr>
            <a:spLocks noChangeAspect="1"/>
          </p:cNvSpPr>
          <p:nvPr/>
        </p:nvSpPr>
        <p:spPr bwMode="auto">
          <a:xfrm>
            <a:off x="2178050" y="5870575"/>
            <a:ext cx="30163" cy="28575"/>
          </a:xfrm>
          <a:custGeom>
            <a:avLst/>
            <a:gdLst>
              <a:gd name="T0" fmla="*/ 2147483647 w 17"/>
              <a:gd name="T1" fmla="*/ 0 h 17"/>
              <a:gd name="T2" fmla="*/ 0 w 17"/>
              <a:gd name="T3" fmla="*/ 2147483647 h 17"/>
              <a:gd name="T4" fmla="*/ 0 w 17"/>
              <a:gd name="T5" fmla="*/ 2147483647 h 17"/>
              <a:gd name="T6" fmla="*/ 2147483647 w 17"/>
              <a:gd name="T7" fmla="*/ 2147483647 h 17"/>
              <a:gd name="T8" fmla="*/ 2147483647 w 17"/>
              <a:gd name="T9" fmla="*/ 2147483647 h 17"/>
              <a:gd name="T10" fmla="*/ 2147483647 w 17"/>
              <a:gd name="T11" fmla="*/ 2147483647 h 17"/>
              <a:gd name="T12" fmla="*/ 2147483647 w 17"/>
              <a:gd name="T13" fmla="*/ 2147483647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 y="0"/>
                </a:moveTo>
                <a:lnTo>
                  <a:pt x="0" y="2"/>
                </a:lnTo>
                <a:lnTo>
                  <a:pt x="0" y="6"/>
                </a:lnTo>
                <a:lnTo>
                  <a:pt x="1" y="8"/>
                </a:lnTo>
                <a:lnTo>
                  <a:pt x="3" y="12"/>
                </a:lnTo>
                <a:lnTo>
                  <a:pt x="9" y="15"/>
                </a:lnTo>
                <a:lnTo>
                  <a:pt x="17" y="17"/>
                </a:lnTo>
                <a:lnTo>
                  <a:pt x="17" y="13"/>
                </a:lnTo>
                <a:lnTo>
                  <a:pt x="15" y="10"/>
                </a:lnTo>
                <a:lnTo>
                  <a:pt x="11" y="8"/>
                </a:lnTo>
                <a:lnTo>
                  <a:pt x="9" y="8"/>
                </a:lnTo>
              </a:path>
            </a:pathLst>
          </a:custGeom>
          <a:solidFill>
            <a:srgbClr val="FFCC66"/>
          </a:solidFill>
          <a:ln w="0">
            <a:noFill/>
            <a:round/>
            <a:headEnd/>
            <a:tailEnd/>
          </a:ln>
        </p:spPr>
        <p:txBody>
          <a:bodyPr/>
          <a:lstStyle/>
          <a:p>
            <a:endParaRPr lang="it-IT"/>
          </a:p>
        </p:txBody>
      </p:sp>
      <p:sp>
        <p:nvSpPr>
          <p:cNvPr id="15906" name="Freeform 878"/>
          <p:cNvSpPr>
            <a:spLocks noChangeAspect="1"/>
          </p:cNvSpPr>
          <p:nvPr/>
        </p:nvSpPr>
        <p:spPr bwMode="auto">
          <a:xfrm>
            <a:off x="2211388" y="5899150"/>
            <a:ext cx="14287" cy="26988"/>
          </a:xfrm>
          <a:custGeom>
            <a:avLst/>
            <a:gdLst>
              <a:gd name="T0" fmla="*/ 2147483647 w 9"/>
              <a:gd name="T1" fmla="*/ 0 h 16"/>
              <a:gd name="T2" fmla="*/ 0 w 9"/>
              <a:gd name="T3" fmla="*/ 2147483647 h 16"/>
              <a:gd name="T4" fmla="*/ 0 w 9"/>
              <a:gd name="T5" fmla="*/ 2147483647 h 16"/>
              <a:gd name="T6" fmla="*/ 0 w 9"/>
              <a:gd name="T7" fmla="*/ 2147483647 h 16"/>
              <a:gd name="T8" fmla="*/ 2147483647 w 9"/>
              <a:gd name="T9" fmla="*/ 2147483647 h 16"/>
              <a:gd name="T10" fmla="*/ 2147483647 w 9"/>
              <a:gd name="T11" fmla="*/ 2147483647 h 16"/>
              <a:gd name="T12" fmla="*/ 2147483647 w 9"/>
              <a:gd name="T13" fmla="*/ 2147483647 h 16"/>
              <a:gd name="T14" fmla="*/ 2147483647 w 9"/>
              <a:gd name="T15" fmla="*/ 2147483647 h 16"/>
              <a:gd name="T16" fmla="*/ 2147483647 w 9"/>
              <a:gd name="T17" fmla="*/ 214748364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6"/>
              <a:gd name="T29" fmla="*/ 9 w 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6">
                <a:moveTo>
                  <a:pt x="2" y="0"/>
                </a:moveTo>
                <a:lnTo>
                  <a:pt x="0" y="4"/>
                </a:lnTo>
                <a:lnTo>
                  <a:pt x="0" y="8"/>
                </a:lnTo>
                <a:lnTo>
                  <a:pt x="0" y="12"/>
                </a:lnTo>
                <a:lnTo>
                  <a:pt x="4" y="16"/>
                </a:lnTo>
                <a:lnTo>
                  <a:pt x="7" y="14"/>
                </a:lnTo>
                <a:lnTo>
                  <a:pt x="9" y="12"/>
                </a:lnTo>
                <a:lnTo>
                  <a:pt x="7" y="8"/>
                </a:lnTo>
                <a:lnTo>
                  <a:pt x="7" y="6"/>
                </a:lnTo>
              </a:path>
            </a:pathLst>
          </a:custGeom>
          <a:solidFill>
            <a:srgbClr val="FFCC66"/>
          </a:solidFill>
          <a:ln w="0">
            <a:noFill/>
            <a:round/>
            <a:headEnd/>
            <a:tailEnd/>
          </a:ln>
        </p:spPr>
        <p:txBody>
          <a:bodyPr/>
          <a:lstStyle/>
          <a:p>
            <a:endParaRPr lang="it-IT"/>
          </a:p>
        </p:txBody>
      </p:sp>
      <p:sp>
        <p:nvSpPr>
          <p:cNvPr id="15907" name="Freeform 879"/>
          <p:cNvSpPr>
            <a:spLocks noChangeAspect="1"/>
          </p:cNvSpPr>
          <p:nvPr/>
        </p:nvSpPr>
        <p:spPr bwMode="auto">
          <a:xfrm>
            <a:off x="2208213" y="5930900"/>
            <a:ext cx="25400" cy="14288"/>
          </a:xfrm>
          <a:custGeom>
            <a:avLst/>
            <a:gdLst>
              <a:gd name="T0" fmla="*/ 2147483647 w 15"/>
              <a:gd name="T1" fmla="*/ 0 h 8"/>
              <a:gd name="T2" fmla="*/ 2147483647 w 15"/>
              <a:gd name="T3" fmla="*/ 2147483647 h 8"/>
              <a:gd name="T4" fmla="*/ 0 w 15"/>
              <a:gd name="T5" fmla="*/ 2147483647 h 8"/>
              <a:gd name="T6" fmla="*/ 2147483647 w 15"/>
              <a:gd name="T7" fmla="*/ 2147483647 h 8"/>
              <a:gd name="T8" fmla="*/ 2147483647 w 15"/>
              <a:gd name="T9" fmla="*/ 2147483647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15" y="0"/>
                </a:moveTo>
                <a:lnTo>
                  <a:pt x="6" y="2"/>
                </a:lnTo>
                <a:lnTo>
                  <a:pt x="0" y="6"/>
                </a:lnTo>
                <a:lnTo>
                  <a:pt x="6" y="8"/>
                </a:lnTo>
                <a:lnTo>
                  <a:pt x="15" y="6"/>
                </a:lnTo>
              </a:path>
            </a:pathLst>
          </a:custGeom>
          <a:solidFill>
            <a:srgbClr val="FFCC66"/>
          </a:solidFill>
          <a:ln w="0">
            <a:noFill/>
            <a:round/>
            <a:headEnd/>
            <a:tailEnd/>
          </a:ln>
        </p:spPr>
        <p:txBody>
          <a:bodyPr/>
          <a:lstStyle/>
          <a:p>
            <a:endParaRPr lang="it-IT"/>
          </a:p>
        </p:txBody>
      </p:sp>
      <p:sp>
        <p:nvSpPr>
          <p:cNvPr id="15908" name="Freeform 881"/>
          <p:cNvSpPr>
            <a:spLocks noChangeAspect="1"/>
          </p:cNvSpPr>
          <p:nvPr/>
        </p:nvSpPr>
        <p:spPr bwMode="auto">
          <a:xfrm>
            <a:off x="2233613" y="5948363"/>
            <a:ext cx="23812" cy="23812"/>
          </a:xfrm>
          <a:custGeom>
            <a:avLst/>
            <a:gdLst>
              <a:gd name="T0" fmla="*/ 2147483647 w 14"/>
              <a:gd name="T1" fmla="*/ 0 h 14"/>
              <a:gd name="T2" fmla="*/ 2147483647 w 14"/>
              <a:gd name="T3" fmla="*/ 0 h 14"/>
              <a:gd name="T4" fmla="*/ 2147483647 w 14"/>
              <a:gd name="T5" fmla="*/ 0 h 14"/>
              <a:gd name="T6" fmla="*/ 0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4"/>
              <a:gd name="T35" fmla="*/ 14 w 1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4">
                <a:moveTo>
                  <a:pt x="8" y="0"/>
                </a:moveTo>
                <a:lnTo>
                  <a:pt x="4" y="0"/>
                </a:lnTo>
                <a:lnTo>
                  <a:pt x="2" y="0"/>
                </a:lnTo>
                <a:lnTo>
                  <a:pt x="0" y="4"/>
                </a:lnTo>
                <a:lnTo>
                  <a:pt x="2" y="8"/>
                </a:lnTo>
                <a:lnTo>
                  <a:pt x="2" y="10"/>
                </a:lnTo>
                <a:lnTo>
                  <a:pt x="6" y="12"/>
                </a:lnTo>
                <a:lnTo>
                  <a:pt x="10" y="14"/>
                </a:lnTo>
                <a:lnTo>
                  <a:pt x="14" y="14"/>
                </a:lnTo>
                <a:lnTo>
                  <a:pt x="10" y="6"/>
                </a:lnTo>
                <a:lnTo>
                  <a:pt x="8" y="0"/>
                </a:lnTo>
              </a:path>
            </a:pathLst>
          </a:custGeom>
          <a:solidFill>
            <a:srgbClr val="FFCC66"/>
          </a:solidFill>
          <a:ln w="0">
            <a:noFill/>
            <a:round/>
            <a:headEnd/>
            <a:tailEnd/>
          </a:ln>
        </p:spPr>
        <p:txBody>
          <a:bodyPr/>
          <a:lstStyle/>
          <a:p>
            <a:endParaRPr lang="it-IT"/>
          </a:p>
        </p:txBody>
      </p:sp>
      <p:sp>
        <p:nvSpPr>
          <p:cNvPr id="15909" name="Freeform 882"/>
          <p:cNvSpPr>
            <a:spLocks noChangeAspect="1"/>
          </p:cNvSpPr>
          <p:nvPr/>
        </p:nvSpPr>
        <p:spPr bwMode="auto">
          <a:xfrm>
            <a:off x="2239963" y="5980113"/>
            <a:ext cx="9525" cy="4762"/>
          </a:xfrm>
          <a:custGeom>
            <a:avLst/>
            <a:gdLst>
              <a:gd name="T0" fmla="*/ 0 w 6"/>
              <a:gd name="T1" fmla="*/ 0 h 2"/>
              <a:gd name="T2" fmla="*/ 2147483647 w 6"/>
              <a:gd name="T3" fmla="*/ 2147483647 h 2"/>
              <a:gd name="T4" fmla="*/ 2147483647 w 6"/>
              <a:gd name="T5" fmla="*/ 0 h 2"/>
              <a:gd name="T6" fmla="*/ 0 60000 65536"/>
              <a:gd name="T7" fmla="*/ 0 60000 65536"/>
              <a:gd name="T8" fmla="*/ 0 60000 65536"/>
              <a:gd name="T9" fmla="*/ 0 w 6"/>
              <a:gd name="T10" fmla="*/ 0 h 2"/>
              <a:gd name="T11" fmla="*/ 6 w 6"/>
              <a:gd name="T12" fmla="*/ 2 h 2"/>
            </a:gdLst>
            <a:ahLst/>
            <a:cxnLst>
              <a:cxn ang="T6">
                <a:pos x="T0" y="T1"/>
              </a:cxn>
              <a:cxn ang="T7">
                <a:pos x="T2" y="T3"/>
              </a:cxn>
              <a:cxn ang="T8">
                <a:pos x="T4" y="T5"/>
              </a:cxn>
            </a:cxnLst>
            <a:rect l="T9" t="T10" r="T11" b="T12"/>
            <a:pathLst>
              <a:path w="6" h="2">
                <a:moveTo>
                  <a:pt x="0" y="0"/>
                </a:moveTo>
                <a:lnTo>
                  <a:pt x="2" y="2"/>
                </a:lnTo>
                <a:lnTo>
                  <a:pt x="6" y="0"/>
                </a:lnTo>
              </a:path>
            </a:pathLst>
          </a:custGeom>
          <a:solidFill>
            <a:srgbClr val="FFCC66"/>
          </a:solidFill>
          <a:ln w="0">
            <a:noFill/>
            <a:round/>
            <a:headEnd/>
            <a:tailEnd/>
          </a:ln>
        </p:spPr>
        <p:txBody>
          <a:bodyPr/>
          <a:lstStyle/>
          <a:p>
            <a:endParaRPr lang="it-IT"/>
          </a:p>
        </p:txBody>
      </p:sp>
      <p:sp>
        <p:nvSpPr>
          <p:cNvPr id="15910" name="Freeform 884"/>
          <p:cNvSpPr>
            <a:spLocks noChangeAspect="1"/>
          </p:cNvSpPr>
          <p:nvPr/>
        </p:nvSpPr>
        <p:spPr bwMode="auto">
          <a:xfrm>
            <a:off x="2370138" y="6072188"/>
            <a:ext cx="39687" cy="14287"/>
          </a:xfrm>
          <a:custGeom>
            <a:avLst/>
            <a:gdLst>
              <a:gd name="T0" fmla="*/ 0 w 23"/>
              <a:gd name="T1" fmla="*/ 0 h 8"/>
              <a:gd name="T2" fmla="*/ 2147483647 w 23"/>
              <a:gd name="T3" fmla="*/ 2147483647 h 8"/>
              <a:gd name="T4" fmla="*/ 2147483647 w 23"/>
              <a:gd name="T5" fmla="*/ 2147483647 h 8"/>
              <a:gd name="T6" fmla="*/ 2147483647 w 23"/>
              <a:gd name="T7" fmla="*/ 2147483647 h 8"/>
              <a:gd name="T8" fmla="*/ 2147483647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2" y="6"/>
                </a:lnTo>
                <a:lnTo>
                  <a:pt x="7" y="8"/>
                </a:lnTo>
                <a:lnTo>
                  <a:pt x="15" y="4"/>
                </a:lnTo>
                <a:lnTo>
                  <a:pt x="23" y="0"/>
                </a:lnTo>
              </a:path>
            </a:pathLst>
          </a:custGeom>
          <a:solidFill>
            <a:srgbClr val="FFCC66"/>
          </a:solidFill>
          <a:ln w="0">
            <a:noFill/>
            <a:round/>
            <a:headEnd/>
            <a:tailEnd/>
          </a:ln>
        </p:spPr>
        <p:txBody>
          <a:bodyPr/>
          <a:lstStyle/>
          <a:p>
            <a:endParaRPr lang="it-IT"/>
          </a:p>
        </p:txBody>
      </p:sp>
      <p:sp>
        <p:nvSpPr>
          <p:cNvPr id="15911" name="Freeform 886"/>
          <p:cNvSpPr>
            <a:spLocks noChangeAspect="1"/>
          </p:cNvSpPr>
          <p:nvPr/>
        </p:nvSpPr>
        <p:spPr bwMode="auto">
          <a:xfrm>
            <a:off x="2327275" y="6051550"/>
            <a:ext cx="33338" cy="11113"/>
          </a:xfrm>
          <a:custGeom>
            <a:avLst/>
            <a:gdLst>
              <a:gd name="T0" fmla="*/ 2147483647 w 19"/>
              <a:gd name="T1" fmla="*/ 0 h 6"/>
              <a:gd name="T2" fmla="*/ 2147483647 w 19"/>
              <a:gd name="T3" fmla="*/ 2147483647 h 6"/>
              <a:gd name="T4" fmla="*/ 0 w 19"/>
              <a:gd name="T5" fmla="*/ 2147483647 h 6"/>
              <a:gd name="T6" fmla="*/ 2147483647 w 19"/>
              <a:gd name="T7" fmla="*/ 2147483647 h 6"/>
              <a:gd name="T8" fmla="*/ 2147483647 w 19"/>
              <a:gd name="T9" fmla="*/ 2147483647 h 6"/>
              <a:gd name="T10" fmla="*/ 2147483647 w 19"/>
              <a:gd name="T11" fmla="*/ 2147483647 h 6"/>
              <a:gd name="T12" fmla="*/ 2147483647 w 19"/>
              <a:gd name="T13" fmla="*/ 0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1" y="0"/>
                </a:moveTo>
                <a:lnTo>
                  <a:pt x="4" y="2"/>
                </a:lnTo>
                <a:lnTo>
                  <a:pt x="0" y="6"/>
                </a:lnTo>
                <a:lnTo>
                  <a:pt x="11" y="6"/>
                </a:lnTo>
                <a:lnTo>
                  <a:pt x="19" y="6"/>
                </a:lnTo>
                <a:lnTo>
                  <a:pt x="15" y="2"/>
                </a:lnTo>
                <a:lnTo>
                  <a:pt x="11" y="0"/>
                </a:lnTo>
              </a:path>
            </a:pathLst>
          </a:custGeom>
          <a:solidFill>
            <a:srgbClr val="FFCC66"/>
          </a:solidFill>
          <a:ln w="0">
            <a:noFill/>
            <a:round/>
            <a:headEnd/>
            <a:tailEnd/>
          </a:ln>
        </p:spPr>
        <p:txBody>
          <a:bodyPr/>
          <a:lstStyle/>
          <a:p>
            <a:endParaRPr lang="it-IT"/>
          </a:p>
        </p:txBody>
      </p:sp>
      <p:sp>
        <p:nvSpPr>
          <p:cNvPr id="15912" name="Line 887"/>
          <p:cNvSpPr>
            <a:spLocks noChangeAspect="1" noChangeShapeType="1"/>
          </p:cNvSpPr>
          <p:nvPr/>
        </p:nvSpPr>
        <p:spPr bwMode="auto">
          <a:xfrm>
            <a:off x="1790700" y="4270375"/>
            <a:ext cx="1588" cy="1588"/>
          </a:xfrm>
          <a:prstGeom prst="line">
            <a:avLst/>
          </a:prstGeom>
          <a:noFill/>
          <a:ln w="0">
            <a:solidFill>
              <a:srgbClr val="131516"/>
            </a:solidFill>
            <a:round/>
            <a:headEnd/>
            <a:tailEnd/>
          </a:ln>
        </p:spPr>
        <p:txBody>
          <a:bodyPr/>
          <a:lstStyle/>
          <a:p>
            <a:endParaRPr lang="it-IT"/>
          </a:p>
        </p:txBody>
      </p:sp>
      <p:sp>
        <p:nvSpPr>
          <p:cNvPr id="15913" name="Freeform 888"/>
          <p:cNvSpPr>
            <a:spLocks noChangeAspect="1"/>
          </p:cNvSpPr>
          <p:nvPr/>
        </p:nvSpPr>
        <p:spPr bwMode="auto">
          <a:xfrm>
            <a:off x="1743075" y="4270375"/>
            <a:ext cx="47625" cy="207963"/>
          </a:xfrm>
          <a:custGeom>
            <a:avLst/>
            <a:gdLst>
              <a:gd name="T0" fmla="*/ 2147483647 w 28"/>
              <a:gd name="T1" fmla="*/ 0 h 123"/>
              <a:gd name="T2" fmla="*/ 2147483647 w 28"/>
              <a:gd name="T3" fmla="*/ 2147483647 h 123"/>
              <a:gd name="T4" fmla="*/ 2147483647 w 28"/>
              <a:gd name="T5" fmla="*/ 2147483647 h 123"/>
              <a:gd name="T6" fmla="*/ 2147483647 w 28"/>
              <a:gd name="T7" fmla="*/ 2147483647 h 123"/>
              <a:gd name="T8" fmla="*/ 2147483647 w 28"/>
              <a:gd name="T9" fmla="*/ 2147483647 h 123"/>
              <a:gd name="T10" fmla="*/ 2147483647 w 28"/>
              <a:gd name="T11" fmla="*/ 2147483647 h 123"/>
              <a:gd name="T12" fmla="*/ 0 w 28"/>
              <a:gd name="T13" fmla="*/ 2147483647 h 123"/>
              <a:gd name="T14" fmla="*/ 2147483647 w 28"/>
              <a:gd name="T15" fmla="*/ 2147483647 h 123"/>
              <a:gd name="T16" fmla="*/ 2147483647 w 28"/>
              <a:gd name="T17" fmla="*/ 2147483647 h 123"/>
              <a:gd name="T18" fmla="*/ 2147483647 w 28"/>
              <a:gd name="T19" fmla="*/ 2147483647 h 123"/>
              <a:gd name="T20" fmla="*/ 2147483647 w 28"/>
              <a:gd name="T21" fmla="*/ 2147483647 h 123"/>
              <a:gd name="T22" fmla="*/ 2147483647 w 28"/>
              <a:gd name="T23" fmla="*/ 2147483647 h 123"/>
              <a:gd name="T24" fmla="*/ 2147483647 w 28"/>
              <a:gd name="T25" fmla="*/ 2147483647 h 123"/>
              <a:gd name="T26" fmla="*/ 2147483647 w 28"/>
              <a:gd name="T27" fmla="*/ 2147483647 h 123"/>
              <a:gd name="T28" fmla="*/ 0 w 28"/>
              <a:gd name="T29" fmla="*/ 2147483647 h 123"/>
              <a:gd name="T30" fmla="*/ 2147483647 w 28"/>
              <a:gd name="T31" fmla="*/ 2147483647 h 123"/>
              <a:gd name="T32" fmla="*/ 2147483647 w 28"/>
              <a:gd name="T33" fmla="*/ 2147483647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123"/>
              <a:gd name="T53" fmla="*/ 28 w 28"/>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123">
                <a:moveTo>
                  <a:pt x="28" y="0"/>
                </a:moveTo>
                <a:lnTo>
                  <a:pt x="21" y="14"/>
                </a:lnTo>
                <a:lnTo>
                  <a:pt x="11" y="27"/>
                </a:lnTo>
                <a:lnTo>
                  <a:pt x="7" y="33"/>
                </a:lnTo>
                <a:lnTo>
                  <a:pt x="3" y="40"/>
                </a:lnTo>
                <a:lnTo>
                  <a:pt x="1" y="48"/>
                </a:lnTo>
                <a:lnTo>
                  <a:pt x="0" y="54"/>
                </a:lnTo>
                <a:lnTo>
                  <a:pt x="1" y="60"/>
                </a:lnTo>
                <a:lnTo>
                  <a:pt x="3" y="63"/>
                </a:lnTo>
                <a:lnTo>
                  <a:pt x="9" y="65"/>
                </a:lnTo>
                <a:lnTo>
                  <a:pt x="15" y="67"/>
                </a:lnTo>
                <a:lnTo>
                  <a:pt x="21" y="63"/>
                </a:lnTo>
                <a:lnTo>
                  <a:pt x="24" y="63"/>
                </a:lnTo>
                <a:lnTo>
                  <a:pt x="13" y="86"/>
                </a:lnTo>
                <a:lnTo>
                  <a:pt x="0" y="106"/>
                </a:lnTo>
                <a:lnTo>
                  <a:pt x="1" y="115"/>
                </a:lnTo>
                <a:lnTo>
                  <a:pt x="3" y="123"/>
                </a:lnTo>
              </a:path>
            </a:pathLst>
          </a:custGeom>
          <a:solidFill>
            <a:srgbClr val="FFCC66"/>
          </a:solidFill>
          <a:ln w="0">
            <a:solidFill>
              <a:srgbClr val="6600FF"/>
            </a:solidFill>
            <a:round/>
            <a:headEnd/>
            <a:tailEnd/>
          </a:ln>
        </p:spPr>
        <p:txBody>
          <a:bodyPr/>
          <a:lstStyle/>
          <a:p>
            <a:endParaRPr lang="it-IT"/>
          </a:p>
        </p:txBody>
      </p:sp>
      <p:sp>
        <p:nvSpPr>
          <p:cNvPr id="15914" name="Line 889"/>
          <p:cNvSpPr>
            <a:spLocks noChangeAspect="1" noChangeShapeType="1"/>
          </p:cNvSpPr>
          <p:nvPr/>
        </p:nvSpPr>
        <p:spPr bwMode="auto">
          <a:xfrm flipH="1">
            <a:off x="1739900" y="4478338"/>
            <a:ext cx="7938" cy="14287"/>
          </a:xfrm>
          <a:prstGeom prst="line">
            <a:avLst/>
          </a:prstGeom>
          <a:noFill/>
          <a:ln w="0">
            <a:solidFill>
              <a:srgbClr val="131516"/>
            </a:solidFill>
            <a:round/>
            <a:headEnd/>
            <a:tailEnd/>
          </a:ln>
        </p:spPr>
        <p:txBody>
          <a:bodyPr/>
          <a:lstStyle/>
          <a:p>
            <a:endParaRPr lang="it-IT"/>
          </a:p>
        </p:txBody>
      </p:sp>
      <p:sp>
        <p:nvSpPr>
          <p:cNvPr id="15915" name="Freeform 890"/>
          <p:cNvSpPr>
            <a:spLocks noChangeAspect="1"/>
          </p:cNvSpPr>
          <p:nvPr/>
        </p:nvSpPr>
        <p:spPr bwMode="auto">
          <a:xfrm>
            <a:off x="2382838" y="5891213"/>
            <a:ext cx="9525" cy="39687"/>
          </a:xfrm>
          <a:custGeom>
            <a:avLst/>
            <a:gdLst>
              <a:gd name="T0" fmla="*/ 2147483647 w 6"/>
              <a:gd name="T1" fmla="*/ 2147483647 h 24"/>
              <a:gd name="T2" fmla="*/ 2147483647 w 6"/>
              <a:gd name="T3" fmla="*/ 2147483647 h 24"/>
              <a:gd name="T4" fmla="*/ 0 w 6"/>
              <a:gd name="T5" fmla="*/ 2147483647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6" y="24"/>
                </a:moveTo>
                <a:lnTo>
                  <a:pt x="2" y="5"/>
                </a:lnTo>
                <a:lnTo>
                  <a:pt x="0" y="5"/>
                </a:lnTo>
                <a:lnTo>
                  <a:pt x="0" y="0"/>
                </a:lnTo>
              </a:path>
            </a:pathLst>
          </a:custGeom>
          <a:solidFill>
            <a:srgbClr val="FFCC66"/>
          </a:solidFill>
          <a:ln w="0">
            <a:solidFill>
              <a:srgbClr val="131516"/>
            </a:solidFill>
            <a:round/>
            <a:headEnd/>
            <a:tailEnd/>
          </a:ln>
        </p:spPr>
        <p:txBody>
          <a:bodyPr/>
          <a:lstStyle/>
          <a:p>
            <a:endParaRPr lang="it-IT"/>
          </a:p>
        </p:txBody>
      </p:sp>
      <p:sp>
        <p:nvSpPr>
          <p:cNvPr id="15916" name="Freeform 891"/>
          <p:cNvSpPr>
            <a:spLocks noChangeAspect="1"/>
          </p:cNvSpPr>
          <p:nvPr/>
        </p:nvSpPr>
        <p:spPr bwMode="auto">
          <a:xfrm>
            <a:off x="2382838" y="5876925"/>
            <a:ext cx="26987" cy="14288"/>
          </a:xfrm>
          <a:custGeom>
            <a:avLst/>
            <a:gdLst>
              <a:gd name="T0" fmla="*/ 0 w 16"/>
              <a:gd name="T1" fmla="*/ 2147483647 h 8"/>
              <a:gd name="T2" fmla="*/ 2147483647 w 16"/>
              <a:gd name="T3" fmla="*/ 2147483647 h 8"/>
              <a:gd name="T4" fmla="*/ 2147483647 w 16"/>
              <a:gd name="T5" fmla="*/ 0 h 8"/>
              <a:gd name="T6" fmla="*/ 0 60000 65536"/>
              <a:gd name="T7" fmla="*/ 0 60000 65536"/>
              <a:gd name="T8" fmla="*/ 0 60000 65536"/>
              <a:gd name="T9" fmla="*/ 0 w 16"/>
              <a:gd name="T10" fmla="*/ 0 h 8"/>
              <a:gd name="T11" fmla="*/ 16 w 16"/>
              <a:gd name="T12" fmla="*/ 8 h 8"/>
            </a:gdLst>
            <a:ahLst/>
            <a:cxnLst>
              <a:cxn ang="T6">
                <a:pos x="T0" y="T1"/>
              </a:cxn>
              <a:cxn ang="T7">
                <a:pos x="T2" y="T3"/>
              </a:cxn>
              <a:cxn ang="T8">
                <a:pos x="T4" y="T5"/>
              </a:cxn>
            </a:cxnLst>
            <a:rect l="T9" t="T10" r="T11" b="T12"/>
            <a:pathLst>
              <a:path w="16" h="8">
                <a:moveTo>
                  <a:pt x="0" y="8"/>
                </a:moveTo>
                <a:lnTo>
                  <a:pt x="10" y="4"/>
                </a:lnTo>
                <a:lnTo>
                  <a:pt x="16" y="0"/>
                </a:lnTo>
              </a:path>
            </a:pathLst>
          </a:custGeom>
          <a:solidFill>
            <a:srgbClr val="FFCC66"/>
          </a:solidFill>
          <a:ln w="0">
            <a:solidFill>
              <a:srgbClr val="131516"/>
            </a:solidFill>
            <a:round/>
            <a:headEnd/>
            <a:tailEnd/>
          </a:ln>
        </p:spPr>
        <p:txBody>
          <a:bodyPr/>
          <a:lstStyle/>
          <a:p>
            <a:endParaRPr lang="it-IT"/>
          </a:p>
        </p:txBody>
      </p:sp>
      <p:sp>
        <p:nvSpPr>
          <p:cNvPr id="15917" name="Line 892"/>
          <p:cNvSpPr>
            <a:spLocks noChangeAspect="1" noChangeShapeType="1"/>
          </p:cNvSpPr>
          <p:nvPr/>
        </p:nvSpPr>
        <p:spPr bwMode="auto">
          <a:xfrm flipV="1">
            <a:off x="2409825" y="5835650"/>
            <a:ext cx="1588" cy="41275"/>
          </a:xfrm>
          <a:prstGeom prst="line">
            <a:avLst/>
          </a:prstGeom>
          <a:noFill/>
          <a:ln w="0">
            <a:solidFill>
              <a:srgbClr val="131516"/>
            </a:solidFill>
            <a:round/>
            <a:headEnd/>
            <a:tailEnd/>
          </a:ln>
        </p:spPr>
        <p:txBody>
          <a:bodyPr/>
          <a:lstStyle/>
          <a:p>
            <a:endParaRPr lang="it-IT"/>
          </a:p>
        </p:txBody>
      </p:sp>
      <p:sp>
        <p:nvSpPr>
          <p:cNvPr id="15918" name="Line 894"/>
          <p:cNvSpPr>
            <a:spLocks noChangeAspect="1" noChangeShapeType="1"/>
          </p:cNvSpPr>
          <p:nvPr/>
        </p:nvSpPr>
        <p:spPr bwMode="auto">
          <a:xfrm>
            <a:off x="2501900" y="5414963"/>
            <a:ext cx="26988" cy="9525"/>
          </a:xfrm>
          <a:prstGeom prst="line">
            <a:avLst/>
          </a:prstGeom>
          <a:noFill/>
          <a:ln w="0">
            <a:solidFill>
              <a:srgbClr val="131516"/>
            </a:solidFill>
            <a:round/>
            <a:headEnd/>
            <a:tailEnd/>
          </a:ln>
        </p:spPr>
        <p:txBody>
          <a:bodyPr/>
          <a:lstStyle/>
          <a:p>
            <a:endParaRPr lang="it-IT"/>
          </a:p>
        </p:txBody>
      </p:sp>
      <p:sp>
        <p:nvSpPr>
          <p:cNvPr id="15919" name="Line 895"/>
          <p:cNvSpPr>
            <a:spLocks noChangeAspect="1" noChangeShapeType="1"/>
          </p:cNvSpPr>
          <p:nvPr/>
        </p:nvSpPr>
        <p:spPr bwMode="auto">
          <a:xfrm flipH="1">
            <a:off x="2711450" y="4313238"/>
            <a:ext cx="12700" cy="1587"/>
          </a:xfrm>
          <a:prstGeom prst="line">
            <a:avLst/>
          </a:prstGeom>
          <a:noFill/>
          <a:ln w="0">
            <a:solidFill>
              <a:srgbClr val="6600FF"/>
            </a:solidFill>
            <a:round/>
            <a:headEnd/>
            <a:tailEnd/>
          </a:ln>
        </p:spPr>
        <p:txBody>
          <a:bodyPr/>
          <a:lstStyle/>
          <a:p>
            <a:endParaRPr lang="it-IT"/>
          </a:p>
        </p:txBody>
      </p:sp>
      <p:sp>
        <p:nvSpPr>
          <p:cNvPr id="15920" name="Freeform 896"/>
          <p:cNvSpPr>
            <a:spLocks noChangeAspect="1"/>
          </p:cNvSpPr>
          <p:nvPr/>
        </p:nvSpPr>
        <p:spPr bwMode="auto">
          <a:xfrm>
            <a:off x="2619375" y="4313238"/>
            <a:ext cx="92075" cy="49212"/>
          </a:xfrm>
          <a:custGeom>
            <a:avLst/>
            <a:gdLst>
              <a:gd name="T0" fmla="*/ 2147483647 w 54"/>
              <a:gd name="T1" fmla="*/ 0 h 29"/>
              <a:gd name="T2" fmla="*/ 2147483647 w 54"/>
              <a:gd name="T3" fmla="*/ 2147483647 h 29"/>
              <a:gd name="T4" fmla="*/ 2147483647 w 54"/>
              <a:gd name="T5" fmla="*/ 2147483647 h 29"/>
              <a:gd name="T6" fmla="*/ 2147483647 w 54"/>
              <a:gd name="T7" fmla="*/ 2147483647 h 29"/>
              <a:gd name="T8" fmla="*/ 2147483647 w 54"/>
              <a:gd name="T9" fmla="*/ 2147483647 h 29"/>
              <a:gd name="T10" fmla="*/ 2147483647 w 54"/>
              <a:gd name="T11" fmla="*/ 2147483647 h 29"/>
              <a:gd name="T12" fmla="*/ 2147483647 w 54"/>
              <a:gd name="T13" fmla="*/ 2147483647 h 29"/>
              <a:gd name="T14" fmla="*/ 2147483647 w 54"/>
              <a:gd name="T15" fmla="*/ 2147483647 h 29"/>
              <a:gd name="T16" fmla="*/ 2147483647 w 54"/>
              <a:gd name="T17" fmla="*/ 2147483647 h 29"/>
              <a:gd name="T18" fmla="*/ 2147483647 w 54"/>
              <a:gd name="T19" fmla="*/ 2147483647 h 29"/>
              <a:gd name="T20" fmla="*/ 2147483647 w 54"/>
              <a:gd name="T21" fmla="*/ 2147483647 h 29"/>
              <a:gd name="T22" fmla="*/ 0 w 54"/>
              <a:gd name="T23" fmla="*/ 2147483647 h 29"/>
              <a:gd name="T24" fmla="*/ 0 w 54"/>
              <a:gd name="T25" fmla="*/ 2147483647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29"/>
              <a:gd name="T41" fmla="*/ 54 w 54"/>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29">
                <a:moveTo>
                  <a:pt x="54" y="0"/>
                </a:moveTo>
                <a:lnTo>
                  <a:pt x="48" y="10"/>
                </a:lnTo>
                <a:lnTo>
                  <a:pt x="41" y="21"/>
                </a:lnTo>
                <a:lnTo>
                  <a:pt x="37" y="25"/>
                </a:lnTo>
                <a:lnTo>
                  <a:pt x="33" y="29"/>
                </a:lnTo>
                <a:lnTo>
                  <a:pt x="29" y="29"/>
                </a:lnTo>
                <a:lnTo>
                  <a:pt x="27" y="27"/>
                </a:lnTo>
                <a:lnTo>
                  <a:pt x="18" y="27"/>
                </a:lnTo>
                <a:lnTo>
                  <a:pt x="8" y="25"/>
                </a:lnTo>
                <a:lnTo>
                  <a:pt x="4" y="23"/>
                </a:lnTo>
                <a:lnTo>
                  <a:pt x="2" y="21"/>
                </a:lnTo>
                <a:lnTo>
                  <a:pt x="0" y="17"/>
                </a:lnTo>
                <a:lnTo>
                  <a:pt x="0" y="15"/>
                </a:lnTo>
              </a:path>
            </a:pathLst>
          </a:custGeom>
          <a:solidFill>
            <a:srgbClr val="FFCC66"/>
          </a:solidFill>
          <a:ln w="0">
            <a:solidFill>
              <a:srgbClr val="6600FF"/>
            </a:solidFill>
            <a:round/>
            <a:headEnd/>
            <a:tailEnd/>
          </a:ln>
        </p:spPr>
        <p:txBody>
          <a:bodyPr/>
          <a:lstStyle/>
          <a:p>
            <a:endParaRPr lang="it-IT"/>
          </a:p>
        </p:txBody>
      </p:sp>
      <p:sp>
        <p:nvSpPr>
          <p:cNvPr id="15921" name="Line 897"/>
          <p:cNvSpPr>
            <a:spLocks noChangeAspect="1" noChangeShapeType="1"/>
          </p:cNvSpPr>
          <p:nvPr/>
        </p:nvSpPr>
        <p:spPr bwMode="auto">
          <a:xfrm flipH="1">
            <a:off x="2608263" y="4338638"/>
            <a:ext cx="11112" cy="1587"/>
          </a:xfrm>
          <a:prstGeom prst="line">
            <a:avLst/>
          </a:prstGeom>
          <a:noFill/>
          <a:ln w="0">
            <a:solidFill>
              <a:srgbClr val="6600FF"/>
            </a:solidFill>
            <a:round/>
            <a:headEnd/>
            <a:tailEnd/>
          </a:ln>
        </p:spPr>
        <p:txBody>
          <a:bodyPr/>
          <a:lstStyle/>
          <a:p>
            <a:endParaRPr lang="it-IT"/>
          </a:p>
        </p:txBody>
      </p:sp>
      <p:sp>
        <p:nvSpPr>
          <p:cNvPr id="15922" name="Freeform 898"/>
          <p:cNvSpPr>
            <a:spLocks noChangeAspect="1"/>
          </p:cNvSpPr>
          <p:nvPr/>
        </p:nvSpPr>
        <p:spPr bwMode="auto">
          <a:xfrm>
            <a:off x="2584450" y="4338638"/>
            <a:ext cx="23813" cy="6350"/>
          </a:xfrm>
          <a:custGeom>
            <a:avLst/>
            <a:gdLst>
              <a:gd name="T0" fmla="*/ 2147483647 w 14"/>
              <a:gd name="T1" fmla="*/ 0 h 4"/>
              <a:gd name="T2" fmla="*/ 2147483647 w 14"/>
              <a:gd name="T3" fmla="*/ 2147483647 h 4"/>
              <a:gd name="T4" fmla="*/ 0 w 14"/>
              <a:gd name="T5" fmla="*/ 2147483647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14" y="0"/>
                </a:moveTo>
                <a:lnTo>
                  <a:pt x="8" y="2"/>
                </a:lnTo>
                <a:lnTo>
                  <a:pt x="0" y="4"/>
                </a:lnTo>
              </a:path>
            </a:pathLst>
          </a:custGeom>
          <a:solidFill>
            <a:srgbClr val="FFCC66"/>
          </a:solidFill>
          <a:ln w="0">
            <a:solidFill>
              <a:srgbClr val="6600FF"/>
            </a:solidFill>
            <a:round/>
            <a:headEnd/>
            <a:tailEnd/>
          </a:ln>
        </p:spPr>
        <p:txBody>
          <a:bodyPr/>
          <a:lstStyle/>
          <a:p>
            <a:endParaRPr lang="it-IT"/>
          </a:p>
        </p:txBody>
      </p:sp>
      <p:sp>
        <p:nvSpPr>
          <p:cNvPr id="15923" name="Line 899"/>
          <p:cNvSpPr>
            <a:spLocks noChangeAspect="1" noChangeShapeType="1"/>
          </p:cNvSpPr>
          <p:nvPr/>
        </p:nvSpPr>
        <p:spPr bwMode="auto">
          <a:xfrm flipH="1">
            <a:off x="2444750" y="4108450"/>
            <a:ext cx="52388" cy="1588"/>
          </a:xfrm>
          <a:prstGeom prst="line">
            <a:avLst/>
          </a:prstGeom>
          <a:noFill/>
          <a:ln w="0">
            <a:solidFill>
              <a:srgbClr val="6600FF"/>
            </a:solidFill>
            <a:round/>
            <a:headEnd/>
            <a:tailEnd/>
          </a:ln>
        </p:spPr>
        <p:txBody>
          <a:bodyPr/>
          <a:lstStyle/>
          <a:p>
            <a:endParaRPr lang="it-IT"/>
          </a:p>
        </p:txBody>
      </p:sp>
      <p:sp>
        <p:nvSpPr>
          <p:cNvPr id="15924" name="Freeform 900"/>
          <p:cNvSpPr>
            <a:spLocks noChangeAspect="1"/>
          </p:cNvSpPr>
          <p:nvPr/>
        </p:nvSpPr>
        <p:spPr bwMode="auto">
          <a:xfrm>
            <a:off x="2366963" y="4029075"/>
            <a:ext cx="77787" cy="7937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0 w 46"/>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6"/>
              <a:gd name="T29" fmla="*/ 46 w 46"/>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6">
                <a:moveTo>
                  <a:pt x="46" y="46"/>
                </a:moveTo>
                <a:lnTo>
                  <a:pt x="34" y="37"/>
                </a:lnTo>
                <a:lnTo>
                  <a:pt x="27" y="29"/>
                </a:lnTo>
                <a:lnTo>
                  <a:pt x="25" y="31"/>
                </a:lnTo>
                <a:lnTo>
                  <a:pt x="23" y="33"/>
                </a:lnTo>
                <a:lnTo>
                  <a:pt x="19" y="21"/>
                </a:lnTo>
                <a:lnTo>
                  <a:pt x="15" y="12"/>
                </a:lnTo>
                <a:lnTo>
                  <a:pt x="9" y="6"/>
                </a:lnTo>
                <a:lnTo>
                  <a:pt x="0" y="0"/>
                </a:lnTo>
              </a:path>
            </a:pathLst>
          </a:custGeom>
          <a:solidFill>
            <a:srgbClr val="FFCC66"/>
          </a:solidFill>
          <a:ln w="0">
            <a:solidFill>
              <a:srgbClr val="6600FF"/>
            </a:solidFill>
            <a:round/>
            <a:headEnd/>
            <a:tailEnd/>
          </a:ln>
        </p:spPr>
        <p:txBody>
          <a:bodyPr/>
          <a:lstStyle/>
          <a:p>
            <a:endParaRPr lang="it-IT"/>
          </a:p>
        </p:txBody>
      </p:sp>
      <p:sp>
        <p:nvSpPr>
          <p:cNvPr id="15925" name="Line 901"/>
          <p:cNvSpPr>
            <a:spLocks noChangeAspect="1" noChangeShapeType="1"/>
          </p:cNvSpPr>
          <p:nvPr/>
        </p:nvSpPr>
        <p:spPr bwMode="auto">
          <a:xfrm flipH="1" flipV="1">
            <a:off x="2406650" y="5675313"/>
            <a:ext cx="12700" cy="11112"/>
          </a:xfrm>
          <a:prstGeom prst="line">
            <a:avLst/>
          </a:prstGeom>
          <a:noFill/>
          <a:ln w="0">
            <a:solidFill>
              <a:srgbClr val="131516"/>
            </a:solidFill>
            <a:round/>
            <a:headEnd/>
            <a:tailEnd/>
          </a:ln>
        </p:spPr>
        <p:txBody>
          <a:bodyPr/>
          <a:lstStyle/>
          <a:p>
            <a:endParaRPr lang="it-IT"/>
          </a:p>
        </p:txBody>
      </p:sp>
      <p:sp>
        <p:nvSpPr>
          <p:cNvPr id="15926" name="Freeform 902"/>
          <p:cNvSpPr>
            <a:spLocks noChangeAspect="1"/>
          </p:cNvSpPr>
          <p:nvPr/>
        </p:nvSpPr>
        <p:spPr bwMode="auto">
          <a:xfrm>
            <a:off x="2395538" y="5675313"/>
            <a:ext cx="23812" cy="25400"/>
          </a:xfrm>
          <a:custGeom>
            <a:avLst/>
            <a:gdLst>
              <a:gd name="T0" fmla="*/ 2147483647 w 14"/>
              <a:gd name="T1" fmla="*/ 0 h 15"/>
              <a:gd name="T2" fmla="*/ 2147483647 w 14"/>
              <a:gd name="T3" fmla="*/ 2147483647 h 15"/>
              <a:gd name="T4" fmla="*/ 0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5"/>
              <a:gd name="T29" fmla="*/ 14 w 1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5">
                <a:moveTo>
                  <a:pt x="6" y="0"/>
                </a:moveTo>
                <a:lnTo>
                  <a:pt x="2" y="2"/>
                </a:lnTo>
                <a:lnTo>
                  <a:pt x="0" y="8"/>
                </a:lnTo>
                <a:lnTo>
                  <a:pt x="2" y="11"/>
                </a:lnTo>
                <a:lnTo>
                  <a:pt x="6" y="15"/>
                </a:lnTo>
                <a:lnTo>
                  <a:pt x="10" y="15"/>
                </a:lnTo>
                <a:lnTo>
                  <a:pt x="14" y="15"/>
                </a:lnTo>
                <a:lnTo>
                  <a:pt x="14" y="8"/>
                </a:lnTo>
                <a:lnTo>
                  <a:pt x="14" y="6"/>
                </a:lnTo>
              </a:path>
            </a:pathLst>
          </a:custGeom>
          <a:solidFill>
            <a:srgbClr val="FFCC66"/>
          </a:solidFill>
          <a:ln w="0">
            <a:solidFill>
              <a:srgbClr val="6600FF"/>
            </a:solidFill>
            <a:round/>
            <a:headEnd/>
            <a:tailEnd/>
          </a:ln>
        </p:spPr>
        <p:txBody>
          <a:bodyPr/>
          <a:lstStyle/>
          <a:p>
            <a:endParaRPr lang="it-IT"/>
          </a:p>
        </p:txBody>
      </p:sp>
      <p:sp>
        <p:nvSpPr>
          <p:cNvPr id="15927" name="Line 903"/>
          <p:cNvSpPr>
            <a:spLocks noChangeAspect="1" noChangeShapeType="1"/>
          </p:cNvSpPr>
          <p:nvPr/>
        </p:nvSpPr>
        <p:spPr bwMode="auto">
          <a:xfrm>
            <a:off x="2419350" y="5686425"/>
            <a:ext cx="1588" cy="1588"/>
          </a:xfrm>
          <a:prstGeom prst="line">
            <a:avLst/>
          </a:prstGeom>
          <a:noFill/>
          <a:ln w="0">
            <a:solidFill>
              <a:srgbClr val="131516"/>
            </a:solidFill>
            <a:round/>
            <a:headEnd/>
            <a:tailEnd/>
          </a:ln>
        </p:spPr>
        <p:txBody>
          <a:bodyPr/>
          <a:lstStyle/>
          <a:p>
            <a:endParaRPr lang="it-IT"/>
          </a:p>
        </p:txBody>
      </p:sp>
      <p:sp>
        <p:nvSpPr>
          <p:cNvPr id="15928" name="Line 904"/>
          <p:cNvSpPr>
            <a:spLocks noChangeAspect="1" noChangeShapeType="1"/>
          </p:cNvSpPr>
          <p:nvPr/>
        </p:nvSpPr>
        <p:spPr bwMode="auto">
          <a:xfrm flipV="1">
            <a:off x="2600325" y="5984875"/>
            <a:ext cx="19050" cy="12700"/>
          </a:xfrm>
          <a:prstGeom prst="line">
            <a:avLst/>
          </a:prstGeom>
          <a:noFill/>
          <a:ln w="0">
            <a:noFill/>
            <a:round/>
            <a:headEnd/>
            <a:tailEnd/>
          </a:ln>
        </p:spPr>
        <p:txBody>
          <a:bodyPr/>
          <a:lstStyle/>
          <a:p>
            <a:endParaRPr lang="it-IT"/>
          </a:p>
        </p:txBody>
      </p:sp>
      <p:sp>
        <p:nvSpPr>
          <p:cNvPr id="15929" name="Freeform 905"/>
          <p:cNvSpPr>
            <a:spLocks noChangeAspect="1"/>
          </p:cNvSpPr>
          <p:nvPr/>
        </p:nvSpPr>
        <p:spPr bwMode="auto">
          <a:xfrm>
            <a:off x="2590800" y="5973763"/>
            <a:ext cx="28575" cy="23812"/>
          </a:xfrm>
          <a:custGeom>
            <a:avLst/>
            <a:gdLst>
              <a:gd name="T0" fmla="*/ 2147483647 w 17"/>
              <a:gd name="T1" fmla="*/ 2147483647 h 14"/>
              <a:gd name="T2" fmla="*/ 2147483647 w 17"/>
              <a:gd name="T3" fmla="*/ 2147483647 h 14"/>
              <a:gd name="T4" fmla="*/ 2147483647 w 17"/>
              <a:gd name="T5" fmla="*/ 0 h 14"/>
              <a:gd name="T6" fmla="*/ 2147483647 w 17"/>
              <a:gd name="T7" fmla="*/ 2147483647 h 14"/>
              <a:gd name="T8" fmla="*/ 2147483647 w 17"/>
              <a:gd name="T9" fmla="*/ 2147483647 h 14"/>
              <a:gd name="T10" fmla="*/ 2147483647 w 17"/>
              <a:gd name="T11" fmla="*/ 2147483647 h 14"/>
              <a:gd name="T12" fmla="*/ 0 w 17"/>
              <a:gd name="T13" fmla="*/ 2147483647 h 14"/>
              <a:gd name="T14" fmla="*/ 2147483647 w 17"/>
              <a:gd name="T15" fmla="*/ 2147483647 h 14"/>
              <a:gd name="T16" fmla="*/ 2147483647 w 17"/>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17" y="6"/>
                </a:moveTo>
                <a:lnTo>
                  <a:pt x="14" y="4"/>
                </a:lnTo>
                <a:lnTo>
                  <a:pt x="14" y="0"/>
                </a:lnTo>
                <a:lnTo>
                  <a:pt x="10" y="2"/>
                </a:lnTo>
                <a:lnTo>
                  <a:pt x="6" y="4"/>
                </a:lnTo>
                <a:lnTo>
                  <a:pt x="4" y="6"/>
                </a:lnTo>
                <a:lnTo>
                  <a:pt x="0" y="8"/>
                </a:lnTo>
                <a:lnTo>
                  <a:pt x="2" y="12"/>
                </a:lnTo>
                <a:lnTo>
                  <a:pt x="6" y="14"/>
                </a:lnTo>
              </a:path>
            </a:pathLst>
          </a:custGeom>
          <a:solidFill>
            <a:srgbClr val="FFCC66"/>
          </a:solidFill>
          <a:ln w="0">
            <a:noFill/>
            <a:round/>
            <a:headEnd/>
            <a:tailEnd/>
          </a:ln>
        </p:spPr>
        <p:txBody>
          <a:bodyPr/>
          <a:lstStyle/>
          <a:p>
            <a:endParaRPr lang="it-IT"/>
          </a:p>
        </p:txBody>
      </p:sp>
      <p:sp>
        <p:nvSpPr>
          <p:cNvPr id="15930" name="Freeform 906"/>
          <p:cNvSpPr>
            <a:spLocks noChangeAspect="1"/>
          </p:cNvSpPr>
          <p:nvPr/>
        </p:nvSpPr>
        <p:spPr bwMode="auto">
          <a:xfrm>
            <a:off x="2625725" y="5973763"/>
            <a:ext cx="39688" cy="30162"/>
          </a:xfrm>
          <a:custGeom>
            <a:avLst/>
            <a:gdLst>
              <a:gd name="T0" fmla="*/ 0 w 23"/>
              <a:gd name="T1" fmla="*/ 0 h 18"/>
              <a:gd name="T2" fmla="*/ 2147483647 w 23"/>
              <a:gd name="T3" fmla="*/ 0 h 18"/>
              <a:gd name="T4" fmla="*/ 2147483647 w 23"/>
              <a:gd name="T5" fmla="*/ 2147483647 h 18"/>
              <a:gd name="T6" fmla="*/ 2147483647 w 23"/>
              <a:gd name="T7" fmla="*/ 2147483647 h 18"/>
              <a:gd name="T8" fmla="*/ 2147483647 w 23"/>
              <a:gd name="T9" fmla="*/ 2147483647 h 18"/>
              <a:gd name="T10" fmla="*/ 2147483647 w 23"/>
              <a:gd name="T11" fmla="*/ 2147483647 h 18"/>
              <a:gd name="T12" fmla="*/ 2147483647 w 23"/>
              <a:gd name="T13" fmla="*/ 2147483647 h 18"/>
              <a:gd name="T14" fmla="*/ 2147483647 w 23"/>
              <a:gd name="T15" fmla="*/ 2147483647 h 18"/>
              <a:gd name="T16" fmla="*/ 2147483647 w 23"/>
              <a:gd name="T17" fmla="*/ 2147483647 h 18"/>
              <a:gd name="T18" fmla="*/ 2147483647 w 23"/>
              <a:gd name="T19" fmla="*/ 2147483647 h 18"/>
              <a:gd name="T20" fmla="*/ 0 w 23"/>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18"/>
              <a:gd name="T35" fmla="*/ 23 w 23"/>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18">
                <a:moveTo>
                  <a:pt x="0" y="0"/>
                </a:moveTo>
                <a:lnTo>
                  <a:pt x="14" y="0"/>
                </a:lnTo>
                <a:lnTo>
                  <a:pt x="23" y="2"/>
                </a:lnTo>
                <a:lnTo>
                  <a:pt x="14" y="6"/>
                </a:lnTo>
                <a:lnTo>
                  <a:pt x="8" y="8"/>
                </a:lnTo>
                <a:lnTo>
                  <a:pt x="10" y="8"/>
                </a:lnTo>
                <a:lnTo>
                  <a:pt x="8" y="14"/>
                </a:lnTo>
                <a:lnTo>
                  <a:pt x="6" y="16"/>
                </a:lnTo>
                <a:lnTo>
                  <a:pt x="4" y="16"/>
                </a:lnTo>
                <a:lnTo>
                  <a:pt x="0" y="18"/>
                </a:lnTo>
              </a:path>
            </a:pathLst>
          </a:custGeom>
          <a:solidFill>
            <a:srgbClr val="FFCC66"/>
          </a:solidFill>
          <a:ln w="0">
            <a:noFill/>
            <a:round/>
            <a:headEnd/>
            <a:tailEnd/>
          </a:ln>
        </p:spPr>
        <p:txBody>
          <a:bodyPr/>
          <a:lstStyle/>
          <a:p>
            <a:endParaRPr lang="it-IT"/>
          </a:p>
        </p:txBody>
      </p:sp>
      <p:sp>
        <p:nvSpPr>
          <p:cNvPr id="15931" name="Line 908"/>
          <p:cNvSpPr>
            <a:spLocks noChangeAspect="1" noChangeShapeType="1"/>
          </p:cNvSpPr>
          <p:nvPr/>
        </p:nvSpPr>
        <p:spPr bwMode="auto">
          <a:xfrm flipV="1">
            <a:off x="1917700" y="3652838"/>
            <a:ext cx="49213" cy="6350"/>
          </a:xfrm>
          <a:prstGeom prst="line">
            <a:avLst/>
          </a:prstGeom>
          <a:noFill/>
          <a:ln w="0">
            <a:solidFill>
              <a:srgbClr val="131516"/>
            </a:solidFill>
            <a:round/>
            <a:headEnd/>
            <a:tailEnd/>
          </a:ln>
        </p:spPr>
        <p:txBody>
          <a:bodyPr/>
          <a:lstStyle/>
          <a:p>
            <a:endParaRPr lang="it-IT"/>
          </a:p>
        </p:txBody>
      </p:sp>
      <p:sp>
        <p:nvSpPr>
          <p:cNvPr id="15932" name="Freeform 909"/>
          <p:cNvSpPr>
            <a:spLocks noChangeAspect="1"/>
          </p:cNvSpPr>
          <p:nvPr/>
        </p:nvSpPr>
        <p:spPr bwMode="auto">
          <a:xfrm>
            <a:off x="1762125" y="3548063"/>
            <a:ext cx="71438" cy="14287"/>
          </a:xfrm>
          <a:custGeom>
            <a:avLst/>
            <a:gdLst>
              <a:gd name="T0" fmla="*/ 2147483647 w 42"/>
              <a:gd name="T1" fmla="*/ 2147483647 h 8"/>
              <a:gd name="T2" fmla="*/ 0 w 42"/>
              <a:gd name="T3" fmla="*/ 0 h 8"/>
              <a:gd name="T4" fmla="*/ 0 w 42"/>
              <a:gd name="T5" fmla="*/ 0 h 8"/>
              <a:gd name="T6" fmla="*/ 0 60000 65536"/>
              <a:gd name="T7" fmla="*/ 0 60000 65536"/>
              <a:gd name="T8" fmla="*/ 0 60000 65536"/>
              <a:gd name="T9" fmla="*/ 0 w 42"/>
              <a:gd name="T10" fmla="*/ 0 h 8"/>
              <a:gd name="T11" fmla="*/ 42 w 42"/>
              <a:gd name="T12" fmla="*/ 8 h 8"/>
            </a:gdLst>
            <a:ahLst/>
            <a:cxnLst>
              <a:cxn ang="T6">
                <a:pos x="T0" y="T1"/>
              </a:cxn>
              <a:cxn ang="T7">
                <a:pos x="T2" y="T3"/>
              </a:cxn>
              <a:cxn ang="T8">
                <a:pos x="T4" y="T5"/>
              </a:cxn>
            </a:cxnLst>
            <a:rect l="T9" t="T10" r="T11" b="T12"/>
            <a:pathLst>
              <a:path w="42" h="8">
                <a:moveTo>
                  <a:pt x="42" y="8"/>
                </a:moveTo>
                <a:lnTo>
                  <a:pt x="0" y="0"/>
                </a:lnTo>
              </a:path>
            </a:pathLst>
          </a:custGeom>
          <a:solidFill>
            <a:srgbClr val="FFCC66"/>
          </a:solidFill>
          <a:ln w="0">
            <a:noFill/>
            <a:round/>
            <a:headEnd/>
            <a:tailEnd/>
          </a:ln>
        </p:spPr>
        <p:txBody>
          <a:bodyPr/>
          <a:lstStyle/>
          <a:p>
            <a:endParaRPr lang="it-IT"/>
          </a:p>
        </p:txBody>
      </p:sp>
      <p:sp>
        <p:nvSpPr>
          <p:cNvPr id="15933" name="Freeform 910"/>
          <p:cNvSpPr>
            <a:spLocks noChangeAspect="1"/>
          </p:cNvSpPr>
          <p:nvPr/>
        </p:nvSpPr>
        <p:spPr bwMode="auto">
          <a:xfrm>
            <a:off x="1733550" y="3590925"/>
            <a:ext cx="14288" cy="9525"/>
          </a:xfrm>
          <a:custGeom>
            <a:avLst/>
            <a:gdLst>
              <a:gd name="T0" fmla="*/ 0 w 9"/>
              <a:gd name="T1" fmla="*/ 2147483647 h 6"/>
              <a:gd name="T2" fmla="*/ 2147483647 w 9"/>
              <a:gd name="T3" fmla="*/ 2147483647 h 6"/>
              <a:gd name="T4" fmla="*/ 2147483647 w 9"/>
              <a:gd name="T5" fmla="*/ 2147483647 h 6"/>
              <a:gd name="T6" fmla="*/ 2147483647 w 9"/>
              <a:gd name="T7" fmla="*/ 2147483647 h 6"/>
              <a:gd name="T8" fmla="*/ 2147483647 w 9"/>
              <a:gd name="T9" fmla="*/ 0 h 6"/>
              <a:gd name="T10" fmla="*/ 2147483647 w 9"/>
              <a:gd name="T11" fmla="*/ 0 h 6"/>
              <a:gd name="T12" fmla="*/ 0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6"/>
                </a:moveTo>
                <a:lnTo>
                  <a:pt x="2" y="6"/>
                </a:lnTo>
                <a:lnTo>
                  <a:pt x="4" y="6"/>
                </a:lnTo>
                <a:lnTo>
                  <a:pt x="7" y="4"/>
                </a:lnTo>
                <a:lnTo>
                  <a:pt x="9" y="0"/>
                </a:lnTo>
                <a:lnTo>
                  <a:pt x="6" y="0"/>
                </a:lnTo>
                <a:lnTo>
                  <a:pt x="0" y="0"/>
                </a:lnTo>
              </a:path>
            </a:pathLst>
          </a:custGeom>
          <a:solidFill>
            <a:srgbClr val="FFCC66"/>
          </a:solidFill>
          <a:ln w="0">
            <a:noFill/>
            <a:round/>
            <a:headEnd/>
            <a:tailEnd/>
          </a:ln>
        </p:spPr>
        <p:txBody>
          <a:bodyPr/>
          <a:lstStyle/>
          <a:p>
            <a:endParaRPr lang="it-IT"/>
          </a:p>
        </p:txBody>
      </p:sp>
      <p:sp>
        <p:nvSpPr>
          <p:cNvPr id="15934" name="Freeform 911"/>
          <p:cNvSpPr>
            <a:spLocks noChangeAspect="1"/>
          </p:cNvSpPr>
          <p:nvPr/>
        </p:nvSpPr>
        <p:spPr bwMode="auto">
          <a:xfrm>
            <a:off x="1879600" y="3435350"/>
            <a:ext cx="12700" cy="6350"/>
          </a:xfrm>
          <a:custGeom>
            <a:avLst/>
            <a:gdLst>
              <a:gd name="T0" fmla="*/ 0 w 8"/>
              <a:gd name="T1" fmla="*/ 0 h 4"/>
              <a:gd name="T2" fmla="*/ 0 w 8"/>
              <a:gd name="T3" fmla="*/ 2147483647 h 4"/>
              <a:gd name="T4" fmla="*/ 0 w 8"/>
              <a:gd name="T5" fmla="*/ 2147483647 h 4"/>
              <a:gd name="T6" fmla="*/ 2147483647 w 8"/>
              <a:gd name="T7" fmla="*/ 2147483647 h 4"/>
              <a:gd name="T8" fmla="*/ 2147483647 w 8"/>
              <a:gd name="T9" fmla="*/ 2147483647 h 4"/>
              <a:gd name="T10" fmla="*/ 2147483647 w 8"/>
              <a:gd name="T11" fmla="*/ 0 h 4"/>
              <a:gd name="T12" fmla="*/ 0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0" y="0"/>
                </a:moveTo>
                <a:lnTo>
                  <a:pt x="0" y="2"/>
                </a:lnTo>
                <a:lnTo>
                  <a:pt x="0" y="4"/>
                </a:lnTo>
                <a:lnTo>
                  <a:pt x="6" y="2"/>
                </a:lnTo>
                <a:lnTo>
                  <a:pt x="8" y="2"/>
                </a:lnTo>
                <a:lnTo>
                  <a:pt x="6" y="0"/>
                </a:lnTo>
                <a:lnTo>
                  <a:pt x="0" y="0"/>
                </a:lnTo>
              </a:path>
            </a:pathLst>
          </a:custGeom>
          <a:solidFill>
            <a:srgbClr val="FFCC66"/>
          </a:solidFill>
          <a:ln w="0">
            <a:noFill/>
            <a:round/>
            <a:headEnd/>
            <a:tailEnd/>
          </a:ln>
        </p:spPr>
        <p:txBody>
          <a:bodyPr/>
          <a:lstStyle/>
          <a:p>
            <a:endParaRPr lang="it-IT"/>
          </a:p>
        </p:txBody>
      </p:sp>
      <p:sp>
        <p:nvSpPr>
          <p:cNvPr id="15935" name="Freeform 912"/>
          <p:cNvSpPr>
            <a:spLocks noChangeAspect="1"/>
          </p:cNvSpPr>
          <p:nvPr/>
        </p:nvSpPr>
        <p:spPr bwMode="auto">
          <a:xfrm>
            <a:off x="1892300" y="3416300"/>
            <a:ext cx="19050" cy="11113"/>
          </a:xfrm>
          <a:custGeom>
            <a:avLst/>
            <a:gdLst>
              <a:gd name="T0" fmla="*/ 2147483647 w 11"/>
              <a:gd name="T1" fmla="*/ 2147483647 h 7"/>
              <a:gd name="T2" fmla="*/ 2147483647 w 11"/>
              <a:gd name="T3" fmla="*/ 0 h 7"/>
              <a:gd name="T4" fmla="*/ 0 w 11"/>
              <a:gd name="T5" fmla="*/ 0 h 7"/>
              <a:gd name="T6" fmla="*/ 2147483647 w 11"/>
              <a:gd name="T7" fmla="*/ 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7"/>
                </a:moveTo>
                <a:lnTo>
                  <a:pt x="2" y="0"/>
                </a:lnTo>
                <a:lnTo>
                  <a:pt x="0" y="0"/>
                </a:lnTo>
                <a:lnTo>
                  <a:pt x="11" y="0"/>
                </a:lnTo>
              </a:path>
            </a:pathLst>
          </a:custGeom>
          <a:solidFill>
            <a:srgbClr val="FFCC66"/>
          </a:solidFill>
          <a:ln w="0">
            <a:noFill/>
            <a:round/>
            <a:headEnd/>
            <a:tailEnd/>
          </a:ln>
        </p:spPr>
        <p:txBody>
          <a:bodyPr/>
          <a:lstStyle/>
          <a:p>
            <a:endParaRPr lang="it-IT"/>
          </a:p>
        </p:txBody>
      </p:sp>
      <p:sp>
        <p:nvSpPr>
          <p:cNvPr id="15936" name="Freeform 913"/>
          <p:cNvSpPr>
            <a:spLocks noChangeAspect="1"/>
          </p:cNvSpPr>
          <p:nvPr/>
        </p:nvSpPr>
        <p:spPr bwMode="auto">
          <a:xfrm>
            <a:off x="1911350" y="3416300"/>
            <a:ext cx="20638" cy="44450"/>
          </a:xfrm>
          <a:custGeom>
            <a:avLst/>
            <a:gdLst>
              <a:gd name="T0" fmla="*/ 0 w 12"/>
              <a:gd name="T1" fmla="*/ 0 h 26"/>
              <a:gd name="T2" fmla="*/ 2147483647 w 12"/>
              <a:gd name="T3" fmla="*/ 2147483647 h 26"/>
              <a:gd name="T4" fmla="*/ 2147483647 w 12"/>
              <a:gd name="T5" fmla="*/ 2147483647 h 26"/>
              <a:gd name="T6" fmla="*/ 2147483647 w 12"/>
              <a:gd name="T7" fmla="*/ 2147483647 h 26"/>
              <a:gd name="T8" fmla="*/ 2147483647 w 12"/>
              <a:gd name="T9" fmla="*/ 2147483647 h 26"/>
              <a:gd name="T10" fmla="*/ 2147483647 w 12"/>
              <a:gd name="T11" fmla="*/ 2147483647 h 26"/>
              <a:gd name="T12" fmla="*/ 2147483647 w 12"/>
              <a:gd name="T13" fmla="*/ 2147483647 h 26"/>
              <a:gd name="T14" fmla="*/ 2147483647 w 12"/>
              <a:gd name="T15" fmla="*/ 2147483647 h 26"/>
              <a:gd name="T16" fmla="*/ 2147483647 w 12"/>
              <a:gd name="T17" fmla="*/ 2147483647 h 26"/>
              <a:gd name="T18" fmla="*/ 2147483647 w 12"/>
              <a:gd name="T19" fmla="*/ 2147483647 h 26"/>
              <a:gd name="T20" fmla="*/ 0 w 12"/>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6"/>
              <a:gd name="T35" fmla="*/ 12 w 12"/>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6">
                <a:moveTo>
                  <a:pt x="0" y="0"/>
                </a:moveTo>
                <a:lnTo>
                  <a:pt x="2" y="3"/>
                </a:lnTo>
                <a:lnTo>
                  <a:pt x="8" y="7"/>
                </a:lnTo>
                <a:lnTo>
                  <a:pt x="10" y="13"/>
                </a:lnTo>
                <a:lnTo>
                  <a:pt x="12" y="19"/>
                </a:lnTo>
                <a:lnTo>
                  <a:pt x="12" y="23"/>
                </a:lnTo>
                <a:lnTo>
                  <a:pt x="8" y="26"/>
                </a:lnTo>
                <a:lnTo>
                  <a:pt x="6" y="19"/>
                </a:lnTo>
                <a:lnTo>
                  <a:pt x="6" y="11"/>
                </a:lnTo>
                <a:lnTo>
                  <a:pt x="2" y="9"/>
                </a:lnTo>
                <a:lnTo>
                  <a:pt x="0" y="7"/>
                </a:lnTo>
              </a:path>
            </a:pathLst>
          </a:custGeom>
          <a:solidFill>
            <a:srgbClr val="FFCC66"/>
          </a:solidFill>
          <a:ln w="0">
            <a:noFill/>
            <a:round/>
            <a:headEnd/>
            <a:tailEnd/>
          </a:ln>
        </p:spPr>
        <p:txBody>
          <a:bodyPr/>
          <a:lstStyle/>
          <a:p>
            <a:endParaRPr lang="it-IT"/>
          </a:p>
        </p:txBody>
      </p:sp>
      <p:sp>
        <p:nvSpPr>
          <p:cNvPr id="15937" name="Freeform 914"/>
          <p:cNvSpPr>
            <a:spLocks noChangeAspect="1"/>
          </p:cNvSpPr>
          <p:nvPr/>
        </p:nvSpPr>
        <p:spPr bwMode="auto">
          <a:xfrm>
            <a:off x="1882775" y="3481388"/>
            <a:ext cx="25400" cy="44450"/>
          </a:xfrm>
          <a:custGeom>
            <a:avLst/>
            <a:gdLst>
              <a:gd name="T0" fmla="*/ 2147483647 w 15"/>
              <a:gd name="T1" fmla="*/ 2147483647 h 27"/>
              <a:gd name="T2" fmla="*/ 2147483647 w 15"/>
              <a:gd name="T3" fmla="*/ 2147483647 h 27"/>
              <a:gd name="T4" fmla="*/ 2147483647 w 15"/>
              <a:gd name="T5" fmla="*/ 0 h 27"/>
              <a:gd name="T6" fmla="*/ 2147483647 w 15"/>
              <a:gd name="T7" fmla="*/ 2147483647 h 27"/>
              <a:gd name="T8" fmla="*/ 0 w 15"/>
              <a:gd name="T9" fmla="*/ 2147483647 h 27"/>
              <a:gd name="T10" fmla="*/ 2147483647 w 15"/>
              <a:gd name="T11" fmla="*/ 2147483647 h 27"/>
              <a:gd name="T12" fmla="*/ 2147483647 w 15"/>
              <a:gd name="T13" fmla="*/ 2147483647 h 27"/>
              <a:gd name="T14" fmla="*/ 2147483647 w 15"/>
              <a:gd name="T15" fmla="*/ 2147483647 h 27"/>
              <a:gd name="T16" fmla="*/ 2147483647 w 15"/>
              <a:gd name="T17" fmla="*/ 2147483647 h 27"/>
              <a:gd name="T18" fmla="*/ 2147483647 w 15"/>
              <a:gd name="T19" fmla="*/ 2147483647 h 27"/>
              <a:gd name="T20" fmla="*/ 2147483647 w 15"/>
              <a:gd name="T21" fmla="*/ 2147483647 h 27"/>
              <a:gd name="T22" fmla="*/ 2147483647 w 15"/>
              <a:gd name="T23" fmla="*/ 2147483647 h 27"/>
              <a:gd name="T24" fmla="*/ 2147483647 w 15"/>
              <a:gd name="T25" fmla="*/ 214748364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8" y="4"/>
                </a:moveTo>
                <a:lnTo>
                  <a:pt x="6" y="2"/>
                </a:lnTo>
                <a:lnTo>
                  <a:pt x="4" y="0"/>
                </a:lnTo>
                <a:lnTo>
                  <a:pt x="2" y="4"/>
                </a:lnTo>
                <a:lnTo>
                  <a:pt x="0" y="10"/>
                </a:lnTo>
                <a:lnTo>
                  <a:pt x="4" y="17"/>
                </a:lnTo>
                <a:lnTo>
                  <a:pt x="8" y="27"/>
                </a:lnTo>
                <a:lnTo>
                  <a:pt x="12" y="21"/>
                </a:lnTo>
                <a:lnTo>
                  <a:pt x="13" y="13"/>
                </a:lnTo>
                <a:lnTo>
                  <a:pt x="15" y="10"/>
                </a:lnTo>
                <a:lnTo>
                  <a:pt x="13" y="6"/>
                </a:lnTo>
                <a:lnTo>
                  <a:pt x="12" y="4"/>
                </a:lnTo>
                <a:lnTo>
                  <a:pt x="8" y="4"/>
                </a:lnTo>
              </a:path>
            </a:pathLst>
          </a:custGeom>
          <a:solidFill>
            <a:srgbClr val="FFCC66"/>
          </a:solidFill>
          <a:ln w="0">
            <a:noFill/>
            <a:round/>
            <a:headEnd/>
            <a:tailEnd/>
          </a:ln>
        </p:spPr>
        <p:txBody>
          <a:bodyPr/>
          <a:lstStyle/>
          <a:p>
            <a:endParaRPr lang="it-IT"/>
          </a:p>
        </p:txBody>
      </p:sp>
      <p:sp>
        <p:nvSpPr>
          <p:cNvPr id="15938" name="Freeform 916"/>
          <p:cNvSpPr>
            <a:spLocks noChangeAspect="1"/>
          </p:cNvSpPr>
          <p:nvPr/>
        </p:nvSpPr>
        <p:spPr bwMode="auto">
          <a:xfrm>
            <a:off x="1931988" y="3470275"/>
            <a:ext cx="17462" cy="26988"/>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0 w 11"/>
              <a:gd name="T15" fmla="*/ 2147483647 h 16"/>
              <a:gd name="T16" fmla="*/ 0 w 11"/>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0" y="0"/>
                </a:moveTo>
                <a:lnTo>
                  <a:pt x="6" y="6"/>
                </a:lnTo>
                <a:lnTo>
                  <a:pt x="11" y="10"/>
                </a:lnTo>
                <a:lnTo>
                  <a:pt x="9" y="12"/>
                </a:lnTo>
                <a:lnTo>
                  <a:pt x="9" y="16"/>
                </a:lnTo>
                <a:lnTo>
                  <a:pt x="4" y="12"/>
                </a:lnTo>
                <a:lnTo>
                  <a:pt x="2" y="8"/>
                </a:lnTo>
                <a:lnTo>
                  <a:pt x="0" y="6"/>
                </a:lnTo>
                <a:lnTo>
                  <a:pt x="0" y="0"/>
                </a:lnTo>
              </a:path>
            </a:pathLst>
          </a:custGeom>
          <a:solidFill>
            <a:srgbClr val="FFCC66"/>
          </a:solidFill>
          <a:ln w="0">
            <a:noFill/>
            <a:round/>
            <a:headEnd/>
            <a:tailEnd/>
          </a:ln>
        </p:spPr>
        <p:txBody>
          <a:bodyPr/>
          <a:lstStyle/>
          <a:p>
            <a:endParaRPr lang="it-IT"/>
          </a:p>
        </p:txBody>
      </p:sp>
      <p:sp>
        <p:nvSpPr>
          <p:cNvPr id="15939" name="Freeform 917"/>
          <p:cNvSpPr>
            <a:spLocks noChangeAspect="1"/>
          </p:cNvSpPr>
          <p:nvPr/>
        </p:nvSpPr>
        <p:spPr bwMode="auto">
          <a:xfrm>
            <a:off x="1957388" y="3494088"/>
            <a:ext cx="6350"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0 w 4"/>
              <a:gd name="T9" fmla="*/ 2147483647 h 11"/>
              <a:gd name="T10" fmla="*/ 0 w 4"/>
              <a:gd name="T11" fmla="*/ 2147483647 h 11"/>
              <a:gd name="T12" fmla="*/ 2147483647 w 4"/>
              <a:gd name="T13" fmla="*/ 0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2" y="0"/>
                </a:moveTo>
                <a:lnTo>
                  <a:pt x="4" y="3"/>
                </a:lnTo>
                <a:lnTo>
                  <a:pt x="4" y="7"/>
                </a:lnTo>
                <a:lnTo>
                  <a:pt x="4" y="9"/>
                </a:lnTo>
                <a:lnTo>
                  <a:pt x="0" y="11"/>
                </a:lnTo>
                <a:lnTo>
                  <a:pt x="0" y="3"/>
                </a:lnTo>
                <a:lnTo>
                  <a:pt x="2" y="0"/>
                </a:lnTo>
              </a:path>
            </a:pathLst>
          </a:custGeom>
          <a:solidFill>
            <a:srgbClr val="FFCC66"/>
          </a:solidFill>
          <a:ln w="0">
            <a:noFill/>
            <a:round/>
            <a:headEnd/>
            <a:tailEnd/>
          </a:ln>
        </p:spPr>
        <p:txBody>
          <a:bodyPr/>
          <a:lstStyle/>
          <a:p>
            <a:endParaRPr lang="it-IT"/>
          </a:p>
        </p:txBody>
      </p:sp>
      <p:sp>
        <p:nvSpPr>
          <p:cNvPr id="15940" name="Freeform 918"/>
          <p:cNvSpPr>
            <a:spLocks noChangeAspect="1"/>
          </p:cNvSpPr>
          <p:nvPr/>
        </p:nvSpPr>
        <p:spPr bwMode="auto">
          <a:xfrm>
            <a:off x="1957388" y="3529013"/>
            <a:ext cx="12700" cy="19050"/>
          </a:xfrm>
          <a:custGeom>
            <a:avLst/>
            <a:gdLst>
              <a:gd name="T0" fmla="*/ 2147483647 w 8"/>
              <a:gd name="T1" fmla="*/ 2147483647 h 11"/>
              <a:gd name="T2" fmla="*/ 2147483647 w 8"/>
              <a:gd name="T3" fmla="*/ 2147483647 h 11"/>
              <a:gd name="T4" fmla="*/ 2147483647 w 8"/>
              <a:gd name="T5" fmla="*/ 0 h 11"/>
              <a:gd name="T6" fmla="*/ 2147483647 w 8"/>
              <a:gd name="T7" fmla="*/ 2147483647 h 11"/>
              <a:gd name="T8" fmla="*/ 0 w 8"/>
              <a:gd name="T9" fmla="*/ 2147483647 h 11"/>
              <a:gd name="T10" fmla="*/ 2147483647 w 8"/>
              <a:gd name="T11" fmla="*/ 2147483647 h 11"/>
              <a:gd name="T12" fmla="*/ 2147483647 w 8"/>
              <a:gd name="T13" fmla="*/ 2147483647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8" y="11"/>
                </a:moveTo>
                <a:lnTo>
                  <a:pt x="6" y="5"/>
                </a:lnTo>
                <a:lnTo>
                  <a:pt x="4" y="0"/>
                </a:lnTo>
                <a:lnTo>
                  <a:pt x="2" y="5"/>
                </a:lnTo>
                <a:lnTo>
                  <a:pt x="0" y="9"/>
                </a:lnTo>
                <a:lnTo>
                  <a:pt x="2" y="11"/>
                </a:lnTo>
                <a:lnTo>
                  <a:pt x="8" y="11"/>
                </a:lnTo>
              </a:path>
            </a:pathLst>
          </a:custGeom>
          <a:solidFill>
            <a:srgbClr val="FFCC66"/>
          </a:solidFill>
          <a:ln w="0">
            <a:noFill/>
            <a:round/>
            <a:headEnd/>
            <a:tailEnd/>
          </a:ln>
        </p:spPr>
        <p:txBody>
          <a:bodyPr/>
          <a:lstStyle/>
          <a:p>
            <a:endParaRPr lang="it-IT"/>
          </a:p>
        </p:txBody>
      </p:sp>
      <p:sp>
        <p:nvSpPr>
          <p:cNvPr id="15941" name="Freeform 919"/>
          <p:cNvSpPr>
            <a:spLocks noChangeAspect="1"/>
          </p:cNvSpPr>
          <p:nvPr/>
        </p:nvSpPr>
        <p:spPr bwMode="auto">
          <a:xfrm>
            <a:off x="1982788" y="3551238"/>
            <a:ext cx="19050" cy="30162"/>
          </a:xfrm>
          <a:custGeom>
            <a:avLst/>
            <a:gdLst>
              <a:gd name="T0" fmla="*/ 2147483647 w 12"/>
              <a:gd name="T1" fmla="*/ 0 h 17"/>
              <a:gd name="T2" fmla="*/ 2147483647 w 12"/>
              <a:gd name="T3" fmla="*/ 2147483647 h 17"/>
              <a:gd name="T4" fmla="*/ 2147483647 w 12"/>
              <a:gd name="T5" fmla="*/ 2147483647 h 17"/>
              <a:gd name="T6" fmla="*/ 2147483647 w 12"/>
              <a:gd name="T7" fmla="*/ 2147483647 h 17"/>
              <a:gd name="T8" fmla="*/ 2147483647 w 12"/>
              <a:gd name="T9" fmla="*/ 2147483647 h 17"/>
              <a:gd name="T10" fmla="*/ 2147483647 w 12"/>
              <a:gd name="T11" fmla="*/ 2147483647 h 17"/>
              <a:gd name="T12" fmla="*/ 0 w 12"/>
              <a:gd name="T13" fmla="*/ 2147483647 h 17"/>
              <a:gd name="T14" fmla="*/ 2147483647 w 12"/>
              <a:gd name="T15" fmla="*/ 2147483647 h 17"/>
              <a:gd name="T16" fmla="*/ 2147483647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12" y="0"/>
                </a:moveTo>
                <a:lnTo>
                  <a:pt x="12" y="4"/>
                </a:lnTo>
                <a:lnTo>
                  <a:pt x="12" y="8"/>
                </a:lnTo>
                <a:lnTo>
                  <a:pt x="10" y="14"/>
                </a:lnTo>
                <a:lnTo>
                  <a:pt x="8" y="15"/>
                </a:lnTo>
                <a:lnTo>
                  <a:pt x="6" y="17"/>
                </a:lnTo>
                <a:lnTo>
                  <a:pt x="0" y="17"/>
                </a:lnTo>
                <a:lnTo>
                  <a:pt x="6" y="8"/>
                </a:lnTo>
                <a:lnTo>
                  <a:pt x="12" y="0"/>
                </a:lnTo>
              </a:path>
            </a:pathLst>
          </a:custGeom>
          <a:solidFill>
            <a:srgbClr val="FFCC66"/>
          </a:solidFill>
          <a:ln w="3175">
            <a:noFill/>
            <a:round/>
            <a:headEnd/>
            <a:tailEnd/>
          </a:ln>
        </p:spPr>
        <p:txBody>
          <a:bodyPr/>
          <a:lstStyle/>
          <a:p>
            <a:endParaRPr lang="it-IT"/>
          </a:p>
        </p:txBody>
      </p:sp>
      <p:sp>
        <p:nvSpPr>
          <p:cNvPr id="15942" name="Freeform 920"/>
          <p:cNvSpPr>
            <a:spLocks noChangeAspect="1"/>
          </p:cNvSpPr>
          <p:nvPr/>
        </p:nvSpPr>
        <p:spPr bwMode="auto">
          <a:xfrm>
            <a:off x="2019300" y="3575050"/>
            <a:ext cx="12700" cy="1588"/>
          </a:xfrm>
          <a:custGeom>
            <a:avLst/>
            <a:gdLst>
              <a:gd name="T0" fmla="*/ 0 w 7"/>
              <a:gd name="T1" fmla="*/ 0 h 1"/>
              <a:gd name="T2" fmla="*/ 2147483647 w 7"/>
              <a:gd name="T3" fmla="*/ 2147483647 h 1"/>
              <a:gd name="T4" fmla="*/ 2147483647 w 7"/>
              <a:gd name="T5" fmla="*/ 2147483647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1 h 1"/>
            </a:gdLst>
            <a:ahLst/>
            <a:cxnLst>
              <a:cxn ang="T10">
                <a:pos x="T0" y="T1"/>
              </a:cxn>
              <a:cxn ang="T11">
                <a:pos x="T2" y="T3"/>
              </a:cxn>
              <a:cxn ang="T12">
                <a:pos x="T4" y="T5"/>
              </a:cxn>
              <a:cxn ang="T13">
                <a:pos x="T6" y="T7"/>
              </a:cxn>
              <a:cxn ang="T14">
                <a:pos x="T8" y="T9"/>
              </a:cxn>
            </a:cxnLst>
            <a:rect l="T15" t="T16" r="T17" b="T18"/>
            <a:pathLst>
              <a:path w="7" h="1">
                <a:moveTo>
                  <a:pt x="0" y="0"/>
                </a:moveTo>
                <a:lnTo>
                  <a:pt x="1" y="1"/>
                </a:lnTo>
                <a:lnTo>
                  <a:pt x="7" y="1"/>
                </a:lnTo>
                <a:lnTo>
                  <a:pt x="3" y="0"/>
                </a:lnTo>
                <a:lnTo>
                  <a:pt x="0" y="0"/>
                </a:lnTo>
              </a:path>
            </a:pathLst>
          </a:custGeom>
          <a:solidFill>
            <a:srgbClr val="FFCC66"/>
          </a:solidFill>
          <a:ln w="3175">
            <a:noFill/>
            <a:round/>
            <a:headEnd/>
            <a:tailEnd/>
          </a:ln>
        </p:spPr>
        <p:txBody>
          <a:bodyPr/>
          <a:lstStyle/>
          <a:p>
            <a:endParaRPr lang="it-IT"/>
          </a:p>
        </p:txBody>
      </p:sp>
      <p:sp>
        <p:nvSpPr>
          <p:cNvPr id="15943" name="Freeform 921"/>
          <p:cNvSpPr>
            <a:spLocks noChangeAspect="1"/>
          </p:cNvSpPr>
          <p:nvPr/>
        </p:nvSpPr>
        <p:spPr bwMode="auto">
          <a:xfrm>
            <a:off x="1995488" y="3603625"/>
            <a:ext cx="25400" cy="15875"/>
          </a:xfrm>
          <a:custGeom>
            <a:avLst/>
            <a:gdLst>
              <a:gd name="T0" fmla="*/ 0 w 15"/>
              <a:gd name="T1" fmla="*/ 2147483647 h 9"/>
              <a:gd name="T2" fmla="*/ 2147483647 w 15"/>
              <a:gd name="T3" fmla="*/ 2147483647 h 9"/>
              <a:gd name="T4" fmla="*/ 2147483647 w 15"/>
              <a:gd name="T5" fmla="*/ 2147483647 h 9"/>
              <a:gd name="T6" fmla="*/ 2147483647 w 15"/>
              <a:gd name="T7" fmla="*/ 2147483647 h 9"/>
              <a:gd name="T8" fmla="*/ 2147483647 w 15"/>
              <a:gd name="T9" fmla="*/ 0 h 9"/>
              <a:gd name="T10" fmla="*/ 2147483647 w 15"/>
              <a:gd name="T11" fmla="*/ 2147483647 h 9"/>
              <a:gd name="T12" fmla="*/ 2147483647 w 15"/>
              <a:gd name="T13" fmla="*/ 2147483647 h 9"/>
              <a:gd name="T14" fmla="*/ 2147483647 w 15"/>
              <a:gd name="T15" fmla="*/ 2147483647 h 9"/>
              <a:gd name="T16" fmla="*/ 0 w 15"/>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9"/>
              <a:gd name="T29" fmla="*/ 15 w 1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9">
                <a:moveTo>
                  <a:pt x="0" y="9"/>
                </a:moveTo>
                <a:lnTo>
                  <a:pt x="6" y="8"/>
                </a:lnTo>
                <a:lnTo>
                  <a:pt x="10" y="8"/>
                </a:lnTo>
                <a:lnTo>
                  <a:pt x="14" y="4"/>
                </a:lnTo>
                <a:lnTo>
                  <a:pt x="15" y="0"/>
                </a:lnTo>
                <a:lnTo>
                  <a:pt x="10" y="2"/>
                </a:lnTo>
                <a:lnTo>
                  <a:pt x="6" y="2"/>
                </a:lnTo>
                <a:lnTo>
                  <a:pt x="2" y="4"/>
                </a:lnTo>
                <a:lnTo>
                  <a:pt x="0" y="9"/>
                </a:lnTo>
              </a:path>
            </a:pathLst>
          </a:custGeom>
          <a:solidFill>
            <a:srgbClr val="FFCC66"/>
          </a:solidFill>
          <a:ln w="3175">
            <a:noFill/>
            <a:round/>
            <a:headEnd/>
            <a:tailEnd/>
          </a:ln>
        </p:spPr>
        <p:txBody>
          <a:bodyPr/>
          <a:lstStyle/>
          <a:p>
            <a:endParaRPr lang="it-IT"/>
          </a:p>
        </p:txBody>
      </p:sp>
      <p:sp>
        <p:nvSpPr>
          <p:cNvPr id="15944" name="Freeform 922"/>
          <p:cNvSpPr>
            <a:spLocks noChangeAspect="1"/>
          </p:cNvSpPr>
          <p:nvPr/>
        </p:nvSpPr>
        <p:spPr bwMode="auto">
          <a:xfrm>
            <a:off x="1857375" y="3700463"/>
            <a:ext cx="53975" cy="20637"/>
          </a:xfrm>
          <a:custGeom>
            <a:avLst/>
            <a:gdLst>
              <a:gd name="T0" fmla="*/ 0 w 32"/>
              <a:gd name="T1" fmla="*/ 0 h 12"/>
              <a:gd name="T2" fmla="*/ 2147483647 w 32"/>
              <a:gd name="T3" fmla="*/ 2147483647 h 12"/>
              <a:gd name="T4" fmla="*/ 2147483647 w 32"/>
              <a:gd name="T5" fmla="*/ 2147483647 h 12"/>
              <a:gd name="T6" fmla="*/ 2147483647 w 32"/>
              <a:gd name="T7" fmla="*/ 2147483647 h 12"/>
              <a:gd name="T8" fmla="*/ 2147483647 w 32"/>
              <a:gd name="T9" fmla="*/ 2147483647 h 12"/>
              <a:gd name="T10" fmla="*/ 2147483647 w 32"/>
              <a:gd name="T11" fmla="*/ 2147483647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0" y="0"/>
                </a:moveTo>
                <a:lnTo>
                  <a:pt x="2" y="4"/>
                </a:lnTo>
                <a:lnTo>
                  <a:pt x="3" y="8"/>
                </a:lnTo>
                <a:lnTo>
                  <a:pt x="7" y="10"/>
                </a:lnTo>
                <a:lnTo>
                  <a:pt x="13" y="10"/>
                </a:lnTo>
                <a:lnTo>
                  <a:pt x="23" y="10"/>
                </a:lnTo>
                <a:lnTo>
                  <a:pt x="32" y="12"/>
                </a:lnTo>
              </a:path>
            </a:pathLst>
          </a:custGeom>
          <a:solidFill>
            <a:srgbClr val="FFCC66"/>
          </a:solidFill>
          <a:ln w="0">
            <a:solidFill>
              <a:srgbClr val="6600FF"/>
            </a:solidFill>
            <a:round/>
            <a:headEnd/>
            <a:tailEnd/>
          </a:ln>
        </p:spPr>
        <p:txBody>
          <a:bodyPr/>
          <a:lstStyle/>
          <a:p>
            <a:endParaRPr lang="it-IT"/>
          </a:p>
        </p:txBody>
      </p:sp>
      <p:sp>
        <p:nvSpPr>
          <p:cNvPr id="15945" name="Line 923"/>
          <p:cNvSpPr>
            <a:spLocks noChangeAspect="1" noChangeShapeType="1"/>
          </p:cNvSpPr>
          <p:nvPr/>
        </p:nvSpPr>
        <p:spPr bwMode="auto">
          <a:xfrm flipV="1">
            <a:off x="1911350" y="3708400"/>
            <a:ext cx="1588" cy="12700"/>
          </a:xfrm>
          <a:prstGeom prst="line">
            <a:avLst/>
          </a:prstGeom>
          <a:noFill/>
          <a:ln w="0">
            <a:solidFill>
              <a:srgbClr val="6600FF"/>
            </a:solidFill>
            <a:round/>
            <a:headEnd/>
            <a:tailEnd/>
          </a:ln>
        </p:spPr>
        <p:txBody>
          <a:bodyPr/>
          <a:lstStyle/>
          <a:p>
            <a:endParaRPr lang="it-IT"/>
          </a:p>
        </p:txBody>
      </p:sp>
      <p:sp>
        <p:nvSpPr>
          <p:cNvPr id="15946" name="Freeform 924"/>
          <p:cNvSpPr>
            <a:spLocks noChangeAspect="1"/>
          </p:cNvSpPr>
          <p:nvPr/>
        </p:nvSpPr>
        <p:spPr bwMode="auto">
          <a:xfrm>
            <a:off x="1857375" y="3692525"/>
            <a:ext cx="53975" cy="15875"/>
          </a:xfrm>
          <a:custGeom>
            <a:avLst/>
            <a:gdLst>
              <a:gd name="T0" fmla="*/ 2147483647 w 32"/>
              <a:gd name="T1" fmla="*/ 2147483647 h 9"/>
              <a:gd name="T2" fmla="*/ 2147483647 w 32"/>
              <a:gd name="T3" fmla="*/ 2147483647 h 9"/>
              <a:gd name="T4" fmla="*/ 2147483647 w 32"/>
              <a:gd name="T5" fmla="*/ 0 h 9"/>
              <a:gd name="T6" fmla="*/ 2147483647 w 32"/>
              <a:gd name="T7" fmla="*/ 2147483647 h 9"/>
              <a:gd name="T8" fmla="*/ 0 w 32"/>
              <a:gd name="T9" fmla="*/ 2147483647 h 9"/>
              <a:gd name="T10" fmla="*/ 0 60000 65536"/>
              <a:gd name="T11" fmla="*/ 0 60000 65536"/>
              <a:gd name="T12" fmla="*/ 0 60000 65536"/>
              <a:gd name="T13" fmla="*/ 0 60000 65536"/>
              <a:gd name="T14" fmla="*/ 0 60000 65536"/>
              <a:gd name="T15" fmla="*/ 0 w 32"/>
              <a:gd name="T16" fmla="*/ 0 h 9"/>
              <a:gd name="T17" fmla="*/ 32 w 32"/>
              <a:gd name="T18" fmla="*/ 9 h 9"/>
            </a:gdLst>
            <a:ahLst/>
            <a:cxnLst>
              <a:cxn ang="T10">
                <a:pos x="T0" y="T1"/>
              </a:cxn>
              <a:cxn ang="T11">
                <a:pos x="T2" y="T3"/>
              </a:cxn>
              <a:cxn ang="T12">
                <a:pos x="T4" y="T5"/>
              </a:cxn>
              <a:cxn ang="T13">
                <a:pos x="T6" y="T7"/>
              </a:cxn>
              <a:cxn ang="T14">
                <a:pos x="T8" y="T9"/>
              </a:cxn>
            </a:cxnLst>
            <a:rect l="T15" t="T16" r="T17" b="T18"/>
            <a:pathLst>
              <a:path w="32" h="9">
                <a:moveTo>
                  <a:pt x="32" y="9"/>
                </a:moveTo>
                <a:lnTo>
                  <a:pt x="23" y="5"/>
                </a:lnTo>
                <a:lnTo>
                  <a:pt x="15" y="0"/>
                </a:lnTo>
                <a:lnTo>
                  <a:pt x="7" y="3"/>
                </a:lnTo>
                <a:lnTo>
                  <a:pt x="0" y="5"/>
                </a:lnTo>
              </a:path>
            </a:pathLst>
          </a:custGeom>
          <a:solidFill>
            <a:srgbClr val="FFCC66"/>
          </a:solidFill>
          <a:ln w="0">
            <a:solidFill>
              <a:srgbClr val="6600FF"/>
            </a:solidFill>
            <a:round/>
            <a:headEnd/>
            <a:tailEnd/>
          </a:ln>
        </p:spPr>
        <p:txBody>
          <a:bodyPr/>
          <a:lstStyle/>
          <a:p>
            <a:endParaRPr lang="it-IT"/>
          </a:p>
        </p:txBody>
      </p:sp>
      <p:sp>
        <p:nvSpPr>
          <p:cNvPr id="15947" name="Line 925"/>
          <p:cNvSpPr>
            <a:spLocks noChangeAspect="1" noChangeShapeType="1"/>
          </p:cNvSpPr>
          <p:nvPr/>
        </p:nvSpPr>
        <p:spPr bwMode="auto">
          <a:xfrm>
            <a:off x="1857375" y="3700463"/>
            <a:ext cx="1588" cy="1587"/>
          </a:xfrm>
          <a:prstGeom prst="line">
            <a:avLst/>
          </a:prstGeom>
          <a:noFill/>
          <a:ln w="0">
            <a:solidFill>
              <a:srgbClr val="6600FF"/>
            </a:solidFill>
            <a:round/>
            <a:headEnd/>
            <a:tailEnd/>
          </a:ln>
        </p:spPr>
        <p:txBody>
          <a:bodyPr/>
          <a:lstStyle/>
          <a:p>
            <a:endParaRPr lang="it-IT"/>
          </a:p>
        </p:txBody>
      </p:sp>
      <p:sp>
        <p:nvSpPr>
          <p:cNvPr id="15948" name="Line 926"/>
          <p:cNvSpPr>
            <a:spLocks noChangeAspect="1" noChangeShapeType="1"/>
          </p:cNvSpPr>
          <p:nvPr/>
        </p:nvSpPr>
        <p:spPr bwMode="auto">
          <a:xfrm flipH="1">
            <a:off x="1985963" y="3657600"/>
            <a:ext cx="76200" cy="1588"/>
          </a:xfrm>
          <a:prstGeom prst="line">
            <a:avLst/>
          </a:prstGeom>
          <a:noFill/>
          <a:ln w="3175">
            <a:solidFill>
              <a:srgbClr val="6600FF"/>
            </a:solidFill>
            <a:round/>
            <a:headEnd/>
            <a:tailEnd/>
          </a:ln>
        </p:spPr>
        <p:txBody>
          <a:bodyPr/>
          <a:lstStyle/>
          <a:p>
            <a:endParaRPr lang="it-IT"/>
          </a:p>
        </p:txBody>
      </p:sp>
      <p:sp>
        <p:nvSpPr>
          <p:cNvPr id="15949" name="Line 927"/>
          <p:cNvSpPr>
            <a:spLocks noChangeAspect="1" noChangeShapeType="1"/>
          </p:cNvSpPr>
          <p:nvPr/>
        </p:nvSpPr>
        <p:spPr bwMode="auto">
          <a:xfrm>
            <a:off x="1998663" y="3692525"/>
            <a:ext cx="1587" cy="1588"/>
          </a:xfrm>
          <a:prstGeom prst="line">
            <a:avLst/>
          </a:prstGeom>
          <a:noFill/>
          <a:ln w="3175">
            <a:solidFill>
              <a:srgbClr val="6600FF"/>
            </a:solidFill>
            <a:round/>
            <a:headEnd/>
            <a:tailEnd/>
          </a:ln>
        </p:spPr>
        <p:txBody>
          <a:bodyPr/>
          <a:lstStyle/>
          <a:p>
            <a:endParaRPr lang="it-IT"/>
          </a:p>
        </p:txBody>
      </p:sp>
      <p:sp>
        <p:nvSpPr>
          <p:cNvPr id="15950" name="Freeform 928"/>
          <p:cNvSpPr>
            <a:spLocks noChangeAspect="1"/>
          </p:cNvSpPr>
          <p:nvPr/>
        </p:nvSpPr>
        <p:spPr bwMode="auto">
          <a:xfrm>
            <a:off x="2178050" y="3700463"/>
            <a:ext cx="39688" cy="17462"/>
          </a:xfrm>
          <a:custGeom>
            <a:avLst/>
            <a:gdLst>
              <a:gd name="T0" fmla="*/ 2147483647 w 23"/>
              <a:gd name="T1" fmla="*/ 0 h 10"/>
              <a:gd name="T2" fmla="*/ 2147483647 w 23"/>
              <a:gd name="T3" fmla="*/ 2147483647 h 10"/>
              <a:gd name="T4" fmla="*/ 2147483647 w 23"/>
              <a:gd name="T5" fmla="*/ 2147483647 h 10"/>
              <a:gd name="T6" fmla="*/ 2147483647 w 23"/>
              <a:gd name="T7" fmla="*/ 2147483647 h 10"/>
              <a:gd name="T8" fmla="*/ 0 w 23"/>
              <a:gd name="T9" fmla="*/ 2147483647 h 10"/>
              <a:gd name="T10" fmla="*/ 2147483647 w 23"/>
              <a:gd name="T11" fmla="*/ 2147483647 h 10"/>
              <a:gd name="T12" fmla="*/ 2147483647 w 23"/>
              <a:gd name="T13" fmla="*/ 2147483647 h 10"/>
              <a:gd name="T14" fmla="*/ 2147483647 w 23"/>
              <a:gd name="T15" fmla="*/ 2147483647 h 10"/>
              <a:gd name="T16" fmla="*/ 2147483647 w 23"/>
              <a:gd name="T17" fmla="*/ 2147483647 h 10"/>
              <a:gd name="T18" fmla="*/ 2147483647 w 23"/>
              <a:gd name="T19" fmla="*/ 2147483647 h 10"/>
              <a:gd name="T20" fmla="*/ 2147483647 w 23"/>
              <a:gd name="T21" fmla="*/ 0 h 10"/>
              <a:gd name="T22" fmla="*/ 2147483647 w 23"/>
              <a:gd name="T23" fmla="*/ 0 h 10"/>
              <a:gd name="T24" fmla="*/ 2147483647 w 23"/>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0"/>
              <a:gd name="T41" fmla="*/ 23 w 23"/>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0">
                <a:moveTo>
                  <a:pt x="13" y="0"/>
                </a:moveTo>
                <a:lnTo>
                  <a:pt x="7" y="2"/>
                </a:lnTo>
                <a:lnTo>
                  <a:pt x="3" y="2"/>
                </a:lnTo>
                <a:lnTo>
                  <a:pt x="1" y="2"/>
                </a:lnTo>
                <a:lnTo>
                  <a:pt x="0" y="4"/>
                </a:lnTo>
                <a:lnTo>
                  <a:pt x="7" y="8"/>
                </a:lnTo>
                <a:lnTo>
                  <a:pt x="17" y="10"/>
                </a:lnTo>
                <a:lnTo>
                  <a:pt x="21" y="8"/>
                </a:lnTo>
                <a:lnTo>
                  <a:pt x="23" y="4"/>
                </a:lnTo>
                <a:lnTo>
                  <a:pt x="21" y="2"/>
                </a:lnTo>
                <a:lnTo>
                  <a:pt x="19" y="0"/>
                </a:lnTo>
                <a:lnTo>
                  <a:pt x="15" y="0"/>
                </a:lnTo>
                <a:lnTo>
                  <a:pt x="13" y="0"/>
                </a:lnTo>
              </a:path>
            </a:pathLst>
          </a:custGeom>
          <a:solidFill>
            <a:srgbClr val="FFCC66"/>
          </a:solidFill>
          <a:ln w="0">
            <a:noFill/>
            <a:round/>
            <a:headEnd/>
            <a:tailEnd/>
          </a:ln>
        </p:spPr>
        <p:txBody>
          <a:bodyPr/>
          <a:lstStyle/>
          <a:p>
            <a:endParaRPr lang="it-IT"/>
          </a:p>
        </p:txBody>
      </p:sp>
      <p:grpSp>
        <p:nvGrpSpPr>
          <p:cNvPr id="8" name="Group 930"/>
          <p:cNvGrpSpPr>
            <a:grpSpLocks/>
          </p:cNvGrpSpPr>
          <p:nvPr/>
        </p:nvGrpSpPr>
        <p:grpSpPr bwMode="auto">
          <a:xfrm>
            <a:off x="233363" y="2060575"/>
            <a:ext cx="908050" cy="460375"/>
            <a:chOff x="147" y="1298"/>
            <a:chExt cx="572" cy="290"/>
          </a:xfrm>
        </p:grpSpPr>
        <p:sp>
          <p:nvSpPr>
            <p:cNvPr id="17014" name="Freeform 931"/>
            <p:cNvSpPr>
              <a:spLocks noChangeAspect="1"/>
            </p:cNvSpPr>
            <p:nvPr/>
          </p:nvSpPr>
          <p:spPr bwMode="auto">
            <a:xfrm>
              <a:off x="147" y="1298"/>
              <a:ext cx="572" cy="290"/>
            </a:xfrm>
            <a:custGeom>
              <a:avLst/>
              <a:gdLst>
                <a:gd name="T0" fmla="*/ 2104 w 536"/>
                <a:gd name="T1" fmla="*/ 1288 h 272"/>
                <a:gd name="T2" fmla="*/ 2086 w 536"/>
                <a:gd name="T3" fmla="*/ 1118 h 272"/>
                <a:gd name="T4" fmla="*/ 2032 w 536"/>
                <a:gd name="T5" fmla="*/ 1041 h 272"/>
                <a:gd name="T6" fmla="*/ 1979 w 536"/>
                <a:gd name="T7" fmla="*/ 1001 h 272"/>
                <a:gd name="T8" fmla="*/ 1912 w 536"/>
                <a:gd name="T9" fmla="*/ 1037 h 272"/>
                <a:gd name="T10" fmla="*/ 1705 w 536"/>
                <a:gd name="T11" fmla="*/ 922 h 272"/>
                <a:gd name="T12" fmla="*/ 1530 w 536"/>
                <a:gd name="T13" fmla="*/ 881 h 272"/>
                <a:gd name="T14" fmla="*/ 1468 w 536"/>
                <a:gd name="T15" fmla="*/ 857 h 272"/>
                <a:gd name="T16" fmla="*/ 1408 w 536"/>
                <a:gd name="T17" fmla="*/ 811 h 272"/>
                <a:gd name="T18" fmla="*/ 1337 w 536"/>
                <a:gd name="T19" fmla="*/ 857 h 272"/>
                <a:gd name="T20" fmla="*/ 1158 w 536"/>
                <a:gd name="T21" fmla="*/ 940 h 272"/>
                <a:gd name="T22" fmla="*/ 1002 w 536"/>
                <a:gd name="T23" fmla="*/ 940 h 272"/>
                <a:gd name="T24" fmla="*/ 1075 w 536"/>
                <a:gd name="T25" fmla="*/ 867 h 272"/>
                <a:gd name="T26" fmla="*/ 1179 w 536"/>
                <a:gd name="T27" fmla="*/ 867 h 272"/>
                <a:gd name="T28" fmla="*/ 1224 w 536"/>
                <a:gd name="T29" fmla="*/ 813 h 272"/>
                <a:gd name="T30" fmla="*/ 1114 w 536"/>
                <a:gd name="T31" fmla="*/ 813 h 272"/>
                <a:gd name="T32" fmla="*/ 935 w 536"/>
                <a:gd name="T33" fmla="*/ 915 h 272"/>
                <a:gd name="T34" fmla="*/ 804 w 536"/>
                <a:gd name="T35" fmla="*/ 1037 h 272"/>
                <a:gd name="T36" fmla="*/ 603 w 536"/>
                <a:gd name="T37" fmla="*/ 1079 h 272"/>
                <a:gd name="T38" fmla="*/ 291 w 536"/>
                <a:gd name="T39" fmla="*/ 1235 h 272"/>
                <a:gd name="T40" fmla="*/ 45 w 536"/>
                <a:gd name="T41" fmla="*/ 1318 h 272"/>
                <a:gd name="T42" fmla="*/ 0 w 536"/>
                <a:gd name="T43" fmla="*/ 1288 h 272"/>
                <a:gd name="T44" fmla="*/ 111 w 536"/>
                <a:gd name="T45" fmla="*/ 1226 h 272"/>
                <a:gd name="T46" fmla="*/ 286 w 536"/>
                <a:gd name="T47" fmla="*/ 1180 h 272"/>
                <a:gd name="T48" fmla="*/ 510 w 536"/>
                <a:gd name="T49" fmla="*/ 1037 h 272"/>
                <a:gd name="T50" fmla="*/ 417 w 536"/>
                <a:gd name="T51" fmla="*/ 1014 h 272"/>
                <a:gd name="T52" fmla="*/ 286 w 536"/>
                <a:gd name="T53" fmla="*/ 1041 h 272"/>
                <a:gd name="T54" fmla="*/ 286 w 536"/>
                <a:gd name="T55" fmla="*/ 938 h 272"/>
                <a:gd name="T56" fmla="*/ 267 w 536"/>
                <a:gd name="T57" fmla="*/ 913 h 272"/>
                <a:gd name="T58" fmla="*/ 186 w 536"/>
                <a:gd name="T59" fmla="*/ 915 h 272"/>
                <a:gd name="T60" fmla="*/ 163 w 536"/>
                <a:gd name="T61" fmla="*/ 892 h 272"/>
                <a:gd name="T62" fmla="*/ 397 w 536"/>
                <a:gd name="T63" fmla="*/ 707 h 272"/>
                <a:gd name="T64" fmla="*/ 514 w 536"/>
                <a:gd name="T65" fmla="*/ 601 h 272"/>
                <a:gd name="T66" fmla="*/ 618 w 536"/>
                <a:gd name="T67" fmla="*/ 621 h 272"/>
                <a:gd name="T68" fmla="*/ 760 w 536"/>
                <a:gd name="T69" fmla="*/ 584 h 272"/>
                <a:gd name="T70" fmla="*/ 858 w 536"/>
                <a:gd name="T71" fmla="*/ 548 h 272"/>
                <a:gd name="T72" fmla="*/ 909 w 536"/>
                <a:gd name="T73" fmla="*/ 481 h 272"/>
                <a:gd name="T74" fmla="*/ 833 w 536"/>
                <a:gd name="T75" fmla="*/ 481 h 272"/>
                <a:gd name="T76" fmla="*/ 721 w 536"/>
                <a:gd name="T77" fmla="*/ 519 h 272"/>
                <a:gd name="T78" fmla="*/ 643 w 536"/>
                <a:gd name="T79" fmla="*/ 519 h 272"/>
                <a:gd name="T80" fmla="*/ 804 w 536"/>
                <a:gd name="T81" fmla="*/ 397 h 272"/>
                <a:gd name="T82" fmla="*/ 1085 w 536"/>
                <a:gd name="T83" fmla="*/ 373 h 272"/>
                <a:gd name="T84" fmla="*/ 1114 w 536"/>
                <a:gd name="T85" fmla="*/ 328 h 272"/>
                <a:gd name="T86" fmla="*/ 1035 w 536"/>
                <a:gd name="T87" fmla="*/ 287 h 272"/>
                <a:gd name="T88" fmla="*/ 1147 w 536"/>
                <a:gd name="T89" fmla="*/ 150 h 272"/>
                <a:gd name="T90" fmla="*/ 1491 w 536"/>
                <a:gd name="T91" fmla="*/ 48 h 272"/>
                <a:gd name="T92" fmla="*/ 1695 w 536"/>
                <a:gd name="T93" fmla="*/ 3 h 272"/>
                <a:gd name="T94" fmla="*/ 1860 w 536"/>
                <a:gd name="T95" fmla="*/ 1 h 272"/>
                <a:gd name="T96" fmla="*/ 1919 w 536"/>
                <a:gd name="T97" fmla="*/ 0 h 272"/>
                <a:gd name="T98" fmla="*/ 2007 w 536"/>
                <a:gd name="T99" fmla="*/ 3 h 272"/>
                <a:gd name="T100" fmla="*/ 2283 w 536"/>
                <a:gd name="T101" fmla="*/ 54 h 272"/>
                <a:gd name="T102" fmla="*/ 2510 w 536"/>
                <a:gd name="T103" fmla="*/ 103 h 272"/>
                <a:gd name="T104" fmla="*/ 2679 w 536"/>
                <a:gd name="T105" fmla="*/ 80 h 272"/>
                <a:gd name="T106" fmla="*/ 1832 w 536"/>
                <a:gd name="T107" fmla="*/ 857 h 272"/>
                <a:gd name="T108" fmla="*/ 2007 w 536"/>
                <a:gd name="T109" fmla="*/ 857 h 272"/>
                <a:gd name="T110" fmla="*/ 1985 w 536"/>
                <a:gd name="T111" fmla="*/ 969 h 272"/>
                <a:gd name="T112" fmla="*/ 2149 w 536"/>
                <a:gd name="T113" fmla="*/ 915 h 272"/>
                <a:gd name="T114" fmla="*/ 2197 w 536"/>
                <a:gd name="T115" fmla="*/ 1118 h 272"/>
                <a:gd name="T116" fmla="*/ 2221 w 536"/>
                <a:gd name="T117" fmla="*/ 1263 h 272"/>
                <a:gd name="T118" fmla="*/ 2149 w 536"/>
                <a:gd name="T119" fmla="*/ 1341 h 272"/>
                <a:gd name="T120" fmla="*/ 2104 w 536"/>
                <a:gd name="T121" fmla="*/ 1341 h 272"/>
                <a:gd name="T122" fmla="*/ 2116 w 536"/>
                <a:gd name="T123" fmla="*/ 1335 h 2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
                <a:gd name="T187" fmla="*/ 0 h 272"/>
                <a:gd name="T188" fmla="*/ 536 w 536"/>
                <a:gd name="T189" fmla="*/ 272 h 2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 h="272">
                  <a:moveTo>
                    <a:pt x="417" y="268"/>
                  </a:moveTo>
                  <a:lnTo>
                    <a:pt x="415" y="266"/>
                  </a:lnTo>
                  <a:lnTo>
                    <a:pt x="413" y="259"/>
                  </a:lnTo>
                  <a:lnTo>
                    <a:pt x="413" y="251"/>
                  </a:lnTo>
                  <a:lnTo>
                    <a:pt x="413" y="245"/>
                  </a:lnTo>
                  <a:lnTo>
                    <a:pt x="411" y="226"/>
                  </a:lnTo>
                  <a:lnTo>
                    <a:pt x="411" y="207"/>
                  </a:lnTo>
                  <a:lnTo>
                    <a:pt x="407" y="209"/>
                  </a:lnTo>
                  <a:lnTo>
                    <a:pt x="399" y="209"/>
                  </a:lnTo>
                  <a:lnTo>
                    <a:pt x="394" y="207"/>
                  </a:lnTo>
                  <a:lnTo>
                    <a:pt x="390" y="203"/>
                  </a:lnTo>
                  <a:lnTo>
                    <a:pt x="382" y="218"/>
                  </a:lnTo>
                  <a:lnTo>
                    <a:pt x="376" y="207"/>
                  </a:lnTo>
                  <a:lnTo>
                    <a:pt x="373" y="195"/>
                  </a:lnTo>
                  <a:lnTo>
                    <a:pt x="353" y="191"/>
                  </a:lnTo>
                  <a:lnTo>
                    <a:pt x="336" y="186"/>
                  </a:lnTo>
                  <a:lnTo>
                    <a:pt x="319" y="182"/>
                  </a:lnTo>
                  <a:lnTo>
                    <a:pt x="302" y="178"/>
                  </a:lnTo>
                  <a:lnTo>
                    <a:pt x="292" y="176"/>
                  </a:lnTo>
                  <a:lnTo>
                    <a:pt x="288" y="172"/>
                  </a:lnTo>
                  <a:lnTo>
                    <a:pt x="286" y="166"/>
                  </a:lnTo>
                  <a:lnTo>
                    <a:pt x="282" y="163"/>
                  </a:lnTo>
                  <a:lnTo>
                    <a:pt x="277" y="163"/>
                  </a:lnTo>
                  <a:lnTo>
                    <a:pt x="271" y="163"/>
                  </a:lnTo>
                  <a:lnTo>
                    <a:pt x="265" y="168"/>
                  </a:lnTo>
                  <a:lnTo>
                    <a:pt x="263" y="172"/>
                  </a:lnTo>
                  <a:lnTo>
                    <a:pt x="261" y="176"/>
                  </a:lnTo>
                  <a:lnTo>
                    <a:pt x="248" y="184"/>
                  </a:lnTo>
                  <a:lnTo>
                    <a:pt x="229" y="191"/>
                  </a:lnTo>
                  <a:lnTo>
                    <a:pt x="210" y="197"/>
                  </a:lnTo>
                  <a:lnTo>
                    <a:pt x="194" y="199"/>
                  </a:lnTo>
                  <a:lnTo>
                    <a:pt x="198" y="191"/>
                  </a:lnTo>
                  <a:lnTo>
                    <a:pt x="200" y="184"/>
                  </a:lnTo>
                  <a:lnTo>
                    <a:pt x="206" y="180"/>
                  </a:lnTo>
                  <a:lnTo>
                    <a:pt x="213" y="176"/>
                  </a:lnTo>
                  <a:lnTo>
                    <a:pt x="219" y="176"/>
                  </a:lnTo>
                  <a:lnTo>
                    <a:pt x="225" y="176"/>
                  </a:lnTo>
                  <a:lnTo>
                    <a:pt x="231" y="176"/>
                  </a:lnTo>
                  <a:lnTo>
                    <a:pt x="234" y="174"/>
                  </a:lnTo>
                  <a:lnTo>
                    <a:pt x="238" y="170"/>
                  </a:lnTo>
                  <a:lnTo>
                    <a:pt x="242" y="165"/>
                  </a:lnTo>
                  <a:lnTo>
                    <a:pt x="219" y="165"/>
                  </a:lnTo>
                  <a:lnTo>
                    <a:pt x="208" y="172"/>
                  </a:lnTo>
                  <a:lnTo>
                    <a:pt x="196" y="178"/>
                  </a:lnTo>
                  <a:lnTo>
                    <a:pt x="185" y="184"/>
                  </a:lnTo>
                  <a:lnTo>
                    <a:pt x="173" y="189"/>
                  </a:lnTo>
                  <a:lnTo>
                    <a:pt x="163" y="197"/>
                  </a:lnTo>
                  <a:lnTo>
                    <a:pt x="158" y="207"/>
                  </a:lnTo>
                  <a:lnTo>
                    <a:pt x="146" y="209"/>
                  </a:lnTo>
                  <a:lnTo>
                    <a:pt x="135" y="209"/>
                  </a:lnTo>
                  <a:lnTo>
                    <a:pt x="119" y="218"/>
                  </a:lnTo>
                  <a:lnTo>
                    <a:pt x="108" y="228"/>
                  </a:lnTo>
                  <a:lnTo>
                    <a:pt x="81" y="237"/>
                  </a:lnTo>
                  <a:lnTo>
                    <a:pt x="58" y="249"/>
                  </a:lnTo>
                  <a:lnTo>
                    <a:pt x="31" y="259"/>
                  </a:lnTo>
                  <a:lnTo>
                    <a:pt x="8" y="266"/>
                  </a:lnTo>
                  <a:lnTo>
                    <a:pt x="2" y="264"/>
                  </a:lnTo>
                  <a:lnTo>
                    <a:pt x="0" y="259"/>
                  </a:lnTo>
                  <a:lnTo>
                    <a:pt x="4" y="255"/>
                  </a:lnTo>
                  <a:lnTo>
                    <a:pt x="12" y="249"/>
                  </a:lnTo>
                  <a:lnTo>
                    <a:pt x="22" y="247"/>
                  </a:lnTo>
                  <a:lnTo>
                    <a:pt x="31" y="245"/>
                  </a:lnTo>
                  <a:lnTo>
                    <a:pt x="39" y="245"/>
                  </a:lnTo>
                  <a:lnTo>
                    <a:pt x="56" y="237"/>
                  </a:lnTo>
                  <a:lnTo>
                    <a:pt x="71" y="228"/>
                  </a:lnTo>
                  <a:lnTo>
                    <a:pt x="87" y="216"/>
                  </a:lnTo>
                  <a:lnTo>
                    <a:pt x="100" y="207"/>
                  </a:lnTo>
                  <a:lnTo>
                    <a:pt x="92" y="203"/>
                  </a:lnTo>
                  <a:lnTo>
                    <a:pt x="89" y="199"/>
                  </a:lnTo>
                  <a:lnTo>
                    <a:pt x="81" y="205"/>
                  </a:lnTo>
                  <a:lnTo>
                    <a:pt x="73" y="209"/>
                  </a:lnTo>
                  <a:lnTo>
                    <a:pt x="68" y="209"/>
                  </a:lnTo>
                  <a:lnTo>
                    <a:pt x="56" y="209"/>
                  </a:lnTo>
                  <a:lnTo>
                    <a:pt x="46" y="207"/>
                  </a:lnTo>
                  <a:lnTo>
                    <a:pt x="43" y="203"/>
                  </a:lnTo>
                  <a:lnTo>
                    <a:pt x="56" y="189"/>
                  </a:lnTo>
                  <a:lnTo>
                    <a:pt x="71" y="174"/>
                  </a:lnTo>
                  <a:lnTo>
                    <a:pt x="62" y="178"/>
                  </a:lnTo>
                  <a:lnTo>
                    <a:pt x="52" y="182"/>
                  </a:lnTo>
                  <a:lnTo>
                    <a:pt x="46" y="184"/>
                  </a:lnTo>
                  <a:lnTo>
                    <a:pt x="43" y="184"/>
                  </a:lnTo>
                  <a:lnTo>
                    <a:pt x="37" y="184"/>
                  </a:lnTo>
                  <a:lnTo>
                    <a:pt x="33" y="182"/>
                  </a:lnTo>
                  <a:lnTo>
                    <a:pt x="33" y="180"/>
                  </a:lnTo>
                  <a:lnTo>
                    <a:pt x="54" y="161"/>
                  </a:lnTo>
                  <a:lnTo>
                    <a:pt x="79" y="142"/>
                  </a:lnTo>
                  <a:lnTo>
                    <a:pt x="92" y="132"/>
                  </a:lnTo>
                  <a:lnTo>
                    <a:pt x="102" y="122"/>
                  </a:lnTo>
                  <a:lnTo>
                    <a:pt x="114" y="130"/>
                  </a:lnTo>
                  <a:lnTo>
                    <a:pt x="121" y="124"/>
                  </a:lnTo>
                  <a:lnTo>
                    <a:pt x="131" y="122"/>
                  </a:lnTo>
                  <a:lnTo>
                    <a:pt x="140" y="120"/>
                  </a:lnTo>
                  <a:lnTo>
                    <a:pt x="150" y="118"/>
                  </a:lnTo>
                  <a:lnTo>
                    <a:pt x="160" y="117"/>
                  </a:lnTo>
                  <a:lnTo>
                    <a:pt x="167" y="113"/>
                  </a:lnTo>
                  <a:lnTo>
                    <a:pt x="169" y="111"/>
                  </a:lnTo>
                  <a:lnTo>
                    <a:pt x="173" y="107"/>
                  </a:lnTo>
                  <a:lnTo>
                    <a:pt x="175" y="103"/>
                  </a:lnTo>
                  <a:lnTo>
                    <a:pt x="177" y="97"/>
                  </a:lnTo>
                  <a:lnTo>
                    <a:pt x="165" y="97"/>
                  </a:lnTo>
                  <a:lnTo>
                    <a:pt x="160" y="103"/>
                  </a:lnTo>
                  <a:lnTo>
                    <a:pt x="150" y="107"/>
                  </a:lnTo>
                  <a:lnTo>
                    <a:pt x="142" y="105"/>
                  </a:lnTo>
                  <a:lnTo>
                    <a:pt x="137" y="103"/>
                  </a:lnTo>
                  <a:lnTo>
                    <a:pt x="131" y="101"/>
                  </a:lnTo>
                  <a:lnTo>
                    <a:pt x="127" y="105"/>
                  </a:lnTo>
                  <a:lnTo>
                    <a:pt x="140" y="92"/>
                  </a:lnTo>
                  <a:lnTo>
                    <a:pt x="158" y="80"/>
                  </a:lnTo>
                  <a:lnTo>
                    <a:pt x="208" y="80"/>
                  </a:lnTo>
                  <a:lnTo>
                    <a:pt x="215" y="76"/>
                  </a:lnTo>
                  <a:lnTo>
                    <a:pt x="223" y="76"/>
                  </a:lnTo>
                  <a:lnTo>
                    <a:pt x="223" y="71"/>
                  </a:lnTo>
                  <a:lnTo>
                    <a:pt x="219" y="67"/>
                  </a:lnTo>
                  <a:lnTo>
                    <a:pt x="215" y="63"/>
                  </a:lnTo>
                  <a:lnTo>
                    <a:pt x="211" y="61"/>
                  </a:lnTo>
                  <a:lnTo>
                    <a:pt x="202" y="57"/>
                  </a:lnTo>
                  <a:lnTo>
                    <a:pt x="194" y="51"/>
                  </a:lnTo>
                  <a:lnTo>
                    <a:pt x="211" y="42"/>
                  </a:lnTo>
                  <a:lnTo>
                    <a:pt x="227" y="30"/>
                  </a:lnTo>
                  <a:lnTo>
                    <a:pt x="254" y="21"/>
                  </a:lnTo>
                  <a:lnTo>
                    <a:pt x="280" y="13"/>
                  </a:lnTo>
                  <a:lnTo>
                    <a:pt x="294" y="9"/>
                  </a:lnTo>
                  <a:lnTo>
                    <a:pt x="307" y="5"/>
                  </a:lnTo>
                  <a:lnTo>
                    <a:pt x="321" y="3"/>
                  </a:lnTo>
                  <a:lnTo>
                    <a:pt x="334" y="3"/>
                  </a:lnTo>
                  <a:lnTo>
                    <a:pt x="348" y="1"/>
                  </a:lnTo>
                  <a:lnTo>
                    <a:pt x="359" y="1"/>
                  </a:lnTo>
                  <a:lnTo>
                    <a:pt x="367" y="1"/>
                  </a:lnTo>
                  <a:lnTo>
                    <a:pt x="374" y="0"/>
                  </a:lnTo>
                  <a:lnTo>
                    <a:pt x="376" y="0"/>
                  </a:lnTo>
                  <a:lnTo>
                    <a:pt x="378" y="0"/>
                  </a:lnTo>
                  <a:lnTo>
                    <a:pt x="378" y="1"/>
                  </a:lnTo>
                  <a:lnTo>
                    <a:pt x="378" y="3"/>
                  </a:lnTo>
                  <a:lnTo>
                    <a:pt x="396" y="3"/>
                  </a:lnTo>
                  <a:lnTo>
                    <a:pt x="405" y="3"/>
                  </a:lnTo>
                  <a:lnTo>
                    <a:pt x="426" y="5"/>
                  </a:lnTo>
                  <a:lnTo>
                    <a:pt x="449" y="11"/>
                  </a:lnTo>
                  <a:lnTo>
                    <a:pt x="472" y="17"/>
                  </a:lnTo>
                  <a:lnTo>
                    <a:pt x="495" y="21"/>
                  </a:lnTo>
                  <a:lnTo>
                    <a:pt x="520" y="13"/>
                  </a:lnTo>
                  <a:lnTo>
                    <a:pt x="528" y="17"/>
                  </a:lnTo>
                  <a:lnTo>
                    <a:pt x="536" y="21"/>
                  </a:lnTo>
                  <a:lnTo>
                    <a:pt x="361" y="172"/>
                  </a:lnTo>
                  <a:lnTo>
                    <a:pt x="380" y="172"/>
                  </a:lnTo>
                  <a:lnTo>
                    <a:pt x="396" y="172"/>
                  </a:lnTo>
                  <a:lnTo>
                    <a:pt x="392" y="182"/>
                  </a:lnTo>
                  <a:lnTo>
                    <a:pt x="388" y="189"/>
                  </a:lnTo>
                  <a:lnTo>
                    <a:pt x="392" y="193"/>
                  </a:lnTo>
                  <a:lnTo>
                    <a:pt x="399" y="195"/>
                  </a:lnTo>
                  <a:lnTo>
                    <a:pt x="413" y="189"/>
                  </a:lnTo>
                  <a:lnTo>
                    <a:pt x="424" y="184"/>
                  </a:lnTo>
                  <a:lnTo>
                    <a:pt x="430" y="197"/>
                  </a:lnTo>
                  <a:lnTo>
                    <a:pt x="436" y="214"/>
                  </a:lnTo>
                  <a:lnTo>
                    <a:pt x="432" y="226"/>
                  </a:lnTo>
                  <a:lnTo>
                    <a:pt x="430" y="234"/>
                  </a:lnTo>
                  <a:lnTo>
                    <a:pt x="434" y="245"/>
                  </a:lnTo>
                  <a:lnTo>
                    <a:pt x="438" y="255"/>
                  </a:lnTo>
                  <a:lnTo>
                    <a:pt x="436" y="260"/>
                  </a:lnTo>
                  <a:lnTo>
                    <a:pt x="428" y="266"/>
                  </a:lnTo>
                  <a:lnTo>
                    <a:pt x="424" y="270"/>
                  </a:lnTo>
                  <a:lnTo>
                    <a:pt x="421" y="270"/>
                  </a:lnTo>
                  <a:lnTo>
                    <a:pt x="417" y="272"/>
                  </a:lnTo>
                  <a:lnTo>
                    <a:pt x="413" y="270"/>
                  </a:lnTo>
                  <a:lnTo>
                    <a:pt x="417" y="268"/>
                  </a:lnTo>
                </a:path>
              </a:pathLst>
            </a:custGeom>
            <a:solidFill>
              <a:srgbClr val="FFCC66"/>
            </a:solidFill>
            <a:ln w="3175">
              <a:solidFill>
                <a:srgbClr val="6600FF"/>
              </a:solidFill>
              <a:round/>
              <a:headEnd/>
              <a:tailEnd/>
            </a:ln>
          </p:spPr>
          <p:txBody>
            <a:bodyPr/>
            <a:lstStyle/>
            <a:p>
              <a:endParaRPr lang="it-IT"/>
            </a:p>
          </p:txBody>
        </p:sp>
        <p:sp>
          <p:nvSpPr>
            <p:cNvPr id="17015" name="Freeform 932"/>
            <p:cNvSpPr>
              <a:spLocks noChangeAspect="1"/>
            </p:cNvSpPr>
            <p:nvPr/>
          </p:nvSpPr>
          <p:spPr bwMode="auto">
            <a:xfrm>
              <a:off x="354" y="1298"/>
              <a:ext cx="321" cy="85"/>
            </a:xfrm>
            <a:custGeom>
              <a:avLst/>
              <a:gdLst>
                <a:gd name="T0" fmla="*/ 66 w 301"/>
                <a:gd name="T1" fmla="*/ 364 h 80"/>
                <a:gd name="T2" fmla="*/ 103 w 301"/>
                <a:gd name="T3" fmla="*/ 344 h 80"/>
                <a:gd name="T4" fmla="*/ 142 w 301"/>
                <a:gd name="T5" fmla="*/ 344 h 80"/>
                <a:gd name="T6" fmla="*/ 142 w 301"/>
                <a:gd name="T7" fmla="*/ 323 h 80"/>
                <a:gd name="T8" fmla="*/ 125 w 301"/>
                <a:gd name="T9" fmla="*/ 304 h 80"/>
                <a:gd name="T10" fmla="*/ 103 w 301"/>
                <a:gd name="T11" fmla="*/ 286 h 80"/>
                <a:gd name="T12" fmla="*/ 80 w 301"/>
                <a:gd name="T13" fmla="*/ 276 h 80"/>
                <a:gd name="T14" fmla="*/ 45 w 301"/>
                <a:gd name="T15" fmla="*/ 260 h 80"/>
                <a:gd name="T16" fmla="*/ 0 w 301"/>
                <a:gd name="T17" fmla="*/ 231 h 80"/>
                <a:gd name="T18" fmla="*/ 80 w 301"/>
                <a:gd name="T19" fmla="*/ 192 h 80"/>
                <a:gd name="T20" fmla="*/ 161 w 301"/>
                <a:gd name="T21" fmla="*/ 137 h 80"/>
                <a:gd name="T22" fmla="*/ 305 w 301"/>
                <a:gd name="T23" fmla="*/ 90 h 80"/>
                <a:gd name="T24" fmla="*/ 430 w 301"/>
                <a:gd name="T25" fmla="*/ 56 h 80"/>
                <a:gd name="T26" fmla="*/ 500 w 301"/>
                <a:gd name="T27" fmla="*/ 44 h 80"/>
                <a:gd name="T28" fmla="*/ 563 w 301"/>
                <a:gd name="T29" fmla="*/ 5 h 80"/>
                <a:gd name="T30" fmla="*/ 632 w 301"/>
                <a:gd name="T31" fmla="*/ 3 h 80"/>
                <a:gd name="T32" fmla="*/ 705 w 301"/>
                <a:gd name="T33" fmla="*/ 3 h 80"/>
                <a:gd name="T34" fmla="*/ 767 w 301"/>
                <a:gd name="T35" fmla="*/ 1 h 80"/>
                <a:gd name="T36" fmla="*/ 822 w 301"/>
                <a:gd name="T37" fmla="*/ 1 h 80"/>
                <a:gd name="T38" fmla="*/ 858 w 301"/>
                <a:gd name="T39" fmla="*/ 1 h 80"/>
                <a:gd name="T40" fmla="*/ 911 w 301"/>
                <a:gd name="T41" fmla="*/ 0 h 80"/>
                <a:gd name="T42" fmla="*/ 913 w 301"/>
                <a:gd name="T43" fmla="*/ 0 h 80"/>
                <a:gd name="T44" fmla="*/ 915 w 301"/>
                <a:gd name="T45" fmla="*/ 0 h 80"/>
                <a:gd name="T46" fmla="*/ 915 w 301"/>
                <a:gd name="T47" fmla="*/ 1 h 80"/>
                <a:gd name="T48" fmla="*/ 915 w 301"/>
                <a:gd name="T49" fmla="*/ 3 h 80"/>
                <a:gd name="T50" fmla="*/ 1000 w 301"/>
                <a:gd name="T51" fmla="*/ 3 h 80"/>
                <a:gd name="T52" fmla="*/ 1054 w 301"/>
                <a:gd name="T53" fmla="*/ 3 h 80"/>
                <a:gd name="T54" fmla="*/ 1153 w 301"/>
                <a:gd name="T55" fmla="*/ 5 h 80"/>
                <a:gd name="T56" fmla="*/ 1270 w 301"/>
                <a:gd name="T57" fmla="*/ 50 h 80"/>
                <a:gd name="T58" fmla="*/ 1386 w 301"/>
                <a:gd name="T59" fmla="*/ 71 h 80"/>
                <a:gd name="T60" fmla="*/ 1502 w 301"/>
                <a:gd name="T61" fmla="*/ 9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1"/>
                <a:gd name="T94" fmla="*/ 0 h 80"/>
                <a:gd name="T95" fmla="*/ 301 w 301"/>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1" h="80">
                  <a:moveTo>
                    <a:pt x="14" y="80"/>
                  </a:moveTo>
                  <a:lnTo>
                    <a:pt x="21" y="76"/>
                  </a:lnTo>
                  <a:lnTo>
                    <a:pt x="29" y="76"/>
                  </a:lnTo>
                  <a:lnTo>
                    <a:pt x="29" y="71"/>
                  </a:lnTo>
                  <a:lnTo>
                    <a:pt x="25" y="67"/>
                  </a:lnTo>
                  <a:lnTo>
                    <a:pt x="21" y="63"/>
                  </a:lnTo>
                  <a:lnTo>
                    <a:pt x="17" y="61"/>
                  </a:lnTo>
                  <a:lnTo>
                    <a:pt x="8" y="57"/>
                  </a:lnTo>
                  <a:lnTo>
                    <a:pt x="0" y="51"/>
                  </a:lnTo>
                  <a:lnTo>
                    <a:pt x="17" y="42"/>
                  </a:lnTo>
                  <a:lnTo>
                    <a:pt x="33" y="30"/>
                  </a:lnTo>
                  <a:lnTo>
                    <a:pt x="60" y="21"/>
                  </a:lnTo>
                  <a:lnTo>
                    <a:pt x="86" y="13"/>
                  </a:lnTo>
                  <a:lnTo>
                    <a:pt x="100" y="9"/>
                  </a:lnTo>
                  <a:lnTo>
                    <a:pt x="113" y="5"/>
                  </a:lnTo>
                  <a:lnTo>
                    <a:pt x="127" y="3"/>
                  </a:lnTo>
                  <a:lnTo>
                    <a:pt x="140" y="3"/>
                  </a:lnTo>
                  <a:lnTo>
                    <a:pt x="154" y="1"/>
                  </a:lnTo>
                  <a:lnTo>
                    <a:pt x="165" y="1"/>
                  </a:lnTo>
                  <a:lnTo>
                    <a:pt x="173" y="1"/>
                  </a:lnTo>
                  <a:lnTo>
                    <a:pt x="180" y="0"/>
                  </a:lnTo>
                  <a:lnTo>
                    <a:pt x="182" y="0"/>
                  </a:lnTo>
                  <a:lnTo>
                    <a:pt x="184" y="0"/>
                  </a:lnTo>
                  <a:lnTo>
                    <a:pt x="184" y="1"/>
                  </a:lnTo>
                  <a:lnTo>
                    <a:pt x="184" y="3"/>
                  </a:lnTo>
                  <a:lnTo>
                    <a:pt x="202" y="3"/>
                  </a:lnTo>
                  <a:lnTo>
                    <a:pt x="211" y="3"/>
                  </a:lnTo>
                  <a:lnTo>
                    <a:pt x="232" y="5"/>
                  </a:lnTo>
                  <a:lnTo>
                    <a:pt x="255" y="11"/>
                  </a:lnTo>
                  <a:lnTo>
                    <a:pt x="278" y="17"/>
                  </a:lnTo>
                  <a:lnTo>
                    <a:pt x="301" y="21"/>
                  </a:lnTo>
                </a:path>
              </a:pathLst>
            </a:custGeom>
            <a:solidFill>
              <a:srgbClr val="FFCC66"/>
            </a:solidFill>
            <a:ln w="3175">
              <a:solidFill>
                <a:srgbClr val="6600FF"/>
              </a:solidFill>
              <a:round/>
              <a:headEnd/>
              <a:tailEnd/>
            </a:ln>
          </p:spPr>
          <p:txBody>
            <a:bodyPr/>
            <a:lstStyle/>
            <a:p>
              <a:endParaRPr lang="it-IT"/>
            </a:p>
          </p:txBody>
        </p:sp>
      </p:grpSp>
      <p:sp>
        <p:nvSpPr>
          <p:cNvPr id="15952" name="Freeform 936"/>
          <p:cNvSpPr>
            <a:spLocks noChangeAspect="1"/>
          </p:cNvSpPr>
          <p:nvPr/>
        </p:nvSpPr>
        <p:spPr bwMode="auto">
          <a:xfrm>
            <a:off x="2058988" y="2192338"/>
            <a:ext cx="112712" cy="66675"/>
          </a:xfrm>
          <a:custGeom>
            <a:avLst/>
            <a:gdLst>
              <a:gd name="T0" fmla="*/ 2147483647 w 67"/>
              <a:gd name="T1" fmla="*/ 0 h 39"/>
              <a:gd name="T2" fmla="*/ 2147483647 w 67"/>
              <a:gd name="T3" fmla="*/ 2147483647 h 39"/>
              <a:gd name="T4" fmla="*/ 2147483647 w 67"/>
              <a:gd name="T5" fmla="*/ 2147483647 h 39"/>
              <a:gd name="T6" fmla="*/ 2147483647 w 67"/>
              <a:gd name="T7" fmla="*/ 2147483647 h 39"/>
              <a:gd name="T8" fmla="*/ 2147483647 w 67"/>
              <a:gd name="T9" fmla="*/ 2147483647 h 39"/>
              <a:gd name="T10" fmla="*/ 2147483647 w 67"/>
              <a:gd name="T11" fmla="*/ 2147483647 h 39"/>
              <a:gd name="T12" fmla="*/ 2147483647 w 67"/>
              <a:gd name="T13" fmla="*/ 2147483647 h 39"/>
              <a:gd name="T14" fmla="*/ 2147483647 w 67"/>
              <a:gd name="T15" fmla="*/ 2147483647 h 39"/>
              <a:gd name="T16" fmla="*/ 2147483647 w 67"/>
              <a:gd name="T17" fmla="*/ 2147483647 h 39"/>
              <a:gd name="T18" fmla="*/ 2147483647 w 67"/>
              <a:gd name="T19" fmla="*/ 2147483647 h 39"/>
              <a:gd name="T20" fmla="*/ 2147483647 w 67"/>
              <a:gd name="T21" fmla="*/ 2147483647 h 39"/>
              <a:gd name="T22" fmla="*/ 2147483647 w 67"/>
              <a:gd name="T23" fmla="*/ 2147483647 h 39"/>
              <a:gd name="T24" fmla="*/ 0 w 67"/>
              <a:gd name="T25" fmla="*/ 2147483647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39"/>
              <a:gd name="T41" fmla="*/ 67 w 67"/>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39">
                <a:moveTo>
                  <a:pt x="30" y="0"/>
                </a:moveTo>
                <a:lnTo>
                  <a:pt x="32" y="4"/>
                </a:lnTo>
                <a:lnTo>
                  <a:pt x="34" y="6"/>
                </a:lnTo>
                <a:lnTo>
                  <a:pt x="38" y="8"/>
                </a:lnTo>
                <a:lnTo>
                  <a:pt x="44" y="10"/>
                </a:lnTo>
                <a:lnTo>
                  <a:pt x="55" y="10"/>
                </a:lnTo>
                <a:lnTo>
                  <a:pt x="65" y="10"/>
                </a:lnTo>
                <a:lnTo>
                  <a:pt x="65" y="14"/>
                </a:lnTo>
                <a:lnTo>
                  <a:pt x="67" y="17"/>
                </a:lnTo>
                <a:lnTo>
                  <a:pt x="51" y="21"/>
                </a:lnTo>
                <a:lnTo>
                  <a:pt x="34" y="29"/>
                </a:lnTo>
                <a:lnTo>
                  <a:pt x="17" y="35"/>
                </a:lnTo>
                <a:lnTo>
                  <a:pt x="0" y="39"/>
                </a:lnTo>
              </a:path>
            </a:pathLst>
          </a:custGeom>
          <a:solidFill>
            <a:srgbClr val="FFCC66"/>
          </a:solidFill>
          <a:ln w="0">
            <a:noFill/>
            <a:round/>
            <a:headEnd/>
            <a:tailEnd/>
          </a:ln>
        </p:spPr>
        <p:txBody>
          <a:bodyPr/>
          <a:lstStyle/>
          <a:p>
            <a:endParaRPr lang="it-IT"/>
          </a:p>
        </p:txBody>
      </p:sp>
      <p:sp>
        <p:nvSpPr>
          <p:cNvPr id="15953" name="Freeform 937"/>
          <p:cNvSpPr>
            <a:spLocks noChangeAspect="1"/>
          </p:cNvSpPr>
          <p:nvPr/>
        </p:nvSpPr>
        <p:spPr bwMode="auto">
          <a:xfrm>
            <a:off x="2009775" y="2247900"/>
            <a:ext cx="49213" cy="11113"/>
          </a:xfrm>
          <a:custGeom>
            <a:avLst/>
            <a:gdLst>
              <a:gd name="T0" fmla="*/ 2147483647 w 29"/>
              <a:gd name="T1" fmla="*/ 2147483647 h 6"/>
              <a:gd name="T2" fmla="*/ 2147483647 w 29"/>
              <a:gd name="T3" fmla="*/ 0 h 6"/>
              <a:gd name="T4" fmla="*/ 0 w 29"/>
              <a:gd name="T5" fmla="*/ 0 h 6"/>
              <a:gd name="T6" fmla="*/ 0 60000 65536"/>
              <a:gd name="T7" fmla="*/ 0 60000 65536"/>
              <a:gd name="T8" fmla="*/ 0 60000 65536"/>
              <a:gd name="T9" fmla="*/ 0 w 29"/>
              <a:gd name="T10" fmla="*/ 0 h 6"/>
              <a:gd name="T11" fmla="*/ 29 w 29"/>
              <a:gd name="T12" fmla="*/ 6 h 6"/>
            </a:gdLst>
            <a:ahLst/>
            <a:cxnLst>
              <a:cxn ang="T6">
                <a:pos x="T0" y="T1"/>
              </a:cxn>
              <a:cxn ang="T7">
                <a:pos x="T2" y="T3"/>
              </a:cxn>
              <a:cxn ang="T8">
                <a:pos x="T4" y="T5"/>
              </a:cxn>
            </a:cxnLst>
            <a:rect l="T9" t="T10" r="T11" b="T12"/>
            <a:pathLst>
              <a:path w="29" h="6">
                <a:moveTo>
                  <a:pt x="29" y="6"/>
                </a:moveTo>
                <a:lnTo>
                  <a:pt x="6" y="0"/>
                </a:lnTo>
                <a:lnTo>
                  <a:pt x="0" y="0"/>
                </a:lnTo>
              </a:path>
            </a:pathLst>
          </a:custGeom>
          <a:solidFill>
            <a:srgbClr val="FFCC66"/>
          </a:solidFill>
          <a:ln w="0">
            <a:noFill/>
            <a:round/>
            <a:headEnd/>
            <a:tailEnd/>
          </a:ln>
        </p:spPr>
        <p:txBody>
          <a:bodyPr/>
          <a:lstStyle/>
          <a:p>
            <a:endParaRPr lang="it-IT"/>
          </a:p>
        </p:txBody>
      </p:sp>
      <p:sp>
        <p:nvSpPr>
          <p:cNvPr id="15954" name="Line 941"/>
          <p:cNvSpPr>
            <a:spLocks noChangeAspect="1" noChangeShapeType="1"/>
          </p:cNvSpPr>
          <p:nvPr/>
        </p:nvSpPr>
        <p:spPr bwMode="auto">
          <a:xfrm flipH="1">
            <a:off x="1514475" y="3340100"/>
            <a:ext cx="20638" cy="9525"/>
          </a:xfrm>
          <a:prstGeom prst="line">
            <a:avLst/>
          </a:prstGeom>
          <a:noFill/>
          <a:ln w="0">
            <a:noFill/>
            <a:round/>
            <a:headEnd/>
            <a:tailEnd/>
          </a:ln>
        </p:spPr>
        <p:txBody>
          <a:bodyPr/>
          <a:lstStyle/>
          <a:p>
            <a:endParaRPr lang="it-IT"/>
          </a:p>
        </p:txBody>
      </p:sp>
      <p:sp>
        <p:nvSpPr>
          <p:cNvPr id="15955" name="Freeform 942"/>
          <p:cNvSpPr>
            <a:spLocks noChangeAspect="1"/>
          </p:cNvSpPr>
          <p:nvPr/>
        </p:nvSpPr>
        <p:spPr bwMode="auto">
          <a:xfrm>
            <a:off x="1631950" y="3984625"/>
            <a:ext cx="9525" cy="9525"/>
          </a:xfrm>
          <a:custGeom>
            <a:avLst/>
            <a:gdLst>
              <a:gd name="T0" fmla="*/ 2147483647 w 6"/>
              <a:gd name="T1" fmla="*/ 0 h 6"/>
              <a:gd name="T2" fmla="*/ 2147483647 w 6"/>
              <a:gd name="T3" fmla="*/ 2147483647 h 6"/>
              <a:gd name="T4" fmla="*/ 0 w 6"/>
              <a:gd name="T5" fmla="*/ 2147483647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6" y="0"/>
                </a:moveTo>
                <a:lnTo>
                  <a:pt x="6" y="6"/>
                </a:lnTo>
                <a:lnTo>
                  <a:pt x="0" y="6"/>
                </a:lnTo>
              </a:path>
            </a:pathLst>
          </a:custGeom>
          <a:solidFill>
            <a:srgbClr val="FFCC66"/>
          </a:solidFill>
          <a:ln w="0">
            <a:solidFill>
              <a:srgbClr val="6600FF"/>
            </a:solidFill>
            <a:round/>
            <a:headEnd/>
            <a:tailEnd/>
          </a:ln>
        </p:spPr>
        <p:txBody>
          <a:bodyPr/>
          <a:lstStyle/>
          <a:p>
            <a:endParaRPr lang="it-IT"/>
          </a:p>
        </p:txBody>
      </p:sp>
      <p:sp>
        <p:nvSpPr>
          <p:cNvPr id="15956" name="Line 943"/>
          <p:cNvSpPr>
            <a:spLocks noChangeAspect="1" noChangeShapeType="1"/>
          </p:cNvSpPr>
          <p:nvPr/>
        </p:nvSpPr>
        <p:spPr bwMode="auto">
          <a:xfrm flipH="1">
            <a:off x="1228725" y="3763963"/>
            <a:ext cx="26988" cy="3175"/>
          </a:xfrm>
          <a:prstGeom prst="line">
            <a:avLst/>
          </a:prstGeom>
          <a:noFill/>
          <a:ln w="0">
            <a:solidFill>
              <a:srgbClr val="131516"/>
            </a:solidFill>
            <a:round/>
            <a:headEnd/>
            <a:tailEnd/>
          </a:ln>
        </p:spPr>
        <p:txBody>
          <a:bodyPr/>
          <a:lstStyle/>
          <a:p>
            <a:endParaRPr lang="it-IT"/>
          </a:p>
        </p:txBody>
      </p:sp>
      <p:sp>
        <p:nvSpPr>
          <p:cNvPr id="15957" name="Freeform 945"/>
          <p:cNvSpPr>
            <a:spLocks noChangeAspect="1"/>
          </p:cNvSpPr>
          <p:nvPr/>
        </p:nvSpPr>
        <p:spPr bwMode="auto">
          <a:xfrm>
            <a:off x="2159000" y="2247900"/>
            <a:ext cx="106363" cy="19050"/>
          </a:xfrm>
          <a:custGeom>
            <a:avLst/>
            <a:gdLst>
              <a:gd name="T0" fmla="*/ 0 w 63"/>
              <a:gd name="T1" fmla="*/ 2147483647 h 11"/>
              <a:gd name="T2" fmla="*/ 2147483647 w 63"/>
              <a:gd name="T3" fmla="*/ 2147483647 h 11"/>
              <a:gd name="T4" fmla="*/ 2147483647 w 63"/>
              <a:gd name="T5" fmla="*/ 2147483647 h 11"/>
              <a:gd name="T6" fmla="*/ 2147483647 w 63"/>
              <a:gd name="T7" fmla="*/ 2147483647 h 11"/>
              <a:gd name="T8" fmla="*/ 2147483647 w 63"/>
              <a:gd name="T9" fmla="*/ 2147483647 h 11"/>
              <a:gd name="T10" fmla="*/ 2147483647 w 63"/>
              <a:gd name="T11" fmla="*/ 2147483647 h 11"/>
              <a:gd name="T12" fmla="*/ 2147483647 w 63"/>
              <a:gd name="T13" fmla="*/ 0 h 11"/>
              <a:gd name="T14" fmla="*/ 2147483647 w 63"/>
              <a:gd name="T15" fmla="*/ 2147483647 h 11"/>
              <a:gd name="T16" fmla="*/ 2147483647 w 63"/>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1"/>
              <a:gd name="T29" fmla="*/ 63 w 6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1">
                <a:moveTo>
                  <a:pt x="0" y="2"/>
                </a:moveTo>
                <a:lnTo>
                  <a:pt x="2" y="6"/>
                </a:lnTo>
                <a:lnTo>
                  <a:pt x="8" y="7"/>
                </a:lnTo>
                <a:lnTo>
                  <a:pt x="13" y="11"/>
                </a:lnTo>
                <a:lnTo>
                  <a:pt x="19" y="11"/>
                </a:lnTo>
                <a:lnTo>
                  <a:pt x="33" y="6"/>
                </a:lnTo>
                <a:lnTo>
                  <a:pt x="46" y="0"/>
                </a:lnTo>
                <a:lnTo>
                  <a:pt x="56" y="4"/>
                </a:lnTo>
                <a:lnTo>
                  <a:pt x="63" y="9"/>
                </a:lnTo>
              </a:path>
            </a:pathLst>
          </a:custGeom>
          <a:solidFill>
            <a:srgbClr val="FFCC66"/>
          </a:solidFill>
          <a:ln w="0">
            <a:noFill/>
            <a:round/>
            <a:headEnd/>
            <a:tailEnd/>
          </a:ln>
        </p:spPr>
        <p:txBody>
          <a:bodyPr/>
          <a:lstStyle/>
          <a:p>
            <a:endParaRPr lang="it-IT"/>
          </a:p>
        </p:txBody>
      </p:sp>
      <p:sp>
        <p:nvSpPr>
          <p:cNvPr id="15958" name="Freeform 946"/>
          <p:cNvSpPr>
            <a:spLocks noChangeAspect="1"/>
          </p:cNvSpPr>
          <p:nvPr/>
        </p:nvSpPr>
        <p:spPr bwMode="auto">
          <a:xfrm>
            <a:off x="2265363" y="2251075"/>
            <a:ext cx="26987" cy="12700"/>
          </a:xfrm>
          <a:custGeom>
            <a:avLst/>
            <a:gdLst>
              <a:gd name="T0" fmla="*/ 0 w 16"/>
              <a:gd name="T1" fmla="*/ 2147483647 h 7"/>
              <a:gd name="T2" fmla="*/ 2147483647 w 16"/>
              <a:gd name="T3" fmla="*/ 2147483647 h 7"/>
              <a:gd name="T4" fmla="*/ 2147483647 w 16"/>
              <a:gd name="T5" fmla="*/ 0 h 7"/>
              <a:gd name="T6" fmla="*/ 0 60000 65536"/>
              <a:gd name="T7" fmla="*/ 0 60000 65536"/>
              <a:gd name="T8" fmla="*/ 0 60000 65536"/>
              <a:gd name="T9" fmla="*/ 0 w 16"/>
              <a:gd name="T10" fmla="*/ 0 h 7"/>
              <a:gd name="T11" fmla="*/ 16 w 16"/>
              <a:gd name="T12" fmla="*/ 7 h 7"/>
            </a:gdLst>
            <a:ahLst/>
            <a:cxnLst>
              <a:cxn ang="T6">
                <a:pos x="T0" y="T1"/>
              </a:cxn>
              <a:cxn ang="T7">
                <a:pos x="T2" y="T3"/>
              </a:cxn>
              <a:cxn ang="T8">
                <a:pos x="T4" y="T5"/>
              </a:cxn>
            </a:cxnLst>
            <a:rect l="T9" t="T10" r="T11" b="T12"/>
            <a:pathLst>
              <a:path w="16" h="7">
                <a:moveTo>
                  <a:pt x="0" y="7"/>
                </a:moveTo>
                <a:lnTo>
                  <a:pt x="16" y="7"/>
                </a:lnTo>
                <a:lnTo>
                  <a:pt x="16" y="0"/>
                </a:lnTo>
              </a:path>
            </a:pathLst>
          </a:custGeom>
          <a:solidFill>
            <a:srgbClr val="FFCC66"/>
          </a:solidFill>
          <a:ln w="0">
            <a:noFill/>
            <a:round/>
            <a:headEnd/>
            <a:tailEnd/>
          </a:ln>
        </p:spPr>
        <p:txBody>
          <a:bodyPr/>
          <a:lstStyle/>
          <a:p>
            <a:endParaRPr lang="it-IT"/>
          </a:p>
        </p:txBody>
      </p:sp>
      <p:sp>
        <p:nvSpPr>
          <p:cNvPr id="15959" name="Freeform 947"/>
          <p:cNvSpPr>
            <a:spLocks noChangeAspect="1"/>
          </p:cNvSpPr>
          <p:nvPr/>
        </p:nvSpPr>
        <p:spPr bwMode="auto">
          <a:xfrm>
            <a:off x="2159000" y="2198688"/>
            <a:ext cx="133350" cy="52387"/>
          </a:xfrm>
          <a:custGeom>
            <a:avLst/>
            <a:gdLst>
              <a:gd name="T0" fmla="*/ 2147483647 w 79"/>
              <a:gd name="T1" fmla="*/ 2147483647 h 31"/>
              <a:gd name="T2" fmla="*/ 2147483647 w 79"/>
              <a:gd name="T3" fmla="*/ 2147483647 h 31"/>
              <a:gd name="T4" fmla="*/ 2147483647 w 79"/>
              <a:gd name="T5" fmla="*/ 2147483647 h 31"/>
              <a:gd name="T6" fmla="*/ 2147483647 w 79"/>
              <a:gd name="T7" fmla="*/ 2147483647 h 31"/>
              <a:gd name="T8" fmla="*/ 2147483647 w 79"/>
              <a:gd name="T9" fmla="*/ 2147483647 h 31"/>
              <a:gd name="T10" fmla="*/ 2147483647 w 79"/>
              <a:gd name="T11" fmla="*/ 2147483647 h 31"/>
              <a:gd name="T12" fmla="*/ 2147483647 w 79"/>
              <a:gd name="T13" fmla="*/ 0 h 31"/>
              <a:gd name="T14" fmla="*/ 2147483647 w 79"/>
              <a:gd name="T15" fmla="*/ 2147483647 h 31"/>
              <a:gd name="T16" fmla="*/ 2147483647 w 79"/>
              <a:gd name="T17" fmla="*/ 2147483647 h 31"/>
              <a:gd name="T18" fmla="*/ 2147483647 w 79"/>
              <a:gd name="T19" fmla="*/ 2147483647 h 31"/>
              <a:gd name="T20" fmla="*/ 0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31"/>
                </a:moveTo>
                <a:lnTo>
                  <a:pt x="73" y="31"/>
                </a:lnTo>
                <a:lnTo>
                  <a:pt x="67" y="29"/>
                </a:lnTo>
                <a:lnTo>
                  <a:pt x="69" y="25"/>
                </a:lnTo>
                <a:lnTo>
                  <a:pt x="73" y="23"/>
                </a:lnTo>
                <a:lnTo>
                  <a:pt x="54" y="10"/>
                </a:lnTo>
                <a:lnTo>
                  <a:pt x="38" y="0"/>
                </a:lnTo>
                <a:lnTo>
                  <a:pt x="29" y="6"/>
                </a:lnTo>
                <a:lnTo>
                  <a:pt x="17" y="13"/>
                </a:lnTo>
                <a:lnTo>
                  <a:pt x="8" y="23"/>
                </a:lnTo>
                <a:lnTo>
                  <a:pt x="0" y="31"/>
                </a:lnTo>
              </a:path>
            </a:pathLst>
          </a:custGeom>
          <a:solidFill>
            <a:srgbClr val="FFCC66"/>
          </a:solidFill>
          <a:ln w="0">
            <a:noFill/>
            <a:round/>
            <a:headEnd/>
            <a:tailEnd/>
          </a:ln>
        </p:spPr>
        <p:txBody>
          <a:bodyPr/>
          <a:lstStyle/>
          <a:p>
            <a:endParaRPr lang="it-IT"/>
          </a:p>
        </p:txBody>
      </p:sp>
      <p:sp>
        <p:nvSpPr>
          <p:cNvPr id="15960" name="Freeform 948"/>
          <p:cNvSpPr>
            <a:spLocks noChangeAspect="1"/>
          </p:cNvSpPr>
          <p:nvPr/>
        </p:nvSpPr>
        <p:spPr bwMode="auto">
          <a:xfrm>
            <a:off x="2193925" y="2266950"/>
            <a:ext cx="49213" cy="33338"/>
          </a:xfrm>
          <a:custGeom>
            <a:avLst/>
            <a:gdLst>
              <a:gd name="T0" fmla="*/ 0 w 29"/>
              <a:gd name="T1" fmla="*/ 2147483647 h 20"/>
              <a:gd name="T2" fmla="*/ 2147483647 w 29"/>
              <a:gd name="T3" fmla="*/ 2147483647 h 20"/>
              <a:gd name="T4" fmla="*/ 2147483647 w 29"/>
              <a:gd name="T5" fmla="*/ 2147483647 h 20"/>
              <a:gd name="T6" fmla="*/ 2147483647 w 29"/>
              <a:gd name="T7" fmla="*/ 2147483647 h 20"/>
              <a:gd name="T8" fmla="*/ 2147483647 w 29"/>
              <a:gd name="T9" fmla="*/ 2147483647 h 20"/>
              <a:gd name="T10" fmla="*/ 2147483647 w 29"/>
              <a:gd name="T11" fmla="*/ 2147483647 h 20"/>
              <a:gd name="T12" fmla="*/ 2147483647 w 29"/>
              <a:gd name="T13" fmla="*/ 2147483647 h 20"/>
              <a:gd name="T14" fmla="*/ 2147483647 w 29"/>
              <a:gd name="T15" fmla="*/ 0 h 20"/>
              <a:gd name="T16" fmla="*/ 2147483647 w 29"/>
              <a:gd name="T17" fmla="*/ 0 h 20"/>
              <a:gd name="T18" fmla="*/ 2147483647 w 29"/>
              <a:gd name="T19" fmla="*/ 2147483647 h 20"/>
              <a:gd name="T20" fmla="*/ 2147483647 w 29"/>
              <a:gd name="T21" fmla="*/ 2147483647 h 20"/>
              <a:gd name="T22" fmla="*/ 2147483647 w 29"/>
              <a:gd name="T23" fmla="*/ 2147483647 h 20"/>
              <a:gd name="T24" fmla="*/ 0 w 29"/>
              <a:gd name="T25" fmla="*/ 2147483647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path>
            </a:pathLst>
          </a:custGeom>
          <a:solidFill>
            <a:srgbClr val="FFCC66"/>
          </a:solidFill>
          <a:ln w="0">
            <a:noFill/>
            <a:round/>
            <a:headEnd/>
            <a:tailEnd/>
          </a:ln>
        </p:spPr>
        <p:txBody>
          <a:bodyPr/>
          <a:lstStyle/>
          <a:p>
            <a:endParaRPr lang="it-IT"/>
          </a:p>
        </p:txBody>
      </p:sp>
      <p:sp>
        <p:nvSpPr>
          <p:cNvPr id="15961" name="Freeform 949"/>
          <p:cNvSpPr>
            <a:spLocks noChangeAspect="1"/>
          </p:cNvSpPr>
          <p:nvPr/>
        </p:nvSpPr>
        <p:spPr bwMode="auto">
          <a:xfrm>
            <a:off x="2268538" y="2293938"/>
            <a:ext cx="17462" cy="15875"/>
          </a:xfrm>
          <a:custGeom>
            <a:avLst/>
            <a:gdLst>
              <a:gd name="T0" fmla="*/ 2147483647 w 10"/>
              <a:gd name="T1" fmla="*/ 0 h 9"/>
              <a:gd name="T2" fmla="*/ 0 w 10"/>
              <a:gd name="T3" fmla="*/ 2147483647 h 9"/>
              <a:gd name="T4" fmla="*/ 0 w 10"/>
              <a:gd name="T5" fmla="*/ 2147483647 h 9"/>
              <a:gd name="T6" fmla="*/ 2147483647 w 10"/>
              <a:gd name="T7" fmla="*/ 2147483647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8" y="0"/>
                </a:moveTo>
                <a:lnTo>
                  <a:pt x="0" y="4"/>
                </a:lnTo>
                <a:lnTo>
                  <a:pt x="0" y="9"/>
                </a:lnTo>
                <a:lnTo>
                  <a:pt x="10" y="9"/>
                </a:lnTo>
              </a:path>
            </a:pathLst>
          </a:custGeom>
          <a:solidFill>
            <a:srgbClr val="FFCC66"/>
          </a:solidFill>
          <a:ln w="0">
            <a:noFill/>
            <a:round/>
            <a:headEnd/>
            <a:tailEnd/>
          </a:ln>
        </p:spPr>
        <p:txBody>
          <a:bodyPr/>
          <a:lstStyle/>
          <a:p>
            <a:endParaRPr lang="it-IT"/>
          </a:p>
        </p:txBody>
      </p:sp>
      <p:sp>
        <p:nvSpPr>
          <p:cNvPr id="15962" name="Freeform 950"/>
          <p:cNvSpPr>
            <a:spLocks noChangeAspect="1"/>
          </p:cNvSpPr>
          <p:nvPr/>
        </p:nvSpPr>
        <p:spPr bwMode="auto">
          <a:xfrm>
            <a:off x="2282825" y="2290763"/>
            <a:ext cx="12700" cy="19050"/>
          </a:xfrm>
          <a:custGeom>
            <a:avLst/>
            <a:gdLst>
              <a:gd name="T0" fmla="*/ 2147483647 w 8"/>
              <a:gd name="T1" fmla="*/ 2147483647 h 11"/>
              <a:gd name="T2" fmla="*/ 2147483647 w 8"/>
              <a:gd name="T3" fmla="*/ 2147483647 h 11"/>
              <a:gd name="T4" fmla="*/ 2147483647 w 8"/>
              <a:gd name="T5" fmla="*/ 2147483647 h 11"/>
              <a:gd name="T6" fmla="*/ 2147483647 w 8"/>
              <a:gd name="T7" fmla="*/ 0 h 11"/>
              <a:gd name="T8" fmla="*/ 0 w 8"/>
              <a:gd name="T9" fmla="*/ 2147483647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2" y="11"/>
                </a:moveTo>
                <a:lnTo>
                  <a:pt x="6" y="7"/>
                </a:lnTo>
                <a:lnTo>
                  <a:pt x="8" y="2"/>
                </a:lnTo>
                <a:lnTo>
                  <a:pt x="4" y="0"/>
                </a:lnTo>
                <a:lnTo>
                  <a:pt x="0" y="2"/>
                </a:lnTo>
              </a:path>
            </a:pathLst>
          </a:custGeom>
          <a:solidFill>
            <a:srgbClr val="FFCC66"/>
          </a:solidFill>
          <a:ln w="0">
            <a:noFill/>
            <a:round/>
            <a:headEnd/>
            <a:tailEnd/>
          </a:ln>
        </p:spPr>
        <p:txBody>
          <a:bodyPr/>
          <a:lstStyle/>
          <a:p>
            <a:endParaRPr lang="it-IT"/>
          </a:p>
        </p:txBody>
      </p:sp>
      <p:sp>
        <p:nvSpPr>
          <p:cNvPr id="15963" name="Freeform 951"/>
          <p:cNvSpPr>
            <a:spLocks noChangeAspect="1"/>
          </p:cNvSpPr>
          <p:nvPr/>
        </p:nvSpPr>
        <p:spPr bwMode="auto">
          <a:xfrm>
            <a:off x="2162175" y="1971675"/>
            <a:ext cx="123825" cy="50800"/>
          </a:xfrm>
          <a:custGeom>
            <a:avLst/>
            <a:gdLst>
              <a:gd name="T0" fmla="*/ 2147483647 w 73"/>
              <a:gd name="T1" fmla="*/ 2147483647 h 30"/>
              <a:gd name="T2" fmla="*/ 2147483647 w 73"/>
              <a:gd name="T3" fmla="*/ 2147483647 h 30"/>
              <a:gd name="T4" fmla="*/ 2147483647 w 73"/>
              <a:gd name="T5" fmla="*/ 2147483647 h 30"/>
              <a:gd name="T6" fmla="*/ 0 w 73"/>
              <a:gd name="T7" fmla="*/ 2147483647 h 30"/>
              <a:gd name="T8" fmla="*/ 0 w 73"/>
              <a:gd name="T9" fmla="*/ 2147483647 h 30"/>
              <a:gd name="T10" fmla="*/ 2147483647 w 73"/>
              <a:gd name="T11" fmla="*/ 2147483647 h 30"/>
              <a:gd name="T12" fmla="*/ 2147483647 w 73"/>
              <a:gd name="T13" fmla="*/ 2147483647 h 30"/>
              <a:gd name="T14" fmla="*/ 2147483647 w 73"/>
              <a:gd name="T15" fmla="*/ 2147483647 h 30"/>
              <a:gd name="T16" fmla="*/ 2147483647 w 73"/>
              <a:gd name="T17" fmla="*/ 2147483647 h 30"/>
              <a:gd name="T18" fmla="*/ 2147483647 w 73"/>
              <a:gd name="T19" fmla="*/ 2147483647 h 30"/>
              <a:gd name="T20" fmla="*/ 2147483647 w 73"/>
              <a:gd name="T21" fmla="*/ 0 h 30"/>
              <a:gd name="T22" fmla="*/ 2147483647 w 73"/>
              <a:gd name="T23" fmla="*/ 0 h 30"/>
              <a:gd name="T24" fmla="*/ 2147483647 w 73"/>
              <a:gd name="T25" fmla="*/ 0 h 30"/>
              <a:gd name="T26" fmla="*/ 2147483647 w 73"/>
              <a:gd name="T27" fmla="*/ 2147483647 h 30"/>
              <a:gd name="T28" fmla="*/ 2147483647 w 73"/>
              <a:gd name="T29" fmla="*/ 2147483647 h 30"/>
              <a:gd name="T30" fmla="*/ 2147483647 w 73"/>
              <a:gd name="T31" fmla="*/ 2147483647 h 30"/>
              <a:gd name="T32" fmla="*/ 2147483647 w 73"/>
              <a:gd name="T33" fmla="*/ 2147483647 h 30"/>
              <a:gd name="T34" fmla="*/ 2147483647 w 73"/>
              <a:gd name="T35" fmla="*/ 2147483647 h 30"/>
              <a:gd name="T36" fmla="*/ 2147483647 w 73"/>
              <a:gd name="T37" fmla="*/ 2147483647 h 30"/>
              <a:gd name="T38" fmla="*/ 2147483647 w 73"/>
              <a:gd name="T39" fmla="*/ 2147483647 h 30"/>
              <a:gd name="T40" fmla="*/ 2147483647 w 73"/>
              <a:gd name="T41" fmla="*/ 2147483647 h 30"/>
              <a:gd name="T42" fmla="*/ 2147483647 w 73"/>
              <a:gd name="T43" fmla="*/ 2147483647 h 30"/>
              <a:gd name="T44" fmla="*/ 2147483647 w 73"/>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30"/>
              <a:gd name="T71" fmla="*/ 73 w 7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path>
            </a:pathLst>
          </a:custGeom>
          <a:solidFill>
            <a:srgbClr val="FFCC66"/>
          </a:solidFill>
          <a:ln w="0">
            <a:noFill/>
            <a:round/>
            <a:headEnd/>
            <a:tailEnd/>
          </a:ln>
        </p:spPr>
        <p:txBody>
          <a:bodyPr/>
          <a:lstStyle/>
          <a:p>
            <a:endParaRPr lang="it-IT"/>
          </a:p>
        </p:txBody>
      </p:sp>
      <p:sp>
        <p:nvSpPr>
          <p:cNvPr id="15964" name="Freeform 957"/>
          <p:cNvSpPr>
            <a:spLocks noChangeAspect="1"/>
          </p:cNvSpPr>
          <p:nvPr/>
        </p:nvSpPr>
        <p:spPr bwMode="auto">
          <a:xfrm>
            <a:off x="2260600" y="1971675"/>
            <a:ext cx="96838" cy="74613"/>
          </a:xfrm>
          <a:custGeom>
            <a:avLst/>
            <a:gdLst>
              <a:gd name="T0" fmla="*/ 2147483647 w 57"/>
              <a:gd name="T1" fmla="*/ 2147483647 h 44"/>
              <a:gd name="T2" fmla="*/ 2147483647 w 57"/>
              <a:gd name="T3" fmla="*/ 2147483647 h 44"/>
              <a:gd name="T4" fmla="*/ 0 w 57"/>
              <a:gd name="T5" fmla="*/ 2147483647 h 44"/>
              <a:gd name="T6" fmla="*/ 2147483647 w 57"/>
              <a:gd name="T7" fmla="*/ 2147483647 h 44"/>
              <a:gd name="T8" fmla="*/ 2147483647 w 57"/>
              <a:gd name="T9" fmla="*/ 2147483647 h 44"/>
              <a:gd name="T10" fmla="*/ 2147483647 w 57"/>
              <a:gd name="T11" fmla="*/ 2147483647 h 44"/>
              <a:gd name="T12" fmla="*/ 2147483647 w 57"/>
              <a:gd name="T13" fmla="*/ 2147483647 h 44"/>
              <a:gd name="T14" fmla="*/ 2147483647 w 57"/>
              <a:gd name="T15" fmla="*/ 2147483647 h 44"/>
              <a:gd name="T16" fmla="*/ 2147483647 w 57"/>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4"/>
              <a:gd name="T29" fmla="*/ 57 w 57"/>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4">
                <a:moveTo>
                  <a:pt x="3" y="44"/>
                </a:moveTo>
                <a:lnTo>
                  <a:pt x="1" y="40"/>
                </a:lnTo>
                <a:lnTo>
                  <a:pt x="0" y="36"/>
                </a:lnTo>
                <a:lnTo>
                  <a:pt x="1" y="30"/>
                </a:lnTo>
                <a:lnTo>
                  <a:pt x="7" y="25"/>
                </a:lnTo>
                <a:lnTo>
                  <a:pt x="13" y="21"/>
                </a:lnTo>
                <a:lnTo>
                  <a:pt x="23" y="15"/>
                </a:lnTo>
                <a:lnTo>
                  <a:pt x="42" y="7"/>
                </a:lnTo>
                <a:lnTo>
                  <a:pt x="57" y="0"/>
                </a:lnTo>
              </a:path>
            </a:pathLst>
          </a:custGeom>
          <a:solidFill>
            <a:srgbClr val="FFCC66"/>
          </a:solidFill>
          <a:ln w="0">
            <a:noFill/>
            <a:round/>
            <a:headEnd/>
            <a:tailEnd/>
          </a:ln>
        </p:spPr>
        <p:txBody>
          <a:bodyPr/>
          <a:lstStyle/>
          <a:p>
            <a:endParaRPr lang="it-IT"/>
          </a:p>
        </p:txBody>
      </p:sp>
      <p:sp>
        <p:nvSpPr>
          <p:cNvPr id="15965" name="Freeform 959"/>
          <p:cNvSpPr>
            <a:spLocks noChangeAspect="1"/>
          </p:cNvSpPr>
          <p:nvPr/>
        </p:nvSpPr>
        <p:spPr bwMode="auto">
          <a:xfrm>
            <a:off x="2646363" y="2060575"/>
            <a:ext cx="39687" cy="19050"/>
          </a:xfrm>
          <a:custGeom>
            <a:avLst/>
            <a:gdLst>
              <a:gd name="T0" fmla="*/ 0 w 23"/>
              <a:gd name="T1" fmla="*/ 0 h 11"/>
              <a:gd name="T2" fmla="*/ 2147483647 w 23"/>
              <a:gd name="T3" fmla="*/ 2147483647 h 11"/>
              <a:gd name="T4" fmla="*/ 2147483647 w 23"/>
              <a:gd name="T5" fmla="*/ 2147483647 h 11"/>
              <a:gd name="T6" fmla="*/ 0 60000 65536"/>
              <a:gd name="T7" fmla="*/ 0 60000 65536"/>
              <a:gd name="T8" fmla="*/ 0 60000 65536"/>
              <a:gd name="T9" fmla="*/ 0 w 23"/>
              <a:gd name="T10" fmla="*/ 0 h 11"/>
              <a:gd name="T11" fmla="*/ 23 w 23"/>
              <a:gd name="T12" fmla="*/ 11 h 11"/>
            </a:gdLst>
            <a:ahLst/>
            <a:cxnLst>
              <a:cxn ang="T6">
                <a:pos x="T0" y="T1"/>
              </a:cxn>
              <a:cxn ang="T7">
                <a:pos x="T2" y="T3"/>
              </a:cxn>
              <a:cxn ang="T8">
                <a:pos x="T4" y="T5"/>
              </a:cxn>
            </a:cxnLst>
            <a:rect l="T9" t="T10" r="T11" b="T12"/>
            <a:pathLst>
              <a:path w="23" h="11">
                <a:moveTo>
                  <a:pt x="0" y="0"/>
                </a:moveTo>
                <a:lnTo>
                  <a:pt x="13" y="7"/>
                </a:lnTo>
                <a:lnTo>
                  <a:pt x="23" y="11"/>
                </a:lnTo>
              </a:path>
            </a:pathLst>
          </a:custGeom>
          <a:solidFill>
            <a:srgbClr val="FFCC66"/>
          </a:solidFill>
          <a:ln w="0">
            <a:noFill/>
            <a:round/>
            <a:headEnd/>
            <a:tailEnd/>
          </a:ln>
        </p:spPr>
        <p:txBody>
          <a:bodyPr/>
          <a:lstStyle/>
          <a:p>
            <a:endParaRPr lang="it-IT"/>
          </a:p>
        </p:txBody>
      </p:sp>
      <p:sp>
        <p:nvSpPr>
          <p:cNvPr id="15966" name="Freeform 960"/>
          <p:cNvSpPr>
            <a:spLocks noChangeAspect="1"/>
          </p:cNvSpPr>
          <p:nvPr/>
        </p:nvSpPr>
        <p:spPr bwMode="auto">
          <a:xfrm>
            <a:off x="2603500" y="2189163"/>
            <a:ext cx="15875" cy="9525"/>
          </a:xfrm>
          <a:custGeom>
            <a:avLst/>
            <a:gdLst>
              <a:gd name="T0" fmla="*/ 2147483647 w 9"/>
              <a:gd name="T1" fmla="*/ 0 h 6"/>
              <a:gd name="T2" fmla="*/ 0 w 9"/>
              <a:gd name="T3" fmla="*/ 0 h 6"/>
              <a:gd name="T4" fmla="*/ 0 w 9"/>
              <a:gd name="T5" fmla="*/ 2147483647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9" y="0"/>
                </a:moveTo>
                <a:lnTo>
                  <a:pt x="0" y="0"/>
                </a:lnTo>
                <a:lnTo>
                  <a:pt x="0" y="6"/>
                </a:lnTo>
              </a:path>
            </a:pathLst>
          </a:custGeom>
          <a:solidFill>
            <a:srgbClr val="FFCC66"/>
          </a:solidFill>
          <a:ln w="0">
            <a:noFill/>
            <a:round/>
            <a:headEnd/>
            <a:tailEnd/>
          </a:ln>
        </p:spPr>
        <p:txBody>
          <a:bodyPr/>
          <a:lstStyle/>
          <a:p>
            <a:endParaRPr lang="it-IT"/>
          </a:p>
        </p:txBody>
      </p:sp>
      <p:sp>
        <p:nvSpPr>
          <p:cNvPr id="15967" name="Line 961"/>
          <p:cNvSpPr>
            <a:spLocks noChangeAspect="1" noChangeShapeType="1"/>
          </p:cNvSpPr>
          <p:nvPr/>
        </p:nvSpPr>
        <p:spPr bwMode="auto">
          <a:xfrm flipH="1">
            <a:off x="2559050" y="2251075"/>
            <a:ext cx="15875" cy="3175"/>
          </a:xfrm>
          <a:prstGeom prst="line">
            <a:avLst/>
          </a:prstGeom>
          <a:noFill/>
          <a:ln w="0">
            <a:noFill/>
            <a:round/>
            <a:headEnd/>
            <a:tailEnd/>
          </a:ln>
        </p:spPr>
        <p:txBody>
          <a:bodyPr/>
          <a:lstStyle/>
          <a:p>
            <a:endParaRPr lang="it-IT"/>
          </a:p>
        </p:txBody>
      </p:sp>
      <p:sp>
        <p:nvSpPr>
          <p:cNvPr id="15968" name="Freeform 963"/>
          <p:cNvSpPr>
            <a:spLocks noChangeAspect="1"/>
          </p:cNvSpPr>
          <p:nvPr/>
        </p:nvSpPr>
        <p:spPr bwMode="auto">
          <a:xfrm>
            <a:off x="2289175" y="2039938"/>
            <a:ext cx="3175" cy="6350"/>
          </a:xfrm>
          <a:custGeom>
            <a:avLst/>
            <a:gdLst>
              <a:gd name="T0" fmla="*/ 2147483647 w 2"/>
              <a:gd name="T1" fmla="*/ 0 h 4"/>
              <a:gd name="T2" fmla="*/ 0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lnTo>
                  <a:pt x="0" y="4"/>
                </a:lnTo>
              </a:path>
            </a:pathLst>
          </a:custGeom>
          <a:solidFill>
            <a:srgbClr val="FFCC66"/>
          </a:solidFill>
          <a:ln w="0">
            <a:noFill/>
            <a:round/>
            <a:headEnd/>
            <a:tailEnd/>
          </a:ln>
        </p:spPr>
        <p:txBody>
          <a:bodyPr/>
          <a:lstStyle/>
          <a:p>
            <a:endParaRPr lang="it-IT"/>
          </a:p>
        </p:txBody>
      </p:sp>
      <p:sp>
        <p:nvSpPr>
          <p:cNvPr id="15969" name="Freeform 966"/>
          <p:cNvSpPr>
            <a:spLocks noChangeAspect="1"/>
          </p:cNvSpPr>
          <p:nvPr/>
        </p:nvSpPr>
        <p:spPr bwMode="auto">
          <a:xfrm>
            <a:off x="2332038" y="2263775"/>
            <a:ext cx="14287" cy="9525"/>
          </a:xfrm>
          <a:custGeom>
            <a:avLst/>
            <a:gdLst>
              <a:gd name="T0" fmla="*/ 0 w 9"/>
              <a:gd name="T1" fmla="*/ 0 h 6"/>
              <a:gd name="T2" fmla="*/ 0 w 9"/>
              <a:gd name="T3" fmla="*/ 2147483647 h 6"/>
              <a:gd name="T4" fmla="*/ 2147483647 w 9"/>
              <a:gd name="T5" fmla="*/ 2147483647 h 6"/>
              <a:gd name="T6" fmla="*/ 2147483647 w 9"/>
              <a:gd name="T7" fmla="*/ 2147483647 h 6"/>
              <a:gd name="T8" fmla="*/ 2147483647 w 9"/>
              <a:gd name="T9" fmla="*/ 2147483647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0" y="0"/>
                </a:moveTo>
                <a:lnTo>
                  <a:pt x="0" y="4"/>
                </a:lnTo>
                <a:lnTo>
                  <a:pt x="2" y="6"/>
                </a:lnTo>
                <a:lnTo>
                  <a:pt x="5" y="6"/>
                </a:lnTo>
                <a:lnTo>
                  <a:pt x="9" y="6"/>
                </a:lnTo>
              </a:path>
            </a:pathLst>
          </a:custGeom>
          <a:solidFill>
            <a:srgbClr val="FFCC66"/>
          </a:solidFill>
          <a:ln w="0">
            <a:noFill/>
            <a:round/>
            <a:headEnd/>
            <a:tailEnd/>
          </a:ln>
        </p:spPr>
        <p:txBody>
          <a:bodyPr/>
          <a:lstStyle/>
          <a:p>
            <a:endParaRPr lang="it-IT"/>
          </a:p>
        </p:txBody>
      </p:sp>
      <p:sp>
        <p:nvSpPr>
          <p:cNvPr id="15970" name="Freeform 967"/>
          <p:cNvSpPr>
            <a:spLocks noChangeAspect="1"/>
          </p:cNvSpPr>
          <p:nvPr/>
        </p:nvSpPr>
        <p:spPr bwMode="auto">
          <a:xfrm>
            <a:off x="1762125" y="3548063"/>
            <a:ext cx="71438" cy="14287"/>
          </a:xfrm>
          <a:custGeom>
            <a:avLst/>
            <a:gdLst>
              <a:gd name="T0" fmla="*/ 2147483647 w 42"/>
              <a:gd name="T1" fmla="*/ 2147483647 h 8"/>
              <a:gd name="T2" fmla="*/ 0 w 42"/>
              <a:gd name="T3" fmla="*/ 0 h 8"/>
              <a:gd name="T4" fmla="*/ 0 w 42"/>
              <a:gd name="T5" fmla="*/ 0 h 8"/>
              <a:gd name="T6" fmla="*/ 0 60000 65536"/>
              <a:gd name="T7" fmla="*/ 0 60000 65536"/>
              <a:gd name="T8" fmla="*/ 0 60000 65536"/>
              <a:gd name="T9" fmla="*/ 0 w 42"/>
              <a:gd name="T10" fmla="*/ 0 h 8"/>
              <a:gd name="T11" fmla="*/ 42 w 42"/>
              <a:gd name="T12" fmla="*/ 8 h 8"/>
            </a:gdLst>
            <a:ahLst/>
            <a:cxnLst>
              <a:cxn ang="T6">
                <a:pos x="T0" y="T1"/>
              </a:cxn>
              <a:cxn ang="T7">
                <a:pos x="T2" y="T3"/>
              </a:cxn>
              <a:cxn ang="T8">
                <a:pos x="T4" y="T5"/>
              </a:cxn>
            </a:cxnLst>
            <a:rect l="T9" t="T10" r="T11" b="T12"/>
            <a:pathLst>
              <a:path w="42" h="8">
                <a:moveTo>
                  <a:pt x="42" y="8"/>
                </a:moveTo>
                <a:lnTo>
                  <a:pt x="0" y="0"/>
                </a:lnTo>
              </a:path>
            </a:pathLst>
          </a:custGeom>
          <a:solidFill>
            <a:srgbClr val="FFCC66"/>
          </a:solidFill>
          <a:ln w="0">
            <a:noFill/>
            <a:round/>
            <a:headEnd/>
            <a:tailEnd/>
          </a:ln>
        </p:spPr>
        <p:txBody>
          <a:bodyPr/>
          <a:lstStyle/>
          <a:p>
            <a:endParaRPr lang="it-IT"/>
          </a:p>
        </p:txBody>
      </p:sp>
      <p:sp>
        <p:nvSpPr>
          <p:cNvPr id="15971" name="Freeform 968"/>
          <p:cNvSpPr>
            <a:spLocks noChangeAspect="1"/>
          </p:cNvSpPr>
          <p:nvPr/>
        </p:nvSpPr>
        <p:spPr bwMode="auto">
          <a:xfrm>
            <a:off x="1733550" y="3590925"/>
            <a:ext cx="14288" cy="9525"/>
          </a:xfrm>
          <a:custGeom>
            <a:avLst/>
            <a:gdLst>
              <a:gd name="T0" fmla="*/ 0 w 9"/>
              <a:gd name="T1" fmla="*/ 2147483647 h 6"/>
              <a:gd name="T2" fmla="*/ 2147483647 w 9"/>
              <a:gd name="T3" fmla="*/ 2147483647 h 6"/>
              <a:gd name="T4" fmla="*/ 2147483647 w 9"/>
              <a:gd name="T5" fmla="*/ 2147483647 h 6"/>
              <a:gd name="T6" fmla="*/ 2147483647 w 9"/>
              <a:gd name="T7" fmla="*/ 2147483647 h 6"/>
              <a:gd name="T8" fmla="*/ 2147483647 w 9"/>
              <a:gd name="T9" fmla="*/ 0 h 6"/>
              <a:gd name="T10" fmla="*/ 2147483647 w 9"/>
              <a:gd name="T11" fmla="*/ 0 h 6"/>
              <a:gd name="T12" fmla="*/ 0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6"/>
                </a:moveTo>
                <a:lnTo>
                  <a:pt x="2" y="6"/>
                </a:lnTo>
                <a:lnTo>
                  <a:pt x="4" y="6"/>
                </a:lnTo>
                <a:lnTo>
                  <a:pt x="7" y="4"/>
                </a:lnTo>
                <a:lnTo>
                  <a:pt x="9" y="0"/>
                </a:lnTo>
                <a:lnTo>
                  <a:pt x="6" y="0"/>
                </a:lnTo>
                <a:lnTo>
                  <a:pt x="0" y="0"/>
                </a:lnTo>
              </a:path>
            </a:pathLst>
          </a:custGeom>
          <a:solidFill>
            <a:srgbClr val="FFCC66"/>
          </a:solidFill>
          <a:ln w="0">
            <a:noFill/>
            <a:round/>
            <a:headEnd/>
            <a:tailEnd/>
          </a:ln>
        </p:spPr>
        <p:txBody>
          <a:bodyPr/>
          <a:lstStyle/>
          <a:p>
            <a:endParaRPr lang="it-IT"/>
          </a:p>
        </p:txBody>
      </p:sp>
      <p:sp>
        <p:nvSpPr>
          <p:cNvPr id="15972" name="Freeform 969"/>
          <p:cNvSpPr>
            <a:spLocks noChangeAspect="1"/>
          </p:cNvSpPr>
          <p:nvPr/>
        </p:nvSpPr>
        <p:spPr bwMode="auto">
          <a:xfrm>
            <a:off x="1879600" y="3435350"/>
            <a:ext cx="12700" cy="6350"/>
          </a:xfrm>
          <a:custGeom>
            <a:avLst/>
            <a:gdLst>
              <a:gd name="T0" fmla="*/ 0 w 8"/>
              <a:gd name="T1" fmla="*/ 0 h 4"/>
              <a:gd name="T2" fmla="*/ 0 w 8"/>
              <a:gd name="T3" fmla="*/ 2147483647 h 4"/>
              <a:gd name="T4" fmla="*/ 0 w 8"/>
              <a:gd name="T5" fmla="*/ 2147483647 h 4"/>
              <a:gd name="T6" fmla="*/ 2147483647 w 8"/>
              <a:gd name="T7" fmla="*/ 2147483647 h 4"/>
              <a:gd name="T8" fmla="*/ 2147483647 w 8"/>
              <a:gd name="T9" fmla="*/ 2147483647 h 4"/>
              <a:gd name="T10" fmla="*/ 2147483647 w 8"/>
              <a:gd name="T11" fmla="*/ 0 h 4"/>
              <a:gd name="T12" fmla="*/ 0 w 8"/>
              <a:gd name="T13" fmla="*/ 0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0" y="0"/>
                </a:moveTo>
                <a:lnTo>
                  <a:pt x="0" y="2"/>
                </a:lnTo>
                <a:lnTo>
                  <a:pt x="0" y="4"/>
                </a:lnTo>
                <a:lnTo>
                  <a:pt x="6" y="2"/>
                </a:lnTo>
                <a:lnTo>
                  <a:pt x="8" y="2"/>
                </a:lnTo>
                <a:lnTo>
                  <a:pt x="6" y="0"/>
                </a:lnTo>
                <a:lnTo>
                  <a:pt x="0" y="0"/>
                </a:lnTo>
              </a:path>
            </a:pathLst>
          </a:custGeom>
          <a:solidFill>
            <a:srgbClr val="FFCC66"/>
          </a:solidFill>
          <a:ln w="0">
            <a:noFill/>
            <a:round/>
            <a:headEnd/>
            <a:tailEnd/>
          </a:ln>
        </p:spPr>
        <p:txBody>
          <a:bodyPr/>
          <a:lstStyle/>
          <a:p>
            <a:endParaRPr lang="it-IT"/>
          </a:p>
        </p:txBody>
      </p:sp>
      <p:sp>
        <p:nvSpPr>
          <p:cNvPr id="15973" name="Freeform 970"/>
          <p:cNvSpPr>
            <a:spLocks noChangeAspect="1"/>
          </p:cNvSpPr>
          <p:nvPr/>
        </p:nvSpPr>
        <p:spPr bwMode="auto">
          <a:xfrm>
            <a:off x="1892300" y="3416300"/>
            <a:ext cx="19050" cy="11113"/>
          </a:xfrm>
          <a:custGeom>
            <a:avLst/>
            <a:gdLst>
              <a:gd name="T0" fmla="*/ 2147483647 w 11"/>
              <a:gd name="T1" fmla="*/ 2147483647 h 7"/>
              <a:gd name="T2" fmla="*/ 2147483647 w 11"/>
              <a:gd name="T3" fmla="*/ 0 h 7"/>
              <a:gd name="T4" fmla="*/ 0 w 11"/>
              <a:gd name="T5" fmla="*/ 0 h 7"/>
              <a:gd name="T6" fmla="*/ 2147483647 w 11"/>
              <a:gd name="T7" fmla="*/ 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7"/>
                </a:moveTo>
                <a:lnTo>
                  <a:pt x="2" y="0"/>
                </a:lnTo>
                <a:lnTo>
                  <a:pt x="0" y="0"/>
                </a:lnTo>
                <a:lnTo>
                  <a:pt x="11" y="0"/>
                </a:lnTo>
              </a:path>
            </a:pathLst>
          </a:custGeom>
          <a:solidFill>
            <a:srgbClr val="FFCC66"/>
          </a:solidFill>
          <a:ln w="0">
            <a:noFill/>
            <a:round/>
            <a:headEnd/>
            <a:tailEnd/>
          </a:ln>
        </p:spPr>
        <p:txBody>
          <a:bodyPr/>
          <a:lstStyle/>
          <a:p>
            <a:endParaRPr lang="it-IT"/>
          </a:p>
        </p:txBody>
      </p:sp>
      <p:sp>
        <p:nvSpPr>
          <p:cNvPr id="15974" name="Freeform 971"/>
          <p:cNvSpPr>
            <a:spLocks noChangeAspect="1"/>
          </p:cNvSpPr>
          <p:nvPr/>
        </p:nvSpPr>
        <p:spPr bwMode="auto">
          <a:xfrm>
            <a:off x="1911350" y="3416300"/>
            <a:ext cx="20638" cy="44450"/>
          </a:xfrm>
          <a:custGeom>
            <a:avLst/>
            <a:gdLst>
              <a:gd name="T0" fmla="*/ 0 w 12"/>
              <a:gd name="T1" fmla="*/ 0 h 26"/>
              <a:gd name="T2" fmla="*/ 2147483647 w 12"/>
              <a:gd name="T3" fmla="*/ 2147483647 h 26"/>
              <a:gd name="T4" fmla="*/ 2147483647 w 12"/>
              <a:gd name="T5" fmla="*/ 2147483647 h 26"/>
              <a:gd name="T6" fmla="*/ 2147483647 w 12"/>
              <a:gd name="T7" fmla="*/ 2147483647 h 26"/>
              <a:gd name="T8" fmla="*/ 2147483647 w 12"/>
              <a:gd name="T9" fmla="*/ 2147483647 h 26"/>
              <a:gd name="T10" fmla="*/ 2147483647 w 12"/>
              <a:gd name="T11" fmla="*/ 2147483647 h 26"/>
              <a:gd name="T12" fmla="*/ 2147483647 w 12"/>
              <a:gd name="T13" fmla="*/ 2147483647 h 26"/>
              <a:gd name="T14" fmla="*/ 2147483647 w 12"/>
              <a:gd name="T15" fmla="*/ 2147483647 h 26"/>
              <a:gd name="T16" fmla="*/ 2147483647 w 12"/>
              <a:gd name="T17" fmla="*/ 2147483647 h 26"/>
              <a:gd name="T18" fmla="*/ 2147483647 w 12"/>
              <a:gd name="T19" fmla="*/ 2147483647 h 26"/>
              <a:gd name="T20" fmla="*/ 0 w 12"/>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6"/>
              <a:gd name="T35" fmla="*/ 12 w 12"/>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6">
                <a:moveTo>
                  <a:pt x="0" y="0"/>
                </a:moveTo>
                <a:lnTo>
                  <a:pt x="2" y="3"/>
                </a:lnTo>
                <a:lnTo>
                  <a:pt x="8" y="7"/>
                </a:lnTo>
                <a:lnTo>
                  <a:pt x="10" y="13"/>
                </a:lnTo>
                <a:lnTo>
                  <a:pt x="12" y="19"/>
                </a:lnTo>
                <a:lnTo>
                  <a:pt x="12" y="23"/>
                </a:lnTo>
                <a:lnTo>
                  <a:pt x="8" y="26"/>
                </a:lnTo>
                <a:lnTo>
                  <a:pt x="6" y="19"/>
                </a:lnTo>
                <a:lnTo>
                  <a:pt x="6" y="11"/>
                </a:lnTo>
                <a:lnTo>
                  <a:pt x="2" y="9"/>
                </a:lnTo>
                <a:lnTo>
                  <a:pt x="0" y="7"/>
                </a:lnTo>
              </a:path>
            </a:pathLst>
          </a:custGeom>
          <a:solidFill>
            <a:srgbClr val="FFCC66"/>
          </a:solidFill>
          <a:ln w="0">
            <a:noFill/>
            <a:round/>
            <a:headEnd/>
            <a:tailEnd/>
          </a:ln>
        </p:spPr>
        <p:txBody>
          <a:bodyPr/>
          <a:lstStyle/>
          <a:p>
            <a:endParaRPr lang="it-IT"/>
          </a:p>
        </p:txBody>
      </p:sp>
      <p:sp>
        <p:nvSpPr>
          <p:cNvPr id="15975" name="Freeform 972"/>
          <p:cNvSpPr>
            <a:spLocks noChangeAspect="1"/>
          </p:cNvSpPr>
          <p:nvPr/>
        </p:nvSpPr>
        <p:spPr bwMode="auto">
          <a:xfrm>
            <a:off x="1882775" y="3481388"/>
            <a:ext cx="25400" cy="44450"/>
          </a:xfrm>
          <a:custGeom>
            <a:avLst/>
            <a:gdLst>
              <a:gd name="T0" fmla="*/ 2147483647 w 15"/>
              <a:gd name="T1" fmla="*/ 2147483647 h 27"/>
              <a:gd name="T2" fmla="*/ 2147483647 w 15"/>
              <a:gd name="T3" fmla="*/ 2147483647 h 27"/>
              <a:gd name="T4" fmla="*/ 2147483647 w 15"/>
              <a:gd name="T5" fmla="*/ 0 h 27"/>
              <a:gd name="T6" fmla="*/ 2147483647 w 15"/>
              <a:gd name="T7" fmla="*/ 2147483647 h 27"/>
              <a:gd name="T8" fmla="*/ 0 w 15"/>
              <a:gd name="T9" fmla="*/ 2147483647 h 27"/>
              <a:gd name="T10" fmla="*/ 2147483647 w 15"/>
              <a:gd name="T11" fmla="*/ 2147483647 h 27"/>
              <a:gd name="T12" fmla="*/ 2147483647 w 15"/>
              <a:gd name="T13" fmla="*/ 2147483647 h 27"/>
              <a:gd name="T14" fmla="*/ 2147483647 w 15"/>
              <a:gd name="T15" fmla="*/ 2147483647 h 27"/>
              <a:gd name="T16" fmla="*/ 2147483647 w 15"/>
              <a:gd name="T17" fmla="*/ 2147483647 h 27"/>
              <a:gd name="T18" fmla="*/ 2147483647 w 15"/>
              <a:gd name="T19" fmla="*/ 2147483647 h 27"/>
              <a:gd name="T20" fmla="*/ 2147483647 w 15"/>
              <a:gd name="T21" fmla="*/ 2147483647 h 27"/>
              <a:gd name="T22" fmla="*/ 2147483647 w 15"/>
              <a:gd name="T23" fmla="*/ 2147483647 h 27"/>
              <a:gd name="T24" fmla="*/ 2147483647 w 15"/>
              <a:gd name="T25" fmla="*/ 214748364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7"/>
              <a:gd name="T41" fmla="*/ 15 w 1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7">
                <a:moveTo>
                  <a:pt x="8" y="4"/>
                </a:moveTo>
                <a:lnTo>
                  <a:pt x="6" y="2"/>
                </a:lnTo>
                <a:lnTo>
                  <a:pt x="4" y="0"/>
                </a:lnTo>
                <a:lnTo>
                  <a:pt x="2" y="4"/>
                </a:lnTo>
                <a:lnTo>
                  <a:pt x="0" y="10"/>
                </a:lnTo>
                <a:lnTo>
                  <a:pt x="4" y="17"/>
                </a:lnTo>
                <a:lnTo>
                  <a:pt x="8" y="27"/>
                </a:lnTo>
                <a:lnTo>
                  <a:pt x="12" y="21"/>
                </a:lnTo>
                <a:lnTo>
                  <a:pt x="13" y="13"/>
                </a:lnTo>
                <a:lnTo>
                  <a:pt x="15" y="10"/>
                </a:lnTo>
                <a:lnTo>
                  <a:pt x="13" y="6"/>
                </a:lnTo>
                <a:lnTo>
                  <a:pt x="12" y="4"/>
                </a:lnTo>
                <a:lnTo>
                  <a:pt x="8" y="4"/>
                </a:lnTo>
              </a:path>
            </a:pathLst>
          </a:custGeom>
          <a:solidFill>
            <a:srgbClr val="FFCC66"/>
          </a:solidFill>
          <a:ln w="0">
            <a:noFill/>
            <a:round/>
            <a:headEnd/>
            <a:tailEnd/>
          </a:ln>
        </p:spPr>
        <p:txBody>
          <a:bodyPr/>
          <a:lstStyle/>
          <a:p>
            <a:endParaRPr lang="it-IT"/>
          </a:p>
        </p:txBody>
      </p:sp>
      <p:sp>
        <p:nvSpPr>
          <p:cNvPr id="15976" name="Freeform 974"/>
          <p:cNvSpPr>
            <a:spLocks noChangeAspect="1"/>
          </p:cNvSpPr>
          <p:nvPr/>
        </p:nvSpPr>
        <p:spPr bwMode="auto">
          <a:xfrm>
            <a:off x="1931988" y="3470275"/>
            <a:ext cx="17462" cy="26988"/>
          </a:xfrm>
          <a:custGeom>
            <a:avLst/>
            <a:gdLst>
              <a:gd name="T0" fmla="*/ 0 w 11"/>
              <a:gd name="T1" fmla="*/ 0 h 16"/>
              <a:gd name="T2" fmla="*/ 2147483647 w 11"/>
              <a:gd name="T3" fmla="*/ 2147483647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2147483647 w 11"/>
              <a:gd name="T13" fmla="*/ 2147483647 h 16"/>
              <a:gd name="T14" fmla="*/ 0 w 11"/>
              <a:gd name="T15" fmla="*/ 2147483647 h 16"/>
              <a:gd name="T16" fmla="*/ 0 w 11"/>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6"/>
              <a:gd name="T29" fmla="*/ 11 w 11"/>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6">
                <a:moveTo>
                  <a:pt x="0" y="0"/>
                </a:moveTo>
                <a:lnTo>
                  <a:pt x="6" y="6"/>
                </a:lnTo>
                <a:lnTo>
                  <a:pt x="11" y="10"/>
                </a:lnTo>
                <a:lnTo>
                  <a:pt x="9" y="12"/>
                </a:lnTo>
                <a:lnTo>
                  <a:pt x="9" y="16"/>
                </a:lnTo>
                <a:lnTo>
                  <a:pt x="4" y="12"/>
                </a:lnTo>
                <a:lnTo>
                  <a:pt x="2" y="8"/>
                </a:lnTo>
                <a:lnTo>
                  <a:pt x="0" y="6"/>
                </a:lnTo>
                <a:lnTo>
                  <a:pt x="0" y="0"/>
                </a:lnTo>
              </a:path>
            </a:pathLst>
          </a:custGeom>
          <a:solidFill>
            <a:srgbClr val="FFCC66"/>
          </a:solidFill>
          <a:ln w="0">
            <a:noFill/>
            <a:round/>
            <a:headEnd/>
            <a:tailEnd/>
          </a:ln>
        </p:spPr>
        <p:txBody>
          <a:bodyPr/>
          <a:lstStyle/>
          <a:p>
            <a:endParaRPr lang="it-IT"/>
          </a:p>
        </p:txBody>
      </p:sp>
      <p:sp>
        <p:nvSpPr>
          <p:cNvPr id="15977" name="Freeform 975"/>
          <p:cNvSpPr>
            <a:spLocks noChangeAspect="1"/>
          </p:cNvSpPr>
          <p:nvPr/>
        </p:nvSpPr>
        <p:spPr bwMode="auto">
          <a:xfrm>
            <a:off x="1957388" y="3494088"/>
            <a:ext cx="6350"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0 w 4"/>
              <a:gd name="T9" fmla="*/ 2147483647 h 11"/>
              <a:gd name="T10" fmla="*/ 0 w 4"/>
              <a:gd name="T11" fmla="*/ 2147483647 h 11"/>
              <a:gd name="T12" fmla="*/ 2147483647 w 4"/>
              <a:gd name="T13" fmla="*/ 0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2" y="0"/>
                </a:moveTo>
                <a:lnTo>
                  <a:pt x="4" y="3"/>
                </a:lnTo>
                <a:lnTo>
                  <a:pt x="4" y="7"/>
                </a:lnTo>
                <a:lnTo>
                  <a:pt x="4" y="9"/>
                </a:lnTo>
                <a:lnTo>
                  <a:pt x="0" y="11"/>
                </a:lnTo>
                <a:lnTo>
                  <a:pt x="0" y="3"/>
                </a:lnTo>
                <a:lnTo>
                  <a:pt x="2" y="0"/>
                </a:lnTo>
              </a:path>
            </a:pathLst>
          </a:custGeom>
          <a:solidFill>
            <a:srgbClr val="FFCC66"/>
          </a:solidFill>
          <a:ln w="0">
            <a:noFill/>
            <a:round/>
            <a:headEnd/>
            <a:tailEnd/>
          </a:ln>
        </p:spPr>
        <p:txBody>
          <a:bodyPr/>
          <a:lstStyle/>
          <a:p>
            <a:endParaRPr lang="it-IT"/>
          </a:p>
        </p:txBody>
      </p:sp>
      <p:sp>
        <p:nvSpPr>
          <p:cNvPr id="15978" name="Freeform 976"/>
          <p:cNvSpPr>
            <a:spLocks noChangeAspect="1"/>
          </p:cNvSpPr>
          <p:nvPr/>
        </p:nvSpPr>
        <p:spPr bwMode="auto">
          <a:xfrm>
            <a:off x="1957388" y="3529013"/>
            <a:ext cx="12700" cy="19050"/>
          </a:xfrm>
          <a:custGeom>
            <a:avLst/>
            <a:gdLst>
              <a:gd name="T0" fmla="*/ 2147483647 w 8"/>
              <a:gd name="T1" fmla="*/ 2147483647 h 11"/>
              <a:gd name="T2" fmla="*/ 2147483647 w 8"/>
              <a:gd name="T3" fmla="*/ 2147483647 h 11"/>
              <a:gd name="T4" fmla="*/ 2147483647 w 8"/>
              <a:gd name="T5" fmla="*/ 0 h 11"/>
              <a:gd name="T6" fmla="*/ 2147483647 w 8"/>
              <a:gd name="T7" fmla="*/ 2147483647 h 11"/>
              <a:gd name="T8" fmla="*/ 0 w 8"/>
              <a:gd name="T9" fmla="*/ 2147483647 h 11"/>
              <a:gd name="T10" fmla="*/ 2147483647 w 8"/>
              <a:gd name="T11" fmla="*/ 2147483647 h 11"/>
              <a:gd name="T12" fmla="*/ 2147483647 w 8"/>
              <a:gd name="T13" fmla="*/ 2147483647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8" y="11"/>
                </a:moveTo>
                <a:lnTo>
                  <a:pt x="6" y="5"/>
                </a:lnTo>
                <a:lnTo>
                  <a:pt x="4" y="0"/>
                </a:lnTo>
                <a:lnTo>
                  <a:pt x="2" y="5"/>
                </a:lnTo>
                <a:lnTo>
                  <a:pt x="0" y="9"/>
                </a:lnTo>
                <a:lnTo>
                  <a:pt x="2" y="11"/>
                </a:lnTo>
                <a:lnTo>
                  <a:pt x="8" y="11"/>
                </a:lnTo>
              </a:path>
            </a:pathLst>
          </a:custGeom>
          <a:solidFill>
            <a:srgbClr val="FFCC66"/>
          </a:solidFill>
          <a:ln w="0">
            <a:noFill/>
            <a:round/>
            <a:headEnd/>
            <a:tailEnd/>
          </a:ln>
        </p:spPr>
        <p:txBody>
          <a:bodyPr/>
          <a:lstStyle/>
          <a:p>
            <a:endParaRPr lang="it-IT"/>
          </a:p>
        </p:txBody>
      </p:sp>
      <p:sp>
        <p:nvSpPr>
          <p:cNvPr id="15979" name="Freeform 977"/>
          <p:cNvSpPr>
            <a:spLocks noChangeAspect="1"/>
          </p:cNvSpPr>
          <p:nvPr/>
        </p:nvSpPr>
        <p:spPr bwMode="auto">
          <a:xfrm>
            <a:off x="1982788" y="3551238"/>
            <a:ext cx="19050" cy="30162"/>
          </a:xfrm>
          <a:custGeom>
            <a:avLst/>
            <a:gdLst>
              <a:gd name="T0" fmla="*/ 2147483647 w 12"/>
              <a:gd name="T1" fmla="*/ 0 h 17"/>
              <a:gd name="T2" fmla="*/ 2147483647 w 12"/>
              <a:gd name="T3" fmla="*/ 2147483647 h 17"/>
              <a:gd name="T4" fmla="*/ 2147483647 w 12"/>
              <a:gd name="T5" fmla="*/ 2147483647 h 17"/>
              <a:gd name="T6" fmla="*/ 2147483647 w 12"/>
              <a:gd name="T7" fmla="*/ 2147483647 h 17"/>
              <a:gd name="T8" fmla="*/ 2147483647 w 12"/>
              <a:gd name="T9" fmla="*/ 2147483647 h 17"/>
              <a:gd name="T10" fmla="*/ 2147483647 w 12"/>
              <a:gd name="T11" fmla="*/ 2147483647 h 17"/>
              <a:gd name="T12" fmla="*/ 0 w 12"/>
              <a:gd name="T13" fmla="*/ 2147483647 h 17"/>
              <a:gd name="T14" fmla="*/ 2147483647 w 12"/>
              <a:gd name="T15" fmla="*/ 2147483647 h 17"/>
              <a:gd name="T16" fmla="*/ 2147483647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12" y="0"/>
                </a:moveTo>
                <a:lnTo>
                  <a:pt x="12" y="4"/>
                </a:lnTo>
                <a:lnTo>
                  <a:pt x="12" y="8"/>
                </a:lnTo>
                <a:lnTo>
                  <a:pt x="10" y="14"/>
                </a:lnTo>
                <a:lnTo>
                  <a:pt x="8" y="15"/>
                </a:lnTo>
                <a:lnTo>
                  <a:pt x="6" y="17"/>
                </a:lnTo>
                <a:lnTo>
                  <a:pt x="0" y="17"/>
                </a:lnTo>
                <a:lnTo>
                  <a:pt x="6" y="8"/>
                </a:lnTo>
                <a:lnTo>
                  <a:pt x="12" y="0"/>
                </a:lnTo>
              </a:path>
            </a:pathLst>
          </a:custGeom>
          <a:solidFill>
            <a:srgbClr val="FFCC66"/>
          </a:solidFill>
          <a:ln w="3175">
            <a:noFill/>
            <a:round/>
            <a:headEnd/>
            <a:tailEnd/>
          </a:ln>
        </p:spPr>
        <p:txBody>
          <a:bodyPr/>
          <a:lstStyle/>
          <a:p>
            <a:endParaRPr lang="it-IT"/>
          </a:p>
        </p:txBody>
      </p:sp>
      <p:sp>
        <p:nvSpPr>
          <p:cNvPr id="15980" name="Freeform 978"/>
          <p:cNvSpPr>
            <a:spLocks noChangeAspect="1"/>
          </p:cNvSpPr>
          <p:nvPr/>
        </p:nvSpPr>
        <p:spPr bwMode="auto">
          <a:xfrm>
            <a:off x="2019300" y="3575050"/>
            <a:ext cx="12700" cy="1588"/>
          </a:xfrm>
          <a:custGeom>
            <a:avLst/>
            <a:gdLst>
              <a:gd name="T0" fmla="*/ 0 w 7"/>
              <a:gd name="T1" fmla="*/ 0 h 1"/>
              <a:gd name="T2" fmla="*/ 2147483647 w 7"/>
              <a:gd name="T3" fmla="*/ 2147483647 h 1"/>
              <a:gd name="T4" fmla="*/ 2147483647 w 7"/>
              <a:gd name="T5" fmla="*/ 2147483647 h 1"/>
              <a:gd name="T6" fmla="*/ 2147483647 w 7"/>
              <a:gd name="T7" fmla="*/ 0 h 1"/>
              <a:gd name="T8" fmla="*/ 0 w 7"/>
              <a:gd name="T9" fmla="*/ 0 h 1"/>
              <a:gd name="T10" fmla="*/ 0 60000 65536"/>
              <a:gd name="T11" fmla="*/ 0 60000 65536"/>
              <a:gd name="T12" fmla="*/ 0 60000 65536"/>
              <a:gd name="T13" fmla="*/ 0 60000 65536"/>
              <a:gd name="T14" fmla="*/ 0 60000 65536"/>
              <a:gd name="T15" fmla="*/ 0 w 7"/>
              <a:gd name="T16" fmla="*/ 0 h 1"/>
              <a:gd name="T17" fmla="*/ 7 w 7"/>
              <a:gd name="T18" fmla="*/ 1 h 1"/>
            </a:gdLst>
            <a:ahLst/>
            <a:cxnLst>
              <a:cxn ang="T10">
                <a:pos x="T0" y="T1"/>
              </a:cxn>
              <a:cxn ang="T11">
                <a:pos x="T2" y="T3"/>
              </a:cxn>
              <a:cxn ang="T12">
                <a:pos x="T4" y="T5"/>
              </a:cxn>
              <a:cxn ang="T13">
                <a:pos x="T6" y="T7"/>
              </a:cxn>
              <a:cxn ang="T14">
                <a:pos x="T8" y="T9"/>
              </a:cxn>
            </a:cxnLst>
            <a:rect l="T15" t="T16" r="T17" b="T18"/>
            <a:pathLst>
              <a:path w="7" h="1">
                <a:moveTo>
                  <a:pt x="0" y="0"/>
                </a:moveTo>
                <a:lnTo>
                  <a:pt x="1" y="1"/>
                </a:lnTo>
                <a:lnTo>
                  <a:pt x="7" y="1"/>
                </a:lnTo>
                <a:lnTo>
                  <a:pt x="3" y="0"/>
                </a:lnTo>
                <a:lnTo>
                  <a:pt x="0" y="0"/>
                </a:lnTo>
              </a:path>
            </a:pathLst>
          </a:custGeom>
          <a:solidFill>
            <a:srgbClr val="FFCC66"/>
          </a:solidFill>
          <a:ln w="3175">
            <a:noFill/>
            <a:round/>
            <a:headEnd/>
            <a:tailEnd/>
          </a:ln>
        </p:spPr>
        <p:txBody>
          <a:bodyPr/>
          <a:lstStyle/>
          <a:p>
            <a:endParaRPr lang="it-IT"/>
          </a:p>
        </p:txBody>
      </p:sp>
      <p:sp>
        <p:nvSpPr>
          <p:cNvPr id="15981" name="Freeform 979"/>
          <p:cNvSpPr>
            <a:spLocks noChangeAspect="1"/>
          </p:cNvSpPr>
          <p:nvPr/>
        </p:nvSpPr>
        <p:spPr bwMode="auto">
          <a:xfrm>
            <a:off x="3167063" y="6046788"/>
            <a:ext cx="68262" cy="31750"/>
          </a:xfrm>
          <a:custGeom>
            <a:avLst/>
            <a:gdLst>
              <a:gd name="T0" fmla="*/ 0 w 40"/>
              <a:gd name="T1" fmla="*/ 2147483647 h 19"/>
              <a:gd name="T2" fmla="*/ 2147483647 w 40"/>
              <a:gd name="T3" fmla="*/ 2147483647 h 19"/>
              <a:gd name="T4" fmla="*/ 2147483647 w 40"/>
              <a:gd name="T5" fmla="*/ 2147483647 h 19"/>
              <a:gd name="T6" fmla="*/ 2147483647 w 40"/>
              <a:gd name="T7" fmla="*/ 2147483647 h 19"/>
              <a:gd name="T8" fmla="*/ 2147483647 w 40"/>
              <a:gd name="T9" fmla="*/ 2147483647 h 19"/>
              <a:gd name="T10" fmla="*/ 2147483647 w 40"/>
              <a:gd name="T11" fmla="*/ 2147483647 h 19"/>
              <a:gd name="T12" fmla="*/ 2147483647 w 40"/>
              <a:gd name="T13" fmla="*/ 0 h 19"/>
              <a:gd name="T14" fmla="*/ 0 60000 65536"/>
              <a:gd name="T15" fmla="*/ 0 60000 65536"/>
              <a:gd name="T16" fmla="*/ 0 60000 65536"/>
              <a:gd name="T17" fmla="*/ 0 60000 65536"/>
              <a:gd name="T18" fmla="*/ 0 60000 65536"/>
              <a:gd name="T19" fmla="*/ 0 60000 65536"/>
              <a:gd name="T20" fmla="*/ 0 60000 65536"/>
              <a:gd name="T21" fmla="*/ 0 w 40"/>
              <a:gd name="T22" fmla="*/ 0 h 19"/>
              <a:gd name="T23" fmla="*/ 40 w 4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9">
                <a:moveTo>
                  <a:pt x="0" y="7"/>
                </a:moveTo>
                <a:lnTo>
                  <a:pt x="19" y="13"/>
                </a:lnTo>
                <a:lnTo>
                  <a:pt x="30" y="19"/>
                </a:lnTo>
                <a:lnTo>
                  <a:pt x="34" y="17"/>
                </a:lnTo>
                <a:lnTo>
                  <a:pt x="40" y="15"/>
                </a:lnTo>
                <a:lnTo>
                  <a:pt x="29" y="7"/>
                </a:lnTo>
                <a:lnTo>
                  <a:pt x="19" y="0"/>
                </a:lnTo>
              </a:path>
            </a:pathLst>
          </a:custGeom>
          <a:solidFill>
            <a:srgbClr val="FFCC66"/>
          </a:solidFill>
          <a:ln w="0">
            <a:noFill/>
            <a:round/>
            <a:headEnd/>
            <a:tailEnd/>
          </a:ln>
        </p:spPr>
        <p:txBody>
          <a:bodyPr/>
          <a:lstStyle/>
          <a:p>
            <a:endParaRPr lang="it-IT"/>
          </a:p>
        </p:txBody>
      </p:sp>
      <p:sp>
        <p:nvSpPr>
          <p:cNvPr id="15982" name="Freeform 980"/>
          <p:cNvSpPr>
            <a:spLocks noChangeAspect="1"/>
          </p:cNvSpPr>
          <p:nvPr/>
        </p:nvSpPr>
        <p:spPr bwMode="auto">
          <a:xfrm>
            <a:off x="3167063" y="6046788"/>
            <a:ext cx="1587" cy="12700"/>
          </a:xfrm>
          <a:custGeom>
            <a:avLst/>
            <a:gdLst>
              <a:gd name="T0" fmla="*/ 0 w 1587"/>
              <a:gd name="T1" fmla="*/ 0 h 7"/>
              <a:gd name="T2" fmla="*/ 0 w 1587"/>
              <a:gd name="T3" fmla="*/ 2147483647 h 7"/>
              <a:gd name="T4" fmla="*/ 0 w 1587"/>
              <a:gd name="T5" fmla="*/ 2147483647 h 7"/>
              <a:gd name="T6" fmla="*/ 0 60000 65536"/>
              <a:gd name="T7" fmla="*/ 0 60000 65536"/>
              <a:gd name="T8" fmla="*/ 0 60000 65536"/>
              <a:gd name="T9" fmla="*/ 0 w 1587"/>
              <a:gd name="T10" fmla="*/ 0 h 7"/>
              <a:gd name="T11" fmla="*/ 1587 w 1587"/>
              <a:gd name="T12" fmla="*/ 7 h 7"/>
            </a:gdLst>
            <a:ahLst/>
            <a:cxnLst>
              <a:cxn ang="T6">
                <a:pos x="T0" y="T1"/>
              </a:cxn>
              <a:cxn ang="T7">
                <a:pos x="T2" y="T3"/>
              </a:cxn>
              <a:cxn ang="T8">
                <a:pos x="T4" y="T5"/>
              </a:cxn>
            </a:cxnLst>
            <a:rect l="T9" t="T10" r="T11" b="T12"/>
            <a:pathLst>
              <a:path w="1587" h="7">
                <a:moveTo>
                  <a:pt x="0" y="0"/>
                </a:moveTo>
                <a:lnTo>
                  <a:pt x="0" y="3"/>
                </a:lnTo>
                <a:lnTo>
                  <a:pt x="0" y="7"/>
                </a:lnTo>
              </a:path>
            </a:pathLst>
          </a:custGeom>
          <a:solidFill>
            <a:srgbClr val="FFCC66"/>
          </a:solidFill>
          <a:ln w="0">
            <a:noFill/>
            <a:round/>
            <a:headEnd/>
            <a:tailEnd/>
          </a:ln>
        </p:spPr>
        <p:txBody>
          <a:bodyPr/>
          <a:lstStyle/>
          <a:p>
            <a:endParaRPr lang="it-IT"/>
          </a:p>
        </p:txBody>
      </p:sp>
      <p:sp>
        <p:nvSpPr>
          <p:cNvPr id="15983" name="Freeform 981"/>
          <p:cNvSpPr>
            <a:spLocks noChangeAspect="1"/>
          </p:cNvSpPr>
          <p:nvPr/>
        </p:nvSpPr>
        <p:spPr bwMode="auto">
          <a:xfrm>
            <a:off x="7923213" y="5584825"/>
            <a:ext cx="1587" cy="3175"/>
          </a:xfrm>
          <a:custGeom>
            <a:avLst/>
            <a:gdLst>
              <a:gd name="T0" fmla="*/ 0 w 1587"/>
              <a:gd name="T1" fmla="*/ 0 h 2"/>
              <a:gd name="T2" fmla="*/ 0 w 1587"/>
              <a:gd name="T3" fmla="*/ 2147483647 h 2"/>
              <a:gd name="T4" fmla="*/ 0 w 1587"/>
              <a:gd name="T5" fmla="*/ 0 h 2"/>
              <a:gd name="T6" fmla="*/ 0 w 1587"/>
              <a:gd name="T7" fmla="*/ 0 h 2"/>
              <a:gd name="T8" fmla="*/ 0 60000 65536"/>
              <a:gd name="T9" fmla="*/ 0 60000 65536"/>
              <a:gd name="T10" fmla="*/ 0 60000 65536"/>
              <a:gd name="T11" fmla="*/ 0 60000 65536"/>
              <a:gd name="T12" fmla="*/ 0 w 1587"/>
              <a:gd name="T13" fmla="*/ 0 h 2"/>
              <a:gd name="T14" fmla="*/ 1587 w 1587"/>
              <a:gd name="T15" fmla="*/ 2 h 2"/>
            </a:gdLst>
            <a:ahLst/>
            <a:cxnLst>
              <a:cxn ang="T8">
                <a:pos x="T0" y="T1"/>
              </a:cxn>
              <a:cxn ang="T9">
                <a:pos x="T2" y="T3"/>
              </a:cxn>
              <a:cxn ang="T10">
                <a:pos x="T4" y="T5"/>
              </a:cxn>
              <a:cxn ang="T11">
                <a:pos x="T6" y="T7"/>
              </a:cxn>
            </a:cxnLst>
            <a:rect l="T12" t="T13" r="T14" b="T15"/>
            <a:pathLst>
              <a:path w="1587" h="2">
                <a:moveTo>
                  <a:pt x="0" y="0"/>
                </a:moveTo>
                <a:lnTo>
                  <a:pt x="0" y="2"/>
                </a:lnTo>
                <a:lnTo>
                  <a:pt x="0" y="0"/>
                </a:lnTo>
              </a:path>
            </a:pathLst>
          </a:custGeom>
          <a:solidFill>
            <a:srgbClr val="FFCC66"/>
          </a:solidFill>
          <a:ln w="0">
            <a:solidFill>
              <a:srgbClr val="131516"/>
            </a:solidFill>
            <a:round/>
            <a:headEnd/>
            <a:tailEnd/>
          </a:ln>
        </p:spPr>
        <p:txBody>
          <a:bodyPr/>
          <a:lstStyle/>
          <a:p>
            <a:endParaRPr lang="it-IT"/>
          </a:p>
        </p:txBody>
      </p:sp>
      <p:sp>
        <p:nvSpPr>
          <p:cNvPr id="15984" name="Line 982"/>
          <p:cNvSpPr>
            <a:spLocks noChangeAspect="1" noChangeShapeType="1"/>
          </p:cNvSpPr>
          <p:nvPr/>
        </p:nvSpPr>
        <p:spPr bwMode="auto">
          <a:xfrm flipV="1">
            <a:off x="8024813" y="5584825"/>
            <a:ext cx="1587" cy="9525"/>
          </a:xfrm>
          <a:prstGeom prst="line">
            <a:avLst/>
          </a:prstGeom>
          <a:noFill/>
          <a:ln w="0">
            <a:solidFill>
              <a:srgbClr val="131516"/>
            </a:solidFill>
            <a:round/>
            <a:headEnd/>
            <a:tailEnd/>
          </a:ln>
        </p:spPr>
        <p:txBody>
          <a:bodyPr/>
          <a:lstStyle/>
          <a:p>
            <a:endParaRPr lang="it-IT"/>
          </a:p>
        </p:txBody>
      </p:sp>
      <p:sp>
        <p:nvSpPr>
          <p:cNvPr id="15985" name="Freeform 983"/>
          <p:cNvSpPr>
            <a:spLocks noChangeAspect="1"/>
          </p:cNvSpPr>
          <p:nvPr/>
        </p:nvSpPr>
        <p:spPr bwMode="auto">
          <a:xfrm>
            <a:off x="8024813" y="5584825"/>
            <a:ext cx="3175" cy="12700"/>
          </a:xfrm>
          <a:custGeom>
            <a:avLst/>
            <a:gdLst>
              <a:gd name="T0" fmla="*/ 0 w 2"/>
              <a:gd name="T1" fmla="*/ 0 h 8"/>
              <a:gd name="T2" fmla="*/ 2147483647 w 2"/>
              <a:gd name="T3" fmla="*/ 0 h 8"/>
              <a:gd name="T4" fmla="*/ 2147483647 w 2"/>
              <a:gd name="T5" fmla="*/ 2147483647 h 8"/>
              <a:gd name="T6" fmla="*/ 2147483647 w 2"/>
              <a:gd name="T7" fmla="*/ 2147483647 h 8"/>
              <a:gd name="T8" fmla="*/ 0 w 2"/>
              <a:gd name="T9" fmla="*/ 2147483647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0" y="0"/>
                </a:moveTo>
                <a:lnTo>
                  <a:pt x="2" y="0"/>
                </a:lnTo>
                <a:lnTo>
                  <a:pt x="2" y="2"/>
                </a:lnTo>
                <a:lnTo>
                  <a:pt x="2" y="6"/>
                </a:lnTo>
                <a:lnTo>
                  <a:pt x="0" y="8"/>
                </a:lnTo>
              </a:path>
            </a:pathLst>
          </a:custGeom>
          <a:solidFill>
            <a:srgbClr val="FFCC66"/>
          </a:solidFill>
          <a:ln w="0">
            <a:solidFill>
              <a:srgbClr val="131516"/>
            </a:solidFill>
            <a:round/>
            <a:headEnd/>
            <a:tailEnd/>
          </a:ln>
        </p:spPr>
        <p:txBody>
          <a:bodyPr/>
          <a:lstStyle/>
          <a:p>
            <a:endParaRPr lang="it-IT"/>
          </a:p>
        </p:txBody>
      </p:sp>
      <p:sp>
        <p:nvSpPr>
          <p:cNvPr id="15986" name="Freeform 985"/>
          <p:cNvSpPr>
            <a:spLocks noChangeAspect="1"/>
          </p:cNvSpPr>
          <p:nvPr/>
        </p:nvSpPr>
        <p:spPr bwMode="auto">
          <a:xfrm>
            <a:off x="8229600" y="4613275"/>
            <a:ext cx="4763" cy="34925"/>
          </a:xfrm>
          <a:custGeom>
            <a:avLst/>
            <a:gdLst>
              <a:gd name="T0" fmla="*/ 2147483647 w 3"/>
              <a:gd name="T1" fmla="*/ 0 h 21"/>
              <a:gd name="T2" fmla="*/ 0 w 3"/>
              <a:gd name="T3" fmla="*/ 2147483647 h 21"/>
              <a:gd name="T4" fmla="*/ 0 w 3"/>
              <a:gd name="T5" fmla="*/ 2147483647 h 21"/>
              <a:gd name="T6" fmla="*/ 0 60000 65536"/>
              <a:gd name="T7" fmla="*/ 0 60000 65536"/>
              <a:gd name="T8" fmla="*/ 0 60000 65536"/>
              <a:gd name="T9" fmla="*/ 0 w 3"/>
              <a:gd name="T10" fmla="*/ 0 h 21"/>
              <a:gd name="T11" fmla="*/ 3 w 3"/>
              <a:gd name="T12" fmla="*/ 21 h 21"/>
            </a:gdLst>
            <a:ahLst/>
            <a:cxnLst>
              <a:cxn ang="T6">
                <a:pos x="T0" y="T1"/>
              </a:cxn>
              <a:cxn ang="T7">
                <a:pos x="T2" y="T3"/>
              </a:cxn>
              <a:cxn ang="T8">
                <a:pos x="T4" y="T5"/>
              </a:cxn>
            </a:cxnLst>
            <a:rect l="T9" t="T10" r="T11" b="T12"/>
            <a:pathLst>
              <a:path w="3" h="21">
                <a:moveTo>
                  <a:pt x="3" y="0"/>
                </a:moveTo>
                <a:lnTo>
                  <a:pt x="0" y="9"/>
                </a:lnTo>
                <a:lnTo>
                  <a:pt x="0" y="21"/>
                </a:lnTo>
              </a:path>
            </a:pathLst>
          </a:custGeom>
          <a:solidFill>
            <a:srgbClr val="FFCC66"/>
          </a:solidFill>
          <a:ln w="0">
            <a:noFill/>
            <a:round/>
            <a:headEnd/>
            <a:tailEnd/>
          </a:ln>
        </p:spPr>
        <p:txBody>
          <a:bodyPr/>
          <a:lstStyle/>
          <a:p>
            <a:endParaRPr lang="it-IT"/>
          </a:p>
        </p:txBody>
      </p:sp>
      <p:sp>
        <p:nvSpPr>
          <p:cNvPr id="15987" name="Freeform 986"/>
          <p:cNvSpPr>
            <a:spLocks noChangeAspect="1"/>
          </p:cNvSpPr>
          <p:nvPr/>
        </p:nvSpPr>
        <p:spPr bwMode="auto">
          <a:xfrm>
            <a:off x="8240713" y="4595813"/>
            <a:ext cx="4762" cy="17462"/>
          </a:xfrm>
          <a:custGeom>
            <a:avLst/>
            <a:gdLst>
              <a:gd name="T0" fmla="*/ 2147483647 w 2"/>
              <a:gd name="T1" fmla="*/ 0 h 10"/>
              <a:gd name="T2" fmla="*/ 0 w 2"/>
              <a:gd name="T3" fmla="*/ 2147483647 h 10"/>
              <a:gd name="T4" fmla="*/ 0 w 2"/>
              <a:gd name="T5" fmla="*/ 2147483647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0"/>
                </a:moveTo>
                <a:lnTo>
                  <a:pt x="0" y="6"/>
                </a:lnTo>
                <a:lnTo>
                  <a:pt x="0" y="10"/>
                </a:lnTo>
              </a:path>
            </a:pathLst>
          </a:custGeom>
          <a:solidFill>
            <a:srgbClr val="FFCC66"/>
          </a:solidFill>
          <a:ln w="0">
            <a:noFill/>
            <a:round/>
            <a:headEnd/>
            <a:tailEnd/>
          </a:ln>
        </p:spPr>
        <p:txBody>
          <a:bodyPr/>
          <a:lstStyle/>
          <a:p>
            <a:endParaRPr lang="it-IT"/>
          </a:p>
        </p:txBody>
      </p:sp>
      <p:sp>
        <p:nvSpPr>
          <p:cNvPr id="15988" name="Freeform 988"/>
          <p:cNvSpPr>
            <a:spLocks noChangeAspect="1"/>
          </p:cNvSpPr>
          <p:nvPr/>
        </p:nvSpPr>
        <p:spPr bwMode="auto">
          <a:xfrm>
            <a:off x="8583613" y="4892675"/>
            <a:ext cx="15875" cy="31750"/>
          </a:xfrm>
          <a:custGeom>
            <a:avLst/>
            <a:gdLst>
              <a:gd name="T0" fmla="*/ 0 w 9"/>
              <a:gd name="T1" fmla="*/ 2147483647 h 19"/>
              <a:gd name="T2" fmla="*/ 0 w 9"/>
              <a:gd name="T3" fmla="*/ 2147483647 h 19"/>
              <a:gd name="T4" fmla="*/ 0 w 9"/>
              <a:gd name="T5" fmla="*/ 2147483647 h 19"/>
              <a:gd name="T6" fmla="*/ 2147483647 w 9"/>
              <a:gd name="T7" fmla="*/ 2147483647 h 19"/>
              <a:gd name="T8" fmla="*/ 2147483647 w 9"/>
              <a:gd name="T9" fmla="*/ 0 h 19"/>
              <a:gd name="T10" fmla="*/ 2147483647 w 9"/>
              <a:gd name="T11" fmla="*/ 2147483647 h 19"/>
              <a:gd name="T12" fmla="*/ 2147483647 w 9"/>
              <a:gd name="T13" fmla="*/ 2147483647 h 19"/>
              <a:gd name="T14" fmla="*/ 0 60000 65536"/>
              <a:gd name="T15" fmla="*/ 0 60000 65536"/>
              <a:gd name="T16" fmla="*/ 0 60000 65536"/>
              <a:gd name="T17" fmla="*/ 0 60000 65536"/>
              <a:gd name="T18" fmla="*/ 0 60000 65536"/>
              <a:gd name="T19" fmla="*/ 0 60000 65536"/>
              <a:gd name="T20" fmla="*/ 0 60000 65536"/>
              <a:gd name="T21" fmla="*/ 0 w 9"/>
              <a:gd name="T22" fmla="*/ 0 h 19"/>
              <a:gd name="T23" fmla="*/ 9 w 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9">
                <a:moveTo>
                  <a:pt x="0" y="19"/>
                </a:moveTo>
                <a:lnTo>
                  <a:pt x="0" y="15"/>
                </a:lnTo>
                <a:lnTo>
                  <a:pt x="0" y="9"/>
                </a:lnTo>
                <a:lnTo>
                  <a:pt x="2" y="3"/>
                </a:lnTo>
                <a:lnTo>
                  <a:pt x="5" y="0"/>
                </a:lnTo>
                <a:lnTo>
                  <a:pt x="7" y="1"/>
                </a:lnTo>
                <a:lnTo>
                  <a:pt x="9" y="3"/>
                </a:lnTo>
              </a:path>
            </a:pathLst>
          </a:custGeom>
          <a:solidFill>
            <a:srgbClr val="FFCC66"/>
          </a:solidFill>
          <a:ln w="0">
            <a:noFill/>
            <a:round/>
            <a:headEnd/>
            <a:tailEnd/>
          </a:ln>
        </p:spPr>
        <p:txBody>
          <a:bodyPr/>
          <a:lstStyle/>
          <a:p>
            <a:endParaRPr lang="it-IT"/>
          </a:p>
        </p:txBody>
      </p:sp>
      <p:sp>
        <p:nvSpPr>
          <p:cNvPr id="15989" name="Freeform 989"/>
          <p:cNvSpPr>
            <a:spLocks noChangeAspect="1"/>
          </p:cNvSpPr>
          <p:nvPr/>
        </p:nvSpPr>
        <p:spPr bwMode="auto">
          <a:xfrm>
            <a:off x="8591550" y="4983163"/>
            <a:ext cx="11113" cy="9525"/>
          </a:xfrm>
          <a:custGeom>
            <a:avLst/>
            <a:gdLst>
              <a:gd name="T0" fmla="*/ 0 w 6"/>
              <a:gd name="T1" fmla="*/ 2147483647 h 6"/>
              <a:gd name="T2" fmla="*/ 0 w 6"/>
              <a:gd name="T3" fmla="*/ 0 h 6"/>
              <a:gd name="T4" fmla="*/ 2147483647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0" y="6"/>
                </a:moveTo>
                <a:lnTo>
                  <a:pt x="0" y="0"/>
                </a:lnTo>
                <a:lnTo>
                  <a:pt x="6" y="0"/>
                </a:lnTo>
                <a:lnTo>
                  <a:pt x="2" y="4"/>
                </a:lnTo>
                <a:lnTo>
                  <a:pt x="2" y="2"/>
                </a:lnTo>
              </a:path>
            </a:pathLst>
          </a:custGeom>
          <a:solidFill>
            <a:srgbClr val="FFCC66"/>
          </a:solidFill>
          <a:ln w="0">
            <a:noFill/>
            <a:round/>
            <a:headEnd/>
            <a:tailEnd/>
          </a:ln>
        </p:spPr>
        <p:txBody>
          <a:bodyPr/>
          <a:lstStyle/>
          <a:p>
            <a:endParaRPr lang="it-IT"/>
          </a:p>
        </p:txBody>
      </p:sp>
      <p:sp>
        <p:nvSpPr>
          <p:cNvPr id="15990" name="Freeform 990"/>
          <p:cNvSpPr>
            <a:spLocks noChangeAspect="1"/>
          </p:cNvSpPr>
          <p:nvPr/>
        </p:nvSpPr>
        <p:spPr bwMode="auto">
          <a:xfrm>
            <a:off x="8726488" y="4892675"/>
            <a:ext cx="90487" cy="128588"/>
          </a:xfrm>
          <a:custGeom>
            <a:avLst/>
            <a:gdLst>
              <a:gd name="T0" fmla="*/ 2147483647 w 54"/>
              <a:gd name="T1" fmla="*/ 2147483647 h 76"/>
              <a:gd name="T2" fmla="*/ 2147483647 w 54"/>
              <a:gd name="T3" fmla="*/ 2147483647 h 76"/>
              <a:gd name="T4" fmla="*/ 2147483647 w 54"/>
              <a:gd name="T5" fmla="*/ 2147483647 h 76"/>
              <a:gd name="T6" fmla="*/ 2147483647 w 54"/>
              <a:gd name="T7" fmla="*/ 2147483647 h 76"/>
              <a:gd name="T8" fmla="*/ 2147483647 w 54"/>
              <a:gd name="T9" fmla="*/ 2147483647 h 76"/>
              <a:gd name="T10" fmla="*/ 2147483647 w 54"/>
              <a:gd name="T11" fmla="*/ 2147483647 h 76"/>
              <a:gd name="T12" fmla="*/ 2147483647 w 54"/>
              <a:gd name="T13" fmla="*/ 2147483647 h 76"/>
              <a:gd name="T14" fmla="*/ 2147483647 w 54"/>
              <a:gd name="T15" fmla="*/ 2147483647 h 76"/>
              <a:gd name="T16" fmla="*/ 2147483647 w 54"/>
              <a:gd name="T17" fmla="*/ 2147483647 h 76"/>
              <a:gd name="T18" fmla="*/ 2147483647 w 54"/>
              <a:gd name="T19" fmla="*/ 2147483647 h 76"/>
              <a:gd name="T20" fmla="*/ 2147483647 w 54"/>
              <a:gd name="T21" fmla="*/ 2147483647 h 76"/>
              <a:gd name="T22" fmla="*/ 0 w 54"/>
              <a:gd name="T23" fmla="*/ 2147483647 h 76"/>
              <a:gd name="T24" fmla="*/ 0 w 54"/>
              <a:gd name="T25" fmla="*/ 2147483647 h 76"/>
              <a:gd name="T26" fmla="*/ 0 w 54"/>
              <a:gd name="T27" fmla="*/ 2147483647 h 76"/>
              <a:gd name="T28" fmla="*/ 0 w 54"/>
              <a:gd name="T29" fmla="*/ 0 h 76"/>
              <a:gd name="T30" fmla="*/ 2147483647 w 54"/>
              <a:gd name="T31" fmla="*/ 2147483647 h 76"/>
              <a:gd name="T32" fmla="*/ 2147483647 w 54"/>
              <a:gd name="T33" fmla="*/ 2147483647 h 76"/>
              <a:gd name="T34" fmla="*/ 2147483647 w 54"/>
              <a:gd name="T35" fmla="*/ 2147483647 h 76"/>
              <a:gd name="T36" fmla="*/ 2147483647 w 54"/>
              <a:gd name="T37" fmla="*/ 2147483647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76"/>
              <a:gd name="T59" fmla="*/ 54 w 54"/>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76">
                <a:moveTo>
                  <a:pt x="54" y="71"/>
                </a:moveTo>
                <a:lnTo>
                  <a:pt x="48" y="72"/>
                </a:lnTo>
                <a:lnTo>
                  <a:pt x="46" y="76"/>
                </a:lnTo>
                <a:lnTo>
                  <a:pt x="38" y="71"/>
                </a:lnTo>
                <a:lnTo>
                  <a:pt x="35" y="65"/>
                </a:lnTo>
                <a:lnTo>
                  <a:pt x="31" y="57"/>
                </a:lnTo>
                <a:lnTo>
                  <a:pt x="27" y="49"/>
                </a:lnTo>
                <a:lnTo>
                  <a:pt x="19" y="42"/>
                </a:lnTo>
                <a:lnTo>
                  <a:pt x="10" y="34"/>
                </a:lnTo>
                <a:lnTo>
                  <a:pt x="6" y="30"/>
                </a:lnTo>
                <a:lnTo>
                  <a:pt x="4" y="26"/>
                </a:lnTo>
                <a:lnTo>
                  <a:pt x="0" y="21"/>
                </a:lnTo>
                <a:lnTo>
                  <a:pt x="0" y="15"/>
                </a:lnTo>
                <a:lnTo>
                  <a:pt x="0" y="7"/>
                </a:lnTo>
                <a:lnTo>
                  <a:pt x="0" y="0"/>
                </a:lnTo>
                <a:lnTo>
                  <a:pt x="12" y="11"/>
                </a:lnTo>
                <a:lnTo>
                  <a:pt x="17" y="23"/>
                </a:lnTo>
                <a:lnTo>
                  <a:pt x="35" y="46"/>
                </a:lnTo>
                <a:lnTo>
                  <a:pt x="54" y="71"/>
                </a:lnTo>
              </a:path>
            </a:pathLst>
          </a:custGeom>
          <a:solidFill>
            <a:srgbClr val="FFCC66"/>
          </a:solidFill>
          <a:ln w="0">
            <a:noFill/>
            <a:round/>
            <a:headEnd/>
            <a:tailEnd/>
          </a:ln>
        </p:spPr>
        <p:txBody>
          <a:bodyPr/>
          <a:lstStyle/>
          <a:p>
            <a:endParaRPr lang="it-IT"/>
          </a:p>
        </p:txBody>
      </p:sp>
      <p:sp>
        <p:nvSpPr>
          <p:cNvPr id="15991" name="Freeform 991"/>
          <p:cNvSpPr>
            <a:spLocks noChangeAspect="1"/>
          </p:cNvSpPr>
          <p:nvPr/>
        </p:nvSpPr>
        <p:spPr bwMode="auto">
          <a:xfrm>
            <a:off x="8726488" y="4862513"/>
            <a:ext cx="12700" cy="15875"/>
          </a:xfrm>
          <a:custGeom>
            <a:avLst/>
            <a:gdLst>
              <a:gd name="T0" fmla="*/ 0 w 8"/>
              <a:gd name="T1" fmla="*/ 0 h 10"/>
              <a:gd name="T2" fmla="*/ 0 w 8"/>
              <a:gd name="T3" fmla="*/ 2147483647 h 10"/>
              <a:gd name="T4" fmla="*/ 0 w 8"/>
              <a:gd name="T5" fmla="*/ 2147483647 h 10"/>
              <a:gd name="T6" fmla="*/ 2147483647 w 8"/>
              <a:gd name="T7" fmla="*/ 2147483647 h 10"/>
              <a:gd name="T8" fmla="*/ 2147483647 w 8"/>
              <a:gd name="T9" fmla="*/ 2147483647 h 10"/>
              <a:gd name="T10" fmla="*/ 2147483647 w 8"/>
              <a:gd name="T11" fmla="*/ 2147483647 h 10"/>
              <a:gd name="T12" fmla="*/ 0 w 8"/>
              <a:gd name="T13" fmla="*/ 0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0" y="0"/>
                </a:moveTo>
                <a:lnTo>
                  <a:pt x="0" y="4"/>
                </a:lnTo>
                <a:lnTo>
                  <a:pt x="0" y="10"/>
                </a:lnTo>
                <a:lnTo>
                  <a:pt x="4" y="8"/>
                </a:lnTo>
                <a:lnTo>
                  <a:pt x="8" y="8"/>
                </a:lnTo>
                <a:lnTo>
                  <a:pt x="6" y="4"/>
                </a:lnTo>
                <a:lnTo>
                  <a:pt x="0" y="0"/>
                </a:lnTo>
              </a:path>
            </a:pathLst>
          </a:custGeom>
          <a:solidFill>
            <a:srgbClr val="FFCC66"/>
          </a:solidFill>
          <a:ln w="0">
            <a:noFill/>
            <a:round/>
            <a:headEnd/>
            <a:tailEnd/>
          </a:ln>
        </p:spPr>
        <p:txBody>
          <a:bodyPr/>
          <a:lstStyle/>
          <a:p>
            <a:endParaRPr lang="it-IT"/>
          </a:p>
        </p:txBody>
      </p:sp>
      <p:sp>
        <p:nvSpPr>
          <p:cNvPr id="15992" name="Freeform 992"/>
          <p:cNvSpPr>
            <a:spLocks noChangeAspect="1"/>
          </p:cNvSpPr>
          <p:nvPr/>
        </p:nvSpPr>
        <p:spPr bwMode="auto">
          <a:xfrm>
            <a:off x="7907338" y="5613400"/>
            <a:ext cx="87312" cy="90488"/>
          </a:xfrm>
          <a:custGeom>
            <a:avLst/>
            <a:gdLst>
              <a:gd name="T0" fmla="*/ 2147483647 w 51"/>
              <a:gd name="T1" fmla="*/ 2147483647 h 54"/>
              <a:gd name="T2" fmla="*/ 2147483647 w 51"/>
              <a:gd name="T3" fmla="*/ 2147483647 h 54"/>
              <a:gd name="T4" fmla="*/ 0 w 51"/>
              <a:gd name="T5" fmla="*/ 2147483647 h 54"/>
              <a:gd name="T6" fmla="*/ 2147483647 w 51"/>
              <a:gd name="T7" fmla="*/ 2147483647 h 54"/>
              <a:gd name="T8" fmla="*/ 2147483647 w 51"/>
              <a:gd name="T9" fmla="*/ 2147483647 h 54"/>
              <a:gd name="T10" fmla="*/ 2147483647 w 51"/>
              <a:gd name="T11" fmla="*/ 2147483647 h 54"/>
              <a:gd name="T12" fmla="*/ 2147483647 w 51"/>
              <a:gd name="T13" fmla="*/ 2147483647 h 54"/>
              <a:gd name="T14" fmla="*/ 2147483647 w 51"/>
              <a:gd name="T15" fmla="*/ 2147483647 h 54"/>
              <a:gd name="T16" fmla="*/ 2147483647 w 51"/>
              <a:gd name="T17" fmla="*/ 0 h 54"/>
              <a:gd name="T18" fmla="*/ 2147483647 w 51"/>
              <a:gd name="T19" fmla="*/ 2147483647 h 54"/>
              <a:gd name="T20" fmla="*/ 2147483647 w 51"/>
              <a:gd name="T21" fmla="*/ 2147483647 h 54"/>
              <a:gd name="T22" fmla="*/ 2147483647 w 51"/>
              <a:gd name="T23" fmla="*/ 2147483647 h 54"/>
              <a:gd name="T24" fmla="*/ 2147483647 w 51"/>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54"/>
              <a:gd name="T41" fmla="*/ 51 w 51"/>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54">
                <a:moveTo>
                  <a:pt x="5" y="54"/>
                </a:moveTo>
                <a:lnTo>
                  <a:pt x="2" y="48"/>
                </a:lnTo>
                <a:lnTo>
                  <a:pt x="0" y="43"/>
                </a:lnTo>
                <a:lnTo>
                  <a:pt x="2" y="31"/>
                </a:lnTo>
                <a:lnTo>
                  <a:pt x="3" y="18"/>
                </a:lnTo>
                <a:lnTo>
                  <a:pt x="7" y="10"/>
                </a:lnTo>
                <a:lnTo>
                  <a:pt x="9" y="6"/>
                </a:lnTo>
                <a:lnTo>
                  <a:pt x="13" y="2"/>
                </a:lnTo>
                <a:lnTo>
                  <a:pt x="15" y="0"/>
                </a:lnTo>
                <a:lnTo>
                  <a:pt x="25" y="6"/>
                </a:lnTo>
                <a:lnTo>
                  <a:pt x="32" y="10"/>
                </a:lnTo>
                <a:lnTo>
                  <a:pt x="42" y="6"/>
                </a:lnTo>
                <a:lnTo>
                  <a:pt x="51" y="0"/>
                </a:lnTo>
              </a:path>
            </a:pathLst>
          </a:custGeom>
          <a:solidFill>
            <a:srgbClr val="FFCC66"/>
          </a:solidFill>
          <a:ln w="0">
            <a:noFill/>
            <a:round/>
            <a:headEnd/>
            <a:tailEnd/>
          </a:ln>
        </p:spPr>
        <p:txBody>
          <a:bodyPr/>
          <a:lstStyle/>
          <a:p>
            <a:endParaRPr lang="it-IT"/>
          </a:p>
        </p:txBody>
      </p:sp>
      <p:sp>
        <p:nvSpPr>
          <p:cNvPr id="15993" name="Line 993"/>
          <p:cNvSpPr>
            <a:spLocks noChangeAspect="1" noChangeShapeType="1"/>
          </p:cNvSpPr>
          <p:nvPr/>
        </p:nvSpPr>
        <p:spPr bwMode="auto">
          <a:xfrm>
            <a:off x="7994650" y="5613400"/>
            <a:ext cx="22225" cy="1588"/>
          </a:xfrm>
          <a:prstGeom prst="line">
            <a:avLst/>
          </a:prstGeom>
          <a:noFill/>
          <a:ln w="0">
            <a:solidFill>
              <a:srgbClr val="131516"/>
            </a:solidFill>
            <a:round/>
            <a:headEnd/>
            <a:tailEnd/>
          </a:ln>
        </p:spPr>
        <p:txBody>
          <a:bodyPr/>
          <a:lstStyle/>
          <a:p>
            <a:endParaRPr lang="it-IT"/>
          </a:p>
        </p:txBody>
      </p:sp>
      <p:sp>
        <p:nvSpPr>
          <p:cNvPr id="15994" name="Freeform 994"/>
          <p:cNvSpPr>
            <a:spLocks noChangeAspect="1"/>
          </p:cNvSpPr>
          <p:nvPr/>
        </p:nvSpPr>
        <p:spPr bwMode="auto">
          <a:xfrm>
            <a:off x="7915275" y="5613400"/>
            <a:ext cx="101600" cy="90488"/>
          </a:xfrm>
          <a:custGeom>
            <a:avLst/>
            <a:gdLst>
              <a:gd name="T0" fmla="*/ 2147483647 w 60"/>
              <a:gd name="T1" fmla="*/ 0 h 54"/>
              <a:gd name="T2" fmla="*/ 2147483647 w 60"/>
              <a:gd name="T3" fmla="*/ 2147483647 h 54"/>
              <a:gd name="T4" fmla="*/ 2147483647 w 60"/>
              <a:gd name="T5" fmla="*/ 2147483647 h 54"/>
              <a:gd name="T6" fmla="*/ 2147483647 w 60"/>
              <a:gd name="T7" fmla="*/ 2147483647 h 54"/>
              <a:gd name="T8" fmla="*/ 2147483647 w 60"/>
              <a:gd name="T9" fmla="*/ 2147483647 h 54"/>
              <a:gd name="T10" fmla="*/ 2147483647 w 60"/>
              <a:gd name="T11" fmla="*/ 2147483647 h 54"/>
              <a:gd name="T12" fmla="*/ 2147483647 w 60"/>
              <a:gd name="T13" fmla="*/ 2147483647 h 54"/>
              <a:gd name="T14" fmla="*/ 2147483647 w 60"/>
              <a:gd name="T15" fmla="*/ 2147483647 h 54"/>
              <a:gd name="T16" fmla="*/ 2147483647 w 60"/>
              <a:gd name="T17" fmla="*/ 2147483647 h 54"/>
              <a:gd name="T18" fmla="*/ 2147483647 w 60"/>
              <a:gd name="T19" fmla="*/ 2147483647 h 54"/>
              <a:gd name="T20" fmla="*/ 0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4"/>
              <a:gd name="T35" fmla="*/ 60 w 6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4">
                <a:moveTo>
                  <a:pt x="60" y="0"/>
                </a:moveTo>
                <a:lnTo>
                  <a:pt x="52" y="14"/>
                </a:lnTo>
                <a:lnTo>
                  <a:pt x="41" y="23"/>
                </a:lnTo>
                <a:lnTo>
                  <a:pt x="37" y="29"/>
                </a:lnTo>
                <a:lnTo>
                  <a:pt x="33" y="33"/>
                </a:lnTo>
                <a:lnTo>
                  <a:pt x="31" y="39"/>
                </a:lnTo>
                <a:lnTo>
                  <a:pt x="29" y="45"/>
                </a:lnTo>
                <a:lnTo>
                  <a:pt x="27" y="43"/>
                </a:lnTo>
                <a:lnTo>
                  <a:pt x="27" y="41"/>
                </a:lnTo>
                <a:lnTo>
                  <a:pt x="16" y="48"/>
                </a:lnTo>
                <a:lnTo>
                  <a:pt x="0" y="54"/>
                </a:lnTo>
              </a:path>
            </a:pathLst>
          </a:custGeom>
          <a:solidFill>
            <a:srgbClr val="FFCC66"/>
          </a:solidFill>
          <a:ln w="0">
            <a:solidFill>
              <a:srgbClr val="131516"/>
            </a:solidFill>
            <a:round/>
            <a:headEnd/>
            <a:tailEnd/>
          </a:ln>
        </p:spPr>
        <p:txBody>
          <a:bodyPr/>
          <a:lstStyle/>
          <a:p>
            <a:endParaRPr lang="it-IT"/>
          </a:p>
        </p:txBody>
      </p:sp>
      <p:sp>
        <p:nvSpPr>
          <p:cNvPr id="15995" name="Line 995"/>
          <p:cNvSpPr>
            <a:spLocks noChangeAspect="1" noChangeShapeType="1"/>
          </p:cNvSpPr>
          <p:nvPr/>
        </p:nvSpPr>
        <p:spPr bwMode="auto">
          <a:xfrm>
            <a:off x="7915275" y="5703888"/>
            <a:ext cx="1588" cy="1587"/>
          </a:xfrm>
          <a:prstGeom prst="line">
            <a:avLst/>
          </a:prstGeom>
          <a:noFill/>
          <a:ln w="0">
            <a:solidFill>
              <a:srgbClr val="131516"/>
            </a:solidFill>
            <a:round/>
            <a:headEnd/>
            <a:tailEnd/>
          </a:ln>
        </p:spPr>
        <p:txBody>
          <a:bodyPr/>
          <a:lstStyle/>
          <a:p>
            <a:endParaRPr lang="it-IT"/>
          </a:p>
        </p:txBody>
      </p:sp>
      <p:sp>
        <p:nvSpPr>
          <p:cNvPr id="15996" name="Freeform 997"/>
          <p:cNvSpPr>
            <a:spLocks noChangeAspect="1"/>
          </p:cNvSpPr>
          <p:nvPr/>
        </p:nvSpPr>
        <p:spPr bwMode="auto">
          <a:xfrm>
            <a:off x="7851775" y="5421313"/>
            <a:ext cx="12700" cy="23812"/>
          </a:xfrm>
          <a:custGeom>
            <a:avLst/>
            <a:gdLst>
              <a:gd name="T0" fmla="*/ 0 w 8"/>
              <a:gd name="T1" fmla="*/ 2147483647 h 14"/>
              <a:gd name="T2" fmla="*/ 2147483647 w 8"/>
              <a:gd name="T3" fmla="*/ 2147483647 h 14"/>
              <a:gd name="T4" fmla="*/ 2147483647 w 8"/>
              <a:gd name="T5" fmla="*/ 0 h 14"/>
              <a:gd name="T6" fmla="*/ 0 60000 65536"/>
              <a:gd name="T7" fmla="*/ 0 60000 65536"/>
              <a:gd name="T8" fmla="*/ 0 60000 65536"/>
              <a:gd name="T9" fmla="*/ 0 w 8"/>
              <a:gd name="T10" fmla="*/ 0 h 14"/>
              <a:gd name="T11" fmla="*/ 8 w 8"/>
              <a:gd name="T12" fmla="*/ 14 h 14"/>
            </a:gdLst>
            <a:ahLst/>
            <a:cxnLst>
              <a:cxn ang="T6">
                <a:pos x="T0" y="T1"/>
              </a:cxn>
              <a:cxn ang="T7">
                <a:pos x="T2" y="T3"/>
              </a:cxn>
              <a:cxn ang="T8">
                <a:pos x="T4" y="T5"/>
              </a:cxn>
            </a:cxnLst>
            <a:rect l="T9" t="T10" r="T11" b="T12"/>
            <a:pathLst>
              <a:path w="8" h="14">
                <a:moveTo>
                  <a:pt x="0" y="14"/>
                </a:moveTo>
                <a:lnTo>
                  <a:pt x="4" y="6"/>
                </a:lnTo>
                <a:lnTo>
                  <a:pt x="8" y="0"/>
                </a:lnTo>
              </a:path>
            </a:pathLst>
          </a:custGeom>
          <a:solidFill>
            <a:srgbClr val="FFCC66"/>
          </a:solidFill>
          <a:ln w="0">
            <a:solidFill>
              <a:srgbClr val="131516"/>
            </a:solidFill>
            <a:round/>
            <a:headEnd/>
            <a:tailEnd/>
          </a:ln>
        </p:spPr>
        <p:txBody>
          <a:bodyPr/>
          <a:lstStyle/>
          <a:p>
            <a:endParaRPr lang="it-IT"/>
          </a:p>
        </p:txBody>
      </p:sp>
      <p:sp>
        <p:nvSpPr>
          <p:cNvPr id="15997" name="Line 998"/>
          <p:cNvSpPr>
            <a:spLocks noChangeAspect="1" noChangeShapeType="1"/>
          </p:cNvSpPr>
          <p:nvPr/>
        </p:nvSpPr>
        <p:spPr bwMode="auto">
          <a:xfrm flipV="1">
            <a:off x="7864475" y="5402263"/>
            <a:ext cx="1588" cy="19050"/>
          </a:xfrm>
          <a:prstGeom prst="line">
            <a:avLst/>
          </a:prstGeom>
          <a:noFill/>
          <a:ln w="0">
            <a:solidFill>
              <a:srgbClr val="131516"/>
            </a:solidFill>
            <a:round/>
            <a:headEnd/>
            <a:tailEnd/>
          </a:ln>
        </p:spPr>
        <p:txBody>
          <a:bodyPr/>
          <a:lstStyle/>
          <a:p>
            <a:endParaRPr lang="it-IT"/>
          </a:p>
        </p:txBody>
      </p:sp>
      <p:sp>
        <p:nvSpPr>
          <p:cNvPr id="15998" name="Freeform 999"/>
          <p:cNvSpPr>
            <a:spLocks noChangeAspect="1"/>
          </p:cNvSpPr>
          <p:nvPr/>
        </p:nvSpPr>
        <p:spPr bwMode="auto">
          <a:xfrm>
            <a:off x="7832725" y="5402263"/>
            <a:ext cx="31750" cy="22225"/>
          </a:xfrm>
          <a:custGeom>
            <a:avLst/>
            <a:gdLst>
              <a:gd name="T0" fmla="*/ 2147483647 w 19"/>
              <a:gd name="T1" fmla="*/ 0 h 13"/>
              <a:gd name="T2" fmla="*/ 2147483647 w 19"/>
              <a:gd name="T3" fmla="*/ 2147483647 h 13"/>
              <a:gd name="T4" fmla="*/ 0 w 19"/>
              <a:gd name="T5" fmla="*/ 2147483647 h 13"/>
              <a:gd name="T6" fmla="*/ 0 60000 65536"/>
              <a:gd name="T7" fmla="*/ 0 60000 65536"/>
              <a:gd name="T8" fmla="*/ 0 60000 65536"/>
              <a:gd name="T9" fmla="*/ 0 w 19"/>
              <a:gd name="T10" fmla="*/ 0 h 13"/>
              <a:gd name="T11" fmla="*/ 19 w 19"/>
              <a:gd name="T12" fmla="*/ 13 h 13"/>
            </a:gdLst>
            <a:ahLst/>
            <a:cxnLst>
              <a:cxn ang="T6">
                <a:pos x="T0" y="T1"/>
              </a:cxn>
              <a:cxn ang="T7">
                <a:pos x="T2" y="T3"/>
              </a:cxn>
              <a:cxn ang="T8">
                <a:pos x="T4" y="T5"/>
              </a:cxn>
            </a:cxnLst>
            <a:rect l="T9" t="T10" r="T11" b="T12"/>
            <a:pathLst>
              <a:path w="19" h="13">
                <a:moveTo>
                  <a:pt x="19" y="0"/>
                </a:moveTo>
                <a:lnTo>
                  <a:pt x="9" y="7"/>
                </a:lnTo>
                <a:lnTo>
                  <a:pt x="0" y="13"/>
                </a:lnTo>
              </a:path>
            </a:pathLst>
          </a:custGeom>
          <a:solidFill>
            <a:srgbClr val="FFCC66"/>
          </a:solidFill>
          <a:ln w="0">
            <a:solidFill>
              <a:srgbClr val="131516"/>
            </a:solidFill>
            <a:round/>
            <a:headEnd/>
            <a:tailEnd/>
          </a:ln>
        </p:spPr>
        <p:txBody>
          <a:bodyPr/>
          <a:lstStyle/>
          <a:p>
            <a:endParaRPr lang="it-IT"/>
          </a:p>
        </p:txBody>
      </p:sp>
      <p:sp>
        <p:nvSpPr>
          <p:cNvPr id="15999" name="Line 1000"/>
          <p:cNvSpPr>
            <a:spLocks noChangeAspect="1" noChangeShapeType="1"/>
          </p:cNvSpPr>
          <p:nvPr/>
        </p:nvSpPr>
        <p:spPr bwMode="auto">
          <a:xfrm flipV="1">
            <a:off x="7783513" y="5360988"/>
            <a:ext cx="1587" cy="57150"/>
          </a:xfrm>
          <a:prstGeom prst="line">
            <a:avLst/>
          </a:prstGeom>
          <a:noFill/>
          <a:ln w="0">
            <a:solidFill>
              <a:srgbClr val="131516"/>
            </a:solidFill>
            <a:round/>
            <a:headEnd/>
            <a:tailEnd/>
          </a:ln>
        </p:spPr>
        <p:txBody>
          <a:bodyPr/>
          <a:lstStyle/>
          <a:p>
            <a:endParaRPr lang="it-IT"/>
          </a:p>
        </p:txBody>
      </p:sp>
      <p:sp>
        <p:nvSpPr>
          <p:cNvPr id="16000" name="Line 1001"/>
          <p:cNvSpPr>
            <a:spLocks noChangeAspect="1" noChangeShapeType="1"/>
          </p:cNvSpPr>
          <p:nvPr/>
        </p:nvSpPr>
        <p:spPr bwMode="auto">
          <a:xfrm flipH="1">
            <a:off x="7639050" y="5314950"/>
            <a:ext cx="42863" cy="1588"/>
          </a:xfrm>
          <a:prstGeom prst="line">
            <a:avLst/>
          </a:prstGeom>
          <a:noFill/>
          <a:ln w="0">
            <a:solidFill>
              <a:srgbClr val="131516"/>
            </a:solidFill>
            <a:round/>
            <a:headEnd/>
            <a:tailEnd/>
          </a:ln>
        </p:spPr>
        <p:txBody>
          <a:bodyPr/>
          <a:lstStyle/>
          <a:p>
            <a:endParaRPr lang="it-IT"/>
          </a:p>
        </p:txBody>
      </p:sp>
      <p:sp>
        <p:nvSpPr>
          <p:cNvPr id="16001" name="Line 1002"/>
          <p:cNvSpPr>
            <a:spLocks noChangeAspect="1" noChangeShapeType="1"/>
          </p:cNvSpPr>
          <p:nvPr/>
        </p:nvSpPr>
        <p:spPr bwMode="auto">
          <a:xfrm flipH="1">
            <a:off x="7377113" y="5389563"/>
            <a:ext cx="80962" cy="1587"/>
          </a:xfrm>
          <a:prstGeom prst="line">
            <a:avLst/>
          </a:prstGeom>
          <a:noFill/>
          <a:ln w="0">
            <a:solidFill>
              <a:srgbClr val="131516"/>
            </a:solidFill>
            <a:round/>
            <a:headEnd/>
            <a:tailEnd/>
          </a:ln>
        </p:spPr>
        <p:txBody>
          <a:bodyPr/>
          <a:lstStyle/>
          <a:p>
            <a:endParaRPr lang="it-IT"/>
          </a:p>
        </p:txBody>
      </p:sp>
      <p:grpSp>
        <p:nvGrpSpPr>
          <p:cNvPr id="9" name="Group 1003"/>
          <p:cNvGrpSpPr>
            <a:grpSpLocks/>
          </p:cNvGrpSpPr>
          <p:nvPr/>
        </p:nvGrpSpPr>
        <p:grpSpPr bwMode="auto">
          <a:xfrm>
            <a:off x="7224713" y="4613275"/>
            <a:ext cx="1179512" cy="935038"/>
            <a:chOff x="4551" y="2906"/>
            <a:chExt cx="743" cy="589"/>
          </a:xfrm>
        </p:grpSpPr>
        <p:sp>
          <p:nvSpPr>
            <p:cNvPr id="16989" name="Freeform 1004"/>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3"/>
                <a:gd name="T35" fmla="*/ 25 w 2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close/>
                </a:path>
              </a:pathLst>
            </a:custGeom>
            <a:solidFill>
              <a:srgbClr val="FFCC66"/>
            </a:solidFill>
            <a:ln w="9525">
              <a:noFill/>
              <a:round/>
              <a:headEnd/>
              <a:tailEnd/>
            </a:ln>
          </p:spPr>
          <p:txBody>
            <a:bodyPr/>
            <a:lstStyle/>
            <a:p>
              <a:endParaRPr lang="it-IT"/>
            </a:p>
          </p:txBody>
        </p:sp>
        <p:sp>
          <p:nvSpPr>
            <p:cNvPr id="16990" name="Freeform 1005"/>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46 w 25"/>
                <a:gd name="T23" fmla="*/ 78 h 13"/>
                <a:gd name="T24" fmla="*/ 46 w 25"/>
                <a:gd name="T25" fmla="*/ 78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3"/>
                <a:gd name="T41" fmla="*/ 25 w 2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path>
              </a:pathLst>
            </a:custGeom>
            <a:solidFill>
              <a:srgbClr val="FFCC66"/>
            </a:solidFill>
            <a:ln w="0">
              <a:noFill/>
              <a:round/>
              <a:headEnd/>
              <a:tailEnd/>
            </a:ln>
          </p:spPr>
          <p:txBody>
            <a:bodyPr/>
            <a:lstStyle/>
            <a:p>
              <a:endParaRPr lang="it-IT"/>
            </a:p>
          </p:txBody>
        </p:sp>
        <p:sp>
          <p:nvSpPr>
            <p:cNvPr id="16991" name="Freeform 1006"/>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3"/>
                <a:gd name="T35" fmla="*/ 25 w 2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path>
              </a:pathLst>
            </a:custGeom>
            <a:solidFill>
              <a:srgbClr val="FFCC66"/>
            </a:solidFill>
            <a:ln w="0">
              <a:noFill/>
              <a:round/>
              <a:headEnd/>
              <a:tailEnd/>
            </a:ln>
          </p:spPr>
          <p:txBody>
            <a:bodyPr/>
            <a:lstStyle/>
            <a:p>
              <a:endParaRPr lang="it-IT"/>
            </a:p>
          </p:txBody>
        </p:sp>
        <p:grpSp>
          <p:nvGrpSpPr>
            <p:cNvPr id="10" name="Group 1007"/>
            <p:cNvGrpSpPr>
              <a:grpSpLocks/>
            </p:cNvGrpSpPr>
            <p:nvPr/>
          </p:nvGrpSpPr>
          <p:grpSpPr bwMode="auto">
            <a:xfrm>
              <a:off x="4551" y="2906"/>
              <a:ext cx="743" cy="589"/>
              <a:chOff x="4551" y="2906"/>
              <a:chExt cx="743" cy="589"/>
            </a:xfrm>
          </p:grpSpPr>
          <p:sp>
            <p:nvSpPr>
              <p:cNvPr id="16993" name="Line 1008"/>
              <p:cNvSpPr>
                <a:spLocks noChangeShapeType="1"/>
              </p:cNvSpPr>
              <p:nvPr/>
            </p:nvSpPr>
            <p:spPr bwMode="auto">
              <a:xfrm>
                <a:off x="5246" y="2955"/>
                <a:ext cx="5" cy="1"/>
              </a:xfrm>
              <a:prstGeom prst="line">
                <a:avLst/>
              </a:prstGeom>
              <a:noFill/>
              <a:ln w="0">
                <a:noFill/>
                <a:round/>
                <a:headEnd/>
                <a:tailEnd/>
              </a:ln>
            </p:spPr>
            <p:txBody>
              <a:bodyPr/>
              <a:lstStyle/>
              <a:p>
                <a:endParaRPr lang="it-IT"/>
              </a:p>
            </p:txBody>
          </p:sp>
          <p:sp>
            <p:nvSpPr>
              <p:cNvPr id="16994" name="Line 1009"/>
              <p:cNvSpPr>
                <a:spLocks noChangeAspect="1" noChangeShapeType="1"/>
              </p:cNvSpPr>
              <p:nvPr/>
            </p:nvSpPr>
            <p:spPr bwMode="auto">
              <a:xfrm>
                <a:off x="5269" y="3074"/>
                <a:ext cx="1" cy="1"/>
              </a:xfrm>
              <a:prstGeom prst="line">
                <a:avLst/>
              </a:prstGeom>
              <a:noFill/>
              <a:ln w="0">
                <a:noFill/>
                <a:round/>
                <a:headEnd/>
                <a:tailEnd/>
              </a:ln>
            </p:spPr>
            <p:txBody>
              <a:bodyPr/>
              <a:lstStyle/>
              <a:p>
                <a:endParaRPr lang="it-IT"/>
              </a:p>
            </p:txBody>
          </p:sp>
          <p:sp>
            <p:nvSpPr>
              <p:cNvPr id="16995" name="Freeform 1010"/>
              <p:cNvSpPr>
                <a:spLocks noChangeAspect="1"/>
              </p:cNvSpPr>
              <p:nvPr/>
            </p:nvSpPr>
            <p:spPr bwMode="auto">
              <a:xfrm>
                <a:off x="5269" y="3172"/>
                <a:ext cx="18" cy="18"/>
              </a:xfrm>
              <a:custGeom>
                <a:avLst/>
                <a:gdLst>
                  <a:gd name="T0" fmla="*/ 0 w 17"/>
                  <a:gd name="T1" fmla="*/ 4 h 17"/>
                  <a:gd name="T2" fmla="*/ 4 w 17"/>
                  <a:gd name="T3" fmla="*/ 47 h 17"/>
                  <a:gd name="T4" fmla="*/ 50 w 17"/>
                  <a:gd name="T5" fmla="*/ 66 h 17"/>
                  <a:gd name="T6" fmla="*/ 66 w 17"/>
                  <a:gd name="T7" fmla="*/ 66 h 17"/>
                  <a:gd name="T8" fmla="*/ 44 w 17"/>
                  <a:gd name="T9" fmla="*/ 44 h 17"/>
                  <a:gd name="T10" fmla="*/ 4 w 17"/>
                  <a:gd name="T11" fmla="*/ 0 h 17"/>
                  <a:gd name="T12" fmla="*/ 2 w 17"/>
                  <a:gd name="T13" fmla="*/ 2 h 17"/>
                  <a:gd name="T14" fmla="*/ 0 w 17"/>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4"/>
                    </a:moveTo>
                    <a:lnTo>
                      <a:pt x="4" y="11"/>
                    </a:lnTo>
                    <a:lnTo>
                      <a:pt x="12" y="17"/>
                    </a:lnTo>
                    <a:lnTo>
                      <a:pt x="17" y="17"/>
                    </a:lnTo>
                    <a:lnTo>
                      <a:pt x="10" y="10"/>
                    </a:lnTo>
                    <a:lnTo>
                      <a:pt x="4" y="0"/>
                    </a:lnTo>
                    <a:lnTo>
                      <a:pt x="2" y="2"/>
                    </a:lnTo>
                    <a:lnTo>
                      <a:pt x="0" y="4"/>
                    </a:lnTo>
                    <a:close/>
                  </a:path>
                </a:pathLst>
              </a:custGeom>
              <a:solidFill>
                <a:srgbClr val="FFCC66"/>
              </a:solidFill>
              <a:ln w="9525">
                <a:noFill/>
                <a:round/>
                <a:headEnd/>
                <a:tailEnd/>
              </a:ln>
            </p:spPr>
            <p:txBody>
              <a:bodyPr/>
              <a:lstStyle/>
              <a:p>
                <a:endParaRPr lang="it-IT"/>
              </a:p>
            </p:txBody>
          </p:sp>
          <p:sp>
            <p:nvSpPr>
              <p:cNvPr id="16996" name="Freeform 1011"/>
              <p:cNvSpPr>
                <a:spLocks noChangeAspect="1"/>
              </p:cNvSpPr>
              <p:nvPr/>
            </p:nvSpPr>
            <p:spPr bwMode="auto">
              <a:xfrm>
                <a:off x="5269" y="3172"/>
                <a:ext cx="18" cy="18"/>
              </a:xfrm>
              <a:custGeom>
                <a:avLst/>
                <a:gdLst>
                  <a:gd name="T0" fmla="*/ 0 w 17"/>
                  <a:gd name="T1" fmla="*/ 4 h 17"/>
                  <a:gd name="T2" fmla="*/ 4 w 17"/>
                  <a:gd name="T3" fmla="*/ 47 h 17"/>
                  <a:gd name="T4" fmla="*/ 50 w 17"/>
                  <a:gd name="T5" fmla="*/ 66 h 17"/>
                  <a:gd name="T6" fmla="*/ 50 w 17"/>
                  <a:gd name="T7" fmla="*/ 66 h 17"/>
                  <a:gd name="T8" fmla="*/ 66 w 17"/>
                  <a:gd name="T9" fmla="*/ 66 h 17"/>
                  <a:gd name="T10" fmla="*/ 66 w 17"/>
                  <a:gd name="T11" fmla="*/ 66 h 17"/>
                  <a:gd name="T12" fmla="*/ 44 w 17"/>
                  <a:gd name="T13" fmla="*/ 44 h 17"/>
                  <a:gd name="T14" fmla="*/ 4 w 17"/>
                  <a:gd name="T15" fmla="*/ 0 h 17"/>
                  <a:gd name="T16" fmla="*/ 2 w 17"/>
                  <a:gd name="T17" fmla="*/ 2 h 17"/>
                  <a:gd name="T18" fmla="*/ 0 w 17"/>
                  <a:gd name="T19" fmla="*/ 4 h 17"/>
                  <a:gd name="T20" fmla="*/ 0 w 17"/>
                  <a:gd name="T21" fmla="*/ 4 h 17"/>
                  <a:gd name="T22" fmla="*/ 0 w 17"/>
                  <a:gd name="T23" fmla="*/ 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0" y="4"/>
                    </a:moveTo>
                    <a:lnTo>
                      <a:pt x="4" y="11"/>
                    </a:lnTo>
                    <a:lnTo>
                      <a:pt x="12" y="17"/>
                    </a:lnTo>
                    <a:lnTo>
                      <a:pt x="17" y="17"/>
                    </a:lnTo>
                    <a:lnTo>
                      <a:pt x="10" y="10"/>
                    </a:lnTo>
                    <a:lnTo>
                      <a:pt x="4" y="0"/>
                    </a:lnTo>
                    <a:lnTo>
                      <a:pt x="2" y="2"/>
                    </a:lnTo>
                    <a:lnTo>
                      <a:pt x="0" y="4"/>
                    </a:lnTo>
                  </a:path>
                </a:pathLst>
              </a:custGeom>
              <a:solidFill>
                <a:srgbClr val="FFCC66"/>
              </a:solidFill>
              <a:ln w="0">
                <a:noFill/>
                <a:round/>
                <a:headEnd/>
                <a:tailEnd/>
              </a:ln>
            </p:spPr>
            <p:txBody>
              <a:bodyPr/>
              <a:lstStyle/>
              <a:p>
                <a:endParaRPr lang="it-IT"/>
              </a:p>
            </p:txBody>
          </p:sp>
          <p:sp>
            <p:nvSpPr>
              <p:cNvPr id="16997" name="Freeform 1012"/>
              <p:cNvSpPr>
                <a:spLocks noChangeAspect="1"/>
              </p:cNvSpPr>
              <p:nvPr/>
            </p:nvSpPr>
            <p:spPr bwMode="auto">
              <a:xfrm>
                <a:off x="5276" y="3127"/>
                <a:ext cx="18" cy="24"/>
              </a:xfrm>
              <a:custGeom>
                <a:avLst/>
                <a:gdLst>
                  <a:gd name="T0" fmla="*/ 0 w 17"/>
                  <a:gd name="T1" fmla="*/ 7 h 23"/>
                  <a:gd name="T2" fmla="*/ 6 w 17"/>
                  <a:gd name="T3" fmla="*/ 45 h 23"/>
                  <a:gd name="T4" fmla="*/ 53 w 17"/>
                  <a:gd name="T5" fmla="*/ 62 h 23"/>
                  <a:gd name="T6" fmla="*/ 66 w 17"/>
                  <a:gd name="T7" fmla="*/ 41 h 23"/>
                  <a:gd name="T8" fmla="*/ 66 w 17"/>
                  <a:gd name="T9" fmla="*/ 6 h 23"/>
                  <a:gd name="T10" fmla="*/ 66 w 17"/>
                  <a:gd name="T11" fmla="*/ 2 h 23"/>
                  <a:gd name="T12" fmla="*/ 53 w 17"/>
                  <a:gd name="T13" fmla="*/ 0 h 23"/>
                  <a:gd name="T14" fmla="*/ 42 w 17"/>
                  <a:gd name="T15" fmla="*/ 0 h 23"/>
                  <a:gd name="T16" fmla="*/ 6 w 17"/>
                  <a:gd name="T17" fmla="*/ 0 h 23"/>
                  <a:gd name="T18" fmla="*/ 6 w 17"/>
                  <a:gd name="T19" fmla="*/ 2 h 23"/>
                  <a:gd name="T20" fmla="*/ 6 w 17"/>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3"/>
                  <a:gd name="T35" fmla="*/ 17 w 17"/>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3">
                    <a:moveTo>
                      <a:pt x="0" y="7"/>
                    </a:moveTo>
                    <a:lnTo>
                      <a:pt x="6" y="15"/>
                    </a:lnTo>
                    <a:lnTo>
                      <a:pt x="13" y="23"/>
                    </a:lnTo>
                    <a:lnTo>
                      <a:pt x="17" y="13"/>
                    </a:lnTo>
                    <a:lnTo>
                      <a:pt x="17" y="6"/>
                    </a:lnTo>
                    <a:lnTo>
                      <a:pt x="17" y="2"/>
                    </a:lnTo>
                    <a:lnTo>
                      <a:pt x="13" y="0"/>
                    </a:lnTo>
                    <a:lnTo>
                      <a:pt x="9" y="0"/>
                    </a:lnTo>
                    <a:lnTo>
                      <a:pt x="6" y="0"/>
                    </a:lnTo>
                    <a:lnTo>
                      <a:pt x="6" y="2"/>
                    </a:lnTo>
                    <a:lnTo>
                      <a:pt x="6" y="4"/>
                    </a:lnTo>
                  </a:path>
                </a:pathLst>
              </a:custGeom>
              <a:solidFill>
                <a:srgbClr val="FFCC66"/>
              </a:solidFill>
              <a:ln w="0">
                <a:noFill/>
                <a:round/>
                <a:headEnd/>
                <a:tailEnd/>
              </a:ln>
            </p:spPr>
            <p:txBody>
              <a:bodyPr/>
              <a:lstStyle/>
              <a:p>
                <a:endParaRPr lang="it-IT"/>
              </a:p>
            </p:txBody>
          </p:sp>
          <p:sp>
            <p:nvSpPr>
              <p:cNvPr id="16998" name="Freeform 1013"/>
              <p:cNvSpPr>
                <a:spLocks noChangeAspect="1"/>
              </p:cNvSpPr>
              <p:nvPr/>
            </p:nvSpPr>
            <p:spPr bwMode="auto">
              <a:xfrm>
                <a:off x="5258" y="3109"/>
                <a:ext cx="9" cy="20"/>
              </a:xfrm>
              <a:custGeom>
                <a:avLst/>
                <a:gdLst>
                  <a:gd name="T0" fmla="*/ 0 w 9"/>
                  <a:gd name="T1" fmla="*/ 64 h 19"/>
                  <a:gd name="T2" fmla="*/ 5 w 9"/>
                  <a:gd name="T3" fmla="*/ 9 h 19"/>
                  <a:gd name="T4" fmla="*/ 9 w 9"/>
                  <a:gd name="T5" fmla="*/ 0 h 19"/>
                  <a:gd name="T6" fmla="*/ 0 60000 65536"/>
                  <a:gd name="T7" fmla="*/ 0 60000 65536"/>
                  <a:gd name="T8" fmla="*/ 0 60000 65536"/>
                  <a:gd name="T9" fmla="*/ 0 w 9"/>
                  <a:gd name="T10" fmla="*/ 0 h 19"/>
                  <a:gd name="T11" fmla="*/ 9 w 9"/>
                  <a:gd name="T12" fmla="*/ 19 h 19"/>
                </a:gdLst>
                <a:ahLst/>
                <a:cxnLst>
                  <a:cxn ang="T6">
                    <a:pos x="T0" y="T1"/>
                  </a:cxn>
                  <a:cxn ang="T7">
                    <a:pos x="T2" y="T3"/>
                  </a:cxn>
                  <a:cxn ang="T8">
                    <a:pos x="T4" y="T5"/>
                  </a:cxn>
                </a:cxnLst>
                <a:rect l="T9" t="T10" r="T11" b="T12"/>
                <a:pathLst>
                  <a:path w="9" h="19">
                    <a:moveTo>
                      <a:pt x="0" y="19"/>
                    </a:moveTo>
                    <a:lnTo>
                      <a:pt x="5" y="9"/>
                    </a:lnTo>
                    <a:lnTo>
                      <a:pt x="9" y="0"/>
                    </a:lnTo>
                  </a:path>
                </a:pathLst>
              </a:custGeom>
              <a:solidFill>
                <a:srgbClr val="FFCC66"/>
              </a:solidFill>
              <a:ln w="0">
                <a:noFill/>
                <a:round/>
                <a:headEnd/>
                <a:tailEnd/>
              </a:ln>
            </p:spPr>
            <p:txBody>
              <a:bodyPr/>
              <a:lstStyle/>
              <a:p>
                <a:endParaRPr lang="it-IT"/>
              </a:p>
            </p:txBody>
          </p:sp>
          <p:sp>
            <p:nvSpPr>
              <p:cNvPr id="16999" name="Freeform 1014"/>
              <p:cNvSpPr>
                <a:spLocks noChangeAspect="1"/>
              </p:cNvSpPr>
              <p:nvPr/>
            </p:nvSpPr>
            <p:spPr bwMode="auto">
              <a:xfrm>
                <a:off x="5198" y="3033"/>
                <a:ext cx="51" cy="85"/>
              </a:xfrm>
              <a:custGeom>
                <a:avLst/>
                <a:gdLst>
                  <a:gd name="T0" fmla="*/ 219 w 48"/>
                  <a:gd name="T1" fmla="*/ 364 h 80"/>
                  <a:gd name="T2" fmla="*/ 219 w 48"/>
                  <a:gd name="T3" fmla="*/ 344 h 80"/>
                  <a:gd name="T4" fmla="*/ 219 w 48"/>
                  <a:gd name="T5" fmla="*/ 326 h 80"/>
                  <a:gd name="T6" fmla="*/ 210 w 48"/>
                  <a:gd name="T7" fmla="*/ 304 h 80"/>
                  <a:gd name="T8" fmla="*/ 186 w 48"/>
                  <a:gd name="T9" fmla="*/ 276 h 80"/>
                  <a:gd name="T10" fmla="*/ 147 w 48"/>
                  <a:gd name="T11" fmla="*/ 260 h 80"/>
                  <a:gd name="T12" fmla="*/ 122 w 48"/>
                  <a:gd name="T13" fmla="*/ 260 h 80"/>
                  <a:gd name="T14" fmla="*/ 115 w 48"/>
                  <a:gd name="T15" fmla="*/ 223 h 80"/>
                  <a:gd name="T16" fmla="*/ 122 w 48"/>
                  <a:gd name="T17" fmla="*/ 199 h 80"/>
                  <a:gd name="T18" fmla="*/ 84 w 48"/>
                  <a:gd name="T19" fmla="*/ 199 h 80"/>
                  <a:gd name="T20" fmla="*/ 58 w 48"/>
                  <a:gd name="T21" fmla="*/ 186 h 80"/>
                  <a:gd name="T22" fmla="*/ 43 w 48"/>
                  <a:gd name="T23" fmla="*/ 165 h 80"/>
                  <a:gd name="T24" fmla="*/ 6 w 48"/>
                  <a:gd name="T25" fmla="*/ 129 h 80"/>
                  <a:gd name="T26" fmla="*/ 2 w 48"/>
                  <a:gd name="T27" fmla="*/ 63 h 80"/>
                  <a:gd name="T28" fmla="*/ 0 w 4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80"/>
                  <a:gd name="T47" fmla="*/ 48 w 4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80">
                    <a:moveTo>
                      <a:pt x="48" y="80"/>
                    </a:moveTo>
                    <a:lnTo>
                      <a:pt x="48" y="76"/>
                    </a:lnTo>
                    <a:lnTo>
                      <a:pt x="48" y="72"/>
                    </a:lnTo>
                    <a:lnTo>
                      <a:pt x="46" y="67"/>
                    </a:lnTo>
                    <a:lnTo>
                      <a:pt x="40" y="61"/>
                    </a:lnTo>
                    <a:lnTo>
                      <a:pt x="33" y="57"/>
                    </a:lnTo>
                    <a:lnTo>
                      <a:pt x="27" y="57"/>
                    </a:lnTo>
                    <a:lnTo>
                      <a:pt x="25" y="49"/>
                    </a:lnTo>
                    <a:lnTo>
                      <a:pt x="27" y="44"/>
                    </a:lnTo>
                    <a:lnTo>
                      <a:pt x="19" y="44"/>
                    </a:lnTo>
                    <a:lnTo>
                      <a:pt x="13" y="40"/>
                    </a:lnTo>
                    <a:lnTo>
                      <a:pt x="8" y="36"/>
                    </a:lnTo>
                    <a:lnTo>
                      <a:pt x="6" y="28"/>
                    </a:lnTo>
                    <a:lnTo>
                      <a:pt x="2" y="15"/>
                    </a:lnTo>
                    <a:lnTo>
                      <a:pt x="0" y="0"/>
                    </a:lnTo>
                  </a:path>
                </a:pathLst>
              </a:custGeom>
              <a:solidFill>
                <a:srgbClr val="FFCC66"/>
              </a:solidFill>
              <a:ln w="0">
                <a:noFill/>
                <a:round/>
                <a:headEnd/>
                <a:tailEnd/>
              </a:ln>
            </p:spPr>
            <p:txBody>
              <a:bodyPr/>
              <a:lstStyle/>
              <a:p>
                <a:endParaRPr lang="it-IT"/>
              </a:p>
            </p:txBody>
          </p:sp>
          <p:sp>
            <p:nvSpPr>
              <p:cNvPr id="17000" name="Freeform 1015"/>
              <p:cNvSpPr>
                <a:spLocks noChangeAspect="1"/>
              </p:cNvSpPr>
              <p:nvPr/>
            </p:nvSpPr>
            <p:spPr bwMode="auto">
              <a:xfrm>
                <a:off x="5194" y="3002"/>
                <a:ext cx="4" cy="7"/>
              </a:xfrm>
              <a:custGeom>
                <a:avLst/>
                <a:gdLst>
                  <a:gd name="T0" fmla="*/ 0 w 4"/>
                  <a:gd name="T1" fmla="*/ 7 h 7"/>
                  <a:gd name="T2" fmla="*/ 2 w 4"/>
                  <a:gd name="T3" fmla="*/ 4 h 7"/>
                  <a:gd name="T4" fmla="*/ 4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7"/>
                    </a:moveTo>
                    <a:lnTo>
                      <a:pt x="2" y="4"/>
                    </a:lnTo>
                    <a:lnTo>
                      <a:pt x="4" y="0"/>
                    </a:lnTo>
                  </a:path>
                </a:pathLst>
              </a:custGeom>
              <a:solidFill>
                <a:srgbClr val="FFCC66"/>
              </a:solidFill>
              <a:ln w="0">
                <a:noFill/>
                <a:round/>
                <a:headEnd/>
                <a:tailEnd/>
              </a:ln>
            </p:spPr>
            <p:txBody>
              <a:bodyPr/>
              <a:lstStyle/>
              <a:p>
                <a:endParaRPr lang="it-IT"/>
              </a:p>
            </p:txBody>
          </p:sp>
          <p:sp>
            <p:nvSpPr>
              <p:cNvPr id="17001" name="Freeform 1016"/>
              <p:cNvSpPr>
                <a:spLocks noChangeAspect="1"/>
              </p:cNvSpPr>
              <p:nvPr/>
            </p:nvSpPr>
            <p:spPr bwMode="auto">
              <a:xfrm>
                <a:off x="5167" y="2948"/>
                <a:ext cx="31" cy="41"/>
              </a:xfrm>
              <a:custGeom>
                <a:avLst/>
                <a:gdLst>
                  <a:gd name="T0" fmla="*/ 153 w 29"/>
                  <a:gd name="T1" fmla="*/ 252 h 38"/>
                  <a:gd name="T2" fmla="*/ 110 w 29"/>
                  <a:gd name="T3" fmla="*/ 241 h 38"/>
                  <a:gd name="T4" fmla="*/ 61 w 29"/>
                  <a:gd name="T5" fmla="*/ 217 h 38"/>
                  <a:gd name="T6" fmla="*/ 47 w 29"/>
                  <a:gd name="T7" fmla="*/ 207 h 38"/>
                  <a:gd name="T8" fmla="*/ 4 w 29"/>
                  <a:gd name="T9" fmla="*/ 178 h 38"/>
                  <a:gd name="T10" fmla="*/ 2 w 29"/>
                  <a:gd name="T11" fmla="*/ 153 h 38"/>
                  <a:gd name="T12" fmla="*/ 0 w 29"/>
                  <a:gd name="T13" fmla="*/ 142 h 38"/>
                  <a:gd name="T14" fmla="*/ 2 w 29"/>
                  <a:gd name="T15" fmla="*/ 71 h 38"/>
                  <a:gd name="T16" fmla="*/ 4 w 29"/>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9" y="38"/>
                    </a:moveTo>
                    <a:lnTo>
                      <a:pt x="21" y="36"/>
                    </a:lnTo>
                    <a:lnTo>
                      <a:pt x="12" y="32"/>
                    </a:lnTo>
                    <a:lnTo>
                      <a:pt x="8" y="31"/>
                    </a:lnTo>
                    <a:lnTo>
                      <a:pt x="4" y="27"/>
                    </a:lnTo>
                    <a:lnTo>
                      <a:pt x="2" y="23"/>
                    </a:lnTo>
                    <a:lnTo>
                      <a:pt x="0" y="21"/>
                    </a:lnTo>
                    <a:lnTo>
                      <a:pt x="2" y="11"/>
                    </a:lnTo>
                    <a:lnTo>
                      <a:pt x="4" y="0"/>
                    </a:lnTo>
                  </a:path>
                </a:pathLst>
              </a:custGeom>
              <a:solidFill>
                <a:srgbClr val="FFCC66"/>
              </a:solidFill>
              <a:ln w="0">
                <a:noFill/>
                <a:round/>
                <a:headEnd/>
                <a:tailEnd/>
              </a:ln>
            </p:spPr>
            <p:txBody>
              <a:bodyPr/>
              <a:lstStyle/>
              <a:p>
                <a:endParaRPr lang="it-IT"/>
              </a:p>
            </p:txBody>
          </p:sp>
          <p:sp>
            <p:nvSpPr>
              <p:cNvPr id="17002" name="Freeform 1017"/>
              <p:cNvSpPr>
                <a:spLocks noChangeAspect="1"/>
              </p:cNvSpPr>
              <p:nvPr/>
            </p:nvSpPr>
            <p:spPr bwMode="auto">
              <a:xfrm>
                <a:off x="5269" y="3176"/>
                <a:ext cx="13" cy="14"/>
              </a:xfrm>
              <a:custGeom>
                <a:avLst/>
                <a:gdLst>
                  <a:gd name="T0" fmla="*/ 0 w 12"/>
                  <a:gd name="T1" fmla="*/ 0 h 13"/>
                  <a:gd name="T2" fmla="*/ 4 w 12"/>
                  <a:gd name="T3" fmla="*/ 50 h 13"/>
                  <a:gd name="T4" fmla="*/ 85 w 12"/>
                  <a:gd name="T5" fmla="*/ 78 h 13"/>
                  <a:gd name="T6" fmla="*/ 0 60000 65536"/>
                  <a:gd name="T7" fmla="*/ 0 60000 65536"/>
                  <a:gd name="T8" fmla="*/ 0 60000 65536"/>
                  <a:gd name="T9" fmla="*/ 0 w 12"/>
                  <a:gd name="T10" fmla="*/ 0 h 13"/>
                  <a:gd name="T11" fmla="*/ 12 w 12"/>
                  <a:gd name="T12" fmla="*/ 13 h 13"/>
                </a:gdLst>
                <a:ahLst/>
                <a:cxnLst>
                  <a:cxn ang="T6">
                    <a:pos x="T0" y="T1"/>
                  </a:cxn>
                  <a:cxn ang="T7">
                    <a:pos x="T2" y="T3"/>
                  </a:cxn>
                  <a:cxn ang="T8">
                    <a:pos x="T4" y="T5"/>
                  </a:cxn>
                </a:cxnLst>
                <a:rect l="T9" t="T10" r="T11" b="T12"/>
                <a:pathLst>
                  <a:path w="12" h="13">
                    <a:moveTo>
                      <a:pt x="0" y="0"/>
                    </a:moveTo>
                    <a:lnTo>
                      <a:pt x="4" y="7"/>
                    </a:lnTo>
                    <a:lnTo>
                      <a:pt x="12" y="13"/>
                    </a:lnTo>
                  </a:path>
                </a:pathLst>
              </a:custGeom>
              <a:solidFill>
                <a:srgbClr val="FFCC66"/>
              </a:solidFill>
              <a:ln w="0">
                <a:noFill/>
                <a:round/>
                <a:headEnd/>
                <a:tailEnd/>
              </a:ln>
            </p:spPr>
            <p:txBody>
              <a:bodyPr/>
              <a:lstStyle/>
              <a:p>
                <a:endParaRPr lang="it-IT"/>
              </a:p>
            </p:txBody>
          </p:sp>
          <p:sp>
            <p:nvSpPr>
              <p:cNvPr id="17003" name="Freeform 1018"/>
              <p:cNvSpPr>
                <a:spLocks noChangeAspect="1"/>
              </p:cNvSpPr>
              <p:nvPr/>
            </p:nvSpPr>
            <p:spPr bwMode="auto">
              <a:xfrm>
                <a:off x="5269" y="3172"/>
                <a:ext cx="18" cy="18"/>
              </a:xfrm>
              <a:custGeom>
                <a:avLst/>
                <a:gdLst>
                  <a:gd name="T0" fmla="*/ 66 w 17"/>
                  <a:gd name="T1" fmla="*/ 66 h 17"/>
                  <a:gd name="T2" fmla="*/ 44 w 17"/>
                  <a:gd name="T3" fmla="*/ 44 h 17"/>
                  <a:gd name="T4" fmla="*/ 4 w 17"/>
                  <a:gd name="T5" fmla="*/ 0 h 17"/>
                  <a:gd name="T6" fmla="*/ 2 w 17"/>
                  <a:gd name="T7" fmla="*/ 2 h 17"/>
                  <a:gd name="T8" fmla="*/ 0 w 17"/>
                  <a:gd name="T9" fmla="*/ 4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7" y="17"/>
                    </a:moveTo>
                    <a:lnTo>
                      <a:pt x="10" y="10"/>
                    </a:lnTo>
                    <a:lnTo>
                      <a:pt x="4" y="0"/>
                    </a:lnTo>
                    <a:lnTo>
                      <a:pt x="2" y="2"/>
                    </a:lnTo>
                    <a:lnTo>
                      <a:pt x="0" y="4"/>
                    </a:lnTo>
                  </a:path>
                </a:pathLst>
              </a:custGeom>
              <a:solidFill>
                <a:srgbClr val="FFCC66"/>
              </a:solidFill>
              <a:ln w="0">
                <a:noFill/>
                <a:round/>
                <a:headEnd/>
                <a:tailEnd/>
              </a:ln>
            </p:spPr>
            <p:txBody>
              <a:bodyPr/>
              <a:lstStyle/>
              <a:p>
                <a:endParaRPr lang="it-IT"/>
              </a:p>
            </p:txBody>
          </p:sp>
          <p:sp>
            <p:nvSpPr>
              <p:cNvPr id="17004" name="Freeform 1019"/>
              <p:cNvSpPr>
                <a:spLocks noChangeAspect="1"/>
              </p:cNvSpPr>
              <p:nvPr/>
            </p:nvSpPr>
            <p:spPr bwMode="auto">
              <a:xfrm>
                <a:off x="5276" y="3127"/>
                <a:ext cx="18" cy="24"/>
              </a:xfrm>
              <a:custGeom>
                <a:avLst/>
                <a:gdLst>
                  <a:gd name="T0" fmla="*/ 0 w 17"/>
                  <a:gd name="T1" fmla="*/ 7 h 23"/>
                  <a:gd name="T2" fmla="*/ 6 w 17"/>
                  <a:gd name="T3" fmla="*/ 45 h 23"/>
                  <a:gd name="T4" fmla="*/ 53 w 17"/>
                  <a:gd name="T5" fmla="*/ 62 h 23"/>
                  <a:gd name="T6" fmla="*/ 66 w 17"/>
                  <a:gd name="T7" fmla="*/ 41 h 23"/>
                  <a:gd name="T8" fmla="*/ 66 w 17"/>
                  <a:gd name="T9" fmla="*/ 6 h 23"/>
                  <a:gd name="T10" fmla="*/ 66 w 17"/>
                  <a:gd name="T11" fmla="*/ 2 h 23"/>
                  <a:gd name="T12" fmla="*/ 53 w 17"/>
                  <a:gd name="T13" fmla="*/ 0 h 23"/>
                  <a:gd name="T14" fmla="*/ 42 w 17"/>
                  <a:gd name="T15" fmla="*/ 0 h 23"/>
                  <a:gd name="T16" fmla="*/ 6 w 17"/>
                  <a:gd name="T17" fmla="*/ 0 h 23"/>
                  <a:gd name="T18" fmla="*/ 6 w 17"/>
                  <a:gd name="T19" fmla="*/ 2 h 23"/>
                  <a:gd name="T20" fmla="*/ 6 w 17"/>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3"/>
                  <a:gd name="T35" fmla="*/ 17 w 17"/>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3">
                    <a:moveTo>
                      <a:pt x="0" y="7"/>
                    </a:moveTo>
                    <a:lnTo>
                      <a:pt x="6" y="15"/>
                    </a:lnTo>
                    <a:lnTo>
                      <a:pt x="13" y="23"/>
                    </a:lnTo>
                    <a:lnTo>
                      <a:pt x="17" y="13"/>
                    </a:lnTo>
                    <a:lnTo>
                      <a:pt x="17" y="6"/>
                    </a:lnTo>
                    <a:lnTo>
                      <a:pt x="17" y="2"/>
                    </a:lnTo>
                    <a:lnTo>
                      <a:pt x="13" y="0"/>
                    </a:lnTo>
                    <a:lnTo>
                      <a:pt x="9" y="0"/>
                    </a:lnTo>
                    <a:lnTo>
                      <a:pt x="6" y="0"/>
                    </a:lnTo>
                    <a:lnTo>
                      <a:pt x="6" y="2"/>
                    </a:lnTo>
                    <a:lnTo>
                      <a:pt x="6" y="4"/>
                    </a:lnTo>
                  </a:path>
                </a:pathLst>
              </a:custGeom>
              <a:solidFill>
                <a:srgbClr val="FFCC66"/>
              </a:solidFill>
              <a:ln w="0">
                <a:noFill/>
                <a:round/>
                <a:headEnd/>
                <a:tailEnd/>
              </a:ln>
            </p:spPr>
            <p:txBody>
              <a:bodyPr/>
              <a:lstStyle/>
              <a:p>
                <a:endParaRPr lang="it-IT"/>
              </a:p>
            </p:txBody>
          </p:sp>
          <p:sp>
            <p:nvSpPr>
              <p:cNvPr id="17005" name="Freeform 1020"/>
              <p:cNvSpPr>
                <a:spLocks noChangeAspect="1"/>
              </p:cNvSpPr>
              <p:nvPr/>
            </p:nvSpPr>
            <p:spPr bwMode="auto">
              <a:xfrm>
                <a:off x="5258" y="3109"/>
                <a:ext cx="9" cy="20"/>
              </a:xfrm>
              <a:custGeom>
                <a:avLst/>
                <a:gdLst>
                  <a:gd name="T0" fmla="*/ 0 w 9"/>
                  <a:gd name="T1" fmla="*/ 64 h 19"/>
                  <a:gd name="T2" fmla="*/ 5 w 9"/>
                  <a:gd name="T3" fmla="*/ 9 h 19"/>
                  <a:gd name="T4" fmla="*/ 9 w 9"/>
                  <a:gd name="T5" fmla="*/ 0 h 19"/>
                  <a:gd name="T6" fmla="*/ 0 60000 65536"/>
                  <a:gd name="T7" fmla="*/ 0 60000 65536"/>
                  <a:gd name="T8" fmla="*/ 0 60000 65536"/>
                  <a:gd name="T9" fmla="*/ 0 w 9"/>
                  <a:gd name="T10" fmla="*/ 0 h 19"/>
                  <a:gd name="T11" fmla="*/ 9 w 9"/>
                  <a:gd name="T12" fmla="*/ 19 h 19"/>
                </a:gdLst>
                <a:ahLst/>
                <a:cxnLst>
                  <a:cxn ang="T6">
                    <a:pos x="T0" y="T1"/>
                  </a:cxn>
                  <a:cxn ang="T7">
                    <a:pos x="T2" y="T3"/>
                  </a:cxn>
                  <a:cxn ang="T8">
                    <a:pos x="T4" y="T5"/>
                  </a:cxn>
                </a:cxnLst>
                <a:rect l="T9" t="T10" r="T11" b="T12"/>
                <a:pathLst>
                  <a:path w="9" h="19">
                    <a:moveTo>
                      <a:pt x="0" y="19"/>
                    </a:moveTo>
                    <a:lnTo>
                      <a:pt x="5" y="9"/>
                    </a:lnTo>
                    <a:lnTo>
                      <a:pt x="9" y="0"/>
                    </a:lnTo>
                  </a:path>
                </a:pathLst>
              </a:custGeom>
              <a:solidFill>
                <a:srgbClr val="FFCC66"/>
              </a:solidFill>
              <a:ln w="0">
                <a:noFill/>
                <a:round/>
                <a:headEnd/>
                <a:tailEnd/>
              </a:ln>
            </p:spPr>
            <p:txBody>
              <a:bodyPr/>
              <a:lstStyle/>
              <a:p>
                <a:endParaRPr lang="it-IT"/>
              </a:p>
            </p:txBody>
          </p:sp>
          <p:sp>
            <p:nvSpPr>
              <p:cNvPr id="17006" name="Freeform 1021"/>
              <p:cNvSpPr>
                <a:spLocks noChangeAspect="1"/>
              </p:cNvSpPr>
              <p:nvPr/>
            </p:nvSpPr>
            <p:spPr bwMode="auto">
              <a:xfrm>
                <a:off x="5198" y="3033"/>
                <a:ext cx="51" cy="85"/>
              </a:xfrm>
              <a:custGeom>
                <a:avLst/>
                <a:gdLst>
                  <a:gd name="T0" fmla="*/ 219 w 48"/>
                  <a:gd name="T1" fmla="*/ 364 h 80"/>
                  <a:gd name="T2" fmla="*/ 219 w 48"/>
                  <a:gd name="T3" fmla="*/ 344 h 80"/>
                  <a:gd name="T4" fmla="*/ 219 w 48"/>
                  <a:gd name="T5" fmla="*/ 326 h 80"/>
                  <a:gd name="T6" fmla="*/ 210 w 48"/>
                  <a:gd name="T7" fmla="*/ 304 h 80"/>
                  <a:gd name="T8" fmla="*/ 186 w 48"/>
                  <a:gd name="T9" fmla="*/ 276 h 80"/>
                  <a:gd name="T10" fmla="*/ 147 w 48"/>
                  <a:gd name="T11" fmla="*/ 260 h 80"/>
                  <a:gd name="T12" fmla="*/ 122 w 48"/>
                  <a:gd name="T13" fmla="*/ 260 h 80"/>
                  <a:gd name="T14" fmla="*/ 115 w 48"/>
                  <a:gd name="T15" fmla="*/ 223 h 80"/>
                  <a:gd name="T16" fmla="*/ 122 w 48"/>
                  <a:gd name="T17" fmla="*/ 199 h 80"/>
                  <a:gd name="T18" fmla="*/ 84 w 48"/>
                  <a:gd name="T19" fmla="*/ 199 h 80"/>
                  <a:gd name="T20" fmla="*/ 58 w 48"/>
                  <a:gd name="T21" fmla="*/ 186 h 80"/>
                  <a:gd name="T22" fmla="*/ 43 w 48"/>
                  <a:gd name="T23" fmla="*/ 165 h 80"/>
                  <a:gd name="T24" fmla="*/ 6 w 48"/>
                  <a:gd name="T25" fmla="*/ 129 h 80"/>
                  <a:gd name="T26" fmla="*/ 2 w 48"/>
                  <a:gd name="T27" fmla="*/ 63 h 80"/>
                  <a:gd name="T28" fmla="*/ 0 w 4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80"/>
                  <a:gd name="T47" fmla="*/ 48 w 4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80">
                    <a:moveTo>
                      <a:pt x="48" y="80"/>
                    </a:moveTo>
                    <a:lnTo>
                      <a:pt x="48" y="76"/>
                    </a:lnTo>
                    <a:lnTo>
                      <a:pt x="48" y="72"/>
                    </a:lnTo>
                    <a:lnTo>
                      <a:pt x="46" y="67"/>
                    </a:lnTo>
                    <a:lnTo>
                      <a:pt x="40" y="61"/>
                    </a:lnTo>
                    <a:lnTo>
                      <a:pt x="33" y="57"/>
                    </a:lnTo>
                    <a:lnTo>
                      <a:pt x="27" y="57"/>
                    </a:lnTo>
                    <a:lnTo>
                      <a:pt x="25" y="49"/>
                    </a:lnTo>
                    <a:lnTo>
                      <a:pt x="27" y="44"/>
                    </a:lnTo>
                    <a:lnTo>
                      <a:pt x="19" y="44"/>
                    </a:lnTo>
                    <a:lnTo>
                      <a:pt x="13" y="40"/>
                    </a:lnTo>
                    <a:lnTo>
                      <a:pt x="8" y="36"/>
                    </a:lnTo>
                    <a:lnTo>
                      <a:pt x="6" y="28"/>
                    </a:lnTo>
                    <a:lnTo>
                      <a:pt x="2" y="15"/>
                    </a:lnTo>
                    <a:lnTo>
                      <a:pt x="0" y="0"/>
                    </a:lnTo>
                  </a:path>
                </a:pathLst>
              </a:custGeom>
              <a:solidFill>
                <a:srgbClr val="FFCC66"/>
              </a:solidFill>
              <a:ln w="0">
                <a:noFill/>
                <a:round/>
                <a:headEnd/>
                <a:tailEnd/>
              </a:ln>
            </p:spPr>
            <p:txBody>
              <a:bodyPr/>
              <a:lstStyle/>
              <a:p>
                <a:endParaRPr lang="it-IT"/>
              </a:p>
            </p:txBody>
          </p:sp>
          <p:sp>
            <p:nvSpPr>
              <p:cNvPr id="17007" name="Freeform 1022"/>
              <p:cNvSpPr>
                <a:spLocks noChangeAspect="1"/>
              </p:cNvSpPr>
              <p:nvPr/>
            </p:nvSpPr>
            <p:spPr bwMode="auto">
              <a:xfrm>
                <a:off x="5194" y="3002"/>
                <a:ext cx="4" cy="7"/>
              </a:xfrm>
              <a:custGeom>
                <a:avLst/>
                <a:gdLst>
                  <a:gd name="T0" fmla="*/ 0 w 4"/>
                  <a:gd name="T1" fmla="*/ 7 h 7"/>
                  <a:gd name="T2" fmla="*/ 2 w 4"/>
                  <a:gd name="T3" fmla="*/ 4 h 7"/>
                  <a:gd name="T4" fmla="*/ 4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7"/>
                    </a:moveTo>
                    <a:lnTo>
                      <a:pt x="2" y="4"/>
                    </a:lnTo>
                    <a:lnTo>
                      <a:pt x="4" y="0"/>
                    </a:lnTo>
                  </a:path>
                </a:pathLst>
              </a:custGeom>
              <a:solidFill>
                <a:srgbClr val="FFCC66"/>
              </a:solidFill>
              <a:ln w="0">
                <a:noFill/>
                <a:round/>
                <a:headEnd/>
                <a:tailEnd/>
              </a:ln>
            </p:spPr>
            <p:txBody>
              <a:bodyPr/>
              <a:lstStyle/>
              <a:p>
                <a:endParaRPr lang="it-IT"/>
              </a:p>
            </p:txBody>
          </p:sp>
          <p:sp>
            <p:nvSpPr>
              <p:cNvPr id="17008" name="Freeform 1023"/>
              <p:cNvSpPr>
                <a:spLocks noChangeAspect="1"/>
              </p:cNvSpPr>
              <p:nvPr/>
            </p:nvSpPr>
            <p:spPr bwMode="auto">
              <a:xfrm>
                <a:off x="5167" y="2948"/>
                <a:ext cx="31" cy="41"/>
              </a:xfrm>
              <a:custGeom>
                <a:avLst/>
                <a:gdLst>
                  <a:gd name="T0" fmla="*/ 153 w 29"/>
                  <a:gd name="T1" fmla="*/ 252 h 38"/>
                  <a:gd name="T2" fmla="*/ 110 w 29"/>
                  <a:gd name="T3" fmla="*/ 241 h 38"/>
                  <a:gd name="T4" fmla="*/ 61 w 29"/>
                  <a:gd name="T5" fmla="*/ 217 h 38"/>
                  <a:gd name="T6" fmla="*/ 47 w 29"/>
                  <a:gd name="T7" fmla="*/ 207 h 38"/>
                  <a:gd name="T8" fmla="*/ 4 w 29"/>
                  <a:gd name="T9" fmla="*/ 178 h 38"/>
                  <a:gd name="T10" fmla="*/ 2 w 29"/>
                  <a:gd name="T11" fmla="*/ 153 h 38"/>
                  <a:gd name="T12" fmla="*/ 0 w 29"/>
                  <a:gd name="T13" fmla="*/ 142 h 38"/>
                  <a:gd name="T14" fmla="*/ 2 w 29"/>
                  <a:gd name="T15" fmla="*/ 71 h 38"/>
                  <a:gd name="T16" fmla="*/ 4 w 29"/>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9" y="38"/>
                    </a:moveTo>
                    <a:lnTo>
                      <a:pt x="21" y="36"/>
                    </a:lnTo>
                    <a:lnTo>
                      <a:pt x="12" y="32"/>
                    </a:lnTo>
                    <a:lnTo>
                      <a:pt x="8" y="31"/>
                    </a:lnTo>
                    <a:lnTo>
                      <a:pt x="4" y="27"/>
                    </a:lnTo>
                    <a:lnTo>
                      <a:pt x="2" y="23"/>
                    </a:lnTo>
                    <a:lnTo>
                      <a:pt x="0" y="21"/>
                    </a:lnTo>
                    <a:lnTo>
                      <a:pt x="2" y="11"/>
                    </a:lnTo>
                    <a:lnTo>
                      <a:pt x="4" y="0"/>
                    </a:lnTo>
                  </a:path>
                </a:pathLst>
              </a:custGeom>
              <a:solidFill>
                <a:srgbClr val="FFCC66"/>
              </a:solidFill>
              <a:ln w="0">
                <a:noFill/>
                <a:round/>
                <a:headEnd/>
                <a:tailEnd/>
              </a:ln>
            </p:spPr>
            <p:txBody>
              <a:bodyPr/>
              <a:lstStyle/>
              <a:p>
                <a:endParaRPr lang="it-IT"/>
              </a:p>
            </p:txBody>
          </p:sp>
          <p:sp>
            <p:nvSpPr>
              <p:cNvPr id="17009" name="Line 1024"/>
              <p:cNvSpPr>
                <a:spLocks noChangeAspect="1" noChangeShapeType="1"/>
              </p:cNvSpPr>
              <p:nvPr/>
            </p:nvSpPr>
            <p:spPr bwMode="auto">
              <a:xfrm flipH="1">
                <a:off x="5276" y="3219"/>
                <a:ext cx="9" cy="31"/>
              </a:xfrm>
              <a:prstGeom prst="line">
                <a:avLst/>
              </a:prstGeom>
              <a:noFill/>
              <a:ln w="0">
                <a:noFill/>
                <a:round/>
                <a:headEnd/>
                <a:tailEnd/>
              </a:ln>
            </p:spPr>
            <p:txBody>
              <a:bodyPr/>
              <a:lstStyle/>
              <a:p>
                <a:endParaRPr lang="it-IT"/>
              </a:p>
            </p:txBody>
          </p:sp>
          <p:grpSp>
            <p:nvGrpSpPr>
              <p:cNvPr id="11" name="Group 1025"/>
              <p:cNvGrpSpPr>
                <a:grpSpLocks/>
              </p:cNvGrpSpPr>
              <p:nvPr/>
            </p:nvGrpSpPr>
            <p:grpSpPr bwMode="auto">
              <a:xfrm>
                <a:off x="4551" y="2906"/>
                <a:ext cx="734" cy="589"/>
                <a:chOff x="4551" y="2906"/>
                <a:chExt cx="734" cy="589"/>
              </a:xfrm>
            </p:grpSpPr>
            <p:sp>
              <p:nvSpPr>
                <p:cNvPr id="17011" name="Freeform 1026"/>
                <p:cNvSpPr>
                  <a:spLocks noChangeAspect="1"/>
                </p:cNvSpPr>
                <p:nvPr/>
              </p:nvSpPr>
              <p:spPr bwMode="auto">
                <a:xfrm>
                  <a:off x="4551" y="2906"/>
                  <a:ext cx="734" cy="589"/>
                </a:xfrm>
                <a:custGeom>
                  <a:avLst/>
                  <a:gdLst>
                    <a:gd name="T0" fmla="*/ 334 w 688"/>
                    <a:gd name="T1" fmla="*/ 1114 h 552"/>
                    <a:gd name="T2" fmla="*/ 645 w 688"/>
                    <a:gd name="T3" fmla="*/ 978 h 552"/>
                    <a:gd name="T4" fmla="*/ 973 w 688"/>
                    <a:gd name="T5" fmla="*/ 838 h 552"/>
                    <a:gd name="T6" fmla="*/ 1053 w 688"/>
                    <a:gd name="T7" fmla="*/ 666 h 552"/>
                    <a:gd name="T8" fmla="*/ 1145 w 688"/>
                    <a:gd name="T9" fmla="*/ 660 h 552"/>
                    <a:gd name="T10" fmla="*/ 1181 w 688"/>
                    <a:gd name="T11" fmla="*/ 619 h 552"/>
                    <a:gd name="T12" fmla="*/ 1288 w 688"/>
                    <a:gd name="T13" fmla="*/ 509 h 552"/>
                    <a:gd name="T14" fmla="*/ 1383 w 688"/>
                    <a:gd name="T15" fmla="*/ 419 h 552"/>
                    <a:gd name="T16" fmla="*/ 1454 w 688"/>
                    <a:gd name="T17" fmla="*/ 349 h 552"/>
                    <a:gd name="T18" fmla="*/ 1616 w 688"/>
                    <a:gd name="T19" fmla="*/ 452 h 552"/>
                    <a:gd name="T20" fmla="*/ 1681 w 688"/>
                    <a:gd name="T21" fmla="*/ 424 h 552"/>
                    <a:gd name="T22" fmla="*/ 1977 w 688"/>
                    <a:gd name="T23" fmla="*/ 171 h 552"/>
                    <a:gd name="T24" fmla="*/ 2027 w 688"/>
                    <a:gd name="T25" fmla="*/ 80 h 552"/>
                    <a:gd name="T26" fmla="*/ 2192 w 688"/>
                    <a:gd name="T27" fmla="*/ 182 h 552"/>
                    <a:gd name="T28" fmla="*/ 2311 w 688"/>
                    <a:gd name="T29" fmla="*/ 171 h 552"/>
                    <a:gd name="T30" fmla="*/ 2293 w 688"/>
                    <a:gd name="T31" fmla="*/ 269 h 552"/>
                    <a:gd name="T32" fmla="*/ 2250 w 688"/>
                    <a:gd name="T33" fmla="*/ 532 h 552"/>
                    <a:gd name="T34" fmla="*/ 2490 w 688"/>
                    <a:gd name="T35" fmla="*/ 685 h 552"/>
                    <a:gd name="T36" fmla="*/ 2668 w 688"/>
                    <a:gd name="T37" fmla="*/ 602 h 552"/>
                    <a:gd name="T38" fmla="*/ 2731 w 688"/>
                    <a:gd name="T39" fmla="*/ 327 h 552"/>
                    <a:gd name="T40" fmla="*/ 2809 w 688"/>
                    <a:gd name="T41" fmla="*/ 104 h 552"/>
                    <a:gd name="T42" fmla="*/ 2891 w 688"/>
                    <a:gd name="T43" fmla="*/ 104 h 552"/>
                    <a:gd name="T44" fmla="*/ 2914 w 688"/>
                    <a:gd name="T45" fmla="*/ 221 h 552"/>
                    <a:gd name="T46" fmla="*/ 2937 w 688"/>
                    <a:gd name="T47" fmla="*/ 385 h 552"/>
                    <a:gd name="T48" fmla="*/ 3027 w 688"/>
                    <a:gd name="T49" fmla="*/ 635 h 552"/>
                    <a:gd name="T50" fmla="*/ 3159 w 688"/>
                    <a:gd name="T51" fmla="*/ 932 h 552"/>
                    <a:gd name="T52" fmla="*/ 3251 w 688"/>
                    <a:gd name="T53" fmla="*/ 1182 h 552"/>
                    <a:gd name="T54" fmla="*/ 3324 w 688"/>
                    <a:gd name="T55" fmla="*/ 1229 h 552"/>
                    <a:gd name="T56" fmla="*/ 3469 w 688"/>
                    <a:gd name="T57" fmla="*/ 1430 h 552"/>
                    <a:gd name="T58" fmla="*/ 3420 w 688"/>
                    <a:gd name="T59" fmla="*/ 1630 h 552"/>
                    <a:gd name="T60" fmla="*/ 3324 w 688"/>
                    <a:gd name="T61" fmla="*/ 1881 h 552"/>
                    <a:gd name="T62" fmla="*/ 3113 w 688"/>
                    <a:gd name="T63" fmla="*/ 2199 h 552"/>
                    <a:gd name="T64" fmla="*/ 2967 w 688"/>
                    <a:gd name="T65" fmla="*/ 2333 h 552"/>
                    <a:gd name="T66" fmla="*/ 2690 w 688"/>
                    <a:gd name="T67" fmla="*/ 2625 h 552"/>
                    <a:gd name="T68" fmla="*/ 2580 w 688"/>
                    <a:gd name="T69" fmla="*/ 2701 h 552"/>
                    <a:gd name="T70" fmla="*/ 2320 w 688"/>
                    <a:gd name="T71" fmla="*/ 2776 h 552"/>
                    <a:gd name="T72" fmla="*/ 2175 w 688"/>
                    <a:gd name="T73" fmla="*/ 2749 h 552"/>
                    <a:gd name="T74" fmla="*/ 1948 w 688"/>
                    <a:gd name="T75" fmla="*/ 2735 h 552"/>
                    <a:gd name="T76" fmla="*/ 1905 w 688"/>
                    <a:gd name="T77" fmla="*/ 2612 h 552"/>
                    <a:gd name="T78" fmla="*/ 1938 w 688"/>
                    <a:gd name="T79" fmla="*/ 2464 h 552"/>
                    <a:gd name="T80" fmla="*/ 1905 w 688"/>
                    <a:gd name="T81" fmla="*/ 2410 h 552"/>
                    <a:gd name="T82" fmla="*/ 1809 w 688"/>
                    <a:gd name="T83" fmla="*/ 2429 h 552"/>
                    <a:gd name="T84" fmla="*/ 1938 w 688"/>
                    <a:gd name="T85" fmla="*/ 2217 h 552"/>
                    <a:gd name="T86" fmla="*/ 1766 w 688"/>
                    <a:gd name="T87" fmla="*/ 2339 h 552"/>
                    <a:gd name="T88" fmla="*/ 1639 w 688"/>
                    <a:gd name="T89" fmla="*/ 2217 h 552"/>
                    <a:gd name="T90" fmla="*/ 1528 w 688"/>
                    <a:gd name="T91" fmla="*/ 2108 h 552"/>
                    <a:gd name="T92" fmla="*/ 1361 w 688"/>
                    <a:gd name="T93" fmla="*/ 2105 h 552"/>
                    <a:gd name="T94" fmla="*/ 884 w 688"/>
                    <a:gd name="T95" fmla="*/ 2192 h 552"/>
                    <a:gd name="T96" fmla="*/ 702 w 688"/>
                    <a:gd name="T97" fmla="*/ 2318 h 552"/>
                    <a:gd name="T98" fmla="*/ 313 w 688"/>
                    <a:gd name="T99" fmla="*/ 2382 h 552"/>
                    <a:gd name="T100" fmla="*/ 91 w 688"/>
                    <a:gd name="T101" fmla="*/ 2402 h 552"/>
                    <a:gd name="T102" fmla="*/ 0 w 688"/>
                    <a:gd name="T103" fmla="*/ 2309 h 552"/>
                    <a:gd name="T104" fmla="*/ 103 w 688"/>
                    <a:gd name="T105" fmla="*/ 2248 h 552"/>
                    <a:gd name="T106" fmla="*/ 103 w 688"/>
                    <a:gd name="T107" fmla="*/ 1977 h 552"/>
                    <a:gd name="T108" fmla="*/ 91 w 688"/>
                    <a:gd name="T109" fmla="*/ 1624 h 552"/>
                    <a:gd name="T110" fmla="*/ 91 w 688"/>
                    <a:gd name="T111" fmla="*/ 1542 h 552"/>
                    <a:gd name="T112" fmla="*/ 125 w 688"/>
                    <a:gd name="T113" fmla="*/ 1553 h 552"/>
                    <a:gd name="T114" fmla="*/ 200 w 688"/>
                    <a:gd name="T115" fmla="*/ 1519 h 552"/>
                    <a:gd name="T116" fmla="*/ 194 w 688"/>
                    <a:gd name="T117" fmla="*/ 1315 h 552"/>
                    <a:gd name="T118" fmla="*/ 221 w 688"/>
                    <a:gd name="T119" fmla="*/ 1159 h 5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8"/>
                    <a:gd name="T181" fmla="*/ 0 h 552"/>
                    <a:gd name="T182" fmla="*/ 688 w 688"/>
                    <a:gd name="T183" fmla="*/ 552 h 5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8" h="552">
                      <a:moveTo>
                        <a:pt x="44" y="230"/>
                      </a:moveTo>
                      <a:lnTo>
                        <a:pt x="48" y="236"/>
                      </a:lnTo>
                      <a:lnTo>
                        <a:pt x="52" y="239"/>
                      </a:lnTo>
                      <a:lnTo>
                        <a:pt x="59" y="230"/>
                      </a:lnTo>
                      <a:lnTo>
                        <a:pt x="67" y="220"/>
                      </a:lnTo>
                      <a:lnTo>
                        <a:pt x="86" y="211"/>
                      </a:lnTo>
                      <a:lnTo>
                        <a:pt x="100" y="199"/>
                      </a:lnTo>
                      <a:lnTo>
                        <a:pt x="109" y="201"/>
                      </a:lnTo>
                      <a:lnTo>
                        <a:pt x="115" y="199"/>
                      </a:lnTo>
                      <a:lnTo>
                        <a:pt x="128" y="193"/>
                      </a:lnTo>
                      <a:lnTo>
                        <a:pt x="148" y="188"/>
                      </a:lnTo>
                      <a:lnTo>
                        <a:pt x="161" y="188"/>
                      </a:lnTo>
                      <a:lnTo>
                        <a:pt x="174" y="184"/>
                      </a:lnTo>
                      <a:lnTo>
                        <a:pt x="182" y="178"/>
                      </a:lnTo>
                      <a:lnTo>
                        <a:pt x="192" y="166"/>
                      </a:lnTo>
                      <a:lnTo>
                        <a:pt x="199" y="157"/>
                      </a:lnTo>
                      <a:lnTo>
                        <a:pt x="205" y="147"/>
                      </a:lnTo>
                      <a:lnTo>
                        <a:pt x="203" y="143"/>
                      </a:lnTo>
                      <a:lnTo>
                        <a:pt x="201" y="140"/>
                      </a:lnTo>
                      <a:lnTo>
                        <a:pt x="209" y="132"/>
                      </a:lnTo>
                      <a:lnTo>
                        <a:pt x="217" y="124"/>
                      </a:lnTo>
                      <a:lnTo>
                        <a:pt x="220" y="136"/>
                      </a:lnTo>
                      <a:lnTo>
                        <a:pt x="224" y="142"/>
                      </a:lnTo>
                      <a:lnTo>
                        <a:pt x="226" y="136"/>
                      </a:lnTo>
                      <a:lnTo>
                        <a:pt x="228" y="130"/>
                      </a:lnTo>
                      <a:lnTo>
                        <a:pt x="230" y="122"/>
                      </a:lnTo>
                      <a:lnTo>
                        <a:pt x="232" y="115"/>
                      </a:lnTo>
                      <a:lnTo>
                        <a:pt x="232" y="119"/>
                      </a:lnTo>
                      <a:lnTo>
                        <a:pt x="234" y="122"/>
                      </a:lnTo>
                      <a:lnTo>
                        <a:pt x="245" y="122"/>
                      </a:lnTo>
                      <a:lnTo>
                        <a:pt x="245" y="109"/>
                      </a:lnTo>
                      <a:lnTo>
                        <a:pt x="245" y="99"/>
                      </a:lnTo>
                      <a:lnTo>
                        <a:pt x="255" y="99"/>
                      </a:lnTo>
                      <a:lnTo>
                        <a:pt x="259" y="99"/>
                      </a:lnTo>
                      <a:lnTo>
                        <a:pt x="265" y="90"/>
                      </a:lnTo>
                      <a:lnTo>
                        <a:pt x="268" y="80"/>
                      </a:lnTo>
                      <a:lnTo>
                        <a:pt x="272" y="82"/>
                      </a:lnTo>
                      <a:lnTo>
                        <a:pt x="274" y="82"/>
                      </a:lnTo>
                      <a:lnTo>
                        <a:pt x="276" y="80"/>
                      </a:lnTo>
                      <a:lnTo>
                        <a:pt x="278" y="76"/>
                      </a:lnTo>
                      <a:lnTo>
                        <a:pt x="280" y="71"/>
                      </a:lnTo>
                      <a:lnTo>
                        <a:pt x="280" y="67"/>
                      </a:lnTo>
                      <a:lnTo>
                        <a:pt x="289" y="69"/>
                      </a:lnTo>
                      <a:lnTo>
                        <a:pt x="299" y="69"/>
                      </a:lnTo>
                      <a:lnTo>
                        <a:pt x="307" y="82"/>
                      </a:lnTo>
                      <a:lnTo>
                        <a:pt x="314" y="94"/>
                      </a:lnTo>
                      <a:lnTo>
                        <a:pt x="316" y="92"/>
                      </a:lnTo>
                      <a:lnTo>
                        <a:pt x="320" y="90"/>
                      </a:lnTo>
                      <a:lnTo>
                        <a:pt x="324" y="90"/>
                      </a:lnTo>
                      <a:lnTo>
                        <a:pt x="328" y="90"/>
                      </a:lnTo>
                      <a:lnTo>
                        <a:pt x="332" y="88"/>
                      </a:lnTo>
                      <a:lnTo>
                        <a:pt x="334" y="86"/>
                      </a:lnTo>
                      <a:lnTo>
                        <a:pt x="334" y="84"/>
                      </a:lnTo>
                      <a:lnTo>
                        <a:pt x="334" y="78"/>
                      </a:lnTo>
                      <a:lnTo>
                        <a:pt x="341" y="65"/>
                      </a:lnTo>
                      <a:lnTo>
                        <a:pt x="349" y="51"/>
                      </a:lnTo>
                      <a:lnTo>
                        <a:pt x="376" y="40"/>
                      </a:lnTo>
                      <a:lnTo>
                        <a:pt x="391" y="34"/>
                      </a:lnTo>
                      <a:lnTo>
                        <a:pt x="385" y="23"/>
                      </a:lnTo>
                      <a:lnTo>
                        <a:pt x="382" y="15"/>
                      </a:lnTo>
                      <a:lnTo>
                        <a:pt x="391" y="13"/>
                      </a:lnTo>
                      <a:lnTo>
                        <a:pt x="399" y="11"/>
                      </a:lnTo>
                      <a:lnTo>
                        <a:pt x="401" y="17"/>
                      </a:lnTo>
                      <a:lnTo>
                        <a:pt x="403" y="23"/>
                      </a:lnTo>
                      <a:lnTo>
                        <a:pt x="406" y="26"/>
                      </a:lnTo>
                      <a:lnTo>
                        <a:pt x="412" y="30"/>
                      </a:lnTo>
                      <a:lnTo>
                        <a:pt x="424" y="34"/>
                      </a:lnTo>
                      <a:lnTo>
                        <a:pt x="435" y="36"/>
                      </a:lnTo>
                      <a:lnTo>
                        <a:pt x="439" y="34"/>
                      </a:lnTo>
                      <a:lnTo>
                        <a:pt x="445" y="34"/>
                      </a:lnTo>
                      <a:lnTo>
                        <a:pt x="449" y="36"/>
                      </a:lnTo>
                      <a:lnTo>
                        <a:pt x="454" y="38"/>
                      </a:lnTo>
                      <a:lnTo>
                        <a:pt x="458" y="34"/>
                      </a:lnTo>
                      <a:lnTo>
                        <a:pt x="460" y="30"/>
                      </a:lnTo>
                      <a:lnTo>
                        <a:pt x="460" y="44"/>
                      </a:lnTo>
                      <a:lnTo>
                        <a:pt x="456" y="53"/>
                      </a:lnTo>
                      <a:lnTo>
                        <a:pt x="447" y="67"/>
                      </a:lnTo>
                      <a:lnTo>
                        <a:pt x="437" y="78"/>
                      </a:lnTo>
                      <a:lnTo>
                        <a:pt x="430" y="86"/>
                      </a:lnTo>
                      <a:lnTo>
                        <a:pt x="439" y="95"/>
                      </a:lnTo>
                      <a:lnTo>
                        <a:pt x="445" y="105"/>
                      </a:lnTo>
                      <a:lnTo>
                        <a:pt x="453" y="107"/>
                      </a:lnTo>
                      <a:lnTo>
                        <a:pt x="458" y="107"/>
                      </a:lnTo>
                      <a:lnTo>
                        <a:pt x="470" y="115"/>
                      </a:lnTo>
                      <a:lnTo>
                        <a:pt x="481" y="124"/>
                      </a:lnTo>
                      <a:lnTo>
                        <a:pt x="493" y="136"/>
                      </a:lnTo>
                      <a:lnTo>
                        <a:pt x="504" y="145"/>
                      </a:lnTo>
                      <a:lnTo>
                        <a:pt x="512" y="142"/>
                      </a:lnTo>
                      <a:lnTo>
                        <a:pt x="518" y="136"/>
                      </a:lnTo>
                      <a:lnTo>
                        <a:pt x="524" y="128"/>
                      </a:lnTo>
                      <a:lnTo>
                        <a:pt x="529" y="119"/>
                      </a:lnTo>
                      <a:lnTo>
                        <a:pt x="533" y="107"/>
                      </a:lnTo>
                      <a:lnTo>
                        <a:pt x="537" y="95"/>
                      </a:lnTo>
                      <a:lnTo>
                        <a:pt x="539" y="86"/>
                      </a:lnTo>
                      <a:lnTo>
                        <a:pt x="541" y="76"/>
                      </a:lnTo>
                      <a:lnTo>
                        <a:pt x="541" y="65"/>
                      </a:lnTo>
                      <a:lnTo>
                        <a:pt x="543" y="55"/>
                      </a:lnTo>
                      <a:lnTo>
                        <a:pt x="547" y="46"/>
                      </a:lnTo>
                      <a:lnTo>
                        <a:pt x="550" y="36"/>
                      </a:lnTo>
                      <a:lnTo>
                        <a:pt x="554" y="28"/>
                      </a:lnTo>
                      <a:lnTo>
                        <a:pt x="558" y="21"/>
                      </a:lnTo>
                      <a:lnTo>
                        <a:pt x="560" y="11"/>
                      </a:lnTo>
                      <a:lnTo>
                        <a:pt x="560" y="0"/>
                      </a:lnTo>
                      <a:lnTo>
                        <a:pt x="564" y="7"/>
                      </a:lnTo>
                      <a:lnTo>
                        <a:pt x="568" y="13"/>
                      </a:lnTo>
                      <a:lnTo>
                        <a:pt x="573" y="21"/>
                      </a:lnTo>
                      <a:lnTo>
                        <a:pt x="577" y="23"/>
                      </a:lnTo>
                      <a:lnTo>
                        <a:pt x="573" y="25"/>
                      </a:lnTo>
                      <a:lnTo>
                        <a:pt x="571" y="25"/>
                      </a:lnTo>
                      <a:lnTo>
                        <a:pt x="573" y="34"/>
                      </a:lnTo>
                      <a:lnTo>
                        <a:pt x="577" y="44"/>
                      </a:lnTo>
                      <a:lnTo>
                        <a:pt x="575" y="53"/>
                      </a:lnTo>
                      <a:lnTo>
                        <a:pt x="573" y="63"/>
                      </a:lnTo>
                      <a:lnTo>
                        <a:pt x="575" y="69"/>
                      </a:lnTo>
                      <a:lnTo>
                        <a:pt x="577" y="72"/>
                      </a:lnTo>
                      <a:lnTo>
                        <a:pt x="583" y="76"/>
                      </a:lnTo>
                      <a:lnTo>
                        <a:pt x="587" y="76"/>
                      </a:lnTo>
                      <a:lnTo>
                        <a:pt x="591" y="82"/>
                      </a:lnTo>
                      <a:lnTo>
                        <a:pt x="596" y="82"/>
                      </a:lnTo>
                      <a:lnTo>
                        <a:pt x="598" y="105"/>
                      </a:lnTo>
                      <a:lnTo>
                        <a:pt x="600" y="126"/>
                      </a:lnTo>
                      <a:lnTo>
                        <a:pt x="604" y="147"/>
                      </a:lnTo>
                      <a:lnTo>
                        <a:pt x="606" y="166"/>
                      </a:lnTo>
                      <a:lnTo>
                        <a:pt x="612" y="170"/>
                      </a:lnTo>
                      <a:lnTo>
                        <a:pt x="621" y="176"/>
                      </a:lnTo>
                      <a:lnTo>
                        <a:pt x="625" y="184"/>
                      </a:lnTo>
                      <a:lnTo>
                        <a:pt x="631" y="186"/>
                      </a:lnTo>
                      <a:lnTo>
                        <a:pt x="633" y="195"/>
                      </a:lnTo>
                      <a:lnTo>
                        <a:pt x="637" y="211"/>
                      </a:lnTo>
                      <a:lnTo>
                        <a:pt x="641" y="226"/>
                      </a:lnTo>
                      <a:lnTo>
                        <a:pt x="644" y="234"/>
                      </a:lnTo>
                      <a:lnTo>
                        <a:pt x="654" y="236"/>
                      </a:lnTo>
                      <a:lnTo>
                        <a:pt x="664" y="237"/>
                      </a:lnTo>
                      <a:lnTo>
                        <a:pt x="662" y="241"/>
                      </a:lnTo>
                      <a:lnTo>
                        <a:pt x="662" y="243"/>
                      </a:lnTo>
                      <a:lnTo>
                        <a:pt x="660" y="243"/>
                      </a:lnTo>
                      <a:lnTo>
                        <a:pt x="656" y="245"/>
                      </a:lnTo>
                      <a:lnTo>
                        <a:pt x="669" y="268"/>
                      </a:lnTo>
                      <a:lnTo>
                        <a:pt x="685" y="291"/>
                      </a:lnTo>
                      <a:lnTo>
                        <a:pt x="687" y="287"/>
                      </a:lnTo>
                      <a:lnTo>
                        <a:pt x="688" y="282"/>
                      </a:lnTo>
                      <a:lnTo>
                        <a:pt x="688" y="287"/>
                      </a:lnTo>
                      <a:lnTo>
                        <a:pt x="688" y="293"/>
                      </a:lnTo>
                      <a:lnTo>
                        <a:pt x="679" y="322"/>
                      </a:lnTo>
                      <a:lnTo>
                        <a:pt x="679" y="331"/>
                      </a:lnTo>
                      <a:lnTo>
                        <a:pt x="677" y="339"/>
                      </a:lnTo>
                      <a:lnTo>
                        <a:pt x="675" y="349"/>
                      </a:lnTo>
                      <a:lnTo>
                        <a:pt x="669" y="356"/>
                      </a:lnTo>
                      <a:lnTo>
                        <a:pt x="660" y="372"/>
                      </a:lnTo>
                      <a:lnTo>
                        <a:pt x="652" y="385"/>
                      </a:lnTo>
                      <a:lnTo>
                        <a:pt x="642" y="402"/>
                      </a:lnTo>
                      <a:lnTo>
                        <a:pt x="631" y="420"/>
                      </a:lnTo>
                      <a:lnTo>
                        <a:pt x="623" y="427"/>
                      </a:lnTo>
                      <a:lnTo>
                        <a:pt x="618" y="435"/>
                      </a:lnTo>
                      <a:lnTo>
                        <a:pt x="608" y="439"/>
                      </a:lnTo>
                      <a:lnTo>
                        <a:pt x="598" y="441"/>
                      </a:lnTo>
                      <a:lnTo>
                        <a:pt x="596" y="449"/>
                      </a:lnTo>
                      <a:lnTo>
                        <a:pt x="594" y="454"/>
                      </a:lnTo>
                      <a:lnTo>
                        <a:pt x="589" y="460"/>
                      </a:lnTo>
                      <a:lnTo>
                        <a:pt x="585" y="464"/>
                      </a:lnTo>
                      <a:lnTo>
                        <a:pt x="571" y="473"/>
                      </a:lnTo>
                      <a:lnTo>
                        <a:pt x="560" y="483"/>
                      </a:lnTo>
                      <a:lnTo>
                        <a:pt x="548" y="498"/>
                      </a:lnTo>
                      <a:lnTo>
                        <a:pt x="533" y="518"/>
                      </a:lnTo>
                      <a:lnTo>
                        <a:pt x="531" y="523"/>
                      </a:lnTo>
                      <a:lnTo>
                        <a:pt x="529" y="529"/>
                      </a:lnTo>
                      <a:lnTo>
                        <a:pt x="525" y="533"/>
                      </a:lnTo>
                      <a:lnTo>
                        <a:pt x="522" y="533"/>
                      </a:lnTo>
                      <a:lnTo>
                        <a:pt x="512" y="533"/>
                      </a:lnTo>
                      <a:lnTo>
                        <a:pt x="504" y="533"/>
                      </a:lnTo>
                      <a:lnTo>
                        <a:pt x="487" y="541"/>
                      </a:lnTo>
                      <a:lnTo>
                        <a:pt x="460" y="552"/>
                      </a:lnTo>
                      <a:lnTo>
                        <a:pt x="460" y="550"/>
                      </a:lnTo>
                      <a:lnTo>
                        <a:pt x="460" y="548"/>
                      </a:lnTo>
                      <a:lnTo>
                        <a:pt x="453" y="546"/>
                      </a:lnTo>
                      <a:lnTo>
                        <a:pt x="449" y="543"/>
                      </a:lnTo>
                      <a:lnTo>
                        <a:pt x="447" y="537"/>
                      </a:lnTo>
                      <a:lnTo>
                        <a:pt x="447" y="533"/>
                      </a:lnTo>
                      <a:lnTo>
                        <a:pt x="431" y="544"/>
                      </a:lnTo>
                      <a:lnTo>
                        <a:pt x="418" y="552"/>
                      </a:lnTo>
                      <a:lnTo>
                        <a:pt x="414" y="550"/>
                      </a:lnTo>
                      <a:lnTo>
                        <a:pt x="412" y="546"/>
                      </a:lnTo>
                      <a:lnTo>
                        <a:pt x="399" y="544"/>
                      </a:lnTo>
                      <a:lnTo>
                        <a:pt x="387" y="541"/>
                      </a:lnTo>
                      <a:lnTo>
                        <a:pt x="382" y="539"/>
                      </a:lnTo>
                      <a:lnTo>
                        <a:pt x="378" y="535"/>
                      </a:lnTo>
                      <a:lnTo>
                        <a:pt x="374" y="531"/>
                      </a:lnTo>
                      <a:lnTo>
                        <a:pt x="374" y="525"/>
                      </a:lnTo>
                      <a:lnTo>
                        <a:pt x="378" y="516"/>
                      </a:lnTo>
                      <a:lnTo>
                        <a:pt x="382" y="504"/>
                      </a:lnTo>
                      <a:lnTo>
                        <a:pt x="382" y="493"/>
                      </a:lnTo>
                      <a:lnTo>
                        <a:pt x="385" y="487"/>
                      </a:lnTo>
                      <a:lnTo>
                        <a:pt x="372" y="487"/>
                      </a:lnTo>
                      <a:lnTo>
                        <a:pt x="370" y="491"/>
                      </a:lnTo>
                      <a:lnTo>
                        <a:pt x="374" y="483"/>
                      </a:lnTo>
                      <a:lnTo>
                        <a:pt x="378" y="477"/>
                      </a:lnTo>
                      <a:lnTo>
                        <a:pt x="378" y="466"/>
                      </a:lnTo>
                      <a:lnTo>
                        <a:pt x="368" y="473"/>
                      </a:lnTo>
                      <a:lnTo>
                        <a:pt x="359" y="479"/>
                      </a:lnTo>
                      <a:lnTo>
                        <a:pt x="351" y="479"/>
                      </a:lnTo>
                      <a:lnTo>
                        <a:pt x="370" y="460"/>
                      </a:lnTo>
                      <a:lnTo>
                        <a:pt x="385" y="439"/>
                      </a:lnTo>
                      <a:lnTo>
                        <a:pt x="382" y="437"/>
                      </a:lnTo>
                      <a:lnTo>
                        <a:pt x="378" y="439"/>
                      </a:lnTo>
                      <a:lnTo>
                        <a:pt x="374" y="443"/>
                      </a:lnTo>
                      <a:lnTo>
                        <a:pt x="372" y="445"/>
                      </a:lnTo>
                      <a:lnTo>
                        <a:pt x="351" y="462"/>
                      </a:lnTo>
                      <a:lnTo>
                        <a:pt x="330" y="475"/>
                      </a:lnTo>
                      <a:lnTo>
                        <a:pt x="330" y="441"/>
                      </a:lnTo>
                      <a:lnTo>
                        <a:pt x="326" y="439"/>
                      </a:lnTo>
                      <a:lnTo>
                        <a:pt x="322" y="437"/>
                      </a:lnTo>
                      <a:lnTo>
                        <a:pt x="322" y="433"/>
                      </a:lnTo>
                      <a:lnTo>
                        <a:pt x="322" y="429"/>
                      </a:lnTo>
                      <a:lnTo>
                        <a:pt x="314" y="422"/>
                      </a:lnTo>
                      <a:lnTo>
                        <a:pt x="303" y="416"/>
                      </a:lnTo>
                      <a:lnTo>
                        <a:pt x="291" y="410"/>
                      </a:lnTo>
                      <a:lnTo>
                        <a:pt x="280" y="408"/>
                      </a:lnTo>
                      <a:lnTo>
                        <a:pt x="274" y="410"/>
                      </a:lnTo>
                      <a:lnTo>
                        <a:pt x="270" y="414"/>
                      </a:lnTo>
                      <a:lnTo>
                        <a:pt x="245" y="414"/>
                      </a:lnTo>
                      <a:lnTo>
                        <a:pt x="220" y="422"/>
                      </a:lnTo>
                      <a:lnTo>
                        <a:pt x="195" y="427"/>
                      </a:lnTo>
                      <a:lnTo>
                        <a:pt x="176" y="433"/>
                      </a:lnTo>
                      <a:lnTo>
                        <a:pt x="159" y="441"/>
                      </a:lnTo>
                      <a:lnTo>
                        <a:pt x="153" y="447"/>
                      </a:lnTo>
                      <a:lnTo>
                        <a:pt x="149" y="452"/>
                      </a:lnTo>
                      <a:lnTo>
                        <a:pt x="146" y="456"/>
                      </a:lnTo>
                      <a:lnTo>
                        <a:pt x="138" y="458"/>
                      </a:lnTo>
                      <a:lnTo>
                        <a:pt x="90" y="458"/>
                      </a:lnTo>
                      <a:lnTo>
                        <a:pt x="75" y="464"/>
                      </a:lnTo>
                      <a:lnTo>
                        <a:pt x="63" y="470"/>
                      </a:lnTo>
                      <a:lnTo>
                        <a:pt x="57" y="472"/>
                      </a:lnTo>
                      <a:lnTo>
                        <a:pt x="50" y="473"/>
                      </a:lnTo>
                      <a:lnTo>
                        <a:pt x="42" y="475"/>
                      </a:lnTo>
                      <a:lnTo>
                        <a:pt x="32" y="475"/>
                      </a:lnTo>
                      <a:lnTo>
                        <a:pt x="19" y="475"/>
                      </a:lnTo>
                      <a:lnTo>
                        <a:pt x="9" y="472"/>
                      </a:lnTo>
                      <a:lnTo>
                        <a:pt x="6" y="468"/>
                      </a:lnTo>
                      <a:lnTo>
                        <a:pt x="4" y="464"/>
                      </a:lnTo>
                      <a:lnTo>
                        <a:pt x="2" y="460"/>
                      </a:lnTo>
                      <a:lnTo>
                        <a:pt x="0" y="456"/>
                      </a:lnTo>
                      <a:lnTo>
                        <a:pt x="2" y="452"/>
                      </a:lnTo>
                      <a:lnTo>
                        <a:pt x="6" y="450"/>
                      </a:lnTo>
                      <a:lnTo>
                        <a:pt x="11" y="449"/>
                      </a:lnTo>
                      <a:lnTo>
                        <a:pt x="15" y="449"/>
                      </a:lnTo>
                      <a:lnTo>
                        <a:pt x="21" y="443"/>
                      </a:lnTo>
                      <a:lnTo>
                        <a:pt x="27" y="433"/>
                      </a:lnTo>
                      <a:lnTo>
                        <a:pt x="31" y="422"/>
                      </a:lnTo>
                      <a:lnTo>
                        <a:pt x="32" y="412"/>
                      </a:lnTo>
                      <a:lnTo>
                        <a:pt x="27" y="401"/>
                      </a:lnTo>
                      <a:lnTo>
                        <a:pt x="21" y="391"/>
                      </a:lnTo>
                      <a:lnTo>
                        <a:pt x="27" y="381"/>
                      </a:lnTo>
                      <a:lnTo>
                        <a:pt x="32" y="372"/>
                      </a:lnTo>
                      <a:lnTo>
                        <a:pt x="31" y="354"/>
                      </a:lnTo>
                      <a:lnTo>
                        <a:pt x="25" y="337"/>
                      </a:lnTo>
                      <a:lnTo>
                        <a:pt x="19" y="320"/>
                      </a:lnTo>
                      <a:lnTo>
                        <a:pt x="15" y="307"/>
                      </a:lnTo>
                      <a:lnTo>
                        <a:pt x="15" y="297"/>
                      </a:lnTo>
                      <a:lnTo>
                        <a:pt x="19" y="305"/>
                      </a:lnTo>
                      <a:lnTo>
                        <a:pt x="23" y="310"/>
                      </a:lnTo>
                      <a:lnTo>
                        <a:pt x="23" y="303"/>
                      </a:lnTo>
                      <a:lnTo>
                        <a:pt x="25" y="307"/>
                      </a:lnTo>
                      <a:lnTo>
                        <a:pt x="27" y="308"/>
                      </a:lnTo>
                      <a:lnTo>
                        <a:pt x="29" y="310"/>
                      </a:lnTo>
                      <a:lnTo>
                        <a:pt x="32" y="310"/>
                      </a:lnTo>
                      <a:lnTo>
                        <a:pt x="36" y="305"/>
                      </a:lnTo>
                      <a:lnTo>
                        <a:pt x="40" y="299"/>
                      </a:lnTo>
                      <a:lnTo>
                        <a:pt x="34" y="287"/>
                      </a:lnTo>
                      <a:lnTo>
                        <a:pt x="31" y="276"/>
                      </a:lnTo>
                      <a:lnTo>
                        <a:pt x="31" y="270"/>
                      </a:lnTo>
                      <a:lnTo>
                        <a:pt x="34" y="264"/>
                      </a:lnTo>
                      <a:lnTo>
                        <a:pt x="38" y="260"/>
                      </a:lnTo>
                      <a:lnTo>
                        <a:pt x="42" y="260"/>
                      </a:lnTo>
                      <a:lnTo>
                        <a:pt x="42" y="255"/>
                      </a:lnTo>
                      <a:lnTo>
                        <a:pt x="42" y="249"/>
                      </a:lnTo>
                      <a:lnTo>
                        <a:pt x="42" y="239"/>
                      </a:lnTo>
                      <a:lnTo>
                        <a:pt x="44" y="230"/>
                      </a:lnTo>
                    </a:path>
                  </a:pathLst>
                </a:custGeom>
                <a:solidFill>
                  <a:srgbClr val="FFCC66"/>
                </a:solidFill>
                <a:ln w="0">
                  <a:solidFill>
                    <a:srgbClr val="6600FF"/>
                  </a:solidFill>
                  <a:round/>
                  <a:headEnd/>
                  <a:tailEnd/>
                </a:ln>
              </p:spPr>
              <p:txBody>
                <a:bodyPr/>
                <a:lstStyle/>
                <a:p>
                  <a:endParaRPr lang="it-IT"/>
                </a:p>
              </p:txBody>
            </p:sp>
            <p:sp>
              <p:nvSpPr>
                <p:cNvPr id="17012" name="Freeform 1027"/>
                <p:cNvSpPr>
                  <a:spLocks noChangeAspect="1"/>
                </p:cNvSpPr>
                <p:nvPr/>
              </p:nvSpPr>
              <p:spPr bwMode="auto">
                <a:xfrm>
                  <a:off x="4812" y="2918"/>
                  <a:ext cx="230" cy="118"/>
                </a:xfrm>
                <a:custGeom>
                  <a:avLst/>
                  <a:gdLst>
                    <a:gd name="T0" fmla="*/ 0 w 215"/>
                    <a:gd name="T1" fmla="*/ 508 h 111"/>
                    <a:gd name="T2" fmla="*/ 0 w 215"/>
                    <a:gd name="T3" fmla="*/ 450 h 111"/>
                    <a:gd name="T4" fmla="*/ 0 w 215"/>
                    <a:gd name="T5" fmla="*/ 410 h 111"/>
                    <a:gd name="T6" fmla="*/ 55 w 215"/>
                    <a:gd name="T7" fmla="*/ 410 h 111"/>
                    <a:gd name="T8" fmla="*/ 72 w 215"/>
                    <a:gd name="T9" fmla="*/ 410 h 111"/>
                    <a:gd name="T10" fmla="*/ 108 w 215"/>
                    <a:gd name="T11" fmla="*/ 364 h 111"/>
                    <a:gd name="T12" fmla="*/ 125 w 215"/>
                    <a:gd name="T13" fmla="*/ 321 h 111"/>
                    <a:gd name="T14" fmla="*/ 143 w 215"/>
                    <a:gd name="T15" fmla="*/ 324 h 111"/>
                    <a:gd name="T16" fmla="*/ 153 w 215"/>
                    <a:gd name="T17" fmla="*/ 324 h 111"/>
                    <a:gd name="T18" fmla="*/ 164 w 215"/>
                    <a:gd name="T19" fmla="*/ 321 h 111"/>
                    <a:gd name="T20" fmla="*/ 175 w 215"/>
                    <a:gd name="T21" fmla="*/ 302 h 111"/>
                    <a:gd name="T22" fmla="*/ 187 w 215"/>
                    <a:gd name="T23" fmla="*/ 276 h 111"/>
                    <a:gd name="T24" fmla="*/ 187 w 215"/>
                    <a:gd name="T25" fmla="*/ 260 h 111"/>
                    <a:gd name="T26" fmla="*/ 235 w 215"/>
                    <a:gd name="T27" fmla="*/ 268 h 111"/>
                    <a:gd name="T28" fmla="*/ 293 w 215"/>
                    <a:gd name="T29" fmla="*/ 268 h 111"/>
                    <a:gd name="T30" fmla="*/ 335 w 215"/>
                    <a:gd name="T31" fmla="*/ 324 h 111"/>
                    <a:gd name="T32" fmla="*/ 371 w 215"/>
                    <a:gd name="T33" fmla="*/ 386 h 111"/>
                    <a:gd name="T34" fmla="*/ 383 w 215"/>
                    <a:gd name="T35" fmla="*/ 369 h 111"/>
                    <a:gd name="T36" fmla="*/ 403 w 215"/>
                    <a:gd name="T37" fmla="*/ 364 h 111"/>
                    <a:gd name="T38" fmla="*/ 425 w 215"/>
                    <a:gd name="T39" fmla="*/ 364 h 111"/>
                    <a:gd name="T40" fmla="*/ 449 w 215"/>
                    <a:gd name="T41" fmla="*/ 364 h 111"/>
                    <a:gd name="T42" fmla="*/ 470 w 215"/>
                    <a:gd name="T43" fmla="*/ 352 h 111"/>
                    <a:gd name="T44" fmla="*/ 480 w 215"/>
                    <a:gd name="T45" fmla="*/ 344 h 111"/>
                    <a:gd name="T46" fmla="*/ 480 w 215"/>
                    <a:gd name="T47" fmla="*/ 341 h 111"/>
                    <a:gd name="T48" fmla="*/ 480 w 215"/>
                    <a:gd name="T49" fmla="*/ 305 h 111"/>
                    <a:gd name="T50" fmla="*/ 520 w 215"/>
                    <a:gd name="T51" fmla="*/ 251 h 111"/>
                    <a:gd name="T52" fmla="*/ 557 w 215"/>
                    <a:gd name="T53" fmla="*/ 186 h 111"/>
                    <a:gd name="T54" fmla="*/ 709 w 215"/>
                    <a:gd name="T55" fmla="*/ 133 h 111"/>
                    <a:gd name="T56" fmla="*/ 784 w 215"/>
                    <a:gd name="T57" fmla="*/ 107 h 111"/>
                    <a:gd name="T58" fmla="*/ 758 w 215"/>
                    <a:gd name="T59" fmla="*/ 55 h 111"/>
                    <a:gd name="T60" fmla="*/ 738 w 215"/>
                    <a:gd name="T61" fmla="*/ 4 h 111"/>
                    <a:gd name="T62" fmla="*/ 784 w 215"/>
                    <a:gd name="T63" fmla="*/ 2 h 111"/>
                    <a:gd name="T64" fmla="*/ 834 w 215"/>
                    <a:gd name="T65" fmla="*/ 0 h 111"/>
                    <a:gd name="T66" fmla="*/ 839 w 215"/>
                    <a:gd name="T67" fmla="*/ 6 h 111"/>
                    <a:gd name="T68" fmla="*/ 863 w 215"/>
                    <a:gd name="T69" fmla="*/ 55 h 111"/>
                    <a:gd name="T70" fmla="*/ 871 w 215"/>
                    <a:gd name="T71" fmla="*/ 66 h 111"/>
                    <a:gd name="T72" fmla="*/ 898 w 215"/>
                    <a:gd name="T73" fmla="*/ 84 h 111"/>
                    <a:gd name="T74" fmla="*/ 961 w 215"/>
                    <a:gd name="T75" fmla="*/ 107 h 111"/>
                    <a:gd name="T76" fmla="*/ 1024 w 215"/>
                    <a:gd name="T77" fmla="*/ 118 h 111"/>
                    <a:gd name="T78" fmla="*/ 1056 w 215"/>
                    <a:gd name="T79" fmla="*/ 107 h 111"/>
                    <a:gd name="T80" fmla="*/ 1077 w 215"/>
                    <a:gd name="T81" fmla="*/ 107 h 111"/>
                    <a:gd name="T82" fmla="*/ 1100 w 215"/>
                    <a:gd name="T83" fmla="*/ 118 h 111"/>
                    <a:gd name="T84" fmla="*/ 1135 w 215"/>
                    <a:gd name="T85" fmla="*/ 125 h 111"/>
                    <a:gd name="T86" fmla="*/ 1147 w 215"/>
                    <a:gd name="T87" fmla="*/ 107 h 111"/>
                    <a:gd name="T88" fmla="*/ 1157 w 215"/>
                    <a:gd name="T89" fmla="*/ 84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5"/>
                    <a:gd name="T136" fmla="*/ 0 h 111"/>
                    <a:gd name="T137" fmla="*/ 215 w 215"/>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5" h="111">
                      <a:moveTo>
                        <a:pt x="0" y="111"/>
                      </a:moveTo>
                      <a:lnTo>
                        <a:pt x="0" y="98"/>
                      </a:lnTo>
                      <a:lnTo>
                        <a:pt x="0" y="88"/>
                      </a:lnTo>
                      <a:lnTo>
                        <a:pt x="10" y="88"/>
                      </a:lnTo>
                      <a:lnTo>
                        <a:pt x="14" y="88"/>
                      </a:lnTo>
                      <a:lnTo>
                        <a:pt x="20" y="79"/>
                      </a:lnTo>
                      <a:lnTo>
                        <a:pt x="23" y="69"/>
                      </a:lnTo>
                      <a:lnTo>
                        <a:pt x="27" y="71"/>
                      </a:lnTo>
                      <a:lnTo>
                        <a:pt x="29" y="71"/>
                      </a:lnTo>
                      <a:lnTo>
                        <a:pt x="31" y="69"/>
                      </a:lnTo>
                      <a:lnTo>
                        <a:pt x="33" y="65"/>
                      </a:lnTo>
                      <a:lnTo>
                        <a:pt x="35" y="60"/>
                      </a:lnTo>
                      <a:lnTo>
                        <a:pt x="35" y="56"/>
                      </a:lnTo>
                      <a:lnTo>
                        <a:pt x="44" y="58"/>
                      </a:lnTo>
                      <a:lnTo>
                        <a:pt x="54" y="58"/>
                      </a:lnTo>
                      <a:lnTo>
                        <a:pt x="62" y="71"/>
                      </a:lnTo>
                      <a:lnTo>
                        <a:pt x="69" y="83"/>
                      </a:lnTo>
                      <a:lnTo>
                        <a:pt x="71" y="81"/>
                      </a:lnTo>
                      <a:lnTo>
                        <a:pt x="75" y="79"/>
                      </a:lnTo>
                      <a:lnTo>
                        <a:pt x="79" y="79"/>
                      </a:lnTo>
                      <a:lnTo>
                        <a:pt x="83" y="79"/>
                      </a:lnTo>
                      <a:lnTo>
                        <a:pt x="87" y="77"/>
                      </a:lnTo>
                      <a:lnTo>
                        <a:pt x="89" y="75"/>
                      </a:lnTo>
                      <a:lnTo>
                        <a:pt x="89" y="73"/>
                      </a:lnTo>
                      <a:lnTo>
                        <a:pt x="89" y="67"/>
                      </a:lnTo>
                      <a:lnTo>
                        <a:pt x="96" y="54"/>
                      </a:lnTo>
                      <a:lnTo>
                        <a:pt x="104" y="40"/>
                      </a:lnTo>
                      <a:lnTo>
                        <a:pt x="131" y="29"/>
                      </a:lnTo>
                      <a:lnTo>
                        <a:pt x="146" y="23"/>
                      </a:lnTo>
                      <a:lnTo>
                        <a:pt x="140" y="12"/>
                      </a:lnTo>
                      <a:lnTo>
                        <a:pt x="137" y="4"/>
                      </a:lnTo>
                      <a:lnTo>
                        <a:pt x="146" y="2"/>
                      </a:lnTo>
                      <a:lnTo>
                        <a:pt x="154" y="0"/>
                      </a:lnTo>
                      <a:lnTo>
                        <a:pt x="156" y="6"/>
                      </a:lnTo>
                      <a:lnTo>
                        <a:pt x="158" y="12"/>
                      </a:lnTo>
                      <a:lnTo>
                        <a:pt x="161" y="15"/>
                      </a:lnTo>
                      <a:lnTo>
                        <a:pt x="167" y="19"/>
                      </a:lnTo>
                      <a:lnTo>
                        <a:pt x="179" y="23"/>
                      </a:lnTo>
                      <a:lnTo>
                        <a:pt x="190" y="25"/>
                      </a:lnTo>
                      <a:lnTo>
                        <a:pt x="194" y="23"/>
                      </a:lnTo>
                      <a:lnTo>
                        <a:pt x="200" y="23"/>
                      </a:lnTo>
                      <a:lnTo>
                        <a:pt x="204" y="25"/>
                      </a:lnTo>
                      <a:lnTo>
                        <a:pt x="209" y="27"/>
                      </a:lnTo>
                      <a:lnTo>
                        <a:pt x="213" y="23"/>
                      </a:lnTo>
                      <a:lnTo>
                        <a:pt x="215" y="19"/>
                      </a:lnTo>
                    </a:path>
                  </a:pathLst>
                </a:custGeom>
                <a:solidFill>
                  <a:srgbClr val="FFCC66"/>
                </a:solidFill>
                <a:ln w="0">
                  <a:noFill/>
                  <a:round/>
                  <a:headEnd/>
                  <a:tailEnd/>
                </a:ln>
              </p:spPr>
              <p:txBody>
                <a:bodyPr/>
                <a:lstStyle/>
                <a:p>
                  <a:endParaRPr lang="it-IT"/>
                </a:p>
              </p:txBody>
            </p:sp>
            <p:sp>
              <p:nvSpPr>
                <p:cNvPr id="17013" name="Freeform 1028"/>
                <p:cNvSpPr>
                  <a:spLocks noChangeAspect="1"/>
                </p:cNvSpPr>
                <p:nvPr/>
              </p:nvSpPr>
              <p:spPr bwMode="auto">
                <a:xfrm>
                  <a:off x="4551" y="3234"/>
                  <a:ext cx="96" cy="179"/>
                </a:xfrm>
                <a:custGeom>
                  <a:avLst/>
                  <a:gdLst>
                    <a:gd name="T0" fmla="*/ 450 w 90"/>
                    <a:gd name="T1" fmla="*/ 744 h 168"/>
                    <a:gd name="T2" fmla="*/ 372 w 90"/>
                    <a:gd name="T3" fmla="*/ 763 h 168"/>
                    <a:gd name="T4" fmla="*/ 311 w 90"/>
                    <a:gd name="T5" fmla="*/ 801 h 168"/>
                    <a:gd name="T6" fmla="*/ 287 w 90"/>
                    <a:gd name="T7" fmla="*/ 809 h 168"/>
                    <a:gd name="T8" fmla="*/ 252 w 90"/>
                    <a:gd name="T9" fmla="*/ 810 h 168"/>
                    <a:gd name="T10" fmla="*/ 208 w 90"/>
                    <a:gd name="T11" fmla="*/ 818 h 168"/>
                    <a:gd name="T12" fmla="*/ 160 w 90"/>
                    <a:gd name="T13" fmla="*/ 818 h 168"/>
                    <a:gd name="T14" fmla="*/ 91 w 90"/>
                    <a:gd name="T15" fmla="*/ 818 h 168"/>
                    <a:gd name="T16" fmla="*/ 48 w 90"/>
                    <a:gd name="T17" fmla="*/ 809 h 168"/>
                    <a:gd name="T18" fmla="*/ 6 w 90"/>
                    <a:gd name="T19" fmla="*/ 793 h 168"/>
                    <a:gd name="T20" fmla="*/ 4 w 90"/>
                    <a:gd name="T21" fmla="*/ 763 h 168"/>
                    <a:gd name="T22" fmla="*/ 2 w 90"/>
                    <a:gd name="T23" fmla="*/ 752 h 168"/>
                    <a:gd name="T24" fmla="*/ 0 w 90"/>
                    <a:gd name="T25" fmla="*/ 728 h 168"/>
                    <a:gd name="T26" fmla="*/ 2 w 90"/>
                    <a:gd name="T27" fmla="*/ 709 h 168"/>
                    <a:gd name="T28" fmla="*/ 6 w 90"/>
                    <a:gd name="T29" fmla="*/ 700 h 168"/>
                    <a:gd name="T30" fmla="*/ 54 w 90"/>
                    <a:gd name="T31" fmla="*/ 698 h 168"/>
                    <a:gd name="T32" fmla="*/ 70 w 90"/>
                    <a:gd name="T33" fmla="*/ 698 h 168"/>
                    <a:gd name="T34" fmla="*/ 103 w 90"/>
                    <a:gd name="T35" fmla="*/ 665 h 168"/>
                    <a:gd name="T36" fmla="*/ 133 w 90"/>
                    <a:gd name="T37" fmla="*/ 617 h 168"/>
                    <a:gd name="T38" fmla="*/ 151 w 90"/>
                    <a:gd name="T39" fmla="*/ 565 h 168"/>
                    <a:gd name="T40" fmla="*/ 160 w 90"/>
                    <a:gd name="T41" fmla="*/ 514 h 168"/>
                    <a:gd name="T42" fmla="*/ 133 w 90"/>
                    <a:gd name="T43" fmla="*/ 457 h 168"/>
                    <a:gd name="T44" fmla="*/ 103 w 90"/>
                    <a:gd name="T45" fmla="*/ 411 h 168"/>
                    <a:gd name="T46" fmla="*/ 133 w 90"/>
                    <a:gd name="T47" fmla="*/ 362 h 168"/>
                    <a:gd name="T48" fmla="*/ 160 w 90"/>
                    <a:gd name="T49" fmla="*/ 319 h 168"/>
                    <a:gd name="T50" fmla="*/ 151 w 90"/>
                    <a:gd name="T51" fmla="*/ 224 h 168"/>
                    <a:gd name="T52" fmla="*/ 125 w 90"/>
                    <a:gd name="T53" fmla="*/ 143 h 168"/>
                    <a:gd name="T54" fmla="*/ 91 w 90"/>
                    <a:gd name="T55" fmla="*/ 62 h 168"/>
                    <a:gd name="T56" fmla="*/ 70 w 90"/>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168"/>
                    <a:gd name="T89" fmla="*/ 90 w 90"/>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168">
                      <a:moveTo>
                        <a:pt x="90" y="151"/>
                      </a:moveTo>
                      <a:lnTo>
                        <a:pt x="75" y="157"/>
                      </a:lnTo>
                      <a:lnTo>
                        <a:pt x="63" y="163"/>
                      </a:lnTo>
                      <a:lnTo>
                        <a:pt x="57" y="165"/>
                      </a:lnTo>
                      <a:lnTo>
                        <a:pt x="50" y="166"/>
                      </a:lnTo>
                      <a:lnTo>
                        <a:pt x="42" y="168"/>
                      </a:lnTo>
                      <a:lnTo>
                        <a:pt x="32" y="168"/>
                      </a:lnTo>
                      <a:lnTo>
                        <a:pt x="19" y="168"/>
                      </a:lnTo>
                      <a:lnTo>
                        <a:pt x="9" y="165"/>
                      </a:lnTo>
                      <a:lnTo>
                        <a:pt x="6" y="161"/>
                      </a:lnTo>
                      <a:lnTo>
                        <a:pt x="4" y="157"/>
                      </a:lnTo>
                      <a:lnTo>
                        <a:pt x="2" y="153"/>
                      </a:lnTo>
                      <a:lnTo>
                        <a:pt x="0" y="149"/>
                      </a:lnTo>
                      <a:lnTo>
                        <a:pt x="2" y="145"/>
                      </a:lnTo>
                      <a:lnTo>
                        <a:pt x="6" y="143"/>
                      </a:lnTo>
                      <a:lnTo>
                        <a:pt x="11" y="142"/>
                      </a:lnTo>
                      <a:lnTo>
                        <a:pt x="15" y="142"/>
                      </a:lnTo>
                      <a:lnTo>
                        <a:pt x="21" y="136"/>
                      </a:lnTo>
                      <a:lnTo>
                        <a:pt x="27" y="126"/>
                      </a:lnTo>
                      <a:lnTo>
                        <a:pt x="31" y="115"/>
                      </a:lnTo>
                      <a:lnTo>
                        <a:pt x="32" y="105"/>
                      </a:lnTo>
                      <a:lnTo>
                        <a:pt x="27" y="94"/>
                      </a:lnTo>
                      <a:lnTo>
                        <a:pt x="21" y="84"/>
                      </a:lnTo>
                      <a:lnTo>
                        <a:pt x="27" y="74"/>
                      </a:lnTo>
                      <a:lnTo>
                        <a:pt x="32" y="65"/>
                      </a:lnTo>
                      <a:lnTo>
                        <a:pt x="31" y="47"/>
                      </a:lnTo>
                      <a:lnTo>
                        <a:pt x="25" y="30"/>
                      </a:lnTo>
                      <a:lnTo>
                        <a:pt x="19" y="13"/>
                      </a:lnTo>
                      <a:lnTo>
                        <a:pt x="15" y="0"/>
                      </a:lnTo>
                    </a:path>
                  </a:pathLst>
                </a:custGeom>
                <a:solidFill>
                  <a:srgbClr val="FFCC66"/>
                </a:solidFill>
                <a:ln w="0">
                  <a:solidFill>
                    <a:srgbClr val="131516"/>
                  </a:solidFill>
                  <a:round/>
                  <a:headEnd/>
                  <a:tailEnd/>
                </a:ln>
              </p:spPr>
              <p:txBody>
                <a:bodyPr/>
                <a:lstStyle/>
                <a:p>
                  <a:endParaRPr lang="it-IT"/>
                </a:p>
              </p:txBody>
            </p:sp>
          </p:grpSp>
        </p:grpSp>
      </p:grpSp>
      <p:sp>
        <p:nvSpPr>
          <p:cNvPr id="16003" name="Line 1029"/>
          <p:cNvSpPr>
            <a:spLocks noChangeAspect="1" noChangeShapeType="1"/>
          </p:cNvSpPr>
          <p:nvPr/>
        </p:nvSpPr>
        <p:spPr bwMode="auto">
          <a:xfrm>
            <a:off x="7299325" y="5002213"/>
            <a:ext cx="1588" cy="1587"/>
          </a:xfrm>
          <a:prstGeom prst="line">
            <a:avLst/>
          </a:prstGeom>
          <a:noFill/>
          <a:ln w="0">
            <a:solidFill>
              <a:srgbClr val="131516"/>
            </a:solidFill>
            <a:round/>
            <a:headEnd/>
            <a:tailEnd/>
          </a:ln>
        </p:spPr>
        <p:txBody>
          <a:bodyPr/>
          <a:lstStyle/>
          <a:p>
            <a:endParaRPr lang="it-IT"/>
          </a:p>
        </p:txBody>
      </p:sp>
      <p:sp>
        <p:nvSpPr>
          <p:cNvPr id="16004" name="Freeform 1030"/>
          <p:cNvSpPr>
            <a:spLocks noChangeAspect="1"/>
          </p:cNvSpPr>
          <p:nvPr/>
        </p:nvSpPr>
        <p:spPr bwMode="auto">
          <a:xfrm>
            <a:off x="8364538" y="5795963"/>
            <a:ext cx="28575" cy="22225"/>
          </a:xfrm>
          <a:custGeom>
            <a:avLst/>
            <a:gdLst>
              <a:gd name="T0" fmla="*/ 0 w 17"/>
              <a:gd name="T1" fmla="*/ 2147483647 h 13"/>
              <a:gd name="T2" fmla="*/ 2147483647 w 17"/>
              <a:gd name="T3" fmla="*/ 2147483647 h 13"/>
              <a:gd name="T4" fmla="*/ 2147483647 w 17"/>
              <a:gd name="T5" fmla="*/ 2147483647 h 13"/>
              <a:gd name="T6" fmla="*/ 2147483647 w 17"/>
              <a:gd name="T7" fmla="*/ 2147483647 h 13"/>
              <a:gd name="T8" fmla="*/ 2147483647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3"/>
                </a:moveTo>
                <a:lnTo>
                  <a:pt x="4" y="8"/>
                </a:lnTo>
                <a:lnTo>
                  <a:pt x="8" y="6"/>
                </a:lnTo>
                <a:lnTo>
                  <a:pt x="12" y="2"/>
                </a:lnTo>
                <a:lnTo>
                  <a:pt x="17" y="0"/>
                </a:lnTo>
              </a:path>
            </a:pathLst>
          </a:custGeom>
          <a:solidFill>
            <a:srgbClr val="FFCC66"/>
          </a:solidFill>
          <a:ln w="3175">
            <a:noFill/>
            <a:round/>
            <a:headEnd/>
            <a:tailEnd/>
          </a:ln>
        </p:spPr>
        <p:txBody>
          <a:bodyPr/>
          <a:lstStyle/>
          <a:p>
            <a:endParaRPr lang="it-IT"/>
          </a:p>
        </p:txBody>
      </p:sp>
      <p:sp>
        <p:nvSpPr>
          <p:cNvPr id="16005" name="Freeform 1032"/>
          <p:cNvSpPr>
            <a:spLocks noChangeAspect="1"/>
          </p:cNvSpPr>
          <p:nvPr/>
        </p:nvSpPr>
        <p:spPr bwMode="auto">
          <a:xfrm>
            <a:off x="8364538" y="5805488"/>
            <a:ext cx="28575" cy="12700"/>
          </a:xfrm>
          <a:custGeom>
            <a:avLst/>
            <a:gdLst>
              <a:gd name="T0" fmla="*/ 2147483647 w 17"/>
              <a:gd name="T1" fmla="*/ 0 h 7"/>
              <a:gd name="T2" fmla="*/ 2147483647 w 17"/>
              <a:gd name="T3" fmla="*/ 2147483647 h 7"/>
              <a:gd name="T4" fmla="*/ 0 w 17"/>
              <a:gd name="T5" fmla="*/ 2147483647 h 7"/>
              <a:gd name="T6" fmla="*/ 0 60000 65536"/>
              <a:gd name="T7" fmla="*/ 0 60000 65536"/>
              <a:gd name="T8" fmla="*/ 0 60000 65536"/>
              <a:gd name="T9" fmla="*/ 0 w 17"/>
              <a:gd name="T10" fmla="*/ 0 h 7"/>
              <a:gd name="T11" fmla="*/ 17 w 17"/>
              <a:gd name="T12" fmla="*/ 7 h 7"/>
            </a:gdLst>
            <a:ahLst/>
            <a:cxnLst>
              <a:cxn ang="T6">
                <a:pos x="T0" y="T1"/>
              </a:cxn>
              <a:cxn ang="T7">
                <a:pos x="T2" y="T3"/>
              </a:cxn>
              <a:cxn ang="T8">
                <a:pos x="T4" y="T5"/>
              </a:cxn>
            </a:cxnLst>
            <a:rect l="T9" t="T10" r="T11" b="T12"/>
            <a:pathLst>
              <a:path w="17" h="7">
                <a:moveTo>
                  <a:pt x="17" y="0"/>
                </a:moveTo>
                <a:lnTo>
                  <a:pt x="8" y="5"/>
                </a:lnTo>
                <a:lnTo>
                  <a:pt x="0" y="7"/>
                </a:lnTo>
              </a:path>
            </a:pathLst>
          </a:custGeom>
          <a:solidFill>
            <a:srgbClr val="FFCC66"/>
          </a:solidFill>
          <a:ln w="3175">
            <a:noFill/>
            <a:round/>
            <a:headEnd/>
            <a:tailEnd/>
          </a:ln>
        </p:spPr>
        <p:txBody>
          <a:bodyPr/>
          <a:lstStyle/>
          <a:p>
            <a:endParaRPr lang="it-IT"/>
          </a:p>
        </p:txBody>
      </p:sp>
      <p:sp>
        <p:nvSpPr>
          <p:cNvPr id="16006" name="Freeform 1034"/>
          <p:cNvSpPr>
            <a:spLocks noChangeAspect="1"/>
          </p:cNvSpPr>
          <p:nvPr/>
        </p:nvSpPr>
        <p:spPr bwMode="auto">
          <a:xfrm>
            <a:off x="8382000" y="5600700"/>
            <a:ext cx="307975" cy="195263"/>
          </a:xfrm>
          <a:custGeom>
            <a:avLst/>
            <a:gdLst>
              <a:gd name="T0" fmla="*/ 0 w 182"/>
              <a:gd name="T1" fmla="*/ 2147483647 h 115"/>
              <a:gd name="T2" fmla="*/ 2147483647 w 182"/>
              <a:gd name="T3" fmla="*/ 2147483647 h 115"/>
              <a:gd name="T4" fmla="*/ 2147483647 w 182"/>
              <a:gd name="T5" fmla="*/ 2147483647 h 115"/>
              <a:gd name="T6" fmla="*/ 2147483647 w 182"/>
              <a:gd name="T7" fmla="*/ 2147483647 h 115"/>
              <a:gd name="T8" fmla="*/ 2147483647 w 182"/>
              <a:gd name="T9" fmla="*/ 2147483647 h 115"/>
              <a:gd name="T10" fmla="*/ 2147483647 w 182"/>
              <a:gd name="T11" fmla="*/ 2147483647 h 115"/>
              <a:gd name="T12" fmla="*/ 2147483647 w 182"/>
              <a:gd name="T13" fmla="*/ 2147483647 h 115"/>
              <a:gd name="T14" fmla="*/ 2147483647 w 182"/>
              <a:gd name="T15" fmla="*/ 2147483647 h 115"/>
              <a:gd name="T16" fmla="*/ 2147483647 w 182"/>
              <a:gd name="T17" fmla="*/ 2147483647 h 115"/>
              <a:gd name="T18" fmla="*/ 2147483647 w 182"/>
              <a:gd name="T19" fmla="*/ 2147483647 h 115"/>
              <a:gd name="T20" fmla="*/ 2147483647 w 182"/>
              <a:gd name="T21" fmla="*/ 2147483647 h 115"/>
              <a:gd name="T22" fmla="*/ 2147483647 w 182"/>
              <a:gd name="T23" fmla="*/ 2147483647 h 115"/>
              <a:gd name="T24" fmla="*/ 2147483647 w 182"/>
              <a:gd name="T25" fmla="*/ 2147483647 h 115"/>
              <a:gd name="T26" fmla="*/ 2147483647 w 182"/>
              <a:gd name="T27" fmla="*/ 2147483647 h 115"/>
              <a:gd name="T28" fmla="*/ 2147483647 w 182"/>
              <a:gd name="T29" fmla="*/ 2147483647 h 115"/>
              <a:gd name="T30" fmla="*/ 2147483647 w 182"/>
              <a:gd name="T31" fmla="*/ 2147483647 h 115"/>
              <a:gd name="T32" fmla="*/ 2147483647 w 182"/>
              <a:gd name="T33" fmla="*/ 2147483647 h 115"/>
              <a:gd name="T34" fmla="*/ 2147483647 w 182"/>
              <a:gd name="T35" fmla="*/ 2147483647 h 115"/>
              <a:gd name="T36" fmla="*/ 2147483647 w 182"/>
              <a:gd name="T37" fmla="*/ 2147483647 h 115"/>
              <a:gd name="T38" fmla="*/ 2147483647 w 182"/>
              <a:gd name="T39" fmla="*/ 2147483647 h 115"/>
              <a:gd name="T40" fmla="*/ 2147483647 w 182"/>
              <a:gd name="T41" fmla="*/ 0 h 115"/>
              <a:gd name="T42" fmla="*/ 2147483647 w 182"/>
              <a:gd name="T43" fmla="*/ 2147483647 h 115"/>
              <a:gd name="T44" fmla="*/ 2147483647 w 182"/>
              <a:gd name="T45" fmla="*/ 2147483647 h 115"/>
              <a:gd name="T46" fmla="*/ 2147483647 w 182"/>
              <a:gd name="T47" fmla="*/ 2147483647 h 115"/>
              <a:gd name="T48" fmla="*/ 2147483647 w 182"/>
              <a:gd name="T49" fmla="*/ 2147483647 h 115"/>
              <a:gd name="T50" fmla="*/ 2147483647 w 182"/>
              <a:gd name="T51" fmla="*/ 2147483647 h 115"/>
              <a:gd name="T52" fmla="*/ 2147483647 w 182"/>
              <a:gd name="T53" fmla="*/ 2147483647 h 115"/>
              <a:gd name="T54" fmla="*/ 2147483647 w 182"/>
              <a:gd name="T55" fmla="*/ 2147483647 h 115"/>
              <a:gd name="T56" fmla="*/ 2147483647 w 182"/>
              <a:gd name="T57" fmla="*/ 2147483647 h 115"/>
              <a:gd name="T58" fmla="*/ 2147483647 w 182"/>
              <a:gd name="T59" fmla="*/ 2147483647 h 115"/>
              <a:gd name="T60" fmla="*/ 2147483647 w 182"/>
              <a:gd name="T61" fmla="*/ 2147483647 h 115"/>
              <a:gd name="T62" fmla="*/ 2147483647 w 182"/>
              <a:gd name="T63" fmla="*/ 2147483647 h 115"/>
              <a:gd name="T64" fmla="*/ 2147483647 w 182"/>
              <a:gd name="T65" fmla="*/ 2147483647 h 115"/>
              <a:gd name="T66" fmla="*/ 2147483647 w 182"/>
              <a:gd name="T67" fmla="*/ 2147483647 h 115"/>
              <a:gd name="T68" fmla="*/ 2147483647 w 182"/>
              <a:gd name="T69" fmla="*/ 2147483647 h 115"/>
              <a:gd name="T70" fmla="*/ 2147483647 w 182"/>
              <a:gd name="T71" fmla="*/ 2147483647 h 115"/>
              <a:gd name="T72" fmla="*/ 2147483647 w 182"/>
              <a:gd name="T73" fmla="*/ 2147483647 h 115"/>
              <a:gd name="T74" fmla="*/ 2147483647 w 182"/>
              <a:gd name="T75" fmla="*/ 2147483647 h 115"/>
              <a:gd name="T76" fmla="*/ 2147483647 w 182"/>
              <a:gd name="T77" fmla="*/ 2147483647 h 115"/>
              <a:gd name="T78" fmla="*/ 2147483647 w 182"/>
              <a:gd name="T79" fmla="*/ 2147483647 h 115"/>
              <a:gd name="T80" fmla="*/ 2147483647 w 182"/>
              <a:gd name="T81" fmla="*/ 2147483647 h 115"/>
              <a:gd name="T82" fmla="*/ 2147483647 w 182"/>
              <a:gd name="T83" fmla="*/ 2147483647 h 115"/>
              <a:gd name="T84" fmla="*/ 2147483647 w 182"/>
              <a:gd name="T85" fmla="*/ 2147483647 h 115"/>
              <a:gd name="T86" fmla="*/ 2147483647 w 182"/>
              <a:gd name="T87" fmla="*/ 2147483647 h 115"/>
              <a:gd name="T88" fmla="*/ 2147483647 w 182"/>
              <a:gd name="T89" fmla="*/ 2147483647 h 115"/>
              <a:gd name="T90" fmla="*/ 2147483647 w 182"/>
              <a:gd name="T91" fmla="*/ 2147483647 h 115"/>
              <a:gd name="T92" fmla="*/ 2147483647 w 182"/>
              <a:gd name="T93" fmla="*/ 2147483647 h 115"/>
              <a:gd name="T94" fmla="*/ 2147483647 w 182"/>
              <a:gd name="T95" fmla="*/ 2147483647 h 115"/>
              <a:gd name="T96" fmla="*/ 2147483647 w 182"/>
              <a:gd name="T97" fmla="*/ 2147483647 h 115"/>
              <a:gd name="T98" fmla="*/ 2147483647 w 182"/>
              <a:gd name="T99" fmla="*/ 2147483647 h 115"/>
              <a:gd name="T100" fmla="*/ 2147483647 w 182"/>
              <a:gd name="T101" fmla="*/ 2147483647 h 1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2"/>
              <a:gd name="T154" fmla="*/ 0 h 115"/>
              <a:gd name="T155" fmla="*/ 182 w 182"/>
              <a:gd name="T156" fmla="*/ 115 h 1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2" h="115">
                <a:moveTo>
                  <a:pt x="0" y="94"/>
                </a:moveTo>
                <a:lnTo>
                  <a:pt x="9" y="94"/>
                </a:lnTo>
                <a:lnTo>
                  <a:pt x="15" y="90"/>
                </a:lnTo>
                <a:lnTo>
                  <a:pt x="19" y="86"/>
                </a:lnTo>
                <a:lnTo>
                  <a:pt x="23" y="80"/>
                </a:lnTo>
                <a:lnTo>
                  <a:pt x="29" y="82"/>
                </a:lnTo>
                <a:lnTo>
                  <a:pt x="34" y="80"/>
                </a:lnTo>
                <a:lnTo>
                  <a:pt x="44" y="73"/>
                </a:lnTo>
                <a:lnTo>
                  <a:pt x="52" y="63"/>
                </a:lnTo>
                <a:lnTo>
                  <a:pt x="65" y="59"/>
                </a:lnTo>
                <a:lnTo>
                  <a:pt x="80" y="54"/>
                </a:lnTo>
                <a:lnTo>
                  <a:pt x="94" y="50"/>
                </a:lnTo>
                <a:lnTo>
                  <a:pt x="107" y="42"/>
                </a:lnTo>
                <a:lnTo>
                  <a:pt x="109" y="42"/>
                </a:lnTo>
                <a:lnTo>
                  <a:pt x="113" y="42"/>
                </a:lnTo>
                <a:lnTo>
                  <a:pt x="119" y="40"/>
                </a:lnTo>
                <a:lnTo>
                  <a:pt x="128" y="34"/>
                </a:lnTo>
                <a:lnTo>
                  <a:pt x="136" y="29"/>
                </a:lnTo>
                <a:lnTo>
                  <a:pt x="140" y="21"/>
                </a:lnTo>
                <a:lnTo>
                  <a:pt x="155" y="11"/>
                </a:lnTo>
                <a:lnTo>
                  <a:pt x="172" y="0"/>
                </a:lnTo>
                <a:lnTo>
                  <a:pt x="174" y="6"/>
                </a:lnTo>
                <a:lnTo>
                  <a:pt x="176" y="7"/>
                </a:lnTo>
                <a:lnTo>
                  <a:pt x="178" y="9"/>
                </a:lnTo>
                <a:lnTo>
                  <a:pt x="182" y="9"/>
                </a:lnTo>
                <a:lnTo>
                  <a:pt x="180" y="19"/>
                </a:lnTo>
                <a:lnTo>
                  <a:pt x="174" y="29"/>
                </a:lnTo>
                <a:lnTo>
                  <a:pt x="169" y="36"/>
                </a:lnTo>
                <a:lnTo>
                  <a:pt x="161" y="44"/>
                </a:lnTo>
                <a:lnTo>
                  <a:pt x="153" y="50"/>
                </a:lnTo>
                <a:lnTo>
                  <a:pt x="146" y="54"/>
                </a:lnTo>
                <a:lnTo>
                  <a:pt x="138" y="57"/>
                </a:lnTo>
                <a:lnTo>
                  <a:pt x="128" y="57"/>
                </a:lnTo>
                <a:lnTo>
                  <a:pt x="128" y="61"/>
                </a:lnTo>
                <a:lnTo>
                  <a:pt x="124" y="63"/>
                </a:lnTo>
                <a:lnTo>
                  <a:pt x="123" y="63"/>
                </a:lnTo>
                <a:lnTo>
                  <a:pt x="117" y="63"/>
                </a:lnTo>
                <a:lnTo>
                  <a:pt x="111" y="65"/>
                </a:lnTo>
                <a:lnTo>
                  <a:pt x="105" y="67"/>
                </a:lnTo>
                <a:lnTo>
                  <a:pt x="99" y="69"/>
                </a:lnTo>
                <a:lnTo>
                  <a:pt x="96" y="65"/>
                </a:lnTo>
                <a:lnTo>
                  <a:pt x="92" y="73"/>
                </a:lnTo>
                <a:lnTo>
                  <a:pt x="86" y="82"/>
                </a:lnTo>
                <a:lnTo>
                  <a:pt x="78" y="90"/>
                </a:lnTo>
                <a:lnTo>
                  <a:pt x="67" y="98"/>
                </a:lnTo>
                <a:lnTo>
                  <a:pt x="57" y="105"/>
                </a:lnTo>
                <a:lnTo>
                  <a:pt x="46" y="111"/>
                </a:lnTo>
                <a:lnTo>
                  <a:pt x="34" y="113"/>
                </a:lnTo>
                <a:lnTo>
                  <a:pt x="25" y="115"/>
                </a:lnTo>
                <a:lnTo>
                  <a:pt x="15" y="113"/>
                </a:lnTo>
                <a:lnTo>
                  <a:pt x="7" y="109"/>
                </a:lnTo>
              </a:path>
            </a:pathLst>
          </a:custGeom>
          <a:solidFill>
            <a:srgbClr val="FFCC66"/>
          </a:solidFill>
          <a:ln w="3175">
            <a:noFill/>
            <a:round/>
            <a:headEnd/>
            <a:tailEnd/>
          </a:ln>
        </p:spPr>
        <p:txBody>
          <a:bodyPr/>
          <a:lstStyle/>
          <a:p>
            <a:endParaRPr lang="it-IT"/>
          </a:p>
        </p:txBody>
      </p:sp>
      <p:sp>
        <p:nvSpPr>
          <p:cNvPr id="16007" name="Freeform 1035"/>
          <p:cNvSpPr>
            <a:spLocks noChangeAspect="1"/>
          </p:cNvSpPr>
          <p:nvPr/>
        </p:nvSpPr>
        <p:spPr bwMode="auto">
          <a:xfrm>
            <a:off x="8378825" y="5778500"/>
            <a:ext cx="14288" cy="7938"/>
          </a:xfrm>
          <a:custGeom>
            <a:avLst/>
            <a:gdLst>
              <a:gd name="T0" fmla="*/ 2147483647 w 9"/>
              <a:gd name="T1" fmla="*/ 2147483647 h 4"/>
              <a:gd name="T2" fmla="*/ 0 w 9"/>
              <a:gd name="T3" fmla="*/ 0 h 4"/>
              <a:gd name="T4" fmla="*/ 0 w 9"/>
              <a:gd name="T5" fmla="*/ 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4"/>
                </a:moveTo>
                <a:lnTo>
                  <a:pt x="0" y="0"/>
                </a:lnTo>
              </a:path>
            </a:pathLst>
          </a:custGeom>
          <a:solidFill>
            <a:srgbClr val="FFCC66"/>
          </a:solidFill>
          <a:ln w="3175">
            <a:noFill/>
            <a:round/>
            <a:headEnd/>
            <a:tailEnd/>
          </a:ln>
        </p:spPr>
        <p:txBody>
          <a:bodyPr/>
          <a:lstStyle/>
          <a:p>
            <a:endParaRPr lang="it-IT"/>
          </a:p>
        </p:txBody>
      </p:sp>
      <p:sp>
        <p:nvSpPr>
          <p:cNvPr id="16008" name="Freeform 1036"/>
          <p:cNvSpPr>
            <a:spLocks noChangeAspect="1"/>
          </p:cNvSpPr>
          <p:nvPr/>
        </p:nvSpPr>
        <p:spPr bwMode="auto">
          <a:xfrm>
            <a:off x="8715375" y="5399088"/>
            <a:ext cx="180975" cy="234950"/>
          </a:xfrm>
          <a:custGeom>
            <a:avLst/>
            <a:gdLst>
              <a:gd name="T0" fmla="*/ 2147483647 w 106"/>
              <a:gd name="T1" fmla="*/ 2147483647 h 138"/>
              <a:gd name="T2" fmla="*/ 2147483647 w 106"/>
              <a:gd name="T3" fmla="*/ 2147483647 h 138"/>
              <a:gd name="T4" fmla="*/ 2147483647 w 106"/>
              <a:gd name="T5" fmla="*/ 2147483647 h 138"/>
              <a:gd name="T6" fmla="*/ 2147483647 w 106"/>
              <a:gd name="T7" fmla="*/ 2147483647 h 138"/>
              <a:gd name="T8" fmla="*/ 2147483647 w 106"/>
              <a:gd name="T9" fmla="*/ 2147483647 h 138"/>
              <a:gd name="T10" fmla="*/ 2147483647 w 106"/>
              <a:gd name="T11" fmla="*/ 2147483647 h 138"/>
              <a:gd name="T12" fmla="*/ 2147483647 w 106"/>
              <a:gd name="T13" fmla="*/ 2147483647 h 138"/>
              <a:gd name="T14" fmla="*/ 2147483647 w 106"/>
              <a:gd name="T15" fmla="*/ 2147483647 h 138"/>
              <a:gd name="T16" fmla="*/ 2147483647 w 106"/>
              <a:gd name="T17" fmla="*/ 2147483647 h 138"/>
              <a:gd name="T18" fmla="*/ 2147483647 w 106"/>
              <a:gd name="T19" fmla="*/ 2147483647 h 138"/>
              <a:gd name="T20" fmla="*/ 2147483647 w 106"/>
              <a:gd name="T21" fmla="*/ 2147483647 h 138"/>
              <a:gd name="T22" fmla="*/ 2147483647 w 106"/>
              <a:gd name="T23" fmla="*/ 2147483647 h 138"/>
              <a:gd name="T24" fmla="*/ 2147483647 w 106"/>
              <a:gd name="T25" fmla="*/ 2147483647 h 138"/>
              <a:gd name="T26" fmla="*/ 2147483647 w 106"/>
              <a:gd name="T27" fmla="*/ 2147483647 h 138"/>
              <a:gd name="T28" fmla="*/ 2147483647 w 106"/>
              <a:gd name="T29" fmla="*/ 0 h 138"/>
              <a:gd name="T30" fmla="*/ 2147483647 w 106"/>
              <a:gd name="T31" fmla="*/ 0 h 138"/>
              <a:gd name="T32" fmla="*/ 2147483647 w 106"/>
              <a:gd name="T33" fmla="*/ 0 h 138"/>
              <a:gd name="T34" fmla="*/ 2147483647 w 106"/>
              <a:gd name="T35" fmla="*/ 2147483647 h 138"/>
              <a:gd name="T36" fmla="*/ 2147483647 w 106"/>
              <a:gd name="T37" fmla="*/ 2147483647 h 138"/>
              <a:gd name="T38" fmla="*/ 2147483647 w 106"/>
              <a:gd name="T39" fmla="*/ 2147483647 h 138"/>
              <a:gd name="T40" fmla="*/ 2147483647 w 106"/>
              <a:gd name="T41" fmla="*/ 2147483647 h 138"/>
              <a:gd name="T42" fmla="*/ 2147483647 w 106"/>
              <a:gd name="T43" fmla="*/ 2147483647 h 138"/>
              <a:gd name="T44" fmla="*/ 2147483647 w 106"/>
              <a:gd name="T45" fmla="*/ 2147483647 h 138"/>
              <a:gd name="T46" fmla="*/ 2147483647 w 106"/>
              <a:gd name="T47" fmla="*/ 2147483647 h 138"/>
              <a:gd name="T48" fmla="*/ 2147483647 w 106"/>
              <a:gd name="T49" fmla="*/ 2147483647 h 138"/>
              <a:gd name="T50" fmla="*/ 2147483647 w 106"/>
              <a:gd name="T51" fmla="*/ 2147483647 h 138"/>
              <a:gd name="T52" fmla="*/ 2147483647 w 106"/>
              <a:gd name="T53" fmla="*/ 2147483647 h 138"/>
              <a:gd name="T54" fmla="*/ 2147483647 w 106"/>
              <a:gd name="T55" fmla="*/ 2147483647 h 138"/>
              <a:gd name="T56" fmla="*/ 2147483647 w 106"/>
              <a:gd name="T57" fmla="*/ 2147483647 h 138"/>
              <a:gd name="T58" fmla="*/ 2147483647 w 106"/>
              <a:gd name="T59" fmla="*/ 2147483647 h 138"/>
              <a:gd name="T60" fmla="*/ 2147483647 w 106"/>
              <a:gd name="T61" fmla="*/ 2147483647 h 138"/>
              <a:gd name="T62" fmla="*/ 2147483647 w 106"/>
              <a:gd name="T63" fmla="*/ 2147483647 h 138"/>
              <a:gd name="T64" fmla="*/ 2147483647 w 106"/>
              <a:gd name="T65" fmla="*/ 2147483647 h 138"/>
              <a:gd name="T66" fmla="*/ 2147483647 w 106"/>
              <a:gd name="T67" fmla="*/ 2147483647 h 138"/>
              <a:gd name="T68" fmla="*/ 2147483647 w 106"/>
              <a:gd name="T69" fmla="*/ 2147483647 h 138"/>
              <a:gd name="T70" fmla="*/ 2147483647 w 106"/>
              <a:gd name="T71" fmla="*/ 2147483647 h 138"/>
              <a:gd name="T72" fmla="*/ 2147483647 w 106"/>
              <a:gd name="T73" fmla="*/ 2147483647 h 138"/>
              <a:gd name="T74" fmla="*/ 2147483647 w 106"/>
              <a:gd name="T75" fmla="*/ 2147483647 h 138"/>
              <a:gd name="T76" fmla="*/ 2147483647 w 106"/>
              <a:gd name="T77" fmla="*/ 2147483647 h 138"/>
              <a:gd name="T78" fmla="*/ 2147483647 w 106"/>
              <a:gd name="T79" fmla="*/ 2147483647 h 138"/>
              <a:gd name="T80" fmla="*/ 2147483647 w 106"/>
              <a:gd name="T81" fmla="*/ 2147483647 h 138"/>
              <a:gd name="T82" fmla="*/ 2147483647 w 106"/>
              <a:gd name="T83" fmla="*/ 2147483647 h 138"/>
              <a:gd name="T84" fmla="*/ 2147483647 w 106"/>
              <a:gd name="T85" fmla="*/ 2147483647 h 138"/>
              <a:gd name="T86" fmla="*/ 2147483647 w 106"/>
              <a:gd name="T87" fmla="*/ 2147483647 h 138"/>
              <a:gd name="T88" fmla="*/ 2147483647 w 106"/>
              <a:gd name="T89" fmla="*/ 2147483647 h 138"/>
              <a:gd name="T90" fmla="*/ 2147483647 w 106"/>
              <a:gd name="T91" fmla="*/ 2147483647 h 138"/>
              <a:gd name="T92" fmla="*/ 2147483647 w 106"/>
              <a:gd name="T93" fmla="*/ 2147483647 h 138"/>
              <a:gd name="T94" fmla="*/ 2147483647 w 106"/>
              <a:gd name="T95" fmla="*/ 2147483647 h 138"/>
              <a:gd name="T96" fmla="*/ 2147483647 w 106"/>
              <a:gd name="T97" fmla="*/ 2147483647 h 138"/>
              <a:gd name="T98" fmla="*/ 0 w 106"/>
              <a:gd name="T99" fmla="*/ 2147483647 h 138"/>
              <a:gd name="T100" fmla="*/ 0 w 106"/>
              <a:gd name="T101" fmla="*/ 2147483647 h 138"/>
              <a:gd name="T102" fmla="*/ 2147483647 w 106"/>
              <a:gd name="T103" fmla="*/ 2147483647 h 138"/>
              <a:gd name="T104" fmla="*/ 2147483647 w 106"/>
              <a:gd name="T105" fmla="*/ 2147483647 h 138"/>
              <a:gd name="T106" fmla="*/ 2147483647 w 106"/>
              <a:gd name="T107" fmla="*/ 2147483647 h 138"/>
              <a:gd name="T108" fmla="*/ 2147483647 w 106"/>
              <a:gd name="T109" fmla="*/ 2147483647 h 138"/>
              <a:gd name="T110" fmla="*/ 2147483647 w 106"/>
              <a:gd name="T111" fmla="*/ 2147483647 h 138"/>
              <a:gd name="T112" fmla="*/ 2147483647 w 106"/>
              <a:gd name="T113" fmla="*/ 2147483647 h 138"/>
              <a:gd name="T114" fmla="*/ 2147483647 w 106"/>
              <a:gd name="T115" fmla="*/ 2147483647 h 138"/>
              <a:gd name="T116" fmla="*/ 2147483647 w 106"/>
              <a:gd name="T117" fmla="*/ 2147483647 h 138"/>
              <a:gd name="T118" fmla="*/ 2147483647 w 106"/>
              <a:gd name="T119" fmla="*/ 2147483647 h 138"/>
              <a:gd name="T120" fmla="*/ 2147483647 w 106"/>
              <a:gd name="T121" fmla="*/ 2147483647 h 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38"/>
              <a:gd name="T185" fmla="*/ 106 w 106"/>
              <a:gd name="T186" fmla="*/ 138 h 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38">
                <a:moveTo>
                  <a:pt x="12" y="94"/>
                </a:moveTo>
                <a:lnTo>
                  <a:pt x="23" y="88"/>
                </a:lnTo>
                <a:lnTo>
                  <a:pt x="33" y="82"/>
                </a:lnTo>
                <a:lnTo>
                  <a:pt x="41" y="73"/>
                </a:lnTo>
                <a:lnTo>
                  <a:pt x="50" y="65"/>
                </a:lnTo>
                <a:lnTo>
                  <a:pt x="50" y="63"/>
                </a:lnTo>
                <a:lnTo>
                  <a:pt x="50" y="55"/>
                </a:lnTo>
                <a:lnTo>
                  <a:pt x="52" y="52"/>
                </a:lnTo>
                <a:lnTo>
                  <a:pt x="54" y="48"/>
                </a:lnTo>
                <a:lnTo>
                  <a:pt x="56" y="44"/>
                </a:lnTo>
                <a:lnTo>
                  <a:pt x="60" y="42"/>
                </a:lnTo>
                <a:lnTo>
                  <a:pt x="54" y="34"/>
                </a:lnTo>
                <a:lnTo>
                  <a:pt x="52" y="23"/>
                </a:lnTo>
                <a:lnTo>
                  <a:pt x="52" y="11"/>
                </a:lnTo>
                <a:lnTo>
                  <a:pt x="52" y="0"/>
                </a:lnTo>
                <a:lnTo>
                  <a:pt x="54" y="0"/>
                </a:lnTo>
                <a:lnTo>
                  <a:pt x="58" y="0"/>
                </a:lnTo>
                <a:lnTo>
                  <a:pt x="64" y="9"/>
                </a:lnTo>
                <a:lnTo>
                  <a:pt x="69" y="25"/>
                </a:lnTo>
                <a:lnTo>
                  <a:pt x="66" y="34"/>
                </a:lnTo>
                <a:lnTo>
                  <a:pt x="60" y="42"/>
                </a:lnTo>
                <a:lnTo>
                  <a:pt x="60" y="48"/>
                </a:lnTo>
                <a:lnTo>
                  <a:pt x="60" y="50"/>
                </a:lnTo>
                <a:lnTo>
                  <a:pt x="64" y="52"/>
                </a:lnTo>
                <a:lnTo>
                  <a:pt x="67" y="52"/>
                </a:lnTo>
                <a:lnTo>
                  <a:pt x="69" y="48"/>
                </a:lnTo>
                <a:lnTo>
                  <a:pt x="67" y="42"/>
                </a:lnTo>
                <a:lnTo>
                  <a:pt x="71" y="52"/>
                </a:lnTo>
                <a:lnTo>
                  <a:pt x="75" y="59"/>
                </a:lnTo>
                <a:lnTo>
                  <a:pt x="81" y="67"/>
                </a:lnTo>
                <a:lnTo>
                  <a:pt x="87" y="69"/>
                </a:lnTo>
                <a:lnTo>
                  <a:pt x="94" y="65"/>
                </a:lnTo>
                <a:lnTo>
                  <a:pt x="106" y="61"/>
                </a:lnTo>
                <a:lnTo>
                  <a:pt x="104" y="69"/>
                </a:lnTo>
                <a:lnTo>
                  <a:pt x="100" y="77"/>
                </a:lnTo>
                <a:lnTo>
                  <a:pt x="96" y="80"/>
                </a:lnTo>
                <a:lnTo>
                  <a:pt x="92" y="84"/>
                </a:lnTo>
                <a:lnTo>
                  <a:pt x="81" y="90"/>
                </a:lnTo>
                <a:lnTo>
                  <a:pt x="64" y="94"/>
                </a:lnTo>
                <a:lnTo>
                  <a:pt x="60" y="96"/>
                </a:lnTo>
                <a:lnTo>
                  <a:pt x="56" y="100"/>
                </a:lnTo>
                <a:lnTo>
                  <a:pt x="54" y="103"/>
                </a:lnTo>
                <a:lnTo>
                  <a:pt x="54" y="109"/>
                </a:lnTo>
                <a:lnTo>
                  <a:pt x="46" y="117"/>
                </a:lnTo>
                <a:lnTo>
                  <a:pt x="33" y="126"/>
                </a:lnTo>
                <a:lnTo>
                  <a:pt x="18" y="134"/>
                </a:lnTo>
                <a:lnTo>
                  <a:pt x="6" y="138"/>
                </a:lnTo>
                <a:lnTo>
                  <a:pt x="4" y="136"/>
                </a:lnTo>
                <a:lnTo>
                  <a:pt x="2" y="134"/>
                </a:lnTo>
                <a:lnTo>
                  <a:pt x="0" y="132"/>
                </a:lnTo>
                <a:lnTo>
                  <a:pt x="0" y="128"/>
                </a:lnTo>
                <a:lnTo>
                  <a:pt x="2" y="125"/>
                </a:lnTo>
                <a:lnTo>
                  <a:pt x="8" y="121"/>
                </a:lnTo>
                <a:lnTo>
                  <a:pt x="16" y="119"/>
                </a:lnTo>
                <a:lnTo>
                  <a:pt x="21" y="117"/>
                </a:lnTo>
                <a:lnTo>
                  <a:pt x="21" y="113"/>
                </a:lnTo>
                <a:lnTo>
                  <a:pt x="21" y="111"/>
                </a:lnTo>
                <a:lnTo>
                  <a:pt x="20" y="105"/>
                </a:lnTo>
                <a:lnTo>
                  <a:pt x="18" y="102"/>
                </a:lnTo>
                <a:lnTo>
                  <a:pt x="12" y="102"/>
                </a:lnTo>
                <a:lnTo>
                  <a:pt x="6" y="100"/>
                </a:lnTo>
              </a:path>
            </a:pathLst>
          </a:custGeom>
          <a:solidFill>
            <a:srgbClr val="FFCC66"/>
          </a:solidFill>
          <a:ln w="3175">
            <a:noFill/>
            <a:round/>
            <a:headEnd/>
            <a:tailEnd/>
          </a:ln>
        </p:spPr>
        <p:txBody>
          <a:bodyPr/>
          <a:lstStyle/>
          <a:p>
            <a:endParaRPr lang="it-IT"/>
          </a:p>
        </p:txBody>
      </p:sp>
      <p:sp>
        <p:nvSpPr>
          <p:cNvPr id="16009" name="Freeform 1037"/>
          <p:cNvSpPr>
            <a:spLocks noChangeAspect="1"/>
          </p:cNvSpPr>
          <p:nvPr/>
        </p:nvSpPr>
        <p:spPr bwMode="auto">
          <a:xfrm>
            <a:off x="8726488" y="5559425"/>
            <a:ext cx="9525" cy="9525"/>
          </a:xfrm>
          <a:custGeom>
            <a:avLst/>
            <a:gdLst>
              <a:gd name="T0" fmla="*/ 0 w 6"/>
              <a:gd name="T1" fmla="*/ 2147483647 h 6"/>
              <a:gd name="T2" fmla="*/ 2147483647 w 6"/>
              <a:gd name="T3" fmla="*/ 0 h 6"/>
              <a:gd name="T4" fmla="*/ 2147483647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0" y="6"/>
                </a:moveTo>
                <a:lnTo>
                  <a:pt x="6" y="0"/>
                </a:lnTo>
              </a:path>
            </a:pathLst>
          </a:custGeom>
          <a:solidFill>
            <a:srgbClr val="FFCC66"/>
          </a:solidFill>
          <a:ln w="3175">
            <a:noFill/>
            <a:round/>
            <a:headEnd/>
            <a:tailEnd/>
          </a:ln>
        </p:spPr>
        <p:txBody>
          <a:bodyPr/>
          <a:lstStyle/>
          <a:p>
            <a:endParaRPr lang="it-IT"/>
          </a:p>
        </p:txBody>
      </p:sp>
      <p:sp>
        <p:nvSpPr>
          <p:cNvPr id="16010" name="Freeform 1038"/>
          <p:cNvSpPr>
            <a:spLocks noChangeAspect="1"/>
          </p:cNvSpPr>
          <p:nvPr/>
        </p:nvSpPr>
        <p:spPr bwMode="auto">
          <a:xfrm>
            <a:off x="2947988" y="2068513"/>
            <a:ext cx="46037" cy="26987"/>
          </a:xfrm>
          <a:custGeom>
            <a:avLst/>
            <a:gdLst>
              <a:gd name="T0" fmla="*/ 0 w 27"/>
              <a:gd name="T1" fmla="*/ 0 h 16"/>
              <a:gd name="T2" fmla="*/ 2147483647 w 27"/>
              <a:gd name="T3" fmla="*/ 0 h 16"/>
              <a:gd name="T4" fmla="*/ 2147483647 w 27"/>
              <a:gd name="T5" fmla="*/ 2147483647 h 16"/>
              <a:gd name="T6" fmla="*/ 2147483647 w 27"/>
              <a:gd name="T7" fmla="*/ 2147483647 h 16"/>
              <a:gd name="T8" fmla="*/ 2147483647 w 27"/>
              <a:gd name="T9" fmla="*/ 2147483647 h 16"/>
              <a:gd name="T10" fmla="*/ 2147483647 w 27"/>
              <a:gd name="T11" fmla="*/ 2147483647 h 16"/>
              <a:gd name="T12" fmla="*/ 2147483647 w 27"/>
              <a:gd name="T13" fmla="*/ 2147483647 h 16"/>
              <a:gd name="T14" fmla="*/ 2147483647 w 27"/>
              <a:gd name="T15" fmla="*/ 2147483647 h 16"/>
              <a:gd name="T16" fmla="*/ 2147483647 w 27"/>
              <a:gd name="T17" fmla="*/ 2147483647 h 16"/>
              <a:gd name="T18" fmla="*/ 0 w 27"/>
              <a:gd name="T19" fmla="*/ 2147483647 h 16"/>
              <a:gd name="T20" fmla="*/ 0 w 27"/>
              <a:gd name="T21" fmla="*/ 2147483647 h 16"/>
              <a:gd name="T22" fmla="*/ 0 w 27"/>
              <a:gd name="T23" fmla="*/ 2147483647 h 16"/>
              <a:gd name="T24" fmla="*/ 0 w 27"/>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6"/>
              <a:gd name="T41" fmla="*/ 27 w 27"/>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6">
                <a:moveTo>
                  <a:pt x="0" y="0"/>
                </a:moveTo>
                <a:lnTo>
                  <a:pt x="10" y="0"/>
                </a:lnTo>
                <a:lnTo>
                  <a:pt x="17" y="2"/>
                </a:lnTo>
                <a:lnTo>
                  <a:pt x="21" y="6"/>
                </a:lnTo>
                <a:lnTo>
                  <a:pt x="27" y="10"/>
                </a:lnTo>
                <a:lnTo>
                  <a:pt x="19" y="14"/>
                </a:lnTo>
                <a:lnTo>
                  <a:pt x="10" y="16"/>
                </a:lnTo>
                <a:lnTo>
                  <a:pt x="6" y="16"/>
                </a:lnTo>
                <a:lnTo>
                  <a:pt x="2" y="16"/>
                </a:lnTo>
                <a:lnTo>
                  <a:pt x="0" y="14"/>
                </a:lnTo>
                <a:lnTo>
                  <a:pt x="0" y="10"/>
                </a:lnTo>
                <a:lnTo>
                  <a:pt x="0" y="4"/>
                </a:lnTo>
                <a:lnTo>
                  <a:pt x="0" y="0"/>
                </a:lnTo>
              </a:path>
            </a:pathLst>
          </a:custGeom>
          <a:solidFill>
            <a:srgbClr val="FFCC66"/>
          </a:solidFill>
          <a:ln w="0">
            <a:noFill/>
            <a:round/>
            <a:headEnd/>
            <a:tailEnd/>
          </a:ln>
        </p:spPr>
        <p:txBody>
          <a:bodyPr/>
          <a:lstStyle/>
          <a:p>
            <a:endParaRPr lang="it-IT"/>
          </a:p>
        </p:txBody>
      </p:sp>
      <p:sp>
        <p:nvSpPr>
          <p:cNvPr id="16011" name="Freeform 1039"/>
          <p:cNvSpPr>
            <a:spLocks noChangeAspect="1"/>
          </p:cNvSpPr>
          <p:nvPr/>
        </p:nvSpPr>
        <p:spPr bwMode="auto">
          <a:xfrm>
            <a:off x="2971800" y="2005013"/>
            <a:ext cx="12700" cy="17462"/>
          </a:xfrm>
          <a:custGeom>
            <a:avLst/>
            <a:gdLst>
              <a:gd name="T0" fmla="*/ 0 w 7"/>
              <a:gd name="T1" fmla="*/ 0 h 11"/>
              <a:gd name="T2" fmla="*/ 2147483647 w 7"/>
              <a:gd name="T3" fmla="*/ 2147483647 h 11"/>
              <a:gd name="T4" fmla="*/ 2147483647 w 7"/>
              <a:gd name="T5" fmla="*/ 2147483647 h 11"/>
              <a:gd name="T6" fmla="*/ 2147483647 w 7"/>
              <a:gd name="T7" fmla="*/ 2147483647 h 11"/>
              <a:gd name="T8" fmla="*/ 2147483647 w 7"/>
              <a:gd name="T9" fmla="*/ 2147483647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0"/>
                </a:moveTo>
                <a:lnTo>
                  <a:pt x="5" y="2"/>
                </a:lnTo>
                <a:lnTo>
                  <a:pt x="7" y="4"/>
                </a:lnTo>
                <a:lnTo>
                  <a:pt x="7" y="8"/>
                </a:lnTo>
                <a:lnTo>
                  <a:pt x="7" y="11"/>
                </a:lnTo>
              </a:path>
            </a:pathLst>
          </a:custGeom>
          <a:solidFill>
            <a:srgbClr val="FFCC66"/>
          </a:solidFill>
          <a:ln w="0">
            <a:noFill/>
            <a:round/>
            <a:headEnd/>
            <a:tailEnd/>
          </a:ln>
        </p:spPr>
        <p:txBody>
          <a:bodyPr/>
          <a:lstStyle/>
          <a:p>
            <a:endParaRPr lang="it-IT"/>
          </a:p>
        </p:txBody>
      </p:sp>
      <p:sp>
        <p:nvSpPr>
          <p:cNvPr id="16012" name="Freeform 1040"/>
          <p:cNvSpPr>
            <a:spLocks noChangeAspect="1"/>
          </p:cNvSpPr>
          <p:nvPr/>
        </p:nvSpPr>
        <p:spPr bwMode="auto">
          <a:xfrm>
            <a:off x="2959100" y="2005013"/>
            <a:ext cx="25400" cy="17462"/>
          </a:xfrm>
          <a:custGeom>
            <a:avLst/>
            <a:gdLst>
              <a:gd name="T0" fmla="*/ 2147483647 w 15"/>
              <a:gd name="T1" fmla="*/ 2147483647 h 11"/>
              <a:gd name="T2" fmla="*/ 0 w 15"/>
              <a:gd name="T3" fmla="*/ 2147483647 h 11"/>
              <a:gd name="T4" fmla="*/ 2147483647 w 15"/>
              <a:gd name="T5" fmla="*/ 2147483647 h 11"/>
              <a:gd name="T6" fmla="*/ 2147483647 w 15"/>
              <a:gd name="T7" fmla="*/ 0 h 11"/>
              <a:gd name="T8" fmla="*/ 2147483647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11"/>
                </a:moveTo>
                <a:lnTo>
                  <a:pt x="0" y="11"/>
                </a:lnTo>
                <a:lnTo>
                  <a:pt x="6" y="2"/>
                </a:lnTo>
                <a:lnTo>
                  <a:pt x="8" y="0"/>
                </a:lnTo>
              </a:path>
            </a:pathLst>
          </a:custGeom>
          <a:solidFill>
            <a:srgbClr val="FFCC66"/>
          </a:solidFill>
          <a:ln w="0">
            <a:noFill/>
            <a:round/>
            <a:headEnd/>
            <a:tailEnd/>
          </a:ln>
        </p:spPr>
        <p:txBody>
          <a:bodyPr/>
          <a:lstStyle/>
          <a:p>
            <a:endParaRPr lang="it-IT"/>
          </a:p>
        </p:txBody>
      </p:sp>
      <p:sp>
        <p:nvSpPr>
          <p:cNvPr id="16013" name="Freeform 1041"/>
          <p:cNvSpPr>
            <a:spLocks noChangeAspect="1"/>
          </p:cNvSpPr>
          <p:nvPr/>
        </p:nvSpPr>
        <p:spPr bwMode="auto">
          <a:xfrm>
            <a:off x="2962275" y="2033588"/>
            <a:ext cx="22225" cy="3175"/>
          </a:xfrm>
          <a:custGeom>
            <a:avLst/>
            <a:gdLst>
              <a:gd name="T0" fmla="*/ 2147483647 w 13"/>
              <a:gd name="T1" fmla="*/ 0 h 2"/>
              <a:gd name="T2" fmla="*/ 2147483647 w 13"/>
              <a:gd name="T3" fmla="*/ 0 h 2"/>
              <a:gd name="T4" fmla="*/ 0 w 13"/>
              <a:gd name="T5" fmla="*/ 2147483647 h 2"/>
              <a:gd name="T6" fmla="*/ 0 60000 65536"/>
              <a:gd name="T7" fmla="*/ 0 60000 65536"/>
              <a:gd name="T8" fmla="*/ 0 60000 65536"/>
              <a:gd name="T9" fmla="*/ 0 w 13"/>
              <a:gd name="T10" fmla="*/ 0 h 2"/>
              <a:gd name="T11" fmla="*/ 13 w 13"/>
              <a:gd name="T12" fmla="*/ 2 h 2"/>
            </a:gdLst>
            <a:ahLst/>
            <a:cxnLst>
              <a:cxn ang="T6">
                <a:pos x="T0" y="T1"/>
              </a:cxn>
              <a:cxn ang="T7">
                <a:pos x="T2" y="T3"/>
              </a:cxn>
              <a:cxn ang="T8">
                <a:pos x="T4" y="T5"/>
              </a:cxn>
            </a:cxnLst>
            <a:rect l="T9" t="T10" r="T11" b="T12"/>
            <a:pathLst>
              <a:path w="13" h="2">
                <a:moveTo>
                  <a:pt x="13" y="0"/>
                </a:moveTo>
                <a:lnTo>
                  <a:pt x="6" y="0"/>
                </a:lnTo>
                <a:lnTo>
                  <a:pt x="0" y="2"/>
                </a:lnTo>
              </a:path>
            </a:pathLst>
          </a:custGeom>
          <a:solidFill>
            <a:srgbClr val="FFCC66"/>
          </a:solidFill>
          <a:ln w="0">
            <a:noFill/>
            <a:round/>
            <a:headEnd/>
            <a:tailEnd/>
          </a:ln>
        </p:spPr>
        <p:txBody>
          <a:bodyPr/>
          <a:lstStyle/>
          <a:p>
            <a:endParaRPr lang="it-IT"/>
          </a:p>
        </p:txBody>
      </p:sp>
      <p:sp>
        <p:nvSpPr>
          <p:cNvPr id="16014" name="Freeform 1044"/>
          <p:cNvSpPr>
            <a:spLocks noChangeAspect="1"/>
          </p:cNvSpPr>
          <p:nvPr/>
        </p:nvSpPr>
        <p:spPr bwMode="auto">
          <a:xfrm>
            <a:off x="2767013" y="1838325"/>
            <a:ext cx="57150" cy="9525"/>
          </a:xfrm>
          <a:custGeom>
            <a:avLst/>
            <a:gdLst>
              <a:gd name="T0" fmla="*/ 0 w 34"/>
              <a:gd name="T1" fmla="*/ 2147483647 h 6"/>
              <a:gd name="T2" fmla="*/ 2147483647 w 34"/>
              <a:gd name="T3" fmla="*/ 2147483647 h 6"/>
              <a:gd name="T4" fmla="*/ 2147483647 w 34"/>
              <a:gd name="T5" fmla="*/ 0 h 6"/>
              <a:gd name="T6" fmla="*/ 0 60000 65536"/>
              <a:gd name="T7" fmla="*/ 0 60000 65536"/>
              <a:gd name="T8" fmla="*/ 0 60000 65536"/>
              <a:gd name="T9" fmla="*/ 0 w 34"/>
              <a:gd name="T10" fmla="*/ 0 h 6"/>
              <a:gd name="T11" fmla="*/ 34 w 34"/>
              <a:gd name="T12" fmla="*/ 6 h 6"/>
            </a:gdLst>
            <a:ahLst/>
            <a:cxnLst>
              <a:cxn ang="T6">
                <a:pos x="T0" y="T1"/>
              </a:cxn>
              <a:cxn ang="T7">
                <a:pos x="T2" y="T3"/>
              </a:cxn>
              <a:cxn ang="T8">
                <a:pos x="T4" y="T5"/>
              </a:cxn>
            </a:cxnLst>
            <a:rect l="T9" t="T10" r="T11" b="T12"/>
            <a:pathLst>
              <a:path w="34" h="6">
                <a:moveTo>
                  <a:pt x="0" y="6"/>
                </a:moveTo>
                <a:lnTo>
                  <a:pt x="19" y="2"/>
                </a:lnTo>
                <a:lnTo>
                  <a:pt x="34" y="0"/>
                </a:lnTo>
              </a:path>
            </a:pathLst>
          </a:custGeom>
          <a:solidFill>
            <a:srgbClr val="FFCC66"/>
          </a:solidFill>
          <a:ln w="0">
            <a:noFill/>
            <a:round/>
            <a:headEnd/>
            <a:tailEnd/>
          </a:ln>
        </p:spPr>
        <p:txBody>
          <a:bodyPr/>
          <a:lstStyle/>
          <a:p>
            <a:endParaRPr lang="it-IT"/>
          </a:p>
        </p:txBody>
      </p:sp>
      <p:sp>
        <p:nvSpPr>
          <p:cNvPr id="16015" name="Freeform 1046"/>
          <p:cNvSpPr>
            <a:spLocks noChangeAspect="1"/>
          </p:cNvSpPr>
          <p:nvPr/>
        </p:nvSpPr>
        <p:spPr bwMode="auto">
          <a:xfrm>
            <a:off x="2873375" y="1781175"/>
            <a:ext cx="146050" cy="57150"/>
          </a:xfrm>
          <a:custGeom>
            <a:avLst/>
            <a:gdLst>
              <a:gd name="T0" fmla="*/ 0 w 86"/>
              <a:gd name="T1" fmla="*/ 2147483647 h 34"/>
              <a:gd name="T2" fmla="*/ 2147483647 w 86"/>
              <a:gd name="T3" fmla="*/ 2147483647 h 34"/>
              <a:gd name="T4" fmla="*/ 2147483647 w 86"/>
              <a:gd name="T5" fmla="*/ 2147483647 h 34"/>
              <a:gd name="T6" fmla="*/ 2147483647 w 86"/>
              <a:gd name="T7" fmla="*/ 2147483647 h 34"/>
              <a:gd name="T8" fmla="*/ 2147483647 w 86"/>
              <a:gd name="T9" fmla="*/ 2147483647 h 34"/>
              <a:gd name="T10" fmla="*/ 2147483647 w 86"/>
              <a:gd name="T11" fmla="*/ 2147483647 h 34"/>
              <a:gd name="T12" fmla="*/ 2147483647 w 86"/>
              <a:gd name="T13" fmla="*/ 2147483647 h 34"/>
              <a:gd name="T14" fmla="*/ 2147483647 w 86"/>
              <a:gd name="T15" fmla="*/ 2147483647 h 34"/>
              <a:gd name="T16" fmla="*/ 2147483647 w 86"/>
              <a:gd name="T17" fmla="*/ 2147483647 h 34"/>
              <a:gd name="T18" fmla="*/ 2147483647 w 86"/>
              <a:gd name="T19" fmla="*/ 2147483647 h 34"/>
              <a:gd name="T20" fmla="*/ 2147483647 w 86"/>
              <a:gd name="T21" fmla="*/ 2147483647 h 34"/>
              <a:gd name="T22" fmla="*/ 2147483647 w 86"/>
              <a:gd name="T23" fmla="*/ 2147483647 h 34"/>
              <a:gd name="T24" fmla="*/ 2147483647 w 86"/>
              <a:gd name="T25" fmla="*/ 2147483647 h 34"/>
              <a:gd name="T26" fmla="*/ 2147483647 w 86"/>
              <a:gd name="T27" fmla="*/ 2147483647 h 34"/>
              <a:gd name="T28" fmla="*/ 2147483647 w 86"/>
              <a:gd name="T29" fmla="*/ 2147483647 h 34"/>
              <a:gd name="T30" fmla="*/ 2147483647 w 86"/>
              <a:gd name="T31" fmla="*/ 2147483647 h 34"/>
              <a:gd name="T32" fmla="*/ 2147483647 w 86"/>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
              <a:gd name="T52" fmla="*/ 0 h 34"/>
              <a:gd name="T53" fmla="*/ 86 w 86"/>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 h="34">
                <a:moveTo>
                  <a:pt x="0" y="34"/>
                </a:moveTo>
                <a:lnTo>
                  <a:pt x="8" y="30"/>
                </a:lnTo>
                <a:lnTo>
                  <a:pt x="17" y="28"/>
                </a:lnTo>
                <a:lnTo>
                  <a:pt x="29" y="24"/>
                </a:lnTo>
                <a:lnTo>
                  <a:pt x="38" y="24"/>
                </a:lnTo>
                <a:lnTo>
                  <a:pt x="31" y="23"/>
                </a:lnTo>
                <a:lnTo>
                  <a:pt x="23" y="23"/>
                </a:lnTo>
                <a:lnTo>
                  <a:pt x="15" y="21"/>
                </a:lnTo>
                <a:lnTo>
                  <a:pt x="10" y="19"/>
                </a:lnTo>
                <a:lnTo>
                  <a:pt x="15" y="17"/>
                </a:lnTo>
                <a:lnTo>
                  <a:pt x="19" y="15"/>
                </a:lnTo>
                <a:lnTo>
                  <a:pt x="25" y="13"/>
                </a:lnTo>
                <a:lnTo>
                  <a:pt x="27" y="9"/>
                </a:lnTo>
                <a:lnTo>
                  <a:pt x="35" y="9"/>
                </a:lnTo>
                <a:lnTo>
                  <a:pt x="38" y="9"/>
                </a:lnTo>
                <a:lnTo>
                  <a:pt x="65" y="5"/>
                </a:lnTo>
                <a:lnTo>
                  <a:pt x="86" y="0"/>
                </a:lnTo>
              </a:path>
            </a:pathLst>
          </a:custGeom>
          <a:solidFill>
            <a:srgbClr val="FFCC66"/>
          </a:solidFill>
          <a:ln w="0">
            <a:solidFill>
              <a:srgbClr val="6600FF"/>
            </a:solidFill>
            <a:round/>
            <a:headEnd/>
            <a:tailEnd/>
          </a:ln>
        </p:spPr>
        <p:txBody>
          <a:bodyPr/>
          <a:lstStyle/>
          <a:p>
            <a:endParaRPr lang="it-IT"/>
          </a:p>
        </p:txBody>
      </p:sp>
      <p:sp>
        <p:nvSpPr>
          <p:cNvPr id="16016" name="Line 1047"/>
          <p:cNvSpPr>
            <a:spLocks noChangeAspect="1" noChangeShapeType="1"/>
          </p:cNvSpPr>
          <p:nvPr/>
        </p:nvSpPr>
        <p:spPr bwMode="auto">
          <a:xfrm flipH="1">
            <a:off x="3433763" y="1741488"/>
            <a:ext cx="3175" cy="1587"/>
          </a:xfrm>
          <a:prstGeom prst="line">
            <a:avLst/>
          </a:prstGeom>
          <a:noFill/>
          <a:ln w="0">
            <a:solidFill>
              <a:srgbClr val="131516"/>
            </a:solidFill>
            <a:round/>
            <a:headEnd/>
            <a:tailEnd/>
          </a:ln>
        </p:spPr>
        <p:txBody>
          <a:bodyPr/>
          <a:lstStyle/>
          <a:p>
            <a:endParaRPr lang="it-IT"/>
          </a:p>
        </p:txBody>
      </p:sp>
      <p:sp>
        <p:nvSpPr>
          <p:cNvPr id="16017" name="Freeform 1050"/>
          <p:cNvSpPr>
            <a:spLocks noChangeAspect="1"/>
          </p:cNvSpPr>
          <p:nvPr/>
        </p:nvSpPr>
        <p:spPr bwMode="auto">
          <a:xfrm>
            <a:off x="3556000" y="1770063"/>
            <a:ext cx="17463" cy="3175"/>
          </a:xfrm>
          <a:custGeom>
            <a:avLst/>
            <a:gdLst>
              <a:gd name="T0" fmla="*/ 2147483647 w 10"/>
              <a:gd name="T1" fmla="*/ 2147483647 h 2"/>
              <a:gd name="T2" fmla="*/ 2147483647 w 10"/>
              <a:gd name="T3" fmla="*/ 0 h 2"/>
              <a:gd name="T4" fmla="*/ 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10" y="2"/>
                </a:moveTo>
                <a:lnTo>
                  <a:pt x="4" y="0"/>
                </a:lnTo>
                <a:lnTo>
                  <a:pt x="0" y="0"/>
                </a:lnTo>
              </a:path>
            </a:pathLst>
          </a:custGeom>
          <a:solidFill>
            <a:srgbClr val="FFCC66"/>
          </a:solidFill>
          <a:ln w="0">
            <a:noFill/>
            <a:round/>
            <a:headEnd/>
            <a:tailEnd/>
          </a:ln>
        </p:spPr>
        <p:txBody>
          <a:bodyPr/>
          <a:lstStyle/>
          <a:p>
            <a:endParaRPr lang="it-IT"/>
          </a:p>
        </p:txBody>
      </p:sp>
      <p:sp>
        <p:nvSpPr>
          <p:cNvPr id="16018" name="Freeform 1052"/>
          <p:cNvSpPr>
            <a:spLocks noChangeAspect="1"/>
          </p:cNvSpPr>
          <p:nvPr/>
        </p:nvSpPr>
        <p:spPr bwMode="auto">
          <a:xfrm>
            <a:off x="3684588" y="1858963"/>
            <a:ext cx="14287" cy="7937"/>
          </a:xfrm>
          <a:custGeom>
            <a:avLst/>
            <a:gdLst>
              <a:gd name="T0" fmla="*/ 0 w 9"/>
              <a:gd name="T1" fmla="*/ 2147483647 h 5"/>
              <a:gd name="T2" fmla="*/ 2147483647 w 9"/>
              <a:gd name="T3" fmla="*/ 2147483647 h 5"/>
              <a:gd name="T4" fmla="*/ 2147483647 w 9"/>
              <a:gd name="T5" fmla="*/ 0 h 5"/>
              <a:gd name="T6" fmla="*/ 0 60000 65536"/>
              <a:gd name="T7" fmla="*/ 0 60000 65536"/>
              <a:gd name="T8" fmla="*/ 0 60000 65536"/>
              <a:gd name="T9" fmla="*/ 0 w 9"/>
              <a:gd name="T10" fmla="*/ 0 h 5"/>
              <a:gd name="T11" fmla="*/ 9 w 9"/>
              <a:gd name="T12" fmla="*/ 5 h 5"/>
            </a:gdLst>
            <a:ahLst/>
            <a:cxnLst>
              <a:cxn ang="T6">
                <a:pos x="T0" y="T1"/>
              </a:cxn>
              <a:cxn ang="T7">
                <a:pos x="T2" y="T3"/>
              </a:cxn>
              <a:cxn ang="T8">
                <a:pos x="T4" y="T5"/>
              </a:cxn>
            </a:cxnLst>
            <a:rect l="T9" t="T10" r="T11" b="T12"/>
            <a:pathLst>
              <a:path w="9" h="5">
                <a:moveTo>
                  <a:pt x="0" y="5"/>
                </a:moveTo>
                <a:lnTo>
                  <a:pt x="4" y="2"/>
                </a:lnTo>
                <a:lnTo>
                  <a:pt x="9" y="0"/>
                </a:lnTo>
              </a:path>
            </a:pathLst>
          </a:custGeom>
          <a:solidFill>
            <a:srgbClr val="FFCC66"/>
          </a:solidFill>
          <a:ln w="0">
            <a:noFill/>
            <a:round/>
            <a:headEnd/>
            <a:tailEnd/>
          </a:ln>
        </p:spPr>
        <p:txBody>
          <a:bodyPr/>
          <a:lstStyle/>
          <a:p>
            <a:endParaRPr lang="it-IT"/>
          </a:p>
        </p:txBody>
      </p:sp>
      <p:sp>
        <p:nvSpPr>
          <p:cNvPr id="16019" name="Line 1053"/>
          <p:cNvSpPr>
            <a:spLocks noChangeAspect="1" noChangeShapeType="1"/>
          </p:cNvSpPr>
          <p:nvPr/>
        </p:nvSpPr>
        <p:spPr bwMode="auto">
          <a:xfrm>
            <a:off x="3698875" y="1858963"/>
            <a:ext cx="20638" cy="1587"/>
          </a:xfrm>
          <a:prstGeom prst="line">
            <a:avLst/>
          </a:prstGeom>
          <a:noFill/>
          <a:ln w="0">
            <a:noFill/>
            <a:round/>
            <a:headEnd/>
            <a:tailEnd/>
          </a:ln>
        </p:spPr>
        <p:txBody>
          <a:bodyPr/>
          <a:lstStyle/>
          <a:p>
            <a:endParaRPr lang="it-IT"/>
          </a:p>
        </p:txBody>
      </p:sp>
      <p:sp>
        <p:nvSpPr>
          <p:cNvPr id="16020" name="Line 1054"/>
          <p:cNvSpPr>
            <a:spLocks noChangeAspect="1" noChangeShapeType="1"/>
          </p:cNvSpPr>
          <p:nvPr/>
        </p:nvSpPr>
        <p:spPr bwMode="auto">
          <a:xfrm flipH="1">
            <a:off x="3660775" y="1884363"/>
            <a:ext cx="52388" cy="1587"/>
          </a:xfrm>
          <a:prstGeom prst="line">
            <a:avLst/>
          </a:prstGeom>
          <a:noFill/>
          <a:ln w="0">
            <a:noFill/>
            <a:round/>
            <a:headEnd/>
            <a:tailEnd/>
          </a:ln>
        </p:spPr>
        <p:txBody>
          <a:bodyPr/>
          <a:lstStyle/>
          <a:p>
            <a:endParaRPr lang="it-IT"/>
          </a:p>
        </p:txBody>
      </p:sp>
      <p:sp>
        <p:nvSpPr>
          <p:cNvPr id="16021" name="Freeform 1057"/>
          <p:cNvSpPr>
            <a:spLocks noChangeAspect="1"/>
          </p:cNvSpPr>
          <p:nvPr/>
        </p:nvSpPr>
        <p:spPr bwMode="auto">
          <a:xfrm>
            <a:off x="3546475" y="2046288"/>
            <a:ext cx="14288" cy="3175"/>
          </a:xfrm>
          <a:custGeom>
            <a:avLst/>
            <a:gdLst>
              <a:gd name="T0" fmla="*/ 2147483647 w 8"/>
              <a:gd name="T1" fmla="*/ 2147483647 h 2"/>
              <a:gd name="T2" fmla="*/ 2147483647 w 8"/>
              <a:gd name="T3" fmla="*/ 2147483647 h 2"/>
              <a:gd name="T4" fmla="*/ 0 w 8"/>
              <a:gd name="T5" fmla="*/ 0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2"/>
                </a:moveTo>
                <a:lnTo>
                  <a:pt x="2" y="2"/>
                </a:lnTo>
                <a:lnTo>
                  <a:pt x="0" y="0"/>
                </a:lnTo>
              </a:path>
            </a:pathLst>
          </a:custGeom>
          <a:solidFill>
            <a:srgbClr val="FFCC66"/>
          </a:solidFill>
          <a:ln w="0">
            <a:noFill/>
            <a:round/>
            <a:headEnd/>
            <a:tailEnd/>
          </a:ln>
        </p:spPr>
        <p:txBody>
          <a:bodyPr/>
          <a:lstStyle/>
          <a:p>
            <a:endParaRPr lang="it-IT"/>
          </a:p>
        </p:txBody>
      </p:sp>
      <p:sp>
        <p:nvSpPr>
          <p:cNvPr id="16022" name="Line 1058"/>
          <p:cNvSpPr>
            <a:spLocks noChangeAspect="1" noChangeShapeType="1"/>
          </p:cNvSpPr>
          <p:nvPr/>
        </p:nvSpPr>
        <p:spPr bwMode="auto">
          <a:xfrm flipH="1">
            <a:off x="3465513" y="2111375"/>
            <a:ext cx="52387" cy="6350"/>
          </a:xfrm>
          <a:prstGeom prst="line">
            <a:avLst/>
          </a:prstGeom>
          <a:noFill/>
          <a:ln w="0">
            <a:noFill/>
            <a:round/>
            <a:headEnd/>
            <a:tailEnd/>
          </a:ln>
        </p:spPr>
        <p:txBody>
          <a:bodyPr/>
          <a:lstStyle/>
          <a:p>
            <a:endParaRPr lang="it-IT"/>
          </a:p>
        </p:txBody>
      </p:sp>
      <p:sp>
        <p:nvSpPr>
          <p:cNvPr id="16023" name="Line 1059"/>
          <p:cNvSpPr>
            <a:spLocks noChangeAspect="1" noChangeShapeType="1"/>
          </p:cNvSpPr>
          <p:nvPr/>
        </p:nvSpPr>
        <p:spPr bwMode="auto">
          <a:xfrm>
            <a:off x="2925763" y="2189163"/>
            <a:ext cx="12700" cy="1587"/>
          </a:xfrm>
          <a:prstGeom prst="line">
            <a:avLst/>
          </a:prstGeom>
          <a:noFill/>
          <a:ln w="0">
            <a:noFill/>
            <a:round/>
            <a:headEnd/>
            <a:tailEnd/>
          </a:ln>
        </p:spPr>
        <p:txBody>
          <a:bodyPr/>
          <a:lstStyle/>
          <a:p>
            <a:endParaRPr lang="it-IT"/>
          </a:p>
        </p:txBody>
      </p:sp>
      <p:sp>
        <p:nvSpPr>
          <p:cNvPr id="16024" name="Freeform 1060"/>
          <p:cNvSpPr>
            <a:spLocks noChangeAspect="1"/>
          </p:cNvSpPr>
          <p:nvPr/>
        </p:nvSpPr>
        <p:spPr bwMode="auto">
          <a:xfrm>
            <a:off x="2925763" y="2100263"/>
            <a:ext cx="100012" cy="57150"/>
          </a:xfrm>
          <a:custGeom>
            <a:avLst/>
            <a:gdLst>
              <a:gd name="T0" fmla="*/ 0 w 59"/>
              <a:gd name="T1" fmla="*/ 2147483647 h 33"/>
              <a:gd name="T2" fmla="*/ 2147483647 w 59"/>
              <a:gd name="T3" fmla="*/ 2147483647 h 33"/>
              <a:gd name="T4" fmla="*/ 2147483647 w 59"/>
              <a:gd name="T5" fmla="*/ 2147483647 h 33"/>
              <a:gd name="T6" fmla="*/ 2147483647 w 59"/>
              <a:gd name="T7" fmla="*/ 2147483647 h 33"/>
              <a:gd name="T8" fmla="*/ 2147483647 w 59"/>
              <a:gd name="T9" fmla="*/ 2147483647 h 33"/>
              <a:gd name="T10" fmla="*/ 2147483647 w 59"/>
              <a:gd name="T11" fmla="*/ 2147483647 h 33"/>
              <a:gd name="T12" fmla="*/ 2147483647 w 59"/>
              <a:gd name="T13" fmla="*/ 2147483647 h 33"/>
              <a:gd name="T14" fmla="*/ 2147483647 w 59"/>
              <a:gd name="T15" fmla="*/ 2147483647 h 33"/>
              <a:gd name="T16" fmla="*/ 2147483647 w 59"/>
              <a:gd name="T17" fmla="*/ 2147483647 h 33"/>
              <a:gd name="T18" fmla="*/ 2147483647 w 59"/>
              <a:gd name="T19" fmla="*/ 2147483647 h 33"/>
              <a:gd name="T20" fmla="*/ 2147483647 w 5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33"/>
              <a:gd name="T35" fmla="*/ 59 w 59"/>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33">
                <a:moveTo>
                  <a:pt x="0" y="33"/>
                </a:moveTo>
                <a:lnTo>
                  <a:pt x="4" y="31"/>
                </a:lnTo>
                <a:lnTo>
                  <a:pt x="7" y="29"/>
                </a:lnTo>
                <a:lnTo>
                  <a:pt x="9" y="27"/>
                </a:lnTo>
                <a:lnTo>
                  <a:pt x="9" y="22"/>
                </a:lnTo>
                <a:lnTo>
                  <a:pt x="17" y="22"/>
                </a:lnTo>
                <a:lnTo>
                  <a:pt x="23" y="18"/>
                </a:lnTo>
                <a:lnTo>
                  <a:pt x="25" y="12"/>
                </a:lnTo>
                <a:lnTo>
                  <a:pt x="27" y="6"/>
                </a:lnTo>
                <a:lnTo>
                  <a:pt x="44" y="2"/>
                </a:lnTo>
                <a:lnTo>
                  <a:pt x="59" y="0"/>
                </a:lnTo>
              </a:path>
            </a:pathLst>
          </a:custGeom>
          <a:solidFill>
            <a:srgbClr val="FFCC66"/>
          </a:solidFill>
          <a:ln w="0">
            <a:noFill/>
            <a:round/>
            <a:headEnd/>
            <a:tailEnd/>
          </a:ln>
        </p:spPr>
        <p:txBody>
          <a:bodyPr/>
          <a:lstStyle/>
          <a:p>
            <a:endParaRPr lang="it-IT"/>
          </a:p>
        </p:txBody>
      </p:sp>
      <p:sp>
        <p:nvSpPr>
          <p:cNvPr id="16025" name="Freeform 1061"/>
          <p:cNvSpPr>
            <a:spLocks noChangeAspect="1"/>
          </p:cNvSpPr>
          <p:nvPr/>
        </p:nvSpPr>
        <p:spPr bwMode="auto">
          <a:xfrm>
            <a:off x="2962275" y="2049463"/>
            <a:ext cx="63500" cy="36512"/>
          </a:xfrm>
          <a:custGeom>
            <a:avLst/>
            <a:gdLst>
              <a:gd name="T0" fmla="*/ 2147483647 w 38"/>
              <a:gd name="T1" fmla="*/ 2147483647 h 21"/>
              <a:gd name="T2" fmla="*/ 2147483647 w 38"/>
              <a:gd name="T3" fmla="*/ 2147483647 h 21"/>
              <a:gd name="T4" fmla="*/ 0 w 38"/>
              <a:gd name="T5" fmla="*/ 0 h 21"/>
              <a:gd name="T6" fmla="*/ 0 60000 65536"/>
              <a:gd name="T7" fmla="*/ 0 60000 65536"/>
              <a:gd name="T8" fmla="*/ 0 60000 65536"/>
              <a:gd name="T9" fmla="*/ 0 w 38"/>
              <a:gd name="T10" fmla="*/ 0 h 21"/>
              <a:gd name="T11" fmla="*/ 38 w 38"/>
              <a:gd name="T12" fmla="*/ 21 h 21"/>
            </a:gdLst>
            <a:ahLst/>
            <a:cxnLst>
              <a:cxn ang="T6">
                <a:pos x="T0" y="T1"/>
              </a:cxn>
              <a:cxn ang="T7">
                <a:pos x="T2" y="T3"/>
              </a:cxn>
              <a:cxn ang="T8">
                <a:pos x="T4" y="T5"/>
              </a:cxn>
            </a:cxnLst>
            <a:rect l="T9" t="T10" r="T11" b="T12"/>
            <a:pathLst>
              <a:path w="38" h="21">
                <a:moveTo>
                  <a:pt x="38" y="21"/>
                </a:moveTo>
                <a:lnTo>
                  <a:pt x="19" y="9"/>
                </a:lnTo>
                <a:lnTo>
                  <a:pt x="0" y="0"/>
                </a:lnTo>
              </a:path>
            </a:pathLst>
          </a:custGeom>
          <a:solidFill>
            <a:srgbClr val="FFCC66"/>
          </a:solidFill>
          <a:ln w="0">
            <a:noFill/>
            <a:round/>
            <a:headEnd/>
            <a:tailEnd/>
          </a:ln>
        </p:spPr>
        <p:txBody>
          <a:bodyPr/>
          <a:lstStyle/>
          <a:p>
            <a:endParaRPr lang="it-IT"/>
          </a:p>
        </p:txBody>
      </p:sp>
      <p:sp>
        <p:nvSpPr>
          <p:cNvPr id="16026" name="Freeform 1062"/>
          <p:cNvSpPr>
            <a:spLocks noChangeAspect="1"/>
          </p:cNvSpPr>
          <p:nvPr/>
        </p:nvSpPr>
        <p:spPr bwMode="auto">
          <a:xfrm>
            <a:off x="2962275" y="2049463"/>
            <a:ext cx="63500" cy="19050"/>
          </a:xfrm>
          <a:custGeom>
            <a:avLst/>
            <a:gdLst>
              <a:gd name="T0" fmla="*/ 0 w 38"/>
              <a:gd name="T1" fmla="*/ 0 h 11"/>
              <a:gd name="T2" fmla="*/ 2147483647 w 38"/>
              <a:gd name="T3" fmla="*/ 0 h 11"/>
              <a:gd name="T4" fmla="*/ 2147483647 w 38"/>
              <a:gd name="T5" fmla="*/ 2147483647 h 11"/>
              <a:gd name="T6" fmla="*/ 0 60000 65536"/>
              <a:gd name="T7" fmla="*/ 0 60000 65536"/>
              <a:gd name="T8" fmla="*/ 0 60000 65536"/>
              <a:gd name="T9" fmla="*/ 0 w 38"/>
              <a:gd name="T10" fmla="*/ 0 h 11"/>
              <a:gd name="T11" fmla="*/ 38 w 38"/>
              <a:gd name="T12" fmla="*/ 11 h 11"/>
            </a:gdLst>
            <a:ahLst/>
            <a:cxnLst>
              <a:cxn ang="T6">
                <a:pos x="T0" y="T1"/>
              </a:cxn>
              <a:cxn ang="T7">
                <a:pos x="T2" y="T3"/>
              </a:cxn>
              <a:cxn ang="T8">
                <a:pos x="T4" y="T5"/>
              </a:cxn>
            </a:cxnLst>
            <a:rect l="T9" t="T10" r="T11" b="T12"/>
            <a:pathLst>
              <a:path w="38" h="11">
                <a:moveTo>
                  <a:pt x="0" y="0"/>
                </a:moveTo>
                <a:lnTo>
                  <a:pt x="13" y="0"/>
                </a:lnTo>
                <a:lnTo>
                  <a:pt x="38" y="11"/>
                </a:lnTo>
              </a:path>
            </a:pathLst>
          </a:custGeom>
          <a:solidFill>
            <a:srgbClr val="FFCC66"/>
          </a:solidFill>
          <a:ln w="0">
            <a:noFill/>
            <a:round/>
            <a:headEnd/>
            <a:tailEnd/>
          </a:ln>
        </p:spPr>
        <p:txBody>
          <a:bodyPr/>
          <a:lstStyle/>
          <a:p>
            <a:endParaRPr lang="it-IT"/>
          </a:p>
        </p:txBody>
      </p:sp>
      <p:sp>
        <p:nvSpPr>
          <p:cNvPr id="16027" name="Freeform 1063"/>
          <p:cNvSpPr>
            <a:spLocks noChangeAspect="1"/>
          </p:cNvSpPr>
          <p:nvPr/>
        </p:nvSpPr>
        <p:spPr bwMode="auto">
          <a:xfrm>
            <a:off x="2984500" y="1993900"/>
            <a:ext cx="44450" cy="74613"/>
          </a:xfrm>
          <a:custGeom>
            <a:avLst/>
            <a:gdLst>
              <a:gd name="T0" fmla="*/ 2147483647 w 27"/>
              <a:gd name="T1" fmla="*/ 2147483647 h 44"/>
              <a:gd name="T2" fmla="*/ 2147483647 w 27"/>
              <a:gd name="T3" fmla="*/ 2147483647 h 44"/>
              <a:gd name="T4" fmla="*/ 2147483647 w 27"/>
              <a:gd name="T5" fmla="*/ 2147483647 h 44"/>
              <a:gd name="T6" fmla="*/ 2147483647 w 27"/>
              <a:gd name="T7" fmla="*/ 2147483647 h 44"/>
              <a:gd name="T8" fmla="*/ 2147483647 w 27"/>
              <a:gd name="T9" fmla="*/ 2147483647 h 44"/>
              <a:gd name="T10" fmla="*/ 2147483647 w 27"/>
              <a:gd name="T11" fmla="*/ 2147483647 h 44"/>
              <a:gd name="T12" fmla="*/ 2147483647 w 27"/>
              <a:gd name="T13" fmla="*/ 2147483647 h 44"/>
              <a:gd name="T14" fmla="*/ 2147483647 w 27"/>
              <a:gd name="T15" fmla="*/ 2147483647 h 44"/>
              <a:gd name="T16" fmla="*/ 0 w 27"/>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44"/>
              <a:gd name="T29" fmla="*/ 27 w 27"/>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44">
                <a:moveTo>
                  <a:pt x="25" y="44"/>
                </a:moveTo>
                <a:lnTo>
                  <a:pt x="27" y="37"/>
                </a:lnTo>
                <a:lnTo>
                  <a:pt x="25" y="27"/>
                </a:lnTo>
                <a:lnTo>
                  <a:pt x="20" y="27"/>
                </a:lnTo>
                <a:lnTo>
                  <a:pt x="16" y="25"/>
                </a:lnTo>
                <a:lnTo>
                  <a:pt x="12" y="21"/>
                </a:lnTo>
                <a:lnTo>
                  <a:pt x="10" y="17"/>
                </a:lnTo>
                <a:lnTo>
                  <a:pt x="6" y="10"/>
                </a:lnTo>
                <a:lnTo>
                  <a:pt x="0" y="0"/>
                </a:lnTo>
              </a:path>
            </a:pathLst>
          </a:custGeom>
          <a:solidFill>
            <a:srgbClr val="FFCC66"/>
          </a:solidFill>
          <a:ln w="0">
            <a:noFill/>
            <a:round/>
            <a:headEnd/>
            <a:tailEnd/>
          </a:ln>
        </p:spPr>
        <p:txBody>
          <a:bodyPr/>
          <a:lstStyle/>
          <a:p>
            <a:endParaRPr lang="it-IT"/>
          </a:p>
        </p:txBody>
      </p:sp>
      <p:sp>
        <p:nvSpPr>
          <p:cNvPr id="16028" name="Freeform 1064"/>
          <p:cNvSpPr>
            <a:spLocks noChangeAspect="1"/>
          </p:cNvSpPr>
          <p:nvPr/>
        </p:nvSpPr>
        <p:spPr bwMode="auto">
          <a:xfrm>
            <a:off x="2974975" y="1971675"/>
            <a:ext cx="9525" cy="11113"/>
          </a:xfrm>
          <a:custGeom>
            <a:avLst/>
            <a:gdLst>
              <a:gd name="T0" fmla="*/ 2147483647 w 5"/>
              <a:gd name="T1" fmla="*/ 2147483647 h 6"/>
              <a:gd name="T2" fmla="*/ 2147483647 w 5"/>
              <a:gd name="T3" fmla="*/ 2147483647 h 6"/>
              <a:gd name="T4" fmla="*/ 0 w 5"/>
              <a:gd name="T5" fmla="*/ 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6"/>
                </a:moveTo>
                <a:lnTo>
                  <a:pt x="3" y="4"/>
                </a:lnTo>
                <a:lnTo>
                  <a:pt x="0" y="0"/>
                </a:lnTo>
              </a:path>
            </a:pathLst>
          </a:custGeom>
          <a:solidFill>
            <a:srgbClr val="FFCC66"/>
          </a:solidFill>
          <a:ln w="0">
            <a:noFill/>
            <a:round/>
            <a:headEnd/>
            <a:tailEnd/>
          </a:ln>
        </p:spPr>
        <p:txBody>
          <a:bodyPr/>
          <a:lstStyle/>
          <a:p>
            <a:endParaRPr lang="it-IT"/>
          </a:p>
        </p:txBody>
      </p:sp>
      <p:sp>
        <p:nvSpPr>
          <p:cNvPr id="16029" name="Freeform 1066"/>
          <p:cNvSpPr>
            <a:spLocks noChangeAspect="1"/>
          </p:cNvSpPr>
          <p:nvPr/>
        </p:nvSpPr>
        <p:spPr bwMode="auto">
          <a:xfrm>
            <a:off x="2740025" y="1847850"/>
            <a:ext cx="3175" cy="3175"/>
          </a:xfrm>
          <a:custGeom>
            <a:avLst/>
            <a:gdLst>
              <a:gd name="T0" fmla="*/ 0 w 2"/>
              <a:gd name="T1" fmla="*/ 2147483647 h 2"/>
              <a:gd name="T2" fmla="*/ 0 w 2"/>
              <a:gd name="T3" fmla="*/ 2147483647 h 2"/>
              <a:gd name="T4" fmla="*/ 2147483647 w 2"/>
              <a:gd name="T5" fmla="*/ 0 h 2"/>
              <a:gd name="T6" fmla="*/ 2147483647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0" y="2"/>
                </a:lnTo>
                <a:lnTo>
                  <a:pt x="2" y="0"/>
                </a:lnTo>
              </a:path>
            </a:pathLst>
          </a:custGeom>
          <a:solidFill>
            <a:srgbClr val="FFCC66"/>
          </a:solidFill>
          <a:ln w="0">
            <a:noFill/>
            <a:round/>
            <a:headEnd/>
            <a:tailEnd/>
          </a:ln>
        </p:spPr>
        <p:txBody>
          <a:bodyPr/>
          <a:lstStyle/>
          <a:p>
            <a:endParaRPr lang="it-IT"/>
          </a:p>
        </p:txBody>
      </p:sp>
      <p:grpSp>
        <p:nvGrpSpPr>
          <p:cNvPr id="12" name="Group 1067"/>
          <p:cNvGrpSpPr>
            <a:grpSpLocks/>
          </p:cNvGrpSpPr>
          <p:nvPr/>
        </p:nvGrpSpPr>
        <p:grpSpPr bwMode="auto">
          <a:xfrm>
            <a:off x="3940175" y="3300413"/>
            <a:ext cx="3284538" cy="1871662"/>
            <a:chOff x="2482" y="2079"/>
            <a:chExt cx="2069" cy="1179"/>
          </a:xfrm>
        </p:grpSpPr>
        <p:sp>
          <p:nvSpPr>
            <p:cNvPr id="16979" name="Freeform 1068"/>
            <p:cNvSpPr>
              <a:spLocks noChangeAspect="1"/>
            </p:cNvSpPr>
            <p:nvPr/>
          </p:nvSpPr>
          <p:spPr bwMode="auto">
            <a:xfrm>
              <a:off x="3238" y="2333"/>
              <a:ext cx="113" cy="114"/>
            </a:xfrm>
            <a:custGeom>
              <a:avLst/>
              <a:gdLst>
                <a:gd name="T0" fmla="*/ 482 w 106"/>
                <a:gd name="T1" fmla="*/ 638 h 106"/>
                <a:gd name="T2" fmla="*/ 482 w 106"/>
                <a:gd name="T3" fmla="*/ 638 h 106"/>
                <a:gd name="T4" fmla="*/ 482 w 106"/>
                <a:gd name="T5" fmla="*/ 631 h 106"/>
                <a:gd name="T6" fmla="*/ 514 w 106"/>
                <a:gd name="T7" fmla="*/ 638 h 106"/>
                <a:gd name="T8" fmla="*/ 520 w 106"/>
                <a:gd name="T9" fmla="*/ 656 h 106"/>
                <a:gd name="T10" fmla="*/ 520 w 106"/>
                <a:gd name="T11" fmla="*/ 656 h 106"/>
                <a:gd name="T12" fmla="*/ 480 w 106"/>
                <a:gd name="T13" fmla="*/ 567 h 106"/>
                <a:gd name="T14" fmla="*/ 480 w 106"/>
                <a:gd name="T15" fmla="*/ 567 h 106"/>
                <a:gd name="T16" fmla="*/ 409 w 106"/>
                <a:gd name="T17" fmla="*/ 469 h 106"/>
                <a:gd name="T18" fmla="*/ 348 w 106"/>
                <a:gd name="T19" fmla="*/ 377 h 106"/>
                <a:gd name="T20" fmla="*/ 307 w 106"/>
                <a:gd name="T21" fmla="*/ 355 h 106"/>
                <a:gd name="T22" fmla="*/ 293 w 106"/>
                <a:gd name="T23" fmla="*/ 330 h 106"/>
                <a:gd name="T24" fmla="*/ 288 w 106"/>
                <a:gd name="T25" fmla="*/ 330 h 106"/>
                <a:gd name="T26" fmla="*/ 275 w 106"/>
                <a:gd name="T27" fmla="*/ 351 h 106"/>
                <a:gd name="T28" fmla="*/ 254 w 106"/>
                <a:gd name="T29" fmla="*/ 351 h 106"/>
                <a:gd name="T30" fmla="*/ 237 w 106"/>
                <a:gd name="T31" fmla="*/ 326 h 106"/>
                <a:gd name="T32" fmla="*/ 221 w 106"/>
                <a:gd name="T33" fmla="*/ 263 h 106"/>
                <a:gd name="T34" fmla="*/ 195 w 106"/>
                <a:gd name="T35" fmla="*/ 217 h 106"/>
                <a:gd name="T36" fmla="*/ 183 w 106"/>
                <a:gd name="T37" fmla="*/ 110 h 106"/>
                <a:gd name="T38" fmla="*/ 172 w 106"/>
                <a:gd name="T39" fmla="*/ 0 h 106"/>
                <a:gd name="T40" fmla="*/ 172 w 106"/>
                <a:gd name="T41" fmla="*/ 0 h 106"/>
                <a:gd name="T42" fmla="*/ 142 w 106"/>
                <a:gd name="T43" fmla="*/ 0 h 106"/>
                <a:gd name="T44" fmla="*/ 103 w 106"/>
                <a:gd name="T45" fmla="*/ 61 h 106"/>
                <a:gd name="T46" fmla="*/ 103 w 106"/>
                <a:gd name="T47" fmla="*/ 61 h 106"/>
                <a:gd name="T48" fmla="*/ 91 w 106"/>
                <a:gd name="T49" fmla="*/ 71 h 106"/>
                <a:gd name="T50" fmla="*/ 58 w 106"/>
                <a:gd name="T51" fmla="*/ 110 h 106"/>
                <a:gd name="T52" fmla="*/ 45 w 106"/>
                <a:gd name="T53" fmla="*/ 131 h 106"/>
                <a:gd name="T54" fmla="*/ 6 w 106"/>
                <a:gd name="T55" fmla="*/ 141 h 106"/>
                <a:gd name="T56" fmla="*/ 6 w 106"/>
                <a:gd name="T57" fmla="*/ 163 h 106"/>
                <a:gd name="T58" fmla="*/ 45 w 106"/>
                <a:gd name="T59" fmla="*/ 175 h 106"/>
                <a:gd name="T60" fmla="*/ 45 w 106"/>
                <a:gd name="T61" fmla="*/ 228 h 106"/>
                <a:gd name="T62" fmla="*/ 4 w 106"/>
                <a:gd name="T63" fmla="*/ 270 h 106"/>
                <a:gd name="T64" fmla="*/ 0 w 106"/>
                <a:gd name="T65" fmla="*/ 307 h 106"/>
                <a:gd name="T66" fmla="*/ 2 w 106"/>
                <a:gd name="T67" fmla="*/ 351 h 106"/>
                <a:gd name="T68" fmla="*/ 2 w 106"/>
                <a:gd name="T69" fmla="*/ 355 h 106"/>
                <a:gd name="T70" fmla="*/ 2 w 106"/>
                <a:gd name="T71" fmla="*/ 377 h 106"/>
                <a:gd name="T72" fmla="*/ 6 w 106"/>
                <a:gd name="T73" fmla="*/ 377 h 106"/>
                <a:gd name="T74" fmla="*/ 45 w 106"/>
                <a:gd name="T75" fmla="*/ 355 h 106"/>
                <a:gd name="T76" fmla="*/ 66 w 106"/>
                <a:gd name="T77" fmla="*/ 330 h 106"/>
                <a:gd name="T78" fmla="*/ 80 w 106"/>
                <a:gd name="T79" fmla="*/ 326 h 106"/>
                <a:gd name="T80" fmla="*/ 80 w 106"/>
                <a:gd name="T81" fmla="*/ 326 h 106"/>
                <a:gd name="T82" fmla="*/ 103 w 106"/>
                <a:gd name="T83" fmla="*/ 283 h 106"/>
                <a:gd name="T84" fmla="*/ 103 w 106"/>
                <a:gd name="T85" fmla="*/ 283 h 106"/>
                <a:gd name="T86" fmla="*/ 125 w 106"/>
                <a:gd name="T87" fmla="*/ 303 h 106"/>
                <a:gd name="T88" fmla="*/ 151 w 106"/>
                <a:gd name="T89" fmla="*/ 326 h 106"/>
                <a:gd name="T90" fmla="*/ 195 w 106"/>
                <a:gd name="T91" fmla="*/ 351 h 106"/>
                <a:gd name="T92" fmla="*/ 223 w 106"/>
                <a:gd name="T93" fmla="*/ 355 h 106"/>
                <a:gd name="T94" fmla="*/ 270 w 106"/>
                <a:gd name="T95" fmla="*/ 394 h 106"/>
                <a:gd name="T96" fmla="*/ 307 w 106"/>
                <a:gd name="T97" fmla="*/ 424 h 106"/>
                <a:gd name="T98" fmla="*/ 326 w 106"/>
                <a:gd name="T99" fmla="*/ 439 h 106"/>
                <a:gd name="T100" fmla="*/ 348 w 106"/>
                <a:gd name="T101" fmla="*/ 469 h 106"/>
                <a:gd name="T102" fmla="*/ 360 w 106"/>
                <a:gd name="T103" fmla="*/ 475 h 106"/>
                <a:gd name="T104" fmla="*/ 372 w 106"/>
                <a:gd name="T105" fmla="*/ 482 h 106"/>
                <a:gd name="T106" fmla="*/ 378 w 106"/>
                <a:gd name="T107" fmla="*/ 504 h 106"/>
                <a:gd name="T108" fmla="*/ 396 w 106"/>
                <a:gd name="T109" fmla="*/ 518 h 106"/>
                <a:gd name="T110" fmla="*/ 398 w 106"/>
                <a:gd name="T111" fmla="*/ 551 h 106"/>
                <a:gd name="T112" fmla="*/ 409 w 106"/>
                <a:gd name="T113" fmla="*/ 583 h 106"/>
                <a:gd name="T114" fmla="*/ 450 w 106"/>
                <a:gd name="T115" fmla="*/ 599 h 106"/>
                <a:gd name="T116" fmla="*/ 482 w 106"/>
                <a:gd name="T117" fmla="*/ 638 h 106"/>
                <a:gd name="T118" fmla="*/ 482 w 106"/>
                <a:gd name="T119" fmla="*/ 638 h 106"/>
                <a:gd name="T120" fmla="*/ 482 w 106"/>
                <a:gd name="T121" fmla="*/ 638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06"/>
                <a:gd name="T185" fmla="*/ 106 w 10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06">
                  <a:moveTo>
                    <a:pt x="98" y="104"/>
                  </a:moveTo>
                  <a:lnTo>
                    <a:pt x="98" y="104"/>
                  </a:lnTo>
                  <a:lnTo>
                    <a:pt x="98" y="102"/>
                  </a:lnTo>
                  <a:lnTo>
                    <a:pt x="104" y="104"/>
                  </a:lnTo>
                  <a:lnTo>
                    <a:pt x="106" y="106"/>
                  </a:lnTo>
                  <a:lnTo>
                    <a:pt x="96" y="92"/>
                  </a:lnTo>
                  <a:lnTo>
                    <a:pt x="83" y="75"/>
                  </a:lnTo>
                  <a:lnTo>
                    <a:pt x="69" y="60"/>
                  </a:lnTo>
                  <a:lnTo>
                    <a:pt x="62" y="58"/>
                  </a:lnTo>
                  <a:lnTo>
                    <a:pt x="60" y="54"/>
                  </a:lnTo>
                  <a:lnTo>
                    <a:pt x="58" y="54"/>
                  </a:lnTo>
                  <a:lnTo>
                    <a:pt x="56" y="56"/>
                  </a:lnTo>
                  <a:lnTo>
                    <a:pt x="52" y="56"/>
                  </a:lnTo>
                  <a:lnTo>
                    <a:pt x="48" y="52"/>
                  </a:lnTo>
                  <a:lnTo>
                    <a:pt x="44" y="43"/>
                  </a:lnTo>
                  <a:lnTo>
                    <a:pt x="39" y="35"/>
                  </a:lnTo>
                  <a:lnTo>
                    <a:pt x="37" y="18"/>
                  </a:lnTo>
                  <a:lnTo>
                    <a:pt x="35" y="0"/>
                  </a:lnTo>
                  <a:lnTo>
                    <a:pt x="29" y="0"/>
                  </a:lnTo>
                  <a:lnTo>
                    <a:pt x="21" y="10"/>
                  </a:lnTo>
                  <a:lnTo>
                    <a:pt x="19" y="12"/>
                  </a:lnTo>
                  <a:lnTo>
                    <a:pt x="12" y="18"/>
                  </a:lnTo>
                  <a:lnTo>
                    <a:pt x="8" y="21"/>
                  </a:lnTo>
                  <a:lnTo>
                    <a:pt x="6" y="23"/>
                  </a:lnTo>
                  <a:lnTo>
                    <a:pt x="6" y="27"/>
                  </a:lnTo>
                  <a:lnTo>
                    <a:pt x="8" y="29"/>
                  </a:lnTo>
                  <a:lnTo>
                    <a:pt x="8" y="37"/>
                  </a:lnTo>
                  <a:lnTo>
                    <a:pt x="4" y="44"/>
                  </a:lnTo>
                  <a:lnTo>
                    <a:pt x="0" y="50"/>
                  </a:lnTo>
                  <a:lnTo>
                    <a:pt x="2" y="56"/>
                  </a:lnTo>
                  <a:lnTo>
                    <a:pt x="2" y="58"/>
                  </a:lnTo>
                  <a:lnTo>
                    <a:pt x="2" y="60"/>
                  </a:lnTo>
                  <a:lnTo>
                    <a:pt x="6" y="60"/>
                  </a:lnTo>
                  <a:lnTo>
                    <a:pt x="8" y="58"/>
                  </a:lnTo>
                  <a:lnTo>
                    <a:pt x="14" y="54"/>
                  </a:lnTo>
                  <a:lnTo>
                    <a:pt x="17" y="52"/>
                  </a:lnTo>
                  <a:lnTo>
                    <a:pt x="21" y="46"/>
                  </a:lnTo>
                  <a:lnTo>
                    <a:pt x="25" y="48"/>
                  </a:lnTo>
                  <a:lnTo>
                    <a:pt x="31" y="52"/>
                  </a:lnTo>
                  <a:lnTo>
                    <a:pt x="39" y="56"/>
                  </a:lnTo>
                  <a:lnTo>
                    <a:pt x="46" y="58"/>
                  </a:lnTo>
                  <a:lnTo>
                    <a:pt x="54" y="64"/>
                  </a:lnTo>
                  <a:lnTo>
                    <a:pt x="62" y="69"/>
                  </a:lnTo>
                  <a:lnTo>
                    <a:pt x="65" y="71"/>
                  </a:lnTo>
                  <a:lnTo>
                    <a:pt x="69" y="75"/>
                  </a:lnTo>
                  <a:lnTo>
                    <a:pt x="73" y="77"/>
                  </a:lnTo>
                  <a:lnTo>
                    <a:pt x="75" y="79"/>
                  </a:lnTo>
                  <a:lnTo>
                    <a:pt x="77" y="81"/>
                  </a:lnTo>
                  <a:lnTo>
                    <a:pt x="79" y="85"/>
                  </a:lnTo>
                  <a:lnTo>
                    <a:pt x="81" y="90"/>
                  </a:lnTo>
                  <a:lnTo>
                    <a:pt x="83" y="94"/>
                  </a:lnTo>
                  <a:lnTo>
                    <a:pt x="90" y="98"/>
                  </a:lnTo>
                  <a:lnTo>
                    <a:pt x="98" y="104"/>
                  </a:lnTo>
                </a:path>
              </a:pathLst>
            </a:custGeom>
            <a:solidFill>
              <a:srgbClr val="FFCC66"/>
            </a:solidFill>
            <a:ln w="0">
              <a:solidFill>
                <a:srgbClr val="6600FF"/>
              </a:solidFill>
              <a:round/>
              <a:headEnd/>
              <a:tailEnd/>
            </a:ln>
          </p:spPr>
          <p:txBody>
            <a:bodyPr/>
            <a:lstStyle/>
            <a:p>
              <a:endParaRPr lang="it-IT"/>
            </a:p>
          </p:txBody>
        </p:sp>
        <p:sp>
          <p:nvSpPr>
            <p:cNvPr id="16980" name="Freeform 1069"/>
            <p:cNvSpPr>
              <a:spLocks noChangeAspect="1"/>
            </p:cNvSpPr>
            <p:nvPr/>
          </p:nvSpPr>
          <p:spPr bwMode="auto">
            <a:xfrm>
              <a:off x="2838" y="2481"/>
              <a:ext cx="236" cy="164"/>
            </a:xfrm>
            <a:custGeom>
              <a:avLst/>
              <a:gdLst>
                <a:gd name="T0" fmla="*/ 108 w 221"/>
                <a:gd name="T1" fmla="*/ 699 h 154"/>
                <a:gd name="T2" fmla="*/ 4 w 221"/>
                <a:gd name="T3" fmla="*/ 637 h 154"/>
                <a:gd name="T4" fmla="*/ 0 w 221"/>
                <a:gd name="T5" fmla="*/ 578 h 154"/>
                <a:gd name="T6" fmla="*/ 52 w 221"/>
                <a:gd name="T7" fmla="*/ 423 h 154"/>
                <a:gd name="T8" fmla="*/ 108 w 221"/>
                <a:gd name="T9" fmla="*/ 319 h 154"/>
                <a:gd name="T10" fmla="*/ 195 w 221"/>
                <a:gd name="T11" fmla="*/ 319 h 154"/>
                <a:gd name="T12" fmla="*/ 325 w 221"/>
                <a:gd name="T13" fmla="*/ 282 h 154"/>
                <a:gd name="T14" fmla="*/ 375 w 221"/>
                <a:gd name="T15" fmla="*/ 265 h 154"/>
                <a:gd name="T16" fmla="*/ 396 w 221"/>
                <a:gd name="T17" fmla="*/ 220 h 154"/>
                <a:gd name="T18" fmla="*/ 396 w 221"/>
                <a:gd name="T19" fmla="*/ 194 h 154"/>
                <a:gd name="T20" fmla="*/ 477 w 221"/>
                <a:gd name="T21" fmla="*/ 194 h 154"/>
                <a:gd name="T22" fmla="*/ 522 w 221"/>
                <a:gd name="T23" fmla="*/ 171 h 154"/>
                <a:gd name="T24" fmla="*/ 593 w 221"/>
                <a:gd name="T25" fmla="*/ 111 h 154"/>
                <a:gd name="T26" fmla="*/ 643 w 221"/>
                <a:gd name="T27" fmla="*/ 43 h 154"/>
                <a:gd name="T28" fmla="*/ 678 w 221"/>
                <a:gd name="T29" fmla="*/ 2 h 154"/>
                <a:gd name="T30" fmla="*/ 734 w 221"/>
                <a:gd name="T31" fmla="*/ 0 h 154"/>
                <a:gd name="T32" fmla="*/ 750 w 221"/>
                <a:gd name="T33" fmla="*/ 2 h 154"/>
                <a:gd name="T34" fmla="*/ 784 w 221"/>
                <a:gd name="T35" fmla="*/ 55 h 154"/>
                <a:gd name="T36" fmla="*/ 844 w 221"/>
                <a:gd name="T37" fmla="*/ 171 h 154"/>
                <a:gd name="T38" fmla="*/ 874 w 221"/>
                <a:gd name="T39" fmla="*/ 239 h 154"/>
                <a:gd name="T40" fmla="*/ 917 w 221"/>
                <a:gd name="T41" fmla="*/ 272 h 154"/>
                <a:gd name="T42" fmla="*/ 962 w 221"/>
                <a:gd name="T43" fmla="*/ 319 h 154"/>
                <a:gd name="T44" fmla="*/ 1001 w 221"/>
                <a:gd name="T45" fmla="*/ 379 h 154"/>
                <a:gd name="T46" fmla="*/ 1097 w 221"/>
                <a:gd name="T47" fmla="*/ 464 h 154"/>
                <a:gd name="T48" fmla="*/ 1142 w 221"/>
                <a:gd name="T49" fmla="*/ 512 h 154"/>
                <a:gd name="T50" fmla="*/ 1136 w 221"/>
                <a:gd name="T51" fmla="*/ 546 h 154"/>
                <a:gd name="T52" fmla="*/ 1089 w 221"/>
                <a:gd name="T53" fmla="*/ 546 h 154"/>
                <a:gd name="T54" fmla="*/ 1048 w 221"/>
                <a:gd name="T55" fmla="*/ 543 h 154"/>
                <a:gd name="T56" fmla="*/ 1041 w 221"/>
                <a:gd name="T57" fmla="*/ 512 h 154"/>
                <a:gd name="T58" fmla="*/ 996 w 221"/>
                <a:gd name="T59" fmla="*/ 512 h 154"/>
                <a:gd name="T60" fmla="*/ 976 w 221"/>
                <a:gd name="T61" fmla="*/ 546 h 154"/>
                <a:gd name="T62" fmla="*/ 861 w 221"/>
                <a:gd name="T63" fmla="*/ 560 h 154"/>
                <a:gd name="T64" fmla="*/ 813 w 221"/>
                <a:gd name="T65" fmla="*/ 560 h 154"/>
                <a:gd name="T66" fmla="*/ 771 w 221"/>
                <a:gd name="T67" fmla="*/ 593 h 154"/>
                <a:gd name="T68" fmla="*/ 734 w 221"/>
                <a:gd name="T69" fmla="*/ 619 h 154"/>
                <a:gd name="T70" fmla="*/ 643 w 221"/>
                <a:gd name="T71" fmla="*/ 632 h 154"/>
                <a:gd name="T72" fmla="*/ 483 w 221"/>
                <a:gd name="T73" fmla="*/ 546 h 154"/>
                <a:gd name="T74" fmla="*/ 434 w 221"/>
                <a:gd name="T75" fmla="*/ 562 h 154"/>
                <a:gd name="T76" fmla="*/ 396 w 221"/>
                <a:gd name="T77" fmla="*/ 593 h 154"/>
                <a:gd name="T78" fmla="*/ 347 w 221"/>
                <a:gd name="T79" fmla="*/ 678 h 154"/>
                <a:gd name="T80" fmla="*/ 225 w 221"/>
                <a:gd name="T81" fmla="*/ 699 h 154"/>
                <a:gd name="T82" fmla="*/ 183 w 221"/>
                <a:gd name="T83" fmla="*/ 747 h 154"/>
                <a:gd name="T84" fmla="*/ 183 w 221"/>
                <a:gd name="T85" fmla="*/ 747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154"/>
                <a:gd name="T131" fmla="*/ 221 w 221"/>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154">
                  <a:moveTo>
                    <a:pt x="35" y="154"/>
                  </a:moveTo>
                  <a:lnTo>
                    <a:pt x="21" y="144"/>
                  </a:lnTo>
                  <a:lnTo>
                    <a:pt x="8" y="139"/>
                  </a:lnTo>
                  <a:lnTo>
                    <a:pt x="4" y="133"/>
                  </a:lnTo>
                  <a:lnTo>
                    <a:pt x="2" y="125"/>
                  </a:lnTo>
                  <a:lnTo>
                    <a:pt x="0" y="119"/>
                  </a:lnTo>
                  <a:lnTo>
                    <a:pt x="0" y="114"/>
                  </a:lnTo>
                  <a:lnTo>
                    <a:pt x="10" y="87"/>
                  </a:lnTo>
                  <a:lnTo>
                    <a:pt x="21" y="66"/>
                  </a:lnTo>
                  <a:lnTo>
                    <a:pt x="37" y="66"/>
                  </a:lnTo>
                  <a:lnTo>
                    <a:pt x="50" y="60"/>
                  </a:lnTo>
                  <a:lnTo>
                    <a:pt x="63" y="58"/>
                  </a:lnTo>
                  <a:lnTo>
                    <a:pt x="69" y="56"/>
                  </a:lnTo>
                  <a:lnTo>
                    <a:pt x="73" y="54"/>
                  </a:lnTo>
                  <a:lnTo>
                    <a:pt x="75" y="50"/>
                  </a:lnTo>
                  <a:lnTo>
                    <a:pt x="77" y="45"/>
                  </a:lnTo>
                  <a:lnTo>
                    <a:pt x="77" y="41"/>
                  </a:lnTo>
                  <a:lnTo>
                    <a:pt x="77" y="39"/>
                  </a:lnTo>
                  <a:lnTo>
                    <a:pt x="84" y="39"/>
                  </a:lnTo>
                  <a:lnTo>
                    <a:pt x="92" y="39"/>
                  </a:lnTo>
                  <a:lnTo>
                    <a:pt x="98" y="37"/>
                  </a:lnTo>
                  <a:lnTo>
                    <a:pt x="102" y="35"/>
                  </a:lnTo>
                  <a:lnTo>
                    <a:pt x="109" y="29"/>
                  </a:lnTo>
                  <a:lnTo>
                    <a:pt x="115" y="23"/>
                  </a:lnTo>
                  <a:lnTo>
                    <a:pt x="119" y="16"/>
                  </a:lnTo>
                  <a:lnTo>
                    <a:pt x="125" y="8"/>
                  </a:lnTo>
                  <a:lnTo>
                    <a:pt x="129" y="4"/>
                  </a:lnTo>
                  <a:lnTo>
                    <a:pt x="132" y="2"/>
                  </a:lnTo>
                  <a:lnTo>
                    <a:pt x="136" y="2"/>
                  </a:lnTo>
                  <a:lnTo>
                    <a:pt x="142" y="0"/>
                  </a:lnTo>
                  <a:lnTo>
                    <a:pt x="144" y="2"/>
                  </a:lnTo>
                  <a:lnTo>
                    <a:pt x="152" y="12"/>
                  </a:lnTo>
                  <a:lnTo>
                    <a:pt x="159" y="22"/>
                  </a:lnTo>
                  <a:lnTo>
                    <a:pt x="163" y="35"/>
                  </a:lnTo>
                  <a:lnTo>
                    <a:pt x="167" y="46"/>
                  </a:lnTo>
                  <a:lnTo>
                    <a:pt x="169" y="50"/>
                  </a:lnTo>
                  <a:lnTo>
                    <a:pt x="173" y="54"/>
                  </a:lnTo>
                  <a:lnTo>
                    <a:pt x="177" y="56"/>
                  </a:lnTo>
                  <a:lnTo>
                    <a:pt x="184" y="56"/>
                  </a:lnTo>
                  <a:lnTo>
                    <a:pt x="186" y="66"/>
                  </a:lnTo>
                  <a:lnTo>
                    <a:pt x="188" y="71"/>
                  </a:lnTo>
                  <a:lnTo>
                    <a:pt x="194" y="79"/>
                  </a:lnTo>
                  <a:lnTo>
                    <a:pt x="200" y="87"/>
                  </a:lnTo>
                  <a:lnTo>
                    <a:pt x="213" y="96"/>
                  </a:lnTo>
                  <a:lnTo>
                    <a:pt x="221" y="106"/>
                  </a:lnTo>
                  <a:lnTo>
                    <a:pt x="219" y="114"/>
                  </a:lnTo>
                  <a:lnTo>
                    <a:pt x="215" y="114"/>
                  </a:lnTo>
                  <a:lnTo>
                    <a:pt x="211" y="114"/>
                  </a:lnTo>
                  <a:lnTo>
                    <a:pt x="207" y="114"/>
                  </a:lnTo>
                  <a:lnTo>
                    <a:pt x="203" y="112"/>
                  </a:lnTo>
                  <a:lnTo>
                    <a:pt x="202" y="110"/>
                  </a:lnTo>
                  <a:lnTo>
                    <a:pt x="200" y="106"/>
                  </a:lnTo>
                  <a:lnTo>
                    <a:pt x="196" y="106"/>
                  </a:lnTo>
                  <a:lnTo>
                    <a:pt x="192" y="106"/>
                  </a:lnTo>
                  <a:lnTo>
                    <a:pt x="190" y="112"/>
                  </a:lnTo>
                  <a:lnTo>
                    <a:pt x="188" y="114"/>
                  </a:lnTo>
                  <a:lnTo>
                    <a:pt x="178" y="116"/>
                  </a:lnTo>
                  <a:lnTo>
                    <a:pt x="167" y="116"/>
                  </a:lnTo>
                  <a:lnTo>
                    <a:pt x="163" y="116"/>
                  </a:lnTo>
                  <a:lnTo>
                    <a:pt x="157" y="116"/>
                  </a:lnTo>
                  <a:lnTo>
                    <a:pt x="154" y="119"/>
                  </a:lnTo>
                  <a:lnTo>
                    <a:pt x="150" y="123"/>
                  </a:lnTo>
                  <a:lnTo>
                    <a:pt x="146" y="127"/>
                  </a:lnTo>
                  <a:lnTo>
                    <a:pt x="142" y="129"/>
                  </a:lnTo>
                  <a:lnTo>
                    <a:pt x="134" y="129"/>
                  </a:lnTo>
                  <a:lnTo>
                    <a:pt x="125" y="131"/>
                  </a:lnTo>
                  <a:lnTo>
                    <a:pt x="109" y="123"/>
                  </a:lnTo>
                  <a:lnTo>
                    <a:pt x="94" y="114"/>
                  </a:lnTo>
                  <a:lnTo>
                    <a:pt x="88" y="116"/>
                  </a:lnTo>
                  <a:lnTo>
                    <a:pt x="84" y="117"/>
                  </a:lnTo>
                  <a:lnTo>
                    <a:pt x="81" y="119"/>
                  </a:lnTo>
                  <a:lnTo>
                    <a:pt x="77" y="123"/>
                  </a:lnTo>
                  <a:lnTo>
                    <a:pt x="71" y="133"/>
                  </a:lnTo>
                  <a:lnTo>
                    <a:pt x="67" y="142"/>
                  </a:lnTo>
                  <a:lnTo>
                    <a:pt x="52" y="142"/>
                  </a:lnTo>
                  <a:lnTo>
                    <a:pt x="44" y="144"/>
                  </a:lnTo>
                  <a:lnTo>
                    <a:pt x="38" y="146"/>
                  </a:lnTo>
                  <a:lnTo>
                    <a:pt x="35" y="154"/>
                  </a:lnTo>
                </a:path>
              </a:pathLst>
            </a:custGeom>
            <a:solidFill>
              <a:srgbClr val="FFCC66"/>
            </a:solidFill>
            <a:ln w="0">
              <a:solidFill>
                <a:srgbClr val="6600FF"/>
              </a:solidFill>
              <a:round/>
              <a:headEnd/>
              <a:tailEnd/>
            </a:ln>
          </p:spPr>
          <p:txBody>
            <a:bodyPr/>
            <a:lstStyle/>
            <a:p>
              <a:endParaRPr lang="it-IT"/>
            </a:p>
          </p:txBody>
        </p:sp>
        <p:sp>
          <p:nvSpPr>
            <p:cNvPr id="16981" name="Freeform 1070"/>
            <p:cNvSpPr>
              <a:spLocks noChangeAspect="1"/>
            </p:cNvSpPr>
            <p:nvPr/>
          </p:nvSpPr>
          <p:spPr bwMode="auto">
            <a:xfrm>
              <a:off x="3123" y="2920"/>
              <a:ext cx="188" cy="338"/>
            </a:xfrm>
            <a:custGeom>
              <a:avLst/>
              <a:gdLst>
                <a:gd name="T0" fmla="*/ 2 w 176"/>
                <a:gd name="T1" fmla="*/ 452 h 317"/>
                <a:gd name="T2" fmla="*/ 0 w 176"/>
                <a:gd name="T3" fmla="*/ 404 h 317"/>
                <a:gd name="T4" fmla="*/ 2 w 176"/>
                <a:gd name="T5" fmla="*/ 398 h 317"/>
                <a:gd name="T6" fmla="*/ 270 w 176"/>
                <a:gd name="T7" fmla="*/ 348 h 317"/>
                <a:gd name="T8" fmla="*/ 340 w 176"/>
                <a:gd name="T9" fmla="*/ 379 h 317"/>
                <a:gd name="T10" fmla="*/ 375 w 176"/>
                <a:gd name="T11" fmla="*/ 396 h 317"/>
                <a:gd name="T12" fmla="*/ 395 w 176"/>
                <a:gd name="T13" fmla="*/ 424 h 317"/>
                <a:gd name="T14" fmla="*/ 363 w 176"/>
                <a:gd name="T15" fmla="*/ 522 h 317"/>
                <a:gd name="T16" fmla="*/ 395 w 176"/>
                <a:gd name="T17" fmla="*/ 583 h 317"/>
                <a:gd name="T18" fmla="*/ 450 w 176"/>
                <a:gd name="T19" fmla="*/ 622 h 317"/>
                <a:gd name="T20" fmla="*/ 450 w 176"/>
                <a:gd name="T21" fmla="*/ 548 h 317"/>
                <a:gd name="T22" fmla="*/ 514 w 176"/>
                <a:gd name="T23" fmla="*/ 522 h 317"/>
                <a:gd name="T24" fmla="*/ 515 w 176"/>
                <a:gd name="T25" fmla="*/ 469 h 317"/>
                <a:gd name="T26" fmla="*/ 481 w 176"/>
                <a:gd name="T27" fmla="*/ 326 h 317"/>
                <a:gd name="T28" fmla="*/ 375 w 176"/>
                <a:gd name="T29" fmla="*/ 196 h 317"/>
                <a:gd name="T30" fmla="*/ 425 w 176"/>
                <a:gd name="T31" fmla="*/ 80 h 317"/>
                <a:gd name="T32" fmla="*/ 565 w 176"/>
                <a:gd name="T33" fmla="*/ 70 h 317"/>
                <a:gd name="T34" fmla="*/ 660 w 176"/>
                <a:gd name="T35" fmla="*/ 103 h 317"/>
                <a:gd name="T36" fmla="*/ 800 w 176"/>
                <a:gd name="T37" fmla="*/ 58 h 317"/>
                <a:gd name="T38" fmla="*/ 918 w 176"/>
                <a:gd name="T39" fmla="*/ 0 h 317"/>
                <a:gd name="T40" fmla="*/ 918 w 176"/>
                <a:gd name="T41" fmla="*/ 62 h 317"/>
                <a:gd name="T42" fmla="*/ 918 w 176"/>
                <a:gd name="T43" fmla="*/ 223 h 317"/>
                <a:gd name="T44" fmla="*/ 918 w 176"/>
                <a:gd name="T45" fmla="*/ 363 h 317"/>
                <a:gd name="T46" fmla="*/ 878 w 176"/>
                <a:gd name="T47" fmla="*/ 482 h 317"/>
                <a:gd name="T48" fmla="*/ 813 w 176"/>
                <a:gd name="T49" fmla="*/ 583 h 317"/>
                <a:gd name="T50" fmla="*/ 689 w 176"/>
                <a:gd name="T51" fmla="*/ 646 h 317"/>
                <a:gd name="T52" fmla="*/ 584 w 176"/>
                <a:gd name="T53" fmla="*/ 675 h 317"/>
                <a:gd name="T54" fmla="*/ 521 w 176"/>
                <a:gd name="T55" fmla="*/ 755 h 317"/>
                <a:gd name="T56" fmla="*/ 450 w 176"/>
                <a:gd name="T57" fmla="*/ 811 h 317"/>
                <a:gd name="T58" fmla="*/ 375 w 176"/>
                <a:gd name="T59" fmla="*/ 866 h 317"/>
                <a:gd name="T60" fmla="*/ 349 w 176"/>
                <a:gd name="T61" fmla="*/ 965 h 317"/>
                <a:gd name="T62" fmla="*/ 401 w 176"/>
                <a:gd name="T63" fmla="*/ 1037 h 317"/>
                <a:gd name="T64" fmla="*/ 375 w 176"/>
                <a:gd name="T65" fmla="*/ 1097 h 317"/>
                <a:gd name="T66" fmla="*/ 419 w 176"/>
                <a:gd name="T67" fmla="*/ 1184 h 317"/>
                <a:gd name="T68" fmla="*/ 419 w 176"/>
                <a:gd name="T69" fmla="*/ 1260 h 317"/>
                <a:gd name="T70" fmla="*/ 363 w 176"/>
                <a:gd name="T71" fmla="*/ 1340 h 317"/>
                <a:gd name="T72" fmla="*/ 270 w 176"/>
                <a:gd name="T73" fmla="*/ 1401 h 317"/>
                <a:gd name="T74" fmla="*/ 174 w 176"/>
                <a:gd name="T75" fmla="*/ 1410 h 317"/>
                <a:gd name="T76" fmla="*/ 150 w 176"/>
                <a:gd name="T77" fmla="*/ 1427 h 317"/>
                <a:gd name="T78" fmla="*/ 140 w 176"/>
                <a:gd name="T79" fmla="*/ 1445 h 317"/>
                <a:gd name="T80" fmla="*/ 153 w 176"/>
                <a:gd name="T81" fmla="*/ 1503 h 317"/>
                <a:gd name="T82" fmla="*/ 150 w 176"/>
                <a:gd name="T83" fmla="*/ 1568 h 317"/>
                <a:gd name="T84" fmla="*/ 131 w 176"/>
                <a:gd name="T85" fmla="*/ 1568 h 317"/>
                <a:gd name="T86" fmla="*/ 123 w 176"/>
                <a:gd name="T87" fmla="*/ 1566 h 317"/>
                <a:gd name="T88" fmla="*/ 123 w 176"/>
                <a:gd name="T89" fmla="*/ 1293 h 317"/>
                <a:gd name="T90" fmla="*/ 57 w 176"/>
                <a:gd name="T91" fmla="*/ 1118 h 317"/>
                <a:gd name="T92" fmla="*/ 153 w 176"/>
                <a:gd name="T93" fmla="*/ 1048 h 317"/>
                <a:gd name="T94" fmla="*/ 163 w 176"/>
                <a:gd name="T95" fmla="*/ 973 h 317"/>
                <a:gd name="T96" fmla="*/ 228 w 176"/>
                <a:gd name="T97" fmla="*/ 913 h 317"/>
                <a:gd name="T98" fmla="*/ 270 w 176"/>
                <a:gd name="T99" fmla="*/ 826 h 317"/>
                <a:gd name="T100" fmla="*/ 237 w 176"/>
                <a:gd name="T101" fmla="*/ 581 h 317"/>
                <a:gd name="T102" fmla="*/ 123 w 176"/>
                <a:gd name="T103" fmla="*/ 533 h 317"/>
                <a:gd name="T104" fmla="*/ 4 w 176"/>
                <a:gd name="T105" fmla="*/ 482 h 317"/>
                <a:gd name="T106" fmla="*/ 4 w 176"/>
                <a:gd name="T107" fmla="*/ 482 h 3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317"/>
                <a:gd name="T164" fmla="*/ 176 w 176"/>
                <a:gd name="T165" fmla="*/ 317 h 3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317">
                  <a:moveTo>
                    <a:pt x="4" y="98"/>
                  </a:moveTo>
                  <a:lnTo>
                    <a:pt x="2" y="92"/>
                  </a:lnTo>
                  <a:lnTo>
                    <a:pt x="0" y="88"/>
                  </a:lnTo>
                  <a:lnTo>
                    <a:pt x="0" y="82"/>
                  </a:lnTo>
                  <a:lnTo>
                    <a:pt x="2" y="81"/>
                  </a:lnTo>
                  <a:lnTo>
                    <a:pt x="52" y="69"/>
                  </a:lnTo>
                  <a:lnTo>
                    <a:pt x="57" y="75"/>
                  </a:lnTo>
                  <a:lnTo>
                    <a:pt x="65" y="77"/>
                  </a:lnTo>
                  <a:lnTo>
                    <a:pt x="69" y="77"/>
                  </a:lnTo>
                  <a:lnTo>
                    <a:pt x="73" y="79"/>
                  </a:lnTo>
                  <a:lnTo>
                    <a:pt x="75" y="82"/>
                  </a:lnTo>
                  <a:lnTo>
                    <a:pt x="76" y="86"/>
                  </a:lnTo>
                  <a:lnTo>
                    <a:pt x="73" y="96"/>
                  </a:lnTo>
                  <a:lnTo>
                    <a:pt x="69" y="106"/>
                  </a:lnTo>
                  <a:lnTo>
                    <a:pt x="71" y="111"/>
                  </a:lnTo>
                  <a:lnTo>
                    <a:pt x="76" y="117"/>
                  </a:lnTo>
                  <a:lnTo>
                    <a:pt x="82" y="121"/>
                  </a:lnTo>
                  <a:lnTo>
                    <a:pt x="86" y="125"/>
                  </a:lnTo>
                  <a:lnTo>
                    <a:pt x="86" y="117"/>
                  </a:lnTo>
                  <a:lnTo>
                    <a:pt x="86" y="111"/>
                  </a:lnTo>
                  <a:lnTo>
                    <a:pt x="92" y="109"/>
                  </a:lnTo>
                  <a:lnTo>
                    <a:pt x="98" y="106"/>
                  </a:lnTo>
                  <a:lnTo>
                    <a:pt x="99" y="102"/>
                  </a:lnTo>
                  <a:lnTo>
                    <a:pt x="99" y="94"/>
                  </a:lnTo>
                  <a:lnTo>
                    <a:pt x="96" y="81"/>
                  </a:lnTo>
                  <a:lnTo>
                    <a:pt x="92" y="65"/>
                  </a:lnTo>
                  <a:lnTo>
                    <a:pt x="82" y="56"/>
                  </a:lnTo>
                  <a:lnTo>
                    <a:pt x="73" y="40"/>
                  </a:lnTo>
                  <a:lnTo>
                    <a:pt x="76" y="29"/>
                  </a:lnTo>
                  <a:lnTo>
                    <a:pt x="82" y="17"/>
                  </a:lnTo>
                  <a:lnTo>
                    <a:pt x="96" y="17"/>
                  </a:lnTo>
                  <a:lnTo>
                    <a:pt x="109" y="15"/>
                  </a:lnTo>
                  <a:lnTo>
                    <a:pt x="119" y="17"/>
                  </a:lnTo>
                  <a:lnTo>
                    <a:pt x="126" y="21"/>
                  </a:lnTo>
                  <a:lnTo>
                    <a:pt x="138" y="17"/>
                  </a:lnTo>
                  <a:lnTo>
                    <a:pt x="153" y="12"/>
                  </a:lnTo>
                  <a:lnTo>
                    <a:pt x="169" y="4"/>
                  </a:lnTo>
                  <a:lnTo>
                    <a:pt x="176" y="0"/>
                  </a:lnTo>
                  <a:lnTo>
                    <a:pt x="176" y="8"/>
                  </a:lnTo>
                  <a:lnTo>
                    <a:pt x="176" y="13"/>
                  </a:lnTo>
                  <a:lnTo>
                    <a:pt x="176" y="33"/>
                  </a:lnTo>
                  <a:lnTo>
                    <a:pt x="176" y="46"/>
                  </a:lnTo>
                  <a:lnTo>
                    <a:pt x="176" y="59"/>
                  </a:lnTo>
                  <a:lnTo>
                    <a:pt x="176" y="73"/>
                  </a:lnTo>
                  <a:lnTo>
                    <a:pt x="174" y="86"/>
                  </a:lnTo>
                  <a:lnTo>
                    <a:pt x="170" y="98"/>
                  </a:lnTo>
                  <a:lnTo>
                    <a:pt x="163" y="107"/>
                  </a:lnTo>
                  <a:lnTo>
                    <a:pt x="155" y="117"/>
                  </a:lnTo>
                  <a:lnTo>
                    <a:pt x="144" y="125"/>
                  </a:lnTo>
                  <a:lnTo>
                    <a:pt x="132" y="130"/>
                  </a:lnTo>
                  <a:lnTo>
                    <a:pt x="123" y="134"/>
                  </a:lnTo>
                  <a:lnTo>
                    <a:pt x="111" y="136"/>
                  </a:lnTo>
                  <a:lnTo>
                    <a:pt x="107" y="144"/>
                  </a:lnTo>
                  <a:lnTo>
                    <a:pt x="101" y="152"/>
                  </a:lnTo>
                  <a:lnTo>
                    <a:pt x="94" y="157"/>
                  </a:lnTo>
                  <a:lnTo>
                    <a:pt x="86" y="163"/>
                  </a:lnTo>
                  <a:lnTo>
                    <a:pt x="80" y="169"/>
                  </a:lnTo>
                  <a:lnTo>
                    <a:pt x="73" y="175"/>
                  </a:lnTo>
                  <a:lnTo>
                    <a:pt x="69" y="182"/>
                  </a:lnTo>
                  <a:lnTo>
                    <a:pt x="67" y="192"/>
                  </a:lnTo>
                  <a:lnTo>
                    <a:pt x="71" y="200"/>
                  </a:lnTo>
                  <a:lnTo>
                    <a:pt x="78" y="207"/>
                  </a:lnTo>
                  <a:lnTo>
                    <a:pt x="76" y="213"/>
                  </a:lnTo>
                  <a:lnTo>
                    <a:pt x="73" y="219"/>
                  </a:lnTo>
                  <a:lnTo>
                    <a:pt x="76" y="228"/>
                  </a:lnTo>
                  <a:lnTo>
                    <a:pt x="80" y="238"/>
                  </a:lnTo>
                  <a:lnTo>
                    <a:pt x="80" y="247"/>
                  </a:lnTo>
                  <a:lnTo>
                    <a:pt x="80" y="253"/>
                  </a:lnTo>
                  <a:lnTo>
                    <a:pt x="76" y="259"/>
                  </a:lnTo>
                  <a:lnTo>
                    <a:pt x="69" y="269"/>
                  </a:lnTo>
                  <a:lnTo>
                    <a:pt x="59" y="278"/>
                  </a:lnTo>
                  <a:lnTo>
                    <a:pt x="52" y="282"/>
                  </a:lnTo>
                  <a:lnTo>
                    <a:pt x="42" y="284"/>
                  </a:lnTo>
                  <a:lnTo>
                    <a:pt x="34" y="284"/>
                  </a:lnTo>
                  <a:lnTo>
                    <a:pt x="30" y="286"/>
                  </a:lnTo>
                  <a:lnTo>
                    <a:pt x="29" y="286"/>
                  </a:lnTo>
                  <a:lnTo>
                    <a:pt x="27" y="290"/>
                  </a:lnTo>
                  <a:lnTo>
                    <a:pt x="27" y="292"/>
                  </a:lnTo>
                  <a:lnTo>
                    <a:pt x="27" y="299"/>
                  </a:lnTo>
                  <a:lnTo>
                    <a:pt x="30" y="303"/>
                  </a:lnTo>
                  <a:lnTo>
                    <a:pt x="29" y="317"/>
                  </a:lnTo>
                  <a:lnTo>
                    <a:pt x="25" y="317"/>
                  </a:lnTo>
                  <a:lnTo>
                    <a:pt x="23" y="315"/>
                  </a:lnTo>
                  <a:lnTo>
                    <a:pt x="23" y="261"/>
                  </a:lnTo>
                  <a:lnTo>
                    <a:pt x="17" y="244"/>
                  </a:lnTo>
                  <a:lnTo>
                    <a:pt x="11" y="226"/>
                  </a:lnTo>
                  <a:lnTo>
                    <a:pt x="21" y="221"/>
                  </a:lnTo>
                  <a:lnTo>
                    <a:pt x="30" y="211"/>
                  </a:lnTo>
                  <a:lnTo>
                    <a:pt x="30" y="203"/>
                  </a:lnTo>
                  <a:lnTo>
                    <a:pt x="32" y="194"/>
                  </a:lnTo>
                  <a:lnTo>
                    <a:pt x="36" y="190"/>
                  </a:lnTo>
                  <a:lnTo>
                    <a:pt x="44" y="182"/>
                  </a:lnTo>
                  <a:lnTo>
                    <a:pt x="48" y="175"/>
                  </a:lnTo>
                  <a:lnTo>
                    <a:pt x="52" y="167"/>
                  </a:lnTo>
                  <a:lnTo>
                    <a:pt x="50" y="142"/>
                  </a:lnTo>
                  <a:lnTo>
                    <a:pt x="46" y="115"/>
                  </a:lnTo>
                  <a:lnTo>
                    <a:pt x="34" y="113"/>
                  </a:lnTo>
                  <a:lnTo>
                    <a:pt x="23" y="107"/>
                  </a:lnTo>
                  <a:lnTo>
                    <a:pt x="11" y="104"/>
                  </a:lnTo>
                  <a:lnTo>
                    <a:pt x="4" y="98"/>
                  </a:lnTo>
                </a:path>
              </a:pathLst>
            </a:custGeom>
            <a:solidFill>
              <a:srgbClr val="FFCC66"/>
            </a:solidFill>
            <a:ln w="0">
              <a:solidFill>
                <a:srgbClr val="6600FF"/>
              </a:solidFill>
              <a:round/>
              <a:headEnd/>
              <a:tailEnd/>
            </a:ln>
          </p:spPr>
          <p:txBody>
            <a:bodyPr/>
            <a:lstStyle/>
            <a:p>
              <a:endParaRPr lang="it-IT"/>
            </a:p>
          </p:txBody>
        </p:sp>
        <p:sp>
          <p:nvSpPr>
            <p:cNvPr id="16982" name="Freeform 1071"/>
            <p:cNvSpPr>
              <a:spLocks noChangeAspect="1"/>
            </p:cNvSpPr>
            <p:nvPr/>
          </p:nvSpPr>
          <p:spPr bwMode="auto">
            <a:xfrm>
              <a:off x="2482" y="2395"/>
              <a:ext cx="129" cy="109"/>
            </a:xfrm>
            <a:custGeom>
              <a:avLst/>
              <a:gdLst>
                <a:gd name="T0" fmla="*/ 0 w 121"/>
                <a:gd name="T1" fmla="*/ 479 h 102"/>
                <a:gd name="T2" fmla="*/ 6 w 121"/>
                <a:gd name="T3" fmla="*/ 387 h 102"/>
                <a:gd name="T4" fmla="*/ 45 w 121"/>
                <a:gd name="T5" fmla="*/ 300 h 102"/>
                <a:gd name="T6" fmla="*/ 58 w 121"/>
                <a:gd name="T7" fmla="*/ 278 h 102"/>
                <a:gd name="T8" fmla="*/ 91 w 121"/>
                <a:gd name="T9" fmla="*/ 252 h 102"/>
                <a:gd name="T10" fmla="*/ 133 w 121"/>
                <a:gd name="T11" fmla="*/ 230 h 102"/>
                <a:gd name="T12" fmla="*/ 161 w 121"/>
                <a:gd name="T13" fmla="*/ 221 h 102"/>
                <a:gd name="T14" fmla="*/ 183 w 121"/>
                <a:gd name="T15" fmla="*/ 188 h 102"/>
                <a:gd name="T16" fmla="*/ 195 w 121"/>
                <a:gd name="T17" fmla="*/ 142 h 102"/>
                <a:gd name="T18" fmla="*/ 209 w 121"/>
                <a:gd name="T19" fmla="*/ 110 h 102"/>
                <a:gd name="T20" fmla="*/ 237 w 121"/>
                <a:gd name="T21" fmla="*/ 84 h 102"/>
                <a:gd name="T22" fmla="*/ 348 w 121"/>
                <a:gd name="T23" fmla="*/ 50 h 102"/>
                <a:gd name="T24" fmla="*/ 482 w 121"/>
                <a:gd name="T25" fmla="*/ 0 h 102"/>
                <a:gd name="T26" fmla="*/ 482 w 121"/>
                <a:gd name="T27" fmla="*/ 50 h 102"/>
                <a:gd name="T28" fmla="*/ 496 w 121"/>
                <a:gd name="T29" fmla="*/ 74 h 102"/>
                <a:gd name="T30" fmla="*/ 512 w 121"/>
                <a:gd name="T31" fmla="*/ 96 h 102"/>
                <a:gd name="T32" fmla="*/ 520 w 121"/>
                <a:gd name="T33" fmla="*/ 124 h 102"/>
                <a:gd name="T34" fmla="*/ 553 w 121"/>
                <a:gd name="T35" fmla="*/ 142 h 102"/>
                <a:gd name="T36" fmla="*/ 583 w 121"/>
                <a:gd name="T37" fmla="*/ 176 h 102"/>
                <a:gd name="T38" fmla="*/ 590 w 121"/>
                <a:gd name="T39" fmla="*/ 278 h 102"/>
                <a:gd name="T40" fmla="*/ 600 w 121"/>
                <a:gd name="T41" fmla="*/ 367 h 102"/>
                <a:gd name="T42" fmla="*/ 600 w 121"/>
                <a:gd name="T43" fmla="*/ 367 h 102"/>
                <a:gd name="T44" fmla="*/ 590 w 121"/>
                <a:gd name="T45" fmla="*/ 372 h 102"/>
                <a:gd name="T46" fmla="*/ 590 w 121"/>
                <a:gd name="T47" fmla="*/ 372 h 102"/>
                <a:gd name="T48" fmla="*/ 554 w 121"/>
                <a:gd name="T49" fmla="*/ 393 h 102"/>
                <a:gd name="T50" fmla="*/ 543 w 121"/>
                <a:gd name="T51" fmla="*/ 401 h 102"/>
                <a:gd name="T52" fmla="*/ 512 w 121"/>
                <a:gd name="T53" fmla="*/ 393 h 102"/>
                <a:gd name="T54" fmla="*/ 465 w 121"/>
                <a:gd name="T55" fmla="*/ 387 h 102"/>
                <a:gd name="T56" fmla="*/ 465 w 121"/>
                <a:gd name="T57" fmla="*/ 387 h 102"/>
                <a:gd name="T58" fmla="*/ 447 w 121"/>
                <a:gd name="T59" fmla="*/ 401 h 102"/>
                <a:gd name="T60" fmla="*/ 223 w 121"/>
                <a:gd name="T61" fmla="*/ 401 h 102"/>
                <a:gd name="T62" fmla="*/ 223 w 121"/>
                <a:gd name="T63" fmla="*/ 401 h 102"/>
                <a:gd name="T64" fmla="*/ 223 w 121"/>
                <a:gd name="T65" fmla="*/ 479 h 102"/>
                <a:gd name="T66" fmla="*/ 223 w 121"/>
                <a:gd name="T67" fmla="*/ 539 h 102"/>
                <a:gd name="T68" fmla="*/ 195 w 121"/>
                <a:gd name="T69" fmla="*/ 514 h 102"/>
                <a:gd name="T70" fmla="*/ 142 w 121"/>
                <a:gd name="T71" fmla="*/ 512 h 102"/>
                <a:gd name="T72" fmla="*/ 133 w 121"/>
                <a:gd name="T73" fmla="*/ 523 h 102"/>
                <a:gd name="T74" fmla="*/ 117 w 121"/>
                <a:gd name="T75" fmla="*/ 539 h 102"/>
                <a:gd name="T76" fmla="*/ 75 w 121"/>
                <a:gd name="T77" fmla="*/ 514 h 102"/>
                <a:gd name="T78" fmla="*/ 0 w 121"/>
                <a:gd name="T79" fmla="*/ 489 h 102"/>
                <a:gd name="T80" fmla="*/ 0 w 121"/>
                <a:gd name="T81" fmla="*/ 489 h 102"/>
                <a:gd name="T82" fmla="*/ 0 w 121"/>
                <a:gd name="T83" fmla="*/ 479 h 102"/>
                <a:gd name="T84" fmla="*/ 0 w 121"/>
                <a:gd name="T85" fmla="*/ 479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02"/>
                <a:gd name="T131" fmla="*/ 121 w 121"/>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02">
                  <a:moveTo>
                    <a:pt x="0" y="90"/>
                  </a:moveTo>
                  <a:lnTo>
                    <a:pt x="6" y="73"/>
                  </a:lnTo>
                  <a:lnTo>
                    <a:pt x="8" y="57"/>
                  </a:lnTo>
                  <a:lnTo>
                    <a:pt x="12" y="52"/>
                  </a:lnTo>
                  <a:lnTo>
                    <a:pt x="19" y="48"/>
                  </a:lnTo>
                  <a:lnTo>
                    <a:pt x="27" y="44"/>
                  </a:lnTo>
                  <a:lnTo>
                    <a:pt x="33" y="42"/>
                  </a:lnTo>
                  <a:lnTo>
                    <a:pt x="37" y="36"/>
                  </a:lnTo>
                  <a:lnTo>
                    <a:pt x="39" y="27"/>
                  </a:lnTo>
                  <a:lnTo>
                    <a:pt x="43" y="21"/>
                  </a:lnTo>
                  <a:lnTo>
                    <a:pt x="48" y="17"/>
                  </a:lnTo>
                  <a:lnTo>
                    <a:pt x="69" y="9"/>
                  </a:lnTo>
                  <a:lnTo>
                    <a:pt x="98" y="0"/>
                  </a:lnTo>
                  <a:lnTo>
                    <a:pt x="98" y="9"/>
                  </a:lnTo>
                  <a:lnTo>
                    <a:pt x="100" y="15"/>
                  </a:lnTo>
                  <a:lnTo>
                    <a:pt x="102" y="19"/>
                  </a:lnTo>
                  <a:lnTo>
                    <a:pt x="106" y="23"/>
                  </a:lnTo>
                  <a:lnTo>
                    <a:pt x="112" y="27"/>
                  </a:lnTo>
                  <a:lnTo>
                    <a:pt x="117" y="34"/>
                  </a:lnTo>
                  <a:lnTo>
                    <a:pt x="119" y="52"/>
                  </a:lnTo>
                  <a:lnTo>
                    <a:pt x="121" y="69"/>
                  </a:lnTo>
                  <a:lnTo>
                    <a:pt x="119" y="71"/>
                  </a:lnTo>
                  <a:lnTo>
                    <a:pt x="113" y="75"/>
                  </a:lnTo>
                  <a:lnTo>
                    <a:pt x="108" y="77"/>
                  </a:lnTo>
                  <a:lnTo>
                    <a:pt x="102" y="75"/>
                  </a:lnTo>
                  <a:lnTo>
                    <a:pt x="94" y="73"/>
                  </a:lnTo>
                  <a:lnTo>
                    <a:pt x="89" y="77"/>
                  </a:lnTo>
                  <a:lnTo>
                    <a:pt x="46" y="77"/>
                  </a:lnTo>
                  <a:lnTo>
                    <a:pt x="46" y="90"/>
                  </a:lnTo>
                  <a:lnTo>
                    <a:pt x="46" y="102"/>
                  </a:lnTo>
                  <a:lnTo>
                    <a:pt x="39" y="98"/>
                  </a:lnTo>
                  <a:lnTo>
                    <a:pt x="29" y="96"/>
                  </a:lnTo>
                  <a:lnTo>
                    <a:pt x="27" y="100"/>
                  </a:lnTo>
                  <a:lnTo>
                    <a:pt x="23" y="102"/>
                  </a:lnTo>
                  <a:lnTo>
                    <a:pt x="16" y="98"/>
                  </a:lnTo>
                  <a:lnTo>
                    <a:pt x="0" y="94"/>
                  </a:lnTo>
                  <a:lnTo>
                    <a:pt x="0" y="90"/>
                  </a:lnTo>
                </a:path>
              </a:pathLst>
            </a:custGeom>
            <a:solidFill>
              <a:srgbClr val="FFCC66"/>
            </a:solidFill>
            <a:ln w="0">
              <a:solidFill>
                <a:srgbClr val="6600FF"/>
              </a:solidFill>
              <a:round/>
              <a:headEnd/>
              <a:tailEnd/>
            </a:ln>
          </p:spPr>
          <p:txBody>
            <a:bodyPr/>
            <a:lstStyle/>
            <a:p>
              <a:endParaRPr lang="it-IT"/>
            </a:p>
          </p:txBody>
        </p:sp>
        <p:sp>
          <p:nvSpPr>
            <p:cNvPr id="16983" name="Freeform 1072"/>
            <p:cNvSpPr>
              <a:spLocks noChangeAspect="1"/>
            </p:cNvSpPr>
            <p:nvPr/>
          </p:nvSpPr>
          <p:spPr bwMode="auto">
            <a:xfrm>
              <a:off x="2586" y="2217"/>
              <a:ext cx="275" cy="252"/>
            </a:xfrm>
            <a:custGeom>
              <a:avLst/>
              <a:gdLst>
                <a:gd name="T0" fmla="*/ 388 w 257"/>
                <a:gd name="T1" fmla="*/ 434 h 236"/>
                <a:gd name="T2" fmla="*/ 444 w 257"/>
                <a:gd name="T3" fmla="*/ 447 h 236"/>
                <a:gd name="T4" fmla="*/ 461 w 257"/>
                <a:gd name="T5" fmla="*/ 463 h 236"/>
                <a:gd name="T6" fmla="*/ 1063 w 257"/>
                <a:gd name="T7" fmla="*/ 4 h 236"/>
                <a:gd name="T8" fmla="*/ 1100 w 257"/>
                <a:gd name="T9" fmla="*/ 2 h 236"/>
                <a:gd name="T10" fmla="*/ 1177 w 257"/>
                <a:gd name="T11" fmla="*/ 46 h 236"/>
                <a:gd name="T12" fmla="*/ 1217 w 257"/>
                <a:gd name="T13" fmla="*/ 73 h 236"/>
                <a:gd name="T14" fmla="*/ 1271 w 257"/>
                <a:gd name="T15" fmla="*/ 95 h 236"/>
                <a:gd name="T16" fmla="*/ 1360 w 257"/>
                <a:gd name="T17" fmla="*/ 64 h 236"/>
                <a:gd name="T18" fmla="*/ 1347 w 257"/>
                <a:gd name="T19" fmla="*/ 207 h 236"/>
                <a:gd name="T20" fmla="*/ 1379 w 257"/>
                <a:gd name="T21" fmla="*/ 256 h 236"/>
                <a:gd name="T22" fmla="*/ 1396 w 257"/>
                <a:gd name="T23" fmla="*/ 325 h 236"/>
                <a:gd name="T24" fmla="*/ 1396 w 257"/>
                <a:gd name="T25" fmla="*/ 391 h 236"/>
                <a:gd name="T26" fmla="*/ 1385 w 257"/>
                <a:gd name="T27" fmla="*/ 551 h 236"/>
                <a:gd name="T28" fmla="*/ 1366 w 257"/>
                <a:gd name="T29" fmla="*/ 671 h 236"/>
                <a:gd name="T30" fmla="*/ 1324 w 257"/>
                <a:gd name="T31" fmla="*/ 750 h 236"/>
                <a:gd name="T32" fmla="*/ 1259 w 257"/>
                <a:gd name="T33" fmla="*/ 820 h 236"/>
                <a:gd name="T34" fmla="*/ 1237 w 257"/>
                <a:gd name="T35" fmla="*/ 879 h 236"/>
                <a:gd name="T36" fmla="*/ 1228 w 257"/>
                <a:gd name="T37" fmla="*/ 981 h 236"/>
                <a:gd name="T38" fmla="*/ 1156 w 257"/>
                <a:gd name="T39" fmla="*/ 1048 h 236"/>
                <a:gd name="T40" fmla="*/ 1085 w 257"/>
                <a:gd name="T41" fmla="*/ 1061 h 236"/>
                <a:gd name="T42" fmla="*/ 1023 w 257"/>
                <a:gd name="T43" fmla="*/ 1042 h 236"/>
                <a:gd name="T44" fmla="*/ 958 w 257"/>
                <a:gd name="T45" fmla="*/ 1021 h 236"/>
                <a:gd name="T46" fmla="*/ 869 w 257"/>
                <a:gd name="T47" fmla="*/ 1094 h 236"/>
                <a:gd name="T48" fmla="*/ 769 w 257"/>
                <a:gd name="T49" fmla="*/ 1072 h 236"/>
                <a:gd name="T50" fmla="*/ 668 w 257"/>
                <a:gd name="T51" fmla="*/ 1061 h 236"/>
                <a:gd name="T52" fmla="*/ 552 w 257"/>
                <a:gd name="T53" fmla="*/ 1021 h 236"/>
                <a:gd name="T54" fmla="*/ 431 w 257"/>
                <a:gd name="T55" fmla="*/ 998 h 236"/>
                <a:gd name="T56" fmla="*/ 377 w 257"/>
                <a:gd name="T57" fmla="*/ 1021 h 236"/>
                <a:gd name="T58" fmla="*/ 321 w 257"/>
                <a:gd name="T59" fmla="*/ 1119 h 236"/>
                <a:gd name="T60" fmla="*/ 261 w 257"/>
                <a:gd name="T61" fmla="*/ 1147 h 236"/>
                <a:gd name="T62" fmla="*/ 213 w 257"/>
                <a:gd name="T63" fmla="*/ 1133 h 236"/>
                <a:gd name="T64" fmla="*/ 125 w 257"/>
                <a:gd name="T65" fmla="*/ 1215 h 236"/>
                <a:gd name="T66" fmla="*/ 116 w 257"/>
                <a:gd name="T67" fmla="*/ 1133 h 236"/>
                <a:gd name="T68" fmla="*/ 72 w 257"/>
                <a:gd name="T69" fmla="*/ 998 h 236"/>
                <a:gd name="T70" fmla="*/ 4 w 257"/>
                <a:gd name="T71" fmla="*/ 956 h 236"/>
                <a:gd name="T72" fmla="*/ 0 w 257"/>
                <a:gd name="T73" fmla="*/ 913 h 236"/>
                <a:gd name="T74" fmla="*/ 0 w 257"/>
                <a:gd name="T75" fmla="*/ 861 h 236"/>
                <a:gd name="T76" fmla="*/ 77 w 257"/>
                <a:gd name="T77" fmla="*/ 861 h 236"/>
                <a:gd name="T78" fmla="*/ 280 w 257"/>
                <a:gd name="T79" fmla="*/ 820 h 236"/>
                <a:gd name="T80" fmla="*/ 339 w 257"/>
                <a:gd name="T81" fmla="*/ 783 h 236"/>
                <a:gd name="T82" fmla="*/ 366 w 257"/>
                <a:gd name="T83" fmla="*/ 705 h 236"/>
                <a:gd name="T84" fmla="*/ 355 w 257"/>
                <a:gd name="T85" fmla="*/ 521 h 236"/>
                <a:gd name="T86" fmla="*/ 366 w 257"/>
                <a:gd name="T87" fmla="*/ 463 h 2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
                <a:gd name="T133" fmla="*/ 0 h 236"/>
                <a:gd name="T134" fmla="*/ 257 w 257"/>
                <a:gd name="T135" fmla="*/ 236 h 2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 h="236">
                  <a:moveTo>
                    <a:pt x="67" y="90"/>
                  </a:moveTo>
                  <a:lnTo>
                    <a:pt x="71" y="84"/>
                  </a:lnTo>
                  <a:lnTo>
                    <a:pt x="75" y="84"/>
                  </a:lnTo>
                  <a:lnTo>
                    <a:pt x="81" y="86"/>
                  </a:lnTo>
                  <a:lnTo>
                    <a:pt x="85" y="90"/>
                  </a:lnTo>
                  <a:lnTo>
                    <a:pt x="194" y="4"/>
                  </a:lnTo>
                  <a:lnTo>
                    <a:pt x="200" y="0"/>
                  </a:lnTo>
                  <a:lnTo>
                    <a:pt x="203" y="2"/>
                  </a:lnTo>
                  <a:lnTo>
                    <a:pt x="209" y="4"/>
                  </a:lnTo>
                  <a:lnTo>
                    <a:pt x="217" y="8"/>
                  </a:lnTo>
                  <a:lnTo>
                    <a:pt x="219" y="11"/>
                  </a:lnTo>
                  <a:lnTo>
                    <a:pt x="223" y="15"/>
                  </a:lnTo>
                  <a:lnTo>
                    <a:pt x="228" y="17"/>
                  </a:lnTo>
                  <a:lnTo>
                    <a:pt x="234" y="19"/>
                  </a:lnTo>
                  <a:lnTo>
                    <a:pt x="242" y="17"/>
                  </a:lnTo>
                  <a:lnTo>
                    <a:pt x="250" y="13"/>
                  </a:lnTo>
                  <a:lnTo>
                    <a:pt x="248" y="40"/>
                  </a:lnTo>
                  <a:lnTo>
                    <a:pt x="253" y="50"/>
                  </a:lnTo>
                  <a:lnTo>
                    <a:pt x="255" y="58"/>
                  </a:lnTo>
                  <a:lnTo>
                    <a:pt x="257" y="63"/>
                  </a:lnTo>
                  <a:lnTo>
                    <a:pt x="257" y="67"/>
                  </a:lnTo>
                  <a:lnTo>
                    <a:pt x="257" y="75"/>
                  </a:lnTo>
                  <a:lnTo>
                    <a:pt x="255" y="82"/>
                  </a:lnTo>
                  <a:lnTo>
                    <a:pt x="255" y="107"/>
                  </a:lnTo>
                  <a:lnTo>
                    <a:pt x="253" y="123"/>
                  </a:lnTo>
                  <a:lnTo>
                    <a:pt x="251" y="130"/>
                  </a:lnTo>
                  <a:lnTo>
                    <a:pt x="248" y="138"/>
                  </a:lnTo>
                  <a:lnTo>
                    <a:pt x="244" y="144"/>
                  </a:lnTo>
                  <a:lnTo>
                    <a:pt x="236" y="153"/>
                  </a:lnTo>
                  <a:lnTo>
                    <a:pt x="232" y="159"/>
                  </a:lnTo>
                  <a:lnTo>
                    <a:pt x="230" y="165"/>
                  </a:lnTo>
                  <a:lnTo>
                    <a:pt x="228" y="171"/>
                  </a:lnTo>
                  <a:lnTo>
                    <a:pt x="228" y="178"/>
                  </a:lnTo>
                  <a:lnTo>
                    <a:pt x="227" y="190"/>
                  </a:lnTo>
                  <a:lnTo>
                    <a:pt x="225" y="196"/>
                  </a:lnTo>
                  <a:lnTo>
                    <a:pt x="213" y="203"/>
                  </a:lnTo>
                  <a:lnTo>
                    <a:pt x="205" y="207"/>
                  </a:lnTo>
                  <a:lnTo>
                    <a:pt x="200" y="205"/>
                  </a:lnTo>
                  <a:lnTo>
                    <a:pt x="194" y="203"/>
                  </a:lnTo>
                  <a:lnTo>
                    <a:pt x="188" y="201"/>
                  </a:lnTo>
                  <a:lnTo>
                    <a:pt x="182" y="199"/>
                  </a:lnTo>
                  <a:lnTo>
                    <a:pt x="177" y="199"/>
                  </a:lnTo>
                  <a:lnTo>
                    <a:pt x="167" y="205"/>
                  </a:lnTo>
                  <a:lnTo>
                    <a:pt x="159" y="213"/>
                  </a:lnTo>
                  <a:lnTo>
                    <a:pt x="150" y="217"/>
                  </a:lnTo>
                  <a:lnTo>
                    <a:pt x="142" y="209"/>
                  </a:lnTo>
                  <a:lnTo>
                    <a:pt x="131" y="203"/>
                  </a:lnTo>
                  <a:lnTo>
                    <a:pt x="123" y="205"/>
                  </a:lnTo>
                  <a:lnTo>
                    <a:pt x="117" y="207"/>
                  </a:lnTo>
                  <a:lnTo>
                    <a:pt x="102" y="199"/>
                  </a:lnTo>
                  <a:lnTo>
                    <a:pt x="85" y="192"/>
                  </a:lnTo>
                  <a:lnTo>
                    <a:pt x="79" y="194"/>
                  </a:lnTo>
                  <a:lnTo>
                    <a:pt x="75" y="196"/>
                  </a:lnTo>
                  <a:lnTo>
                    <a:pt x="69" y="199"/>
                  </a:lnTo>
                  <a:lnTo>
                    <a:pt x="65" y="205"/>
                  </a:lnTo>
                  <a:lnTo>
                    <a:pt x="60" y="217"/>
                  </a:lnTo>
                  <a:lnTo>
                    <a:pt x="58" y="230"/>
                  </a:lnTo>
                  <a:lnTo>
                    <a:pt x="48" y="224"/>
                  </a:lnTo>
                  <a:lnTo>
                    <a:pt x="39" y="219"/>
                  </a:lnTo>
                  <a:lnTo>
                    <a:pt x="31" y="236"/>
                  </a:lnTo>
                  <a:lnTo>
                    <a:pt x="23" y="236"/>
                  </a:lnTo>
                  <a:lnTo>
                    <a:pt x="21" y="219"/>
                  </a:lnTo>
                  <a:lnTo>
                    <a:pt x="19" y="201"/>
                  </a:lnTo>
                  <a:lnTo>
                    <a:pt x="14" y="194"/>
                  </a:lnTo>
                  <a:lnTo>
                    <a:pt x="8" y="188"/>
                  </a:lnTo>
                  <a:lnTo>
                    <a:pt x="4" y="186"/>
                  </a:lnTo>
                  <a:lnTo>
                    <a:pt x="2" y="180"/>
                  </a:lnTo>
                  <a:lnTo>
                    <a:pt x="0" y="175"/>
                  </a:lnTo>
                  <a:lnTo>
                    <a:pt x="0" y="167"/>
                  </a:lnTo>
                  <a:lnTo>
                    <a:pt x="15" y="167"/>
                  </a:lnTo>
                  <a:lnTo>
                    <a:pt x="33" y="161"/>
                  </a:lnTo>
                  <a:lnTo>
                    <a:pt x="52" y="159"/>
                  </a:lnTo>
                  <a:lnTo>
                    <a:pt x="58" y="157"/>
                  </a:lnTo>
                  <a:lnTo>
                    <a:pt x="62" y="152"/>
                  </a:lnTo>
                  <a:lnTo>
                    <a:pt x="63" y="144"/>
                  </a:lnTo>
                  <a:lnTo>
                    <a:pt x="67" y="136"/>
                  </a:lnTo>
                  <a:lnTo>
                    <a:pt x="67" y="117"/>
                  </a:lnTo>
                  <a:lnTo>
                    <a:pt x="65" y="102"/>
                  </a:lnTo>
                  <a:lnTo>
                    <a:pt x="67" y="90"/>
                  </a:lnTo>
                </a:path>
              </a:pathLst>
            </a:custGeom>
            <a:solidFill>
              <a:srgbClr val="FFCC66"/>
            </a:solidFill>
            <a:ln w="0">
              <a:solidFill>
                <a:srgbClr val="6600FF"/>
              </a:solidFill>
              <a:round/>
              <a:headEnd/>
              <a:tailEnd/>
            </a:ln>
          </p:spPr>
          <p:txBody>
            <a:bodyPr/>
            <a:lstStyle/>
            <a:p>
              <a:endParaRPr lang="it-IT"/>
            </a:p>
          </p:txBody>
        </p:sp>
        <p:sp>
          <p:nvSpPr>
            <p:cNvPr id="16984" name="Freeform 1073"/>
            <p:cNvSpPr>
              <a:spLocks noChangeAspect="1"/>
            </p:cNvSpPr>
            <p:nvPr/>
          </p:nvSpPr>
          <p:spPr bwMode="auto">
            <a:xfrm>
              <a:off x="2827" y="2226"/>
              <a:ext cx="183" cy="325"/>
            </a:xfrm>
            <a:custGeom>
              <a:avLst/>
              <a:gdLst>
                <a:gd name="T0" fmla="*/ 111 w 172"/>
                <a:gd name="T1" fmla="*/ 152 h 305"/>
                <a:gd name="T2" fmla="*/ 134 w 172"/>
                <a:gd name="T3" fmla="*/ 208 h 305"/>
                <a:gd name="T4" fmla="*/ 152 w 172"/>
                <a:gd name="T5" fmla="*/ 271 h 305"/>
                <a:gd name="T6" fmla="*/ 152 w 172"/>
                <a:gd name="T7" fmla="*/ 328 h 305"/>
                <a:gd name="T8" fmla="*/ 143 w 172"/>
                <a:gd name="T9" fmla="*/ 483 h 305"/>
                <a:gd name="T10" fmla="*/ 134 w 172"/>
                <a:gd name="T11" fmla="*/ 604 h 305"/>
                <a:gd name="T12" fmla="*/ 98 w 172"/>
                <a:gd name="T13" fmla="*/ 672 h 305"/>
                <a:gd name="T14" fmla="*/ 3 w 172"/>
                <a:gd name="T15" fmla="*/ 830 h 305"/>
                <a:gd name="T16" fmla="*/ 5 w 172"/>
                <a:gd name="T17" fmla="*/ 942 h 305"/>
                <a:gd name="T18" fmla="*/ 59 w 172"/>
                <a:gd name="T19" fmla="*/ 981 h 305"/>
                <a:gd name="T20" fmla="*/ 111 w 172"/>
                <a:gd name="T21" fmla="*/ 1008 h 305"/>
                <a:gd name="T22" fmla="*/ 119 w 172"/>
                <a:gd name="T23" fmla="*/ 1114 h 305"/>
                <a:gd name="T24" fmla="*/ 143 w 172"/>
                <a:gd name="T25" fmla="*/ 1215 h 305"/>
                <a:gd name="T26" fmla="*/ 134 w 172"/>
                <a:gd name="T27" fmla="*/ 1253 h 305"/>
                <a:gd name="T28" fmla="*/ 86 w 172"/>
                <a:gd name="T29" fmla="*/ 1237 h 305"/>
                <a:gd name="T30" fmla="*/ 59 w 172"/>
                <a:gd name="T31" fmla="*/ 1258 h 305"/>
                <a:gd name="T32" fmla="*/ 111 w 172"/>
                <a:gd name="T33" fmla="*/ 1376 h 305"/>
                <a:gd name="T34" fmla="*/ 152 w 172"/>
                <a:gd name="T35" fmla="*/ 1492 h 305"/>
                <a:gd name="T36" fmla="*/ 223 w 172"/>
                <a:gd name="T37" fmla="*/ 1492 h 305"/>
                <a:gd name="T38" fmla="*/ 347 w 172"/>
                <a:gd name="T39" fmla="*/ 1451 h 305"/>
                <a:gd name="T40" fmla="*/ 393 w 172"/>
                <a:gd name="T41" fmla="*/ 1433 h 305"/>
                <a:gd name="T42" fmla="*/ 413 w 172"/>
                <a:gd name="T43" fmla="*/ 1392 h 305"/>
                <a:gd name="T44" fmla="*/ 413 w 172"/>
                <a:gd name="T45" fmla="*/ 1358 h 305"/>
                <a:gd name="T46" fmla="*/ 486 w 172"/>
                <a:gd name="T47" fmla="*/ 1358 h 305"/>
                <a:gd name="T48" fmla="*/ 529 w 172"/>
                <a:gd name="T49" fmla="*/ 1340 h 305"/>
                <a:gd name="T50" fmla="*/ 595 w 172"/>
                <a:gd name="T51" fmla="*/ 1278 h 305"/>
                <a:gd name="T52" fmla="*/ 637 w 172"/>
                <a:gd name="T53" fmla="*/ 1212 h 305"/>
                <a:gd name="T54" fmla="*/ 673 w 172"/>
                <a:gd name="T55" fmla="*/ 1181 h 305"/>
                <a:gd name="T56" fmla="*/ 720 w 172"/>
                <a:gd name="T57" fmla="*/ 1176 h 305"/>
                <a:gd name="T58" fmla="*/ 720 w 172"/>
                <a:gd name="T59" fmla="*/ 1171 h 305"/>
                <a:gd name="T60" fmla="*/ 693 w 172"/>
                <a:gd name="T61" fmla="*/ 1053 h 305"/>
                <a:gd name="T62" fmla="*/ 667 w 172"/>
                <a:gd name="T63" fmla="*/ 960 h 305"/>
                <a:gd name="T64" fmla="*/ 678 w 172"/>
                <a:gd name="T65" fmla="*/ 881 h 305"/>
                <a:gd name="T66" fmla="*/ 710 w 172"/>
                <a:gd name="T67" fmla="*/ 803 h 305"/>
                <a:gd name="T68" fmla="*/ 776 w 172"/>
                <a:gd name="T69" fmla="*/ 728 h 305"/>
                <a:gd name="T70" fmla="*/ 811 w 172"/>
                <a:gd name="T71" fmla="*/ 712 h 305"/>
                <a:gd name="T72" fmla="*/ 195 w 172"/>
                <a:gd name="T73" fmla="*/ 0 h 305"/>
                <a:gd name="T74" fmla="*/ 162 w 172"/>
                <a:gd name="T75" fmla="*/ 0 h 305"/>
                <a:gd name="T76" fmla="*/ 119 w 172"/>
                <a:gd name="T77" fmla="*/ 3 h 305"/>
                <a:gd name="T78" fmla="*/ 119 w 172"/>
                <a:gd name="T79" fmla="*/ 7 h 305"/>
                <a:gd name="T80" fmla="*/ 119 w 172"/>
                <a:gd name="T81" fmla="*/ 7 h 3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2"/>
                <a:gd name="T124" fmla="*/ 0 h 305"/>
                <a:gd name="T125" fmla="*/ 172 w 172"/>
                <a:gd name="T126" fmla="*/ 305 h 3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2" h="305">
                  <a:moveTo>
                    <a:pt x="25" y="7"/>
                  </a:moveTo>
                  <a:lnTo>
                    <a:pt x="23" y="32"/>
                  </a:lnTo>
                  <a:lnTo>
                    <a:pt x="28" y="42"/>
                  </a:lnTo>
                  <a:lnTo>
                    <a:pt x="30" y="50"/>
                  </a:lnTo>
                  <a:lnTo>
                    <a:pt x="32" y="55"/>
                  </a:lnTo>
                  <a:lnTo>
                    <a:pt x="32" y="59"/>
                  </a:lnTo>
                  <a:lnTo>
                    <a:pt x="32" y="67"/>
                  </a:lnTo>
                  <a:lnTo>
                    <a:pt x="30" y="74"/>
                  </a:lnTo>
                  <a:lnTo>
                    <a:pt x="30" y="99"/>
                  </a:lnTo>
                  <a:lnTo>
                    <a:pt x="30" y="117"/>
                  </a:lnTo>
                  <a:lnTo>
                    <a:pt x="28" y="124"/>
                  </a:lnTo>
                  <a:lnTo>
                    <a:pt x="25" y="130"/>
                  </a:lnTo>
                  <a:lnTo>
                    <a:pt x="21" y="138"/>
                  </a:lnTo>
                  <a:lnTo>
                    <a:pt x="13" y="145"/>
                  </a:lnTo>
                  <a:lnTo>
                    <a:pt x="3" y="170"/>
                  </a:lnTo>
                  <a:lnTo>
                    <a:pt x="0" y="186"/>
                  </a:lnTo>
                  <a:lnTo>
                    <a:pt x="5" y="193"/>
                  </a:lnTo>
                  <a:lnTo>
                    <a:pt x="7" y="199"/>
                  </a:lnTo>
                  <a:lnTo>
                    <a:pt x="13" y="201"/>
                  </a:lnTo>
                  <a:lnTo>
                    <a:pt x="25" y="203"/>
                  </a:lnTo>
                  <a:lnTo>
                    <a:pt x="23" y="207"/>
                  </a:lnTo>
                  <a:lnTo>
                    <a:pt x="25" y="215"/>
                  </a:lnTo>
                  <a:lnTo>
                    <a:pt x="25" y="228"/>
                  </a:lnTo>
                  <a:lnTo>
                    <a:pt x="26" y="239"/>
                  </a:lnTo>
                  <a:lnTo>
                    <a:pt x="30" y="249"/>
                  </a:lnTo>
                  <a:lnTo>
                    <a:pt x="34" y="255"/>
                  </a:lnTo>
                  <a:lnTo>
                    <a:pt x="28" y="255"/>
                  </a:lnTo>
                  <a:lnTo>
                    <a:pt x="21" y="253"/>
                  </a:lnTo>
                  <a:lnTo>
                    <a:pt x="19" y="253"/>
                  </a:lnTo>
                  <a:lnTo>
                    <a:pt x="15" y="255"/>
                  </a:lnTo>
                  <a:lnTo>
                    <a:pt x="13" y="257"/>
                  </a:lnTo>
                  <a:lnTo>
                    <a:pt x="11" y="259"/>
                  </a:lnTo>
                  <a:lnTo>
                    <a:pt x="23" y="280"/>
                  </a:lnTo>
                  <a:lnTo>
                    <a:pt x="32" y="305"/>
                  </a:lnTo>
                  <a:lnTo>
                    <a:pt x="48" y="305"/>
                  </a:lnTo>
                  <a:lnTo>
                    <a:pt x="61" y="299"/>
                  </a:lnTo>
                  <a:lnTo>
                    <a:pt x="74" y="297"/>
                  </a:lnTo>
                  <a:lnTo>
                    <a:pt x="80" y="295"/>
                  </a:lnTo>
                  <a:lnTo>
                    <a:pt x="84" y="293"/>
                  </a:lnTo>
                  <a:lnTo>
                    <a:pt x="86" y="289"/>
                  </a:lnTo>
                  <a:lnTo>
                    <a:pt x="88" y="284"/>
                  </a:lnTo>
                  <a:lnTo>
                    <a:pt x="88" y="280"/>
                  </a:lnTo>
                  <a:lnTo>
                    <a:pt x="88" y="278"/>
                  </a:lnTo>
                  <a:lnTo>
                    <a:pt x="95" y="278"/>
                  </a:lnTo>
                  <a:lnTo>
                    <a:pt x="103" y="278"/>
                  </a:lnTo>
                  <a:lnTo>
                    <a:pt x="109" y="276"/>
                  </a:lnTo>
                  <a:lnTo>
                    <a:pt x="113" y="274"/>
                  </a:lnTo>
                  <a:lnTo>
                    <a:pt x="120" y="268"/>
                  </a:lnTo>
                  <a:lnTo>
                    <a:pt x="126" y="262"/>
                  </a:lnTo>
                  <a:lnTo>
                    <a:pt x="130" y="255"/>
                  </a:lnTo>
                  <a:lnTo>
                    <a:pt x="136" y="247"/>
                  </a:lnTo>
                  <a:lnTo>
                    <a:pt x="140" y="243"/>
                  </a:lnTo>
                  <a:lnTo>
                    <a:pt x="143" y="241"/>
                  </a:lnTo>
                  <a:lnTo>
                    <a:pt x="147" y="241"/>
                  </a:lnTo>
                  <a:lnTo>
                    <a:pt x="153" y="239"/>
                  </a:lnTo>
                  <a:lnTo>
                    <a:pt x="153" y="238"/>
                  </a:lnTo>
                  <a:lnTo>
                    <a:pt x="147" y="216"/>
                  </a:lnTo>
                  <a:lnTo>
                    <a:pt x="138" y="201"/>
                  </a:lnTo>
                  <a:lnTo>
                    <a:pt x="142" y="195"/>
                  </a:lnTo>
                  <a:lnTo>
                    <a:pt x="143" y="188"/>
                  </a:lnTo>
                  <a:lnTo>
                    <a:pt x="145" y="180"/>
                  </a:lnTo>
                  <a:lnTo>
                    <a:pt x="145" y="172"/>
                  </a:lnTo>
                  <a:lnTo>
                    <a:pt x="151" y="163"/>
                  </a:lnTo>
                  <a:lnTo>
                    <a:pt x="157" y="155"/>
                  </a:lnTo>
                  <a:lnTo>
                    <a:pt x="165" y="149"/>
                  </a:lnTo>
                  <a:lnTo>
                    <a:pt x="172" y="145"/>
                  </a:lnTo>
                  <a:lnTo>
                    <a:pt x="172" y="74"/>
                  </a:lnTo>
                  <a:lnTo>
                    <a:pt x="40" y="0"/>
                  </a:lnTo>
                  <a:lnTo>
                    <a:pt x="34" y="0"/>
                  </a:lnTo>
                  <a:lnTo>
                    <a:pt x="28" y="2"/>
                  </a:lnTo>
                  <a:lnTo>
                    <a:pt x="25" y="3"/>
                  </a:lnTo>
                  <a:lnTo>
                    <a:pt x="25" y="7"/>
                  </a:lnTo>
                </a:path>
              </a:pathLst>
            </a:custGeom>
            <a:solidFill>
              <a:srgbClr val="FFCC66"/>
            </a:solidFill>
            <a:ln w="0">
              <a:solidFill>
                <a:srgbClr val="6600FF"/>
              </a:solidFill>
              <a:round/>
              <a:headEnd/>
              <a:tailEnd/>
            </a:ln>
          </p:spPr>
          <p:txBody>
            <a:bodyPr/>
            <a:lstStyle/>
            <a:p>
              <a:endParaRPr lang="it-IT"/>
            </a:p>
          </p:txBody>
        </p:sp>
        <p:sp>
          <p:nvSpPr>
            <p:cNvPr id="16985" name="Freeform 1074"/>
            <p:cNvSpPr>
              <a:spLocks noChangeAspect="1"/>
            </p:cNvSpPr>
            <p:nvPr/>
          </p:nvSpPr>
          <p:spPr bwMode="auto">
            <a:xfrm>
              <a:off x="3989" y="2079"/>
              <a:ext cx="150" cy="80"/>
            </a:xfrm>
            <a:custGeom>
              <a:avLst/>
              <a:gdLst>
                <a:gd name="T0" fmla="*/ 2 w 140"/>
                <a:gd name="T1" fmla="*/ 0 h 75"/>
                <a:gd name="T2" fmla="*/ 141 w 140"/>
                <a:gd name="T3" fmla="*/ 2 h 75"/>
                <a:gd name="T4" fmla="*/ 141 w 140"/>
                <a:gd name="T5" fmla="*/ 2 h 75"/>
                <a:gd name="T6" fmla="*/ 199 w 140"/>
                <a:gd name="T7" fmla="*/ 45 h 75"/>
                <a:gd name="T8" fmla="*/ 244 w 140"/>
                <a:gd name="T9" fmla="*/ 58 h 75"/>
                <a:gd name="T10" fmla="*/ 366 w 140"/>
                <a:gd name="T11" fmla="*/ 125 h 75"/>
                <a:gd name="T12" fmla="*/ 468 w 140"/>
                <a:gd name="T13" fmla="*/ 183 h 75"/>
                <a:gd name="T14" fmla="*/ 516 w 140"/>
                <a:gd name="T15" fmla="*/ 207 h 75"/>
                <a:gd name="T16" fmla="*/ 580 w 140"/>
                <a:gd name="T17" fmla="*/ 222 h 75"/>
                <a:gd name="T18" fmla="*/ 660 w 140"/>
                <a:gd name="T19" fmla="*/ 226 h 75"/>
                <a:gd name="T20" fmla="*/ 729 w 140"/>
                <a:gd name="T21" fmla="*/ 237 h 75"/>
                <a:gd name="T22" fmla="*/ 729 w 140"/>
                <a:gd name="T23" fmla="*/ 237 h 75"/>
                <a:gd name="T24" fmla="*/ 729 w 140"/>
                <a:gd name="T25" fmla="*/ 288 h 75"/>
                <a:gd name="T26" fmla="*/ 729 w 140"/>
                <a:gd name="T27" fmla="*/ 288 h 75"/>
                <a:gd name="T28" fmla="*/ 757 w 140"/>
                <a:gd name="T29" fmla="*/ 327 h 75"/>
                <a:gd name="T30" fmla="*/ 781 w 140"/>
                <a:gd name="T31" fmla="*/ 372 h 75"/>
                <a:gd name="T32" fmla="*/ 724 w 140"/>
                <a:gd name="T33" fmla="*/ 372 h 75"/>
                <a:gd name="T34" fmla="*/ 632 w 140"/>
                <a:gd name="T35" fmla="*/ 370 h 75"/>
                <a:gd name="T36" fmla="*/ 550 w 140"/>
                <a:gd name="T37" fmla="*/ 348 h 75"/>
                <a:gd name="T38" fmla="*/ 494 w 140"/>
                <a:gd name="T39" fmla="*/ 327 h 75"/>
                <a:gd name="T40" fmla="*/ 453 w 140"/>
                <a:gd name="T41" fmla="*/ 305 h 75"/>
                <a:gd name="T42" fmla="*/ 395 w 140"/>
                <a:gd name="T43" fmla="*/ 257 h 75"/>
                <a:gd name="T44" fmla="*/ 349 w 140"/>
                <a:gd name="T45" fmla="*/ 257 h 75"/>
                <a:gd name="T46" fmla="*/ 312 w 140"/>
                <a:gd name="T47" fmla="*/ 270 h 75"/>
                <a:gd name="T48" fmla="*/ 280 w 140"/>
                <a:gd name="T49" fmla="*/ 270 h 75"/>
                <a:gd name="T50" fmla="*/ 254 w 140"/>
                <a:gd name="T51" fmla="*/ 270 h 75"/>
                <a:gd name="T52" fmla="*/ 244 w 140"/>
                <a:gd name="T53" fmla="*/ 257 h 75"/>
                <a:gd name="T54" fmla="*/ 231 w 140"/>
                <a:gd name="T55" fmla="*/ 237 h 75"/>
                <a:gd name="T56" fmla="*/ 186 w 140"/>
                <a:gd name="T57" fmla="*/ 222 h 75"/>
                <a:gd name="T58" fmla="*/ 116 w 140"/>
                <a:gd name="T59" fmla="*/ 207 h 75"/>
                <a:gd name="T60" fmla="*/ 48 w 140"/>
                <a:gd name="T61" fmla="*/ 161 h 75"/>
                <a:gd name="T62" fmla="*/ 0 w 140"/>
                <a:gd name="T63" fmla="*/ 133 h 75"/>
                <a:gd name="T64" fmla="*/ 0 w 140"/>
                <a:gd name="T65" fmla="*/ 133 h 75"/>
                <a:gd name="T66" fmla="*/ 2 w 140"/>
                <a:gd name="T67" fmla="*/ 0 h 75"/>
                <a:gd name="T68" fmla="*/ 2 w 140"/>
                <a:gd name="T69" fmla="*/ 0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0"/>
                <a:gd name="T106" fmla="*/ 0 h 75"/>
                <a:gd name="T107" fmla="*/ 140 w 140"/>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0" h="75">
                  <a:moveTo>
                    <a:pt x="2" y="0"/>
                  </a:moveTo>
                  <a:lnTo>
                    <a:pt x="25" y="2"/>
                  </a:lnTo>
                  <a:lnTo>
                    <a:pt x="35" y="8"/>
                  </a:lnTo>
                  <a:lnTo>
                    <a:pt x="44" y="12"/>
                  </a:lnTo>
                  <a:lnTo>
                    <a:pt x="65" y="25"/>
                  </a:lnTo>
                  <a:lnTo>
                    <a:pt x="83" y="37"/>
                  </a:lnTo>
                  <a:lnTo>
                    <a:pt x="92" y="41"/>
                  </a:lnTo>
                  <a:lnTo>
                    <a:pt x="104" y="45"/>
                  </a:lnTo>
                  <a:lnTo>
                    <a:pt x="117" y="46"/>
                  </a:lnTo>
                  <a:lnTo>
                    <a:pt x="131" y="48"/>
                  </a:lnTo>
                  <a:lnTo>
                    <a:pt x="131" y="58"/>
                  </a:lnTo>
                  <a:lnTo>
                    <a:pt x="134" y="66"/>
                  </a:lnTo>
                  <a:lnTo>
                    <a:pt x="140" y="75"/>
                  </a:lnTo>
                  <a:lnTo>
                    <a:pt x="129" y="75"/>
                  </a:lnTo>
                  <a:lnTo>
                    <a:pt x="113" y="73"/>
                  </a:lnTo>
                  <a:lnTo>
                    <a:pt x="98" y="69"/>
                  </a:lnTo>
                  <a:lnTo>
                    <a:pt x="88" y="66"/>
                  </a:lnTo>
                  <a:lnTo>
                    <a:pt x="81" y="60"/>
                  </a:lnTo>
                  <a:lnTo>
                    <a:pt x="71" y="52"/>
                  </a:lnTo>
                  <a:lnTo>
                    <a:pt x="63" y="52"/>
                  </a:lnTo>
                  <a:lnTo>
                    <a:pt x="56" y="54"/>
                  </a:lnTo>
                  <a:lnTo>
                    <a:pt x="50" y="54"/>
                  </a:lnTo>
                  <a:lnTo>
                    <a:pt x="46" y="54"/>
                  </a:lnTo>
                  <a:lnTo>
                    <a:pt x="44" y="52"/>
                  </a:lnTo>
                  <a:lnTo>
                    <a:pt x="42" y="48"/>
                  </a:lnTo>
                  <a:lnTo>
                    <a:pt x="33" y="45"/>
                  </a:lnTo>
                  <a:lnTo>
                    <a:pt x="21" y="41"/>
                  </a:lnTo>
                  <a:lnTo>
                    <a:pt x="8" y="33"/>
                  </a:lnTo>
                  <a:lnTo>
                    <a:pt x="0" y="27"/>
                  </a:lnTo>
                  <a:lnTo>
                    <a:pt x="2" y="0"/>
                  </a:lnTo>
                  <a:close/>
                </a:path>
              </a:pathLst>
            </a:custGeom>
            <a:solidFill>
              <a:srgbClr val="FFCC66"/>
            </a:solidFill>
            <a:ln w="0">
              <a:solidFill>
                <a:srgbClr val="6600FF"/>
              </a:solidFill>
              <a:round/>
              <a:headEnd/>
              <a:tailEnd/>
            </a:ln>
          </p:spPr>
          <p:txBody>
            <a:bodyPr/>
            <a:lstStyle/>
            <a:p>
              <a:endParaRPr lang="it-IT"/>
            </a:p>
          </p:txBody>
        </p:sp>
        <p:sp>
          <p:nvSpPr>
            <p:cNvPr id="16986" name="Freeform 1075"/>
            <p:cNvSpPr>
              <a:spLocks noChangeAspect="1"/>
            </p:cNvSpPr>
            <p:nvPr/>
          </p:nvSpPr>
          <p:spPr bwMode="auto">
            <a:xfrm>
              <a:off x="4139" y="2164"/>
              <a:ext cx="94" cy="106"/>
            </a:xfrm>
            <a:custGeom>
              <a:avLst/>
              <a:gdLst>
                <a:gd name="T0" fmla="*/ 454 w 88"/>
                <a:gd name="T1" fmla="*/ 306 h 100"/>
                <a:gd name="T2" fmla="*/ 375 w 88"/>
                <a:gd name="T3" fmla="*/ 205 h 100"/>
                <a:gd name="T4" fmla="*/ 375 w 88"/>
                <a:gd name="T5" fmla="*/ 205 h 100"/>
                <a:gd name="T6" fmla="*/ 370 w 88"/>
                <a:gd name="T7" fmla="*/ 230 h 100"/>
                <a:gd name="T8" fmla="*/ 340 w 88"/>
                <a:gd name="T9" fmla="*/ 249 h 100"/>
                <a:gd name="T10" fmla="*/ 324 w 88"/>
                <a:gd name="T11" fmla="*/ 230 h 100"/>
                <a:gd name="T12" fmla="*/ 308 w 88"/>
                <a:gd name="T13" fmla="*/ 205 h 100"/>
                <a:gd name="T14" fmla="*/ 349 w 88"/>
                <a:gd name="T15" fmla="*/ 147 h 100"/>
                <a:gd name="T16" fmla="*/ 375 w 88"/>
                <a:gd name="T17" fmla="*/ 77 h 100"/>
                <a:gd name="T18" fmla="*/ 375 w 88"/>
                <a:gd name="T19" fmla="*/ 77 h 100"/>
                <a:gd name="T20" fmla="*/ 204 w 88"/>
                <a:gd name="T21" fmla="*/ 77 h 100"/>
                <a:gd name="T22" fmla="*/ 204 w 88"/>
                <a:gd name="T23" fmla="*/ 77 h 100"/>
                <a:gd name="T24" fmla="*/ 183 w 88"/>
                <a:gd name="T25" fmla="*/ 77 h 100"/>
                <a:gd name="T26" fmla="*/ 160 w 88"/>
                <a:gd name="T27" fmla="*/ 61 h 100"/>
                <a:gd name="T28" fmla="*/ 150 w 88"/>
                <a:gd name="T29" fmla="*/ 52 h 100"/>
                <a:gd name="T30" fmla="*/ 150 w 88"/>
                <a:gd name="T31" fmla="*/ 6 h 100"/>
                <a:gd name="T32" fmla="*/ 123 w 88"/>
                <a:gd name="T33" fmla="*/ 4 h 100"/>
                <a:gd name="T34" fmla="*/ 96 w 88"/>
                <a:gd name="T35" fmla="*/ 0 h 100"/>
                <a:gd name="T36" fmla="*/ 79 w 88"/>
                <a:gd name="T37" fmla="*/ 0 h 100"/>
                <a:gd name="T38" fmla="*/ 53 w 88"/>
                <a:gd name="T39" fmla="*/ 0 h 100"/>
                <a:gd name="T40" fmla="*/ 6 w 88"/>
                <a:gd name="T41" fmla="*/ 0 h 100"/>
                <a:gd name="T42" fmla="*/ 4 w 88"/>
                <a:gd name="T43" fmla="*/ 2 h 100"/>
                <a:gd name="T44" fmla="*/ 0 w 88"/>
                <a:gd name="T45" fmla="*/ 4 h 100"/>
                <a:gd name="T46" fmla="*/ 0 w 88"/>
                <a:gd name="T47" fmla="*/ 8 h 100"/>
                <a:gd name="T48" fmla="*/ 6 w 88"/>
                <a:gd name="T49" fmla="*/ 61 h 100"/>
                <a:gd name="T50" fmla="*/ 79 w 88"/>
                <a:gd name="T51" fmla="*/ 87 h 100"/>
                <a:gd name="T52" fmla="*/ 61 w 88"/>
                <a:gd name="T53" fmla="*/ 110 h 100"/>
                <a:gd name="T54" fmla="*/ 47 w 88"/>
                <a:gd name="T55" fmla="*/ 117 h 100"/>
                <a:gd name="T56" fmla="*/ 4 w 88"/>
                <a:gd name="T57" fmla="*/ 139 h 100"/>
                <a:gd name="T58" fmla="*/ 2 w 88"/>
                <a:gd name="T59" fmla="*/ 156 h 100"/>
                <a:gd name="T60" fmla="*/ 4 w 88"/>
                <a:gd name="T61" fmla="*/ 172 h 100"/>
                <a:gd name="T62" fmla="*/ 53 w 88"/>
                <a:gd name="T63" fmla="*/ 197 h 100"/>
                <a:gd name="T64" fmla="*/ 79 w 88"/>
                <a:gd name="T65" fmla="*/ 216 h 100"/>
                <a:gd name="T66" fmla="*/ 110 w 88"/>
                <a:gd name="T67" fmla="*/ 216 h 100"/>
                <a:gd name="T68" fmla="*/ 110 w 88"/>
                <a:gd name="T69" fmla="*/ 216 h 100"/>
                <a:gd name="T70" fmla="*/ 160 w 88"/>
                <a:gd name="T71" fmla="*/ 360 h 100"/>
                <a:gd name="T72" fmla="*/ 160 w 88"/>
                <a:gd name="T73" fmla="*/ 360 h 100"/>
                <a:gd name="T74" fmla="*/ 171 w 88"/>
                <a:gd name="T75" fmla="*/ 340 h 100"/>
                <a:gd name="T76" fmla="*/ 195 w 88"/>
                <a:gd name="T77" fmla="*/ 334 h 100"/>
                <a:gd name="T78" fmla="*/ 218 w 88"/>
                <a:gd name="T79" fmla="*/ 324 h 100"/>
                <a:gd name="T80" fmla="*/ 249 w 88"/>
                <a:gd name="T81" fmla="*/ 315 h 100"/>
                <a:gd name="T82" fmla="*/ 249 w 88"/>
                <a:gd name="T83" fmla="*/ 297 h 100"/>
                <a:gd name="T84" fmla="*/ 249 w 88"/>
                <a:gd name="T85" fmla="*/ 280 h 100"/>
                <a:gd name="T86" fmla="*/ 288 w 88"/>
                <a:gd name="T87" fmla="*/ 280 h 100"/>
                <a:gd name="T88" fmla="*/ 324 w 88"/>
                <a:gd name="T89" fmla="*/ 280 h 100"/>
                <a:gd name="T90" fmla="*/ 340 w 88"/>
                <a:gd name="T91" fmla="*/ 349 h 100"/>
                <a:gd name="T92" fmla="*/ 392 w 88"/>
                <a:gd name="T93" fmla="*/ 429 h 100"/>
                <a:gd name="T94" fmla="*/ 428 w 88"/>
                <a:gd name="T95" fmla="*/ 405 h 100"/>
                <a:gd name="T96" fmla="*/ 448 w 88"/>
                <a:gd name="T97" fmla="*/ 376 h 100"/>
                <a:gd name="T98" fmla="*/ 451 w 88"/>
                <a:gd name="T99" fmla="*/ 349 h 100"/>
                <a:gd name="T100" fmla="*/ 454 w 88"/>
                <a:gd name="T101" fmla="*/ 306 h 100"/>
                <a:gd name="T102" fmla="*/ 454 w 88"/>
                <a:gd name="T103" fmla="*/ 306 h 100"/>
                <a:gd name="T104" fmla="*/ 454 w 88"/>
                <a:gd name="T105" fmla="*/ 30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100"/>
                <a:gd name="T161" fmla="*/ 88 w 88"/>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100">
                  <a:moveTo>
                    <a:pt x="88" y="71"/>
                  </a:moveTo>
                  <a:lnTo>
                    <a:pt x="73" y="48"/>
                  </a:lnTo>
                  <a:lnTo>
                    <a:pt x="71" y="54"/>
                  </a:lnTo>
                  <a:lnTo>
                    <a:pt x="65" y="58"/>
                  </a:lnTo>
                  <a:lnTo>
                    <a:pt x="62" y="54"/>
                  </a:lnTo>
                  <a:lnTo>
                    <a:pt x="60" y="48"/>
                  </a:lnTo>
                  <a:lnTo>
                    <a:pt x="67" y="35"/>
                  </a:lnTo>
                  <a:lnTo>
                    <a:pt x="73" y="19"/>
                  </a:lnTo>
                  <a:lnTo>
                    <a:pt x="39" y="19"/>
                  </a:lnTo>
                  <a:lnTo>
                    <a:pt x="35" y="19"/>
                  </a:lnTo>
                  <a:lnTo>
                    <a:pt x="31" y="15"/>
                  </a:lnTo>
                  <a:lnTo>
                    <a:pt x="29" y="12"/>
                  </a:lnTo>
                  <a:lnTo>
                    <a:pt x="29" y="6"/>
                  </a:lnTo>
                  <a:lnTo>
                    <a:pt x="23" y="4"/>
                  </a:lnTo>
                  <a:lnTo>
                    <a:pt x="19" y="0"/>
                  </a:lnTo>
                  <a:lnTo>
                    <a:pt x="16" y="0"/>
                  </a:lnTo>
                  <a:lnTo>
                    <a:pt x="10" y="0"/>
                  </a:lnTo>
                  <a:lnTo>
                    <a:pt x="6" y="0"/>
                  </a:lnTo>
                  <a:lnTo>
                    <a:pt x="4" y="2"/>
                  </a:lnTo>
                  <a:lnTo>
                    <a:pt x="0" y="4"/>
                  </a:lnTo>
                  <a:lnTo>
                    <a:pt x="0" y="8"/>
                  </a:lnTo>
                  <a:lnTo>
                    <a:pt x="6" y="15"/>
                  </a:lnTo>
                  <a:lnTo>
                    <a:pt x="16" y="21"/>
                  </a:lnTo>
                  <a:lnTo>
                    <a:pt x="12" y="25"/>
                  </a:lnTo>
                  <a:lnTo>
                    <a:pt x="8" y="27"/>
                  </a:lnTo>
                  <a:lnTo>
                    <a:pt x="4" y="33"/>
                  </a:lnTo>
                  <a:lnTo>
                    <a:pt x="2" y="37"/>
                  </a:lnTo>
                  <a:lnTo>
                    <a:pt x="4" y="40"/>
                  </a:lnTo>
                  <a:lnTo>
                    <a:pt x="10" y="46"/>
                  </a:lnTo>
                  <a:lnTo>
                    <a:pt x="16" y="50"/>
                  </a:lnTo>
                  <a:lnTo>
                    <a:pt x="21" y="50"/>
                  </a:lnTo>
                  <a:lnTo>
                    <a:pt x="31" y="84"/>
                  </a:lnTo>
                  <a:lnTo>
                    <a:pt x="33" y="79"/>
                  </a:lnTo>
                  <a:lnTo>
                    <a:pt x="37" y="77"/>
                  </a:lnTo>
                  <a:lnTo>
                    <a:pt x="42" y="75"/>
                  </a:lnTo>
                  <a:lnTo>
                    <a:pt x="48" y="73"/>
                  </a:lnTo>
                  <a:lnTo>
                    <a:pt x="48" y="69"/>
                  </a:lnTo>
                  <a:lnTo>
                    <a:pt x="48" y="65"/>
                  </a:lnTo>
                  <a:lnTo>
                    <a:pt x="56" y="65"/>
                  </a:lnTo>
                  <a:lnTo>
                    <a:pt x="62" y="65"/>
                  </a:lnTo>
                  <a:lnTo>
                    <a:pt x="65" y="81"/>
                  </a:lnTo>
                  <a:lnTo>
                    <a:pt x="75" y="100"/>
                  </a:lnTo>
                  <a:lnTo>
                    <a:pt x="83" y="94"/>
                  </a:lnTo>
                  <a:lnTo>
                    <a:pt x="85" y="88"/>
                  </a:lnTo>
                  <a:lnTo>
                    <a:pt x="87" y="81"/>
                  </a:lnTo>
                  <a:lnTo>
                    <a:pt x="88" y="71"/>
                  </a:lnTo>
                </a:path>
              </a:pathLst>
            </a:custGeom>
            <a:solidFill>
              <a:srgbClr val="FFCC66"/>
            </a:solidFill>
            <a:ln w="0">
              <a:solidFill>
                <a:srgbClr val="6600FF"/>
              </a:solidFill>
              <a:round/>
              <a:headEnd/>
              <a:tailEnd/>
            </a:ln>
          </p:spPr>
          <p:txBody>
            <a:bodyPr/>
            <a:lstStyle/>
            <a:p>
              <a:endParaRPr lang="it-IT"/>
            </a:p>
          </p:txBody>
        </p:sp>
        <p:sp>
          <p:nvSpPr>
            <p:cNvPr id="16987" name="Freeform 1076"/>
            <p:cNvSpPr>
              <a:spLocks noChangeAspect="1"/>
            </p:cNvSpPr>
            <p:nvPr/>
          </p:nvSpPr>
          <p:spPr bwMode="auto">
            <a:xfrm>
              <a:off x="4399" y="2217"/>
              <a:ext cx="152" cy="299"/>
            </a:xfrm>
            <a:custGeom>
              <a:avLst/>
              <a:gdLst>
                <a:gd name="T0" fmla="*/ 492 w 142"/>
                <a:gd name="T1" fmla="*/ 185 h 280"/>
                <a:gd name="T2" fmla="*/ 471 w 142"/>
                <a:gd name="T3" fmla="*/ 198 h 280"/>
                <a:gd name="T4" fmla="*/ 437 w 142"/>
                <a:gd name="T5" fmla="*/ 216 h 280"/>
                <a:gd name="T6" fmla="*/ 381 w 142"/>
                <a:gd name="T7" fmla="*/ 270 h 280"/>
                <a:gd name="T8" fmla="*/ 313 w 142"/>
                <a:gd name="T9" fmla="*/ 333 h 280"/>
                <a:gd name="T10" fmla="*/ 320 w 142"/>
                <a:gd name="T11" fmla="*/ 367 h 280"/>
                <a:gd name="T12" fmla="*/ 359 w 142"/>
                <a:gd name="T13" fmla="*/ 423 h 280"/>
                <a:gd name="T14" fmla="*/ 396 w 142"/>
                <a:gd name="T15" fmla="*/ 483 h 280"/>
                <a:gd name="T16" fmla="*/ 440 w 142"/>
                <a:gd name="T17" fmla="*/ 509 h 280"/>
                <a:gd name="T18" fmla="*/ 460 w 142"/>
                <a:gd name="T19" fmla="*/ 544 h 280"/>
                <a:gd name="T20" fmla="*/ 471 w 142"/>
                <a:gd name="T21" fmla="*/ 602 h 280"/>
                <a:gd name="T22" fmla="*/ 492 w 142"/>
                <a:gd name="T23" fmla="*/ 618 h 280"/>
                <a:gd name="T24" fmla="*/ 527 w 142"/>
                <a:gd name="T25" fmla="*/ 633 h 280"/>
                <a:gd name="T26" fmla="*/ 712 w 142"/>
                <a:gd name="T27" fmla="*/ 821 h 280"/>
                <a:gd name="T28" fmla="*/ 761 w 142"/>
                <a:gd name="T29" fmla="*/ 941 h 280"/>
                <a:gd name="T30" fmla="*/ 778 w 142"/>
                <a:gd name="T31" fmla="*/ 1073 h 280"/>
                <a:gd name="T32" fmla="*/ 778 w 142"/>
                <a:gd name="T33" fmla="*/ 1136 h 280"/>
                <a:gd name="T34" fmla="*/ 778 w 142"/>
                <a:gd name="T35" fmla="*/ 1173 h 280"/>
                <a:gd name="T36" fmla="*/ 712 w 142"/>
                <a:gd name="T37" fmla="*/ 1195 h 280"/>
                <a:gd name="T38" fmla="*/ 665 w 142"/>
                <a:gd name="T39" fmla="*/ 1224 h 280"/>
                <a:gd name="T40" fmla="*/ 621 w 142"/>
                <a:gd name="T41" fmla="*/ 1270 h 280"/>
                <a:gd name="T42" fmla="*/ 590 w 142"/>
                <a:gd name="T43" fmla="*/ 1305 h 280"/>
                <a:gd name="T44" fmla="*/ 557 w 142"/>
                <a:gd name="T45" fmla="*/ 1305 h 280"/>
                <a:gd name="T46" fmla="*/ 527 w 142"/>
                <a:gd name="T47" fmla="*/ 1305 h 280"/>
                <a:gd name="T48" fmla="*/ 504 w 142"/>
                <a:gd name="T49" fmla="*/ 1352 h 280"/>
                <a:gd name="T50" fmla="*/ 471 w 142"/>
                <a:gd name="T51" fmla="*/ 1390 h 280"/>
                <a:gd name="T52" fmla="*/ 437 w 142"/>
                <a:gd name="T53" fmla="*/ 1438 h 280"/>
                <a:gd name="T54" fmla="*/ 391 w 142"/>
                <a:gd name="T55" fmla="*/ 1446 h 280"/>
                <a:gd name="T56" fmla="*/ 367 w 142"/>
                <a:gd name="T57" fmla="*/ 1438 h 280"/>
                <a:gd name="T58" fmla="*/ 367 w 142"/>
                <a:gd name="T59" fmla="*/ 1398 h 280"/>
                <a:gd name="T60" fmla="*/ 367 w 142"/>
                <a:gd name="T61" fmla="*/ 1352 h 280"/>
                <a:gd name="T62" fmla="*/ 381 w 142"/>
                <a:gd name="T63" fmla="*/ 1296 h 280"/>
                <a:gd name="T64" fmla="*/ 440 w 142"/>
                <a:gd name="T65" fmla="*/ 1270 h 280"/>
                <a:gd name="T66" fmla="*/ 492 w 142"/>
                <a:gd name="T67" fmla="*/ 1242 h 280"/>
                <a:gd name="T68" fmla="*/ 504 w 142"/>
                <a:gd name="T69" fmla="*/ 1173 h 280"/>
                <a:gd name="T70" fmla="*/ 551 w 142"/>
                <a:gd name="T71" fmla="*/ 1119 h 280"/>
                <a:gd name="T72" fmla="*/ 590 w 142"/>
                <a:gd name="T73" fmla="*/ 1069 h 280"/>
                <a:gd name="T74" fmla="*/ 638 w 142"/>
                <a:gd name="T75" fmla="*/ 1027 h 280"/>
                <a:gd name="T76" fmla="*/ 596 w 142"/>
                <a:gd name="T77" fmla="*/ 913 h 280"/>
                <a:gd name="T78" fmla="*/ 596 w 142"/>
                <a:gd name="T79" fmla="*/ 821 h 280"/>
                <a:gd name="T80" fmla="*/ 577 w 142"/>
                <a:gd name="T81" fmla="*/ 766 h 280"/>
                <a:gd name="T82" fmla="*/ 557 w 142"/>
                <a:gd name="T83" fmla="*/ 713 h 280"/>
                <a:gd name="T84" fmla="*/ 527 w 142"/>
                <a:gd name="T85" fmla="*/ 662 h 280"/>
                <a:gd name="T86" fmla="*/ 440 w 142"/>
                <a:gd name="T87" fmla="*/ 593 h 280"/>
                <a:gd name="T88" fmla="*/ 359 w 142"/>
                <a:gd name="T89" fmla="*/ 516 h 280"/>
                <a:gd name="T90" fmla="*/ 298 w 142"/>
                <a:gd name="T91" fmla="*/ 463 h 280"/>
                <a:gd name="T92" fmla="*/ 228 w 142"/>
                <a:gd name="T93" fmla="*/ 396 h 280"/>
                <a:gd name="T94" fmla="*/ 174 w 142"/>
                <a:gd name="T95" fmla="*/ 333 h 280"/>
                <a:gd name="T96" fmla="*/ 127 w 142"/>
                <a:gd name="T97" fmla="*/ 270 h 280"/>
                <a:gd name="T98" fmla="*/ 67 w 142"/>
                <a:gd name="T99" fmla="*/ 173 h 280"/>
                <a:gd name="T100" fmla="*/ 0 w 142"/>
                <a:gd name="T101" fmla="*/ 83 h 280"/>
                <a:gd name="T102" fmla="*/ 77 w 142"/>
                <a:gd name="T103" fmla="*/ 73 h 280"/>
                <a:gd name="T104" fmla="*/ 156 w 142"/>
                <a:gd name="T105" fmla="*/ 56 h 280"/>
                <a:gd name="T106" fmla="*/ 212 w 142"/>
                <a:gd name="T107" fmla="*/ 46 h 280"/>
                <a:gd name="T108" fmla="*/ 254 w 142"/>
                <a:gd name="T109" fmla="*/ 0 h 280"/>
                <a:gd name="T110" fmla="*/ 313 w 142"/>
                <a:gd name="T111" fmla="*/ 52 h 280"/>
                <a:gd name="T112" fmla="*/ 391 w 142"/>
                <a:gd name="T113" fmla="*/ 73 h 280"/>
                <a:gd name="T114" fmla="*/ 440 w 142"/>
                <a:gd name="T115" fmla="*/ 123 h 280"/>
                <a:gd name="T116" fmla="*/ 492 w 142"/>
                <a:gd name="T117" fmla="*/ 18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80"/>
                <a:gd name="T179" fmla="*/ 142 w 142"/>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80">
                  <a:moveTo>
                    <a:pt x="90" y="36"/>
                  </a:moveTo>
                  <a:lnTo>
                    <a:pt x="86" y="38"/>
                  </a:lnTo>
                  <a:lnTo>
                    <a:pt x="79" y="42"/>
                  </a:lnTo>
                  <a:lnTo>
                    <a:pt x="69" y="52"/>
                  </a:lnTo>
                  <a:lnTo>
                    <a:pt x="57" y="65"/>
                  </a:lnTo>
                  <a:lnTo>
                    <a:pt x="59" y="71"/>
                  </a:lnTo>
                  <a:lnTo>
                    <a:pt x="65" y="82"/>
                  </a:lnTo>
                  <a:lnTo>
                    <a:pt x="73" y="94"/>
                  </a:lnTo>
                  <a:lnTo>
                    <a:pt x="80" y="98"/>
                  </a:lnTo>
                  <a:lnTo>
                    <a:pt x="84" y="105"/>
                  </a:lnTo>
                  <a:lnTo>
                    <a:pt x="86" y="117"/>
                  </a:lnTo>
                  <a:lnTo>
                    <a:pt x="90" y="119"/>
                  </a:lnTo>
                  <a:lnTo>
                    <a:pt x="96" y="123"/>
                  </a:lnTo>
                  <a:lnTo>
                    <a:pt x="130" y="159"/>
                  </a:lnTo>
                  <a:lnTo>
                    <a:pt x="138" y="184"/>
                  </a:lnTo>
                  <a:lnTo>
                    <a:pt x="142" y="209"/>
                  </a:lnTo>
                  <a:lnTo>
                    <a:pt x="142" y="219"/>
                  </a:lnTo>
                  <a:lnTo>
                    <a:pt x="142" y="228"/>
                  </a:lnTo>
                  <a:lnTo>
                    <a:pt x="130" y="232"/>
                  </a:lnTo>
                  <a:lnTo>
                    <a:pt x="121" y="238"/>
                  </a:lnTo>
                  <a:lnTo>
                    <a:pt x="113" y="246"/>
                  </a:lnTo>
                  <a:lnTo>
                    <a:pt x="107" y="253"/>
                  </a:lnTo>
                  <a:lnTo>
                    <a:pt x="102" y="253"/>
                  </a:lnTo>
                  <a:lnTo>
                    <a:pt x="96" y="253"/>
                  </a:lnTo>
                  <a:lnTo>
                    <a:pt x="92" y="261"/>
                  </a:lnTo>
                  <a:lnTo>
                    <a:pt x="86" y="269"/>
                  </a:lnTo>
                  <a:lnTo>
                    <a:pt x="79" y="278"/>
                  </a:lnTo>
                  <a:lnTo>
                    <a:pt x="71" y="280"/>
                  </a:lnTo>
                  <a:lnTo>
                    <a:pt x="67" y="278"/>
                  </a:lnTo>
                  <a:lnTo>
                    <a:pt x="67" y="272"/>
                  </a:lnTo>
                  <a:lnTo>
                    <a:pt x="67" y="261"/>
                  </a:lnTo>
                  <a:lnTo>
                    <a:pt x="69" y="251"/>
                  </a:lnTo>
                  <a:lnTo>
                    <a:pt x="80" y="246"/>
                  </a:lnTo>
                  <a:lnTo>
                    <a:pt x="90" y="240"/>
                  </a:lnTo>
                  <a:lnTo>
                    <a:pt x="92" y="228"/>
                  </a:lnTo>
                  <a:lnTo>
                    <a:pt x="100" y="217"/>
                  </a:lnTo>
                  <a:lnTo>
                    <a:pt x="107" y="207"/>
                  </a:lnTo>
                  <a:lnTo>
                    <a:pt x="117" y="199"/>
                  </a:lnTo>
                  <a:lnTo>
                    <a:pt x="109" y="175"/>
                  </a:lnTo>
                  <a:lnTo>
                    <a:pt x="109" y="159"/>
                  </a:lnTo>
                  <a:lnTo>
                    <a:pt x="105" y="148"/>
                  </a:lnTo>
                  <a:lnTo>
                    <a:pt x="102" y="138"/>
                  </a:lnTo>
                  <a:lnTo>
                    <a:pt x="96" y="128"/>
                  </a:lnTo>
                  <a:lnTo>
                    <a:pt x="80" y="115"/>
                  </a:lnTo>
                  <a:lnTo>
                    <a:pt x="65" y="100"/>
                  </a:lnTo>
                  <a:lnTo>
                    <a:pt x="54" y="90"/>
                  </a:lnTo>
                  <a:lnTo>
                    <a:pt x="42" y="77"/>
                  </a:lnTo>
                  <a:lnTo>
                    <a:pt x="32" y="65"/>
                  </a:lnTo>
                  <a:lnTo>
                    <a:pt x="23" y="52"/>
                  </a:lnTo>
                  <a:lnTo>
                    <a:pt x="13" y="34"/>
                  </a:lnTo>
                  <a:lnTo>
                    <a:pt x="0" y="17"/>
                  </a:lnTo>
                  <a:lnTo>
                    <a:pt x="15" y="15"/>
                  </a:lnTo>
                  <a:lnTo>
                    <a:pt x="29" y="11"/>
                  </a:lnTo>
                  <a:lnTo>
                    <a:pt x="38" y="8"/>
                  </a:lnTo>
                  <a:lnTo>
                    <a:pt x="46" y="0"/>
                  </a:lnTo>
                  <a:lnTo>
                    <a:pt x="57" y="10"/>
                  </a:lnTo>
                  <a:lnTo>
                    <a:pt x="71" y="15"/>
                  </a:lnTo>
                  <a:lnTo>
                    <a:pt x="80" y="23"/>
                  </a:lnTo>
                  <a:lnTo>
                    <a:pt x="90" y="36"/>
                  </a:lnTo>
                  <a:close/>
                </a:path>
              </a:pathLst>
            </a:custGeom>
            <a:solidFill>
              <a:srgbClr val="FFCC66"/>
            </a:solidFill>
            <a:ln w="3175">
              <a:solidFill>
                <a:srgbClr val="6600FF"/>
              </a:solidFill>
              <a:round/>
              <a:headEnd/>
              <a:tailEnd/>
            </a:ln>
          </p:spPr>
          <p:txBody>
            <a:bodyPr/>
            <a:lstStyle/>
            <a:p>
              <a:endParaRPr lang="it-IT"/>
            </a:p>
          </p:txBody>
        </p:sp>
        <p:sp>
          <p:nvSpPr>
            <p:cNvPr id="16988" name="Freeform 1077"/>
            <p:cNvSpPr>
              <a:spLocks noChangeAspect="1"/>
            </p:cNvSpPr>
            <p:nvPr/>
          </p:nvSpPr>
          <p:spPr bwMode="auto">
            <a:xfrm>
              <a:off x="3347" y="2946"/>
              <a:ext cx="140" cy="283"/>
            </a:xfrm>
            <a:custGeom>
              <a:avLst/>
              <a:gdLst>
                <a:gd name="T0" fmla="*/ 164 w 132"/>
                <a:gd name="T1" fmla="*/ 422 h 265"/>
                <a:gd name="T2" fmla="*/ 248 w 132"/>
                <a:gd name="T3" fmla="*/ 370 h 265"/>
                <a:gd name="T4" fmla="*/ 300 w 132"/>
                <a:gd name="T5" fmla="*/ 304 h 265"/>
                <a:gd name="T6" fmla="*/ 309 w 132"/>
                <a:gd name="T7" fmla="*/ 292 h 265"/>
                <a:gd name="T8" fmla="*/ 368 w 132"/>
                <a:gd name="T9" fmla="*/ 288 h 265"/>
                <a:gd name="T10" fmla="*/ 417 w 132"/>
                <a:gd name="T11" fmla="*/ 216 h 265"/>
                <a:gd name="T12" fmla="*/ 467 w 132"/>
                <a:gd name="T13" fmla="*/ 64 h 265"/>
                <a:gd name="T14" fmla="*/ 497 w 132"/>
                <a:gd name="T15" fmla="*/ 46 h 265"/>
                <a:gd name="T16" fmla="*/ 556 w 132"/>
                <a:gd name="T17" fmla="*/ 108 h 265"/>
                <a:gd name="T18" fmla="*/ 565 w 132"/>
                <a:gd name="T19" fmla="*/ 160 h 265"/>
                <a:gd name="T20" fmla="*/ 572 w 132"/>
                <a:gd name="T21" fmla="*/ 247 h 265"/>
                <a:gd name="T22" fmla="*/ 556 w 132"/>
                <a:gd name="T23" fmla="*/ 375 h 265"/>
                <a:gd name="T24" fmla="*/ 508 w 132"/>
                <a:gd name="T25" fmla="*/ 483 h 265"/>
                <a:gd name="T26" fmla="*/ 442 w 132"/>
                <a:gd name="T27" fmla="*/ 666 h 265"/>
                <a:gd name="T28" fmla="*/ 391 w 132"/>
                <a:gd name="T29" fmla="*/ 874 h 265"/>
                <a:gd name="T30" fmla="*/ 348 w 132"/>
                <a:gd name="T31" fmla="*/ 1006 h 265"/>
                <a:gd name="T32" fmla="*/ 318 w 132"/>
                <a:gd name="T33" fmla="*/ 1069 h 265"/>
                <a:gd name="T34" fmla="*/ 291 w 132"/>
                <a:gd name="T35" fmla="*/ 1144 h 265"/>
                <a:gd name="T36" fmla="*/ 274 w 132"/>
                <a:gd name="T37" fmla="*/ 1252 h 265"/>
                <a:gd name="T38" fmla="*/ 234 w 132"/>
                <a:gd name="T39" fmla="*/ 1333 h 265"/>
                <a:gd name="T40" fmla="*/ 155 w 132"/>
                <a:gd name="T41" fmla="*/ 1373 h 265"/>
                <a:gd name="T42" fmla="*/ 99 w 132"/>
                <a:gd name="T43" fmla="*/ 1356 h 265"/>
                <a:gd name="T44" fmla="*/ 62 w 132"/>
                <a:gd name="T45" fmla="*/ 1333 h 265"/>
                <a:gd name="T46" fmla="*/ 6 w 132"/>
                <a:gd name="T47" fmla="*/ 1296 h 265"/>
                <a:gd name="T48" fmla="*/ 2 w 132"/>
                <a:gd name="T49" fmla="*/ 1220 h 265"/>
                <a:gd name="T50" fmla="*/ 2 w 132"/>
                <a:gd name="T51" fmla="*/ 1136 h 265"/>
                <a:gd name="T52" fmla="*/ 2 w 132"/>
                <a:gd name="T53" fmla="*/ 1089 h 265"/>
                <a:gd name="T54" fmla="*/ 2 w 132"/>
                <a:gd name="T55" fmla="*/ 1020 h 265"/>
                <a:gd name="T56" fmla="*/ 6 w 132"/>
                <a:gd name="T57" fmla="*/ 962 h 265"/>
                <a:gd name="T58" fmla="*/ 62 w 132"/>
                <a:gd name="T59" fmla="*/ 914 h 265"/>
                <a:gd name="T60" fmla="*/ 99 w 132"/>
                <a:gd name="T61" fmla="*/ 817 h 265"/>
                <a:gd name="T62" fmla="*/ 78 w 132"/>
                <a:gd name="T63" fmla="*/ 671 h 2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265"/>
                <a:gd name="T98" fmla="*/ 132 w 132"/>
                <a:gd name="T99" fmla="*/ 265 h 2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265">
                  <a:moveTo>
                    <a:pt x="27" y="84"/>
                  </a:moveTo>
                  <a:lnTo>
                    <a:pt x="38" y="81"/>
                  </a:lnTo>
                  <a:lnTo>
                    <a:pt x="48" y="75"/>
                  </a:lnTo>
                  <a:lnTo>
                    <a:pt x="57" y="71"/>
                  </a:lnTo>
                  <a:lnTo>
                    <a:pt x="69" y="65"/>
                  </a:lnTo>
                  <a:lnTo>
                    <a:pt x="69" y="59"/>
                  </a:lnTo>
                  <a:lnTo>
                    <a:pt x="69" y="57"/>
                  </a:lnTo>
                  <a:lnTo>
                    <a:pt x="71" y="57"/>
                  </a:lnTo>
                  <a:lnTo>
                    <a:pt x="77" y="57"/>
                  </a:lnTo>
                  <a:lnTo>
                    <a:pt x="84" y="56"/>
                  </a:lnTo>
                  <a:lnTo>
                    <a:pt x="90" y="50"/>
                  </a:lnTo>
                  <a:lnTo>
                    <a:pt x="96" y="42"/>
                  </a:lnTo>
                  <a:lnTo>
                    <a:pt x="100" y="33"/>
                  </a:lnTo>
                  <a:lnTo>
                    <a:pt x="107" y="13"/>
                  </a:lnTo>
                  <a:lnTo>
                    <a:pt x="111" y="0"/>
                  </a:lnTo>
                  <a:lnTo>
                    <a:pt x="115" y="8"/>
                  </a:lnTo>
                  <a:lnTo>
                    <a:pt x="121" y="15"/>
                  </a:lnTo>
                  <a:lnTo>
                    <a:pt x="126" y="21"/>
                  </a:lnTo>
                  <a:lnTo>
                    <a:pt x="132" y="25"/>
                  </a:lnTo>
                  <a:lnTo>
                    <a:pt x="130" y="31"/>
                  </a:lnTo>
                  <a:lnTo>
                    <a:pt x="130" y="38"/>
                  </a:lnTo>
                  <a:lnTo>
                    <a:pt x="132" y="48"/>
                  </a:lnTo>
                  <a:lnTo>
                    <a:pt x="132" y="59"/>
                  </a:lnTo>
                  <a:lnTo>
                    <a:pt x="126" y="73"/>
                  </a:lnTo>
                  <a:lnTo>
                    <a:pt x="121" y="88"/>
                  </a:lnTo>
                  <a:lnTo>
                    <a:pt x="117" y="94"/>
                  </a:lnTo>
                  <a:lnTo>
                    <a:pt x="111" y="100"/>
                  </a:lnTo>
                  <a:lnTo>
                    <a:pt x="102" y="128"/>
                  </a:lnTo>
                  <a:lnTo>
                    <a:pt x="94" y="155"/>
                  </a:lnTo>
                  <a:lnTo>
                    <a:pt x="90" y="169"/>
                  </a:lnTo>
                  <a:lnTo>
                    <a:pt x="84" y="186"/>
                  </a:lnTo>
                  <a:lnTo>
                    <a:pt x="80" y="196"/>
                  </a:lnTo>
                  <a:lnTo>
                    <a:pt x="77" y="203"/>
                  </a:lnTo>
                  <a:lnTo>
                    <a:pt x="73" y="207"/>
                  </a:lnTo>
                  <a:lnTo>
                    <a:pt x="69" y="209"/>
                  </a:lnTo>
                  <a:lnTo>
                    <a:pt x="67" y="222"/>
                  </a:lnTo>
                  <a:lnTo>
                    <a:pt x="65" y="232"/>
                  </a:lnTo>
                  <a:lnTo>
                    <a:pt x="63" y="242"/>
                  </a:lnTo>
                  <a:lnTo>
                    <a:pt x="59" y="251"/>
                  </a:lnTo>
                  <a:lnTo>
                    <a:pt x="54" y="257"/>
                  </a:lnTo>
                  <a:lnTo>
                    <a:pt x="46" y="261"/>
                  </a:lnTo>
                  <a:lnTo>
                    <a:pt x="36" y="265"/>
                  </a:lnTo>
                  <a:lnTo>
                    <a:pt x="27" y="265"/>
                  </a:lnTo>
                  <a:lnTo>
                    <a:pt x="23" y="263"/>
                  </a:lnTo>
                  <a:lnTo>
                    <a:pt x="21" y="259"/>
                  </a:lnTo>
                  <a:lnTo>
                    <a:pt x="15" y="257"/>
                  </a:lnTo>
                  <a:lnTo>
                    <a:pt x="9" y="255"/>
                  </a:lnTo>
                  <a:lnTo>
                    <a:pt x="6" y="251"/>
                  </a:lnTo>
                  <a:lnTo>
                    <a:pt x="4" y="247"/>
                  </a:lnTo>
                  <a:lnTo>
                    <a:pt x="2" y="236"/>
                  </a:lnTo>
                  <a:lnTo>
                    <a:pt x="0" y="224"/>
                  </a:lnTo>
                  <a:lnTo>
                    <a:pt x="2" y="219"/>
                  </a:lnTo>
                  <a:lnTo>
                    <a:pt x="4" y="213"/>
                  </a:lnTo>
                  <a:lnTo>
                    <a:pt x="2" y="211"/>
                  </a:lnTo>
                  <a:lnTo>
                    <a:pt x="0" y="207"/>
                  </a:lnTo>
                  <a:lnTo>
                    <a:pt x="2" y="198"/>
                  </a:lnTo>
                  <a:lnTo>
                    <a:pt x="0" y="186"/>
                  </a:lnTo>
                  <a:lnTo>
                    <a:pt x="6" y="186"/>
                  </a:lnTo>
                  <a:lnTo>
                    <a:pt x="9" y="182"/>
                  </a:lnTo>
                  <a:lnTo>
                    <a:pt x="15" y="176"/>
                  </a:lnTo>
                  <a:lnTo>
                    <a:pt x="19" y="171"/>
                  </a:lnTo>
                  <a:lnTo>
                    <a:pt x="23" y="157"/>
                  </a:lnTo>
                  <a:lnTo>
                    <a:pt x="25" y="148"/>
                  </a:lnTo>
                  <a:lnTo>
                    <a:pt x="19" y="130"/>
                  </a:lnTo>
                  <a:lnTo>
                    <a:pt x="15" y="115"/>
                  </a:lnTo>
                </a:path>
              </a:pathLst>
            </a:custGeom>
            <a:solidFill>
              <a:srgbClr val="FFCC66"/>
            </a:solidFill>
            <a:ln w="0">
              <a:solidFill>
                <a:srgbClr val="6600FF"/>
              </a:solidFill>
              <a:round/>
              <a:headEnd/>
              <a:tailEnd/>
            </a:ln>
          </p:spPr>
          <p:txBody>
            <a:bodyPr/>
            <a:lstStyle/>
            <a:p>
              <a:endParaRPr lang="it-IT"/>
            </a:p>
          </p:txBody>
        </p:sp>
      </p:grpSp>
      <p:sp>
        <p:nvSpPr>
          <p:cNvPr id="16031" name="Freeform 1078"/>
          <p:cNvSpPr>
            <a:spLocks noChangeAspect="1"/>
          </p:cNvSpPr>
          <p:nvPr/>
        </p:nvSpPr>
        <p:spPr bwMode="auto">
          <a:xfrm>
            <a:off x="5338763" y="4819650"/>
            <a:ext cx="19050" cy="52388"/>
          </a:xfrm>
          <a:custGeom>
            <a:avLst/>
            <a:gdLst>
              <a:gd name="T0" fmla="*/ 0 w 12"/>
              <a:gd name="T1" fmla="*/ 2147483647 h 31"/>
              <a:gd name="T2" fmla="*/ 2147483647 w 12"/>
              <a:gd name="T3" fmla="*/ 0 h 31"/>
              <a:gd name="T4" fmla="*/ 2147483647 w 12"/>
              <a:gd name="T5" fmla="*/ 0 h 31"/>
              <a:gd name="T6" fmla="*/ 0 60000 65536"/>
              <a:gd name="T7" fmla="*/ 0 60000 65536"/>
              <a:gd name="T8" fmla="*/ 0 60000 65536"/>
              <a:gd name="T9" fmla="*/ 0 w 12"/>
              <a:gd name="T10" fmla="*/ 0 h 31"/>
              <a:gd name="T11" fmla="*/ 12 w 12"/>
              <a:gd name="T12" fmla="*/ 31 h 31"/>
            </a:gdLst>
            <a:ahLst/>
            <a:cxnLst>
              <a:cxn ang="T6">
                <a:pos x="T0" y="T1"/>
              </a:cxn>
              <a:cxn ang="T7">
                <a:pos x="T2" y="T3"/>
              </a:cxn>
              <a:cxn ang="T8">
                <a:pos x="T4" y="T5"/>
              </a:cxn>
            </a:cxnLst>
            <a:rect l="T9" t="T10" r="T11" b="T12"/>
            <a:pathLst>
              <a:path w="12" h="31">
                <a:moveTo>
                  <a:pt x="0" y="31"/>
                </a:moveTo>
                <a:lnTo>
                  <a:pt x="12" y="0"/>
                </a:lnTo>
              </a:path>
            </a:pathLst>
          </a:custGeom>
          <a:solidFill>
            <a:srgbClr val="FFCC66"/>
          </a:solidFill>
          <a:ln w="0">
            <a:solidFill>
              <a:srgbClr val="131516"/>
            </a:solidFill>
            <a:round/>
            <a:headEnd/>
            <a:tailEnd/>
          </a:ln>
        </p:spPr>
        <p:txBody>
          <a:bodyPr/>
          <a:lstStyle/>
          <a:p>
            <a:endParaRPr lang="it-IT"/>
          </a:p>
        </p:txBody>
      </p:sp>
      <p:sp>
        <p:nvSpPr>
          <p:cNvPr id="16032" name="Line 1079"/>
          <p:cNvSpPr>
            <a:spLocks noChangeAspect="1" noChangeShapeType="1"/>
          </p:cNvSpPr>
          <p:nvPr/>
        </p:nvSpPr>
        <p:spPr bwMode="auto">
          <a:xfrm>
            <a:off x="4460875" y="3048000"/>
            <a:ext cx="9525" cy="11113"/>
          </a:xfrm>
          <a:prstGeom prst="line">
            <a:avLst/>
          </a:prstGeom>
          <a:noFill/>
          <a:ln w="3175">
            <a:solidFill>
              <a:srgbClr val="6600FF"/>
            </a:solidFill>
            <a:round/>
            <a:headEnd/>
            <a:tailEnd/>
          </a:ln>
        </p:spPr>
        <p:txBody>
          <a:bodyPr/>
          <a:lstStyle/>
          <a:p>
            <a:endParaRPr lang="it-IT"/>
          </a:p>
        </p:txBody>
      </p:sp>
      <p:sp>
        <p:nvSpPr>
          <p:cNvPr id="16033" name="Freeform 1080"/>
          <p:cNvSpPr>
            <a:spLocks noChangeAspect="1"/>
          </p:cNvSpPr>
          <p:nvPr/>
        </p:nvSpPr>
        <p:spPr bwMode="auto">
          <a:xfrm>
            <a:off x="4470400" y="3048000"/>
            <a:ext cx="22225" cy="11113"/>
          </a:xfrm>
          <a:custGeom>
            <a:avLst/>
            <a:gdLst>
              <a:gd name="T0" fmla="*/ 0 w 13"/>
              <a:gd name="T1" fmla="*/ 2147483647 h 6"/>
              <a:gd name="T2" fmla="*/ 2147483647 w 13"/>
              <a:gd name="T3" fmla="*/ 2147483647 h 6"/>
              <a:gd name="T4" fmla="*/ 2147483647 w 13"/>
              <a:gd name="T5" fmla="*/ 0 h 6"/>
              <a:gd name="T6" fmla="*/ 2147483647 w 13"/>
              <a:gd name="T7" fmla="*/ 0 h 6"/>
              <a:gd name="T8" fmla="*/ 2147483647 w 13"/>
              <a:gd name="T9" fmla="*/ 0 h 6"/>
              <a:gd name="T10" fmla="*/ 2147483647 w 13"/>
              <a:gd name="T11" fmla="*/ 0 h 6"/>
              <a:gd name="T12" fmla="*/ 2147483647 w 13"/>
              <a:gd name="T13" fmla="*/ 0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0" y="6"/>
                </a:moveTo>
                <a:lnTo>
                  <a:pt x="2" y="2"/>
                </a:lnTo>
                <a:lnTo>
                  <a:pt x="4" y="0"/>
                </a:lnTo>
                <a:lnTo>
                  <a:pt x="8" y="0"/>
                </a:lnTo>
                <a:lnTo>
                  <a:pt x="12" y="0"/>
                </a:lnTo>
                <a:lnTo>
                  <a:pt x="13" y="0"/>
                </a:lnTo>
              </a:path>
            </a:pathLst>
          </a:custGeom>
          <a:solidFill>
            <a:srgbClr val="FFCC66"/>
          </a:solidFill>
          <a:ln w="3175">
            <a:solidFill>
              <a:srgbClr val="6600FF"/>
            </a:solidFill>
            <a:round/>
            <a:headEnd/>
            <a:tailEnd/>
          </a:ln>
        </p:spPr>
        <p:txBody>
          <a:bodyPr/>
          <a:lstStyle/>
          <a:p>
            <a:endParaRPr lang="it-IT"/>
          </a:p>
        </p:txBody>
      </p:sp>
      <p:sp>
        <p:nvSpPr>
          <p:cNvPr id="16034" name="Line 1081"/>
          <p:cNvSpPr>
            <a:spLocks noChangeAspect="1" noChangeShapeType="1"/>
          </p:cNvSpPr>
          <p:nvPr/>
        </p:nvSpPr>
        <p:spPr bwMode="auto">
          <a:xfrm>
            <a:off x="4492625" y="3048000"/>
            <a:ext cx="1588" cy="49213"/>
          </a:xfrm>
          <a:prstGeom prst="line">
            <a:avLst/>
          </a:prstGeom>
          <a:noFill/>
          <a:ln w="3175">
            <a:solidFill>
              <a:srgbClr val="6600FF"/>
            </a:solidFill>
            <a:round/>
            <a:headEnd/>
            <a:tailEnd/>
          </a:ln>
        </p:spPr>
        <p:txBody>
          <a:bodyPr/>
          <a:lstStyle/>
          <a:p>
            <a:endParaRPr lang="it-IT"/>
          </a:p>
        </p:txBody>
      </p:sp>
      <p:sp>
        <p:nvSpPr>
          <p:cNvPr id="16035" name="Freeform 1082"/>
          <p:cNvSpPr>
            <a:spLocks noChangeAspect="1"/>
          </p:cNvSpPr>
          <p:nvPr/>
        </p:nvSpPr>
        <p:spPr bwMode="auto">
          <a:xfrm>
            <a:off x="4414838" y="3048000"/>
            <a:ext cx="77787" cy="49213"/>
          </a:xfrm>
          <a:custGeom>
            <a:avLst/>
            <a:gdLst>
              <a:gd name="T0" fmla="*/ 2147483647 w 46"/>
              <a:gd name="T1" fmla="*/ 2147483647 h 29"/>
              <a:gd name="T2" fmla="*/ 2147483647 w 46"/>
              <a:gd name="T3" fmla="*/ 2147483647 h 29"/>
              <a:gd name="T4" fmla="*/ 2147483647 w 46"/>
              <a:gd name="T5" fmla="*/ 2147483647 h 29"/>
              <a:gd name="T6" fmla="*/ 2147483647 w 46"/>
              <a:gd name="T7" fmla="*/ 2147483647 h 29"/>
              <a:gd name="T8" fmla="*/ 2147483647 w 46"/>
              <a:gd name="T9" fmla="*/ 2147483647 h 29"/>
              <a:gd name="T10" fmla="*/ 2147483647 w 46"/>
              <a:gd name="T11" fmla="*/ 2147483647 h 29"/>
              <a:gd name="T12" fmla="*/ 2147483647 w 46"/>
              <a:gd name="T13" fmla="*/ 2147483647 h 29"/>
              <a:gd name="T14" fmla="*/ 2147483647 w 46"/>
              <a:gd name="T15" fmla="*/ 2147483647 h 29"/>
              <a:gd name="T16" fmla="*/ 2147483647 w 46"/>
              <a:gd name="T17" fmla="*/ 2147483647 h 29"/>
              <a:gd name="T18" fmla="*/ 2147483647 w 46"/>
              <a:gd name="T19" fmla="*/ 2147483647 h 29"/>
              <a:gd name="T20" fmla="*/ 0 w 46"/>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29"/>
              <a:gd name="T35" fmla="*/ 46 w 46"/>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29">
                <a:moveTo>
                  <a:pt x="46" y="29"/>
                </a:moveTo>
                <a:lnTo>
                  <a:pt x="41" y="29"/>
                </a:lnTo>
                <a:lnTo>
                  <a:pt x="35" y="25"/>
                </a:lnTo>
                <a:lnTo>
                  <a:pt x="31" y="21"/>
                </a:lnTo>
                <a:lnTo>
                  <a:pt x="27" y="15"/>
                </a:lnTo>
                <a:lnTo>
                  <a:pt x="25" y="15"/>
                </a:lnTo>
                <a:lnTo>
                  <a:pt x="21" y="15"/>
                </a:lnTo>
                <a:lnTo>
                  <a:pt x="16" y="13"/>
                </a:lnTo>
                <a:lnTo>
                  <a:pt x="10" y="9"/>
                </a:lnTo>
                <a:lnTo>
                  <a:pt x="4" y="6"/>
                </a:lnTo>
                <a:lnTo>
                  <a:pt x="0" y="0"/>
                </a:lnTo>
              </a:path>
            </a:pathLst>
          </a:custGeom>
          <a:solidFill>
            <a:srgbClr val="FFCC66"/>
          </a:solidFill>
          <a:ln w="3175">
            <a:solidFill>
              <a:srgbClr val="6600FF"/>
            </a:solidFill>
            <a:round/>
            <a:headEnd/>
            <a:tailEnd/>
          </a:ln>
        </p:spPr>
        <p:txBody>
          <a:bodyPr/>
          <a:lstStyle/>
          <a:p>
            <a:endParaRPr lang="it-IT"/>
          </a:p>
        </p:txBody>
      </p:sp>
      <p:sp>
        <p:nvSpPr>
          <p:cNvPr id="16036" name="Freeform 1083"/>
          <p:cNvSpPr>
            <a:spLocks noChangeAspect="1"/>
          </p:cNvSpPr>
          <p:nvPr/>
        </p:nvSpPr>
        <p:spPr bwMode="auto">
          <a:xfrm>
            <a:off x="4414838" y="3048000"/>
            <a:ext cx="46037" cy="1588"/>
          </a:xfrm>
          <a:custGeom>
            <a:avLst/>
            <a:gdLst>
              <a:gd name="T0" fmla="*/ 0 w 27"/>
              <a:gd name="T1" fmla="*/ 0 h 1588"/>
              <a:gd name="T2" fmla="*/ 2147483647 w 27"/>
              <a:gd name="T3" fmla="*/ 0 h 1588"/>
              <a:gd name="T4" fmla="*/ 2147483647 w 27"/>
              <a:gd name="T5" fmla="*/ 0 h 1588"/>
              <a:gd name="T6" fmla="*/ 0 60000 65536"/>
              <a:gd name="T7" fmla="*/ 0 60000 65536"/>
              <a:gd name="T8" fmla="*/ 0 60000 65536"/>
              <a:gd name="T9" fmla="*/ 0 w 27"/>
              <a:gd name="T10" fmla="*/ 0 h 1588"/>
              <a:gd name="T11" fmla="*/ 27 w 27"/>
              <a:gd name="T12" fmla="*/ 1588 h 1588"/>
            </a:gdLst>
            <a:ahLst/>
            <a:cxnLst>
              <a:cxn ang="T6">
                <a:pos x="T0" y="T1"/>
              </a:cxn>
              <a:cxn ang="T7">
                <a:pos x="T2" y="T3"/>
              </a:cxn>
              <a:cxn ang="T8">
                <a:pos x="T4" y="T5"/>
              </a:cxn>
            </a:cxnLst>
            <a:rect l="T9" t="T10" r="T11" b="T12"/>
            <a:pathLst>
              <a:path w="27" h="1588">
                <a:moveTo>
                  <a:pt x="0" y="0"/>
                </a:moveTo>
                <a:lnTo>
                  <a:pt x="27" y="0"/>
                </a:lnTo>
              </a:path>
            </a:pathLst>
          </a:custGeom>
          <a:solidFill>
            <a:srgbClr val="FFCC66"/>
          </a:solidFill>
          <a:ln w="3175">
            <a:solidFill>
              <a:srgbClr val="6600FF"/>
            </a:solidFill>
            <a:round/>
            <a:headEnd/>
            <a:tailEnd/>
          </a:ln>
        </p:spPr>
        <p:txBody>
          <a:bodyPr/>
          <a:lstStyle/>
          <a:p>
            <a:endParaRPr lang="it-IT"/>
          </a:p>
        </p:txBody>
      </p:sp>
      <p:sp>
        <p:nvSpPr>
          <p:cNvPr id="16037" name="Freeform 1084"/>
          <p:cNvSpPr>
            <a:spLocks noChangeAspect="1"/>
          </p:cNvSpPr>
          <p:nvPr/>
        </p:nvSpPr>
        <p:spPr bwMode="auto">
          <a:xfrm>
            <a:off x="4721225" y="3125788"/>
            <a:ext cx="71438" cy="30162"/>
          </a:xfrm>
          <a:custGeom>
            <a:avLst/>
            <a:gdLst>
              <a:gd name="T0" fmla="*/ 0 w 42"/>
              <a:gd name="T1" fmla="*/ 0 h 17"/>
              <a:gd name="T2" fmla="*/ 2147483647 w 42"/>
              <a:gd name="T3" fmla="*/ 2147483647 h 17"/>
              <a:gd name="T4" fmla="*/ 2147483647 w 42"/>
              <a:gd name="T5" fmla="*/ 2147483647 h 17"/>
              <a:gd name="T6" fmla="*/ 2147483647 w 42"/>
              <a:gd name="T7" fmla="*/ 2147483647 h 17"/>
              <a:gd name="T8" fmla="*/ 2147483647 w 42"/>
              <a:gd name="T9" fmla="*/ 2147483647 h 17"/>
              <a:gd name="T10" fmla="*/ 2147483647 w 42"/>
              <a:gd name="T11" fmla="*/ 2147483647 h 17"/>
              <a:gd name="T12" fmla="*/ 2147483647 w 42"/>
              <a:gd name="T13" fmla="*/ 0 h 17"/>
              <a:gd name="T14" fmla="*/ 2147483647 w 42"/>
              <a:gd name="T15" fmla="*/ 2147483647 h 17"/>
              <a:gd name="T16" fmla="*/ 2147483647 w 42"/>
              <a:gd name="T17" fmla="*/ 2147483647 h 17"/>
              <a:gd name="T18" fmla="*/ 2147483647 w 42"/>
              <a:gd name="T19" fmla="*/ 2147483647 h 17"/>
              <a:gd name="T20" fmla="*/ 2147483647 w 42"/>
              <a:gd name="T21" fmla="*/ 2147483647 h 17"/>
              <a:gd name="T22" fmla="*/ 2147483647 w 42"/>
              <a:gd name="T23" fmla="*/ 2147483647 h 17"/>
              <a:gd name="T24" fmla="*/ 0 w 42"/>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7"/>
              <a:gd name="T41" fmla="*/ 42 w 42"/>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7">
                <a:moveTo>
                  <a:pt x="0" y="0"/>
                </a:moveTo>
                <a:lnTo>
                  <a:pt x="13" y="2"/>
                </a:lnTo>
                <a:lnTo>
                  <a:pt x="25" y="4"/>
                </a:lnTo>
                <a:lnTo>
                  <a:pt x="28" y="4"/>
                </a:lnTo>
                <a:lnTo>
                  <a:pt x="34" y="4"/>
                </a:lnTo>
                <a:lnTo>
                  <a:pt x="38" y="2"/>
                </a:lnTo>
                <a:lnTo>
                  <a:pt x="42" y="0"/>
                </a:lnTo>
                <a:lnTo>
                  <a:pt x="42" y="6"/>
                </a:lnTo>
                <a:lnTo>
                  <a:pt x="42" y="7"/>
                </a:lnTo>
                <a:lnTo>
                  <a:pt x="32" y="15"/>
                </a:lnTo>
                <a:lnTo>
                  <a:pt x="25" y="17"/>
                </a:lnTo>
                <a:lnTo>
                  <a:pt x="11" y="13"/>
                </a:lnTo>
                <a:lnTo>
                  <a:pt x="0" y="7"/>
                </a:lnTo>
              </a:path>
            </a:pathLst>
          </a:custGeom>
          <a:solidFill>
            <a:srgbClr val="FFCC66"/>
          </a:solidFill>
          <a:ln w="3175">
            <a:solidFill>
              <a:srgbClr val="6600FF"/>
            </a:solidFill>
            <a:round/>
            <a:headEnd/>
            <a:tailEnd/>
          </a:ln>
        </p:spPr>
        <p:txBody>
          <a:bodyPr/>
          <a:lstStyle/>
          <a:p>
            <a:endParaRPr lang="it-IT"/>
          </a:p>
        </p:txBody>
      </p:sp>
      <p:sp>
        <p:nvSpPr>
          <p:cNvPr id="16038" name="Freeform 1085"/>
          <p:cNvSpPr>
            <a:spLocks noChangeAspect="1"/>
          </p:cNvSpPr>
          <p:nvPr/>
        </p:nvSpPr>
        <p:spPr bwMode="auto">
          <a:xfrm>
            <a:off x="4721225" y="3125788"/>
            <a:ext cx="1588" cy="12700"/>
          </a:xfrm>
          <a:custGeom>
            <a:avLst/>
            <a:gdLst>
              <a:gd name="T0" fmla="*/ 0 w 1588"/>
              <a:gd name="T1" fmla="*/ 2147483647 h 7"/>
              <a:gd name="T2" fmla="*/ 0 w 1588"/>
              <a:gd name="T3" fmla="*/ 0 h 7"/>
              <a:gd name="T4" fmla="*/ 0 w 1588"/>
              <a:gd name="T5" fmla="*/ 0 h 7"/>
              <a:gd name="T6" fmla="*/ 0 60000 65536"/>
              <a:gd name="T7" fmla="*/ 0 60000 65536"/>
              <a:gd name="T8" fmla="*/ 0 60000 65536"/>
              <a:gd name="T9" fmla="*/ 0 w 1588"/>
              <a:gd name="T10" fmla="*/ 0 h 7"/>
              <a:gd name="T11" fmla="*/ 1588 w 1588"/>
              <a:gd name="T12" fmla="*/ 7 h 7"/>
            </a:gdLst>
            <a:ahLst/>
            <a:cxnLst>
              <a:cxn ang="T6">
                <a:pos x="T0" y="T1"/>
              </a:cxn>
              <a:cxn ang="T7">
                <a:pos x="T2" y="T3"/>
              </a:cxn>
              <a:cxn ang="T8">
                <a:pos x="T4" y="T5"/>
              </a:cxn>
            </a:cxnLst>
            <a:rect l="T9" t="T10" r="T11" b="T12"/>
            <a:pathLst>
              <a:path w="1588" h="7">
                <a:moveTo>
                  <a:pt x="0" y="7"/>
                </a:moveTo>
                <a:lnTo>
                  <a:pt x="0" y="0"/>
                </a:lnTo>
              </a:path>
            </a:pathLst>
          </a:custGeom>
          <a:solidFill>
            <a:srgbClr val="FFCC66"/>
          </a:solidFill>
          <a:ln w="3175">
            <a:solidFill>
              <a:srgbClr val="6600FF"/>
            </a:solidFill>
            <a:round/>
            <a:headEnd/>
            <a:tailEnd/>
          </a:ln>
        </p:spPr>
        <p:txBody>
          <a:bodyPr/>
          <a:lstStyle/>
          <a:p>
            <a:endParaRPr lang="it-IT"/>
          </a:p>
        </p:txBody>
      </p:sp>
      <p:sp>
        <p:nvSpPr>
          <p:cNvPr id="16039" name="Line 1086"/>
          <p:cNvSpPr>
            <a:spLocks noChangeAspect="1" noChangeShapeType="1"/>
          </p:cNvSpPr>
          <p:nvPr/>
        </p:nvSpPr>
        <p:spPr bwMode="auto">
          <a:xfrm>
            <a:off x="4759325" y="2982913"/>
            <a:ext cx="3175" cy="1587"/>
          </a:xfrm>
          <a:prstGeom prst="line">
            <a:avLst/>
          </a:prstGeom>
          <a:noFill/>
          <a:ln w="3175">
            <a:solidFill>
              <a:srgbClr val="6600FF"/>
            </a:solidFill>
            <a:round/>
            <a:headEnd/>
            <a:tailEnd/>
          </a:ln>
        </p:spPr>
        <p:txBody>
          <a:bodyPr/>
          <a:lstStyle/>
          <a:p>
            <a:endParaRPr lang="it-IT"/>
          </a:p>
        </p:txBody>
      </p:sp>
      <p:sp>
        <p:nvSpPr>
          <p:cNvPr id="16040" name="Freeform 1087"/>
          <p:cNvSpPr>
            <a:spLocks noChangeAspect="1"/>
          </p:cNvSpPr>
          <p:nvPr/>
        </p:nvSpPr>
        <p:spPr bwMode="auto">
          <a:xfrm>
            <a:off x="4297363" y="2940050"/>
            <a:ext cx="46037" cy="36513"/>
          </a:xfrm>
          <a:custGeom>
            <a:avLst/>
            <a:gdLst>
              <a:gd name="T0" fmla="*/ 0 w 27"/>
              <a:gd name="T1" fmla="*/ 2147483647 h 22"/>
              <a:gd name="T2" fmla="*/ 2147483647 w 27"/>
              <a:gd name="T3" fmla="*/ 2147483647 h 22"/>
              <a:gd name="T4" fmla="*/ 2147483647 w 27"/>
              <a:gd name="T5" fmla="*/ 0 h 22"/>
              <a:gd name="T6" fmla="*/ 2147483647 w 27"/>
              <a:gd name="T7" fmla="*/ 2147483647 h 22"/>
              <a:gd name="T8" fmla="*/ 2147483647 w 27"/>
              <a:gd name="T9" fmla="*/ 2147483647 h 22"/>
              <a:gd name="T10" fmla="*/ 2147483647 w 27"/>
              <a:gd name="T11" fmla="*/ 2147483647 h 22"/>
              <a:gd name="T12" fmla="*/ 2147483647 w 27"/>
              <a:gd name="T13" fmla="*/ 2147483647 h 22"/>
              <a:gd name="T14" fmla="*/ 0 60000 65536"/>
              <a:gd name="T15" fmla="*/ 0 60000 65536"/>
              <a:gd name="T16" fmla="*/ 0 60000 65536"/>
              <a:gd name="T17" fmla="*/ 0 60000 65536"/>
              <a:gd name="T18" fmla="*/ 0 60000 65536"/>
              <a:gd name="T19" fmla="*/ 0 60000 65536"/>
              <a:gd name="T20" fmla="*/ 0 60000 65536"/>
              <a:gd name="T21" fmla="*/ 0 w 27"/>
              <a:gd name="T22" fmla="*/ 0 h 22"/>
              <a:gd name="T23" fmla="*/ 27 w 27"/>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2">
                <a:moveTo>
                  <a:pt x="0" y="12"/>
                </a:moveTo>
                <a:lnTo>
                  <a:pt x="12" y="6"/>
                </a:lnTo>
                <a:lnTo>
                  <a:pt x="20" y="0"/>
                </a:lnTo>
                <a:lnTo>
                  <a:pt x="23" y="4"/>
                </a:lnTo>
                <a:lnTo>
                  <a:pt x="25" y="10"/>
                </a:lnTo>
                <a:lnTo>
                  <a:pt x="25" y="16"/>
                </a:lnTo>
                <a:lnTo>
                  <a:pt x="27" y="22"/>
                </a:lnTo>
              </a:path>
            </a:pathLst>
          </a:custGeom>
          <a:solidFill>
            <a:srgbClr val="FFCC66"/>
          </a:solidFill>
          <a:ln w="3175">
            <a:solidFill>
              <a:srgbClr val="6600FF"/>
            </a:solidFill>
            <a:round/>
            <a:headEnd/>
            <a:tailEnd/>
          </a:ln>
        </p:spPr>
        <p:txBody>
          <a:bodyPr/>
          <a:lstStyle/>
          <a:p>
            <a:endParaRPr lang="it-IT"/>
          </a:p>
        </p:txBody>
      </p:sp>
      <p:sp>
        <p:nvSpPr>
          <p:cNvPr id="16041" name="Line 1088"/>
          <p:cNvSpPr>
            <a:spLocks noChangeAspect="1" noChangeShapeType="1"/>
          </p:cNvSpPr>
          <p:nvPr/>
        </p:nvSpPr>
        <p:spPr bwMode="auto">
          <a:xfrm>
            <a:off x="4343400" y="2976563"/>
            <a:ext cx="1588" cy="15875"/>
          </a:xfrm>
          <a:prstGeom prst="line">
            <a:avLst/>
          </a:prstGeom>
          <a:noFill/>
          <a:ln w="3175">
            <a:solidFill>
              <a:srgbClr val="6600FF"/>
            </a:solidFill>
            <a:round/>
            <a:headEnd/>
            <a:tailEnd/>
          </a:ln>
        </p:spPr>
        <p:txBody>
          <a:bodyPr/>
          <a:lstStyle/>
          <a:p>
            <a:endParaRPr lang="it-IT"/>
          </a:p>
        </p:txBody>
      </p:sp>
      <p:sp>
        <p:nvSpPr>
          <p:cNvPr id="16042" name="Freeform 1089"/>
          <p:cNvSpPr>
            <a:spLocks noChangeAspect="1"/>
          </p:cNvSpPr>
          <p:nvPr/>
        </p:nvSpPr>
        <p:spPr bwMode="auto">
          <a:xfrm>
            <a:off x="4297363" y="2960688"/>
            <a:ext cx="46037" cy="63500"/>
          </a:xfrm>
          <a:custGeom>
            <a:avLst/>
            <a:gdLst>
              <a:gd name="T0" fmla="*/ 2147483647 w 27"/>
              <a:gd name="T1" fmla="*/ 2147483647 h 38"/>
              <a:gd name="T2" fmla="*/ 2147483647 w 27"/>
              <a:gd name="T3" fmla="*/ 2147483647 h 38"/>
              <a:gd name="T4" fmla="*/ 2147483647 w 27"/>
              <a:gd name="T5" fmla="*/ 2147483647 h 38"/>
              <a:gd name="T6" fmla="*/ 2147483647 w 27"/>
              <a:gd name="T7" fmla="*/ 2147483647 h 38"/>
              <a:gd name="T8" fmla="*/ 2147483647 w 27"/>
              <a:gd name="T9" fmla="*/ 2147483647 h 38"/>
              <a:gd name="T10" fmla="*/ 2147483647 w 27"/>
              <a:gd name="T11" fmla="*/ 2147483647 h 38"/>
              <a:gd name="T12" fmla="*/ 2147483647 w 27"/>
              <a:gd name="T13" fmla="*/ 2147483647 h 38"/>
              <a:gd name="T14" fmla="*/ 0 w 27"/>
              <a:gd name="T15" fmla="*/ 2147483647 h 38"/>
              <a:gd name="T16" fmla="*/ 0 w 27"/>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38"/>
              <a:gd name="T29" fmla="*/ 27 w 27"/>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38">
                <a:moveTo>
                  <a:pt x="27" y="19"/>
                </a:moveTo>
                <a:lnTo>
                  <a:pt x="20" y="29"/>
                </a:lnTo>
                <a:lnTo>
                  <a:pt x="18" y="38"/>
                </a:lnTo>
                <a:lnTo>
                  <a:pt x="12" y="35"/>
                </a:lnTo>
                <a:lnTo>
                  <a:pt x="8" y="31"/>
                </a:lnTo>
                <a:lnTo>
                  <a:pt x="6" y="27"/>
                </a:lnTo>
                <a:lnTo>
                  <a:pt x="2" y="21"/>
                </a:lnTo>
                <a:lnTo>
                  <a:pt x="0" y="10"/>
                </a:lnTo>
                <a:lnTo>
                  <a:pt x="0" y="0"/>
                </a:lnTo>
              </a:path>
            </a:pathLst>
          </a:custGeom>
          <a:solidFill>
            <a:srgbClr val="FFCC66"/>
          </a:solidFill>
          <a:ln w="3175">
            <a:solidFill>
              <a:srgbClr val="6600FF"/>
            </a:solidFill>
            <a:round/>
            <a:headEnd/>
            <a:tailEnd/>
          </a:ln>
        </p:spPr>
        <p:txBody>
          <a:bodyPr/>
          <a:lstStyle/>
          <a:p>
            <a:endParaRPr lang="it-IT"/>
          </a:p>
        </p:txBody>
      </p:sp>
      <p:sp>
        <p:nvSpPr>
          <p:cNvPr id="16043" name="Line 1090"/>
          <p:cNvSpPr>
            <a:spLocks noChangeAspect="1" noChangeShapeType="1"/>
          </p:cNvSpPr>
          <p:nvPr/>
        </p:nvSpPr>
        <p:spPr bwMode="auto">
          <a:xfrm>
            <a:off x="4297363" y="2960688"/>
            <a:ext cx="1587" cy="1587"/>
          </a:xfrm>
          <a:prstGeom prst="line">
            <a:avLst/>
          </a:prstGeom>
          <a:noFill/>
          <a:ln w="3175">
            <a:solidFill>
              <a:srgbClr val="6600FF"/>
            </a:solidFill>
            <a:round/>
            <a:headEnd/>
            <a:tailEnd/>
          </a:ln>
        </p:spPr>
        <p:txBody>
          <a:bodyPr/>
          <a:lstStyle/>
          <a:p>
            <a:endParaRPr lang="it-IT"/>
          </a:p>
        </p:txBody>
      </p:sp>
      <p:sp>
        <p:nvSpPr>
          <p:cNvPr id="16044" name="Freeform 1091"/>
          <p:cNvSpPr>
            <a:spLocks noChangeAspect="1"/>
          </p:cNvSpPr>
          <p:nvPr/>
        </p:nvSpPr>
        <p:spPr bwMode="auto">
          <a:xfrm>
            <a:off x="4151313" y="2986088"/>
            <a:ext cx="17462" cy="26987"/>
          </a:xfrm>
          <a:custGeom>
            <a:avLst/>
            <a:gdLst>
              <a:gd name="T0" fmla="*/ 2147483647 w 10"/>
              <a:gd name="T1" fmla="*/ 2147483647 h 16"/>
              <a:gd name="T2" fmla="*/ 2147483647 w 10"/>
              <a:gd name="T3" fmla="*/ 2147483647 h 16"/>
              <a:gd name="T4" fmla="*/ 2147483647 w 10"/>
              <a:gd name="T5" fmla="*/ 2147483647 h 16"/>
              <a:gd name="T6" fmla="*/ 2147483647 w 10"/>
              <a:gd name="T7" fmla="*/ 2147483647 h 16"/>
              <a:gd name="T8" fmla="*/ 2147483647 w 10"/>
              <a:gd name="T9" fmla="*/ 0 h 16"/>
              <a:gd name="T10" fmla="*/ 2147483647 w 10"/>
              <a:gd name="T11" fmla="*/ 0 h 16"/>
              <a:gd name="T12" fmla="*/ 0 w 10"/>
              <a:gd name="T13" fmla="*/ 0 h 16"/>
              <a:gd name="T14" fmla="*/ 2147483647 w 10"/>
              <a:gd name="T15" fmla="*/ 2147483647 h 16"/>
              <a:gd name="T16" fmla="*/ 2147483647 w 10"/>
              <a:gd name="T17" fmla="*/ 2147483647 h 16"/>
              <a:gd name="T18" fmla="*/ 2147483647 w 10"/>
              <a:gd name="T19" fmla="*/ 2147483647 h 16"/>
              <a:gd name="T20" fmla="*/ 2147483647 w 10"/>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10" y="16"/>
                </a:moveTo>
                <a:lnTo>
                  <a:pt x="10" y="12"/>
                </a:lnTo>
                <a:lnTo>
                  <a:pt x="10" y="6"/>
                </a:lnTo>
                <a:lnTo>
                  <a:pt x="10" y="4"/>
                </a:lnTo>
                <a:lnTo>
                  <a:pt x="6" y="0"/>
                </a:lnTo>
                <a:lnTo>
                  <a:pt x="2" y="0"/>
                </a:lnTo>
                <a:lnTo>
                  <a:pt x="0" y="0"/>
                </a:lnTo>
                <a:lnTo>
                  <a:pt x="2" y="8"/>
                </a:lnTo>
                <a:lnTo>
                  <a:pt x="4" y="12"/>
                </a:lnTo>
                <a:lnTo>
                  <a:pt x="8" y="14"/>
                </a:lnTo>
                <a:lnTo>
                  <a:pt x="10" y="16"/>
                </a:lnTo>
              </a:path>
            </a:pathLst>
          </a:custGeom>
          <a:solidFill>
            <a:srgbClr val="FFCC66"/>
          </a:solidFill>
          <a:ln w="3175">
            <a:solidFill>
              <a:srgbClr val="6600FF"/>
            </a:solidFill>
            <a:round/>
            <a:headEnd/>
            <a:tailEnd/>
          </a:ln>
        </p:spPr>
        <p:txBody>
          <a:bodyPr/>
          <a:lstStyle/>
          <a:p>
            <a:endParaRPr lang="it-IT"/>
          </a:p>
        </p:txBody>
      </p:sp>
      <p:sp>
        <p:nvSpPr>
          <p:cNvPr id="16045" name="Line 1092"/>
          <p:cNvSpPr>
            <a:spLocks noChangeAspect="1" noChangeShapeType="1"/>
          </p:cNvSpPr>
          <p:nvPr/>
        </p:nvSpPr>
        <p:spPr bwMode="auto">
          <a:xfrm>
            <a:off x="4168775" y="3013075"/>
            <a:ext cx="1588" cy="1588"/>
          </a:xfrm>
          <a:prstGeom prst="line">
            <a:avLst/>
          </a:prstGeom>
          <a:noFill/>
          <a:ln w="3175">
            <a:solidFill>
              <a:srgbClr val="6600FF"/>
            </a:solidFill>
            <a:round/>
            <a:headEnd/>
            <a:tailEnd/>
          </a:ln>
        </p:spPr>
        <p:txBody>
          <a:bodyPr/>
          <a:lstStyle/>
          <a:p>
            <a:endParaRPr lang="it-IT"/>
          </a:p>
        </p:txBody>
      </p:sp>
      <p:sp>
        <p:nvSpPr>
          <p:cNvPr id="16046" name="Freeform 1093"/>
          <p:cNvSpPr>
            <a:spLocks noChangeAspect="1"/>
          </p:cNvSpPr>
          <p:nvPr/>
        </p:nvSpPr>
        <p:spPr bwMode="auto">
          <a:xfrm>
            <a:off x="4306888" y="2882900"/>
            <a:ext cx="25400" cy="52388"/>
          </a:xfrm>
          <a:custGeom>
            <a:avLst/>
            <a:gdLst>
              <a:gd name="T0" fmla="*/ 2147483647 w 15"/>
              <a:gd name="T1" fmla="*/ 2147483647 h 31"/>
              <a:gd name="T2" fmla="*/ 2147483647 w 15"/>
              <a:gd name="T3" fmla="*/ 2147483647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2147483647 w 15"/>
              <a:gd name="T23" fmla="*/ 2147483647 h 31"/>
              <a:gd name="T24" fmla="*/ 2147483647 w 15"/>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31"/>
              <a:gd name="T41" fmla="*/ 15 w 15"/>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31">
                <a:moveTo>
                  <a:pt x="4" y="10"/>
                </a:moveTo>
                <a:lnTo>
                  <a:pt x="10" y="6"/>
                </a:lnTo>
                <a:lnTo>
                  <a:pt x="15" y="0"/>
                </a:lnTo>
                <a:lnTo>
                  <a:pt x="14" y="17"/>
                </a:lnTo>
                <a:lnTo>
                  <a:pt x="15" y="31"/>
                </a:lnTo>
                <a:lnTo>
                  <a:pt x="12" y="31"/>
                </a:lnTo>
                <a:lnTo>
                  <a:pt x="6" y="31"/>
                </a:lnTo>
                <a:lnTo>
                  <a:pt x="4" y="31"/>
                </a:lnTo>
                <a:lnTo>
                  <a:pt x="2" y="29"/>
                </a:lnTo>
                <a:lnTo>
                  <a:pt x="0" y="25"/>
                </a:lnTo>
                <a:lnTo>
                  <a:pt x="0" y="23"/>
                </a:lnTo>
                <a:lnTo>
                  <a:pt x="2" y="17"/>
                </a:lnTo>
                <a:lnTo>
                  <a:pt x="4" y="10"/>
                </a:lnTo>
              </a:path>
            </a:pathLst>
          </a:custGeom>
          <a:solidFill>
            <a:srgbClr val="FFCC66"/>
          </a:solidFill>
          <a:ln w="3175">
            <a:solidFill>
              <a:srgbClr val="6600FF"/>
            </a:solidFill>
            <a:round/>
            <a:headEnd/>
            <a:tailEnd/>
          </a:ln>
        </p:spPr>
        <p:txBody>
          <a:bodyPr/>
          <a:lstStyle/>
          <a:p>
            <a:endParaRPr lang="it-IT"/>
          </a:p>
        </p:txBody>
      </p:sp>
      <p:sp>
        <p:nvSpPr>
          <p:cNvPr id="16047" name="Line 1094"/>
          <p:cNvSpPr>
            <a:spLocks noChangeAspect="1" noChangeShapeType="1"/>
          </p:cNvSpPr>
          <p:nvPr/>
        </p:nvSpPr>
        <p:spPr bwMode="auto">
          <a:xfrm>
            <a:off x="4314825" y="2898775"/>
            <a:ext cx="1588" cy="1588"/>
          </a:xfrm>
          <a:prstGeom prst="line">
            <a:avLst/>
          </a:prstGeom>
          <a:noFill/>
          <a:ln w="3175">
            <a:solidFill>
              <a:srgbClr val="6600FF"/>
            </a:solidFill>
            <a:round/>
            <a:headEnd/>
            <a:tailEnd/>
          </a:ln>
        </p:spPr>
        <p:txBody>
          <a:bodyPr/>
          <a:lstStyle/>
          <a:p>
            <a:endParaRPr lang="it-IT"/>
          </a:p>
        </p:txBody>
      </p:sp>
      <p:grpSp>
        <p:nvGrpSpPr>
          <p:cNvPr id="13" name="Group 1096"/>
          <p:cNvGrpSpPr>
            <a:grpSpLocks/>
          </p:cNvGrpSpPr>
          <p:nvPr/>
        </p:nvGrpSpPr>
        <p:grpSpPr bwMode="auto">
          <a:xfrm>
            <a:off x="3829050" y="2471738"/>
            <a:ext cx="111125" cy="152400"/>
            <a:chOff x="2412" y="1557"/>
            <a:chExt cx="70" cy="96"/>
          </a:xfrm>
        </p:grpSpPr>
        <p:sp>
          <p:nvSpPr>
            <p:cNvPr id="16977" name="Freeform 1097"/>
            <p:cNvSpPr>
              <a:spLocks noChangeAspect="1"/>
            </p:cNvSpPr>
            <p:nvPr/>
          </p:nvSpPr>
          <p:spPr bwMode="auto">
            <a:xfrm>
              <a:off x="2412" y="1557"/>
              <a:ext cx="70" cy="96"/>
            </a:xfrm>
            <a:custGeom>
              <a:avLst/>
              <a:gdLst>
                <a:gd name="T0" fmla="*/ 353 w 65"/>
                <a:gd name="T1" fmla="*/ 91 h 90"/>
                <a:gd name="T2" fmla="*/ 328 w 65"/>
                <a:gd name="T3" fmla="*/ 125 h 90"/>
                <a:gd name="T4" fmla="*/ 297 w 65"/>
                <a:gd name="T5" fmla="*/ 133 h 90"/>
                <a:gd name="T6" fmla="*/ 297 w 65"/>
                <a:gd name="T7" fmla="*/ 151 h 90"/>
                <a:gd name="T8" fmla="*/ 305 w 65"/>
                <a:gd name="T9" fmla="*/ 161 h 90"/>
                <a:gd name="T10" fmla="*/ 320 w 65"/>
                <a:gd name="T11" fmla="*/ 172 h 90"/>
                <a:gd name="T12" fmla="*/ 345 w 65"/>
                <a:gd name="T13" fmla="*/ 172 h 90"/>
                <a:gd name="T14" fmla="*/ 380 w 65"/>
                <a:gd name="T15" fmla="*/ 183 h 90"/>
                <a:gd name="T16" fmla="*/ 409 w 65"/>
                <a:gd name="T17" fmla="*/ 183 h 90"/>
                <a:gd name="T18" fmla="*/ 409 w 65"/>
                <a:gd name="T19" fmla="*/ 226 h 90"/>
                <a:gd name="T20" fmla="*/ 409 w 65"/>
                <a:gd name="T21" fmla="*/ 286 h 90"/>
                <a:gd name="T22" fmla="*/ 386 w 65"/>
                <a:gd name="T23" fmla="*/ 325 h 90"/>
                <a:gd name="T24" fmla="*/ 353 w 65"/>
                <a:gd name="T25" fmla="*/ 354 h 90"/>
                <a:gd name="T26" fmla="*/ 305 w 65"/>
                <a:gd name="T27" fmla="*/ 370 h 90"/>
                <a:gd name="T28" fmla="*/ 297 w 65"/>
                <a:gd name="T29" fmla="*/ 372 h 90"/>
                <a:gd name="T30" fmla="*/ 243 w 65"/>
                <a:gd name="T31" fmla="*/ 396 h 90"/>
                <a:gd name="T32" fmla="*/ 211 w 65"/>
                <a:gd name="T33" fmla="*/ 403 h 90"/>
                <a:gd name="T34" fmla="*/ 104 w 65"/>
                <a:gd name="T35" fmla="*/ 423 h 90"/>
                <a:gd name="T36" fmla="*/ 2 w 65"/>
                <a:gd name="T37" fmla="*/ 450 h 90"/>
                <a:gd name="T38" fmla="*/ 6 w 65"/>
                <a:gd name="T39" fmla="*/ 421 h 90"/>
                <a:gd name="T40" fmla="*/ 4 w 65"/>
                <a:gd name="T41" fmla="*/ 421 h 90"/>
                <a:gd name="T42" fmla="*/ 0 w 65"/>
                <a:gd name="T43" fmla="*/ 421 h 90"/>
                <a:gd name="T44" fmla="*/ 0 w 65"/>
                <a:gd name="T45" fmla="*/ 354 h 90"/>
                <a:gd name="T46" fmla="*/ 4 w 65"/>
                <a:gd name="T47" fmla="*/ 348 h 90"/>
                <a:gd name="T48" fmla="*/ 54 w 65"/>
                <a:gd name="T49" fmla="*/ 332 h 90"/>
                <a:gd name="T50" fmla="*/ 90 w 65"/>
                <a:gd name="T51" fmla="*/ 332 h 90"/>
                <a:gd name="T52" fmla="*/ 136 w 65"/>
                <a:gd name="T53" fmla="*/ 325 h 90"/>
                <a:gd name="T54" fmla="*/ 90 w 65"/>
                <a:gd name="T55" fmla="*/ 326 h 90"/>
                <a:gd name="T56" fmla="*/ 62 w 65"/>
                <a:gd name="T57" fmla="*/ 325 h 90"/>
                <a:gd name="T58" fmla="*/ 84 w 65"/>
                <a:gd name="T59" fmla="*/ 288 h 90"/>
                <a:gd name="T60" fmla="*/ 90 w 65"/>
                <a:gd name="T61" fmla="*/ 257 h 90"/>
                <a:gd name="T62" fmla="*/ 54 w 65"/>
                <a:gd name="T63" fmla="*/ 252 h 90"/>
                <a:gd name="T64" fmla="*/ 4 w 65"/>
                <a:gd name="T65" fmla="*/ 237 h 90"/>
                <a:gd name="T66" fmla="*/ 2 w 65"/>
                <a:gd name="T67" fmla="*/ 226 h 90"/>
                <a:gd name="T68" fmla="*/ 0 w 65"/>
                <a:gd name="T69" fmla="*/ 199 h 90"/>
                <a:gd name="T70" fmla="*/ 6 w 65"/>
                <a:gd name="T71" fmla="*/ 195 h 90"/>
                <a:gd name="T72" fmla="*/ 54 w 65"/>
                <a:gd name="T73" fmla="*/ 183 h 90"/>
                <a:gd name="T74" fmla="*/ 62 w 65"/>
                <a:gd name="T75" fmla="*/ 172 h 90"/>
                <a:gd name="T76" fmla="*/ 62 w 65"/>
                <a:gd name="T77" fmla="*/ 161 h 90"/>
                <a:gd name="T78" fmla="*/ 121 w 65"/>
                <a:gd name="T79" fmla="*/ 161 h 90"/>
                <a:gd name="T80" fmla="*/ 157 w 65"/>
                <a:gd name="T81" fmla="*/ 161 h 90"/>
                <a:gd name="T82" fmla="*/ 182 w 65"/>
                <a:gd name="T83" fmla="*/ 151 h 90"/>
                <a:gd name="T84" fmla="*/ 196 w 65"/>
                <a:gd name="T85" fmla="*/ 125 h 90"/>
                <a:gd name="T86" fmla="*/ 211 w 65"/>
                <a:gd name="T87" fmla="*/ 91 h 90"/>
                <a:gd name="T88" fmla="*/ 211 w 65"/>
                <a:gd name="T89" fmla="*/ 66 h 90"/>
                <a:gd name="T90" fmla="*/ 238 w 65"/>
                <a:gd name="T91" fmla="*/ 58 h 90"/>
                <a:gd name="T92" fmla="*/ 243 w 65"/>
                <a:gd name="T93" fmla="*/ 6 h 90"/>
                <a:gd name="T94" fmla="*/ 256 w 65"/>
                <a:gd name="T95" fmla="*/ 4 h 90"/>
                <a:gd name="T96" fmla="*/ 263 w 65"/>
                <a:gd name="T97" fmla="*/ 2 h 90"/>
                <a:gd name="T98" fmla="*/ 297 w 65"/>
                <a:gd name="T99" fmla="*/ 0 h 90"/>
                <a:gd name="T100" fmla="*/ 328 w 65"/>
                <a:gd name="T101" fmla="*/ 2 h 90"/>
                <a:gd name="T102" fmla="*/ 345 w 65"/>
                <a:gd name="T103" fmla="*/ 45 h 90"/>
                <a:gd name="T104" fmla="*/ 353 w 65"/>
                <a:gd name="T105" fmla="*/ 58 h 90"/>
                <a:gd name="T106" fmla="*/ 372 w 65"/>
                <a:gd name="T107" fmla="*/ 66 h 90"/>
                <a:gd name="T108" fmla="*/ 372 w 65"/>
                <a:gd name="T109" fmla="*/ 75 h 90"/>
                <a:gd name="T110" fmla="*/ 353 w 65"/>
                <a:gd name="T111" fmla="*/ 80 h 90"/>
                <a:gd name="T112" fmla="*/ 345 w 65"/>
                <a:gd name="T113" fmla="*/ 91 h 90"/>
                <a:gd name="T114" fmla="*/ 353 w 65"/>
                <a:gd name="T115" fmla="*/ 91 h 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
                <a:gd name="T175" fmla="*/ 0 h 90"/>
                <a:gd name="T176" fmla="*/ 65 w 65"/>
                <a:gd name="T177" fmla="*/ 90 h 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 h="90">
                  <a:moveTo>
                    <a:pt x="56" y="19"/>
                  </a:moveTo>
                  <a:lnTo>
                    <a:pt x="52" y="25"/>
                  </a:lnTo>
                  <a:lnTo>
                    <a:pt x="46" y="27"/>
                  </a:lnTo>
                  <a:lnTo>
                    <a:pt x="46" y="31"/>
                  </a:lnTo>
                  <a:lnTo>
                    <a:pt x="48" y="33"/>
                  </a:lnTo>
                  <a:lnTo>
                    <a:pt x="50" y="35"/>
                  </a:lnTo>
                  <a:lnTo>
                    <a:pt x="54" y="35"/>
                  </a:lnTo>
                  <a:lnTo>
                    <a:pt x="60" y="37"/>
                  </a:lnTo>
                  <a:lnTo>
                    <a:pt x="65" y="37"/>
                  </a:lnTo>
                  <a:lnTo>
                    <a:pt x="65" y="46"/>
                  </a:lnTo>
                  <a:lnTo>
                    <a:pt x="65" y="56"/>
                  </a:lnTo>
                  <a:lnTo>
                    <a:pt x="61" y="64"/>
                  </a:lnTo>
                  <a:lnTo>
                    <a:pt x="56" y="71"/>
                  </a:lnTo>
                  <a:lnTo>
                    <a:pt x="48" y="73"/>
                  </a:lnTo>
                  <a:lnTo>
                    <a:pt x="46" y="75"/>
                  </a:lnTo>
                  <a:lnTo>
                    <a:pt x="38" y="79"/>
                  </a:lnTo>
                  <a:lnTo>
                    <a:pt x="33" y="81"/>
                  </a:lnTo>
                  <a:lnTo>
                    <a:pt x="17" y="85"/>
                  </a:lnTo>
                  <a:lnTo>
                    <a:pt x="2" y="90"/>
                  </a:lnTo>
                  <a:lnTo>
                    <a:pt x="6" y="83"/>
                  </a:lnTo>
                  <a:lnTo>
                    <a:pt x="4" y="83"/>
                  </a:lnTo>
                  <a:lnTo>
                    <a:pt x="0" y="83"/>
                  </a:lnTo>
                  <a:lnTo>
                    <a:pt x="0" y="71"/>
                  </a:lnTo>
                  <a:lnTo>
                    <a:pt x="4" y="69"/>
                  </a:lnTo>
                  <a:lnTo>
                    <a:pt x="8" y="67"/>
                  </a:lnTo>
                  <a:lnTo>
                    <a:pt x="15" y="67"/>
                  </a:lnTo>
                  <a:lnTo>
                    <a:pt x="21" y="64"/>
                  </a:lnTo>
                  <a:lnTo>
                    <a:pt x="15" y="65"/>
                  </a:lnTo>
                  <a:lnTo>
                    <a:pt x="10" y="64"/>
                  </a:lnTo>
                  <a:lnTo>
                    <a:pt x="14" y="58"/>
                  </a:lnTo>
                  <a:lnTo>
                    <a:pt x="15" y="52"/>
                  </a:lnTo>
                  <a:lnTo>
                    <a:pt x="8" y="50"/>
                  </a:lnTo>
                  <a:lnTo>
                    <a:pt x="4" y="48"/>
                  </a:lnTo>
                  <a:lnTo>
                    <a:pt x="2" y="46"/>
                  </a:lnTo>
                  <a:lnTo>
                    <a:pt x="0" y="40"/>
                  </a:lnTo>
                  <a:lnTo>
                    <a:pt x="6" y="39"/>
                  </a:lnTo>
                  <a:lnTo>
                    <a:pt x="8" y="37"/>
                  </a:lnTo>
                  <a:lnTo>
                    <a:pt x="10" y="35"/>
                  </a:lnTo>
                  <a:lnTo>
                    <a:pt x="10" y="33"/>
                  </a:lnTo>
                  <a:lnTo>
                    <a:pt x="19" y="33"/>
                  </a:lnTo>
                  <a:lnTo>
                    <a:pt x="25" y="33"/>
                  </a:lnTo>
                  <a:lnTo>
                    <a:pt x="29" y="31"/>
                  </a:lnTo>
                  <a:lnTo>
                    <a:pt x="31" y="25"/>
                  </a:lnTo>
                  <a:lnTo>
                    <a:pt x="33" y="19"/>
                  </a:lnTo>
                  <a:lnTo>
                    <a:pt x="33" y="14"/>
                  </a:lnTo>
                  <a:lnTo>
                    <a:pt x="37" y="12"/>
                  </a:lnTo>
                  <a:lnTo>
                    <a:pt x="38" y="6"/>
                  </a:lnTo>
                  <a:lnTo>
                    <a:pt x="40" y="4"/>
                  </a:lnTo>
                  <a:lnTo>
                    <a:pt x="42" y="2"/>
                  </a:lnTo>
                  <a:lnTo>
                    <a:pt x="46" y="0"/>
                  </a:lnTo>
                  <a:lnTo>
                    <a:pt x="52" y="2"/>
                  </a:lnTo>
                  <a:lnTo>
                    <a:pt x="54" y="8"/>
                  </a:lnTo>
                  <a:lnTo>
                    <a:pt x="56" y="12"/>
                  </a:lnTo>
                  <a:lnTo>
                    <a:pt x="58" y="14"/>
                  </a:lnTo>
                  <a:lnTo>
                    <a:pt x="58" y="16"/>
                  </a:lnTo>
                  <a:lnTo>
                    <a:pt x="56" y="17"/>
                  </a:lnTo>
                  <a:lnTo>
                    <a:pt x="54" y="19"/>
                  </a:lnTo>
                  <a:lnTo>
                    <a:pt x="56" y="19"/>
                  </a:lnTo>
                  <a:close/>
                </a:path>
              </a:pathLst>
            </a:custGeom>
            <a:solidFill>
              <a:srgbClr val="FFCC66"/>
            </a:solidFill>
            <a:ln w="3175">
              <a:noFill/>
              <a:round/>
              <a:headEnd/>
              <a:tailEnd/>
            </a:ln>
          </p:spPr>
          <p:txBody>
            <a:bodyPr/>
            <a:lstStyle/>
            <a:p>
              <a:endParaRPr lang="it-IT"/>
            </a:p>
          </p:txBody>
        </p:sp>
        <p:sp>
          <p:nvSpPr>
            <p:cNvPr id="16978" name="Freeform 1098"/>
            <p:cNvSpPr>
              <a:spLocks noChangeAspect="1"/>
            </p:cNvSpPr>
            <p:nvPr/>
          </p:nvSpPr>
          <p:spPr bwMode="auto">
            <a:xfrm>
              <a:off x="2412" y="1592"/>
              <a:ext cx="23" cy="41"/>
            </a:xfrm>
            <a:custGeom>
              <a:avLst/>
              <a:gdLst>
                <a:gd name="T0" fmla="*/ 0 w 21"/>
                <a:gd name="T1" fmla="*/ 252 h 38"/>
                <a:gd name="T2" fmla="*/ 4 w 21"/>
                <a:gd name="T3" fmla="*/ 241 h 38"/>
                <a:gd name="T4" fmla="*/ 78 w 21"/>
                <a:gd name="T5" fmla="*/ 227 h 38"/>
                <a:gd name="T6" fmla="*/ 148 w 21"/>
                <a:gd name="T7" fmla="*/ 227 h 38"/>
                <a:gd name="T8" fmla="*/ 198 w 21"/>
                <a:gd name="T9" fmla="*/ 207 h 38"/>
                <a:gd name="T10" fmla="*/ 148 w 21"/>
                <a:gd name="T11" fmla="*/ 217 h 38"/>
                <a:gd name="T12" fmla="*/ 93 w 21"/>
                <a:gd name="T13" fmla="*/ 207 h 38"/>
                <a:gd name="T14" fmla="*/ 135 w 21"/>
                <a:gd name="T15" fmla="*/ 165 h 38"/>
                <a:gd name="T16" fmla="*/ 148 w 21"/>
                <a:gd name="T17" fmla="*/ 132 h 38"/>
                <a:gd name="T18" fmla="*/ 78 w 21"/>
                <a:gd name="T19" fmla="*/ 113 h 38"/>
                <a:gd name="T20" fmla="*/ 4 w 21"/>
                <a:gd name="T21" fmla="*/ 97 h 38"/>
                <a:gd name="T22" fmla="*/ 2 w 21"/>
                <a:gd name="T23" fmla="*/ 83 h 38"/>
                <a:gd name="T24" fmla="*/ 0 w 21"/>
                <a:gd name="T25" fmla="*/ 53 h 38"/>
                <a:gd name="T26" fmla="*/ 65 w 21"/>
                <a:gd name="T27" fmla="*/ 6 h 38"/>
                <a:gd name="T28" fmla="*/ 78 w 21"/>
                <a:gd name="T29" fmla="*/ 4 h 38"/>
                <a:gd name="T30" fmla="*/ 93 w 21"/>
                <a:gd name="T31" fmla="*/ 2 h 38"/>
                <a:gd name="T32" fmla="*/ 93 w 21"/>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38"/>
                <a:gd name="T53" fmla="*/ 21 w 2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38">
                  <a:moveTo>
                    <a:pt x="0" y="38"/>
                  </a:moveTo>
                  <a:lnTo>
                    <a:pt x="4" y="36"/>
                  </a:lnTo>
                  <a:lnTo>
                    <a:pt x="8" y="34"/>
                  </a:lnTo>
                  <a:lnTo>
                    <a:pt x="15" y="34"/>
                  </a:lnTo>
                  <a:lnTo>
                    <a:pt x="21" y="31"/>
                  </a:lnTo>
                  <a:lnTo>
                    <a:pt x="15" y="32"/>
                  </a:lnTo>
                  <a:lnTo>
                    <a:pt x="10" y="31"/>
                  </a:lnTo>
                  <a:lnTo>
                    <a:pt x="14" y="25"/>
                  </a:lnTo>
                  <a:lnTo>
                    <a:pt x="15" y="19"/>
                  </a:lnTo>
                  <a:lnTo>
                    <a:pt x="8" y="17"/>
                  </a:lnTo>
                  <a:lnTo>
                    <a:pt x="4" y="15"/>
                  </a:lnTo>
                  <a:lnTo>
                    <a:pt x="2" y="13"/>
                  </a:lnTo>
                  <a:lnTo>
                    <a:pt x="0" y="7"/>
                  </a:lnTo>
                  <a:lnTo>
                    <a:pt x="6" y="6"/>
                  </a:lnTo>
                  <a:lnTo>
                    <a:pt x="8" y="4"/>
                  </a:lnTo>
                  <a:lnTo>
                    <a:pt x="10" y="2"/>
                  </a:lnTo>
                  <a:lnTo>
                    <a:pt x="10" y="0"/>
                  </a:lnTo>
                </a:path>
              </a:pathLst>
            </a:custGeom>
            <a:solidFill>
              <a:srgbClr val="FFCC66"/>
            </a:solidFill>
            <a:ln w="3175">
              <a:noFill/>
              <a:round/>
              <a:headEnd/>
              <a:tailEnd/>
            </a:ln>
          </p:spPr>
          <p:txBody>
            <a:bodyPr/>
            <a:lstStyle/>
            <a:p>
              <a:endParaRPr lang="it-IT"/>
            </a:p>
          </p:txBody>
        </p:sp>
      </p:grpSp>
      <p:sp>
        <p:nvSpPr>
          <p:cNvPr id="16049" name="Freeform 1100"/>
          <p:cNvSpPr>
            <a:spLocks noChangeAspect="1"/>
          </p:cNvSpPr>
          <p:nvPr/>
        </p:nvSpPr>
        <p:spPr bwMode="auto">
          <a:xfrm>
            <a:off x="4303713" y="1812925"/>
            <a:ext cx="17462" cy="3175"/>
          </a:xfrm>
          <a:custGeom>
            <a:avLst/>
            <a:gdLst>
              <a:gd name="T0" fmla="*/ 0 w 10"/>
              <a:gd name="T1" fmla="*/ 0 h 2"/>
              <a:gd name="T2" fmla="*/ 2147483647 w 10"/>
              <a:gd name="T3" fmla="*/ 0 h 2"/>
              <a:gd name="T4" fmla="*/ 2147483647 w 10"/>
              <a:gd name="T5" fmla="*/ 2147483647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0" y="0"/>
                </a:moveTo>
                <a:lnTo>
                  <a:pt x="6" y="0"/>
                </a:lnTo>
                <a:lnTo>
                  <a:pt x="10" y="2"/>
                </a:lnTo>
              </a:path>
            </a:pathLst>
          </a:custGeom>
          <a:solidFill>
            <a:srgbClr val="FFCC66"/>
          </a:solidFill>
          <a:ln w="0">
            <a:noFill/>
            <a:round/>
            <a:headEnd/>
            <a:tailEnd/>
          </a:ln>
        </p:spPr>
        <p:txBody>
          <a:bodyPr/>
          <a:lstStyle/>
          <a:p>
            <a:endParaRPr lang="it-IT"/>
          </a:p>
        </p:txBody>
      </p:sp>
      <p:sp>
        <p:nvSpPr>
          <p:cNvPr id="16050" name="Freeform 1101"/>
          <p:cNvSpPr>
            <a:spLocks noChangeAspect="1"/>
          </p:cNvSpPr>
          <p:nvPr/>
        </p:nvSpPr>
        <p:spPr bwMode="auto">
          <a:xfrm>
            <a:off x="4314825" y="1816100"/>
            <a:ext cx="15875" cy="7938"/>
          </a:xfrm>
          <a:custGeom>
            <a:avLst/>
            <a:gdLst>
              <a:gd name="T0" fmla="*/ 2147483647 w 10"/>
              <a:gd name="T1" fmla="*/ 0 h 5"/>
              <a:gd name="T2" fmla="*/ 0 w 10"/>
              <a:gd name="T3" fmla="*/ 2147483647 h 5"/>
              <a:gd name="T4" fmla="*/ 2147483647 w 10"/>
              <a:gd name="T5" fmla="*/ 2147483647 h 5"/>
              <a:gd name="T6" fmla="*/ 0 60000 65536"/>
              <a:gd name="T7" fmla="*/ 0 60000 65536"/>
              <a:gd name="T8" fmla="*/ 0 60000 65536"/>
              <a:gd name="T9" fmla="*/ 0 w 10"/>
              <a:gd name="T10" fmla="*/ 0 h 5"/>
              <a:gd name="T11" fmla="*/ 10 w 10"/>
              <a:gd name="T12" fmla="*/ 5 h 5"/>
            </a:gdLst>
            <a:ahLst/>
            <a:cxnLst>
              <a:cxn ang="T6">
                <a:pos x="T0" y="T1"/>
              </a:cxn>
              <a:cxn ang="T7">
                <a:pos x="T2" y="T3"/>
              </a:cxn>
              <a:cxn ang="T8">
                <a:pos x="T4" y="T5"/>
              </a:cxn>
            </a:cxnLst>
            <a:rect l="T9" t="T10" r="T11" b="T12"/>
            <a:pathLst>
              <a:path w="10" h="5">
                <a:moveTo>
                  <a:pt x="4" y="0"/>
                </a:moveTo>
                <a:lnTo>
                  <a:pt x="0" y="5"/>
                </a:lnTo>
                <a:lnTo>
                  <a:pt x="10" y="5"/>
                </a:lnTo>
              </a:path>
            </a:pathLst>
          </a:custGeom>
          <a:solidFill>
            <a:srgbClr val="FFCC66"/>
          </a:solidFill>
          <a:ln w="0">
            <a:noFill/>
            <a:round/>
            <a:headEnd/>
            <a:tailEnd/>
          </a:ln>
        </p:spPr>
        <p:txBody>
          <a:bodyPr/>
          <a:lstStyle/>
          <a:p>
            <a:endParaRPr lang="it-IT"/>
          </a:p>
        </p:txBody>
      </p:sp>
      <p:sp>
        <p:nvSpPr>
          <p:cNvPr id="16051" name="Freeform 1102"/>
          <p:cNvSpPr>
            <a:spLocks noChangeAspect="1"/>
          </p:cNvSpPr>
          <p:nvPr/>
        </p:nvSpPr>
        <p:spPr bwMode="auto">
          <a:xfrm>
            <a:off x="4330700" y="1816100"/>
            <a:ext cx="33338" cy="7938"/>
          </a:xfrm>
          <a:custGeom>
            <a:avLst/>
            <a:gdLst>
              <a:gd name="T0" fmla="*/ 0 w 19"/>
              <a:gd name="T1" fmla="*/ 2147483647 h 5"/>
              <a:gd name="T2" fmla="*/ 2147483647 w 19"/>
              <a:gd name="T3" fmla="*/ 2147483647 h 5"/>
              <a:gd name="T4" fmla="*/ 2147483647 w 19"/>
              <a:gd name="T5" fmla="*/ 0 h 5"/>
              <a:gd name="T6" fmla="*/ 2147483647 w 19"/>
              <a:gd name="T7" fmla="*/ 2147483647 h 5"/>
              <a:gd name="T8" fmla="*/ 2147483647 w 19"/>
              <a:gd name="T9" fmla="*/ 2147483647 h 5"/>
              <a:gd name="T10" fmla="*/ 0 60000 65536"/>
              <a:gd name="T11" fmla="*/ 0 60000 65536"/>
              <a:gd name="T12" fmla="*/ 0 60000 65536"/>
              <a:gd name="T13" fmla="*/ 0 60000 65536"/>
              <a:gd name="T14" fmla="*/ 0 60000 65536"/>
              <a:gd name="T15" fmla="*/ 0 w 19"/>
              <a:gd name="T16" fmla="*/ 0 h 5"/>
              <a:gd name="T17" fmla="*/ 19 w 19"/>
              <a:gd name="T18" fmla="*/ 5 h 5"/>
            </a:gdLst>
            <a:ahLst/>
            <a:cxnLst>
              <a:cxn ang="T10">
                <a:pos x="T0" y="T1"/>
              </a:cxn>
              <a:cxn ang="T11">
                <a:pos x="T2" y="T3"/>
              </a:cxn>
              <a:cxn ang="T12">
                <a:pos x="T4" y="T5"/>
              </a:cxn>
              <a:cxn ang="T13">
                <a:pos x="T6" y="T7"/>
              </a:cxn>
              <a:cxn ang="T14">
                <a:pos x="T8" y="T9"/>
              </a:cxn>
            </a:cxnLst>
            <a:rect l="T15" t="T16" r="T17" b="T18"/>
            <a:pathLst>
              <a:path w="19" h="5">
                <a:moveTo>
                  <a:pt x="0" y="5"/>
                </a:moveTo>
                <a:lnTo>
                  <a:pt x="3" y="3"/>
                </a:lnTo>
                <a:lnTo>
                  <a:pt x="7" y="0"/>
                </a:lnTo>
                <a:lnTo>
                  <a:pt x="15" y="3"/>
                </a:lnTo>
                <a:lnTo>
                  <a:pt x="19" y="5"/>
                </a:lnTo>
              </a:path>
            </a:pathLst>
          </a:custGeom>
          <a:solidFill>
            <a:srgbClr val="FFCC66"/>
          </a:solidFill>
          <a:ln w="0">
            <a:noFill/>
            <a:round/>
            <a:headEnd/>
            <a:tailEnd/>
          </a:ln>
        </p:spPr>
        <p:txBody>
          <a:bodyPr/>
          <a:lstStyle/>
          <a:p>
            <a:endParaRPr lang="it-IT"/>
          </a:p>
        </p:txBody>
      </p:sp>
      <p:sp>
        <p:nvSpPr>
          <p:cNvPr id="16052" name="Freeform 1103"/>
          <p:cNvSpPr>
            <a:spLocks noChangeAspect="1"/>
          </p:cNvSpPr>
          <p:nvPr/>
        </p:nvSpPr>
        <p:spPr bwMode="auto">
          <a:xfrm>
            <a:off x="4445000" y="1803400"/>
            <a:ext cx="109538" cy="9525"/>
          </a:xfrm>
          <a:custGeom>
            <a:avLst/>
            <a:gdLst>
              <a:gd name="T0" fmla="*/ 0 w 65"/>
              <a:gd name="T1" fmla="*/ 0 h 6"/>
              <a:gd name="T2" fmla="*/ 2147483647 w 65"/>
              <a:gd name="T3" fmla="*/ 2147483647 h 6"/>
              <a:gd name="T4" fmla="*/ 2147483647 w 65"/>
              <a:gd name="T5" fmla="*/ 2147483647 h 6"/>
              <a:gd name="T6" fmla="*/ 2147483647 w 65"/>
              <a:gd name="T7" fmla="*/ 2147483647 h 6"/>
              <a:gd name="T8" fmla="*/ 2147483647 w 65"/>
              <a:gd name="T9" fmla="*/ 0 h 6"/>
              <a:gd name="T10" fmla="*/ 2147483647 w 65"/>
              <a:gd name="T11" fmla="*/ 2147483647 h 6"/>
              <a:gd name="T12" fmla="*/ 2147483647 w 65"/>
              <a:gd name="T13" fmla="*/ 2147483647 h 6"/>
              <a:gd name="T14" fmla="*/ 2147483647 w 65"/>
              <a:gd name="T15" fmla="*/ 2147483647 h 6"/>
              <a:gd name="T16" fmla="*/ 2147483647 w 65"/>
              <a:gd name="T17" fmla="*/ 0 h 6"/>
              <a:gd name="T18" fmla="*/ 2147483647 w 65"/>
              <a:gd name="T19" fmla="*/ 2147483647 h 6"/>
              <a:gd name="T20" fmla="*/ 2147483647 w 65"/>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6"/>
              <a:gd name="T35" fmla="*/ 65 w 65"/>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6">
                <a:moveTo>
                  <a:pt x="0" y="0"/>
                </a:moveTo>
                <a:lnTo>
                  <a:pt x="2" y="4"/>
                </a:lnTo>
                <a:lnTo>
                  <a:pt x="3" y="6"/>
                </a:lnTo>
                <a:lnTo>
                  <a:pt x="7" y="4"/>
                </a:lnTo>
                <a:lnTo>
                  <a:pt x="9" y="0"/>
                </a:lnTo>
                <a:lnTo>
                  <a:pt x="15" y="4"/>
                </a:lnTo>
                <a:lnTo>
                  <a:pt x="19" y="4"/>
                </a:lnTo>
                <a:lnTo>
                  <a:pt x="25" y="2"/>
                </a:lnTo>
                <a:lnTo>
                  <a:pt x="28" y="0"/>
                </a:lnTo>
                <a:lnTo>
                  <a:pt x="48" y="4"/>
                </a:lnTo>
                <a:lnTo>
                  <a:pt x="65" y="6"/>
                </a:lnTo>
              </a:path>
            </a:pathLst>
          </a:custGeom>
          <a:solidFill>
            <a:srgbClr val="FFCC66"/>
          </a:solidFill>
          <a:ln w="0">
            <a:noFill/>
            <a:round/>
            <a:headEnd/>
            <a:tailEnd/>
          </a:ln>
        </p:spPr>
        <p:txBody>
          <a:bodyPr/>
          <a:lstStyle/>
          <a:p>
            <a:endParaRPr lang="it-IT"/>
          </a:p>
        </p:txBody>
      </p:sp>
      <p:sp>
        <p:nvSpPr>
          <p:cNvPr id="16053" name="Freeform 1104"/>
          <p:cNvSpPr>
            <a:spLocks noChangeAspect="1"/>
          </p:cNvSpPr>
          <p:nvPr/>
        </p:nvSpPr>
        <p:spPr bwMode="auto">
          <a:xfrm>
            <a:off x="4281488" y="1812925"/>
            <a:ext cx="252412" cy="80963"/>
          </a:xfrm>
          <a:custGeom>
            <a:avLst/>
            <a:gdLst>
              <a:gd name="T0" fmla="*/ 2147483647 w 149"/>
              <a:gd name="T1" fmla="*/ 2147483647 h 48"/>
              <a:gd name="T2" fmla="*/ 2147483647 w 149"/>
              <a:gd name="T3" fmla="*/ 2147483647 h 48"/>
              <a:gd name="T4" fmla="*/ 2147483647 w 149"/>
              <a:gd name="T5" fmla="*/ 2147483647 h 48"/>
              <a:gd name="T6" fmla="*/ 2147483647 w 149"/>
              <a:gd name="T7" fmla="*/ 2147483647 h 48"/>
              <a:gd name="T8" fmla="*/ 2147483647 w 149"/>
              <a:gd name="T9" fmla="*/ 2147483647 h 48"/>
              <a:gd name="T10" fmla="*/ 2147483647 w 149"/>
              <a:gd name="T11" fmla="*/ 2147483647 h 48"/>
              <a:gd name="T12" fmla="*/ 2147483647 w 149"/>
              <a:gd name="T13" fmla="*/ 2147483647 h 48"/>
              <a:gd name="T14" fmla="*/ 2147483647 w 149"/>
              <a:gd name="T15" fmla="*/ 2147483647 h 48"/>
              <a:gd name="T16" fmla="*/ 2147483647 w 149"/>
              <a:gd name="T17" fmla="*/ 2147483647 h 48"/>
              <a:gd name="T18" fmla="*/ 2147483647 w 149"/>
              <a:gd name="T19" fmla="*/ 2147483647 h 48"/>
              <a:gd name="T20" fmla="*/ 2147483647 w 149"/>
              <a:gd name="T21" fmla="*/ 2147483647 h 48"/>
              <a:gd name="T22" fmla="*/ 2147483647 w 149"/>
              <a:gd name="T23" fmla="*/ 2147483647 h 48"/>
              <a:gd name="T24" fmla="*/ 2147483647 w 149"/>
              <a:gd name="T25" fmla="*/ 2147483647 h 48"/>
              <a:gd name="T26" fmla="*/ 2147483647 w 149"/>
              <a:gd name="T27" fmla="*/ 2147483647 h 48"/>
              <a:gd name="T28" fmla="*/ 2147483647 w 149"/>
              <a:gd name="T29" fmla="*/ 2147483647 h 48"/>
              <a:gd name="T30" fmla="*/ 2147483647 w 149"/>
              <a:gd name="T31" fmla="*/ 2147483647 h 48"/>
              <a:gd name="T32" fmla="*/ 2147483647 w 149"/>
              <a:gd name="T33" fmla="*/ 2147483647 h 48"/>
              <a:gd name="T34" fmla="*/ 2147483647 w 149"/>
              <a:gd name="T35" fmla="*/ 2147483647 h 48"/>
              <a:gd name="T36" fmla="*/ 2147483647 w 149"/>
              <a:gd name="T37" fmla="*/ 2147483647 h 48"/>
              <a:gd name="T38" fmla="*/ 2147483647 w 149"/>
              <a:gd name="T39" fmla="*/ 2147483647 h 48"/>
              <a:gd name="T40" fmla="*/ 2147483647 w 149"/>
              <a:gd name="T41" fmla="*/ 2147483647 h 48"/>
              <a:gd name="T42" fmla="*/ 2147483647 w 149"/>
              <a:gd name="T43" fmla="*/ 2147483647 h 48"/>
              <a:gd name="T44" fmla="*/ 2147483647 w 149"/>
              <a:gd name="T45" fmla="*/ 2147483647 h 48"/>
              <a:gd name="T46" fmla="*/ 2147483647 w 149"/>
              <a:gd name="T47" fmla="*/ 2147483647 h 48"/>
              <a:gd name="T48" fmla="*/ 2147483647 w 149"/>
              <a:gd name="T49" fmla="*/ 2147483647 h 48"/>
              <a:gd name="T50" fmla="*/ 2147483647 w 149"/>
              <a:gd name="T51" fmla="*/ 2147483647 h 48"/>
              <a:gd name="T52" fmla="*/ 2147483647 w 149"/>
              <a:gd name="T53" fmla="*/ 2147483647 h 48"/>
              <a:gd name="T54" fmla="*/ 2147483647 w 149"/>
              <a:gd name="T55" fmla="*/ 2147483647 h 48"/>
              <a:gd name="T56" fmla="*/ 0 w 149"/>
              <a:gd name="T57" fmla="*/ 2147483647 h 48"/>
              <a:gd name="T58" fmla="*/ 2147483647 w 149"/>
              <a:gd name="T59" fmla="*/ 2147483647 h 48"/>
              <a:gd name="T60" fmla="*/ 2147483647 w 149"/>
              <a:gd name="T61" fmla="*/ 2147483647 h 48"/>
              <a:gd name="T62" fmla="*/ 2147483647 w 149"/>
              <a:gd name="T63" fmla="*/ 0 h 48"/>
              <a:gd name="T64" fmla="*/ 2147483647 w 1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
              <a:gd name="T100" fmla="*/ 0 h 48"/>
              <a:gd name="T101" fmla="*/ 149 w 1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 h="48">
                <a:moveTo>
                  <a:pt x="123" y="9"/>
                </a:moveTo>
                <a:lnTo>
                  <a:pt x="128" y="17"/>
                </a:lnTo>
                <a:lnTo>
                  <a:pt x="134" y="23"/>
                </a:lnTo>
                <a:lnTo>
                  <a:pt x="140" y="27"/>
                </a:lnTo>
                <a:lnTo>
                  <a:pt x="149" y="30"/>
                </a:lnTo>
                <a:lnTo>
                  <a:pt x="146" y="34"/>
                </a:lnTo>
                <a:lnTo>
                  <a:pt x="142" y="36"/>
                </a:lnTo>
                <a:lnTo>
                  <a:pt x="138" y="38"/>
                </a:lnTo>
                <a:lnTo>
                  <a:pt x="132" y="38"/>
                </a:lnTo>
                <a:lnTo>
                  <a:pt x="126" y="36"/>
                </a:lnTo>
                <a:lnTo>
                  <a:pt x="121" y="34"/>
                </a:lnTo>
                <a:lnTo>
                  <a:pt x="117" y="32"/>
                </a:lnTo>
                <a:lnTo>
                  <a:pt x="115" y="30"/>
                </a:lnTo>
                <a:lnTo>
                  <a:pt x="113" y="27"/>
                </a:lnTo>
                <a:lnTo>
                  <a:pt x="113" y="23"/>
                </a:lnTo>
                <a:lnTo>
                  <a:pt x="103" y="21"/>
                </a:lnTo>
                <a:lnTo>
                  <a:pt x="96" y="17"/>
                </a:lnTo>
                <a:lnTo>
                  <a:pt x="92" y="21"/>
                </a:lnTo>
                <a:lnTo>
                  <a:pt x="82" y="30"/>
                </a:lnTo>
                <a:lnTo>
                  <a:pt x="75" y="40"/>
                </a:lnTo>
                <a:lnTo>
                  <a:pt x="71" y="48"/>
                </a:lnTo>
                <a:lnTo>
                  <a:pt x="63" y="48"/>
                </a:lnTo>
                <a:lnTo>
                  <a:pt x="57" y="46"/>
                </a:lnTo>
                <a:lnTo>
                  <a:pt x="53" y="44"/>
                </a:lnTo>
                <a:lnTo>
                  <a:pt x="50" y="42"/>
                </a:lnTo>
                <a:lnTo>
                  <a:pt x="42" y="34"/>
                </a:lnTo>
                <a:lnTo>
                  <a:pt x="36" y="29"/>
                </a:lnTo>
                <a:lnTo>
                  <a:pt x="19" y="17"/>
                </a:lnTo>
                <a:lnTo>
                  <a:pt x="0" y="9"/>
                </a:lnTo>
                <a:lnTo>
                  <a:pt x="2" y="5"/>
                </a:lnTo>
                <a:lnTo>
                  <a:pt x="5" y="2"/>
                </a:lnTo>
                <a:lnTo>
                  <a:pt x="9" y="0"/>
                </a:lnTo>
                <a:lnTo>
                  <a:pt x="13" y="0"/>
                </a:lnTo>
              </a:path>
            </a:pathLst>
          </a:custGeom>
          <a:solidFill>
            <a:srgbClr val="FFCC66"/>
          </a:solidFill>
          <a:ln w="0">
            <a:noFill/>
            <a:round/>
            <a:headEnd/>
            <a:tailEnd/>
          </a:ln>
        </p:spPr>
        <p:txBody>
          <a:bodyPr/>
          <a:lstStyle/>
          <a:p>
            <a:endParaRPr lang="it-IT"/>
          </a:p>
        </p:txBody>
      </p:sp>
      <p:sp>
        <p:nvSpPr>
          <p:cNvPr id="16054" name="Line 1105"/>
          <p:cNvSpPr>
            <a:spLocks noChangeAspect="1" noChangeShapeType="1"/>
          </p:cNvSpPr>
          <p:nvPr/>
        </p:nvSpPr>
        <p:spPr bwMode="auto">
          <a:xfrm>
            <a:off x="4318000" y="2492375"/>
            <a:ext cx="1588" cy="7938"/>
          </a:xfrm>
          <a:prstGeom prst="line">
            <a:avLst/>
          </a:prstGeom>
          <a:noFill/>
          <a:ln w="3175">
            <a:solidFill>
              <a:srgbClr val="6600FF"/>
            </a:solidFill>
            <a:round/>
            <a:headEnd/>
            <a:tailEnd/>
          </a:ln>
        </p:spPr>
        <p:txBody>
          <a:bodyPr/>
          <a:lstStyle/>
          <a:p>
            <a:endParaRPr lang="it-IT"/>
          </a:p>
        </p:txBody>
      </p:sp>
      <p:sp>
        <p:nvSpPr>
          <p:cNvPr id="16055" name="Freeform 1106"/>
          <p:cNvSpPr>
            <a:spLocks noChangeAspect="1"/>
          </p:cNvSpPr>
          <p:nvPr/>
        </p:nvSpPr>
        <p:spPr bwMode="auto">
          <a:xfrm>
            <a:off x="4318000" y="2489200"/>
            <a:ext cx="31750" cy="25400"/>
          </a:xfrm>
          <a:custGeom>
            <a:avLst/>
            <a:gdLst>
              <a:gd name="T0" fmla="*/ 0 w 19"/>
              <a:gd name="T1" fmla="*/ 2147483647 h 15"/>
              <a:gd name="T2" fmla="*/ 2147483647 w 19"/>
              <a:gd name="T3" fmla="*/ 2147483647 h 15"/>
              <a:gd name="T4" fmla="*/ 2147483647 w 19"/>
              <a:gd name="T5" fmla="*/ 2147483647 h 15"/>
              <a:gd name="T6" fmla="*/ 2147483647 w 19"/>
              <a:gd name="T7" fmla="*/ 2147483647 h 15"/>
              <a:gd name="T8" fmla="*/ 2147483647 w 19"/>
              <a:gd name="T9" fmla="*/ 2147483647 h 15"/>
              <a:gd name="T10" fmla="*/ 2147483647 w 19"/>
              <a:gd name="T11" fmla="*/ 2147483647 h 15"/>
              <a:gd name="T12" fmla="*/ 2147483647 w 19"/>
              <a:gd name="T13" fmla="*/ 2147483647 h 15"/>
              <a:gd name="T14" fmla="*/ 2147483647 w 19"/>
              <a:gd name="T15" fmla="*/ 2147483647 h 15"/>
              <a:gd name="T16" fmla="*/ 2147483647 w 19"/>
              <a:gd name="T17" fmla="*/ 0 h 15"/>
              <a:gd name="T18" fmla="*/ 2147483647 w 19"/>
              <a:gd name="T19" fmla="*/ 0 h 15"/>
              <a:gd name="T20" fmla="*/ 0 w 19"/>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5"/>
              <a:gd name="T35" fmla="*/ 19 w 19"/>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5">
                <a:moveTo>
                  <a:pt x="0" y="7"/>
                </a:moveTo>
                <a:lnTo>
                  <a:pt x="4" y="11"/>
                </a:lnTo>
                <a:lnTo>
                  <a:pt x="8" y="13"/>
                </a:lnTo>
                <a:lnTo>
                  <a:pt x="9" y="15"/>
                </a:lnTo>
                <a:lnTo>
                  <a:pt x="13" y="15"/>
                </a:lnTo>
                <a:lnTo>
                  <a:pt x="15" y="15"/>
                </a:lnTo>
                <a:lnTo>
                  <a:pt x="19" y="13"/>
                </a:lnTo>
                <a:lnTo>
                  <a:pt x="13" y="7"/>
                </a:lnTo>
                <a:lnTo>
                  <a:pt x="11" y="0"/>
                </a:lnTo>
                <a:lnTo>
                  <a:pt x="6" y="0"/>
                </a:lnTo>
                <a:lnTo>
                  <a:pt x="0" y="2"/>
                </a:lnTo>
              </a:path>
            </a:pathLst>
          </a:custGeom>
          <a:solidFill>
            <a:srgbClr val="FFCC66"/>
          </a:solidFill>
          <a:ln w="3175">
            <a:solidFill>
              <a:srgbClr val="6600FF"/>
            </a:solidFill>
            <a:round/>
            <a:headEnd/>
            <a:tailEnd/>
          </a:ln>
        </p:spPr>
        <p:txBody>
          <a:bodyPr/>
          <a:lstStyle/>
          <a:p>
            <a:endParaRPr lang="it-IT"/>
          </a:p>
        </p:txBody>
      </p:sp>
      <p:sp>
        <p:nvSpPr>
          <p:cNvPr id="16056" name="Line 1107"/>
          <p:cNvSpPr>
            <a:spLocks noChangeAspect="1" noChangeShapeType="1"/>
          </p:cNvSpPr>
          <p:nvPr/>
        </p:nvSpPr>
        <p:spPr bwMode="auto">
          <a:xfrm>
            <a:off x="4318000" y="2492375"/>
            <a:ext cx="1588" cy="1588"/>
          </a:xfrm>
          <a:prstGeom prst="line">
            <a:avLst/>
          </a:prstGeom>
          <a:noFill/>
          <a:ln w="3175">
            <a:solidFill>
              <a:srgbClr val="6600FF"/>
            </a:solidFill>
            <a:round/>
            <a:headEnd/>
            <a:tailEnd/>
          </a:ln>
        </p:spPr>
        <p:txBody>
          <a:bodyPr/>
          <a:lstStyle/>
          <a:p>
            <a:endParaRPr lang="it-IT"/>
          </a:p>
        </p:txBody>
      </p:sp>
      <p:sp>
        <p:nvSpPr>
          <p:cNvPr id="16057" name="Freeform 1108"/>
          <p:cNvSpPr>
            <a:spLocks noChangeAspect="1"/>
          </p:cNvSpPr>
          <p:nvPr/>
        </p:nvSpPr>
        <p:spPr bwMode="auto">
          <a:xfrm>
            <a:off x="4349750" y="2482850"/>
            <a:ext cx="31750" cy="31750"/>
          </a:xfrm>
          <a:custGeom>
            <a:avLst/>
            <a:gdLst>
              <a:gd name="T0" fmla="*/ 0 w 19"/>
              <a:gd name="T1" fmla="*/ 0 h 19"/>
              <a:gd name="T2" fmla="*/ 0 w 19"/>
              <a:gd name="T3" fmla="*/ 2147483647 h 19"/>
              <a:gd name="T4" fmla="*/ 0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2147483647 h 19"/>
              <a:gd name="T14" fmla="*/ 2147483647 w 19"/>
              <a:gd name="T15" fmla="*/ 2147483647 h 19"/>
              <a:gd name="T16" fmla="*/ 2147483647 w 19"/>
              <a:gd name="T17" fmla="*/ 2147483647 h 19"/>
              <a:gd name="T18" fmla="*/ 2147483647 w 19"/>
              <a:gd name="T19" fmla="*/ 2147483647 h 19"/>
              <a:gd name="T20" fmla="*/ 2147483647 w 19"/>
              <a:gd name="T21" fmla="*/ 0 h 19"/>
              <a:gd name="T22" fmla="*/ 2147483647 w 19"/>
              <a:gd name="T23" fmla="*/ 0 h 19"/>
              <a:gd name="T24" fmla="*/ 0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0" y="0"/>
                </a:moveTo>
                <a:lnTo>
                  <a:pt x="0" y="2"/>
                </a:lnTo>
                <a:lnTo>
                  <a:pt x="0" y="6"/>
                </a:lnTo>
                <a:lnTo>
                  <a:pt x="2" y="13"/>
                </a:lnTo>
                <a:lnTo>
                  <a:pt x="6" y="19"/>
                </a:lnTo>
                <a:lnTo>
                  <a:pt x="12" y="17"/>
                </a:lnTo>
                <a:lnTo>
                  <a:pt x="15" y="15"/>
                </a:lnTo>
                <a:lnTo>
                  <a:pt x="17" y="11"/>
                </a:lnTo>
                <a:lnTo>
                  <a:pt x="19" y="8"/>
                </a:lnTo>
                <a:lnTo>
                  <a:pt x="17" y="2"/>
                </a:lnTo>
                <a:lnTo>
                  <a:pt x="15" y="0"/>
                </a:lnTo>
                <a:lnTo>
                  <a:pt x="8" y="0"/>
                </a:lnTo>
                <a:lnTo>
                  <a:pt x="0" y="0"/>
                </a:lnTo>
              </a:path>
            </a:pathLst>
          </a:custGeom>
          <a:solidFill>
            <a:srgbClr val="FFCC66"/>
          </a:solidFill>
          <a:ln w="3175">
            <a:solidFill>
              <a:srgbClr val="6600FF"/>
            </a:solidFill>
            <a:round/>
            <a:headEnd/>
            <a:tailEnd/>
          </a:ln>
        </p:spPr>
        <p:txBody>
          <a:bodyPr/>
          <a:lstStyle/>
          <a:p>
            <a:endParaRPr lang="it-IT"/>
          </a:p>
        </p:txBody>
      </p:sp>
      <p:sp>
        <p:nvSpPr>
          <p:cNvPr id="16058" name="Line 1109"/>
          <p:cNvSpPr>
            <a:spLocks noChangeAspect="1" noChangeShapeType="1"/>
          </p:cNvSpPr>
          <p:nvPr/>
        </p:nvSpPr>
        <p:spPr bwMode="auto">
          <a:xfrm>
            <a:off x="4349750" y="2482850"/>
            <a:ext cx="1588" cy="1588"/>
          </a:xfrm>
          <a:prstGeom prst="line">
            <a:avLst/>
          </a:prstGeom>
          <a:noFill/>
          <a:ln w="3175">
            <a:solidFill>
              <a:srgbClr val="6600FF"/>
            </a:solidFill>
            <a:round/>
            <a:headEnd/>
            <a:tailEnd/>
          </a:ln>
        </p:spPr>
        <p:txBody>
          <a:bodyPr/>
          <a:lstStyle/>
          <a:p>
            <a:endParaRPr lang="it-IT"/>
          </a:p>
        </p:txBody>
      </p:sp>
      <p:sp>
        <p:nvSpPr>
          <p:cNvPr id="16059" name="Freeform 1110"/>
          <p:cNvSpPr>
            <a:spLocks noChangeAspect="1"/>
          </p:cNvSpPr>
          <p:nvPr/>
        </p:nvSpPr>
        <p:spPr bwMode="auto">
          <a:xfrm>
            <a:off x="4887913" y="1803400"/>
            <a:ext cx="31750" cy="6350"/>
          </a:xfrm>
          <a:custGeom>
            <a:avLst/>
            <a:gdLst>
              <a:gd name="T0" fmla="*/ 0 w 19"/>
              <a:gd name="T1" fmla="*/ 2147483647 h 4"/>
              <a:gd name="T2" fmla="*/ 2147483647 w 19"/>
              <a:gd name="T3" fmla="*/ 2147483647 h 4"/>
              <a:gd name="T4" fmla="*/ 2147483647 w 19"/>
              <a:gd name="T5" fmla="*/ 0 h 4"/>
              <a:gd name="T6" fmla="*/ 0 60000 65536"/>
              <a:gd name="T7" fmla="*/ 0 60000 65536"/>
              <a:gd name="T8" fmla="*/ 0 60000 65536"/>
              <a:gd name="T9" fmla="*/ 0 w 19"/>
              <a:gd name="T10" fmla="*/ 0 h 4"/>
              <a:gd name="T11" fmla="*/ 19 w 19"/>
              <a:gd name="T12" fmla="*/ 4 h 4"/>
            </a:gdLst>
            <a:ahLst/>
            <a:cxnLst>
              <a:cxn ang="T6">
                <a:pos x="T0" y="T1"/>
              </a:cxn>
              <a:cxn ang="T7">
                <a:pos x="T2" y="T3"/>
              </a:cxn>
              <a:cxn ang="T8">
                <a:pos x="T4" y="T5"/>
              </a:cxn>
            </a:cxnLst>
            <a:rect l="T9" t="T10" r="T11" b="T12"/>
            <a:pathLst>
              <a:path w="19" h="4">
                <a:moveTo>
                  <a:pt x="0" y="4"/>
                </a:moveTo>
                <a:lnTo>
                  <a:pt x="11" y="2"/>
                </a:lnTo>
                <a:lnTo>
                  <a:pt x="19" y="0"/>
                </a:lnTo>
              </a:path>
            </a:pathLst>
          </a:custGeom>
          <a:solidFill>
            <a:srgbClr val="FFCC66"/>
          </a:solidFill>
          <a:ln w="0">
            <a:noFill/>
            <a:round/>
            <a:headEnd/>
            <a:tailEnd/>
          </a:ln>
        </p:spPr>
        <p:txBody>
          <a:bodyPr/>
          <a:lstStyle/>
          <a:p>
            <a:endParaRPr lang="it-IT"/>
          </a:p>
        </p:txBody>
      </p:sp>
      <p:sp>
        <p:nvSpPr>
          <p:cNvPr id="16060" name="Freeform 1111"/>
          <p:cNvSpPr>
            <a:spLocks noChangeAspect="1"/>
          </p:cNvSpPr>
          <p:nvPr/>
        </p:nvSpPr>
        <p:spPr bwMode="auto">
          <a:xfrm>
            <a:off x="4919663" y="1803400"/>
            <a:ext cx="34925" cy="9525"/>
          </a:xfrm>
          <a:custGeom>
            <a:avLst/>
            <a:gdLst>
              <a:gd name="T0" fmla="*/ 0 w 21"/>
              <a:gd name="T1" fmla="*/ 0 h 6"/>
              <a:gd name="T2" fmla="*/ 0 w 21"/>
              <a:gd name="T3" fmla="*/ 2147483647 h 6"/>
              <a:gd name="T4" fmla="*/ 2147483647 w 21"/>
              <a:gd name="T5" fmla="*/ 2147483647 h 6"/>
              <a:gd name="T6" fmla="*/ 0 60000 65536"/>
              <a:gd name="T7" fmla="*/ 0 60000 65536"/>
              <a:gd name="T8" fmla="*/ 0 60000 65536"/>
              <a:gd name="T9" fmla="*/ 0 w 21"/>
              <a:gd name="T10" fmla="*/ 0 h 6"/>
              <a:gd name="T11" fmla="*/ 21 w 21"/>
              <a:gd name="T12" fmla="*/ 6 h 6"/>
            </a:gdLst>
            <a:ahLst/>
            <a:cxnLst>
              <a:cxn ang="T6">
                <a:pos x="T0" y="T1"/>
              </a:cxn>
              <a:cxn ang="T7">
                <a:pos x="T2" y="T3"/>
              </a:cxn>
              <a:cxn ang="T8">
                <a:pos x="T4" y="T5"/>
              </a:cxn>
            </a:cxnLst>
            <a:rect l="T9" t="T10" r="T11" b="T12"/>
            <a:pathLst>
              <a:path w="21" h="6">
                <a:moveTo>
                  <a:pt x="0" y="0"/>
                </a:moveTo>
                <a:lnTo>
                  <a:pt x="0" y="6"/>
                </a:lnTo>
                <a:lnTo>
                  <a:pt x="21" y="6"/>
                </a:lnTo>
              </a:path>
            </a:pathLst>
          </a:custGeom>
          <a:solidFill>
            <a:srgbClr val="FFCC66"/>
          </a:solidFill>
          <a:ln w="0">
            <a:noFill/>
            <a:round/>
            <a:headEnd/>
            <a:tailEnd/>
          </a:ln>
        </p:spPr>
        <p:txBody>
          <a:bodyPr/>
          <a:lstStyle/>
          <a:p>
            <a:endParaRPr lang="it-IT"/>
          </a:p>
        </p:txBody>
      </p:sp>
      <p:sp>
        <p:nvSpPr>
          <p:cNvPr id="16061" name="Freeform 1112"/>
          <p:cNvSpPr>
            <a:spLocks noChangeAspect="1"/>
          </p:cNvSpPr>
          <p:nvPr/>
        </p:nvSpPr>
        <p:spPr bwMode="auto">
          <a:xfrm>
            <a:off x="4873625" y="1785938"/>
            <a:ext cx="127000" cy="26987"/>
          </a:xfrm>
          <a:custGeom>
            <a:avLst/>
            <a:gdLst>
              <a:gd name="T0" fmla="*/ 2147483647 w 75"/>
              <a:gd name="T1" fmla="*/ 2147483647 h 16"/>
              <a:gd name="T2" fmla="*/ 2147483647 w 75"/>
              <a:gd name="T3" fmla="*/ 2147483647 h 16"/>
              <a:gd name="T4" fmla="*/ 2147483647 w 75"/>
              <a:gd name="T5" fmla="*/ 2147483647 h 16"/>
              <a:gd name="T6" fmla="*/ 2147483647 w 75"/>
              <a:gd name="T7" fmla="*/ 2147483647 h 16"/>
              <a:gd name="T8" fmla="*/ 2147483647 w 75"/>
              <a:gd name="T9" fmla="*/ 2147483647 h 16"/>
              <a:gd name="T10" fmla="*/ 2147483647 w 75"/>
              <a:gd name="T11" fmla="*/ 2147483647 h 16"/>
              <a:gd name="T12" fmla="*/ 2147483647 w 75"/>
              <a:gd name="T13" fmla="*/ 2147483647 h 16"/>
              <a:gd name="T14" fmla="*/ 2147483647 w 75"/>
              <a:gd name="T15" fmla="*/ 2147483647 h 16"/>
              <a:gd name="T16" fmla="*/ 2147483647 w 75"/>
              <a:gd name="T17" fmla="*/ 2147483647 h 16"/>
              <a:gd name="T18" fmla="*/ 2147483647 w 75"/>
              <a:gd name="T19" fmla="*/ 2147483647 h 16"/>
              <a:gd name="T20" fmla="*/ 2147483647 w 75"/>
              <a:gd name="T21" fmla="*/ 0 h 16"/>
              <a:gd name="T22" fmla="*/ 2147483647 w 75"/>
              <a:gd name="T23" fmla="*/ 2147483647 h 16"/>
              <a:gd name="T24" fmla="*/ 2147483647 w 75"/>
              <a:gd name="T25" fmla="*/ 2147483647 h 16"/>
              <a:gd name="T26" fmla="*/ 2147483647 w 75"/>
              <a:gd name="T27" fmla="*/ 2147483647 h 16"/>
              <a:gd name="T28" fmla="*/ 2147483647 w 75"/>
              <a:gd name="T29" fmla="*/ 2147483647 h 16"/>
              <a:gd name="T30" fmla="*/ 2147483647 w 75"/>
              <a:gd name="T31" fmla="*/ 2147483647 h 16"/>
              <a:gd name="T32" fmla="*/ 0 w 75"/>
              <a:gd name="T33" fmla="*/ 2147483647 h 16"/>
              <a:gd name="T34" fmla="*/ 2147483647 w 75"/>
              <a:gd name="T35" fmla="*/ 2147483647 h 16"/>
              <a:gd name="T36" fmla="*/ 2147483647 w 75"/>
              <a:gd name="T37" fmla="*/ 2147483647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6"/>
              <a:gd name="T59" fmla="*/ 75 w 75"/>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6">
                <a:moveTo>
                  <a:pt x="48" y="16"/>
                </a:moveTo>
                <a:lnTo>
                  <a:pt x="50" y="12"/>
                </a:lnTo>
                <a:lnTo>
                  <a:pt x="57" y="8"/>
                </a:lnTo>
                <a:lnTo>
                  <a:pt x="67" y="6"/>
                </a:lnTo>
                <a:lnTo>
                  <a:pt x="75" y="4"/>
                </a:lnTo>
                <a:lnTo>
                  <a:pt x="57" y="6"/>
                </a:lnTo>
                <a:lnTo>
                  <a:pt x="50" y="4"/>
                </a:lnTo>
                <a:lnTo>
                  <a:pt x="46" y="6"/>
                </a:lnTo>
                <a:lnTo>
                  <a:pt x="44" y="6"/>
                </a:lnTo>
                <a:lnTo>
                  <a:pt x="40" y="4"/>
                </a:lnTo>
                <a:lnTo>
                  <a:pt x="36" y="0"/>
                </a:lnTo>
                <a:lnTo>
                  <a:pt x="29" y="2"/>
                </a:lnTo>
                <a:lnTo>
                  <a:pt x="19" y="2"/>
                </a:lnTo>
                <a:lnTo>
                  <a:pt x="15" y="6"/>
                </a:lnTo>
                <a:lnTo>
                  <a:pt x="11" y="8"/>
                </a:lnTo>
                <a:lnTo>
                  <a:pt x="6" y="8"/>
                </a:lnTo>
                <a:lnTo>
                  <a:pt x="0" y="8"/>
                </a:lnTo>
                <a:lnTo>
                  <a:pt x="4" y="12"/>
                </a:lnTo>
                <a:lnTo>
                  <a:pt x="8" y="14"/>
                </a:lnTo>
              </a:path>
            </a:pathLst>
          </a:custGeom>
          <a:solidFill>
            <a:srgbClr val="FFCC66"/>
          </a:solidFill>
          <a:ln w="0">
            <a:noFill/>
            <a:round/>
            <a:headEnd/>
            <a:tailEnd/>
          </a:ln>
        </p:spPr>
        <p:txBody>
          <a:bodyPr/>
          <a:lstStyle/>
          <a:p>
            <a:endParaRPr lang="it-IT"/>
          </a:p>
        </p:txBody>
      </p:sp>
      <p:sp>
        <p:nvSpPr>
          <p:cNvPr id="16062" name="Freeform 1113"/>
          <p:cNvSpPr>
            <a:spLocks noChangeAspect="1"/>
          </p:cNvSpPr>
          <p:nvPr/>
        </p:nvSpPr>
        <p:spPr bwMode="auto">
          <a:xfrm>
            <a:off x="5013325" y="1798638"/>
            <a:ext cx="23813" cy="14287"/>
          </a:xfrm>
          <a:custGeom>
            <a:avLst/>
            <a:gdLst>
              <a:gd name="T0" fmla="*/ 0 w 14"/>
              <a:gd name="T1" fmla="*/ 2147483647 h 8"/>
              <a:gd name="T2" fmla="*/ 2147483647 w 14"/>
              <a:gd name="T3" fmla="*/ 2147483647 h 8"/>
              <a:gd name="T4" fmla="*/ 2147483647 w 14"/>
              <a:gd name="T5" fmla="*/ 2147483647 h 8"/>
              <a:gd name="T6" fmla="*/ 2147483647 w 14"/>
              <a:gd name="T7" fmla="*/ 2147483647 h 8"/>
              <a:gd name="T8" fmla="*/ 0 w 14"/>
              <a:gd name="T9" fmla="*/ 0 h 8"/>
              <a:gd name="T10" fmla="*/ 0 60000 65536"/>
              <a:gd name="T11" fmla="*/ 0 60000 65536"/>
              <a:gd name="T12" fmla="*/ 0 60000 65536"/>
              <a:gd name="T13" fmla="*/ 0 60000 65536"/>
              <a:gd name="T14" fmla="*/ 0 60000 65536"/>
              <a:gd name="T15" fmla="*/ 0 w 14"/>
              <a:gd name="T16" fmla="*/ 0 h 8"/>
              <a:gd name="T17" fmla="*/ 14 w 14"/>
              <a:gd name="T18" fmla="*/ 8 h 8"/>
            </a:gdLst>
            <a:ahLst/>
            <a:cxnLst>
              <a:cxn ang="T10">
                <a:pos x="T0" y="T1"/>
              </a:cxn>
              <a:cxn ang="T11">
                <a:pos x="T2" y="T3"/>
              </a:cxn>
              <a:cxn ang="T12">
                <a:pos x="T4" y="T5"/>
              </a:cxn>
              <a:cxn ang="T13">
                <a:pos x="T6" y="T7"/>
              </a:cxn>
              <a:cxn ang="T14">
                <a:pos x="T8" y="T9"/>
              </a:cxn>
            </a:cxnLst>
            <a:rect l="T15" t="T16" r="T17" b="T18"/>
            <a:pathLst>
              <a:path w="14" h="8">
                <a:moveTo>
                  <a:pt x="0" y="8"/>
                </a:moveTo>
                <a:lnTo>
                  <a:pt x="8" y="6"/>
                </a:lnTo>
                <a:lnTo>
                  <a:pt x="14" y="2"/>
                </a:lnTo>
                <a:lnTo>
                  <a:pt x="6" y="2"/>
                </a:lnTo>
                <a:lnTo>
                  <a:pt x="0" y="0"/>
                </a:lnTo>
              </a:path>
            </a:pathLst>
          </a:custGeom>
          <a:solidFill>
            <a:srgbClr val="FFCC66"/>
          </a:solidFill>
          <a:ln w="0">
            <a:noFill/>
            <a:round/>
            <a:headEnd/>
            <a:tailEnd/>
          </a:ln>
        </p:spPr>
        <p:txBody>
          <a:bodyPr/>
          <a:lstStyle/>
          <a:p>
            <a:endParaRPr lang="it-IT"/>
          </a:p>
        </p:txBody>
      </p:sp>
      <p:sp>
        <p:nvSpPr>
          <p:cNvPr id="16063" name="Freeform 1115"/>
          <p:cNvSpPr>
            <a:spLocks noChangeAspect="1"/>
          </p:cNvSpPr>
          <p:nvPr/>
        </p:nvSpPr>
        <p:spPr bwMode="auto">
          <a:xfrm>
            <a:off x="5037138" y="1770063"/>
            <a:ext cx="77787" cy="28575"/>
          </a:xfrm>
          <a:custGeom>
            <a:avLst/>
            <a:gdLst>
              <a:gd name="T0" fmla="*/ 2147483647 w 46"/>
              <a:gd name="T1" fmla="*/ 0 h 17"/>
              <a:gd name="T2" fmla="*/ 2147483647 w 46"/>
              <a:gd name="T3" fmla="*/ 0 h 17"/>
              <a:gd name="T4" fmla="*/ 2147483647 w 46"/>
              <a:gd name="T5" fmla="*/ 2147483647 h 17"/>
              <a:gd name="T6" fmla="*/ 2147483647 w 46"/>
              <a:gd name="T7" fmla="*/ 2147483647 h 17"/>
              <a:gd name="T8" fmla="*/ 2147483647 w 46"/>
              <a:gd name="T9" fmla="*/ 2147483647 h 17"/>
              <a:gd name="T10" fmla="*/ 2147483647 w 46"/>
              <a:gd name="T11" fmla="*/ 2147483647 h 17"/>
              <a:gd name="T12" fmla="*/ 2147483647 w 46"/>
              <a:gd name="T13" fmla="*/ 2147483647 h 17"/>
              <a:gd name="T14" fmla="*/ 2147483647 w 46"/>
              <a:gd name="T15" fmla="*/ 2147483647 h 17"/>
              <a:gd name="T16" fmla="*/ 2147483647 w 46"/>
              <a:gd name="T17" fmla="*/ 2147483647 h 17"/>
              <a:gd name="T18" fmla="*/ 2147483647 w 46"/>
              <a:gd name="T19" fmla="*/ 2147483647 h 17"/>
              <a:gd name="T20" fmla="*/ 0 w 46"/>
              <a:gd name="T21" fmla="*/ 2147483647 h 17"/>
              <a:gd name="T22" fmla="*/ 2147483647 w 46"/>
              <a:gd name="T23" fmla="*/ 2147483647 h 17"/>
              <a:gd name="T24" fmla="*/ 2147483647 w 46"/>
              <a:gd name="T25" fmla="*/ 2147483647 h 17"/>
              <a:gd name="T26" fmla="*/ 2147483647 w 46"/>
              <a:gd name="T27" fmla="*/ 2147483647 h 17"/>
              <a:gd name="T28" fmla="*/ 2147483647 w 46"/>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17"/>
              <a:gd name="T47" fmla="*/ 46 w 46"/>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17">
                <a:moveTo>
                  <a:pt x="32" y="0"/>
                </a:moveTo>
                <a:lnTo>
                  <a:pt x="40" y="0"/>
                </a:lnTo>
                <a:lnTo>
                  <a:pt x="46" y="2"/>
                </a:lnTo>
                <a:lnTo>
                  <a:pt x="42" y="2"/>
                </a:lnTo>
                <a:lnTo>
                  <a:pt x="38" y="2"/>
                </a:lnTo>
                <a:lnTo>
                  <a:pt x="38" y="7"/>
                </a:lnTo>
                <a:lnTo>
                  <a:pt x="38" y="13"/>
                </a:lnTo>
                <a:lnTo>
                  <a:pt x="29" y="15"/>
                </a:lnTo>
                <a:lnTo>
                  <a:pt x="21" y="17"/>
                </a:lnTo>
                <a:lnTo>
                  <a:pt x="7" y="13"/>
                </a:lnTo>
                <a:lnTo>
                  <a:pt x="0" y="9"/>
                </a:lnTo>
                <a:lnTo>
                  <a:pt x="9" y="9"/>
                </a:lnTo>
                <a:lnTo>
                  <a:pt x="17" y="7"/>
                </a:lnTo>
                <a:lnTo>
                  <a:pt x="25" y="4"/>
                </a:lnTo>
                <a:lnTo>
                  <a:pt x="32" y="0"/>
                </a:lnTo>
              </a:path>
            </a:pathLst>
          </a:custGeom>
          <a:solidFill>
            <a:srgbClr val="FFCC66"/>
          </a:solidFill>
          <a:ln w="0">
            <a:noFill/>
            <a:round/>
            <a:headEnd/>
            <a:tailEnd/>
          </a:ln>
        </p:spPr>
        <p:txBody>
          <a:bodyPr/>
          <a:lstStyle/>
          <a:p>
            <a:endParaRPr lang="it-IT"/>
          </a:p>
        </p:txBody>
      </p:sp>
      <p:sp>
        <p:nvSpPr>
          <p:cNvPr id="16064" name="Freeform 1116"/>
          <p:cNvSpPr>
            <a:spLocks noChangeAspect="1"/>
          </p:cNvSpPr>
          <p:nvPr/>
        </p:nvSpPr>
        <p:spPr bwMode="auto">
          <a:xfrm>
            <a:off x="5143500" y="1785938"/>
            <a:ext cx="80963" cy="30162"/>
          </a:xfrm>
          <a:custGeom>
            <a:avLst/>
            <a:gdLst>
              <a:gd name="T0" fmla="*/ 0 w 48"/>
              <a:gd name="T1" fmla="*/ 2147483647 h 18"/>
              <a:gd name="T2" fmla="*/ 2147483647 w 48"/>
              <a:gd name="T3" fmla="*/ 2147483647 h 18"/>
              <a:gd name="T4" fmla="*/ 2147483647 w 48"/>
              <a:gd name="T5" fmla="*/ 2147483647 h 18"/>
              <a:gd name="T6" fmla="*/ 2147483647 w 48"/>
              <a:gd name="T7" fmla="*/ 2147483647 h 18"/>
              <a:gd name="T8" fmla="*/ 2147483647 w 48"/>
              <a:gd name="T9" fmla="*/ 2147483647 h 18"/>
              <a:gd name="T10" fmla="*/ 2147483647 w 48"/>
              <a:gd name="T11" fmla="*/ 2147483647 h 18"/>
              <a:gd name="T12" fmla="*/ 2147483647 w 48"/>
              <a:gd name="T13" fmla="*/ 2147483647 h 18"/>
              <a:gd name="T14" fmla="*/ 2147483647 w 48"/>
              <a:gd name="T15" fmla="*/ 2147483647 h 18"/>
              <a:gd name="T16" fmla="*/ 2147483647 w 48"/>
              <a:gd name="T17" fmla="*/ 2147483647 h 18"/>
              <a:gd name="T18" fmla="*/ 2147483647 w 48"/>
              <a:gd name="T19" fmla="*/ 2147483647 h 18"/>
              <a:gd name="T20" fmla="*/ 2147483647 w 48"/>
              <a:gd name="T21" fmla="*/ 0 h 18"/>
              <a:gd name="T22" fmla="*/ 2147483647 w 48"/>
              <a:gd name="T23" fmla="*/ 0 h 18"/>
              <a:gd name="T24" fmla="*/ 2147483647 w 48"/>
              <a:gd name="T25" fmla="*/ 0 h 18"/>
              <a:gd name="T26" fmla="*/ 2147483647 w 48"/>
              <a:gd name="T27" fmla="*/ 2147483647 h 18"/>
              <a:gd name="T28" fmla="*/ 2147483647 w 48"/>
              <a:gd name="T29" fmla="*/ 2147483647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8"/>
              <a:gd name="T47" fmla="*/ 48 w 48"/>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8">
                <a:moveTo>
                  <a:pt x="0" y="18"/>
                </a:moveTo>
                <a:lnTo>
                  <a:pt x="12" y="12"/>
                </a:lnTo>
                <a:lnTo>
                  <a:pt x="21" y="4"/>
                </a:lnTo>
                <a:lnTo>
                  <a:pt x="25" y="8"/>
                </a:lnTo>
                <a:lnTo>
                  <a:pt x="29" y="10"/>
                </a:lnTo>
                <a:lnTo>
                  <a:pt x="35" y="10"/>
                </a:lnTo>
                <a:lnTo>
                  <a:pt x="38" y="10"/>
                </a:lnTo>
                <a:lnTo>
                  <a:pt x="42" y="10"/>
                </a:lnTo>
                <a:lnTo>
                  <a:pt x="48" y="10"/>
                </a:lnTo>
                <a:lnTo>
                  <a:pt x="48" y="4"/>
                </a:lnTo>
                <a:lnTo>
                  <a:pt x="48" y="0"/>
                </a:lnTo>
                <a:lnTo>
                  <a:pt x="38" y="0"/>
                </a:lnTo>
                <a:lnTo>
                  <a:pt x="31" y="0"/>
                </a:lnTo>
                <a:lnTo>
                  <a:pt x="23" y="2"/>
                </a:lnTo>
                <a:lnTo>
                  <a:pt x="19" y="4"/>
                </a:lnTo>
              </a:path>
            </a:pathLst>
          </a:custGeom>
          <a:solidFill>
            <a:srgbClr val="FFCC66"/>
          </a:solidFill>
          <a:ln w="0">
            <a:noFill/>
            <a:round/>
            <a:headEnd/>
            <a:tailEnd/>
          </a:ln>
        </p:spPr>
        <p:txBody>
          <a:bodyPr/>
          <a:lstStyle/>
          <a:p>
            <a:endParaRPr lang="it-IT"/>
          </a:p>
        </p:txBody>
      </p:sp>
      <p:sp>
        <p:nvSpPr>
          <p:cNvPr id="16065" name="Freeform 1117"/>
          <p:cNvSpPr>
            <a:spLocks noChangeAspect="1"/>
          </p:cNvSpPr>
          <p:nvPr/>
        </p:nvSpPr>
        <p:spPr bwMode="auto">
          <a:xfrm>
            <a:off x="5167313" y="1773238"/>
            <a:ext cx="25400" cy="19050"/>
          </a:xfrm>
          <a:custGeom>
            <a:avLst/>
            <a:gdLst>
              <a:gd name="T0" fmla="*/ 0 w 15"/>
              <a:gd name="T1" fmla="*/ 2147483647 h 11"/>
              <a:gd name="T2" fmla="*/ 2147483647 w 15"/>
              <a:gd name="T3" fmla="*/ 2147483647 h 11"/>
              <a:gd name="T4" fmla="*/ 2147483647 w 15"/>
              <a:gd name="T5" fmla="*/ 2147483647 h 11"/>
              <a:gd name="T6" fmla="*/ 2147483647 w 15"/>
              <a:gd name="T7" fmla="*/ 2147483647 h 11"/>
              <a:gd name="T8" fmla="*/ 2147483647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11"/>
                </a:moveTo>
                <a:lnTo>
                  <a:pt x="1" y="5"/>
                </a:lnTo>
                <a:lnTo>
                  <a:pt x="5" y="4"/>
                </a:lnTo>
                <a:lnTo>
                  <a:pt x="9" y="2"/>
                </a:lnTo>
                <a:lnTo>
                  <a:pt x="15" y="0"/>
                </a:lnTo>
              </a:path>
            </a:pathLst>
          </a:custGeom>
          <a:solidFill>
            <a:srgbClr val="FFCC66"/>
          </a:solidFill>
          <a:ln w="0">
            <a:noFill/>
            <a:round/>
            <a:headEnd/>
            <a:tailEnd/>
          </a:ln>
        </p:spPr>
        <p:txBody>
          <a:bodyPr/>
          <a:lstStyle/>
          <a:p>
            <a:endParaRPr lang="it-IT"/>
          </a:p>
        </p:txBody>
      </p:sp>
      <p:sp>
        <p:nvSpPr>
          <p:cNvPr id="16066" name="Freeform 1118"/>
          <p:cNvSpPr>
            <a:spLocks noChangeAspect="1"/>
          </p:cNvSpPr>
          <p:nvPr/>
        </p:nvSpPr>
        <p:spPr bwMode="auto">
          <a:xfrm>
            <a:off x="5078413" y="1773238"/>
            <a:ext cx="96837" cy="42862"/>
          </a:xfrm>
          <a:custGeom>
            <a:avLst/>
            <a:gdLst>
              <a:gd name="T0" fmla="*/ 2147483647 w 57"/>
              <a:gd name="T1" fmla="*/ 0 h 25"/>
              <a:gd name="T2" fmla="*/ 2147483647 w 57"/>
              <a:gd name="T3" fmla="*/ 2147483647 h 25"/>
              <a:gd name="T4" fmla="*/ 2147483647 w 57"/>
              <a:gd name="T5" fmla="*/ 2147483647 h 25"/>
              <a:gd name="T6" fmla="*/ 2147483647 w 57"/>
              <a:gd name="T7" fmla="*/ 2147483647 h 25"/>
              <a:gd name="T8" fmla="*/ 2147483647 w 57"/>
              <a:gd name="T9" fmla="*/ 2147483647 h 25"/>
              <a:gd name="T10" fmla="*/ 2147483647 w 57"/>
              <a:gd name="T11" fmla="*/ 2147483647 h 25"/>
              <a:gd name="T12" fmla="*/ 0 w 57"/>
              <a:gd name="T13" fmla="*/ 2147483647 h 25"/>
              <a:gd name="T14" fmla="*/ 2147483647 w 57"/>
              <a:gd name="T15" fmla="*/ 2147483647 h 25"/>
              <a:gd name="T16" fmla="*/ 2147483647 w 57"/>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25"/>
              <a:gd name="T29" fmla="*/ 57 w 5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25">
                <a:moveTo>
                  <a:pt x="57" y="0"/>
                </a:moveTo>
                <a:lnTo>
                  <a:pt x="50" y="2"/>
                </a:lnTo>
                <a:lnTo>
                  <a:pt x="44" y="5"/>
                </a:lnTo>
                <a:lnTo>
                  <a:pt x="36" y="9"/>
                </a:lnTo>
                <a:lnTo>
                  <a:pt x="30" y="15"/>
                </a:lnTo>
                <a:lnTo>
                  <a:pt x="15" y="21"/>
                </a:lnTo>
                <a:lnTo>
                  <a:pt x="0" y="25"/>
                </a:lnTo>
                <a:lnTo>
                  <a:pt x="21" y="25"/>
                </a:lnTo>
                <a:lnTo>
                  <a:pt x="38" y="25"/>
                </a:lnTo>
              </a:path>
            </a:pathLst>
          </a:custGeom>
          <a:solidFill>
            <a:srgbClr val="FFCC66"/>
          </a:solidFill>
          <a:ln w="0">
            <a:noFill/>
            <a:round/>
            <a:headEnd/>
            <a:tailEnd/>
          </a:ln>
        </p:spPr>
        <p:txBody>
          <a:bodyPr/>
          <a:lstStyle/>
          <a:p>
            <a:endParaRPr lang="it-IT"/>
          </a:p>
        </p:txBody>
      </p:sp>
      <p:sp>
        <p:nvSpPr>
          <p:cNvPr id="16067" name="Freeform 1119"/>
          <p:cNvSpPr>
            <a:spLocks noChangeAspect="1"/>
          </p:cNvSpPr>
          <p:nvPr/>
        </p:nvSpPr>
        <p:spPr bwMode="auto">
          <a:xfrm>
            <a:off x="3924300" y="2387600"/>
            <a:ext cx="201613" cy="257175"/>
          </a:xfrm>
          <a:custGeom>
            <a:avLst/>
            <a:gdLst>
              <a:gd name="T0" fmla="*/ 0 w 119"/>
              <a:gd name="T1" fmla="*/ 0 h 152"/>
              <a:gd name="T2" fmla="*/ 2147483647 w 119"/>
              <a:gd name="T3" fmla="*/ 0 h 152"/>
              <a:gd name="T4" fmla="*/ 2147483647 w 119"/>
              <a:gd name="T5" fmla="*/ 2147483647 h 152"/>
              <a:gd name="T6" fmla="*/ 2147483647 w 119"/>
              <a:gd name="T7" fmla="*/ 2147483647 h 152"/>
              <a:gd name="T8" fmla="*/ 2147483647 w 119"/>
              <a:gd name="T9" fmla="*/ 2147483647 h 152"/>
              <a:gd name="T10" fmla="*/ 2147483647 w 119"/>
              <a:gd name="T11" fmla="*/ 2147483647 h 152"/>
              <a:gd name="T12" fmla="*/ 2147483647 w 119"/>
              <a:gd name="T13" fmla="*/ 2147483647 h 152"/>
              <a:gd name="T14" fmla="*/ 2147483647 w 119"/>
              <a:gd name="T15" fmla="*/ 2147483647 h 152"/>
              <a:gd name="T16" fmla="*/ 2147483647 w 119"/>
              <a:gd name="T17" fmla="*/ 2147483647 h 152"/>
              <a:gd name="T18" fmla="*/ 2147483647 w 119"/>
              <a:gd name="T19" fmla="*/ 2147483647 h 152"/>
              <a:gd name="T20" fmla="*/ 2147483647 w 119"/>
              <a:gd name="T21" fmla="*/ 2147483647 h 152"/>
              <a:gd name="T22" fmla="*/ 2147483647 w 119"/>
              <a:gd name="T23" fmla="*/ 2147483647 h 152"/>
              <a:gd name="T24" fmla="*/ 2147483647 w 119"/>
              <a:gd name="T25" fmla="*/ 2147483647 h 152"/>
              <a:gd name="T26" fmla="*/ 2147483647 w 119"/>
              <a:gd name="T27" fmla="*/ 2147483647 h 152"/>
              <a:gd name="T28" fmla="*/ 2147483647 w 119"/>
              <a:gd name="T29" fmla="*/ 2147483647 h 152"/>
              <a:gd name="T30" fmla="*/ 2147483647 w 119"/>
              <a:gd name="T31" fmla="*/ 2147483647 h 152"/>
              <a:gd name="T32" fmla="*/ 2147483647 w 119"/>
              <a:gd name="T33" fmla="*/ 2147483647 h 152"/>
              <a:gd name="T34" fmla="*/ 2147483647 w 119"/>
              <a:gd name="T35" fmla="*/ 2147483647 h 152"/>
              <a:gd name="T36" fmla="*/ 2147483647 w 119"/>
              <a:gd name="T37" fmla="*/ 2147483647 h 152"/>
              <a:gd name="T38" fmla="*/ 2147483647 w 119"/>
              <a:gd name="T39" fmla="*/ 2147483647 h 152"/>
              <a:gd name="T40" fmla="*/ 2147483647 w 119"/>
              <a:gd name="T41" fmla="*/ 2147483647 h 152"/>
              <a:gd name="T42" fmla="*/ 2147483647 w 119"/>
              <a:gd name="T43" fmla="*/ 2147483647 h 152"/>
              <a:gd name="T44" fmla="*/ 2147483647 w 119"/>
              <a:gd name="T45" fmla="*/ 2147483647 h 152"/>
              <a:gd name="T46" fmla="*/ 2147483647 w 119"/>
              <a:gd name="T47" fmla="*/ 2147483647 h 152"/>
              <a:gd name="T48" fmla="*/ 2147483647 w 119"/>
              <a:gd name="T49" fmla="*/ 2147483647 h 152"/>
              <a:gd name="T50" fmla="*/ 2147483647 w 119"/>
              <a:gd name="T51" fmla="*/ 2147483647 h 152"/>
              <a:gd name="T52" fmla="*/ 2147483647 w 119"/>
              <a:gd name="T53" fmla="*/ 2147483647 h 152"/>
              <a:gd name="T54" fmla="*/ 2147483647 w 119"/>
              <a:gd name="T55" fmla="*/ 2147483647 h 152"/>
              <a:gd name="T56" fmla="*/ 2147483647 w 119"/>
              <a:gd name="T57" fmla="*/ 2147483647 h 152"/>
              <a:gd name="T58" fmla="*/ 2147483647 w 119"/>
              <a:gd name="T59" fmla="*/ 2147483647 h 152"/>
              <a:gd name="T60" fmla="*/ 2147483647 w 119"/>
              <a:gd name="T61" fmla="*/ 2147483647 h 152"/>
              <a:gd name="T62" fmla="*/ 2147483647 w 119"/>
              <a:gd name="T63" fmla="*/ 2147483647 h 152"/>
              <a:gd name="T64" fmla="*/ 2147483647 w 119"/>
              <a:gd name="T65" fmla="*/ 2147483647 h 152"/>
              <a:gd name="T66" fmla="*/ 2147483647 w 119"/>
              <a:gd name="T67" fmla="*/ 2147483647 h 152"/>
              <a:gd name="T68" fmla="*/ 2147483647 w 119"/>
              <a:gd name="T69" fmla="*/ 2147483647 h 152"/>
              <a:gd name="T70" fmla="*/ 2147483647 w 119"/>
              <a:gd name="T71" fmla="*/ 2147483647 h 152"/>
              <a:gd name="T72" fmla="*/ 2147483647 w 119"/>
              <a:gd name="T73" fmla="*/ 2147483647 h 152"/>
              <a:gd name="T74" fmla="*/ 2147483647 w 119"/>
              <a:gd name="T75" fmla="*/ 2147483647 h 152"/>
              <a:gd name="T76" fmla="*/ 2147483647 w 119"/>
              <a:gd name="T77" fmla="*/ 2147483647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52"/>
              <a:gd name="T119" fmla="*/ 119 w 119"/>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52">
                <a:moveTo>
                  <a:pt x="0" y="0"/>
                </a:moveTo>
                <a:lnTo>
                  <a:pt x="11" y="0"/>
                </a:lnTo>
                <a:lnTo>
                  <a:pt x="34" y="4"/>
                </a:lnTo>
                <a:lnTo>
                  <a:pt x="28" y="12"/>
                </a:lnTo>
                <a:lnTo>
                  <a:pt x="21" y="18"/>
                </a:lnTo>
                <a:lnTo>
                  <a:pt x="19" y="20"/>
                </a:lnTo>
                <a:lnTo>
                  <a:pt x="27" y="21"/>
                </a:lnTo>
                <a:lnTo>
                  <a:pt x="40" y="23"/>
                </a:lnTo>
                <a:lnTo>
                  <a:pt x="63" y="25"/>
                </a:lnTo>
                <a:lnTo>
                  <a:pt x="63" y="27"/>
                </a:lnTo>
                <a:lnTo>
                  <a:pt x="63" y="33"/>
                </a:lnTo>
                <a:lnTo>
                  <a:pt x="53" y="37"/>
                </a:lnTo>
                <a:lnTo>
                  <a:pt x="42" y="41"/>
                </a:lnTo>
                <a:lnTo>
                  <a:pt x="50" y="44"/>
                </a:lnTo>
                <a:lnTo>
                  <a:pt x="59" y="44"/>
                </a:lnTo>
                <a:lnTo>
                  <a:pt x="69" y="58"/>
                </a:lnTo>
                <a:lnTo>
                  <a:pt x="78" y="67"/>
                </a:lnTo>
                <a:lnTo>
                  <a:pt x="78" y="73"/>
                </a:lnTo>
                <a:lnTo>
                  <a:pt x="80" y="77"/>
                </a:lnTo>
                <a:lnTo>
                  <a:pt x="84" y="87"/>
                </a:lnTo>
                <a:lnTo>
                  <a:pt x="90" y="92"/>
                </a:lnTo>
                <a:lnTo>
                  <a:pt x="92" y="96"/>
                </a:lnTo>
                <a:lnTo>
                  <a:pt x="96" y="100"/>
                </a:lnTo>
                <a:lnTo>
                  <a:pt x="98" y="102"/>
                </a:lnTo>
                <a:lnTo>
                  <a:pt x="101" y="102"/>
                </a:lnTo>
                <a:lnTo>
                  <a:pt x="101" y="106"/>
                </a:lnTo>
                <a:lnTo>
                  <a:pt x="101" y="110"/>
                </a:lnTo>
                <a:lnTo>
                  <a:pt x="111" y="108"/>
                </a:lnTo>
                <a:lnTo>
                  <a:pt x="119" y="112"/>
                </a:lnTo>
                <a:lnTo>
                  <a:pt x="117" y="115"/>
                </a:lnTo>
                <a:lnTo>
                  <a:pt x="117" y="117"/>
                </a:lnTo>
                <a:lnTo>
                  <a:pt x="115" y="121"/>
                </a:lnTo>
                <a:lnTo>
                  <a:pt x="117" y="125"/>
                </a:lnTo>
                <a:lnTo>
                  <a:pt x="111" y="129"/>
                </a:lnTo>
                <a:lnTo>
                  <a:pt x="107" y="131"/>
                </a:lnTo>
                <a:lnTo>
                  <a:pt x="109" y="135"/>
                </a:lnTo>
                <a:lnTo>
                  <a:pt x="113" y="138"/>
                </a:lnTo>
                <a:lnTo>
                  <a:pt x="109" y="144"/>
                </a:lnTo>
                <a:lnTo>
                  <a:pt x="105" y="152"/>
                </a:lnTo>
              </a:path>
            </a:pathLst>
          </a:custGeom>
          <a:solidFill>
            <a:srgbClr val="FFCC66"/>
          </a:solidFill>
          <a:ln w="3175">
            <a:solidFill>
              <a:srgbClr val="6600FF"/>
            </a:solidFill>
            <a:round/>
            <a:headEnd/>
            <a:tailEnd/>
          </a:ln>
        </p:spPr>
        <p:txBody>
          <a:bodyPr/>
          <a:lstStyle/>
          <a:p>
            <a:endParaRPr lang="it-IT"/>
          </a:p>
        </p:txBody>
      </p:sp>
      <p:sp>
        <p:nvSpPr>
          <p:cNvPr id="16068" name="Freeform 1121"/>
          <p:cNvSpPr>
            <a:spLocks noChangeAspect="1"/>
          </p:cNvSpPr>
          <p:nvPr/>
        </p:nvSpPr>
        <p:spPr bwMode="auto">
          <a:xfrm>
            <a:off x="3924300" y="2387600"/>
            <a:ext cx="7938" cy="6350"/>
          </a:xfrm>
          <a:custGeom>
            <a:avLst/>
            <a:gdLst>
              <a:gd name="T0" fmla="*/ 2147483647 w 5"/>
              <a:gd name="T1" fmla="*/ 2147483647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2" y="2"/>
                </a:lnTo>
                <a:lnTo>
                  <a:pt x="0" y="0"/>
                </a:lnTo>
              </a:path>
            </a:pathLst>
          </a:custGeom>
          <a:solidFill>
            <a:srgbClr val="FFCC66"/>
          </a:solidFill>
          <a:ln w="3175">
            <a:noFill/>
            <a:round/>
            <a:headEnd/>
            <a:tailEnd/>
          </a:ln>
        </p:spPr>
        <p:txBody>
          <a:bodyPr/>
          <a:lstStyle/>
          <a:p>
            <a:endParaRPr lang="it-IT"/>
          </a:p>
        </p:txBody>
      </p:sp>
      <p:sp>
        <p:nvSpPr>
          <p:cNvPr id="16069" name="Freeform 1123"/>
          <p:cNvSpPr>
            <a:spLocks noChangeAspect="1"/>
          </p:cNvSpPr>
          <p:nvPr/>
        </p:nvSpPr>
        <p:spPr bwMode="auto">
          <a:xfrm>
            <a:off x="7737475" y="2794000"/>
            <a:ext cx="160338" cy="127000"/>
          </a:xfrm>
          <a:custGeom>
            <a:avLst/>
            <a:gdLst>
              <a:gd name="T0" fmla="*/ 2147483647 w 94"/>
              <a:gd name="T1" fmla="*/ 2147483647 h 75"/>
              <a:gd name="T2" fmla="*/ 2147483647 w 94"/>
              <a:gd name="T3" fmla="*/ 2147483647 h 75"/>
              <a:gd name="T4" fmla="*/ 2147483647 w 94"/>
              <a:gd name="T5" fmla="*/ 2147483647 h 75"/>
              <a:gd name="T6" fmla="*/ 2147483647 w 94"/>
              <a:gd name="T7" fmla="*/ 2147483647 h 75"/>
              <a:gd name="T8" fmla="*/ 2147483647 w 94"/>
              <a:gd name="T9" fmla="*/ 2147483647 h 75"/>
              <a:gd name="T10" fmla="*/ 2147483647 w 94"/>
              <a:gd name="T11" fmla="*/ 2147483647 h 75"/>
              <a:gd name="T12" fmla="*/ 2147483647 w 94"/>
              <a:gd name="T13" fmla="*/ 2147483647 h 75"/>
              <a:gd name="T14" fmla="*/ 2147483647 w 94"/>
              <a:gd name="T15" fmla="*/ 2147483647 h 75"/>
              <a:gd name="T16" fmla="*/ 2147483647 w 94"/>
              <a:gd name="T17" fmla="*/ 2147483647 h 75"/>
              <a:gd name="T18" fmla="*/ 2147483647 w 94"/>
              <a:gd name="T19" fmla="*/ 2147483647 h 75"/>
              <a:gd name="T20" fmla="*/ 2147483647 w 94"/>
              <a:gd name="T21" fmla="*/ 2147483647 h 75"/>
              <a:gd name="T22" fmla="*/ 2147483647 w 94"/>
              <a:gd name="T23" fmla="*/ 2147483647 h 75"/>
              <a:gd name="T24" fmla="*/ 2147483647 w 94"/>
              <a:gd name="T25" fmla="*/ 2147483647 h 75"/>
              <a:gd name="T26" fmla="*/ 2147483647 w 94"/>
              <a:gd name="T27" fmla="*/ 2147483647 h 75"/>
              <a:gd name="T28" fmla="*/ 2147483647 w 94"/>
              <a:gd name="T29" fmla="*/ 2147483647 h 75"/>
              <a:gd name="T30" fmla="*/ 2147483647 w 94"/>
              <a:gd name="T31" fmla="*/ 2147483647 h 75"/>
              <a:gd name="T32" fmla="*/ 2147483647 w 94"/>
              <a:gd name="T33" fmla="*/ 2147483647 h 75"/>
              <a:gd name="T34" fmla="*/ 2147483647 w 94"/>
              <a:gd name="T35" fmla="*/ 2147483647 h 75"/>
              <a:gd name="T36" fmla="*/ 2147483647 w 94"/>
              <a:gd name="T37" fmla="*/ 2147483647 h 75"/>
              <a:gd name="T38" fmla="*/ 2147483647 w 94"/>
              <a:gd name="T39" fmla="*/ 2147483647 h 75"/>
              <a:gd name="T40" fmla="*/ 2147483647 w 94"/>
              <a:gd name="T41" fmla="*/ 2147483647 h 75"/>
              <a:gd name="T42" fmla="*/ 2147483647 w 94"/>
              <a:gd name="T43" fmla="*/ 2147483647 h 75"/>
              <a:gd name="T44" fmla="*/ 0 w 94"/>
              <a:gd name="T45" fmla="*/ 0 h 75"/>
              <a:gd name="T46" fmla="*/ 2147483647 w 94"/>
              <a:gd name="T47" fmla="*/ 0 h 75"/>
              <a:gd name="T48" fmla="*/ 2147483647 w 94"/>
              <a:gd name="T49" fmla="*/ 0 h 75"/>
              <a:gd name="T50" fmla="*/ 2147483647 w 94"/>
              <a:gd name="T51" fmla="*/ 2147483647 h 75"/>
              <a:gd name="T52" fmla="*/ 2147483647 w 94"/>
              <a:gd name="T53" fmla="*/ 2147483647 h 75"/>
              <a:gd name="T54" fmla="*/ 2147483647 w 94"/>
              <a:gd name="T55" fmla="*/ 2147483647 h 75"/>
              <a:gd name="T56" fmla="*/ 2147483647 w 94"/>
              <a:gd name="T57" fmla="*/ 2147483647 h 75"/>
              <a:gd name="T58" fmla="*/ 2147483647 w 94"/>
              <a:gd name="T59" fmla="*/ 2147483647 h 75"/>
              <a:gd name="T60" fmla="*/ 2147483647 w 94"/>
              <a:gd name="T61" fmla="*/ 2147483647 h 75"/>
              <a:gd name="T62" fmla="*/ 2147483647 w 94"/>
              <a:gd name="T63" fmla="*/ 2147483647 h 75"/>
              <a:gd name="T64" fmla="*/ 2147483647 w 94"/>
              <a:gd name="T65" fmla="*/ 2147483647 h 75"/>
              <a:gd name="T66" fmla="*/ 2147483647 w 94"/>
              <a:gd name="T67" fmla="*/ 2147483647 h 75"/>
              <a:gd name="T68" fmla="*/ 2147483647 w 94"/>
              <a:gd name="T69" fmla="*/ 2147483647 h 75"/>
              <a:gd name="T70" fmla="*/ 2147483647 w 94"/>
              <a:gd name="T71" fmla="*/ 2147483647 h 75"/>
              <a:gd name="T72" fmla="*/ 2147483647 w 94"/>
              <a:gd name="T73" fmla="*/ 2147483647 h 75"/>
              <a:gd name="T74" fmla="*/ 2147483647 w 94"/>
              <a:gd name="T75" fmla="*/ 2147483647 h 75"/>
              <a:gd name="T76" fmla="*/ 2147483647 w 94"/>
              <a:gd name="T77" fmla="*/ 2147483647 h 75"/>
              <a:gd name="T78" fmla="*/ 2147483647 w 94"/>
              <a:gd name="T79" fmla="*/ 2147483647 h 75"/>
              <a:gd name="T80" fmla="*/ 2147483647 w 94"/>
              <a:gd name="T81" fmla="*/ 2147483647 h 75"/>
              <a:gd name="T82" fmla="*/ 2147483647 w 94"/>
              <a:gd name="T83" fmla="*/ 2147483647 h 75"/>
              <a:gd name="T84" fmla="*/ 2147483647 w 94"/>
              <a:gd name="T85" fmla="*/ 2147483647 h 75"/>
              <a:gd name="T86" fmla="*/ 2147483647 w 94"/>
              <a:gd name="T87" fmla="*/ 2147483647 h 75"/>
              <a:gd name="T88" fmla="*/ 2147483647 w 94"/>
              <a:gd name="T89" fmla="*/ 2147483647 h 75"/>
              <a:gd name="T90" fmla="*/ 2147483647 w 94"/>
              <a:gd name="T91" fmla="*/ 2147483647 h 75"/>
              <a:gd name="T92" fmla="*/ 2147483647 w 94"/>
              <a:gd name="T93" fmla="*/ 2147483647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
              <a:gd name="T142" fmla="*/ 0 h 75"/>
              <a:gd name="T143" fmla="*/ 94 w 94"/>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path>
            </a:pathLst>
          </a:custGeom>
          <a:solidFill>
            <a:srgbClr val="FFCC66"/>
          </a:solidFill>
          <a:ln w="0">
            <a:solidFill>
              <a:srgbClr val="6600FF"/>
            </a:solidFill>
            <a:round/>
            <a:headEnd/>
            <a:tailEnd/>
          </a:ln>
        </p:spPr>
        <p:txBody>
          <a:bodyPr/>
          <a:lstStyle/>
          <a:p>
            <a:endParaRPr lang="it-IT"/>
          </a:p>
        </p:txBody>
      </p:sp>
      <p:sp>
        <p:nvSpPr>
          <p:cNvPr id="16070" name="Line 1124"/>
          <p:cNvSpPr>
            <a:spLocks noChangeAspect="1" noChangeShapeType="1"/>
          </p:cNvSpPr>
          <p:nvPr/>
        </p:nvSpPr>
        <p:spPr bwMode="auto">
          <a:xfrm>
            <a:off x="7777163" y="2921000"/>
            <a:ext cx="1587" cy="1588"/>
          </a:xfrm>
          <a:prstGeom prst="line">
            <a:avLst/>
          </a:prstGeom>
          <a:noFill/>
          <a:ln w="0">
            <a:solidFill>
              <a:srgbClr val="6600FF"/>
            </a:solidFill>
            <a:round/>
            <a:headEnd/>
            <a:tailEnd/>
          </a:ln>
        </p:spPr>
        <p:txBody>
          <a:bodyPr/>
          <a:lstStyle/>
          <a:p>
            <a:endParaRPr lang="it-IT"/>
          </a:p>
        </p:txBody>
      </p:sp>
      <p:sp>
        <p:nvSpPr>
          <p:cNvPr id="16071" name="Freeform 1125"/>
          <p:cNvSpPr>
            <a:spLocks noChangeAspect="1"/>
          </p:cNvSpPr>
          <p:nvPr/>
        </p:nvSpPr>
        <p:spPr bwMode="auto">
          <a:xfrm>
            <a:off x="7639050" y="3175000"/>
            <a:ext cx="69850" cy="84138"/>
          </a:xfrm>
          <a:custGeom>
            <a:avLst/>
            <a:gdLst>
              <a:gd name="T0" fmla="*/ 2147483647 w 41"/>
              <a:gd name="T1" fmla="*/ 2147483647 h 49"/>
              <a:gd name="T2" fmla="*/ 2147483647 w 41"/>
              <a:gd name="T3" fmla="*/ 2147483647 h 49"/>
              <a:gd name="T4" fmla="*/ 2147483647 w 41"/>
              <a:gd name="T5" fmla="*/ 0 h 49"/>
              <a:gd name="T6" fmla="*/ 2147483647 w 41"/>
              <a:gd name="T7" fmla="*/ 2147483647 h 49"/>
              <a:gd name="T8" fmla="*/ 2147483647 w 41"/>
              <a:gd name="T9" fmla="*/ 2147483647 h 49"/>
              <a:gd name="T10" fmla="*/ 2147483647 w 41"/>
              <a:gd name="T11" fmla="*/ 2147483647 h 49"/>
              <a:gd name="T12" fmla="*/ 2147483647 w 41"/>
              <a:gd name="T13" fmla="*/ 2147483647 h 49"/>
              <a:gd name="T14" fmla="*/ 2147483647 w 41"/>
              <a:gd name="T15" fmla="*/ 2147483647 h 49"/>
              <a:gd name="T16" fmla="*/ 2147483647 w 41"/>
              <a:gd name="T17" fmla="*/ 2147483647 h 49"/>
              <a:gd name="T18" fmla="*/ 2147483647 w 41"/>
              <a:gd name="T19" fmla="*/ 2147483647 h 49"/>
              <a:gd name="T20" fmla="*/ 2147483647 w 41"/>
              <a:gd name="T21" fmla="*/ 2147483647 h 49"/>
              <a:gd name="T22" fmla="*/ 2147483647 w 41"/>
              <a:gd name="T23" fmla="*/ 2147483647 h 49"/>
              <a:gd name="T24" fmla="*/ 2147483647 w 41"/>
              <a:gd name="T25" fmla="*/ 2147483647 h 49"/>
              <a:gd name="T26" fmla="*/ 2147483647 w 41"/>
              <a:gd name="T27" fmla="*/ 2147483647 h 49"/>
              <a:gd name="T28" fmla="*/ 2147483647 w 41"/>
              <a:gd name="T29" fmla="*/ 2147483647 h 49"/>
              <a:gd name="T30" fmla="*/ 2147483647 w 41"/>
              <a:gd name="T31" fmla="*/ 2147483647 h 49"/>
              <a:gd name="T32" fmla="*/ 2147483647 w 41"/>
              <a:gd name="T33" fmla="*/ 2147483647 h 49"/>
              <a:gd name="T34" fmla="*/ 2147483647 w 41"/>
              <a:gd name="T35" fmla="*/ 2147483647 h 49"/>
              <a:gd name="T36" fmla="*/ 0 w 41"/>
              <a:gd name="T37" fmla="*/ 2147483647 h 49"/>
              <a:gd name="T38" fmla="*/ 2147483647 w 41"/>
              <a:gd name="T39" fmla="*/ 2147483647 h 49"/>
              <a:gd name="T40" fmla="*/ 2147483647 w 41"/>
              <a:gd name="T41" fmla="*/ 2147483647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49"/>
              <a:gd name="T65" fmla="*/ 41 w 4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49">
                <a:moveTo>
                  <a:pt x="4" y="3"/>
                </a:moveTo>
                <a:lnTo>
                  <a:pt x="10" y="2"/>
                </a:lnTo>
                <a:lnTo>
                  <a:pt x="14" y="0"/>
                </a:lnTo>
                <a:lnTo>
                  <a:pt x="21" y="2"/>
                </a:lnTo>
                <a:lnTo>
                  <a:pt x="27" y="5"/>
                </a:lnTo>
                <a:lnTo>
                  <a:pt x="31" y="9"/>
                </a:lnTo>
                <a:lnTo>
                  <a:pt x="35" y="17"/>
                </a:lnTo>
                <a:lnTo>
                  <a:pt x="39" y="30"/>
                </a:lnTo>
                <a:lnTo>
                  <a:pt x="41" y="44"/>
                </a:lnTo>
                <a:lnTo>
                  <a:pt x="37" y="48"/>
                </a:lnTo>
                <a:lnTo>
                  <a:pt x="29" y="49"/>
                </a:lnTo>
                <a:lnTo>
                  <a:pt x="21" y="44"/>
                </a:lnTo>
                <a:lnTo>
                  <a:pt x="16" y="34"/>
                </a:lnTo>
                <a:lnTo>
                  <a:pt x="18" y="26"/>
                </a:lnTo>
                <a:lnTo>
                  <a:pt x="20" y="21"/>
                </a:lnTo>
                <a:lnTo>
                  <a:pt x="12" y="19"/>
                </a:lnTo>
                <a:lnTo>
                  <a:pt x="6" y="17"/>
                </a:lnTo>
                <a:lnTo>
                  <a:pt x="2" y="11"/>
                </a:lnTo>
                <a:lnTo>
                  <a:pt x="0" y="5"/>
                </a:lnTo>
                <a:lnTo>
                  <a:pt x="2" y="5"/>
                </a:lnTo>
                <a:lnTo>
                  <a:pt x="4" y="3"/>
                </a:lnTo>
              </a:path>
            </a:pathLst>
          </a:custGeom>
          <a:solidFill>
            <a:srgbClr val="FFCC66"/>
          </a:solidFill>
          <a:ln w="0">
            <a:solidFill>
              <a:srgbClr val="6600FF"/>
            </a:solidFill>
            <a:round/>
            <a:headEnd/>
            <a:tailEnd/>
          </a:ln>
        </p:spPr>
        <p:txBody>
          <a:bodyPr/>
          <a:lstStyle/>
          <a:p>
            <a:endParaRPr lang="it-IT"/>
          </a:p>
        </p:txBody>
      </p:sp>
      <p:sp>
        <p:nvSpPr>
          <p:cNvPr id="16072" name="Line 1126"/>
          <p:cNvSpPr>
            <a:spLocks noChangeAspect="1" noChangeShapeType="1"/>
          </p:cNvSpPr>
          <p:nvPr/>
        </p:nvSpPr>
        <p:spPr bwMode="auto">
          <a:xfrm>
            <a:off x="7646988" y="3181350"/>
            <a:ext cx="1587" cy="1588"/>
          </a:xfrm>
          <a:prstGeom prst="line">
            <a:avLst/>
          </a:prstGeom>
          <a:noFill/>
          <a:ln w="0">
            <a:solidFill>
              <a:srgbClr val="131516"/>
            </a:solidFill>
            <a:round/>
            <a:headEnd/>
            <a:tailEnd/>
          </a:ln>
        </p:spPr>
        <p:txBody>
          <a:bodyPr/>
          <a:lstStyle/>
          <a:p>
            <a:endParaRPr lang="it-IT"/>
          </a:p>
        </p:txBody>
      </p:sp>
      <p:sp>
        <p:nvSpPr>
          <p:cNvPr id="16073" name="Freeform 1127"/>
          <p:cNvSpPr>
            <a:spLocks noChangeAspect="1"/>
          </p:cNvSpPr>
          <p:nvPr/>
        </p:nvSpPr>
        <p:spPr bwMode="auto">
          <a:xfrm>
            <a:off x="7666038" y="3406775"/>
            <a:ext cx="7937" cy="14288"/>
          </a:xfrm>
          <a:custGeom>
            <a:avLst/>
            <a:gdLst>
              <a:gd name="T0" fmla="*/ 2147483647 w 4"/>
              <a:gd name="T1" fmla="*/ 0 h 9"/>
              <a:gd name="T2" fmla="*/ 2147483647 w 4"/>
              <a:gd name="T3" fmla="*/ 2147483647 h 9"/>
              <a:gd name="T4" fmla="*/ 0 w 4"/>
              <a:gd name="T5" fmla="*/ 2147483647 h 9"/>
              <a:gd name="T6" fmla="*/ 0 w 4"/>
              <a:gd name="T7" fmla="*/ 2147483647 h 9"/>
              <a:gd name="T8" fmla="*/ 2147483647 w 4"/>
              <a:gd name="T9" fmla="*/ 0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4" y="0"/>
                </a:moveTo>
                <a:lnTo>
                  <a:pt x="2" y="7"/>
                </a:lnTo>
                <a:lnTo>
                  <a:pt x="0" y="9"/>
                </a:lnTo>
                <a:lnTo>
                  <a:pt x="0" y="4"/>
                </a:lnTo>
                <a:lnTo>
                  <a:pt x="4" y="0"/>
                </a:lnTo>
              </a:path>
            </a:pathLst>
          </a:custGeom>
          <a:solidFill>
            <a:srgbClr val="FFCC66"/>
          </a:solidFill>
          <a:ln w="0">
            <a:noFill/>
            <a:round/>
            <a:headEnd/>
            <a:tailEnd/>
          </a:ln>
        </p:spPr>
        <p:txBody>
          <a:bodyPr/>
          <a:lstStyle/>
          <a:p>
            <a:endParaRPr lang="it-IT"/>
          </a:p>
        </p:txBody>
      </p:sp>
      <p:sp>
        <p:nvSpPr>
          <p:cNvPr id="16074" name="Freeform 1128"/>
          <p:cNvSpPr>
            <a:spLocks noChangeAspect="1"/>
          </p:cNvSpPr>
          <p:nvPr/>
        </p:nvSpPr>
        <p:spPr bwMode="auto">
          <a:xfrm>
            <a:off x="7681913" y="3340100"/>
            <a:ext cx="14287" cy="17463"/>
          </a:xfrm>
          <a:custGeom>
            <a:avLst/>
            <a:gdLst>
              <a:gd name="T0" fmla="*/ 0 w 8"/>
              <a:gd name="T1" fmla="*/ 2147483647 h 10"/>
              <a:gd name="T2" fmla="*/ 2147483647 w 8"/>
              <a:gd name="T3" fmla="*/ 0 h 10"/>
              <a:gd name="T4" fmla="*/ 2147483647 w 8"/>
              <a:gd name="T5" fmla="*/ 0 h 10"/>
              <a:gd name="T6" fmla="*/ 2147483647 w 8"/>
              <a:gd name="T7" fmla="*/ 2147483647 h 10"/>
              <a:gd name="T8" fmla="*/ 2147483647 w 8"/>
              <a:gd name="T9" fmla="*/ 2147483647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0" y="4"/>
                </a:moveTo>
                <a:lnTo>
                  <a:pt x="4" y="0"/>
                </a:lnTo>
                <a:lnTo>
                  <a:pt x="8" y="0"/>
                </a:lnTo>
                <a:lnTo>
                  <a:pt x="8" y="6"/>
                </a:lnTo>
                <a:lnTo>
                  <a:pt x="4" y="10"/>
                </a:lnTo>
              </a:path>
            </a:pathLst>
          </a:custGeom>
          <a:solidFill>
            <a:srgbClr val="FFCC66"/>
          </a:solidFill>
          <a:ln w="0">
            <a:noFill/>
            <a:round/>
            <a:headEnd/>
            <a:tailEnd/>
          </a:ln>
        </p:spPr>
        <p:txBody>
          <a:bodyPr/>
          <a:lstStyle/>
          <a:p>
            <a:endParaRPr lang="it-IT"/>
          </a:p>
        </p:txBody>
      </p:sp>
      <p:sp>
        <p:nvSpPr>
          <p:cNvPr id="16075" name="Line 1129"/>
          <p:cNvSpPr>
            <a:spLocks noChangeAspect="1" noChangeShapeType="1"/>
          </p:cNvSpPr>
          <p:nvPr/>
        </p:nvSpPr>
        <p:spPr bwMode="auto">
          <a:xfrm>
            <a:off x="7510463" y="3460750"/>
            <a:ext cx="1587" cy="1588"/>
          </a:xfrm>
          <a:prstGeom prst="line">
            <a:avLst/>
          </a:prstGeom>
          <a:noFill/>
          <a:ln w="0">
            <a:solidFill>
              <a:srgbClr val="131516"/>
            </a:solidFill>
            <a:round/>
            <a:headEnd/>
            <a:tailEnd/>
          </a:ln>
        </p:spPr>
        <p:txBody>
          <a:bodyPr/>
          <a:lstStyle/>
          <a:p>
            <a:endParaRPr lang="it-IT"/>
          </a:p>
        </p:txBody>
      </p:sp>
      <p:sp>
        <p:nvSpPr>
          <p:cNvPr id="16076" name="Freeform 1130"/>
          <p:cNvSpPr>
            <a:spLocks noChangeAspect="1"/>
          </p:cNvSpPr>
          <p:nvPr/>
        </p:nvSpPr>
        <p:spPr bwMode="auto">
          <a:xfrm>
            <a:off x="6738938" y="3841750"/>
            <a:ext cx="17462" cy="57150"/>
          </a:xfrm>
          <a:custGeom>
            <a:avLst/>
            <a:gdLst>
              <a:gd name="T0" fmla="*/ 2147483647 w 10"/>
              <a:gd name="T1" fmla="*/ 2147483647 h 34"/>
              <a:gd name="T2" fmla="*/ 2147483647 w 10"/>
              <a:gd name="T3" fmla="*/ 2147483647 h 34"/>
              <a:gd name="T4" fmla="*/ 0 w 10"/>
              <a:gd name="T5" fmla="*/ 2147483647 h 34"/>
              <a:gd name="T6" fmla="*/ 0 w 10"/>
              <a:gd name="T7" fmla="*/ 2147483647 h 34"/>
              <a:gd name="T8" fmla="*/ 2147483647 w 10"/>
              <a:gd name="T9" fmla="*/ 2147483647 h 34"/>
              <a:gd name="T10" fmla="*/ 2147483647 w 10"/>
              <a:gd name="T11" fmla="*/ 2147483647 h 34"/>
              <a:gd name="T12" fmla="*/ 2147483647 w 10"/>
              <a:gd name="T13" fmla="*/ 0 h 34"/>
              <a:gd name="T14" fmla="*/ 2147483647 w 10"/>
              <a:gd name="T15" fmla="*/ 2147483647 h 34"/>
              <a:gd name="T16" fmla="*/ 2147483647 w 10"/>
              <a:gd name="T17" fmla="*/ 2147483647 h 34"/>
              <a:gd name="T18" fmla="*/ 2147483647 w 10"/>
              <a:gd name="T19" fmla="*/ 2147483647 h 34"/>
              <a:gd name="T20" fmla="*/ 2147483647 w 10"/>
              <a:gd name="T21" fmla="*/ 2147483647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34"/>
              <a:gd name="T35" fmla="*/ 10 w 10"/>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34">
                <a:moveTo>
                  <a:pt x="4" y="34"/>
                </a:moveTo>
                <a:lnTo>
                  <a:pt x="2" y="31"/>
                </a:lnTo>
                <a:lnTo>
                  <a:pt x="0" y="25"/>
                </a:lnTo>
                <a:lnTo>
                  <a:pt x="0" y="17"/>
                </a:lnTo>
                <a:lnTo>
                  <a:pt x="2" y="11"/>
                </a:lnTo>
                <a:lnTo>
                  <a:pt x="6" y="6"/>
                </a:lnTo>
                <a:lnTo>
                  <a:pt x="10" y="0"/>
                </a:lnTo>
                <a:lnTo>
                  <a:pt x="10" y="4"/>
                </a:lnTo>
                <a:lnTo>
                  <a:pt x="10" y="11"/>
                </a:lnTo>
                <a:lnTo>
                  <a:pt x="8" y="19"/>
                </a:lnTo>
                <a:lnTo>
                  <a:pt x="4" y="25"/>
                </a:lnTo>
              </a:path>
            </a:pathLst>
          </a:custGeom>
          <a:solidFill>
            <a:srgbClr val="FFCC66"/>
          </a:solidFill>
          <a:ln w="0">
            <a:noFill/>
            <a:round/>
            <a:headEnd/>
            <a:tailEnd/>
          </a:ln>
        </p:spPr>
        <p:txBody>
          <a:bodyPr/>
          <a:lstStyle/>
          <a:p>
            <a:endParaRPr lang="it-IT"/>
          </a:p>
        </p:txBody>
      </p:sp>
      <p:sp>
        <p:nvSpPr>
          <p:cNvPr id="16077" name="Freeform 1132"/>
          <p:cNvSpPr>
            <a:spLocks noChangeAspect="1"/>
          </p:cNvSpPr>
          <p:nvPr/>
        </p:nvSpPr>
        <p:spPr bwMode="auto">
          <a:xfrm>
            <a:off x="7554913" y="3181350"/>
            <a:ext cx="6350" cy="12700"/>
          </a:xfrm>
          <a:custGeom>
            <a:avLst/>
            <a:gdLst>
              <a:gd name="T0" fmla="*/ 0 w 4"/>
              <a:gd name="T1" fmla="*/ 2147483647 h 8"/>
              <a:gd name="T2" fmla="*/ 0 w 4"/>
              <a:gd name="T3" fmla="*/ 0 h 8"/>
              <a:gd name="T4" fmla="*/ 2147483647 w 4"/>
              <a:gd name="T5" fmla="*/ 2147483647 h 8"/>
              <a:gd name="T6" fmla="*/ 0 w 4"/>
              <a:gd name="T7" fmla="*/ 2147483647 h 8"/>
              <a:gd name="T8" fmla="*/ 0 w 4"/>
              <a:gd name="T9" fmla="*/ 2147483647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0" y="8"/>
                </a:moveTo>
                <a:lnTo>
                  <a:pt x="0" y="0"/>
                </a:lnTo>
                <a:lnTo>
                  <a:pt x="4" y="6"/>
                </a:lnTo>
                <a:lnTo>
                  <a:pt x="0" y="8"/>
                </a:lnTo>
              </a:path>
            </a:pathLst>
          </a:custGeom>
          <a:solidFill>
            <a:srgbClr val="FFCC66"/>
          </a:solidFill>
          <a:ln w="0">
            <a:noFill/>
            <a:round/>
            <a:headEnd/>
            <a:tailEnd/>
          </a:ln>
        </p:spPr>
        <p:txBody>
          <a:bodyPr/>
          <a:lstStyle/>
          <a:p>
            <a:endParaRPr lang="it-IT"/>
          </a:p>
        </p:txBody>
      </p:sp>
      <p:sp>
        <p:nvSpPr>
          <p:cNvPr id="16078" name="Freeform 1134"/>
          <p:cNvSpPr>
            <a:spLocks noChangeAspect="1"/>
          </p:cNvSpPr>
          <p:nvPr/>
        </p:nvSpPr>
        <p:spPr bwMode="auto">
          <a:xfrm>
            <a:off x="8793163" y="4940300"/>
            <a:ext cx="11112" cy="17463"/>
          </a:xfrm>
          <a:custGeom>
            <a:avLst/>
            <a:gdLst>
              <a:gd name="T0" fmla="*/ 0 w 6"/>
              <a:gd name="T1" fmla="*/ 0 h 10"/>
              <a:gd name="T2" fmla="*/ 2147483647 w 6"/>
              <a:gd name="T3" fmla="*/ 2147483647 h 10"/>
              <a:gd name="T4" fmla="*/ 2147483647 w 6"/>
              <a:gd name="T5" fmla="*/ 2147483647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0" y="0"/>
                </a:moveTo>
                <a:lnTo>
                  <a:pt x="4" y="6"/>
                </a:lnTo>
                <a:lnTo>
                  <a:pt x="6" y="10"/>
                </a:lnTo>
              </a:path>
            </a:pathLst>
          </a:custGeom>
          <a:solidFill>
            <a:srgbClr val="FFCC66"/>
          </a:solidFill>
          <a:ln w="0">
            <a:noFill/>
            <a:round/>
            <a:headEnd/>
            <a:tailEnd/>
          </a:ln>
        </p:spPr>
        <p:txBody>
          <a:bodyPr/>
          <a:lstStyle/>
          <a:p>
            <a:endParaRPr lang="it-IT"/>
          </a:p>
        </p:txBody>
      </p:sp>
      <p:sp>
        <p:nvSpPr>
          <p:cNvPr id="16079" name="Line 1135"/>
          <p:cNvSpPr>
            <a:spLocks noChangeAspect="1" noChangeShapeType="1"/>
          </p:cNvSpPr>
          <p:nvPr/>
        </p:nvSpPr>
        <p:spPr bwMode="auto">
          <a:xfrm flipV="1">
            <a:off x="8804275" y="4943475"/>
            <a:ext cx="9525" cy="14288"/>
          </a:xfrm>
          <a:prstGeom prst="line">
            <a:avLst/>
          </a:prstGeom>
          <a:noFill/>
          <a:ln w="0">
            <a:noFill/>
            <a:round/>
            <a:headEnd/>
            <a:tailEnd/>
          </a:ln>
        </p:spPr>
        <p:txBody>
          <a:bodyPr/>
          <a:lstStyle/>
          <a:p>
            <a:endParaRPr lang="it-IT"/>
          </a:p>
        </p:txBody>
      </p:sp>
      <p:sp>
        <p:nvSpPr>
          <p:cNvPr id="16080" name="Freeform 1136"/>
          <p:cNvSpPr>
            <a:spLocks noChangeAspect="1"/>
          </p:cNvSpPr>
          <p:nvPr/>
        </p:nvSpPr>
        <p:spPr bwMode="auto">
          <a:xfrm>
            <a:off x="8793163" y="4940300"/>
            <a:ext cx="20637" cy="3175"/>
          </a:xfrm>
          <a:custGeom>
            <a:avLst/>
            <a:gdLst>
              <a:gd name="T0" fmla="*/ 2147483647 w 12"/>
              <a:gd name="T1" fmla="*/ 2147483647 h 2"/>
              <a:gd name="T2" fmla="*/ 2147483647 w 12"/>
              <a:gd name="T3" fmla="*/ 0 h 2"/>
              <a:gd name="T4" fmla="*/ 0 w 12"/>
              <a:gd name="T5" fmla="*/ 0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2"/>
                </a:moveTo>
                <a:lnTo>
                  <a:pt x="6" y="0"/>
                </a:lnTo>
                <a:lnTo>
                  <a:pt x="0" y="0"/>
                </a:lnTo>
              </a:path>
            </a:pathLst>
          </a:custGeom>
          <a:solidFill>
            <a:srgbClr val="FFCC66"/>
          </a:solidFill>
          <a:ln w="0">
            <a:noFill/>
            <a:round/>
            <a:headEnd/>
            <a:tailEnd/>
          </a:ln>
        </p:spPr>
        <p:txBody>
          <a:bodyPr/>
          <a:lstStyle/>
          <a:p>
            <a:endParaRPr lang="it-IT"/>
          </a:p>
        </p:txBody>
      </p:sp>
      <p:sp>
        <p:nvSpPr>
          <p:cNvPr id="16081" name="Freeform 1137"/>
          <p:cNvSpPr>
            <a:spLocks noChangeAspect="1"/>
          </p:cNvSpPr>
          <p:nvPr/>
        </p:nvSpPr>
        <p:spPr bwMode="auto">
          <a:xfrm>
            <a:off x="8832850" y="4964113"/>
            <a:ext cx="6350" cy="3175"/>
          </a:xfrm>
          <a:custGeom>
            <a:avLst/>
            <a:gdLst>
              <a:gd name="T0" fmla="*/ 0 w 4"/>
              <a:gd name="T1" fmla="*/ 2147483647 h 2"/>
              <a:gd name="T2" fmla="*/ 2147483647 w 4"/>
              <a:gd name="T3" fmla="*/ 0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2" y="0"/>
                </a:lnTo>
                <a:lnTo>
                  <a:pt x="4" y="0"/>
                </a:lnTo>
              </a:path>
            </a:pathLst>
          </a:custGeom>
          <a:solidFill>
            <a:srgbClr val="FFCC66"/>
          </a:solidFill>
          <a:ln w="0">
            <a:noFill/>
            <a:round/>
            <a:headEnd/>
            <a:tailEnd/>
          </a:ln>
        </p:spPr>
        <p:txBody>
          <a:bodyPr/>
          <a:lstStyle/>
          <a:p>
            <a:endParaRPr lang="it-IT"/>
          </a:p>
        </p:txBody>
      </p:sp>
      <p:sp>
        <p:nvSpPr>
          <p:cNvPr id="16082" name="Freeform 1139"/>
          <p:cNvSpPr>
            <a:spLocks noChangeAspect="1"/>
          </p:cNvSpPr>
          <p:nvPr/>
        </p:nvSpPr>
        <p:spPr bwMode="auto">
          <a:xfrm>
            <a:off x="8824913" y="4949825"/>
            <a:ext cx="7937" cy="17463"/>
          </a:xfrm>
          <a:custGeom>
            <a:avLst/>
            <a:gdLst>
              <a:gd name="T0" fmla="*/ 0 w 5"/>
              <a:gd name="T1" fmla="*/ 0 h 10"/>
              <a:gd name="T2" fmla="*/ 2147483647 w 5"/>
              <a:gd name="T3" fmla="*/ 2147483647 h 10"/>
              <a:gd name="T4" fmla="*/ 2147483647 w 5"/>
              <a:gd name="T5" fmla="*/ 2147483647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0" y="0"/>
                </a:moveTo>
                <a:lnTo>
                  <a:pt x="5" y="10"/>
                </a:lnTo>
              </a:path>
            </a:pathLst>
          </a:custGeom>
          <a:solidFill>
            <a:srgbClr val="FFCC66"/>
          </a:solidFill>
          <a:ln w="0">
            <a:noFill/>
            <a:round/>
            <a:headEnd/>
            <a:tailEnd/>
          </a:ln>
        </p:spPr>
        <p:txBody>
          <a:bodyPr/>
          <a:lstStyle/>
          <a:p>
            <a:endParaRPr lang="it-IT"/>
          </a:p>
        </p:txBody>
      </p:sp>
      <p:sp>
        <p:nvSpPr>
          <p:cNvPr id="16083" name="Freeform 1140"/>
          <p:cNvSpPr>
            <a:spLocks noChangeAspect="1"/>
          </p:cNvSpPr>
          <p:nvPr/>
        </p:nvSpPr>
        <p:spPr bwMode="auto">
          <a:xfrm>
            <a:off x="8839200" y="4973638"/>
            <a:ext cx="3175" cy="9525"/>
          </a:xfrm>
          <a:custGeom>
            <a:avLst/>
            <a:gdLst>
              <a:gd name="T0" fmla="*/ 0 w 2"/>
              <a:gd name="T1" fmla="*/ 0 h 5"/>
              <a:gd name="T2" fmla="*/ 2147483647 w 2"/>
              <a:gd name="T3" fmla="*/ 2147483647 h 5"/>
              <a:gd name="T4" fmla="*/ 0 w 2"/>
              <a:gd name="T5" fmla="*/ 2147483647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0"/>
                </a:moveTo>
                <a:lnTo>
                  <a:pt x="2" y="3"/>
                </a:lnTo>
                <a:lnTo>
                  <a:pt x="0" y="5"/>
                </a:lnTo>
              </a:path>
            </a:pathLst>
          </a:custGeom>
          <a:solidFill>
            <a:srgbClr val="FFCC66"/>
          </a:solidFill>
          <a:ln w="0">
            <a:noFill/>
            <a:round/>
            <a:headEnd/>
            <a:tailEnd/>
          </a:ln>
        </p:spPr>
        <p:txBody>
          <a:bodyPr/>
          <a:lstStyle/>
          <a:p>
            <a:endParaRPr lang="it-IT"/>
          </a:p>
        </p:txBody>
      </p:sp>
      <p:sp>
        <p:nvSpPr>
          <p:cNvPr id="16084" name="Freeform 1142"/>
          <p:cNvSpPr>
            <a:spLocks noChangeAspect="1"/>
          </p:cNvSpPr>
          <p:nvPr/>
        </p:nvSpPr>
        <p:spPr bwMode="auto">
          <a:xfrm>
            <a:off x="8850313" y="4751388"/>
            <a:ext cx="25400" cy="68262"/>
          </a:xfrm>
          <a:custGeom>
            <a:avLst/>
            <a:gdLst>
              <a:gd name="T0" fmla="*/ 2147483647 w 15"/>
              <a:gd name="T1" fmla="*/ 0 h 40"/>
              <a:gd name="T2" fmla="*/ 0 w 15"/>
              <a:gd name="T3" fmla="*/ 2147483647 h 40"/>
              <a:gd name="T4" fmla="*/ 2147483647 w 15"/>
              <a:gd name="T5" fmla="*/ 2147483647 h 40"/>
              <a:gd name="T6" fmla="*/ 2147483647 w 15"/>
              <a:gd name="T7" fmla="*/ 2147483647 h 40"/>
              <a:gd name="T8" fmla="*/ 2147483647 w 15"/>
              <a:gd name="T9" fmla="*/ 2147483647 h 40"/>
              <a:gd name="T10" fmla="*/ 2147483647 w 15"/>
              <a:gd name="T11" fmla="*/ 2147483647 h 40"/>
              <a:gd name="T12" fmla="*/ 2147483647 w 15"/>
              <a:gd name="T13" fmla="*/ 2147483647 h 40"/>
              <a:gd name="T14" fmla="*/ 2147483647 w 15"/>
              <a:gd name="T15" fmla="*/ 2147483647 h 40"/>
              <a:gd name="T16" fmla="*/ 2147483647 w 15"/>
              <a:gd name="T17" fmla="*/ 2147483647 h 40"/>
              <a:gd name="T18" fmla="*/ 2147483647 w 15"/>
              <a:gd name="T19" fmla="*/ 2147483647 h 40"/>
              <a:gd name="T20" fmla="*/ 2147483647 w 15"/>
              <a:gd name="T21" fmla="*/ 2147483647 h 40"/>
              <a:gd name="T22" fmla="*/ 2147483647 w 15"/>
              <a:gd name="T23" fmla="*/ 2147483647 h 40"/>
              <a:gd name="T24" fmla="*/ 2147483647 w 15"/>
              <a:gd name="T25" fmla="*/ 2147483647 h 40"/>
              <a:gd name="T26" fmla="*/ 2147483647 w 15"/>
              <a:gd name="T27" fmla="*/ 2147483647 h 40"/>
              <a:gd name="T28" fmla="*/ 2147483647 w 15"/>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40"/>
              <a:gd name="T47" fmla="*/ 15 w 15"/>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40">
                <a:moveTo>
                  <a:pt x="2" y="0"/>
                </a:moveTo>
                <a:lnTo>
                  <a:pt x="0" y="12"/>
                </a:lnTo>
                <a:lnTo>
                  <a:pt x="2" y="21"/>
                </a:lnTo>
                <a:lnTo>
                  <a:pt x="4" y="21"/>
                </a:lnTo>
                <a:lnTo>
                  <a:pt x="8" y="21"/>
                </a:lnTo>
                <a:lnTo>
                  <a:pt x="8" y="31"/>
                </a:lnTo>
                <a:lnTo>
                  <a:pt x="8" y="40"/>
                </a:lnTo>
                <a:lnTo>
                  <a:pt x="11" y="38"/>
                </a:lnTo>
                <a:lnTo>
                  <a:pt x="15" y="35"/>
                </a:lnTo>
                <a:lnTo>
                  <a:pt x="15" y="31"/>
                </a:lnTo>
                <a:lnTo>
                  <a:pt x="15" y="25"/>
                </a:lnTo>
                <a:lnTo>
                  <a:pt x="15" y="15"/>
                </a:lnTo>
                <a:lnTo>
                  <a:pt x="15" y="8"/>
                </a:lnTo>
                <a:lnTo>
                  <a:pt x="8" y="2"/>
                </a:lnTo>
                <a:lnTo>
                  <a:pt x="2" y="0"/>
                </a:lnTo>
              </a:path>
            </a:pathLst>
          </a:custGeom>
          <a:solidFill>
            <a:srgbClr val="FFCC66"/>
          </a:solidFill>
          <a:ln w="0">
            <a:noFill/>
            <a:round/>
            <a:headEnd/>
            <a:tailEnd/>
          </a:ln>
        </p:spPr>
        <p:txBody>
          <a:bodyPr/>
          <a:lstStyle/>
          <a:p>
            <a:endParaRPr lang="it-IT"/>
          </a:p>
        </p:txBody>
      </p:sp>
      <p:sp>
        <p:nvSpPr>
          <p:cNvPr id="16085" name="Freeform 1143"/>
          <p:cNvSpPr>
            <a:spLocks noChangeAspect="1"/>
          </p:cNvSpPr>
          <p:nvPr/>
        </p:nvSpPr>
        <p:spPr bwMode="auto">
          <a:xfrm>
            <a:off x="8712200" y="4546600"/>
            <a:ext cx="20638" cy="46038"/>
          </a:xfrm>
          <a:custGeom>
            <a:avLst/>
            <a:gdLst>
              <a:gd name="T0" fmla="*/ 0 w 12"/>
              <a:gd name="T1" fmla="*/ 2147483647 h 27"/>
              <a:gd name="T2" fmla="*/ 0 w 12"/>
              <a:gd name="T3" fmla="*/ 2147483647 h 27"/>
              <a:gd name="T4" fmla="*/ 2147483647 w 12"/>
              <a:gd name="T5" fmla="*/ 2147483647 h 27"/>
              <a:gd name="T6" fmla="*/ 2147483647 w 12"/>
              <a:gd name="T7" fmla="*/ 2147483647 h 27"/>
              <a:gd name="T8" fmla="*/ 2147483647 w 12"/>
              <a:gd name="T9" fmla="*/ 2147483647 h 27"/>
              <a:gd name="T10" fmla="*/ 2147483647 w 12"/>
              <a:gd name="T11" fmla="*/ 2147483647 h 27"/>
              <a:gd name="T12" fmla="*/ 0 w 12"/>
              <a:gd name="T13" fmla="*/ 0 h 27"/>
              <a:gd name="T14" fmla="*/ 0 w 12"/>
              <a:gd name="T15" fmla="*/ 2147483647 h 27"/>
              <a:gd name="T16" fmla="*/ 0 w 12"/>
              <a:gd name="T17" fmla="*/ 214748364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7"/>
              <a:gd name="T29" fmla="*/ 12 w 1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7">
                <a:moveTo>
                  <a:pt x="0" y="8"/>
                </a:moveTo>
                <a:lnTo>
                  <a:pt x="0" y="16"/>
                </a:lnTo>
                <a:lnTo>
                  <a:pt x="2" y="21"/>
                </a:lnTo>
                <a:lnTo>
                  <a:pt x="6" y="25"/>
                </a:lnTo>
                <a:lnTo>
                  <a:pt x="12" y="27"/>
                </a:lnTo>
                <a:lnTo>
                  <a:pt x="6" y="12"/>
                </a:lnTo>
                <a:lnTo>
                  <a:pt x="0" y="0"/>
                </a:lnTo>
                <a:lnTo>
                  <a:pt x="0" y="4"/>
                </a:lnTo>
                <a:lnTo>
                  <a:pt x="0" y="8"/>
                </a:lnTo>
              </a:path>
            </a:pathLst>
          </a:custGeom>
          <a:solidFill>
            <a:srgbClr val="FFCC66"/>
          </a:solidFill>
          <a:ln w="0">
            <a:noFill/>
            <a:round/>
            <a:headEnd/>
            <a:tailEnd/>
          </a:ln>
        </p:spPr>
        <p:txBody>
          <a:bodyPr/>
          <a:lstStyle/>
          <a:p>
            <a:endParaRPr lang="it-IT"/>
          </a:p>
        </p:txBody>
      </p:sp>
      <p:sp>
        <p:nvSpPr>
          <p:cNvPr id="16086" name="Freeform 1144"/>
          <p:cNvSpPr>
            <a:spLocks noChangeAspect="1"/>
          </p:cNvSpPr>
          <p:nvPr/>
        </p:nvSpPr>
        <p:spPr bwMode="auto">
          <a:xfrm>
            <a:off x="8726488" y="4602163"/>
            <a:ext cx="28575" cy="25400"/>
          </a:xfrm>
          <a:custGeom>
            <a:avLst/>
            <a:gdLst>
              <a:gd name="T0" fmla="*/ 0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0 w 17"/>
              <a:gd name="T13" fmla="*/ 0 h 15"/>
              <a:gd name="T14" fmla="*/ 0 60000 65536"/>
              <a:gd name="T15" fmla="*/ 0 60000 65536"/>
              <a:gd name="T16" fmla="*/ 0 60000 65536"/>
              <a:gd name="T17" fmla="*/ 0 60000 65536"/>
              <a:gd name="T18" fmla="*/ 0 60000 65536"/>
              <a:gd name="T19" fmla="*/ 0 60000 65536"/>
              <a:gd name="T20" fmla="*/ 0 60000 65536"/>
              <a:gd name="T21" fmla="*/ 0 w 17"/>
              <a:gd name="T22" fmla="*/ 0 h 15"/>
              <a:gd name="T23" fmla="*/ 17 w 1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5">
                <a:moveTo>
                  <a:pt x="0" y="11"/>
                </a:moveTo>
                <a:lnTo>
                  <a:pt x="12" y="13"/>
                </a:lnTo>
                <a:lnTo>
                  <a:pt x="17" y="15"/>
                </a:lnTo>
                <a:lnTo>
                  <a:pt x="14" y="9"/>
                </a:lnTo>
                <a:lnTo>
                  <a:pt x="10" y="6"/>
                </a:lnTo>
                <a:lnTo>
                  <a:pt x="6" y="2"/>
                </a:lnTo>
                <a:lnTo>
                  <a:pt x="0" y="0"/>
                </a:lnTo>
              </a:path>
            </a:pathLst>
          </a:custGeom>
          <a:solidFill>
            <a:srgbClr val="FFCC66"/>
          </a:solidFill>
          <a:ln w="0">
            <a:noFill/>
            <a:round/>
            <a:headEnd/>
            <a:tailEnd/>
          </a:ln>
        </p:spPr>
        <p:txBody>
          <a:bodyPr/>
          <a:lstStyle/>
          <a:p>
            <a:endParaRPr lang="it-IT"/>
          </a:p>
        </p:txBody>
      </p:sp>
      <p:sp>
        <p:nvSpPr>
          <p:cNvPr id="16087" name="Freeform 1146"/>
          <p:cNvSpPr>
            <a:spLocks noChangeAspect="1"/>
          </p:cNvSpPr>
          <p:nvPr/>
        </p:nvSpPr>
        <p:spPr bwMode="auto">
          <a:xfrm>
            <a:off x="8674100" y="4641850"/>
            <a:ext cx="15875" cy="15875"/>
          </a:xfrm>
          <a:custGeom>
            <a:avLst/>
            <a:gdLst>
              <a:gd name="T0" fmla="*/ 2147483647 w 10"/>
              <a:gd name="T1" fmla="*/ 2147483647 h 9"/>
              <a:gd name="T2" fmla="*/ 2147483647 w 10"/>
              <a:gd name="T3" fmla="*/ 2147483647 h 9"/>
              <a:gd name="T4" fmla="*/ 2147483647 w 10"/>
              <a:gd name="T5" fmla="*/ 2147483647 h 9"/>
              <a:gd name="T6" fmla="*/ 2147483647 w 10"/>
              <a:gd name="T7" fmla="*/ 2147483647 h 9"/>
              <a:gd name="T8" fmla="*/ 0 w 10"/>
              <a:gd name="T9" fmla="*/ 0 h 9"/>
              <a:gd name="T10" fmla="*/ 2147483647 w 10"/>
              <a:gd name="T11" fmla="*/ 2147483647 h 9"/>
              <a:gd name="T12" fmla="*/ 2147483647 w 10"/>
              <a:gd name="T13" fmla="*/ 2147483647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10" y="9"/>
                </a:moveTo>
                <a:lnTo>
                  <a:pt x="6" y="9"/>
                </a:lnTo>
                <a:lnTo>
                  <a:pt x="4" y="6"/>
                </a:lnTo>
                <a:lnTo>
                  <a:pt x="2" y="4"/>
                </a:lnTo>
                <a:lnTo>
                  <a:pt x="0" y="0"/>
                </a:lnTo>
                <a:lnTo>
                  <a:pt x="6" y="6"/>
                </a:lnTo>
                <a:lnTo>
                  <a:pt x="10" y="9"/>
                </a:lnTo>
              </a:path>
            </a:pathLst>
          </a:custGeom>
          <a:solidFill>
            <a:srgbClr val="FFCC66"/>
          </a:solidFill>
          <a:ln w="0">
            <a:noFill/>
            <a:round/>
            <a:headEnd/>
            <a:tailEnd/>
          </a:ln>
        </p:spPr>
        <p:txBody>
          <a:bodyPr/>
          <a:lstStyle/>
          <a:p>
            <a:endParaRPr lang="it-IT"/>
          </a:p>
        </p:txBody>
      </p:sp>
      <p:sp>
        <p:nvSpPr>
          <p:cNvPr id="16088" name="Freeform 1147"/>
          <p:cNvSpPr>
            <a:spLocks noChangeAspect="1"/>
          </p:cNvSpPr>
          <p:nvPr/>
        </p:nvSpPr>
        <p:spPr bwMode="auto">
          <a:xfrm>
            <a:off x="8853488" y="4624388"/>
            <a:ext cx="9525" cy="11112"/>
          </a:xfrm>
          <a:custGeom>
            <a:avLst/>
            <a:gdLst>
              <a:gd name="T0" fmla="*/ 0 w 6"/>
              <a:gd name="T1" fmla="*/ 2147483647 h 6"/>
              <a:gd name="T2" fmla="*/ 2147483647 w 6"/>
              <a:gd name="T3" fmla="*/ 2147483647 h 6"/>
              <a:gd name="T4" fmla="*/ 2147483647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0" y="6"/>
                </a:moveTo>
                <a:lnTo>
                  <a:pt x="4" y="4"/>
                </a:lnTo>
                <a:lnTo>
                  <a:pt x="6" y="0"/>
                </a:lnTo>
              </a:path>
            </a:pathLst>
          </a:custGeom>
          <a:solidFill>
            <a:srgbClr val="FFCC66"/>
          </a:solidFill>
          <a:ln w="0">
            <a:noFill/>
            <a:round/>
            <a:headEnd/>
            <a:tailEnd/>
          </a:ln>
        </p:spPr>
        <p:txBody>
          <a:bodyPr/>
          <a:lstStyle/>
          <a:p>
            <a:endParaRPr lang="it-IT"/>
          </a:p>
        </p:txBody>
      </p:sp>
      <p:sp>
        <p:nvSpPr>
          <p:cNvPr id="16089" name="Line 1149"/>
          <p:cNvSpPr>
            <a:spLocks noChangeAspect="1" noChangeShapeType="1"/>
          </p:cNvSpPr>
          <p:nvPr/>
        </p:nvSpPr>
        <p:spPr bwMode="auto">
          <a:xfrm>
            <a:off x="8853488" y="4602163"/>
            <a:ext cx="19050" cy="19050"/>
          </a:xfrm>
          <a:prstGeom prst="line">
            <a:avLst/>
          </a:prstGeom>
          <a:noFill/>
          <a:ln w="0">
            <a:noFill/>
            <a:round/>
            <a:headEnd/>
            <a:tailEnd/>
          </a:ln>
        </p:spPr>
        <p:txBody>
          <a:bodyPr/>
          <a:lstStyle/>
          <a:p>
            <a:endParaRPr lang="it-IT"/>
          </a:p>
        </p:txBody>
      </p:sp>
      <p:sp>
        <p:nvSpPr>
          <p:cNvPr id="16090" name="Freeform 1150"/>
          <p:cNvSpPr>
            <a:spLocks noChangeAspect="1"/>
          </p:cNvSpPr>
          <p:nvPr/>
        </p:nvSpPr>
        <p:spPr bwMode="auto">
          <a:xfrm>
            <a:off x="8863013" y="4602163"/>
            <a:ext cx="9525" cy="19050"/>
          </a:xfrm>
          <a:custGeom>
            <a:avLst/>
            <a:gdLst>
              <a:gd name="T0" fmla="*/ 2147483647 w 5"/>
              <a:gd name="T1" fmla="*/ 2147483647 h 11"/>
              <a:gd name="T2" fmla="*/ 2147483647 w 5"/>
              <a:gd name="T3" fmla="*/ 2147483647 h 11"/>
              <a:gd name="T4" fmla="*/ 0 w 5"/>
              <a:gd name="T5" fmla="*/ 0 h 11"/>
              <a:gd name="T6" fmla="*/ 0 60000 65536"/>
              <a:gd name="T7" fmla="*/ 0 60000 65536"/>
              <a:gd name="T8" fmla="*/ 0 60000 65536"/>
              <a:gd name="T9" fmla="*/ 0 w 5"/>
              <a:gd name="T10" fmla="*/ 0 h 11"/>
              <a:gd name="T11" fmla="*/ 5 w 5"/>
              <a:gd name="T12" fmla="*/ 11 h 11"/>
            </a:gdLst>
            <a:ahLst/>
            <a:cxnLst>
              <a:cxn ang="T6">
                <a:pos x="T0" y="T1"/>
              </a:cxn>
              <a:cxn ang="T7">
                <a:pos x="T2" y="T3"/>
              </a:cxn>
              <a:cxn ang="T8">
                <a:pos x="T4" y="T5"/>
              </a:cxn>
            </a:cxnLst>
            <a:rect l="T9" t="T10" r="T11" b="T12"/>
            <a:pathLst>
              <a:path w="5" h="11">
                <a:moveTo>
                  <a:pt x="5" y="11"/>
                </a:moveTo>
                <a:lnTo>
                  <a:pt x="3" y="4"/>
                </a:lnTo>
                <a:lnTo>
                  <a:pt x="0" y="0"/>
                </a:lnTo>
              </a:path>
            </a:pathLst>
          </a:custGeom>
          <a:solidFill>
            <a:srgbClr val="FFCC66"/>
          </a:solidFill>
          <a:ln w="0">
            <a:noFill/>
            <a:round/>
            <a:headEnd/>
            <a:tailEnd/>
          </a:ln>
        </p:spPr>
        <p:txBody>
          <a:bodyPr/>
          <a:lstStyle/>
          <a:p>
            <a:endParaRPr lang="it-IT"/>
          </a:p>
        </p:txBody>
      </p:sp>
      <p:sp>
        <p:nvSpPr>
          <p:cNvPr id="16091" name="Freeform 1151"/>
          <p:cNvSpPr>
            <a:spLocks noChangeAspect="1"/>
          </p:cNvSpPr>
          <p:nvPr/>
        </p:nvSpPr>
        <p:spPr bwMode="auto">
          <a:xfrm>
            <a:off x="8853488" y="4602163"/>
            <a:ext cx="9525" cy="1587"/>
          </a:xfrm>
          <a:custGeom>
            <a:avLst/>
            <a:gdLst>
              <a:gd name="T0" fmla="*/ 2147483647 w 6"/>
              <a:gd name="T1" fmla="*/ 0 h 1587"/>
              <a:gd name="T2" fmla="*/ 0 w 6"/>
              <a:gd name="T3" fmla="*/ 0 h 1587"/>
              <a:gd name="T4" fmla="*/ 0 w 6"/>
              <a:gd name="T5" fmla="*/ 0 h 1587"/>
              <a:gd name="T6" fmla="*/ 0 60000 65536"/>
              <a:gd name="T7" fmla="*/ 0 60000 65536"/>
              <a:gd name="T8" fmla="*/ 0 60000 65536"/>
              <a:gd name="T9" fmla="*/ 0 w 6"/>
              <a:gd name="T10" fmla="*/ 0 h 1587"/>
              <a:gd name="T11" fmla="*/ 6 w 6"/>
              <a:gd name="T12" fmla="*/ 1587 h 1587"/>
            </a:gdLst>
            <a:ahLst/>
            <a:cxnLst>
              <a:cxn ang="T6">
                <a:pos x="T0" y="T1"/>
              </a:cxn>
              <a:cxn ang="T7">
                <a:pos x="T2" y="T3"/>
              </a:cxn>
              <a:cxn ang="T8">
                <a:pos x="T4" y="T5"/>
              </a:cxn>
            </a:cxnLst>
            <a:rect l="T9" t="T10" r="T11" b="T12"/>
            <a:pathLst>
              <a:path w="6" h="1587">
                <a:moveTo>
                  <a:pt x="6" y="0"/>
                </a:moveTo>
                <a:lnTo>
                  <a:pt x="0" y="0"/>
                </a:lnTo>
              </a:path>
            </a:pathLst>
          </a:custGeom>
          <a:solidFill>
            <a:srgbClr val="FFCC66"/>
          </a:solidFill>
          <a:ln w="0">
            <a:noFill/>
            <a:round/>
            <a:headEnd/>
            <a:tailEnd/>
          </a:ln>
        </p:spPr>
        <p:txBody>
          <a:bodyPr/>
          <a:lstStyle/>
          <a:p>
            <a:endParaRPr lang="it-IT"/>
          </a:p>
        </p:txBody>
      </p:sp>
      <p:sp>
        <p:nvSpPr>
          <p:cNvPr id="16092" name="Freeform 1152"/>
          <p:cNvSpPr>
            <a:spLocks noChangeAspect="1"/>
          </p:cNvSpPr>
          <p:nvPr/>
        </p:nvSpPr>
        <p:spPr bwMode="auto">
          <a:xfrm>
            <a:off x="8863013" y="4702175"/>
            <a:ext cx="9525" cy="14288"/>
          </a:xfrm>
          <a:custGeom>
            <a:avLst/>
            <a:gdLst>
              <a:gd name="T0" fmla="*/ 0 w 5"/>
              <a:gd name="T1" fmla="*/ 0 h 8"/>
              <a:gd name="T2" fmla="*/ 0 w 5"/>
              <a:gd name="T3" fmla="*/ 2147483647 h 8"/>
              <a:gd name="T4" fmla="*/ 0 w 5"/>
              <a:gd name="T5" fmla="*/ 2147483647 h 8"/>
              <a:gd name="T6" fmla="*/ 2147483647 w 5"/>
              <a:gd name="T7" fmla="*/ 2147483647 h 8"/>
              <a:gd name="T8" fmla="*/ 2147483647 w 5"/>
              <a:gd name="T9" fmla="*/ 2147483647 h 8"/>
              <a:gd name="T10" fmla="*/ 2147483647 w 5"/>
              <a:gd name="T11" fmla="*/ 0 h 8"/>
              <a:gd name="T12" fmla="*/ 0 w 5"/>
              <a:gd name="T13" fmla="*/ 0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0" y="0"/>
                </a:moveTo>
                <a:lnTo>
                  <a:pt x="0" y="4"/>
                </a:lnTo>
                <a:lnTo>
                  <a:pt x="0" y="8"/>
                </a:lnTo>
                <a:lnTo>
                  <a:pt x="2" y="4"/>
                </a:lnTo>
                <a:lnTo>
                  <a:pt x="5" y="2"/>
                </a:lnTo>
                <a:lnTo>
                  <a:pt x="2" y="0"/>
                </a:lnTo>
                <a:lnTo>
                  <a:pt x="0" y="0"/>
                </a:lnTo>
              </a:path>
            </a:pathLst>
          </a:custGeom>
          <a:solidFill>
            <a:srgbClr val="FFCC66"/>
          </a:solidFill>
          <a:ln w="0">
            <a:noFill/>
            <a:round/>
            <a:headEnd/>
            <a:tailEnd/>
          </a:ln>
        </p:spPr>
        <p:txBody>
          <a:bodyPr/>
          <a:lstStyle/>
          <a:p>
            <a:endParaRPr lang="it-IT"/>
          </a:p>
        </p:txBody>
      </p:sp>
      <p:sp>
        <p:nvSpPr>
          <p:cNvPr id="16093" name="Freeform 1153"/>
          <p:cNvSpPr>
            <a:spLocks noChangeAspect="1"/>
          </p:cNvSpPr>
          <p:nvPr/>
        </p:nvSpPr>
        <p:spPr bwMode="auto">
          <a:xfrm>
            <a:off x="8878888" y="4846638"/>
            <a:ext cx="17462" cy="12700"/>
          </a:xfrm>
          <a:custGeom>
            <a:avLst/>
            <a:gdLst>
              <a:gd name="T0" fmla="*/ 0 w 10"/>
              <a:gd name="T1" fmla="*/ 2147483647 h 7"/>
              <a:gd name="T2" fmla="*/ 2147483647 w 10"/>
              <a:gd name="T3" fmla="*/ 2147483647 h 7"/>
              <a:gd name="T4" fmla="*/ 2147483647 w 10"/>
              <a:gd name="T5" fmla="*/ 2147483647 h 7"/>
              <a:gd name="T6" fmla="*/ 2147483647 w 10"/>
              <a:gd name="T7" fmla="*/ 0 h 7"/>
              <a:gd name="T8" fmla="*/ 0 w 10"/>
              <a:gd name="T9" fmla="*/ 2147483647 h 7"/>
              <a:gd name="T10" fmla="*/ 0 w 10"/>
              <a:gd name="T11" fmla="*/ 2147483647 h 7"/>
              <a:gd name="T12" fmla="*/ 0 60000 65536"/>
              <a:gd name="T13" fmla="*/ 0 60000 65536"/>
              <a:gd name="T14" fmla="*/ 0 60000 65536"/>
              <a:gd name="T15" fmla="*/ 0 60000 65536"/>
              <a:gd name="T16" fmla="*/ 0 60000 65536"/>
              <a:gd name="T17" fmla="*/ 0 60000 65536"/>
              <a:gd name="T18" fmla="*/ 0 w 10"/>
              <a:gd name="T19" fmla="*/ 0 h 7"/>
              <a:gd name="T20" fmla="*/ 10 w 10"/>
              <a:gd name="T21" fmla="*/ 7 h 7"/>
            </a:gdLst>
            <a:ahLst/>
            <a:cxnLst>
              <a:cxn ang="T12">
                <a:pos x="T0" y="T1"/>
              </a:cxn>
              <a:cxn ang="T13">
                <a:pos x="T2" y="T3"/>
              </a:cxn>
              <a:cxn ang="T14">
                <a:pos x="T4" y="T5"/>
              </a:cxn>
              <a:cxn ang="T15">
                <a:pos x="T6" y="T7"/>
              </a:cxn>
              <a:cxn ang="T16">
                <a:pos x="T8" y="T9"/>
              </a:cxn>
              <a:cxn ang="T17">
                <a:pos x="T10" y="T11"/>
              </a:cxn>
            </a:cxnLst>
            <a:rect l="T18" t="T19" r="T20" b="T21"/>
            <a:pathLst>
              <a:path w="10" h="7">
                <a:moveTo>
                  <a:pt x="0" y="2"/>
                </a:moveTo>
                <a:lnTo>
                  <a:pt x="6" y="7"/>
                </a:lnTo>
                <a:lnTo>
                  <a:pt x="10" y="2"/>
                </a:lnTo>
                <a:lnTo>
                  <a:pt x="2" y="0"/>
                </a:lnTo>
                <a:lnTo>
                  <a:pt x="0" y="2"/>
                </a:lnTo>
              </a:path>
            </a:pathLst>
          </a:custGeom>
          <a:solidFill>
            <a:srgbClr val="FFCC66"/>
          </a:solidFill>
          <a:ln w="0">
            <a:noFill/>
            <a:round/>
            <a:headEnd/>
            <a:tailEnd/>
          </a:ln>
        </p:spPr>
        <p:txBody>
          <a:bodyPr/>
          <a:lstStyle/>
          <a:p>
            <a:endParaRPr lang="it-IT"/>
          </a:p>
        </p:txBody>
      </p:sp>
      <p:sp>
        <p:nvSpPr>
          <p:cNvPr id="16094" name="Freeform 1154"/>
          <p:cNvSpPr>
            <a:spLocks noChangeAspect="1"/>
          </p:cNvSpPr>
          <p:nvPr/>
        </p:nvSpPr>
        <p:spPr bwMode="auto">
          <a:xfrm>
            <a:off x="8589963" y="4518025"/>
            <a:ext cx="36512" cy="42863"/>
          </a:xfrm>
          <a:custGeom>
            <a:avLst/>
            <a:gdLst>
              <a:gd name="T0" fmla="*/ 2147483647 w 21"/>
              <a:gd name="T1" fmla="*/ 2147483647 h 25"/>
              <a:gd name="T2" fmla="*/ 2147483647 w 21"/>
              <a:gd name="T3" fmla="*/ 2147483647 h 25"/>
              <a:gd name="T4" fmla="*/ 2147483647 w 21"/>
              <a:gd name="T5" fmla="*/ 2147483647 h 25"/>
              <a:gd name="T6" fmla="*/ 2147483647 w 21"/>
              <a:gd name="T7" fmla="*/ 2147483647 h 25"/>
              <a:gd name="T8" fmla="*/ 2147483647 w 21"/>
              <a:gd name="T9" fmla="*/ 0 h 25"/>
              <a:gd name="T10" fmla="*/ 2147483647 w 21"/>
              <a:gd name="T11" fmla="*/ 2147483647 h 25"/>
              <a:gd name="T12" fmla="*/ 0 w 21"/>
              <a:gd name="T13" fmla="*/ 2147483647 h 25"/>
              <a:gd name="T14" fmla="*/ 2147483647 w 21"/>
              <a:gd name="T15" fmla="*/ 2147483647 h 25"/>
              <a:gd name="T16" fmla="*/ 2147483647 w 21"/>
              <a:gd name="T17" fmla="*/ 2147483647 h 25"/>
              <a:gd name="T18" fmla="*/ 2147483647 w 21"/>
              <a:gd name="T19" fmla="*/ 2147483647 h 25"/>
              <a:gd name="T20" fmla="*/ 2147483647 w 21"/>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21" y="25"/>
                </a:moveTo>
                <a:lnTo>
                  <a:pt x="19" y="17"/>
                </a:lnTo>
                <a:lnTo>
                  <a:pt x="13" y="11"/>
                </a:lnTo>
                <a:lnTo>
                  <a:pt x="9" y="6"/>
                </a:lnTo>
                <a:lnTo>
                  <a:pt x="3" y="0"/>
                </a:lnTo>
                <a:lnTo>
                  <a:pt x="1" y="4"/>
                </a:lnTo>
                <a:lnTo>
                  <a:pt x="0" y="8"/>
                </a:lnTo>
                <a:lnTo>
                  <a:pt x="1" y="13"/>
                </a:lnTo>
                <a:lnTo>
                  <a:pt x="7" y="19"/>
                </a:lnTo>
                <a:lnTo>
                  <a:pt x="13" y="25"/>
                </a:lnTo>
                <a:lnTo>
                  <a:pt x="21" y="25"/>
                </a:lnTo>
              </a:path>
            </a:pathLst>
          </a:custGeom>
          <a:solidFill>
            <a:srgbClr val="FFCC66"/>
          </a:solidFill>
          <a:ln w="0">
            <a:noFill/>
            <a:round/>
            <a:headEnd/>
            <a:tailEnd/>
          </a:ln>
        </p:spPr>
        <p:txBody>
          <a:bodyPr/>
          <a:lstStyle/>
          <a:p>
            <a:endParaRPr lang="it-IT"/>
          </a:p>
        </p:txBody>
      </p:sp>
      <p:sp>
        <p:nvSpPr>
          <p:cNvPr id="16095" name="Freeform 1155"/>
          <p:cNvSpPr>
            <a:spLocks noChangeAspect="1"/>
          </p:cNvSpPr>
          <p:nvPr/>
        </p:nvSpPr>
        <p:spPr bwMode="auto">
          <a:xfrm>
            <a:off x="8677275" y="4546600"/>
            <a:ext cx="12700" cy="11113"/>
          </a:xfrm>
          <a:custGeom>
            <a:avLst/>
            <a:gdLst>
              <a:gd name="T0" fmla="*/ 0 w 8"/>
              <a:gd name="T1" fmla="*/ 2147483647 h 6"/>
              <a:gd name="T2" fmla="*/ 2147483647 w 8"/>
              <a:gd name="T3" fmla="*/ 2147483647 h 6"/>
              <a:gd name="T4" fmla="*/ 2147483647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0" y="6"/>
                </a:moveTo>
                <a:lnTo>
                  <a:pt x="8" y="6"/>
                </a:lnTo>
                <a:lnTo>
                  <a:pt x="8" y="0"/>
                </a:lnTo>
              </a:path>
            </a:pathLst>
          </a:custGeom>
          <a:solidFill>
            <a:srgbClr val="FFCC66"/>
          </a:solidFill>
          <a:ln w="0">
            <a:noFill/>
            <a:round/>
            <a:headEnd/>
            <a:tailEnd/>
          </a:ln>
        </p:spPr>
        <p:txBody>
          <a:bodyPr/>
          <a:lstStyle/>
          <a:p>
            <a:endParaRPr lang="it-IT"/>
          </a:p>
        </p:txBody>
      </p:sp>
      <p:sp>
        <p:nvSpPr>
          <p:cNvPr id="16096" name="Freeform 1156"/>
          <p:cNvSpPr>
            <a:spLocks noChangeAspect="1"/>
          </p:cNvSpPr>
          <p:nvPr/>
        </p:nvSpPr>
        <p:spPr bwMode="auto">
          <a:xfrm>
            <a:off x="8648700" y="4511675"/>
            <a:ext cx="41275" cy="46038"/>
          </a:xfrm>
          <a:custGeom>
            <a:avLst/>
            <a:gdLst>
              <a:gd name="T0" fmla="*/ 2147483647 w 25"/>
              <a:gd name="T1" fmla="*/ 2147483647 h 27"/>
              <a:gd name="T2" fmla="*/ 2147483647 w 25"/>
              <a:gd name="T3" fmla="*/ 2147483647 h 27"/>
              <a:gd name="T4" fmla="*/ 0 w 25"/>
              <a:gd name="T5" fmla="*/ 0 h 27"/>
              <a:gd name="T6" fmla="*/ 2147483647 w 25"/>
              <a:gd name="T7" fmla="*/ 2147483647 h 27"/>
              <a:gd name="T8" fmla="*/ 2147483647 w 25"/>
              <a:gd name="T9" fmla="*/ 2147483647 h 27"/>
              <a:gd name="T10" fmla="*/ 2147483647 w 25"/>
              <a:gd name="T11" fmla="*/ 2147483647 h 27"/>
              <a:gd name="T12" fmla="*/ 2147483647 w 25"/>
              <a:gd name="T13" fmla="*/ 2147483647 h 27"/>
              <a:gd name="T14" fmla="*/ 0 60000 65536"/>
              <a:gd name="T15" fmla="*/ 0 60000 65536"/>
              <a:gd name="T16" fmla="*/ 0 60000 65536"/>
              <a:gd name="T17" fmla="*/ 0 60000 65536"/>
              <a:gd name="T18" fmla="*/ 0 60000 65536"/>
              <a:gd name="T19" fmla="*/ 0 60000 65536"/>
              <a:gd name="T20" fmla="*/ 0 60000 65536"/>
              <a:gd name="T21" fmla="*/ 0 w 25"/>
              <a:gd name="T22" fmla="*/ 0 h 27"/>
              <a:gd name="T23" fmla="*/ 25 w 2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7">
                <a:moveTo>
                  <a:pt x="25" y="21"/>
                </a:moveTo>
                <a:lnTo>
                  <a:pt x="13" y="12"/>
                </a:lnTo>
                <a:lnTo>
                  <a:pt x="0" y="0"/>
                </a:lnTo>
                <a:lnTo>
                  <a:pt x="2" y="8"/>
                </a:lnTo>
                <a:lnTo>
                  <a:pt x="6" y="15"/>
                </a:lnTo>
                <a:lnTo>
                  <a:pt x="12" y="23"/>
                </a:lnTo>
                <a:lnTo>
                  <a:pt x="17" y="27"/>
                </a:lnTo>
              </a:path>
            </a:pathLst>
          </a:custGeom>
          <a:solidFill>
            <a:srgbClr val="FFCC66"/>
          </a:solidFill>
          <a:ln w="0">
            <a:noFill/>
            <a:round/>
            <a:headEnd/>
            <a:tailEnd/>
          </a:ln>
        </p:spPr>
        <p:txBody>
          <a:bodyPr/>
          <a:lstStyle/>
          <a:p>
            <a:endParaRPr lang="it-IT"/>
          </a:p>
        </p:txBody>
      </p:sp>
      <p:sp>
        <p:nvSpPr>
          <p:cNvPr id="16097" name="Freeform 1157"/>
          <p:cNvSpPr>
            <a:spLocks noChangeAspect="1"/>
          </p:cNvSpPr>
          <p:nvPr/>
        </p:nvSpPr>
        <p:spPr bwMode="auto">
          <a:xfrm>
            <a:off x="8677275" y="4578350"/>
            <a:ext cx="34925" cy="17463"/>
          </a:xfrm>
          <a:custGeom>
            <a:avLst/>
            <a:gdLst>
              <a:gd name="T0" fmla="*/ 0 w 21"/>
              <a:gd name="T1" fmla="*/ 2147483647 h 10"/>
              <a:gd name="T2" fmla="*/ 0 w 21"/>
              <a:gd name="T3" fmla="*/ 2147483647 h 10"/>
              <a:gd name="T4" fmla="*/ 2147483647 w 21"/>
              <a:gd name="T5" fmla="*/ 2147483647 h 10"/>
              <a:gd name="T6" fmla="*/ 2147483647 w 21"/>
              <a:gd name="T7" fmla="*/ 2147483647 h 10"/>
              <a:gd name="T8" fmla="*/ 2147483647 w 21"/>
              <a:gd name="T9" fmla="*/ 2147483647 h 10"/>
              <a:gd name="T10" fmla="*/ 2147483647 w 21"/>
              <a:gd name="T11" fmla="*/ 2147483647 h 10"/>
              <a:gd name="T12" fmla="*/ 2147483647 w 21"/>
              <a:gd name="T13" fmla="*/ 2147483647 h 10"/>
              <a:gd name="T14" fmla="*/ 2147483647 w 21"/>
              <a:gd name="T15" fmla="*/ 2147483647 h 10"/>
              <a:gd name="T16" fmla="*/ 2147483647 w 21"/>
              <a:gd name="T17" fmla="*/ 0 h 10"/>
              <a:gd name="T18" fmla="*/ 2147483647 w 21"/>
              <a:gd name="T19" fmla="*/ 0 h 10"/>
              <a:gd name="T20" fmla="*/ 0 w 21"/>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0"/>
              <a:gd name="T35" fmla="*/ 21 w 2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0">
                <a:moveTo>
                  <a:pt x="0" y="2"/>
                </a:moveTo>
                <a:lnTo>
                  <a:pt x="0" y="4"/>
                </a:lnTo>
                <a:lnTo>
                  <a:pt x="2" y="6"/>
                </a:lnTo>
                <a:lnTo>
                  <a:pt x="6" y="8"/>
                </a:lnTo>
                <a:lnTo>
                  <a:pt x="10" y="8"/>
                </a:lnTo>
                <a:lnTo>
                  <a:pt x="16" y="10"/>
                </a:lnTo>
                <a:lnTo>
                  <a:pt x="21" y="10"/>
                </a:lnTo>
                <a:lnTo>
                  <a:pt x="16" y="4"/>
                </a:lnTo>
                <a:lnTo>
                  <a:pt x="10" y="0"/>
                </a:lnTo>
                <a:lnTo>
                  <a:pt x="4" y="0"/>
                </a:lnTo>
                <a:lnTo>
                  <a:pt x="0" y="2"/>
                </a:lnTo>
              </a:path>
            </a:pathLst>
          </a:custGeom>
          <a:solidFill>
            <a:srgbClr val="FFCC66"/>
          </a:solidFill>
          <a:ln w="0">
            <a:noFill/>
            <a:round/>
            <a:headEnd/>
            <a:tailEnd/>
          </a:ln>
        </p:spPr>
        <p:txBody>
          <a:bodyPr/>
          <a:lstStyle/>
          <a:p>
            <a:endParaRPr lang="it-IT"/>
          </a:p>
        </p:txBody>
      </p:sp>
      <p:sp>
        <p:nvSpPr>
          <p:cNvPr id="16098" name="Freeform 1158"/>
          <p:cNvSpPr>
            <a:spLocks noChangeAspect="1"/>
          </p:cNvSpPr>
          <p:nvPr/>
        </p:nvSpPr>
        <p:spPr bwMode="auto">
          <a:xfrm>
            <a:off x="8664575" y="4567238"/>
            <a:ext cx="9525" cy="3175"/>
          </a:xfrm>
          <a:custGeom>
            <a:avLst/>
            <a:gdLst>
              <a:gd name="T0" fmla="*/ 0 w 5"/>
              <a:gd name="T1" fmla="*/ 0 h 2"/>
              <a:gd name="T2" fmla="*/ 2147483647 w 5"/>
              <a:gd name="T3" fmla="*/ 2147483647 h 2"/>
              <a:gd name="T4" fmla="*/ 2147483647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2" y="2"/>
                </a:lnTo>
                <a:lnTo>
                  <a:pt x="5" y="0"/>
                </a:lnTo>
              </a:path>
            </a:pathLst>
          </a:custGeom>
          <a:solidFill>
            <a:srgbClr val="FFCC66"/>
          </a:solidFill>
          <a:ln w="0">
            <a:noFill/>
            <a:round/>
            <a:headEnd/>
            <a:tailEnd/>
          </a:ln>
        </p:spPr>
        <p:txBody>
          <a:bodyPr/>
          <a:lstStyle/>
          <a:p>
            <a:endParaRPr lang="it-IT"/>
          </a:p>
        </p:txBody>
      </p:sp>
      <p:sp>
        <p:nvSpPr>
          <p:cNvPr id="16099" name="Freeform 1159"/>
          <p:cNvSpPr>
            <a:spLocks noChangeAspect="1"/>
          </p:cNvSpPr>
          <p:nvPr/>
        </p:nvSpPr>
        <p:spPr bwMode="auto">
          <a:xfrm>
            <a:off x="8401050" y="4552950"/>
            <a:ext cx="34925" cy="42863"/>
          </a:xfrm>
          <a:custGeom>
            <a:avLst/>
            <a:gdLst>
              <a:gd name="T0" fmla="*/ 0 w 21"/>
              <a:gd name="T1" fmla="*/ 0 h 25"/>
              <a:gd name="T2" fmla="*/ 2147483647 w 21"/>
              <a:gd name="T3" fmla="*/ 2147483647 h 25"/>
              <a:gd name="T4" fmla="*/ 2147483647 w 21"/>
              <a:gd name="T5" fmla="*/ 2147483647 h 25"/>
              <a:gd name="T6" fmla="*/ 2147483647 w 21"/>
              <a:gd name="T7" fmla="*/ 2147483647 h 25"/>
              <a:gd name="T8" fmla="*/ 2147483647 w 21"/>
              <a:gd name="T9" fmla="*/ 2147483647 h 25"/>
              <a:gd name="T10" fmla="*/ 2147483647 w 21"/>
              <a:gd name="T11" fmla="*/ 2147483647 h 25"/>
              <a:gd name="T12" fmla="*/ 2147483647 w 21"/>
              <a:gd name="T13" fmla="*/ 2147483647 h 25"/>
              <a:gd name="T14" fmla="*/ 2147483647 w 21"/>
              <a:gd name="T15" fmla="*/ 2147483647 h 25"/>
              <a:gd name="T16" fmla="*/ 2147483647 w 21"/>
              <a:gd name="T17" fmla="*/ 0 h 25"/>
              <a:gd name="T18" fmla="*/ 2147483647 w 21"/>
              <a:gd name="T19" fmla="*/ 0 h 25"/>
              <a:gd name="T20" fmla="*/ 0 w 21"/>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0" y="0"/>
                </a:moveTo>
                <a:lnTo>
                  <a:pt x="2" y="10"/>
                </a:lnTo>
                <a:lnTo>
                  <a:pt x="4" y="17"/>
                </a:lnTo>
                <a:lnTo>
                  <a:pt x="8" y="21"/>
                </a:lnTo>
                <a:lnTo>
                  <a:pt x="12" y="25"/>
                </a:lnTo>
                <a:lnTo>
                  <a:pt x="18" y="17"/>
                </a:lnTo>
                <a:lnTo>
                  <a:pt x="21" y="12"/>
                </a:lnTo>
                <a:lnTo>
                  <a:pt x="21" y="4"/>
                </a:lnTo>
                <a:lnTo>
                  <a:pt x="21" y="0"/>
                </a:lnTo>
                <a:lnTo>
                  <a:pt x="12" y="0"/>
                </a:lnTo>
                <a:lnTo>
                  <a:pt x="0" y="0"/>
                </a:lnTo>
              </a:path>
            </a:pathLst>
          </a:custGeom>
          <a:solidFill>
            <a:srgbClr val="FFCC66"/>
          </a:solidFill>
          <a:ln w="0">
            <a:noFill/>
            <a:round/>
            <a:headEnd/>
            <a:tailEnd/>
          </a:ln>
        </p:spPr>
        <p:txBody>
          <a:bodyPr/>
          <a:lstStyle/>
          <a:p>
            <a:endParaRPr lang="it-IT"/>
          </a:p>
        </p:txBody>
      </p:sp>
      <p:sp>
        <p:nvSpPr>
          <p:cNvPr id="16100" name="Freeform 1160"/>
          <p:cNvSpPr>
            <a:spLocks noChangeAspect="1"/>
          </p:cNvSpPr>
          <p:nvPr/>
        </p:nvSpPr>
        <p:spPr bwMode="auto">
          <a:xfrm>
            <a:off x="8475663" y="4564063"/>
            <a:ext cx="15875" cy="25400"/>
          </a:xfrm>
          <a:custGeom>
            <a:avLst/>
            <a:gdLst>
              <a:gd name="T0" fmla="*/ 0 w 10"/>
              <a:gd name="T1" fmla="*/ 0 h 15"/>
              <a:gd name="T2" fmla="*/ 2147483647 w 10"/>
              <a:gd name="T3" fmla="*/ 2147483647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0 h 15"/>
              <a:gd name="T14" fmla="*/ 2147483647 w 10"/>
              <a:gd name="T15" fmla="*/ 0 h 15"/>
              <a:gd name="T16" fmla="*/ 0 w 1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5"/>
              <a:gd name="T29" fmla="*/ 10 w 1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5">
                <a:moveTo>
                  <a:pt x="0" y="0"/>
                </a:moveTo>
                <a:lnTo>
                  <a:pt x="2" y="7"/>
                </a:lnTo>
                <a:lnTo>
                  <a:pt x="6" y="15"/>
                </a:lnTo>
                <a:lnTo>
                  <a:pt x="8" y="11"/>
                </a:lnTo>
                <a:lnTo>
                  <a:pt x="10" y="9"/>
                </a:lnTo>
                <a:lnTo>
                  <a:pt x="8" y="6"/>
                </a:lnTo>
                <a:lnTo>
                  <a:pt x="6" y="0"/>
                </a:lnTo>
                <a:lnTo>
                  <a:pt x="2" y="0"/>
                </a:lnTo>
                <a:lnTo>
                  <a:pt x="0" y="0"/>
                </a:lnTo>
              </a:path>
            </a:pathLst>
          </a:custGeom>
          <a:solidFill>
            <a:srgbClr val="FFCC66"/>
          </a:solidFill>
          <a:ln w="0">
            <a:noFill/>
            <a:round/>
            <a:headEnd/>
            <a:tailEnd/>
          </a:ln>
        </p:spPr>
        <p:txBody>
          <a:bodyPr/>
          <a:lstStyle/>
          <a:p>
            <a:endParaRPr lang="it-IT"/>
          </a:p>
        </p:txBody>
      </p:sp>
      <p:sp>
        <p:nvSpPr>
          <p:cNvPr id="16101" name="Freeform 1161"/>
          <p:cNvSpPr>
            <a:spLocks noChangeAspect="1"/>
          </p:cNvSpPr>
          <p:nvPr/>
        </p:nvSpPr>
        <p:spPr bwMode="auto">
          <a:xfrm>
            <a:off x="8545513" y="4443413"/>
            <a:ext cx="85725" cy="74612"/>
          </a:xfrm>
          <a:custGeom>
            <a:avLst/>
            <a:gdLst>
              <a:gd name="T0" fmla="*/ 2147483647 w 51"/>
              <a:gd name="T1" fmla="*/ 2147483647 h 44"/>
              <a:gd name="T2" fmla="*/ 2147483647 w 51"/>
              <a:gd name="T3" fmla="*/ 2147483647 h 44"/>
              <a:gd name="T4" fmla="*/ 2147483647 w 51"/>
              <a:gd name="T5" fmla="*/ 2147483647 h 44"/>
              <a:gd name="T6" fmla="*/ 2147483647 w 51"/>
              <a:gd name="T7" fmla="*/ 2147483647 h 44"/>
              <a:gd name="T8" fmla="*/ 2147483647 w 51"/>
              <a:gd name="T9" fmla="*/ 2147483647 h 44"/>
              <a:gd name="T10" fmla="*/ 2147483647 w 51"/>
              <a:gd name="T11" fmla="*/ 2147483647 h 44"/>
              <a:gd name="T12" fmla="*/ 2147483647 w 51"/>
              <a:gd name="T13" fmla="*/ 2147483647 h 44"/>
              <a:gd name="T14" fmla="*/ 2147483647 w 51"/>
              <a:gd name="T15" fmla="*/ 2147483647 h 44"/>
              <a:gd name="T16" fmla="*/ 2147483647 w 51"/>
              <a:gd name="T17" fmla="*/ 2147483647 h 44"/>
              <a:gd name="T18" fmla="*/ 2147483647 w 51"/>
              <a:gd name="T19" fmla="*/ 2147483647 h 44"/>
              <a:gd name="T20" fmla="*/ 2147483647 w 51"/>
              <a:gd name="T21" fmla="*/ 0 h 44"/>
              <a:gd name="T22" fmla="*/ 0 w 51"/>
              <a:gd name="T23" fmla="*/ 2147483647 h 44"/>
              <a:gd name="T24" fmla="*/ 0 w 51"/>
              <a:gd name="T25" fmla="*/ 2147483647 h 44"/>
              <a:gd name="T26" fmla="*/ 2147483647 w 51"/>
              <a:gd name="T27" fmla="*/ 2147483647 h 44"/>
              <a:gd name="T28" fmla="*/ 2147483647 w 51"/>
              <a:gd name="T29" fmla="*/ 2147483647 h 44"/>
              <a:gd name="T30" fmla="*/ 2147483647 w 51"/>
              <a:gd name="T31" fmla="*/ 2147483647 h 44"/>
              <a:gd name="T32" fmla="*/ 2147483647 w 51"/>
              <a:gd name="T33" fmla="*/ 2147483647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44"/>
              <a:gd name="T53" fmla="*/ 51 w 51"/>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44">
                <a:moveTo>
                  <a:pt x="7" y="29"/>
                </a:moveTo>
                <a:lnTo>
                  <a:pt x="32" y="38"/>
                </a:lnTo>
                <a:lnTo>
                  <a:pt x="51" y="44"/>
                </a:lnTo>
                <a:lnTo>
                  <a:pt x="44" y="40"/>
                </a:lnTo>
                <a:lnTo>
                  <a:pt x="38" y="32"/>
                </a:lnTo>
                <a:lnTo>
                  <a:pt x="34" y="29"/>
                </a:lnTo>
                <a:lnTo>
                  <a:pt x="30" y="27"/>
                </a:lnTo>
                <a:lnTo>
                  <a:pt x="27" y="27"/>
                </a:lnTo>
                <a:lnTo>
                  <a:pt x="21" y="29"/>
                </a:lnTo>
                <a:lnTo>
                  <a:pt x="11" y="13"/>
                </a:lnTo>
                <a:lnTo>
                  <a:pt x="2" y="0"/>
                </a:lnTo>
                <a:lnTo>
                  <a:pt x="0" y="9"/>
                </a:lnTo>
                <a:lnTo>
                  <a:pt x="0" y="19"/>
                </a:lnTo>
                <a:lnTo>
                  <a:pt x="2" y="23"/>
                </a:lnTo>
                <a:lnTo>
                  <a:pt x="2" y="25"/>
                </a:lnTo>
                <a:lnTo>
                  <a:pt x="5" y="27"/>
                </a:lnTo>
                <a:lnTo>
                  <a:pt x="7" y="29"/>
                </a:lnTo>
              </a:path>
            </a:pathLst>
          </a:custGeom>
          <a:solidFill>
            <a:srgbClr val="FFCC66"/>
          </a:solidFill>
          <a:ln w="0">
            <a:noFill/>
            <a:round/>
            <a:headEnd/>
            <a:tailEnd/>
          </a:ln>
        </p:spPr>
        <p:txBody>
          <a:bodyPr/>
          <a:lstStyle/>
          <a:p>
            <a:endParaRPr lang="it-IT"/>
          </a:p>
        </p:txBody>
      </p:sp>
      <p:sp>
        <p:nvSpPr>
          <p:cNvPr id="16102" name="Freeform 1162"/>
          <p:cNvSpPr>
            <a:spLocks noChangeAspect="1"/>
          </p:cNvSpPr>
          <p:nvPr/>
        </p:nvSpPr>
        <p:spPr bwMode="auto">
          <a:xfrm>
            <a:off x="8364538" y="4348163"/>
            <a:ext cx="127000" cy="130175"/>
          </a:xfrm>
          <a:custGeom>
            <a:avLst/>
            <a:gdLst>
              <a:gd name="T0" fmla="*/ 2147483647 w 75"/>
              <a:gd name="T1" fmla="*/ 0 h 77"/>
              <a:gd name="T2" fmla="*/ 2147483647 w 75"/>
              <a:gd name="T3" fmla="*/ 0 h 77"/>
              <a:gd name="T4" fmla="*/ 2147483647 w 75"/>
              <a:gd name="T5" fmla="*/ 2147483647 h 77"/>
              <a:gd name="T6" fmla="*/ 2147483647 w 75"/>
              <a:gd name="T7" fmla="*/ 2147483647 h 77"/>
              <a:gd name="T8" fmla="*/ 2147483647 w 75"/>
              <a:gd name="T9" fmla="*/ 2147483647 h 77"/>
              <a:gd name="T10" fmla="*/ 2147483647 w 75"/>
              <a:gd name="T11" fmla="*/ 2147483647 h 77"/>
              <a:gd name="T12" fmla="*/ 2147483647 w 75"/>
              <a:gd name="T13" fmla="*/ 2147483647 h 77"/>
              <a:gd name="T14" fmla="*/ 2147483647 w 75"/>
              <a:gd name="T15" fmla="*/ 2147483647 h 77"/>
              <a:gd name="T16" fmla="*/ 2147483647 w 75"/>
              <a:gd name="T17" fmla="*/ 2147483647 h 77"/>
              <a:gd name="T18" fmla="*/ 2147483647 w 75"/>
              <a:gd name="T19" fmla="*/ 2147483647 h 77"/>
              <a:gd name="T20" fmla="*/ 2147483647 w 75"/>
              <a:gd name="T21" fmla="*/ 2147483647 h 77"/>
              <a:gd name="T22" fmla="*/ 2147483647 w 75"/>
              <a:gd name="T23" fmla="*/ 2147483647 h 77"/>
              <a:gd name="T24" fmla="*/ 2147483647 w 75"/>
              <a:gd name="T25" fmla="*/ 2147483647 h 77"/>
              <a:gd name="T26" fmla="*/ 2147483647 w 75"/>
              <a:gd name="T27" fmla="*/ 2147483647 h 77"/>
              <a:gd name="T28" fmla="*/ 2147483647 w 75"/>
              <a:gd name="T29" fmla="*/ 2147483647 h 77"/>
              <a:gd name="T30" fmla="*/ 2147483647 w 75"/>
              <a:gd name="T31" fmla="*/ 2147483647 h 77"/>
              <a:gd name="T32" fmla="*/ 0 w 75"/>
              <a:gd name="T33" fmla="*/ 2147483647 h 77"/>
              <a:gd name="T34" fmla="*/ 2147483647 w 75"/>
              <a:gd name="T35" fmla="*/ 2147483647 h 77"/>
              <a:gd name="T36" fmla="*/ 2147483647 w 75"/>
              <a:gd name="T37" fmla="*/ 2147483647 h 77"/>
              <a:gd name="T38" fmla="*/ 2147483647 w 75"/>
              <a:gd name="T39" fmla="*/ 2147483647 h 77"/>
              <a:gd name="T40" fmla="*/ 2147483647 w 75"/>
              <a:gd name="T41" fmla="*/ 2147483647 h 77"/>
              <a:gd name="T42" fmla="*/ 2147483647 w 75"/>
              <a:gd name="T43" fmla="*/ 2147483647 h 77"/>
              <a:gd name="T44" fmla="*/ 2147483647 w 75"/>
              <a:gd name="T45" fmla="*/ 2147483647 h 77"/>
              <a:gd name="T46" fmla="*/ 2147483647 w 75"/>
              <a:gd name="T47" fmla="*/ 2147483647 h 77"/>
              <a:gd name="T48" fmla="*/ 2147483647 w 75"/>
              <a:gd name="T49" fmla="*/ 2147483647 h 77"/>
              <a:gd name="T50" fmla="*/ 2147483647 w 75"/>
              <a:gd name="T51" fmla="*/ 2147483647 h 77"/>
              <a:gd name="T52" fmla="*/ 2147483647 w 75"/>
              <a:gd name="T53" fmla="*/ 2147483647 h 77"/>
              <a:gd name="T54" fmla="*/ 2147483647 w 75"/>
              <a:gd name="T55" fmla="*/ 2147483647 h 77"/>
              <a:gd name="T56" fmla="*/ 2147483647 w 75"/>
              <a:gd name="T57" fmla="*/ 2147483647 h 77"/>
              <a:gd name="T58" fmla="*/ 2147483647 w 75"/>
              <a:gd name="T59" fmla="*/ 2147483647 h 77"/>
              <a:gd name="T60" fmla="*/ 2147483647 w 75"/>
              <a:gd name="T61" fmla="*/ 2147483647 h 77"/>
              <a:gd name="T62" fmla="*/ 2147483647 w 75"/>
              <a:gd name="T63" fmla="*/ 2147483647 h 77"/>
              <a:gd name="T64" fmla="*/ 2147483647 w 75"/>
              <a:gd name="T65" fmla="*/ 2147483647 h 77"/>
              <a:gd name="T66" fmla="*/ 2147483647 w 75"/>
              <a:gd name="T67" fmla="*/ 2147483647 h 77"/>
              <a:gd name="T68" fmla="*/ 2147483647 w 75"/>
              <a:gd name="T69" fmla="*/ 2147483647 h 77"/>
              <a:gd name="T70" fmla="*/ 2147483647 w 75"/>
              <a:gd name="T71" fmla="*/ 2147483647 h 77"/>
              <a:gd name="T72" fmla="*/ 2147483647 w 75"/>
              <a:gd name="T73" fmla="*/ 2147483647 h 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77"/>
              <a:gd name="T113" fmla="*/ 75 w 75"/>
              <a:gd name="T114" fmla="*/ 77 h 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77">
                <a:moveTo>
                  <a:pt x="39" y="0"/>
                </a:moveTo>
                <a:lnTo>
                  <a:pt x="44" y="0"/>
                </a:lnTo>
                <a:lnTo>
                  <a:pt x="50" y="4"/>
                </a:lnTo>
                <a:lnTo>
                  <a:pt x="58" y="8"/>
                </a:lnTo>
                <a:lnTo>
                  <a:pt x="63" y="14"/>
                </a:lnTo>
                <a:lnTo>
                  <a:pt x="71" y="25"/>
                </a:lnTo>
                <a:lnTo>
                  <a:pt x="75" y="35"/>
                </a:lnTo>
                <a:lnTo>
                  <a:pt x="73" y="42"/>
                </a:lnTo>
                <a:lnTo>
                  <a:pt x="71" y="50"/>
                </a:lnTo>
                <a:lnTo>
                  <a:pt x="65" y="58"/>
                </a:lnTo>
                <a:lnTo>
                  <a:pt x="60" y="63"/>
                </a:lnTo>
                <a:lnTo>
                  <a:pt x="52" y="69"/>
                </a:lnTo>
                <a:lnTo>
                  <a:pt x="42" y="73"/>
                </a:lnTo>
                <a:lnTo>
                  <a:pt x="35" y="75"/>
                </a:lnTo>
                <a:lnTo>
                  <a:pt x="25" y="77"/>
                </a:lnTo>
                <a:lnTo>
                  <a:pt x="14" y="73"/>
                </a:lnTo>
                <a:lnTo>
                  <a:pt x="0" y="69"/>
                </a:lnTo>
                <a:lnTo>
                  <a:pt x="2" y="65"/>
                </a:lnTo>
                <a:lnTo>
                  <a:pt x="6" y="62"/>
                </a:lnTo>
                <a:lnTo>
                  <a:pt x="10" y="60"/>
                </a:lnTo>
                <a:lnTo>
                  <a:pt x="14" y="58"/>
                </a:lnTo>
                <a:lnTo>
                  <a:pt x="15" y="62"/>
                </a:lnTo>
                <a:lnTo>
                  <a:pt x="15" y="65"/>
                </a:lnTo>
                <a:lnTo>
                  <a:pt x="21" y="62"/>
                </a:lnTo>
                <a:lnTo>
                  <a:pt x="25" y="56"/>
                </a:lnTo>
                <a:lnTo>
                  <a:pt x="29" y="56"/>
                </a:lnTo>
                <a:lnTo>
                  <a:pt x="33" y="56"/>
                </a:lnTo>
                <a:lnTo>
                  <a:pt x="40" y="54"/>
                </a:lnTo>
                <a:lnTo>
                  <a:pt x="52" y="46"/>
                </a:lnTo>
                <a:lnTo>
                  <a:pt x="58" y="42"/>
                </a:lnTo>
                <a:lnTo>
                  <a:pt x="62" y="39"/>
                </a:lnTo>
                <a:lnTo>
                  <a:pt x="65" y="35"/>
                </a:lnTo>
                <a:lnTo>
                  <a:pt x="67" y="31"/>
                </a:lnTo>
                <a:lnTo>
                  <a:pt x="65" y="25"/>
                </a:lnTo>
                <a:lnTo>
                  <a:pt x="62" y="21"/>
                </a:lnTo>
                <a:lnTo>
                  <a:pt x="58" y="19"/>
                </a:lnTo>
                <a:lnTo>
                  <a:pt x="54" y="14"/>
                </a:lnTo>
              </a:path>
            </a:pathLst>
          </a:custGeom>
          <a:solidFill>
            <a:srgbClr val="FFCC66"/>
          </a:solidFill>
          <a:ln w="0">
            <a:noFill/>
            <a:round/>
            <a:headEnd/>
            <a:tailEnd/>
          </a:ln>
        </p:spPr>
        <p:txBody>
          <a:bodyPr/>
          <a:lstStyle/>
          <a:p>
            <a:endParaRPr lang="it-IT"/>
          </a:p>
        </p:txBody>
      </p:sp>
      <p:sp>
        <p:nvSpPr>
          <p:cNvPr id="16103" name="Freeform 1163"/>
          <p:cNvSpPr>
            <a:spLocks noChangeAspect="1"/>
          </p:cNvSpPr>
          <p:nvPr/>
        </p:nvSpPr>
        <p:spPr bwMode="auto">
          <a:xfrm>
            <a:off x="8407400" y="4348163"/>
            <a:ext cx="28575" cy="23812"/>
          </a:xfrm>
          <a:custGeom>
            <a:avLst/>
            <a:gdLst>
              <a:gd name="T0" fmla="*/ 2147483647 w 17"/>
              <a:gd name="T1" fmla="*/ 2147483647 h 14"/>
              <a:gd name="T2" fmla="*/ 2147483647 w 17"/>
              <a:gd name="T3" fmla="*/ 2147483647 h 14"/>
              <a:gd name="T4" fmla="*/ 2147483647 w 17"/>
              <a:gd name="T5" fmla="*/ 2147483647 h 14"/>
              <a:gd name="T6" fmla="*/ 2147483647 w 17"/>
              <a:gd name="T7" fmla="*/ 2147483647 h 14"/>
              <a:gd name="T8" fmla="*/ 2147483647 w 17"/>
              <a:gd name="T9" fmla="*/ 2147483647 h 14"/>
              <a:gd name="T10" fmla="*/ 2147483647 w 17"/>
              <a:gd name="T11" fmla="*/ 2147483647 h 14"/>
              <a:gd name="T12" fmla="*/ 0 w 17"/>
              <a:gd name="T13" fmla="*/ 2147483647 h 14"/>
              <a:gd name="T14" fmla="*/ 2147483647 w 17"/>
              <a:gd name="T15" fmla="*/ 0 h 14"/>
              <a:gd name="T16" fmla="*/ 2147483647 w 17"/>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4"/>
              <a:gd name="T29" fmla="*/ 17 w 17"/>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4">
                <a:moveTo>
                  <a:pt x="17" y="14"/>
                </a:moveTo>
                <a:lnTo>
                  <a:pt x="17" y="10"/>
                </a:lnTo>
                <a:lnTo>
                  <a:pt x="17" y="6"/>
                </a:lnTo>
                <a:lnTo>
                  <a:pt x="14" y="4"/>
                </a:lnTo>
                <a:lnTo>
                  <a:pt x="8" y="2"/>
                </a:lnTo>
                <a:lnTo>
                  <a:pt x="4" y="2"/>
                </a:lnTo>
                <a:lnTo>
                  <a:pt x="0" y="4"/>
                </a:lnTo>
                <a:lnTo>
                  <a:pt x="6" y="0"/>
                </a:lnTo>
                <a:lnTo>
                  <a:pt x="14" y="0"/>
                </a:lnTo>
              </a:path>
            </a:pathLst>
          </a:custGeom>
          <a:solidFill>
            <a:srgbClr val="FFCC66"/>
          </a:solidFill>
          <a:ln w="0">
            <a:noFill/>
            <a:round/>
            <a:headEnd/>
            <a:tailEnd/>
          </a:ln>
        </p:spPr>
        <p:txBody>
          <a:bodyPr/>
          <a:lstStyle/>
          <a:p>
            <a:endParaRPr lang="it-IT"/>
          </a:p>
        </p:txBody>
      </p:sp>
      <p:sp>
        <p:nvSpPr>
          <p:cNvPr id="16104" name="Freeform 1164"/>
          <p:cNvSpPr>
            <a:spLocks noChangeAspect="1"/>
          </p:cNvSpPr>
          <p:nvPr/>
        </p:nvSpPr>
        <p:spPr bwMode="auto">
          <a:xfrm>
            <a:off x="8310563" y="4335463"/>
            <a:ext cx="28575" cy="9525"/>
          </a:xfrm>
          <a:custGeom>
            <a:avLst/>
            <a:gdLst>
              <a:gd name="T0" fmla="*/ 2147483647 w 17"/>
              <a:gd name="T1" fmla="*/ 2147483647 h 6"/>
              <a:gd name="T2" fmla="*/ 2147483647 w 17"/>
              <a:gd name="T3" fmla="*/ 0 h 6"/>
              <a:gd name="T4" fmla="*/ 2147483647 w 17"/>
              <a:gd name="T5" fmla="*/ 0 h 6"/>
              <a:gd name="T6" fmla="*/ 2147483647 w 17"/>
              <a:gd name="T7" fmla="*/ 2147483647 h 6"/>
              <a:gd name="T8" fmla="*/ 0 w 17"/>
              <a:gd name="T9" fmla="*/ 2147483647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17" y="2"/>
                </a:moveTo>
                <a:lnTo>
                  <a:pt x="11" y="0"/>
                </a:lnTo>
                <a:lnTo>
                  <a:pt x="7" y="0"/>
                </a:lnTo>
                <a:lnTo>
                  <a:pt x="3" y="2"/>
                </a:lnTo>
                <a:lnTo>
                  <a:pt x="0" y="6"/>
                </a:lnTo>
              </a:path>
            </a:pathLst>
          </a:custGeom>
          <a:solidFill>
            <a:srgbClr val="FFCC66"/>
          </a:solidFill>
          <a:ln w="0">
            <a:noFill/>
            <a:round/>
            <a:headEnd/>
            <a:tailEnd/>
          </a:ln>
        </p:spPr>
        <p:txBody>
          <a:bodyPr/>
          <a:lstStyle/>
          <a:p>
            <a:endParaRPr lang="it-IT"/>
          </a:p>
        </p:txBody>
      </p:sp>
      <p:sp>
        <p:nvSpPr>
          <p:cNvPr id="16105" name="Freeform 1166"/>
          <p:cNvSpPr>
            <a:spLocks noChangeAspect="1"/>
          </p:cNvSpPr>
          <p:nvPr/>
        </p:nvSpPr>
        <p:spPr bwMode="auto">
          <a:xfrm>
            <a:off x="8245475" y="4310063"/>
            <a:ext cx="12700" cy="6350"/>
          </a:xfrm>
          <a:custGeom>
            <a:avLst/>
            <a:gdLst>
              <a:gd name="T0" fmla="*/ 0 w 8"/>
              <a:gd name="T1" fmla="*/ 0 h 4"/>
              <a:gd name="T2" fmla="*/ 2147483647 w 8"/>
              <a:gd name="T3" fmla="*/ 2147483647 h 4"/>
              <a:gd name="T4" fmla="*/ 2147483647 w 8"/>
              <a:gd name="T5" fmla="*/ 2147483647 h 4"/>
              <a:gd name="T6" fmla="*/ 2147483647 w 8"/>
              <a:gd name="T7" fmla="*/ 2147483647 h 4"/>
              <a:gd name="T8" fmla="*/ 0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0"/>
                </a:moveTo>
                <a:lnTo>
                  <a:pt x="4" y="2"/>
                </a:lnTo>
                <a:lnTo>
                  <a:pt x="8" y="4"/>
                </a:lnTo>
                <a:lnTo>
                  <a:pt x="4" y="2"/>
                </a:lnTo>
                <a:lnTo>
                  <a:pt x="0" y="0"/>
                </a:lnTo>
              </a:path>
            </a:pathLst>
          </a:custGeom>
          <a:solidFill>
            <a:srgbClr val="FFCC66"/>
          </a:solidFill>
          <a:ln w="0">
            <a:noFill/>
            <a:round/>
            <a:headEnd/>
            <a:tailEnd/>
          </a:ln>
        </p:spPr>
        <p:txBody>
          <a:bodyPr/>
          <a:lstStyle/>
          <a:p>
            <a:endParaRPr lang="it-IT"/>
          </a:p>
        </p:txBody>
      </p:sp>
      <p:sp>
        <p:nvSpPr>
          <p:cNvPr id="16106" name="Freeform 1171"/>
          <p:cNvSpPr>
            <a:spLocks noChangeAspect="1"/>
          </p:cNvSpPr>
          <p:nvPr/>
        </p:nvSpPr>
        <p:spPr bwMode="auto">
          <a:xfrm>
            <a:off x="8428038" y="4613275"/>
            <a:ext cx="7937" cy="7938"/>
          </a:xfrm>
          <a:custGeom>
            <a:avLst/>
            <a:gdLst>
              <a:gd name="T0" fmla="*/ 0 w 5"/>
              <a:gd name="T1" fmla="*/ 0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2" y="1"/>
                </a:lnTo>
                <a:lnTo>
                  <a:pt x="5" y="5"/>
                </a:lnTo>
              </a:path>
            </a:pathLst>
          </a:custGeom>
          <a:solidFill>
            <a:srgbClr val="FFCC66"/>
          </a:solidFill>
          <a:ln w="0">
            <a:noFill/>
            <a:round/>
            <a:headEnd/>
            <a:tailEnd/>
          </a:ln>
        </p:spPr>
        <p:txBody>
          <a:bodyPr/>
          <a:lstStyle/>
          <a:p>
            <a:endParaRPr lang="it-IT"/>
          </a:p>
        </p:txBody>
      </p:sp>
      <p:sp>
        <p:nvSpPr>
          <p:cNvPr id="16107" name="Freeform 1173"/>
          <p:cNvSpPr>
            <a:spLocks noChangeAspect="1"/>
          </p:cNvSpPr>
          <p:nvPr/>
        </p:nvSpPr>
        <p:spPr bwMode="auto">
          <a:xfrm>
            <a:off x="8516938" y="4322763"/>
            <a:ext cx="7937" cy="12700"/>
          </a:xfrm>
          <a:custGeom>
            <a:avLst/>
            <a:gdLst>
              <a:gd name="T0" fmla="*/ 0 w 4"/>
              <a:gd name="T1" fmla="*/ 2147483647 h 7"/>
              <a:gd name="T2" fmla="*/ 0 w 4"/>
              <a:gd name="T3" fmla="*/ 0 h 7"/>
              <a:gd name="T4" fmla="*/ 2147483647 w 4"/>
              <a:gd name="T5" fmla="*/ 2147483647 h 7"/>
              <a:gd name="T6" fmla="*/ 0 w 4"/>
              <a:gd name="T7" fmla="*/ 2147483647 h 7"/>
              <a:gd name="T8" fmla="*/ 0 w 4"/>
              <a:gd name="T9" fmla="*/ 2147483647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0" y="7"/>
                </a:moveTo>
                <a:lnTo>
                  <a:pt x="0" y="0"/>
                </a:lnTo>
                <a:lnTo>
                  <a:pt x="4" y="2"/>
                </a:lnTo>
                <a:lnTo>
                  <a:pt x="0" y="7"/>
                </a:lnTo>
              </a:path>
            </a:pathLst>
          </a:custGeom>
          <a:solidFill>
            <a:srgbClr val="FFCC66"/>
          </a:solidFill>
          <a:ln w="0">
            <a:noFill/>
            <a:round/>
            <a:headEnd/>
            <a:tailEnd/>
          </a:ln>
        </p:spPr>
        <p:txBody>
          <a:bodyPr/>
          <a:lstStyle/>
          <a:p>
            <a:endParaRPr lang="it-IT"/>
          </a:p>
        </p:txBody>
      </p:sp>
      <p:sp>
        <p:nvSpPr>
          <p:cNvPr id="16108" name="Line 1174"/>
          <p:cNvSpPr>
            <a:spLocks noChangeAspect="1" noChangeShapeType="1"/>
          </p:cNvSpPr>
          <p:nvPr/>
        </p:nvSpPr>
        <p:spPr bwMode="auto">
          <a:xfrm flipH="1" flipV="1">
            <a:off x="8191500" y="4573588"/>
            <a:ext cx="11113" cy="9525"/>
          </a:xfrm>
          <a:prstGeom prst="line">
            <a:avLst/>
          </a:prstGeom>
          <a:noFill/>
          <a:ln w="0">
            <a:solidFill>
              <a:srgbClr val="131516"/>
            </a:solidFill>
            <a:round/>
            <a:headEnd/>
            <a:tailEnd/>
          </a:ln>
        </p:spPr>
        <p:txBody>
          <a:bodyPr/>
          <a:lstStyle/>
          <a:p>
            <a:endParaRPr lang="it-IT"/>
          </a:p>
        </p:txBody>
      </p:sp>
      <p:sp>
        <p:nvSpPr>
          <p:cNvPr id="16109" name="Freeform 1175"/>
          <p:cNvSpPr>
            <a:spLocks noChangeAspect="1"/>
          </p:cNvSpPr>
          <p:nvPr/>
        </p:nvSpPr>
        <p:spPr bwMode="auto">
          <a:xfrm>
            <a:off x="7454900" y="4564063"/>
            <a:ext cx="20638" cy="1587"/>
          </a:xfrm>
          <a:custGeom>
            <a:avLst/>
            <a:gdLst>
              <a:gd name="T0" fmla="*/ 2147483647 w 12"/>
              <a:gd name="T1" fmla="*/ 0 h 1587"/>
              <a:gd name="T2" fmla="*/ 2147483647 w 12"/>
              <a:gd name="T3" fmla="*/ 0 h 1587"/>
              <a:gd name="T4" fmla="*/ 0 w 12"/>
              <a:gd name="T5" fmla="*/ 0 h 1587"/>
              <a:gd name="T6" fmla="*/ 0 60000 65536"/>
              <a:gd name="T7" fmla="*/ 0 60000 65536"/>
              <a:gd name="T8" fmla="*/ 0 60000 65536"/>
              <a:gd name="T9" fmla="*/ 0 w 12"/>
              <a:gd name="T10" fmla="*/ 0 h 1587"/>
              <a:gd name="T11" fmla="*/ 12 w 12"/>
              <a:gd name="T12" fmla="*/ 1587 h 1587"/>
            </a:gdLst>
            <a:ahLst/>
            <a:cxnLst>
              <a:cxn ang="T6">
                <a:pos x="T0" y="T1"/>
              </a:cxn>
              <a:cxn ang="T7">
                <a:pos x="T2" y="T3"/>
              </a:cxn>
              <a:cxn ang="T8">
                <a:pos x="T4" y="T5"/>
              </a:cxn>
            </a:cxnLst>
            <a:rect l="T9" t="T10" r="T11" b="T12"/>
            <a:pathLst>
              <a:path w="12" h="1587">
                <a:moveTo>
                  <a:pt x="12" y="0"/>
                </a:moveTo>
                <a:lnTo>
                  <a:pt x="6" y="0"/>
                </a:lnTo>
                <a:lnTo>
                  <a:pt x="0" y="0"/>
                </a:lnTo>
              </a:path>
            </a:pathLst>
          </a:custGeom>
          <a:solidFill>
            <a:srgbClr val="FFCC66"/>
          </a:solidFill>
          <a:ln w="0">
            <a:noFill/>
            <a:round/>
            <a:headEnd/>
            <a:tailEnd/>
          </a:ln>
        </p:spPr>
        <p:txBody>
          <a:bodyPr/>
          <a:lstStyle/>
          <a:p>
            <a:endParaRPr lang="it-IT"/>
          </a:p>
        </p:txBody>
      </p:sp>
      <p:grpSp>
        <p:nvGrpSpPr>
          <p:cNvPr id="14" name="Group 6357"/>
          <p:cNvGrpSpPr>
            <a:grpSpLocks/>
          </p:cNvGrpSpPr>
          <p:nvPr/>
        </p:nvGrpSpPr>
        <p:grpSpPr bwMode="auto">
          <a:xfrm>
            <a:off x="7461250" y="3616325"/>
            <a:ext cx="495300" cy="527050"/>
            <a:chOff x="4700" y="2278"/>
            <a:chExt cx="312" cy="332"/>
          </a:xfrm>
        </p:grpSpPr>
        <p:sp>
          <p:nvSpPr>
            <p:cNvPr id="16909" name="Line 205"/>
            <p:cNvSpPr>
              <a:spLocks noChangeShapeType="1"/>
            </p:cNvSpPr>
            <p:nvPr/>
          </p:nvSpPr>
          <p:spPr bwMode="auto">
            <a:xfrm>
              <a:off x="4831" y="2278"/>
              <a:ext cx="6" cy="1"/>
            </a:xfrm>
            <a:prstGeom prst="line">
              <a:avLst/>
            </a:prstGeom>
            <a:noFill/>
            <a:ln w="0">
              <a:noFill/>
              <a:round/>
              <a:headEnd/>
              <a:tailEnd/>
            </a:ln>
          </p:spPr>
          <p:txBody>
            <a:bodyPr/>
            <a:lstStyle/>
            <a:p>
              <a:endParaRPr lang="it-IT"/>
            </a:p>
          </p:txBody>
        </p:sp>
        <p:sp>
          <p:nvSpPr>
            <p:cNvPr id="16910" name="Line 216"/>
            <p:cNvSpPr>
              <a:spLocks noChangeShapeType="1"/>
            </p:cNvSpPr>
            <p:nvPr/>
          </p:nvSpPr>
          <p:spPr bwMode="auto">
            <a:xfrm flipV="1">
              <a:off x="4770" y="2376"/>
              <a:ext cx="2" cy="6"/>
            </a:xfrm>
            <a:prstGeom prst="line">
              <a:avLst/>
            </a:prstGeom>
            <a:noFill/>
            <a:ln w="0">
              <a:noFill/>
              <a:round/>
              <a:headEnd/>
              <a:tailEnd/>
            </a:ln>
          </p:spPr>
          <p:txBody>
            <a:bodyPr/>
            <a:lstStyle/>
            <a:p>
              <a:endParaRPr lang="it-IT"/>
            </a:p>
          </p:txBody>
        </p:sp>
        <p:sp>
          <p:nvSpPr>
            <p:cNvPr id="16911" name="Line 253"/>
            <p:cNvSpPr>
              <a:spLocks noChangeAspect="1" noChangeShapeType="1"/>
            </p:cNvSpPr>
            <p:nvPr/>
          </p:nvSpPr>
          <p:spPr bwMode="auto">
            <a:xfrm flipV="1">
              <a:off x="4825" y="2436"/>
              <a:ext cx="7" cy="3"/>
            </a:xfrm>
            <a:prstGeom prst="line">
              <a:avLst/>
            </a:prstGeom>
            <a:noFill/>
            <a:ln w="0">
              <a:noFill/>
              <a:round/>
              <a:headEnd/>
              <a:tailEnd/>
            </a:ln>
          </p:spPr>
          <p:txBody>
            <a:bodyPr/>
            <a:lstStyle/>
            <a:p>
              <a:endParaRPr lang="it-IT"/>
            </a:p>
          </p:txBody>
        </p:sp>
        <p:sp>
          <p:nvSpPr>
            <p:cNvPr id="16912" name="Freeform 468"/>
            <p:cNvSpPr>
              <a:spLocks noChangeAspect="1"/>
            </p:cNvSpPr>
            <p:nvPr/>
          </p:nvSpPr>
          <p:spPr bwMode="auto">
            <a:xfrm>
              <a:off x="4788" y="2469"/>
              <a:ext cx="21" cy="39"/>
            </a:xfrm>
            <a:custGeom>
              <a:avLst/>
              <a:gdLst>
                <a:gd name="T0" fmla="*/ 47 w 20"/>
                <a:gd name="T1" fmla="*/ 265 h 36"/>
                <a:gd name="T2" fmla="*/ 57 w 20"/>
                <a:gd name="T3" fmla="*/ 245 h 36"/>
                <a:gd name="T4" fmla="*/ 63 w 20"/>
                <a:gd name="T5" fmla="*/ 182 h 36"/>
                <a:gd name="T6" fmla="*/ 63 w 20"/>
                <a:gd name="T7" fmla="*/ 107 h 36"/>
                <a:gd name="T8" fmla="*/ 57 w 20"/>
                <a:gd name="T9" fmla="*/ 72 h 36"/>
                <a:gd name="T10" fmla="*/ 51 w 20"/>
                <a:gd name="T11" fmla="*/ 4 h 36"/>
                <a:gd name="T12" fmla="*/ 47 w 20"/>
                <a:gd name="T13" fmla="*/ 0 h 36"/>
                <a:gd name="T14" fmla="*/ 6 w 20"/>
                <a:gd name="T15" fmla="*/ 91 h 36"/>
                <a:gd name="T16" fmla="*/ 0 w 20"/>
                <a:gd name="T17" fmla="*/ 168 h 36"/>
                <a:gd name="T18" fmla="*/ 2 w 20"/>
                <a:gd name="T19" fmla="*/ 197 h 36"/>
                <a:gd name="T20" fmla="*/ 4 w 20"/>
                <a:gd name="T21" fmla="*/ 231 h 36"/>
                <a:gd name="T22" fmla="*/ 8 w 20"/>
                <a:gd name="T23" fmla="*/ 250 h 36"/>
                <a:gd name="T24" fmla="*/ 47 w 20"/>
                <a:gd name="T25" fmla="*/ 265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6"/>
                <a:gd name="T41" fmla="*/ 20 w 2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6">
                  <a:moveTo>
                    <a:pt x="14" y="36"/>
                  </a:moveTo>
                  <a:lnTo>
                    <a:pt x="18" y="33"/>
                  </a:lnTo>
                  <a:lnTo>
                    <a:pt x="20" y="25"/>
                  </a:lnTo>
                  <a:lnTo>
                    <a:pt x="20" y="15"/>
                  </a:lnTo>
                  <a:lnTo>
                    <a:pt x="18" y="10"/>
                  </a:lnTo>
                  <a:lnTo>
                    <a:pt x="16" y="4"/>
                  </a:lnTo>
                  <a:lnTo>
                    <a:pt x="14" y="0"/>
                  </a:lnTo>
                  <a:lnTo>
                    <a:pt x="6" y="13"/>
                  </a:lnTo>
                  <a:lnTo>
                    <a:pt x="0" y="23"/>
                  </a:lnTo>
                  <a:lnTo>
                    <a:pt x="2" y="27"/>
                  </a:lnTo>
                  <a:lnTo>
                    <a:pt x="4" y="31"/>
                  </a:lnTo>
                  <a:lnTo>
                    <a:pt x="8" y="34"/>
                  </a:lnTo>
                  <a:lnTo>
                    <a:pt x="14" y="36"/>
                  </a:lnTo>
                  <a:close/>
                </a:path>
              </a:pathLst>
            </a:custGeom>
            <a:solidFill>
              <a:srgbClr val="FFCC66"/>
            </a:solidFill>
            <a:ln w="9525">
              <a:noFill/>
              <a:round/>
              <a:headEnd/>
              <a:tailEnd/>
            </a:ln>
          </p:spPr>
          <p:txBody>
            <a:bodyPr/>
            <a:lstStyle/>
            <a:p>
              <a:endParaRPr lang="it-IT"/>
            </a:p>
          </p:txBody>
        </p:sp>
        <p:sp>
          <p:nvSpPr>
            <p:cNvPr id="16913" name="Freeform 469"/>
            <p:cNvSpPr>
              <a:spLocks noChangeAspect="1"/>
            </p:cNvSpPr>
            <p:nvPr/>
          </p:nvSpPr>
          <p:spPr bwMode="auto">
            <a:xfrm>
              <a:off x="4788" y="2469"/>
              <a:ext cx="21" cy="39"/>
            </a:xfrm>
            <a:custGeom>
              <a:avLst/>
              <a:gdLst>
                <a:gd name="T0" fmla="*/ 47 w 20"/>
                <a:gd name="T1" fmla="*/ 265 h 36"/>
                <a:gd name="T2" fmla="*/ 57 w 20"/>
                <a:gd name="T3" fmla="*/ 245 h 36"/>
                <a:gd name="T4" fmla="*/ 63 w 20"/>
                <a:gd name="T5" fmla="*/ 182 h 36"/>
                <a:gd name="T6" fmla="*/ 63 w 20"/>
                <a:gd name="T7" fmla="*/ 107 h 36"/>
                <a:gd name="T8" fmla="*/ 57 w 20"/>
                <a:gd name="T9" fmla="*/ 72 h 36"/>
                <a:gd name="T10" fmla="*/ 51 w 20"/>
                <a:gd name="T11" fmla="*/ 4 h 36"/>
                <a:gd name="T12" fmla="*/ 47 w 20"/>
                <a:gd name="T13" fmla="*/ 0 h 36"/>
                <a:gd name="T14" fmla="*/ 6 w 20"/>
                <a:gd name="T15" fmla="*/ 91 h 36"/>
                <a:gd name="T16" fmla="*/ 0 w 20"/>
                <a:gd name="T17" fmla="*/ 168 h 36"/>
                <a:gd name="T18" fmla="*/ 2 w 20"/>
                <a:gd name="T19" fmla="*/ 197 h 36"/>
                <a:gd name="T20" fmla="*/ 4 w 20"/>
                <a:gd name="T21" fmla="*/ 231 h 36"/>
                <a:gd name="T22" fmla="*/ 8 w 20"/>
                <a:gd name="T23" fmla="*/ 250 h 36"/>
                <a:gd name="T24" fmla="*/ 47 w 20"/>
                <a:gd name="T25" fmla="*/ 265 h 36"/>
                <a:gd name="T26" fmla="*/ 47 w 20"/>
                <a:gd name="T27" fmla="*/ 265 h 36"/>
                <a:gd name="T28" fmla="*/ 47 w 20"/>
                <a:gd name="T29" fmla="*/ 265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36"/>
                <a:gd name="T47" fmla="*/ 20 w 2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36">
                  <a:moveTo>
                    <a:pt x="14" y="36"/>
                  </a:moveTo>
                  <a:lnTo>
                    <a:pt x="18" y="33"/>
                  </a:lnTo>
                  <a:lnTo>
                    <a:pt x="20" y="25"/>
                  </a:lnTo>
                  <a:lnTo>
                    <a:pt x="20" y="15"/>
                  </a:lnTo>
                  <a:lnTo>
                    <a:pt x="18" y="10"/>
                  </a:lnTo>
                  <a:lnTo>
                    <a:pt x="16" y="4"/>
                  </a:lnTo>
                  <a:lnTo>
                    <a:pt x="14" y="0"/>
                  </a:lnTo>
                  <a:lnTo>
                    <a:pt x="6" y="13"/>
                  </a:lnTo>
                  <a:lnTo>
                    <a:pt x="0" y="23"/>
                  </a:lnTo>
                  <a:lnTo>
                    <a:pt x="2" y="27"/>
                  </a:lnTo>
                  <a:lnTo>
                    <a:pt x="4" y="31"/>
                  </a:lnTo>
                  <a:lnTo>
                    <a:pt x="8" y="34"/>
                  </a:lnTo>
                  <a:lnTo>
                    <a:pt x="14" y="36"/>
                  </a:lnTo>
                  <a:close/>
                </a:path>
              </a:pathLst>
            </a:custGeom>
            <a:solidFill>
              <a:srgbClr val="FFCC66"/>
            </a:solidFill>
            <a:ln w="0">
              <a:noFill/>
              <a:round/>
              <a:headEnd/>
              <a:tailEnd/>
            </a:ln>
          </p:spPr>
          <p:txBody>
            <a:bodyPr/>
            <a:lstStyle/>
            <a:p>
              <a:endParaRPr lang="it-IT"/>
            </a:p>
          </p:txBody>
        </p:sp>
        <p:sp>
          <p:nvSpPr>
            <p:cNvPr id="16914" name="Freeform 470"/>
            <p:cNvSpPr>
              <a:spLocks noChangeAspect="1"/>
            </p:cNvSpPr>
            <p:nvPr/>
          </p:nvSpPr>
          <p:spPr bwMode="auto">
            <a:xfrm>
              <a:off x="4821" y="2440"/>
              <a:ext cx="24" cy="27"/>
            </a:xfrm>
            <a:custGeom>
              <a:avLst/>
              <a:gdLst>
                <a:gd name="T0" fmla="*/ 0 w 23"/>
                <a:gd name="T1" fmla="*/ 4 h 25"/>
                <a:gd name="T2" fmla="*/ 6 w 23"/>
                <a:gd name="T3" fmla="*/ 57 h 25"/>
                <a:gd name="T4" fmla="*/ 39 w 23"/>
                <a:gd name="T5" fmla="*/ 91 h 25"/>
                <a:gd name="T6" fmla="*/ 45 w 23"/>
                <a:gd name="T7" fmla="*/ 133 h 25"/>
                <a:gd name="T8" fmla="*/ 49 w 23"/>
                <a:gd name="T9" fmla="*/ 168 h 25"/>
                <a:gd name="T10" fmla="*/ 62 w 23"/>
                <a:gd name="T11" fmla="*/ 168 h 25"/>
                <a:gd name="T12" fmla="*/ 57 w 23"/>
                <a:gd name="T13" fmla="*/ 98 h 25"/>
                <a:gd name="T14" fmla="*/ 53 w 23"/>
                <a:gd name="T15" fmla="*/ 78 h 25"/>
                <a:gd name="T16" fmla="*/ 57 w 23"/>
                <a:gd name="T17" fmla="*/ 57 h 25"/>
                <a:gd name="T18" fmla="*/ 62 w 23"/>
                <a:gd name="T19" fmla="*/ 2 h 25"/>
                <a:gd name="T20" fmla="*/ 49 w 23"/>
                <a:gd name="T21" fmla="*/ 0 h 25"/>
                <a:gd name="T22" fmla="*/ 39 w 23"/>
                <a:gd name="T23" fmla="*/ 0 h 25"/>
                <a:gd name="T24" fmla="*/ 6 w 23"/>
                <a:gd name="T25" fmla="*/ 0 h 25"/>
                <a:gd name="T26" fmla="*/ 0 w 23"/>
                <a:gd name="T27" fmla="*/ 4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5"/>
                <a:gd name="T44" fmla="*/ 23 w 2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5">
                  <a:moveTo>
                    <a:pt x="0" y="4"/>
                  </a:moveTo>
                  <a:lnTo>
                    <a:pt x="6" y="8"/>
                  </a:lnTo>
                  <a:lnTo>
                    <a:pt x="12" y="14"/>
                  </a:lnTo>
                  <a:lnTo>
                    <a:pt x="15" y="19"/>
                  </a:lnTo>
                  <a:lnTo>
                    <a:pt x="17" y="25"/>
                  </a:lnTo>
                  <a:lnTo>
                    <a:pt x="23" y="25"/>
                  </a:lnTo>
                  <a:lnTo>
                    <a:pt x="21" y="15"/>
                  </a:lnTo>
                  <a:lnTo>
                    <a:pt x="19" y="12"/>
                  </a:lnTo>
                  <a:lnTo>
                    <a:pt x="21" y="8"/>
                  </a:lnTo>
                  <a:lnTo>
                    <a:pt x="23" y="2"/>
                  </a:lnTo>
                  <a:lnTo>
                    <a:pt x="17" y="0"/>
                  </a:lnTo>
                  <a:lnTo>
                    <a:pt x="12" y="0"/>
                  </a:lnTo>
                  <a:lnTo>
                    <a:pt x="6" y="0"/>
                  </a:lnTo>
                  <a:lnTo>
                    <a:pt x="0" y="4"/>
                  </a:lnTo>
                  <a:close/>
                </a:path>
              </a:pathLst>
            </a:custGeom>
            <a:solidFill>
              <a:srgbClr val="FFCC66"/>
            </a:solidFill>
            <a:ln w="9525">
              <a:noFill/>
              <a:round/>
              <a:headEnd/>
              <a:tailEnd/>
            </a:ln>
          </p:spPr>
          <p:txBody>
            <a:bodyPr/>
            <a:lstStyle/>
            <a:p>
              <a:endParaRPr lang="it-IT"/>
            </a:p>
          </p:txBody>
        </p:sp>
        <p:sp>
          <p:nvSpPr>
            <p:cNvPr id="16915" name="Freeform 471"/>
            <p:cNvSpPr>
              <a:spLocks noChangeAspect="1"/>
            </p:cNvSpPr>
            <p:nvPr/>
          </p:nvSpPr>
          <p:spPr bwMode="auto">
            <a:xfrm>
              <a:off x="4821" y="2440"/>
              <a:ext cx="24" cy="27"/>
            </a:xfrm>
            <a:custGeom>
              <a:avLst/>
              <a:gdLst>
                <a:gd name="T0" fmla="*/ 0 w 23"/>
                <a:gd name="T1" fmla="*/ 4 h 25"/>
                <a:gd name="T2" fmla="*/ 6 w 23"/>
                <a:gd name="T3" fmla="*/ 57 h 25"/>
                <a:gd name="T4" fmla="*/ 39 w 23"/>
                <a:gd name="T5" fmla="*/ 91 h 25"/>
                <a:gd name="T6" fmla="*/ 45 w 23"/>
                <a:gd name="T7" fmla="*/ 133 h 25"/>
                <a:gd name="T8" fmla="*/ 49 w 23"/>
                <a:gd name="T9" fmla="*/ 168 h 25"/>
                <a:gd name="T10" fmla="*/ 49 w 23"/>
                <a:gd name="T11" fmla="*/ 168 h 25"/>
                <a:gd name="T12" fmla="*/ 62 w 23"/>
                <a:gd name="T13" fmla="*/ 168 h 25"/>
                <a:gd name="T14" fmla="*/ 62 w 23"/>
                <a:gd name="T15" fmla="*/ 168 h 25"/>
                <a:gd name="T16" fmla="*/ 57 w 23"/>
                <a:gd name="T17" fmla="*/ 98 h 25"/>
                <a:gd name="T18" fmla="*/ 53 w 23"/>
                <a:gd name="T19" fmla="*/ 78 h 25"/>
                <a:gd name="T20" fmla="*/ 57 w 23"/>
                <a:gd name="T21" fmla="*/ 57 h 25"/>
                <a:gd name="T22" fmla="*/ 62 w 23"/>
                <a:gd name="T23" fmla="*/ 2 h 25"/>
                <a:gd name="T24" fmla="*/ 49 w 23"/>
                <a:gd name="T25" fmla="*/ 0 h 25"/>
                <a:gd name="T26" fmla="*/ 39 w 23"/>
                <a:gd name="T27" fmla="*/ 0 h 25"/>
                <a:gd name="T28" fmla="*/ 6 w 23"/>
                <a:gd name="T29" fmla="*/ 0 h 25"/>
                <a:gd name="T30" fmla="*/ 0 w 23"/>
                <a:gd name="T31" fmla="*/ 4 h 25"/>
                <a:gd name="T32" fmla="*/ 0 w 23"/>
                <a:gd name="T33" fmla="*/ 4 h 25"/>
                <a:gd name="T34" fmla="*/ 0 w 23"/>
                <a:gd name="T35" fmla="*/ 4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25"/>
                <a:gd name="T56" fmla="*/ 23 w 23"/>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25">
                  <a:moveTo>
                    <a:pt x="0" y="4"/>
                  </a:moveTo>
                  <a:lnTo>
                    <a:pt x="6" y="8"/>
                  </a:lnTo>
                  <a:lnTo>
                    <a:pt x="12" y="14"/>
                  </a:lnTo>
                  <a:lnTo>
                    <a:pt x="15" y="19"/>
                  </a:lnTo>
                  <a:lnTo>
                    <a:pt x="17" y="25"/>
                  </a:lnTo>
                  <a:lnTo>
                    <a:pt x="23" y="25"/>
                  </a:lnTo>
                  <a:lnTo>
                    <a:pt x="21" y="15"/>
                  </a:lnTo>
                  <a:lnTo>
                    <a:pt x="19" y="12"/>
                  </a:lnTo>
                  <a:lnTo>
                    <a:pt x="21" y="8"/>
                  </a:lnTo>
                  <a:lnTo>
                    <a:pt x="23" y="2"/>
                  </a:lnTo>
                  <a:lnTo>
                    <a:pt x="17" y="0"/>
                  </a:lnTo>
                  <a:lnTo>
                    <a:pt x="12" y="0"/>
                  </a:lnTo>
                  <a:lnTo>
                    <a:pt x="6" y="0"/>
                  </a:lnTo>
                  <a:lnTo>
                    <a:pt x="0" y="4"/>
                  </a:lnTo>
                </a:path>
              </a:pathLst>
            </a:custGeom>
            <a:solidFill>
              <a:srgbClr val="FFCC66"/>
            </a:solidFill>
            <a:ln w="0">
              <a:noFill/>
              <a:round/>
              <a:headEnd/>
              <a:tailEnd/>
            </a:ln>
          </p:spPr>
          <p:txBody>
            <a:bodyPr/>
            <a:lstStyle/>
            <a:p>
              <a:endParaRPr lang="it-IT"/>
            </a:p>
          </p:txBody>
        </p:sp>
        <p:sp>
          <p:nvSpPr>
            <p:cNvPr id="16916" name="Freeform 472"/>
            <p:cNvSpPr>
              <a:spLocks noChangeAspect="1"/>
            </p:cNvSpPr>
            <p:nvPr/>
          </p:nvSpPr>
          <p:spPr bwMode="auto">
            <a:xfrm>
              <a:off x="4794" y="2407"/>
              <a:ext cx="7" cy="17"/>
            </a:xfrm>
            <a:custGeom>
              <a:avLst/>
              <a:gdLst>
                <a:gd name="T0" fmla="*/ 264 w 6"/>
                <a:gd name="T1" fmla="*/ 67 h 16"/>
                <a:gd name="T2" fmla="*/ 264 w 6"/>
                <a:gd name="T3" fmla="*/ 6 h 16"/>
                <a:gd name="T4" fmla="*/ 194 w 6"/>
                <a:gd name="T5" fmla="*/ 0 h 16"/>
                <a:gd name="T6" fmla="*/ 2 w 6"/>
                <a:gd name="T7" fmla="*/ 4 h 16"/>
                <a:gd name="T8" fmla="*/ 0 w 6"/>
                <a:gd name="T9" fmla="*/ 47 h 16"/>
                <a:gd name="T10" fmla="*/ 2 w 6"/>
                <a:gd name="T11" fmla="*/ 59 h 16"/>
                <a:gd name="T12" fmla="*/ 264 w 6"/>
                <a:gd name="T13" fmla="*/ 67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6" y="16"/>
                  </a:moveTo>
                  <a:lnTo>
                    <a:pt x="6" y="6"/>
                  </a:lnTo>
                  <a:lnTo>
                    <a:pt x="4" y="0"/>
                  </a:lnTo>
                  <a:lnTo>
                    <a:pt x="2" y="4"/>
                  </a:lnTo>
                  <a:lnTo>
                    <a:pt x="0" y="10"/>
                  </a:lnTo>
                  <a:lnTo>
                    <a:pt x="2" y="14"/>
                  </a:lnTo>
                  <a:lnTo>
                    <a:pt x="6" y="16"/>
                  </a:lnTo>
                  <a:close/>
                </a:path>
              </a:pathLst>
            </a:custGeom>
            <a:solidFill>
              <a:srgbClr val="FFCC66"/>
            </a:solidFill>
            <a:ln w="9525">
              <a:noFill/>
              <a:round/>
              <a:headEnd/>
              <a:tailEnd/>
            </a:ln>
          </p:spPr>
          <p:txBody>
            <a:bodyPr/>
            <a:lstStyle/>
            <a:p>
              <a:endParaRPr lang="it-IT"/>
            </a:p>
          </p:txBody>
        </p:sp>
        <p:sp>
          <p:nvSpPr>
            <p:cNvPr id="16917" name="Freeform 473"/>
            <p:cNvSpPr>
              <a:spLocks noChangeAspect="1"/>
            </p:cNvSpPr>
            <p:nvPr/>
          </p:nvSpPr>
          <p:spPr bwMode="auto">
            <a:xfrm>
              <a:off x="4794" y="2407"/>
              <a:ext cx="7" cy="17"/>
            </a:xfrm>
            <a:custGeom>
              <a:avLst/>
              <a:gdLst>
                <a:gd name="T0" fmla="*/ 264 w 6"/>
                <a:gd name="T1" fmla="*/ 67 h 16"/>
                <a:gd name="T2" fmla="*/ 264 w 6"/>
                <a:gd name="T3" fmla="*/ 6 h 16"/>
                <a:gd name="T4" fmla="*/ 194 w 6"/>
                <a:gd name="T5" fmla="*/ 0 h 16"/>
                <a:gd name="T6" fmla="*/ 2 w 6"/>
                <a:gd name="T7" fmla="*/ 4 h 16"/>
                <a:gd name="T8" fmla="*/ 0 w 6"/>
                <a:gd name="T9" fmla="*/ 47 h 16"/>
                <a:gd name="T10" fmla="*/ 2 w 6"/>
                <a:gd name="T11" fmla="*/ 59 h 16"/>
                <a:gd name="T12" fmla="*/ 264 w 6"/>
                <a:gd name="T13" fmla="*/ 67 h 16"/>
                <a:gd name="T14" fmla="*/ 264 w 6"/>
                <a:gd name="T15" fmla="*/ 67 h 16"/>
                <a:gd name="T16" fmla="*/ 264 w 6"/>
                <a:gd name="T17" fmla="*/ 6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6"/>
                <a:gd name="T29" fmla="*/ 6 w 6"/>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6">
                  <a:moveTo>
                    <a:pt x="6" y="16"/>
                  </a:moveTo>
                  <a:lnTo>
                    <a:pt x="6" y="6"/>
                  </a:lnTo>
                  <a:lnTo>
                    <a:pt x="4" y="0"/>
                  </a:lnTo>
                  <a:lnTo>
                    <a:pt x="2" y="4"/>
                  </a:lnTo>
                  <a:lnTo>
                    <a:pt x="0" y="10"/>
                  </a:lnTo>
                  <a:lnTo>
                    <a:pt x="2" y="14"/>
                  </a:lnTo>
                  <a:lnTo>
                    <a:pt x="6" y="16"/>
                  </a:lnTo>
                  <a:close/>
                </a:path>
              </a:pathLst>
            </a:custGeom>
            <a:solidFill>
              <a:srgbClr val="FFCC66"/>
            </a:solidFill>
            <a:ln w="0">
              <a:noFill/>
              <a:round/>
              <a:headEnd/>
              <a:tailEnd/>
            </a:ln>
          </p:spPr>
          <p:txBody>
            <a:bodyPr/>
            <a:lstStyle/>
            <a:p>
              <a:endParaRPr lang="it-IT"/>
            </a:p>
          </p:txBody>
        </p:sp>
        <p:sp>
          <p:nvSpPr>
            <p:cNvPr id="16918" name="Freeform 474"/>
            <p:cNvSpPr>
              <a:spLocks noChangeAspect="1"/>
            </p:cNvSpPr>
            <p:nvPr/>
          </p:nvSpPr>
          <p:spPr bwMode="auto">
            <a:xfrm>
              <a:off x="4774" y="2407"/>
              <a:ext cx="14" cy="13"/>
            </a:xfrm>
            <a:custGeom>
              <a:avLst/>
              <a:gdLst>
                <a:gd name="T0" fmla="*/ 6 w 13"/>
                <a:gd name="T1" fmla="*/ 0 h 12"/>
                <a:gd name="T2" fmla="*/ 0 w 13"/>
                <a:gd name="T3" fmla="*/ 72 h 12"/>
                <a:gd name="T4" fmla="*/ 4 w 13"/>
                <a:gd name="T5" fmla="*/ 85 h 12"/>
                <a:gd name="T6" fmla="*/ 54 w 13"/>
                <a:gd name="T7" fmla="*/ 72 h 12"/>
                <a:gd name="T8" fmla="*/ 67 w 13"/>
                <a:gd name="T9" fmla="*/ 61 h 12"/>
                <a:gd name="T10" fmla="*/ 78 w 13"/>
                <a:gd name="T11" fmla="*/ 52 h 12"/>
                <a:gd name="T12" fmla="*/ 78 w 13"/>
                <a:gd name="T13" fmla="*/ 0 h 12"/>
                <a:gd name="T14" fmla="*/ 67 w 13"/>
                <a:gd name="T15" fmla="*/ 0 h 12"/>
                <a:gd name="T16" fmla="*/ 6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6" y="0"/>
                  </a:moveTo>
                  <a:lnTo>
                    <a:pt x="0" y="10"/>
                  </a:lnTo>
                  <a:lnTo>
                    <a:pt x="4" y="12"/>
                  </a:lnTo>
                  <a:lnTo>
                    <a:pt x="8" y="10"/>
                  </a:lnTo>
                  <a:lnTo>
                    <a:pt x="11" y="8"/>
                  </a:lnTo>
                  <a:lnTo>
                    <a:pt x="13" y="6"/>
                  </a:lnTo>
                  <a:lnTo>
                    <a:pt x="13" y="0"/>
                  </a:lnTo>
                  <a:lnTo>
                    <a:pt x="11" y="0"/>
                  </a:lnTo>
                  <a:lnTo>
                    <a:pt x="6" y="0"/>
                  </a:lnTo>
                  <a:close/>
                </a:path>
              </a:pathLst>
            </a:custGeom>
            <a:solidFill>
              <a:srgbClr val="FFCC66"/>
            </a:solidFill>
            <a:ln w="9525">
              <a:noFill/>
              <a:round/>
              <a:headEnd/>
              <a:tailEnd/>
            </a:ln>
          </p:spPr>
          <p:txBody>
            <a:bodyPr/>
            <a:lstStyle/>
            <a:p>
              <a:endParaRPr lang="it-IT"/>
            </a:p>
          </p:txBody>
        </p:sp>
        <p:sp>
          <p:nvSpPr>
            <p:cNvPr id="16919" name="Freeform 475"/>
            <p:cNvSpPr>
              <a:spLocks noChangeAspect="1"/>
            </p:cNvSpPr>
            <p:nvPr/>
          </p:nvSpPr>
          <p:spPr bwMode="auto">
            <a:xfrm>
              <a:off x="4774" y="2407"/>
              <a:ext cx="14" cy="13"/>
            </a:xfrm>
            <a:custGeom>
              <a:avLst/>
              <a:gdLst>
                <a:gd name="T0" fmla="*/ 6 w 13"/>
                <a:gd name="T1" fmla="*/ 0 h 12"/>
                <a:gd name="T2" fmla="*/ 0 w 13"/>
                <a:gd name="T3" fmla="*/ 72 h 12"/>
                <a:gd name="T4" fmla="*/ 0 w 13"/>
                <a:gd name="T5" fmla="*/ 72 h 12"/>
                <a:gd name="T6" fmla="*/ 4 w 13"/>
                <a:gd name="T7" fmla="*/ 85 h 12"/>
                <a:gd name="T8" fmla="*/ 54 w 13"/>
                <a:gd name="T9" fmla="*/ 72 h 12"/>
                <a:gd name="T10" fmla="*/ 67 w 13"/>
                <a:gd name="T11" fmla="*/ 61 h 12"/>
                <a:gd name="T12" fmla="*/ 78 w 13"/>
                <a:gd name="T13" fmla="*/ 52 h 12"/>
                <a:gd name="T14" fmla="*/ 78 w 13"/>
                <a:gd name="T15" fmla="*/ 52 h 12"/>
                <a:gd name="T16" fmla="*/ 78 w 13"/>
                <a:gd name="T17" fmla="*/ 0 h 12"/>
                <a:gd name="T18" fmla="*/ 78 w 13"/>
                <a:gd name="T19" fmla="*/ 0 h 12"/>
                <a:gd name="T20" fmla="*/ 67 w 13"/>
                <a:gd name="T21" fmla="*/ 0 h 12"/>
                <a:gd name="T22" fmla="*/ 6 w 13"/>
                <a:gd name="T23" fmla="*/ 0 h 12"/>
                <a:gd name="T24" fmla="*/ 6 w 13"/>
                <a:gd name="T25" fmla="*/ 0 h 12"/>
                <a:gd name="T26" fmla="*/ 6 w 13"/>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2"/>
                <a:gd name="T44" fmla="*/ 13 w 13"/>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2">
                  <a:moveTo>
                    <a:pt x="6" y="0"/>
                  </a:moveTo>
                  <a:lnTo>
                    <a:pt x="0" y="10"/>
                  </a:lnTo>
                  <a:lnTo>
                    <a:pt x="4" y="12"/>
                  </a:lnTo>
                  <a:lnTo>
                    <a:pt x="8" y="10"/>
                  </a:lnTo>
                  <a:lnTo>
                    <a:pt x="11" y="8"/>
                  </a:lnTo>
                  <a:lnTo>
                    <a:pt x="13" y="6"/>
                  </a:lnTo>
                  <a:lnTo>
                    <a:pt x="13" y="0"/>
                  </a:lnTo>
                  <a:lnTo>
                    <a:pt x="11" y="0"/>
                  </a:lnTo>
                  <a:lnTo>
                    <a:pt x="6" y="0"/>
                  </a:lnTo>
                  <a:close/>
                </a:path>
              </a:pathLst>
            </a:custGeom>
            <a:solidFill>
              <a:srgbClr val="FFCC66"/>
            </a:solidFill>
            <a:ln w="0">
              <a:noFill/>
              <a:round/>
              <a:headEnd/>
              <a:tailEnd/>
            </a:ln>
          </p:spPr>
          <p:txBody>
            <a:bodyPr/>
            <a:lstStyle/>
            <a:p>
              <a:endParaRPr lang="it-IT"/>
            </a:p>
          </p:txBody>
        </p:sp>
        <p:sp>
          <p:nvSpPr>
            <p:cNvPr id="16920" name="Freeform 476"/>
            <p:cNvSpPr>
              <a:spLocks noChangeAspect="1"/>
            </p:cNvSpPr>
            <p:nvPr/>
          </p:nvSpPr>
          <p:spPr bwMode="auto">
            <a:xfrm>
              <a:off x="4817" y="2483"/>
              <a:ext cx="17" cy="13"/>
            </a:xfrm>
            <a:custGeom>
              <a:avLst/>
              <a:gdLst>
                <a:gd name="T0" fmla="*/ 0 w 16"/>
                <a:gd name="T1" fmla="*/ 0 h 12"/>
                <a:gd name="T2" fmla="*/ 4 w 16"/>
                <a:gd name="T3" fmla="*/ 52 h 12"/>
                <a:gd name="T4" fmla="*/ 41 w 16"/>
                <a:gd name="T5" fmla="*/ 72 h 12"/>
                <a:gd name="T6" fmla="*/ 53 w 16"/>
                <a:gd name="T7" fmla="*/ 85 h 12"/>
                <a:gd name="T8" fmla="*/ 67 w 16"/>
                <a:gd name="T9" fmla="*/ 85 h 12"/>
                <a:gd name="T10" fmla="*/ 47 w 16"/>
                <a:gd name="T11" fmla="*/ 52 h 12"/>
                <a:gd name="T12" fmla="*/ 4 w 16"/>
                <a:gd name="T13" fmla="*/ 2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4" y="6"/>
                  </a:lnTo>
                  <a:lnTo>
                    <a:pt x="8" y="10"/>
                  </a:lnTo>
                  <a:lnTo>
                    <a:pt x="12" y="12"/>
                  </a:lnTo>
                  <a:lnTo>
                    <a:pt x="16" y="12"/>
                  </a:lnTo>
                  <a:lnTo>
                    <a:pt x="10" y="6"/>
                  </a:lnTo>
                  <a:lnTo>
                    <a:pt x="4" y="2"/>
                  </a:lnTo>
                </a:path>
              </a:pathLst>
            </a:custGeom>
            <a:solidFill>
              <a:srgbClr val="FFCC66"/>
            </a:solidFill>
            <a:ln w="0">
              <a:noFill/>
              <a:round/>
              <a:headEnd/>
              <a:tailEnd/>
            </a:ln>
          </p:spPr>
          <p:txBody>
            <a:bodyPr/>
            <a:lstStyle/>
            <a:p>
              <a:endParaRPr lang="it-IT"/>
            </a:p>
          </p:txBody>
        </p:sp>
        <p:sp>
          <p:nvSpPr>
            <p:cNvPr id="16921" name="Freeform 477"/>
            <p:cNvSpPr>
              <a:spLocks noChangeAspect="1"/>
            </p:cNvSpPr>
            <p:nvPr/>
          </p:nvSpPr>
          <p:spPr bwMode="auto">
            <a:xfrm>
              <a:off x="4807" y="2430"/>
              <a:ext cx="10" cy="6"/>
            </a:xfrm>
            <a:custGeom>
              <a:avLst/>
              <a:gdLst>
                <a:gd name="T0" fmla="*/ 0 w 9"/>
                <a:gd name="T1" fmla="*/ 0 h 6"/>
                <a:gd name="T2" fmla="*/ 120 w 9"/>
                <a:gd name="T3" fmla="*/ 6 h 6"/>
                <a:gd name="T4" fmla="*/ 97 w 9"/>
                <a:gd name="T5" fmla="*/ 6 h 6"/>
                <a:gd name="T6" fmla="*/ 97 w 9"/>
                <a:gd name="T7" fmla="*/ 0 h 6"/>
                <a:gd name="T8" fmla="*/ 3 w 9"/>
                <a:gd name="T9" fmla="*/ 0 h 6"/>
                <a:gd name="T10" fmla="*/ 0 w 9"/>
                <a:gd name="T11" fmla="*/ 0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0"/>
                  </a:moveTo>
                  <a:lnTo>
                    <a:pt x="9" y="6"/>
                  </a:lnTo>
                  <a:lnTo>
                    <a:pt x="7" y="6"/>
                  </a:lnTo>
                  <a:lnTo>
                    <a:pt x="7" y="0"/>
                  </a:lnTo>
                  <a:lnTo>
                    <a:pt x="3" y="0"/>
                  </a:lnTo>
                  <a:lnTo>
                    <a:pt x="0" y="0"/>
                  </a:lnTo>
                  <a:close/>
                </a:path>
              </a:pathLst>
            </a:custGeom>
            <a:solidFill>
              <a:srgbClr val="FFCC66"/>
            </a:solidFill>
            <a:ln w="9525">
              <a:noFill/>
              <a:round/>
              <a:headEnd/>
              <a:tailEnd/>
            </a:ln>
          </p:spPr>
          <p:txBody>
            <a:bodyPr/>
            <a:lstStyle/>
            <a:p>
              <a:endParaRPr lang="it-IT"/>
            </a:p>
          </p:txBody>
        </p:sp>
        <p:sp>
          <p:nvSpPr>
            <p:cNvPr id="16922" name="Freeform 478"/>
            <p:cNvSpPr>
              <a:spLocks noChangeAspect="1"/>
            </p:cNvSpPr>
            <p:nvPr/>
          </p:nvSpPr>
          <p:spPr bwMode="auto">
            <a:xfrm>
              <a:off x="4807" y="2430"/>
              <a:ext cx="10" cy="6"/>
            </a:xfrm>
            <a:custGeom>
              <a:avLst/>
              <a:gdLst>
                <a:gd name="T0" fmla="*/ 0 w 9"/>
                <a:gd name="T1" fmla="*/ 0 h 6"/>
                <a:gd name="T2" fmla="*/ 120 w 9"/>
                <a:gd name="T3" fmla="*/ 6 h 6"/>
                <a:gd name="T4" fmla="*/ 97 w 9"/>
                <a:gd name="T5" fmla="*/ 6 h 6"/>
                <a:gd name="T6" fmla="*/ 97 w 9"/>
                <a:gd name="T7" fmla="*/ 0 h 6"/>
                <a:gd name="T8" fmla="*/ 97 w 9"/>
                <a:gd name="T9" fmla="*/ 0 h 6"/>
                <a:gd name="T10" fmla="*/ 3 w 9"/>
                <a:gd name="T11" fmla="*/ 0 h 6"/>
                <a:gd name="T12" fmla="*/ 0 w 9"/>
                <a:gd name="T13" fmla="*/ 0 h 6"/>
                <a:gd name="T14" fmla="*/ 0 w 9"/>
                <a:gd name="T15" fmla="*/ 0 h 6"/>
                <a:gd name="T16" fmla="*/ 0 w 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6"/>
                <a:gd name="T29" fmla="*/ 9 w 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6">
                  <a:moveTo>
                    <a:pt x="0" y="0"/>
                  </a:moveTo>
                  <a:lnTo>
                    <a:pt x="9" y="6"/>
                  </a:lnTo>
                  <a:lnTo>
                    <a:pt x="7" y="6"/>
                  </a:lnTo>
                  <a:lnTo>
                    <a:pt x="7" y="0"/>
                  </a:lnTo>
                  <a:lnTo>
                    <a:pt x="3" y="0"/>
                  </a:lnTo>
                  <a:lnTo>
                    <a:pt x="0" y="0"/>
                  </a:lnTo>
                </a:path>
              </a:pathLst>
            </a:custGeom>
            <a:solidFill>
              <a:srgbClr val="FFCC66"/>
            </a:solidFill>
            <a:ln w="0">
              <a:noFill/>
              <a:round/>
              <a:headEnd/>
              <a:tailEnd/>
            </a:ln>
          </p:spPr>
          <p:txBody>
            <a:bodyPr/>
            <a:lstStyle/>
            <a:p>
              <a:endParaRPr lang="it-IT"/>
            </a:p>
          </p:txBody>
        </p:sp>
        <p:sp>
          <p:nvSpPr>
            <p:cNvPr id="16923" name="Freeform 479"/>
            <p:cNvSpPr>
              <a:spLocks noChangeAspect="1"/>
            </p:cNvSpPr>
            <p:nvPr/>
          </p:nvSpPr>
          <p:spPr bwMode="auto">
            <a:xfrm>
              <a:off x="4776" y="2557"/>
              <a:ext cx="20" cy="8"/>
            </a:xfrm>
            <a:custGeom>
              <a:avLst/>
              <a:gdLst>
                <a:gd name="T0" fmla="*/ 58 w 19"/>
                <a:gd name="T1" fmla="*/ 8 h 8"/>
                <a:gd name="T2" fmla="*/ 58 w 19"/>
                <a:gd name="T3" fmla="*/ 4 h 8"/>
                <a:gd name="T4" fmla="*/ 64 w 19"/>
                <a:gd name="T5" fmla="*/ 0 h 8"/>
                <a:gd name="T6" fmla="*/ 7 w 19"/>
                <a:gd name="T7" fmla="*/ 0 h 8"/>
                <a:gd name="T8" fmla="*/ 0 w 19"/>
                <a:gd name="T9" fmla="*/ 2 h 8"/>
                <a:gd name="T10" fmla="*/ 7 w 19"/>
                <a:gd name="T11" fmla="*/ 6 h 8"/>
                <a:gd name="T12" fmla="*/ 58 w 19"/>
                <a:gd name="T13" fmla="*/ 8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7" y="8"/>
                  </a:moveTo>
                  <a:lnTo>
                    <a:pt x="17" y="4"/>
                  </a:lnTo>
                  <a:lnTo>
                    <a:pt x="19" y="0"/>
                  </a:lnTo>
                  <a:lnTo>
                    <a:pt x="7" y="0"/>
                  </a:lnTo>
                  <a:lnTo>
                    <a:pt x="0" y="2"/>
                  </a:lnTo>
                  <a:lnTo>
                    <a:pt x="7" y="6"/>
                  </a:lnTo>
                  <a:lnTo>
                    <a:pt x="17" y="8"/>
                  </a:lnTo>
                  <a:close/>
                </a:path>
              </a:pathLst>
            </a:custGeom>
            <a:solidFill>
              <a:srgbClr val="FFCC66"/>
            </a:solidFill>
            <a:ln w="9525">
              <a:noFill/>
              <a:round/>
              <a:headEnd/>
              <a:tailEnd/>
            </a:ln>
          </p:spPr>
          <p:txBody>
            <a:bodyPr/>
            <a:lstStyle/>
            <a:p>
              <a:endParaRPr lang="it-IT"/>
            </a:p>
          </p:txBody>
        </p:sp>
        <p:sp>
          <p:nvSpPr>
            <p:cNvPr id="16924" name="Freeform 480"/>
            <p:cNvSpPr>
              <a:spLocks noChangeAspect="1"/>
            </p:cNvSpPr>
            <p:nvPr/>
          </p:nvSpPr>
          <p:spPr bwMode="auto">
            <a:xfrm>
              <a:off x="4776" y="2557"/>
              <a:ext cx="20" cy="8"/>
            </a:xfrm>
            <a:custGeom>
              <a:avLst/>
              <a:gdLst>
                <a:gd name="T0" fmla="*/ 58 w 19"/>
                <a:gd name="T1" fmla="*/ 8 h 8"/>
                <a:gd name="T2" fmla="*/ 58 w 19"/>
                <a:gd name="T3" fmla="*/ 4 h 8"/>
                <a:gd name="T4" fmla="*/ 64 w 19"/>
                <a:gd name="T5" fmla="*/ 0 h 8"/>
                <a:gd name="T6" fmla="*/ 7 w 19"/>
                <a:gd name="T7" fmla="*/ 0 h 8"/>
                <a:gd name="T8" fmla="*/ 0 w 19"/>
                <a:gd name="T9" fmla="*/ 2 h 8"/>
                <a:gd name="T10" fmla="*/ 7 w 19"/>
                <a:gd name="T11" fmla="*/ 6 h 8"/>
                <a:gd name="T12" fmla="*/ 58 w 19"/>
                <a:gd name="T13" fmla="*/ 8 h 8"/>
                <a:gd name="T14" fmla="*/ 58 w 19"/>
                <a:gd name="T15" fmla="*/ 8 h 8"/>
                <a:gd name="T16" fmla="*/ 58 w 19"/>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8"/>
                <a:gd name="T29" fmla="*/ 19 w 19"/>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8">
                  <a:moveTo>
                    <a:pt x="17" y="8"/>
                  </a:moveTo>
                  <a:lnTo>
                    <a:pt x="17" y="4"/>
                  </a:lnTo>
                  <a:lnTo>
                    <a:pt x="19" y="0"/>
                  </a:lnTo>
                  <a:lnTo>
                    <a:pt x="7" y="0"/>
                  </a:lnTo>
                  <a:lnTo>
                    <a:pt x="0" y="2"/>
                  </a:lnTo>
                  <a:lnTo>
                    <a:pt x="7" y="6"/>
                  </a:lnTo>
                  <a:lnTo>
                    <a:pt x="17" y="8"/>
                  </a:lnTo>
                </a:path>
              </a:pathLst>
            </a:custGeom>
            <a:solidFill>
              <a:srgbClr val="FFCC66"/>
            </a:solidFill>
            <a:ln w="0">
              <a:noFill/>
              <a:round/>
              <a:headEnd/>
              <a:tailEnd/>
            </a:ln>
          </p:spPr>
          <p:txBody>
            <a:bodyPr/>
            <a:lstStyle/>
            <a:p>
              <a:endParaRPr lang="it-IT"/>
            </a:p>
          </p:txBody>
        </p:sp>
        <p:sp>
          <p:nvSpPr>
            <p:cNvPr id="16925" name="Freeform 481"/>
            <p:cNvSpPr>
              <a:spLocks noChangeAspect="1"/>
            </p:cNvSpPr>
            <p:nvPr/>
          </p:nvSpPr>
          <p:spPr bwMode="auto">
            <a:xfrm>
              <a:off x="4754" y="2590"/>
              <a:ext cx="9" cy="8"/>
            </a:xfrm>
            <a:custGeom>
              <a:avLst/>
              <a:gdLst>
                <a:gd name="T0" fmla="*/ 0 w 9"/>
                <a:gd name="T1" fmla="*/ 0 h 8"/>
                <a:gd name="T2" fmla="*/ 5 w 9"/>
                <a:gd name="T3" fmla="*/ 8 h 8"/>
                <a:gd name="T4" fmla="*/ 9 w 9"/>
                <a:gd name="T5" fmla="*/ 2 h 8"/>
                <a:gd name="T6" fmla="*/ 0 60000 65536"/>
                <a:gd name="T7" fmla="*/ 0 60000 65536"/>
                <a:gd name="T8" fmla="*/ 0 60000 65536"/>
                <a:gd name="T9" fmla="*/ 0 w 9"/>
                <a:gd name="T10" fmla="*/ 0 h 8"/>
                <a:gd name="T11" fmla="*/ 9 w 9"/>
                <a:gd name="T12" fmla="*/ 8 h 8"/>
              </a:gdLst>
              <a:ahLst/>
              <a:cxnLst>
                <a:cxn ang="T6">
                  <a:pos x="T0" y="T1"/>
                </a:cxn>
                <a:cxn ang="T7">
                  <a:pos x="T2" y="T3"/>
                </a:cxn>
                <a:cxn ang="T8">
                  <a:pos x="T4" y="T5"/>
                </a:cxn>
              </a:cxnLst>
              <a:rect l="T9" t="T10" r="T11" b="T12"/>
              <a:pathLst>
                <a:path w="9" h="8">
                  <a:moveTo>
                    <a:pt x="0" y="0"/>
                  </a:moveTo>
                  <a:lnTo>
                    <a:pt x="5" y="8"/>
                  </a:lnTo>
                  <a:lnTo>
                    <a:pt x="9" y="2"/>
                  </a:lnTo>
                </a:path>
              </a:pathLst>
            </a:custGeom>
            <a:solidFill>
              <a:srgbClr val="FFCC66"/>
            </a:solidFill>
            <a:ln w="0">
              <a:noFill/>
              <a:round/>
              <a:headEnd/>
              <a:tailEnd/>
            </a:ln>
          </p:spPr>
          <p:txBody>
            <a:bodyPr/>
            <a:lstStyle/>
            <a:p>
              <a:endParaRPr lang="it-IT"/>
            </a:p>
          </p:txBody>
        </p:sp>
        <p:sp>
          <p:nvSpPr>
            <p:cNvPr id="16926" name="Freeform 483"/>
            <p:cNvSpPr>
              <a:spLocks noChangeAspect="1"/>
            </p:cNvSpPr>
            <p:nvPr/>
          </p:nvSpPr>
          <p:spPr bwMode="auto">
            <a:xfrm>
              <a:off x="4765" y="2581"/>
              <a:ext cx="9" cy="4"/>
            </a:xfrm>
            <a:custGeom>
              <a:avLst/>
              <a:gdLst>
                <a:gd name="T0" fmla="*/ 0 w 8"/>
                <a:gd name="T1" fmla="*/ 4 h 4"/>
                <a:gd name="T2" fmla="*/ 88 w 8"/>
                <a:gd name="T3" fmla="*/ 2 h 4"/>
                <a:gd name="T4" fmla="*/ 141 w 8"/>
                <a:gd name="T5" fmla="*/ 0 h 4"/>
                <a:gd name="T6" fmla="*/ 88 w 8"/>
                <a:gd name="T7" fmla="*/ 0 h 4"/>
                <a:gd name="T8" fmla="*/ 88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4"/>
                  </a:moveTo>
                  <a:lnTo>
                    <a:pt x="4" y="2"/>
                  </a:lnTo>
                  <a:lnTo>
                    <a:pt x="8" y="0"/>
                  </a:lnTo>
                  <a:lnTo>
                    <a:pt x="4" y="0"/>
                  </a:lnTo>
                </a:path>
              </a:pathLst>
            </a:custGeom>
            <a:solidFill>
              <a:srgbClr val="FFCC66"/>
            </a:solidFill>
            <a:ln w="0">
              <a:noFill/>
              <a:round/>
              <a:headEnd/>
              <a:tailEnd/>
            </a:ln>
          </p:spPr>
          <p:txBody>
            <a:bodyPr/>
            <a:lstStyle/>
            <a:p>
              <a:endParaRPr lang="it-IT"/>
            </a:p>
          </p:txBody>
        </p:sp>
        <p:sp>
          <p:nvSpPr>
            <p:cNvPr id="16927" name="Freeform 484"/>
            <p:cNvSpPr>
              <a:spLocks noChangeAspect="1"/>
            </p:cNvSpPr>
            <p:nvPr/>
          </p:nvSpPr>
          <p:spPr bwMode="auto">
            <a:xfrm>
              <a:off x="4765" y="2569"/>
              <a:ext cx="11" cy="9"/>
            </a:xfrm>
            <a:custGeom>
              <a:avLst/>
              <a:gdLst>
                <a:gd name="T0" fmla="*/ 84 w 10"/>
                <a:gd name="T1" fmla="*/ 141 h 8"/>
                <a:gd name="T2" fmla="*/ 101 w 10"/>
                <a:gd name="T3" fmla="*/ 2 h 8"/>
                <a:gd name="T4" fmla="*/ 4 w 10"/>
                <a:gd name="T5" fmla="*/ 2 h 8"/>
                <a:gd name="T6" fmla="*/ 0 w 10"/>
                <a:gd name="T7" fmla="*/ 0 h 8"/>
                <a:gd name="T8" fmla="*/ 84 w 10"/>
                <a:gd name="T9" fmla="*/ 141 h 8"/>
                <a:gd name="T10" fmla="*/ 0 60000 65536"/>
                <a:gd name="T11" fmla="*/ 0 60000 65536"/>
                <a:gd name="T12" fmla="*/ 0 60000 65536"/>
                <a:gd name="T13" fmla="*/ 0 60000 65536"/>
                <a:gd name="T14" fmla="*/ 0 60000 65536"/>
                <a:gd name="T15" fmla="*/ 0 w 10"/>
                <a:gd name="T16" fmla="*/ 0 h 8"/>
                <a:gd name="T17" fmla="*/ 10 w 10"/>
                <a:gd name="T18" fmla="*/ 8 h 8"/>
              </a:gdLst>
              <a:ahLst/>
              <a:cxnLst>
                <a:cxn ang="T10">
                  <a:pos x="T0" y="T1"/>
                </a:cxn>
                <a:cxn ang="T11">
                  <a:pos x="T2" y="T3"/>
                </a:cxn>
                <a:cxn ang="T12">
                  <a:pos x="T4" y="T5"/>
                </a:cxn>
                <a:cxn ang="T13">
                  <a:pos x="T6" y="T7"/>
                </a:cxn>
                <a:cxn ang="T14">
                  <a:pos x="T8" y="T9"/>
                </a:cxn>
              </a:cxnLst>
              <a:rect l="T15" t="T16" r="T17" b="T18"/>
              <a:pathLst>
                <a:path w="10" h="8">
                  <a:moveTo>
                    <a:pt x="8" y="8"/>
                  </a:moveTo>
                  <a:lnTo>
                    <a:pt x="10" y="2"/>
                  </a:lnTo>
                  <a:lnTo>
                    <a:pt x="4" y="2"/>
                  </a:lnTo>
                  <a:lnTo>
                    <a:pt x="0" y="0"/>
                  </a:lnTo>
                  <a:lnTo>
                    <a:pt x="8" y="8"/>
                  </a:lnTo>
                  <a:close/>
                </a:path>
              </a:pathLst>
            </a:custGeom>
            <a:solidFill>
              <a:srgbClr val="FFCC66"/>
            </a:solidFill>
            <a:ln w="9525">
              <a:noFill/>
              <a:round/>
              <a:headEnd/>
              <a:tailEnd/>
            </a:ln>
          </p:spPr>
          <p:txBody>
            <a:bodyPr/>
            <a:lstStyle/>
            <a:p>
              <a:endParaRPr lang="it-IT"/>
            </a:p>
          </p:txBody>
        </p:sp>
        <p:sp>
          <p:nvSpPr>
            <p:cNvPr id="16928" name="Freeform 485"/>
            <p:cNvSpPr>
              <a:spLocks noChangeAspect="1"/>
            </p:cNvSpPr>
            <p:nvPr/>
          </p:nvSpPr>
          <p:spPr bwMode="auto">
            <a:xfrm>
              <a:off x="4765" y="2569"/>
              <a:ext cx="11" cy="9"/>
            </a:xfrm>
            <a:custGeom>
              <a:avLst/>
              <a:gdLst>
                <a:gd name="T0" fmla="*/ 84 w 10"/>
                <a:gd name="T1" fmla="*/ 141 h 8"/>
                <a:gd name="T2" fmla="*/ 101 w 10"/>
                <a:gd name="T3" fmla="*/ 2 h 8"/>
                <a:gd name="T4" fmla="*/ 101 w 10"/>
                <a:gd name="T5" fmla="*/ 2 h 8"/>
                <a:gd name="T6" fmla="*/ 4 w 10"/>
                <a:gd name="T7" fmla="*/ 2 h 8"/>
                <a:gd name="T8" fmla="*/ 0 w 10"/>
                <a:gd name="T9" fmla="*/ 0 h 8"/>
                <a:gd name="T10" fmla="*/ 0 w 10"/>
                <a:gd name="T11" fmla="*/ 0 h 8"/>
                <a:gd name="T12" fmla="*/ 84 w 10"/>
                <a:gd name="T13" fmla="*/ 141 h 8"/>
                <a:gd name="T14" fmla="*/ 84 w 10"/>
                <a:gd name="T15" fmla="*/ 141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8" y="8"/>
                  </a:moveTo>
                  <a:lnTo>
                    <a:pt x="10" y="2"/>
                  </a:lnTo>
                  <a:lnTo>
                    <a:pt x="4" y="2"/>
                  </a:lnTo>
                  <a:lnTo>
                    <a:pt x="0" y="0"/>
                  </a:lnTo>
                  <a:lnTo>
                    <a:pt x="8" y="8"/>
                  </a:lnTo>
                </a:path>
              </a:pathLst>
            </a:custGeom>
            <a:solidFill>
              <a:srgbClr val="FFCC66"/>
            </a:solidFill>
            <a:ln w="0">
              <a:noFill/>
              <a:round/>
              <a:headEnd/>
              <a:tailEnd/>
            </a:ln>
          </p:spPr>
          <p:txBody>
            <a:bodyPr/>
            <a:lstStyle/>
            <a:p>
              <a:endParaRPr lang="it-IT"/>
            </a:p>
          </p:txBody>
        </p:sp>
        <p:sp>
          <p:nvSpPr>
            <p:cNvPr id="16929" name="Freeform 486"/>
            <p:cNvSpPr>
              <a:spLocks noChangeAspect="1"/>
            </p:cNvSpPr>
            <p:nvPr/>
          </p:nvSpPr>
          <p:spPr bwMode="auto">
            <a:xfrm>
              <a:off x="4812" y="2491"/>
              <a:ext cx="9" cy="7"/>
            </a:xfrm>
            <a:custGeom>
              <a:avLst/>
              <a:gdLst>
                <a:gd name="T0" fmla="*/ 0 w 8"/>
                <a:gd name="T1" fmla="*/ 0 h 6"/>
                <a:gd name="T2" fmla="*/ 141 w 8"/>
                <a:gd name="T3" fmla="*/ 264 h 6"/>
                <a:gd name="T4" fmla="*/ 88 w 8"/>
                <a:gd name="T5" fmla="*/ 2 h 6"/>
                <a:gd name="T6" fmla="*/ 2 w 8"/>
                <a:gd name="T7" fmla="*/ 2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0"/>
                  </a:moveTo>
                  <a:lnTo>
                    <a:pt x="8" y="6"/>
                  </a:lnTo>
                  <a:lnTo>
                    <a:pt x="4" y="2"/>
                  </a:lnTo>
                  <a:lnTo>
                    <a:pt x="2" y="2"/>
                  </a:lnTo>
                </a:path>
              </a:pathLst>
            </a:custGeom>
            <a:solidFill>
              <a:srgbClr val="FFCC66"/>
            </a:solidFill>
            <a:ln w="0">
              <a:noFill/>
              <a:round/>
              <a:headEnd/>
              <a:tailEnd/>
            </a:ln>
          </p:spPr>
          <p:txBody>
            <a:bodyPr/>
            <a:lstStyle/>
            <a:p>
              <a:endParaRPr lang="it-IT"/>
            </a:p>
          </p:txBody>
        </p:sp>
        <p:sp>
          <p:nvSpPr>
            <p:cNvPr id="16930" name="Freeform 771"/>
            <p:cNvSpPr>
              <a:spLocks noChangeAspect="1"/>
            </p:cNvSpPr>
            <p:nvPr/>
          </p:nvSpPr>
          <p:spPr bwMode="auto">
            <a:xfrm>
              <a:off x="4700" y="2467"/>
              <a:ext cx="41" cy="58"/>
            </a:xfrm>
            <a:custGeom>
              <a:avLst/>
              <a:gdLst>
                <a:gd name="T0" fmla="*/ 241 w 38"/>
                <a:gd name="T1" fmla="*/ 0 h 54"/>
                <a:gd name="T2" fmla="*/ 241 w 38"/>
                <a:gd name="T3" fmla="*/ 2 h 54"/>
                <a:gd name="T4" fmla="*/ 252 w 38"/>
                <a:gd name="T5" fmla="*/ 6 h 54"/>
                <a:gd name="T6" fmla="*/ 217 w 38"/>
                <a:gd name="T7" fmla="*/ 96 h 54"/>
                <a:gd name="T8" fmla="*/ 153 w 38"/>
                <a:gd name="T9" fmla="*/ 197 h 54"/>
                <a:gd name="T10" fmla="*/ 71 w 38"/>
                <a:gd name="T11" fmla="*/ 278 h 54"/>
                <a:gd name="T12" fmla="*/ 0 w 38"/>
                <a:gd name="T13" fmla="*/ 325 h 54"/>
                <a:gd name="T14" fmla="*/ 0 w 38"/>
                <a:gd name="T15" fmla="*/ 286 h 54"/>
                <a:gd name="T16" fmla="*/ 0 w 38"/>
                <a:gd name="T17" fmla="*/ 248 h 54"/>
                <a:gd name="T18" fmla="*/ 6 w 38"/>
                <a:gd name="T19" fmla="*/ 228 h 54"/>
                <a:gd name="T20" fmla="*/ 71 w 38"/>
                <a:gd name="T21" fmla="*/ 212 h 54"/>
                <a:gd name="T22" fmla="*/ 113 w 38"/>
                <a:gd name="T23" fmla="*/ 147 h 54"/>
                <a:gd name="T24" fmla="*/ 142 w 38"/>
                <a:gd name="T25" fmla="*/ 83 h 54"/>
                <a:gd name="T26" fmla="*/ 165 w 38"/>
                <a:gd name="T27" fmla="*/ 58 h 54"/>
                <a:gd name="T28" fmla="*/ 178 w 38"/>
                <a:gd name="T29" fmla="*/ 6 h 54"/>
                <a:gd name="T30" fmla="*/ 207 w 38"/>
                <a:gd name="T31" fmla="*/ 2 h 54"/>
                <a:gd name="T32" fmla="*/ 241 w 38"/>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4"/>
                <a:gd name="T53" fmla="*/ 38 w 38"/>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4">
                  <a:moveTo>
                    <a:pt x="36" y="0"/>
                  </a:moveTo>
                  <a:lnTo>
                    <a:pt x="36" y="2"/>
                  </a:lnTo>
                  <a:lnTo>
                    <a:pt x="38" y="6"/>
                  </a:lnTo>
                  <a:lnTo>
                    <a:pt x="32" y="17"/>
                  </a:lnTo>
                  <a:lnTo>
                    <a:pt x="23" y="33"/>
                  </a:lnTo>
                  <a:lnTo>
                    <a:pt x="11" y="46"/>
                  </a:lnTo>
                  <a:lnTo>
                    <a:pt x="0" y="54"/>
                  </a:lnTo>
                  <a:lnTo>
                    <a:pt x="0" y="48"/>
                  </a:lnTo>
                  <a:lnTo>
                    <a:pt x="0" y="42"/>
                  </a:lnTo>
                  <a:lnTo>
                    <a:pt x="6" y="38"/>
                  </a:lnTo>
                  <a:lnTo>
                    <a:pt x="11" y="35"/>
                  </a:lnTo>
                  <a:lnTo>
                    <a:pt x="17" y="25"/>
                  </a:lnTo>
                  <a:lnTo>
                    <a:pt x="21" y="15"/>
                  </a:lnTo>
                  <a:lnTo>
                    <a:pt x="25" y="10"/>
                  </a:lnTo>
                  <a:lnTo>
                    <a:pt x="27" y="6"/>
                  </a:lnTo>
                  <a:lnTo>
                    <a:pt x="31" y="2"/>
                  </a:lnTo>
                  <a:lnTo>
                    <a:pt x="36" y="0"/>
                  </a:lnTo>
                  <a:close/>
                </a:path>
              </a:pathLst>
            </a:custGeom>
            <a:solidFill>
              <a:srgbClr val="FFCC66"/>
            </a:solidFill>
            <a:ln w="9525">
              <a:noFill/>
              <a:round/>
              <a:headEnd/>
              <a:tailEnd/>
            </a:ln>
          </p:spPr>
          <p:txBody>
            <a:bodyPr/>
            <a:lstStyle/>
            <a:p>
              <a:endParaRPr lang="it-IT"/>
            </a:p>
          </p:txBody>
        </p:sp>
        <p:sp>
          <p:nvSpPr>
            <p:cNvPr id="16931" name="Freeform 772"/>
            <p:cNvSpPr>
              <a:spLocks noChangeAspect="1"/>
            </p:cNvSpPr>
            <p:nvPr/>
          </p:nvSpPr>
          <p:spPr bwMode="auto">
            <a:xfrm>
              <a:off x="4700" y="2467"/>
              <a:ext cx="41" cy="58"/>
            </a:xfrm>
            <a:custGeom>
              <a:avLst/>
              <a:gdLst>
                <a:gd name="T0" fmla="*/ 241 w 38"/>
                <a:gd name="T1" fmla="*/ 0 h 54"/>
                <a:gd name="T2" fmla="*/ 241 w 38"/>
                <a:gd name="T3" fmla="*/ 2 h 54"/>
                <a:gd name="T4" fmla="*/ 252 w 38"/>
                <a:gd name="T5" fmla="*/ 6 h 54"/>
                <a:gd name="T6" fmla="*/ 217 w 38"/>
                <a:gd name="T7" fmla="*/ 96 h 54"/>
                <a:gd name="T8" fmla="*/ 153 w 38"/>
                <a:gd name="T9" fmla="*/ 197 h 54"/>
                <a:gd name="T10" fmla="*/ 71 w 38"/>
                <a:gd name="T11" fmla="*/ 278 h 54"/>
                <a:gd name="T12" fmla="*/ 0 w 38"/>
                <a:gd name="T13" fmla="*/ 325 h 54"/>
                <a:gd name="T14" fmla="*/ 0 w 38"/>
                <a:gd name="T15" fmla="*/ 286 h 54"/>
                <a:gd name="T16" fmla="*/ 0 w 38"/>
                <a:gd name="T17" fmla="*/ 248 h 54"/>
                <a:gd name="T18" fmla="*/ 6 w 38"/>
                <a:gd name="T19" fmla="*/ 228 h 54"/>
                <a:gd name="T20" fmla="*/ 71 w 38"/>
                <a:gd name="T21" fmla="*/ 212 h 54"/>
                <a:gd name="T22" fmla="*/ 113 w 38"/>
                <a:gd name="T23" fmla="*/ 147 h 54"/>
                <a:gd name="T24" fmla="*/ 142 w 38"/>
                <a:gd name="T25" fmla="*/ 83 h 54"/>
                <a:gd name="T26" fmla="*/ 165 w 38"/>
                <a:gd name="T27" fmla="*/ 58 h 54"/>
                <a:gd name="T28" fmla="*/ 178 w 38"/>
                <a:gd name="T29" fmla="*/ 6 h 54"/>
                <a:gd name="T30" fmla="*/ 207 w 38"/>
                <a:gd name="T31" fmla="*/ 2 h 54"/>
                <a:gd name="T32" fmla="*/ 241 w 38"/>
                <a:gd name="T33" fmla="*/ 0 h 54"/>
                <a:gd name="T34" fmla="*/ 241 w 38"/>
                <a:gd name="T35" fmla="*/ 0 h 54"/>
                <a:gd name="T36" fmla="*/ 241 w 38"/>
                <a:gd name="T37" fmla="*/ 0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54"/>
                <a:gd name="T59" fmla="*/ 38 w 38"/>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54">
                  <a:moveTo>
                    <a:pt x="36" y="0"/>
                  </a:moveTo>
                  <a:lnTo>
                    <a:pt x="36" y="2"/>
                  </a:lnTo>
                  <a:lnTo>
                    <a:pt x="38" y="6"/>
                  </a:lnTo>
                  <a:lnTo>
                    <a:pt x="32" y="17"/>
                  </a:lnTo>
                  <a:lnTo>
                    <a:pt x="23" y="33"/>
                  </a:lnTo>
                  <a:lnTo>
                    <a:pt x="11" y="46"/>
                  </a:lnTo>
                  <a:lnTo>
                    <a:pt x="0" y="54"/>
                  </a:lnTo>
                  <a:lnTo>
                    <a:pt x="0" y="48"/>
                  </a:lnTo>
                  <a:lnTo>
                    <a:pt x="0" y="42"/>
                  </a:lnTo>
                  <a:lnTo>
                    <a:pt x="6" y="38"/>
                  </a:lnTo>
                  <a:lnTo>
                    <a:pt x="11" y="35"/>
                  </a:lnTo>
                  <a:lnTo>
                    <a:pt x="17" y="25"/>
                  </a:lnTo>
                  <a:lnTo>
                    <a:pt x="21" y="15"/>
                  </a:lnTo>
                  <a:lnTo>
                    <a:pt x="25" y="10"/>
                  </a:lnTo>
                  <a:lnTo>
                    <a:pt x="27" y="6"/>
                  </a:lnTo>
                  <a:lnTo>
                    <a:pt x="31" y="2"/>
                  </a:lnTo>
                  <a:lnTo>
                    <a:pt x="36" y="0"/>
                  </a:lnTo>
                </a:path>
              </a:pathLst>
            </a:custGeom>
            <a:solidFill>
              <a:srgbClr val="FFCC66"/>
            </a:solidFill>
            <a:ln w="0">
              <a:noFill/>
              <a:round/>
              <a:headEnd/>
              <a:tailEnd/>
            </a:ln>
          </p:spPr>
          <p:txBody>
            <a:bodyPr/>
            <a:lstStyle/>
            <a:p>
              <a:endParaRPr lang="it-IT"/>
            </a:p>
          </p:txBody>
        </p:sp>
        <p:sp>
          <p:nvSpPr>
            <p:cNvPr id="16932" name="Freeform 773"/>
            <p:cNvSpPr>
              <a:spLocks noChangeAspect="1"/>
            </p:cNvSpPr>
            <p:nvPr/>
          </p:nvSpPr>
          <p:spPr bwMode="auto">
            <a:xfrm>
              <a:off x="4788" y="2485"/>
              <a:ext cx="84" cy="91"/>
            </a:xfrm>
            <a:custGeom>
              <a:avLst/>
              <a:gdLst>
                <a:gd name="T0" fmla="*/ 6 w 79"/>
                <a:gd name="T1" fmla="*/ 342 h 85"/>
                <a:gd name="T2" fmla="*/ 2 w 79"/>
                <a:gd name="T3" fmla="*/ 312 h 85"/>
                <a:gd name="T4" fmla="*/ 0 w 79"/>
                <a:gd name="T5" fmla="*/ 278 h 85"/>
                <a:gd name="T6" fmla="*/ 0 w 79"/>
                <a:gd name="T7" fmla="*/ 254 h 85"/>
                <a:gd name="T8" fmla="*/ 0 w 79"/>
                <a:gd name="T9" fmla="*/ 229 h 85"/>
                <a:gd name="T10" fmla="*/ 62 w 79"/>
                <a:gd name="T11" fmla="*/ 192 h 85"/>
                <a:gd name="T12" fmla="*/ 107 w 79"/>
                <a:gd name="T13" fmla="*/ 146 h 85"/>
                <a:gd name="T14" fmla="*/ 119 w 79"/>
                <a:gd name="T15" fmla="*/ 146 h 85"/>
                <a:gd name="T16" fmla="*/ 127 w 79"/>
                <a:gd name="T17" fmla="*/ 146 h 85"/>
                <a:gd name="T18" fmla="*/ 144 w 79"/>
                <a:gd name="T19" fmla="*/ 179 h 85"/>
                <a:gd name="T20" fmla="*/ 163 w 79"/>
                <a:gd name="T21" fmla="*/ 206 h 85"/>
                <a:gd name="T22" fmla="*/ 184 w 79"/>
                <a:gd name="T23" fmla="*/ 192 h 85"/>
                <a:gd name="T24" fmla="*/ 208 w 79"/>
                <a:gd name="T25" fmla="*/ 179 h 85"/>
                <a:gd name="T26" fmla="*/ 222 w 79"/>
                <a:gd name="T27" fmla="*/ 156 h 85"/>
                <a:gd name="T28" fmla="*/ 235 w 79"/>
                <a:gd name="T29" fmla="*/ 127 h 85"/>
                <a:gd name="T30" fmla="*/ 266 w 79"/>
                <a:gd name="T31" fmla="*/ 63 h 85"/>
                <a:gd name="T32" fmla="*/ 269 w 79"/>
                <a:gd name="T33" fmla="*/ 0 h 85"/>
                <a:gd name="T34" fmla="*/ 301 w 79"/>
                <a:gd name="T35" fmla="*/ 4 h 85"/>
                <a:gd name="T36" fmla="*/ 306 w 79"/>
                <a:gd name="T37" fmla="*/ 6 h 85"/>
                <a:gd name="T38" fmla="*/ 306 w 79"/>
                <a:gd name="T39" fmla="*/ 72 h 85"/>
                <a:gd name="T40" fmla="*/ 306 w 79"/>
                <a:gd name="T41" fmla="*/ 94 h 85"/>
                <a:gd name="T42" fmla="*/ 321 w 79"/>
                <a:gd name="T43" fmla="*/ 116 h 85"/>
                <a:gd name="T44" fmla="*/ 341 w 79"/>
                <a:gd name="T45" fmla="*/ 127 h 85"/>
                <a:gd name="T46" fmla="*/ 325 w 79"/>
                <a:gd name="T47" fmla="*/ 156 h 85"/>
                <a:gd name="T48" fmla="*/ 321 w 79"/>
                <a:gd name="T49" fmla="*/ 179 h 85"/>
                <a:gd name="T50" fmla="*/ 325 w 79"/>
                <a:gd name="T51" fmla="*/ 192 h 85"/>
                <a:gd name="T52" fmla="*/ 341 w 79"/>
                <a:gd name="T53" fmla="*/ 206 h 85"/>
                <a:gd name="T54" fmla="*/ 362 w 79"/>
                <a:gd name="T55" fmla="*/ 262 h 85"/>
                <a:gd name="T56" fmla="*/ 365 w 79"/>
                <a:gd name="T57" fmla="*/ 319 h 85"/>
                <a:gd name="T58" fmla="*/ 346 w 79"/>
                <a:gd name="T59" fmla="*/ 411 h 85"/>
                <a:gd name="T60" fmla="*/ 341 w 79"/>
                <a:gd name="T61" fmla="*/ 366 h 85"/>
                <a:gd name="T62" fmla="*/ 341 w 79"/>
                <a:gd name="T63" fmla="*/ 342 h 85"/>
                <a:gd name="T64" fmla="*/ 306 w 79"/>
                <a:gd name="T65" fmla="*/ 334 h 85"/>
                <a:gd name="T66" fmla="*/ 301 w 79"/>
                <a:gd name="T67" fmla="*/ 312 h 85"/>
                <a:gd name="T68" fmla="*/ 283 w 79"/>
                <a:gd name="T69" fmla="*/ 358 h 85"/>
                <a:gd name="T70" fmla="*/ 269 w 79"/>
                <a:gd name="T71" fmla="*/ 383 h 85"/>
                <a:gd name="T72" fmla="*/ 266 w 79"/>
                <a:gd name="T73" fmla="*/ 422 h 85"/>
                <a:gd name="T74" fmla="*/ 266 w 79"/>
                <a:gd name="T75" fmla="*/ 470 h 85"/>
                <a:gd name="T76" fmla="*/ 198 w 79"/>
                <a:gd name="T77" fmla="*/ 470 h 85"/>
                <a:gd name="T78" fmla="*/ 163 w 79"/>
                <a:gd name="T79" fmla="*/ 403 h 85"/>
                <a:gd name="T80" fmla="*/ 135 w 79"/>
                <a:gd name="T81" fmla="*/ 366 h 85"/>
                <a:gd name="T82" fmla="*/ 153 w 79"/>
                <a:gd name="T83" fmla="*/ 334 h 85"/>
                <a:gd name="T84" fmla="*/ 173 w 79"/>
                <a:gd name="T85" fmla="*/ 298 h 85"/>
                <a:gd name="T86" fmla="*/ 127 w 79"/>
                <a:gd name="T87" fmla="*/ 278 h 85"/>
                <a:gd name="T88" fmla="*/ 55 w 79"/>
                <a:gd name="T89" fmla="*/ 278 h 85"/>
                <a:gd name="T90" fmla="*/ 43 w 79"/>
                <a:gd name="T91" fmla="*/ 291 h 85"/>
                <a:gd name="T92" fmla="*/ 6 w 79"/>
                <a:gd name="T93" fmla="*/ 298 h 85"/>
                <a:gd name="T94" fmla="*/ 6 w 79"/>
                <a:gd name="T95" fmla="*/ 319 h 85"/>
                <a:gd name="T96" fmla="*/ 6 w 79"/>
                <a:gd name="T97" fmla="*/ 342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
                <a:gd name="T148" fmla="*/ 0 h 85"/>
                <a:gd name="T149" fmla="*/ 79 w 79"/>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 h="85">
                  <a:moveTo>
                    <a:pt x="6" y="62"/>
                  </a:moveTo>
                  <a:lnTo>
                    <a:pt x="2" y="56"/>
                  </a:lnTo>
                  <a:lnTo>
                    <a:pt x="0" y="50"/>
                  </a:lnTo>
                  <a:lnTo>
                    <a:pt x="0" y="46"/>
                  </a:lnTo>
                  <a:lnTo>
                    <a:pt x="0" y="42"/>
                  </a:lnTo>
                  <a:lnTo>
                    <a:pt x="14" y="35"/>
                  </a:lnTo>
                  <a:lnTo>
                    <a:pt x="23" y="27"/>
                  </a:lnTo>
                  <a:lnTo>
                    <a:pt x="25" y="27"/>
                  </a:lnTo>
                  <a:lnTo>
                    <a:pt x="27" y="27"/>
                  </a:lnTo>
                  <a:lnTo>
                    <a:pt x="31" y="33"/>
                  </a:lnTo>
                  <a:lnTo>
                    <a:pt x="35" y="37"/>
                  </a:lnTo>
                  <a:lnTo>
                    <a:pt x="39" y="35"/>
                  </a:lnTo>
                  <a:lnTo>
                    <a:pt x="44" y="33"/>
                  </a:lnTo>
                  <a:lnTo>
                    <a:pt x="48" y="29"/>
                  </a:lnTo>
                  <a:lnTo>
                    <a:pt x="50" y="23"/>
                  </a:lnTo>
                  <a:lnTo>
                    <a:pt x="56" y="12"/>
                  </a:lnTo>
                  <a:lnTo>
                    <a:pt x="58" y="0"/>
                  </a:lnTo>
                  <a:lnTo>
                    <a:pt x="64" y="4"/>
                  </a:lnTo>
                  <a:lnTo>
                    <a:pt x="67" y="6"/>
                  </a:lnTo>
                  <a:lnTo>
                    <a:pt x="67" y="14"/>
                  </a:lnTo>
                  <a:lnTo>
                    <a:pt x="67" y="18"/>
                  </a:lnTo>
                  <a:lnTo>
                    <a:pt x="69" y="21"/>
                  </a:lnTo>
                  <a:lnTo>
                    <a:pt x="73" y="23"/>
                  </a:lnTo>
                  <a:lnTo>
                    <a:pt x="71" y="29"/>
                  </a:lnTo>
                  <a:lnTo>
                    <a:pt x="69" y="33"/>
                  </a:lnTo>
                  <a:lnTo>
                    <a:pt x="71" y="35"/>
                  </a:lnTo>
                  <a:lnTo>
                    <a:pt x="73" y="37"/>
                  </a:lnTo>
                  <a:lnTo>
                    <a:pt x="77" y="48"/>
                  </a:lnTo>
                  <a:lnTo>
                    <a:pt x="79" y="58"/>
                  </a:lnTo>
                  <a:lnTo>
                    <a:pt x="75" y="75"/>
                  </a:lnTo>
                  <a:lnTo>
                    <a:pt x="73" y="66"/>
                  </a:lnTo>
                  <a:lnTo>
                    <a:pt x="73" y="62"/>
                  </a:lnTo>
                  <a:lnTo>
                    <a:pt x="67" y="60"/>
                  </a:lnTo>
                  <a:lnTo>
                    <a:pt x="64" y="56"/>
                  </a:lnTo>
                  <a:lnTo>
                    <a:pt x="60" y="64"/>
                  </a:lnTo>
                  <a:lnTo>
                    <a:pt x="58" y="69"/>
                  </a:lnTo>
                  <a:lnTo>
                    <a:pt x="56" y="77"/>
                  </a:lnTo>
                  <a:lnTo>
                    <a:pt x="56" y="85"/>
                  </a:lnTo>
                  <a:lnTo>
                    <a:pt x="43" y="85"/>
                  </a:lnTo>
                  <a:lnTo>
                    <a:pt x="35" y="73"/>
                  </a:lnTo>
                  <a:lnTo>
                    <a:pt x="29" y="66"/>
                  </a:lnTo>
                  <a:lnTo>
                    <a:pt x="33" y="60"/>
                  </a:lnTo>
                  <a:lnTo>
                    <a:pt x="37" y="54"/>
                  </a:lnTo>
                  <a:lnTo>
                    <a:pt x="27" y="50"/>
                  </a:lnTo>
                  <a:lnTo>
                    <a:pt x="12" y="50"/>
                  </a:lnTo>
                  <a:lnTo>
                    <a:pt x="8" y="52"/>
                  </a:lnTo>
                  <a:lnTo>
                    <a:pt x="6" y="54"/>
                  </a:lnTo>
                  <a:lnTo>
                    <a:pt x="6" y="58"/>
                  </a:lnTo>
                  <a:lnTo>
                    <a:pt x="6" y="62"/>
                  </a:lnTo>
                  <a:close/>
                </a:path>
              </a:pathLst>
            </a:custGeom>
            <a:solidFill>
              <a:srgbClr val="FFCC66"/>
            </a:solidFill>
            <a:ln w="9525">
              <a:noFill/>
              <a:round/>
              <a:headEnd/>
              <a:tailEnd/>
            </a:ln>
          </p:spPr>
          <p:txBody>
            <a:bodyPr/>
            <a:lstStyle/>
            <a:p>
              <a:endParaRPr lang="it-IT"/>
            </a:p>
          </p:txBody>
        </p:sp>
        <p:sp>
          <p:nvSpPr>
            <p:cNvPr id="16933" name="Freeform 774"/>
            <p:cNvSpPr>
              <a:spLocks noChangeAspect="1"/>
            </p:cNvSpPr>
            <p:nvPr/>
          </p:nvSpPr>
          <p:spPr bwMode="auto">
            <a:xfrm>
              <a:off x="4788" y="2485"/>
              <a:ext cx="84" cy="91"/>
            </a:xfrm>
            <a:custGeom>
              <a:avLst/>
              <a:gdLst>
                <a:gd name="T0" fmla="*/ 6 w 79"/>
                <a:gd name="T1" fmla="*/ 342 h 85"/>
                <a:gd name="T2" fmla="*/ 2 w 79"/>
                <a:gd name="T3" fmla="*/ 312 h 85"/>
                <a:gd name="T4" fmla="*/ 0 w 79"/>
                <a:gd name="T5" fmla="*/ 278 h 85"/>
                <a:gd name="T6" fmla="*/ 0 w 79"/>
                <a:gd name="T7" fmla="*/ 254 h 85"/>
                <a:gd name="T8" fmla="*/ 0 w 79"/>
                <a:gd name="T9" fmla="*/ 229 h 85"/>
                <a:gd name="T10" fmla="*/ 62 w 79"/>
                <a:gd name="T11" fmla="*/ 192 h 85"/>
                <a:gd name="T12" fmla="*/ 107 w 79"/>
                <a:gd name="T13" fmla="*/ 146 h 85"/>
                <a:gd name="T14" fmla="*/ 119 w 79"/>
                <a:gd name="T15" fmla="*/ 146 h 85"/>
                <a:gd name="T16" fmla="*/ 127 w 79"/>
                <a:gd name="T17" fmla="*/ 146 h 85"/>
                <a:gd name="T18" fmla="*/ 144 w 79"/>
                <a:gd name="T19" fmla="*/ 179 h 85"/>
                <a:gd name="T20" fmla="*/ 163 w 79"/>
                <a:gd name="T21" fmla="*/ 206 h 85"/>
                <a:gd name="T22" fmla="*/ 184 w 79"/>
                <a:gd name="T23" fmla="*/ 192 h 85"/>
                <a:gd name="T24" fmla="*/ 208 w 79"/>
                <a:gd name="T25" fmla="*/ 179 h 85"/>
                <a:gd name="T26" fmla="*/ 222 w 79"/>
                <a:gd name="T27" fmla="*/ 156 h 85"/>
                <a:gd name="T28" fmla="*/ 235 w 79"/>
                <a:gd name="T29" fmla="*/ 127 h 85"/>
                <a:gd name="T30" fmla="*/ 266 w 79"/>
                <a:gd name="T31" fmla="*/ 63 h 85"/>
                <a:gd name="T32" fmla="*/ 269 w 79"/>
                <a:gd name="T33" fmla="*/ 0 h 85"/>
                <a:gd name="T34" fmla="*/ 301 w 79"/>
                <a:gd name="T35" fmla="*/ 4 h 85"/>
                <a:gd name="T36" fmla="*/ 306 w 79"/>
                <a:gd name="T37" fmla="*/ 6 h 85"/>
                <a:gd name="T38" fmla="*/ 306 w 79"/>
                <a:gd name="T39" fmla="*/ 72 h 85"/>
                <a:gd name="T40" fmla="*/ 306 w 79"/>
                <a:gd name="T41" fmla="*/ 94 h 85"/>
                <a:gd name="T42" fmla="*/ 321 w 79"/>
                <a:gd name="T43" fmla="*/ 116 h 85"/>
                <a:gd name="T44" fmla="*/ 341 w 79"/>
                <a:gd name="T45" fmla="*/ 127 h 85"/>
                <a:gd name="T46" fmla="*/ 325 w 79"/>
                <a:gd name="T47" fmla="*/ 156 h 85"/>
                <a:gd name="T48" fmla="*/ 321 w 79"/>
                <a:gd name="T49" fmla="*/ 179 h 85"/>
                <a:gd name="T50" fmla="*/ 325 w 79"/>
                <a:gd name="T51" fmla="*/ 192 h 85"/>
                <a:gd name="T52" fmla="*/ 341 w 79"/>
                <a:gd name="T53" fmla="*/ 206 h 85"/>
                <a:gd name="T54" fmla="*/ 362 w 79"/>
                <a:gd name="T55" fmla="*/ 262 h 85"/>
                <a:gd name="T56" fmla="*/ 365 w 79"/>
                <a:gd name="T57" fmla="*/ 319 h 85"/>
                <a:gd name="T58" fmla="*/ 365 w 79"/>
                <a:gd name="T59" fmla="*/ 319 h 85"/>
                <a:gd name="T60" fmla="*/ 346 w 79"/>
                <a:gd name="T61" fmla="*/ 411 h 85"/>
                <a:gd name="T62" fmla="*/ 346 w 79"/>
                <a:gd name="T63" fmla="*/ 411 h 85"/>
                <a:gd name="T64" fmla="*/ 341 w 79"/>
                <a:gd name="T65" fmla="*/ 366 h 85"/>
                <a:gd name="T66" fmla="*/ 341 w 79"/>
                <a:gd name="T67" fmla="*/ 342 h 85"/>
                <a:gd name="T68" fmla="*/ 306 w 79"/>
                <a:gd name="T69" fmla="*/ 334 h 85"/>
                <a:gd name="T70" fmla="*/ 301 w 79"/>
                <a:gd name="T71" fmla="*/ 312 h 85"/>
                <a:gd name="T72" fmla="*/ 283 w 79"/>
                <a:gd name="T73" fmla="*/ 358 h 85"/>
                <a:gd name="T74" fmla="*/ 269 w 79"/>
                <a:gd name="T75" fmla="*/ 383 h 85"/>
                <a:gd name="T76" fmla="*/ 266 w 79"/>
                <a:gd name="T77" fmla="*/ 422 h 85"/>
                <a:gd name="T78" fmla="*/ 266 w 79"/>
                <a:gd name="T79" fmla="*/ 470 h 85"/>
                <a:gd name="T80" fmla="*/ 266 w 79"/>
                <a:gd name="T81" fmla="*/ 470 h 85"/>
                <a:gd name="T82" fmla="*/ 198 w 79"/>
                <a:gd name="T83" fmla="*/ 470 h 85"/>
                <a:gd name="T84" fmla="*/ 198 w 79"/>
                <a:gd name="T85" fmla="*/ 470 h 85"/>
                <a:gd name="T86" fmla="*/ 163 w 79"/>
                <a:gd name="T87" fmla="*/ 403 h 85"/>
                <a:gd name="T88" fmla="*/ 135 w 79"/>
                <a:gd name="T89" fmla="*/ 366 h 85"/>
                <a:gd name="T90" fmla="*/ 153 w 79"/>
                <a:gd name="T91" fmla="*/ 334 h 85"/>
                <a:gd name="T92" fmla="*/ 173 w 79"/>
                <a:gd name="T93" fmla="*/ 298 h 85"/>
                <a:gd name="T94" fmla="*/ 173 w 79"/>
                <a:gd name="T95" fmla="*/ 298 h 85"/>
                <a:gd name="T96" fmla="*/ 127 w 79"/>
                <a:gd name="T97" fmla="*/ 278 h 85"/>
                <a:gd name="T98" fmla="*/ 127 w 79"/>
                <a:gd name="T99" fmla="*/ 278 h 85"/>
                <a:gd name="T100" fmla="*/ 55 w 79"/>
                <a:gd name="T101" fmla="*/ 278 h 85"/>
                <a:gd name="T102" fmla="*/ 55 w 79"/>
                <a:gd name="T103" fmla="*/ 278 h 85"/>
                <a:gd name="T104" fmla="*/ 43 w 79"/>
                <a:gd name="T105" fmla="*/ 291 h 85"/>
                <a:gd name="T106" fmla="*/ 6 w 79"/>
                <a:gd name="T107" fmla="*/ 298 h 85"/>
                <a:gd name="T108" fmla="*/ 6 w 79"/>
                <a:gd name="T109" fmla="*/ 319 h 85"/>
                <a:gd name="T110" fmla="*/ 6 w 79"/>
                <a:gd name="T111" fmla="*/ 342 h 85"/>
                <a:gd name="T112" fmla="*/ 6 w 79"/>
                <a:gd name="T113" fmla="*/ 342 h 85"/>
                <a:gd name="T114" fmla="*/ 6 w 79"/>
                <a:gd name="T115" fmla="*/ 342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85"/>
                <a:gd name="T176" fmla="*/ 79 w 7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85">
                  <a:moveTo>
                    <a:pt x="6" y="62"/>
                  </a:moveTo>
                  <a:lnTo>
                    <a:pt x="2" y="56"/>
                  </a:lnTo>
                  <a:lnTo>
                    <a:pt x="0" y="50"/>
                  </a:lnTo>
                  <a:lnTo>
                    <a:pt x="0" y="46"/>
                  </a:lnTo>
                  <a:lnTo>
                    <a:pt x="0" y="42"/>
                  </a:lnTo>
                  <a:lnTo>
                    <a:pt x="14" y="35"/>
                  </a:lnTo>
                  <a:lnTo>
                    <a:pt x="23" y="27"/>
                  </a:lnTo>
                  <a:lnTo>
                    <a:pt x="25" y="27"/>
                  </a:lnTo>
                  <a:lnTo>
                    <a:pt x="27" y="27"/>
                  </a:lnTo>
                  <a:lnTo>
                    <a:pt x="31" y="33"/>
                  </a:lnTo>
                  <a:lnTo>
                    <a:pt x="35" y="37"/>
                  </a:lnTo>
                  <a:lnTo>
                    <a:pt x="39" y="35"/>
                  </a:lnTo>
                  <a:lnTo>
                    <a:pt x="44" y="33"/>
                  </a:lnTo>
                  <a:lnTo>
                    <a:pt x="48" y="29"/>
                  </a:lnTo>
                  <a:lnTo>
                    <a:pt x="50" y="23"/>
                  </a:lnTo>
                  <a:lnTo>
                    <a:pt x="56" y="12"/>
                  </a:lnTo>
                  <a:lnTo>
                    <a:pt x="58" y="0"/>
                  </a:lnTo>
                  <a:lnTo>
                    <a:pt x="64" y="4"/>
                  </a:lnTo>
                  <a:lnTo>
                    <a:pt x="67" y="6"/>
                  </a:lnTo>
                  <a:lnTo>
                    <a:pt x="67" y="14"/>
                  </a:lnTo>
                  <a:lnTo>
                    <a:pt x="67" y="18"/>
                  </a:lnTo>
                  <a:lnTo>
                    <a:pt x="69" y="21"/>
                  </a:lnTo>
                  <a:lnTo>
                    <a:pt x="73" y="23"/>
                  </a:lnTo>
                  <a:lnTo>
                    <a:pt x="71" y="29"/>
                  </a:lnTo>
                  <a:lnTo>
                    <a:pt x="69" y="33"/>
                  </a:lnTo>
                  <a:lnTo>
                    <a:pt x="71" y="35"/>
                  </a:lnTo>
                  <a:lnTo>
                    <a:pt x="73" y="37"/>
                  </a:lnTo>
                  <a:lnTo>
                    <a:pt x="77" y="48"/>
                  </a:lnTo>
                  <a:lnTo>
                    <a:pt x="79" y="58"/>
                  </a:lnTo>
                  <a:lnTo>
                    <a:pt x="75" y="75"/>
                  </a:lnTo>
                  <a:lnTo>
                    <a:pt x="73" y="66"/>
                  </a:lnTo>
                  <a:lnTo>
                    <a:pt x="73" y="62"/>
                  </a:lnTo>
                  <a:lnTo>
                    <a:pt x="67" y="60"/>
                  </a:lnTo>
                  <a:lnTo>
                    <a:pt x="64" y="56"/>
                  </a:lnTo>
                  <a:lnTo>
                    <a:pt x="60" y="64"/>
                  </a:lnTo>
                  <a:lnTo>
                    <a:pt x="58" y="69"/>
                  </a:lnTo>
                  <a:lnTo>
                    <a:pt x="56" y="77"/>
                  </a:lnTo>
                  <a:lnTo>
                    <a:pt x="56" y="85"/>
                  </a:lnTo>
                  <a:lnTo>
                    <a:pt x="43" y="85"/>
                  </a:lnTo>
                  <a:lnTo>
                    <a:pt x="35" y="73"/>
                  </a:lnTo>
                  <a:lnTo>
                    <a:pt x="29" y="66"/>
                  </a:lnTo>
                  <a:lnTo>
                    <a:pt x="33" y="60"/>
                  </a:lnTo>
                  <a:lnTo>
                    <a:pt x="37" y="54"/>
                  </a:lnTo>
                  <a:lnTo>
                    <a:pt x="27" y="50"/>
                  </a:lnTo>
                  <a:lnTo>
                    <a:pt x="12" y="50"/>
                  </a:lnTo>
                  <a:lnTo>
                    <a:pt x="8" y="52"/>
                  </a:lnTo>
                  <a:lnTo>
                    <a:pt x="6" y="54"/>
                  </a:lnTo>
                  <a:lnTo>
                    <a:pt x="6" y="58"/>
                  </a:lnTo>
                  <a:lnTo>
                    <a:pt x="6" y="62"/>
                  </a:lnTo>
                </a:path>
              </a:pathLst>
            </a:custGeom>
            <a:solidFill>
              <a:srgbClr val="FFCC66"/>
            </a:solidFill>
            <a:ln w="0">
              <a:noFill/>
              <a:round/>
              <a:headEnd/>
              <a:tailEnd/>
            </a:ln>
          </p:spPr>
          <p:txBody>
            <a:bodyPr/>
            <a:lstStyle/>
            <a:p>
              <a:endParaRPr lang="it-IT"/>
            </a:p>
          </p:txBody>
        </p:sp>
        <p:sp>
          <p:nvSpPr>
            <p:cNvPr id="16934" name="Freeform 775"/>
            <p:cNvSpPr>
              <a:spLocks noChangeAspect="1"/>
            </p:cNvSpPr>
            <p:nvPr/>
          </p:nvSpPr>
          <p:spPr bwMode="auto">
            <a:xfrm>
              <a:off x="4743" y="2416"/>
              <a:ext cx="22" cy="29"/>
            </a:xfrm>
            <a:custGeom>
              <a:avLst/>
              <a:gdLst>
                <a:gd name="T0" fmla="*/ 63 w 21"/>
                <a:gd name="T1" fmla="*/ 72 h 27"/>
                <a:gd name="T2" fmla="*/ 63 w 21"/>
                <a:gd name="T3" fmla="*/ 158 h 27"/>
                <a:gd name="T4" fmla="*/ 8 w 21"/>
                <a:gd name="T5" fmla="*/ 72 h 27"/>
                <a:gd name="T6" fmla="*/ 0 w 21"/>
                <a:gd name="T7" fmla="*/ 0 h 27"/>
                <a:gd name="T8" fmla="*/ 42 w 21"/>
                <a:gd name="T9" fmla="*/ 6 h 27"/>
                <a:gd name="T10" fmla="*/ 63 w 21"/>
                <a:gd name="T11" fmla="*/ 72 h 27"/>
                <a:gd name="T12" fmla="*/ 0 60000 65536"/>
                <a:gd name="T13" fmla="*/ 0 60000 65536"/>
                <a:gd name="T14" fmla="*/ 0 60000 65536"/>
                <a:gd name="T15" fmla="*/ 0 60000 65536"/>
                <a:gd name="T16" fmla="*/ 0 60000 65536"/>
                <a:gd name="T17" fmla="*/ 0 60000 65536"/>
                <a:gd name="T18" fmla="*/ 0 w 21"/>
                <a:gd name="T19" fmla="*/ 0 h 27"/>
                <a:gd name="T20" fmla="*/ 21 w 21"/>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1" h="27">
                  <a:moveTo>
                    <a:pt x="21" y="13"/>
                  </a:moveTo>
                  <a:lnTo>
                    <a:pt x="21" y="27"/>
                  </a:lnTo>
                  <a:lnTo>
                    <a:pt x="8" y="13"/>
                  </a:lnTo>
                  <a:lnTo>
                    <a:pt x="0" y="0"/>
                  </a:lnTo>
                  <a:lnTo>
                    <a:pt x="12" y="6"/>
                  </a:lnTo>
                  <a:lnTo>
                    <a:pt x="21" y="13"/>
                  </a:lnTo>
                  <a:close/>
                </a:path>
              </a:pathLst>
            </a:custGeom>
            <a:solidFill>
              <a:srgbClr val="FFCC66"/>
            </a:solidFill>
            <a:ln w="9525">
              <a:noFill/>
              <a:round/>
              <a:headEnd/>
              <a:tailEnd/>
            </a:ln>
          </p:spPr>
          <p:txBody>
            <a:bodyPr/>
            <a:lstStyle/>
            <a:p>
              <a:endParaRPr lang="it-IT"/>
            </a:p>
          </p:txBody>
        </p:sp>
        <p:sp>
          <p:nvSpPr>
            <p:cNvPr id="16935" name="Freeform 776"/>
            <p:cNvSpPr>
              <a:spLocks noChangeAspect="1"/>
            </p:cNvSpPr>
            <p:nvPr/>
          </p:nvSpPr>
          <p:spPr bwMode="auto">
            <a:xfrm>
              <a:off x="4743" y="2416"/>
              <a:ext cx="22" cy="29"/>
            </a:xfrm>
            <a:custGeom>
              <a:avLst/>
              <a:gdLst>
                <a:gd name="T0" fmla="*/ 63 w 21"/>
                <a:gd name="T1" fmla="*/ 72 h 27"/>
                <a:gd name="T2" fmla="*/ 63 w 21"/>
                <a:gd name="T3" fmla="*/ 158 h 27"/>
                <a:gd name="T4" fmla="*/ 63 w 21"/>
                <a:gd name="T5" fmla="*/ 158 h 27"/>
                <a:gd name="T6" fmla="*/ 8 w 21"/>
                <a:gd name="T7" fmla="*/ 72 h 27"/>
                <a:gd name="T8" fmla="*/ 0 w 21"/>
                <a:gd name="T9" fmla="*/ 0 h 27"/>
                <a:gd name="T10" fmla="*/ 42 w 21"/>
                <a:gd name="T11" fmla="*/ 6 h 27"/>
                <a:gd name="T12" fmla="*/ 63 w 21"/>
                <a:gd name="T13" fmla="*/ 72 h 27"/>
                <a:gd name="T14" fmla="*/ 63 w 21"/>
                <a:gd name="T15" fmla="*/ 72 h 27"/>
                <a:gd name="T16" fmla="*/ 63 w 21"/>
                <a:gd name="T17" fmla="*/ 7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7"/>
                <a:gd name="T29" fmla="*/ 21 w 21"/>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7">
                  <a:moveTo>
                    <a:pt x="21" y="13"/>
                  </a:moveTo>
                  <a:lnTo>
                    <a:pt x="21" y="27"/>
                  </a:lnTo>
                  <a:lnTo>
                    <a:pt x="8" y="13"/>
                  </a:lnTo>
                  <a:lnTo>
                    <a:pt x="0" y="0"/>
                  </a:lnTo>
                  <a:lnTo>
                    <a:pt x="12" y="6"/>
                  </a:lnTo>
                  <a:lnTo>
                    <a:pt x="21" y="13"/>
                  </a:lnTo>
                </a:path>
              </a:pathLst>
            </a:custGeom>
            <a:solidFill>
              <a:srgbClr val="FFCC66"/>
            </a:solidFill>
            <a:ln w="0">
              <a:noFill/>
              <a:round/>
              <a:headEnd/>
              <a:tailEnd/>
            </a:ln>
          </p:spPr>
          <p:txBody>
            <a:bodyPr/>
            <a:lstStyle/>
            <a:p>
              <a:endParaRPr lang="it-IT"/>
            </a:p>
          </p:txBody>
        </p:sp>
        <p:sp>
          <p:nvSpPr>
            <p:cNvPr id="16936" name="Freeform 777"/>
            <p:cNvSpPr>
              <a:spLocks noChangeAspect="1"/>
            </p:cNvSpPr>
            <p:nvPr/>
          </p:nvSpPr>
          <p:spPr bwMode="auto">
            <a:xfrm>
              <a:off x="4778" y="2455"/>
              <a:ext cx="16" cy="23"/>
            </a:xfrm>
            <a:custGeom>
              <a:avLst/>
              <a:gdLst>
                <a:gd name="T0" fmla="*/ 2 w 15"/>
                <a:gd name="T1" fmla="*/ 1 h 21"/>
                <a:gd name="T2" fmla="*/ 48 w 15"/>
                <a:gd name="T3" fmla="*/ 1 h 21"/>
                <a:gd name="T4" fmla="*/ 70 w 15"/>
                <a:gd name="T5" fmla="*/ 0 h 21"/>
                <a:gd name="T6" fmla="*/ 70 w 15"/>
                <a:gd name="T7" fmla="*/ 71 h 21"/>
                <a:gd name="T8" fmla="*/ 70 w 15"/>
                <a:gd name="T9" fmla="*/ 123 h 21"/>
                <a:gd name="T10" fmla="*/ 62 w 15"/>
                <a:gd name="T11" fmla="*/ 181 h 21"/>
                <a:gd name="T12" fmla="*/ 48 w 15"/>
                <a:gd name="T13" fmla="*/ 198 h 21"/>
                <a:gd name="T14" fmla="*/ 5 w 15"/>
                <a:gd name="T15" fmla="*/ 181 h 21"/>
                <a:gd name="T16" fmla="*/ 2 w 15"/>
                <a:gd name="T17" fmla="*/ 148 h 21"/>
                <a:gd name="T18" fmla="*/ 0 w 15"/>
                <a:gd name="T19" fmla="*/ 85 h 21"/>
                <a:gd name="T20" fmla="*/ 0 w 15"/>
                <a:gd name="T21" fmla="*/ 1 h 21"/>
                <a:gd name="T22" fmla="*/ 2 w 15"/>
                <a:gd name="T23" fmla="*/ 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21"/>
                <a:gd name="T38" fmla="*/ 15 w 15"/>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21">
                  <a:moveTo>
                    <a:pt x="2" y="1"/>
                  </a:moveTo>
                  <a:lnTo>
                    <a:pt x="9" y="1"/>
                  </a:lnTo>
                  <a:lnTo>
                    <a:pt x="15" y="0"/>
                  </a:lnTo>
                  <a:lnTo>
                    <a:pt x="15" y="7"/>
                  </a:lnTo>
                  <a:lnTo>
                    <a:pt x="15" y="13"/>
                  </a:lnTo>
                  <a:lnTo>
                    <a:pt x="13" y="19"/>
                  </a:lnTo>
                  <a:lnTo>
                    <a:pt x="9" y="21"/>
                  </a:lnTo>
                  <a:lnTo>
                    <a:pt x="5" y="19"/>
                  </a:lnTo>
                  <a:lnTo>
                    <a:pt x="2" y="15"/>
                  </a:lnTo>
                  <a:lnTo>
                    <a:pt x="0" y="9"/>
                  </a:lnTo>
                  <a:lnTo>
                    <a:pt x="0" y="1"/>
                  </a:lnTo>
                  <a:lnTo>
                    <a:pt x="2" y="1"/>
                  </a:lnTo>
                  <a:close/>
                </a:path>
              </a:pathLst>
            </a:custGeom>
            <a:solidFill>
              <a:srgbClr val="FFCC66"/>
            </a:solidFill>
            <a:ln w="9525">
              <a:noFill/>
              <a:round/>
              <a:headEnd/>
              <a:tailEnd/>
            </a:ln>
          </p:spPr>
          <p:txBody>
            <a:bodyPr/>
            <a:lstStyle/>
            <a:p>
              <a:endParaRPr lang="it-IT"/>
            </a:p>
          </p:txBody>
        </p:sp>
        <p:sp>
          <p:nvSpPr>
            <p:cNvPr id="16937" name="Freeform 778"/>
            <p:cNvSpPr>
              <a:spLocks noChangeAspect="1"/>
            </p:cNvSpPr>
            <p:nvPr/>
          </p:nvSpPr>
          <p:spPr bwMode="auto">
            <a:xfrm>
              <a:off x="4778" y="2455"/>
              <a:ext cx="16" cy="23"/>
            </a:xfrm>
            <a:custGeom>
              <a:avLst/>
              <a:gdLst>
                <a:gd name="T0" fmla="*/ 2 w 15"/>
                <a:gd name="T1" fmla="*/ 1 h 21"/>
                <a:gd name="T2" fmla="*/ 48 w 15"/>
                <a:gd name="T3" fmla="*/ 1 h 21"/>
                <a:gd name="T4" fmla="*/ 70 w 15"/>
                <a:gd name="T5" fmla="*/ 0 h 21"/>
                <a:gd name="T6" fmla="*/ 70 w 15"/>
                <a:gd name="T7" fmla="*/ 71 h 21"/>
                <a:gd name="T8" fmla="*/ 70 w 15"/>
                <a:gd name="T9" fmla="*/ 123 h 21"/>
                <a:gd name="T10" fmla="*/ 62 w 15"/>
                <a:gd name="T11" fmla="*/ 181 h 21"/>
                <a:gd name="T12" fmla="*/ 48 w 15"/>
                <a:gd name="T13" fmla="*/ 198 h 21"/>
                <a:gd name="T14" fmla="*/ 5 w 15"/>
                <a:gd name="T15" fmla="*/ 181 h 21"/>
                <a:gd name="T16" fmla="*/ 2 w 15"/>
                <a:gd name="T17" fmla="*/ 148 h 21"/>
                <a:gd name="T18" fmla="*/ 0 w 15"/>
                <a:gd name="T19" fmla="*/ 85 h 21"/>
                <a:gd name="T20" fmla="*/ 0 w 15"/>
                <a:gd name="T21" fmla="*/ 1 h 21"/>
                <a:gd name="T22" fmla="*/ 0 w 15"/>
                <a:gd name="T23" fmla="*/ 1 h 21"/>
                <a:gd name="T24" fmla="*/ 2 w 15"/>
                <a:gd name="T25" fmla="*/ 1 h 21"/>
                <a:gd name="T26" fmla="*/ 2 w 15"/>
                <a:gd name="T27" fmla="*/ 1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21"/>
                <a:gd name="T44" fmla="*/ 15 w 15"/>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21">
                  <a:moveTo>
                    <a:pt x="2" y="1"/>
                  </a:moveTo>
                  <a:lnTo>
                    <a:pt x="9" y="1"/>
                  </a:lnTo>
                  <a:lnTo>
                    <a:pt x="15" y="0"/>
                  </a:lnTo>
                  <a:lnTo>
                    <a:pt x="15" y="7"/>
                  </a:lnTo>
                  <a:lnTo>
                    <a:pt x="15" y="13"/>
                  </a:lnTo>
                  <a:lnTo>
                    <a:pt x="13" y="19"/>
                  </a:lnTo>
                  <a:lnTo>
                    <a:pt x="9" y="21"/>
                  </a:lnTo>
                  <a:lnTo>
                    <a:pt x="5" y="19"/>
                  </a:lnTo>
                  <a:lnTo>
                    <a:pt x="2" y="15"/>
                  </a:lnTo>
                  <a:lnTo>
                    <a:pt x="0" y="9"/>
                  </a:lnTo>
                  <a:lnTo>
                    <a:pt x="0" y="1"/>
                  </a:lnTo>
                  <a:lnTo>
                    <a:pt x="2" y="1"/>
                  </a:lnTo>
                </a:path>
              </a:pathLst>
            </a:custGeom>
            <a:solidFill>
              <a:srgbClr val="FFCC66"/>
            </a:solidFill>
            <a:ln w="0">
              <a:noFill/>
              <a:round/>
              <a:headEnd/>
              <a:tailEnd/>
            </a:ln>
          </p:spPr>
          <p:txBody>
            <a:bodyPr/>
            <a:lstStyle/>
            <a:p>
              <a:endParaRPr lang="it-IT"/>
            </a:p>
          </p:txBody>
        </p:sp>
        <p:sp>
          <p:nvSpPr>
            <p:cNvPr id="16938" name="Freeform 779"/>
            <p:cNvSpPr>
              <a:spLocks noChangeAspect="1"/>
            </p:cNvSpPr>
            <p:nvPr/>
          </p:nvSpPr>
          <p:spPr bwMode="auto">
            <a:xfrm>
              <a:off x="4725" y="2311"/>
              <a:ext cx="51" cy="100"/>
            </a:xfrm>
            <a:custGeom>
              <a:avLst/>
              <a:gdLst>
                <a:gd name="T0" fmla="*/ 52 w 48"/>
                <a:gd name="T1" fmla="*/ 0 h 94"/>
                <a:gd name="T2" fmla="*/ 84 w 48"/>
                <a:gd name="T3" fmla="*/ 0 h 94"/>
                <a:gd name="T4" fmla="*/ 95 w 48"/>
                <a:gd name="T5" fmla="*/ 4 h 94"/>
                <a:gd name="T6" fmla="*/ 115 w 48"/>
                <a:gd name="T7" fmla="*/ 6 h 94"/>
                <a:gd name="T8" fmla="*/ 130 w 48"/>
                <a:gd name="T9" fmla="*/ 43 h 94"/>
                <a:gd name="T10" fmla="*/ 138 w 48"/>
                <a:gd name="T11" fmla="*/ 43 h 94"/>
                <a:gd name="T12" fmla="*/ 155 w 48"/>
                <a:gd name="T13" fmla="*/ 6 h 94"/>
                <a:gd name="T14" fmla="*/ 175 w 48"/>
                <a:gd name="T15" fmla="*/ 6 h 94"/>
                <a:gd name="T16" fmla="*/ 175 w 48"/>
                <a:gd name="T17" fmla="*/ 55 h 94"/>
                <a:gd name="T18" fmla="*/ 186 w 48"/>
                <a:gd name="T19" fmla="*/ 86 h 94"/>
                <a:gd name="T20" fmla="*/ 199 w 48"/>
                <a:gd name="T21" fmla="*/ 127 h 94"/>
                <a:gd name="T22" fmla="*/ 219 w 48"/>
                <a:gd name="T23" fmla="*/ 144 h 94"/>
                <a:gd name="T24" fmla="*/ 186 w 48"/>
                <a:gd name="T25" fmla="*/ 209 h 94"/>
                <a:gd name="T26" fmla="*/ 165 w 48"/>
                <a:gd name="T27" fmla="*/ 267 h 94"/>
                <a:gd name="T28" fmla="*/ 165 w 48"/>
                <a:gd name="T29" fmla="*/ 302 h 94"/>
                <a:gd name="T30" fmla="*/ 165 w 48"/>
                <a:gd name="T31" fmla="*/ 322 h 94"/>
                <a:gd name="T32" fmla="*/ 186 w 48"/>
                <a:gd name="T33" fmla="*/ 322 h 94"/>
                <a:gd name="T34" fmla="*/ 199 w 48"/>
                <a:gd name="T35" fmla="*/ 322 h 94"/>
                <a:gd name="T36" fmla="*/ 194 w 48"/>
                <a:gd name="T37" fmla="*/ 354 h 94"/>
                <a:gd name="T38" fmla="*/ 194 w 48"/>
                <a:gd name="T39" fmla="*/ 379 h 94"/>
                <a:gd name="T40" fmla="*/ 194 w 48"/>
                <a:gd name="T41" fmla="*/ 401 h 94"/>
                <a:gd name="T42" fmla="*/ 199 w 48"/>
                <a:gd name="T43" fmla="*/ 427 h 94"/>
                <a:gd name="T44" fmla="*/ 186 w 48"/>
                <a:gd name="T45" fmla="*/ 435 h 94"/>
                <a:gd name="T46" fmla="*/ 146 w 48"/>
                <a:gd name="T47" fmla="*/ 439 h 94"/>
                <a:gd name="T48" fmla="*/ 130 w 48"/>
                <a:gd name="T49" fmla="*/ 439 h 94"/>
                <a:gd name="T50" fmla="*/ 115 w 48"/>
                <a:gd name="T51" fmla="*/ 435 h 94"/>
                <a:gd name="T52" fmla="*/ 107 w 48"/>
                <a:gd name="T53" fmla="*/ 413 h 94"/>
                <a:gd name="T54" fmla="*/ 95 w 48"/>
                <a:gd name="T55" fmla="*/ 411 h 94"/>
                <a:gd name="T56" fmla="*/ 115 w 48"/>
                <a:gd name="T57" fmla="*/ 401 h 94"/>
                <a:gd name="T58" fmla="*/ 122 w 48"/>
                <a:gd name="T59" fmla="*/ 379 h 94"/>
                <a:gd name="T60" fmla="*/ 74 w 48"/>
                <a:gd name="T61" fmla="*/ 363 h 94"/>
                <a:gd name="T62" fmla="*/ 46 w 48"/>
                <a:gd name="T63" fmla="*/ 322 h 94"/>
                <a:gd name="T64" fmla="*/ 6 w 48"/>
                <a:gd name="T65" fmla="*/ 303 h 94"/>
                <a:gd name="T66" fmla="*/ 4 w 48"/>
                <a:gd name="T67" fmla="*/ 284 h 94"/>
                <a:gd name="T68" fmla="*/ 2 w 48"/>
                <a:gd name="T69" fmla="*/ 252 h 94"/>
                <a:gd name="T70" fmla="*/ 0 w 48"/>
                <a:gd name="T71" fmla="*/ 223 h 94"/>
                <a:gd name="T72" fmla="*/ 0 w 48"/>
                <a:gd name="T73" fmla="*/ 216 h 94"/>
                <a:gd name="T74" fmla="*/ 0 w 48"/>
                <a:gd name="T75" fmla="*/ 191 h 94"/>
                <a:gd name="T76" fmla="*/ 52 w 48"/>
                <a:gd name="T77" fmla="*/ 191 h 94"/>
                <a:gd name="T78" fmla="*/ 52 w 48"/>
                <a:gd name="T79" fmla="*/ 97 h 94"/>
                <a:gd name="T80" fmla="*/ 52 w 48"/>
                <a:gd name="T81" fmla="*/ 0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
                <a:gd name="T124" fmla="*/ 0 h 94"/>
                <a:gd name="T125" fmla="*/ 48 w 48"/>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 h="94">
                  <a:moveTo>
                    <a:pt x="11" y="0"/>
                  </a:moveTo>
                  <a:lnTo>
                    <a:pt x="19" y="0"/>
                  </a:lnTo>
                  <a:lnTo>
                    <a:pt x="21" y="4"/>
                  </a:lnTo>
                  <a:lnTo>
                    <a:pt x="25" y="6"/>
                  </a:lnTo>
                  <a:lnTo>
                    <a:pt x="29" y="8"/>
                  </a:lnTo>
                  <a:lnTo>
                    <a:pt x="31" y="8"/>
                  </a:lnTo>
                  <a:lnTo>
                    <a:pt x="34" y="6"/>
                  </a:lnTo>
                  <a:lnTo>
                    <a:pt x="38" y="6"/>
                  </a:lnTo>
                  <a:lnTo>
                    <a:pt x="38" y="12"/>
                  </a:lnTo>
                  <a:lnTo>
                    <a:pt x="40" y="19"/>
                  </a:lnTo>
                  <a:lnTo>
                    <a:pt x="44" y="27"/>
                  </a:lnTo>
                  <a:lnTo>
                    <a:pt x="48" y="31"/>
                  </a:lnTo>
                  <a:lnTo>
                    <a:pt x="40" y="44"/>
                  </a:lnTo>
                  <a:lnTo>
                    <a:pt x="36" y="56"/>
                  </a:lnTo>
                  <a:lnTo>
                    <a:pt x="36" y="64"/>
                  </a:lnTo>
                  <a:lnTo>
                    <a:pt x="36" y="69"/>
                  </a:lnTo>
                  <a:lnTo>
                    <a:pt x="40" y="69"/>
                  </a:lnTo>
                  <a:lnTo>
                    <a:pt x="44" y="69"/>
                  </a:lnTo>
                  <a:lnTo>
                    <a:pt x="42" y="75"/>
                  </a:lnTo>
                  <a:lnTo>
                    <a:pt x="42" y="81"/>
                  </a:lnTo>
                  <a:lnTo>
                    <a:pt x="42" y="85"/>
                  </a:lnTo>
                  <a:lnTo>
                    <a:pt x="44" y="90"/>
                  </a:lnTo>
                  <a:lnTo>
                    <a:pt x="40" y="92"/>
                  </a:lnTo>
                  <a:lnTo>
                    <a:pt x="32" y="94"/>
                  </a:lnTo>
                  <a:lnTo>
                    <a:pt x="29" y="94"/>
                  </a:lnTo>
                  <a:lnTo>
                    <a:pt x="25" y="92"/>
                  </a:lnTo>
                  <a:lnTo>
                    <a:pt x="23" y="88"/>
                  </a:lnTo>
                  <a:lnTo>
                    <a:pt x="21" y="87"/>
                  </a:lnTo>
                  <a:lnTo>
                    <a:pt x="25" y="85"/>
                  </a:lnTo>
                  <a:lnTo>
                    <a:pt x="27" y="81"/>
                  </a:lnTo>
                  <a:lnTo>
                    <a:pt x="17" y="77"/>
                  </a:lnTo>
                  <a:lnTo>
                    <a:pt x="9" y="69"/>
                  </a:lnTo>
                  <a:lnTo>
                    <a:pt x="6" y="65"/>
                  </a:lnTo>
                  <a:lnTo>
                    <a:pt x="4" y="60"/>
                  </a:lnTo>
                  <a:lnTo>
                    <a:pt x="2" y="54"/>
                  </a:lnTo>
                  <a:lnTo>
                    <a:pt x="0" y="48"/>
                  </a:lnTo>
                  <a:lnTo>
                    <a:pt x="0" y="46"/>
                  </a:lnTo>
                  <a:lnTo>
                    <a:pt x="0" y="40"/>
                  </a:lnTo>
                  <a:lnTo>
                    <a:pt x="11" y="40"/>
                  </a:lnTo>
                  <a:lnTo>
                    <a:pt x="11" y="21"/>
                  </a:lnTo>
                  <a:lnTo>
                    <a:pt x="11" y="0"/>
                  </a:lnTo>
                  <a:close/>
                </a:path>
              </a:pathLst>
            </a:custGeom>
            <a:solidFill>
              <a:srgbClr val="FFCC66"/>
            </a:solidFill>
            <a:ln w="9525">
              <a:noFill/>
              <a:round/>
              <a:headEnd/>
              <a:tailEnd/>
            </a:ln>
          </p:spPr>
          <p:txBody>
            <a:bodyPr/>
            <a:lstStyle/>
            <a:p>
              <a:endParaRPr lang="it-IT"/>
            </a:p>
          </p:txBody>
        </p:sp>
        <p:sp>
          <p:nvSpPr>
            <p:cNvPr id="16939" name="Freeform 780"/>
            <p:cNvSpPr>
              <a:spLocks noChangeAspect="1"/>
            </p:cNvSpPr>
            <p:nvPr/>
          </p:nvSpPr>
          <p:spPr bwMode="auto">
            <a:xfrm>
              <a:off x="4725" y="2311"/>
              <a:ext cx="51" cy="100"/>
            </a:xfrm>
            <a:custGeom>
              <a:avLst/>
              <a:gdLst>
                <a:gd name="T0" fmla="*/ 52 w 48"/>
                <a:gd name="T1" fmla="*/ 0 h 94"/>
                <a:gd name="T2" fmla="*/ 84 w 48"/>
                <a:gd name="T3" fmla="*/ 0 h 94"/>
                <a:gd name="T4" fmla="*/ 84 w 48"/>
                <a:gd name="T5" fmla="*/ 0 h 94"/>
                <a:gd name="T6" fmla="*/ 95 w 48"/>
                <a:gd name="T7" fmla="*/ 4 h 94"/>
                <a:gd name="T8" fmla="*/ 115 w 48"/>
                <a:gd name="T9" fmla="*/ 6 h 94"/>
                <a:gd name="T10" fmla="*/ 130 w 48"/>
                <a:gd name="T11" fmla="*/ 43 h 94"/>
                <a:gd name="T12" fmla="*/ 138 w 48"/>
                <a:gd name="T13" fmla="*/ 43 h 94"/>
                <a:gd name="T14" fmla="*/ 155 w 48"/>
                <a:gd name="T15" fmla="*/ 6 h 94"/>
                <a:gd name="T16" fmla="*/ 175 w 48"/>
                <a:gd name="T17" fmla="*/ 6 h 94"/>
                <a:gd name="T18" fmla="*/ 175 w 48"/>
                <a:gd name="T19" fmla="*/ 55 h 94"/>
                <a:gd name="T20" fmla="*/ 186 w 48"/>
                <a:gd name="T21" fmla="*/ 86 h 94"/>
                <a:gd name="T22" fmla="*/ 199 w 48"/>
                <a:gd name="T23" fmla="*/ 127 h 94"/>
                <a:gd name="T24" fmla="*/ 219 w 48"/>
                <a:gd name="T25" fmla="*/ 144 h 94"/>
                <a:gd name="T26" fmla="*/ 186 w 48"/>
                <a:gd name="T27" fmla="*/ 209 h 94"/>
                <a:gd name="T28" fmla="*/ 165 w 48"/>
                <a:gd name="T29" fmla="*/ 267 h 94"/>
                <a:gd name="T30" fmla="*/ 165 w 48"/>
                <a:gd name="T31" fmla="*/ 302 h 94"/>
                <a:gd name="T32" fmla="*/ 165 w 48"/>
                <a:gd name="T33" fmla="*/ 322 h 94"/>
                <a:gd name="T34" fmla="*/ 186 w 48"/>
                <a:gd name="T35" fmla="*/ 322 h 94"/>
                <a:gd name="T36" fmla="*/ 199 w 48"/>
                <a:gd name="T37" fmla="*/ 322 h 94"/>
                <a:gd name="T38" fmla="*/ 194 w 48"/>
                <a:gd name="T39" fmla="*/ 354 h 94"/>
                <a:gd name="T40" fmla="*/ 194 w 48"/>
                <a:gd name="T41" fmla="*/ 379 h 94"/>
                <a:gd name="T42" fmla="*/ 194 w 48"/>
                <a:gd name="T43" fmla="*/ 401 h 94"/>
                <a:gd name="T44" fmla="*/ 199 w 48"/>
                <a:gd name="T45" fmla="*/ 427 h 94"/>
                <a:gd name="T46" fmla="*/ 186 w 48"/>
                <a:gd name="T47" fmla="*/ 435 h 94"/>
                <a:gd name="T48" fmla="*/ 146 w 48"/>
                <a:gd name="T49" fmla="*/ 439 h 94"/>
                <a:gd name="T50" fmla="*/ 130 w 48"/>
                <a:gd name="T51" fmla="*/ 439 h 94"/>
                <a:gd name="T52" fmla="*/ 115 w 48"/>
                <a:gd name="T53" fmla="*/ 435 h 94"/>
                <a:gd name="T54" fmla="*/ 107 w 48"/>
                <a:gd name="T55" fmla="*/ 413 h 94"/>
                <a:gd name="T56" fmla="*/ 95 w 48"/>
                <a:gd name="T57" fmla="*/ 411 h 94"/>
                <a:gd name="T58" fmla="*/ 115 w 48"/>
                <a:gd name="T59" fmla="*/ 401 h 94"/>
                <a:gd name="T60" fmla="*/ 122 w 48"/>
                <a:gd name="T61" fmla="*/ 379 h 94"/>
                <a:gd name="T62" fmla="*/ 74 w 48"/>
                <a:gd name="T63" fmla="*/ 363 h 94"/>
                <a:gd name="T64" fmla="*/ 46 w 48"/>
                <a:gd name="T65" fmla="*/ 322 h 94"/>
                <a:gd name="T66" fmla="*/ 6 w 48"/>
                <a:gd name="T67" fmla="*/ 303 h 94"/>
                <a:gd name="T68" fmla="*/ 4 w 48"/>
                <a:gd name="T69" fmla="*/ 284 h 94"/>
                <a:gd name="T70" fmla="*/ 2 w 48"/>
                <a:gd name="T71" fmla="*/ 252 h 94"/>
                <a:gd name="T72" fmla="*/ 0 w 48"/>
                <a:gd name="T73" fmla="*/ 223 h 94"/>
                <a:gd name="T74" fmla="*/ 0 w 48"/>
                <a:gd name="T75" fmla="*/ 216 h 94"/>
                <a:gd name="T76" fmla="*/ 0 w 48"/>
                <a:gd name="T77" fmla="*/ 191 h 94"/>
                <a:gd name="T78" fmla="*/ 0 w 48"/>
                <a:gd name="T79" fmla="*/ 191 h 94"/>
                <a:gd name="T80" fmla="*/ 52 w 48"/>
                <a:gd name="T81" fmla="*/ 191 h 94"/>
                <a:gd name="T82" fmla="*/ 52 w 48"/>
                <a:gd name="T83" fmla="*/ 191 h 94"/>
                <a:gd name="T84" fmla="*/ 52 w 48"/>
                <a:gd name="T85" fmla="*/ 97 h 94"/>
                <a:gd name="T86" fmla="*/ 52 w 48"/>
                <a:gd name="T87" fmla="*/ 0 h 94"/>
                <a:gd name="T88" fmla="*/ 52 w 48"/>
                <a:gd name="T89" fmla="*/ 0 h 94"/>
                <a:gd name="T90" fmla="*/ 52 w 48"/>
                <a:gd name="T91" fmla="*/ 0 h 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
                <a:gd name="T139" fmla="*/ 0 h 94"/>
                <a:gd name="T140" fmla="*/ 48 w 48"/>
                <a:gd name="T141" fmla="*/ 94 h 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 h="94">
                  <a:moveTo>
                    <a:pt x="11" y="0"/>
                  </a:moveTo>
                  <a:lnTo>
                    <a:pt x="19" y="0"/>
                  </a:lnTo>
                  <a:lnTo>
                    <a:pt x="21" y="4"/>
                  </a:lnTo>
                  <a:lnTo>
                    <a:pt x="25" y="6"/>
                  </a:lnTo>
                  <a:lnTo>
                    <a:pt x="29" y="8"/>
                  </a:lnTo>
                  <a:lnTo>
                    <a:pt x="31" y="8"/>
                  </a:lnTo>
                  <a:lnTo>
                    <a:pt x="34" y="6"/>
                  </a:lnTo>
                  <a:lnTo>
                    <a:pt x="38" y="6"/>
                  </a:lnTo>
                  <a:lnTo>
                    <a:pt x="38" y="12"/>
                  </a:lnTo>
                  <a:lnTo>
                    <a:pt x="40" y="19"/>
                  </a:lnTo>
                  <a:lnTo>
                    <a:pt x="44" y="27"/>
                  </a:lnTo>
                  <a:lnTo>
                    <a:pt x="48" y="31"/>
                  </a:lnTo>
                  <a:lnTo>
                    <a:pt x="40" y="44"/>
                  </a:lnTo>
                  <a:lnTo>
                    <a:pt x="36" y="56"/>
                  </a:lnTo>
                  <a:lnTo>
                    <a:pt x="36" y="64"/>
                  </a:lnTo>
                  <a:lnTo>
                    <a:pt x="36" y="69"/>
                  </a:lnTo>
                  <a:lnTo>
                    <a:pt x="40" y="69"/>
                  </a:lnTo>
                  <a:lnTo>
                    <a:pt x="44" y="69"/>
                  </a:lnTo>
                  <a:lnTo>
                    <a:pt x="42" y="75"/>
                  </a:lnTo>
                  <a:lnTo>
                    <a:pt x="42" y="81"/>
                  </a:lnTo>
                  <a:lnTo>
                    <a:pt x="42" y="85"/>
                  </a:lnTo>
                  <a:lnTo>
                    <a:pt x="44" y="90"/>
                  </a:lnTo>
                  <a:lnTo>
                    <a:pt x="40" y="92"/>
                  </a:lnTo>
                  <a:lnTo>
                    <a:pt x="32" y="94"/>
                  </a:lnTo>
                  <a:lnTo>
                    <a:pt x="29" y="94"/>
                  </a:lnTo>
                  <a:lnTo>
                    <a:pt x="25" y="92"/>
                  </a:lnTo>
                  <a:lnTo>
                    <a:pt x="23" y="88"/>
                  </a:lnTo>
                  <a:lnTo>
                    <a:pt x="21" y="87"/>
                  </a:lnTo>
                  <a:lnTo>
                    <a:pt x="25" y="85"/>
                  </a:lnTo>
                  <a:lnTo>
                    <a:pt x="27" y="81"/>
                  </a:lnTo>
                  <a:lnTo>
                    <a:pt x="17" y="77"/>
                  </a:lnTo>
                  <a:lnTo>
                    <a:pt x="9" y="69"/>
                  </a:lnTo>
                  <a:lnTo>
                    <a:pt x="6" y="65"/>
                  </a:lnTo>
                  <a:lnTo>
                    <a:pt x="4" y="60"/>
                  </a:lnTo>
                  <a:lnTo>
                    <a:pt x="2" y="54"/>
                  </a:lnTo>
                  <a:lnTo>
                    <a:pt x="0" y="48"/>
                  </a:lnTo>
                  <a:lnTo>
                    <a:pt x="0" y="46"/>
                  </a:lnTo>
                  <a:lnTo>
                    <a:pt x="0" y="40"/>
                  </a:lnTo>
                  <a:lnTo>
                    <a:pt x="11" y="40"/>
                  </a:lnTo>
                  <a:lnTo>
                    <a:pt x="11" y="21"/>
                  </a:lnTo>
                  <a:lnTo>
                    <a:pt x="11" y="0"/>
                  </a:lnTo>
                </a:path>
              </a:pathLst>
            </a:custGeom>
            <a:solidFill>
              <a:srgbClr val="FFCC66"/>
            </a:solidFill>
            <a:ln w="0">
              <a:noFill/>
              <a:round/>
              <a:headEnd/>
              <a:tailEnd/>
            </a:ln>
          </p:spPr>
          <p:txBody>
            <a:bodyPr/>
            <a:lstStyle/>
            <a:p>
              <a:endParaRPr lang="it-IT"/>
            </a:p>
          </p:txBody>
        </p:sp>
        <p:sp>
          <p:nvSpPr>
            <p:cNvPr id="16940" name="Freeform 781"/>
            <p:cNvSpPr>
              <a:spLocks noChangeAspect="1"/>
            </p:cNvSpPr>
            <p:nvPr/>
          </p:nvSpPr>
          <p:spPr bwMode="auto">
            <a:xfrm>
              <a:off x="4821" y="2463"/>
              <a:ext cx="13" cy="12"/>
            </a:xfrm>
            <a:custGeom>
              <a:avLst/>
              <a:gdLst>
                <a:gd name="T0" fmla="*/ 85 w 12"/>
                <a:gd name="T1" fmla="*/ 12 h 12"/>
                <a:gd name="T2" fmla="*/ 85 w 12"/>
                <a:gd name="T3" fmla="*/ 0 h 12"/>
                <a:gd name="T4" fmla="*/ 52 w 12"/>
                <a:gd name="T5" fmla="*/ 0 h 12"/>
                <a:gd name="T6" fmla="*/ 0 w 12"/>
                <a:gd name="T7" fmla="*/ 4 h 12"/>
                <a:gd name="T8" fmla="*/ 61 w 12"/>
                <a:gd name="T9" fmla="*/ 8 h 12"/>
                <a:gd name="T10" fmla="*/ 85 w 12"/>
                <a:gd name="T11" fmla="*/ 12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2"/>
                  </a:moveTo>
                  <a:lnTo>
                    <a:pt x="12" y="0"/>
                  </a:lnTo>
                  <a:lnTo>
                    <a:pt x="6" y="0"/>
                  </a:lnTo>
                  <a:lnTo>
                    <a:pt x="0" y="4"/>
                  </a:lnTo>
                  <a:lnTo>
                    <a:pt x="8" y="8"/>
                  </a:lnTo>
                  <a:lnTo>
                    <a:pt x="12" y="12"/>
                  </a:lnTo>
                  <a:close/>
                </a:path>
              </a:pathLst>
            </a:custGeom>
            <a:solidFill>
              <a:srgbClr val="FFCC66"/>
            </a:solidFill>
            <a:ln w="9525">
              <a:noFill/>
              <a:round/>
              <a:headEnd/>
              <a:tailEnd/>
            </a:ln>
          </p:spPr>
          <p:txBody>
            <a:bodyPr/>
            <a:lstStyle/>
            <a:p>
              <a:endParaRPr lang="it-IT"/>
            </a:p>
          </p:txBody>
        </p:sp>
        <p:sp>
          <p:nvSpPr>
            <p:cNvPr id="16941" name="Freeform 782"/>
            <p:cNvSpPr>
              <a:spLocks noChangeAspect="1"/>
            </p:cNvSpPr>
            <p:nvPr/>
          </p:nvSpPr>
          <p:spPr bwMode="auto">
            <a:xfrm>
              <a:off x="4821" y="2463"/>
              <a:ext cx="13" cy="12"/>
            </a:xfrm>
            <a:custGeom>
              <a:avLst/>
              <a:gdLst>
                <a:gd name="T0" fmla="*/ 85 w 12"/>
                <a:gd name="T1" fmla="*/ 12 h 12"/>
                <a:gd name="T2" fmla="*/ 85 w 12"/>
                <a:gd name="T3" fmla="*/ 0 h 12"/>
                <a:gd name="T4" fmla="*/ 85 w 12"/>
                <a:gd name="T5" fmla="*/ 0 h 12"/>
                <a:gd name="T6" fmla="*/ 52 w 12"/>
                <a:gd name="T7" fmla="*/ 0 h 12"/>
                <a:gd name="T8" fmla="*/ 0 w 12"/>
                <a:gd name="T9" fmla="*/ 4 h 12"/>
                <a:gd name="T10" fmla="*/ 61 w 12"/>
                <a:gd name="T11" fmla="*/ 8 h 12"/>
                <a:gd name="T12" fmla="*/ 85 w 12"/>
                <a:gd name="T13" fmla="*/ 12 h 12"/>
                <a:gd name="T14" fmla="*/ 85 w 12"/>
                <a:gd name="T15" fmla="*/ 12 h 12"/>
                <a:gd name="T16" fmla="*/ 85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12"/>
                  </a:moveTo>
                  <a:lnTo>
                    <a:pt x="12" y="0"/>
                  </a:lnTo>
                  <a:lnTo>
                    <a:pt x="6" y="0"/>
                  </a:lnTo>
                  <a:lnTo>
                    <a:pt x="0" y="4"/>
                  </a:lnTo>
                  <a:lnTo>
                    <a:pt x="8" y="8"/>
                  </a:lnTo>
                  <a:lnTo>
                    <a:pt x="12" y="12"/>
                  </a:lnTo>
                </a:path>
              </a:pathLst>
            </a:custGeom>
            <a:solidFill>
              <a:srgbClr val="FFCC66"/>
            </a:solidFill>
            <a:ln w="0">
              <a:noFill/>
              <a:round/>
              <a:headEnd/>
              <a:tailEnd/>
            </a:ln>
          </p:spPr>
          <p:txBody>
            <a:bodyPr/>
            <a:lstStyle/>
            <a:p>
              <a:endParaRPr lang="it-IT"/>
            </a:p>
          </p:txBody>
        </p:sp>
        <p:sp>
          <p:nvSpPr>
            <p:cNvPr id="16942" name="Freeform 783"/>
            <p:cNvSpPr>
              <a:spLocks noChangeAspect="1"/>
            </p:cNvSpPr>
            <p:nvPr/>
          </p:nvSpPr>
          <p:spPr bwMode="auto">
            <a:xfrm>
              <a:off x="4801" y="2440"/>
              <a:ext cx="9" cy="11"/>
            </a:xfrm>
            <a:custGeom>
              <a:avLst/>
              <a:gdLst>
                <a:gd name="T0" fmla="*/ 0 w 9"/>
                <a:gd name="T1" fmla="*/ 4 h 10"/>
                <a:gd name="T2" fmla="*/ 4 w 9"/>
                <a:gd name="T3" fmla="*/ 84 h 10"/>
                <a:gd name="T4" fmla="*/ 9 w 9"/>
                <a:gd name="T5" fmla="*/ 101 h 10"/>
                <a:gd name="T6" fmla="*/ 8 w 9"/>
                <a:gd name="T7" fmla="*/ 4 h 10"/>
                <a:gd name="T8" fmla="*/ 6 w 9"/>
                <a:gd name="T9" fmla="*/ 0 h 10"/>
                <a:gd name="T10" fmla="*/ 2 w 9"/>
                <a:gd name="T11" fmla="*/ 2 h 10"/>
                <a:gd name="T12" fmla="*/ 0 w 9"/>
                <a:gd name="T13" fmla="*/ 4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4"/>
                  </a:moveTo>
                  <a:lnTo>
                    <a:pt x="4" y="8"/>
                  </a:lnTo>
                  <a:lnTo>
                    <a:pt x="9" y="10"/>
                  </a:lnTo>
                  <a:lnTo>
                    <a:pt x="8" y="4"/>
                  </a:lnTo>
                  <a:lnTo>
                    <a:pt x="6" y="0"/>
                  </a:lnTo>
                  <a:lnTo>
                    <a:pt x="2" y="2"/>
                  </a:lnTo>
                  <a:lnTo>
                    <a:pt x="0" y="4"/>
                  </a:lnTo>
                  <a:close/>
                </a:path>
              </a:pathLst>
            </a:custGeom>
            <a:solidFill>
              <a:srgbClr val="FFCC66"/>
            </a:solidFill>
            <a:ln w="9525">
              <a:noFill/>
              <a:round/>
              <a:headEnd/>
              <a:tailEnd/>
            </a:ln>
          </p:spPr>
          <p:txBody>
            <a:bodyPr/>
            <a:lstStyle/>
            <a:p>
              <a:endParaRPr lang="it-IT"/>
            </a:p>
          </p:txBody>
        </p:sp>
        <p:sp>
          <p:nvSpPr>
            <p:cNvPr id="16943" name="Freeform 784"/>
            <p:cNvSpPr>
              <a:spLocks noChangeAspect="1"/>
            </p:cNvSpPr>
            <p:nvPr/>
          </p:nvSpPr>
          <p:spPr bwMode="auto">
            <a:xfrm>
              <a:off x="4801" y="2440"/>
              <a:ext cx="9" cy="11"/>
            </a:xfrm>
            <a:custGeom>
              <a:avLst/>
              <a:gdLst>
                <a:gd name="T0" fmla="*/ 0 w 9"/>
                <a:gd name="T1" fmla="*/ 4 h 10"/>
                <a:gd name="T2" fmla="*/ 4 w 9"/>
                <a:gd name="T3" fmla="*/ 84 h 10"/>
                <a:gd name="T4" fmla="*/ 9 w 9"/>
                <a:gd name="T5" fmla="*/ 101 h 10"/>
                <a:gd name="T6" fmla="*/ 8 w 9"/>
                <a:gd name="T7" fmla="*/ 4 h 10"/>
                <a:gd name="T8" fmla="*/ 6 w 9"/>
                <a:gd name="T9" fmla="*/ 0 h 10"/>
                <a:gd name="T10" fmla="*/ 2 w 9"/>
                <a:gd name="T11" fmla="*/ 2 h 10"/>
                <a:gd name="T12" fmla="*/ 0 w 9"/>
                <a:gd name="T13" fmla="*/ 4 h 10"/>
                <a:gd name="T14" fmla="*/ 0 w 9"/>
                <a:gd name="T15" fmla="*/ 4 h 10"/>
                <a:gd name="T16" fmla="*/ 0 w 9"/>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0" y="4"/>
                  </a:moveTo>
                  <a:lnTo>
                    <a:pt x="4" y="8"/>
                  </a:lnTo>
                  <a:lnTo>
                    <a:pt x="9" y="10"/>
                  </a:lnTo>
                  <a:lnTo>
                    <a:pt x="8" y="4"/>
                  </a:lnTo>
                  <a:lnTo>
                    <a:pt x="6" y="0"/>
                  </a:lnTo>
                  <a:lnTo>
                    <a:pt x="2" y="2"/>
                  </a:lnTo>
                  <a:lnTo>
                    <a:pt x="0" y="4"/>
                  </a:lnTo>
                </a:path>
              </a:pathLst>
            </a:custGeom>
            <a:solidFill>
              <a:srgbClr val="FFCC66"/>
            </a:solidFill>
            <a:ln w="0">
              <a:noFill/>
              <a:round/>
              <a:headEnd/>
              <a:tailEnd/>
            </a:ln>
          </p:spPr>
          <p:txBody>
            <a:bodyPr/>
            <a:lstStyle/>
            <a:p>
              <a:endParaRPr lang="it-IT"/>
            </a:p>
          </p:txBody>
        </p:sp>
        <p:sp>
          <p:nvSpPr>
            <p:cNvPr id="16944" name="Freeform 785"/>
            <p:cNvSpPr>
              <a:spLocks noChangeAspect="1"/>
            </p:cNvSpPr>
            <p:nvPr/>
          </p:nvSpPr>
          <p:spPr bwMode="auto">
            <a:xfrm>
              <a:off x="4776" y="2436"/>
              <a:ext cx="4" cy="13"/>
            </a:xfrm>
            <a:custGeom>
              <a:avLst/>
              <a:gdLst>
                <a:gd name="T0" fmla="*/ 0 w 4"/>
                <a:gd name="T1" fmla="*/ 2 h 12"/>
                <a:gd name="T2" fmla="*/ 0 w 4"/>
                <a:gd name="T3" fmla="*/ 85 h 12"/>
                <a:gd name="T4" fmla="*/ 2 w 4"/>
                <a:gd name="T5" fmla="*/ 85 h 12"/>
                <a:gd name="T6" fmla="*/ 4 w 4"/>
                <a:gd name="T7" fmla="*/ 72 h 12"/>
                <a:gd name="T8" fmla="*/ 4 w 4"/>
                <a:gd name="T9" fmla="*/ 0 h 12"/>
                <a:gd name="T10" fmla="*/ 0 w 4"/>
                <a:gd name="T11" fmla="*/ 2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2"/>
                  </a:moveTo>
                  <a:lnTo>
                    <a:pt x="0" y="12"/>
                  </a:lnTo>
                  <a:lnTo>
                    <a:pt x="2" y="12"/>
                  </a:lnTo>
                  <a:lnTo>
                    <a:pt x="4" y="10"/>
                  </a:lnTo>
                  <a:lnTo>
                    <a:pt x="4" y="0"/>
                  </a:lnTo>
                  <a:lnTo>
                    <a:pt x="0" y="2"/>
                  </a:lnTo>
                  <a:close/>
                </a:path>
              </a:pathLst>
            </a:custGeom>
            <a:solidFill>
              <a:srgbClr val="FFCC66"/>
            </a:solidFill>
            <a:ln w="9525">
              <a:noFill/>
              <a:round/>
              <a:headEnd/>
              <a:tailEnd/>
            </a:ln>
          </p:spPr>
          <p:txBody>
            <a:bodyPr/>
            <a:lstStyle/>
            <a:p>
              <a:endParaRPr lang="it-IT"/>
            </a:p>
          </p:txBody>
        </p:sp>
        <p:sp>
          <p:nvSpPr>
            <p:cNvPr id="16945" name="Freeform 786"/>
            <p:cNvSpPr>
              <a:spLocks noChangeAspect="1"/>
            </p:cNvSpPr>
            <p:nvPr/>
          </p:nvSpPr>
          <p:spPr bwMode="auto">
            <a:xfrm>
              <a:off x="4776" y="2436"/>
              <a:ext cx="4" cy="13"/>
            </a:xfrm>
            <a:custGeom>
              <a:avLst/>
              <a:gdLst>
                <a:gd name="T0" fmla="*/ 0 w 4"/>
                <a:gd name="T1" fmla="*/ 2 h 12"/>
                <a:gd name="T2" fmla="*/ 0 w 4"/>
                <a:gd name="T3" fmla="*/ 85 h 12"/>
                <a:gd name="T4" fmla="*/ 0 w 4"/>
                <a:gd name="T5" fmla="*/ 85 h 12"/>
                <a:gd name="T6" fmla="*/ 2 w 4"/>
                <a:gd name="T7" fmla="*/ 85 h 12"/>
                <a:gd name="T8" fmla="*/ 4 w 4"/>
                <a:gd name="T9" fmla="*/ 72 h 12"/>
                <a:gd name="T10" fmla="*/ 4 w 4"/>
                <a:gd name="T11" fmla="*/ 72 h 12"/>
                <a:gd name="T12" fmla="*/ 4 w 4"/>
                <a:gd name="T13" fmla="*/ 0 h 12"/>
                <a:gd name="T14" fmla="*/ 0 w 4"/>
                <a:gd name="T15" fmla="*/ 2 h 12"/>
                <a:gd name="T16" fmla="*/ 0 w 4"/>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2"/>
                <a:gd name="T29" fmla="*/ 4 w 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2">
                  <a:moveTo>
                    <a:pt x="0" y="2"/>
                  </a:moveTo>
                  <a:lnTo>
                    <a:pt x="0" y="12"/>
                  </a:lnTo>
                  <a:lnTo>
                    <a:pt x="2" y="12"/>
                  </a:lnTo>
                  <a:lnTo>
                    <a:pt x="4" y="10"/>
                  </a:lnTo>
                  <a:lnTo>
                    <a:pt x="4" y="0"/>
                  </a:lnTo>
                  <a:lnTo>
                    <a:pt x="0" y="2"/>
                  </a:lnTo>
                </a:path>
              </a:pathLst>
            </a:custGeom>
            <a:solidFill>
              <a:srgbClr val="FFCC66"/>
            </a:solidFill>
            <a:ln w="0">
              <a:noFill/>
              <a:round/>
              <a:headEnd/>
              <a:tailEnd/>
            </a:ln>
          </p:spPr>
          <p:txBody>
            <a:bodyPr/>
            <a:lstStyle/>
            <a:p>
              <a:endParaRPr lang="it-IT"/>
            </a:p>
          </p:txBody>
        </p:sp>
        <p:sp>
          <p:nvSpPr>
            <p:cNvPr id="16946" name="Freeform 787"/>
            <p:cNvSpPr>
              <a:spLocks noChangeAspect="1"/>
            </p:cNvSpPr>
            <p:nvPr/>
          </p:nvSpPr>
          <p:spPr bwMode="auto">
            <a:xfrm>
              <a:off x="4812" y="2473"/>
              <a:ext cx="5" cy="5"/>
            </a:xfrm>
            <a:custGeom>
              <a:avLst/>
              <a:gdLst>
                <a:gd name="T0" fmla="*/ 0 w 4"/>
                <a:gd name="T1" fmla="*/ 890 h 4"/>
                <a:gd name="T2" fmla="*/ 890 w 4"/>
                <a:gd name="T3" fmla="*/ 570 h 4"/>
                <a:gd name="T4" fmla="*/ 89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2"/>
                  </a:lnTo>
                  <a:lnTo>
                    <a:pt x="4" y="0"/>
                  </a:lnTo>
                </a:path>
              </a:pathLst>
            </a:custGeom>
            <a:solidFill>
              <a:srgbClr val="FFCC66"/>
            </a:solidFill>
            <a:ln w="0">
              <a:noFill/>
              <a:round/>
              <a:headEnd/>
              <a:tailEnd/>
            </a:ln>
          </p:spPr>
          <p:txBody>
            <a:bodyPr/>
            <a:lstStyle/>
            <a:p>
              <a:endParaRPr lang="it-IT"/>
            </a:p>
          </p:txBody>
        </p:sp>
        <p:sp>
          <p:nvSpPr>
            <p:cNvPr id="16947" name="Line 788"/>
            <p:cNvSpPr>
              <a:spLocks noChangeAspect="1" noChangeShapeType="1"/>
            </p:cNvSpPr>
            <p:nvPr/>
          </p:nvSpPr>
          <p:spPr bwMode="auto">
            <a:xfrm flipH="1" flipV="1">
              <a:off x="4810" y="2467"/>
              <a:ext cx="7" cy="6"/>
            </a:xfrm>
            <a:prstGeom prst="line">
              <a:avLst/>
            </a:prstGeom>
            <a:noFill/>
            <a:ln w="0">
              <a:noFill/>
              <a:round/>
              <a:headEnd/>
              <a:tailEnd/>
            </a:ln>
          </p:spPr>
          <p:txBody>
            <a:bodyPr/>
            <a:lstStyle/>
            <a:p>
              <a:endParaRPr lang="it-IT"/>
            </a:p>
          </p:txBody>
        </p:sp>
        <p:sp>
          <p:nvSpPr>
            <p:cNvPr id="16948" name="Freeform 1133"/>
            <p:cNvSpPr>
              <a:spLocks noChangeAspect="1"/>
            </p:cNvSpPr>
            <p:nvPr/>
          </p:nvSpPr>
          <p:spPr bwMode="auto">
            <a:xfrm>
              <a:off x="5011" y="2545"/>
              <a:ext cx="1" cy="6"/>
            </a:xfrm>
            <a:custGeom>
              <a:avLst/>
              <a:gdLst>
                <a:gd name="T0" fmla="*/ 0 w 1"/>
                <a:gd name="T1" fmla="*/ 6 h 6"/>
                <a:gd name="T2" fmla="*/ 0 w 1"/>
                <a:gd name="T3" fmla="*/ 0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6"/>
                  </a:moveTo>
                  <a:lnTo>
                    <a:pt x="0" y="0"/>
                  </a:lnTo>
                </a:path>
              </a:pathLst>
            </a:custGeom>
            <a:solidFill>
              <a:srgbClr val="FFCC66"/>
            </a:solidFill>
            <a:ln w="0">
              <a:noFill/>
              <a:round/>
              <a:headEnd/>
              <a:tailEnd/>
            </a:ln>
          </p:spPr>
          <p:txBody>
            <a:bodyPr/>
            <a:lstStyle/>
            <a:p>
              <a:endParaRPr lang="it-IT"/>
            </a:p>
          </p:txBody>
        </p:sp>
        <p:sp>
          <p:nvSpPr>
            <p:cNvPr id="16949" name="Line 1177"/>
            <p:cNvSpPr>
              <a:spLocks noChangeAspect="1" noChangeShapeType="1"/>
            </p:cNvSpPr>
            <p:nvPr/>
          </p:nvSpPr>
          <p:spPr bwMode="auto">
            <a:xfrm flipH="1">
              <a:off x="4868" y="2547"/>
              <a:ext cx="4" cy="18"/>
            </a:xfrm>
            <a:prstGeom prst="line">
              <a:avLst/>
            </a:prstGeom>
            <a:noFill/>
            <a:ln w="0">
              <a:noFill/>
              <a:round/>
              <a:headEnd/>
              <a:tailEnd/>
            </a:ln>
          </p:spPr>
          <p:txBody>
            <a:bodyPr/>
            <a:lstStyle/>
            <a:p>
              <a:endParaRPr lang="it-IT"/>
            </a:p>
          </p:txBody>
        </p:sp>
        <p:sp>
          <p:nvSpPr>
            <p:cNvPr id="16950" name="Freeform 1178"/>
            <p:cNvSpPr>
              <a:spLocks noChangeAspect="1"/>
            </p:cNvSpPr>
            <p:nvPr/>
          </p:nvSpPr>
          <p:spPr bwMode="auto">
            <a:xfrm>
              <a:off x="4819" y="2543"/>
              <a:ext cx="15" cy="33"/>
            </a:xfrm>
            <a:custGeom>
              <a:avLst/>
              <a:gdLst>
                <a:gd name="T0" fmla="*/ 76 w 14"/>
                <a:gd name="T1" fmla="*/ 145 h 31"/>
                <a:gd name="T2" fmla="*/ 6 w 14"/>
                <a:gd name="T3" fmla="*/ 86 h 31"/>
                <a:gd name="T4" fmla="*/ 0 w 14"/>
                <a:gd name="T5" fmla="*/ 55 h 31"/>
                <a:gd name="T6" fmla="*/ 4 w 14"/>
                <a:gd name="T7" fmla="*/ 6 h 31"/>
                <a:gd name="T8" fmla="*/ 50 w 14"/>
                <a:gd name="T9" fmla="*/ 0 h 31"/>
                <a:gd name="T10" fmla="*/ 0 60000 65536"/>
                <a:gd name="T11" fmla="*/ 0 60000 65536"/>
                <a:gd name="T12" fmla="*/ 0 60000 65536"/>
                <a:gd name="T13" fmla="*/ 0 60000 65536"/>
                <a:gd name="T14" fmla="*/ 0 60000 65536"/>
                <a:gd name="T15" fmla="*/ 0 w 14"/>
                <a:gd name="T16" fmla="*/ 0 h 31"/>
                <a:gd name="T17" fmla="*/ 14 w 14"/>
                <a:gd name="T18" fmla="*/ 31 h 31"/>
              </a:gdLst>
              <a:ahLst/>
              <a:cxnLst>
                <a:cxn ang="T10">
                  <a:pos x="T0" y="T1"/>
                </a:cxn>
                <a:cxn ang="T11">
                  <a:pos x="T2" y="T3"/>
                </a:cxn>
                <a:cxn ang="T12">
                  <a:pos x="T4" y="T5"/>
                </a:cxn>
                <a:cxn ang="T13">
                  <a:pos x="T6" y="T7"/>
                </a:cxn>
                <a:cxn ang="T14">
                  <a:pos x="T8" y="T9"/>
                </a:cxn>
              </a:cxnLst>
              <a:rect l="T15" t="T16" r="T17" b="T18"/>
              <a:pathLst>
                <a:path w="14" h="31">
                  <a:moveTo>
                    <a:pt x="14" y="31"/>
                  </a:moveTo>
                  <a:lnTo>
                    <a:pt x="6" y="19"/>
                  </a:lnTo>
                  <a:lnTo>
                    <a:pt x="0" y="12"/>
                  </a:lnTo>
                  <a:lnTo>
                    <a:pt x="4" y="6"/>
                  </a:lnTo>
                  <a:lnTo>
                    <a:pt x="8" y="0"/>
                  </a:lnTo>
                </a:path>
              </a:pathLst>
            </a:custGeom>
            <a:solidFill>
              <a:srgbClr val="FFCC66"/>
            </a:solidFill>
            <a:ln w="0">
              <a:noFill/>
              <a:round/>
              <a:headEnd/>
              <a:tailEnd/>
            </a:ln>
          </p:spPr>
          <p:txBody>
            <a:bodyPr/>
            <a:lstStyle/>
            <a:p>
              <a:endParaRPr lang="it-IT"/>
            </a:p>
          </p:txBody>
        </p:sp>
        <p:sp>
          <p:nvSpPr>
            <p:cNvPr id="16951" name="Freeform 1179"/>
            <p:cNvSpPr>
              <a:spLocks noChangeAspect="1"/>
            </p:cNvSpPr>
            <p:nvPr/>
          </p:nvSpPr>
          <p:spPr bwMode="auto">
            <a:xfrm>
              <a:off x="4801" y="2538"/>
              <a:ext cx="26" cy="5"/>
            </a:xfrm>
            <a:custGeom>
              <a:avLst/>
              <a:gdLst>
                <a:gd name="T0" fmla="*/ 62 w 25"/>
                <a:gd name="T1" fmla="*/ 890 h 4"/>
                <a:gd name="T2" fmla="*/ 42 w 25"/>
                <a:gd name="T3" fmla="*/ 0 h 4"/>
                <a:gd name="T4" fmla="*/ 42 w 25"/>
                <a:gd name="T5" fmla="*/ 0 h 4"/>
                <a:gd name="T6" fmla="*/ 0 w 25"/>
                <a:gd name="T7" fmla="*/ 0 h 4"/>
                <a:gd name="T8" fmla="*/ 0 60000 65536"/>
                <a:gd name="T9" fmla="*/ 0 60000 65536"/>
                <a:gd name="T10" fmla="*/ 0 60000 65536"/>
                <a:gd name="T11" fmla="*/ 0 60000 65536"/>
                <a:gd name="T12" fmla="*/ 0 w 25"/>
                <a:gd name="T13" fmla="*/ 0 h 4"/>
                <a:gd name="T14" fmla="*/ 25 w 25"/>
                <a:gd name="T15" fmla="*/ 4 h 4"/>
              </a:gdLst>
              <a:ahLst/>
              <a:cxnLst>
                <a:cxn ang="T8">
                  <a:pos x="T0" y="T1"/>
                </a:cxn>
                <a:cxn ang="T9">
                  <a:pos x="T2" y="T3"/>
                </a:cxn>
                <a:cxn ang="T10">
                  <a:pos x="T4" y="T5"/>
                </a:cxn>
                <a:cxn ang="T11">
                  <a:pos x="T6" y="T7"/>
                </a:cxn>
              </a:cxnLst>
              <a:rect l="T12" t="T13" r="T14" b="T15"/>
              <a:pathLst>
                <a:path w="25" h="4">
                  <a:moveTo>
                    <a:pt x="25" y="4"/>
                  </a:moveTo>
                  <a:lnTo>
                    <a:pt x="15" y="0"/>
                  </a:lnTo>
                  <a:lnTo>
                    <a:pt x="0" y="0"/>
                  </a:lnTo>
                </a:path>
              </a:pathLst>
            </a:custGeom>
            <a:solidFill>
              <a:srgbClr val="FFCC66"/>
            </a:solidFill>
            <a:ln w="0">
              <a:noFill/>
              <a:round/>
              <a:headEnd/>
              <a:tailEnd/>
            </a:ln>
          </p:spPr>
          <p:txBody>
            <a:bodyPr/>
            <a:lstStyle/>
            <a:p>
              <a:endParaRPr lang="it-IT"/>
            </a:p>
          </p:txBody>
        </p:sp>
        <p:sp>
          <p:nvSpPr>
            <p:cNvPr id="16952" name="Freeform 1180"/>
            <p:cNvSpPr>
              <a:spLocks noChangeAspect="1"/>
            </p:cNvSpPr>
            <p:nvPr/>
          </p:nvSpPr>
          <p:spPr bwMode="auto">
            <a:xfrm>
              <a:off x="4794" y="2538"/>
              <a:ext cx="7" cy="13"/>
            </a:xfrm>
            <a:custGeom>
              <a:avLst/>
              <a:gdLst>
                <a:gd name="T0" fmla="*/ 264 w 6"/>
                <a:gd name="T1" fmla="*/ 0 h 12"/>
                <a:gd name="T2" fmla="*/ 2 w 6"/>
                <a:gd name="T3" fmla="*/ 2 h 12"/>
                <a:gd name="T4" fmla="*/ 0 w 6"/>
                <a:gd name="T5" fmla="*/ 4 h 12"/>
                <a:gd name="T6" fmla="*/ 0 w 6"/>
                <a:gd name="T7" fmla="*/ 61 h 12"/>
                <a:gd name="T8" fmla="*/ 0 w 6"/>
                <a:gd name="T9" fmla="*/ 85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6" y="0"/>
                  </a:moveTo>
                  <a:lnTo>
                    <a:pt x="2" y="2"/>
                  </a:lnTo>
                  <a:lnTo>
                    <a:pt x="0" y="4"/>
                  </a:lnTo>
                  <a:lnTo>
                    <a:pt x="0" y="8"/>
                  </a:lnTo>
                  <a:lnTo>
                    <a:pt x="0" y="12"/>
                  </a:lnTo>
                </a:path>
              </a:pathLst>
            </a:custGeom>
            <a:solidFill>
              <a:srgbClr val="FFCC66"/>
            </a:solidFill>
            <a:ln w="0">
              <a:noFill/>
              <a:round/>
              <a:headEnd/>
              <a:tailEnd/>
            </a:ln>
          </p:spPr>
          <p:txBody>
            <a:bodyPr/>
            <a:lstStyle/>
            <a:p>
              <a:endParaRPr lang="it-IT"/>
            </a:p>
          </p:txBody>
        </p:sp>
        <p:sp>
          <p:nvSpPr>
            <p:cNvPr id="16953" name="Freeform 1181"/>
            <p:cNvSpPr>
              <a:spLocks noChangeAspect="1"/>
            </p:cNvSpPr>
            <p:nvPr/>
          </p:nvSpPr>
          <p:spPr bwMode="auto">
            <a:xfrm>
              <a:off x="4743" y="2416"/>
              <a:ext cx="22" cy="29"/>
            </a:xfrm>
            <a:custGeom>
              <a:avLst/>
              <a:gdLst>
                <a:gd name="T0" fmla="*/ 63 w 21"/>
                <a:gd name="T1" fmla="*/ 158 h 27"/>
                <a:gd name="T2" fmla="*/ 8 w 21"/>
                <a:gd name="T3" fmla="*/ 72 h 27"/>
                <a:gd name="T4" fmla="*/ 0 w 21"/>
                <a:gd name="T5" fmla="*/ 0 h 27"/>
                <a:gd name="T6" fmla="*/ 42 w 21"/>
                <a:gd name="T7" fmla="*/ 6 h 27"/>
                <a:gd name="T8" fmla="*/ 63 w 21"/>
                <a:gd name="T9" fmla="*/ 72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21" y="27"/>
                  </a:moveTo>
                  <a:lnTo>
                    <a:pt x="8" y="13"/>
                  </a:lnTo>
                  <a:lnTo>
                    <a:pt x="0" y="0"/>
                  </a:lnTo>
                  <a:lnTo>
                    <a:pt x="12" y="6"/>
                  </a:lnTo>
                  <a:lnTo>
                    <a:pt x="21" y="13"/>
                  </a:lnTo>
                </a:path>
              </a:pathLst>
            </a:custGeom>
            <a:solidFill>
              <a:srgbClr val="FFCC66"/>
            </a:solidFill>
            <a:ln w="0">
              <a:noFill/>
              <a:round/>
              <a:headEnd/>
              <a:tailEnd/>
            </a:ln>
          </p:spPr>
          <p:txBody>
            <a:bodyPr/>
            <a:lstStyle/>
            <a:p>
              <a:endParaRPr lang="it-IT"/>
            </a:p>
          </p:txBody>
        </p:sp>
        <p:sp>
          <p:nvSpPr>
            <p:cNvPr id="16954" name="Freeform 1182"/>
            <p:cNvSpPr>
              <a:spLocks noChangeAspect="1"/>
            </p:cNvSpPr>
            <p:nvPr/>
          </p:nvSpPr>
          <p:spPr bwMode="auto">
            <a:xfrm>
              <a:off x="4778" y="2455"/>
              <a:ext cx="16" cy="23"/>
            </a:xfrm>
            <a:custGeom>
              <a:avLst/>
              <a:gdLst>
                <a:gd name="T0" fmla="*/ 2 w 15"/>
                <a:gd name="T1" fmla="*/ 1 h 21"/>
                <a:gd name="T2" fmla="*/ 48 w 15"/>
                <a:gd name="T3" fmla="*/ 1 h 21"/>
                <a:gd name="T4" fmla="*/ 70 w 15"/>
                <a:gd name="T5" fmla="*/ 0 h 21"/>
                <a:gd name="T6" fmla="*/ 70 w 15"/>
                <a:gd name="T7" fmla="*/ 71 h 21"/>
                <a:gd name="T8" fmla="*/ 70 w 15"/>
                <a:gd name="T9" fmla="*/ 123 h 21"/>
                <a:gd name="T10" fmla="*/ 62 w 15"/>
                <a:gd name="T11" fmla="*/ 181 h 21"/>
                <a:gd name="T12" fmla="*/ 48 w 15"/>
                <a:gd name="T13" fmla="*/ 198 h 21"/>
                <a:gd name="T14" fmla="*/ 5 w 15"/>
                <a:gd name="T15" fmla="*/ 181 h 21"/>
                <a:gd name="T16" fmla="*/ 2 w 15"/>
                <a:gd name="T17" fmla="*/ 148 h 21"/>
                <a:gd name="T18" fmla="*/ 0 w 15"/>
                <a:gd name="T19" fmla="*/ 85 h 21"/>
                <a:gd name="T20" fmla="*/ 0 w 15"/>
                <a:gd name="T21" fmla="*/ 1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21"/>
                <a:gd name="T35" fmla="*/ 15 w 15"/>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21">
                  <a:moveTo>
                    <a:pt x="2" y="1"/>
                  </a:moveTo>
                  <a:lnTo>
                    <a:pt x="9" y="1"/>
                  </a:lnTo>
                  <a:lnTo>
                    <a:pt x="15" y="0"/>
                  </a:lnTo>
                  <a:lnTo>
                    <a:pt x="15" y="7"/>
                  </a:lnTo>
                  <a:lnTo>
                    <a:pt x="15" y="13"/>
                  </a:lnTo>
                  <a:lnTo>
                    <a:pt x="13" y="19"/>
                  </a:lnTo>
                  <a:lnTo>
                    <a:pt x="9" y="21"/>
                  </a:lnTo>
                  <a:lnTo>
                    <a:pt x="5" y="19"/>
                  </a:lnTo>
                  <a:lnTo>
                    <a:pt x="2" y="15"/>
                  </a:lnTo>
                  <a:lnTo>
                    <a:pt x="0" y="9"/>
                  </a:lnTo>
                  <a:lnTo>
                    <a:pt x="0" y="1"/>
                  </a:lnTo>
                </a:path>
              </a:pathLst>
            </a:custGeom>
            <a:solidFill>
              <a:srgbClr val="FFCC66"/>
            </a:solidFill>
            <a:ln w="0">
              <a:noFill/>
              <a:round/>
              <a:headEnd/>
              <a:tailEnd/>
            </a:ln>
          </p:spPr>
          <p:txBody>
            <a:bodyPr/>
            <a:lstStyle/>
            <a:p>
              <a:endParaRPr lang="it-IT"/>
            </a:p>
          </p:txBody>
        </p:sp>
        <p:sp>
          <p:nvSpPr>
            <p:cNvPr id="16955" name="Freeform 1184"/>
            <p:cNvSpPr>
              <a:spLocks noChangeAspect="1"/>
            </p:cNvSpPr>
            <p:nvPr/>
          </p:nvSpPr>
          <p:spPr bwMode="auto">
            <a:xfrm>
              <a:off x="4788" y="2469"/>
              <a:ext cx="21" cy="39"/>
            </a:xfrm>
            <a:custGeom>
              <a:avLst/>
              <a:gdLst>
                <a:gd name="T0" fmla="*/ 47 w 20"/>
                <a:gd name="T1" fmla="*/ 265 h 36"/>
                <a:gd name="T2" fmla="*/ 57 w 20"/>
                <a:gd name="T3" fmla="*/ 245 h 36"/>
                <a:gd name="T4" fmla="*/ 63 w 20"/>
                <a:gd name="T5" fmla="*/ 182 h 36"/>
                <a:gd name="T6" fmla="*/ 63 w 20"/>
                <a:gd name="T7" fmla="*/ 107 h 36"/>
                <a:gd name="T8" fmla="*/ 57 w 20"/>
                <a:gd name="T9" fmla="*/ 72 h 36"/>
                <a:gd name="T10" fmla="*/ 51 w 20"/>
                <a:gd name="T11" fmla="*/ 4 h 36"/>
                <a:gd name="T12" fmla="*/ 47 w 20"/>
                <a:gd name="T13" fmla="*/ 0 h 36"/>
                <a:gd name="T14" fmla="*/ 6 w 20"/>
                <a:gd name="T15" fmla="*/ 91 h 36"/>
                <a:gd name="T16" fmla="*/ 0 w 20"/>
                <a:gd name="T17" fmla="*/ 168 h 36"/>
                <a:gd name="T18" fmla="*/ 2 w 20"/>
                <a:gd name="T19" fmla="*/ 197 h 36"/>
                <a:gd name="T20" fmla="*/ 4 w 20"/>
                <a:gd name="T21" fmla="*/ 231 h 36"/>
                <a:gd name="T22" fmla="*/ 8 w 20"/>
                <a:gd name="T23" fmla="*/ 250 h 36"/>
                <a:gd name="T24" fmla="*/ 47 w 20"/>
                <a:gd name="T25" fmla="*/ 265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6"/>
                <a:gd name="T41" fmla="*/ 20 w 20"/>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6">
                  <a:moveTo>
                    <a:pt x="14" y="36"/>
                  </a:moveTo>
                  <a:lnTo>
                    <a:pt x="18" y="33"/>
                  </a:lnTo>
                  <a:lnTo>
                    <a:pt x="20" y="25"/>
                  </a:lnTo>
                  <a:lnTo>
                    <a:pt x="20" y="15"/>
                  </a:lnTo>
                  <a:lnTo>
                    <a:pt x="18" y="10"/>
                  </a:lnTo>
                  <a:lnTo>
                    <a:pt x="16" y="4"/>
                  </a:lnTo>
                  <a:lnTo>
                    <a:pt x="14" y="0"/>
                  </a:lnTo>
                  <a:lnTo>
                    <a:pt x="6" y="13"/>
                  </a:lnTo>
                  <a:lnTo>
                    <a:pt x="0" y="23"/>
                  </a:lnTo>
                  <a:lnTo>
                    <a:pt x="2" y="27"/>
                  </a:lnTo>
                  <a:lnTo>
                    <a:pt x="4" y="31"/>
                  </a:lnTo>
                  <a:lnTo>
                    <a:pt x="8" y="34"/>
                  </a:lnTo>
                  <a:lnTo>
                    <a:pt x="14" y="36"/>
                  </a:lnTo>
                </a:path>
              </a:pathLst>
            </a:custGeom>
            <a:solidFill>
              <a:srgbClr val="FFCC66"/>
            </a:solidFill>
            <a:ln w="0">
              <a:noFill/>
              <a:round/>
              <a:headEnd/>
              <a:tailEnd/>
            </a:ln>
          </p:spPr>
          <p:txBody>
            <a:bodyPr/>
            <a:lstStyle/>
            <a:p>
              <a:endParaRPr lang="it-IT"/>
            </a:p>
          </p:txBody>
        </p:sp>
        <p:sp>
          <p:nvSpPr>
            <p:cNvPr id="16956" name="Freeform 1185"/>
            <p:cNvSpPr>
              <a:spLocks noChangeAspect="1"/>
            </p:cNvSpPr>
            <p:nvPr/>
          </p:nvSpPr>
          <p:spPr bwMode="auto">
            <a:xfrm>
              <a:off x="4821" y="2445"/>
              <a:ext cx="18" cy="22"/>
            </a:xfrm>
            <a:custGeom>
              <a:avLst/>
              <a:gdLst>
                <a:gd name="T0" fmla="*/ 0 w 17"/>
                <a:gd name="T1" fmla="*/ 0 h 21"/>
                <a:gd name="T2" fmla="*/ 6 w 17"/>
                <a:gd name="T3" fmla="*/ 4 h 21"/>
                <a:gd name="T4" fmla="*/ 50 w 17"/>
                <a:gd name="T5" fmla="*/ 10 h 21"/>
                <a:gd name="T6" fmla="*/ 59 w 17"/>
                <a:gd name="T7" fmla="*/ 48 h 21"/>
                <a:gd name="T8" fmla="*/ 66 w 17"/>
                <a:gd name="T9" fmla="*/ 63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0"/>
                  </a:moveTo>
                  <a:lnTo>
                    <a:pt x="6" y="4"/>
                  </a:lnTo>
                  <a:lnTo>
                    <a:pt x="12" y="10"/>
                  </a:lnTo>
                  <a:lnTo>
                    <a:pt x="15" y="15"/>
                  </a:lnTo>
                  <a:lnTo>
                    <a:pt x="17" y="21"/>
                  </a:lnTo>
                </a:path>
              </a:pathLst>
            </a:custGeom>
            <a:solidFill>
              <a:srgbClr val="FFCC66"/>
            </a:solidFill>
            <a:ln w="0">
              <a:noFill/>
              <a:round/>
              <a:headEnd/>
              <a:tailEnd/>
            </a:ln>
          </p:spPr>
          <p:txBody>
            <a:bodyPr/>
            <a:lstStyle/>
            <a:p>
              <a:endParaRPr lang="it-IT"/>
            </a:p>
          </p:txBody>
        </p:sp>
        <p:sp>
          <p:nvSpPr>
            <p:cNvPr id="16957" name="Freeform 1186"/>
            <p:cNvSpPr>
              <a:spLocks noChangeAspect="1"/>
            </p:cNvSpPr>
            <p:nvPr/>
          </p:nvSpPr>
          <p:spPr bwMode="auto">
            <a:xfrm>
              <a:off x="4821" y="2440"/>
              <a:ext cx="24" cy="27"/>
            </a:xfrm>
            <a:custGeom>
              <a:avLst/>
              <a:gdLst>
                <a:gd name="T0" fmla="*/ 62 w 23"/>
                <a:gd name="T1" fmla="*/ 168 h 25"/>
                <a:gd name="T2" fmla="*/ 57 w 23"/>
                <a:gd name="T3" fmla="*/ 98 h 25"/>
                <a:gd name="T4" fmla="*/ 53 w 23"/>
                <a:gd name="T5" fmla="*/ 78 h 25"/>
                <a:gd name="T6" fmla="*/ 57 w 23"/>
                <a:gd name="T7" fmla="*/ 57 h 25"/>
                <a:gd name="T8" fmla="*/ 62 w 23"/>
                <a:gd name="T9" fmla="*/ 2 h 25"/>
                <a:gd name="T10" fmla="*/ 49 w 23"/>
                <a:gd name="T11" fmla="*/ 0 h 25"/>
                <a:gd name="T12" fmla="*/ 39 w 23"/>
                <a:gd name="T13" fmla="*/ 0 h 25"/>
                <a:gd name="T14" fmla="*/ 6 w 23"/>
                <a:gd name="T15" fmla="*/ 0 h 25"/>
                <a:gd name="T16" fmla="*/ 0 w 23"/>
                <a:gd name="T17" fmla="*/ 4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5"/>
                <a:gd name="T29" fmla="*/ 23 w 2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5">
                  <a:moveTo>
                    <a:pt x="23" y="25"/>
                  </a:moveTo>
                  <a:lnTo>
                    <a:pt x="21" y="15"/>
                  </a:lnTo>
                  <a:lnTo>
                    <a:pt x="19" y="12"/>
                  </a:lnTo>
                  <a:lnTo>
                    <a:pt x="21" y="8"/>
                  </a:lnTo>
                  <a:lnTo>
                    <a:pt x="23" y="2"/>
                  </a:lnTo>
                  <a:lnTo>
                    <a:pt x="17" y="0"/>
                  </a:lnTo>
                  <a:lnTo>
                    <a:pt x="12" y="0"/>
                  </a:lnTo>
                  <a:lnTo>
                    <a:pt x="6" y="0"/>
                  </a:lnTo>
                  <a:lnTo>
                    <a:pt x="0" y="4"/>
                  </a:lnTo>
                </a:path>
              </a:pathLst>
            </a:custGeom>
            <a:solidFill>
              <a:srgbClr val="FFCC66"/>
            </a:solidFill>
            <a:ln w="0">
              <a:noFill/>
              <a:round/>
              <a:headEnd/>
              <a:tailEnd/>
            </a:ln>
          </p:spPr>
          <p:txBody>
            <a:bodyPr/>
            <a:lstStyle/>
            <a:p>
              <a:endParaRPr lang="it-IT"/>
            </a:p>
          </p:txBody>
        </p:sp>
        <p:sp>
          <p:nvSpPr>
            <p:cNvPr id="16958" name="Freeform 1187"/>
            <p:cNvSpPr>
              <a:spLocks noChangeAspect="1"/>
            </p:cNvSpPr>
            <p:nvPr/>
          </p:nvSpPr>
          <p:spPr bwMode="auto">
            <a:xfrm>
              <a:off x="4794" y="2407"/>
              <a:ext cx="7" cy="17"/>
            </a:xfrm>
            <a:custGeom>
              <a:avLst/>
              <a:gdLst>
                <a:gd name="T0" fmla="*/ 264 w 6"/>
                <a:gd name="T1" fmla="*/ 67 h 16"/>
                <a:gd name="T2" fmla="*/ 264 w 6"/>
                <a:gd name="T3" fmla="*/ 6 h 16"/>
                <a:gd name="T4" fmla="*/ 194 w 6"/>
                <a:gd name="T5" fmla="*/ 0 h 16"/>
                <a:gd name="T6" fmla="*/ 2 w 6"/>
                <a:gd name="T7" fmla="*/ 4 h 16"/>
                <a:gd name="T8" fmla="*/ 0 w 6"/>
                <a:gd name="T9" fmla="*/ 47 h 16"/>
                <a:gd name="T10" fmla="*/ 2 w 6"/>
                <a:gd name="T11" fmla="*/ 59 h 16"/>
                <a:gd name="T12" fmla="*/ 264 w 6"/>
                <a:gd name="T13" fmla="*/ 67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6" y="16"/>
                  </a:moveTo>
                  <a:lnTo>
                    <a:pt x="6" y="6"/>
                  </a:lnTo>
                  <a:lnTo>
                    <a:pt x="4" y="0"/>
                  </a:lnTo>
                  <a:lnTo>
                    <a:pt x="2" y="4"/>
                  </a:lnTo>
                  <a:lnTo>
                    <a:pt x="0" y="10"/>
                  </a:lnTo>
                  <a:lnTo>
                    <a:pt x="2" y="14"/>
                  </a:lnTo>
                  <a:lnTo>
                    <a:pt x="6" y="16"/>
                  </a:lnTo>
                </a:path>
              </a:pathLst>
            </a:custGeom>
            <a:solidFill>
              <a:srgbClr val="FFCC66"/>
            </a:solidFill>
            <a:ln w="0">
              <a:noFill/>
              <a:round/>
              <a:headEnd/>
              <a:tailEnd/>
            </a:ln>
          </p:spPr>
          <p:txBody>
            <a:bodyPr/>
            <a:lstStyle/>
            <a:p>
              <a:endParaRPr lang="it-IT"/>
            </a:p>
          </p:txBody>
        </p:sp>
        <p:sp>
          <p:nvSpPr>
            <p:cNvPr id="16959" name="Line 1188"/>
            <p:cNvSpPr>
              <a:spLocks noChangeAspect="1" noChangeShapeType="1"/>
            </p:cNvSpPr>
            <p:nvPr/>
          </p:nvSpPr>
          <p:spPr bwMode="auto">
            <a:xfrm flipH="1">
              <a:off x="4774" y="2407"/>
              <a:ext cx="6" cy="11"/>
            </a:xfrm>
            <a:prstGeom prst="line">
              <a:avLst/>
            </a:prstGeom>
            <a:noFill/>
            <a:ln w="0">
              <a:noFill/>
              <a:round/>
              <a:headEnd/>
              <a:tailEnd/>
            </a:ln>
          </p:spPr>
          <p:txBody>
            <a:bodyPr/>
            <a:lstStyle/>
            <a:p>
              <a:endParaRPr lang="it-IT"/>
            </a:p>
          </p:txBody>
        </p:sp>
        <p:sp>
          <p:nvSpPr>
            <p:cNvPr id="16960" name="Freeform 1189"/>
            <p:cNvSpPr>
              <a:spLocks noChangeAspect="1"/>
            </p:cNvSpPr>
            <p:nvPr/>
          </p:nvSpPr>
          <p:spPr bwMode="auto">
            <a:xfrm>
              <a:off x="4774" y="2414"/>
              <a:ext cx="14" cy="6"/>
            </a:xfrm>
            <a:custGeom>
              <a:avLst/>
              <a:gdLst>
                <a:gd name="T0" fmla="*/ 0 w 13"/>
                <a:gd name="T1" fmla="*/ 4 h 6"/>
                <a:gd name="T2" fmla="*/ 4 w 13"/>
                <a:gd name="T3" fmla="*/ 6 h 6"/>
                <a:gd name="T4" fmla="*/ 54 w 13"/>
                <a:gd name="T5" fmla="*/ 4 h 6"/>
                <a:gd name="T6" fmla="*/ 67 w 13"/>
                <a:gd name="T7" fmla="*/ 2 h 6"/>
                <a:gd name="T8" fmla="*/ 78 w 13"/>
                <a:gd name="T9" fmla="*/ 0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4"/>
                  </a:moveTo>
                  <a:lnTo>
                    <a:pt x="4" y="6"/>
                  </a:lnTo>
                  <a:lnTo>
                    <a:pt x="8" y="4"/>
                  </a:lnTo>
                  <a:lnTo>
                    <a:pt x="11" y="2"/>
                  </a:lnTo>
                  <a:lnTo>
                    <a:pt x="13" y="0"/>
                  </a:lnTo>
                </a:path>
              </a:pathLst>
            </a:custGeom>
            <a:solidFill>
              <a:srgbClr val="FFCC66"/>
            </a:solidFill>
            <a:ln w="0">
              <a:noFill/>
              <a:round/>
              <a:headEnd/>
              <a:tailEnd/>
            </a:ln>
          </p:spPr>
          <p:txBody>
            <a:bodyPr/>
            <a:lstStyle/>
            <a:p>
              <a:endParaRPr lang="it-IT"/>
            </a:p>
          </p:txBody>
        </p:sp>
        <p:sp>
          <p:nvSpPr>
            <p:cNvPr id="16961" name="Freeform 1191"/>
            <p:cNvSpPr>
              <a:spLocks noChangeAspect="1"/>
            </p:cNvSpPr>
            <p:nvPr/>
          </p:nvSpPr>
          <p:spPr bwMode="auto">
            <a:xfrm>
              <a:off x="4737" y="2311"/>
              <a:ext cx="1" cy="43"/>
            </a:xfrm>
            <a:custGeom>
              <a:avLst/>
              <a:gdLst>
                <a:gd name="T0" fmla="*/ 0 w 1"/>
                <a:gd name="T1" fmla="*/ 245 h 40"/>
                <a:gd name="T2" fmla="*/ 0 w 1"/>
                <a:gd name="T3" fmla="*/ 129 h 40"/>
                <a:gd name="T4" fmla="*/ 0 w 1"/>
                <a:gd name="T5" fmla="*/ 0 h 40"/>
                <a:gd name="T6" fmla="*/ 0 60000 65536"/>
                <a:gd name="T7" fmla="*/ 0 60000 65536"/>
                <a:gd name="T8" fmla="*/ 0 60000 65536"/>
                <a:gd name="T9" fmla="*/ 0 w 1"/>
                <a:gd name="T10" fmla="*/ 0 h 40"/>
                <a:gd name="T11" fmla="*/ 1 w 1"/>
                <a:gd name="T12" fmla="*/ 40 h 40"/>
              </a:gdLst>
              <a:ahLst/>
              <a:cxnLst>
                <a:cxn ang="T6">
                  <a:pos x="T0" y="T1"/>
                </a:cxn>
                <a:cxn ang="T7">
                  <a:pos x="T2" y="T3"/>
                </a:cxn>
                <a:cxn ang="T8">
                  <a:pos x="T4" y="T5"/>
                </a:cxn>
              </a:cxnLst>
              <a:rect l="T9" t="T10" r="T11" b="T12"/>
              <a:pathLst>
                <a:path w="1" h="40">
                  <a:moveTo>
                    <a:pt x="0" y="40"/>
                  </a:moveTo>
                  <a:lnTo>
                    <a:pt x="0" y="21"/>
                  </a:lnTo>
                  <a:lnTo>
                    <a:pt x="0" y="0"/>
                  </a:lnTo>
                </a:path>
              </a:pathLst>
            </a:custGeom>
            <a:solidFill>
              <a:srgbClr val="FFCC66"/>
            </a:solidFill>
            <a:ln w="0">
              <a:noFill/>
              <a:round/>
              <a:headEnd/>
              <a:tailEnd/>
            </a:ln>
          </p:spPr>
          <p:txBody>
            <a:bodyPr/>
            <a:lstStyle/>
            <a:p>
              <a:endParaRPr lang="it-IT"/>
            </a:p>
          </p:txBody>
        </p:sp>
        <p:sp>
          <p:nvSpPr>
            <p:cNvPr id="16962" name="Freeform 1192"/>
            <p:cNvSpPr>
              <a:spLocks noChangeAspect="1"/>
            </p:cNvSpPr>
            <p:nvPr/>
          </p:nvSpPr>
          <p:spPr bwMode="auto">
            <a:xfrm>
              <a:off x="4821" y="2463"/>
              <a:ext cx="13" cy="12"/>
            </a:xfrm>
            <a:custGeom>
              <a:avLst/>
              <a:gdLst>
                <a:gd name="T0" fmla="*/ 85 w 12"/>
                <a:gd name="T1" fmla="*/ 0 h 12"/>
                <a:gd name="T2" fmla="*/ 52 w 12"/>
                <a:gd name="T3" fmla="*/ 0 h 12"/>
                <a:gd name="T4" fmla="*/ 0 w 12"/>
                <a:gd name="T5" fmla="*/ 4 h 12"/>
                <a:gd name="T6" fmla="*/ 61 w 12"/>
                <a:gd name="T7" fmla="*/ 8 h 12"/>
                <a:gd name="T8" fmla="*/ 85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12" y="0"/>
                  </a:moveTo>
                  <a:lnTo>
                    <a:pt x="6" y="0"/>
                  </a:lnTo>
                  <a:lnTo>
                    <a:pt x="0" y="4"/>
                  </a:lnTo>
                  <a:lnTo>
                    <a:pt x="8" y="8"/>
                  </a:lnTo>
                  <a:lnTo>
                    <a:pt x="12" y="12"/>
                  </a:lnTo>
                </a:path>
              </a:pathLst>
            </a:custGeom>
            <a:solidFill>
              <a:srgbClr val="FFCC66"/>
            </a:solidFill>
            <a:ln w="0">
              <a:noFill/>
              <a:round/>
              <a:headEnd/>
              <a:tailEnd/>
            </a:ln>
          </p:spPr>
          <p:txBody>
            <a:bodyPr/>
            <a:lstStyle/>
            <a:p>
              <a:endParaRPr lang="it-IT"/>
            </a:p>
          </p:txBody>
        </p:sp>
        <p:sp>
          <p:nvSpPr>
            <p:cNvPr id="16963" name="Freeform 1193"/>
            <p:cNvSpPr>
              <a:spLocks noChangeAspect="1"/>
            </p:cNvSpPr>
            <p:nvPr/>
          </p:nvSpPr>
          <p:spPr bwMode="auto">
            <a:xfrm>
              <a:off x="4817" y="2483"/>
              <a:ext cx="17" cy="13"/>
            </a:xfrm>
            <a:custGeom>
              <a:avLst/>
              <a:gdLst>
                <a:gd name="T0" fmla="*/ 0 w 16"/>
                <a:gd name="T1" fmla="*/ 0 h 12"/>
                <a:gd name="T2" fmla="*/ 4 w 16"/>
                <a:gd name="T3" fmla="*/ 52 h 12"/>
                <a:gd name="T4" fmla="*/ 41 w 16"/>
                <a:gd name="T5" fmla="*/ 72 h 12"/>
                <a:gd name="T6" fmla="*/ 53 w 16"/>
                <a:gd name="T7" fmla="*/ 85 h 12"/>
                <a:gd name="T8" fmla="*/ 67 w 16"/>
                <a:gd name="T9" fmla="*/ 85 h 12"/>
                <a:gd name="T10" fmla="*/ 47 w 16"/>
                <a:gd name="T11" fmla="*/ 52 h 12"/>
                <a:gd name="T12" fmla="*/ 4 w 16"/>
                <a:gd name="T13" fmla="*/ 2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0"/>
                  </a:moveTo>
                  <a:lnTo>
                    <a:pt x="4" y="6"/>
                  </a:lnTo>
                  <a:lnTo>
                    <a:pt x="8" y="10"/>
                  </a:lnTo>
                  <a:lnTo>
                    <a:pt x="12" y="12"/>
                  </a:lnTo>
                  <a:lnTo>
                    <a:pt x="16" y="12"/>
                  </a:lnTo>
                  <a:lnTo>
                    <a:pt x="10" y="6"/>
                  </a:lnTo>
                  <a:lnTo>
                    <a:pt x="4" y="2"/>
                  </a:lnTo>
                </a:path>
              </a:pathLst>
            </a:custGeom>
            <a:solidFill>
              <a:srgbClr val="FFCC66"/>
            </a:solidFill>
            <a:ln w="0">
              <a:noFill/>
              <a:round/>
              <a:headEnd/>
              <a:tailEnd/>
            </a:ln>
          </p:spPr>
          <p:txBody>
            <a:bodyPr/>
            <a:lstStyle/>
            <a:p>
              <a:endParaRPr lang="it-IT"/>
            </a:p>
          </p:txBody>
        </p:sp>
        <p:sp>
          <p:nvSpPr>
            <p:cNvPr id="16964" name="Freeform 1194"/>
            <p:cNvSpPr>
              <a:spLocks noChangeAspect="1"/>
            </p:cNvSpPr>
            <p:nvPr/>
          </p:nvSpPr>
          <p:spPr bwMode="auto">
            <a:xfrm>
              <a:off x="4801" y="2440"/>
              <a:ext cx="9" cy="11"/>
            </a:xfrm>
            <a:custGeom>
              <a:avLst/>
              <a:gdLst>
                <a:gd name="T0" fmla="*/ 0 w 9"/>
                <a:gd name="T1" fmla="*/ 4 h 10"/>
                <a:gd name="T2" fmla="*/ 4 w 9"/>
                <a:gd name="T3" fmla="*/ 84 h 10"/>
                <a:gd name="T4" fmla="*/ 9 w 9"/>
                <a:gd name="T5" fmla="*/ 101 h 10"/>
                <a:gd name="T6" fmla="*/ 8 w 9"/>
                <a:gd name="T7" fmla="*/ 4 h 10"/>
                <a:gd name="T8" fmla="*/ 6 w 9"/>
                <a:gd name="T9" fmla="*/ 0 h 10"/>
                <a:gd name="T10" fmla="*/ 2 w 9"/>
                <a:gd name="T11" fmla="*/ 2 h 10"/>
                <a:gd name="T12" fmla="*/ 0 w 9"/>
                <a:gd name="T13" fmla="*/ 4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0" y="4"/>
                  </a:moveTo>
                  <a:lnTo>
                    <a:pt x="4" y="8"/>
                  </a:lnTo>
                  <a:lnTo>
                    <a:pt x="9" y="10"/>
                  </a:lnTo>
                  <a:lnTo>
                    <a:pt x="8" y="4"/>
                  </a:lnTo>
                  <a:lnTo>
                    <a:pt x="6" y="0"/>
                  </a:lnTo>
                  <a:lnTo>
                    <a:pt x="2" y="2"/>
                  </a:lnTo>
                  <a:lnTo>
                    <a:pt x="0" y="4"/>
                  </a:lnTo>
                </a:path>
              </a:pathLst>
            </a:custGeom>
            <a:solidFill>
              <a:srgbClr val="FFCC66"/>
            </a:solidFill>
            <a:ln w="0">
              <a:noFill/>
              <a:round/>
              <a:headEnd/>
              <a:tailEnd/>
            </a:ln>
          </p:spPr>
          <p:txBody>
            <a:bodyPr/>
            <a:lstStyle/>
            <a:p>
              <a:endParaRPr lang="it-IT"/>
            </a:p>
          </p:txBody>
        </p:sp>
        <p:sp>
          <p:nvSpPr>
            <p:cNvPr id="16965" name="Freeform 1195"/>
            <p:cNvSpPr>
              <a:spLocks noChangeAspect="1"/>
            </p:cNvSpPr>
            <p:nvPr/>
          </p:nvSpPr>
          <p:spPr bwMode="auto">
            <a:xfrm>
              <a:off x="4807" y="2430"/>
              <a:ext cx="10" cy="6"/>
            </a:xfrm>
            <a:custGeom>
              <a:avLst/>
              <a:gdLst>
                <a:gd name="T0" fmla="*/ 0 w 9"/>
                <a:gd name="T1" fmla="*/ 0 h 6"/>
                <a:gd name="T2" fmla="*/ 120 w 9"/>
                <a:gd name="T3" fmla="*/ 6 h 6"/>
                <a:gd name="T4" fmla="*/ 97 w 9"/>
                <a:gd name="T5" fmla="*/ 6 h 6"/>
                <a:gd name="T6" fmla="*/ 97 w 9"/>
                <a:gd name="T7" fmla="*/ 0 h 6"/>
                <a:gd name="T8" fmla="*/ 0 60000 65536"/>
                <a:gd name="T9" fmla="*/ 0 60000 65536"/>
                <a:gd name="T10" fmla="*/ 0 60000 65536"/>
                <a:gd name="T11" fmla="*/ 0 60000 65536"/>
                <a:gd name="T12" fmla="*/ 0 w 9"/>
                <a:gd name="T13" fmla="*/ 0 h 6"/>
                <a:gd name="T14" fmla="*/ 9 w 9"/>
                <a:gd name="T15" fmla="*/ 6 h 6"/>
              </a:gdLst>
              <a:ahLst/>
              <a:cxnLst>
                <a:cxn ang="T8">
                  <a:pos x="T0" y="T1"/>
                </a:cxn>
                <a:cxn ang="T9">
                  <a:pos x="T2" y="T3"/>
                </a:cxn>
                <a:cxn ang="T10">
                  <a:pos x="T4" y="T5"/>
                </a:cxn>
                <a:cxn ang="T11">
                  <a:pos x="T6" y="T7"/>
                </a:cxn>
              </a:cxnLst>
              <a:rect l="T12" t="T13" r="T14" b="T15"/>
              <a:pathLst>
                <a:path w="9" h="6">
                  <a:moveTo>
                    <a:pt x="0" y="0"/>
                  </a:moveTo>
                  <a:lnTo>
                    <a:pt x="9" y="6"/>
                  </a:lnTo>
                  <a:lnTo>
                    <a:pt x="7" y="6"/>
                  </a:lnTo>
                  <a:lnTo>
                    <a:pt x="7" y="0"/>
                  </a:lnTo>
                </a:path>
              </a:pathLst>
            </a:custGeom>
            <a:solidFill>
              <a:srgbClr val="FFCC66"/>
            </a:solidFill>
            <a:ln w="0">
              <a:noFill/>
              <a:round/>
              <a:headEnd/>
              <a:tailEnd/>
            </a:ln>
          </p:spPr>
          <p:txBody>
            <a:bodyPr/>
            <a:lstStyle/>
            <a:p>
              <a:endParaRPr lang="it-IT"/>
            </a:p>
          </p:txBody>
        </p:sp>
        <p:sp>
          <p:nvSpPr>
            <p:cNvPr id="16966" name="Freeform 1197"/>
            <p:cNvSpPr>
              <a:spLocks noChangeAspect="1"/>
            </p:cNvSpPr>
            <p:nvPr/>
          </p:nvSpPr>
          <p:spPr bwMode="auto">
            <a:xfrm>
              <a:off x="4776" y="2447"/>
              <a:ext cx="4" cy="2"/>
            </a:xfrm>
            <a:custGeom>
              <a:avLst/>
              <a:gdLst>
                <a:gd name="T0" fmla="*/ 0 w 4"/>
                <a:gd name="T1" fmla="*/ 2 h 2"/>
                <a:gd name="T2" fmla="*/ 2 w 4"/>
                <a:gd name="T3" fmla="*/ 2 h 2"/>
                <a:gd name="T4" fmla="*/ 4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0" y="2"/>
                  </a:moveTo>
                  <a:lnTo>
                    <a:pt x="2" y="2"/>
                  </a:lnTo>
                  <a:lnTo>
                    <a:pt x="4" y="0"/>
                  </a:lnTo>
                </a:path>
              </a:pathLst>
            </a:custGeom>
            <a:solidFill>
              <a:srgbClr val="FFCC66"/>
            </a:solidFill>
            <a:ln w="0">
              <a:noFill/>
              <a:round/>
              <a:headEnd/>
              <a:tailEnd/>
            </a:ln>
          </p:spPr>
          <p:txBody>
            <a:bodyPr/>
            <a:lstStyle/>
            <a:p>
              <a:endParaRPr lang="it-IT"/>
            </a:p>
          </p:txBody>
        </p:sp>
        <p:sp>
          <p:nvSpPr>
            <p:cNvPr id="16967" name="Freeform 1198"/>
            <p:cNvSpPr>
              <a:spLocks noChangeAspect="1"/>
            </p:cNvSpPr>
            <p:nvPr/>
          </p:nvSpPr>
          <p:spPr bwMode="auto">
            <a:xfrm>
              <a:off x="4776" y="2436"/>
              <a:ext cx="4" cy="11"/>
            </a:xfrm>
            <a:custGeom>
              <a:avLst/>
              <a:gdLst>
                <a:gd name="T0" fmla="*/ 4 w 4"/>
                <a:gd name="T1" fmla="*/ 101 h 10"/>
                <a:gd name="T2" fmla="*/ 4 w 4"/>
                <a:gd name="T3" fmla="*/ 0 h 10"/>
                <a:gd name="T4" fmla="*/ 0 w 4"/>
                <a:gd name="T5" fmla="*/ 2 h 10"/>
                <a:gd name="T6" fmla="*/ 0 w 4"/>
                <a:gd name="T7" fmla="*/ 2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4" y="10"/>
                  </a:moveTo>
                  <a:lnTo>
                    <a:pt x="4" y="0"/>
                  </a:lnTo>
                  <a:lnTo>
                    <a:pt x="0" y="2"/>
                  </a:lnTo>
                </a:path>
              </a:pathLst>
            </a:custGeom>
            <a:solidFill>
              <a:srgbClr val="FFCC66"/>
            </a:solidFill>
            <a:ln w="0">
              <a:noFill/>
              <a:round/>
              <a:headEnd/>
              <a:tailEnd/>
            </a:ln>
          </p:spPr>
          <p:txBody>
            <a:bodyPr/>
            <a:lstStyle/>
            <a:p>
              <a:endParaRPr lang="it-IT"/>
            </a:p>
          </p:txBody>
        </p:sp>
        <p:sp>
          <p:nvSpPr>
            <p:cNvPr id="16968" name="Freeform 1199"/>
            <p:cNvSpPr>
              <a:spLocks noChangeAspect="1"/>
            </p:cNvSpPr>
            <p:nvPr/>
          </p:nvSpPr>
          <p:spPr bwMode="auto">
            <a:xfrm>
              <a:off x="4776" y="2557"/>
              <a:ext cx="20" cy="8"/>
            </a:xfrm>
            <a:custGeom>
              <a:avLst/>
              <a:gdLst>
                <a:gd name="T0" fmla="*/ 58 w 19"/>
                <a:gd name="T1" fmla="*/ 8 h 8"/>
                <a:gd name="T2" fmla="*/ 58 w 19"/>
                <a:gd name="T3" fmla="*/ 4 h 8"/>
                <a:gd name="T4" fmla="*/ 64 w 19"/>
                <a:gd name="T5" fmla="*/ 0 h 8"/>
                <a:gd name="T6" fmla="*/ 7 w 19"/>
                <a:gd name="T7" fmla="*/ 0 h 8"/>
                <a:gd name="T8" fmla="*/ 0 w 19"/>
                <a:gd name="T9" fmla="*/ 2 h 8"/>
                <a:gd name="T10" fmla="*/ 7 w 19"/>
                <a:gd name="T11" fmla="*/ 6 h 8"/>
                <a:gd name="T12" fmla="*/ 58 w 19"/>
                <a:gd name="T13" fmla="*/ 8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17" y="8"/>
                  </a:moveTo>
                  <a:lnTo>
                    <a:pt x="17" y="4"/>
                  </a:lnTo>
                  <a:lnTo>
                    <a:pt x="19" y="0"/>
                  </a:lnTo>
                  <a:lnTo>
                    <a:pt x="7" y="0"/>
                  </a:lnTo>
                  <a:lnTo>
                    <a:pt x="0" y="2"/>
                  </a:lnTo>
                  <a:lnTo>
                    <a:pt x="7" y="6"/>
                  </a:lnTo>
                  <a:lnTo>
                    <a:pt x="17" y="8"/>
                  </a:lnTo>
                </a:path>
              </a:pathLst>
            </a:custGeom>
            <a:solidFill>
              <a:srgbClr val="FFCC66"/>
            </a:solidFill>
            <a:ln w="0">
              <a:noFill/>
              <a:round/>
              <a:headEnd/>
              <a:tailEnd/>
            </a:ln>
          </p:spPr>
          <p:txBody>
            <a:bodyPr/>
            <a:lstStyle/>
            <a:p>
              <a:endParaRPr lang="it-IT"/>
            </a:p>
          </p:txBody>
        </p:sp>
        <p:sp>
          <p:nvSpPr>
            <p:cNvPr id="16969" name="Freeform 1200"/>
            <p:cNvSpPr>
              <a:spLocks noChangeAspect="1"/>
            </p:cNvSpPr>
            <p:nvPr/>
          </p:nvSpPr>
          <p:spPr bwMode="auto">
            <a:xfrm>
              <a:off x="4743" y="2598"/>
              <a:ext cx="4" cy="12"/>
            </a:xfrm>
            <a:custGeom>
              <a:avLst/>
              <a:gdLst>
                <a:gd name="T0" fmla="*/ 0 w 4"/>
                <a:gd name="T1" fmla="*/ 89 h 11"/>
                <a:gd name="T2" fmla="*/ 2 w 4"/>
                <a:gd name="T3" fmla="*/ 58 h 11"/>
                <a:gd name="T4" fmla="*/ 4 w 4"/>
                <a:gd name="T5" fmla="*/ 0 h 11"/>
                <a:gd name="T6" fmla="*/ 0 60000 65536"/>
                <a:gd name="T7" fmla="*/ 0 60000 65536"/>
                <a:gd name="T8" fmla="*/ 0 60000 65536"/>
                <a:gd name="T9" fmla="*/ 0 w 4"/>
                <a:gd name="T10" fmla="*/ 0 h 11"/>
                <a:gd name="T11" fmla="*/ 4 w 4"/>
                <a:gd name="T12" fmla="*/ 11 h 11"/>
              </a:gdLst>
              <a:ahLst/>
              <a:cxnLst>
                <a:cxn ang="T6">
                  <a:pos x="T0" y="T1"/>
                </a:cxn>
                <a:cxn ang="T7">
                  <a:pos x="T2" y="T3"/>
                </a:cxn>
                <a:cxn ang="T8">
                  <a:pos x="T4" y="T5"/>
                </a:cxn>
              </a:cxnLst>
              <a:rect l="T9" t="T10" r="T11" b="T12"/>
              <a:pathLst>
                <a:path w="4" h="11">
                  <a:moveTo>
                    <a:pt x="0" y="11"/>
                  </a:moveTo>
                  <a:lnTo>
                    <a:pt x="2" y="6"/>
                  </a:lnTo>
                  <a:lnTo>
                    <a:pt x="4" y="0"/>
                  </a:lnTo>
                </a:path>
              </a:pathLst>
            </a:custGeom>
            <a:solidFill>
              <a:srgbClr val="FFCC66"/>
            </a:solidFill>
            <a:ln w="0">
              <a:noFill/>
              <a:round/>
              <a:headEnd/>
              <a:tailEnd/>
            </a:ln>
          </p:spPr>
          <p:txBody>
            <a:bodyPr/>
            <a:lstStyle/>
            <a:p>
              <a:endParaRPr lang="it-IT"/>
            </a:p>
          </p:txBody>
        </p:sp>
        <p:sp>
          <p:nvSpPr>
            <p:cNvPr id="16970" name="Freeform 1201"/>
            <p:cNvSpPr>
              <a:spLocks noChangeAspect="1"/>
            </p:cNvSpPr>
            <p:nvPr/>
          </p:nvSpPr>
          <p:spPr bwMode="auto">
            <a:xfrm>
              <a:off x="4754" y="2590"/>
              <a:ext cx="9" cy="8"/>
            </a:xfrm>
            <a:custGeom>
              <a:avLst/>
              <a:gdLst>
                <a:gd name="T0" fmla="*/ 0 w 9"/>
                <a:gd name="T1" fmla="*/ 0 h 8"/>
                <a:gd name="T2" fmla="*/ 5 w 9"/>
                <a:gd name="T3" fmla="*/ 8 h 8"/>
                <a:gd name="T4" fmla="*/ 9 w 9"/>
                <a:gd name="T5" fmla="*/ 2 h 8"/>
                <a:gd name="T6" fmla="*/ 0 60000 65536"/>
                <a:gd name="T7" fmla="*/ 0 60000 65536"/>
                <a:gd name="T8" fmla="*/ 0 60000 65536"/>
                <a:gd name="T9" fmla="*/ 0 w 9"/>
                <a:gd name="T10" fmla="*/ 0 h 8"/>
                <a:gd name="T11" fmla="*/ 9 w 9"/>
                <a:gd name="T12" fmla="*/ 8 h 8"/>
              </a:gdLst>
              <a:ahLst/>
              <a:cxnLst>
                <a:cxn ang="T6">
                  <a:pos x="T0" y="T1"/>
                </a:cxn>
                <a:cxn ang="T7">
                  <a:pos x="T2" y="T3"/>
                </a:cxn>
                <a:cxn ang="T8">
                  <a:pos x="T4" y="T5"/>
                </a:cxn>
              </a:cxnLst>
              <a:rect l="T9" t="T10" r="T11" b="T12"/>
              <a:pathLst>
                <a:path w="9" h="8">
                  <a:moveTo>
                    <a:pt x="0" y="0"/>
                  </a:moveTo>
                  <a:lnTo>
                    <a:pt x="5" y="8"/>
                  </a:lnTo>
                  <a:lnTo>
                    <a:pt x="9" y="2"/>
                  </a:lnTo>
                </a:path>
              </a:pathLst>
            </a:custGeom>
            <a:solidFill>
              <a:srgbClr val="FFCC66"/>
            </a:solidFill>
            <a:ln w="0">
              <a:noFill/>
              <a:round/>
              <a:headEnd/>
              <a:tailEnd/>
            </a:ln>
          </p:spPr>
          <p:txBody>
            <a:bodyPr/>
            <a:lstStyle/>
            <a:p>
              <a:endParaRPr lang="it-IT"/>
            </a:p>
          </p:txBody>
        </p:sp>
        <p:sp>
          <p:nvSpPr>
            <p:cNvPr id="16971" name="Freeform 1203"/>
            <p:cNvSpPr>
              <a:spLocks noChangeAspect="1"/>
            </p:cNvSpPr>
            <p:nvPr/>
          </p:nvSpPr>
          <p:spPr bwMode="auto">
            <a:xfrm>
              <a:off x="4765" y="2581"/>
              <a:ext cx="9" cy="4"/>
            </a:xfrm>
            <a:custGeom>
              <a:avLst/>
              <a:gdLst>
                <a:gd name="T0" fmla="*/ 0 w 8"/>
                <a:gd name="T1" fmla="*/ 4 h 4"/>
                <a:gd name="T2" fmla="*/ 88 w 8"/>
                <a:gd name="T3" fmla="*/ 2 h 4"/>
                <a:gd name="T4" fmla="*/ 141 w 8"/>
                <a:gd name="T5" fmla="*/ 0 h 4"/>
                <a:gd name="T6" fmla="*/ 88 w 8"/>
                <a:gd name="T7" fmla="*/ 0 h 4"/>
                <a:gd name="T8" fmla="*/ 88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0" y="4"/>
                  </a:moveTo>
                  <a:lnTo>
                    <a:pt x="4" y="2"/>
                  </a:lnTo>
                  <a:lnTo>
                    <a:pt x="8" y="0"/>
                  </a:lnTo>
                  <a:lnTo>
                    <a:pt x="4" y="0"/>
                  </a:lnTo>
                </a:path>
              </a:pathLst>
            </a:custGeom>
            <a:solidFill>
              <a:srgbClr val="FFCC66"/>
            </a:solidFill>
            <a:ln w="0">
              <a:noFill/>
              <a:round/>
              <a:headEnd/>
              <a:tailEnd/>
            </a:ln>
          </p:spPr>
          <p:txBody>
            <a:bodyPr/>
            <a:lstStyle/>
            <a:p>
              <a:endParaRPr lang="it-IT"/>
            </a:p>
          </p:txBody>
        </p:sp>
        <p:sp>
          <p:nvSpPr>
            <p:cNvPr id="16972" name="Freeform 1204"/>
            <p:cNvSpPr>
              <a:spLocks noChangeAspect="1"/>
            </p:cNvSpPr>
            <p:nvPr/>
          </p:nvSpPr>
          <p:spPr bwMode="auto">
            <a:xfrm>
              <a:off x="4765" y="2569"/>
              <a:ext cx="11" cy="3"/>
            </a:xfrm>
            <a:custGeom>
              <a:avLst/>
              <a:gdLst>
                <a:gd name="T0" fmla="*/ 101 w 10"/>
                <a:gd name="T1" fmla="*/ 40965 h 2"/>
                <a:gd name="T2" fmla="*/ 4 w 10"/>
                <a:gd name="T3" fmla="*/ 40965 h 2"/>
                <a:gd name="T4" fmla="*/ 0 w 10"/>
                <a:gd name="T5" fmla="*/ 0 h 2"/>
                <a:gd name="T6" fmla="*/ 0 60000 65536"/>
                <a:gd name="T7" fmla="*/ 0 60000 65536"/>
                <a:gd name="T8" fmla="*/ 0 60000 65536"/>
                <a:gd name="T9" fmla="*/ 0 w 10"/>
                <a:gd name="T10" fmla="*/ 0 h 2"/>
                <a:gd name="T11" fmla="*/ 10 w 10"/>
                <a:gd name="T12" fmla="*/ 2 h 2"/>
              </a:gdLst>
              <a:ahLst/>
              <a:cxnLst>
                <a:cxn ang="T6">
                  <a:pos x="T0" y="T1"/>
                </a:cxn>
                <a:cxn ang="T7">
                  <a:pos x="T2" y="T3"/>
                </a:cxn>
                <a:cxn ang="T8">
                  <a:pos x="T4" y="T5"/>
                </a:cxn>
              </a:cxnLst>
              <a:rect l="T9" t="T10" r="T11" b="T12"/>
              <a:pathLst>
                <a:path w="10" h="2">
                  <a:moveTo>
                    <a:pt x="10" y="2"/>
                  </a:moveTo>
                  <a:lnTo>
                    <a:pt x="4" y="2"/>
                  </a:lnTo>
                  <a:lnTo>
                    <a:pt x="0" y="0"/>
                  </a:lnTo>
                </a:path>
              </a:pathLst>
            </a:custGeom>
            <a:solidFill>
              <a:srgbClr val="FFCC66"/>
            </a:solidFill>
            <a:ln w="0">
              <a:noFill/>
              <a:round/>
              <a:headEnd/>
              <a:tailEnd/>
            </a:ln>
          </p:spPr>
          <p:txBody>
            <a:bodyPr/>
            <a:lstStyle/>
            <a:p>
              <a:endParaRPr lang="it-IT"/>
            </a:p>
          </p:txBody>
        </p:sp>
        <p:sp>
          <p:nvSpPr>
            <p:cNvPr id="16973" name="Freeform 1205"/>
            <p:cNvSpPr>
              <a:spLocks noChangeAspect="1"/>
            </p:cNvSpPr>
            <p:nvPr/>
          </p:nvSpPr>
          <p:spPr bwMode="auto">
            <a:xfrm>
              <a:off x="4765" y="2569"/>
              <a:ext cx="9" cy="9"/>
            </a:xfrm>
            <a:custGeom>
              <a:avLst/>
              <a:gdLst>
                <a:gd name="T0" fmla="*/ 0 w 8"/>
                <a:gd name="T1" fmla="*/ 0 h 8"/>
                <a:gd name="T2" fmla="*/ 141 w 8"/>
                <a:gd name="T3" fmla="*/ 141 h 8"/>
                <a:gd name="T4" fmla="*/ 141 w 8"/>
                <a:gd name="T5" fmla="*/ 141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0" y="0"/>
                  </a:moveTo>
                  <a:lnTo>
                    <a:pt x="8" y="8"/>
                  </a:lnTo>
                </a:path>
              </a:pathLst>
            </a:custGeom>
            <a:solidFill>
              <a:srgbClr val="FFCC66"/>
            </a:solidFill>
            <a:ln w="0">
              <a:noFill/>
              <a:round/>
              <a:headEnd/>
              <a:tailEnd/>
            </a:ln>
          </p:spPr>
          <p:txBody>
            <a:bodyPr/>
            <a:lstStyle/>
            <a:p>
              <a:endParaRPr lang="it-IT"/>
            </a:p>
          </p:txBody>
        </p:sp>
        <p:sp>
          <p:nvSpPr>
            <p:cNvPr id="16974" name="Freeform 1206"/>
            <p:cNvSpPr>
              <a:spLocks noChangeAspect="1"/>
            </p:cNvSpPr>
            <p:nvPr/>
          </p:nvSpPr>
          <p:spPr bwMode="auto">
            <a:xfrm>
              <a:off x="4812" y="2473"/>
              <a:ext cx="5" cy="5"/>
            </a:xfrm>
            <a:custGeom>
              <a:avLst/>
              <a:gdLst>
                <a:gd name="T0" fmla="*/ 0 w 4"/>
                <a:gd name="T1" fmla="*/ 890 h 4"/>
                <a:gd name="T2" fmla="*/ 890 w 4"/>
                <a:gd name="T3" fmla="*/ 570 h 4"/>
                <a:gd name="T4" fmla="*/ 89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2"/>
                  </a:lnTo>
                  <a:lnTo>
                    <a:pt x="4" y="0"/>
                  </a:lnTo>
                </a:path>
              </a:pathLst>
            </a:custGeom>
            <a:solidFill>
              <a:srgbClr val="FFCC66"/>
            </a:solidFill>
            <a:ln w="0">
              <a:noFill/>
              <a:round/>
              <a:headEnd/>
              <a:tailEnd/>
            </a:ln>
          </p:spPr>
          <p:txBody>
            <a:bodyPr/>
            <a:lstStyle/>
            <a:p>
              <a:endParaRPr lang="it-IT"/>
            </a:p>
          </p:txBody>
        </p:sp>
        <p:sp>
          <p:nvSpPr>
            <p:cNvPr id="16975" name="Line 1207"/>
            <p:cNvSpPr>
              <a:spLocks noChangeAspect="1" noChangeShapeType="1"/>
            </p:cNvSpPr>
            <p:nvPr/>
          </p:nvSpPr>
          <p:spPr bwMode="auto">
            <a:xfrm flipH="1" flipV="1">
              <a:off x="4810" y="2467"/>
              <a:ext cx="7" cy="6"/>
            </a:xfrm>
            <a:prstGeom prst="line">
              <a:avLst/>
            </a:prstGeom>
            <a:noFill/>
            <a:ln w="0">
              <a:noFill/>
              <a:round/>
              <a:headEnd/>
              <a:tailEnd/>
            </a:ln>
          </p:spPr>
          <p:txBody>
            <a:bodyPr/>
            <a:lstStyle/>
            <a:p>
              <a:endParaRPr lang="it-IT"/>
            </a:p>
          </p:txBody>
        </p:sp>
        <p:sp>
          <p:nvSpPr>
            <p:cNvPr id="16976" name="Freeform 1208"/>
            <p:cNvSpPr>
              <a:spLocks noChangeAspect="1"/>
            </p:cNvSpPr>
            <p:nvPr/>
          </p:nvSpPr>
          <p:spPr bwMode="auto">
            <a:xfrm>
              <a:off x="4812" y="2491"/>
              <a:ext cx="9" cy="7"/>
            </a:xfrm>
            <a:custGeom>
              <a:avLst/>
              <a:gdLst>
                <a:gd name="T0" fmla="*/ 0 w 8"/>
                <a:gd name="T1" fmla="*/ 0 h 6"/>
                <a:gd name="T2" fmla="*/ 141 w 8"/>
                <a:gd name="T3" fmla="*/ 264 h 6"/>
                <a:gd name="T4" fmla="*/ 88 w 8"/>
                <a:gd name="T5" fmla="*/ 2 h 6"/>
                <a:gd name="T6" fmla="*/ 2 w 8"/>
                <a:gd name="T7" fmla="*/ 2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0"/>
                  </a:moveTo>
                  <a:lnTo>
                    <a:pt x="8" y="6"/>
                  </a:lnTo>
                  <a:lnTo>
                    <a:pt x="4" y="2"/>
                  </a:lnTo>
                  <a:lnTo>
                    <a:pt x="2" y="2"/>
                  </a:lnTo>
                </a:path>
              </a:pathLst>
            </a:custGeom>
            <a:solidFill>
              <a:srgbClr val="FFCC66"/>
            </a:solidFill>
            <a:ln w="0">
              <a:noFill/>
              <a:round/>
              <a:headEnd/>
              <a:tailEnd/>
            </a:ln>
          </p:spPr>
          <p:txBody>
            <a:bodyPr/>
            <a:lstStyle/>
            <a:p>
              <a:endParaRPr lang="it-IT"/>
            </a:p>
          </p:txBody>
        </p:sp>
      </p:grpSp>
      <p:sp>
        <p:nvSpPr>
          <p:cNvPr id="16111" name="Freeform 1209"/>
          <p:cNvSpPr>
            <a:spLocks noChangeAspect="1"/>
          </p:cNvSpPr>
          <p:nvPr/>
        </p:nvSpPr>
        <p:spPr bwMode="auto">
          <a:xfrm>
            <a:off x="6384925" y="3968750"/>
            <a:ext cx="65088" cy="128588"/>
          </a:xfrm>
          <a:custGeom>
            <a:avLst/>
            <a:gdLst>
              <a:gd name="T0" fmla="*/ 2147483647 w 38"/>
              <a:gd name="T1" fmla="*/ 2147483647 h 76"/>
              <a:gd name="T2" fmla="*/ 2147483647 w 38"/>
              <a:gd name="T3" fmla="*/ 2147483647 h 76"/>
              <a:gd name="T4" fmla="*/ 0 w 38"/>
              <a:gd name="T5" fmla="*/ 2147483647 h 76"/>
              <a:gd name="T6" fmla="*/ 0 w 38"/>
              <a:gd name="T7" fmla="*/ 2147483647 h 76"/>
              <a:gd name="T8" fmla="*/ 2147483647 w 38"/>
              <a:gd name="T9" fmla="*/ 2147483647 h 76"/>
              <a:gd name="T10" fmla="*/ 2147483647 w 38"/>
              <a:gd name="T11" fmla="*/ 2147483647 h 76"/>
              <a:gd name="T12" fmla="*/ 2147483647 w 38"/>
              <a:gd name="T13" fmla="*/ 0 h 76"/>
              <a:gd name="T14" fmla="*/ 2147483647 w 38"/>
              <a:gd name="T15" fmla="*/ 2147483647 h 76"/>
              <a:gd name="T16" fmla="*/ 2147483647 w 38"/>
              <a:gd name="T17" fmla="*/ 2147483647 h 76"/>
              <a:gd name="T18" fmla="*/ 2147483647 w 38"/>
              <a:gd name="T19" fmla="*/ 2147483647 h 76"/>
              <a:gd name="T20" fmla="*/ 2147483647 w 38"/>
              <a:gd name="T21" fmla="*/ 2147483647 h 76"/>
              <a:gd name="T22" fmla="*/ 2147483647 w 38"/>
              <a:gd name="T23" fmla="*/ 2147483647 h 76"/>
              <a:gd name="T24" fmla="*/ 2147483647 w 38"/>
              <a:gd name="T25" fmla="*/ 2147483647 h 76"/>
              <a:gd name="T26" fmla="*/ 2147483647 w 38"/>
              <a:gd name="T27" fmla="*/ 2147483647 h 76"/>
              <a:gd name="T28" fmla="*/ 2147483647 w 38"/>
              <a:gd name="T29" fmla="*/ 2147483647 h 76"/>
              <a:gd name="T30" fmla="*/ 2147483647 w 38"/>
              <a:gd name="T31" fmla="*/ 2147483647 h 76"/>
              <a:gd name="T32" fmla="*/ 2147483647 w 38"/>
              <a:gd name="T33" fmla="*/ 2147483647 h 76"/>
              <a:gd name="T34" fmla="*/ 2147483647 w 38"/>
              <a:gd name="T35" fmla="*/ 2147483647 h 76"/>
              <a:gd name="T36" fmla="*/ 2147483647 w 38"/>
              <a:gd name="T37" fmla="*/ 2147483647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76"/>
              <a:gd name="T59" fmla="*/ 38 w 38"/>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76">
                <a:moveTo>
                  <a:pt x="11" y="76"/>
                </a:moveTo>
                <a:lnTo>
                  <a:pt x="4" y="57"/>
                </a:lnTo>
                <a:lnTo>
                  <a:pt x="0" y="40"/>
                </a:lnTo>
                <a:lnTo>
                  <a:pt x="0" y="28"/>
                </a:lnTo>
                <a:lnTo>
                  <a:pt x="2" y="17"/>
                </a:lnTo>
                <a:lnTo>
                  <a:pt x="6" y="9"/>
                </a:lnTo>
                <a:lnTo>
                  <a:pt x="8" y="0"/>
                </a:lnTo>
                <a:lnTo>
                  <a:pt x="17" y="7"/>
                </a:lnTo>
                <a:lnTo>
                  <a:pt x="25" y="15"/>
                </a:lnTo>
                <a:lnTo>
                  <a:pt x="29" y="21"/>
                </a:lnTo>
                <a:lnTo>
                  <a:pt x="31" y="27"/>
                </a:lnTo>
                <a:lnTo>
                  <a:pt x="34" y="36"/>
                </a:lnTo>
                <a:lnTo>
                  <a:pt x="38" y="52"/>
                </a:lnTo>
                <a:lnTo>
                  <a:pt x="38" y="57"/>
                </a:lnTo>
                <a:lnTo>
                  <a:pt x="36" y="63"/>
                </a:lnTo>
                <a:lnTo>
                  <a:pt x="32" y="67"/>
                </a:lnTo>
                <a:lnTo>
                  <a:pt x="31" y="71"/>
                </a:lnTo>
                <a:lnTo>
                  <a:pt x="21" y="75"/>
                </a:lnTo>
                <a:lnTo>
                  <a:pt x="11" y="76"/>
                </a:lnTo>
              </a:path>
            </a:pathLst>
          </a:custGeom>
          <a:solidFill>
            <a:srgbClr val="FFCC66"/>
          </a:solidFill>
          <a:ln w="0">
            <a:solidFill>
              <a:srgbClr val="6600FF"/>
            </a:solidFill>
            <a:round/>
            <a:headEnd/>
            <a:tailEnd/>
          </a:ln>
        </p:spPr>
        <p:txBody>
          <a:bodyPr/>
          <a:lstStyle/>
          <a:p>
            <a:endParaRPr lang="it-IT"/>
          </a:p>
        </p:txBody>
      </p:sp>
      <p:sp>
        <p:nvSpPr>
          <p:cNvPr id="16112" name="Line 1210"/>
          <p:cNvSpPr>
            <a:spLocks noChangeAspect="1" noChangeShapeType="1"/>
          </p:cNvSpPr>
          <p:nvPr/>
        </p:nvSpPr>
        <p:spPr bwMode="auto">
          <a:xfrm>
            <a:off x="6403975" y="4097338"/>
            <a:ext cx="1588" cy="1587"/>
          </a:xfrm>
          <a:prstGeom prst="line">
            <a:avLst/>
          </a:prstGeom>
          <a:noFill/>
          <a:ln w="0">
            <a:solidFill>
              <a:srgbClr val="131516"/>
            </a:solidFill>
            <a:round/>
            <a:headEnd/>
            <a:tailEnd/>
          </a:ln>
        </p:spPr>
        <p:txBody>
          <a:bodyPr/>
          <a:lstStyle/>
          <a:p>
            <a:endParaRPr lang="it-IT"/>
          </a:p>
        </p:txBody>
      </p:sp>
      <p:sp>
        <p:nvSpPr>
          <p:cNvPr id="16113" name="Line 1211"/>
          <p:cNvSpPr>
            <a:spLocks noChangeAspect="1" noChangeShapeType="1"/>
          </p:cNvSpPr>
          <p:nvPr/>
        </p:nvSpPr>
        <p:spPr bwMode="auto">
          <a:xfrm>
            <a:off x="5280025" y="3735388"/>
            <a:ext cx="1588" cy="1587"/>
          </a:xfrm>
          <a:prstGeom prst="line">
            <a:avLst/>
          </a:prstGeom>
          <a:noFill/>
          <a:ln w="0">
            <a:solidFill>
              <a:srgbClr val="6600FF"/>
            </a:solidFill>
            <a:round/>
            <a:headEnd/>
            <a:tailEnd/>
          </a:ln>
        </p:spPr>
        <p:txBody>
          <a:bodyPr/>
          <a:lstStyle/>
          <a:p>
            <a:endParaRPr lang="it-IT"/>
          </a:p>
        </p:txBody>
      </p:sp>
      <p:sp>
        <p:nvSpPr>
          <p:cNvPr id="16114" name="Line 1212"/>
          <p:cNvSpPr>
            <a:spLocks noChangeAspect="1" noChangeShapeType="1"/>
          </p:cNvSpPr>
          <p:nvPr/>
        </p:nvSpPr>
        <p:spPr bwMode="auto">
          <a:xfrm>
            <a:off x="4965700" y="3148013"/>
            <a:ext cx="4763" cy="14287"/>
          </a:xfrm>
          <a:prstGeom prst="line">
            <a:avLst/>
          </a:prstGeom>
          <a:noFill/>
          <a:ln w="0">
            <a:solidFill>
              <a:srgbClr val="6600FF"/>
            </a:solidFill>
            <a:round/>
            <a:headEnd/>
            <a:tailEnd/>
          </a:ln>
        </p:spPr>
        <p:txBody>
          <a:bodyPr/>
          <a:lstStyle/>
          <a:p>
            <a:endParaRPr lang="it-IT"/>
          </a:p>
        </p:txBody>
      </p:sp>
      <p:sp>
        <p:nvSpPr>
          <p:cNvPr id="16115" name="Freeform 1213"/>
          <p:cNvSpPr>
            <a:spLocks noChangeAspect="1"/>
          </p:cNvSpPr>
          <p:nvPr/>
        </p:nvSpPr>
        <p:spPr bwMode="auto">
          <a:xfrm>
            <a:off x="4965700" y="3122613"/>
            <a:ext cx="53975" cy="39687"/>
          </a:xfrm>
          <a:custGeom>
            <a:avLst/>
            <a:gdLst>
              <a:gd name="T0" fmla="*/ 2147483647 w 32"/>
              <a:gd name="T1" fmla="*/ 2147483647 h 23"/>
              <a:gd name="T2" fmla="*/ 2147483647 w 32"/>
              <a:gd name="T3" fmla="*/ 2147483647 h 23"/>
              <a:gd name="T4" fmla="*/ 2147483647 w 32"/>
              <a:gd name="T5" fmla="*/ 2147483647 h 23"/>
              <a:gd name="T6" fmla="*/ 2147483647 w 32"/>
              <a:gd name="T7" fmla="*/ 2147483647 h 23"/>
              <a:gd name="T8" fmla="*/ 2147483647 w 32"/>
              <a:gd name="T9" fmla="*/ 2147483647 h 23"/>
              <a:gd name="T10" fmla="*/ 2147483647 w 32"/>
              <a:gd name="T11" fmla="*/ 2147483647 h 23"/>
              <a:gd name="T12" fmla="*/ 2147483647 w 32"/>
              <a:gd name="T13" fmla="*/ 0 h 23"/>
              <a:gd name="T14" fmla="*/ 2147483647 w 32"/>
              <a:gd name="T15" fmla="*/ 2147483647 h 23"/>
              <a:gd name="T16" fmla="*/ 0 w 32"/>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3"/>
              <a:gd name="T29" fmla="*/ 32 w 3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3">
                <a:moveTo>
                  <a:pt x="3" y="23"/>
                </a:moveTo>
                <a:lnTo>
                  <a:pt x="13" y="19"/>
                </a:lnTo>
                <a:lnTo>
                  <a:pt x="19" y="15"/>
                </a:lnTo>
                <a:lnTo>
                  <a:pt x="25" y="11"/>
                </a:lnTo>
                <a:lnTo>
                  <a:pt x="26" y="4"/>
                </a:lnTo>
                <a:lnTo>
                  <a:pt x="30" y="4"/>
                </a:lnTo>
                <a:lnTo>
                  <a:pt x="32" y="0"/>
                </a:lnTo>
                <a:lnTo>
                  <a:pt x="13" y="6"/>
                </a:lnTo>
                <a:lnTo>
                  <a:pt x="0" y="15"/>
                </a:lnTo>
              </a:path>
            </a:pathLst>
          </a:custGeom>
          <a:solidFill>
            <a:srgbClr val="FFCC66"/>
          </a:solidFill>
          <a:ln w="0">
            <a:solidFill>
              <a:srgbClr val="6600FF"/>
            </a:solidFill>
            <a:round/>
            <a:headEnd/>
            <a:tailEnd/>
          </a:ln>
        </p:spPr>
        <p:txBody>
          <a:bodyPr/>
          <a:lstStyle/>
          <a:p>
            <a:endParaRPr lang="it-IT"/>
          </a:p>
        </p:txBody>
      </p:sp>
      <p:sp>
        <p:nvSpPr>
          <p:cNvPr id="16116" name="Line 1214"/>
          <p:cNvSpPr>
            <a:spLocks noChangeAspect="1" noChangeShapeType="1"/>
          </p:cNvSpPr>
          <p:nvPr/>
        </p:nvSpPr>
        <p:spPr bwMode="auto">
          <a:xfrm>
            <a:off x="4965700" y="3148013"/>
            <a:ext cx="1588" cy="1587"/>
          </a:xfrm>
          <a:prstGeom prst="line">
            <a:avLst/>
          </a:prstGeom>
          <a:noFill/>
          <a:ln w="0">
            <a:solidFill>
              <a:srgbClr val="6600FF"/>
            </a:solidFill>
            <a:round/>
            <a:headEnd/>
            <a:tailEnd/>
          </a:ln>
        </p:spPr>
        <p:txBody>
          <a:bodyPr/>
          <a:lstStyle/>
          <a:p>
            <a:endParaRPr lang="it-IT"/>
          </a:p>
        </p:txBody>
      </p:sp>
      <p:sp>
        <p:nvSpPr>
          <p:cNvPr id="16117" name="Line 1215"/>
          <p:cNvSpPr>
            <a:spLocks noChangeAspect="1" noChangeShapeType="1"/>
          </p:cNvSpPr>
          <p:nvPr/>
        </p:nvSpPr>
        <p:spPr bwMode="auto">
          <a:xfrm>
            <a:off x="5246688" y="3798888"/>
            <a:ext cx="33337" cy="25400"/>
          </a:xfrm>
          <a:prstGeom prst="line">
            <a:avLst/>
          </a:prstGeom>
          <a:noFill/>
          <a:ln w="0">
            <a:solidFill>
              <a:srgbClr val="6600FF"/>
            </a:solidFill>
            <a:round/>
            <a:headEnd/>
            <a:tailEnd/>
          </a:ln>
        </p:spPr>
        <p:txBody>
          <a:bodyPr/>
          <a:lstStyle/>
          <a:p>
            <a:endParaRPr lang="it-IT"/>
          </a:p>
        </p:txBody>
      </p:sp>
      <p:sp>
        <p:nvSpPr>
          <p:cNvPr id="16118" name="Line 1216"/>
          <p:cNvSpPr>
            <a:spLocks noChangeAspect="1" noChangeShapeType="1"/>
          </p:cNvSpPr>
          <p:nvPr/>
        </p:nvSpPr>
        <p:spPr bwMode="auto">
          <a:xfrm>
            <a:off x="5221288" y="4492625"/>
            <a:ext cx="1587" cy="57150"/>
          </a:xfrm>
          <a:prstGeom prst="line">
            <a:avLst/>
          </a:prstGeom>
          <a:noFill/>
          <a:ln w="0">
            <a:solidFill>
              <a:srgbClr val="131516"/>
            </a:solidFill>
            <a:round/>
            <a:headEnd/>
            <a:tailEnd/>
          </a:ln>
        </p:spPr>
        <p:txBody>
          <a:bodyPr/>
          <a:lstStyle/>
          <a:p>
            <a:endParaRPr lang="it-IT"/>
          </a:p>
        </p:txBody>
      </p:sp>
      <p:sp>
        <p:nvSpPr>
          <p:cNvPr id="16119" name="Freeform 1217"/>
          <p:cNvSpPr>
            <a:spLocks noChangeAspect="1"/>
          </p:cNvSpPr>
          <p:nvPr/>
        </p:nvSpPr>
        <p:spPr bwMode="auto">
          <a:xfrm>
            <a:off x="4983163" y="5148263"/>
            <a:ext cx="25400" cy="63500"/>
          </a:xfrm>
          <a:custGeom>
            <a:avLst/>
            <a:gdLst>
              <a:gd name="T0" fmla="*/ 2147483647 w 15"/>
              <a:gd name="T1" fmla="*/ 0 h 37"/>
              <a:gd name="T2" fmla="*/ 2147483647 w 15"/>
              <a:gd name="T3" fmla="*/ 2147483647 h 37"/>
              <a:gd name="T4" fmla="*/ 0 w 15"/>
              <a:gd name="T5" fmla="*/ 2147483647 h 37"/>
              <a:gd name="T6" fmla="*/ 0 60000 65536"/>
              <a:gd name="T7" fmla="*/ 0 60000 65536"/>
              <a:gd name="T8" fmla="*/ 0 60000 65536"/>
              <a:gd name="T9" fmla="*/ 0 w 15"/>
              <a:gd name="T10" fmla="*/ 0 h 37"/>
              <a:gd name="T11" fmla="*/ 15 w 15"/>
              <a:gd name="T12" fmla="*/ 37 h 37"/>
            </a:gdLst>
            <a:ahLst/>
            <a:cxnLst>
              <a:cxn ang="T6">
                <a:pos x="T0" y="T1"/>
              </a:cxn>
              <a:cxn ang="T7">
                <a:pos x="T2" y="T3"/>
              </a:cxn>
              <a:cxn ang="T8">
                <a:pos x="T4" y="T5"/>
              </a:cxn>
            </a:cxnLst>
            <a:rect l="T9" t="T10" r="T11" b="T12"/>
            <a:pathLst>
              <a:path w="15" h="37">
                <a:moveTo>
                  <a:pt x="15" y="0"/>
                </a:moveTo>
                <a:lnTo>
                  <a:pt x="15" y="6"/>
                </a:lnTo>
                <a:lnTo>
                  <a:pt x="0" y="37"/>
                </a:lnTo>
              </a:path>
            </a:pathLst>
          </a:custGeom>
          <a:solidFill>
            <a:srgbClr val="FFCC66"/>
          </a:solidFill>
          <a:ln w="0">
            <a:solidFill>
              <a:srgbClr val="131516"/>
            </a:solidFill>
            <a:round/>
            <a:headEnd/>
            <a:tailEnd/>
          </a:ln>
        </p:spPr>
        <p:txBody>
          <a:bodyPr/>
          <a:lstStyle/>
          <a:p>
            <a:endParaRPr lang="it-IT"/>
          </a:p>
        </p:txBody>
      </p:sp>
      <p:sp>
        <p:nvSpPr>
          <p:cNvPr id="16120" name="Line 1218"/>
          <p:cNvSpPr>
            <a:spLocks noChangeAspect="1" noChangeShapeType="1"/>
          </p:cNvSpPr>
          <p:nvPr/>
        </p:nvSpPr>
        <p:spPr bwMode="auto">
          <a:xfrm flipV="1">
            <a:off x="4441825" y="4745038"/>
            <a:ext cx="1588" cy="55562"/>
          </a:xfrm>
          <a:prstGeom prst="line">
            <a:avLst/>
          </a:prstGeom>
          <a:noFill/>
          <a:ln w="0">
            <a:solidFill>
              <a:srgbClr val="131516"/>
            </a:solidFill>
            <a:round/>
            <a:headEnd/>
            <a:tailEnd/>
          </a:ln>
        </p:spPr>
        <p:txBody>
          <a:bodyPr/>
          <a:lstStyle/>
          <a:p>
            <a:endParaRPr lang="it-IT"/>
          </a:p>
        </p:txBody>
      </p:sp>
      <p:sp>
        <p:nvSpPr>
          <p:cNvPr id="16121" name="Line 1219"/>
          <p:cNvSpPr>
            <a:spLocks noChangeAspect="1" noChangeShapeType="1"/>
          </p:cNvSpPr>
          <p:nvPr/>
        </p:nvSpPr>
        <p:spPr bwMode="auto">
          <a:xfrm>
            <a:off x="4375150" y="3087688"/>
            <a:ext cx="1588" cy="19050"/>
          </a:xfrm>
          <a:prstGeom prst="line">
            <a:avLst/>
          </a:prstGeom>
          <a:noFill/>
          <a:ln w="3175">
            <a:solidFill>
              <a:srgbClr val="6600FF"/>
            </a:solidFill>
            <a:round/>
            <a:headEnd/>
            <a:tailEnd/>
          </a:ln>
        </p:spPr>
        <p:txBody>
          <a:bodyPr/>
          <a:lstStyle/>
          <a:p>
            <a:endParaRPr lang="it-IT"/>
          </a:p>
        </p:txBody>
      </p:sp>
      <p:sp>
        <p:nvSpPr>
          <p:cNvPr id="16122" name="Freeform 1220"/>
          <p:cNvSpPr>
            <a:spLocks noChangeAspect="1"/>
          </p:cNvSpPr>
          <p:nvPr/>
        </p:nvSpPr>
        <p:spPr bwMode="auto">
          <a:xfrm>
            <a:off x="4930775" y="3262313"/>
            <a:ext cx="42863" cy="9525"/>
          </a:xfrm>
          <a:custGeom>
            <a:avLst/>
            <a:gdLst>
              <a:gd name="T0" fmla="*/ 0 w 25"/>
              <a:gd name="T1" fmla="*/ 0 h 6"/>
              <a:gd name="T2" fmla="*/ 2147483647 w 25"/>
              <a:gd name="T3" fmla="*/ 2147483647 h 6"/>
              <a:gd name="T4" fmla="*/ 2147483647 w 25"/>
              <a:gd name="T5" fmla="*/ 2147483647 h 6"/>
              <a:gd name="T6" fmla="*/ 0 60000 65536"/>
              <a:gd name="T7" fmla="*/ 0 60000 65536"/>
              <a:gd name="T8" fmla="*/ 0 60000 65536"/>
              <a:gd name="T9" fmla="*/ 0 w 25"/>
              <a:gd name="T10" fmla="*/ 0 h 6"/>
              <a:gd name="T11" fmla="*/ 25 w 25"/>
              <a:gd name="T12" fmla="*/ 6 h 6"/>
            </a:gdLst>
            <a:ahLst/>
            <a:cxnLst>
              <a:cxn ang="T6">
                <a:pos x="T0" y="T1"/>
              </a:cxn>
              <a:cxn ang="T7">
                <a:pos x="T2" y="T3"/>
              </a:cxn>
              <a:cxn ang="T8">
                <a:pos x="T4" y="T5"/>
              </a:cxn>
            </a:cxnLst>
            <a:rect l="T9" t="T10" r="T11" b="T12"/>
            <a:pathLst>
              <a:path w="25" h="6">
                <a:moveTo>
                  <a:pt x="0" y="0"/>
                </a:moveTo>
                <a:lnTo>
                  <a:pt x="25" y="6"/>
                </a:lnTo>
              </a:path>
            </a:pathLst>
          </a:custGeom>
          <a:solidFill>
            <a:srgbClr val="FFCC66"/>
          </a:solidFill>
          <a:ln w="0">
            <a:solidFill>
              <a:srgbClr val="6600FF"/>
            </a:solidFill>
            <a:round/>
            <a:headEnd/>
            <a:tailEnd/>
          </a:ln>
        </p:spPr>
        <p:txBody>
          <a:bodyPr/>
          <a:lstStyle/>
          <a:p>
            <a:endParaRPr lang="it-IT"/>
          </a:p>
        </p:txBody>
      </p:sp>
      <p:sp>
        <p:nvSpPr>
          <p:cNvPr id="16123" name="Freeform 1221"/>
          <p:cNvSpPr>
            <a:spLocks noChangeAspect="1"/>
          </p:cNvSpPr>
          <p:nvPr/>
        </p:nvSpPr>
        <p:spPr bwMode="auto">
          <a:xfrm>
            <a:off x="3684588" y="3340100"/>
            <a:ext cx="28575" cy="42863"/>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0 w 17"/>
              <a:gd name="T9" fmla="*/ 2147483647 h 25"/>
              <a:gd name="T10" fmla="*/ 2147483647 w 17"/>
              <a:gd name="T11" fmla="*/ 2147483647 h 25"/>
              <a:gd name="T12" fmla="*/ 2147483647 w 17"/>
              <a:gd name="T13" fmla="*/ 2147483647 h 25"/>
              <a:gd name="T14" fmla="*/ 2147483647 w 17"/>
              <a:gd name="T15" fmla="*/ 2147483647 h 25"/>
              <a:gd name="T16" fmla="*/ 2147483647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17" y="0"/>
                </a:moveTo>
                <a:lnTo>
                  <a:pt x="11" y="8"/>
                </a:lnTo>
                <a:lnTo>
                  <a:pt x="9" y="14"/>
                </a:lnTo>
                <a:lnTo>
                  <a:pt x="6" y="20"/>
                </a:lnTo>
                <a:lnTo>
                  <a:pt x="0" y="25"/>
                </a:lnTo>
                <a:lnTo>
                  <a:pt x="2" y="16"/>
                </a:lnTo>
                <a:lnTo>
                  <a:pt x="7" y="8"/>
                </a:lnTo>
                <a:lnTo>
                  <a:pt x="11" y="2"/>
                </a:lnTo>
                <a:lnTo>
                  <a:pt x="17" y="0"/>
                </a:lnTo>
              </a:path>
            </a:pathLst>
          </a:custGeom>
          <a:solidFill>
            <a:srgbClr val="FFCC66"/>
          </a:solidFill>
          <a:ln w="0">
            <a:noFill/>
            <a:round/>
            <a:headEnd/>
            <a:tailEnd/>
          </a:ln>
        </p:spPr>
        <p:txBody>
          <a:bodyPr/>
          <a:lstStyle/>
          <a:p>
            <a:endParaRPr lang="it-IT"/>
          </a:p>
        </p:txBody>
      </p:sp>
      <p:sp>
        <p:nvSpPr>
          <p:cNvPr id="16124" name="Freeform 1222"/>
          <p:cNvSpPr>
            <a:spLocks noChangeAspect="1"/>
          </p:cNvSpPr>
          <p:nvPr/>
        </p:nvSpPr>
        <p:spPr bwMode="auto">
          <a:xfrm>
            <a:off x="3644900" y="3386138"/>
            <a:ext cx="7938" cy="3175"/>
          </a:xfrm>
          <a:custGeom>
            <a:avLst/>
            <a:gdLst>
              <a:gd name="T0" fmla="*/ 0 w 5"/>
              <a:gd name="T1" fmla="*/ 0 h 2"/>
              <a:gd name="T2" fmla="*/ 2147483647 w 5"/>
              <a:gd name="T3" fmla="*/ 0 h 2"/>
              <a:gd name="T4" fmla="*/ 2147483647 w 5"/>
              <a:gd name="T5" fmla="*/ 2147483647 h 2"/>
              <a:gd name="T6" fmla="*/ 2147483647 w 5"/>
              <a:gd name="T7" fmla="*/ 0 h 2"/>
              <a:gd name="T8" fmla="*/ 0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0" y="0"/>
                </a:moveTo>
                <a:lnTo>
                  <a:pt x="2" y="0"/>
                </a:lnTo>
                <a:lnTo>
                  <a:pt x="5" y="2"/>
                </a:lnTo>
                <a:lnTo>
                  <a:pt x="4" y="0"/>
                </a:lnTo>
                <a:lnTo>
                  <a:pt x="0" y="0"/>
                </a:lnTo>
              </a:path>
            </a:pathLst>
          </a:custGeom>
          <a:solidFill>
            <a:srgbClr val="FFCC66"/>
          </a:solidFill>
          <a:ln w="0">
            <a:noFill/>
            <a:round/>
            <a:headEnd/>
            <a:tailEnd/>
          </a:ln>
        </p:spPr>
        <p:txBody>
          <a:bodyPr/>
          <a:lstStyle/>
          <a:p>
            <a:endParaRPr lang="it-IT"/>
          </a:p>
        </p:txBody>
      </p:sp>
      <p:sp>
        <p:nvSpPr>
          <p:cNvPr id="16125" name="Freeform 1223"/>
          <p:cNvSpPr>
            <a:spLocks noChangeAspect="1"/>
          </p:cNvSpPr>
          <p:nvPr/>
        </p:nvSpPr>
        <p:spPr bwMode="auto">
          <a:xfrm>
            <a:off x="3614738" y="3357563"/>
            <a:ext cx="23812" cy="25400"/>
          </a:xfrm>
          <a:custGeom>
            <a:avLst/>
            <a:gdLst>
              <a:gd name="T0" fmla="*/ 2147483647 w 14"/>
              <a:gd name="T1" fmla="*/ 2147483647 h 15"/>
              <a:gd name="T2" fmla="*/ 2147483647 w 14"/>
              <a:gd name="T3" fmla="*/ 2147483647 h 15"/>
              <a:gd name="T4" fmla="*/ 2147483647 w 14"/>
              <a:gd name="T5" fmla="*/ 0 h 15"/>
              <a:gd name="T6" fmla="*/ 2147483647 w 14"/>
              <a:gd name="T7" fmla="*/ 2147483647 h 15"/>
              <a:gd name="T8" fmla="*/ 2147483647 w 14"/>
              <a:gd name="T9" fmla="*/ 2147483647 h 15"/>
              <a:gd name="T10" fmla="*/ 2147483647 w 14"/>
              <a:gd name="T11" fmla="*/ 2147483647 h 15"/>
              <a:gd name="T12" fmla="*/ 0 w 14"/>
              <a:gd name="T13" fmla="*/ 2147483647 h 15"/>
              <a:gd name="T14" fmla="*/ 2147483647 w 14"/>
              <a:gd name="T15" fmla="*/ 2147483647 h 15"/>
              <a:gd name="T16" fmla="*/ 2147483647 w 14"/>
              <a:gd name="T17" fmla="*/ 214748364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5"/>
              <a:gd name="T29" fmla="*/ 14 w 1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5">
                <a:moveTo>
                  <a:pt x="4" y="2"/>
                </a:moveTo>
                <a:lnTo>
                  <a:pt x="10" y="2"/>
                </a:lnTo>
                <a:lnTo>
                  <a:pt x="14" y="0"/>
                </a:lnTo>
                <a:lnTo>
                  <a:pt x="14" y="6"/>
                </a:lnTo>
                <a:lnTo>
                  <a:pt x="10" y="10"/>
                </a:lnTo>
                <a:lnTo>
                  <a:pt x="6" y="13"/>
                </a:lnTo>
                <a:lnTo>
                  <a:pt x="0" y="15"/>
                </a:lnTo>
                <a:lnTo>
                  <a:pt x="2" y="8"/>
                </a:lnTo>
                <a:lnTo>
                  <a:pt x="4" y="2"/>
                </a:lnTo>
              </a:path>
            </a:pathLst>
          </a:custGeom>
          <a:solidFill>
            <a:srgbClr val="FFCC66"/>
          </a:solidFill>
          <a:ln w="0">
            <a:noFill/>
            <a:round/>
            <a:headEnd/>
            <a:tailEnd/>
          </a:ln>
        </p:spPr>
        <p:txBody>
          <a:bodyPr/>
          <a:lstStyle/>
          <a:p>
            <a:endParaRPr lang="it-IT"/>
          </a:p>
        </p:txBody>
      </p:sp>
      <p:sp>
        <p:nvSpPr>
          <p:cNvPr id="16126" name="Freeform 1224"/>
          <p:cNvSpPr>
            <a:spLocks noChangeAspect="1"/>
          </p:cNvSpPr>
          <p:nvPr/>
        </p:nvSpPr>
        <p:spPr bwMode="auto">
          <a:xfrm>
            <a:off x="3581400" y="3349625"/>
            <a:ext cx="4763" cy="20638"/>
          </a:xfrm>
          <a:custGeom>
            <a:avLst/>
            <a:gdLst>
              <a:gd name="T0" fmla="*/ 2147483647 w 2"/>
              <a:gd name="T1" fmla="*/ 2147483647 h 12"/>
              <a:gd name="T2" fmla="*/ 0 w 2"/>
              <a:gd name="T3" fmla="*/ 2147483647 h 12"/>
              <a:gd name="T4" fmla="*/ 0 w 2"/>
              <a:gd name="T5" fmla="*/ 0 h 12"/>
              <a:gd name="T6" fmla="*/ 0 60000 65536"/>
              <a:gd name="T7" fmla="*/ 0 60000 65536"/>
              <a:gd name="T8" fmla="*/ 0 60000 65536"/>
              <a:gd name="T9" fmla="*/ 0 w 2"/>
              <a:gd name="T10" fmla="*/ 0 h 12"/>
              <a:gd name="T11" fmla="*/ 2 w 2"/>
              <a:gd name="T12" fmla="*/ 12 h 12"/>
            </a:gdLst>
            <a:ahLst/>
            <a:cxnLst>
              <a:cxn ang="T6">
                <a:pos x="T0" y="T1"/>
              </a:cxn>
              <a:cxn ang="T7">
                <a:pos x="T2" y="T3"/>
              </a:cxn>
              <a:cxn ang="T8">
                <a:pos x="T4" y="T5"/>
              </a:cxn>
            </a:cxnLst>
            <a:rect l="T9" t="T10" r="T11" b="T12"/>
            <a:pathLst>
              <a:path w="2" h="12">
                <a:moveTo>
                  <a:pt x="2" y="12"/>
                </a:moveTo>
                <a:lnTo>
                  <a:pt x="0" y="6"/>
                </a:lnTo>
                <a:lnTo>
                  <a:pt x="0" y="0"/>
                </a:lnTo>
              </a:path>
            </a:pathLst>
          </a:custGeom>
          <a:solidFill>
            <a:srgbClr val="FFCC66"/>
          </a:solidFill>
          <a:ln w="0">
            <a:noFill/>
            <a:round/>
            <a:headEnd/>
            <a:tailEnd/>
          </a:ln>
        </p:spPr>
        <p:txBody>
          <a:bodyPr/>
          <a:lstStyle/>
          <a:p>
            <a:endParaRPr lang="it-IT"/>
          </a:p>
        </p:txBody>
      </p:sp>
      <p:sp>
        <p:nvSpPr>
          <p:cNvPr id="16127" name="Freeform 1225"/>
          <p:cNvSpPr>
            <a:spLocks noChangeAspect="1"/>
          </p:cNvSpPr>
          <p:nvPr/>
        </p:nvSpPr>
        <p:spPr bwMode="auto">
          <a:xfrm>
            <a:off x="3592513" y="3349625"/>
            <a:ext cx="3175" cy="20638"/>
          </a:xfrm>
          <a:custGeom>
            <a:avLst/>
            <a:gdLst>
              <a:gd name="T0" fmla="*/ 2147483647 w 2"/>
              <a:gd name="T1" fmla="*/ 0 h 12"/>
              <a:gd name="T2" fmla="*/ 0 w 2"/>
              <a:gd name="T3" fmla="*/ 2147483647 h 12"/>
              <a:gd name="T4" fmla="*/ 0 w 2"/>
              <a:gd name="T5" fmla="*/ 2147483647 h 12"/>
              <a:gd name="T6" fmla="*/ 0 w 2"/>
              <a:gd name="T7" fmla="*/ 2147483647 h 12"/>
              <a:gd name="T8" fmla="*/ 2147483647 w 2"/>
              <a:gd name="T9" fmla="*/ 2147483647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2" y="0"/>
                </a:moveTo>
                <a:lnTo>
                  <a:pt x="0" y="4"/>
                </a:lnTo>
                <a:lnTo>
                  <a:pt x="0" y="8"/>
                </a:lnTo>
                <a:lnTo>
                  <a:pt x="0" y="10"/>
                </a:lnTo>
                <a:lnTo>
                  <a:pt x="2" y="12"/>
                </a:lnTo>
              </a:path>
            </a:pathLst>
          </a:custGeom>
          <a:solidFill>
            <a:srgbClr val="FFCC66"/>
          </a:solidFill>
          <a:ln w="0">
            <a:noFill/>
            <a:round/>
            <a:headEnd/>
            <a:tailEnd/>
          </a:ln>
        </p:spPr>
        <p:txBody>
          <a:bodyPr/>
          <a:lstStyle/>
          <a:p>
            <a:endParaRPr lang="it-IT"/>
          </a:p>
        </p:txBody>
      </p:sp>
      <p:sp>
        <p:nvSpPr>
          <p:cNvPr id="16128" name="Freeform 1226"/>
          <p:cNvSpPr>
            <a:spLocks noChangeAspect="1"/>
          </p:cNvSpPr>
          <p:nvPr/>
        </p:nvSpPr>
        <p:spPr bwMode="auto">
          <a:xfrm>
            <a:off x="3586163" y="3370263"/>
            <a:ext cx="9525" cy="1587"/>
          </a:xfrm>
          <a:custGeom>
            <a:avLst/>
            <a:gdLst>
              <a:gd name="T0" fmla="*/ 2147483647 w 6"/>
              <a:gd name="T1" fmla="*/ 0 h 1587"/>
              <a:gd name="T2" fmla="*/ 0 w 6"/>
              <a:gd name="T3" fmla="*/ 0 h 1587"/>
              <a:gd name="T4" fmla="*/ 0 w 6"/>
              <a:gd name="T5" fmla="*/ 0 h 1587"/>
              <a:gd name="T6" fmla="*/ 0 60000 65536"/>
              <a:gd name="T7" fmla="*/ 0 60000 65536"/>
              <a:gd name="T8" fmla="*/ 0 60000 65536"/>
              <a:gd name="T9" fmla="*/ 0 w 6"/>
              <a:gd name="T10" fmla="*/ 0 h 1587"/>
              <a:gd name="T11" fmla="*/ 6 w 6"/>
              <a:gd name="T12" fmla="*/ 1587 h 1587"/>
            </a:gdLst>
            <a:ahLst/>
            <a:cxnLst>
              <a:cxn ang="T6">
                <a:pos x="T0" y="T1"/>
              </a:cxn>
              <a:cxn ang="T7">
                <a:pos x="T2" y="T3"/>
              </a:cxn>
              <a:cxn ang="T8">
                <a:pos x="T4" y="T5"/>
              </a:cxn>
            </a:cxnLst>
            <a:rect l="T9" t="T10" r="T11" b="T12"/>
            <a:pathLst>
              <a:path w="6" h="1587">
                <a:moveTo>
                  <a:pt x="6" y="0"/>
                </a:moveTo>
                <a:lnTo>
                  <a:pt x="0" y="0"/>
                </a:lnTo>
              </a:path>
            </a:pathLst>
          </a:custGeom>
          <a:solidFill>
            <a:srgbClr val="FFCC66"/>
          </a:solidFill>
          <a:ln w="0">
            <a:noFill/>
            <a:round/>
            <a:headEnd/>
            <a:tailEnd/>
          </a:ln>
        </p:spPr>
        <p:txBody>
          <a:bodyPr/>
          <a:lstStyle/>
          <a:p>
            <a:endParaRPr lang="it-IT"/>
          </a:p>
        </p:txBody>
      </p:sp>
      <p:sp>
        <p:nvSpPr>
          <p:cNvPr id="16129" name="Line 1227"/>
          <p:cNvSpPr>
            <a:spLocks noChangeAspect="1" noChangeShapeType="1"/>
          </p:cNvSpPr>
          <p:nvPr/>
        </p:nvSpPr>
        <p:spPr bwMode="auto">
          <a:xfrm flipH="1">
            <a:off x="7858125" y="2322513"/>
            <a:ext cx="39688" cy="25400"/>
          </a:xfrm>
          <a:prstGeom prst="line">
            <a:avLst/>
          </a:prstGeom>
          <a:noFill/>
          <a:ln w="0">
            <a:solidFill>
              <a:srgbClr val="6600FF"/>
            </a:solidFill>
            <a:round/>
            <a:headEnd/>
            <a:tailEnd/>
          </a:ln>
        </p:spPr>
        <p:txBody>
          <a:bodyPr/>
          <a:lstStyle/>
          <a:p>
            <a:endParaRPr lang="it-IT"/>
          </a:p>
        </p:txBody>
      </p:sp>
      <p:sp>
        <p:nvSpPr>
          <p:cNvPr id="16130" name="Line 1228"/>
          <p:cNvSpPr>
            <a:spLocks noChangeAspect="1" noChangeShapeType="1"/>
          </p:cNvSpPr>
          <p:nvPr/>
        </p:nvSpPr>
        <p:spPr bwMode="auto">
          <a:xfrm>
            <a:off x="7146925" y="3727450"/>
            <a:ext cx="57150" cy="61913"/>
          </a:xfrm>
          <a:prstGeom prst="line">
            <a:avLst/>
          </a:prstGeom>
          <a:noFill/>
          <a:ln w="0">
            <a:solidFill>
              <a:srgbClr val="131516"/>
            </a:solidFill>
            <a:round/>
            <a:headEnd/>
            <a:tailEnd/>
          </a:ln>
        </p:spPr>
        <p:txBody>
          <a:bodyPr/>
          <a:lstStyle/>
          <a:p>
            <a:endParaRPr lang="it-IT"/>
          </a:p>
        </p:txBody>
      </p:sp>
      <p:sp>
        <p:nvSpPr>
          <p:cNvPr id="16131" name="Line 1230"/>
          <p:cNvSpPr>
            <a:spLocks noChangeAspect="1" noChangeShapeType="1"/>
          </p:cNvSpPr>
          <p:nvPr/>
        </p:nvSpPr>
        <p:spPr bwMode="auto">
          <a:xfrm>
            <a:off x="7072313" y="4117975"/>
            <a:ext cx="1587" cy="55563"/>
          </a:xfrm>
          <a:prstGeom prst="line">
            <a:avLst/>
          </a:prstGeom>
          <a:noFill/>
          <a:ln w="3175">
            <a:solidFill>
              <a:srgbClr val="6600FF"/>
            </a:solidFill>
            <a:round/>
            <a:headEnd/>
            <a:tailEnd/>
          </a:ln>
        </p:spPr>
        <p:txBody>
          <a:bodyPr/>
          <a:lstStyle/>
          <a:p>
            <a:endParaRPr lang="it-IT"/>
          </a:p>
        </p:txBody>
      </p:sp>
      <p:sp>
        <p:nvSpPr>
          <p:cNvPr id="16132" name="Line 1231"/>
          <p:cNvSpPr>
            <a:spLocks noChangeAspect="1" noChangeShapeType="1"/>
          </p:cNvSpPr>
          <p:nvPr/>
        </p:nvSpPr>
        <p:spPr bwMode="auto">
          <a:xfrm flipH="1">
            <a:off x="6821488" y="3743325"/>
            <a:ext cx="9525" cy="20638"/>
          </a:xfrm>
          <a:prstGeom prst="line">
            <a:avLst/>
          </a:prstGeom>
          <a:noFill/>
          <a:ln w="0">
            <a:solidFill>
              <a:srgbClr val="131516"/>
            </a:solidFill>
            <a:round/>
            <a:headEnd/>
            <a:tailEnd/>
          </a:ln>
        </p:spPr>
        <p:txBody>
          <a:bodyPr/>
          <a:lstStyle/>
          <a:p>
            <a:endParaRPr lang="it-IT"/>
          </a:p>
        </p:txBody>
      </p:sp>
      <p:sp>
        <p:nvSpPr>
          <p:cNvPr id="16133" name="Line 1232"/>
          <p:cNvSpPr>
            <a:spLocks noChangeAspect="1" noChangeShapeType="1"/>
          </p:cNvSpPr>
          <p:nvPr/>
        </p:nvSpPr>
        <p:spPr bwMode="auto">
          <a:xfrm>
            <a:off x="6381750" y="3919538"/>
            <a:ext cx="1588" cy="17462"/>
          </a:xfrm>
          <a:prstGeom prst="line">
            <a:avLst/>
          </a:prstGeom>
          <a:noFill/>
          <a:ln w="0">
            <a:solidFill>
              <a:srgbClr val="131516"/>
            </a:solidFill>
            <a:round/>
            <a:headEnd/>
            <a:tailEnd/>
          </a:ln>
        </p:spPr>
        <p:txBody>
          <a:bodyPr/>
          <a:lstStyle/>
          <a:p>
            <a:endParaRPr lang="it-IT"/>
          </a:p>
        </p:txBody>
      </p:sp>
      <p:sp>
        <p:nvSpPr>
          <p:cNvPr id="16134" name="Line 1233"/>
          <p:cNvSpPr>
            <a:spLocks noChangeAspect="1" noChangeShapeType="1"/>
          </p:cNvSpPr>
          <p:nvPr/>
        </p:nvSpPr>
        <p:spPr bwMode="auto">
          <a:xfrm>
            <a:off x="4845050" y="2940050"/>
            <a:ext cx="53975" cy="1588"/>
          </a:xfrm>
          <a:prstGeom prst="line">
            <a:avLst/>
          </a:prstGeom>
          <a:noFill/>
          <a:ln w="3175">
            <a:solidFill>
              <a:srgbClr val="131516"/>
            </a:solidFill>
            <a:round/>
            <a:headEnd/>
            <a:tailEnd/>
          </a:ln>
        </p:spPr>
        <p:txBody>
          <a:bodyPr/>
          <a:lstStyle/>
          <a:p>
            <a:endParaRPr lang="it-IT"/>
          </a:p>
        </p:txBody>
      </p:sp>
      <p:sp>
        <p:nvSpPr>
          <p:cNvPr id="16135" name="Line 1234"/>
          <p:cNvSpPr>
            <a:spLocks noChangeAspect="1" noChangeShapeType="1"/>
          </p:cNvSpPr>
          <p:nvPr/>
        </p:nvSpPr>
        <p:spPr bwMode="auto">
          <a:xfrm flipH="1">
            <a:off x="4919663" y="2790825"/>
            <a:ext cx="53975" cy="1588"/>
          </a:xfrm>
          <a:prstGeom prst="line">
            <a:avLst/>
          </a:prstGeom>
          <a:noFill/>
          <a:ln w="3175">
            <a:solidFill>
              <a:srgbClr val="131516"/>
            </a:solidFill>
            <a:round/>
            <a:headEnd/>
            <a:tailEnd/>
          </a:ln>
        </p:spPr>
        <p:txBody>
          <a:bodyPr/>
          <a:lstStyle/>
          <a:p>
            <a:endParaRPr lang="it-IT"/>
          </a:p>
        </p:txBody>
      </p:sp>
      <p:sp>
        <p:nvSpPr>
          <p:cNvPr id="16136" name="Freeform 1235"/>
          <p:cNvSpPr>
            <a:spLocks noChangeAspect="1"/>
          </p:cNvSpPr>
          <p:nvPr/>
        </p:nvSpPr>
        <p:spPr bwMode="auto">
          <a:xfrm>
            <a:off x="4789488" y="2771775"/>
            <a:ext cx="130175" cy="192088"/>
          </a:xfrm>
          <a:custGeom>
            <a:avLst/>
            <a:gdLst>
              <a:gd name="T0" fmla="*/ 2147483647 w 77"/>
              <a:gd name="T1" fmla="*/ 2147483647 h 113"/>
              <a:gd name="T2" fmla="*/ 2147483647 w 77"/>
              <a:gd name="T3" fmla="*/ 2147483647 h 113"/>
              <a:gd name="T4" fmla="*/ 2147483647 w 77"/>
              <a:gd name="T5" fmla="*/ 2147483647 h 113"/>
              <a:gd name="T6" fmla="*/ 2147483647 w 77"/>
              <a:gd name="T7" fmla="*/ 2147483647 h 113"/>
              <a:gd name="T8" fmla="*/ 2147483647 w 77"/>
              <a:gd name="T9" fmla="*/ 0 h 113"/>
              <a:gd name="T10" fmla="*/ 2147483647 w 77"/>
              <a:gd name="T11" fmla="*/ 2147483647 h 113"/>
              <a:gd name="T12" fmla="*/ 2147483647 w 77"/>
              <a:gd name="T13" fmla="*/ 2147483647 h 113"/>
              <a:gd name="T14" fmla="*/ 2147483647 w 77"/>
              <a:gd name="T15" fmla="*/ 2147483647 h 113"/>
              <a:gd name="T16" fmla="*/ 2147483647 w 77"/>
              <a:gd name="T17" fmla="*/ 2147483647 h 113"/>
              <a:gd name="T18" fmla="*/ 2147483647 w 77"/>
              <a:gd name="T19" fmla="*/ 2147483647 h 113"/>
              <a:gd name="T20" fmla="*/ 2147483647 w 77"/>
              <a:gd name="T21" fmla="*/ 2147483647 h 113"/>
              <a:gd name="T22" fmla="*/ 2147483647 w 77"/>
              <a:gd name="T23" fmla="*/ 2147483647 h 113"/>
              <a:gd name="T24" fmla="*/ 2147483647 w 77"/>
              <a:gd name="T25" fmla="*/ 2147483647 h 113"/>
              <a:gd name="T26" fmla="*/ 2147483647 w 77"/>
              <a:gd name="T27" fmla="*/ 2147483647 h 113"/>
              <a:gd name="T28" fmla="*/ 2147483647 w 77"/>
              <a:gd name="T29" fmla="*/ 2147483647 h 113"/>
              <a:gd name="T30" fmla="*/ 2147483647 w 77"/>
              <a:gd name="T31" fmla="*/ 2147483647 h 113"/>
              <a:gd name="T32" fmla="*/ 2147483647 w 77"/>
              <a:gd name="T33" fmla="*/ 2147483647 h 113"/>
              <a:gd name="T34" fmla="*/ 2147483647 w 77"/>
              <a:gd name="T35" fmla="*/ 2147483647 h 113"/>
              <a:gd name="T36" fmla="*/ 2147483647 w 77"/>
              <a:gd name="T37" fmla="*/ 2147483647 h 113"/>
              <a:gd name="T38" fmla="*/ 2147483647 w 77"/>
              <a:gd name="T39" fmla="*/ 2147483647 h 113"/>
              <a:gd name="T40" fmla="*/ 2147483647 w 77"/>
              <a:gd name="T41" fmla="*/ 2147483647 h 113"/>
              <a:gd name="T42" fmla="*/ 2147483647 w 77"/>
              <a:gd name="T43" fmla="*/ 2147483647 h 113"/>
              <a:gd name="T44" fmla="*/ 0 w 77"/>
              <a:gd name="T45" fmla="*/ 2147483647 h 1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7"/>
              <a:gd name="T70" fmla="*/ 0 h 113"/>
              <a:gd name="T71" fmla="*/ 77 w 77"/>
              <a:gd name="T72" fmla="*/ 113 h 1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7" h="113">
                <a:moveTo>
                  <a:pt x="77" y="11"/>
                </a:moveTo>
                <a:lnTo>
                  <a:pt x="71" y="7"/>
                </a:lnTo>
                <a:lnTo>
                  <a:pt x="63" y="4"/>
                </a:lnTo>
                <a:lnTo>
                  <a:pt x="56" y="2"/>
                </a:lnTo>
                <a:lnTo>
                  <a:pt x="50" y="0"/>
                </a:lnTo>
                <a:lnTo>
                  <a:pt x="44" y="9"/>
                </a:lnTo>
                <a:lnTo>
                  <a:pt x="38" y="19"/>
                </a:lnTo>
                <a:lnTo>
                  <a:pt x="31" y="27"/>
                </a:lnTo>
                <a:lnTo>
                  <a:pt x="21" y="32"/>
                </a:lnTo>
                <a:lnTo>
                  <a:pt x="21" y="44"/>
                </a:lnTo>
                <a:lnTo>
                  <a:pt x="23" y="51"/>
                </a:lnTo>
                <a:lnTo>
                  <a:pt x="19" y="59"/>
                </a:lnTo>
                <a:lnTo>
                  <a:pt x="15" y="65"/>
                </a:lnTo>
                <a:lnTo>
                  <a:pt x="21" y="71"/>
                </a:lnTo>
                <a:lnTo>
                  <a:pt x="29" y="75"/>
                </a:lnTo>
                <a:lnTo>
                  <a:pt x="25" y="78"/>
                </a:lnTo>
                <a:lnTo>
                  <a:pt x="21" y="80"/>
                </a:lnTo>
                <a:lnTo>
                  <a:pt x="17" y="84"/>
                </a:lnTo>
                <a:lnTo>
                  <a:pt x="17" y="88"/>
                </a:lnTo>
                <a:lnTo>
                  <a:pt x="23" y="96"/>
                </a:lnTo>
                <a:lnTo>
                  <a:pt x="29" y="101"/>
                </a:lnTo>
                <a:lnTo>
                  <a:pt x="13" y="107"/>
                </a:lnTo>
                <a:lnTo>
                  <a:pt x="0" y="113"/>
                </a:lnTo>
              </a:path>
            </a:pathLst>
          </a:custGeom>
          <a:solidFill>
            <a:srgbClr val="FFCC66"/>
          </a:solidFill>
          <a:ln w="3175">
            <a:solidFill>
              <a:srgbClr val="6600FF"/>
            </a:solidFill>
            <a:round/>
            <a:headEnd/>
            <a:tailEnd/>
          </a:ln>
        </p:spPr>
        <p:txBody>
          <a:bodyPr/>
          <a:lstStyle/>
          <a:p>
            <a:endParaRPr lang="it-IT"/>
          </a:p>
        </p:txBody>
      </p:sp>
      <p:sp>
        <p:nvSpPr>
          <p:cNvPr id="16137" name="Line 1236"/>
          <p:cNvSpPr>
            <a:spLocks noChangeAspect="1" noChangeShapeType="1"/>
          </p:cNvSpPr>
          <p:nvPr/>
        </p:nvSpPr>
        <p:spPr bwMode="auto">
          <a:xfrm flipH="1" flipV="1">
            <a:off x="4743450" y="2946400"/>
            <a:ext cx="46038" cy="17463"/>
          </a:xfrm>
          <a:prstGeom prst="line">
            <a:avLst/>
          </a:prstGeom>
          <a:noFill/>
          <a:ln w="3175">
            <a:solidFill>
              <a:srgbClr val="6600FF"/>
            </a:solidFill>
            <a:round/>
            <a:headEnd/>
            <a:tailEnd/>
          </a:ln>
        </p:spPr>
        <p:txBody>
          <a:bodyPr/>
          <a:lstStyle/>
          <a:p>
            <a:endParaRPr lang="it-IT"/>
          </a:p>
        </p:txBody>
      </p:sp>
      <p:sp>
        <p:nvSpPr>
          <p:cNvPr id="16138" name="Line 1237"/>
          <p:cNvSpPr>
            <a:spLocks noChangeAspect="1" noChangeShapeType="1"/>
          </p:cNvSpPr>
          <p:nvPr/>
        </p:nvSpPr>
        <p:spPr bwMode="auto">
          <a:xfrm>
            <a:off x="4464050" y="2892425"/>
            <a:ext cx="34925" cy="31750"/>
          </a:xfrm>
          <a:prstGeom prst="line">
            <a:avLst/>
          </a:prstGeom>
          <a:noFill/>
          <a:ln w="3175">
            <a:solidFill>
              <a:srgbClr val="6600FF"/>
            </a:solidFill>
            <a:round/>
            <a:headEnd/>
            <a:tailEnd/>
          </a:ln>
        </p:spPr>
        <p:txBody>
          <a:bodyPr/>
          <a:lstStyle/>
          <a:p>
            <a:endParaRPr lang="it-IT"/>
          </a:p>
        </p:txBody>
      </p:sp>
      <p:sp>
        <p:nvSpPr>
          <p:cNvPr id="16139" name="Freeform 1238"/>
          <p:cNvSpPr>
            <a:spLocks noChangeAspect="1"/>
          </p:cNvSpPr>
          <p:nvPr/>
        </p:nvSpPr>
        <p:spPr bwMode="auto">
          <a:xfrm>
            <a:off x="4498975" y="2924175"/>
            <a:ext cx="71438" cy="61913"/>
          </a:xfrm>
          <a:custGeom>
            <a:avLst/>
            <a:gdLst>
              <a:gd name="T0" fmla="*/ 0 w 42"/>
              <a:gd name="T1" fmla="*/ 0 h 36"/>
              <a:gd name="T2" fmla="*/ 2147483647 w 42"/>
              <a:gd name="T3" fmla="*/ 2147483647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2147483647 w 42"/>
              <a:gd name="T13" fmla="*/ 2147483647 h 36"/>
              <a:gd name="T14" fmla="*/ 2147483647 w 42"/>
              <a:gd name="T15" fmla="*/ 2147483647 h 36"/>
              <a:gd name="T16" fmla="*/ 2147483647 w 42"/>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36"/>
              <a:gd name="T29" fmla="*/ 42 w 42"/>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36">
                <a:moveTo>
                  <a:pt x="0" y="0"/>
                </a:moveTo>
                <a:lnTo>
                  <a:pt x="4" y="4"/>
                </a:lnTo>
                <a:lnTo>
                  <a:pt x="10" y="8"/>
                </a:lnTo>
                <a:lnTo>
                  <a:pt x="14" y="9"/>
                </a:lnTo>
                <a:lnTo>
                  <a:pt x="19" y="9"/>
                </a:lnTo>
                <a:lnTo>
                  <a:pt x="29" y="19"/>
                </a:lnTo>
                <a:lnTo>
                  <a:pt x="42" y="27"/>
                </a:lnTo>
                <a:lnTo>
                  <a:pt x="41" y="32"/>
                </a:lnTo>
                <a:lnTo>
                  <a:pt x="39" y="36"/>
                </a:lnTo>
              </a:path>
            </a:pathLst>
          </a:custGeom>
          <a:solidFill>
            <a:srgbClr val="FFCC66"/>
          </a:solidFill>
          <a:ln w="3175">
            <a:solidFill>
              <a:srgbClr val="6600FF"/>
            </a:solidFill>
            <a:round/>
            <a:headEnd/>
            <a:tailEnd/>
          </a:ln>
        </p:spPr>
        <p:txBody>
          <a:bodyPr/>
          <a:lstStyle/>
          <a:p>
            <a:endParaRPr lang="it-IT"/>
          </a:p>
        </p:txBody>
      </p:sp>
      <p:sp>
        <p:nvSpPr>
          <p:cNvPr id="16140" name="Line 1239"/>
          <p:cNvSpPr>
            <a:spLocks noChangeAspect="1" noChangeShapeType="1"/>
          </p:cNvSpPr>
          <p:nvPr/>
        </p:nvSpPr>
        <p:spPr bwMode="auto">
          <a:xfrm flipH="1" flipV="1">
            <a:off x="4554538" y="2976563"/>
            <a:ext cx="11112" cy="9525"/>
          </a:xfrm>
          <a:prstGeom prst="line">
            <a:avLst/>
          </a:prstGeom>
          <a:noFill/>
          <a:ln w="3175">
            <a:solidFill>
              <a:srgbClr val="6600FF"/>
            </a:solidFill>
            <a:round/>
            <a:headEnd/>
            <a:tailEnd/>
          </a:ln>
        </p:spPr>
        <p:txBody>
          <a:bodyPr/>
          <a:lstStyle/>
          <a:p>
            <a:endParaRPr lang="it-IT"/>
          </a:p>
        </p:txBody>
      </p:sp>
      <p:sp>
        <p:nvSpPr>
          <p:cNvPr id="16141" name="Line 1240"/>
          <p:cNvSpPr>
            <a:spLocks noChangeAspect="1" noChangeShapeType="1"/>
          </p:cNvSpPr>
          <p:nvPr/>
        </p:nvSpPr>
        <p:spPr bwMode="auto">
          <a:xfrm>
            <a:off x="3975100" y="2882900"/>
            <a:ext cx="52388" cy="1588"/>
          </a:xfrm>
          <a:prstGeom prst="line">
            <a:avLst/>
          </a:prstGeom>
          <a:noFill/>
          <a:ln w="3175">
            <a:solidFill>
              <a:srgbClr val="6600FF"/>
            </a:solidFill>
            <a:round/>
            <a:headEnd/>
            <a:tailEnd/>
          </a:ln>
        </p:spPr>
        <p:txBody>
          <a:bodyPr/>
          <a:lstStyle/>
          <a:p>
            <a:endParaRPr lang="it-IT"/>
          </a:p>
        </p:txBody>
      </p:sp>
      <p:sp>
        <p:nvSpPr>
          <p:cNvPr id="16142" name="Line 1241"/>
          <p:cNvSpPr>
            <a:spLocks noChangeAspect="1" noChangeShapeType="1"/>
          </p:cNvSpPr>
          <p:nvPr/>
        </p:nvSpPr>
        <p:spPr bwMode="auto">
          <a:xfrm>
            <a:off x="3995738" y="2701925"/>
            <a:ext cx="19050" cy="14288"/>
          </a:xfrm>
          <a:prstGeom prst="line">
            <a:avLst/>
          </a:prstGeom>
          <a:noFill/>
          <a:ln w="3175">
            <a:solidFill>
              <a:srgbClr val="6600FF"/>
            </a:solidFill>
            <a:round/>
            <a:headEnd/>
            <a:tailEnd/>
          </a:ln>
        </p:spPr>
        <p:txBody>
          <a:bodyPr/>
          <a:lstStyle/>
          <a:p>
            <a:endParaRPr lang="it-IT"/>
          </a:p>
        </p:txBody>
      </p:sp>
      <p:sp>
        <p:nvSpPr>
          <p:cNvPr id="16143" name="Freeform 1242"/>
          <p:cNvSpPr>
            <a:spLocks noChangeAspect="1"/>
          </p:cNvSpPr>
          <p:nvPr/>
        </p:nvSpPr>
        <p:spPr bwMode="auto">
          <a:xfrm>
            <a:off x="4014788" y="2709863"/>
            <a:ext cx="33337" cy="6350"/>
          </a:xfrm>
          <a:custGeom>
            <a:avLst/>
            <a:gdLst>
              <a:gd name="T0" fmla="*/ 0 w 20"/>
              <a:gd name="T1" fmla="*/ 2147483647 h 4"/>
              <a:gd name="T2" fmla="*/ 2147483647 w 20"/>
              <a:gd name="T3" fmla="*/ 2147483647 h 4"/>
              <a:gd name="T4" fmla="*/ 2147483647 w 20"/>
              <a:gd name="T5" fmla="*/ 0 h 4"/>
              <a:gd name="T6" fmla="*/ 2147483647 w 20"/>
              <a:gd name="T7" fmla="*/ 2147483647 h 4"/>
              <a:gd name="T8" fmla="*/ 2147483647 w 20"/>
              <a:gd name="T9" fmla="*/ 2147483647 h 4"/>
              <a:gd name="T10" fmla="*/ 0 60000 65536"/>
              <a:gd name="T11" fmla="*/ 0 60000 65536"/>
              <a:gd name="T12" fmla="*/ 0 60000 65536"/>
              <a:gd name="T13" fmla="*/ 0 60000 65536"/>
              <a:gd name="T14" fmla="*/ 0 60000 65536"/>
              <a:gd name="T15" fmla="*/ 0 w 20"/>
              <a:gd name="T16" fmla="*/ 0 h 4"/>
              <a:gd name="T17" fmla="*/ 20 w 20"/>
              <a:gd name="T18" fmla="*/ 4 h 4"/>
            </a:gdLst>
            <a:ahLst/>
            <a:cxnLst>
              <a:cxn ang="T10">
                <a:pos x="T0" y="T1"/>
              </a:cxn>
              <a:cxn ang="T11">
                <a:pos x="T2" y="T3"/>
              </a:cxn>
              <a:cxn ang="T12">
                <a:pos x="T4" y="T5"/>
              </a:cxn>
              <a:cxn ang="T13">
                <a:pos x="T6" y="T7"/>
              </a:cxn>
              <a:cxn ang="T14">
                <a:pos x="T8" y="T9"/>
              </a:cxn>
            </a:cxnLst>
            <a:rect l="T15" t="T16" r="T17" b="T18"/>
            <a:pathLst>
              <a:path w="20" h="4">
                <a:moveTo>
                  <a:pt x="0" y="4"/>
                </a:moveTo>
                <a:lnTo>
                  <a:pt x="6" y="2"/>
                </a:lnTo>
                <a:lnTo>
                  <a:pt x="10" y="0"/>
                </a:lnTo>
                <a:lnTo>
                  <a:pt x="16" y="2"/>
                </a:lnTo>
                <a:lnTo>
                  <a:pt x="20" y="4"/>
                </a:lnTo>
              </a:path>
            </a:pathLst>
          </a:custGeom>
          <a:solidFill>
            <a:srgbClr val="FFCC66"/>
          </a:solidFill>
          <a:ln w="3175">
            <a:solidFill>
              <a:srgbClr val="6600FF"/>
            </a:solidFill>
            <a:round/>
            <a:headEnd/>
            <a:tailEnd/>
          </a:ln>
        </p:spPr>
        <p:txBody>
          <a:bodyPr/>
          <a:lstStyle/>
          <a:p>
            <a:endParaRPr lang="it-IT"/>
          </a:p>
        </p:txBody>
      </p:sp>
      <p:sp>
        <p:nvSpPr>
          <p:cNvPr id="16144" name="Line 1243"/>
          <p:cNvSpPr>
            <a:spLocks noChangeAspect="1" noChangeShapeType="1"/>
          </p:cNvSpPr>
          <p:nvPr/>
        </p:nvSpPr>
        <p:spPr bwMode="auto">
          <a:xfrm flipV="1">
            <a:off x="4048125" y="2673350"/>
            <a:ext cx="1588" cy="42863"/>
          </a:xfrm>
          <a:prstGeom prst="line">
            <a:avLst/>
          </a:prstGeom>
          <a:noFill/>
          <a:ln w="3175">
            <a:solidFill>
              <a:srgbClr val="6600FF"/>
            </a:solidFill>
            <a:round/>
            <a:headEnd/>
            <a:tailEnd/>
          </a:ln>
        </p:spPr>
        <p:txBody>
          <a:bodyPr/>
          <a:lstStyle/>
          <a:p>
            <a:endParaRPr lang="it-IT"/>
          </a:p>
        </p:txBody>
      </p:sp>
      <p:sp>
        <p:nvSpPr>
          <p:cNvPr id="16145" name="Line 1244"/>
          <p:cNvSpPr>
            <a:spLocks noChangeAspect="1" noChangeShapeType="1"/>
          </p:cNvSpPr>
          <p:nvPr/>
        </p:nvSpPr>
        <p:spPr bwMode="auto">
          <a:xfrm flipH="1">
            <a:off x="4686300" y="2339975"/>
            <a:ext cx="42863" cy="1588"/>
          </a:xfrm>
          <a:prstGeom prst="line">
            <a:avLst/>
          </a:prstGeom>
          <a:noFill/>
          <a:ln w="3175">
            <a:solidFill>
              <a:srgbClr val="6600FF"/>
            </a:solidFill>
            <a:round/>
            <a:headEnd/>
            <a:tailEnd/>
          </a:ln>
        </p:spPr>
        <p:txBody>
          <a:bodyPr/>
          <a:lstStyle/>
          <a:p>
            <a:endParaRPr lang="it-IT"/>
          </a:p>
        </p:txBody>
      </p:sp>
      <p:sp>
        <p:nvSpPr>
          <p:cNvPr id="16146" name="Line 1245"/>
          <p:cNvSpPr>
            <a:spLocks noChangeAspect="1" noChangeShapeType="1"/>
          </p:cNvSpPr>
          <p:nvPr/>
        </p:nvSpPr>
        <p:spPr bwMode="auto">
          <a:xfrm flipH="1">
            <a:off x="4565650" y="2192338"/>
            <a:ext cx="50800" cy="1587"/>
          </a:xfrm>
          <a:prstGeom prst="line">
            <a:avLst/>
          </a:prstGeom>
          <a:noFill/>
          <a:ln w="0">
            <a:solidFill>
              <a:srgbClr val="131516"/>
            </a:solidFill>
            <a:round/>
            <a:headEnd/>
            <a:tailEnd/>
          </a:ln>
        </p:spPr>
        <p:txBody>
          <a:bodyPr/>
          <a:lstStyle/>
          <a:p>
            <a:endParaRPr lang="it-IT"/>
          </a:p>
        </p:txBody>
      </p:sp>
      <p:sp>
        <p:nvSpPr>
          <p:cNvPr id="16147" name="Line 1246"/>
          <p:cNvSpPr>
            <a:spLocks noChangeAspect="1" noChangeShapeType="1"/>
          </p:cNvSpPr>
          <p:nvPr/>
        </p:nvSpPr>
        <p:spPr bwMode="auto">
          <a:xfrm flipH="1">
            <a:off x="4251325" y="2414588"/>
            <a:ext cx="17463" cy="1587"/>
          </a:xfrm>
          <a:prstGeom prst="line">
            <a:avLst/>
          </a:prstGeom>
          <a:noFill/>
          <a:ln w="3175">
            <a:solidFill>
              <a:srgbClr val="6600FF"/>
            </a:solidFill>
            <a:round/>
            <a:headEnd/>
            <a:tailEnd/>
          </a:ln>
        </p:spPr>
        <p:txBody>
          <a:bodyPr/>
          <a:lstStyle/>
          <a:p>
            <a:endParaRPr lang="it-IT"/>
          </a:p>
        </p:txBody>
      </p:sp>
      <p:sp>
        <p:nvSpPr>
          <p:cNvPr id="16148" name="Freeform 1247"/>
          <p:cNvSpPr>
            <a:spLocks noChangeAspect="1"/>
          </p:cNvSpPr>
          <p:nvPr/>
        </p:nvSpPr>
        <p:spPr bwMode="auto">
          <a:xfrm>
            <a:off x="4197350" y="2347913"/>
            <a:ext cx="53975" cy="66675"/>
          </a:xfrm>
          <a:custGeom>
            <a:avLst/>
            <a:gdLst>
              <a:gd name="T0" fmla="*/ 2147483647 w 32"/>
              <a:gd name="T1" fmla="*/ 2147483647 h 39"/>
              <a:gd name="T2" fmla="*/ 2147483647 w 32"/>
              <a:gd name="T3" fmla="*/ 2147483647 h 39"/>
              <a:gd name="T4" fmla="*/ 2147483647 w 32"/>
              <a:gd name="T5" fmla="*/ 2147483647 h 39"/>
              <a:gd name="T6" fmla="*/ 2147483647 w 32"/>
              <a:gd name="T7" fmla="*/ 2147483647 h 39"/>
              <a:gd name="T8" fmla="*/ 2147483647 w 32"/>
              <a:gd name="T9" fmla="*/ 2147483647 h 39"/>
              <a:gd name="T10" fmla="*/ 2147483647 w 32"/>
              <a:gd name="T11" fmla="*/ 2147483647 h 39"/>
              <a:gd name="T12" fmla="*/ 2147483647 w 32"/>
              <a:gd name="T13" fmla="*/ 2147483647 h 39"/>
              <a:gd name="T14" fmla="*/ 2147483647 w 32"/>
              <a:gd name="T15" fmla="*/ 2147483647 h 39"/>
              <a:gd name="T16" fmla="*/ 0 w 32"/>
              <a:gd name="T17" fmla="*/ 2147483647 h 39"/>
              <a:gd name="T18" fmla="*/ 2147483647 w 32"/>
              <a:gd name="T19" fmla="*/ 2147483647 h 39"/>
              <a:gd name="T20" fmla="*/ 2147483647 w 32"/>
              <a:gd name="T21" fmla="*/ 2147483647 h 39"/>
              <a:gd name="T22" fmla="*/ 2147483647 w 32"/>
              <a:gd name="T23" fmla="*/ 2147483647 h 39"/>
              <a:gd name="T24" fmla="*/ 2147483647 w 32"/>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39"/>
              <a:gd name="T41" fmla="*/ 32 w 32"/>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39">
                <a:moveTo>
                  <a:pt x="32" y="39"/>
                </a:moveTo>
                <a:lnTo>
                  <a:pt x="27" y="37"/>
                </a:lnTo>
                <a:lnTo>
                  <a:pt x="17" y="33"/>
                </a:lnTo>
                <a:lnTo>
                  <a:pt x="11" y="29"/>
                </a:lnTo>
                <a:lnTo>
                  <a:pt x="8" y="23"/>
                </a:lnTo>
                <a:lnTo>
                  <a:pt x="15" y="23"/>
                </a:lnTo>
                <a:lnTo>
                  <a:pt x="21" y="21"/>
                </a:lnTo>
                <a:lnTo>
                  <a:pt x="8" y="14"/>
                </a:lnTo>
                <a:lnTo>
                  <a:pt x="0" y="8"/>
                </a:lnTo>
                <a:lnTo>
                  <a:pt x="9" y="10"/>
                </a:lnTo>
                <a:lnTo>
                  <a:pt x="15" y="10"/>
                </a:lnTo>
                <a:lnTo>
                  <a:pt x="9" y="6"/>
                </a:lnTo>
                <a:lnTo>
                  <a:pt x="8" y="0"/>
                </a:lnTo>
              </a:path>
            </a:pathLst>
          </a:custGeom>
          <a:solidFill>
            <a:srgbClr val="FFCC66"/>
          </a:solidFill>
          <a:ln w="3175">
            <a:solidFill>
              <a:srgbClr val="6600FF"/>
            </a:solidFill>
            <a:round/>
            <a:headEnd/>
            <a:tailEnd/>
          </a:ln>
        </p:spPr>
        <p:txBody>
          <a:bodyPr/>
          <a:lstStyle/>
          <a:p>
            <a:endParaRPr lang="it-IT"/>
          </a:p>
        </p:txBody>
      </p:sp>
      <p:sp>
        <p:nvSpPr>
          <p:cNvPr id="16149" name="Line 1248"/>
          <p:cNvSpPr>
            <a:spLocks noChangeAspect="1" noChangeShapeType="1"/>
          </p:cNvSpPr>
          <p:nvPr/>
        </p:nvSpPr>
        <p:spPr bwMode="auto">
          <a:xfrm>
            <a:off x="4211638" y="2347913"/>
            <a:ext cx="20637" cy="1587"/>
          </a:xfrm>
          <a:prstGeom prst="line">
            <a:avLst/>
          </a:prstGeom>
          <a:noFill/>
          <a:ln w="3175">
            <a:solidFill>
              <a:srgbClr val="6600FF"/>
            </a:solidFill>
            <a:round/>
            <a:headEnd/>
            <a:tailEnd/>
          </a:ln>
        </p:spPr>
        <p:txBody>
          <a:bodyPr/>
          <a:lstStyle/>
          <a:p>
            <a:endParaRPr lang="it-IT"/>
          </a:p>
        </p:txBody>
      </p:sp>
      <p:sp>
        <p:nvSpPr>
          <p:cNvPr id="16150" name="Freeform 1249"/>
          <p:cNvSpPr>
            <a:spLocks noChangeAspect="1"/>
          </p:cNvSpPr>
          <p:nvPr/>
        </p:nvSpPr>
        <p:spPr bwMode="auto">
          <a:xfrm>
            <a:off x="4203700" y="2325688"/>
            <a:ext cx="28575" cy="22225"/>
          </a:xfrm>
          <a:custGeom>
            <a:avLst/>
            <a:gdLst>
              <a:gd name="T0" fmla="*/ 2147483647 w 17"/>
              <a:gd name="T1" fmla="*/ 2147483647 h 13"/>
              <a:gd name="T2" fmla="*/ 2147483647 w 17"/>
              <a:gd name="T3" fmla="*/ 2147483647 h 13"/>
              <a:gd name="T4" fmla="*/ 2147483647 w 17"/>
              <a:gd name="T5" fmla="*/ 2147483647 h 13"/>
              <a:gd name="T6" fmla="*/ 0 w 17"/>
              <a:gd name="T7" fmla="*/ 2147483647 h 13"/>
              <a:gd name="T8" fmla="*/ 0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7" y="13"/>
                </a:moveTo>
                <a:lnTo>
                  <a:pt x="9" y="11"/>
                </a:lnTo>
                <a:lnTo>
                  <a:pt x="4" y="8"/>
                </a:lnTo>
                <a:lnTo>
                  <a:pt x="0" y="6"/>
                </a:lnTo>
                <a:lnTo>
                  <a:pt x="0" y="0"/>
                </a:lnTo>
              </a:path>
            </a:pathLst>
          </a:custGeom>
          <a:solidFill>
            <a:srgbClr val="FFCC66"/>
          </a:solidFill>
          <a:ln w="3175">
            <a:solidFill>
              <a:srgbClr val="6600FF"/>
            </a:solidFill>
            <a:round/>
            <a:headEnd/>
            <a:tailEnd/>
          </a:ln>
        </p:spPr>
        <p:txBody>
          <a:bodyPr/>
          <a:lstStyle/>
          <a:p>
            <a:endParaRPr lang="it-IT"/>
          </a:p>
        </p:txBody>
      </p:sp>
      <p:sp>
        <p:nvSpPr>
          <p:cNvPr id="16151" name="Line 1250"/>
          <p:cNvSpPr>
            <a:spLocks noChangeAspect="1" noChangeShapeType="1"/>
          </p:cNvSpPr>
          <p:nvPr/>
        </p:nvSpPr>
        <p:spPr bwMode="auto">
          <a:xfrm flipH="1" flipV="1">
            <a:off x="4197350" y="2319338"/>
            <a:ext cx="6350" cy="6350"/>
          </a:xfrm>
          <a:prstGeom prst="line">
            <a:avLst/>
          </a:prstGeom>
          <a:noFill/>
          <a:ln w="3175">
            <a:solidFill>
              <a:srgbClr val="6600FF"/>
            </a:solidFill>
            <a:round/>
            <a:headEnd/>
            <a:tailEnd/>
          </a:ln>
        </p:spPr>
        <p:txBody>
          <a:bodyPr/>
          <a:lstStyle/>
          <a:p>
            <a:endParaRPr lang="it-IT"/>
          </a:p>
        </p:txBody>
      </p:sp>
      <p:sp>
        <p:nvSpPr>
          <p:cNvPr id="16152" name="Freeform 1251"/>
          <p:cNvSpPr>
            <a:spLocks noChangeAspect="1"/>
          </p:cNvSpPr>
          <p:nvPr/>
        </p:nvSpPr>
        <p:spPr bwMode="auto">
          <a:xfrm>
            <a:off x="4257675" y="2244725"/>
            <a:ext cx="49213" cy="3175"/>
          </a:xfrm>
          <a:custGeom>
            <a:avLst/>
            <a:gdLst>
              <a:gd name="T0" fmla="*/ 0 w 29"/>
              <a:gd name="T1" fmla="*/ 2147483647 h 2"/>
              <a:gd name="T2" fmla="*/ 2147483647 w 29"/>
              <a:gd name="T3" fmla="*/ 2147483647 h 2"/>
              <a:gd name="T4" fmla="*/ 2147483647 w 29"/>
              <a:gd name="T5" fmla="*/ 2147483647 h 2"/>
              <a:gd name="T6" fmla="*/ 2147483647 w 29"/>
              <a:gd name="T7" fmla="*/ 2147483647 h 2"/>
              <a:gd name="T8" fmla="*/ 2147483647 w 29"/>
              <a:gd name="T9" fmla="*/ 0 h 2"/>
              <a:gd name="T10" fmla="*/ 0 60000 65536"/>
              <a:gd name="T11" fmla="*/ 0 60000 65536"/>
              <a:gd name="T12" fmla="*/ 0 60000 65536"/>
              <a:gd name="T13" fmla="*/ 0 60000 65536"/>
              <a:gd name="T14" fmla="*/ 0 60000 65536"/>
              <a:gd name="T15" fmla="*/ 0 w 29"/>
              <a:gd name="T16" fmla="*/ 0 h 2"/>
              <a:gd name="T17" fmla="*/ 29 w 29"/>
              <a:gd name="T18" fmla="*/ 2 h 2"/>
            </a:gdLst>
            <a:ahLst/>
            <a:cxnLst>
              <a:cxn ang="T10">
                <a:pos x="T0" y="T1"/>
              </a:cxn>
              <a:cxn ang="T11">
                <a:pos x="T2" y="T3"/>
              </a:cxn>
              <a:cxn ang="T12">
                <a:pos x="T4" y="T5"/>
              </a:cxn>
              <a:cxn ang="T13">
                <a:pos x="T6" y="T7"/>
              </a:cxn>
              <a:cxn ang="T14">
                <a:pos x="T8" y="T9"/>
              </a:cxn>
            </a:cxnLst>
            <a:rect l="T15" t="T16" r="T17" b="T18"/>
            <a:pathLst>
              <a:path w="29" h="2">
                <a:moveTo>
                  <a:pt x="0" y="2"/>
                </a:moveTo>
                <a:lnTo>
                  <a:pt x="6" y="2"/>
                </a:lnTo>
                <a:lnTo>
                  <a:pt x="4" y="2"/>
                </a:lnTo>
                <a:lnTo>
                  <a:pt x="29" y="2"/>
                </a:lnTo>
                <a:lnTo>
                  <a:pt x="25" y="0"/>
                </a:lnTo>
              </a:path>
            </a:pathLst>
          </a:custGeom>
          <a:solidFill>
            <a:srgbClr val="FFCC66"/>
          </a:solidFill>
          <a:ln w="3175">
            <a:solidFill>
              <a:srgbClr val="6600FF"/>
            </a:solidFill>
            <a:round/>
            <a:headEnd/>
            <a:tailEnd/>
          </a:ln>
        </p:spPr>
        <p:txBody>
          <a:bodyPr/>
          <a:lstStyle/>
          <a:p>
            <a:endParaRPr lang="it-IT"/>
          </a:p>
        </p:txBody>
      </p:sp>
      <p:sp>
        <p:nvSpPr>
          <p:cNvPr id="16153" name="Line 1256"/>
          <p:cNvSpPr>
            <a:spLocks noChangeAspect="1" noChangeShapeType="1"/>
          </p:cNvSpPr>
          <p:nvPr/>
        </p:nvSpPr>
        <p:spPr bwMode="auto">
          <a:xfrm flipV="1">
            <a:off x="5478463" y="2005013"/>
            <a:ext cx="1587" cy="12700"/>
          </a:xfrm>
          <a:prstGeom prst="line">
            <a:avLst/>
          </a:prstGeom>
          <a:noFill/>
          <a:ln w="0">
            <a:noFill/>
            <a:round/>
            <a:headEnd/>
            <a:tailEnd/>
          </a:ln>
        </p:spPr>
        <p:txBody>
          <a:bodyPr/>
          <a:lstStyle/>
          <a:p>
            <a:endParaRPr lang="it-IT"/>
          </a:p>
        </p:txBody>
      </p:sp>
      <p:grpSp>
        <p:nvGrpSpPr>
          <p:cNvPr id="15" name="Group 1257"/>
          <p:cNvGrpSpPr>
            <a:grpSpLocks/>
          </p:cNvGrpSpPr>
          <p:nvPr/>
        </p:nvGrpSpPr>
        <p:grpSpPr bwMode="auto">
          <a:xfrm>
            <a:off x="93663" y="2030413"/>
            <a:ext cx="2649537" cy="890587"/>
            <a:chOff x="59" y="1279"/>
            <a:chExt cx="1669" cy="561"/>
          </a:xfrm>
        </p:grpSpPr>
        <p:sp>
          <p:nvSpPr>
            <p:cNvPr id="16817" name="Freeform 1258"/>
            <p:cNvSpPr>
              <a:spLocks noChangeAspect="1"/>
            </p:cNvSpPr>
            <p:nvPr/>
          </p:nvSpPr>
          <p:spPr bwMode="auto">
            <a:xfrm>
              <a:off x="1368" y="1559"/>
              <a:ext cx="23" cy="11"/>
            </a:xfrm>
            <a:custGeom>
              <a:avLst/>
              <a:gdLst>
                <a:gd name="T0" fmla="*/ 0 w 21"/>
                <a:gd name="T1" fmla="*/ 101 h 10"/>
                <a:gd name="T2" fmla="*/ 71 w 21"/>
                <a:gd name="T3" fmla="*/ 84 h 10"/>
                <a:gd name="T4" fmla="*/ 123 w 21"/>
                <a:gd name="T5" fmla="*/ 69 h 10"/>
                <a:gd name="T6" fmla="*/ 165 w 21"/>
                <a:gd name="T7" fmla="*/ 2 h 10"/>
                <a:gd name="T8" fmla="*/ 198 w 21"/>
                <a:gd name="T9" fmla="*/ 0 h 10"/>
                <a:gd name="T10" fmla="*/ 148 w 21"/>
                <a:gd name="T11" fmla="*/ 0 h 10"/>
                <a:gd name="T12" fmla="*/ 71 w 21"/>
                <a:gd name="T13" fmla="*/ 2 h 10"/>
                <a:gd name="T14" fmla="*/ 4 w 21"/>
                <a:gd name="T15" fmla="*/ 4 h 10"/>
                <a:gd name="T16" fmla="*/ 0 w 21"/>
                <a:gd name="T17" fmla="*/ 10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0" y="10"/>
                  </a:moveTo>
                  <a:lnTo>
                    <a:pt x="7" y="8"/>
                  </a:lnTo>
                  <a:lnTo>
                    <a:pt x="13" y="6"/>
                  </a:lnTo>
                  <a:lnTo>
                    <a:pt x="17" y="2"/>
                  </a:lnTo>
                  <a:lnTo>
                    <a:pt x="21" y="0"/>
                  </a:lnTo>
                  <a:lnTo>
                    <a:pt x="15" y="0"/>
                  </a:lnTo>
                  <a:lnTo>
                    <a:pt x="7" y="2"/>
                  </a:lnTo>
                  <a:lnTo>
                    <a:pt x="4" y="4"/>
                  </a:lnTo>
                  <a:lnTo>
                    <a:pt x="0" y="10"/>
                  </a:lnTo>
                  <a:close/>
                </a:path>
              </a:pathLst>
            </a:custGeom>
            <a:solidFill>
              <a:srgbClr val="FFCC66"/>
            </a:solidFill>
            <a:ln w="9525">
              <a:noFill/>
              <a:round/>
              <a:headEnd/>
              <a:tailEnd/>
            </a:ln>
          </p:spPr>
          <p:txBody>
            <a:bodyPr/>
            <a:lstStyle/>
            <a:p>
              <a:endParaRPr lang="it-IT"/>
            </a:p>
          </p:txBody>
        </p:sp>
        <p:sp>
          <p:nvSpPr>
            <p:cNvPr id="16818" name="Freeform 1259"/>
            <p:cNvSpPr>
              <a:spLocks noChangeAspect="1"/>
            </p:cNvSpPr>
            <p:nvPr/>
          </p:nvSpPr>
          <p:spPr bwMode="auto">
            <a:xfrm>
              <a:off x="1313" y="1621"/>
              <a:ext cx="11" cy="10"/>
            </a:xfrm>
            <a:custGeom>
              <a:avLst/>
              <a:gdLst>
                <a:gd name="T0" fmla="*/ 0 w 11"/>
                <a:gd name="T1" fmla="*/ 4 h 9"/>
                <a:gd name="T2" fmla="*/ 2 w 11"/>
                <a:gd name="T3" fmla="*/ 97 h 9"/>
                <a:gd name="T4" fmla="*/ 6 w 11"/>
                <a:gd name="T5" fmla="*/ 120 h 9"/>
                <a:gd name="T6" fmla="*/ 11 w 11"/>
                <a:gd name="T7" fmla="*/ 120 h 9"/>
                <a:gd name="T8" fmla="*/ 11 w 11"/>
                <a:gd name="T9" fmla="*/ 2 h 9"/>
                <a:gd name="T10" fmla="*/ 10 w 11"/>
                <a:gd name="T11" fmla="*/ 0 h 9"/>
                <a:gd name="T12" fmla="*/ 4 w 11"/>
                <a:gd name="T13" fmla="*/ 0 h 9"/>
                <a:gd name="T14" fmla="*/ 0 w 11"/>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4"/>
                  </a:moveTo>
                  <a:lnTo>
                    <a:pt x="2" y="7"/>
                  </a:lnTo>
                  <a:lnTo>
                    <a:pt x="6" y="9"/>
                  </a:lnTo>
                  <a:lnTo>
                    <a:pt x="11" y="9"/>
                  </a:lnTo>
                  <a:lnTo>
                    <a:pt x="11" y="2"/>
                  </a:lnTo>
                  <a:lnTo>
                    <a:pt x="10" y="0"/>
                  </a:lnTo>
                  <a:lnTo>
                    <a:pt x="4" y="0"/>
                  </a:lnTo>
                  <a:lnTo>
                    <a:pt x="0" y="4"/>
                  </a:lnTo>
                  <a:close/>
                </a:path>
              </a:pathLst>
            </a:custGeom>
            <a:solidFill>
              <a:srgbClr val="FFCC66"/>
            </a:solidFill>
            <a:ln w="9525">
              <a:noFill/>
              <a:round/>
              <a:headEnd/>
              <a:tailEnd/>
            </a:ln>
          </p:spPr>
          <p:txBody>
            <a:bodyPr/>
            <a:lstStyle/>
            <a:p>
              <a:endParaRPr lang="it-IT"/>
            </a:p>
          </p:txBody>
        </p:sp>
        <p:sp>
          <p:nvSpPr>
            <p:cNvPr id="16819" name="Line 1260"/>
            <p:cNvSpPr>
              <a:spLocks noChangeAspect="1" noChangeShapeType="1"/>
            </p:cNvSpPr>
            <p:nvPr/>
          </p:nvSpPr>
          <p:spPr bwMode="auto">
            <a:xfrm>
              <a:off x="1184" y="1515"/>
              <a:ext cx="14" cy="1"/>
            </a:xfrm>
            <a:prstGeom prst="line">
              <a:avLst/>
            </a:prstGeom>
            <a:noFill/>
            <a:ln w="0">
              <a:noFill/>
              <a:round/>
              <a:headEnd/>
              <a:tailEnd/>
            </a:ln>
          </p:spPr>
          <p:txBody>
            <a:bodyPr/>
            <a:lstStyle/>
            <a:p>
              <a:endParaRPr lang="it-IT"/>
            </a:p>
          </p:txBody>
        </p:sp>
        <p:sp>
          <p:nvSpPr>
            <p:cNvPr id="16820" name="Line 1261"/>
            <p:cNvSpPr>
              <a:spLocks noChangeAspect="1" noChangeShapeType="1"/>
            </p:cNvSpPr>
            <p:nvPr/>
          </p:nvSpPr>
          <p:spPr bwMode="auto">
            <a:xfrm flipH="1">
              <a:off x="1192" y="1539"/>
              <a:ext cx="6" cy="4"/>
            </a:xfrm>
            <a:prstGeom prst="line">
              <a:avLst/>
            </a:prstGeom>
            <a:noFill/>
            <a:ln w="0">
              <a:noFill/>
              <a:round/>
              <a:headEnd/>
              <a:tailEnd/>
            </a:ln>
          </p:spPr>
          <p:txBody>
            <a:bodyPr/>
            <a:lstStyle/>
            <a:p>
              <a:endParaRPr lang="it-IT"/>
            </a:p>
          </p:txBody>
        </p:sp>
        <p:sp>
          <p:nvSpPr>
            <p:cNvPr id="16821" name="Freeform 1262"/>
            <p:cNvSpPr>
              <a:spLocks noChangeAspect="1"/>
            </p:cNvSpPr>
            <p:nvPr/>
          </p:nvSpPr>
          <p:spPr bwMode="auto">
            <a:xfrm>
              <a:off x="1192" y="1543"/>
              <a:ext cx="10" cy="7"/>
            </a:xfrm>
            <a:custGeom>
              <a:avLst/>
              <a:gdLst>
                <a:gd name="T0" fmla="*/ 0 w 9"/>
                <a:gd name="T1" fmla="*/ 0 h 6"/>
                <a:gd name="T2" fmla="*/ 2 w 9"/>
                <a:gd name="T3" fmla="*/ 2 h 6"/>
                <a:gd name="T4" fmla="*/ 4 w 9"/>
                <a:gd name="T5" fmla="*/ 194 h 6"/>
                <a:gd name="T6" fmla="*/ 87 w 9"/>
                <a:gd name="T7" fmla="*/ 264 h 6"/>
                <a:gd name="T8" fmla="*/ 120 w 9"/>
                <a:gd name="T9" fmla="*/ 264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0" y="0"/>
                  </a:moveTo>
                  <a:lnTo>
                    <a:pt x="2" y="2"/>
                  </a:lnTo>
                  <a:lnTo>
                    <a:pt x="4" y="4"/>
                  </a:lnTo>
                  <a:lnTo>
                    <a:pt x="6" y="6"/>
                  </a:lnTo>
                  <a:lnTo>
                    <a:pt x="9" y="6"/>
                  </a:lnTo>
                </a:path>
              </a:pathLst>
            </a:custGeom>
            <a:solidFill>
              <a:srgbClr val="FFCC66"/>
            </a:solidFill>
            <a:ln w="0">
              <a:noFill/>
              <a:round/>
              <a:headEnd/>
              <a:tailEnd/>
            </a:ln>
          </p:spPr>
          <p:txBody>
            <a:bodyPr/>
            <a:lstStyle/>
            <a:p>
              <a:endParaRPr lang="it-IT"/>
            </a:p>
          </p:txBody>
        </p:sp>
        <p:sp>
          <p:nvSpPr>
            <p:cNvPr id="16822" name="Line 1263"/>
            <p:cNvSpPr>
              <a:spLocks noChangeAspect="1" noChangeShapeType="1"/>
            </p:cNvSpPr>
            <p:nvPr/>
          </p:nvSpPr>
          <p:spPr bwMode="auto">
            <a:xfrm flipV="1">
              <a:off x="1202" y="1543"/>
              <a:ext cx="24" cy="7"/>
            </a:xfrm>
            <a:prstGeom prst="line">
              <a:avLst/>
            </a:prstGeom>
            <a:noFill/>
            <a:ln w="0">
              <a:noFill/>
              <a:round/>
              <a:headEnd/>
              <a:tailEnd/>
            </a:ln>
          </p:spPr>
          <p:txBody>
            <a:bodyPr/>
            <a:lstStyle/>
            <a:p>
              <a:endParaRPr lang="it-IT"/>
            </a:p>
          </p:txBody>
        </p:sp>
        <p:sp>
          <p:nvSpPr>
            <p:cNvPr id="16823" name="Line 1264"/>
            <p:cNvSpPr>
              <a:spLocks noChangeAspect="1" noChangeShapeType="1"/>
            </p:cNvSpPr>
            <p:nvPr/>
          </p:nvSpPr>
          <p:spPr bwMode="auto">
            <a:xfrm>
              <a:off x="1304" y="1580"/>
              <a:ext cx="15" cy="6"/>
            </a:xfrm>
            <a:prstGeom prst="line">
              <a:avLst/>
            </a:prstGeom>
            <a:noFill/>
            <a:ln w="0">
              <a:noFill/>
              <a:round/>
              <a:headEnd/>
              <a:tailEnd/>
            </a:ln>
          </p:spPr>
          <p:txBody>
            <a:bodyPr/>
            <a:lstStyle/>
            <a:p>
              <a:endParaRPr lang="it-IT"/>
            </a:p>
          </p:txBody>
        </p:sp>
        <p:sp>
          <p:nvSpPr>
            <p:cNvPr id="16824" name="Line 1265"/>
            <p:cNvSpPr>
              <a:spLocks noChangeAspect="1" noChangeShapeType="1"/>
            </p:cNvSpPr>
            <p:nvPr/>
          </p:nvSpPr>
          <p:spPr bwMode="auto">
            <a:xfrm>
              <a:off x="1636" y="1508"/>
              <a:ext cx="11" cy="1"/>
            </a:xfrm>
            <a:prstGeom prst="line">
              <a:avLst/>
            </a:prstGeom>
            <a:noFill/>
            <a:ln w="0">
              <a:noFill/>
              <a:round/>
              <a:headEnd/>
              <a:tailEnd/>
            </a:ln>
          </p:spPr>
          <p:txBody>
            <a:bodyPr/>
            <a:lstStyle/>
            <a:p>
              <a:endParaRPr lang="it-IT"/>
            </a:p>
          </p:txBody>
        </p:sp>
        <p:sp>
          <p:nvSpPr>
            <p:cNvPr id="16825" name="Line 1266"/>
            <p:cNvSpPr>
              <a:spLocks noChangeAspect="1" noChangeShapeType="1"/>
            </p:cNvSpPr>
            <p:nvPr/>
          </p:nvSpPr>
          <p:spPr bwMode="auto">
            <a:xfrm>
              <a:off x="1319" y="1631"/>
              <a:ext cx="5" cy="1"/>
            </a:xfrm>
            <a:prstGeom prst="line">
              <a:avLst/>
            </a:prstGeom>
            <a:noFill/>
            <a:ln w="0">
              <a:noFill/>
              <a:round/>
              <a:headEnd/>
              <a:tailEnd/>
            </a:ln>
          </p:spPr>
          <p:txBody>
            <a:bodyPr/>
            <a:lstStyle/>
            <a:p>
              <a:endParaRPr lang="it-IT"/>
            </a:p>
          </p:txBody>
        </p:sp>
        <p:grpSp>
          <p:nvGrpSpPr>
            <p:cNvPr id="16" name="Group 1267"/>
            <p:cNvGrpSpPr>
              <a:grpSpLocks/>
            </p:cNvGrpSpPr>
            <p:nvPr/>
          </p:nvGrpSpPr>
          <p:grpSpPr bwMode="auto">
            <a:xfrm>
              <a:off x="59" y="1279"/>
              <a:ext cx="1669" cy="561"/>
              <a:chOff x="59" y="1279"/>
              <a:chExt cx="1669" cy="561"/>
            </a:xfrm>
          </p:grpSpPr>
          <p:sp>
            <p:nvSpPr>
              <p:cNvPr id="16827" name="Freeform 1268"/>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0"/>
                  <a:gd name="T41" fmla="*/ 23 w 2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close/>
                  </a:path>
                </a:pathLst>
              </a:custGeom>
              <a:solidFill>
                <a:srgbClr val="FFCC66"/>
              </a:solidFill>
              <a:ln w="9525">
                <a:solidFill>
                  <a:srgbClr val="6600FF"/>
                </a:solidFill>
                <a:round/>
                <a:headEnd/>
                <a:tailEnd/>
              </a:ln>
            </p:spPr>
            <p:txBody>
              <a:bodyPr/>
              <a:lstStyle/>
              <a:p>
                <a:endParaRPr lang="it-IT"/>
              </a:p>
            </p:txBody>
          </p:sp>
          <p:sp>
            <p:nvSpPr>
              <p:cNvPr id="16828" name="Freeform 1269"/>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w 23"/>
                  <a:gd name="T27" fmla="*/ 122 h 20"/>
                  <a:gd name="T28" fmla="*/ 0 w 23"/>
                  <a:gd name="T29" fmla="*/ 122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20"/>
                  <a:gd name="T47" fmla="*/ 23 w 2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close/>
                  </a:path>
                </a:pathLst>
              </a:custGeom>
              <a:solidFill>
                <a:srgbClr val="FFCC66"/>
              </a:solidFill>
              <a:ln w="0">
                <a:solidFill>
                  <a:srgbClr val="6600FF"/>
                </a:solidFill>
                <a:round/>
                <a:headEnd/>
                <a:tailEnd/>
              </a:ln>
            </p:spPr>
            <p:txBody>
              <a:bodyPr/>
              <a:lstStyle/>
              <a:p>
                <a:endParaRPr lang="it-IT"/>
              </a:p>
            </p:txBody>
          </p:sp>
          <p:sp>
            <p:nvSpPr>
              <p:cNvPr id="16829" name="Freeform 1270"/>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3"/>
                  <a:gd name="T41" fmla="*/ 31 w 3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close/>
                  </a:path>
                </a:pathLst>
              </a:custGeom>
              <a:solidFill>
                <a:srgbClr val="FFCC66"/>
              </a:solidFill>
              <a:ln w="9525">
                <a:solidFill>
                  <a:srgbClr val="6600FF"/>
                </a:solidFill>
                <a:round/>
                <a:headEnd/>
                <a:tailEnd/>
              </a:ln>
            </p:spPr>
            <p:txBody>
              <a:bodyPr/>
              <a:lstStyle/>
              <a:p>
                <a:endParaRPr lang="it-IT"/>
              </a:p>
            </p:txBody>
          </p:sp>
          <p:sp>
            <p:nvSpPr>
              <p:cNvPr id="16830" name="Freeform 1271"/>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98 w 31"/>
                  <a:gd name="T27" fmla="*/ 4 h 13"/>
                  <a:gd name="T28" fmla="*/ 98 w 31"/>
                  <a:gd name="T29" fmla="*/ 4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3"/>
                  <a:gd name="T47" fmla="*/ 31 w 3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path>
                </a:pathLst>
              </a:custGeom>
              <a:solidFill>
                <a:srgbClr val="FFCC66"/>
              </a:solidFill>
              <a:ln w="0">
                <a:solidFill>
                  <a:srgbClr val="6600FF"/>
                </a:solidFill>
                <a:round/>
                <a:headEnd/>
                <a:tailEnd/>
              </a:ln>
            </p:spPr>
            <p:txBody>
              <a:bodyPr/>
              <a:lstStyle/>
              <a:p>
                <a:endParaRPr lang="it-IT"/>
              </a:p>
            </p:txBody>
          </p:sp>
          <p:sp>
            <p:nvSpPr>
              <p:cNvPr id="16831" name="Freeform 1272"/>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13" y="0"/>
                    </a:moveTo>
                    <a:lnTo>
                      <a:pt x="6" y="6"/>
                    </a:lnTo>
                    <a:lnTo>
                      <a:pt x="0" y="12"/>
                    </a:lnTo>
                    <a:lnTo>
                      <a:pt x="6" y="12"/>
                    </a:lnTo>
                    <a:lnTo>
                      <a:pt x="13" y="12"/>
                    </a:lnTo>
                    <a:lnTo>
                      <a:pt x="13" y="6"/>
                    </a:lnTo>
                    <a:lnTo>
                      <a:pt x="13" y="0"/>
                    </a:lnTo>
                    <a:close/>
                  </a:path>
                </a:pathLst>
              </a:custGeom>
              <a:solidFill>
                <a:srgbClr val="FFCC66"/>
              </a:solidFill>
              <a:ln w="9525">
                <a:solidFill>
                  <a:srgbClr val="6600FF"/>
                </a:solidFill>
                <a:round/>
                <a:headEnd/>
                <a:tailEnd/>
              </a:ln>
            </p:spPr>
            <p:txBody>
              <a:bodyPr/>
              <a:lstStyle/>
              <a:p>
                <a:endParaRPr lang="it-IT"/>
              </a:p>
            </p:txBody>
          </p:sp>
          <p:sp>
            <p:nvSpPr>
              <p:cNvPr id="16832" name="Freeform 1273"/>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78 w 13"/>
                  <a:gd name="T15" fmla="*/ 0 h 12"/>
                  <a:gd name="T16" fmla="*/ 78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13" y="0"/>
                    </a:moveTo>
                    <a:lnTo>
                      <a:pt x="6" y="6"/>
                    </a:lnTo>
                    <a:lnTo>
                      <a:pt x="0" y="12"/>
                    </a:lnTo>
                    <a:lnTo>
                      <a:pt x="6" y="12"/>
                    </a:lnTo>
                    <a:lnTo>
                      <a:pt x="13" y="12"/>
                    </a:lnTo>
                    <a:lnTo>
                      <a:pt x="13" y="6"/>
                    </a:lnTo>
                    <a:lnTo>
                      <a:pt x="13" y="0"/>
                    </a:lnTo>
                  </a:path>
                </a:pathLst>
              </a:custGeom>
              <a:solidFill>
                <a:srgbClr val="FFCC66"/>
              </a:solidFill>
              <a:ln w="0">
                <a:solidFill>
                  <a:srgbClr val="6600FF"/>
                </a:solidFill>
                <a:round/>
                <a:headEnd/>
                <a:tailEnd/>
              </a:ln>
            </p:spPr>
            <p:txBody>
              <a:bodyPr/>
              <a:lstStyle/>
              <a:p>
                <a:endParaRPr lang="it-IT"/>
              </a:p>
            </p:txBody>
          </p:sp>
          <p:sp>
            <p:nvSpPr>
              <p:cNvPr id="16833" name="Freeform 1274"/>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close/>
                  </a:path>
                </a:pathLst>
              </a:custGeom>
              <a:solidFill>
                <a:srgbClr val="FFCC66"/>
              </a:solidFill>
              <a:ln w="9525">
                <a:solidFill>
                  <a:srgbClr val="6600FF"/>
                </a:solidFill>
                <a:round/>
                <a:headEnd/>
                <a:tailEnd/>
              </a:ln>
            </p:spPr>
            <p:txBody>
              <a:bodyPr/>
              <a:lstStyle/>
              <a:p>
                <a:endParaRPr lang="it-IT"/>
              </a:p>
            </p:txBody>
          </p:sp>
          <p:sp>
            <p:nvSpPr>
              <p:cNvPr id="16834" name="Freeform 1275"/>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w 16"/>
                  <a:gd name="T23" fmla="*/ 64 h 19"/>
                  <a:gd name="T24" fmla="*/ 0 w 16"/>
                  <a:gd name="T25" fmla="*/ 6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9"/>
                  <a:gd name="T41" fmla="*/ 16 w 16"/>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path>
                </a:pathLst>
              </a:custGeom>
              <a:solidFill>
                <a:srgbClr val="FFCC66"/>
              </a:solidFill>
              <a:ln w="0">
                <a:solidFill>
                  <a:srgbClr val="6600FF"/>
                </a:solidFill>
                <a:round/>
                <a:headEnd/>
                <a:tailEnd/>
              </a:ln>
            </p:spPr>
            <p:txBody>
              <a:bodyPr/>
              <a:lstStyle/>
              <a:p>
                <a:endParaRPr lang="it-IT"/>
              </a:p>
            </p:txBody>
          </p:sp>
          <p:sp>
            <p:nvSpPr>
              <p:cNvPr id="16835" name="Freeform 1276"/>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7"/>
                  <a:gd name="T41" fmla="*/ 33 w 3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close/>
                  </a:path>
                </a:pathLst>
              </a:custGeom>
              <a:solidFill>
                <a:srgbClr val="FFCC66"/>
              </a:solidFill>
              <a:ln w="9525">
                <a:solidFill>
                  <a:srgbClr val="6600FF"/>
                </a:solidFill>
                <a:round/>
                <a:headEnd/>
                <a:tailEnd/>
              </a:ln>
            </p:spPr>
            <p:txBody>
              <a:bodyPr/>
              <a:lstStyle/>
              <a:p>
                <a:endParaRPr lang="it-IT"/>
              </a:p>
            </p:txBody>
          </p:sp>
          <p:sp>
            <p:nvSpPr>
              <p:cNvPr id="16836" name="Freeform 1277"/>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52 w 33"/>
                  <a:gd name="T27" fmla="*/ 0 h 17"/>
                  <a:gd name="T28" fmla="*/ 52 w 33"/>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17"/>
                  <a:gd name="T47" fmla="*/ 33 w 33"/>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close/>
                  </a:path>
                </a:pathLst>
              </a:custGeom>
              <a:solidFill>
                <a:srgbClr val="FFCC66"/>
              </a:solidFill>
              <a:ln w="0">
                <a:solidFill>
                  <a:srgbClr val="6600FF"/>
                </a:solidFill>
                <a:round/>
                <a:headEnd/>
                <a:tailEnd/>
              </a:ln>
            </p:spPr>
            <p:txBody>
              <a:bodyPr/>
              <a:lstStyle/>
              <a:p>
                <a:endParaRPr lang="it-IT"/>
              </a:p>
            </p:txBody>
          </p:sp>
          <p:sp>
            <p:nvSpPr>
              <p:cNvPr id="16837" name="Freeform 1278"/>
              <p:cNvSpPr>
                <a:spLocks noChangeAspect="1"/>
              </p:cNvSpPr>
              <p:nvPr/>
            </p:nvSpPr>
            <p:spPr bwMode="auto">
              <a:xfrm>
                <a:off x="1624" y="1655"/>
                <a:ext cx="104" cy="97"/>
              </a:xfrm>
              <a:custGeom>
                <a:avLst/>
                <a:gdLst>
                  <a:gd name="T0" fmla="*/ 293 w 97"/>
                  <a:gd name="T1" fmla="*/ 73 h 90"/>
                  <a:gd name="T2" fmla="*/ 345 w 97"/>
                  <a:gd name="T3" fmla="*/ 4 h 90"/>
                  <a:gd name="T4" fmla="*/ 407 w 97"/>
                  <a:gd name="T5" fmla="*/ 0 h 90"/>
                  <a:gd name="T6" fmla="*/ 395 w 97"/>
                  <a:gd name="T7" fmla="*/ 6 h 90"/>
                  <a:gd name="T8" fmla="*/ 370 w 97"/>
                  <a:gd name="T9" fmla="*/ 85 h 90"/>
                  <a:gd name="T10" fmla="*/ 337 w 97"/>
                  <a:gd name="T11" fmla="*/ 124 h 90"/>
                  <a:gd name="T12" fmla="*/ 300 w 97"/>
                  <a:gd name="T13" fmla="*/ 150 h 90"/>
                  <a:gd name="T14" fmla="*/ 337 w 97"/>
                  <a:gd name="T15" fmla="*/ 150 h 90"/>
                  <a:gd name="T16" fmla="*/ 370 w 97"/>
                  <a:gd name="T17" fmla="*/ 150 h 90"/>
                  <a:gd name="T18" fmla="*/ 361 w 97"/>
                  <a:gd name="T19" fmla="*/ 175 h 90"/>
                  <a:gd name="T20" fmla="*/ 345 w 97"/>
                  <a:gd name="T21" fmla="*/ 220 h 90"/>
                  <a:gd name="T22" fmla="*/ 445 w 97"/>
                  <a:gd name="T23" fmla="*/ 242 h 90"/>
                  <a:gd name="T24" fmla="*/ 543 w 97"/>
                  <a:gd name="T25" fmla="*/ 264 h 90"/>
                  <a:gd name="T26" fmla="*/ 511 w 97"/>
                  <a:gd name="T27" fmla="*/ 303 h 90"/>
                  <a:gd name="T28" fmla="*/ 490 w 97"/>
                  <a:gd name="T29" fmla="*/ 308 h 90"/>
                  <a:gd name="T30" fmla="*/ 525 w 97"/>
                  <a:gd name="T31" fmla="*/ 358 h 90"/>
                  <a:gd name="T32" fmla="*/ 553 w 97"/>
                  <a:gd name="T33" fmla="*/ 406 h 90"/>
                  <a:gd name="T34" fmla="*/ 477 w 97"/>
                  <a:gd name="T35" fmla="*/ 438 h 90"/>
                  <a:gd name="T36" fmla="*/ 424 w 97"/>
                  <a:gd name="T37" fmla="*/ 474 h 90"/>
                  <a:gd name="T38" fmla="*/ 370 w 97"/>
                  <a:gd name="T39" fmla="*/ 521 h 90"/>
                  <a:gd name="T40" fmla="*/ 314 w 97"/>
                  <a:gd name="T41" fmla="*/ 586 h 90"/>
                  <a:gd name="T42" fmla="*/ 280 w 97"/>
                  <a:gd name="T43" fmla="*/ 511 h 90"/>
                  <a:gd name="T44" fmla="*/ 300 w 97"/>
                  <a:gd name="T45" fmla="*/ 501 h 90"/>
                  <a:gd name="T46" fmla="*/ 322 w 97"/>
                  <a:gd name="T47" fmla="*/ 474 h 90"/>
                  <a:gd name="T48" fmla="*/ 146 w 97"/>
                  <a:gd name="T49" fmla="*/ 474 h 90"/>
                  <a:gd name="T50" fmla="*/ 5 w 97"/>
                  <a:gd name="T51" fmla="*/ 474 h 90"/>
                  <a:gd name="T52" fmla="*/ 1 w 97"/>
                  <a:gd name="T53" fmla="*/ 474 h 90"/>
                  <a:gd name="T54" fmla="*/ 0 w 97"/>
                  <a:gd name="T55" fmla="*/ 447 h 90"/>
                  <a:gd name="T56" fmla="*/ 3 w 97"/>
                  <a:gd name="T57" fmla="*/ 415 h 90"/>
                  <a:gd name="T58" fmla="*/ 62 w 97"/>
                  <a:gd name="T59" fmla="*/ 358 h 90"/>
                  <a:gd name="T60" fmla="*/ 107 w 97"/>
                  <a:gd name="T61" fmla="*/ 327 h 90"/>
                  <a:gd name="T62" fmla="*/ 146 w 97"/>
                  <a:gd name="T63" fmla="*/ 285 h 90"/>
                  <a:gd name="T64" fmla="*/ 180 w 97"/>
                  <a:gd name="T65" fmla="*/ 227 h 90"/>
                  <a:gd name="T66" fmla="*/ 207 w 97"/>
                  <a:gd name="T67" fmla="*/ 162 h 90"/>
                  <a:gd name="T68" fmla="*/ 217 w 97"/>
                  <a:gd name="T69" fmla="*/ 124 h 90"/>
                  <a:gd name="T70" fmla="*/ 238 w 97"/>
                  <a:gd name="T71" fmla="*/ 99 h 90"/>
                  <a:gd name="T72" fmla="*/ 261 w 97"/>
                  <a:gd name="T73" fmla="*/ 85 h 90"/>
                  <a:gd name="T74" fmla="*/ 293 w 97"/>
                  <a:gd name="T75" fmla="*/ 73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90"/>
                  <a:gd name="T116" fmla="*/ 97 w 97"/>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90">
                    <a:moveTo>
                      <a:pt x="51" y="12"/>
                    </a:moveTo>
                    <a:lnTo>
                      <a:pt x="61" y="4"/>
                    </a:lnTo>
                    <a:lnTo>
                      <a:pt x="71" y="0"/>
                    </a:lnTo>
                    <a:lnTo>
                      <a:pt x="69" y="6"/>
                    </a:lnTo>
                    <a:lnTo>
                      <a:pt x="65" y="14"/>
                    </a:lnTo>
                    <a:lnTo>
                      <a:pt x="59" y="19"/>
                    </a:lnTo>
                    <a:lnTo>
                      <a:pt x="53" y="23"/>
                    </a:lnTo>
                    <a:lnTo>
                      <a:pt x="59" y="23"/>
                    </a:lnTo>
                    <a:lnTo>
                      <a:pt x="65" y="23"/>
                    </a:lnTo>
                    <a:lnTo>
                      <a:pt x="63" y="27"/>
                    </a:lnTo>
                    <a:lnTo>
                      <a:pt x="61" y="33"/>
                    </a:lnTo>
                    <a:lnTo>
                      <a:pt x="78" y="37"/>
                    </a:lnTo>
                    <a:lnTo>
                      <a:pt x="95" y="41"/>
                    </a:lnTo>
                    <a:lnTo>
                      <a:pt x="90" y="46"/>
                    </a:lnTo>
                    <a:lnTo>
                      <a:pt x="86" y="48"/>
                    </a:lnTo>
                    <a:lnTo>
                      <a:pt x="92" y="56"/>
                    </a:lnTo>
                    <a:lnTo>
                      <a:pt x="97" y="62"/>
                    </a:lnTo>
                    <a:lnTo>
                      <a:pt x="84" y="67"/>
                    </a:lnTo>
                    <a:lnTo>
                      <a:pt x="74" y="73"/>
                    </a:lnTo>
                    <a:lnTo>
                      <a:pt x="65" y="81"/>
                    </a:lnTo>
                    <a:lnTo>
                      <a:pt x="55" y="90"/>
                    </a:lnTo>
                    <a:lnTo>
                      <a:pt x="49" y="79"/>
                    </a:lnTo>
                    <a:lnTo>
                      <a:pt x="53" y="77"/>
                    </a:lnTo>
                    <a:lnTo>
                      <a:pt x="57" y="73"/>
                    </a:lnTo>
                    <a:lnTo>
                      <a:pt x="26" y="73"/>
                    </a:lnTo>
                    <a:lnTo>
                      <a:pt x="5" y="73"/>
                    </a:lnTo>
                    <a:lnTo>
                      <a:pt x="1" y="73"/>
                    </a:lnTo>
                    <a:lnTo>
                      <a:pt x="0" y="69"/>
                    </a:lnTo>
                    <a:lnTo>
                      <a:pt x="3" y="64"/>
                    </a:lnTo>
                    <a:lnTo>
                      <a:pt x="11" y="56"/>
                    </a:lnTo>
                    <a:lnTo>
                      <a:pt x="19" y="50"/>
                    </a:lnTo>
                    <a:lnTo>
                      <a:pt x="26" y="44"/>
                    </a:lnTo>
                    <a:lnTo>
                      <a:pt x="32" y="35"/>
                    </a:lnTo>
                    <a:lnTo>
                      <a:pt x="36" y="25"/>
                    </a:lnTo>
                    <a:lnTo>
                      <a:pt x="38" y="19"/>
                    </a:lnTo>
                    <a:lnTo>
                      <a:pt x="42" y="16"/>
                    </a:lnTo>
                    <a:lnTo>
                      <a:pt x="46" y="14"/>
                    </a:lnTo>
                    <a:lnTo>
                      <a:pt x="51" y="12"/>
                    </a:lnTo>
                    <a:close/>
                  </a:path>
                </a:pathLst>
              </a:custGeom>
              <a:solidFill>
                <a:srgbClr val="FFCC66"/>
              </a:solidFill>
              <a:ln w="9525">
                <a:solidFill>
                  <a:srgbClr val="6600FF"/>
                </a:solidFill>
                <a:round/>
                <a:headEnd/>
                <a:tailEnd/>
              </a:ln>
            </p:spPr>
            <p:txBody>
              <a:bodyPr/>
              <a:lstStyle/>
              <a:p>
                <a:endParaRPr lang="it-IT"/>
              </a:p>
            </p:txBody>
          </p:sp>
          <p:sp>
            <p:nvSpPr>
              <p:cNvPr id="16838" name="Freeform 1279"/>
              <p:cNvSpPr>
                <a:spLocks noChangeAspect="1"/>
              </p:cNvSpPr>
              <p:nvPr/>
            </p:nvSpPr>
            <p:spPr bwMode="auto">
              <a:xfrm>
                <a:off x="1624" y="1655"/>
                <a:ext cx="104" cy="97"/>
              </a:xfrm>
              <a:custGeom>
                <a:avLst/>
                <a:gdLst>
                  <a:gd name="T0" fmla="*/ 293 w 97"/>
                  <a:gd name="T1" fmla="*/ 73 h 90"/>
                  <a:gd name="T2" fmla="*/ 345 w 97"/>
                  <a:gd name="T3" fmla="*/ 4 h 90"/>
                  <a:gd name="T4" fmla="*/ 407 w 97"/>
                  <a:gd name="T5" fmla="*/ 0 h 90"/>
                  <a:gd name="T6" fmla="*/ 395 w 97"/>
                  <a:gd name="T7" fmla="*/ 6 h 90"/>
                  <a:gd name="T8" fmla="*/ 370 w 97"/>
                  <a:gd name="T9" fmla="*/ 85 h 90"/>
                  <a:gd name="T10" fmla="*/ 337 w 97"/>
                  <a:gd name="T11" fmla="*/ 124 h 90"/>
                  <a:gd name="T12" fmla="*/ 300 w 97"/>
                  <a:gd name="T13" fmla="*/ 150 h 90"/>
                  <a:gd name="T14" fmla="*/ 337 w 97"/>
                  <a:gd name="T15" fmla="*/ 150 h 90"/>
                  <a:gd name="T16" fmla="*/ 370 w 97"/>
                  <a:gd name="T17" fmla="*/ 150 h 90"/>
                  <a:gd name="T18" fmla="*/ 361 w 97"/>
                  <a:gd name="T19" fmla="*/ 175 h 90"/>
                  <a:gd name="T20" fmla="*/ 345 w 97"/>
                  <a:gd name="T21" fmla="*/ 220 h 90"/>
                  <a:gd name="T22" fmla="*/ 445 w 97"/>
                  <a:gd name="T23" fmla="*/ 242 h 90"/>
                  <a:gd name="T24" fmla="*/ 543 w 97"/>
                  <a:gd name="T25" fmla="*/ 264 h 90"/>
                  <a:gd name="T26" fmla="*/ 511 w 97"/>
                  <a:gd name="T27" fmla="*/ 303 h 90"/>
                  <a:gd name="T28" fmla="*/ 490 w 97"/>
                  <a:gd name="T29" fmla="*/ 308 h 90"/>
                  <a:gd name="T30" fmla="*/ 525 w 97"/>
                  <a:gd name="T31" fmla="*/ 358 h 90"/>
                  <a:gd name="T32" fmla="*/ 553 w 97"/>
                  <a:gd name="T33" fmla="*/ 406 h 90"/>
                  <a:gd name="T34" fmla="*/ 477 w 97"/>
                  <a:gd name="T35" fmla="*/ 438 h 90"/>
                  <a:gd name="T36" fmla="*/ 424 w 97"/>
                  <a:gd name="T37" fmla="*/ 474 h 90"/>
                  <a:gd name="T38" fmla="*/ 370 w 97"/>
                  <a:gd name="T39" fmla="*/ 521 h 90"/>
                  <a:gd name="T40" fmla="*/ 314 w 97"/>
                  <a:gd name="T41" fmla="*/ 586 h 90"/>
                  <a:gd name="T42" fmla="*/ 314 w 97"/>
                  <a:gd name="T43" fmla="*/ 586 h 90"/>
                  <a:gd name="T44" fmla="*/ 280 w 97"/>
                  <a:gd name="T45" fmla="*/ 511 h 90"/>
                  <a:gd name="T46" fmla="*/ 280 w 97"/>
                  <a:gd name="T47" fmla="*/ 511 h 90"/>
                  <a:gd name="T48" fmla="*/ 300 w 97"/>
                  <a:gd name="T49" fmla="*/ 501 h 90"/>
                  <a:gd name="T50" fmla="*/ 322 w 97"/>
                  <a:gd name="T51" fmla="*/ 474 h 90"/>
                  <a:gd name="T52" fmla="*/ 146 w 97"/>
                  <a:gd name="T53" fmla="*/ 474 h 90"/>
                  <a:gd name="T54" fmla="*/ 5 w 97"/>
                  <a:gd name="T55" fmla="*/ 474 h 90"/>
                  <a:gd name="T56" fmla="*/ 1 w 97"/>
                  <a:gd name="T57" fmla="*/ 474 h 90"/>
                  <a:gd name="T58" fmla="*/ 0 w 97"/>
                  <a:gd name="T59" fmla="*/ 447 h 90"/>
                  <a:gd name="T60" fmla="*/ 3 w 97"/>
                  <a:gd name="T61" fmla="*/ 415 h 90"/>
                  <a:gd name="T62" fmla="*/ 62 w 97"/>
                  <a:gd name="T63" fmla="*/ 358 h 90"/>
                  <a:gd name="T64" fmla="*/ 107 w 97"/>
                  <a:gd name="T65" fmla="*/ 327 h 90"/>
                  <a:gd name="T66" fmla="*/ 146 w 97"/>
                  <a:gd name="T67" fmla="*/ 285 h 90"/>
                  <a:gd name="T68" fmla="*/ 180 w 97"/>
                  <a:gd name="T69" fmla="*/ 227 h 90"/>
                  <a:gd name="T70" fmla="*/ 207 w 97"/>
                  <a:gd name="T71" fmla="*/ 162 h 90"/>
                  <a:gd name="T72" fmla="*/ 217 w 97"/>
                  <a:gd name="T73" fmla="*/ 124 h 90"/>
                  <a:gd name="T74" fmla="*/ 238 w 97"/>
                  <a:gd name="T75" fmla="*/ 99 h 90"/>
                  <a:gd name="T76" fmla="*/ 261 w 97"/>
                  <a:gd name="T77" fmla="*/ 85 h 90"/>
                  <a:gd name="T78" fmla="*/ 293 w 97"/>
                  <a:gd name="T79" fmla="*/ 73 h 90"/>
                  <a:gd name="T80" fmla="*/ 293 w 97"/>
                  <a:gd name="T81" fmla="*/ 73 h 90"/>
                  <a:gd name="T82" fmla="*/ 293 w 97"/>
                  <a:gd name="T83" fmla="*/ 73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90"/>
                  <a:gd name="T128" fmla="*/ 97 w 97"/>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90">
                    <a:moveTo>
                      <a:pt x="51" y="12"/>
                    </a:moveTo>
                    <a:lnTo>
                      <a:pt x="61" y="4"/>
                    </a:lnTo>
                    <a:lnTo>
                      <a:pt x="71" y="0"/>
                    </a:lnTo>
                    <a:lnTo>
                      <a:pt x="69" y="6"/>
                    </a:lnTo>
                    <a:lnTo>
                      <a:pt x="65" y="14"/>
                    </a:lnTo>
                    <a:lnTo>
                      <a:pt x="59" y="19"/>
                    </a:lnTo>
                    <a:lnTo>
                      <a:pt x="53" y="23"/>
                    </a:lnTo>
                    <a:lnTo>
                      <a:pt x="59" y="23"/>
                    </a:lnTo>
                    <a:lnTo>
                      <a:pt x="65" y="23"/>
                    </a:lnTo>
                    <a:lnTo>
                      <a:pt x="63" y="27"/>
                    </a:lnTo>
                    <a:lnTo>
                      <a:pt x="61" y="33"/>
                    </a:lnTo>
                    <a:lnTo>
                      <a:pt x="78" y="37"/>
                    </a:lnTo>
                    <a:lnTo>
                      <a:pt x="95" y="41"/>
                    </a:lnTo>
                    <a:lnTo>
                      <a:pt x="90" y="46"/>
                    </a:lnTo>
                    <a:lnTo>
                      <a:pt x="86" y="48"/>
                    </a:lnTo>
                    <a:lnTo>
                      <a:pt x="92" y="56"/>
                    </a:lnTo>
                    <a:lnTo>
                      <a:pt x="97" y="62"/>
                    </a:lnTo>
                    <a:lnTo>
                      <a:pt x="84" y="67"/>
                    </a:lnTo>
                    <a:lnTo>
                      <a:pt x="74" y="73"/>
                    </a:lnTo>
                    <a:lnTo>
                      <a:pt x="65" y="81"/>
                    </a:lnTo>
                    <a:lnTo>
                      <a:pt x="55" y="90"/>
                    </a:lnTo>
                    <a:lnTo>
                      <a:pt x="49" y="79"/>
                    </a:lnTo>
                    <a:lnTo>
                      <a:pt x="53" y="77"/>
                    </a:lnTo>
                    <a:lnTo>
                      <a:pt x="57" y="73"/>
                    </a:lnTo>
                    <a:lnTo>
                      <a:pt x="26" y="73"/>
                    </a:lnTo>
                    <a:lnTo>
                      <a:pt x="5" y="73"/>
                    </a:lnTo>
                    <a:lnTo>
                      <a:pt x="1" y="73"/>
                    </a:lnTo>
                    <a:lnTo>
                      <a:pt x="0" y="69"/>
                    </a:lnTo>
                    <a:lnTo>
                      <a:pt x="3" y="64"/>
                    </a:lnTo>
                    <a:lnTo>
                      <a:pt x="11" y="56"/>
                    </a:lnTo>
                    <a:lnTo>
                      <a:pt x="19" y="50"/>
                    </a:lnTo>
                    <a:lnTo>
                      <a:pt x="26" y="44"/>
                    </a:lnTo>
                    <a:lnTo>
                      <a:pt x="32" y="35"/>
                    </a:lnTo>
                    <a:lnTo>
                      <a:pt x="36" y="25"/>
                    </a:lnTo>
                    <a:lnTo>
                      <a:pt x="38" y="19"/>
                    </a:lnTo>
                    <a:lnTo>
                      <a:pt x="42" y="16"/>
                    </a:lnTo>
                    <a:lnTo>
                      <a:pt x="46" y="14"/>
                    </a:lnTo>
                    <a:lnTo>
                      <a:pt x="51" y="12"/>
                    </a:lnTo>
                  </a:path>
                </a:pathLst>
              </a:custGeom>
              <a:solidFill>
                <a:srgbClr val="FFCC66"/>
              </a:solidFill>
              <a:ln w="0">
                <a:solidFill>
                  <a:srgbClr val="6600FF"/>
                </a:solidFill>
                <a:round/>
                <a:headEnd/>
                <a:tailEnd/>
              </a:ln>
            </p:spPr>
            <p:txBody>
              <a:bodyPr/>
              <a:lstStyle/>
              <a:p>
                <a:endParaRPr lang="it-IT"/>
              </a:p>
            </p:txBody>
          </p:sp>
          <p:sp>
            <p:nvSpPr>
              <p:cNvPr id="16839" name="Line 1280"/>
              <p:cNvSpPr>
                <a:spLocks noChangeAspect="1" noChangeShapeType="1"/>
              </p:cNvSpPr>
              <p:nvPr/>
            </p:nvSpPr>
            <p:spPr bwMode="auto">
              <a:xfrm flipH="1">
                <a:off x="1638" y="1668"/>
                <a:ext cx="2" cy="1"/>
              </a:xfrm>
              <a:prstGeom prst="line">
                <a:avLst/>
              </a:prstGeom>
              <a:noFill/>
              <a:ln w="0">
                <a:noFill/>
                <a:round/>
                <a:headEnd/>
                <a:tailEnd/>
              </a:ln>
            </p:spPr>
            <p:txBody>
              <a:bodyPr/>
              <a:lstStyle/>
              <a:p>
                <a:endParaRPr lang="it-IT"/>
              </a:p>
            </p:txBody>
          </p:sp>
          <p:sp>
            <p:nvSpPr>
              <p:cNvPr id="16840" name="Freeform 1281"/>
              <p:cNvSpPr>
                <a:spLocks noChangeAspect="1"/>
              </p:cNvSpPr>
              <p:nvPr/>
            </p:nvSpPr>
            <p:spPr bwMode="auto">
              <a:xfrm>
                <a:off x="1624" y="1668"/>
                <a:ext cx="14" cy="12"/>
              </a:xfrm>
              <a:custGeom>
                <a:avLst/>
                <a:gdLst>
                  <a:gd name="T0" fmla="*/ 78 w 13"/>
                  <a:gd name="T1" fmla="*/ 0 h 11"/>
                  <a:gd name="T2" fmla="*/ 67 w 13"/>
                  <a:gd name="T3" fmla="*/ 4 h 11"/>
                  <a:gd name="T4" fmla="*/ 58 w 13"/>
                  <a:gd name="T5" fmla="*/ 63 h 11"/>
                  <a:gd name="T6" fmla="*/ 5 w 13"/>
                  <a:gd name="T7" fmla="*/ 75 h 11"/>
                  <a:gd name="T8" fmla="*/ 0 w 13"/>
                  <a:gd name="T9" fmla="*/ 89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3" y="0"/>
                    </a:moveTo>
                    <a:lnTo>
                      <a:pt x="11" y="4"/>
                    </a:lnTo>
                    <a:lnTo>
                      <a:pt x="9" y="7"/>
                    </a:lnTo>
                    <a:lnTo>
                      <a:pt x="5" y="9"/>
                    </a:lnTo>
                    <a:lnTo>
                      <a:pt x="0" y="11"/>
                    </a:lnTo>
                  </a:path>
                </a:pathLst>
              </a:custGeom>
              <a:solidFill>
                <a:srgbClr val="FFCC66"/>
              </a:solidFill>
              <a:ln w="0">
                <a:noFill/>
                <a:round/>
                <a:headEnd/>
                <a:tailEnd/>
              </a:ln>
            </p:spPr>
            <p:txBody>
              <a:bodyPr/>
              <a:lstStyle/>
              <a:p>
                <a:endParaRPr lang="it-IT"/>
              </a:p>
            </p:txBody>
          </p:sp>
          <p:sp>
            <p:nvSpPr>
              <p:cNvPr id="16841" name="Line 1282"/>
              <p:cNvSpPr>
                <a:spLocks noChangeAspect="1" noChangeShapeType="1"/>
              </p:cNvSpPr>
              <p:nvPr/>
            </p:nvSpPr>
            <p:spPr bwMode="auto">
              <a:xfrm flipH="1" flipV="1">
                <a:off x="1587" y="1675"/>
                <a:ext cx="37" cy="5"/>
              </a:xfrm>
              <a:prstGeom prst="line">
                <a:avLst/>
              </a:prstGeom>
              <a:noFill/>
              <a:ln w="0">
                <a:noFill/>
                <a:round/>
                <a:headEnd/>
                <a:tailEnd/>
              </a:ln>
            </p:spPr>
            <p:txBody>
              <a:bodyPr/>
              <a:lstStyle/>
              <a:p>
                <a:endParaRPr lang="it-IT"/>
              </a:p>
            </p:txBody>
          </p:sp>
          <p:sp>
            <p:nvSpPr>
              <p:cNvPr id="16842" name="Line 1283"/>
              <p:cNvSpPr>
                <a:spLocks noChangeAspect="1" noChangeShapeType="1"/>
              </p:cNvSpPr>
              <p:nvPr/>
            </p:nvSpPr>
            <p:spPr bwMode="auto">
              <a:xfrm>
                <a:off x="1501" y="1724"/>
                <a:ext cx="19" cy="7"/>
              </a:xfrm>
              <a:prstGeom prst="line">
                <a:avLst/>
              </a:prstGeom>
              <a:noFill/>
              <a:ln w="0">
                <a:solidFill>
                  <a:srgbClr val="6600FF"/>
                </a:solidFill>
                <a:round/>
                <a:headEnd/>
                <a:tailEnd/>
              </a:ln>
            </p:spPr>
            <p:txBody>
              <a:bodyPr/>
              <a:lstStyle/>
              <a:p>
                <a:endParaRPr lang="it-IT"/>
              </a:p>
            </p:txBody>
          </p:sp>
          <p:sp>
            <p:nvSpPr>
              <p:cNvPr id="16843" name="Freeform 1284"/>
              <p:cNvSpPr>
                <a:spLocks noChangeAspect="1"/>
              </p:cNvSpPr>
              <p:nvPr/>
            </p:nvSpPr>
            <p:spPr bwMode="auto">
              <a:xfrm>
                <a:off x="1520" y="1729"/>
                <a:ext cx="56" cy="42"/>
              </a:xfrm>
              <a:custGeom>
                <a:avLst/>
                <a:gdLst>
                  <a:gd name="T0" fmla="*/ 0 w 53"/>
                  <a:gd name="T1" fmla="*/ 2 h 39"/>
                  <a:gd name="T2" fmla="*/ 7 w 53"/>
                  <a:gd name="T3" fmla="*/ 2 h 39"/>
                  <a:gd name="T4" fmla="*/ 57 w 53"/>
                  <a:gd name="T5" fmla="*/ 0 h 39"/>
                  <a:gd name="T6" fmla="*/ 7 w 53"/>
                  <a:gd name="T7" fmla="*/ 62 h 39"/>
                  <a:gd name="T8" fmla="*/ 4 w 53"/>
                  <a:gd name="T9" fmla="*/ 112 h 39"/>
                  <a:gd name="T10" fmla="*/ 5 w 53"/>
                  <a:gd name="T11" fmla="*/ 146 h 39"/>
                  <a:gd name="T12" fmla="*/ 41 w 53"/>
                  <a:gd name="T13" fmla="*/ 182 h 39"/>
                  <a:gd name="T14" fmla="*/ 57 w 53"/>
                  <a:gd name="T15" fmla="*/ 211 h 39"/>
                  <a:gd name="T16" fmla="*/ 88 w 53"/>
                  <a:gd name="T17" fmla="*/ 238 h 39"/>
                  <a:gd name="T18" fmla="*/ 147 w 53"/>
                  <a:gd name="T19" fmla="*/ 244 h 39"/>
                  <a:gd name="T20" fmla="*/ 208 w 53"/>
                  <a:gd name="T21" fmla="*/ 244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9"/>
                  <a:gd name="T35" fmla="*/ 53 w 53"/>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9">
                    <a:moveTo>
                      <a:pt x="0" y="2"/>
                    </a:moveTo>
                    <a:lnTo>
                      <a:pt x="7" y="2"/>
                    </a:lnTo>
                    <a:lnTo>
                      <a:pt x="15" y="0"/>
                    </a:lnTo>
                    <a:lnTo>
                      <a:pt x="7" y="10"/>
                    </a:lnTo>
                    <a:lnTo>
                      <a:pt x="4" y="18"/>
                    </a:lnTo>
                    <a:lnTo>
                      <a:pt x="5" y="23"/>
                    </a:lnTo>
                    <a:lnTo>
                      <a:pt x="9" y="29"/>
                    </a:lnTo>
                    <a:lnTo>
                      <a:pt x="15" y="33"/>
                    </a:lnTo>
                    <a:lnTo>
                      <a:pt x="23" y="37"/>
                    </a:lnTo>
                    <a:lnTo>
                      <a:pt x="38" y="39"/>
                    </a:lnTo>
                    <a:lnTo>
                      <a:pt x="53" y="39"/>
                    </a:lnTo>
                  </a:path>
                </a:pathLst>
              </a:custGeom>
              <a:solidFill>
                <a:srgbClr val="FFCC66"/>
              </a:solidFill>
              <a:ln w="0">
                <a:solidFill>
                  <a:srgbClr val="6600FF"/>
                </a:solidFill>
                <a:round/>
                <a:headEnd/>
                <a:tailEnd/>
              </a:ln>
            </p:spPr>
            <p:txBody>
              <a:bodyPr/>
              <a:lstStyle/>
              <a:p>
                <a:endParaRPr lang="it-IT"/>
              </a:p>
            </p:txBody>
          </p:sp>
          <p:sp>
            <p:nvSpPr>
              <p:cNvPr id="16844" name="Line 1285"/>
              <p:cNvSpPr>
                <a:spLocks noChangeAspect="1" noChangeShapeType="1"/>
              </p:cNvSpPr>
              <p:nvPr/>
            </p:nvSpPr>
            <p:spPr bwMode="auto">
              <a:xfrm>
                <a:off x="1576" y="1771"/>
                <a:ext cx="1" cy="5"/>
              </a:xfrm>
              <a:prstGeom prst="line">
                <a:avLst/>
              </a:prstGeom>
              <a:noFill/>
              <a:ln w="0">
                <a:solidFill>
                  <a:srgbClr val="6600FF"/>
                </a:solidFill>
                <a:round/>
                <a:headEnd/>
                <a:tailEnd/>
              </a:ln>
            </p:spPr>
            <p:txBody>
              <a:bodyPr/>
              <a:lstStyle/>
              <a:p>
                <a:endParaRPr lang="it-IT"/>
              </a:p>
            </p:txBody>
          </p:sp>
          <p:sp>
            <p:nvSpPr>
              <p:cNvPr id="16845" name="Freeform 1286"/>
              <p:cNvSpPr>
                <a:spLocks noChangeAspect="1"/>
              </p:cNvSpPr>
              <p:nvPr/>
            </p:nvSpPr>
            <p:spPr bwMode="auto">
              <a:xfrm>
                <a:off x="1679" y="1655"/>
                <a:ext cx="49" cy="97"/>
              </a:xfrm>
              <a:custGeom>
                <a:avLst/>
                <a:gdLst>
                  <a:gd name="T0" fmla="*/ 0 w 46"/>
                  <a:gd name="T1" fmla="*/ 73 h 90"/>
                  <a:gd name="T2" fmla="*/ 51 w 46"/>
                  <a:gd name="T3" fmla="*/ 4 h 90"/>
                  <a:gd name="T4" fmla="*/ 92 w 46"/>
                  <a:gd name="T5" fmla="*/ 0 h 90"/>
                  <a:gd name="T6" fmla="*/ 85 w 46"/>
                  <a:gd name="T7" fmla="*/ 6 h 90"/>
                  <a:gd name="T8" fmla="*/ 66 w 46"/>
                  <a:gd name="T9" fmla="*/ 85 h 90"/>
                  <a:gd name="T10" fmla="*/ 45 w 46"/>
                  <a:gd name="T11" fmla="*/ 124 h 90"/>
                  <a:gd name="T12" fmla="*/ 2 w 46"/>
                  <a:gd name="T13" fmla="*/ 150 h 90"/>
                  <a:gd name="T14" fmla="*/ 45 w 46"/>
                  <a:gd name="T15" fmla="*/ 150 h 90"/>
                  <a:gd name="T16" fmla="*/ 66 w 46"/>
                  <a:gd name="T17" fmla="*/ 150 h 90"/>
                  <a:gd name="T18" fmla="*/ 58 w 46"/>
                  <a:gd name="T19" fmla="*/ 175 h 90"/>
                  <a:gd name="T20" fmla="*/ 51 w 46"/>
                  <a:gd name="T21" fmla="*/ 220 h 90"/>
                  <a:gd name="T22" fmla="*/ 133 w 46"/>
                  <a:gd name="T23" fmla="*/ 242 h 90"/>
                  <a:gd name="T24" fmla="*/ 210 w 46"/>
                  <a:gd name="T25" fmla="*/ 264 h 90"/>
                  <a:gd name="T26" fmla="*/ 195 w 46"/>
                  <a:gd name="T27" fmla="*/ 303 h 90"/>
                  <a:gd name="T28" fmla="*/ 172 w 46"/>
                  <a:gd name="T29" fmla="*/ 308 h 90"/>
                  <a:gd name="T30" fmla="*/ 197 w 46"/>
                  <a:gd name="T31" fmla="*/ 358 h 90"/>
                  <a:gd name="T32" fmla="*/ 223 w 46"/>
                  <a:gd name="T33" fmla="*/ 406 h 90"/>
                  <a:gd name="T34" fmla="*/ 161 w 46"/>
                  <a:gd name="T35" fmla="*/ 438 h 90"/>
                  <a:gd name="T36" fmla="*/ 111 w 46"/>
                  <a:gd name="T37" fmla="*/ 474 h 90"/>
                  <a:gd name="T38" fmla="*/ 66 w 46"/>
                  <a:gd name="T39" fmla="*/ 521 h 90"/>
                  <a:gd name="T40" fmla="*/ 4 w 46"/>
                  <a:gd name="T41" fmla="*/ 58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90"/>
                  <a:gd name="T65" fmla="*/ 46 w 46"/>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90">
                    <a:moveTo>
                      <a:pt x="0" y="12"/>
                    </a:moveTo>
                    <a:lnTo>
                      <a:pt x="10" y="4"/>
                    </a:lnTo>
                    <a:lnTo>
                      <a:pt x="20" y="0"/>
                    </a:lnTo>
                    <a:lnTo>
                      <a:pt x="18" y="6"/>
                    </a:lnTo>
                    <a:lnTo>
                      <a:pt x="14" y="14"/>
                    </a:lnTo>
                    <a:lnTo>
                      <a:pt x="8" y="19"/>
                    </a:lnTo>
                    <a:lnTo>
                      <a:pt x="2" y="23"/>
                    </a:lnTo>
                    <a:lnTo>
                      <a:pt x="8" y="23"/>
                    </a:lnTo>
                    <a:lnTo>
                      <a:pt x="14" y="23"/>
                    </a:lnTo>
                    <a:lnTo>
                      <a:pt x="12" y="27"/>
                    </a:lnTo>
                    <a:lnTo>
                      <a:pt x="10" y="33"/>
                    </a:lnTo>
                    <a:lnTo>
                      <a:pt x="27" y="37"/>
                    </a:lnTo>
                    <a:lnTo>
                      <a:pt x="44" y="41"/>
                    </a:lnTo>
                    <a:lnTo>
                      <a:pt x="39" y="46"/>
                    </a:lnTo>
                    <a:lnTo>
                      <a:pt x="35" y="48"/>
                    </a:lnTo>
                    <a:lnTo>
                      <a:pt x="41" y="56"/>
                    </a:lnTo>
                    <a:lnTo>
                      <a:pt x="46" y="62"/>
                    </a:lnTo>
                    <a:lnTo>
                      <a:pt x="33" y="67"/>
                    </a:lnTo>
                    <a:lnTo>
                      <a:pt x="23" y="73"/>
                    </a:lnTo>
                    <a:lnTo>
                      <a:pt x="14" y="81"/>
                    </a:lnTo>
                    <a:lnTo>
                      <a:pt x="4" y="90"/>
                    </a:lnTo>
                  </a:path>
                </a:pathLst>
              </a:custGeom>
              <a:solidFill>
                <a:srgbClr val="FFCC66"/>
              </a:solidFill>
              <a:ln w="0">
                <a:solidFill>
                  <a:srgbClr val="6600FF"/>
                </a:solidFill>
                <a:round/>
                <a:headEnd/>
                <a:tailEnd/>
              </a:ln>
            </p:spPr>
            <p:txBody>
              <a:bodyPr/>
              <a:lstStyle/>
              <a:p>
                <a:endParaRPr lang="it-IT"/>
              </a:p>
            </p:txBody>
          </p:sp>
          <p:sp>
            <p:nvSpPr>
              <p:cNvPr id="16846" name="Line 1287"/>
              <p:cNvSpPr>
                <a:spLocks noChangeAspect="1" noChangeShapeType="1"/>
              </p:cNvSpPr>
              <p:nvPr/>
            </p:nvSpPr>
            <p:spPr bwMode="auto">
              <a:xfrm flipH="1" flipV="1">
                <a:off x="1677" y="1740"/>
                <a:ext cx="6" cy="12"/>
              </a:xfrm>
              <a:prstGeom prst="line">
                <a:avLst/>
              </a:prstGeom>
              <a:noFill/>
              <a:ln w="0">
                <a:solidFill>
                  <a:srgbClr val="6600FF"/>
                </a:solidFill>
                <a:round/>
                <a:headEnd/>
                <a:tailEnd/>
              </a:ln>
            </p:spPr>
            <p:txBody>
              <a:bodyPr/>
              <a:lstStyle/>
              <a:p>
                <a:endParaRPr lang="it-IT"/>
              </a:p>
            </p:txBody>
          </p:sp>
          <p:sp>
            <p:nvSpPr>
              <p:cNvPr id="16847" name="Freeform 1288"/>
              <p:cNvSpPr>
                <a:spLocks noChangeAspect="1"/>
              </p:cNvSpPr>
              <p:nvPr/>
            </p:nvSpPr>
            <p:spPr bwMode="auto">
              <a:xfrm>
                <a:off x="1624" y="1668"/>
                <a:ext cx="61" cy="72"/>
              </a:xfrm>
              <a:custGeom>
                <a:avLst/>
                <a:gdLst>
                  <a:gd name="T0" fmla="*/ 263 w 57"/>
                  <a:gd name="T1" fmla="*/ 406 h 67"/>
                  <a:gd name="T2" fmla="*/ 292 w 57"/>
                  <a:gd name="T3" fmla="*/ 389 h 67"/>
                  <a:gd name="T4" fmla="*/ 312 w 57"/>
                  <a:gd name="T5" fmla="*/ 376 h 67"/>
                  <a:gd name="T6" fmla="*/ 142 w 57"/>
                  <a:gd name="T7" fmla="*/ 376 h 67"/>
                  <a:gd name="T8" fmla="*/ 5 w 57"/>
                  <a:gd name="T9" fmla="*/ 376 h 67"/>
                  <a:gd name="T10" fmla="*/ 1 w 57"/>
                  <a:gd name="T11" fmla="*/ 376 h 67"/>
                  <a:gd name="T12" fmla="*/ 0 w 57"/>
                  <a:gd name="T13" fmla="*/ 350 h 67"/>
                  <a:gd name="T14" fmla="*/ 3 w 57"/>
                  <a:gd name="T15" fmla="*/ 312 h 67"/>
                  <a:gd name="T16" fmla="*/ 59 w 57"/>
                  <a:gd name="T17" fmla="*/ 265 h 67"/>
                  <a:gd name="T18" fmla="*/ 101 w 57"/>
                  <a:gd name="T19" fmla="*/ 230 h 67"/>
                  <a:gd name="T20" fmla="*/ 142 w 57"/>
                  <a:gd name="T21" fmla="*/ 196 h 67"/>
                  <a:gd name="T22" fmla="*/ 174 w 57"/>
                  <a:gd name="T23" fmla="*/ 139 h 67"/>
                  <a:gd name="T24" fmla="*/ 199 w 57"/>
                  <a:gd name="T25" fmla="*/ 73 h 67"/>
                  <a:gd name="T26" fmla="*/ 212 w 57"/>
                  <a:gd name="T27" fmla="*/ 47 h 67"/>
                  <a:gd name="T28" fmla="*/ 228 w 57"/>
                  <a:gd name="T29" fmla="*/ 4 h 67"/>
                  <a:gd name="T30" fmla="*/ 246 w 57"/>
                  <a:gd name="T31" fmla="*/ 2 h 67"/>
                  <a:gd name="T32" fmla="*/ 279 w 57"/>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67"/>
                  <a:gd name="T53" fmla="*/ 57 w 5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67">
                    <a:moveTo>
                      <a:pt x="49" y="67"/>
                    </a:moveTo>
                    <a:lnTo>
                      <a:pt x="53" y="65"/>
                    </a:lnTo>
                    <a:lnTo>
                      <a:pt x="57" y="61"/>
                    </a:lnTo>
                    <a:lnTo>
                      <a:pt x="26" y="61"/>
                    </a:lnTo>
                    <a:lnTo>
                      <a:pt x="5" y="61"/>
                    </a:lnTo>
                    <a:lnTo>
                      <a:pt x="1" y="61"/>
                    </a:lnTo>
                    <a:lnTo>
                      <a:pt x="0" y="57"/>
                    </a:lnTo>
                    <a:lnTo>
                      <a:pt x="3" y="52"/>
                    </a:lnTo>
                    <a:lnTo>
                      <a:pt x="11" y="44"/>
                    </a:lnTo>
                    <a:lnTo>
                      <a:pt x="19" y="38"/>
                    </a:lnTo>
                    <a:lnTo>
                      <a:pt x="26" y="32"/>
                    </a:lnTo>
                    <a:lnTo>
                      <a:pt x="32" y="23"/>
                    </a:lnTo>
                    <a:lnTo>
                      <a:pt x="36" y="13"/>
                    </a:lnTo>
                    <a:lnTo>
                      <a:pt x="38" y="7"/>
                    </a:lnTo>
                    <a:lnTo>
                      <a:pt x="42" y="4"/>
                    </a:lnTo>
                    <a:lnTo>
                      <a:pt x="46" y="2"/>
                    </a:lnTo>
                    <a:lnTo>
                      <a:pt x="51" y="0"/>
                    </a:lnTo>
                  </a:path>
                </a:pathLst>
              </a:custGeom>
              <a:solidFill>
                <a:srgbClr val="FFCC66"/>
              </a:solidFill>
              <a:ln w="0">
                <a:solidFill>
                  <a:srgbClr val="6600FF"/>
                </a:solidFill>
                <a:round/>
                <a:headEnd/>
                <a:tailEnd/>
              </a:ln>
            </p:spPr>
            <p:txBody>
              <a:bodyPr/>
              <a:lstStyle/>
              <a:p>
                <a:endParaRPr lang="it-IT"/>
              </a:p>
            </p:txBody>
          </p:sp>
          <p:sp>
            <p:nvSpPr>
              <p:cNvPr id="16848" name="Line 1289"/>
              <p:cNvSpPr>
                <a:spLocks noChangeAspect="1" noChangeShapeType="1"/>
              </p:cNvSpPr>
              <p:nvPr/>
            </p:nvSpPr>
            <p:spPr bwMode="auto">
              <a:xfrm>
                <a:off x="1679" y="1668"/>
                <a:ext cx="1" cy="1"/>
              </a:xfrm>
              <a:prstGeom prst="line">
                <a:avLst/>
              </a:prstGeom>
              <a:noFill/>
              <a:ln w="0">
                <a:noFill/>
                <a:round/>
                <a:headEnd/>
                <a:tailEnd/>
              </a:ln>
            </p:spPr>
            <p:txBody>
              <a:bodyPr/>
              <a:lstStyle/>
              <a:p>
                <a:endParaRPr lang="it-IT"/>
              </a:p>
            </p:txBody>
          </p:sp>
          <p:sp>
            <p:nvSpPr>
              <p:cNvPr id="16849" name="Freeform 1290"/>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3"/>
                  <a:gd name="T41" fmla="*/ 31 w 3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path>
                </a:pathLst>
              </a:custGeom>
              <a:solidFill>
                <a:srgbClr val="FFCC66"/>
              </a:solidFill>
              <a:ln w="0">
                <a:solidFill>
                  <a:srgbClr val="6600FF"/>
                </a:solidFill>
                <a:round/>
                <a:headEnd/>
                <a:tailEnd/>
              </a:ln>
            </p:spPr>
            <p:txBody>
              <a:bodyPr/>
              <a:lstStyle/>
              <a:p>
                <a:endParaRPr lang="it-IT"/>
              </a:p>
            </p:txBody>
          </p:sp>
          <p:sp>
            <p:nvSpPr>
              <p:cNvPr id="16850" name="Line 1291"/>
              <p:cNvSpPr>
                <a:spLocks noChangeAspect="1" noChangeShapeType="1"/>
              </p:cNvSpPr>
              <p:nvPr/>
            </p:nvSpPr>
            <p:spPr bwMode="auto">
              <a:xfrm>
                <a:off x="1583" y="1693"/>
                <a:ext cx="1" cy="1"/>
              </a:xfrm>
              <a:prstGeom prst="line">
                <a:avLst/>
              </a:prstGeom>
              <a:noFill/>
              <a:ln w="0">
                <a:noFill/>
                <a:round/>
                <a:headEnd/>
                <a:tailEnd/>
              </a:ln>
            </p:spPr>
            <p:txBody>
              <a:bodyPr/>
              <a:lstStyle/>
              <a:p>
                <a:endParaRPr lang="it-IT"/>
              </a:p>
            </p:txBody>
          </p:sp>
          <p:sp>
            <p:nvSpPr>
              <p:cNvPr id="16851" name="Freeform 1292"/>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path>
                </a:pathLst>
              </a:custGeom>
              <a:solidFill>
                <a:srgbClr val="FFCC66"/>
              </a:solidFill>
              <a:ln w="0">
                <a:solidFill>
                  <a:srgbClr val="6600FF"/>
                </a:solidFill>
                <a:round/>
                <a:headEnd/>
                <a:tailEnd/>
              </a:ln>
            </p:spPr>
            <p:txBody>
              <a:bodyPr/>
              <a:lstStyle/>
              <a:p>
                <a:endParaRPr lang="it-IT"/>
              </a:p>
            </p:txBody>
          </p:sp>
          <p:sp>
            <p:nvSpPr>
              <p:cNvPr id="16852" name="Line 1293"/>
              <p:cNvSpPr>
                <a:spLocks noChangeAspect="1" noChangeShapeType="1"/>
              </p:cNvSpPr>
              <p:nvPr/>
            </p:nvSpPr>
            <p:spPr bwMode="auto">
              <a:xfrm>
                <a:off x="1581" y="1764"/>
                <a:ext cx="1" cy="1"/>
              </a:xfrm>
              <a:prstGeom prst="line">
                <a:avLst/>
              </a:prstGeom>
              <a:noFill/>
              <a:ln w="0">
                <a:solidFill>
                  <a:srgbClr val="6600FF"/>
                </a:solidFill>
                <a:round/>
                <a:headEnd/>
                <a:tailEnd/>
              </a:ln>
            </p:spPr>
            <p:txBody>
              <a:bodyPr/>
              <a:lstStyle/>
              <a:p>
                <a:endParaRPr lang="it-IT"/>
              </a:p>
            </p:txBody>
          </p:sp>
          <p:sp>
            <p:nvSpPr>
              <p:cNvPr id="16853" name="Freeform 1294"/>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13" y="0"/>
                    </a:moveTo>
                    <a:lnTo>
                      <a:pt x="6" y="6"/>
                    </a:lnTo>
                    <a:lnTo>
                      <a:pt x="0" y="12"/>
                    </a:lnTo>
                    <a:lnTo>
                      <a:pt x="6" y="12"/>
                    </a:lnTo>
                    <a:lnTo>
                      <a:pt x="13" y="12"/>
                    </a:lnTo>
                    <a:lnTo>
                      <a:pt x="13" y="6"/>
                    </a:lnTo>
                    <a:lnTo>
                      <a:pt x="13" y="0"/>
                    </a:lnTo>
                  </a:path>
                </a:pathLst>
              </a:custGeom>
              <a:solidFill>
                <a:srgbClr val="FFCC66"/>
              </a:solidFill>
              <a:ln w="0">
                <a:solidFill>
                  <a:srgbClr val="6600FF"/>
                </a:solidFill>
                <a:round/>
                <a:headEnd/>
                <a:tailEnd/>
              </a:ln>
            </p:spPr>
            <p:txBody>
              <a:bodyPr/>
              <a:lstStyle/>
              <a:p>
                <a:endParaRPr lang="it-IT"/>
              </a:p>
            </p:txBody>
          </p:sp>
          <p:sp>
            <p:nvSpPr>
              <p:cNvPr id="16854" name="Line 1295"/>
              <p:cNvSpPr>
                <a:spLocks noChangeAspect="1" noChangeShapeType="1"/>
              </p:cNvSpPr>
              <p:nvPr/>
            </p:nvSpPr>
            <p:spPr bwMode="auto">
              <a:xfrm>
                <a:off x="1601" y="1758"/>
                <a:ext cx="1" cy="1"/>
              </a:xfrm>
              <a:prstGeom prst="line">
                <a:avLst/>
              </a:prstGeom>
              <a:noFill/>
              <a:ln w="0">
                <a:solidFill>
                  <a:srgbClr val="6600FF"/>
                </a:solidFill>
                <a:round/>
                <a:headEnd/>
                <a:tailEnd/>
              </a:ln>
            </p:spPr>
            <p:txBody>
              <a:bodyPr/>
              <a:lstStyle/>
              <a:p>
                <a:endParaRPr lang="it-IT"/>
              </a:p>
            </p:txBody>
          </p:sp>
          <p:sp>
            <p:nvSpPr>
              <p:cNvPr id="16855" name="Freeform 1296"/>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7"/>
                  <a:gd name="T41" fmla="*/ 33 w 3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path>
                </a:pathLst>
              </a:custGeom>
              <a:solidFill>
                <a:srgbClr val="FFCC66"/>
              </a:solidFill>
              <a:ln w="0">
                <a:solidFill>
                  <a:srgbClr val="6600FF"/>
                </a:solidFill>
                <a:round/>
                <a:headEnd/>
                <a:tailEnd/>
              </a:ln>
            </p:spPr>
            <p:txBody>
              <a:bodyPr/>
              <a:lstStyle/>
              <a:p>
                <a:endParaRPr lang="it-IT"/>
              </a:p>
            </p:txBody>
          </p:sp>
          <p:sp>
            <p:nvSpPr>
              <p:cNvPr id="16856" name="Line 1297"/>
              <p:cNvSpPr>
                <a:spLocks noChangeAspect="1" noChangeShapeType="1"/>
              </p:cNvSpPr>
              <p:nvPr/>
            </p:nvSpPr>
            <p:spPr bwMode="auto">
              <a:xfrm>
                <a:off x="1547" y="1746"/>
                <a:ext cx="1" cy="1"/>
              </a:xfrm>
              <a:prstGeom prst="line">
                <a:avLst/>
              </a:prstGeom>
              <a:noFill/>
              <a:ln w="0">
                <a:solidFill>
                  <a:srgbClr val="6600FF"/>
                </a:solidFill>
                <a:round/>
                <a:headEnd/>
                <a:tailEnd/>
              </a:ln>
            </p:spPr>
            <p:txBody>
              <a:bodyPr/>
              <a:lstStyle/>
              <a:p>
                <a:endParaRPr lang="it-IT"/>
              </a:p>
            </p:txBody>
          </p:sp>
          <p:grpSp>
            <p:nvGrpSpPr>
              <p:cNvPr id="17" name="Group 1298"/>
              <p:cNvGrpSpPr>
                <a:grpSpLocks/>
              </p:cNvGrpSpPr>
              <p:nvPr/>
            </p:nvGrpSpPr>
            <p:grpSpPr bwMode="auto">
              <a:xfrm>
                <a:off x="59" y="1279"/>
                <a:ext cx="1653" cy="561"/>
                <a:chOff x="59" y="1279"/>
                <a:chExt cx="1653" cy="561"/>
              </a:xfrm>
            </p:grpSpPr>
            <p:sp>
              <p:nvSpPr>
                <p:cNvPr id="16860" name="Line 1299"/>
                <p:cNvSpPr>
                  <a:spLocks noChangeShapeType="1"/>
                </p:cNvSpPr>
                <p:nvPr/>
              </p:nvSpPr>
              <p:spPr bwMode="auto">
                <a:xfrm>
                  <a:off x="582" y="1392"/>
                  <a:ext cx="1" cy="1"/>
                </a:xfrm>
                <a:prstGeom prst="line">
                  <a:avLst/>
                </a:prstGeom>
                <a:noFill/>
                <a:ln w="0">
                  <a:noFill/>
                  <a:round/>
                  <a:headEnd/>
                  <a:tailEnd/>
                </a:ln>
              </p:spPr>
              <p:txBody>
                <a:bodyPr/>
                <a:lstStyle/>
                <a:p>
                  <a:endParaRPr lang="it-IT"/>
                </a:p>
              </p:txBody>
            </p:sp>
            <p:sp>
              <p:nvSpPr>
                <p:cNvPr id="16861" name="Line 1300"/>
                <p:cNvSpPr>
                  <a:spLocks noChangeShapeType="1"/>
                </p:cNvSpPr>
                <p:nvPr/>
              </p:nvSpPr>
              <p:spPr bwMode="auto">
                <a:xfrm>
                  <a:off x="546" y="1422"/>
                  <a:ext cx="1" cy="1"/>
                </a:xfrm>
                <a:prstGeom prst="line">
                  <a:avLst/>
                </a:prstGeom>
                <a:noFill/>
                <a:ln w="0">
                  <a:noFill/>
                  <a:round/>
                  <a:headEnd/>
                  <a:tailEnd/>
                </a:ln>
              </p:spPr>
              <p:txBody>
                <a:bodyPr/>
                <a:lstStyle/>
                <a:p>
                  <a:endParaRPr lang="it-IT"/>
                </a:p>
              </p:txBody>
            </p:sp>
            <p:sp>
              <p:nvSpPr>
                <p:cNvPr id="16862" name="Line 1301"/>
                <p:cNvSpPr>
                  <a:spLocks noChangeShapeType="1"/>
                </p:cNvSpPr>
                <p:nvPr/>
              </p:nvSpPr>
              <p:spPr bwMode="auto">
                <a:xfrm>
                  <a:off x="417" y="1451"/>
                  <a:ext cx="1" cy="1"/>
                </a:xfrm>
                <a:prstGeom prst="line">
                  <a:avLst/>
                </a:prstGeom>
                <a:noFill/>
                <a:ln w="0">
                  <a:noFill/>
                  <a:round/>
                  <a:headEnd/>
                  <a:tailEnd/>
                </a:ln>
              </p:spPr>
              <p:txBody>
                <a:bodyPr/>
                <a:lstStyle/>
                <a:p>
                  <a:endParaRPr lang="it-IT"/>
                </a:p>
              </p:txBody>
            </p:sp>
            <p:sp>
              <p:nvSpPr>
                <p:cNvPr id="16863" name="Line 1302"/>
                <p:cNvSpPr>
                  <a:spLocks noChangeAspect="1" noChangeShapeType="1"/>
                </p:cNvSpPr>
                <p:nvPr/>
              </p:nvSpPr>
              <p:spPr bwMode="auto">
                <a:xfrm flipH="1" flipV="1">
                  <a:off x="149" y="1478"/>
                  <a:ext cx="6" cy="2"/>
                </a:xfrm>
                <a:prstGeom prst="line">
                  <a:avLst/>
                </a:prstGeom>
                <a:noFill/>
                <a:ln w="0">
                  <a:noFill/>
                  <a:round/>
                  <a:headEnd/>
                  <a:tailEnd/>
                </a:ln>
              </p:spPr>
              <p:txBody>
                <a:bodyPr/>
                <a:lstStyle/>
                <a:p>
                  <a:endParaRPr lang="it-IT"/>
                </a:p>
              </p:txBody>
            </p:sp>
            <p:sp>
              <p:nvSpPr>
                <p:cNvPr id="16864" name="Line 1303"/>
                <p:cNvSpPr>
                  <a:spLocks noChangeAspect="1" noChangeShapeType="1"/>
                </p:cNvSpPr>
                <p:nvPr/>
              </p:nvSpPr>
              <p:spPr bwMode="auto">
                <a:xfrm>
                  <a:off x="573" y="1435"/>
                  <a:ext cx="1" cy="11"/>
                </a:xfrm>
                <a:prstGeom prst="line">
                  <a:avLst/>
                </a:prstGeom>
                <a:noFill/>
                <a:ln w="0">
                  <a:noFill/>
                  <a:round/>
                  <a:headEnd/>
                  <a:tailEnd/>
                </a:ln>
              </p:spPr>
              <p:txBody>
                <a:bodyPr/>
                <a:lstStyle/>
                <a:p>
                  <a:endParaRPr lang="it-IT"/>
                </a:p>
              </p:txBody>
            </p:sp>
            <p:sp>
              <p:nvSpPr>
                <p:cNvPr id="16865" name="Line 1304"/>
                <p:cNvSpPr>
                  <a:spLocks noChangeShapeType="1"/>
                </p:cNvSpPr>
                <p:nvPr/>
              </p:nvSpPr>
              <p:spPr bwMode="auto">
                <a:xfrm>
                  <a:off x="546" y="1524"/>
                  <a:ext cx="1" cy="8"/>
                </a:xfrm>
                <a:prstGeom prst="line">
                  <a:avLst/>
                </a:prstGeom>
                <a:noFill/>
                <a:ln w="3175">
                  <a:solidFill>
                    <a:srgbClr val="6600FF"/>
                  </a:solidFill>
                  <a:round/>
                  <a:headEnd/>
                  <a:tailEnd/>
                </a:ln>
              </p:spPr>
              <p:txBody>
                <a:bodyPr/>
                <a:lstStyle/>
                <a:p>
                  <a:endParaRPr lang="it-IT"/>
                </a:p>
              </p:txBody>
            </p:sp>
            <p:sp>
              <p:nvSpPr>
                <p:cNvPr id="16866" name="Freeform 1305"/>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13"/>
                      </a:moveTo>
                      <a:lnTo>
                        <a:pt x="8" y="9"/>
                      </a:lnTo>
                      <a:lnTo>
                        <a:pt x="10" y="5"/>
                      </a:lnTo>
                      <a:lnTo>
                        <a:pt x="4" y="1"/>
                      </a:lnTo>
                      <a:lnTo>
                        <a:pt x="0" y="0"/>
                      </a:lnTo>
                      <a:lnTo>
                        <a:pt x="0" y="1"/>
                      </a:lnTo>
                      <a:lnTo>
                        <a:pt x="0" y="5"/>
                      </a:lnTo>
                      <a:lnTo>
                        <a:pt x="2" y="9"/>
                      </a:lnTo>
                      <a:lnTo>
                        <a:pt x="4" y="13"/>
                      </a:lnTo>
                      <a:close/>
                    </a:path>
                  </a:pathLst>
                </a:custGeom>
                <a:solidFill>
                  <a:srgbClr val="FFCC66"/>
                </a:solidFill>
                <a:ln w="3175">
                  <a:solidFill>
                    <a:srgbClr val="6600FF"/>
                  </a:solidFill>
                  <a:round/>
                  <a:headEnd/>
                  <a:tailEnd/>
                </a:ln>
              </p:spPr>
              <p:txBody>
                <a:bodyPr/>
                <a:lstStyle/>
                <a:p>
                  <a:endParaRPr lang="it-IT"/>
                </a:p>
              </p:txBody>
            </p:sp>
            <p:sp>
              <p:nvSpPr>
                <p:cNvPr id="16867" name="Freeform 1306"/>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4 w 10"/>
                    <a:gd name="T19" fmla="*/ 78 h 13"/>
                    <a:gd name="T20" fmla="*/ 4 w 10"/>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3"/>
                    <a:gd name="T35" fmla="*/ 10 w 1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3">
                      <a:moveTo>
                        <a:pt x="4" y="13"/>
                      </a:moveTo>
                      <a:lnTo>
                        <a:pt x="8" y="9"/>
                      </a:lnTo>
                      <a:lnTo>
                        <a:pt x="10" y="5"/>
                      </a:lnTo>
                      <a:lnTo>
                        <a:pt x="4" y="1"/>
                      </a:lnTo>
                      <a:lnTo>
                        <a:pt x="0" y="0"/>
                      </a:lnTo>
                      <a:lnTo>
                        <a:pt x="0" y="1"/>
                      </a:lnTo>
                      <a:lnTo>
                        <a:pt x="0" y="5"/>
                      </a:lnTo>
                      <a:lnTo>
                        <a:pt x="2" y="9"/>
                      </a:lnTo>
                      <a:lnTo>
                        <a:pt x="4" y="13"/>
                      </a:lnTo>
                    </a:path>
                  </a:pathLst>
                </a:custGeom>
                <a:solidFill>
                  <a:srgbClr val="FFCC66"/>
                </a:solidFill>
                <a:ln w="3175">
                  <a:solidFill>
                    <a:srgbClr val="6600FF"/>
                  </a:solidFill>
                  <a:round/>
                  <a:headEnd/>
                  <a:tailEnd/>
                </a:ln>
              </p:spPr>
              <p:txBody>
                <a:bodyPr/>
                <a:lstStyle/>
                <a:p>
                  <a:endParaRPr lang="it-IT"/>
                </a:p>
              </p:txBody>
            </p:sp>
            <p:sp>
              <p:nvSpPr>
                <p:cNvPr id="16868" name="Freeform 1307"/>
                <p:cNvSpPr>
                  <a:spLocks noChangeAspect="1"/>
                </p:cNvSpPr>
                <p:nvPr/>
              </p:nvSpPr>
              <p:spPr bwMode="auto">
                <a:xfrm>
                  <a:off x="555" y="1525"/>
                  <a:ext cx="20" cy="16"/>
                </a:xfrm>
                <a:custGeom>
                  <a:avLst/>
                  <a:gdLst>
                    <a:gd name="T0" fmla="*/ 55 w 19"/>
                    <a:gd name="T1" fmla="*/ 0 h 15"/>
                    <a:gd name="T2" fmla="*/ 6 w 19"/>
                    <a:gd name="T3" fmla="*/ 5 h 15"/>
                    <a:gd name="T4" fmla="*/ 0 w 19"/>
                    <a:gd name="T5" fmla="*/ 70 h 15"/>
                    <a:gd name="T6" fmla="*/ 6 w 19"/>
                    <a:gd name="T7" fmla="*/ 70 h 15"/>
                    <a:gd name="T8" fmla="*/ 49 w 19"/>
                    <a:gd name="T9" fmla="*/ 48 h 15"/>
                    <a:gd name="T10" fmla="*/ 64 w 19"/>
                    <a:gd name="T11" fmla="*/ 5 h 15"/>
                    <a:gd name="T12" fmla="*/ 55 w 19"/>
                    <a:gd name="T13" fmla="*/ 0 h 15"/>
                    <a:gd name="T14" fmla="*/ 0 60000 65536"/>
                    <a:gd name="T15" fmla="*/ 0 60000 65536"/>
                    <a:gd name="T16" fmla="*/ 0 60000 65536"/>
                    <a:gd name="T17" fmla="*/ 0 60000 65536"/>
                    <a:gd name="T18" fmla="*/ 0 60000 65536"/>
                    <a:gd name="T19" fmla="*/ 0 60000 65536"/>
                    <a:gd name="T20" fmla="*/ 0 60000 65536"/>
                    <a:gd name="T21" fmla="*/ 0 w 19"/>
                    <a:gd name="T22" fmla="*/ 0 h 15"/>
                    <a:gd name="T23" fmla="*/ 19 w 1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
                      <a:moveTo>
                        <a:pt x="16" y="0"/>
                      </a:moveTo>
                      <a:lnTo>
                        <a:pt x="6" y="5"/>
                      </a:lnTo>
                      <a:lnTo>
                        <a:pt x="0" y="15"/>
                      </a:lnTo>
                      <a:lnTo>
                        <a:pt x="6" y="15"/>
                      </a:lnTo>
                      <a:lnTo>
                        <a:pt x="14" y="9"/>
                      </a:lnTo>
                      <a:lnTo>
                        <a:pt x="19" y="5"/>
                      </a:lnTo>
                      <a:lnTo>
                        <a:pt x="16" y="0"/>
                      </a:lnTo>
                      <a:close/>
                    </a:path>
                  </a:pathLst>
                </a:custGeom>
                <a:solidFill>
                  <a:srgbClr val="FFCC66"/>
                </a:solidFill>
                <a:ln w="3175">
                  <a:solidFill>
                    <a:srgbClr val="6600FF"/>
                  </a:solidFill>
                  <a:round/>
                  <a:headEnd/>
                  <a:tailEnd/>
                </a:ln>
              </p:spPr>
              <p:txBody>
                <a:bodyPr/>
                <a:lstStyle/>
                <a:p>
                  <a:endParaRPr lang="it-IT"/>
                </a:p>
              </p:txBody>
            </p:sp>
            <p:sp>
              <p:nvSpPr>
                <p:cNvPr id="16869" name="Freeform 1308"/>
                <p:cNvSpPr>
                  <a:spLocks noChangeAspect="1"/>
                </p:cNvSpPr>
                <p:nvPr/>
              </p:nvSpPr>
              <p:spPr bwMode="auto">
                <a:xfrm>
                  <a:off x="555" y="1525"/>
                  <a:ext cx="20" cy="16"/>
                </a:xfrm>
                <a:custGeom>
                  <a:avLst/>
                  <a:gdLst>
                    <a:gd name="T0" fmla="*/ 55 w 19"/>
                    <a:gd name="T1" fmla="*/ 0 h 15"/>
                    <a:gd name="T2" fmla="*/ 6 w 19"/>
                    <a:gd name="T3" fmla="*/ 5 h 15"/>
                    <a:gd name="T4" fmla="*/ 0 w 19"/>
                    <a:gd name="T5" fmla="*/ 70 h 15"/>
                    <a:gd name="T6" fmla="*/ 0 w 19"/>
                    <a:gd name="T7" fmla="*/ 70 h 15"/>
                    <a:gd name="T8" fmla="*/ 6 w 19"/>
                    <a:gd name="T9" fmla="*/ 70 h 15"/>
                    <a:gd name="T10" fmla="*/ 6 w 19"/>
                    <a:gd name="T11" fmla="*/ 70 h 15"/>
                    <a:gd name="T12" fmla="*/ 49 w 19"/>
                    <a:gd name="T13" fmla="*/ 48 h 15"/>
                    <a:gd name="T14" fmla="*/ 64 w 19"/>
                    <a:gd name="T15" fmla="*/ 5 h 15"/>
                    <a:gd name="T16" fmla="*/ 64 w 19"/>
                    <a:gd name="T17" fmla="*/ 5 h 15"/>
                    <a:gd name="T18" fmla="*/ 55 w 19"/>
                    <a:gd name="T19" fmla="*/ 0 h 15"/>
                    <a:gd name="T20" fmla="*/ 55 w 19"/>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5"/>
                    <a:gd name="T35" fmla="*/ 19 w 19"/>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5">
                      <a:moveTo>
                        <a:pt x="16" y="0"/>
                      </a:moveTo>
                      <a:lnTo>
                        <a:pt x="6" y="5"/>
                      </a:lnTo>
                      <a:lnTo>
                        <a:pt x="0" y="15"/>
                      </a:lnTo>
                      <a:lnTo>
                        <a:pt x="6" y="15"/>
                      </a:lnTo>
                      <a:lnTo>
                        <a:pt x="14" y="9"/>
                      </a:lnTo>
                      <a:lnTo>
                        <a:pt x="19" y="5"/>
                      </a:lnTo>
                      <a:lnTo>
                        <a:pt x="16" y="0"/>
                      </a:lnTo>
                    </a:path>
                  </a:pathLst>
                </a:custGeom>
                <a:solidFill>
                  <a:srgbClr val="FFCC66"/>
                </a:solidFill>
                <a:ln w="3175">
                  <a:solidFill>
                    <a:srgbClr val="6600FF"/>
                  </a:solidFill>
                  <a:round/>
                  <a:headEnd/>
                  <a:tailEnd/>
                </a:ln>
              </p:spPr>
              <p:txBody>
                <a:bodyPr/>
                <a:lstStyle/>
                <a:p>
                  <a:endParaRPr lang="it-IT"/>
                </a:p>
              </p:txBody>
            </p:sp>
            <p:sp>
              <p:nvSpPr>
                <p:cNvPr id="16870" name="Line 1309"/>
                <p:cNvSpPr>
                  <a:spLocks noChangeAspect="1" noChangeShapeType="1"/>
                </p:cNvSpPr>
                <p:nvPr/>
              </p:nvSpPr>
              <p:spPr bwMode="auto">
                <a:xfrm>
                  <a:off x="579" y="1525"/>
                  <a:ext cx="5" cy="8"/>
                </a:xfrm>
                <a:prstGeom prst="line">
                  <a:avLst/>
                </a:prstGeom>
                <a:noFill/>
                <a:ln w="3175">
                  <a:solidFill>
                    <a:srgbClr val="6600FF"/>
                  </a:solidFill>
                  <a:round/>
                  <a:headEnd/>
                  <a:tailEnd/>
                </a:ln>
              </p:spPr>
              <p:txBody>
                <a:bodyPr/>
                <a:lstStyle/>
                <a:p>
                  <a:endParaRPr lang="it-IT"/>
                </a:p>
              </p:txBody>
            </p:sp>
            <p:sp>
              <p:nvSpPr>
                <p:cNvPr id="16871" name="Freeform 1310"/>
                <p:cNvSpPr>
                  <a:spLocks noChangeAspect="1"/>
                </p:cNvSpPr>
                <p:nvPr/>
              </p:nvSpPr>
              <p:spPr bwMode="auto">
                <a:xfrm>
                  <a:off x="584" y="1525"/>
                  <a:ext cx="1" cy="8"/>
                </a:xfrm>
                <a:custGeom>
                  <a:avLst/>
                  <a:gdLst>
                    <a:gd name="T0" fmla="*/ 0 w 1"/>
                    <a:gd name="T1" fmla="*/ 186 h 7"/>
                    <a:gd name="T2" fmla="*/ 0 w 1"/>
                    <a:gd name="T3" fmla="*/ 3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7"/>
                      </a:moveTo>
                      <a:lnTo>
                        <a:pt x="0" y="3"/>
                      </a:lnTo>
                      <a:lnTo>
                        <a:pt x="0" y="0"/>
                      </a:lnTo>
                    </a:path>
                  </a:pathLst>
                </a:custGeom>
                <a:solidFill>
                  <a:srgbClr val="FFCC66"/>
                </a:solidFill>
                <a:ln w="3175">
                  <a:solidFill>
                    <a:srgbClr val="6600FF"/>
                  </a:solidFill>
                  <a:round/>
                  <a:headEnd/>
                  <a:tailEnd/>
                </a:ln>
              </p:spPr>
              <p:txBody>
                <a:bodyPr/>
                <a:lstStyle/>
                <a:p>
                  <a:endParaRPr lang="it-IT"/>
                </a:p>
              </p:txBody>
            </p:sp>
            <p:sp>
              <p:nvSpPr>
                <p:cNvPr id="16872" name="Freeform 1311"/>
                <p:cNvSpPr>
                  <a:spLocks noChangeAspect="1"/>
                </p:cNvSpPr>
                <p:nvPr/>
              </p:nvSpPr>
              <p:spPr bwMode="auto">
                <a:xfrm>
                  <a:off x="550" y="1546"/>
                  <a:ext cx="11" cy="7"/>
                </a:xfrm>
                <a:custGeom>
                  <a:avLst/>
                  <a:gdLst>
                    <a:gd name="T0" fmla="*/ 0 w 10"/>
                    <a:gd name="T1" fmla="*/ 0 h 7"/>
                    <a:gd name="T2" fmla="*/ 0 w 10"/>
                    <a:gd name="T3" fmla="*/ 5 h 7"/>
                    <a:gd name="T4" fmla="*/ 2 w 10"/>
                    <a:gd name="T5" fmla="*/ 7 h 7"/>
                    <a:gd name="T6" fmla="*/ 69 w 10"/>
                    <a:gd name="T7" fmla="*/ 7 h 7"/>
                    <a:gd name="T8" fmla="*/ 101 w 10"/>
                    <a:gd name="T9" fmla="*/ 7 h 7"/>
                    <a:gd name="T10" fmla="*/ 101 w 10"/>
                    <a:gd name="T11" fmla="*/ 0 h 7"/>
                    <a:gd name="T12" fmla="*/ 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0" y="0"/>
                      </a:moveTo>
                      <a:lnTo>
                        <a:pt x="0" y="5"/>
                      </a:lnTo>
                      <a:lnTo>
                        <a:pt x="2" y="7"/>
                      </a:lnTo>
                      <a:lnTo>
                        <a:pt x="6" y="7"/>
                      </a:lnTo>
                      <a:lnTo>
                        <a:pt x="10" y="7"/>
                      </a:lnTo>
                      <a:lnTo>
                        <a:pt x="10" y="0"/>
                      </a:lnTo>
                      <a:lnTo>
                        <a:pt x="0" y="0"/>
                      </a:lnTo>
                      <a:close/>
                    </a:path>
                  </a:pathLst>
                </a:custGeom>
                <a:solidFill>
                  <a:srgbClr val="FFCC66"/>
                </a:solidFill>
                <a:ln w="3175">
                  <a:solidFill>
                    <a:srgbClr val="6600FF"/>
                  </a:solidFill>
                  <a:round/>
                  <a:headEnd/>
                  <a:tailEnd/>
                </a:ln>
              </p:spPr>
              <p:txBody>
                <a:bodyPr/>
                <a:lstStyle/>
                <a:p>
                  <a:endParaRPr lang="it-IT"/>
                </a:p>
              </p:txBody>
            </p:sp>
            <p:sp>
              <p:nvSpPr>
                <p:cNvPr id="16873" name="Freeform 1312"/>
                <p:cNvSpPr>
                  <a:spLocks noChangeAspect="1"/>
                </p:cNvSpPr>
                <p:nvPr/>
              </p:nvSpPr>
              <p:spPr bwMode="auto">
                <a:xfrm>
                  <a:off x="550" y="1546"/>
                  <a:ext cx="11" cy="7"/>
                </a:xfrm>
                <a:custGeom>
                  <a:avLst/>
                  <a:gdLst>
                    <a:gd name="T0" fmla="*/ 0 w 10"/>
                    <a:gd name="T1" fmla="*/ 0 h 7"/>
                    <a:gd name="T2" fmla="*/ 0 w 10"/>
                    <a:gd name="T3" fmla="*/ 5 h 7"/>
                    <a:gd name="T4" fmla="*/ 2 w 10"/>
                    <a:gd name="T5" fmla="*/ 7 h 7"/>
                    <a:gd name="T6" fmla="*/ 69 w 10"/>
                    <a:gd name="T7" fmla="*/ 7 h 7"/>
                    <a:gd name="T8" fmla="*/ 101 w 10"/>
                    <a:gd name="T9" fmla="*/ 7 h 7"/>
                    <a:gd name="T10" fmla="*/ 101 w 10"/>
                    <a:gd name="T11" fmla="*/ 7 h 7"/>
                    <a:gd name="T12" fmla="*/ 101 w 10"/>
                    <a:gd name="T13" fmla="*/ 0 h 7"/>
                    <a:gd name="T14" fmla="*/ 0 w 10"/>
                    <a:gd name="T15" fmla="*/ 0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5"/>
                      </a:lnTo>
                      <a:lnTo>
                        <a:pt x="2" y="7"/>
                      </a:lnTo>
                      <a:lnTo>
                        <a:pt x="6" y="7"/>
                      </a:lnTo>
                      <a:lnTo>
                        <a:pt x="10" y="7"/>
                      </a:lnTo>
                      <a:lnTo>
                        <a:pt x="10" y="0"/>
                      </a:lnTo>
                      <a:lnTo>
                        <a:pt x="0" y="0"/>
                      </a:lnTo>
                    </a:path>
                  </a:pathLst>
                </a:custGeom>
                <a:solidFill>
                  <a:srgbClr val="FFCC66"/>
                </a:solidFill>
                <a:ln w="3175">
                  <a:solidFill>
                    <a:srgbClr val="6600FF"/>
                  </a:solidFill>
                  <a:round/>
                  <a:headEnd/>
                  <a:tailEnd/>
                </a:ln>
              </p:spPr>
              <p:txBody>
                <a:bodyPr/>
                <a:lstStyle/>
                <a:p>
                  <a:endParaRPr lang="it-IT"/>
                </a:p>
              </p:txBody>
            </p:sp>
            <p:sp>
              <p:nvSpPr>
                <p:cNvPr id="16874" name="Freeform 1313"/>
                <p:cNvSpPr>
                  <a:spLocks noChangeAspect="1"/>
                </p:cNvSpPr>
                <p:nvPr/>
              </p:nvSpPr>
              <p:spPr bwMode="auto">
                <a:xfrm>
                  <a:off x="567" y="1559"/>
                  <a:ext cx="14" cy="23"/>
                </a:xfrm>
                <a:custGeom>
                  <a:avLst/>
                  <a:gdLst>
                    <a:gd name="T0" fmla="*/ 0 w 13"/>
                    <a:gd name="T1" fmla="*/ 93 h 21"/>
                    <a:gd name="T2" fmla="*/ 2 w 13"/>
                    <a:gd name="T3" fmla="*/ 165 h 21"/>
                    <a:gd name="T4" fmla="*/ 5 w 13"/>
                    <a:gd name="T5" fmla="*/ 198 h 21"/>
                    <a:gd name="T6" fmla="*/ 78 w 13"/>
                    <a:gd name="T7" fmla="*/ 198 h 21"/>
                    <a:gd name="T8" fmla="*/ 78 w 13"/>
                    <a:gd name="T9" fmla="*/ 0 h 21"/>
                    <a:gd name="T10" fmla="*/ 50 w 13"/>
                    <a:gd name="T11" fmla="*/ 2 h 21"/>
                    <a:gd name="T12" fmla="*/ 4 w 13"/>
                    <a:gd name="T13" fmla="*/ 4 h 21"/>
                    <a:gd name="T14" fmla="*/ 0 w 13"/>
                    <a:gd name="T15" fmla="*/ 65 h 21"/>
                    <a:gd name="T16" fmla="*/ 0 w 13"/>
                    <a:gd name="T17" fmla="*/ 93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1"/>
                    <a:gd name="T29" fmla="*/ 13 w 13"/>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1">
                      <a:moveTo>
                        <a:pt x="0" y="10"/>
                      </a:moveTo>
                      <a:lnTo>
                        <a:pt x="2" y="17"/>
                      </a:lnTo>
                      <a:lnTo>
                        <a:pt x="5" y="21"/>
                      </a:lnTo>
                      <a:lnTo>
                        <a:pt x="13" y="21"/>
                      </a:lnTo>
                      <a:lnTo>
                        <a:pt x="13" y="0"/>
                      </a:lnTo>
                      <a:lnTo>
                        <a:pt x="7" y="2"/>
                      </a:lnTo>
                      <a:lnTo>
                        <a:pt x="4" y="4"/>
                      </a:lnTo>
                      <a:lnTo>
                        <a:pt x="0" y="6"/>
                      </a:lnTo>
                      <a:lnTo>
                        <a:pt x="0" y="10"/>
                      </a:lnTo>
                      <a:close/>
                    </a:path>
                  </a:pathLst>
                </a:custGeom>
                <a:solidFill>
                  <a:srgbClr val="FFCC66"/>
                </a:solidFill>
                <a:ln w="3175">
                  <a:solidFill>
                    <a:srgbClr val="6600FF"/>
                  </a:solidFill>
                  <a:round/>
                  <a:headEnd/>
                  <a:tailEnd/>
                </a:ln>
              </p:spPr>
              <p:txBody>
                <a:bodyPr/>
                <a:lstStyle/>
                <a:p>
                  <a:endParaRPr lang="it-IT"/>
                </a:p>
              </p:txBody>
            </p:sp>
            <p:sp>
              <p:nvSpPr>
                <p:cNvPr id="16875" name="Freeform 1314"/>
                <p:cNvSpPr>
                  <a:spLocks noChangeAspect="1"/>
                </p:cNvSpPr>
                <p:nvPr/>
              </p:nvSpPr>
              <p:spPr bwMode="auto">
                <a:xfrm>
                  <a:off x="567" y="1559"/>
                  <a:ext cx="14" cy="23"/>
                </a:xfrm>
                <a:custGeom>
                  <a:avLst/>
                  <a:gdLst>
                    <a:gd name="T0" fmla="*/ 0 w 13"/>
                    <a:gd name="T1" fmla="*/ 93 h 21"/>
                    <a:gd name="T2" fmla="*/ 2 w 13"/>
                    <a:gd name="T3" fmla="*/ 165 h 21"/>
                    <a:gd name="T4" fmla="*/ 5 w 13"/>
                    <a:gd name="T5" fmla="*/ 198 h 21"/>
                    <a:gd name="T6" fmla="*/ 5 w 13"/>
                    <a:gd name="T7" fmla="*/ 198 h 21"/>
                    <a:gd name="T8" fmla="*/ 78 w 13"/>
                    <a:gd name="T9" fmla="*/ 198 h 21"/>
                    <a:gd name="T10" fmla="*/ 78 w 13"/>
                    <a:gd name="T11" fmla="*/ 0 h 21"/>
                    <a:gd name="T12" fmla="*/ 78 w 13"/>
                    <a:gd name="T13" fmla="*/ 0 h 21"/>
                    <a:gd name="T14" fmla="*/ 50 w 13"/>
                    <a:gd name="T15" fmla="*/ 2 h 21"/>
                    <a:gd name="T16" fmla="*/ 4 w 13"/>
                    <a:gd name="T17" fmla="*/ 4 h 21"/>
                    <a:gd name="T18" fmla="*/ 0 w 13"/>
                    <a:gd name="T19" fmla="*/ 65 h 21"/>
                    <a:gd name="T20" fmla="*/ 0 w 13"/>
                    <a:gd name="T21" fmla="*/ 93 h 21"/>
                    <a:gd name="T22" fmla="*/ 0 w 13"/>
                    <a:gd name="T23" fmla="*/ 93 h 21"/>
                    <a:gd name="T24" fmla="*/ 0 w 13"/>
                    <a:gd name="T25" fmla="*/ 9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1"/>
                    <a:gd name="T41" fmla="*/ 13 w 1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1">
                      <a:moveTo>
                        <a:pt x="0" y="10"/>
                      </a:moveTo>
                      <a:lnTo>
                        <a:pt x="2" y="17"/>
                      </a:lnTo>
                      <a:lnTo>
                        <a:pt x="5" y="21"/>
                      </a:lnTo>
                      <a:lnTo>
                        <a:pt x="13" y="21"/>
                      </a:lnTo>
                      <a:lnTo>
                        <a:pt x="13" y="0"/>
                      </a:lnTo>
                      <a:lnTo>
                        <a:pt x="7" y="2"/>
                      </a:lnTo>
                      <a:lnTo>
                        <a:pt x="4" y="4"/>
                      </a:lnTo>
                      <a:lnTo>
                        <a:pt x="0" y="6"/>
                      </a:lnTo>
                      <a:lnTo>
                        <a:pt x="0" y="10"/>
                      </a:lnTo>
                      <a:close/>
                    </a:path>
                  </a:pathLst>
                </a:custGeom>
                <a:solidFill>
                  <a:srgbClr val="FFCC66"/>
                </a:solidFill>
                <a:ln w="3175">
                  <a:solidFill>
                    <a:srgbClr val="6600FF"/>
                  </a:solidFill>
                  <a:round/>
                  <a:headEnd/>
                  <a:tailEnd/>
                </a:ln>
              </p:spPr>
              <p:txBody>
                <a:bodyPr/>
                <a:lstStyle/>
                <a:p>
                  <a:endParaRPr lang="it-IT"/>
                </a:p>
              </p:txBody>
            </p:sp>
            <p:sp>
              <p:nvSpPr>
                <p:cNvPr id="16876" name="Freeform 1315"/>
                <p:cNvSpPr>
                  <a:spLocks noChangeAspect="1"/>
                </p:cNvSpPr>
                <p:nvPr/>
              </p:nvSpPr>
              <p:spPr bwMode="auto">
                <a:xfrm>
                  <a:off x="573" y="1537"/>
                  <a:ext cx="4" cy="11"/>
                </a:xfrm>
                <a:custGeom>
                  <a:avLst/>
                  <a:gdLst>
                    <a:gd name="T0" fmla="*/ 0 w 4"/>
                    <a:gd name="T1" fmla="*/ 0 h 10"/>
                    <a:gd name="T2" fmla="*/ 0 w 4"/>
                    <a:gd name="T3" fmla="*/ 101 h 10"/>
                    <a:gd name="T4" fmla="*/ 2 w 4"/>
                    <a:gd name="T5" fmla="*/ 101 h 10"/>
                    <a:gd name="T6" fmla="*/ 4 w 4"/>
                    <a:gd name="T7" fmla="*/ 101 h 10"/>
                    <a:gd name="T8" fmla="*/ 4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10"/>
                      </a:lnTo>
                      <a:lnTo>
                        <a:pt x="2" y="10"/>
                      </a:lnTo>
                      <a:lnTo>
                        <a:pt x="4" y="10"/>
                      </a:lnTo>
                      <a:lnTo>
                        <a:pt x="4" y="0"/>
                      </a:lnTo>
                      <a:lnTo>
                        <a:pt x="0" y="0"/>
                      </a:lnTo>
                      <a:close/>
                    </a:path>
                  </a:pathLst>
                </a:custGeom>
                <a:solidFill>
                  <a:srgbClr val="FFCC66"/>
                </a:solidFill>
                <a:ln w="3175">
                  <a:solidFill>
                    <a:srgbClr val="6600FF"/>
                  </a:solidFill>
                  <a:round/>
                  <a:headEnd/>
                  <a:tailEnd/>
                </a:ln>
              </p:spPr>
              <p:txBody>
                <a:bodyPr/>
                <a:lstStyle/>
                <a:p>
                  <a:endParaRPr lang="it-IT"/>
                </a:p>
              </p:txBody>
            </p:sp>
            <p:sp>
              <p:nvSpPr>
                <p:cNvPr id="16877" name="Freeform 1316"/>
                <p:cNvSpPr>
                  <a:spLocks noChangeAspect="1"/>
                </p:cNvSpPr>
                <p:nvPr/>
              </p:nvSpPr>
              <p:spPr bwMode="auto">
                <a:xfrm>
                  <a:off x="573" y="1537"/>
                  <a:ext cx="4" cy="11"/>
                </a:xfrm>
                <a:custGeom>
                  <a:avLst/>
                  <a:gdLst>
                    <a:gd name="T0" fmla="*/ 0 w 4"/>
                    <a:gd name="T1" fmla="*/ 0 h 10"/>
                    <a:gd name="T2" fmla="*/ 0 w 4"/>
                    <a:gd name="T3" fmla="*/ 101 h 10"/>
                    <a:gd name="T4" fmla="*/ 0 w 4"/>
                    <a:gd name="T5" fmla="*/ 101 h 10"/>
                    <a:gd name="T6" fmla="*/ 2 w 4"/>
                    <a:gd name="T7" fmla="*/ 101 h 10"/>
                    <a:gd name="T8" fmla="*/ 4 w 4"/>
                    <a:gd name="T9" fmla="*/ 101 h 10"/>
                    <a:gd name="T10" fmla="*/ 4 w 4"/>
                    <a:gd name="T11" fmla="*/ 101 h 10"/>
                    <a:gd name="T12" fmla="*/ 4 w 4"/>
                    <a:gd name="T13" fmla="*/ 0 h 10"/>
                    <a:gd name="T14" fmla="*/ 0 w 4"/>
                    <a:gd name="T15" fmla="*/ 0 h 10"/>
                    <a:gd name="T16" fmla="*/ 0 w 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0"/>
                    <a:gd name="T29" fmla="*/ 4 w 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0">
                      <a:moveTo>
                        <a:pt x="0" y="0"/>
                      </a:moveTo>
                      <a:lnTo>
                        <a:pt x="0" y="10"/>
                      </a:lnTo>
                      <a:lnTo>
                        <a:pt x="2" y="10"/>
                      </a:lnTo>
                      <a:lnTo>
                        <a:pt x="4" y="10"/>
                      </a:lnTo>
                      <a:lnTo>
                        <a:pt x="4" y="0"/>
                      </a:lnTo>
                      <a:lnTo>
                        <a:pt x="0" y="0"/>
                      </a:lnTo>
                    </a:path>
                  </a:pathLst>
                </a:custGeom>
                <a:solidFill>
                  <a:srgbClr val="FFCC66"/>
                </a:solidFill>
                <a:ln w="3175">
                  <a:solidFill>
                    <a:srgbClr val="6600FF"/>
                  </a:solidFill>
                  <a:round/>
                  <a:headEnd/>
                  <a:tailEnd/>
                </a:ln>
              </p:spPr>
              <p:txBody>
                <a:bodyPr/>
                <a:lstStyle/>
                <a:p>
                  <a:endParaRPr lang="it-IT"/>
                </a:p>
              </p:txBody>
            </p:sp>
            <p:sp>
              <p:nvSpPr>
                <p:cNvPr id="16878" name="Freeform 1317"/>
                <p:cNvSpPr>
                  <a:spLocks noChangeAspect="1"/>
                </p:cNvSpPr>
                <p:nvPr/>
              </p:nvSpPr>
              <p:spPr bwMode="auto">
                <a:xfrm>
                  <a:off x="127" y="1584"/>
                  <a:ext cx="15" cy="11"/>
                </a:xfrm>
                <a:custGeom>
                  <a:avLst/>
                  <a:gdLst>
                    <a:gd name="T0" fmla="*/ 0 w 14"/>
                    <a:gd name="T1" fmla="*/ 0 h 10"/>
                    <a:gd name="T2" fmla="*/ 0 w 14"/>
                    <a:gd name="T3" fmla="*/ 101 h 10"/>
                    <a:gd name="T4" fmla="*/ 58 w 14"/>
                    <a:gd name="T5" fmla="*/ 101 h 10"/>
                    <a:gd name="T6" fmla="*/ 66 w 14"/>
                    <a:gd name="T7" fmla="*/ 69 h 10"/>
                    <a:gd name="T8" fmla="*/ 76 w 14"/>
                    <a:gd name="T9" fmla="*/ 2 h 10"/>
                    <a:gd name="T10" fmla="*/ 50 w 14"/>
                    <a:gd name="T11" fmla="*/ 2 h 10"/>
                    <a:gd name="T12" fmla="*/ 0 w 14"/>
                    <a:gd name="T13" fmla="*/ 0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0"/>
                      </a:moveTo>
                      <a:lnTo>
                        <a:pt x="0" y="10"/>
                      </a:lnTo>
                      <a:lnTo>
                        <a:pt x="10" y="10"/>
                      </a:lnTo>
                      <a:lnTo>
                        <a:pt x="12" y="6"/>
                      </a:lnTo>
                      <a:lnTo>
                        <a:pt x="14" y="2"/>
                      </a:lnTo>
                      <a:lnTo>
                        <a:pt x="8" y="2"/>
                      </a:lnTo>
                      <a:lnTo>
                        <a:pt x="0" y="0"/>
                      </a:lnTo>
                      <a:close/>
                    </a:path>
                  </a:pathLst>
                </a:custGeom>
                <a:solidFill>
                  <a:srgbClr val="FFCC66"/>
                </a:solidFill>
                <a:ln w="3175">
                  <a:solidFill>
                    <a:srgbClr val="6600FF"/>
                  </a:solidFill>
                  <a:round/>
                  <a:headEnd/>
                  <a:tailEnd/>
                </a:ln>
              </p:spPr>
              <p:txBody>
                <a:bodyPr/>
                <a:lstStyle/>
                <a:p>
                  <a:endParaRPr lang="it-IT"/>
                </a:p>
              </p:txBody>
            </p:sp>
            <p:sp>
              <p:nvSpPr>
                <p:cNvPr id="16879" name="Freeform 1318"/>
                <p:cNvSpPr>
                  <a:spLocks noChangeAspect="1"/>
                </p:cNvSpPr>
                <p:nvPr/>
              </p:nvSpPr>
              <p:spPr bwMode="auto">
                <a:xfrm>
                  <a:off x="127" y="1584"/>
                  <a:ext cx="15" cy="11"/>
                </a:xfrm>
                <a:custGeom>
                  <a:avLst/>
                  <a:gdLst>
                    <a:gd name="T0" fmla="*/ 0 w 14"/>
                    <a:gd name="T1" fmla="*/ 0 h 10"/>
                    <a:gd name="T2" fmla="*/ 0 w 14"/>
                    <a:gd name="T3" fmla="*/ 101 h 10"/>
                    <a:gd name="T4" fmla="*/ 58 w 14"/>
                    <a:gd name="T5" fmla="*/ 101 h 10"/>
                    <a:gd name="T6" fmla="*/ 58 w 14"/>
                    <a:gd name="T7" fmla="*/ 101 h 10"/>
                    <a:gd name="T8" fmla="*/ 66 w 14"/>
                    <a:gd name="T9" fmla="*/ 69 h 10"/>
                    <a:gd name="T10" fmla="*/ 76 w 14"/>
                    <a:gd name="T11" fmla="*/ 2 h 10"/>
                    <a:gd name="T12" fmla="*/ 50 w 14"/>
                    <a:gd name="T13" fmla="*/ 2 h 10"/>
                    <a:gd name="T14" fmla="*/ 0 w 14"/>
                    <a:gd name="T15" fmla="*/ 0 h 10"/>
                    <a:gd name="T16" fmla="*/ 0 w 14"/>
                    <a:gd name="T17" fmla="*/ 0 h 10"/>
                    <a:gd name="T18" fmla="*/ 0 w 1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
                    <a:gd name="T32" fmla="*/ 14 w 1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
                      <a:moveTo>
                        <a:pt x="0" y="0"/>
                      </a:moveTo>
                      <a:lnTo>
                        <a:pt x="0" y="10"/>
                      </a:lnTo>
                      <a:lnTo>
                        <a:pt x="10" y="10"/>
                      </a:lnTo>
                      <a:lnTo>
                        <a:pt x="12" y="6"/>
                      </a:lnTo>
                      <a:lnTo>
                        <a:pt x="14" y="2"/>
                      </a:lnTo>
                      <a:lnTo>
                        <a:pt x="8" y="2"/>
                      </a:lnTo>
                      <a:lnTo>
                        <a:pt x="0" y="0"/>
                      </a:lnTo>
                    </a:path>
                  </a:pathLst>
                </a:custGeom>
                <a:solidFill>
                  <a:srgbClr val="FFCC66"/>
                </a:solidFill>
                <a:ln w="3175">
                  <a:solidFill>
                    <a:srgbClr val="6600FF"/>
                  </a:solidFill>
                  <a:round/>
                  <a:headEnd/>
                  <a:tailEnd/>
                </a:ln>
              </p:spPr>
              <p:txBody>
                <a:bodyPr/>
                <a:lstStyle/>
                <a:p>
                  <a:endParaRPr lang="it-IT"/>
                </a:p>
              </p:txBody>
            </p:sp>
            <p:sp>
              <p:nvSpPr>
                <p:cNvPr id="16880" name="Freeform 1319"/>
                <p:cNvSpPr>
                  <a:spLocks noChangeAspect="1"/>
                </p:cNvSpPr>
                <p:nvPr/>
              </p:nvSpPr>
              <p:spPr bwMode="auto">
                <a:xfrm>
                  <a:off x="95" y="1574"/>
                  <a:ext cx="47" cy="21"/>
                </a:xfrm>
                <a:custGeom>
                  <a:avLst/>
                  <a:gdLst>
                    <a:gd name="T0" fmla="*/ 65 w 44"/>
                    <a:gd name="T1" fmla="*/ 208 h 19"/>
                    <a:gd name="T2" fmla="*/ 143 w 44"/>
                    <a:gd name="T3" fmla="*/ 103 h 19"/>
                    <a:gd name="T4" fmla="*/ 228 w 44"/>
                    <a:gd name="T5" fmla="*/ 0 h 19"/>
                    <a:gd name="T6" fmla="*/ 208 w 44"/>
                    <a:gd name="T7" fmla="*/ 0 h 19"/>
                    <a:gd name="T8" fmla="*/ 174 w 44"/>
                    <a:gd name="T9" fmla="*/ 0 h 19"/>
                    <a:gd name="T10" fmla="*/ 125 w 44"/>
                    <a:gd name="T11" fmla="*/ 1 h 19"/>
                    <a:gd name="T12" fmla="*/ 74 w 44"/>
                    <a:gd name="T13" fmla="*/ 3 h 19"/>
                    <a:gd name="T14" fmla="*/ 50 w 44"/>
                    <a:gd name="T15" fmla="*/ 84 h 19"/>
                    <a:gd name="T16" fmla="*/ 3 w 44"/>
                    <a:gd name="T17" fmla="*/ 103 h 19"/>
                    <a:gd name="T18" fmla="*/ 1 w 44"/>
                    <a:gd name="T19" fmla="*/ 154 h 19"/>
                    <a:gd name="T20" fmla="*/ 0 w 44"/>
                    <a:gd name="T21" fmla="*/ 230 h 19"/>
                    <a:gd name="T22" fmla="*/ 7 w 44"/>
                    <a:gd name="T23" fmla="*/ 208 h 19"/>
                    <a:gd name="T24" fmla="*/ 65 w 44"/>
                    <a:gd name="T25" fmla="*/ 20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9"/>
                    <a:gd name="T41" fmla="*/ 44 w 44"/>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9">
                      <a:moveTo>
                        <a:pt x="13" y="17"/>
                      </a:moveTo>
                      <a:lnTo>
                        <a:pt x="28" y="9"/>
                      </a:lnTo>
                      <a:lnTo>
                        <a:pt x="44" y="0"/>
                      </a:lnTo>
                      <a:lnTo>
                        <a:pt x="40" y="0"/>
                      </a:lnTo>
                      <a:lnTo>
                        <a:pt x="34" y="0"/>
                      </a:lnTo>
                      <a:lnTo>
                        <a:pt x="24" y="1"/>
                      </a:lnTo>
                      <a:lnTo>
                        <a:pt x="15" y="3"/>
                      </a:lnTo>
                      <a:lnTo>
                        <a:pt x="9" y="7"/>
                      </a:lnTo>
                      <a:lnTo>
                        <a:pt x="3" y="9"/>
                      </a:lnTo>
                      <a:lnTo>
                        <a:pt x="1" y="13"/>
                      </a:lnTo>
                      <a:lnTo>
                        <a:pt x="0" y="19"/>
                      </a:lnTo>
                      <a:lnTo>
                        <a:pt x="7" y="17"/>
                      </a:lnTo>
                      <a:lnTo>
                        <a:pt x="13" y="17"/>
                      </a:lnTo>
                      <a:close/>
                    </a:path>
                  </a:pathLst>
                </a:custGeom>
                <a:solidFill>
                  <a:srgbClr val="FFCC66"/>
                </a:solidFill>
                <a:ln w="3175">
                  <a:solidFill>
                    <a:srgbClr val="6600FF"/>
                  </a:solidFill>
                  <a:round/>
                  <a:headEnd/>
                  <a:tailEnd/>
                </a:ln>
              </p:spPr>
              <p:txBody>
                <a:bodyPr/>
                <a:lstStyle/>
                <a:p>
                  <a:endParaRPr lang="it-IT"/>
                </a:p>
              </p:txBody>
            </p:sp>
            <p:sp>
              <p:nvSpPr>
                <p:cNvPr id="16881" name="Freeform 1320"/>
                <p:cNvSpPr>
                  <a:spLocks noChangeAspect="1"/>
                </p:cNvSpPr>
                <p:nvPr/>
              </p:nvSpPr>
              <p:spPr bwMode="auto">
                <a:xfrm>
                  <a:off x="95" y="1574"/>
                  <a:ext cx="47" cy="21"/>
                </a:xfrm>
                <a:custGeom>
                  <a:avLst/>
                  <a:gdLst>
                    <a:gd name="T0" fmla="*/ 65 w 44"/>
                    <a:gd name="T1" fmla="*/ 208 h 19"/>
                    <a:gd name="T2" fmla="*/ 143 w 44"/>
                    <a:gd name="T3" fmla="*/ 103 h 19"/>
                    <a:gd name="T4" fmla="*/ 228 w 44"/>
                    <a:gd name="T5" fmla="*/ 0 h 19"/>
                    <a:gd name="T6" fmla="*/ 208 w 44"/>
                    <a:gd name="T7" fmla="*/ 0 h 19"/>
                    <a:gd name="T8" fmla="*/ 174 w 44"/>
                    <a:gd name="T9" fmla="*/ 0 h 19"/>
                    <a:gd name="T10" fmla="*/ 125 w 44"/>
                    <a:gd name="T11" fmla="*/ 1 h 19"/>
                    <a:gd name="T12" fmla="*/ 74 w 44"/>
                    <a:gd name="T13" fmla="*/ 3 h 19"/>
                    <a:gd name="T14" fmla="*/ 50 w 44"/>
                    <a:gd name="T15" fmla="*/ 84 h 19"/>
                    <a:gd name="T16" fmla="*/ 3 w 44"/>
                    <a:gd name="T17" fmla="*/ 103 h 19"/>
                    <a:gd name="T18" fmla="*/ 1 w 44"/>
                    <a:gd name="T19" fmla="*/ 154 h 19"/>
                    <a:gd name="T20" fmla="*/ 0 w 44"/>
                    <a:gd name="T21" fmla="*/ 230 h 19"/>
                    <a:gd name="T22" fmla="*/ 7 w 44"/>
                    <a:gd name="T23" fmla="*/ 208 h 19"/>
                    <a:gd name="T24" fmla="*/ 65 w 44"/>
                    <a:gd name="T25" fmla="*/ 208 h 19"/>
                    <a:gd name="T26" fmla="*/ 65 w 44"/>
                    <a:gd name="T27" fmla="*/ 208 h 19"/>
                    <a:gd name="T28" fmla="*/ 65 w 44"/>
                    <a:gd name="T29" fmla="*/ 208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19"/>
                    <a:gd name="T47" fmla="*/ 44 w 4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19">
                      <a:moveTo>
                        <a:pt x="13" y="17"/>
                      </a:moveTo>
                      <a:lnTo>
                        <a:pt x="28" y="9"/>
                      </a:lnTo>
                      <a:lnTo>
                        <a:pt x="44" y="0"/>
                      </a:lnTo>
                      <a:lnTo>
                        <a:pt x="40" y="0"/>
                      </a:lnTo>
                      <a:lnTo>
                        <a:pt x="34" y="0"/>
                      </a:lnTo>
                      <a:lnTo>
                        <a:pt x="24" y="1"/>
                      </a:lnTo>
                      <a:lnTo>
                        <a:pt x="15" y="3"/>
                      </a:lnTo>
                      <a:lnTo>
                        <a:pt x="9" y="7"/>
                      </a:lnTo>
                      <a:lnTo>
                        <a:pt x="3" y="9"/>
                      </a:lnTo>
                      <a:lnTo>
                        <a:pt x="1" y="13"/>
                      </a:lnTo>
                      <a:lnTo>
                        <a:pt x="0" y="19"/>
                      </a:lnTo>
                      <a:lnTo>
                        <a:pt x="7" y="17"/>
                      </a:lnTo>
                      <a:lnTo>
                        <a:pt x="13" y="17"/>
                      </a:lnTo>
                      <a:close/>
                    </a:path>
                  </a:pathLst>
                </a:custGeom>
                <a:solidFill>
                  <a:srgbClr val="FFCC66"/>
                </a:solidFill>
                <a:ln w="3175">
                  <a:solidFill>
                    <a:srgbClr val="6600FF"/>
                  </a:solidFill>
                  <a:round/>
                  <a:headEnd/>
                  <a:tailEnd/>
                </a:ln>
              </p:spPr>
              <p:txBody>
                <a:bodyPr/>
                <a:lstStyle/>
                <a:p>
                  <a:endParaRPr lang="it-IT"/>
                </a:p>
              </p:txBody>
            </p:sp>
            <p:sp>
              <p:nvSpPr>
                <p:cNvPr id="16882" name="Freeform 1321"/>
                <p:cNvSpPr>
                  <a:spLocks noChangeAspect="1"/>
                </p:cNvSpPr>
                <p:nvPr/>
              </p:nvSpPr>
              <p:spPr bwMode="auto">
                <a:xfrm>
                  <a:off x="59" y="1586"/>
                  <a:ext cx="25" cy="14"/>
                </a:xfrm>
                <a:custGeom>
                  <a:avLst/>
                  <a:gdLst>
                    <a:gd name="T0" fmla="*/ 187 w 23"/>
                    <a:gd name="T1" fmla="*/ 4 h 13"/>
                    <a:gd name="T2" fmla="*/ 158 w 23"/>
                    <a:gd name="T3" fmla="*/ 62 h 13"/>
                    <a:gd name="T4" fmla="*/ 116 w 23"/>
                    <a:gd name="T5" fmla="*/ 78 h 13"/>
                    <a:gd name="T6" fmla="*/ 0 w 23"/>
                    <a:gd name="T7" fmla="*/ 78 h 13"/>
                    <a:gd name="T8" fmla="*/ 54 w 23"/>
                    <a:gd name="T9" fmla="*/ 6 h 13"/>
                    <a:gd name="T10" fmla="*/ 83 w 23"/>
                    <a:gd name="T11" fmla="*/ 0 h 13"/>
                    <a:gd name="T12" fmla="*/ 158 w 23"/>
                    <a:gd name="T13" fmla="*/ 2 h 13"/>
                    <a:gd name="T14" fmla="*/ 187 w 23"/>
                    <a:gd name="T15" fmla="*/ 4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23" y="4"/>
                      </a:moveTo>
                      <a:lnTo>
                        <a:pt x="19" y="10"/>
                      </a:lnTo>
                      <a:lnTo>
                        <a:pt x="15" y="13"/>
                      </a:lnTo>
                      <a:lnTo>
                        <a:pt x="0" y="13"/>
                      </a:lnTo>
                      <a:lnTo>
                        <a:pt x="6" y="6"/>
                      </a:lnTo>
                      <a:lnTo>
                        <a:pt x="11" y="0"/>
                      </a:lnTo>
                      <a:lnTo>
                        <a:pt x="19" y="2"/>
                      </a:lnTo>
                      <a:lnTo>
                        <a:pt x="23" y="4"/>
                      </a:lnTo>
                      <a:close/>
                    </a:path>
                  </a:pathLst>
                </a:custGeom>
                <a:solidFill>
                  <a:srgbClr val="FFCC66"/>
                </a:solidFill>
                <a:ln w="3175">
                  <a:solidFill>
                    <a:srgbClr val="6600FF"/>
                  </a:solidFill>
                  <a:round/>
                  <a:headEnd/>
                  <a:tailEnd/>
                </a:ln>
              </p:spPr>
              <p:txBody>
                <a:bodyPr/>
                <a:lstStyle/>
                <a:p>
                  <a:endParaRPr lang="it-IT"/>
                </a:p>
              </p:txBody>
            </p:sp>
            <p:sp>
              <p:nvSpPr>
                <p:cNvPr id="16883" name="Freeform 1322"/>
                <p:cNvSpPr>
                  <a:spLocks noChangeAspect="1"/>
                </p:cNvSpPr>
                <p:nvPr/>
              </p:nvSpPr>
              <p:spPr bwMode="auto">
                <a:xfrm>
                  <a:off x="59" y="1586"/>
                  <a:ext cx="25" cy="14"/>
                </a:xfrm>
                <a:custGeom>
                  <a:avLst/>
                  <a:gdLst>
                    <a:gd name="T0" fmla="*/ 187 w 23"/>
                    <a:gd name="T1" fmla="*/ 4 h 13"/>
                    <a:gd name="T2" fmla="*/ 158 w 23"/>
                    <a:gd name="T3" fmla="*/ 62 h 13"/>
                    <a:gd name="T4" fmla="*/ 116 w 23"/>
                    <a:gd name="T5" fmla="*/ 78 h 13"/>
                    <a:gd name="T6" fmla="*/ 116 w 23"/>
                    <a:gd name="T7" fmla="*/ 78 h 13"/>
                    <a:gd name="T8" fmla="*/ 0 w 23"/>
                    <a:gd name="T9" fmla="*/ 78 h 13"/>
                    <a:gd name="T10" fmla="*/ 0 w 23"/>
                    <a:gd name="T11" fmla="*/ 78 h 13"/>
                    <a:gd name="T12" fmla="*/ 54 w 23"/>
                    <a:gd name="T13" fmla="*/ 6 h 13"/>
                    <a:gd name="T14" fmla="*/ 83 w 23"/>
                    <a:gd name="T15" fmla="*/ 0 h 13"/>
                    <a:gd name="T16" fmla="*/ 158 w 23"/>
                    <a:gd name="T17" fmla="*/ 2 h 13"/>
                    <a:gd name="T18" fmla="*/ 187 w 23"/>
                    <a:gd name="T19" fmla="*/ 4 h 13"/>
                    <a:gd name="T20" fmla="*/ 187 w 23"/>
                    <a:gd name="T21" fmla="*/ 4 h 13"/>
                    <a:gd name="T22" fmla="*/ 187 w 23"/>
                    <a:gd name="T23" fmla="*/ 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3"/>
                    <a:gd name="T38" fmla="*/ 23 w 23"/>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3">
                      <a:moveTo>
                        <a:pt x="23" y="4"/>
                      </a:moveTo>
                      <a:lnTo>
                        <a:pt x="19" y="10"/>
                      </a:lnTo>
                      <a:lnTo>
                        <a:pt x="15" y="13"/>
                      </a:lnTo>
                      <a:lnTo>
                        <a:pt x="0" y="13"/>
                      </a:lnTo>
                      <a:lnTo>
                        <a:pt x="6" y="6"/>
                      </a:lnTo>
                      <a:lnTo>
                        <a:pt x="11" y="0"/>
                      </a:lnTo>
                      <a:lnTo>
                        <a:pt x="19" y="2"/>
                      </a:lnTo>
                      <a:lnTo>
                        <a:pt x="23" y="4"/>
                      </a:lnTo>
                    </a:path>
                  </a:pathLst>
                </a:custGeom>
                <a:solidFill>
                  <a:srgbClr val="FFCC66"/>
                </a:solidFill>
                <a:ln w="3175">
                  <a:solidFill>
                    <a:srgbClr val="6600FF"/>
                  </a:solidFill>
                  <a:round/>
                  <a:headEnd/>
                  <a:tailEnd/>
                </a:ln>
              </p:spPr>
              <p:txBody>
                <a:bodyPr/>
                <a:lstStyle/>
                <a:p>
                  <a:endParaRPr lang="it-IT"/>
                </a:p>
              </p:txBody>
            </p:sp>
            <p:sp>
              <p:nvSpPr>
                <p:cNvPr id="16884" name="Freeform 1323"/>
                <p:cNvSpPr>
                  <a:spLocks noChangeAspect="1"/>
                </p:cNvSpPr>
                <p:nvPr/>
              </p:nvSpPr>
              <p:spPr bwMode="auto">
                <a:xfrm>
                  <a:off x="264" y="1550"/>
                  <a:ext cx="10" cy="12"/>
                </a:xfrm>
                <a:custGeom>
                  <a:avLst/>
                  <a:gdLst>
                    <a:gd name="T0" fmla="*/ 0 w 9"/>
                    <a:gd name="T1" fmla="*/ 3 h 11"/>
                    <a:gd name="T2" fmla="*/ 0 w 9"/>
                    <a:gd name="T3" fmla="*/ 89 h 11"/>
                    <a:gd name="T4" fmla="*/ 87 w 9"/>
                    <a:gd name="T5" fmla="*/ 75 h 11"/>
                    <a:gd name="T6" fmla="*/ 97 w 9"/>
                    <a:gd name="T7" fmla="*/ 63 h 11"/>
                    <a:gd name="T8" fmla="*/ 120 w 9"/>
                    <a:gd name="T9" fmla="*/ 3 h 11"/>
                    <a:gd name="T10" fmla="*/ 120 w 9"/>
                    <a:gd name="T11" fmla="*/ 0 h 11"/>
                    <a:gd name="T12" fmla="*/ 87 w 9"/>
                    <a:gd name="T13" fmla="*/ 1 h 11"/>
                    <a:gd name="T14" fmla="*/ 0 w 9"/>
                    <a:gd name="T15" fmla="*/ 3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3"/>
                      </a:moveTo>
                      <a:lnTo>
                        <a:pt x="0" y="11"/>
                      </a:lnTo>
                      <a:lnTo>
                        <a:pt x="6" y="9"/>
                      </a:lnTo>
                      <a:lnTo>
                        <a:pt x="7" y="7"/>
                      </a:lnTo>
                      <a:lnTo>
                        <a:pt x="9" y="3"/>
                      </a:lnTo>
                      <a:lnTo>
                        <a:pt x="9" y="0"/>
                      </a:lnTo>
                      <a:lnTo>
                        <a:pt x="6" y="1"/>
                      </a:lnTo>
                      <a:lnTo>
                        <a:pt x="0" y="3"/>
                      </a:lnTo>
                      <a:close/>
                    </a:path>
                  </a:pathLst>
                </a:custGeom>
                <a:solidFill>
                  <a:srgbClr val="FFCC66"/>
                </a:solidFill>
                <a:ln w="3175">
                  <a:solidFill>
                    <a:srgbClr val="6600FF"/>
                  </a:solidFill>
                  <a:round/>
                  <a:headEnd/>
                  <a:tailEnd/>
                </a:ln>
              </p:spPr>
              <p:txBody>
                <a:bodyPr/>
                <a:lstStyle/>
                <a:p>
                  <a:endParaRPr lang="it-IT"/>
                </a:p>
              </p:txBody>
            </p:sp>
            <p:sp>
              <p:nvSpPr>
                <p:cNvPr id="16885" name="Freeform 1324"/>
                <p:cNvSpPr>
                  <a:spLocks noChangeAspect="1"/>
                </p:cNvSpPr>
                <p:nvPr/>
              </p:nvSpPr>
              <p:spPr bwMode="auto">
                <a:xfrm>
                  <a:off x="264" y="1550"/>
                  <a:ext cx="10" cy="12"/>
                </a:xfrm>
                <a:custGeom>
                  <a:avLst/>
                  <a:gdLst>
                    <a:gd name="T0" fmla="*/ 0 w 9"/>
                    <a:gd name="T1" fmla="*/ 3 h 11"/>
                    <a:gd name="T2" fmla="*/ 0 w 9"/>
                    <a:gd name="T3" fmla="*/ 89 h 11"/>
                    <a:gd name="T4" fmla="*/ 0 w 9"/>
                    <a:gd name="T5" fmla="*/ 89 h 11"/>
                    <a:gd name="T6" fmla="*/ 87 w 9"/>
                    <a:gd name="T7" fmla="*/ 75 h 11"/>
                    <a:gd name="T8" fmla="*/ 97 w 9"/>
                    <a:gd name="T9" fmla="*/ 63 h 11"/>
                    <a:gd name="T10" fmla="*/ 120 w 9"/>
                    <a:gd name="T11" fmla="*/ 3 h 11"/>
                    <a:gd name="T12" fmla="*/ 120 w 9"/>
                    <a:gd name="T13" fmla="*/ 0 h 11"/>
                    <a:gd name="T14" fmla="*/ 87 w 9"/>
                    <a:gd name="T15" fmla="*/ 1 h 11"/>
                    <a:gd name="T16" fmla="*/ 0 w 9"/>
                    <a:gd name="T17" fmla="*/ 3 h 11"/>
                    <a:gd name="T18" fmla="*/ 0 w 9"/>
                    <a:gd name="T19" fmla="*/ 3 h 11"/>
                    <a:gd name="T20" fmla="*/ 0 w 9"/>
                    <a:gd name="T21" fmla="*/ 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1"/>
                    <a:gd name="T35" fmla="*/ 9 w 9"/>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1">
                      <a:moveTo>
                        <a:pt x="0" y="3"/>
                      </a:moveTo>
                      <a:lnTo>
                        <a:pt x="0" y="11"/>
                      </a:lnTo>
                      <a:lnTo>
                        <a:pt x="6" y="9"/>
                      </a:lnTo>
                      <a:lnTo>
                        <a:pt x="7" y="7"/>
                      </a:lnTo>
                      <a:lnTo>
                        <a:pt x="9" y="3"/>
                      </a:lnTo>
                      <a:lnTo>
                        <a:pt x="9" y="0"/>
                      </a:lnTo>
                      <a:lnTo>
                        <a:pt x="6" y="1"/>
                      </a:lnTo>
                      <a:lnTo>
                        <a:pt x="0" y="3"/>
                      </a:lnTo>
                      <a:close/>
                    </a:path>
                  </a:pathLst>
                </a:custGeom>
                <a:solidFill>
                  <a:srgbClr val="FFCC66"/>
                </a:solidFill>
                <a:ln w="3175">
                  <a:solidFill>
                    <a:srgbClr val="6600FF"/>
                  </a:solidFill>
                  <a:round/>
                  <a:headEnd/>
                  <a:tailEnd/>
                </a:ln>
              </p:spPr>
              <p:txBody>
                <a:bodyPr/>
                <a:lstStyle/>
                <a:p>
                  <a:endParaRPr lang="it-IT"/>
                </a:p>
              </p:txBody>
            </p:sp>
            <p:sp>
              <p:nvSpPr>
                <p:cNvPr id="16886" name="Freeform 1325"/>
                <p:cNvSpPr>
                  <a:spLocks noChangeAspect="1"/>
                </p:cNvSpPr>
                <p:nvPr/>
              </p:nvSpPr>
              <p:spPr bwMode="auto">
                <a:xfrm>
                  <a:off x="276" y="1521"/>
                  <a:ext cx="51" cy="34"/>
                </a:xfrm>
                <a:custGeom>
                  <a:avLst/>
                  <a:gdLst>
                    <a:gd name="T0" fmla="*/ 115 w 48"/>
                    <a:gd name="T1" fmla="*/ 0 h 32"/>
                    <a:gd name="T2" fmla="*/ 115 w 48"/>
                    <a:gd name="T3" fmla="*/ 5 h 32"/>
                    <a:gd name="T4" fmla="*/ 107 w 48"/>
                    <a:gd name="T5" fmla="*/ 44 h 32"/>
                    <a:gd name="T6" fmla="*/ 95 w 48"/>
                    <a:gd name="T7" fmla="*/ 50 h 32"/>
                    <a:gd name="T8" fmla="*/ 79 w 48"/>
                    <a:gd name="T9" fmla="*/ 56 h 32"/>
                    <a:gd name="T10" fmla="*/ 62 w 48"/>
                    <a:gd name="T11" fmla="*/ 56 h 32"/>
                    <a:gd name="T12" fmla="*/ 49 w 48"/>
                    <a:gd name="T13" fmla="*/ 56 h 32"/>
                    <a:gd name="T14" fmla="*/ 6 w 48"/>
                    <a:gd name="T15" fmla="*/ 56 h 32"/>
                    <a:gd name="T16" fmla="*/ 4 w 48"/>
                    <a:gd name="T17" fmla="*/ 56 h 32"/>
                    <a:gd name="T18" fmla="*/ 0 w 48"/>
                    <a:gd name="T19" fmla="*/ 63 h 32"/>
                    <a:gd name="T20" fmla="*/ 0 w 48"/>
                    <a:gd name="T21" fmla="*/ 80 h 32"/>
                    <a:gd name="T22" fmla="*/ 0 w 48"/>
                    <a:gd name="T23" fmla="*/ 102 h 32"/>
                    <a:gd name="T24" fmla="*/ 4 w 48"/>
                    <a:gd name="T25" fmla="*/ 122 h 32"/>
                    <a:gd name="T26" fmla="*/ 6 w 48"/>
                    <a:gd name="T27" fmla="*/ 134 h 32"/>
                    <a:gd name="T28" fmla="*/ 49 w 48"/>
                    <a:gd name="T29" fmla="*/ 142 h 32"/>
                    <a:gd name="T30" fmla="*/ 55 w 48"/>
                    <a:gd name="T31" fmla="*/ 126 h 32"/>
                    <a:gd name="T32" fmla="*/ 79 w 48"/>
                    <a:gd name="T33" fmla="*/ 115 h 32"/>
                    <a:gd name="T34" fmla="*/ 95 w 48"/>
                    <a:gd name="T35" fmla="*/ 90 h 32"/>
                    <a:gd name="T36" fmla="*/ 122 w 48"/>
                    <a:gd name="T37" fmla="*/ 71 h 32"/>
                    <a:gd name="T38" fmla="*/ 176 w 48"/>
                    <a:gd name="T39" fmla="*/ 50 h 32"/>
                    <a:gd name="T40" fmla="*/ 219 w 48"/>
                    <a:gd name="T41" fmla="*/ 44 h 32"/>
                    <a:gd name="T42" fmla="*/ 219 w 48"/>
                    <a:gd name="T43" fmla="*/ 4 h 32"/>
                    <a:gd name="T44" fmla="*/ 219 w 48"/>
                    <a:gd name="T45" fmla="*/ 0 h 32"/>
                    <a:gd name="T46" fmla="*/ 187 w 48"/>
                    <a:gd name="T47" fmla="*/ 2 h 32"/>
                    <a:gd name="T48" fmla="*/ 147 w 48"/>
                    <a:gd name="T49" fmla="*/ 4 h 32"/>
                    <a:gd name="T50" fmla="*/ 130 w 48"/>
                    <a:gd name="T51" fmla="*/ 4 h 32"/>
                    <a:gd name="T52" fmla="*/ 122 w 48"/>
                    <a:gd name="T53" fmla="*/ 4 h 32"/>
                    <a:gd name="T54" fmla="*/ 115 w 48"/>
                    <a:gd name="T55" fmla="*/ 4 h 32"/>
                    <a:gd name="T56" fmla="*/ 115 w 48"/>
                    <a:gd name="T57" fmla="*/ 0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2"/>
                    <a:gd name="T89" fmla="*/ 48 w 48"/>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2">
                      <a:moveTo>
                        <a:pt x="25" y="0"/>
                      </a:moveTo>
                      <a:lnTo>
                        <a:pt x="25" y="5"/>
                      </a:lnTo>
                      <a:lnTo>
                        <a:pt x="23" y="9"/>
                      </a:lnTo>
                      <a:lnTo>
                        <a:pt x="21" y="11"/>
                      </a:lnTo>
                      <a:lnTo>
                        <a:pt x="18" y="13"/>
                      </a:lnTo>
                      <a:lnTo>
                        <a:pt x="14" y="13"/>
                      </a:lnTo>
                      <a:lnTo>
                        <a:pt x="10" y="13"/>
                      </a:lnTo>
                      <a:lnTo>
                        <a:pt x="6" y="13"/>
                      </a:lnTo>
                      <a:lnTo>
                        <a:pt x="4" y="13"/>
                      </a:lnTo>
                      <a:lnTo>
                        <a:pt x="0" y="15"/>
                      </a:lnTo>
                      <a:lnTo>
                        <a:pt x="0" y="19"/>
                      </a:lnTo>
                      <a:lnTo>
                        <a:pt x="0" y="23"/>
                      </a:lnTo>
                      <a:lnTo>
                        <a:pt x="4" y="27"/>
                      </a:lnTo>
                      <a:lnTo>
                        <a:pt x="6" y="30"/>
                      </a:lnTo>
                      <a:lnTo>
                        <a:pt x="10" y="32"/>
                      </a:lnTo>
                      <a:lnTo>
                        <a:pt x="12" y="28"/>
                      </a:lnTo>
                      <a:lnTo>
                        <a:pt x="18" y="25"/>
                      </a:lnTo>
                      <a:lnTo>
                        <a:pt x="21" y="21"/>
                      </a:lnTo>
                      <a:lnTo>
                        <a:pt x="27" y="17"/>
                      </a:lnTo>
                      <a:lnTo>
                        <a:pt x="39" y="11"/>
                      </a:lnTo>
                      <a:lnTo>
                        <a:pt x="48" y="9"/>
                      </a:lnTo>
                      <a:lnTo>
                        <a:pt x="48" y="4"/>
                      </a:lnTo>
                      <a:lnTo>
                        <a:pt x="48" y="0"/>
                      </a:lnTo>
                      <a:lnTo>
                        <a:pt x="41" y="2"/>
                      </a:lnTo>
                      <a:lnTo>
                        <a:pt x="33" y="4"/>
                      </a:lnTo>
                      <a:lnTo>
                        <a:pt x="29" y="4"/>
                      </a:lnTo>
                      <a:lnTo>
                        <a:pt x="27" y="4"/>
                      </a:lnTo>
                      <a:lnTo>
                        <a:pt x="25" y="4"/>
                      </a:lnTo>
                      <a:lnTo>
                        <a:pt x="25" y="0"/>
                      </a:lnTo>
                      <a:close/>
                    </a:path>
                  </a:pathLst>
                </a:custGeom>
                <a:solidFill>
                  <a:srgbClr val="FFCC66"/>
                </a:solidFill>
                <a:ln w="3175">
                  <a:solidFill>
                    <a:srgbClr val="6600FF"/>
                  </a:solidFill>
                  <a:round/>
                  <a:headEnd/>
                  <a:tailEnd/>
                </a:ln>
              </p:spPr>
              <p:txBody>
                <a:bodyPr/>
                <a:lstStyle/>
                <a:p>
                  <a:endParaRPr lang="it-IT"/>
                </a:p>
              </p:txBody>
            </p:sp>
            <p:sp>
              <p:nvSpPr>
                <p:cNvPr id="16887" name="Freeform 1326"/>
                <p:cNvSpPr>
                  <a:spLocks noChangeAspect="1"/>
                </p:cNvSpPr>
                <p:nvPr/>
              </p:nvSpPr>
              <p:spPr bwMode="auto">
                <a:xfrm>
                  <a:off x="276" y="1521"/>
                  <a:ext cx="51" cy="34"/>
                </a:xfrm>
                <a:custGeom>
                  <a:avLst/>
                  <a:gdLst>
                    <a:gd name="T0" fmla="*/ 115 w 48"/>
                    <a:gd name="T1" fmla="*/ 0 h 32"/>
                    <a:gd name="T2" fmla="*/ 115 w 48"/>
                    <a:gd name="T3" fmla="*/ 5 h 32"/>
                    <a:gd name="T4" fmla="*/ 107 w 48"/>
                    <a:gd name="T5" fmla="*/ 44 h 32"/>
                    <a:gd name="T6" fmla="*/ 95 w 48"/>
                    <a:gd name="T7" fmla="*/ 50 h 32"/>
                    <a:gd name="T8" fmla="*/ 79 w 48"/>
                    <a:gd name="T9" fmla="*/ 56 h 32"/>
                    <a:gd name="T10" fmla="*/ 62 w 48"/>
                    <a:gd name="T11" fmla="*/ 56 h 32"/>
                    <a:gd name="T12" fmla="*/ 49 w 48"/>
                    <a:gd name="T13" fmla="*/ 56 h 32"/>
                    <a:gd name="T14" fmla="*/ 6 w 48"/>
                    <a:gd name="T15" fmla="*/ 56 h 32"/>
                    <a:gd name="T16" fmla="*/ 4 w 48"/>
                    <a:gd name="T17" fmla="*/ 56 h 32"/>
                    <a:gd name="T18" fmla="*/ 0 w 48"/>
                    <a:gd name="T19" fmla="*/ 63 h 32"/>
                    <a:gd name="T20" fmla="*/ 0 w 48"/>
                    <a:gd name="T21" fmla="*/ 80 h 32"/>
                    <a:gd name="T22" fmla="*/ 0 w 48"/>
                    <a:gd name="T23" fmla="*/ 102 h 32"/>
                    <a:gd name="T24" fmla="*/ 4 w 48"/>
                    <a:gd name="T25" fmla="*/ 122 h 32"/>
                    <a:gd name="T26" fmla="*/ 6 w 48"/>
                    <a:gd name="T27" fmla="*/ 134 h 32"/>
                    <a:gd name="T28" fmla="*/ 49 w 48"/>
                    <a:gd name="T29" fmla="*/ 142 h 32"/>
                    <a:gd name="T30" fmla="*/ 55 w 48"/>
                    <a:gd name="T31" fmla="*/ 126 h 32"/>
                    <a:gd name="T32" fmla="*/ 79 w 48"/>
                    <a:gd name="T33" fmla="*/ 115 h 32"/>
                    <a:gd name="T34" fmla="*/ 95 w 48"/>
                    <a:gd name="T35" fmla="*/ 90 h 32"/>
                    <a:gd name="T36" fmla="*/ 122 w 48"/>
                    <a:gd name="T37" fmla="*/ 71 h 32"/>
                    <a:gd name="T38" fmla="*/ 176 w 48"/>
                    <a:gd name="T39" fmla="*/ 50 h 32"/>
                    <a:gd name="T40" fmla="*/ 219 w 48"/>
                    <a:gd name="T41" fmla="*/ 44 h 32"/>
                    <a:gd name="T42" fmla="*/ 219 w 48"/>
                    <a:gd name="T43" fmla="*/ 4 h 32"/>
                    <a:gd name="T44" fmla="*/ 219 w 48"/>
                    <a:gd name="T45" fmla="*/ 0 h 32"/>
                    <a:gd name="T46" fmla="*/ 187 w 48"/>
                    <a:gd name="T47" fmla="*/ 2 h 32"/>
                    <a:gd name="T48" fmla="*/ 147 w 48"/>
                    <a:gd name="T49" fmla="*/ 4 h 32"/>
                    <a:gd name="T50" fmla="*/ 130 w 48"/>
                    <a:gd name="T51" fmla="*/ 4 h 32"/>
                    <a:gd name="T52" fmla="*/ 122 w 48"/>
                    <a:gd name="T53" fmla="*/ 4 h 32"/>
                    <a:gd name="T54" fmla="*/ 115 w 48"/>
                    <a:gd name="T55" fmla="*/ 4 h 32"/>
                    <a:gd name="T56" fmla="*/ 115 w 48"/>
                    <a:gd name="T57" fmla="*/ 0 h 32"/>
                    <a:gd name="T58" fmla="*/ 115 w 48"/>
                    <a:gd name="T59" fmla="*/ 0 h 32"/>
                    <a:gd name="T60" fmla="*/ 115 w 48"/>
                    <a:gd name="T61" fmla="*/ 0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32"/>
                    <a:gd name="T95" fmla="*/ 48 w 48"/>
                    <a:gd name="T96" fmla="*/ 32 h 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32">
                      <a:moveTo>
                        <a:pt x="25" y="0"/>
                      </a:moveTo>
                      <a:lnTo>
                        <a:pt x="25" y="5"/>
                      </a:lnTo>
                      <a:lnTo>
                        <a:pt x="23" y="9"/>
                      </a:lnTo>
                      <a:lnTo>
                        <a:pt x="21" y="11"/>
                      </a:lnTo>
                      <a:lnTo>
                        <a:pt x="18" y="13"/>
                      </a:lnTo>
                      <a:lnTo>
                        <a:pt x="14" y="13"/>
                      </a:lnTo>
                      <a:lnTo>
                        <a:pt x="10" y="13"/>
                      </a:lnTo>
                      <a:lnTo>
                        <a:pt x="6" y="13"/>
                      </a:lnTo>
                      <a:lnTo>
                        <a:pt x="4" y="13"/>
                      </a:lnTo>
                      <a:lnTo>
                        <a:pt x="0" y="15"/>
                      </a:lnTo>
                      <a:lnTo>
                        <a:pt x="0" y="19"/>
                      </a:lnTo>
                      <a:lnTo>
                        <a:pt x="0" y="23"/>
                      </a:lnTo>
                      <a:lnTo>
                        <a:pt x="4" y="27"/>
                      </a:lnTo>
                      <a:lnTo>
                        <a:pt x="6" y="30"/>
                      </a:lnTo>
                      <a:lnTo>
                        <a:pt x="10" y="32"/>
                      </a:lnTo>
                      <a:lnTo>
                        <a:pt x="12" y="28"/>
                      </a:lnTo>
                      <a:lnTo>
                        <a:pt x="18" y="25"/>
                      </a:lnTo>
                      <a:lnTo>
                        <a:pt x="21" y="21"/>
                      </a:lnTo>
                      <a:lnTo>
                        <a:pt x="27" y="17"/>
                      </a:lnTo>
                      <a:lnTo>
                        <a:pt x="39" y="11"/>
                      </a:lnTo>
                      <a:lnTo>
                        <a:pt x="48" y="9"/>
                      </a:lnTo>
                      <a:lnTo>
                        <a:pt x="48" y="4"/>
                      </a:lnTo>
                      <a:lnTo>
                        <a:pt x="48" y="0"/>
                      </a:lnTo>
                      <a:lnTo>
                        <a:pt x="41" y="2"/>
                      </a:lnTo>
                      <a:lnTo>
                        <a:pt x="33" y="4"/>
                      </a:lnTo>
                      <a:lnTo>
                        <a:pt x="29" y="4"/>
                      </a:lnTo>
                      <a:lnTo>
                        <a:pt x="27" y="4"/>
                      </a:lnTo>
                      <a:lnTo>
                        <a:pt x="25" y="4"/>
                      </a:lnTo>
                      <a:lnTo>
                        <a:pt x="25" y="0"/>
                      </a:lnTo>
                    </a:path>
                  </a:pathLst>
                </a:custGeom>
                <a:solidFill>
                  <a:srgbClr val="FFCC66"/>
                </a:solidFill>
                <a:ln w="3175">
                  <a:solidFill>
                    <a:srgbClr val="6600FF"/>
                  </a:solidFill>
                  <a:round/>
                  <a:headEnd/>
                  <a:tailEnd/>
                </a:ln>
              </p:spPr>
              <p:txBody>
                <a:bodyPr/>
                <a:lstStyle/>
                <a:p>
                  <a:endParaRPr lang="it-IT"/>
                </a:p>
              </p:txBody>
            </p:sp>
            <p:sp>
              <p:nvSpPr>
                <p:cNvPr id="16888" name="Freeform 1327"/>
                <p:cNvSpPr>
                  <a:spLocks noChangeAspect="1"/>
                </p:cNvSpPr>
                <p:nvPr/>
              </p:nvSpPr>
              <p:spPr bwMode="auto">
                <a:xfrm>
                  <a:off x="532" y="1279"/>
                  <a:ext cx="1180" cy="561"/>
                </a:xfrm>
                <a:custGeom>
                  <a:avLst/>
                  <a:gdLst>
                    <a:gd name="T0" fmla="*/ 4500 w 1105"/>
                    <a:gd name="T1" fmla="*/ 2164 h 526"/>
                    <a:gd name="T2" fmla="*/ 4197 w 1105"/>
                    <a:gd name="T3" fmla="*/ 2340 h 526"/>
                    <a:gd name="T4" fmla="*/ 3743 w 1105"/>
                    <a:gd name="T5" fmla="*/ 2551 h 526"/>
                    <a:gd name="T6" fmla="*/ 3277 w 1105"/>
                    <a:gd name="T7" fmla="*/ 2627 h 526"/>
                    <a:gd name="T8" fmla="*/ 3471 w 1105"/>
                    <a:gd name="T9" fmla="*/ 2401 h 526"/>
                    <a:gd name="T10" fmla="*/ 3511 w 1105"/>
                    <a:gd name="T11" fmla="*/ 2281 h 526"/>
                    <a:gd name="T12" fmla="*/ 3212 w 1105"/>
                    <a:gd name="T13" fmla="*/ 2073 h 526"/>
                    <a:gd name="T14" fmla="*/ 3022 w 1105"/>
                    <a:gd name="T15" fmla="*/ 2073 h 526"/>
                    <a:gd name="T16" fmla="*/ 2789 w 1105"/>
                    <a:gd name="T17" fmla="*/ 2055 h 526"/>
                    <a:gd name="T18" fmla="*/ 2574 w 1105"/>
                    <a:gd name="T19" fmla="*/ 1966 h 526"/>
                    <a:gd name="T20" fmla="*/ 375 w 1105"/>
                    <a:gd name="T21" fmla="*/ 1929 h 526"/>
                    <a:gd name="T22" fmla="*/ 198 w 1105"/>
                    <a:gd name="T23" fmla="*/ 1794 h 526"/>
                    <a:gd name="T24" fmla="*/ 237 w 1105"/>
                    <a:gd name="T25" fmla="*/ 1636 h 526"/>
                    <a:gd name="T26" fmla="*/ 237 w 1105"/>
                    <a:gd name="T27" fmla="*/ 1501 h 526"/>
                    <a:gd name="T28" fmla="*/ 347 w 1105"/>
                    <a:gd name="T29" fmla="*/ 1433 h 526"/>
                    <a:gd name="T30" fmla="*/ 325 w 1105"/>
                    <a:gd name="T31" fmla="*/ 1004 h 526"/>
                    <a:gd name="T32" fmla="*/ 0 w 1105"/>
                    <a:gd name="T33" fmla="*/ 950 h 526"/>
                    <a:gd name="T34" fmla="*/ 1685 w 1105"/>
                    <a:gd name="T35" fmla="*/ 172 h 526"/>
                    <a:gd name="T36" fmla="*/ 1985 w 1105"/>
                    <a:gd name="T37" fmla="*/ 195 h 526"/>
                    <a:gd name="T38" fmla="*/ 2441 w 1105"/>
                    <a:gd name="T39" fmla="*/ 237 h 526"/>
                    <a:gd name="T40" fmla="*/ 2738 w 1105"/>
                    <a:gd name="T41" fmla="*/ 325 h 526"/>
                    <a:gd name="T42" fmla="*/ 3347 w 1105"/>
                    <a:gd name="T43" fmla="*/ 332 h 526"/>
                    <a:gd name="T44" fmla="*/ 3588 w 1105"/>
                    <a:gd name="T45" fmla="*/ 270 h 526"/>
                    <a:gd name="T46" fmla="*/ 3680 w 1105"/>
                    <a:gd name="T47" fmla="*/ 370 h 526"/>
                    <a:gd name="T48" fmla="*/ 3883 w 1105"/>
                    <a:gd name="T49" fmla="*/ 207 h 526"/>
                    <a:gd name="T50" fmla="*/ 4012 w 1105"/>
                    <a:gd name="T51" fmla="*/ 0 h 526"/>
                    <a:gd name="T52" fmla="*/ 4045 w 1105"/>
                    <a:gd name="T53" fmla="*/ 257 h 526"/>
                    <a:gd name="T54" fmla="*/ 4182 w 1105"/>
                    <a:gd name="T55" fmla="*/ 288 h 526"/>
                    <a:gd name="T56" fmla="*/ 4421 w 1105"/>
                    <a:gd name="T57" fmla="*/ 226 h 526"/>
                    <a:gd name="T58" fmla="*/ 4639 w 1105"/>
                    <a:gd name="T59" fmla="*/ 195 h 526"/>
                    <a:gd name="T60" fmla="*/ 4408 w 1105"/>
                    <a:gd name="T61" fmla="*/ 439 h 526"/>
                    <a:gd name="T62" fmla="*/ 4168 w 1105"/>
                    <a:gd name="T63" fmla="*/ 450 h 526"/>
                    <a:gd name="T64" fmla="*/ 3865 w 1105"/>
                    <a:gd name="T65" fmla="*/ 510 h 526"/>
                    <a:gd name="T66" fmla="*/ 3872 w 1105"/>
                    <a:gd name="T67" fmla="*/ 622 h 526"/>
                    <a:gd name="T68" fmla="*/ 3636 w 1105"/>
                    <a:gd name="T69" fmla="*/ 727 h 526"/>
                    <a:gd name="T70" fmla="*/ 3340 w 1105"/>
                    <a:gd name="T71" fmla="*/ 876 h 526"/>
                    <a:gd name="T72" fmla="*/ 3219 w 1105"/>
                    <a:gd name="T73" fmla="*/ 1108 h 526"/>
                    <a:gd name="T74" fmla="*/ 3240 w 1105"/>
                    <a:gd name="T75" fmla="*/ 1264 h 526"/>
                    <a:gd name="T76" fmla="*/ 3664 w 1105"/>
                    <a:gd name="T77" fmla="*/ 1436 h 526"/>
                    <a:gd name="T78" fmla="*/ 3781 w 1105"/>
                    <a:gd name="T79" fmla="*/ 1518 h 526"/>
                    <a:gd name="T80" fmla="*/ 3829 w 1105"/>
                    <a:gd name="T81" fmla="*/ 1810 h 526"/>
                    <a:gd name="T82" fmla="*/ 4178 w 1105"/>
                    <a:gd name="T83" fmla="*/ 1423 h 526"/>
                    <a:gd name="T84" fmla="*/ 4428 w 1105"/>
                    <a:gd name="T85" fmla="*/ 972 h 526"/>
                    <a:gd name="T86" fmla="*/ 4811 w 1105"/>
                    <a:gd name="T87" fmla="*/ 770 h 526"/>
                    <a:gd name="T88" fmla="*/ 5036 w 1105"/>
                    <a:gd name="T89" fmla="*/ 912 h 526"/>
                    <a:gd name="T90" fmla="*/ 5010 w 1105"/>
                    <a:gd name="T91" fmla="*/ 1134 h 526"/>
                    <a:gd name="T92" fmla="*/ 5337 w 1105"/>
                    <a:gd name="T93" fmla="*/ 1071 h 526"/>
                    <a:gd name="T94" fmla="*/ 5405 w 1105"/>
                    <a:gd name="T95" fmla="*/ 1229 h 526"/>
                    <a:gd name="T96" fmla="*/ 5617 w 1105"/>
                    <a:gd name="T97" fmla="*/ 1465 h 526"/>
                    <a:gd name="T98" fmla="*/ 5532 w 1105"/>
                    <a:gd name="T99" fmla="*/ 1532 h 526"/>
                    <a:gd name="T100" fmla="*/ 5649 w 1105"/>
                    <a:gd name="T101" fmla="*/ 1636 h 526"/>
                    <a:gd name="T102" fmla="*/ 5405 w 1105"/>
                    <a:gd name="T103" fmla="*/ 1779 h 526"/>
                    <a:gd name="T104" fmla="*/ 5315 w 1105"/>
                    <a:gd name="T105" fmla="*/ 1870 h 526"/>
                    <a:gd name="T106" fmla="*/ 4726 w 1105"/>
                    <a:gd name="T107" fmla="*/ 1902 h 526"/>
                    <a:gd name="T108" fmla="*/ 4308 w 1105"/>
                    <a:gd name="T109" fmla="*/ 2235 h 526"/>
                    <a:gd name="T110" fmla="*/ 4772 w 1105"/>
                    <a:gd name="T111" fmla="*/ 1966 h 526"/>
                    <a:gd name="T112" fmla="*/ 4856 w 1105"/>
                    <a:gd name="T113" fmla="*/ 2073 h 526"/>
                    <a:gd name="T114" fmla="*/ 4772 w 1105"/>
                    <a:gd name="T115" fmla="*/ 2117 h 526"/>
                    <a:gd name="T116" fmla="*/ 4977 w 1105"/>
                    <a:gd name="T117" fmla="*/ 2308 h 526"/>
                    <a:gd name="T118" fmla="*/ 4686 w 1105"/>
                    <a:gd name="T119" fmla="*/ 2491 h 526"/>
                    <a:gd name="T120" fmla="*/ 4870 w 1105"/>
                    <a:gd name="T121" fmla="*/ 2340 h 526"/>
                    <a:gd name="T122" fmla="*/ 4609 w 1105"/>
                    <a:gd name="T123" fmla="*/ 2358 h 5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5"/>
                    <a:gd name="T187" fmla="*/ 0 h 526"/>
                    <a:gd name="T188" fmla="*/ 1105 w 1105"/>
                    <a:gd name="T189" fmla="*/ 526 h 5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5" h="526">
                      <a:moveTo>
                        <a:pt x="892" y="472"/>
                      </a:moveTo>
                      <a:lnTo>
                        <a:pt x="892" y="449"/>
                      </a:lnTo>
                      <a:lnTo>
                        <a:pt x="896" y="442"/>
                      </a:lnTo>
                      <a:lnTo>
                        <a:pt x="900" y="428"/>
                      </a:lnTo>
                      <a:lnTo>
                        <a:pt x="894" y="430"/>
                      </a:lnTo>
                      <a:lnTo>
                        <a:pt x="881" y="428"/>
                      </a:lnTo>
                      <a:lnTo>
                        <a:pt x="875" y="430"/>
                      </a:lnTo>
                      <a:lnTo>
                        <a:pt x="871" y="432"/>
                      </a:lnTo>
                      <a:lnTo>
                        <a:pt x="867" y="434"/>
                      </a:lnTo>
                      <a:lnTo>
                        <a:pt x="865" y="438"/>
                      </a:lnTo>
                      <a:lnTo>
                        <a:pt x="859" y="447"/>
                      </a:lnTo>
                      <a:lnTo>
                        <a:pt x="854" y="455"/>
                      </a:lnTo>
                      <a:lnTo>
                        <a:pt x="848" y="461"/>
                      </a:lnTo>
                      <a:lnTo>
                        <a:pt x="840" y="465"/>
                      </a:lnTo>
                      <a:lnTo>
                        <a:pt x="835" y="466"/>
                      </a:lnTo>
                      <a:lnTo>
                        <a:pt x="827" y="468"/>
                      </a:lnTo>
                      <a:lnTo>
                        <a:pt x="812" y="468"/>
                      </a:lnTo>
                      <a:lnTo>
                        <a:pt x="794" y="472"/>
                      </a:lnTo>
                      <a:lnTo>
                        <a:pt x="769" y="472"/>
                      </a:lnTo>
                      <a:lnTo>
                        <a:pt x="764" y="480"/>
                      </a:lnTo>
                      <a:lnTo>
                        <a:pt x="756" y="488"/>
                      </a:lnTo>
                      <a:lnTo>
                        <a:pt x="748" y="493"/>
                      </a:lnTo>
                      <a:lnTo>
                        <a:pt x="741" y="499"/>
                      </a:lnTo>
                      <a:lnTo>
                        <a:pt x="725" y="509"/>
                      </a:lnTo>
                      <a:lnTo>
                        <a:pt x="710" y="513"/>
                      </a:lnTo>
                      <a:lnTo>
                        <a:pt x="687" y="520"/>
                      </a:lnTo>
                      <a:lnTo>
                        <a:pt x="679" y="522"/>
                      </a:lnTo>
                      <a:lnTo>
                        <a:pt x="671" y="522"/>
                      </a:lnTo>
                      <a:lnTo>
                        <a:pt x="654" y="524"/>
                      </a:lnTo>
                      <a:lnTo>
                        <a:pt x="639" y="526"/>
                      </a:lnTo>
                      <a:lnTo>
                        <a:pt x="635" y="526"/>
                      </a:lnTo>
                      <a:lnTo>
                        <a:pt x="631" y="526"/>
                      </a:lnTo>
                      <a:lnTo>
                        <a:pt x="645" y="513"/>
                      </a:lnTo>
                      <a:lnTo>
                        <a:pt x="656" y="501"/>
                      </a:lnTo>
                      <a:lnTo>
                        <a:pt x="660" y="486"/>
                      </a:lnTo>
                      <a:lnTo>
                        <a:pt x="666" y="472"/>
                      </a:lnTo>
                      <a:lnTo>
                        <a:pt x="671" y="472"/>
                      </a:lnTo>
                      <a:lnTo>
                        <a:pt x="673" y="480"/>
                      </a:lnTo>
                      <a:lnTo>
                        <a:pt x="675" y="486"/>
                      </a:lnTo>
                      <a:lnTo>
                        <a:pt x="685" y="484"/>
                      </a:lnTo>
                      <a:lnTo>
                        <a:pt x="694" y="480"/>
                      </a:lnTo>
                      <a:lnTo>
                        <a:pt x="694" y="470"/>
                      </a:lnTo>
                      <a:lnTo>
                        <a:pt x="691" y="466"/>
                      </a:lnTo>
                      <a:lnTo>
                        <a:pt x="687" y="461"/>
                      </a:lnTo>
                      <a:lnTo>
                        <a:pt x="681" y="455"/>
                      </a:lnTo>
                      <a:lnTo>
                        <a:pt x="673" y="453"/>
                      </a:lnTo>
                      <a:lnTo>
                        <a:pt x="656" y="455"/>
                      </a:lnTo>
                      <a:lnTo>
                        <a:pt x="641" y="451"/>
                      </a:lnTo>
                      <a:lnTo>
                        <a:pt x="641" y="442"/>
                      </a:lnTo>
                      <a:lnTo>
                        <a:pt x="639" y="428"/>
                      </a:lnTo>
                      <a:lnTo>
                        <a:pt x="633" y="424"/>
                      </a:lnTo>
                      <a:lnTo>
                        <a:pt x="627" y="420"/>
                      </a:lnTo>
                      <a:lnTo>
                        <a:pt x="624" y="417"/>
                      </a:lnTo>
                      <a:lnTo>
                        <a:pt x="622" y="415"/>
                      </a:lnTo>
                      <a:lnTo>
                        <a:pt x="620" y="409"/>
                      </a:lnTo>
                      <a:lnTo>
                        <a:pt x="618" y="401"/>
                      </a:lnTo>
                      <a:lnTo>
                        <a:pt x="610" y="401"/>
                      </a:lnTo>
                      <a:lnTo>
                        <a:pt x="600" y="403"/>
                      </a:lnTo>
                      <a:lnTo>
                        <a:pt x="589" y="407"/>
                      </a:lnTo>
                      <a:lnTo>
                        <a:pt x="587" y="411"/>
                      </a:lnTo>
                      <a:lnTo>
                        <a:pt x="585" y="415"/>
                      </a:lnTo>
                      <a:lnTo>
                        <a:pt x="581" y="419"/>
                      </a:lnTo>
                      <a:lnTo>
                        <a:pt x="576" y="420"/>
                      </a:lnTo>
                      <a:lnTo>
                        <a:pt x="570" y="420"/>
                      </a:lnTo>
                      <a:lnTo>
                        <a:pt x="564" y="419"/>
                      </a:lnTo>
                      <a:lnTo>
                        <a:pt x="560" y="417"/>
                      </a:lnTo>
                      <a:lnTo>
                        <a:pt x="554" y="413"/>
                      </a:lnTo>
                      <a:lnTo>
                        <a:pt x="553" y="413"/>
                      </a:lnTo>
                      <a:lnTo>
                        <a:pt x="549" y="415"/>
                      </a:lnTo>
                      <a:lnTo>
                        <a:pt x="539" y="411"/>
                      </a:lnTo>
                      <a:lnTo>
                        <a:pt x="530" y="409"/>
                      </a:lnTo>
                      <a:lnTo>
                        <a:pt x="526" y="409"/>
                      </a:lnTo>
                      <a:lnTo>
                        <a:pt x="522" y="409"/>
                      </a:lnTo>
                      <a:lnTo>
                        <a:pt x="516" y="407"/>
                      </a:lnTo>
                      <a:lnTo>
                        <a:pt x="512" y="403"/>
                      </a:lnTo>
                      <a:lnTo>
                        <a:pt x="508" y="399"/>
                      </a:lnTo>
                      <a:lnTo>
                        <a:pt x="506" y="392"/>
                      </a:lnTo>
                      <a:lnTo>
                        <a:pt x="499" y="392"/>
                      </a:lnTo>
                      <a:lnTo>
                        <a:pt x="501" y="395"/>
                      </a:lnTo>
                      <a:lnTo>
                        <a:pt x="501" y="399"/>
                      </a:lnTo>
                      <a:lnTo>
                        <a:pt x="77" y="401"/>
                      </a:lnTo>
                      <a:lnTo>
                        <a:pt x="79" y="394"/>
                      </a:lnTo>
                      <a:lnTo>
                        <a:pt x="77" y="390"/>
                      </a:lnTo>
                      <a:lnTo>
                        <a:pt x="73" y="386"/>
                      </a:lnTo>
                      <a:lnTo>
                        <a:pt x="71" y="382"/>
                      </a:lnTo>
                      <a:lnTo>
                        <a:pt x="67" y="382"/>
                      </a:lnTo>
                      <a:lnTo>
                        <a:pt x="65" y="380"/>
                      </a:lnTo>
                      <a:lnTo>
                        <a:pt x="63" y="378"/>
                      </a:lnTo>
                      <a:lnTo>
                        <a:pt x="63" y="376"/>
                      </a:lnTo>
                      <a:lnTo>
                        <a:pt x="54" y="372"/>
                      </a:lnTo>
                      <a:lnTo>
                        <a:pt x="46" y="369"/>
                      </a:lnTo>
                      <a:lnTo>
                        <a:pt x="40" y="363"/>
                      </a:lnTo>
                      <a:lnTo>
                        <a:pt x="38" y="359"/>
                      </a:lnTo>
                      <a:lnTo>
                        <a:pt x="40" y="351"/>
                      </a:lnTo>
                      <a:lnTo>
                        <a:pt x="46" y="348"/>
                      </a:lnTo>
                      <a:lnTo>
                        <a:pt x="54" y="344"/>
                      </a:lnTo>
                      <a:lnTo>
                        <a:pt x="58" y="338"/>
                      </a:lnTo>
                      <a:lnTo>
                        <a:pt x="56" y="338"/>
                      </a:lnTo>
                      <a:lnTo>
                        <a:pt x="50" y="338"/>
                      </a:lnTo>
                      <a:lnTo>
                        <a:pt x="48" y="336"/>
                      </a:lnTo>
                      <a:lnTo>
                        <a:pt x="46" y="334"/>
                      </a:lnTo>
                      <a:lnTo>
                        <a:pt x="46" y="328"/>
                      </a:lnTo>
                      <a:lnTo>
                        <a:pt x="46" y="323"/>
                      </a:lnTo>
                      <a:lnTo>
                        <a:pt x="38" y="323"/>
                      </a:lnTo>
                      <a:lnTo>
                        <a:pt x="40" y="317"/>
                      </a:lnTo>
                      <a:lnTo>
                        <a:pt x="37" y="315"/>
                      </a:lnTo>
                      <a:lnTo>
                        <a:pt x="35" y="313"/>
                      </a:lnTo>
                      <a:lnTo>
                        <a:pt x="38" y="305"/>
                      </a:lnTo>
                      <a:lnTo>
                        <a:pt x="46" y="300"/>
                      </a:lnTo>
                      <a:lnTo>
                        <a:pt x="44" y="298"/>
                      </a:lnTo>
                      <a:lnTo>
                        <a:pt x="44" y="296"/>
                      </a:lnTo>
                      <a:lnTo>
                        <a:pt x="44" y="294"/>
                      </a:lnTo>
                      <a:lnTo>
                        <a:pt x="46" y="292"/>
                      </a:lnTo>
                      <a:lnTo>
                        <a:pt x="52" y="290"/>
                      </a:lnTo>
                      <a:lnTo>
                        <a:pt x="56" y="286"/>
                      </a:lnTo>
                      <a:lnTo>
                        <a:pt x="60" y="288"/>
                      </a:lnTo>
                      <a:lnTo>
                        <a:pt x="63" y="288"/>
                      </a:lnTo>
                      <a:lnTo>
                        <a:pt x="67" y="286"/>
                      </a:lnTo>
                      <a:lnTo>
                        <a:pt x="69" y="284"/>
                      </a:lnTo>
                      <a:lnTo>
                        <a:pt x="75" y="278"/>
                      </a:lnTo>
                      <a:lnTo>
                        <a:pt x="77" y="273"/>
                      </a:lnTo>
                      <a:lnTo>
                        <a:pt x="73" y="263"/>
                      </a:lnTo>
                      <a:lnTo>
                        <a:pt x="69" y="252"/>
                      </a:lnTo>
                      <a:lnTo>
                        <a:pt x="71" y="244"/>
                      </a:lnTo>
                      <a:lnTo>
                        <a:pt x="75" y="232"/>
                      </a:lnTo>
                      <a:lnTo>
                        <a:pt x="69" y="215"/>
                      </a:lnTo>
                      <a:lnTo>
                        <a:pt x="63" y="202"/>
                      </a:lnTo>
                      <a:lnTo>
                        <a:pt x="52" y="207"/>
                      </a:lnTo>
                      <a:lnTo>
                        <a:pt x="38" y="213"/>
                      </a:lnTo>
                      <a:lnTo>
                        <a:pt x="31" y="211"/>
                      </a:lnTo>
                      <a:lnTo>
                        <a:pt x="27" y="207"/>
                      </a:lnTo>
                      <a:lnTo>
                        <a:pt x="31" y="200"/>
                      </a:lnTo>
                      <a:lnTo>
                        <a:pt x="35" y="190"/>
                      </a:lnTo>
                      <a:lnTo>
                        <a:pt x="19" y="190"/>
                      </a:lnTo>
                      <a:lnTo>
                        <a:pt x="0" y="190"/>
                      </a:lnTo>
                      <a:lnTo>
                        <a:pt x="175" y="39"/>
                      </a:lnTo>
                      <a:lnTo>
                        <a:pt x="178" y="37"/>
                      </a:lnTo>
                      <a:lnTo>
                        <a:pt x="186" y="35"/>
                      </a:lnTo>
                      <a:lnTo>
                        <a:pt x="203" y="44"/>
                      </a:lnTo>
                      <a:lnTo>
                        <a:pt x="223" y="52"/>
                      </a:lnTo>
                      <a:lnTo>
                        <a:pt x="278" y="35"/>
                      </a:lnTo>
                      <a:lnTo>
                        <a:pt x="326" y="35"/>
                      </a:lnTo>
                      <a:lnTo>
                        <a:pt x="340" y="33"/>
                      </a:lnTo>
                      <a:lnTo>
                        <a:pt x="355" y="27"/>
                      </a:lnTo>
                      <a:lnTo>
                        <a:pt x="355" y="33"/>
                      </a:lnTo>
                      <a:lnTo>
                        <a:pt x="357" y="39"/>
                      </a:lnTo>
                      <a:lnTo>
                        <a:pt x="361" y="42"/>
                      </a:lnTo>
                      <a:lnTo>
                        <a:pt x="365" y="44"/>
                      </a:lnTo>
                      <a:lnTo>
                        <a:pt x="376" y="42"/>
                      </a:lnTo>
                      <a:lnTo>
                        <a:pt x="384" y="39"/>
                      </a:lnTo>
                      <a:lnTo>
                        <a:pt x="388" y="41"/>
                      </a:lnTo>
                      <a:lnTo>
                        <a:pt x="393" y="41"/>
                      </a:lnTo>
                      <a:lnTo>
                        <a:pt x="401" y="39"/>
                      </a:lnTo>
                      <a:lnTo>
                        <a:pt x="407" y="39"/>
                      </a:lnTo>
                      <a:lnTo>
                        <a:pt x="413" y="37"/>
                      </a:lnTo>
                      <a:lnTo>
                        <a:pt x="416" y="35"/>
                      </a:lnTo>
                      <a:lnTo>
                        <a:pt x="430" y="39"/>
                      </a:lnTo>
                      <a:lnTo>
                        <a:pt x="451" y="42"/>
                      </a:lnTo>
                      <a:lnTo>
                        <a:pt x="472" y="48"/>
                      </a:lnTo>
                      <a:lnTo>
                        <a:pt x="487" y="54"/>
                      </a:lnTo>
                      <a:lnTo>
                        <a:pt x="476" y="60"/>
                      </a:lnTo>
                      <a:lnTo>
                        <a:pt x="466" y="64"/>
                      </a:lnTo>
                      <a:lnTo>
                        <a:pt x="476" y="69"/>
                      </a:lnTo>
                      <a:lnTo>
                        <a:pt x="485" y="71"/>
                      </a:lnTo>
                      <a:lnTo>
                        <a:pt x="493" y="73"/>
                      </a:lnTo>
                      <a:lnTo>
                        <a:pt x="501" y="73"/>
                      </a:lnTo>
                      <a:lnTo>
                        <a:pt x="518" y="69"/>
                      </a:lnTo>
                      <a:lnTo>
                        <a:pt x="531" y="64"/>
                      </a:lnTo>
                      <a:lnTo>
                        <a:pt x="543" y="71"/>
                      </a:lnTo>
                      <a:lnTo>
                        <a:pt x="553" y="79"/>
                      </a:lnTo>
                      <a:lnTo>
                        <a:pt x="556" y="64"/>
                      </a:lnTo>
                      <a:lnTo>
                        <a:pt x="595" y="56"/>
                      </a:lnTo>
                      <a:lnTo>
                        <a:pt x="616" y="62"/>
                      </a:lnTo>
                      <a:lnTo>
                        <a:pt x="637" y="69"/>
                      </a:lnTo>
                      <a:lnTo>
                        <a:pt x="648" y="67"/>
                      </a:lnTo>
                      <a:lnTo>
                        <a:pt x="660" y="64"/>
                      </a:lnTo>
                      <a:lnTo>
                        <a:pt x="670" y="67"/>
                      </a:lnTo>
                      <a:lnTo>
                        <a:pt x="675" y="69"/>
                      </a:lnTo>
                      <a:lnTo>
                        <a:pt x="681" y="67"/>
                      </a:lnTo>
                      <a:lnTo>
                        <a:pt x="683" y="66"/>
                      </a:lnTo>
                      <a:lnTo>
                        <a:pt x="685" y="64"/>
                      </a:lnTo>
                      <a:lnTo>
                        <a:pt x="687" y="60"/>
                      </a:lnTo>
                      <a:lnTo>
                        <a:pt x="693" y="58"/>
                      </a:lnTo>
                      <a:lnTo>
                        <a:pt x="696" y="54"/>
                      </a:lnTo>
                      <a:lnTo>
                        <a:pt x="704" y="54"/>
                      </a:lnTo>
                      <a:lnTo>
                        <a:pt x="702" y="60"/>
                      </a:lnTo>
                      <a:lnTo>
                        <a:pt x="700" y="64"/>
                      </a:lnTo>
                      <a:lnTo>
                        <a:pt x="700" y="69"/>
                      </a:lnTo>
                      <a:lnTo>
                        <a:pt x="700" y="73"/>
                      </a:lnTo>
                      <a:lnTo>
                        <a:pt x="712" y="73"/>
                      </a:lnTo>
                      <a:lnTo>
                        <a:pt x="710" y="66"/>
                      </a:lnTo>
                      <a:lnTo>
                        <a:pt x="712" y="58"/>
                      </a:lnTo>
                      <a:lnTo>
                        <a:pt x="727" y="58"/>
                      </a:lnTo>
                      <a:lnTo>
                        <a:pt x="739" y="56"/>
                      </a:lnTo>
                      <a:lnTo>
                        <a:pt x="744" y="52"/>
                      </a:lnTo>
                      <a:lnTo>
                        <a:pt x="748" y="50"/>
                      </a:lnTo>
                      <a:lnTo>
                        <a:pt x="752" y="44"/>
                      </a:lnTo>
                      <a:lnTo>
                        <a:pt x="752" y="41"/>
                      </a:lnTo>
                      <a:lnTo>
                        <a:pt x="746" y="39"/>
                      </a:lnTo>
                      <a:lnTo>
                        <a:pt x="739" y="39"/>
                      </a:lnTo>
                      <a:lnTo>
                        <a:pt x="733" y="33"/>
                      </a:lnTo>
                      <a:lnTo>
                        <a:pt x="731" y="27"/>
                      </a:lnTo>
                      <a:lnTo>
                        <a:pt x="737" y="19"/>
                      </a:lnTo>
                      <a:lnTo>
                        <a:pt x="748" y="12"/>
                      </a:lnTo>
                      <a:lnTo>
                        <a:pt x="760" y="4"/>
                      </a:lnTo>
                      <a:lnTo>
                        <a:pt x="771" y="0"/>
                      </a:lnTo>
                      <a:lnTo>
                        <a:pt x="777" y="0"/>
                      </a:lnTo>
                      <a:lnTo>
                        <a:pt x="781" y="0"/>
                      </a:lnTo>
                      <a:lnTo>
                        <a:pt x="785" y="18"/>
                      </a:lnTo>
                      <a:lnTo>
                        <a:pt x="788" y="29"/>
                      </a:lnTo>
                      <a:lnTo>
                        <a:pt x="783" y="33"/>
                      </a:lnTo>
                      <a:lnTo>
                        <a:pt x="777" y="39"/>
                      </a:lnTo>
                      <a:lnTo>
                        <a:pt x="781" y="39"/>
                      </a:lnTo>
                      <a:lnTo>
                        <a:pt x="787" y="39"/>
                      </a:lnTo>
                      <a:lnTo>
                        <a:pt x="785" y="46"/>
                      </a:lnTo>
                      <a:lnTo>
                        <a:pt x="783" y="52"/>
                      </a:lnTo>
                      <a:lnTo>
                        <a:pt x="785" y="52"/>
                      </a:lnTo>
                      <a:lnTo>
                        <a:pt x="788" y="52"/>
                      </a:lnTo>
                      <a:lnTo>
                        <a:pt x="788" y="50"/>
                      </a:lnTo>
                      <a:lnTo>
                        <a:pt x="788" y="48"/>
                      </a:lnTo>
                      <a:lnTo>
                        <a:pt x="798" y="44"/>
                      </a:lnTo>
                      <a:lnTo>
                        <a:pt x="802" y="42"/>
                      </a:lnTo>
                      <a:lnTo>
                        <a:pt x="810" y="46"/>
                      </a:lnTo>
                      <a:lnTo>
                        <a:pt x="815" y="46"/>
                      </a:lnTo>
                      <a:lnTo>
                        <a:pt x="810" y="58"/>
                      </a:lnTo>
                      <a:lnTo>
                        <a:pt x="802" y="69"/>
                      </a:lnTo>
                      <a:lnTo>
                        <a:pt x="810" y="69"/>
                      </a:lnTo>
                      <a:lnTo>
                        <a:pt x="813" y="69"/>
                      </a:lnTo>
                      <a:lnTo>
                        <a:pt x="823" y="62"/>
                      </a:lnTo>
                      <a:lnTo>
                        <a:pt x="833" y="54"/>
                      </a:lnTo>
                      <a:lnTo>
                        <a:pt x="838" y="50"/>
                      </a:lnTo>
                      <a:lnTo>
                        <a:pt x="842" y="48"/>
                      </a:lnTo>
                      <a:lnTo>
                        <a:pt x="848" y="46"/>
                      </a:lnTo>
                      <a:lnTo>
                        <a:pt x="856" y="46"/>
                      </a:lnTo>
                      <a:lnTo>
                        <a:pt x="856" y="42"/>
                      </a:lnTo>
                      <a:lnTo>
                        <a:pt x="858" y="39"/>
                      </a:lnTo>
                      <a:lnTo>
                        <a:pt x="859" y="35"/>
                      </a:lnTo>
                      <a:lnTo>
                        <a:pt x="863" y="33"/>
                      </a:lnTo>
                      <a:lnTo>
                        <a:pt x="871" y="31"/>
                      </a:lnTo>
                      <a:lnTo>
                        <a:pt x="881" y="29"/>
                      </a:lnTo>
                      <a:lnTo>
                        <a:pt x="890" y="31"/>
                      </a:lnTo>
                      <a:lnTo>
                        <a:pt x="898" y="33"/>
                      </a:lnTo>
                      <a:lnTo>
                        <a:pt x="898" y="39"/>
                      </a:lnTo>
                      <a:lnTo>
                        <a:pt x="898" y="44"/>
                      </a:lnTo>
                      <a:lnTo>
                        <a:pt x="894" y="52"/>
                      </a:lnTo>
                      <a:lnTo>
                        <a:pt x="886" y="58"/>
                      </a:lnTo>
                      <a:lnTo>
                        <a:pt x="881" y="69"/>
                      </a:lnTo>
                      <a:lnTo>
                        <a:pt x="875" y="79"/>
                      </a:lnTo>
                      <a:lnTo>
                        <a:pt x="871" y="83"/>
                      </a:lnTo>
                      <a:lnTo>
                        <a:pt x="865" y="85"/>
                      </a:lnTo>
                      <a:lnTo>
                        <a:pt x="859" y="87"/>
                      </a:lnTo>
                      <a:lnTo>
                        <a:pt x="854" y="87"/>
                      </a:lnTo>
                      <a:lnTo>
                        <a:pt x="848" y="85"/>
                      </a:lnTo>
                      <a:lnTo>
                        <a:pt x="840" y="81"/>
                      </a:lnTo>
                      <a:lnTo>
                        <a:pt x="840" y="85"/>
                      </a:lnTo>
                      <a:lnTo>
                        <a:pt x="840" y="89"/>
                      </a:lnTo>
                      <a:lnTo>
                        <a:pt x="833" y="90"/>
                      </a:lnTo>
                      <a:lnTo>
                        <a:pt x="827" y="94"/>
                      </a:lnTo>
                      <a:lnTo>
                        <a:pt x="819" y="90"/>
                      </a:lnTo>
                      <a:lnTo>
                        <a:pt x="812" y="85"/>
                      </a:lnTo>
                      <a:lnTo>
                        <a:pt x="806" y="90"/>
                      </a:lnTo>
                      <a:lnTo>
                        <a:pt x="798" y="96"/>
                      </a:lnTo>
                      <a:lnTo>
                        <a:pt x="792" y="102"/>
                      </a:lnTo>
                      <a:lnTo>
                        <a:pt x="781" y="104"/>
                      </a:lnTo>
                      <a:lnTo>
                        <a:pt x="767" y="100"/>
                      </a:lnTo>
                      <a:lnTo>
                        <a:pt x="758" y="96"/>
                      </a:lnTo>
                      <a:lnTo>
                        <a:pt x="746" y="96"/>
                      </a:lnTo>
                      <a:lnTo>
                        <a:pt x="748" y="100"/>
                      </a:lnTo>
                      <a:lnTo>
                        <a:pt x="750" y="102"/>
                      </a:lnTo>
                      <a:lnTo>
                        <a:pt x="754" y="104"/>
                      </a:lnTo>
                      <a:lnTo>
                        <a:pt x="760" y="106"/>
                      </a:lnTo>
                      <a:lnTo>
                        <a:pt x="771" y="106"/>
                      </a:lnTo>
                      <a:lnTo>
                        <a:pt x="781" y="106"/>
                      </a:lnTo>
                      <a:lnTo>
                        <a:pt x="781" y="110"/>
                      </a:lnTo>
                      <a:lnTo>
                        <a:pt x="783" y="113"/>
                      </a:lnTo>
                      <a:lnTo>
                        <a:pt x="767" y="117"/>
                      </a:lnTo>
                      <a:lnTo>
                        <a:pt x="750" y="125"/>
                      </a:lnTo>
                      <a:lnTo>
                        <a:pt x="733" y="131"/>
                      </a:lnTo>
                      <a:lnTo>
                        <a:pt x="716" y="135"/>
                      </a:lnTo>
                      <a:lnTo>
                        <a:pt x="693" y="129"/>
                      </a:lnTo>
                      <a:lnTo>
                        <a:pt x="687" y="129"/>
                      </a:lnTo>
                      <a:lnTo>
                        <a:pt x="700" y="133"/>
                      </a:lnTo>
                      <a:lnTo>
                        <a:pt x="710" y="138"/>
                      </a:lnTo>
                      <a:lnTo>
                        <a:pt x="704" y="146"/>
                      </a:lnTo>
                      <a:lnTo>
                        <a:pt x="698" y="148"/>
                      </a:lnTo>
                      <a:lnTo>
                        <a:pt x="691" y="150"/>
                      </a:lnTo>
                      <a:lnTo>
                        <a:pt x="683" y="152"/>
                      </a:lnTo>
                      <a:lnTo>
                        <a:pt x="671" y="158"/>
                      </a:lnTo>
                      <a:lnTo>
                        <a:pt x="662" y="161"/>
                      </a:lnTo>
                      <a:lnTo>
                        <a:pt x="662" y="165"/>
                      </a:lnTo>
                      <a:lnTo>
                        <a:pt x="662" y="169"/>
                      </a:lnTo>
                      <a:lnTo>
                        <a:pt x="654" y="171"/>
                      </a:lnTo>
                      <a:lnTo>
                        <a:pt x="647" y="175"/>
                      </a:lnTo>
                      <a:lnTo>
                        <a:pt x="639" y="181"/>
                      </a:lnTo>
                      <a:lnTo>
                        <a:pt x="629" y="188"/>
                      </a:lnTo>
                      <a:lnTo>
                        <a:pt x="622" y="196"/>
                      </a:lnTo>
                      <a:lnTo>
                        <a:pt x="616" y="204"/>
                      </a:lnTo>
                      <a:lnTo>
                        <a:pt x="612" y="213"/>
                      </a:lnTo>
                      <a:lnTo>
                        <a:pt x="610" y="221"/>
                      </a:lnTo>
                      <a:lnTo>
                        <a:pt x="624" y="221"/>
                      </a:lnTo>
                      <a:lnTo>
                        <a:pt x="622" y="234"/>
                      </a:lnTo>
                      <a:lnTo>
                        <a:pt x="624" y="244"/>
                      </a:lnTo>
                      <a:lnTo>
                        <a:pt x="618" y="248"/>
                      </a:lnTo>
                      <a:lnTo>
                        <a:pt x="620" y="250"/>
                      </a:lnTo>
                      <a:lnTo>
                        <a:pt x="622" y="252"/>
                      </a:lnTo>
                      <a:lnTo>
                        <a:pt x="624" y="254"/>
                      </a:lnTo>
                      <a:lnTo>
                        <a:pt x="627" y="254"/>
                      </a:lnTo>
                      <a:lnTo>
                        <a:pt x="650" y="248"/>
                      </a:lnTo>
                      <a:lnTo>
                        <a:pt x="671" y="267"/>
                      </a:lnTo>
                      <a:lnTo>
                        <a:pt x="696" y="282"/>
                      </a:lnTo>
                      <a:lnTo>
                        <a:pt x="698" y="288"/>
                      </a:lnTo>
                      <a:lnTo>
                        <a:pt x="700" y="290"/>
                      </a:lnTo>
                      <a:lnTo>
                        <a:pt x="704" y="290"/>
                      </a:lnTo>
                      <a:lnTo>
                        <a:pt x="710" y="288"/>
                      </a:lnTo>
                      <a:lnTo>
                        <a:pt x="719" y="284"/>
                      </a:lnTo>
                      <a:lnTo>
                        <a:pt x="723" y="282"/>
                      </a:lnTo>
                      <a:lnTo>
                        <a:pt x="737" y="288"/>
                      </a:lnTo>
                      <a:lnTo>
                        <a:pt x="733" y="296"/>
                      </a:lnTo>
                      <a:lnTo>
                        <a:pt x="727" y="300"/>
                      </a:lnTo>
                      <a:lnTo>
                        <a:pt x="731" y="303"/>
                      </a:lnTo>
                      <a:lnTo>
                        <a:pt x="725" y="317"/>
                      </a:lnTo>
                      <a:lnTo>
                        <a:pt x="721" y="332"/>
                      </a:lnTo>
                      <a:lnTo>
                        <a:pt x="723" y="338"/>
                      </a:lnTo>
                      <a:lnTo>
                        <a:pt x="727" y="344"/>
                      </a:lnTo>
                      <a:lnTo>
                        <a:pt x="731" y="349"/>
                      </a:lnTo>
                      <a:lnTo>
                        <a:pt x="737" y="353"/>
                      </a:lnTo>
                      <a:lnTo>
                        <a:pt x="739" y="359"/>
                      </a:lnTo>
                      <a:lnTo>
                        <a:pt x="742" y="363"/>
                      </a:lnTo>
                      <a:lnTo>
                        <a:pt x="756" y="349"/>
                      </a:lnTo>
                      <a:lnTo>
                        <a:pt x="767" y="334"/>
                      </a:lnTo>
                      <a:lnTo>
                        <a:pt x="771" y="325"/>
                      </a:lnTo>
                      <a:lnTo>
                        <a:pt x="775" y="315"/>
                      </a:lnTo>
                      <a:lnTo>
                        <a:pt x="777" y="305"/>
                      </a:lnTo>
                      <a:lnTo>
                        <a:pt x="777" y="294"/>
                      </a:lnTo>
                      <a:lnTo>
                        <a:pt x="787" y="292"/>
                      </a:lnTo>
                      <a:lnTo>
                        <a:pt x="796" y="290"/>
                      </a:lnTo>
                      <a:lnTo>
                        <a:pt x="808" y="284"/>
                      </a:lnTo>
                      <a:lnTo>
                        <a:pt x="819" y="280"/>
                      </a:lnTo>
                      <a:lnTo>
                        <a:pt x="829" y="273"/>
                      </a:lnTo>
                      <a:lnTo>
                        <a:pt x="836" y="265"/>
                      </a:lnTo>
                      <a:lnTo>
                        <a:pt x="840" y="255"/>
                      </a:lnTo>
                      <a:lnTo>
                        <a:pt x="842" y="246"/>
                      </a:lnTo>
                      <a:lnTo>
                        <a:pt x="836" y="232"/>
                      </a:lnTo>
                      <a:lnTo>
                        <a:pt x="829" y="225"/>
                      </a:lnTo>
                      <a:lnTo>
                        <a:pt x="842" y="206"/>
                      </a:lnTo>
                      <a:lnTo>
                        <a:pt x="858" y="192"/>
                      </a:lnTo>
                      <a:lnTo>
                        <a:pt x="856" y="186"/>
                      </a:lnTo>
                      <a:lnTo>
                        <a:pt x="858" y="183"/>
                      </a:lnTo>
                      <a:lnTo>
                        <a:pt x="859" y="177"/>
                      </a:lnTo>
                      <a:lnTo>
                        <a:pt x="865" y="171"/>
                      </a:lnTo>
                      <a:lnTo>
                        <a:pt x="875" y="161"/>
                      </a:lnTo>
                      <a:lnTo>
                        <a:pt x="882" y="152"/>
                      </a:lnTo>
                      <a:lnTo>
                        <a:pt x="932" y="154"/>
                      </a:lnTo>
                      <a:lnTo>
                        <a:pt x="932" y="160"/>
                      </a:lnTo>
                      <a:lnTo>
                        <a:pt x="936" y="161"/>
                      </a:lnTo>
                      <a:lnTo>
                        <a:pt x="942" y="161"/>
                      </a:lnTo>
                      <a:lnTo>
                        <a:pt x="946" y="161"/>
                      </a:lnTo>
                      <a:lnTo>
                        <a:pt x="950" y="169"/>
                      </a:lnTo>
                      <a:lnTo>
                        <a:pt x="952" y="175"/>
                      </a:lnTo>
                      <a:lnTo>
                        <a:pt x="961" y="179"/>
                      </a:lnTo>
                      <a:lnTo>
                        <a:pt x="973" y="179"/>
                      </a:lnTo>
                      <a:lnTo>
                        <a:pt x="975" y="181"/>
                      </a:lnTo>
                      <a:lnTo>
                        <a:pt x="975" y="183"/>
                      </a:lnTo>
                      <a:lnTo>
                        <a:pt x="965" y="202"/>
                      </a:lnTo>
                      <a:lnTo>
                        <a:pt x="955" y="215"/>
                      </a:lnTo>
                      <a:lnTo>
                        <a:pt x="961" y="215"/>
                      </a:lnTo>
                      <a:lnTo>
                        <a:pt x="967" y="215"/>
                      </a:lnTo>
                      <a:lnTo>
                        <a:pt x="961" y="227"/>
                      </a:lnTo>
                      <a:lnTo>
                        <a:pt x="953" y="238"/>
                      </a:lnTo>
                      <a:lnTo>
                        <a:pt x="963" y="232"/>
                      </a:lnTo>
                      <a:lnTo>
                        <a:pt x="971" y="227"/>
                      </a:lnTo>
                      <a:lnTo>
                        <a:pt x="976" y="229"/>
                      </a:lnTo>
                      <a:lnTo>
                        <a:pt x="984" y="227"/>
                      </a:lnTo>
                      <a:lnTo>
                        <a:pt x="994" y="223"/>
                      </a:lnTo>
                      <a:lnTo>
                        <a:pt x="1003" y="215"/>
                      </a:lnTo>
                      <a:lnTo>
                        <a:pt x="1021" y="202"/>
                      </a:lnTo>
                      <a:lnTo>
                        <a:pt x="1032" y="192"/>
                      </a:lnTo>
                      <a:lnTo>
                        <a:pt x="1034" y="204"/>
                      </a:lnTo>
                      <a:lnTo>
                        <a:pt x="1034" y="215"/>
                      </a:lnTo>
                      <a:lnTo>
                        <a:pt x="1044" y="215"/>
                      </a:lnTo>
                      <a:lnTo>
                        <a:pt x="1042" y="223"/>
                      </a:lnTo>
                      <a:lnTo>
                        <a:pt x="1038" y="229"/>
                      </a:lnTo>
                      <a:lnTo>
                        <a:pt x="1042" y="229"/>
                      </a:lnTo>
                      <a:lnTo>
                        <a:pt x="1047" y="229"/>
                      </a:lnTo>
                      <a:lnTo>
                        <a:pt x="1047" y="236"/>
                      </a:lnTo>
                      <a:lnTo>
                        <a:pt x="1047" y="242"/>
                      </a:lnTo>
                      <a:lnTo>
                        <a:pt x="1047" y="246"/>
                      </a:lnTo>
                      <a:lnTo>
                        <a:pt x="1051" y="248"/>
                      </a:lnTo>
                      <a:lnTo>
                        <a:pt x="1049" y="254"/>
                      </a:lnTo>
                      <a:lnTo>
                        <a:pt x="1047" y="257"/>
                      </a:lnTo>
                      <a:lnTo>
                        <a:pt x="1044" y="259"/>
                      </a:lnTo>
                      <a:lnTo>
                        <a:pt x="1040" y="259"/>
                      </a:lnTo>
                      <a:lnTo>
                        <a:pt x="1051" y="271"/>
                      </a:lnTo>
                      <a:lnTo>
                        <a:pt x="1063" y="280"/>
                      </a:lnTo>
                      <a:lnTo>
                        <a:pt x="1074" y="286"/>
                      </a:lnTo>
                      <a:lnTo>
                        <a:pt x="1088" y="292"/>
                      </a:lnTo>
                      <a:lnTo>
                        <a:pt x="1084" y="296"/>
                      </a:lnTo>
                      <a:lnTo>
                        <a:pt x="1078" y="300"/>
                      </a:lnTo>
                      <a:lnTo>
                        <a:pt x="1070" y="301"/>
                      </a:lnTo>
                      <a:lnTo>
                        <a:pt x="1063" y="305"/>
                      </a:lnTo>
                      <a:lnTo>
                        <a:pt x="1049" y="309"/>
                      </a:lnTo>
                      <a:lnTo>
                        <a:pt x="1049" y="311"/>
                      </a:lnTo>
                      <a:lnTo>
                        <a:pt x="1055" y="311"/>
                      </a:lnTo>
                      <a:lnTo>
                        <a:pt x="1061" y="309"/>
                      </a:lnTo>
                      <a:lnTo>
                        <a:pt x="1070" y="307"/>
                      </a:lnTo>
                      <a:lnTo>
                        <a:pt x="1082" y="305"/>
                      </a:lnTo>
                      <a:lnTo>
                        <a:pt x="1095" y="307"/>
                      </a:lnTo>
                      <a:lnTo>
                        <a:pt x="1105" y="305"/>
                      </a:lnTo>
                      <a:lnTo>
                        <a:pt x="1105" y="309"/>
                      </a:lnTo>
                      <a:lnTo>
                        <a:pt x="1105" y="315"/>
                      </a:lnTo>
                      <a:lnTo>
                        <a:pt x="1105" y="323"/>
                      </a:lnTo>
                      <a:lnTo>
                        <a:pt x="1103" y="325"/>
                      </a:lnTo>
                      <a:lnTo>
                        <a:pt x="1099" y="326"/>
                      </a:lnTo>
                      <a:lnTo>
                        <a:pt x="1094" y="328"/>
                      </a:lnTo>
                      <a:lnTo>
                        <a:pt x="1097" y="332"/>
                      </a:lnTo>
                      <a:lnTo>
                        <a:pt x="1101" y="336"/>
                      </a:lnTo>
                      <a:lnTo>
                        <a:pt x="1095" y="344"/>
                      </a:lnTo>
                      <a:lnTo>
                        <a:pt x="1090" y="348"/>
                      </a:lnTo>
                      <a:lnTo>
                        <a:pt x="1082" y="348"/>
                      </a:lnTo>
                      <a:lnTo>
                        <a:pt x="1076" y="344"/>
                      </a:lnTo>
                      <a:lnTo>
                        <a:pt x="1065" y="351"/>
                      </a:lnTo>
                      <a:lnTo>
                        <a:pt x="1053" y="353"/>
                      </a:lnTo>
                      <a:lnTo>
                        <a:pt x="1047" y="355"/>
                      </a:lnTo>
                      <a:lnTo>
                        <a:pt x="1042" y="357"/>
                      </a:lnTo>
                      <a:lnTo>
                        <a:pt x="1040" y="361"/>
                      </a:lnTo>
                      <a:lnTo>
                        <a:pt x="1038" y="365"/>
                      </a:lnTo>
                      <a:lnTo>
                        <a:pt x="1036" y="365"/>
                      </a:lnTo>
                      <a:lnTo>
                        <a:pt x="1034" y="369"/>
                      </a:lnTo>
                      <a:lnTo>
                        <a:pt x="1032" y="372"/>
                      </a:lnTo>
                      <a:lnTo>
                        <a:pt x="1028" y="374"/>
                      </a:lnTo>
                      <a:lnTo>
                        <a:pt x="1023" y="376"/>
                      </a:lnTo>
                      <a:lnTo>
                        <a:pt x="988" y="371"/>
                      </a:lnTo>
                      <a:lnTo>
                        <a:pt x="967" y="371"/>
                      </a:lnTo>
                      <a:lnTo>
                        <a:pt x="944" y="371"/>
                      </a:lnTo>
                      <a:lnTo>
                        <a:pt x="932" y="372"/>
                      </a:lnTo>
                      <a:lnTo>
                        <a:pt x="923" y="374"/>
                      </a:lnTo>
                      <a:lnTo>
                        <a:pt x="915" y="380"/>
                      </a:lnTo>
                      <a:lnTo>
                        <a:pt x="909" y="384"/>
                      </a:lnTo>
                      <a:lnTo>
                        <a:pt x="896" y="395"/>
                      </a:lnTo>
                      <a:lnTo>
                        <a:pt x="881" y="405"/>
                      </a:lnTo>
                      <a:lnTo>
                        <a:pt x="867" y="411"/>
                      </a:lnTo>
                      <a:lnTo>
                        <a:pt x="852" y="420"/>
                      </a:lnTo>
                      <a:lnTo>
                        <a:pt x="846" y="426"/>
                      </a:lnTo>
                      <a:lnTo>
                        <a:pt x="840" y="434"/>
                      </a:lnTo>
                      <a:lnTo>
                        <a:pt x="835" y="440"/>
                      </a:lnTo>
                      <a:lnTo>
                        <a:pt x="833" y="445"/>
                      </a:lnTo>
                      <a:lnTo>
                        <a:pt x="840" y="443"/>
                      </a:lnTo>
                      <a:lnTo>
                        <a:pt x="844" y="440"/>
                      </a:lnTo>
                      <a:lnTo>
                        <a:pt x="848" y="436"/>
                      </a:lnTo>
                      <a:lnTo>
                        <a:pt x="852" y="432"/>
                      </a:lnTo>
                      <a:lnTo>
                        <a:pt x="871" y="419"/>
                      </a:lnTo>
                      <a:lnTo>
                        <a:pt x="892" y="405"/>
                      </a:lnTo>
                      <a:lnTo>
                        <a:pt x="902" y="399"/>
                      </a:lnTo>
                      <a:lnTo>
                        <a:pt x="913" y="395"/>
                      </a:lnTo>
                      <a:lnTo>
                        <a:pt x="925" y="392"/>
                      </a:lnTo>
                      <a:lnTo>
                        <a:pt x="936" y="390"/>
                      </a:lnTo>
                      <a:lnTo>
                        <a:pt x="940" y="390"/>
                      </a:lnTo>
                      <a:lnTo>
                        <a:pt x="946" y="394"/>
                      </a:lnTo>
                      <a:lnTo>
                        <a:pt x="950" y="395"/>
                      </a:lnTo>
                      <a:lnTo>
                        <a:pt x="952" y="399"/>
                      </a:lnTo>
                      <a:lnTo>
                        <a:pt x="952" y="407"/>
                      </a:lnTo>
                      <a:lnTo>
                        <a:pt x="948" y="411"/>
                      </a:lnTo>
                      <a:lnTo>
                        <a:pt x="944" y="415"/>
                      </a:lnTo>
                      <a:lnTo>
                        <a:pt x="940" y="415"/>
                      </a:lnTo>
                      <a:lnTo>
                        <a:pt x="929" y="413"/>
                      </a:lnTo>
                      <a:lnTo>
                        <a:pt x="917" y="411"/>
                      </a:lnTo>
                      <a:lnTo>
                        <a:pt x="913" y="411"/>
                      </a:lnTo>
                      <a:lnTo>
                        <a:pt x="909" y="413"/>
                      </a:lnTo>
                      <a:lnTo>
                        <a:pt x="907" y="415"/>
                      </a:lnTo>
                      <a:lnTo>
                        <a:pt x="907" y="417"/>
                      </a:lnTo>
                      <a:lnTo>
                        <a:pt x="925" y="424"/>
                      </a:lnTo>
                      <a:lnTo>
                        <a:pt x="932" y="424"/>
                      </a:lnTo>
                      <a:lnTo>
                        <a:pt x="940" y="422"/>
                      </a:lnTo>
                      <a:lnTo>
                        <a:pt x="932" y="432"/>
                      </a:lnTo>
                      <a:lnTo>
                        <a:pt x="929" y="440"/>
                      </a:lnTo>
                      <a:lnTo>
                        <a:pt x="930" y="445"/>
                      </a:lnTo>
                      <a:lnTo>
                        <a:pt x="934" y="451"/>
                      </a:lnTo>
                      <a:lnTo>
                        <a:pt x="940" y="455"/>
                      </a:lnTo>
                      <a:lnTo>
                        <a:pt x="948" y="459"/>
                      </a:lnTo>
                      <a:lnTo>
                        <a:pt x="963" y="461"/>
                      </a:lnTo>
                      <a:lnTo>
                        <a:pt x="978" y="461"/>
                      </a:lnTo>
                      <a:lnTo>
                        <a:pt x="978" y="466"/>
                      </a:lnTo>
                      <a:lnTo>
                        <a:pt x="967" y="468"/>
                      </a:lnTo>
                      <a:lnTo>
                        <a:pt x="955" y="470"/>
                      </a:lnTo>
                      <a:lnTo>
                        <a:pt x="938" y="482"/>
                      </a:lnTo>
                      <a:lnTo>
                        <a:pt x="921" y="493"/>
                      </a:lnTo>
                      <a:lnTo>
                        <a:pt x="907" y="497"/>
                      </a:lnTo>
                      <a:lnTo>
                        <a:pt x="898" y="501"/>
                      </a:lnTo>
                      <a:lnTo>
                        <a:pt x="894" y="499"/>
                      </a:lnTo>
                      <a:lnTo>
                        <a:pt x="892" y="495"/>
                      </a:lnTo>
                      <a:lnTo>
                        <a:pt x="894" y="488"/>
                      </a:lnTo>
                      <a:lnTo>
                        <a:pt x="900" y="482"/>
                      </a:lnTo>
                      <a:lnTo>
                        <a:pt x="906" y="478"/>
                      </a:lnTo>
                      <a:lnTo>
                        <a:pt x="915" y="476"/>
                      </a:lnTo>
                      <a:lnTo>
                        <a:pt x="932" y="472"/>
                      </a:lnTo>
                      <a:lnTo>
                        <a:pt x="944" y="468"/>
                      </a:lnTo>
                      <a:lnTo>
                        <a:pt x="932" y="463"/>
                      </a:lnTo>
                      <a:lnTo>
                        <a:pt x="923" y="461"/>
                      </a:lnTo>
                      <a:lnTo>
                        <a:pt x="913" y="465"/>
                      </a:lnTo>
                      <a:lnTo>
                        <a:pt x="906" y="470"/>
                      </a:lnTo>
                      <a:lnTo>
                        <a:pt x="900" y="472"/>
                      </a:lnTo>
                      <a:lnTo>
                        <a:pt x="894" y="474"/>
                      </a:lnTo>
                      <a:lnTo>
                        <a:pt x="892" y="472"/>
                      </a:lnTo>
                    </a:path>
                  </a:pathLst>
                </a:custGeom>
                <a:solidFill>
                  <a:srgbClr val="FFCC66"/>
                </a:solidFill>
                <a:ln w="0">
                  <a:solidFill>
                    <a:srgbClr val="6600FF"/>
                  </a:solidFill>
                  <a:round/>
                  <a:headEnd/>
                  <a:tailEnd/>
                </a:ln>
              </p:spPr>
              <p:txBody>
                <a:bodyPr/>
                <a:lstStyle/>
                <a:p>
                  <a:endParaRPr lang="it-IT"/>
                </a:p>
              </p:txBody>
            </p:sp>
            <p:sp>
              <p:nvSpPr>
                <p:cNvPr id="16889" name="Freeform 1328"/>
                <p:cNvSpPr>
                  <a:spLocks noChangeAspect="1"/>
                </p:cNvSpPr>
                <p:nvPr/>
              </p:nvSpPr>
              <p:spPr bwMode="auto">
                <a:xfrm>
                  <a:off x="553" y="1673"/>
                  <a:ext cx="51" cy="40"/>
                </a:xfrm>
                <a:custGeom>
                  <a:avLst/>
                  <a:gdLst>
                    <a:gd name="T0" fmla="*/ 0 w 48"/>
                    <a:gd name="T1" fmla="*/ 0 h 38"/>
                    <a:gd name="T2" fmla="*/ 2 w 48"/>
                    <a:gd name="T3" fmla="*/ 7 h 38"/>
                    <a:gd name="T4" fmla="*/ 4 w 48"/>
                    <a:gd name="T5" fmla="*/ 47 h 38"/>
                    <a:gd name="T6" fmla="*/ 49 w 48"/>
                    <a:gd name="T7" fmla="*/ 64 h 38"/>
                    <a:gd name="T8" fmla="*/ 70 w 48"/>
                    <a:gd name="T9" fmla="*/ 87 h 38"/>
                    <a:gd name="T10" fmla="*/ 122 w 48"/>
                    <a:gd name="T11" fmla="*/ 121 h 38"/>
                    <a:gd name="T12" fmla="*/ 166 w 48"/>
                    <a:gd name="T13" fmla="*/ 134 h 38"/>
                    <a:gd name="T14" fmla="*/ 194 w 48"/>
                    <a:gd name="T15" fmla="*/ 127 h 38"/>
                    <a:gd name="T16" fmla="*/ 219 w 48"/>
                    <a:gd name="T17" fmla="*/ 127 h 38"/>
                    <a:gd name="T18" fmla="*/ 187 w 48"/>
                    <a:gd name="T19" fmla="*/ 92 h 38"/>
                    <a:gd name="T20" fmla="*/ 166 w 48"/>
                    <a:gd name="T21" fmla="*/ 58 h 38"/>
                    <a:gd name="T22" fmla="*/ 147 w 48"/>
                    <a:gd name="T23" fmla="*/ 52 h 38"/>
                    <a:gd name="T24" fmla="*/ 122 w 48"/>
                    <a:gd name="T25" fmla="*/ 43 h 38"/>
                    <a:gd name="T26" fmla="*/ 107 w 48"/>
                    <a:gd name="T27" fmla="*/ 7 h 38"/>
                    <a:gd name="T28" fmla="*/ 95 w 48"/>
                    <a:gd name="T29" fmla="*/ 2 h 38"/>
                    <a:gd name="T30" fmla="*/ 70 w 48"/>
                    <a:gd name="T31" fmla="*/ 2 h 38"/>
                    <a:gd name="T32" fmla="*/ 49 w 48"/>
                    <a:gd name="T33" fmla="*/ 0 h 38"/>
                    <a:gd name="T34" fmla="*/ 0 w 48"/>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8"/>
                    <a:gd name="T56" fmla="*/ 48 w 48"/>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8">
                      <a:moveTo>
                        <a:pt x="0" y="0"/>
                      </a:moveTo>
                      <a:lnTo>
                        <a:pt x="2" y="7"/>
                      </a:lnTo>
                      <a:lnTo>
                        <a:pt x="4" y="13"/>
                      </a:lnTo>
                      <a:lnTo>
                        <a:pt x="10" y="19"/>
                      </a:lnTo>
                      <a:lnTo>
                        <a:pt x="16" y="25"/>
                      </a:lnTo>
                      <a:lnTo>
                        <a:pt x="27" y="34"/>
                      </a:lnTo>
                      <a:lnTo>
                        <a:pt x="37" y="38"/>
                      </a:lnTo>
                      <a:lnTo>
                        <a:pt x="42" y="36"/>
                      </a:lnTo>
                      <a:lnTo>
                        <a:pt x="48" y="36"/>
                      </a:lnTo>
                      <a:lnTo>
                        <a:pt x="41" y="26"/>
                      </a:lnTo>
                      <a:lnTo>
                        <a:pt x="37" y="17"/>
                      </a:lnTo>
                      <a:lnTo>
                        <a:pt x="33" y="15"/>
                      </a:lnTo>
                      <a:lnTo>
                        <a:pt x="27" y="11"/>
                      </a:lnTo>
                      <a:lnTo>
                        <a:pt x="23" y="7"/>
                      </a:lnTo>
                      <a:lnTo>
                        <a:pt x="21" y="2"/>
                      </a:lnTo>
                      <a:lnTo>
                        <a:pt x="16" y="2"/>
                      </a:lnTo>
                      <a:lnTo>
                        <a:pt x="10" y="0"/>
                      </a:lnTo>
                      <a:lnTo>
                        <a:pt x="0" y="0"/>
                      </a:lnTo>
                      <a:close/>
                    </a:path>
                  </a:pathLst>
                </a:custGeom>
                <a:solidFill>
                  <a:srgbClr val="FFCC66"/>
                </a:solidFill>
                <a:ln w="3175">
                  <a:solidFill>
                    <a:srgbClr val="6600FF"/>
                  </a:solidFill>
                  <a:round/>
                  <a:headEnd/>
                  <a:tailEnd/>
                </a:ln>
              </p:spPr>
              <p:txBody>
                <a:bodyPr/>
                <a:lstStyle/>
                <a:p>
                  <a:endParaRPr lang="it-IT"/>
                </a:p>
              </p:txBody>
            </p:sp>
            <p:sp>
              <p:nvSpPr>
                <p:cNvPr id="16890" name="Freeform 1329"/>
                <p:cNvSpPr>
                  <a:spLocks noChangeAspect="1"/>
                </p:cNvSpPr>
                <p:nvPr/>
              </p:nvSpPr>
              <p:spPr bwMode="auto">
                <a:xfrm>
                  <a:off x="553" y="1673"/>
                  <a:ext cx="51" cy="40"/>
                </a:xfrm>
                <a:custGeom>
                  <a:avLst/>
                  <a:gdLst>
                    <a:gd name="T0" fmla="*/ 0 w 48"/>
                    <a:gd name="T1" fmla="*/ 0 h 38"/>
                    <a:gd name="T2" fmla="*/ 2 w 48"/>
                    <a:gd name="T3" fmla="*/ 7 h 38"/>
                    <a:gd name="T4" fmla="*/ 4 w 48"/>
                    <a:gd name="T5" fmla="*/ 47 h 38"/>
                    <a:gd name="T6" fmla="*/ 49 w 48"/>
                    <a:gd name="T7" fmla="*/ 64 h 38"/>
                    <a:gd name="T8" fmla="*/ 70 w 48"/>
                    <a:gd name="T9" fmla="*/ 87 h 38"/>
                    <a:gd name="T10" fmla="*/ 122 w 48"/>
                    <a:gd name="T11" fmla="*/ 121 h 38"/>
                    <a:gd name="T12" fmla="*/ 166 w 48"/>
                    <a:gd name="T13" fmla="*/ 134 h 38"/>
                    <a:gd name="T14" fmla="*/ 194 w 48"/>
                    <a:gd name="T15" fmla="*/ 127 h 38"/>
                    <a:gd name="T16" fmla="*/ 219 w 48"/>
                    <a:gd name="T17" fmla="*/ 127 h 38"/>
                    <a:gd name="T18" fmla="*/ 187 w 48"/>
                    <a:gd name="T19" fmla="*/ 92 h 38"/>
                    <a:gd name="T20" fmla="*/ 166 w 48"/>
                    <a:gd name="T21" fmla="*/ 58 h 38"/>
                    <a:gd name="T22" fmla="*/ 147 w 48"/>
                    <a:gd name="T23" fmla="*/ 52 h 38"/>
                    <a:gd name="T24" fmla="*/ 122 w 48"/>
                    <a:gd name="T25" fmla="*/ 43 h 38"/>
                    <a:gd name="T26" fmla="*/ 107 w 48"/>
                    <a:gd name="T27" fmla="*/ 7 h 38"/>
                    <a:gd name="T28" fmla="*/ 95 w 48"/>
                    <a:gd name="T29" fmla="*/ 2 h 38"/>
                    <a:gd name="T30" fmla="*/ 70 w 48"/>
                    <a:gd name="T31" fmla="*/ 2 h 38"/>
                    <a:gd name="T32" fmla="*/ 49 w 48"/>
                    <a:gd name="T33" fmla="*/ 0 h 38"/>
                    <a:gd name="T34" fmla="*/ 49 w 48"/>
                    <a:gd name="T35" fmla="*/ 0 h 38"/>
                    <a:gd name="T36" fmla="*/ 0 w 48"/>
                    <a:gd name="T37" fmla="*/ 0 h 38"/>
                    <a:gd name="T38" fmla="*/ 0 w 4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8"/>
                    <a:gd name="T62" fmla="*/ 48 w 4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8">
                      <a:moveTo>
                        <a:pt x="0" y="0"/>
                      </a:moveTo>
                      <a:lnTo>
                        <a:pt x="2" y="7"/>
                      </a:lnTo>
                      <a:lnTo>
                        <a:pt x="4" y="13"/>
                      </a:lnTo>
                      <a:lnTo>
                        <a:pt x="10" y="19"/>
                      </a:lnTo>
                      <a:lnTo>
                        <a:pt x="16" y="25"/>
                      </a:lnTo>
                      <a:lnTo>
                        <a:pt x="27" y="34"/>
                      </a:lnTo>
                      <a:lnTo>
                        <a:pt x="37" y="38"/>
                      </a:lnTo>
                      <a:lnTo>
                        <a:pt x="42" y="36"/>
                      </a:lnTo>
                      <a:lnTo>
                        <a:pt x="48" y="36"/>
                      </a:lnTo>
                      <a:lnTo>
                        <a:pt x="41" y="26"/>
                      </a:lnTo>
                      <a:lnTo>
                        <a:pt x="37" y="17"/>
                      </a:lnTo>
                      <a:lnTo>
                        <a:pt x="33" y="15"/>
                      </a:lnTo>
                      <a:lnTo>
                        <a:pt x="27" y="11"/>
                      </a:lnTo>
                      <a:lnTo>
                        <a:pt x="23" y="7"/>
                      </a:lnTo>
                      <a:lnTo>
                        <a:pt x="21" y="2"/>
                      </a:lnTo>
                      <a:lnTo>
                        <a:pt x="16" y="2"/>
                      </a:lnTo>
                      <a:lnTo>
                        <a:pt x="10" y="0"/>
                      </a:lnTo>
                      <a:lnTo>
                        <a:pt x="0" y="0"/>
                      </a:lnTo>
                    </a:path>
                  </a:pathLst>
                </a:custGeom>
                <a:solidFill>
                  <a:srgbClr val="FFCC66"/>
                </a:solidFill>
                <a:ln w="3175">
                  <a:solidFill>
                    <a:srgbClr val="6600FF"/>
                  </a:solidFill>
                  <a:round/>
                  <a:headEnd/>
                  <a:tailEnd/>
                </a:ln>
              </p:spPr>
              <p:txBody>
                <a:bodyPr/>
                <a:lstStyle/>
                <a:p>
                  <a:endParaRPr lang="it-IT"/>
                </a:p>
              </p:txBody>
            </p:sp>
            <p:sp>
              <p:nvSpPr>
                <p:cNvPr id="16891" name="Freeform 1330"/>
                <p:cNvSpPr>
                  <a:spLocks noChangeAspect="1"/>
                </p:cNvSpPr>
                <p:nvPr/>
              </p:nvSpPr>
              <p:spPr bwMode="auto">
                <a:xfrm>
                  <a:off x="528" y="1602"/>
                  <a:ext cx="22" cy="48"/>
                </a:xfrm>
                <a:custGeom>
                  <a:avLst/>
                  <a:gdLst>
                    <a:gd name="T0" fmla="*/ 42 w 21"/>
                    <a:gd name="T1" fmla="*/ 195 h 45"/>
                    <a:gd name="T2" fmla="*/ 63 w 21"/>
                    <a:gd name="T3" fmla="*/ 51 h 45"/>
                    <a:gd name="T4" fmla="*/ 63 w 21"/>
                    <a:gd name="T5" fmla="*/ 4 h 45"/>
                    <a:gd name="T6" fmla="*/ 46 w 21"/>
                    <a:gd name="T7" fmla="*/ 2 h 45"/>
                    <a:gd name="T8" fmla="*/ 42 w 21"/>
                    <a:gd name="T9" fmla="*/ 0 h 45"/>
                    <a:gd name="T10" fmla="*/ 0 w 21"/>
                    <a:gd name="T11" fmla="*/ 0 h 45"/>
                    <a:gd name="T12" fmla="*/ 0 w 21"/>
                    <a:gd name="T13" fmla="*/ 58 h 45"/>
                    <a:gd name="T14" fmla="*/ 0 w 21"/>
                    <a:gd name="T15" fmla="*/ 97 h 45"/>
                    <a:gd name="T16" fmla="*/ 2 w 21"/>
                    <a:gd name="T17" fmla="*/ 151 h 45"/>
                    <a:gd name="T18" fmla="*/ 6 w 21"/>
                    <a:gd name="T19" fmla="*/ 222 h 45"/>
                    <a:gd name="T20" fmla="*/ 10 w 21"/>
                    <a:gd name="T21" fmla="*/ 207 h 45"/>
                    <a:gd name="T22" fmla="*/ 42 w 21"/>
                    <a:gd name="T23" fmla="*/ 19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45"/>
                    <a:gd name="T38" fmla="*/ 21 w 2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45">
                      <a:moveTo>
                        <a:pt x="12" y="39"/>
                      </a:moveTo>
                      <a:lnTo>
                        <a:pt x="21" y="10"/>
                      </a:lnTo>
                      <a:lnTo>
                        <a:pt x="21" y="4"/>
                      </a:lnTo>
                      <a:lnTo>
                        <a:pt x="14" y="2"/>
                      </a:lnTo>
                      <a:lnTo>
                        <a:pt x="12" y="0"/>
                      </a:lnTo>
                      <a:lnTo>
                        <a:pt x="0" y="0"/>
                      </a:lnTo>
                      <a:lnTo>
                        <a:pt x="0" y="12"/>
                      </a:lnTo>
                      <a:lnTo>
                        <a:pt x="0" y="20"/>
                      </a:lnTo>
                      <a:lnTo>
                        <a:pt x="2" y="31"/>
                      </a:lnTo>
                      <a:lnTo>
                        <a:pt x="6" y="45"/>
                      </a:lnTo>
                      <a:lnTo>
                        <a:pt x="10" y="41"/>
                      </a:lnTo>
                      <a:lnTo>
                        <a:pt x="12" y="39"/>
                      </a:lnTo>
                      <a:close/>
                    </a:path>
                  </a:pathLst>
                </a:custGeom>
                <a:solidFill>
                  <a:srgbClr val="FFCC66"/>
                </a:solidFill>
                <a:ln w="3175">
                  <a:solidFill>
                    <a:srgbClr val="6600FF"/>
                  </a:solidFill>
                  <a:round/>
                  <a:headEnd/>
                  <a:tailEnd/>
                </a:ln>
              </p:spPr>
              <p:txBody>
                <a:bodyPr/>
                <a:lstStyle/>
                <a:p>
                  <a:endParaRPr lang="it-IT"/>
                </a:p>
              </p:txBody>
            </p:sp>
            <p:sp>
              <p:nvSpPr>
                <p:cNvPr id="16892" name="Freeform 1331"/>
                <p:cNvSpPr>
                  <a:spLocks noChangeAspect="1"/>
                </p:cNvSpPr>
                <p:nvPr/>
              </p:nvSpPr>
              <p:spPr bwMode="auto">
                <a:xfrm>
                  <a:off x="528" y="1602"/>
                  <a:ext cx="22" cy="48"/>
                </a:xfrm>
                <a:custGeom>
                  <a:avLst/>
                  <a:gdLst>
                    <a:gd name="T0" fmla="*/ 42 w 21"/>
                    <a:gd name="T1" fmla="*/ 195 h 45"/>
                    <a:gd name="T2" fmla="*/ 63 w 21"/>
                    <a:gd name="T3" fmla="*/ 51 h 45"/>
                    <a:gd name="T4" fmla="*/ 63 w 21"/>
                    <a:gd name="T5" fmla="*/ 4 h 45"/>
                    <a:gd name="T6" fmla="*/ 63 w 21"/>
                    <a:gd name="T7" fmla="*/ 4 h 45"/>
                    <a:gd name="T8" fmla="*/ 46 w 21"/>
                    <a:gd name="T9" fmla="*/ 2 h 45"/>
                    <a:gd name="T10" fmla="*/ 42 w 21"/>
                    <a:gd name="T11" fmla="*/ 0 h 45"/>
                    <a:gd name="T12" fmla="*/ 42 w 21"/>
                    <a:gd name="T13" fmla="*/ 0 h 45"/>
                    <a:gd name="T14" fmla="*/ 0 w 21"/>
                    <a:gd name="T15" fmla="*/ 0 h 45"/>
                    <a:gd name="T16" fmla="*/ 0 w 21"/>
                    <a:gd name="T17" fmla="*/ 0 h 45"/>
                    <a:gd name="T18" fmla="*/ 0 w 21"/>
                    <a:gd name="T19" fmla="*/ 58 h 45"/>
                    <a:gd name="T20" fmla="*/ 0 w 21"/>
                    <a:gd name="T21" fmla="*/ 97 h 45"/>
                    <a:gd name="T22" fmla="*/ 2 w 21"/>
                    <a:gd name="T23" fmla="*/ 151 h 45"/>
                    <a:gd name="T24" fmla="*/ 6 w 21"/>
                    <a:gd name="T25" fmla="*/ 222 h 45"/>
                    <a:gd name="T26" fmla="*/ 10 w 21"/>
                    <a:gd name="T27" fmla="*/ 207 h 45"/>
                    <a:gd name="T28" fmla="*/ 42 w 21"/>
                    <a:gd name="T29" fmla="*/ 195 h 45"/>
                    <a:gd name="T30" fmla="*/ 42 w 21"/>
                    <a:gd name="T31" fmla="*/ 195 h 45"/>
                    <a:gd name="T32" fmla="*/ 42 w 21"/>
                    <a:gd name="T33" fmla="*/ 19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45"/>
                    <a:gd name="T53" fmla="*/ 21 w 2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45">
                      <a:moveTo>
                        <a:pt x="12" y="39"/>
                      </a:moveTo>
                      <a:lnTo>
                        <a:pt x="21" y="10"/>
                      </a:lnTo>
                      <a:lnTo>
                        <a:pt x="21" y="4"/>
                      </a:lnTo>
                      <a:lnTo>
                        <a:pt x="14" y="2"/>
                      </a:lnTo>
                      <a:lnTo>
                        <a:pt x="12" y="0"/>
                      </a:lnTo>
                      <a:lnTo>
                        <a:pt x="0" y="0"/>
                      </a:lnTo>
                      <a:lnTo>
                        <a:pt x="0" y="12"/>
                      </a:lnTo>
                      <a:lnTo>
                        <a:pt x="0" y="20"/>
                      </a:lnTo>
                      <a:lnTo>
                        <a:pt x="2" y="31"/>
                      </a:lnTo>
                      <a:lnTo>
                        <a:pt x="6" y="45"/>
                      </a:lnTo>
                      <a:lnTo>
                        <a:pt x="10" y="41"/>
                      </a:lnTo>
                      <a:lnTo>
                        <a:pt x="12" y="39"/>
                      </a:lnTo>
                    </a:path>
                  </a:pathLst>
                </a:custGeom>
                <a:solidFill>
                  <a:srgbClr val="FFCC66"/>
                </a:solidFill>
                <a:ln w="3175">
                  <a:solidFill>
                    <a:srgbClr val="6600FF"/>
                  </a:solidFill>
                  <a:round/>
                  <a:headEnd/>
                  <a:tailEnd/>
                </a:ln>
              </p:spPr>
              <p:txBody>
                <a:bodyPr/>
                <a:lstStyle/>
                <a:p>
                  <a:endParaRPr lang="it-IT"/>
                </a:p>
              </p:txBody>
            </p:sp>
            <p:sp>
              <p:nvSpPr>
                <p:cNvPr id="16893" name="Freeform 1332"/>
                <p:cNvSpPr>
                  <a:spLocks noChangeAspect="1"/>
                </p:cNvSpPr>
                <p:nvPr/>
              </p:nvSpPr>
              <p:spPr bwMode="auto">
                <a:xfrm>
                  <a:off x="182" y="1428"/>
                  <a:ext cx="74" cy="62"/>
                </a:xfrm>
                <a:custGeom>
                  <a:avLst/>
                  <a:gdLst>
                    <a:gd name="T0" fmla="*/ 0 w 69"/>
                    <a:gd name="T1" fmla="*/ 306 h 58"/>
                    <a:gd name="T2" fmla="*/ 124 w 69"/>
                    <a:gd name="T3" fmla="*/ 208 h 58"/>
                    <a:gd name="T4" fmla="*/ 263 w 69"/>
                    <a:gd name="T5" fmla="*/ 103 h 58"/>
                    <a:gd name="T6" fmla="*/ 342 w 69"/>
                    <a:gd name="T7" fmla="*/ 53 h 58"/>
                    <a:gd name="T8" fmla="*/ 396 w 69"/>
                    <a:gd name="T9" fmla="*/ 0 h 58"/>
                    <a:gd name="T10" fmla="*/ 0 60000 65536"/>
                    <a:gd name="T11" fmla="*/ 0 60000 65536"/>
                    <a:gd name="T12" fmla="*/ 0 60000 65536"/>
                    <a:gd name="T13" fmla="*/ 0 60000 65536"/>
                    <a:gd name="T14" fmla="*/ 0 60000 65536"/>
                    <a:gd name="T15" fmla="*/ 0 w 69"/>
                    <a:gd name="T16" fmla="*/ 0 h 58"/>
                    <a:gd name="T17" fmla="*/ 69 w 69"/>
                    <a:gd name="T18" fmla="*/ 58 h 58"/>
                  </a:gdLst>
                  <a:ahLst/>
                  <a:cxnLst>
                    <a:cxn ang="T10">
                      <a:pos x="T0" y="T1"/>
                    </a:cxn>
                    <a:cxn ang="T11">
                      <a:pos x="T2" y="T3"/>
                    </a:cxn>
                    <a:cxn ang="T12">
                      <a:pos x="T4" y="T5"/>
                    </a:cxn>
                    <a:cxn ang="T13">
                      <a:pos x="T6" y="T7"/>
                    </a:cxn>
                    <a:cxn ang="T14">
                      <a:pos x="T8" y="T9"/>
                    </a:cxn>
                  </a:cxnLst>
                  <a:rect l="T15" t="T16" r="T17" b="T18"/>
                  <a:pathLst>
                    <a:path w="69" h="58">
                      <a:moveTo>
                        <a:pt x="0" y="58"/>
                      </a:moveTo>
                      <a:lnTo>
                        <a:pt x="21" y="39"/>
                      </a:lnTo>
                      <a:lnTo>
                        <a:pt x="46" y="20"/>
                      </a:lnTo>
                      <a:lnTo>
                        <a:pt x="59" y="10"/>
                      </a:lnTo>
                      <a:lnTo>
                        <a:pt x="69" y="0"/>
                      </a:lnTo>
                    </a:path>
                  </a:pathLst>
                </a:custGeom>
                <a:solidFill>
                  <a:srgbClr val="FFCC66"/>
                </a:solidFill>
                <a:ln w="3175">
                  <a:solidFill>
                    <a:srgbClr val="6600FF"/>
                  </a:solidFill>
                  <a:round/>
                  <a:headEnd/>
                  <a:tailEnd/>
                </a:ln>
              </p:spPr>
              <p:txBody>
                <a:bodyPr/>
                <a:lstStyle/>
                <a:p>
                  <a:endParaRPr lang="it-IT"/>
                </a:p>
              </p:txBody>
            </p:sp>
            <p:sp>
              <p:nvSpPr>
                <p:cNvPr id="16894" name="Freeform 1333"/>
                <p:cNvSpPr>
                  <a:spLocks noChangeAspect="1"/>
                </p:cNvSpPr>
                <p:nvPr/>
              </p:nvSpPr>
              <p:spPr bwMode="auto">
                <a:xfrm>
                  <a:off x="573" y="1617"/>
                  <a:ext cx="8" cy="6"/>
                </a:xfrm>
                <a:custGeom>
                  <a:avLst/>
                  <a:gdLst>
                    <a:gd name="T0" fmla="*/ 8 w 8"/>
                    <a:gd name="T1" fmla="*/ 6 h 6"/>
                    <a:gd name="T2" fmla="*/ 0 w 8"/>
                    <a:gd name="T3" fmla="*/ 6 h 6"/>
                    <a:gd name="T4" fmla="*/ 2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8" y="6"/>
                      </a:moveTo>
                      <a:lnTo>
                        <a:pt x="0" y="6"/>
                      </a:lnTo>
                      <a:lnTo>
                        <a:pt x="2" y="0"/>
                      </a:lnTo>
                    </a:path>
                  </a:pathLst>
                </a:custGeom>
                <a:solidFill>
                  <a:srgbClr val="FFCC66"/>
                </a:solidFill>
                <a:ln w="3175">
                  <a:solidFill>
                    <a:srgbClr val="6600FF"/>
                  </a:solidFill>
                  <a:round/>
                  <a:headEnd/>
                  <a:tailEnd/>
                </a:ln>
              </p:spPr>
              <p:txBody>
                <a:bodyPr/>
                <a:lstStyle/>
                <a:p>
                  <a:endParaRPr lang="it-IT"/>
                </a:p>
              </p:txBody>
            </p:sp>
            <p:sp>
              <p:nvSpPr>
                <p:cNvPr id="16895" name="Line 1334"/>
                <p:cNvSpPr>
                  <a:spLocks noChangeAspect="1" noChangeShapeType="1"/>
                </p:cNvSpPr>
                <p:nvPr/>
              </p:nvSpPr>
              <p:spPr bwMode="auto">
                <a:xfrm flipH="1">
                  <a:off x="555" y="1515"/>
                  <a:ext cx="8" cy="16"/>
                </a:xfrm>
                <a:prstGeom prst="line">
                  <a:avLst/>
                </a:prstGeom>
                <a:noFill/>
                <a:ln w="3175">
                  <a:solidFill>
                    <a:srgbClr val="6600FF"/>
                  </a:solidFill>
                  <a:round/>
                  <a:headEnd/>
                  <a:tailEnd/>
                </a:ln>
              </p:spPr>
              <p:txBody>
                <a:bodyPr/>
                <a:lstStyle/>
                <a:p>
                  <a:endParaRPr lang="it-IT"/>
                </a:p>
              </p:txBody>
            </p:sp>
            <p:sp>
              <p:nvSpPr>
                <p:cNvPr id="16896" name="Line 1335"/>
                <p:cNvSpPr>
                  <a:spLocks noChangeAspect="1" noChangeShapeType="1"/>
                </p:cNvSpPr>
                <p:nvPr/>
              </p:nvSpPr>
              <p:spPr bwMode="auto">
                <a:xfrm flipH="1" flipV="1">
                  <a:off x="459" y="1486"/>
                  <a:ext cx="10" cy="2"/>
                </a:xfrm>
                <a:prstGeom prst="line">
                  <a:avLst/>
                </a:prstGeom>
                <a:noFill/>
                <a:ln w="3175">
                  <a:solidFill>
                    <a:srgbClr val="6600FF"/>
                  </a:solidFill>
                  <a:round/>
                  <a:headEnd/>
                  <a:tailEnd/>
                </a:ln>
              </p:spPr>
              <p:txBody>
                <a:bodyPr/>
                <a:lstStyle/>
                <a:p>
                  <a:endParaRPr lang="it-IT"/>
                </a:p>
              </p:txBody>
            </p:sp>
            <p:sp>
              <p:nvSpPr>
                <p:cNvPr id="16897" name="Freeform 1336"/>
                <p:cNvSpPr>
                  <a:spLocks noChangeAspect="1"/>
                </p:cNvSpPr>
                <p:nvPr/>
              </p:nvSpPr>
              <p:spPr bwMode="auto">
                <a:xfrm>
                  <a:off x="155" y="1474"/>
                  <a:ext cx="226" cy="108"/>
                </a:xfrm>
                <a:custGeom>
                  <a:avLst/>
                  <a:gdLst>
                    <a:gd name="T0" fmla="*/ 1174 w 211"/>
                    <a:gd name="T1" fmla="*/ 0 h 101"/>
                    <a:gd name="T2" fmla="*/ 1111 w 211"/>
                    <a:gd name="T3" fmla="*/ 7 h 101"/>
                    <a:gd name="T4" fmla="*/ 1038 w 211"/>
                    <a:gd name="T5" fmla="*/ 65 h 101"/>
                    <a:gd name="T6" fmla="*/ 997 w 211"/>
                    <a:gd name="T7" fmla="*/ 98 h 101"/>
                    <a:gd name="T8" fmla="*/ 931 w 211"/>
                    <a:gd name="T9" fmla="*/ 128 h 101"/>
                    <a:gd name="T10" fmla="*/ 870 w 211"/>
                    <a:gd name="T11" fmla="*/ 167 h 101"/>
                    <a:gd name="T12" fmla="*/ 833 w 211"/>
                    <a:gd name="T13" fmla="*/ 226 h 101"/>
                    <a:gd name="T14" fmla="*/ 773 w 211"/>
                    <a:gd name="T15" fmla="*/ 233 h 101"/>
                    <a:gd name="T16" fmla="*/ 709 w 211"/>
                    <a:gd name="T17" fmla="*/ 233 h 101"/>
                    <a:gd name="T18" fmla="*/ 618 w 211"/>
                    <a:gd name="T19" fmla="*/ 284 h 101"/>
                    <a:gd name="T20" fmla="*/ 555 w 211"/>
                    <a:gd name="T21" fmla="*/ 339 h 101"/>
                    <a:gd name="T22" fmla="*/ 409 w 211"/>
                    <a:gd name="T23" fmla="*/ 387 h 101"/>
                    <a:gd name="T24" fmla="*/ 280 w 211"/>
                    <a:gd name="T25" fmla="*/ 448 h 101"/>
                    <a:gd name="T26" fmla="*/ 127 w 211"/>
                    <a:gd name="T27" fmla="*/ 507 h 101"/>
                    <a:gd name="T28" fmla="*/ 0 w 211"/>
                    <a:gd name="T29" fmla="*/ 542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01"/>
                    <a:gd name="T47" fmla="*/ 211 w 211"/>
                    <a:gd name="T48" fmla="*/ 101 h 1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01">
                      <a:moveTo>
                        <a:pt x="211" y="0"/>
                      </a:moveTo>
                      <a:lnTo>
                        <a:pt x="200" y="7"/>
                      </a:lnTo>
                      <a:lnTo>
                        <a:pt x="188" y="13"/>
                      </a:lnTo>
                      <a:lnTo>
                        <a:pt x="177" y="19"/>
                      </a:lnTo>
                      <a:lnTo>
                        <a:pt x="165" y="24"/>
                      </a:lnTo>
                      <a:lnTo>
                        <a:pt x="155" y="32"/>
                      </a:lnTo>
                      <a:lnTo>
                        <a:pt x="150" y="42"/>
                      </a:lnTo>
                      <a:lnTo>
                        <a:pt x="138" y="44"/>
                      </a:lnTo>
                      <a:lnTo>
                        <a:pt x="127" y="44"/>
                      </a:lnTo>
                      <a:lnTo>
                        <a:pt x="111" y="53"/>
                      </a:lnTo>
                      <a:lnTo>
                        <a:pt x="100" y="63"/>
                      </a:lnTo>
                      <a:lnTo>
                        <a:pt x="73" y="72"/>
                      </a:lnTo>
                      <a:lnTo>
                        <a:pt x="50" y="84"/>
                      </a:lnTo>
                      <a:lnTo>
                        <a:pt x="23" y="94"/>
                      </a:lnTo>
                      <a:lnTo>
                        <a:pt x="0" y="101"/>
                      </a:lnTo>
                    </a:path>
                  </a:pathLst>
                </a:custGeom>
                <a:solidFill>
                  <a:srgbClr val="FFCC66"/>
                </a:solidFill>
                <a:ln w="3175">
                  <a:solidFill>
                    <a:srgbClr val="6600FF"/>
                  </a:solidFill>
                  <a:round/>
                  <a:headEnd/>
                  <a:tailEnd/>
                </a:ln>
              </p:spPr>
              <p:txBody>
                <a:bodyPr/>
                <a:lstStyle/>
                <a:p>
                  <a:endParaRPr lang="it-IT"/>
                </a:p>
              </p:txBody>
            </p:sp>
            <p:sp>
              <p:nvSpPr>
                <p:cNvPr id="16898" name="Freeform 1337"/>
                <p:cNvSpPr>
                  <a:spLocks noChangeAspect="1"/>
                </p:cNvSpPr>
                <p:nvPr/>
              </p:nvSpPr>
              <p:spPr bwMode="auto">
                <a:xfrm>
                  <a:off x="182" y="1490"/>
                  <a:ext cx="1" cy="2"/>
                </a:xfrm>
                <a:custGeom>
                  <a:avLst/>
                  <a:gdLst>
                    <a:gd name="T0" fmla="*/ 0 w 1"/>
                    <a:gd name="T1" fmla="*/ 2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path>
                  </a:pathLst>
                </a:custGeom>
                <a:solidFill>
                  <a:srgbClr val="FFCC66"/>
                </a:solidFill>
                <a:ln w="3175">
                  <a:solidFill>
                    <a:srgbClr val="6600FF"/>
                  </a:solidFill>
                  <a:round/>
                  <a:headEnd/>
                  <a:tailEnd/>
                </a:ln>
              </p:spPr>
              <p:txBody>
                <a:bodyPr/>
                <a:lstStyle/>
                <a:p>
                  <a:endParaRPr lang="it-IT"/>
                </a:p>
              </p:txBody>
            </p:sp>
            <p:sp>
              <p:nvSpPr>
                <p:cNvPr id="16899" name="Freeform 1338"/>
                <p:cNvSpPr>
                  <a:spLocks noChangeAspect="1"/>
                </p:cNvSpPr>
                <p:nvPr/>
              </p:nvSpPr>
              <p:spPr bwMode="auto">
                <a:xfrm>
                  <a:off x="553" y="1673"/>
                  <a:ext cx="10" cy="1"/>
                </a:xfrm>
                <a:custGeom>
                  <a:avLst/>
                  <a:gdLst>
                    <a:gd name="T0" fmla="*/ 10 w 10"/>
                    <a:gd name="T1" fmla="*/ 0 h 1"/>
                    <a:gd name="T2" fmla="*/ 0 w 10"/>
                    <a:gd name="T3" fmla="*/ 0 h 1"/>
                    <a:gd name="T4" fmla="*/ 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10" y="0"/>
                      </a:moveTo>
                      <a:lnTo>
                        <a:pt x="0" y="0"/>
                      </a:lnTo>
                    </a:path>
                  </a:pathLst>
                </a:custGeom>
                <a:solidFill>
                  <a:srgbClr val="FFCC66"/>
                </a:solidFill>
                <a:ln w="3175">
                  <a:solidFill>
                    <a:srgbClr val="6600FF"/>
                  </a:solidFill>
                  <a:round/>
                  <a:headEnd/>
                  <a:tailEnd/>
                </a:ln>
              </p:spPr>
              <p:txBody>
                <a:bodyPr/>
                <a:lstStyle/>
                <a:p>
                  <a:endParaRPr lang="it-IT"/>
                </a:p>
              </p:txBody>
            </p:sp>
            <p:sp>
              <p:nvSpPr>
                <p:cNvPr id="16900" name="Freeform 1339"/>
                <p:cNvSpPr>
                  <a:spLocks noChangeAspect="1"/>
                </p:cNvSpPr>
                <p:nvPr/>
              </p:nvSpPr>
              <p:spPr bwMode="auto">
                <a:xfrm>
                  <a:off x="541" y="1602"/>
                  <a:ext cx="9" cy="4"/>
                </a:xfrm>
                <a:custGeom>
                  <a:avLst/>
                  <a:gdLst>
                    <a:gd name="T0" fmla="*/ 9 w 9"/>
                    <a:gd name="T1" fmla="*/ 4 h 4"/>
                    <a:gd name="T2" fmla="*/ 2 w 9"/>
                    <a:gd name="T3" fmla="*/ 2 h 4"/>
                    <a:gd name="T4" fmla="*/ 0 w 9"/>
                    <a:gd name="T5" fmla="*/ 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4"/>
                      </a:moveTo>
                      <a:lnTo>
                        <a:pt x="2" y="2"/>
                      </a:lnTo>
                      <a:lnTo>
                        <a:pt x="0" y="0"/>
                      </a:lnTo>
                    </a:path>
                  </a:pathLst>
                </a:custGeom>
                <a:solidFill>
                  <a:srgbClr val="FFCC66"/>
                </a:solidFill>
                <a:ln w="3175">
                  <a:solidFill>
                    <a:srgbClr val="6600FF"/>
                  </a:solidFill>
                  <a:round/>
                  <a:headEnd/>
                  <a:tailEnd/>
                </a:ln>
              </p:spPr>
              <p:txBody>
                <a:bodyPr/>
                <a:lstStyle/>
                <a:p>
                  <a:endParaRPr lang="it-IT"/>
                </a:p>
              </p:txBody>
            </p:sp>
            <p:sp>
              <p:nvSpPr>
                <p:cNvPr id="16901" name="Freeform 1340"/>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13"/>
                      </a:moveTo>
                      <a:lnTo>
                        <a:pt x="8" y="9"/>
                      </a:lnTo>
                      <a:lnTo>
                        <a:pt x="10" y="5"/>
                      </a:lnTo>
                      <a:lnTo>
                        <a:pt x="4" y="1"/>
                      </a:lnTo>
                      <a:lnTo>
                        <a:pt x="0" y="0"/>
                      </a:lnTo>
                      <a:lnTo>
                        <a:pt x="0" y="1"/>
                      </a:lnTo>
                      <a:lnTo>
                        <a:pt x="0" y="5"/>
                      </a:lnTo>
                      <a:lnTo>
                        <a:pt x="2" y="9"/>
                      </a:lnTo>
                      <a:lnTo>
                        <a:pt x="4" y="13"/>
                      </a:lnTo>
                    </a:path>
                  </a:pathLst>
                </a:custGeom>
                <a:solidFill>
                  <a:srgbClr val="FFCC66"/>
                </a:solidFill>
                <a:ln w="3175">
                  <a:solidFill>
                    <a:srgbClr val="6600FF"/>
                  </a:solidFill>
                  <a:round/>
                  <a:headEnd/>
                  <a:tailEnd/>
                </a:ln>
              </p:spPr>
              <p:txBody>
                <a:bodyPr/>
                <a:lstStyle/>
                <a:p>
                  <a:endParaRPr lang="it-IT"/>
                </a:p>
              </p:txBody>
            </p:sp>
            <p:sp>
              <p:nvSpPr>
                <p:cNvPr id="16902" name="Freeform 1341"/>
                <p:cNvSpPr>
                  <a:spLocks noChangeAspect="1"/>
                </p:cNvSpPr>
                <p:nvPr/>
              </p:nvSpPr>
              <p:spPr bwMode="auto">
                <a:xfrm>
                  <a:off x="555" y="1525"/>
                  <a:ext cx="17" cy="16"/>
                </a:xfrm>
                <a:custGeom>
                  <a:avLst/>
                  <a:gdLst>
                    <a:gd name="T0" fmla="*/ 67 w 16"/>
                    <a:gd name="T1" fmla="*/ 0 h 15"/>
                    <a:gd name="T2" fmla="*/ 6 w 16"/>
                    <a:gd name="T3" fmla="*/ 5 h 15"/>
                    <a:gd name="T4" fmla="*/ 0 w 16"/>
                    <a:gd name="T5" fmla="*/ 70 h 15"/>
                    <a:gd name="T6" fmla="*/ 0 60000 65536"/>
                    <a:gd name="T7" fmla="*/ 0 60000 65536"/>
                    <a:gd name="T8" fmla="*/ 0 60000 65536"/>
                    <a:gd name="T9" fmla="*/ 0 w 16"/>
                    <a:gd name="T10" fmla="*/ 0 h 15"/>
                    <a:gd name="T11" fmla="*/ 16 w 16"/>
                    <a:gd name="T12" fmla="*/ 15 h 15"/>
                  </a:gdLst>
                  <a:ahLst/>
                  <a:cxnLst>
                    <a:cxn ang="T6">
                      <a:pos x="T0" y="T1"/>
                    </a:cxn>
                    <a:cxn ang="T7">
                      <a:pos x="T2" y="T3"/>
                    </a:cxn>
                    <a:cxn ang="T8">
                      <a:pos x="T4" y="T5"/>
                    </a:cxn>
                  </a:cxnLst>
                  <a:rect l="T9" t="T10" r="T11" b="T12"/>
                  <a:pathLst>
                    <a:path w="16" h="15">
                      <a:moveTo>
                        <a:pt x="16" y="0"/>
                      </a:moveTo>
                      <a:lnTo>
                        <a:pt x="6" y="5"/>
                      </a:lnTo>
                      <a:lnTo>
                        <a:pt x="0" y="15"/>
                      </a:lnTo>
                    </a:path>
                  </a:pathLst>
                </a:custGeom>
                <a:solidFill>
                  <a:srgbClr val="FFCC66"/>
                </a:solidFill>
                <a:ln w="3175">
                  <a:solidFill>
                    <a:srgbClr val="6600FF"/>
                  </a:solidFill>
                  <a:round/>
                  <a:headEnd/>
                  <a:tailEnd/>
                </a:ln>
              </p:spPr>
              <p:txBody>
                <a:bodyPr/>
                <a:lstStyle/>
                <a:p>
                  <a:endParaRPr lang="it-IT"/>
                </a:p>
              </p:txBody>
            </p:sp>
            <p:sp>
              <p:nvSpPr>
                <p:cNvPr id="16903" name="Freeform 1342"/>
                <p:cNvSpPr>
                  <a:spLocks noChangeAspect="1"/>
                </p:cNvSpPr>
                <p:nvPr/>
              </p:nvSpPr>
              <p:spPr bwMode="auto">
                <a:xfrm>
                  <a:off x="561" y="1531"/>
                  <a:ext cx="14" cy="10"/>
                </a:xfrm>
                <a:custGeom>
                  <a:avLst/>
                  <a:gdLst>
                    <a:gd name="T0" fmla="*/ 0 w 13"/>
                    <a:gd name="T1" fmla="*/ 10 h 10"/>
                    <a:gd name="T2" fmla="*/ 54 w 13"/>
                    <a:gd name="T3" fmla="*/ 4 h 10"/>
                    <a:gd name="T4" fmla="*/ 78 w 13"/>
                    <a:gd name="T5" fmla="*/ 0 h 10"/>
                    <a:gd name="T6" fmla="*/ 0 60000 65536"/>
                    <a:gd name="T7" fmla="*/ 0 60000 65536"/>
                    <a:gd name="T8" fmla="*/ 0 60000 65536"/>
                    <a:gd name="T9" fmla="*/ 0 w 13"/>
                    <a:gd name="T10" fmla="*/ 0 h 10"/>
                    <a:gd name="T11" fmla="*/ 13 w 13"/>
                    <a:gd name="T12" fmla="*/ 10 h 10"/>
                  </a:gdLst>
                  <a:ahLst/>
                  <a:cxnLst>
                    <a:cxn ang="T6">
                      <a:pos x="T0" y="T1"/>
                    </a:cxn>
                    <a:cxn ang="T7">
                      <a:pos x="T2" y="T3"/>
                    </a:cxn>
                    <a:cxn ang="T8">
                      <a:pos x="T4" y="T5"/>
                    </a:cxn>
                  </a:cxnLst>
                  <a:rect l="T9" t="T10" r="T11" b="T12"/>
                  <a:pathLst>
                    <a:path w="13" h="10">
                      <a:moveTo>
                        <a:pt x="0" y="10"/>
                      </a:moveTo>
                      <a:lnTo>
                        <a:pt x="8" y="4"/>
                      </a:lnTo>
                      <a:lnTo>
                        <a:pt x="13" y="0"/>
                      </a:lnTo>
                    </a:path>
                  </a:pathLst>
                </a:custGeom>
                <a:solidFill>
                  <a:srgbClr val="FFCC66"/>
                </a:solidFill>
                <a:ln w="3175">
                  <a:solidFill>
                    <a:srgbClr val="6600FF"/>
                  </a:solidFill>
                  <a:round/>
                  <a:headEnd/>
                  <a:tailEnd/>
                </a:ln>
              </p:spPr>
              <p:txBody>
                <a:bodyPr/>
                <a:lstStyle/>
                <a:p>
                  <a:endParaRPr lang="it-IT"/>
                </a:p>
              </p:txBody>
            </p:sp>
            <p:sp>
              <p:nvSpPr>
                <p:cNvPr id="16904" name="Freeform 1343"/>
                <p:cNvSpPr>
                  <a:spLocks noChangeAspect="1"/>
                </p:cNvSpPr>
                <p:nvPr/>
              </p:nvSpPr>
              <p:spPr bwMode="auto">
                <a:xfrm>
                  <a:off x="572" y="1525"/>
                  <a:ext cx="3" cy="6"/>
                </a:xfrm>
                <a:custGeom>
                  <a:avLst/>
                  <a:gdLst>
                    <a:gd name="T0" fmla="*/ 3 w 3"/>
                    <a:gd name="T1" fmla="*/ 446 h 5"/>
                    <a:gd name="T2" fmla="*/ 0 w 3"/>
                    <a:gd name="T3" fmla="*/ 0 h 5"/>
                    <a:gd name="T4" fmla="*/ 0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5"/>
                      </a:moveTo>
                      <a:lnTo>
                        <a:pt x="0" y="0"/>
                      </a:lnTo>
                    </a:path>
                  </a:pathLst>
                </a:custGeom>
                <a:solidFill>
                  <a:srgbClr val="FFCC66"/>
                </a:solidFill>
                <a:ln w="3175">
                  <a:solidFill>
                    <a:srgbClr val="6600FF"/>
                  </a:solidFill>
                  <a:round/>
                  <a:headEnd/>
                  <a:tailEnd/>
                </a:ln>
              </p:spPr>
              <p:txBody>
                <a:bodyPr/>
                <a:lstStyle/>
                <a:p>
                  <a:endParaRPr lang="it-IT"/>
                </a:p>
              </p:txBody>
            </p:sp>
            <p:sp>
              <p:nvSpPr>
                <p:cNvPr id="16905" name="Freeform 1344"/>
                <p:cNvSpPr>
                  <a:spLocks noChangeAspect="1"/>
                </p:cNvSpPr>
                <p:nvPr/>
              </p:nvSpPr>
              <p:spPr bwMode="auto">
                <a:xfrm>
                  <a:off x="567" y="1570"/>
                  <a:ext cx="6" cy="12"/>
                </a:xfrm>
                <a:custGeom>
                  <a:avLst/>
                  <a:gdLst>
                    <a:gd name="T0" fmla="*/ 0 w 5"/>
                    <a:gd name="T1" fmla="*/ 0 h 11"/>
                    <a:gd name="T2" fmla="*/ 2 w 5"/>
                    <a:gd name="T3" fmla="*/ 63 h 11"/>
                    <a:gd name="T4" fmla="*/ 446 w 5"/>
                    <a:gd name="T5" fmla="*/ 89 h 11"/>
                    <a:gd name="T6" fmla="*/ 0 60000 65536"/>
                    <a:gd name="T7" fmla="*/ 0 60000 65536"/>
                    <a:gd name="T8" fmla="*/ 0 60000 65536"/>
                    <a:gd name="T9" fmla="*/ 0 w 5"/>
                    <a:gd name="T10" fmla="*/ 0 h 11"/>
                    <a:gd name="T11" fmla="*/ 5 w 5"/>
                    <a:gd name="T12" fmla="*/ 11 h 11"/>
                  </a:gdLst>
                  <a:ahLst/>
                  <a:cxnLst>
                    <a:cxn ang="T6">
                      <a:pos x="T0" y="T1"/>
                    </a:cxn>
                    <a:cxn ang="T7">
                      <a:pos x="T2" y="T3"/>
                    </a:cxn>
                    <a:cxn ang="T8">
                      <a:pos x="T4" y="T5"/>
                    </a:cxn>
                  </a:cxnLst>
                  <a:rect l="T9" t="T10" r="T11" b="T12"/>
                  <a:pathLst>
                    <a:path w="5" h="11">
                      <a:moveTo>
                        <a:pt x="0" y="0"/>
                      </a:moveTo>
                      <a:lnTo>
                        <a:pt x="2" y="7"/>
                      </a:lnTo>
                      <a:lnTo>
                        <a:pt x="5" y="11"/>
                      </a:lnTo>
                    </a:path>
                  </a:pathLst>
                </a:custGeom>
                <a:solidFill>
                  <a:srgbClr val="FFCC66"/>
                </a:solidFill>
                <a:ln w="3175">
                  <a:solidFill>
                    <a:srgbClr val="6600FF"/>
                  </a:solidFill>
                  <a:round/>
                  <a:headEnd/>
                  <a:tailEnd/>
                </a:ln>
              </p:spPr>
              <p:txBody>
                <a:bodyPr/>
                <a:lstStyle/>
                <a:p>
                  <a:endParaRPr lang="it-IT"/>
                </a:p>
              </p:txBody>
            </p:sp>
            <p:sp>
              <p:nvSpPr>
                <p:cNvPr id="16906" name="Freeform 1345"/>
                <p:cNvSpPr>
                  <a:spLocks noChangeAspect="1"/>
                </p:cNvSpPr>
                <p:nvPr/>
              </p:nvSpPr>
              <p:spPr bwMode="auto">
                <a:xfrm>
                  <a:off x="573" y="1559"/>
                  <a:ext cx="8" cy="23"/>
                </a:xfrm>
                <a:custGeom>
                  <a:avLst/>
                  <a:gdLst>
                    <a:gd name="T0" fmla="*/ 0 w 8"/>
                    <a:gd name="T1" fmla="*/ 198 h 21"/>
                    <a:gd name="T2" fmla="*/ 8 w 8"/>
                    <a:gd name="T3" fmla="*/ 198 h 21"/>
                    <a:gd name="T4" fmla="*/ 8 w 8"/>
                    <a:gd name="T5" fmla="*/ 0 h 21"/>
                    <a:gd name="T6" fmla="*/ 0 60000 65536"/>
                    <a:gd name="T7" fmla="*/ 0 60000 65536"/>
                    <a:gd name="T8" fmla="*/ 0 60000 65536"/>
                    <a:gd name="T9" fmla="*/ 0 w 8"/>
                    <a:gd name="T10" fmla="*/ 0 h 21"/>
                    <a:gd name="T11" fmla="*/ 8 w 8"/>
                    <a:gd name="T12" fmla="*/ 21 h 21"/>
                  </a:gdLst>
                  <a:ahLst/>
                  <a:cxnLst>
                    <a:cxn ang="T6">
                      <a:pos x="T0" y="T1"/>
                    </a:cxn>
                    <a:cxn ang="T7">
                      <a:pos x="T2" y="T3"/>
                    </a:cxn>
                    <a:cxn ang="T8">
                      <a:pos x="T4" y="T5"/>
                    </a:cxn>
                  </a:cxnLst>
                  <a:rect l="T9" t="T10" r="T11" b="T12"/>
                  <a:pathLst>
                    <a:path w="8" h="21">
                      <a:moveTo>
                        <a:pt x="0" y="21"/>
                      </a:moveTo>
                      <a:lnTo>
                        <a:pt x="8" y="21"/>
                      </a:lnTo>
                      <a:lnTo>
                        <a:pt x="8" y="0"/>
                      </a:lnTo>
                    </a:path>
                  </a:pathLst>
                </a:custGeom>
                <a:solidFill>
                  <a:srgbClr val="FFCC66"/>
                </a:solidFill>
                <a:ln w="3175">
                  <a:solidFill>
                    <a:srgbClr val="6600FF"/>
                  </a:solidFill>
                  <a:round/>
                  <a:headEnd/>
                  <a:tailEnd/>
                </a:ln>
              </p:spPr>
              <p:txBody>
                <a:bodyPr/>
                <a:lstStyle/>
                <a:p>
                  <a:endParaRPr lang="it-IT"/>
                </a:p>
              </p:txBody>
            </p:sp>
            <p:sp>
              <p:nvSpPr>
                <p:cNvPr id="16907" name="Freeform 1346"/>
                <p:cNvSpPr>
                  <a:spLocks noChangeAspect="1"/>
                </p:cNvSpPr>
                <p:nvPr/>
              </p:nvSpPr>
              <p:spPr bwMode="auto">
                <a:xfrm>
                  <a:off x="567" y="1559"/>
                  <a:ext cx="14" cy="11"/>
                </a:xfrm>
                <a:custGeom>
                  <a:avLst/>
                  <a:gdLst>
                    <a:gd name="T0" fmla="*/ 78 w 13"/>
                    <a:gd name="T1" fmla="*/ 0 h 10"/>
                    <a:gd name="T2" fmla="*/ 50 w 13"/>
                    <a:gd name="T3" fmla="*/ 2 h 10"/>
                    <a:gd name="T4" fmla="*/ 4 w 13"/>
                    <a:gd name="T5" fmla="*/ 4 h 10"/>
                    <a:gd name="T6" fmla="*/ 0 w 13"/>
                    <a:gd name="T7" fmla="*/ 69 h 10"/>
                    <a:gd name="T8" fmla="*/ 0 w 13"/>
                    <a:gd name="T9" fmla="*/ 101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13" y="0"/>
                      </a:moveTo>
                      <a:lnTo>
                        <a:pt x="7" y="2"/>
                      </a:lnTo>
                      <a:lnTo>
                        <a:pt x="4" y="4"/>
                      </a:lnTo>
                      <a:lnTo>
                        <a:pt x="0" y="6"/>
                      </a:lnTo>
                      <a:lnTo>
                        <a:pt x="0" y="10"/>
                      </a:lnTo>
                    </a:path>
                  </a:pathLst>
                </a:custGeom>
                <a:solidFill>
                  <a:srgbClr val="FFCC66"/>
                </a:solidFill>
                <a:ln w="3175">
                  <a:solidFill>
                    <a:srgbClr val="6600FF"/>
                  </a:solidFill>
                  <a:round/>
                  <a:headEnd/>
                  <a:tailEnd/>
                </a:ln>
              </p:spPr>
              <p:txBody>
                <a:bodyPr/>
                <a:lstStyle/>
                <a:p>
                  <a:endParaRPr lang="it-IT"/>
                </a:p>
              </p:txBody>
            </p:sp>
            <p:sp>
              <p:nvSpPr>
                <p:cNvPr id="16908" name="Freeform 1347"/>
                <p:cNvSpPr>
                  <a:spLocks noChangeAspect="1"/>
                </p:cNvSpPr>
                <p:nvPr/>
              </p:nvSpPr>
              <p:spPr bwMode="auto">
                <a:xfrm>
                  <a:off x="573" y="1548"/>
                  <a:ext cx="4" cy="1"/>
                </a:xfrm>
                <a:custGeom>
                  <a:avLst/>
                  <a:gdLst>
                    <a:gd name="T0" fmla="*/ 0 w 4"/>
                    <a:gd name="T1" fmla="*/ 0 h 1"/>
                    <a:gd name="T2" fmla="*/ 2 w 4"/>
                    <a:gd name="T3" fmla="*/ 0 h 1"/>
                    <a:gd name="T4" fmla="*/ 4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2" y="0"/>
                      </a:lnTo>
                      <a:lnTo>
                        <a:pt x="4" y="0"/>
                      </a:lnTo>
                    </a:path>
                  </a:pathLst>
                </a:custGeom>
                <a:solidFill>
                  <a:srgbClr val="FFCC66"/>
                </a:solidFill>
                <a:ln w="3175">
                  <a:solidFill>
                    <a:srgbClr val="6600FF"/>
                  </a:solidFill>
                  <a:round/>
                  <a:headEnd/>
                  <a:tailEnd/>
                </a:ln>
              </p:spPr>
              <p:txBody>
                <a:bodyPr/>
                <a:lstStyle/>
                <a:p>
                  <a:endParaRPr lang="it-IT"/>
                </a:p>
              </p:txBody>
            </p:sp>
          </p:grpSp>
          <p:sp>
            <p:nvSpPr>
              <p:cNvPr id="16858" name="Freeform 1348"/>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0"/>
                  <a:gd name="T41" fmla="*/ 23 w 2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path>
                </a:pathLst>
              </a:custGeom>
              <a:solidFill>
                <a:srgbClr val="FFCC66"/>
              </a:solidFill>
              <a:ln w="0">
                <a:solidFill>
                  <a:srgbClr val="6600FF"/>
                </a:solidFill>
                <a:round/>
                <a:headEnd/>
                <a:tailEnd/>
              </a:ln>
            </p:spPr>
            <p:txBody>
              <a:bodyPr/>
              <a:lstStyle/>
              <a:p>
                <a:endParaRPr lang="it-IT"/>
              </a:p>
            </p:txBody>
          </p:sp>
          <p:sp>
            <p:nvSpPr>
              <p:cNvPr id="16859" name="Line 1349"/>
              <p:cNvSpPr>
                <a:spLocks noChangeAspect="1" noChangeShapeType="1"/>
              </p:cNvSpPr>
              <p:nvPr/>
            </p:nvSpPr>
            <p:spPr bwMode="auto">
              <a:xfrm>
                <a:off x="1703" y="1742"/>
                <a:ext cx="2" cy="1"/>
              </a:xfrm>
              <a:prstGeom prst="line">
                <a:avLst/>
              </a:prstGeom>
              <a:noFill/>
              <a:ln w="0">
                <a:solidFill>
                  <a:srgbClr val="6600FF"/>
                </a:solidFill>
                <a:round/>
                <a:headEnd/>
                <a:tailEnd/>
              </a:ln>
            </p:spPr>
            <p:txBody>
              <a:bodyPr/>
              <a:lstStyle/>
              <a:p>
                <a:endParaRPr lang="it-IT"/>
              </a:p>
            </p:txBody>
          </p:sp>
        </p:grpSp>
      </p:grpSp>
      <p:sp>
        <p:nvSpPr>
          <p:cNvPr id="16155" name="Freeform 1352"/>
          <p:cNvSpPr>
            <a:spLocks noChangeAspect="1"/>
          </p:cNvSpPr>
          <p:nvPr/>
        </p:nvSpPr>
        <p:spPr bwMode="auto">
          <a:xfrm>
            <a:off x="1449388" y="4310063"/>
            <a:ext cx="30162" cy="41275"/>
          </a:xfrm>
          <a:custGeom>
            <a:avLst/>
            <a:gdLst>
              <a:gd name="T0" fmla="*/ 2147483647 w 17"/>
              <a:gd name="T1" fmla="*/ 0 h 25"/>
              <a:gd name="T2" fmla="*/ 2147483647 w 17"/>
              <a:gd name="T3" fmla="*/ 2147483647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0 w 17"/>
              <a:gd name="T13" fmla="*/ 2147483647 h 25"/>
              <a:gd name="T14" fmla="*/ 2147483647 w 17"/>
              <a:gd name="T15" fmla="*/ 2147483647 h 25"/>
              <a:gd name="T16" fmla="*/ 2147483647 w 17"/>
              <a:gd name="T17" fmla="*/ 2147483647 h 25"/>
              <a:gd name="T18" fmla="*/ 2147483647 w 17"/>
              <a:gd name="T19" fmla="*/ 2147483647 h 25"/>
              <a:gd name="T20" fmla="*/ 2147483647 w 17"/>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5"/>
              <a:gd name="T35" fmla="*/ 17 w 17"/>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5">
                <a:moveTo>
                  <a:pt x="6" y="0"/>
                </a:moveTo>
                <a:lnTo>
                  <a:pt x="11" y="2"/>
                </a:lnTo>
                <a:lnTo>
                  <a:pt x="17" y="8"/>
                </a:lnTo>
                <a:lnTo>
                  <a:pt x="15" y="17"/>
                </a:lnTo>
                <a:lnTo>
                  <a:pt x="13" y="23"/>
                </a:lnTo>
                <a:lnTo>
                  <a:pt x="6" y="25"/>
                </a:lnTo>
                <a:lnTo>
                  <a:pt x="0" y="23"/>
                </a:lnTo>
                <a:lnTo>
                  <a:pt x="4" y="17"/>
                </a:lnTo>
                <a:lnTo>
                  <a:pt x="9" y="15"/>
                </a:lnTo>
                <a:lnTo>
                  <a:pt x="8" y="8"/>
                </a:lnTo>
                <a:lnTo>
                  <a:pt x="6" y="0"/>
                </a:lnTo>
              </a:path>
            </a:pathLst>
          </a:custGeom>
          <a:solidFill>
            <a:srgbClr val="FFCC66"/>
          </a:solidFill>
          <a:ln w="0">
            <a:noFill/>
            <a:round/>
            <a:headEnd/>
            <a:tailEnd/>
          </a:ln>
        </p:spPr>
        <p:txBody>
          <a:bodyPr/>
          <a:lstStyle/>
          <a:p>
            <a:endParaRPr lang="it-IT"/>
          </a:p>
        </p:txBody>
      </p:sp>
      <p:sp>
        <p:nvSpPr>
          <p:cNvPr id="16156" name="Freeform 1353"/>
          <p:cNvSpPr>
            <a:spLocks noChangeAspect="1"/>
          </p:cNvSpPr>
          <p:nvPr/>
        </p:nvSpPr>
        <p:spPr bwMode="auto">
          <a:xfrm>
            <a:off x="1433513" y="4325938"/>
            <a:ext cx="12700" cy="3175"/>
          </a:xfrm>
          <a:custGeom>
            <a:avLst/>
            <a:gdLst>
              <a:gd name="T0" fmla="*/ 0 w 8"/>
              <a:gd name="T1" fmla="*/ 0 h 2"/>
              <a:gd name="T2" fmla="*/ 2147483647 w 8"/>
              <a:gd name="T3" fmla="*/ 2147483647 h 2"/>
              <a:gd name="T4" fmla="*/ 2147483647 w 8"/>
              <a:gd name="T5" fmla="*/ 2147483647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0" y="0"/>
                </a:moveTo>
                <a:lnTo>
                  <a:pt x="4" y="2"/>
                </a:lnTo>
                <a:lnTo>
                  <a:pt x="8" y="2"/>
                </a:lnTo>
              </a:path>
            </a:pathLst>
          </a:custGeom>
          <a:solidFill>
            <a:srgbClr val="FFCC66"/>
          </a:solidFill>
          <a:ln w="0">
            <a:noFill/>
            <a:round/>
            <a:headEnd/>
            <a:tailEnd/>
          </a:ln>
        </p:spPr>
        <p:txBody>
          <a:bodyPr/>
          <a:lstStyle/>
          <a:p>
            <a:endParaRPr lang="it-IT"/>
          </a:p>
        </p:txBody>
      </p:sp>
      <p:sp>
        <p:nvSpPr>
          <p:cNvPr id="16157" name="Freeform 1355"/>
          <p:cNvSpPr>
            <a:spLocks noChangeAspect="1"/>
          </p:cNvSpPr>
          <p:nvPr/>
        </p:nvSpPr>
        <p:spPr bwMode="auto">
          <a:xfrm>
            <a:off x="5645150" y="4989513"/>
            <a:ext cx="22225" cy="12700"/>
          </a:xfrm>
          <a:custGeom>
            <a:avLst/>
            <a:gdLst>
              <a:gd name="T0" fmla="*/ 2147483647 w 13"/>
              <a:gd name="T1" fmla="*/ 0 h 8"/>
              <a:gd name="T2" fmla="*/ 2147483647 w 13"/>
              <a:gd name="T3" fmla="*/ 2147483647 h 8"/>
              <a:gd name="T4" fmla="*/ 2147483647 w 13"/>
              <a:gd name="T5" fmla="*/ 2147483647 h 8"/>
              <a:gd name="T6" fmla="*/ 2147483647 w 13"/>
              <a:gd name="T7" fmla="*/ 2147483647 h 8"/>
              <a:gd name="T8" fmla="*/ 2147483647 w 13"/>
              <a:gd name="T9" fmla="*/ 2147483647 h 8"/>
              <a:gd name="T10" fmla="*/ 2147483647 w 13"/>
              <a:gd name="T11" fmla="*/ 2147483647 h 8"/>
              <a:gd name="T12" fmla="*/ 0 w 13"/>
              <a:gd name="T13" fmla="*/ 2147483647 h 8"/>
              <a:gd name="T14" fmla="*/ 2147483647 w 13"/>
              <a:gd name="T15" fmla="*/ 2147483647 h 8"/>
              <a:gd name="T16" fmla="*/ 2147483647 w 13"/>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3" y="0"/>
                </a:moveTo>
                <a:lnTo>
                  <a:pt x="9" y="2"/>
                </a:lnTo>
                <a:lnTo>
                  <a:pt x="13" y="2"/>
                </a:lnTo>
                <a:lnTo>
                  <a:pt x="11" y="8"/>
                </a:lnTo>
                <a:lnTo>
                  <a:pt x="9" y="8"/>
                </a:lnTo>
                <a:lnTo>
                  <a:pt x="5" y="8"/>
                </a:lnTo>
                <a:lnTo>
                  <a:pt x="0" y="8"/>
                </a:lnTo>
                <a:lnTo>
                  <a:pt x="1" y="4"/>
                </a:lnTo>
                <a:lnTo>
                  <a:pt x="3" y="0"/>
                </a:lnTo>
              </a:path>
            </a:pathLst>
          </a:custGeom>
          <a:solidFill>
            <a:srgbClr val="FFCC66"/>
          </a:solidFill>
          <a:ln w="0">
            <a:noFill/>
            <a:round/>
            <a:headEnd/>
            <a:tailEnd/>
          </a:ln>
        </p:spPr>
        <p:txBody>
          <a:bodyPr/>
          <a:lstStyle/>
          <a:p>
            <a:endParaRPr lang="it-IT"/>
          </a:p>
        </p:txBody>
      </p:sp>
      <p:sp>
        <p:nvSpPr>
          <p:cNvPr id="16158" name="Freeform 1356"/>
          <p:cNvSpPr>
            <a:spLocks noChangeAspect="1"/>
          </p:cNvSpPr>
          <p:nvPr/>
        </p:nvSpPr>
        <p:spPr bwMode="auto">
          <a:xfrm>
            <a:off x="5610225" y="5014913"/>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sp>
        <p:nvSpPr>
          <p:cNvPr id="16159" name="Freeform 1357"/>
          <p:cNvSpPr>
            <a:spLocks noChangeAspect="1"/>
          </p:cNvSpPr>
          <p:nvPr/>
        </p:nvSpPr>
        <p:spPr bwMode="auto">
          <a:xfrm>
            <a:off x="5299075" y="2751138"/>
            <a:ext cx="244475" cy="346075"/>
          </a:xfrm>
          <a:custGeom>
            <a:avLst/>
            <a:gdLst>
              <a:gd name="T0" fmla="*/ 2147483647 w 144"/>
              <a:gd name="T1" fmla="*/ 2147483647 h 204"/>
              <a:gd name="T2" fmla="*/ 2147483647 w 144"/>
              <a:gd name="T3" fmla="*/ 2147483647 h 204"/>
              <a:gd name="T4" fmla="*/ 2147483647 w 144"/>
              <a:gd name="T5" fmla="*/ 2147483647 h 204"/>
              <a:gd name="T6" fmla="*/ 2147483647 w 144"/>
              <a:gd name="T7" fmla="*/ 2147483647 h 204"/>
              <a:gd name="T8" fmla="*/ 2147483647 w 144"/>
              <a:gd name="T9" fmla="*/ 2147483647 h 204"/>
              <a:gd name="T10" fmla="*/ 2147483647 w 144"/>
              <a:gd name="T11" fmla="*/ 2147483647 h 204"/>
              <a:gd name="T12" fmla="*/ 2147483647 w 144"/>
              <a:gd name="T13" fmla="*/ 2147483647 h 204"/>
              <a:gd name="T14" fmla="*/ 2147483647 w 144"/>
              <a:gd name="T15" fmla="*/ 2147483647 h 204"/>
              <a:gd name="T16" fmla="*/ 2147483647 w 144"/>
              <a:gd name="T17" fmla="*/ 2147483647 h 204"/>
              <a:gd name="T18" fmla="*/ 2147483647 w 144"/>
              <a:gd name="T19" fmla="*/ 2147483647 h 204"/>
              <a:gd name="T20" fmla="*/ 2147483647 w 144"/>
              <a:gd name="T21" fmla="*/ 2147483647 h 204"/>
              <a:gd name="T22" fmla="*/ 2147483647 w 144"/>
              <a:gd name="T23" fmla="*/ 2147483647 h 204"/>
              <a:gd name="T24" fmla="*/ 2147483647 w 144"/>
              <a:gd name="T25" fmla="*/ 2147483647 h 204"/>
              <a:gd name="T26" fmla="*/ 2147483647 w 144"/>
              <a:gd name="T27" fmla="*/ 2147483647 h 204"/>
              <a:gd name="T28" fmla="*/ 2147483647 w 144"/>
              <a:gd name="T29" fmla="*/ 2147483647 h 204"/>
              <a:gd name="T30" fmla="*/ 2147483647 w 144"/>
              <a:gd name="T31" fmla="*/ 2147483647 h 204"/>
              <a:gd name="T32" fmla="*/ 2147483647 w 144"/>
              <a:gd name="T33" fmla="*/ 2147483647 h 204"/>
              <a:gd name="T34" fmla="*/ 2147483647 w 144"/>
              <a:gd name="T35" fmla="*/ 2147483647 h 204"/>
              <a:gd name="T36" fmla="*/ 2147483647 w 144"/>
              <a:gd name="T37" fmla="*/ 2147483647 h 204"/>
              <a:gd name="T38" fmla="*/ 2147483647 w 144"/>
              <a:gd name="T39" fmla="*/ 2147483647 h 204"/>
              <a:gd name="T40" fmla="*/ 2147483647 w 144"/>
              <a:gd name="T41" fmla="*/ 2147483647 h 204"/>
              <a:gd name="T42" fmla="*/ 2147483647 w 144"/>
              <a:gd name="T43" fmla="*/ 2147483647 h 204"/>
              <a:gd name="T44" fmla="*/ 2147483647 w 144"/>
              <a:gd name="T45" fmla="*/ 2147483647 h 204"/>
              <a:gd name="T46" fmla="*/ 2147483647 w 144"/>
              <a:gd name="T47" fmla="*/ 2147483647 h 204"/>
              <a:gd name="T48" fmla="*/ 2147483647 w 144"/>
              <a:gd name="T49" fmla="*/ 2147483647 h 204"/>
              <a:gd name="T50" fmla="*/ 2147483647 w 144"/>
              <a:gd name="T51" fmla="*/ 2147483647 h 204"/>
              <a:gd name="T52" fmla="*/ 2147483647 w 144"/>
              <a:gd name="T53" fmla="*/ 2147483647 h 204"/>
              <a:gd name="T54" fmla="*/ 2147483647 w 144"/>
              <a:gd name="T55" fmla="*/ 2147483647 h 204"/>
              <a:gd name="T56" fmla="*/ 2147483647 w 144"/>
              <a:gd name="T57" fmla="*/ 2147483647 h 204"/>
              <a:gd name="T58" fmla="*/ 2147483647 w 144"/>
              <a:gd name="T59" fmla="*/ 2147483647 h 204"/>
              <a:gd name="T60" fmla="*/ 2147483647 w 144"/>
              <a:gd name="T61" fmla="*/ 2147483647 h 204"/>
              <a:gd name="T62" fmla="*/ 2147483647 w 144"/>
              <a:gd name="T63" fmla="*/ 2147483647 h 204"/>
              <a:gd name="T64" fmla="*/ 2147483647 w 144"/>
              <a:gd name="T65" fmla="*/ 2147483647 h 204"/>
              <a:gd name="T66" fmla="*/ 2147483647 w 144"/>
              <a:gd name="T67" fmla="*/ 2147483647 h 204"/>
              <a:gd name="T68" fmla="*/ 2147483647 w 144"/>
              <a:gd name="T69" fmla="*/ 2147483647 h 204"/>
              <a:gd name="T70" fmla="*/ 2147483647 w 144"/>
              <a:gd name="T71" fmla="*/ 2147483647 h 204"/>
              <a:gd name="T72" fmla="*/ 2147483647 w 144"/>
              <a:gd name="T73" fmla="*/ 2147483647 h 204"/>
              <a:gd name="T74" fmla="*/ 2147483647 w 144"/>
              <a:gd name="T75" fmla="*/ 2147483647 h 204"/>
              <a:gd name="T76" fmla="*/ 2147483647 w 144"/>
              <a:gd name="T77" fmla="*/ 2147483647 h 204"/>
              <a:gd name="T78" fmla="*/ 2147483647 w 144"/>
              <a:gd name="T79" fmla="*/ 2147483647 h 204"/>
              <a:gd name="T80" fmla="*/ 2147483647 w 144"/>
              <a:gd name="T81" fmla="*/ 2147483647 h 204"/>
              <a:gd name="T82" fmla="*/ 0 w 144"/>
              <a:gd name="T83" fmla="*/ 2147483647 h 204"/>
              <a:gd name="T84" fmla="*/ 2147483647 w 144"/>
              <a:gd name="T85" fmla="*/ 2147483647 h 204"/>
              <a:gd name="T86" fmla="*/ 2147483647 w 144"/>
              <a:gd name="T87" fmla="*/ 2147483647 h 204"/>
              <a:gd name="T88" fmla="*/ 2147483647 w 144"/>
              <a:gd name="T89" fmla="*/ 2147483647 h 204"/>
              <a:gd name="T90" fmla="*/ 2147483647 w 144"/>
              <a:gd name="T91" fmla="*/ 0 h 204"/>
              <a:gd name="T92" fmla="*/ 2147483647 w 144"/>
              <a:gd name="T93" fmla="*/ 2147483647 h 2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4"/>
              <a:gd name="T142" fmla="*/ 0 h 204"/>
              <a:gd name="T143" fmla="*/ 144 w 144"/>
              <a:gd name="T144" fmla="*/ 204 h 2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4" h="204">
                <a:moveTo>
                  <a:pt x="85" y="8"/>
                </a:moveTo>
                <a:lnTo>
                  <a:pt x="86" y="19"/>
                </a:lnTo>
                <a:lnTo>
                  <a:pt x="90" y="29"/>
                </a:lnTo>
                <a:lnTo>
                  <a:pt x="81" y="31"/>
                </a:lnTo>
                <a:lnTo>
                  <a:pt x="71" y="33"/>
                </a:lnTo>
                <a:lnTo>
                  <a:pt x="65" y="37"/>
                </a:lnTo>
                <a:lnTo>
                  <a:pt x="63" y="40"/>
                </a:lnTo>
                <a:lnTo>
                  <a:pt x="62" y="42"/>
                </a:lnTo>
                <a:lnTo>
                  <a:pt x="58" y="44"/>
                </a:lnTo>
                <a:lnTo>
                  <a:pt x="58" y="50"/>
                </a:lnTo>
                <a:lnTo>
                  <a:pt x="58" y="54"/>
                </a:lnTo>
                <a:lnTo>
                  <a:pt x="69" y="65"/>
                </a:lnTo>
                <a:lnTo>
                  <a:pt x="83" y="75"/>
                </a:lnTo>
                <a:lnTo>
                  <a:pt x="85" y="81"/>
                </a:lnTo>
                <a:lnTo>
                  <a:pt x="88" y="83"/>
                </a:lnTo>
                <a:lnTo>
                  <a:pt x="92" y="83"/>
                </a:lnTo>
                <a:lnTo>
                  <a:pt x="100" y="83"/>
                </a:lnTo>
                <a:lnTo>
                  <a:pt x="98" y="90"/>
                </a:lnTo>
                <a:lnTo>
                  <a:pt x="100" y="98"/>
                </a:lnTo>
                <a:lnTo>
                  <a:pt x="100" y="104"/>
                </a:lnTo>
                <a:lnTo>
                  <a:pt x="106" y="108"/>
                </a:lnTo>
                <a:lnTo>
                  <a:pt x="106" y="104"/>
                </a:lnTo>
                <a:lnTo>
                  <a:pt x="108" y="100"/>
                </a:lnTo>
                <a:lnTo>
                  <a:pt x="110" y="98"/>
                </a:lnTo>
                <a:lnTo>
                  <a:pt x="111" y="96"/>
                </a:lnTo>
                <a:lnTo>
                  <a:pt x="117" y="96"/>
                </a:lnTo>
                <a:lnTo>
                  <a:pt x="119" y="96"/>
                </a:lnTo>
                <a:lnTo>
                  <a:pt x="121" y="102"/>
                </a:lnTo>
                <a:lnTo>
                  <a:pt x="125" y="106"/>
                </a:lnTo>
                <a:lnTo>
                  <a:pt x="131" y="108"/>
                </a:lnTo>
                <a:lnTo>
                  <a:pt x="136" y="108"/>
                </a:lnTo>
                <a:lnTo>
                  <a:pt x="133" y="115"/>
                </a:lnTo>
                <a:lnTo>
                  <a:pt x="131" y="123"/>
                </a:lnTo>
                <a:lnTo>
                  <a:pt x="121" y="121"/>
                </a:lnTo>
                <a:lnTo>
                  <a:pt x="115" y="119"/>
                </a:lnTo>
                <a:lnTo>
                  <a:pt x="113" y="119"/>
                </a:lnTo>
                <a:lnTo>
                  <a:pt x="111" y="121"/>
                </a:lnTo>
                <a:lnTo>
                  <a:pt x="111" y="123"/>
                </a:lnTo>
                <a:lnTo>
                  <a:pt x="111" y="127"/>
                </a:lnTo>
                <a:lnTo>
                  <a:pt x="113" y="129"/>
                </a:lnTo>
                <a:lnTo>
                  <a:pt x="117" y="131"/>
                </a:lnTo>
                <a:lnTo>
                  <a:pt x="119" y="133"/>
                </a:lnTo>
                <a:lnTo>
                  <a:pt x="121" y="134"/>
                </a:lnTo>
                <a:lnTo>
                  <a:pt x="119" y="140"/>
                </a:lnTo>
                <a:lnTo>
                  <a:pt x="117" y="148"/>
                </a:lnTo>
                <a:lnTo>
                  <a:pt x="119" y="154"/>
                </a:lnTo>
                <a:lnTo>
                  <a:pt x="117" y="161"/>
                </a:lnTo>
                <a:lnTo>
                  <a:pt x="121" y="158"/>
                </a:lnTo>
                <a:lnTo>
                  <a:pt x="121" y="154"/>
                </a:lnTo>
                <a:lnTo>
                  <a:pt x="123" y="150"/>
                </a:lnTo>
                <a:lnTo>
                  <a:pt x="121" y="148"/>
                </a:lnTo>
                <a:lnTo>
                  <a:pt x="125" y="148"/>
                </a:lnTo>
                <a:lnTo>
                  <a:pt x="131" y="148"/>
                </a:lnTo>
                <a:lnTo>
                  <a:pt x="131" y="159"/>
                </a:lnTo>
                <a:lnTo>
                  <a:pt x="131" y="169"/>
                </a:lnTo>
                <a:lnTo>
                  <a:pt x="144" y="192"/>
                </a:lnTo>
                <a:lnTo>
                  <a:pt x="136" y="196"/>
                </a:lnTo>
                <a:lnTo>
                  <a:pt x="129" y="200"/>
                </a:lnTo>
                <a:lnTo>
                  <a:pt x="119" y="202"/>
                </a:lnTo>
                <a:lnTo>
                  <a:pt x="111" y="204"/>
                </a:lnTo>
                <a:lnTo>
                  <a:pt x="108" y="204"/>
                </a:lnTo>
                <a:lnTo>
                  <a:pt x="104" y="204"/>
                </a:lnTo>
                <a:lnTo>
                  <a:pt x="96" y="196"/>
                </a:lnTo>
                <a:lnTo>
                  <a:pt x="88" y="188"/>
                </a:lnTo>
                <a:lnTo>
                  <a:pt x="83" y="186"/>
                </a:lnTo>
                <a:lnTo>
                  <a:pt x="71" y="182"/>
                </a:lnTo>
                <a:lnTo>
                  <a:pt x="62" y="179"/>
                </a:lnTo>
                <a:lnTo>
                  <a:pt x="56" y="175"/>
                </a:lnTo>
                <a:lnTo>
                  <a:pt x="56" y="158"/>
                </a:lnTo>
                <a:lnTo>
                  <a:pt x="56" y="148"/>
                </a:lnTo>
                <a:lnTo>
                  <a:pt x="58" y="138"/>
                </a:lnTo>
                <a:lnTo>
                  <a:pt x="60" y="133"/>
                </a:lnTo>
                <a:lnTo>
                  <a:pt x="65" y="131"/>
                </a:lnTo>
                <a:lnTo>
                  <a:pt x="69" y="127"/>
                </a:lnTo>
                <a:lnTo>
                  <a:pt x="48" y="108"/>
                </a:lnTo>
                <a:lnTo>
                  <a:pt x="35" y="96"/>
                </a:lnTo>
                <a:lnTo>
                  <a:pt x="25" y="87"/>
                </a:lnTo>
                <a:lnTo>
                  <a:pt x="16" y="75"/>
                </a:lnTo>
                <a:lnTo>
                  <a:pt x="12" y="67"/>
                </a:lnTo>
                <a:lnTo>
                  <a:pt x="12" y="60"/>
                </a:lnTo>
                <a:lnTo>
                  <a:pt x="8" y="58"/>
                </a:lnTo>
                <a:lnTo>
                  <a:pt x="4" y="56"/>
                </a:lnTo>
                <a:lnTo>
                  <a:pt x="2" y="50"/>
                </a:lnTo>
                <a:lnTo>
                  <a:pt x="0" y="46"/>
                </a:lnTo>
                <a:lnTo>
                  <a:pt x="2" y="37"/>
                </a:lnTo>
                <a:lnTo>
                  <a:pt x="8" y="29"/>
                </a:lnTo>
                <a:lnTo>
                  <a:pt x="21" y="21"/>
                </a:lnTo>
                <a:lnTo>
                  <a:pt x="33" y="12"/>
                </a:lnTo>
                <a:lnTo>
                  <a:pt x="37" y="8"/>
                </a:lnTo>
                <a:lnTo>
                  <a:pt x="42" y="4"/>
                </a:lnTo>
                <a:lnTo>
                  <a:pt x="48" y="2"/>
                </a:lnTo>
                <a:lnTo>
                  <a:pt x="56" y="0"/>
                </a:lnTo>
                <a:lnTo>
                  <a:pt x="69" y="4"/>
                </a:lnTo>
                <a:lnTo>
                  <a:pt x="85" y="8"/>
                </a:lnTo>
                <a:close/>
              </a:path>
            </a:pathLst>
          </a:custGeom>
          <a:solidFill>
            <a:srgbClr val="FFCC66"/>
          </a:solidFill>
          <a:ln w="9525">
            <a:noFill/>
            <a:round/>
            <a:headEnd/>
            <a:tailEnd/>
          </a:ln>
        </p:spPr>
        <p:txBody>
          <a:bodyPr/>
          <a:lstStyle/>
          <a:p>
            <a:endParaRPr lang="it-IT"/>
          </a:p>
        </p:txBody>
      </p:sp>
      <p:sp>
        <p:nvSpPr>
          <p:cNvPr id="16160" name="Freeform 1358"/>
          <p:cNvSpPr>
            <a:spLocks noChangeAspect="1"/>
          </p:cNvSpPr>
          <p:nvPr/>
        </p:nvSpPr>
        <p:spPr bwMode="auto">
          <a:xfrm>
            <a:off x="5299075" y="2751138"/>
            <a:ext cx="244475" cy="346075"/>
          </a:xfrm>
          <a:custGeom>
            <a:avLst/>
            <a:gdLst>
              <a:gd name="T0" fmla="*/ 2147483647 w 144"/>
              <a:gd name="T1" fmla="*/ 2147483647 h 204"/>
              <a:gd name="T2" fmla="*/ 2147483647 w 144"/>
              <a:gd name="T3" fmla="*/ 2147483647 h 204"/>
              <a:gd name="T4" fmla="*/ 2147483647 w 144"/>
              <a:gd name="T5" fmla="*/ 2147483647 h 204"/>
              <a:gd name="T6" fmla="*/ 2147483647 w 144"/>
              <a:gd name="T7" fmla="*/ 2147483647 h 204"/>
              <a:gd name="T8" fmla="*/ 2147483647 w 144"/>
              <a:gd name="T9" fmla="*/ 2147483647 h 204"/>
              <a:gd name="T10" fmla="*/ 2147483647 w 144"/>
              <a:gd name="T11" fmla="*/ 2147483647 h 204"/>
              <a:gd name="T12" fmla="*/ 2147483647 w 144"/>
              <a:gd name="T13" fmla="*/ 2147483647 h 204"/>
              <a:gd name="T14" fmla="*/ 2147483647 w 144"/>
              <a:gd name="T15" fmla="*/ 2147483647 h 204"/>
              <a:gd name="T16" fmla="*/ 2147483647 w 144"/>
              <a:gd name="T17" fmla="*/ 2147483647 h 204"/>
              <a:gd name="T18" fmla="*/ 2147483647 w 144"/>
              <a:gd name="T19" fmla="*/ 2147483647 h 204"/>
              <a:gd name="T20" fmla="*/ 2147483647 w 144"/>
              <a:gd name="T21" fmla="*/ 2147483647 h 204"/>
              <a:gd name="T22" fmla="*/ 2147483647 w 144"/>
              <a:gd name="T23" fmla="*/ 2147483647 h 204"/>
              <a:gd name="T24" fmla="*/ 2147483647 w 144"/>
              <a:gd name="T25" fmla="*/ 2147483647 h 204"/>
              <a:gd name="T26" fmla="*/ 2147483647 w 144"/>
              <a:gd name="T27" fmla="*/ 2147483647 h 204"/>
              <a:gd name="T28" fmla="*/ 2147483647 w 144"/>
              <a:gd name="T29" fmla="*/ 2147483647 h 204"/>
              <a:gd name="T30" fmla="*/ 2147483647 w 144"/>
              <a:gd name="T31" fmla="*/ 2147483647 h 204"/>
              <a:gd name="T32" fmla="*/ 2147483647 w 144"/>
              <a:gd name="T33" fmla="*/ 2147483647 h 204"/>
              <a:gd name="T34" fmla="*/ 2147483647 w 144"/>
              <a:gd name="T35" fmla="*/ 2147483647 h 204"/>
              <a:gd name="T36" fmla="*/ 2147483647 w 144"/>
              <a:gd name="T37" fmla="*/ 2147483647 h 204"/>
              <a:gd name="T38" fmla="*/ 2147483647 w 144"/>
              <a:gd name="T39" fmla="*/ 2147483647 h 204"/>
              <a:gd name="T40" fmla="*/ 2147483647 w 144"/>
              <a:gd name="T41" fmla="*/ 2147483647 h 204"/>
              <a:gd name="T42" fmla="*/ 2147483647 w 144"/>
              <a:gd name="T43" fmla="*/ 2147483647 h 204"/>
              <a:gd name="T44" fmla="*/ 2147483647 w 144"/>
              <a:gd name="T45" fmla="*/ 2147483647 h 204"/>
              <a:gd name="T46" fmla="*/ 2147483647 w 144"/>
              <a:gd name="T47" fmla="*/ 2147483647 h 204"/>
              <a:gd name="T48" fmla="*/ 2147483647 w 144"/>
              <a:gd name="T49" fmla="*/ 2147483647 h 204"/>
              <a:gd name="T50" fmla="*/ 2147483647 w 144"/>
              <a:gd name="T51" fmla="*/ 2147483647 h 204"/>
              <a:gd name="T52" fmla="*/ 2147483647 w 144"/>
              <a:gd name="T53" fmla="*/ 2147483647 h 204"/>
              <a:gd name="T54" fmla="*/ 2147483647 w 144"/>
              <a:gd name="T55" fmla="*/ 2147483647 h 204"/>
              <a:gd name="T56" fmla="*/ 2147483647 w 144"/>
              <a:gd name="T57" fmla="*/ 2147483647 h 204"/>
              <a:gd name="T58" fmla="*/ 2147483647 w 144"/>
              <a:gd name="T59" fmla="*/ 2147483647 h 204"/>
              <a:gd name="T60" fmla="*/ 2147483647 w 144"/>
              <a:gd name="T61" fmla="*/ 2147483647 h 204"/>
              <a:gd name="T62" fmla="*/ 2147483647 w 144"/>
              <a:gd name="T63" fmla="*/ 2147483647 h 204"/>
              <a:gd name="T64" fmla="*/ 2147483647 w 144"/>
              <a:gd name="T65" fmla="*/ 2147483647 h 204"/>
              <a:gd name="T66" fmla="*/ 2147483647 w 144"/>
              <a:gd name="T67" fmla="*/ 2147483647 h 204"/>
              <a:gd name="T68" fmla="*/ 2147483647 w 144"/>
              <a:gd name="T69" fmla="*/ 2147483647 h 204"/>
              <a:gd name="T70" fmla="*/ 2147483647 w 144"/>
              <a:gd name="T71" fmla="*/ 2147483647 h 204"/>
              <a:gd name="T72" fmla="*/ 2147483647 w 144"/>
              <a:gd name="T73" fmla="*/ 2147483647 h 204"/>
              <a:gd name="T74" fmla="*/ 2147483647 w 144"/>
              <a:gd name="T75" fmla="*/ 2147483647 h 204"/>
              <a:gd name="T76" fmla="*/ 2147483647 w 144"/>
              <a:gd name="T77" fmla="*/ 2147483647 h 204"/>
              <a:gd name="T78" fmla="*/ 2147483647 w 144"/>
              <a:gd name="T79" fmla="*/ 2147483647 h 204"/>
              <a:gd name="T80" fmla="*/ 2147483647 w 144"/>
              <a:gd name="T81" fmla="*/ 2147483647 h 204"/>
              <a:gd name="T82" fmla="*/ 2147483647 w 144"/>
              <a:gd name="T83" fmla="*/ 2147483647 h 204"/>
              <a:gd name="T84" fmla="*/ 2147483647 w 144"/>
              <a:gd name="T85" fmla="*/ 2147483647 h 204"/>
              <a:gd name="T86" fmla="*/ 0 w 144"/>
              <a:gd name="T87" fmla="*/ 2147483647 h 204"/>
              <a:gd name="T88" fmla="*/ 2147483647 w 144"/>
              <a:gd name="T89" fmla="*/ 2147483647 h 204"/>
              <a:gd name="T90" fmla="*/ 2147483647 w 144"/>
              <a:gd name="T91" fmla="*/ 2147483647 h 204"/>
              <a:gd name="T92" fmla="*/ 2147483647 w 144"/>
              <a:gd name="T93" fmla="*/ 2147483647 h 204"/>
              <a:gd name="T94" fmla="*/ 2147483647 w 144"/>
              <a:gd name="T95" fmla="*/ 0 h 204"/>
              <a:gd name="T96" fmla="*/ 2147483647 w 144"/>
              <a:gd name="T97" fmla="*/ 2147483647 h 204"/>
              <a:gd name="T98" fmla="*/ 2147483647 w 144"/>
              <a:gd name="T99" fmla="*/ 2147483647 h 2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4"/>
              <a:gd name="T151" fmla="*/ 0 h 204"/>
              <a:gd name="T152" fmla="*/ 144 w 144"/>
              <a:gd name="T153" fmla="*/ 204 h 2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4" h="204">
                <a:moveTo>
                  <a:pt x="85" y="8"/>
                </a:moveTo>
                <a:lnTo>
                  <a:pt x="86" y="19"/>
                </a:lnTo>
                <a:lnTo>
                  <a:pt x="90" y="29"/>
                </a:lnTo>
                <a:lnTo>
                  <a:pt x="81" y="31"/>
                </a:lnTo>
                <a:lnTo>
                  <a:pt x="71" y="33"/>
                </a:lnTo>
                <a:lnTo>
                  <a:pt x="65" y="37"/>
                </a:lnTo>
                <a:lnTo>
                  <a:pt x="63" y="40"/>
                </a:lnTo>
                <a:lnTo>
                  <a:pt x="62" y="42"/>
                </a:lnTo>
                <a:lnTo>
                  <a:pt x="58" y="44"/>
                </a:lnTo>
                <a:lnTo>
                  <a:pt x="58" y="50"/>
                </a:lnTo>
                <a:lnTo>
                  <a:pt x="58" y="54"/>
                </a:lnTo>
                <a:lnTo>
                  <a:pt x="69" y="65"/>
                </a:lnTo>
                <a:lnTo>
                  <a:pt x="83" y="75"/>
                </a:lnTo>
                <a:lnTo>
                  <a:pt x="85" y="81"/>
                </a:lnTo>
                <a:lnTo>
                  <a:pt x="88" y="83"/>
                </a:lnTo>
                <a:lnTo>
                  <a:pt x="92" y="83"/>
                </a:lnTo>
                <a:lnTo>
                  <a:pt x="100" y="83"/>
                </a:lnTo>
                <a:lnTo>
                  <a:pt x="98" y="90"/>
                </a:lnTo>
                <a:lnTo>
                  <a:pt x="100" y="98"/>
                </a:lnTo>
                <a:lnTo>
                  <a:pt x="100" y="104"/>
                </a:lnTo>
                <a:lnTo>
                  <a:pt x="106" y="108"/>
                </a:lnTo>
                <a:lnTo>
                  <a:pt x="106" y="104"/>
                </a:lnTo>
                <a:lnTo>
                  <a:pt x="108" y="100"/>
                </a:lnTo>
                <a:lnTo>
                  <a:pt x="110" y="98"/>
                </a:lnTo>
                <a:lnTo>
                  <a:pt x="111" y="96"/>
                </a:lnTo>
                <a:lnTo>
                  <a:pt x="117" y="96"/>
                </a:lnTo>
                <a:lnTo>
                  <a:pt x="119" y="96"/>
                </a:lnTo>
                <a:lnTo>
                  <a:pt x="121" y="102"/>
                </a:lnTo>
                <a:lnTo>
                  <a:pt x="125" y="106"/>
                </a:lnTo>
                <a:lnTo>
                  <a:pt x="131" y="108"/>
                </a:lnTo>
                <a:lnTo>
                  <a:pt x="136" y="108"/>
                </a:lnTo>
                <a:lnTo>
                  <a:pt x="133" y="115"/>
                </a:lnTo>
                <a:lnTo>
                  <a:pt x="131" y="123"/>
                </a:lnTo>
                <a:lnTo>
                  <a:pt x="121" y="121"/>
                </a:lnTo>
                <a:lnTo>
                  <a:pt x="115" y="119"/>
                </a:lnTo>
                <a:lnTo>
                  <a:pt x="113" y="119"/>
                </a:lnTo>
                <a:lnTo>
                  <a:pt x="111" y="121"/>
                </a:lnTo>
                <a:lnTo>
                  <a:pt x="111" y="123"/>
                </a:lnTo>
                <a:lnTo>
                  <a:pt x="111" y="127"/>
                </a:lnTo>
                <a:lnTo>
                  <a:pt x="113" y="129"/>
                </a:lnTo>
                <a:lnTo>
                  <a:pt x="117" y="131"/>
                </a:lnTo>
                <a:lnTo>
                  <a:pt x="119" y="133"/>
                </a:lnTo>
                <a:lnTo>
                  <a:pt x="121" y="134"/>
                </a:lnTo>
                <a:lnTo>
                  <a:pt x="119" y="140"/>
                </a:lnTo>
                <a:lnTo>
                  <a:pt x="117" y="148"/>
                </a:lnTo>
                <a:lnTo>
                  <a:pt x="119" y="154"/>
                </a:lnTo>
                <a:lnTo>
                  <a:pt x="117" y="161"/>
                </a:lnTo>
                <a:lnTo>
                  <a:pt x="121" y="158"/>
                </a:lnTo>
                <a:lnTo>
                  <a:pt x="121" y="154"/>
                </a:lnTo>
                <a:lnTo>
                  <a:pt x="123" y="150"/>
                </a:lnTo>
                <a:lnTo>
                  <a:pt x="121" y="148"/>
                </a:lnTo>
                <a:lnTo>
                  <a:pt x="125" y="148"/>
                </a:lnTo>
                <a:lnTo>
                  <a:pt x="131" y="148"/>
                </a:lnTo>
                <a:lnTo>
                  <a:pt x="131" y="159"/>
                </a:lnTo>
                <a:lnTo>
                  <a:pt x="131" y="169"/>
                </a:lnTo>
                <a:lnTo>
                  <a:pt x="144" y="192"/>
                </a:lnTo>
                <a:lnTo>
                  <a:pt x="136" y="196"/>
                </a:lnTo>
                <a:lnTo>
                  <a:pt x="129" y="200"/>
                </a:lnTo>
                <a:lnTo>
                  <a:pt x="119" y="202"/>
                </a:lnTo>
                <a:lnTo>
                  <a:pt x="111" y="204"/>
                </a:lnTo>
                <a:lnTo>
                  <a:pt x="108" y="204"/>
                </a:lnTo>
                <a:lnTo>
                  <a:pt x="104" y="204"/>
                </a:lnTo>
                <a:lnTo>
                  <a:pt x="96" y="196"/>
                </a:lnTo>
                <a:lnTo>
                  <a:pt x="88" y="188"/>
                </a:lnTo>
                <a:lnTo>
                  <a:pt x="83" y="186"/>
                </a:lnTo>
                <a:lnTo>
                  <a:pt x="71" y="182"/>
                </a:lnTo>
                <a:lnTo>
                  <a:pt x="62" y="179"/>
                </a:lnTo>
                <a:lnTo>
                  <a:pt x="56" y="175"/>
                </a:lnTo>
                <a:lnTo>
                  <a:pt x="56" y="158"/>
                </a:lnTo>
                <a:lnTo>
                  <a:pt x="56" y="148"/>
                </a:lnTo>
                <a:lnTo>
                  <a:pt x="58" y="138"/>
                </a:lnTo>
                <a:lnTo>
                  <a:pt x="60" y="133"/>
                </a:lnTo>
                <a:lnTo>
                  <a:pt x="65" y="131"/>
                </a:lnTo>
                <a:lnTo>
                  <a:pt x="69" y="127"/>
                </a:lnTo>
                <a:lnTo>
                  <a:pt x="48" y="108"/>
                </a:lnTo>
                <a:lnTo>
                  <a:pt x="35" y="96"/>
                </a:lnTo>
                <a:lnTo>
                  <a:pt x="25" y="87"/>
                </a:lnTo>
                <a:lnTo>
                  <a:pt x="16" y="75"/>
                </a:lnTo>
                <a:lnTo>
                  <a:pt x="12" y="67"/>
                </a:lnTo>
                <a:lnTo>
                  <a:pt x="12" y="60"/>
                </a:lnTo>
                <a:lnTo>
                  <a:pt x="8" y="58"/>
                </a:lnTo>
                <a:lnTo>
                  <a:pt x="4" y="56"/>
                </a:lnTo>
                <a:lnTo>
                  <a:pt x="2" y="50"/>
                </a:lnTo>
                <a:lnTo>
                  <a:pt x="0" y="46"/>
                </a:lnTo>
                <a:lnTo>
                  <a:pt x="2" y="37"/>
                </a:lnTo>
                <a:lnTo>
                  <a:pt x="8" y="29"/>
                </a:lnTo>
                <a:lnTo>
                  <a:pt x="21" y="21"/>
                </a:lnTo>
                <a:lnTo>
                  <a:pt x="33" y="12"/>
                </a:lnTo>
                <a:lnTo>
                  <a:pt x="37" y="8"/>
                </a:lnTo>
                <a:lnTo>
                  <a:pt x="42" y="4"/>
                </a:lnTo>
                <a:lnTo>
                  <a:pt x="48" y="2"/>
                </a:lnTo>
                <a:lnTo>
                  <a:pt x="56" y="0"/>
                </a:lnTo>
                <a:lnTo>
                  <a:pt x="69" y="4"/>
                </a:lnTo>
                <a:lnTo>
                  <a:pt x="85" y="8"/>
                </a:lnTo>
              </a:path>
            </a:pathLst>
          </a:custGeom>
          <a:solidFill>
            <a:srgbClr val="FFCC66"/>
          </a:solidFill>
          <a:ln w="0">
            <a:solidFill>
              <a:srgbClr val="6600FF"/>
            </a:solidFill>
            <a:round/>
            <a:headEnd/>
            <a:tailEnd/>
          </a:ln>
        </p:spPr>
        <p:txBody>
          <a:bodyPr/>
          <a:lstStyle/>
          <a:p>
            <a:endParaRPr lang="it-IT"/>
          </a:p>
        </p:txBody>
      </p:sp>
      <p:sp>
        <p:nvSpPr>
          <p:cNvPr id="16161" name="Freeform 1359"/>
          <p:cNvSpPr>
            <a:spLocks noChangeAspect="1"/>
          </p:cNvSpPr>
          <p:nvPr/>
        </p:nvSpPr>
        <p:spPr bwMode="auto">
          <a:xfrm>
            <a:off x="2009775" y="2865438"/>
            <a:ext cx="92075" cy="34925"/>
          </a:xfrm>
          <a:custGeom>
            <a:avLst/>
            <a:gdLst>
              <a:gd name="T0" fmla="*/ 2147483647 w 55"/>
              <a:gd name="T1" fmla="*/ 2147483647 h 21"/>
              <a:gd name="T2" fmla="*/ 2147483647 w 55"/>
              <a:gd name="T3" fmla="*/ 2147483647 h 21"/>
              <a:gd name="T4" fmla="*/ 2147483647 w 55"/>
              <a:gd name="T5" fmla="*/ 2147483647 h 21"/>
              <a:gd name="T6" fmla="*/ 2147483647 w 55"/>
              <a:gd name="T7" fmla="*/ 2147483647 h 21"/>
              <a:gd name="T8" fmla="*/ 2147483647 w 55"/>
              <a:gd name="T9" fmla="*/ 2147483647 h 21"/>
              <a:gd name="T10" fmla="*/ 0 w 55"/>
              <a:gd name="T11" fmla="*/ 2147483647 h 21"/>
              <a:gd name="T12" fmla="*/ 0 w 55"/>
              <a:gd name="T13" fmla="*/ 2147483647 h 21"/>
              <a:gd name="T14" fmla="*/ 2147483647 w 55"/>
              <a:gd name="T15" fmla="*/ 2147483647 h 21"/>
              <a:gd name="T16" fmla="*/ 2147483647 w 55"/>
              <a:gd name="T17" fmla="*/ 2147483647 h 21"/>
              <a:gd name="T18" fmla="*/ 2147483647 w 55"/>
              <a:gd name="T19" fmla="*/ 2147483647 h 21"/>
              <a:gd name="T20" fmla="*/ 2147483647 w 55"/>
              <a:gd name="T21" fmla="*/ 2147483647 h 21"/>
              <a:gd name="T22" fmla="*/ 2147483647 w 55"/>
              <a:gd name="T23" fmla="*/ 2147483647 h 21"/>
              <a:gd name="T24" fmla="*/ 2147483647 w 55"/>
              <a:gd name="T25" fmla="*/ 2147483647 h 21"/>
              <a:gd name="T26" fmla="*/ 2147483647 w 55"/>
              <a:gd name="T27" fmla="*/ 2147483647 h 21"/>
              <a:gd name="T28" fmla="*/ 2147483647 w 55"/>
              <a:gd name="T29" fmla="*/ 2147483647 h 21"/>
              <a:gd name="T30" fmla="*/ 2147483647 w 55"/>
              <a:gd name="T31" fmla="*/ 2147483647 h 21"/>
              <a:gd name="T32" fmla="*/ 2147483647 w 55"/>
              <a:gd name="T33" fmla="*/ 2147483647 h 21"/>
              <a:gd name="T34" fmla="*/ 2147483647 w 55"/>
              <a:gd name="T35" fmla="*/ 0 h 21"/>
              <a:gd name="T36" fmla="*/ 2147483647 w 55"/>
              <a:gd name="T37" fmla="*/ 214748364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1"/>
              <a:gd name="T59" fmla="*/ 55 w 55"/>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1">
                <a:moveTo>
                  <a:pt x="36" y="4"/>
                </a:moveTo>
                <a:lnTo>
                  <a:pt x="27" y="4"/>
                </a:lnTo>
                <a:lnTo>
                  <a:pt x="13" y="6"/>
                </a:lnTo>
                <a:lnTo>
                  <a:pt x="9" y="8"/>
                </a:lnTo>
                <a:lnTo>
                  <a:pt x="4" y="10"/>
                </a:lnTo>
                <a:lnTo>
                  <a:pt x="0" y="12"/>
                </a:lnTo>
                <a:lnTo>
                  <a:pt x="0" y="16"/>
                </a:lnTo>
                <a:lnTo>
                  <a:pt x="2" y="20"/>
                </a:lnTo>
                <a:lnTo>
                  <a:pt x="6" y="21"/>
                </a:lnTo>
                <a:lnTo>
                  <a:pt x="11" y="21"/>
                </a:lnTo>
                <a:lnTo>
                  <a:pt x="15" y="20"/>
                </a:lnTo>
                <a:lnTo>
                  <a:pt x="29" y="20"/>
                </a:lnTo>
                <a:lnTo>
                  <a:pt x="40" y="16"/>
                </a:lnTo>
                <a:lnTo>
                  <a:pt x="46" y="12"/>
                </a:lnTo>
                <a:lnTo>
                  <a:pt x="50" y="10"/>
                </a:lnTo>
                <a:lnTo>
                  <a:pt x="54" y="6"/>
                </a:lnTo>
                <a:lnTo>
                  <a:pt x="55" y="2"/>
                </a:lnTo>
                <a:lnTo>
                  <a:pt x="48" y="0"/>
                </a:lnTo>
                <a:lnTo>
                  <a:pt x="36" y="4"/>
                </a:lnTo>
                <a:close/>
              </a:path>
            </a:pathLst>
          </a:custGeom>
          <a:solidFill>
            <a:srgbClr val="FFCC66"/>
          </a:solidFill>
          <a:ln w="9525">
            <a:noFill/>
            <a:round/>
            <a:headEnd/>
            <a:tailEnd/>
          </a:ln>
        </p:spPr>
        <p:txBody>
          <a:bodyPr/>
          <a:lstStyle/>
          <a:p>
            <a:endParaRPr lang="it-IT"/>
          </a:p>
        </p:txBody>
      </p:sp>
      <p:sp>
        <p:nvSpPr>
          <p:cNvPr id="16162" name="Freeform 1360"/>
          <p:cNvSpPr>
            <a:spLocks noChangeAspect="1"/>
          </p:cNvSpPr>
          <p:nvPr/>
        </p:nvSpPr>
        <p:spPr bwMode="auto">
          <a:xfrm>
            <a:off x="2009775" y="2865438"/>
            <a:ext cx="92075" cy="34925"/>
          </a:xfrm>
          <a:custGeom>
            <a:avLst/>
            <a:gdLst>
              <a:gd name="T0" fmla="*/ 2147483647 w 55"/>
              <a:gd name="T1" fmla="*/ 2147483647 h 21"/>
              <a:gd name="T2" fmla="*/ 2147483647 w 55"/>
              <a:gd name="T3" fmla="*/ 2147483647 h 21"/>
              <a:gd name="T4" fmla="*/ 2147483647 w 55"/>
              <a:gd name="T5" fmla="*/ 2147483647 h 21"/>
              <a:gd name="T6" fmla="*/ 2147483647 w 55"/>
              <a:gd name="T7" fmla="*/ 2147483647 h 21"/>
              <a:gd name="T8" fmla="*/ 2147483647 w 55"/>
              <a:gd name="T9" fmla="*/ 2147483647 h 21"/>
              <a:gd name="T10" fmla="*/ 0 w 55"/>
              <a:gd name="T11" fmla="*/ 2147483647 h 21"/>
              <a:gd name="T12" fmla="*/ 0 w 55"/>
              <a:gd name="T13" fmla="*/ 2147483647 h 21"/>
              <a:gd name="T14" fmla="*/ 2147483647 w 55"/>
              <a:gd name="T15" fmla="*/ 2147483647 h 21"/>
              <a:gd name="T16" fmla="*/ 2147483647 w 55"/>
              <a:gd name="T17" fmla="*/ 2147483647 h 21"/>
              <a:gd name="T18" fmla="*/ 2147483647 w 55"/>
              <a:gd name="T19" fmla="*/ 2147483647 h 21"/>
              <a:gd name="T20" fmla="*/ 2147483647 w 55"/>
              <a:gd name="T21" fmla="*/ 2147483647 h 21"/>
              <a:gd name="T22" fmla="*/ 2147483647 w 55"/>
              <a:gd name="T23" fmla="*/ 2147483647 h 21"/>
              <a:gd name="T24" fmla="*/ 2147483647 w 55"/>
              <a:gd name="T25" fmla="*/ 2147483647 h 21"/>
              <a:gd name="T26" fmla="*/ 2147483647 w 55"/>
              <a:gd name="T27" fmla="*/ 2147483647 h 21"/>
              <a:gd name="T28" fmla="*/ 2147483647 w 55"/>
              <a:gd name="T29" fmla="*/ 2147483647 h 21"/>
              <a:gd name="T30" fmla="*/ 2147483647 w 55"/>
              <a:gd name="T31" fmla="*/ 2147483647 h 21"/>
              <a:gd name="T32" fmla="*/ 2147483647 w 55"/>
              <a:gd name="T33" fmla="*/ 2147483647 h 21"/>
              <a:gd name="T34" fmla="*/ 2147483647 w 55"/>
              <a:gd name="T35" fmla="*/ 2147483647 h 21"/>
              <a:gd name="T36" fmla="*/ 2147483647 w 55"/>
              <a:gd name="T37" fmla="*/ 0 h 21"/>
              <a:gd name="T38" fmla="*/ 2147483647 w 55"/>
              <a:gd name="T39" fmla="*/ 2147483647 h 21"/>
              <a:gd name="T40" fmla="*/ 2147483647 w 55"/>
              <a:gd name="T41" fmla="*/ 214748364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21"/>
              <a:gd name="T65" fmla="*/ 55 w 5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21">
                <a:moveTo>
                  <a:pt x="36" y="4"/>
                </a:moveTo>
                <a:lnTo>
                  <a:pt x="27" y="4"/>
                </a:lnTo>
                <a:lnTo>
                  <a:pt x="13" y="6"/>
                </a:lnTo>
                <a:lnTo>
                  <a:pt x="9" y="8"/>
                </a:lnTo>
                <a:lnTo>
                  <a:pt x="4" y="10"/>
                </a:lnTo>
                <a:lnTo>
                  <a:pt x="0" y="12"/>
                </a:lnTo>
                <a:lnTo>
                  <a:pt x="0" y="16"/>
                </a:lnTo>
                <a:lnTo>
                  <a:pt x="2" y="20"/>
                </a:lnTo>
                <a:lnTo>
                  <a:pt x="6" y="21"/>
                </a:lnTo>
                <a:lnTo>
                  <a:pt x="11" y="21"/>
                </a:lnTo>
                <a:lnTo>
                  <a:pt x="15" y="20"/>
                </a:lnTo>
                <a:lnTo>
                  <a:pt x="29" y="20"/>
                </a:lnTo>
                <a:lnTo>
                  <a:pt x="40" y="16"/>
                </a:lnTo>
                <a:lnTo>
                  <a:pt x="46" y="12"/>
                </a:lnTo>
                <a:lnTo>
                  <a:pt x="50" y="10"/>
                </a:lnTo>
                <a:lnTo>
                  <a:pt x="54" y="6"/>
                </a:lnTo>
                <a:lnTo>
                  <a:pt x="55" y="2"/>
                </a:lnTo>
                <a:lnTo>
                  <a:pt x="48" y="0"/>
                </a:lnTo>
                <a:lnTo>
                  <a:pt x="36" y="4"/>
                </a:lnTo>
              </a:path>
            </a:pathLst>
          </a:custGeom>
          <a:solidFill>
            <a:srgbClr val="FFCC66"/>
          </a:solidFill>
          <a:ln w="0">
            <a:noFill/>
            <a:round/>
            <a:headEnd/>
            <a:tailEnd/>
          </a:ln>
        </p:spPr>
        <p:txBody>
          <a:bodyPr/>
          <a:lstStyle/>
          <a:p>
            <a:endParaRPr lang="it-IT"/>
          </a:p>
        </p:txBody>
      </p:sp>
      <p:sp>
        <p:nvSpPr>
          <p:cNvPr id="16163" name="Freeform 1361"/>
          <p:cNvSpPr>
            <a:spLocks noChangeAspect="1"/>
          </p:cNvSpPr>
          <p:nvPr/>
        </p:nvSpPr>
        <p:spPr bwMode="auto">
          <a:xfrm>
            <a:off x="1882775" y="2900363"/>
            <a:ext cx="119063" cy="46037"/>
          </a:xfrm>
          <a:custGeom>
            <a:avLst/>
            <a:gdLst>
              <a:gd name="T0" fmla="*/ 2147483647 w 71"/>
              <a:gd name="T1" fmla="*/ 2147483647 h 27"/>
              <a:gd name="T2" fmla="*/ 2147483647 w 71"/>
              <a:gd name="T3" fmla="*/ 2147483647 h 27"/>
              <a:gd name="T4" fmla="*/ 0 w 71"/>
              <a:gd name="T5" fmla="*/ 2147483647 h 27"/>
              <a:gd name="T6" fmla="*/ 2147483647 w 71"/>
              <a:gd name="T7" fmla="*/ 2147483647 h 27"/>
              <a:gd name="T8" fmla="*/ 2147483647 w 71"/>
              <a:gd name="T9" fmla="*/ 2147483647 h 27"/>
              <a:gd name="T10" fmla="*/ 2147483647 w 71"/>
              <a:gd name="T11" fmla="*/ 2147483647 h 27"/>
              <a:gd name="T12" fmla="*/ 2147483647 w 71"/>
              <a:gd name="T13" fmla="*/ 2147483647 h 27"/>
              <a:gd name="T14" fmla="*/ 2147483647 w 71"/>
              <a:gd name="T15" fmla="*/ 2147483647 h 27"/>
              <a:gd name="T16" fmla="*/ 2147483647 w 71"/>
              <a:gd name="T17" fmla="*/ 2147483647 h 27"/>
              <a:gd name="T18" fmla="*/ 2147483647 w 71"/>
              <a:gd name="T19" fmla="*/ 2147483647 h 27"/>
              <a:gd name="T20" fmla="*/ 2147483647 w 71"/>
              <a:gd name="T21" fmla="*/ 0 h 27"/>
              <a:gd name="T22" fmla="*/ 2147483647 w 71"/>
              <a:gd name="T23" fmla="*/ 0 h 27"/>
              <a:gd name="T24" fmla="*/ 2147483647 w 71"/>
              <a:gd name="T25" fmla="*/ 0 h 27"/>
              <a:gd name="T26" fmla="*/ 2147483647 w 71"/>
              <a:gd name="T27" fmla="*/ 2147483647 h 27"/>
              <a:gd name="T28" fmla="*/ 2147483647 w 71"/>
              <a:gd name="T29" fmla="*/ 2147483647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
              <a:gd name="T46" fmla="*/ 0 h 27"/>
              <a:gd name="T47" fmla="*/ 71 w 71"/>
              <a:gd name="T48" fmla="*/ 27 h 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 h="27">
                <a:moveTo>
                  <a:pt x="33" y="6"/>
                </a:moveTo>
                <a:lnTo>
                  <a:pt x="15" y="12"/>
                </a:lnTo>
                <a:lnTo>
                  <a:pt x="0" y="20"/>
                </a:lnTo>
                <a:lnTo>
                  <a:pt x="2" y="23"/>
                </a:lnTo>
                <a:lnTo>
                  <a:pt x="6" y="25"/>
                </a:lnTo>
                <a:lnTo>
                  <a:pt x="12" y="27"/>
                </a:lnTo>
                <a:lnTo>
                  <a:pt x="17" y="27"/>
                </a:lnTo>
                <a:lnTo>
                  <a:pt x="42" y="18"/>
                </a:lnTo>
                <a:lnTo>
                  <a:pt x="71" y="6"/>
                </a:lnTo>
                <a:lnTo>
                  <a:pt x="65" y="2"/>
                </a:lnTo>
                <a:lnTo>
                  <a:pt x="59" y="0"/>
                </a:lnTo>
                <a:lnTo>
                  <a:pt x="54" y="0"/>
                </a:lnTo>
                <a:lnTo>
                  <a:pt x="48" y="0"/>
                </a:lnTo>
                <a:lnTo>
                  <a:pt x="36" y="4"/>
                </a:lnTo>
                <a:lnTo>
                  <a:pt x="33" y="6"/>
                </a:lnTo>
                <a:close/>
              </a:path>
            </a:pathLst>
          </a:custGeom>
          <a:solidFill>
            <a:srgbClr val="FFCC66"/>
          </a:solidFill>
          <a:ln w="9525">
            <a:noFill/>
            <a:round/>
            <a:headEnd/>
            <a:tailEnd/>
          </a:ln>
        </p:spPr>
        <p:txBody>
          <a:bodyPr/>
          <a:lstStyle/>
          <a:p>
            <a:endParaRPr lang="it-IT"/>
          </a:p>
        </p:txBody>
      </p:sp>
      <p:sp>
        <p:nvSpPr>
          <p:cNvPr id="16164" name="Freeform 1362"/>
          <p:cNvSpPr>
            <a:spLocks noChangeAspect="1"/>
          </p:cNvSpPr>
          <p:nvPr/>
        </p:nvSpPr>
        <p:spPr bwMode="auto">
          <a:xfrm>
            <a:off x="1736725" y="2709863"/>
            <a:ext cx="284163" cy="230187"/>
          </a:xfrm>
          <a:custGeom>
            <a:avLst/>
            <a:gdLst>
              <a:gd name="T0" fmla="*/ 2147483647 w 168"/>
              <a:gd name="T1" fmla="*/ 2147483647 h 136"/>
              <a:gd name="T2" fmla="*/ 2147483647 w 168"/>
              <a:gd name="T3" fmla="*/ 2147483647 h 136"/>
              <a:gd name="T4" fmla="*/ 2147483647 w 168"/>
              <a:gd name="T5" fmla="*/ 2147483647 h 136"/>
              <a:gd name="T6" fmla="*/ 2147483647 w 168"/>
              <a:gd name="T7" fmla="*/ 2147483647 h 136"/>
              <a:gd name="T8" fmla="*/ 2147483647 w 168"/>
              <a:gd name="T9" fmla="*/ 2147483647 h 136"/>
              <a:gd name="T10" fmla="*/ 2147483647 w 168"/>
              <a:gd name="T11" fmla="*/ 2147483647 h 136"/>
              <a:gd name="T12" fmla="*/ 2147483647 w 168"/>
              <a:gd name="T13" fmla="*/ 2147483647 h 136"/>
              <a:gd name="T14" fmla="*/ 2147483647 w 168"/>
              <a:gd name="T15" fmla="*/ 2147483647 h 136"/>
              <a:gd name="T16" fmla="*/ 2147483647 w 168"/>
              <a:gd name="T17" fmla="*/ 2147483647 h 136"/>
              <a:gd name="T18" fmla="*/ 2147483647 w 168"/>
              <a:gd name="T19" fmla="*/ 2147483647 h 136"/>
              <a:gd name="T20" fmla="*/ 2147483647 w 168"/>
              <a:gd name="T21" fmla="*/ 2147483647 h 136"/>
              <a:gd name="T22" fmla="*/ 2147483647 w 168"/>
              <a:gd name="T23" fmla="*/ 2147483647 h 136"/>
              <a:gd name="T24" fmla="*/ 2147483647 w 168"/>
              <a:gd name="T25" fmla="*/ 0 h 136"/>
              <a:gd name="T26" fmla="*/ 2147483647 w 168"/>
              <a:gd name="T27" fmla="*/ 2147483647 h 136"/>
              <a:gd name="T28" fmla="*/ 2147483647 w 168"/>
              <a:gd name="T29" fmla="*/ 2147483647 h 136"/>
              <a:gd name="T30" fmla="*/ 2147483647 w 168"/>
              <a:gd name="T31" fmla="*/ 2147483647 h 136"/>
              <a:gd name="T32" fmla="*/ 2147483647 w 168"/>
              <a:gd name="T33" fmla="*/ 2147483647 h 136"/>
              <a:gd name="T34" fmla="*/ 2147483647 w 168"/>
              <a:gd name="T35" fmla="*/ 2147483647 h 136"/>
              <a:gd name="T36" fmla="*/ 2147483647 w 168"/>
              <a:gd name="T37" fmla="*/ 2147483647 h 136"/>
              <a:gd name="T38" fmla="*/ 0 w 168"/>
              <a:gd name="T39" fmla="*/ 2147483647 h 136"/>
              <a:gd name="T40" fmla="*/ 2147483647 w 168"/>
              <a:gd name="T41" fmla="*/ 2147483647 h 136"/>
              <a:gd name="T42" fmla="*/ 2147483647 w 168"/>
              <a:gd name="T43" fmla="*/ 2147483647 h 136"/>
              <a:gd name="T44" fmla="*/ 2147483647 w 168"/>
              <a:gd name="T45" fmla="*/ 2147483647 h 136"/>
              <a:gd name="T46" fmla="*/ 2147483647 w 168"/>
              <a:gd name="T47" fmla="*/ 2147483647 h 136"/>
              <a:gd name="T48" fmla="*/ 2147483647 w 168"/>
              <a:gd name="T49" fmla="*/ 2147483647 h 136"/>
              <a:gd name="T50" fmla="*/ 2147483647 w 168"/>
              <a:gd name="T51" fmla="*/ 2147483647 h 136"/>
              <a:gd name="T52" fmla="*/ 2147483647 w 168"/>
              <a:gd name="T53" fmla="*/ 2147483647 h 136"/>
              <a:gd name="T54" fmla="*/ 2147483647 w 168"/>
              <a:gd name="T55" fmla="*/ 2147483647 h 136"/>
              <a:gd name="T56" fmla="*/ 2147483647 w 168"/>
              <a:gd name="T57" fmla="*/ 2147483647 h 136"/>
              <a:gd name="T58" fmla="*/ 2147483647 w 168"/>
              <a:gd name="T59" fmla="*/ 2147483647 h 136"/>
              <a:gd name="T60" fmla="*/ 2147483647 w 168"/>
              <a:gd name="T61" fmla="*/ 2147483647 h 136"/>
              <a:gd name="T62" fmla="*/ 2147483647 w 168"/>
              <a:gd name="T63" fmla="*/ 2147483647 h 136"/>
              <a:gd name="T64" fmla="*/ 2147483647 w 168"/>
              <a:gd name="T65" fmla="*/ 2147483647 h 136"/>
              <a:gd name="T66" fmla="*/ 2147483647 w 168"/>
              <a:gd name="T67" fmla="*/ 2147483647 h 136"/>
              <a:gd name="T68" fmla="*/ 2147483647 w 168"/>
              <a:gd name="T69" fmla="*/ 2147483647 h 136"/>
              <a:gd name="T70" fmla="*/ 2147483647 w 168"/>
              <a:gd name="T71" fmla="*/ 2147483647 h 136"/>
              <a:gd name="T72" fmla="*/ 2147483647 w 168"/>
              <a:gd name="T73" fmla="*/ 2147483647 h 136"/>
              <a:gd name="T74" fmla="*/ 2147483647 w 168"/>
              <a:gd name="T75" fmla="*/ 2147483647 h 136"/>
              <a:gd name="T76" fmla="*/ 2147483647 w 168"/>
              <a:gd name="T77" fmla="*/ 2147483647 h 136"/>
              <a:gd name="T78" fmla="*/ 2147483647 w 168"/>
              <a:gd name="T79" fmla="*/ 2147483647 h 136"/>
              <a:gd name="T80" fmla="*/ 2147483647 w 168"/>
              <a:gd name="T81" fmla="*/ 2147483647 h 136"/>
              <a:gd name="T82" fmla="*/ 2147483647 w 168"/>
              <a:gd name="T83" fmla="*/ 2147483647 h 136"/>
              <a:gd name="T84" fmla="*/ 2147483647 w 168"/>
              <a:gd name="T85" fmla="*/ 2147483647 h 136"/>
              <a:gd name="T86" fmla="*/ 2147483647 w 168"/>
              <a:gd name="T87" fmla="*/ 2147483647 h 1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36"/>
              <a:gd name="T134" fmla="*/ 168 w 168"/>
              <a:gd name="T135" fmla="*/ 136 h 1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36">
                <a:moveTo>
                  <a:pt x="115" y="117"/>
                </a:moveTo>
                <a:lnTo>
                  <a:pt x="122" y="110"/>
                </a:lnTo>
                <a:lnTo>
                  <a:pt x="130" y="100"/>
                </a:lnTo>
                <a:lnTo>
                  <a:pt x="134" y="85"/>
                </a:lnTo>
                <a:lnTo>
                  <a:pt x="140" y="71"/>
                </a:lnTo>
                <a:lnTo>
                  <a:pt x="145" y="71"/>
                </a:lnTo>
                <a:lnTo>
                  <a:pt x="147" y="79"/>
                </a:lnTo>
                <a:lnTo>
                  <a:pt x="149" y="85"/>
                </a:lnTo>
                <a:lnTo>
                  <a:pt x="159" y="83"/>
                </a:lnTo>
                <a:lnTo>
                  <a:pt x="168" y="79"/>
                </a:lnTo>
                <a:lnTo>
                  <a:pt x="168" y="69"/>
                </a:lnTo>
                <a:lnTo>
                  <a:pt x="165" y="65"/>
                </a:lnTo>
                <a:lnTo>
                  <a:pt x="161" y="60"/>
                </a:lnTo>
                <a:lnTo>
                  <a:pt x="155" y="54"/>
                </a:lnTo>
                <a:lnTo>
                  <a:pt x="147" y="52"/>
                </a:lnTo>
                <a:lnTo>
                  <a:pt x="130" y="54"/>
                </a:lnTo>
                <a:lnTo>
                  <a:pt x="115" y="50"/>
                </a:lnTo>
                <a:lnTo>
                  <a:pt x="115" y="41"/>
                </a:lnTo>
                <a:lnTo>
                  <a:pt x="113" y="27"/>
                </a:lnTo>
                <a:lnTo>
                  <a:pt x="107" y="23"/>
                </a:lnTo>
                <a:lnTo>
                  <a:pt x="101" y="19"/>
                </a:lnTo>
                <a:lnTo>
                  <a:pt x="98" y="16"/>
                </a:lnTo>
                <a:lnTo>
                  <a:pt x="96" y="14"/>
                </a:lnTo>
                <a:lnTo>
                  <a:pt x="94" y="8"/>
                </a:lnTo>
                <a:lnTo>
                  <a:pt x="92" y="0"/>
                </a:lnTo>
                <a:lnTo>
                  <a:pt x="84" y="0"/>
                </a:lnTo>
                <a:lnTo>
                  <a:pt x="74" y="2"/>
                </a:lnTo>
                <a:lnTo>
                  <a:pt x="63" y="6"/>
                </a:lnTo>
                <a:lnTo>
                  <a:pt x="61" y="10"/>
                </a:lnTo>
                <a:lnTo>
                  <a:pt x="59" y="14"/>
                </a:lnTo>
                <a:lnTo>
                  <a:pt x="55" y="18"/>
                </a:lnTo>
                <a:lnTo>
                  <a:pt x="50" y="19"/>
                </a:lnTo>
                <a:lnTo>
                  <a:pt x="44" y="19"/>
                </a:lnTo>
                <a:lnTo>
                  <a:pt x="40" y="18"/>
                </a:lnTo>
                <a:lnTo>
                  <a:pt x="28" y="23"/>
                </a:lnTo>
                <a:lnTo>
                  <a:pt x="15" y="27"/>
                </a:lnTo>
                <a:lnTo>
                  <a:pt x="9" y="29"/>
                </a:lnTo>
                <a:lnTo>
                  <a:pt x="5" y="31"/>
                </a:lnTo>
                <a:lnTo>
                  <a:pt x="2" y="35"/>
                </a:lnTo>
                <a:lnTo>
                  <a:pt x="0" y="41"/>
                </a:lnTo>
                <a:lnTo>
                  <a:pt x="11" y="42"/>
                </a:lnTo>
                <a:lnTo>
                  <a:pt x="21" y="44"/>
                </a:lnTo>
                <a:lnTo>
                  <a:pt x="40" y="39"/>
                </a:lnTo>
                <a:lnTo>
                  <a:pt x="59" y="31"/>
                </a:lnTo>
                <a:lnTo>
                  <a:pt x="55" y="37"/>
                </a:lnTo>
                <a:lnTo>
                  <a:pt x="53" y="42"/>
                </a:lnTo>
                <a:lnTo>
                  <a:pt x="57" y="42"/>
                </a:lnTo>
                <a:lnTo>
                  <a:pt x="59" y="42"/>
                </a:lnTo>
                <a:lnTo>
                  <a:pt x="82" y="46"/>
                </a:lnTo>
                <a:lnTo>
                  <a:pt x="109" y="48"/>
                </a:lnTo>
                <a:lnTo>
                  <a:pt x="109" y="54"/>
                </a:lnTo>
                <a:lnTo>
                  <a:pt x="107" y="56"/>
                </a:lnTo>
                <a:lnTo>
                  <a:pt x="103" y="58"/>
                </a:lnTo>
                <a:lnTo>
                  <a:pt x="99" y="60"/>
                </a:lnTo>
                <a:lnTo>
                  <a:pt x="92" y="56"/>
                </a:lnTo>
                <a:lnTo>
                  <a:pt x="86" y="54"/>
                </a:lnTo>
                <a:lnTo>
                  <a:pt x="67" y="64"/>
                </a:lnTo>
                <a:lnTo>
                  <a:pt x="50" y="73"/>
                </a:lnTo>
                <a:lnTo>
                  <a:pt x="44" y="77"/>
                </a:lnTo>
                <a:lnTo>
                  <a:pt x="44" y="83"/>
                </a:lnTo>
                <a:lnTo>
                  <a:pt x="38" y="94"/>
                </a:lnTo>
                <a:lnTo>
                  <a:pt x="32" y="104"/>
                </a:lnTo>
                <a:lnTo>
                  <a:pt x="28" y="108"/>
                </a:lnTo>
                <a:lnTo>
                  <a:pt x="27" y="113"/>
                </a:lnTo>
                <a:lnTo>
                  <a:pt x="25" y="119"/>
                </a:lnTo>
                <a:lnTo>
                  <a:pt x="25" y="127"/>
                </a:lnTo>
                <a:lnTo>
                  <a:pt x="27" y="131"/>
                </a:lnTo>
                <a:lnTo>
                  <a:pt x="28" y="133"/>
                </a:lnTo>
                <a:lnTo>
                  <a:pt x="32" y="136"/>
                </a:lnTo>
                <a:lnTo>
                  <a:pt x="34" y="136"/>
                </a:lnTo>
                <a:lnTo>
                  <a:pt x="42" y="135"/>
                </a:lnTo>
                <a:lnTo>
                  <a:pt x="46" y="131"/>
                </a:lnTo>
                <a:lnTo>
                  <a:pt x="50" y="125"/>
                </a:lnTo>
                <a:lnTo>
                  <a:pt x="51" y="117"/>
                </a:lnTo>
                <a:lnTo>
                  <a:pt x="55" y="100"/>
                </a:lnTo>
                <a:lnTo>
                  <a:pt x="59" y="90"/>
                </a:lnTo>
                <a:lnTo>
                  <a:pt x="80" y="75"/>
                </a:lnTo>
                <a:lnTo>
                  <a:pt x="99" y="62"/>
                </a:lnTo>
                <a:lnTo>
                  <a:pt x="107" y="69"/>
                </a:lnTo>
                <a:lnTo>
                  <a:pt x="115" y="77"/>
                </a:lnTo>
                <a:lnTo>
                  <a:pt x="109" y="81"/>
                </a:lnTo>
                <a:lnTo>
                  <a:pt x="105" y="87"/>
                </a:lnTo>
                <a:lnTo>
                  <a:pt x="101" y="90"/>
                </a:lnTo>
                <a:lnTo>
                  <a:pt x="99" y="98"/>
                </a:lnTo>
                <a:lnTo>
                  <a:pt x="107" y="96"/>
                </a:lnTo>
                <a:lnTo>
                  <a:pt x="115" y="96"/>
                </a:lnTo>
                <a:lnTo>
                  <a:pt x="115" y="106"/>
                </a:lnTo>
                <a:lnTo>
                  <a:pt x="115" y="117"/>
                </a:lnTo>
                <a:close/>
              </a:path>
            </a:pathLst>
          </a:custGeom>
          <a:solidFill>
            <a:srgbClr val="FFCC66"/>
          </a:solidFill>
          <a:ln w="9525">
            <a:noFill/>
            <a:round/>
            <a:headEnd/>
            <a:tailEnd/>
          </a:ln>
        </p:spPr>
        <p:txBody>
          <a:bodyPr/>
          <a:lstStyle/>
          <a:p>
            <a:endParaRPr lang="it-IT"/>
          </a:p>
        </p:txBody>
      </p:sp>
      <p:sp>
        <p:nvSpPr>
          <p:cNvPr id="16165" name="Freeform 1363"/>
          <p:cNvSpPr>
            <a:spLocks noChangeAspect="1"/>
          </p:cNvSpPr>
          <p:nvPr/>
        </p:nvSpPr>
        <p:spPr bwMode="auto">
          <a:xfrm>
            <a:off x="1736725" y="2709863"/>
            <a:ext cx="284163" cy="230187"/>
          </a:xfrm>
          <a:custGeom>
            <a:avLst/>
            <a:gdLst>
              <a:gd name="T0" fmla="*/ 2147483647 w 168"/>
              <a:gd name="T1" fmla="*/ 2147483647 h 136"/>
              <a:gd name="T2" fmla="*/ 2147483647 w 168"/>
              <a:gd name="T3" fmla="*/ 2147483647 h 136"/>
              <a:gd name="T4" fmla="*/ 2147483647 w 168"/>
              <a:gd name="T5" fmla="*/ 2147483647 h 136"/>
              <a:gd name="T6" fmla="*/ 2147483647 w 168"/>
              <a:gd name="T7" fmla="*/ 2147483647 h 136"/>
              <a:gd name="T8" fmla="*/ 2147483647 w 168"/>
              <a:gd name="T9" fmla="*/ 2147483647 h 136"/>
              <a:gd name="T10" fmla="*/ 2147483647 w 168"/>
              <a:gd name="T11" fmla="*/ 2147483647 h 136"/>
              <a:gd name="T12" fmla="*/ 2147483647 w 168"/>
              <a:gd name="T13" fmla="*/ 2147483647 h 136"/>
              <a:gd name="T14" fmla="*/ 2147483647 w 168"/>
              <a:gd name="T15" fmla="*/ 2147483647 h 136"/>
              <a:gd name="T16" fmla="*/ 2147483647 w 168"/>
              <a:gd name="T17" fmla="*/ 2147483647 h 136"/>
              <a:gd name="T18" fmla="*/ 2147483647 w 168"/>
              <a:gd name="T19" fmla="*/ 2147483647 h 136"/>
              <a:gd name="T20" fmla="*/ 2147483647 w 168"/>
              <a:gd name="T21" fmla="*/ 2147483647 h 136"/>
              <a:gd name="T22" fmla="*/ 2147483647 w 168"/>
              <a:gd name="T23" fmla="*/ 2147483647 h 136"/>
              <a:gd name="T24" fmla="*/ 2147483647 w 168"/>
              <a:gd name="T25" fmla="*/ 2147483647 h 136"/>
              <a:gd name="T26" fmla="*/ 2147483647 w 168"/>
              <a:gd name="T27" fmla="*/ 2147483647 h 136"/>
              <a:gd name="T28" fmla="*/ 2147483647 w 168"/>
              <a:gd name="T29" fmla="*/ 0 h 136"/>
              <a:gd name="T30" fmla="*/ 2147483647 w 168"/>
              <a:gd name="T31" fmla="*/ 0 h 136"/>
              <a:gd name="T32" fmla="*/ 2147483647 w 168"/>
              <a:gd name="T33" fmla="*/ 2147483647 h 136"/>
              <a:gd name="T34" fmla="*/ 2147483647 w 168"/>
              <a:gd name="T35" fmla="*/ 2147483647 h 136"/>
              <a:gd name="T36" fmla="*/ 2147483647 w 168"/>
              <a:gd name="T37" fmla="*/ 2147483647 h 136"/>
              <a:gd name="T38" fmla="*/ 2147483647 w 168"/>
              <a:gd name="T39" fmla="*/ 2147483647 h 136"/>
              <a:gd name="T40" fmla="*/ 2147483647 w 168"/>
              <a:gd name="T41" fmla="*/ 2147483647 h 136"/>
              <a:gd name="T42" fmla="*/ 2147483647 w 168"/>
              <a:gd name="T43" fmla="*/ 2147483647 h 136"/>
              <a:gd name="T44" fmla="*/ 0 w 168"/>
              <a:gd name="T45" fmla="*/ 2147483647 h 136"/>
              <a:gd name="T46" fmla="*/ 2147483647 w 168"/>
              <a:gd name="T47" fmla="*/ 2147483647 h 136"/>
              <a:gd name="T48" fmla="*/ 2147483647 w 168"/>
              <a:gd name="T49" fmla="*/ 2147483647 h 136"/>
              <a:gd name="T50" fmla="*/ 2147483647 w 168"/>
              <a:gd name="T51" fmla="*/ 2147483647 h 136"/>
              <a:gd name="T52" fmla="*/ 2147483647 w 168"/>
              <a:gd name="T53" fmla="*/ 2147483647 h 136"/>
              <a:gd name="T54" fmla="*/ 2147483647 w 168"/>
              <a:gd name="T55" fmla="*/ 2147483647 h 136"/>
              <a:gd name="T56" fmla="*/ 2147483647 w 168"/>
              <a:gd name="T57" fmla="*/ 2147483647 h 136"/>
              <a:gd name="T58" fmla="*/ 2147483647 w 168"/>
              <a:gd name="T59" fmla="*/ 2147483647 h 136"/>
              <a:gd name="T60" fmla="*/ 2147483647 w 168"/>
              <a:gd name="T61" fmla="*/ 2147483647 h 136"/>
              <a:gd name="T62" fmla="*/ 2147483647 w 168"/>
              <a:gd name="T63" fmla="*/ 2147483647 h 136"/>
              <a:gd name="T64" fmla="*/ 2147483647 w 168"/>
              <a:gd name="T65" fmla="*/ 2147483647 h 136"/>
              <a:gd name="T66" fmla="*/ 2147483647 w 168"/>
              <a:gd name="T67" fmla="*/ 2147483647 h 136"/>
              <a:gd name="T68" fmla="*/ 2147483647 w 168"/>
              <a:gd name="T69" fmla="*/ 2147483647 h 136"/>
              <a:gd name="T70" fmla="*/ 2147483647 w 168"/>
              <a:gd name="T71" fmla="*/ 2147483647 h 136"/>
              <a:gd name="T72" fmla="*/ 2147483647 w 168"/>
              <a:gd name="T73" fmla="*/ 2147483647 h 136"/>
              <a:gd name="T74" fmla="*/ 2147483647 w 168"/>
              <a:gd name="T75" fmla="*/ 2147483647 h 136"/>
              <a:gd name="T76" fmla="*/ 2147483647 w 168"/>
              <a:gd name="T77" fmla="*/ 2147483647 h 136"/>
              <a:gd name="T78" fmla="*/ 2147483647 w 168"/>
              <a:gd name="T79" fmla="*/ 2147483647 h 136"/>
              <a:gd name="T80" fmla="*/ 2147483647 w 168"/>
              <a:gd name="T81" fmla="*/ 2147483647 h 136"/>
              <a:gd name="T82" fmla="*/ 2147483647 w 168"/>
              <a:gd name="T83" fmla="*/ 2147483647 h 136"/>
              <a:gd name="T84" fmla="*/ 2147483647 w 168"/>
              <a:gd name="T85" fmla="*/ 2147483647 h 136"/>
              <a:gd name="T86" fmla="*/ 2147483647 w 168"/>
              <a:gd name="T87" fmla="*/ 2147483647 h 136"/>
              <a:gd name="T88" fmla="*/ 2147483647 w 168"/>
              <a:gd name="T89" fmla="*/ 2147483647 h 136"/>
              <a:gd name="T90" fmla="*/ 2147483647 w 168"/>
              <a:gd name="T91" fmla="*/ 2147483647 h 136"/>
              <a:gd name="T92" fmla="*/ 2147483647 w 168"/>
              <a:gd name="T93" fmla="*/ 2147483647 h 136"/>
              <a:gd name="T94" fmla="*/ 2147483647 w 168"/>
              <a:gd name="T95" fmla="*/ 2147483647 h 1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8"/>
              <a:gd name="T145" fmla="*/ 0 h 136"/>
              <a:gd name="T146" fmla="*/ 168 w 168"/>
              <a:gd name="T147" fmla="*/ 136 h 1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8" h="136">
                <a:moveTo>
                  <a:pt x="115" y="117"/>
                </a:moveTo>
                <a:lnTo>
                  <a:pt x="122" y="110"/>
                </a:lnTo>
                <a:lnTo>
                  <a:pt x="130" y="100"/>
                </a:lnTo>
                <a:lnTo>
                  <a:pt x="134" y="85"/>
                </a:lnTo>
                <a:lnTo>
                  <a:pt x="140" y="71"/>
                </a:lnTo>
                <a:lnTo>
                  <a:pt x="145" y="71"/>
                </a:lnTo>
                <a:lnTo>
                  <a:pt x="147" y="79"/>
                </a:lnTo>
                <a:lnTo>
                  <a:pt x="149" y="85"/>
                </a:lnTo>
                <a:lnTo>
                  <a:pt x="159" y="83"/>
                </a:lnTo>
                <a:lnTo>
                  <a:pt x="168" y="79"/>
                </a:lnTo>
                <a:lnTo>
                  <a:pt x="168" y="69"/>
                </a:lnTo>
                <a:lnTo>
                  <a:pt x="165" y="65"/>
                </a:lnTo>
                <a:lnTo>
                  <a:pt x="161" y="60"/>
                </a:lnTo>
                <a:lnTo>
                  <a:pt x="155" y="54"/>
                </a:lnTo>
                <a:lnTo>
                  <a:pt x="147" y="52"/>
                </a:lnTo>
                <a:lnTo>
                  <a:pt x="130" y="54"/>
                </a:lnTo>
                <a:lnTo>
                  <a:pt x="115" y="50"/>
                </a:lnTo>
                <a:lnTo>
                  <a:pt x="115" y="41"/>
                </a:lnTo>
                <a:lnTo>
                  <a:pt x="113" y="27"/>
                </a:lnTo>
                <a:lnTo>
                  <a:pt x="107" y="23"/>
                </a:lnTo>
                <a:lnTo>
                  <a:pt x="101" y="19"/>
                </a:lnTo>
                <a:lnTo>
                  <a:pt x="98" y="16"/>
                </a:lnTo>
                <a:lnTo>
                  <a:pt x="96" y="14"/>
                </a:lnTo>
                <a:lnTo>
                  <a:pt x="94" y="8"/>
                </a:lnTo>
                <a:lnTo>
                  <a:pt x="92" y="0"/>
                </a:lnTo>
                <a:lnTo>
                  <a:pt x="84" y="0"/>
                </a:lnTo>
                <a:lnTo>
                  <a:pt x="74" y="2"/>
                </a:lnTo>
                <a:lnTo>
                  <a:pt x="63" y="6"/>
                </a:lnTo>
                <a:lnTo>
                  <a:pt x="61" y="10"/>
                </a:lnTo>
                <a:lnTo>
                  <a:pt x="59" y="14"/>
                </a:lnTo>
                <a:lnTo>
                  <a:pt x="55" y="18"/>
                </a:lnTo>
                <a:lnTo>
                  <a:pt x="50" y="19"/>
                </a:lnTo>
                <a:lnTo>
                  <a:pt x="44" y="19"/>
                </a:lnTo>
                <a:lnTo>
                  <a:pt x="40" y="18"/>
                </a:lnTo>
                <a:lnTo>
                  <a:pt x="28" y="23"/>
                </a:lnTo>
                <a:lnTo>
                  <a:pt x="15" y="27"/>
                </a:lnTo>
                <a:lnTo>
                  <a:pt x="9" y="29"/>
                </a:lnTo>
                <a:lnTo>
                  <a:pt x="5" y="31"/>
                </a:lnTo>
                <a:lnTo>
                  <a:pt x="2" y="35"/>
                </a:lnTo>
                <a:lnTo>
                  <a:pt x="0" y="41"/>
                </a:lnTo>
                <a:lnTo>
                  <a:pt x="11" y="42"/>
                </a:lnTo>
                <a:lnTo>
                  <a:pt x="21" y="44"/>
                </a:lnTo>
                <a:lnTo>
                  <a:pt x="40" y="39"/>
                </a:lnTo>
                <a:lnTo>
                  <a:pt x="59" y="31"/>
                </a:lnTo>
                <a:lnTo>
                  <a:pt x="55" y="37"/>
                </a:lnTo>
                <a:lnTo>
                  <a:pt x="53" y="42"/>
                </a:lnTo>
                <a:lnTo>
                  <a:pt x="57" y="42"/>
                </a:lnTo>
                <a:lnTo>
                  <a:pt x="59" y="42"/>
                </a:lnTo>
                <a:lnTo>
                  <a:pt x="82" y="46"/>
                </a:lnTo>
                <a:lnTo>
                  <a:pt x="109" y="48"/>
                </a:lnTo>
                <a:lnTo>
                  <a:pt x="109" y="54"/>
                </a:lnTo>
                <a:lnTo>
                  <a:pt x="107" y="56"/>
                </a:lnTo>
                <a:lnTo>
                  <a:pt x="103" y="58"/>
                </a:lnTo>
                <a:lnTo>
                  <a:pt x="99" y="60"/>
                </a:lnTo>
                <a:lnTo>
                  <a:pt x="92" y="56"/>
                </a:lnTo>
                <a:lnTo>
                  <a:pt x="86" y="54"/>
                </a:lnTo>
                <a:lnTo>
                  <a:pt x="67" y="64"/>
                </a:lnTo>
                <a:lnTo>
                  <a:pt x="50" y="73"/>
                </a:lnTo>
                <a:lnTo>
                  <a:pt x="44" y="77"/>
                </a:lnTo>
                <a:lnTo>
                  <a:pt x="44" y="83"/>
                </a:lnTo>
                <a:lnTo>
                  <a:pt x="38" y="94"/>
                </a:lnTo>
                <a:lnTo>
                  <a:pt x="32" y="104"/>
                </a:lnTo>
                <a:lnTo>
                  <a:pt x="28" y="108"/>
                </a:lnTo>
                <a:lnTo>
                  <a:pt x="27" y="113"/>
                </a:lnTo>
                <a:lnTo>
                  <a:pt x="25" y="119"/>
                </a:lnTo>
                <a:lnTo>
                  <a:pt x="25" y="127"/>
                </a:lnTo>
                <a:lnTo>
                  <a:pt x="27" y="131"/>
                </a:lnTo>
                <a:lnTo>
                  <a:pt x="28" y="133"/>
                </a:lnTo>
                <a:lnTo>
                  <a:pt x="32" y="136"/>
                </a:lnTo>
                <a:lnTo>
                  <a:pt x="34" y="136"/>
                </a:lnTo>
                <a:lnTo>
                  <a:pt x="42" y="135"/>
                </a:lnTo>
                <a:lnTo>
                  <a:pt x="46" y="131"/>
                </a:lnTo>
                <a:lnTo>
                  <a:pt x="50" y="125"/>
                </a:lnTo>
                <a:lnTo>
                  <a:pt x="51" y="117"/>
                </a:lnTo>
                <a:lnTo>
                  <a:pt x="55" y="100"/>
                </a:lnTo>
                <a:lnTo>
                  <a:pt x="59" y="90"/>
                </a:lnTo>
                <a:lnTo>
                  <a:pt x="80" y="75"/>
                </a:lnTo>
                <a:lnTo>
                  <a:pt x="99" y="62"/>
                </a:lnTo>
                <a:lnTo>
                  <a:pt x="107" y="69"/>
                </a:lnTo>
                <a:lnTo>
                  <a:pt x="115" y="77"/>
                </a:lnTo>
                <a:lnTo>
                  <a:pt x="109" y="81"/>
                </a:lnTo>
                <a:lnTo>
                  <a:pt x="105" y="87"/>
                </a:lnTo>
                <a:lnTo>
                  <a:pt x="101" y="90"/>
                </a:lnTo>
                <a:lnTo>
                  <a:pt x="99" y="98"/>
                </a:lnTo>
                <a:lnTo>
                  <a:pt x="107" y="96"/>
                </a:lnTo>
                <a:lnTo>
                  <a:pt x="115" y="96"/>
                </a:lnTo>
                <a:lnTo>
                  <a:pt x="115" y="106"/>
                </a:lnTo>
                <a:lnTo>
                  <a:pt x="115" y="117"/>
                </a:lnTo>
              </a:path>
            </a:pathLst>
          </a:custGeom>
          <a:solidFill>
            <a:srgbClr val="FFCC66"/>
          </a:solidFill>
          <a:ln w="0">
            <a:noFill/>
            <a:round/>
            <a:headEnd/>
            <a:tailEnd/>
          </a:ln>
        </p:spPr>
        <p:txBody>
          <a:bodyPr/>
          <a:lstStyle/>
          <a:p>
            <a:endParaRPr lang="it-IT"/>
          </a:p>
        </p:txBody>
      </p:sp>
      <p:sp>
        <p:nvSpPr>
          <p:cNvPr id="16166" name="Line 1364"/>
          <p:cNvSpPr>
            <a:spLocks noChangeAspect="1" noChangeShapeType="1"/>
          </p:cNvSpPr>
          <p:nvPr/>
        </p:nvSpPr>
        <p:spPr bwMode="auto">
          <a:xfrm>
            <a:off x="119063" y="6094413"/>
            <a:ext cx="1587" cy="1587"/>
          </a:xfrm>
          <a:prstGeom prst="line">
            <a:avLst/>
          </a:prstGeom>
          <a:noFill/>
          <a:ln w="0">
            <a:solidFill>
              <a:srgbClr val="131516"/>
            </a:solidFill>
            <a:round/>
            <a:headEnd/>
            <a:tailEnd/>
          </a:ln>
        </p:spPr>
        <p:txBody>
          <a:bodyPr/>
          <a:lstStyle/>
          <a:p>
            <a:endParaRPr lang="it-IT"/>
          </a:p>
        </p:txBody>
      </p:sp>
      <p:sp>
        <p:nvSpPr>
          <p:cNvPr id="16167" name="Rectangle 1365"/>
          <p:cNvSpPr>
            <a:spLocks noChangeAspect="1" noChangeArrowheads="1"/>
          </p:cNvSpPr>
          <p:nvPr/>
        </p:nvSpPr>
        <p:spPr bwMode="auto">
          <a:xfrm>
            <a:off x="3527425" y="5414963"/>
            <a:ext cx="2032000" cy="276225"/>
          </a:xfrm>
          <a:prstGeom prst="rect">
            <a:avLst/>
          </a:prstGeom>
          <a:noFill/>
          <a:ln w="9525">
            <a:noFill/>
            <a:miter lim="800000"/>
            <a:headEnd/>
            <a:tailEnd/>
          </a:ln>
        </p:spPr>
        <p:txBody>
          <a:bodyPr wrap="none" lIns="0" tIns="0" rIns="0" bIns="0">
            <a:spAutoFit/>
          </a:bodyPr>
          <a:lstStyle/>
          <a:p>
            <a:r>
              <a:rPr lang="en-US" sz="1800">
                <a:latin typeface="Times New Roman" pitchFamily="18" charset="0"/>
              </a:rPr>
              <a:t>South Atlantic Ocean </a:t>
            </a:r>
            <a:endParaRPr lang="en-US" sz="6000">
              <a:latin typeface="Times New Roman" pitchFamily="18" charset="0"/>
            </a:endParaRPr>
          </a:p>
        </p:txBody>
      </p:sp>
      <p:sp>
        <p:nvSpPr>
          <p:cNvPr id="16168" name="Rectangle 1366"/>
          <p:cNvSpPr>
            <a:spLocks noChangeAspect="1" noChangeArrowheads="1"/>
          </p:cNvSpPr>
          <p:nvPr/>
        </p:nvSpPr>
        <p:spPr bwMode="auto">
          <a:xfrm>
            <a:off x="822325" y="5418138"/>
            <a:ext cx="1006475" cy="830262"/>
          </a:xfrm>
          <a:prstGeom prst="rect">
            <a:avLst/>
          </a:prstGeom>
          <a:noFill/>
          <a:ln w="9525">
            <a:noFill/>
            <a:miter lim="800000"/>
            <a:headEnd/>
            <a:tailEnd/>
          </a:ln>
        </p:spPr>
        <p:txBody>
          <a:bodyPr lIns="0" tIns="0" rIns="0" bIns="0">
            <a:spAutoFit/>
          </a:bodyPr>
          <a:lstStyle/>
          <a:p>
            <a:r>
              <a:rPr lang="en-US" sz="1800">
                <a:latin typeface="Times New Roman" pitchFamily="18" charset="0"/>
              </a:rPr>
              <a:t>South Pacific Ocean </a:t>
            </a:r>
            <a:endParaRPr lang="en-US" sz="6000">
              <a:latin typeface="Times New Roman" pitchFamily="18" charset="0"/>
            </a:endParaRPr>
          </a:p>
        </p:txBody>
      </p:sp>
      <p:sp>
        <p:nvSpPr>
          <p:cNvPr id="16169" name="Rectangle 1367"/>
          <p:cNvSpPr>
            <a:spLocks noChangeAspect="1" noChangeArrowheads="1"/>
          </p:cNvSpPr>
          <p:nvPr/>
        </p:nvSpPr>
        <p:spPr bwMode="auto">
          <a:xfrm>
            <a:off x="6248400" y="4962525"/>
            <a:ext cx="762000" cy="554038"/>
          </a:xfrm>
          <a:prstGeom prst="rect">
            <a:avLst/>
          </a:prstGeom>
          <a:noFill/>
          <a:ln w="9525">
            <a:noFill/>
            <a:miter lim="800000"/>
            <a:headEnd/>
            <a:tailEnd/>
          </a:ln>
        </p:spPr>
        <p:txBody>
          <a:bodyPr lIns="0" tIns="0" rIns="0" bIns="0">
            <a:spAutoFit/>
          </a:bodyPr>
          <a:lstStyle/>
          <a:p>
            <a:r>
              <a:rPr lang="en-US" sz="1800">
                <a:latin typeface="Times New Roman" pitchFamily="18" charset="0"/>
              </a:rPr>
              <a:t>Indian Ocean </a:t>
            </a:r>
          </a:p>
        </p:txBody>
      </p:sp>
      <p:sp>
        <p:nvSpPr>
          <p:cNvPr id="16170" name="Rectangle 1368"/>
          <p:cNvSpPr>
            <a:spLocks noChangeAspect="1" noChangeArrowheads="1"/>
          </p:cNvSpPr>
          <p:nvPr/>
        </p:nvSpPr>
        <p:spPr bwMode="auto">
          <a:xfrm>
            <a:off x="6565900" y="1600200"/>
            <a:ext cx="1282700" cy="276225"/>
          </a:xfrm>
          <a:prstGeom prst="rect">
            <a:avLst/>
          </a:prstGeom>
          <a:noFill/>
          <a:ln w="9525">
            <a:noFill/>
            <a:miter lim="800000"/>
            <a:headEnd/>
            <a:tailEnd/>
          </a:ln>
        </p:spPr>
        <p:txBody>
          <a:bodyPr wrap="none" lIns="0" tIns="0" rIns="0" bIns="0">
            <a:spAutoFit/>
          </a:bodyPr>
          <a:lstStyle/>
          <a:p>
            <a:r>
              <a:rPr lang="en-US" sz="1800">
                <a:latin typeface="Times New Roman" pitchFamily="18" charset="0"/>
              </a:rPr>
              <a:t>Arctic Ocean </a:t>
            </a:r>
            <a:endParaRPr lang="en-US" sz="6000">
              <a:latin typeface="Times New Roman" pitchFamily="18" charset="0"/>
            </a:endParaRPr>
          </a:p>
        </p:txBody>
      </p:sp>
      <p:sp>
        <p:nvSpPr>
          <p:cNvPr id="16171" name="Rectangle 1369"/>
          <p:cNvSpPr>
            <a:spLocks noChangeAspect="1" noChangeArrowheads="1"/>
          </p:cNvSpPr>
          <p:nvPr/>
        </p:nvSpPr>
        <p:spPr bwMode="auto">
          <a:xfrm>
            <a:off x="3824288" y="1503363"/>
            <a:ext cx="595312" cy="554037"/>
          </a:xfrm>
          <a:prstGeom prst="rect">
            <a:avLst/>
          </a:prstGeom>
          <a:noFill/>
          <a:ln w="9525">
            <a:noFill/>
            <a:miter lim="800000"/>
            <a:headEnd/>
            <a:tailEnd/>
          </a:ln>
        </p:spPr>
        <p:txBody>
          <a:bodyPr lIns="0" tIns="0" rIns="0" bIns="0">
            <a:spAutoFit/>
          </a:bodyPr>
          <a:lstStyle/>
          <a:p>
            <a:r>
              <a:rPr lang="en-US" sz="1800">
                <a:latin typeface="Times New Roman" pitchFamily="18" charset="0"/>
              </a:rPr>
              <a:t>Arctic Ocean </a:t>
            </a:r>
            <a:endParaRPr lang="en-US" sz="6000">
              <a:latin typeface="Times New Roman" pitchFamily="18" charset="0"/>
            </a:endParaRPr>
          </a:p>
        </p:txBody>
      </p:sp>
      <p:sp>
        <p:nvSpPr>
          <p:cNvPr id="16172" name="Rectangle 1370"/>
          <p:cNvSpPr>
            <a:spLocks noChangeAspect="1" noChangeArrowheads="1"/>
          </p:cNvSpPr>
          <p:nvPr/>
        </p:nvSpPr>
        <p:spPr bwMode="auto">
          <a:xfrm>
            <a:off x="8054975" y="3146425"/>
            <a:ext cx="1089025" cy="830263"/>
          </a:xfrm>
          <a:prstGeom prst="rect">
            <a:avLst/>
          </a:prstGeom>
          <a:noFill/>
          <a:ln w="9525">
            <a:noFill/>
            <a:miter lim="800000"/>
            <a:headEnd/>
            <a:tailEnd/>
          </a:ln>
        </p:spPr>
        <p:txBody>
          <a:bodyPr lIns="0" tIns="0" rIns="0" bIns="0">
            <a:spAutoFit/>
          </a:bodyPr>
          <a:lstStyle/>
          <a:p>
            <a:r>
              <a:rPr lang="en-US" sz="1800">
                <a:latin typeface="Times New Roman" pitchFamily="18" charset="0"/>
              </a:rPr>
              <a:t>North Pacific Ocean </a:t>
            </a:r>
            <a:endParaRPr lang="en-US" sz="6000">
              <a:latin typeface="Times New Roman" pitchFamily="18" charset="0"/>
            </a:endParaRPr>
          </a:p>
        </p:txBody>
      </p:sp>
      <p:sp>
        <p:nvSpPr>
          <p:cNvPr id="16173" name="Line 1371"/>
          <p:cNvSpPr>
            <a:spLocks noChangeAspect="1" noChangeShapeType="1"/>
          </p:cNvSpPr>
          <p:nvPr/>
        </p:nvSpPr>
        <p:spPr bwMode="auto">
          <a:xfrm>
            <a:off x="119063" y="6094413"/>
            <a:ext cx="1587" cy="1587"/>
          </a:xfrm>
          <a:prstGeom prst="line">
            <a:avLst/>
          </a:prstGeom>
          <a:noFill/>
          <a:ln w="0">
            <a:solidFill>
              <a:srgbClr val="131516"/>
            </a:solidFill>
            <a:round/>
            <a:headEnd/>
            <a:tailEnd/>
          </a:ln>
        </p:spPr>
        <p:txBody>
          <a:bodyPr/>
          <a:lstStyle/>
          <a:p>
            <a:endParaRPr lang="it-IT"/>
          </a:p>
        </p:txBody>
      </p:sp>
      <p:sp>
        <p:nvSpPr>
          <p:cNvPr id="16174" name="Freeform 1372"/>
          <p:cNvSpPr>
            <a:spLocks noChangeAspect="1"/>
          </p:cNvSpPr>
          <p:nvPr/>
        </p:nvSpPr>
        <p:spPr bwMode="auto">
          <a:xfrm>
            <a:off x="5334000" y="4724400"/>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grpSp>
        <p:nvGrpSpPr>
          <p:cNvPr id="18" name="Group 1373"/>
          <p:cNvGrpSpPr>
            <a:grpSpLocks/>
          </p:cNvGrpSpPr>
          <p:nvPr/>
        </p:nvGrpSpPr>
        <p:grpSpPr bwMode="auto">
          <a:xfrm>
            <a:off x="3589338" y="2543175"/>
            <a:ext cx="3949700" cy="2332038"/>
            <a:chOff x="2261" y="1602"/>
            <a:chExt cx="2488" cy="1469"/>
          </a:xfrm>
        </p:grpSpPr>
        <p:sp>
          <p:nvSpPr>
            <p:cNvPr id="16802" name="Freeform 1374"/>
            <p:cNvSpPr>
              <a:spLocks noChangeAspect="1"/>
            </p:cNvSpPr>
            <p:nvPr/>
          </p:nvSpPr>
          <p:spPr bwMode="auto">
            <a:xfrm>
              <a:off x="3822" y="1602"/>
              <a:ext cx="927" cy="675"/>
            </a:xfrm>
            <a:custGeom>
              <a:avLst/>
              <a:gdLst>
                <a:gd name="T0" fmla="*/ 430 w 869"/>
                <a:gd name="T1" fmla="*/ 1785 h 632"/>
                <a:gd name="T2" fmla="*/ 623 w 869"/>
                <a:gd name="T3" fmla="*/ 1906 h 632"/>
                <a:gd name="T4" fmla="*/ 634 w 869"/>
                <a:gd name="T5" fmla="*/ 2072 h 632"/>
                <a:gd name="T6" fmla="*/ 662 w 869"/>
                <a:gd name="T7" fmla="*/ 2223 h 632"/>
                <a:gd name="T8" fmla="*/ 914 w 869"/>
                <a:gd name="T9" fmla="*/ 2332 h 632"/>
                <a:gd name="T10" fmla="*/ 1376 w 869"/>
                <a:gd name="T11" fmla="*/ 2559 h 632"/>
                <a:gd name="T12" fmla="*/ 1531 w 869"/>
                <a:gd name="T13" fmla="*/ 2579 h 632"/>
                <a:gd name="T14" fmla="*/ 1855 w 869"/>
                <a:gd name="T15" fmla="*/ 2499 h 632"/>
                <a:gd name="T16" fmla="*/ 2189 w 869"/>
                <a:gd name="T17" fmla="*/ 2491 h 632"/>
                <a:gd name="T18" fmla="*/ 2363 w 869"/>
                <a:gd name="T19" fmla="*/ 2650 h 632"/>
                <a:gd name="T20" fmla="*/ 2340 w 869"/>
                <a:gd name="T21" fmla="*/ 2921 h 632"/>
                <a:gd name="T22" fmla="*/ 2521 w 869"/>
                <a:gd name="T23" fmla="*/ 3144 h 632"/>
                <a:gd name="T24" fmla="*/ 2729 w 869"/>
                <a:gd name="T25" fmla="*/ 3079 h 632"/>
                <a:gd name="T26" fmla="*/ 3206 w 869"/>
                <a:gd name="T27" fmla="*/ 3170 h 632"/>
                <a:gd name="T28" fmla="*/ 3370 w 869"/>
                <a:gd name="T29" fmla="*/ 3272 h 632"/>
                <a:gd name="T30" fmla="*/ 3547 w 869"/>
                <a:gd name="T31" fmla="*/ 3118 h 632"/>
                <a:gd name="T32" fmla="*/ 3704 w 869"/>
                <a:gd name="T33" fmla="*/ 3072 h 632"/>
                <a:gd name="T34" fmla="*/ 3840 w 869"/>
                <a:gd name="T35" fmla="*/ 3020 h 632"/>
                <a:gd name="T36" fmla="*/ 4073 w 869"/>
                <a:gd name="T37" fmla="*/ 2628 h 632"/>
                <a:gd name="T38" fmla="*/ 4143 w 869"/>
                <a:gd name="T39" fmla="*/ 2358 h 632"/>
                <a:gd name="T40" fmla="*/ 4127 w 869"/>
                <a:gd name="T41" fmla="*/ 2304 h 632"/>
                <a:gd name="T42" fmla="*/ 4079 w 869"/>
                <a:gd name="T43" fmla="*/ 2191 h 632"/>
                <a:gd name="T44" fmla="*/ 4027 w 869"/>
                <a:gd name="T45" fmla="*/ 2081 h 632"/>
                <a:gd name="T46" fmla="*/ 3775 w 869"/>
                <a:gd name="T47" fmla="*/ 1738 h 632"/>
                <a:gd name="T48" fmla="*/ 3837 w 869"/>
                <a:gd name="T49" fmla="*/ 1648 h 632"/>
                <a:gd name="T50" fmla="*/ 3775 w 869"/>
                <a:gd name="T51" fmla="*/ 1520 h 632"/>
                <a:gd name="T52" fmla="*/ 3648 w 869"/>
                <a:gd name="T53" fmla="*/ 1589 h 632"/>
                <a:gd name="T54" fmla="*/ 3448 w 869"/>
                <a:gd name="T55" fmla="*/ 1446 h 632"/>
                <a:gd name="T56" fmla="*/ 3553 w 869"/>
                <a:gd name="T57" fmla="*/ 1335 h 632"/>
                <a:gd name="T58" fmla="*/ 3722 w 869"/>
                <a:gd name="T59" fmla="*/ 1228 h 632"/>
                <a:gd name="T60" fmla="*/ 3747 w 869"/>
                <a:gd name="T61" fmla="*/ 1346 h 632"/>
                <a:gd name="T62" fmla="*/ 3891 w 869"/>
                <a:gd name="T63" fmla="*/ 1304 h 632"/>
                <a:gd name="T64" fmla="*/ 4185 w 869"/>
                <a:gd name="T65" fmla="*/ 1130 h 632"/>
                <a:gd name="T66" fmla="*/ 4235 w 869"/>
                <a:gd name="T67" fmla="*/ 844 h 632"/>
                <a:gd name="T68" fmla="*/ 4367 w 869"/>
                <a:gd name="T69" fmla="*/ 690 h 632"/>
                <a:gd name="T70" fmla="*/ 4306 w 869"/>
                <a:gd name="T71" fmla="*/ 513 h 632"/>
                <a:gd name="T72" fmla="*/ 3935 w 869"/>
                <a:gd name="T73" fmla="*/ 499 h 632"/>
                <a:gd name="T74" fmla="*/ 3547 w 869"/>
                <a:gd name="T75" fmla="*/ 247 h 632"/>
                <a:gd name="T76" fmla="*/ 3370 w 869"/>
                <a:gd name="T77" fmla="*/ 89 h 632"/>
                <a:gd name="T78" fmla="*/ 2921 w 869"/>
                <a:gd name="T79" fmla="*/ 6 h 632"/>
                <a:gd name="T80" fmla="*/ 2995 w 869"/>
                <a:gd name="T81" fmla="*/ 282 h 632"/>
                <a:gd name="T82" fmla="*/ 2857 w 869"/>
                <a:gd name="T83" fmla="*/ 375 h 632"/>
                <a:gd name="T84" fmla="*/ 2928 w 869"/>
                <a:gd name="T85" fmla="*/ 569 h 632"/>
                <a:gd name="T86" fmla="*/ 3181 w 869"/>
                <a:gd name="T87" fmla="*/ 608 h 632"/>
                <a:gd name="T88" fmla="*/ 3117 w 869"/>
                <a:gd name="T89" fmla="*/ 713 h 632"/>
                <a:gd name="T90" fmla="*/ 2772 w 869"/>
                <a:gd name="T91" fmla="*/ 825 h 632"/>
                <a:gd name="T92" fmla="*/ 2712 w 869"/>
                <a:gd name="T93" fmla="*/ 1088 h 632"/>
                <a:gd name="T94" fmla="*/ 2115 w 869"/>
                <a:gd name="T95" fmla="*/ 1116 h 632"/>
                <a:gd name="T96" fmla="*/ 1680 w 869"/>
                <a:gd name="T97" fmla="*/ 1063 h 632"/>
                <a:gd name="T98" fmla="*/ 1279 w 869"/>
                <a:gd name="T99" fmla="*/ 844 h 632"/>
                <a:gd name="T100" fmla="*/ 1106 w 869"/>
                <a:gd name="T101" fmla="*/ 717 h 632"/>
                <a:gd name="T102" fmla="*/ 784 w 869"/>
                <a:gd name="T103" fmla="*/ 543 h 632"/>
                <a:gd name="T104" fmla="*/ 640 w 869"/>
                <a:gd name="T105" fmla="*/ 476 h 632"/>
                <a:gd name="T106" fmla="*/ 584 w 869"/>
                <a:gd name="T107" fmla="*/ 569 h 632"/>
                <a:gd name="T108" fmla="*/ 557 w 869"/>
                <a:gd name="T109" fmla="*/ 670 h 632"/>
                <a:gd name="T110" fmla="*/ 348 w 869"/>
                <a:gd name="T111" fmla="*/ 841 h 632"/>
                <a:gd name="T112" fmla="*/ 372 w 869"/>
                <a:gd name="T113" fmla="*/ 936 h 632"/>
                <a:gd name="T114" fmla="*/ 396 w 869"/>
                <a:gd name="T115" fmla="*/ 1116 h 632"/>
                <a:gd name="T116" fmla="*/ 142 w 869"/>
                <a:gd name="T117" fmla="*/ 1304 h 632"/>
                <a:gd name="T118" fmla="*/ 133 w 869"/>
                <a:gd name="T119" fmla="*/ 1524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9"/>
                <a:gd name="T181" fmla="*/ 0 h 632"/>
                <a:gd name="T182" fmla="*/ 869 w 869"/>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9" h="632">
                  <a:moveTo>
                    <a:pt x="29" y="304"/>
                  </a:moveTo>
                  <a:lnTo>
                    <a:pt x="46" y="323"/>
                  </a:lnTo>
                  <a:lnTo>
                    <a:pt x="59" y="336"/>
                  </a:lnTo>
                  <a:lnTo>
                    <a:pt x="65" y="340"/>
                  </a:lnTo>
                  <a:lnTo>
                    <a:pt x="73" y="344"/>
                  </a:lnTo>
                  <a:lnTo>
                    <a:pt x="79" y="344"/>
                  </a:lnTo>
                  <a:lnTo>
                    <a:pt x="86" y="344"/>
                  </a:lnTo>
                  <a:lnTo>
                    <a:pt x="107" y="340"/>
                  </a:lnTo>
                  <a:lnTo>
                    <a:pt x="113" y="344"/>
                  </a:lnTo>
                  <a:lnTo>
                    <a:pt x="117" y="351"/>
                  </a:lnTo>
                  <a:lnTo>
                    <a:pt x="123" y="359"/>
                  </a:lnTo>
                  <a:lnTo>
                    <a:pt x="125" y="367"/>
                  </a:lnTo>
                  <a:lnTo>
                    <a:pt x="119" y="373"/>
                  </a:lnTo>
                  <a:lnTo>
                    <a:pt x="113" y="376"/>
                  </a:lnTo>
                  <a:lnTo>
                    <a:pt x="119" y="382"/>
                  </a:lnTo>
                  <a:lnTo>
                    <a:pt x="123" y="388"/>
                  </a:lnTo>
                  <a:lnTo>
                    <a:pt x="125" y="394"/>
                  </a:lnTo>
                  <a:lnTo>
                    <a:pt x="126" y="401"/>
                  </a:lnTo>
                  <a:lnTo>
                    <a:pt x="111" y="401"/>
                  </a:lnTo>
                  <a:lnTo>
                    <a:pt x="111" y="411"/>
                  </a:lnTo>
                  <a:lnTo>
                    <a:pt x="115" y="419"/>
                  </a:lnTo>
                  <a:lnTo>
                    <a:pt x="121" y="424"/>
                  </a:lnTo>
                  <a:lnTo>
                    <a:pt x="126" y="428"/>
                  </a:lnTo>
                  <a:lnTo>
                    <a:pt x="132" y="430"/>
                  </a:lnTo>
                  <a:lnTo>
                    <a:pt x="140" y="434"/>
                  </a:lnTo>
                  <a:lnTo>
                    <a:pt x="146" y="438"/>
                  </a:lnTo>
                  <a:lnTo>
                    <a:pt x="151" y="442"/>
                  </a:lnTo>
                  <a:lnTo>
                    <a:pt x="157" y="447"/>
                  </a:lnTo>
                  <a:lnTo>
                    <a:pt x="182" y="449"/>
                  </a:lnTo>
                  <a:lnTo>
                    <a:pt x="192" y="455"/>
                  </a:lnTo>
                  <a:lnTo>
                    <a:pt x="201" y="459"/>
                  </a:lnTo>
                  <a:lnTo>
                    <a:pt x="222" y="472"/>
                  </a:lnTo>
                  <a:lnTo>
                    <a:pt x="240" y="484"/>
                  </a:lnTo>
                  <a:lnTo>
                    <a:pt x="249" y="488"/>
                  </a:lnTo>
                  <a:lnTo>
                    <a:pt x="261" y="492"/>
                  </a:lnTo>
                  <a:lnTo>
                    <a:pt x="274" y="493"/>
                  </a:lnTo>
                  <a:lnTo>
                    <a:pt x="288" y="495"/>
                  </a:lnTo>
                  <a:lnTo>
                    <a:pt x="290" y="486"/>
                  </a:lnTo>
                  <a:lnTo>
                    <a:pt x="301" y="486"/>
                  </a:lnTo>
                  <a:lnTo>
                    <a:pt x="303" y="492"/>
                  </a:lnTo>
                  <a:lnTo>
                    <a:pt x="305" y="497"/>
                  </a:lnTo>
                  <a:lnTo>
                    <a:pt x="313" y="488"/>
                  </a:lnTo>
                  <a:lnTo>
                    <a:pt x="322" y="480"/>
                  </a:lnTo>
                  <a:lnTo>
                    <a:pt x="328" y="486"/>
                  </a:lnTo>
                  <a:lnTo>
                    <a:pt x="338" y="490"/>
                  </a:lnTo>
                  <a:lnTo>
                    <a:pt x="347" y="493"/>
                  </a:lnTo>
                  <a:lnTo>
                    <a:pt x="357" y="495"/>
                  </a:lnTo>
                  <a:lnTo>
                    <a:pt x="368" y="482"/>
                  </a:lnTo>
                  <a:lnTo>
                    <a:pt x="382" y="474"/>
                  </a:lnTo>
                  <a:lnTo>
                    <a:pt x="397" y="467"/>
                  </a:lnTo>
                  <a:lnTo>
                    <a:pt x="414" y="461"/>
                  </a:lnTo>
                  <a:lnTo>
                    <a:pt x="418" y="469"/>
                  </a:lnTo>
                  <a:lnTo>
                    <a:pt x="426" y="474"/>
                  </a:lnTo>
                  <a:lnTo>
                    <a:pt x="432" y="478"/>
                  </a:lnTo>
                  <a:lnTo>
                    <a:pt x="435" y="480"/>
                  </a:lnTo>
                  <a:lnTo>
                    <a:pt x="439" y="480"/>
                  </a:lnTo>
                  <a:lnTo>
                    <a:pt x="443" y="480"/>
                  </a:lnTo>
                  <a:lnTo>
                    <a:pt x="449" y="486"/>
                  </a:lnTo>
                  <a:lnTo>
                    <a:pt x="453" y="492"/>
                  </a:lnTo>
                  <a:lnTo>
                    <a:pt x="458" y="495"/>
                  </a:lnTo>
                  <a:lnTo>
                    <a:pt x="466" y="497"/>
                  </a:lnTo>
                  <a:lnTo>
                    <a:pt x="470" y="511"/>
                  </a:lnTo>
                  <a:lnTo>
                    <a:pt x="472" y="528"/>
                  </a:lnTo>
                  <a:lnTo>
                    <a:pt x="466" y="541"/>
                  </a:lnTo>
                  <a:lnTo>
                    <a:pt x="458" y="557"/>
                  </a:lnTo>
                  <a:lnTo>
                    <a:pt x="460" y="559"/>
                  </a:lnTo>
                  <a:lnTo>
                    <a:pt x="462" y="563"/>
                  </a:lnTo>
                  <a:lnTo>
                    <a:pt x="464" y="563"/>
                  </a:lnTo>
                  <a:lnTo>
                    <a:pt x="466" y="564"/>
                  </a:lnTo>
                  <a:lnTo>
                    <a:pt x="472" y="564"/>
                  </a:lnTo>
                  <a:lnTo>
                    <a:pt x="478" y="566"/>
                  </a:lnTo>
                  <a:lnTo>
                    <a:pt x="483" y="576"/>
                  </a:lnTo>
                  <a:lnTo>
                    <a:pt x="489" y="586"/>
                  </a:lnTo>
                  <a:lnTo>
                    <a:pt x="493" y="593"/>
                  </a:lnTo>
                  <a:lnTo>
                    <a:pt x="497" y="603"/>
                  </a:lnTo>
                  <a:lnTo>
                    <a:pt x="501" y="607"/>
                  </a:lnTo>
                  <a:lnTo>
                    <a:pt x="504" y="609"/>
                  </a:lnTo>
                  <a:lnTo>
                    <a:pt x="508" y="610"/>
                  </a:lnTo>
                  <a:lnTo>
                    <a:pt x="512" y="612"/>
                  </a:lnTo>
                  <a:lnTo>
                    <a:pt x="518" y="612"/>
                  </a:lnTo>
                  <a:lnTo>
                    <a:pt x="524" y="612"/>
                  </a:lnTo>
                  <a:lnTo>
                    <a:pt x="531" y="603"/>
                  </a:lnTo>
                  <a:lnTo>
                    <a:pt x="541" y="595"/>
                  </a:lnTo>
                  <a:lnTo>
                    <a:pt x="568" y="586"/>
                  </a:lnTo>
                  <a:lnTo>
                    <a:pt x="587" y="576"/>
                  </a:lnTo>
                  <a:lnTo>
                    <a:pt x="598" y="586"/>
                  </a:lnTo>
                  <a:lnTo>
                    <a:pt x="612" y="591"/>
                  </a:lnTo>
                  <a:lnTo>
                    <a:pt x="623" y="603"/>
                  </a:lnTo>
                  <a:lnTo>
                    <a:pt x="637" y="612"/>
                  </a:lnTo>
                  <a:lnTo>
                    <a:pt x="664" y="612"/>
                  </a:lnTo>
                  <a:lnTo>
                    <a:pt x="662" y="616"/>
                  </a:lnTo>
                  <a:lnTo>
                    <a:pt x="660" y="622"/>
                  </a:lnTo>
                  <a:lnTo>
                    <a:pt x="662" y="628"/>
                  </a:lnTo>
                  <a:lnTo>
                    <a:pt x="669" y="632"/>
                  </a:lnTo>
                  <a:lnTo>
                    <a:pt x="669" y="630"/>
                  </a:lnTo>
                  <a:lnTo>
                    <a:pt x="669" y="624"/>
                  </a:lnTo>
                  <a:lnTo>
                    <a:pt x="677" y="618"/>
                  </a:lnTo>
                  <a:lnTo>
                    <a:pt x="689" y="612"/>
                  </a:lnTo>
                  <a:lnTo>
                    <a:pt x="694" y="610"/>
                  </a:lnTo>
                  <a:lnTo>
                    <a:pt x="698" y="609"/>
                  </a:lnTo>
                  <a:lnTo>
                    <a:pt x="702" y="605"/>
                  </a:lnTo>
                  <a:lnTo>
                    <a:pt x="706" y="601"/>
                  </a:lnTo>
                  <a:lnTo>
                    <a:pt x="714" y="591"/>
                  </a:lnTo>
                  <a:lnTo>
                    <a:pt x="723" y="584"/>
                  </a:lnTo>
                  <a:lnTo>
                    <a:pt x="725" y="589"/>
                  </a:lnTo>
                  <a:lnTo>
                    <a:pt x="727" y="595"/>
                  </a:lnTo>
                  <a:lnTo>
                    <a:pt x="729" y="591"/>
                  </a:lnTo>
                  <a:lnTo>
                    <a:pt x="733" y="591"/>
                  </a:lnTo>
                  <a:lnTo>
                    <a:pt x="737" y="593"/>
                  </a:lnTo>
                  <a:lnTo>
                    <a:pt x="738" y="595"/>
                  </a:lnTo>
                  <a:lnTo>
                    <a:pt x="738" y="591"/>
                  </a:lnTo>
                  <a:lnTo>
                    <a:pt x="740" y="587"/>
                  </a:lnTo>
                  <a:lnTo>
                    <a:pt x="742" y="586"/>
                  </a:lnTo>
                  <a:lnTo>
                    <a:pt x="746" y="584"/>
                  </a:lnTo>
                  <a:lnTo>
                    <a:pt x="756" y="584"/>
                  </a:lnTo>
                  <a:lnTo>
                    <a:pt x="765" y="582"/>
                  </a:lnTo>
                  <a:lnTo>
                    <a:pt x="781" y="566"/>
                  </a:lnTo>
                  <a:lnTo>
                    <a:pt x="800" y="551"/>
                  </a:lnTo>
                  <a:lnTo>
                    <a:pt x="802" y="540"/>
                  </a:lnTo>
                  <a:lnTo>
                    <a:pt x="809" y="532"/>
                  </a:lnTo>
                  <a:lnTo>
                    <a:pt x="806" y="524"/>
                  </a:lnTo>
                  <a:lnTo>
                    <a:pt x="802" y="515"/>
                  </a:lnTo>
                  <a:lnTo>
                    <a:pt x="809" y="507"/>
                  </a:lnTo>
                  <a:lnTo>
                    <a:pt x="815" y="497"/>
                  </a:lnTo>
                  <a:lnTo>
                    <a:pt x="821" y="486"/>
                  </a:lnTo>
                  <a:lnTo>
                    <a:pt x="829" y="472"/>
                  </a:lnTo>
                  <a:lnTo>
                    <a:pt x="823" y="467"/>
                  </a:lnTo>
                  <a:lnTo>
                    <a:pt x="821" y="459"/>
                  </a:lnTo>
                  <a:lnTo>
                    <a:pt x="823" y="455"/>
                  </a:lnTo>
                  <a:lnTo>
                    <a:pt x="827" y="453"/>
                  </a:lnTo>
                  <a:lnTo>
                    <a:pt x="831" y="449"/>
                  </a:lnTo>
                  <a:lnTo>
                    <a:pt x="831" y="444"/>
                  </a:lnTo>
                  <a:lnTo>
                    <a:pt x="821" y="445"/>
                  </a:lnTo>
                  <a:lnTo>
                    <a:pt x="813" y="445"/>
                  </a:lnTo>
                  <a:lnTo>
                    <a:pt x="804" y="444"/>
                  </a:lnTo>
                  <a:lnTo>
                    <a:pt x="794" y="442"/>
                  </a:lnTo>
                  <a:lnTo>
                    <a:pt x="802" y="438"/>
                  </a:lnTo>
                  <a:lnTo>
                    <a:pt x="806" y="434"/>
                  </a:lnTo>
                  <a:lnTo>
                    <a:pt x="807" y="428"/>
                  </a:lnTo>
                  <a:lnTo>
                    <a:pt x="811" y="422"/>
                  </a:lnTo>
                  <a:lnTo>
                    <a:pt x="800" y="419"/>
                  </a:lnTo>
                  <a:lnTo>
                    <a:pt x="790" y="415"/>
                  </a:lnTo>
                  <a:lnTo>
                    <a:pt x="783" y="411"/>
                  </a:lnTo>
                  <a:lnTo>
                    <a:pt x="775" y="403"/>
                  </a:lnTo>
                  <a:lnTo>
                    <a:pt x="790" y="409"/>
                  </a:lnTo>
                  <a:lnTo>
                    <a:pt x="811" y="415"/>
                  </a:lnTo>
                  <a:lnTo>
                    <a:pt x="800" y="403"/>
                  </a:lnTo>
                  <a:lnTo>
                    <a:pt x="788" y="392"/>
                  </a:lnTo>
                  <a:lnTo>
                    <a:pt x="786" y="388"/>
                  </a:lnTo>
                  <a:lnTo>
                    <a:pt x="783" y="384"/>
                  </a:lnTo>
                  <a:lnTo>
                    <a:pt x="761" y="365"/>
                  </a:lnTo>
                  <a:lnTo>
                    <a:pt x="744" y="344"/>
                  </a:lnTo>
                  <a:lnTo>
                    <a:pt x="746" y="340"/>
                  </a:lnTo>
                  <a:lnTo>
                    <a:pt x="750" y="334"/>
                  </a:lnTo>
                  <a:lnTo>
                    <a:pt x="748" y="332"/>
                  </a:lnTo>
                  <a:lnTo>
                    <a:pt x="746" y="330"/>
                  </a:lnTo>
                  <a:lnTo>
                    <a:pt x="756" y="330"/>
                  </a:lnTo>
                  <a:lnTo>
                    <a:pt x="758" y="323"/>
                  </a:lnTo>
                  <a:lnTo>
                    <a:pt x="763" y="317"/>
                  </a:lnTo>
                  <a:lnTo>
                    <a:pt x="771" y="311"/>
                  </a:lnTo>
                  <a:lnTo>
                    <a:pt x="777" y="307"/>
                  </a:lnTo>
                  <a:lnTo>
                    <a:pt x="769" y="305"/>
                  </a:lnTo>
                  <a:lnTo>
                    <a:pt x="761" y="302"/>
                  </a:lnTo>
                  <a:lnTo>
                    <a:pt x="754" y="298"/>
                  </a:lnTo>
                  <a:lnTo>
                    <a:pt x="750" y="292"/>
                  </a:lnTo>
                  <a:lnTo>
                    <a:pt x="737" y="292"/>
                  </a:lnTo>
                  <a:lnTo>
                    <a:pt x="737" y="300"/>
                  </a:lnTo>
                  <a:lnTo>
                    <a:pt x="737" y="307"/>
                  </a:lnTo>
                  <a:lnTo>
                    <a:pt x="725" y="307"/>
                  </a:lnTo>
                  <a:lnTo>
                    <a:pt x="721" y="302"/>
                  </a:lnTo>
                  <a:lnTo>
                    <a:pt x="717" y="292"/>
                  </a:lnTo>
                  <a:lnTo>
                    <a:pt x="710" y="290"/>
                  </a:lnTo>
                  <a:lnTo>
                    <a:pt x="698" y="286"/>
                  </a:lnTo>
                  <a:lnTo>
                    <a:pt x="692" y="284"/>
                  </a:lnTo>
                  <a:lnTo>
                    <a:pt x="689" y="282"/>
                  </a:lnTo>
                  <a:lnTo>
                    <a:pt x="685" y="279"/>
                  </a:lnTo>
                  <a:lnTo>
                    <a:pt x="683" y="275"/>
                  </a:lnTo>
                  <a:lnTo>
                    <a:pt x="685" y="271"/>
                  </a:lnTo>
                  <a:lnTo>
                    <a:pt x="689" y="269"/>
                  </a:lnTo>
                  <a:lnTo>
                    <a:pt x="692" y="267"/>
                  </a:lnTo>
                  <a:lnTo>
                    <a:pt x="698" y="265"/>
                  </a:lnTo>
                  <a:lnTo>
                    <a:pt x="704" y="261"/>
                  </a:lnTo>
                  <a:lnTo>
                    <a:pt x="708" y="257"/>
                  </a:lnTo>
                  <a:lnTo>
                    <a:pt x="714" y="252"/>
                  </a:lnTo>
                  <a:lnTo>
                    <a:pt x="719" y="244"/>
                  </a:lnTo>
                  <a:lnTo>
                    <a:pt x="723" y="238"/>
                  </a:lnTo>
                  <a:lnTo>
                    <a:pt x="727" y="233"/>
                  </a:lnTo>
                  <a:lnTo>
                    <a:pt x="733" y="234"/>
                  </a:lnTo>
                  <a:lnTo>
                    <a:pt x="737" y="236"/>
                  </a:lnTo>
                  <a:lnTo>
                    <a:pt x="740" y="238"/>
                  </a:lnTo>
                  <a:lnTo>
                    <a:pt x="744" y="244"/>
                  </a:lnTo>
                  <a:lnTo>
                    <a:pt x="740" y="248"/>
                  </a:lnTo>
                  <a:lnTo>
                    <a:pt x="735" y="250"/>
                  </a:lnTo>
                  <a:lnTo>
                    <a:pt x="737" y="254"/>
                  </a:lnTo>
                  <a:lnTo>
                    <a:pt x="740" y="257"/>
                  </a:lnTo>
                  <a:lnTo>
                    <a:pt x="742" y="259"/>
                  </a:lnTo>
                  <a:lnTo>
                    <a:pt x="746" y="259"/>
                  </a:lnTo>
                  <a:lnTo>
                    <a:pt x="746" y="265"/>
                  </a:lnTo>
                  <a:lnTo>
                    <a:pt x="746" y="271"/>
                  </a:lnTo>
                  <a:lnTo>
                    <a:pt x="746" y="275"/>
                  </a:lnTo>
                  <a:lnTo>
                    <a:pt x="761" y="259"/>
                  </a:lnTo>
                  <a:lnTo>
                    <a:pt x="773" y="252"/>
                  </a:lnTo>
                  <a:lnTo>
                    <a:pt x="781" y="250"/>
                  </a:lnTo>
                  <a:lnTo>
                    <a:pt x="788" y="252"/>
                  </a:lnTo>
                  <a:lnTo>
                    <a:pt x="802" y="238"/>
                  </a:lnTo>
                  <a:lnTo>
                    <a:pt x="811" y="225"/>
                  </a:lnTo>
                  <a:lnTo>
                    <a:pt x="821" y="223"/>
                  </a:lnTo>
                  <a:lnTo>
                    <a:pt x="829" y="221"/>
                  </a:lnTo>
                  <a:lnTo>
                    <a:pt x="832" y="217"/>
                  </a:lnTo>
                  <a:lnTo>
                    <a:pt x="838" y="211"/>
                  </a:lnTo>
                  <a:lnTo>
                    <a:pt x="842" y="206"/>
                  </a:lnTo>
                  <a:lnTo>
                    <a:pt x="846" y="202"/>
                  </a:lnTo>
                  <a:lnTo>
                    <a:pt x="854" y="200"/>
                  </a:lnTo>
                  <a:lnTo>
                    <a:pt x="861" y="198"/>
                  </a:lnTo>
                  <a:lnTo>
                    <a:pt x="852" y="181"/>
                  </a:lnTo>
                  <a:lnTo>
                    <a:pt x="842" y="163"/>
                  </a:lnTo>
                  <a:lnTo>
                    <a:pt x="844" y="160"/>
                  </a:lnTo>
                  <a:lnTo>
                    <a:pt x="848" y="158"/>
                  </a:lnTo>
                  <a:lnTo>
                    <a:pt x="857" y="158"/>
                  </a:lnTo>
                  <a:lnTo>
                    <a:pt x="869" y="158"/>
                  </a:lnTo>
                  <a:lnTo>
                    <a:pt x="869" y="133"/>
                  </a:lnTo>
                  <a:lnTo>
                    <a:pt x="867" y="129"/>
                  </a:lnTo>
                  <a:lnTo>
                    <a:pt x="863" y="125"/>
                  </a:lnTo>
                  <a:lnTo>
                    <a:pt x="861" y="119"/>
                  </a:lnTo>
                  <a:lnTo>
                    <a:pt x="861" y="114"/>
                  </a:lnTo>
                  <a:lnTo>
                    <a:pt x="861" y="110"/>
                  </a:lnTo>
                  <a:lnTo>
                    <a:pt x="861" y="102"/>
                  </a:lnTo>
                  <a:lnTo>
                    <a:pt x="857" y="98"/>
                  </a:lnTo>
                  <a:lnTo>
                    <a:pt x="850" y="96"/>
                  </a:lnTo>
                  <a:lnTo>
                    <a:pt x="831" y="104"/>
                  </a:lnTo>
                  <a:lnTo>
                    <a:pt x="811" y="112"/>
                  </a:lnTo>
                  <a:lnTo>
                    <a:pt x="804" y="110"/>
                  </a:lnTo>
                  <a:lnTo>
                    <a:pt x="796" y="108"/>
                  </a:lnTo>
                  <a:lnTo>
                    <a:pt x="788" y="102"/>
                  </a:lnTo>
                  <a:lnTo>
                    <a:pt x="783" y="96"/>
                  </a:lnTo>
                  <a:lnTo>
                    <a:pt x="769" y="83"/>
                  </a:lnTo>
                  <a:lnTo>
                    <a:pt x="754" y="75"/>
                  </a:lnTo>
                  <a:lnTo>
                    <a:pt x="738" y="69"/>
                  </a:lnTo>
                  <a:lnTo>
                    <a:pt x="723" y="64"/>
                  </a:lnTo>
                  <a:lnTo>
                    <a:pt x="715" y="60"/>
                  </a:lnTo>
                  <a:lnTo>
                    <a:pt x="712" y="56"/>
                  </a:lnTo>
                  <a:lnTo>
                    <a:pt x="706" y="48"/>
                  </a:lnTo>
                  <a:lnTo>
                    <a:pt x="704" y="41"/>
                  </a:lnTo>
                  <a:lnTo>
                    <a:pt x="696" y="41"/>
                  </a:lnTo>
                  <a:lnTo>
                    <a:pt x="689" y="37"/>
                  </a:lnTo>
                  <a:lnTo>
                    <a:pt x="685" y="33"/>
                  </a:lnTo>
                  <a:lnTo>
                    <a:pt x="679" y="29"/>
                  </a:lnTo>
                  <a:lnTo>
                    <a:pt x="675" y="23"/>
                  </a:lnTo>
                  <a:lnTo>
                    <a:pt x="669" y="18"/>
                  </a:lnTo>
                  <a:lnTo>
                    <a:pt x="664" y="14"/>
                  </a:lnTo>
                  <a:lnTo>
                    <a:pt x="658" y="10"/>
                  </a:lnTo>
                  <a:lnTo>
                    <a:pt x="639" y="6"/>
                  </a:lnTo>
                  <a:lnTo>
                    <a:pt x="618" y="0"/>
                  </a:lnTo>
                  <a:lnTo>
                    <a:pt x="581" y="6"/>
                  </a:lnTo>
                  <a:lnTo>
                    <a:pt x="581" y="10"/>
                  </a:lnTo>
                  <a:lnTo>
                    <a:pt x="581" y="12"/>
                  </a:lnTo>
                  <a:lnTo>
                    <a:pt x="589" y="20"/>
                  </a:lnTo>
                  <a:lnTo>
                    <a:pt x="596" y="29"/>
                  </a:lnTo>
                  <a:lnTo>
                    <a:pt x="595" y="37"/>
                  </a:lnTo>
                  <a:lnTo>
                    <a:pt x="593" y="48"/>
                  </a:lnTo>
                  <a:lnTo>
                    <a:pt x="596" y="54"/>
                  </a:lnTo>
                  <a:lnTo>
                    <a:pt x="602" y="60"/>
                  </a:lnTo>
                  <a:lnTo>
                    <a:pt x="596" y="64"/>
                  </a:lnTo>
                  <a:lnTo>
                    <a:pt x="593" y="69"/>
                  </a:lnTo>
                  <a:lnTo>
                    <a:pt x="587" y="71"/>
                  </a:lnTo>
                  <a:lnTo>
                    <a:pt x="581" y="73"/>
                  </a:lnTo>
                  <a:lnTo>
                    <a:pt x="575" y="73"/>
                  </a:lnTo>
                  <a:lnTo>
                    <a:pt x="568" y="73"/>
                  </a:lnTo>
                  <a:lnTo>
                    <a:pt x="566" y="83"/>
                  </a:lnTo>
                  <a:lnTo>
                    <a:pt x="570" y="94"/>
                  </a:lnTo>
                  <a:lnTo>
                    <a:pt x="575" y="104"/>
                  </a:lnTo>
                  <a:lnTo>
                    <a:pt x="579" y="108"/>
                  </a:lnTo>
                  <a:lnTo>
                    <a:pt x="583" y="110"/>
                  </a:lnTo>
                  <a:lnTo>
                    <a:pt x="589" y="112"/>
                  </a:lnTo>
                  <a:lnTo>
                    <a:pt x="596" y="112"/>
                  </a:lnTo>
                  <a:lnTo>
                    <a:pt x="606" y="110"/>
                  </a:lnTo>
                  <a:lnTo>
                    <a:pt x="616" y="108"/>
                  </a:lnTo>
                  <a:lnTo>
                    <a:pt x="623" y="110"/>
                  </a:lnTo>
                  <a:lnTo>
                    <a:pt x="633" y="114"/>
                  </a:lnTo>
                  <a:lnTo>
                    <a:pt x="633" y="117"/>
                  </a:lnTo>
                  <a:lnTo>
                    <a:pt x="635" y="119"/>
                  </a:lnTo>
                  <a:lnTo>
                    <a:pt x="639" y="121"/>
                  </a:lnTo>
                  <a:lnTo>
                    <a:pt x="643" y="123"/>
                  </a:lnTo>
                  <a:lnTo>
                    <a:pt x="641" y="127"/>
                  </a:lnTo>
                  <a:lnTo>
                    <a:pt x="635" y="131"/>
                  </a:lnTo>
                  <a:lnTo>
                    <a:pt x="629" y="135"/>
                  </a:lnTo>
                  <a:lnTo>
                    <a:pt x="621" y="137"/>
                  </a:lnTo>
                  <a:lnTo>
                    <a:pt x="616" y="139"/>
                  </a:lnTo>
                  <a:lnTo>
                    <a:pt x="602" y="146"/>
                  </a:lnTo>
                  <a:lnTo>
                    <a:pt x="589" y="152"/>
                  </a:lnTo>
                  <a:lnTo>
                    <a:pt x="583" y="160"/>
                  </a:lnTo>
                  <a:lnTo>
                    <a:pt x="550" y="160"/>
                  </a:lnTo>
                  <a:lnTo>
                    <a:pt x="554" y="173"/>
                  </a:lnTo>
                  <a:lnTo>
                    <a:pt x="560" y="183"/>
                  </a:lnTo>
                  <a:lnTo>
                    <a:pt x="558" y="192"/>
                  </a:lnTo>
                  <a:lnTo>
                    <a:pt x="552" y="200"/>
                  </a:lnTo>
                  <a:lnTo>
                    <a:pt x="545" y="208"/>
                  </a:lnTo>
                  <a:lnTo>
                    <a:pt x="539" y="210"/>
                  </a:lnTo>
                  <a:lnTo>
                    <a:pt x="510" y="210"/>
                  </a:lnTo>
                  <a:lnTo>
                    <a:pt x="491" y="221"/>
                  </a:lnTo>
                  <a:lnTo>
                    <a:pt x="474" y="229"/>
                  </a:lnTo>
                  <a:lnTo>
                    <a:pt x="460" y="227"/>
                  </a:lnTo>
                  <a:lnTo>
                    <a:pt x="441" y="221"/>
                  </a:lnTo>
                  <a:lnTo>
                    <a:pt x="422" y="215"/>
                  </a:lnTo>
                  <a:lnTo>
                    <a:pt x="412" y="210"/>
                  </a:lnTo>
                  <a:lnTo>
                    <a:pt x="362" y="210"/>
                  </a:lnTo>
                  <a:lnTo>
                    <a:pt x="343" y="206"/>
                  </a:lnTo>
                  <a:lnTo>
                    <a:pt x="339" y="206"/>
                  </a:lnTo>
                  <a:lnTo>
                    <a:pt x="334" y="204"/>
                  </a:lnTo>
                  <a:lnTo>
                    <a:pt x="328" y="202"/>
                  </a:lnTo>
                  <a:lnTo>
                    <a:pt x="322" y="198"/>
                  </a:lnTo>
                  <a:lnTo>
                    <a:pt x="311" y="188"/>
                  </a:lnTo>
                  <a:lnTo>
                    <a:pt x="305" y="179"/>
                  </a:lnTo>
                  <a:lnTo>
                    <a:pt x="290" y="177"/>
                  </a:lnTo>
                  <a:lnTo>
                    <a:pt x="272" y="171"/>
                  </a:lnTo>
                  <a:lnTo>
                    <a:pt x="255" y="163"/>
                  </a:lnTo>
                  <a:lnTo>
                    <a:pt x="234" y="162"/>
                  </a:lnTo>
                  <a:lnTo>
                    <a:pt x="226" y="160"/>
                  </a:lnTo>
                  <a:lnTo>
                    <a:pt x="220" y="158"/>
                  </a:lnTo>
                  <a:lnTo>
                    <a:pt x="219" y="152"/>
                  </a:lnTo>
                  <a:lnTo>
                    <a:pt x="219" y="146"/>
                  </a:lnTo>
                  <a:lnTo>
                    <a:pt x="219" y="142"/>
                  </a:lnTo>
                  <a:lnTo>
                    <a:pt x="219" y="139"/>
                  </a:lnTo>
                  <a:lnTo>
                    <a:pt x="215" y="135"/>
                  </a:lnTo>
                  <a:lnTo>
                    <a:pt x="209" y="129"/>
                  </a:lnTo>
                  <a:lnTo>
                    <a:pt x="203" y="121"/>
                  </a:lnTo>
                  <a:lnTo>
                    <a:pt x="199" y="114"/>
                  </a:lnTo>
                  <a:lnTo>
                    <a:pt x="180" y="112"/>
                  </a:lnTo>
                  <a:lnTo>
                    <a:pt x="165" y="108"/>
                  </a:lnTo>
                  <a:lnTo>
                    <a:pt x="157" y="104"/>
                  </a:lnTo>
                  <a:lnTo>
                    <a:pt x="151" y="98"/>
                  </a:lnTo>
                  <a:lnTo>
                    <a:pt x="146" y="92"/>
                  </a:lnTo>
                  <a:lnTo>
                    <a:pt x="142" y="87"/>
                  </a:lnTo>
                  <a:lnTo>
                    <a:pt x="134" y="85"/>
                  </a:lnTo>
                  <a:lnTo>
                    <a:pt x="130" y="85"/>
                  </a:lnTo>
                  <a:lnTo>
                    <a:pt x="130" y="87"/>
                  </a:lnTo>
                  <a:lnTo>
                    <a:pt x="128" y="91"/>
                  </a:lnTo>
                  <a:lnTo>
                    <a:pt x="128" y="92"/>
                  </a:lnTo>
                  <a:lnTo>
                    <a:pt x="128" y="96"/>
                  </a:lnTo>
                  <a:lnTo>
                    <a:pt x="125" y="100"/>
                  </a:lnTo>
                  <a:lnTo>
                    <a:pt x="119" y="104"/>
                  </a:lnTo>
                  <a:lnTo>
                    <a:pt x="117" y="104"/>
                  </a:lnTo>
                  <a:lnTo>
                    <a:pt x="115" y="108"/>
                  </a:lnTo>
                  <a:lnTo>
                    <a:pt x="117" y="110"/>
                  </a:lnTo>
                  <a:lnTo>
                    <a:pt x="121" y="116"/>
                  </a:lnTo>
                  <a:lnTo>
                    <a:pt x="123" y="119"/>
                  </a:lnTo>
                  <a:lnTo>
                    <a:pt x="123" y="123"/>
                  </a:lnTo>
                  <a:lnTo>
                    <a:pt x="123" y="127"/>
                  </a:lnTo>
                  <a:lnTo>
                    <a:pt x="117" y="129"/>
                  </a:lnTo>
                  <a:lnTo>
                    <a:pt x="115" y="129"/>
                  </a:lnTo>
                  <a:lnTo>
                    <a:pt x="111" y="129"/>
                  </a:lnTo>
                  <a:lnTo>
                    <a:pt x="100" y="125"/>
                  </a:lnTo>
                  <a:lnTo>
                    <a:pt x="90" y="121"/>
                  </a:lnTo>
                  <a:lnTo>
                    <a:pt x="92" y="142"/>
                  </a:lnTo>
                  <a:lnTo>
                    <a:pt x="92" y="160"/>
                  </a:lnTo>
                  <a:lnTo>
                    <a:pt x="84" y="160"/>
                  </a:lnTo>
                  <a:lnTo>
                    <a:pt x="75" y="160"/>
                  </a:lnTo>
                  <a:lnTo>
                    <a:pt x="69" y="162"/>
                  </a:lnTo>
                  <a:lnTo>
                    <a:pt x="63" y="163"/>
                  </a:lnTo>
                  <a:lnTo>
                    <a:pt x="61" y="165"/>
                  </a:lnTo>
                  <a:lnTo>
                    <a:pt x="59" y="169"/>
                  </a:lnTo>
                  <a:lnTo>
                    <a:pt x="67" y="171"/>
                  </a:lnTo>
                  <a:lnTo>
                    <a:pt x="71" y="173"/>
                  </a:lnTo>
                  <a:lnTo>
                    <a:pt x="73" y="177"/>
                  </a:lnTo>
                  <a:lnTo>
                    <a:pt x="75" y="181"/>
                  </a:lnTo>
                  <a:lnTo>
                    <a:pt x="75" y="186"/>
                  </a:lnTo>
                  <a:lnTo>
                    <a:pt x="77" y="190"/>
                  </a:lnTo>
                  <a:lnTo>
                    <a:pt x="77" y="192"/>
                  </a:lnTo>
                  <a:lnTo>
                    <a:pt x="80" y="194"/>
                  </a:lnTo>
                  <a:lnTo>
                    <a:pt x="80" y="200"/>
                  </a:lnTo>
                  <a:lnTo>
                    <a:pt x="80" y="204"/>
                  </a:lnTo>
                  <a:lnTo>
                    <a:pt x="79" y="215"/>
                  </a:lnTo>
                  <a:lnTo>
                    <a:pt x="77" y="223"/>
                  </a:lnTo>
                  <a:lnTo>
                    <a:pt x="71" y="231"/>
                  </a:lnTo>
                  <a:lnTo>
                    <a:pt x="63" y="234"/>
                  </a:lnTo>
                  <a:lnTo>
                    <a:pt x="52" y="236"/>
                  </a:lnTo>
                  <a:lnTo>
                    <a:pt x="40" y="238"/>
                  </a:lnTo>
                  <a:lnTo>
                    <a:pt x="36" y="246"/>
                  </a:lnTo>
                  <a:lnTo>
                    <a:pt x="29" y="252"/>
                  </a:lnTo>
                  <a:lnTo>
                    <a:pt x="11" y="256"/>
                  </a:lnTo>
                  <a:lnTo>
                    <a:pt x="0" y="259"/>
                  </a:lnTo>
                  <a:lnTo>
                    <a:pt x="2" y="271"/>
                  </a:lnTo>
                  <a:lnTo>
                    <a:pt x="6" y="284"/>
                  </a:lnTo>
                  <a:lnTo>
                    <a:pt x="15" y="286"/>
                  </a:lnTo>
                  <a:lnTo>
                    <a:pt x="21" y="288"/>
                  </a:lnTo>
                  <a:lnTo>
                    <a:pt x="27" y="294"/>
                  </a:lnTo>
                  <a:lnTo>
                    <a:pt x="29" y="304"/>
                  </a:lnTo>
                </a:path>
              </a:pathLst>
            </a:custGeom>
            <a:solidFill>
              <a:srgbClr val="FFCC66"/>
            </a:solidFill>
            <a:ln w="0">
              <a:solidFill>
                <a:srgbClr val="6600FF"/>
              </a:solidFill>
              <a:round/>
              <a:headEnd/>
              <a:tailEnd/>
            </a:ln>
          </p:spPr>
          <p:txBody>
            <a:bodyPr/>
            <a:lstStyle/>
            <a:p>
              <a:endParaRPr lang="it-IT"/>
            </a:p>
          </p:txBody>
        </p:sp>
        <p:sp>
          <p:nvSpPr>
            <p:cNvPr id="16803" name="Freeform 1375"/>
            <p:cNvSpPr>
              <a:spLocks noChangeAspect="1"/>
            </p:cNvSpPr>
            <p:nvPr/>
          </p:nvSpPr>
          <p:spPr bwMode="auto">
            <a:xfrm>
              <a:off x="3789" y="1967"/>
              <a:ext cx="503" cy="569"/>
            </a:xfrm>
            <a:custGeom>
              <a:avLst/>
              <a:gdLst>
                <a:gd name="T0" fmla="*/ 727 w 472"/>
                <a:gd name="T1" fmla="*/ 206 h 533"/>
                <a:gd name="T2" fmla="*/ 765 w 472"/>
                <a:gd name="T3" fmla="*/ 304 h 533"/>
                <a:gd name="T4" fmla="*/ 715 w 472"/>
                <a:gd name="T5" fmla="*/ 395 h 533"/>
                <a:gd name="T6" fmla="*/ 845 w 472"/>
                <a:gd name="T7" fmla="*/ 476 h 533"/>
                <a:gd name="T8" fmla="*/ 919 w 472"/>
                <a:gd name="T9" fmla="*/ 542 h 533"/>
                <a:gd name="T10" fmla="*/ 1033 w 472"/>
                <a:gd name="T11" fmla="*/ 753 h 533"/>
                <a:gd name="T12" fmla="*/ 1142 w 472"/>
                <a:gd name="T13" fmla="*/ 816 h 533"/>
                <a:gd name="T14" fmla="*/ 1268 w 472"/>
                <a:gd name="T15" fmla="*/ 806 h 533"/>
                <a:gd name="T16" fmla="*/ 1473 w 472"/>
                <a:gd name="T17" fmla="*/ 916 h 533"/>
                <a:gd name="T18" fmla="*/ 1567 w 472"/>
                <a:gd name="T19" fmla="*/ 833 h 533"/>
                <a:gd name="T20" fmla="*/ 1628 w 472"/>
                <a:gd name="T21" fmla="*/ 739 h 533"/>
                <a:gd name="T22" fmla="*/ 1636 w 472"/>
                <a:gd name="T23" fmla="*/ 824 h 533"/>
                <a:gd name="T24" fmla="*/ 1765 w 472"/>
                <a:gd name="T25" fmla="*/ 911 h 533"/>
                <a:gd name="T26" fmla="*/ 1812 w 472"/>
                <a:gd name="T27" fmla="*/ 916 h 533"/>
                <a:gd name="T28" fmla="*/ 1891 w 472"/>
                <a:gd name="T29" fmla="*/ 824 h 533"/>
                <a:gd name="T30" fmla="*/ 2099 w 472"/>
                <a:gd name="T31" fmla="*/ 635 h 533"/>
                <a:gd name="T32" fmla="*/ 2262 w 472"/>
                <a:gd name="T33" fmla="*/ 707 h 533"/>
                <a:gd name="T34" fmla="*/ 2320 w 472"/>
                <a:gd name="T35" fmla="*/ 707 h 533"/>
                <a:gd name="T36" fmla="*/ 2277 w 472"/>
                <a:gd name="T37" fmla="*/ 833 h 533"/>
                <a:gd name="T38" fmla="*/ 2183 w 472"/>
                <a:gd name="T39" fmla="*/ 889 h 533"/>
                <a:gd name="T40" fmla="*/ 2155 w 472"/>
                <a:gd name="T41" fmla="*/ 1134 h 533"/>
                <a:gd name="T42" fmla="*/ 2043 w 472"/>
                <a:gd name="T43" fmla="*/ 1331 h 533"/>
                <a:gd name="T44" fmla="*/ 1960 w 472"/>
                <a:gd name="T45" fmla="*/ 1219 h 533"/>
                <a:gd name="T46" fmla="*/ 1933 w 472"/>
                <a:gd name="T47" fmla="*/ 1124 h 533"/>
                <a:gd name="T48" fmla="*/ 1803 w 472"/>
                <a:gd name="T49" fmla="*/ 1044 h 533"/>
                <a:gd name="T50" fmla="*/ 1750 w 472"/>
                <a:gd name="T51" fmla="*/ 978 h 533"/>
                <a:gd name="T52" fmla="*/ 1665 w 472"/>
                <a:gd name="T53" fmla="*/ 939 h 533"/>
                <a:gd name="T54" fmla="*/ 1611 w 472"/>
                <a:gd name="T55" fmla="*/ 986 h 533"/>
                <a:gd name="T56" fmla="*/ 1646 w 472"/>
                <a:gd name="T57" fmla="*/ 1075 h 533"/>
                <a:gd name="T58" fmla="*/ 1665 w 472"/>
                <a:gd name="T59" fmla="*/ 1184 h 533"/>
                <a:gd name="T60" fmla="*/ 1765 w 472"/>
                <a:gd name="T61" fmla="*/ 1377 h 533"/>
                <a:gd name="T62" fmla="*/ 1665 w 472"/>
                <a:gd name="T63" fmla="*/ 1368 h 533"/>
                <a:gd name="T64" fmla="*/ 1526 w 472"/>
                <a:gd name="T65" fmla="*/ 1432 h 533"/>
                <a:gd name="T66" fmla="*/ 1378 w 472"/>
                <a:gd name="T67" fmla="*/ 1690 h 533"/>
                <a:gd name="T68" fmla="*/ 1227 w 472"/>
                <a:gd name="T69" fmla="*/ 1845 h 533"/>
                <a:gd name="T70" fmla="*/ 1112 w 472"/>
                <a:gd name="T71" fmla="*/ 1966 h 533"/>
                <a:gd name="T72" fmla="*/ 1052 w 472"/>
                <a:gd name="T73" fmla="*/ 2012 h 533"/>
                <a:gd name="T74" fmla="*/ 1066 w 472"/>
                <a:gd name="T75" fmla="*/ 2187 h 533"/>
                <a:gd name="T76" fmla="*/ 1039 w 472"/>
                <a:gd name="T77" fmla="*/ 2393 h 533"/>
                <a:gd name="T78" fmla="*/ 1066 w 472"/>
                <a:gd name="T79" fmla="*/ 2456 h 533"/>
                <a:gd name="T80" fmla="*/ 1033 w 472"/>
                <a:gd name="T81" fmla="*/ 2529 h 533"/>
                <a:gd name="T82" fmla="*/ 940 w 472"/>
                <a:gd name="T83" fmla="*/ 2651 h 533"/>
                <a:gd name="T84" fmla="*/ 809 w 472"/>
                <a:gd name="T85" fmla="*/ 2646 h 533"/>
                <a:gd name="T86" fmla="*/ 623 w 472"/>
                <a:gd name="T87" fmla="*/ 2204 h 533"/>
                <a:gd name="T88" fmla="*/ 428 w 472"/>
                <a:gd name="T89" fmla="*/ 1758 h 533"/>
                <a:gd name="T90" fmla="*/ 371 w 472"/>
                <a:gd name="T91" fmla="*/ 1393 h 533"/>
                <a:gd name="T92" fmla="*/ 308 w 472"/>
                <a:gd name="T93" fmla="*/ 1368 h 533"/>
                <a:gd name="T94" fmla="*/ 237 w 472"/>
                <a:gd name="T95" fmla="*/ 1487 h 533"/>
                <a:gd name="T96" fmla="*/ 142 w 472"/>
                <a:gd name="T97" fmla="*/ 1445 h 533"/>
                <a:gd name="T98" fmla="*/ 91 w 472"/>
                <a:gd name="T99" fmla="*/ 1296 h 533"/>
                <a:gd name="T100" fmla="*/ 2 w 472"/>
                <a:gd name="T101" fmla="*/ 1219 h 533"/>
                <a:gd name="T102" fmla="*/ 91 w 472"/>
                <a:gd name="T103" fmla="*/ 1137 h 533"/>
                <a:gd name="T104" fmla="*/ 213 w 472"/>
                <a:gd name="T105" fmla="*/ 1091 h 533"/>
                <a:gd name="T106" fmla="*/ 133 w 472"/>
                <a:gd name="T107" fmla="*/ 939 h 533"/>
                <a:gd name="T108" fmla="*/ 80 w 472"/>
                <a:gd name="T109" fmla="*/ 858 h 533"/>
                <a:gd name="T110" fmla="*/ 151 w 472"/>
                <a:gd name="T111" fmla="*/ 806 h 533"/>
                <a:gd name="T112" fmla="*/ 288 w 472"/>
                <a:gd name="T113" fmla="*/ 667 h 533"/>
                <a:gd name="T114" fmla="*/ 421 w 472"/>
                <a:gd name="T115" fmla="*/ 457 h 533"/>
                <a:gd name="T116" fmla="*/ 428 w 472"/>
                <a:gd name="T117" fmla="*/ 330 h 533"/>
                <a:gd name="T118" fmla="*/ 293 w 472"/>
                <a:gd name="T119" fmla="*/ 104 h 533"/>
                <a:gd name="T120" fmla="*/ 481 w 472"/>
                <a:gd name="T121" fmla="*/ 70 h 533"/>
                <a:gd name="T122" fmla="*/ 552 w 472"/>
                <a:gd name="T123" fmla="*/ 0 h 5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2"/>
                <a:gd name="T187" fmla="*/ 0 h 533"/>
                <a:gd name="T188" fmla="*/ 472 w 472"/>
                <a:gd name="T189" fmla="*/ 533 h 5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2" h="533">
                  <a:moveTo>
                    <a:pt x="113" y="0"/>
                  </a:moveTo>
                  <a:lnTo>
                    <a:pt x="129" y="19"/>
                  </a:lnTo>
                  <a:lnTo>
                    <a:pt x="142" y="34"/>
                  </a:lnTo>
                  <a:lnTo>
                    <a:pt x="148" y="40"/>
                  </a:lnTo>
                  <a:lnTo>
                    <a:pt x="152" y="46"/>
                  </a:lnTo>
                  <a:lnTo>
                    <a:pt x="156" y="52"/>
                  </a:lnTo>
                  <a:lnTo>
                    <a:pt x="157" y="59"/>
                  </a:lnTo>
                  <a:lnTo>
                    <a:pt x="142" y="59"/>
                  </a:lnTo>
                  <a:lnTo>
                    <a:pt x="142" y="69"/>
                  </a:lnTo>
                  <a:lnTo>
                    <a:pt x="146" y="77"/>
                  </a:lnTo>
                  <a:lnTo>
                    <a:pt x="152" y="82"/>
                  </a:lnTo>
                  <a:lnTo>
                    <a:pt x="157" y="86"/>
                  </a:lnTo>
                  <a:lnTo>
                    <a:pt x="163" y="88"/>
                  </a:lnTo>
                  <a:lnTo>
                    <a:pt x="171" y="92"/>
                  </a:lnTo>
                  <a:lnTo>
                    <a:pt x="177" y="96"/>
                  </a:lnTo>
                  <a:lnTo>
                    <a:pt x="182" y="100"/>
                  </a:lnTo>
                  <a:lnTo>
                    <a:pt x="188" y="105"/>
                  </a:lnTo>
                  <a:lnTo>
                    <a:pt x="188" y="132"/>
                  </a:lnTo>
                  <a:lnTo>
                    <a:pt x="196" y="138"/>
                  </a:lnTo>
                  <a:lnTo>
                    <a:pt x="209" y="146"/>
                  </a:lnTo>
                  <a:lnTo>
                    <a:pt x="221" y="150"/>
                  </a:lnTo>
                  <a:lnTo>
                    <a:pt x="230" y="153"/>
                  </a:lnTo>
                  <a:lnTo>
                    <a:pt x="232" y="157"/>
                  </a:lnTo>
                  <a:lnTo>
                    <a:pt x="234" y="159"/>
                  </a:lnTo>
                  <a:lnTo>
                    <a:pt x="238" y="159"/>
                  </a:lnTo>
                  <a:lnTo>
                    <a:pt x="244" y="159"/>
                  </a:lnTo>
                  <a:lnTo>
                    <a:pt x="251" y="157"/>
                  </a:lnTo>
                  <a:lnTo>
                    <a:pt x="259" y="157"/>
                  </a:lnTo>
                  <a:lnTo>
                    <a:pt x="269" y="165"/>
                  </a:lnTo>
                  <a:lnTo>
                    <a:pt x="276" y="171"/>
                  </a:lnTo>
                  <a:lnTo>
                    <a:pt x="286" y="174"/>
                  </a:lnTo>
                  <a:lnTo>
                    <a:pt x="301" y="178"/>
                  </a:lnTo>
                  <a:lnTo>
                    <a:pt x="317" y="180"/>
                  </a:lnTo>
                  <a:lnTo>
                    <a:pt x="328" y="180"/>
                  </a:lnTo>
                  <a:lnTo>
                    <a:pt x="322" y="171"/>
                  </a:lnTo>
                  <a:lnTo>
                    <a:pt x="319" y="163"/>
                  </a:lnTo>
                  <a:lnTo>
                    <a:pt x="319" y="153"/>
                  </a:lnTo>
                  <a:lnTo>
                    <a:pt x="321" y="144"/>
                  </a:lnTo>
                  <a:lnTo>
                    <a:pt x="332" y="144"/>
                  </a:lnTo>
                  <a:lnTo>
                    <a:pt x="334" y="150"/>
                  </a:lnTo>
                  <a:lnTo>
                    <a:pt x="336" y="155"/>
                  </a:lnTo>
                  <a:lnTo>
                    <a:pt x="334" y="161"/>
                  </a:lnTo>
                  <a:lnTo>
                    <a:pt x="334" y="167"/>
                  </a:lnTo>
                  <a:lnTo>
                    <a:pt x="345" y="171"/>
                  </a:lnTo>
                  <a:lnTo>
                    <a:pt x="359" y="173"/>
                  </a:lnTo>
                  <a:lnTo>
                    <a:pt x="359" y="176"/>
                  </a:lnTo>
                  <a:lnTo>
                    <a:pt x="361" y="178"/>
                  </a:lnTo>
                  <a:lnTo>
                    <a:pt x="365" y="178"/>
                  </a:lnTo>
                  <a:lnTo>
                    <a:pt x="367" y="180"/>
                  </a:lnTo>
                  <a:lnTo>
                    <a:pt x="370" y="178"/>
                  </a:lnTo>
                  <a:lnTo>
                    <a:pt x="374" y="176"/>
                  </a:lnTo>
                  <a:lnTo>
                    <a:pt x="376" y="174"/>
                  </a:lnTo>
                  <a:lnTo>
                    <a:pt x="380" y="171"/>
                  </a:lnTo>
                  <a:lnTo>
                    <a:pt x="384" y="161"/>
                  </a:lnTo>
                  <a:lnTo>
                    <a:pt x="386" y="155"/>
                  </a:lnTo>
                  <a:lnTo>
                    <a:pt x="397" y="142"/>
                  </a:lnTo>
                  <a:lnTo>
                    <a:pt x="411" y="132"/>
                  </a:lnTo>
                  <a:lnTo>
                    <a:pt x="428" y="125"/>
                  </a:lnTo>
                  <a:lnTo>
                    <a:pt x="445" y="119"/>
                  </a:lnTo>
                  <a:lnTo>
                    <a:pt x="449" y="125"/>
                  </a:lnTo>
                  <a:lnTo>
                    <a:pt x="455" y="132"/>
                  </a:lnTo>
                  <a:lnTo>
                    <a:pt x="463" y="138"/>
                  </a:lnTo>
                  <a:lnTo>
                    <a:pt x="470" y="140"/>
                  </a:lnTo>
                  <a:lnTo>
                    <a:pt x="472" y="138"/>
                  </a:lnTo>
                  <a:lnTo>
                    <a:pt x="470" y="146"/>
                  </a:lnTo>
                  <a:lnTo>
                    <a:pt x="468" y="151"/>
                  </a:lnTo>
                  <a:lnTo>
                    <a:pt x="466" y="159"/>
                  </a:lnTo>
                  <a:lnTo>
                    <a:pt x="464" y="163"/>
                  </a:lnTo>
                  <a:lnTo>
                    <a:pt x="461" y="163"/>
                  </a:lnTo>
                  <a:lnTo>
                    <a:pt x="453" y="167"/>
                  </a:lnTo>
                  <a:lnTo>
                    <a:pt x="447" y="171"/>
                  </a:lnTo>
                  <a:lnTo>
                    <a:pt x="445" y="174"/>
                  </a:lnTo>
                  <a:lnTo>
                    <a:pt x="445" y="186"/>
                  </a:lnTo>
                  <a:lnTo>
                    <a:pt x="443" y="199"/>
                  </a:lnTo>
                  <a:lnTo>
                    <a:pt x="441" y="211"/>
                  </a:lnTo>
                  <a:lnTo>
                    <a:pt x="438" y="221"/>
                  </a:lnTo>
                  <a:lnTo>
                    <a:pt x="428" y="222"/>
                  </a:lnTo>
                  <a:lnTo>
                    <a:pt x="422" y="224"/>
                  </a:lnTo>
                  <a:lnTo>
                    <a:pt x="420" y="244"/>
                  </a:lnTo>
                  <a:lnTo>
                    <a:pt x="416" y="259"/>
                  </a:lnTo>
                  <a:lnTo>
                    <a:pt x="401" y="232"/>
                  </a:lnTo>
                  <a:lnTo>
                    <a:pt x="399" y="238"/>
                  </a:lnTo>
                  <a:lnTo>
                    <a:pt x="393" y="242"/>
                  </a:lnTo>
                  <a:lnTo>
                    <a:pt x="390" y="238"/>
                  </a:lnTo>
                  <a:lnTo>
                    <a:pt x="388" y="232"/>
                  </a:lnTo>
                  <a:lnTo>
                    <a:pt x="395" y="219"/>
                  </a:lnTo>
                  <a:lnTo>
                    <a:pt x="401" y="203"/>
                  </a:lnTo>
                  <a:lnTo>
                    <a:pt x="367" y="203"/>
                  </a:lnTo>
                  <a:lnTo>
                    <a:pt x="363" y="203"/>
                  </a:lnTo>
                  <a:lnTo>
                    <a:pt x="359" y="199"/>
                  </a:lnTo>
                  <a:lnTo>
                    <a:pt x="357" y="196"/>
                  </a:lnTo>
                  <a:lnTo>
                    <a:pt x="357" y="190"/>
                  </a:lnTo>
                  <a:lnTo>
                    <a:pt x="351" y="188"/>
                  </a:lnTo>
                  <a:lnTo>
                    <a:pt x="347" y="184"/>
                  </a:lnTo>
                  <a:lnTo>
                    <a:pt x="344" y="184"/>
                  </a:lnTo>
                  <a:lnTo>
                    <a:pt x="338" y="184"/>
                  </a:lnTo>
                  <a:lnTo>
                    <a:pt x="334" y="184"/>
                  </a:lnTo>
                  <a:lnTo>
                    <a:pt x="332" y="186"/>
                  </a:lnTo>
                  <a:lnTo>
                    <a:pt x="328" y="188"/>
                  </a:lnTo>
                  <a:lnTo>
                    <a:pt x="328" y="192"/>
                  </a:lnTo>
                  <a:lnTo>
                    <a:pt x="334" y="199"/>
                  </a:lnTo>
                  <a:lnTo>
                    <a:pt x="344" y="205"/>
                  </a:lnTo>
                  <a:lnTo>
                    <a:pt x="340" y="209"/>
                  </a:lnTo>
                  <a:lnTo>
                    <a:pt x="336" y="211"/>
                  </a:lnTo>
                  <a:lnTo>
                    <a:pt x="332" y="217"/>
                  </a:lnTo>
                  <a:lnTo>
                    <a:pt x="330" y="221"/>
                  </a:lnTo>
                  <a:lnTo>
                    <a:pt x="332" y="224"/>
                  </a:lnTo>
                  <a:lnTo>
                    <a:pt x="338" y="230"/>
                  </a:lnTo>
                  <a:lnTo>
                    <a:pt x="344" y="234"/>
                  </a:lnTo>
                  <a:lnTo>
                    <a:pt x="349" y="234"/>
                  </a:lnTo>
                  <a:lnTo>
                    <a:pt x="359" y="268"/>
                  </a:lnTo>
                  <a:lnTo>
                    <a:pt x="349" y="268"/>
                  </a:lnTo>
                  <a:lnTo>
                    <a:pt x="342" y="268"/>
                  </a:lnTo>
                  <a:lnTo>
                    <a:pt x="338" y="267"/>
                  </a:lnTo>
                  <a:lnTo>
                    <a:pt x="332" y="265"/>
                  </a:lnTo>
                  <a:lnTo>
                    <a:pt x="321" y="272"/>
                  </a:lnTo>
                  <a:lnTo>
                    <a:pt x="311" y="280"/>
                  </a:lnTo>
                  <a:lnTo>
                    <a:pt x="317" y="286"/>
                  </a:lnTo>
                  <a:lnTo>
                    <a:pt x="298" y="309"/>
                  </a:lnTo>
                  <a:lnTo>
                    <a:pt x="280" y="330"/>
                  </a:lnTo>
                  <a:lnTo>
                    <a:pt x="271" y="334"/>
                  </a:lnTo>
                  <a:lnTo>
                    <a:pt x="263" y="341"/>
                  </a:lnTo>
                  <a:lnTo>
                    <a:pt x="255" y="351"/>
                  </a:lnTo>
                  <a:lnTo>
                    <a:pt x="250" y="359"/>
                  </a:lnTo>
                  <a:lnTo>
                    <a:pt x="244" y="368"/>
                  </a:lnTo>
                  <a:lnTo>
                    <a:pt x="236" y="376"/>
                  </a:lnTo>
                  <a:lnTo>
                    <a:pt x="230" y="380"/>
                  </a:lnTo>
                  <a:lnTo>
                    <a:pt x="227" y="382"/>
                  </a:lnTo>
                  <a:lnTo>
                    <a:pt x="221" y="382"/>
                  </a:lnTo>
                  <a:lnTo>
                    <a:pt x="215" y="384"/>
                  </a:lnTo>
                  <a:lnTo>
                    <a:pt x="215" y="387"/>
                  </a:lnTo>
                  <a:lnTo>
                    <a:pt x="215" y="393"/>
                  </a:lnTo>
                  <a:lnTo>
                    <a:pt x="215" y="403"/>
                  </a:lnTo>
                  <a:lnTo>
                    <a:pt x="215" y="414"/>
                  </a:lnTo>
                  <a:lnTo>
                    <a:pt x="215" y="420"/>
                  </a:lnTo>
                  <a:lnTo>
                    <a:pt x="217" y="426"/>
                  </a:lnTo>
                  <a:lnTo>
                    <a:pt x="221" y="428"/>
                  </a:lnTo>
                  <a:lnTo>
                    <a:pt x="225" y="430"/>
                  </a:lnTo>
                  <a:lnTo>
                    <a:pt x="215" y="447"/>
                  </a:lnTo>
                  <a:lnTo>
                    <a:pt x="211" y="466"/>
                  </a:lnTo>
                  <a:lnTo>
                    <a:pt x="213" y="468"/>
                  </a:lnTo>
                  <a:lnTo>
                    <a:pt x="217" y="470"/>
                  </a:lnTo>
                  <a:lnTo>
                    <a:pt x="217" y="480"/>
                  </a:lnTo>
                  <a:lnTo>
                    <a:pt x="213" y="485"/>
                  </a:lnTo>
                  <a:lnTo>
                    <a:pt x="211" y="491"/>
                  </a:lnTo>
                  <a:lnTo>
                    <a:pt x="209" y="495"/>
                  </a:lnTo>
                  <a:lnTo>
                    <a:pt x="204" y="497"/>
                  </a:lnTo>
                  <a:lnTo>
                    <a:pt x="204" y="501"/>
                  </a:lnTo>
                  <a:lnTo>
                    <a:pt x="205" y="506"/>
                  </a:lnTo>
                  <a:lnTo>
                    <a:pt x="192" y="518"/>
                  </a:lnTo>
                  <a:lnTo>
                    <a:pt x="179" y="533"/>
                  </a:lnTo>
                  <a:lnTo>
                    <a:pt x="171" y="529"/>
                  </a:lnTo>
                  <a:lnTo>
                    <a:pt x="167" y="524"/>
                  </a:lnTo>
                  <a:lnTo>
                    <a:pt x="165" y="516"/>
                  </a:lnTo>
                  <a:lnTo>
                    <a:pt x="163" y="508"/>
                  </a:lnTo>
                  <a:lnTo>
                    <a:pt x="148" y="480"/>
                  </a:lnTo>
                  <a:lnTo>
                    <a:pt x="134" y="453"/>
                  </a:lnTo>
                  <a:lnTo>
                    <a:pt x="127" y="430"/>
                  </a:lnTo>
                  <a:lnTo>
                    <a:pt x="117" y="409"/>
                  </a:lnTo>
                  <a:lnTo>
                    <a:pt x="104" y="387"/>
                  </a:lnTo>
                  <a:lnTo>
                    <a:pt x="92" y="366"/>
                  </a:lnTo>
                  <a:lnTo>
                    <a:pt x="87" y="343"/>
                  </a:lnTo>
                  <a:lnTo>
                    <a:pt x="83" y="320"/>
                  </a:lnTo>
                  <a:lnTo>
                    <a:pt x="81" y="299"/>
                  </a:lnTo>
                  <a:lnTo>
                    <a:pt x="81" y="274"/>
                  </a:lnTo>
                  <a:lnTo>
                    <a:pt x="75" y="272"/>
                  </a:lnTo>
                  <a:lnTo>
                    <a:pt x="73" y="268"/>
                  </a:lnTo>
                  <a:lnTo>
                    <a:pt x="71" y="263"/>
                  </a:lnTo>
                  <a:lnTo>
                    <a:pt x="71" y="257"/>
                  </a:lnTo>
                  <a:lnTo>
                    <a:pt x="63" y="267"/>
                  </a:lnTo>
                  <a:lnTo>
                    <a:pt x="58" y="278"/>
                  </a:lnTo>
                  <a:lnTo>
                    <a:pt x="56" y="282"/>
                  </a:lnTo>
                  <a:lnTo>
                    <a:pt x="52" y="288"/>
                  </a:lnTo>
                  <a:lnTo>
                    <a:pt x="48" y="290"/>
                  </a:lnTo>
                  <a:lnTo>
                    <a:pt x="44" y="290"/>
                  </a:lnTo>
                  <a:lnTo>
                    <a:pt x="39" y="290"/>
                  </a:lnTo>
                  <a:lnTo>
                    <a:pt x="35" y="286"/>
                  </a:lnTo>
                  <a:lnTo>
                    <a:pt x="29" y="282"/>
                  </a:lnTo>
                  <a:lnTo>
                    <a:pt x="25" y="276"/>
                  </a:lnTo>
                  <a:lnTo>
                    <a:pt x="17" y="265"/>
                  </a:lnTo>
                  <a:lnTo>
                    <a:pt x="16" y="255"/>
                  </a:lnTo>
                  <a:lnTo>
                    <a:pt x="19" y="253"/>
                  </a:lnTo>
                  <a:lnTo>
                    <a:pt x="25" y="249"/>
                  </a:lnTo>
                  <a:lnTo>
                    <a:pt x="14" y="247"/>
                  </a:lnTo>
                  <a:lnTo>
                    <a:pt x="8" y="244"/>
                  </a:lnTo>
                  <a:lnTo>
                    <a:pt x="2" y="238"/>
                  </a:lnTo>
                  <a:lnTo>
                    <a:pt x="0" y="230"/>
                  </a:lnTo>
                  <a:lnTo>
                    <a:pt x="6" y="226"/>
                  </a:lnTo>
                  <a:lnTo>
                    <a:pt x="12" y="224"/>
                  </a:lnTo>
                  <a:lnTo>
                    <a:pt x="19" y="222"/>
                  </a:lnTo>
                  <a:lnTo>
                    <a:pt x="27" y="221"/>
                  </a:lnTo>
                  <a:lnTo>
                    <a:pt x="33" y="219"/>
                  </a:lnTo>
                  <a:lnTo>
                    <a:pt x="40" y="217"/>
                  </a:lnTo>
                  <a:lnTo>
                    <a:pt x="44" y="213"/>
                  </a:lnTo>
                  <a:lnTo>
                    <a:pt x="50" y="205"/>
                  </a:lnTo>
                  <a:lnTo>
                    <a:pt x="42" y="201"/>
                  </a:lnTo>
                  <a:lnTo>
                    <a:pt x="35" y="194"/>
                  </a:lnTo>
                  <a:lnTo>
                    <a:pt x="27" y="184"/>
                  </a:lnTo>
                  <a:lnTo>
                    <a:pt x="25" y="174"/>
                  </a:lnTo>
                  <a:lnTo>
                    <a:pt x="21" y="173"/>
                  </a:lnTo>
                  <a:lnTo>
                    <a:pt x="17" y="167"/>
                  </a:lnTo>
                  <a:lnTo>
                    <a:pt x="17" y="159"/>
                  </a:lnTo>
                  <a:lnTo>
                    <a:pt x="25" y="157"/>
                  </a:lnTo>
                  <a:lnTo>
                    <a:pt x="31" y="157"/>
                  </a:lnTo>
                  <a:lnTo>
                    <a:pt x="39" y="153"/>
                  </a:lnTo>
                  <a:lnTo>
                    <a:pt x="42" y="150"/>
                  </a:lnTo>
                  <a:lnTo>
                    <a:pt x="52" y="142"/>
                  </a:lnTo>
                  <a:lnTo>
                    <a:pt x="58" y="130"/>
                  </a:lnTo>
                  <a:lnTo>
                    <a:pt x="63" y="119"/>
                  </a:lnTo>
                  <a:lnTo>
                    <a:pt x="69" y="109"/>
                  </a:lnTo>
                  <a:lnTo>
                    <a:pt x="77" y="98"/>
                  </a:lnTo>
                  <a:lnTo>
                    <a:pt x="85" y="90"/>
                  </a:lnTo>
                  <a:lnTo>
                    <a:pt x="81" y="82"/>
                  </a:lnTo>
                  <a:lnTo>
                    <a:pt x="81" y="77"/>
                  </a:lnTo>
                  <a:lnTo>
                    <a:pt x="83" y="71"/>
                  </a:lnTo>
                  <a:lnTo>
                    <a:pt x="87" y="65"/>
                  </a:lnTo>
                  <a:lnTo>
                    <a:pt x="73" y="52"/>
                  </a:lnTo>
                  <a:lnTo>
                    <a:pt x="60" y="34"/>
                  </a:lnTo>
                  <a:lnTo>
                    <a:pt x="60" y="21"/>
                  </a:lnTo>
                  <a:lnTo>
                    <a:pt x="75" y="21"/>
                  </a:lnTo>
                  <a:lnTo>
                    <a:pt x="92" y="17"/>
                  </a:lnTo>
                  <a:lnTo>
                    <a:pt x="98" y="15"/>
                  </a:lnTo>
                  <a:lnTo>
                    <a:pt x="106" y="11"/>
                  </a:lnTo>
                  <a:lnTo>
                    <a:pt x="110" y="6"/>
                  </a:lnTo>
                  <a:lnTo>
                    <a:pt x="113" y="0"/>
                  </a:lnTo>
                </a:path>
              </a:pathLst>
            </a:custGeom>
            <a:solidFill>
              <a:srgbClr val="FFCC66"/>
            </a:solidFill>
            <a:ln w="0">
              <a:solidFill>
                <a:srgbClr val="6600FF"/>
              </a:solidFill>
              <a:round/>
              <a:headEnd/>
              <a:tailEnd/>
            </a:ln>
          </p:spPr>
          <p:txBody>
            <a:bodyPr/>
            <a:lstStyle/>
            <a:p>
              <a:endParaRPr lang="it-IT"/>
            </a:p>
          </p:txBody>
        </p:sp>
        <p:sp>
          <p:nvSpPr>
            <p:cNvPr id="16804" name="Freeform 1376"/>
            <p:cNvSpPr>
              <a:spLocks noChangeAspect="1"/>
            </p:cNvSpPr>
            <p:nvPr/>
          </p:nvSpPr>
          <p:spPr bwMode="auto">
            <a:xfrm>
              <a:off x="2359" y="2190"/>
              <a:ext cx="299" cy="306"/>
            </a:xfrm>
            <a:custGeom>
              <a:avLst/>
              <a:gdLst>
                <a:gd name="T0" fmla="*/ 140 w 280"/>
                <a:gd name="T1" fmla="*/ 1348 h 286"/>
                <a:gd name="T2" fmla="*/ 208 w 280"/>
                <a:gd name="T3" fmla="*/ 1348 h 286"/>
                <a:gd name="T4" fmla="*/ 237 w 280"/>
                <a:gd name="T5" fmla="*/ 1336 h 286"/>
                <a:gd name="T6" fmla="*/ 282 w 280"/>
                <a:gd name="T7" fmla="*/ 1336 h 286"/>
                <a:gd name="T8" fmla="*/ 308 w 280"/>
                <a:gd name="T9" fmla="*/ 1409 h 286"/>
                <a:gd name="T10" fmla="*/ 375 w 280"/>
                <a:gd name="T11" fmla="*/ 1456 h 286"/>
                <a:gd name="T12" fmla="*/ 375 w 280"/>
                <a:gd name="T13" fmla="*/ 1542 h 286"/>
                <a:gd name="T14" fmla="*/ 494 w 280"/>
                <a:gd name="T15" fmla="*/ 1542 h 286"/>
                <a:gd name="T16" fmla="*/ 509 w 280"/>
                <a:gd name="T17" fmla="*/ 1502 h 286"/>
                <a:gd name="T18" fmla="*/ 522 w 280"/>
                <a:gd name="T19" fmla="*/ 1517 h 286"/>
                <a:gd name="T20" fmla="*/ 564 w 280"/>
                <a:gd name="T21" fmla="*/ 1544 h 286"/>
                <a:gd name="T22" fmla="*/ 618 w 280"/>
                <a:gd name="T23" fmla="*/ 1443 h 286"/>
                <a:gd name="T24" fmla="*/ 660 w 280"/>
                <a:gd name="T25" fmla="*/ 1317 h 286"/>
                <a:gd name="T26" fmla="*/ 734 w 280"/>
                <a:gd name="T27" fmla="*/ 1284 h 286"/>
                <a:gd name="T28" fmla="*/ 784 w 280"/>
                <a:gd name="T29" fmla="*/ 1231 h 286"/>
                <a:gd name="T30" fmla="*/ 818 w 280"/>
                <a:gd name="T31" fmla="*/ 1151 h 286"/>
                <a:gd name="T32" fmla="*/ 941 w 280"/>
                <a:gd name="T33" fmla="*/ 1091 h 286"/>
                <a:gd name="T34" fmla="*/ 1097 w 280"/>
                <a:gd name="T35" fmla="*/ 1030 h 286"/>
                <a:gd name="T36" fmla="*/ 1173 w 280"/>
                <a:gd name="T37" fmla="*/ 1030 h 286"/>
                <a:gd name="T38" fmla="*/ 1363 w 280"/>
                <a:gd name="T39" fmla="*/ 1000 h 286"/>
                <a:gd name="T40" fmla="*/ 1425 w 280"/>
                <a:gd name="T41" fmla="*/ 957 h 286"/>
                <a:gd name="T42" fmla="*/ 1446 w 280"/>
                <a:gd name="T43" fmla="*/ 874 h 286"/>
                <a:gd name="T44" fmla="*/ 1438 w 280"/>
                <a:gd name="T45" fmla="*/ 687 h 286"/>
                <a:gd name="T46" fmla="*/ 1438 w 280"/>
                <a:gd name="T47" fmla="*/ 629 h 286"/>
                <a:gd name="T48" fmla="*/ 1309 w 280"/>
                <a:gd name="T49" fmla="*/ 550 h 286"/>
                <a:gd name="T50" fmla="*/ 1195 w 280"/>
                <a:gd name="T51" fmla="*/ 462 h 286"/>
                <a:gd name="T52" fmla="*/ 1119 w 280"/>
                <a:gd name="T53" fmla="*/ 366 h 286"/>
                <a:gd name="T54" fmla="*/ 626 w 280"/>
                <a:gd name="T55" fmla="*/ 0 h 286"/>
                <a:gd name="T56" fmla="*/ 626 w 280"/>
                <a:gd name="T57" fmla="*/ 4 h 286"/>
                <a:gd name="T58" fmla="*/ 516 w 280"/>
                <a:gd name="T59" fmla="*/ 4 h 286"/>
                <a:gd name="T60" fmla="*/ 522 w 280"/>
                <a:gd name="T61" fmla="*/ 175 h 286"/>
                <a:gd name="T62" fmla="*/ 593 w 280"/>
                <a:gd name="T63" fmla="*/ 848 h 286"/>
                <a:gd name="T64" fmla="*/ 593 w 280"/>
                <a:gd name="T65" fmla="*/ 1006 h 286"/>
                <a:gd name="T66" fmla="*/ 140 w 280"/>
                <a:gd name="T67" fmla="*/ 1006 h 286"/>
                <a:gd name="T68" fmla="*/ 95 w 280"/>
                <a:gd name="T69" fmla="*/ 1057 h 286"/>
                <a:gd name="T70" fmla="*/ 68 w 280"/>
                <a:gd name="T71" fmla="*/ 1020 h 286"/>
                <a:gd name="T72" fmla="*/ 68 w 280"/>
                <a:gd name="T73" fmla="*/ 994 h 286"/>
                <a:gd name="T74" fmla="*/ 0 w 280"/>
                <a:gd name="T75" fmla="*/ 1081 h 286"/>
                <a:gd name="T76" fmla="*/ 0 w 280"/>
                <a:gd name="T77" fmla="*/ 1225 h 286"/>
                <a:gd name="T78" fmla="*/ 95 w 280"/>
                <a:gd name="T79" fmla="*/ 1261 h 286"/>
                <a:gd name="T80" fmla="*/ 95 w 280"/>
                <a:gd name="T81" fmla="*/ 1317 h 286"/>
                <a:gd name="T82" fmla="*/ 78 w 280"/>
                <a:gd name="T83" fmla="*/ 1348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286"/>
                <a:gd name="T128" fmla="*/ 280 w 280"/>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286">
                  <a:moveTo>
                    <a:pt x="16" y="249"/>
                  </a:moveTo>
                  <a:lnTo>
                    <a:pt x="27" y="249"/>
                  </a:lnTo>
                  <a:lnTo>
                    <a:pt x="31" y="249"/>
                  </a:lnTo>
                  <a:lnTo>
                    <a:pt x="40" y="249"/>
                  </a:lnTo>
                  <a:lnTo>
                    <a:pt x="46" y="246"/>
                  </a:lnTo>
                  <a:lnTo>
                    <a:pt x="54" y="246"/>
                  </a:lnTo>
                  <a:lnTo>
                    <a:pt x="56" y="253"/>
                  </a:lnTo>
                  <a:lnTo>
                    <a:pt x="60" y="261"/>
                  </a:lnTo>
                  <a:lnTo>
                    <a:pt x="65" y="267"/>
                  </a:lnTo>
                  <a:lnTo>
                    <a:pt x="73" y="269"/>
                  </a:lnTo>
                  <a:lnTo>
                    <a:pt x="73" y="276"/>
                  </a:lnTo>
                  <a:lnTo>
                    <a:pt x="73" y="284"/>
                  </a:lnTo>
                  <a:lnTo>
                    <a:pt x="96" y="284"/>
                  </a:lnTo>
                  <a:lnTo>
                    <a:pt x="98" y="278"/>
                  </a:lnTo>
                  <a:lnTo>
                    <a:pt x="102" y="274"/>
                  </a:lnTo>
                  <a:lnTo>
                    <a:pt x="102" y="280"/>
                  </a:lnTo>
                  <a:lnTo>
                    <a:pt x="102" y="286"/>
                  </a:lnTo>
                  <a:lnTo>
                    <a:pt x="110" y="286"/>
                  </a:lnTo>
                  <a:lnTo>
                    <a:pt x="113" y="286"/>
                  </a:lnTo>
                  <a:lnTo>
                    <a:pt x="119" y="267"/>
                  </a:lnTo>
                  <a:lnTo>
                    <a:pt x="123" y="249"/>
                  </a:lnTo>
                  <a:lnTo>
                    <a:pt x="127" y="244"/>
                  </a:lnTo>
                  <a:lnTo>
                    <a:pt x="134" y="240"/>
                  </a:lnTo>
                  <a:lnTo>
                    <a:pt x="142" y="236"/>
                  </a:lnTo>
                  <a:lnTo>
                    <a:pt x="148" y="234"/>
                  </a:lnTo>
                  <a:lnTo>
                    <a:pt x="152" y="228"/>
                  </a:lnTo>
                  <a:lnTo>
                    <a:pt x="154" y="219"/>
                  </a:lnTo>
                  <a:lnTo>
                    <a:pt x="158" y="213"/>
                  </a:lnTo>
                  <a:lnTo>
                    <a:pt x="163" y="209"/>
                  </a:lnTo>
                  <a:lnTo>
                    <a:pt x="184" y="201"/>
                  </a:lnTo>
                  <a:lnTo>
                    <a:pt x="213" y="192"/>
                  </a:lnTo>
                  <a:lnTo>
                    <a:pt x="228" y="192"/>
                  </a:lnTo>
                  <a:lnTo>
                    <a:pt x="246" y="186"/>
                  </a:lnTo>
                  <a:lnTo>
                    <a:pt x="265" y="184"/>
                  </a:lnTo>
                  <a:lnTo>
                    <a:pt x="271" y="182"/>
                  </a:lnTo>
                  <a:lnTo>
                    <a:pt x="275" y="177"/>
                  </a:lnTo>
                  <a:lnTo>
                    <a:pt x="276" y="169"/>
                  </a:lnTo>
                  <a:lnTo>
                    <a:pt x="280" y="161"/>
                  </a:lnTo>
                  <a:lnTo>
                    <a:pt x="280" y="142"/>
                  </a:lnTo>
                  <a:lnTo>
                    <a:pt x="278" y="127"/>
                  </a:lnTo>
                  <a:lnTo>
                    <a:pt x="278" y="117"/>
                  </a:lnTo>
                  <a:lnTo>
                    <a:pt x="255" y="102"/>
                  </a:lnTo>
                  <a:lnTo>
                    <a:pt x="232" y="86"/>
                  </a:lnTo>
                  <a:lnTo>
                    <a:pt x="225" y="75"/>
                  </a:lnTo>
                  <a:lnTo>
                    <a:pt x="217" y="67"/>
                  </a:lnTo>
                  <a:lnTo>
                    <a:pt x="121" y="0"/>
                  </a:lnTo>
                  <a:lnTo>
                    <a:pt x="121" y="2"/>
                  </a:lnTo>
                  <a:lnTo>
                    <a:pt x="121" y="4"/>
                  </a:lnTo>
                  <a:lnTo>
                    <a:pt x="100" y="4"/>
                  </a:lnTo>
                  <a:lnTo>
                    <a:pt x="102" y="33"/>
                  </a:lnTo>
                  <a:lnTo>
                    <a:pt x="110" y="94"/>
                  </a:lnTo>
                  <a:lnTo>
                    <a:pt x="115" y="157"/>
                  </a:lnTo>
                  <a:lnTo>
                    <a:pt x="115" y="186"/>
                  </a:lnTo>
                  <a:lnTo>
                    <a:pt x="27" y="186"/>
                  </a:lnTo>
                  <a:lnTo>
                    <a:pt x="25" y="192"/>
                  </a:lnTo>
                  <a:lnTo>
                    <a:pt x="19" y="194"/>
                  </a:lnTo>
                  <a:lnTo>
                    <a:pt x="16" y="192"/>
                  </a:lnTo>
                  <a:lnTo>
                    <a:pt x="14" y="188"/>
                  </a:lnTo>
                  <a:lnTo>
                    <a:pt x="14" y="184"/>
                  </a:lnTo>
                  <a:lnTo>
                    <a:pt x="14" y="182"/>
                  </a:lnTo>
                  <a:lnTo>
                    <a:pt x="8" y="192"/>
                  </a:lnTo>
                  <a:lnTo>
                    <a:pt x="0" y="200"/>
                  </a:lnTo>
                  <a:lnTo>
                    <a:pt x="0" y="226"/>
                  </a:lnTo>
                  <a:lnTo>
                    <a:pt x="19" y="234"/>
                  </a:lnTo>
                  <a:lnTo>
                    <a:pt x="17" y="240"/>
                  </a:lnTo>
                  <a:lnTo>
                    <a:pt x="19" y="244"/>
                  </a:lnTo>
                  <a:lnTo>
                    <a:pt x="16" y="249"/>
                  </a:lnTo>
                </a:path>
              </a:pathLst>
            </a:custGeom>
            <a:solidFill>
              <a:srgbClr val="FFCC66"/>
            </a:solidFill>
            <a:ln w="0">
              <a:solidFill>
                <a:srgbClr val="6600FF"/>
              </a:solidFill>
              <a:round/>
              <a:headEnd/>
              <a:tailEnd/>
            </a:ln>
          </p:spPr>
          <p:txBody>
            <a:bodyPr/>
            <a:lstStyle/>
            <a:p>
              <a:endParaRPr lang="it-IT"/>
            </a:p>
          </p:txBody>
        </p:sp>
        <p:sp>
          <p:nvSpPr>
            <p:cNvPr id="16805" name="Freeform 1377"/>
            <p:cNvSpPr>
              <a:spLocks noChangeAspect="1"/>
            </p:cNvSpPr>
            <p:nvPr/>
          </p:nvSpPr>
          <p:spPr bwMode="auto">
            <a:xfrm>
              <a:off x="3199" y="2612"/>
              <a:ext cx="143" cy="174"/>
            </a:xfrm>
            <a:custGeom>
              <a:avLst/>
              <a:gdLst>
                <a:gd name="T0" fmla="*/ 620 w 134"/>
                <a:gd name="T1" fmla="*/ 588 h 163"/>
                <a:gd name="T2" fmla="*/ 620 w 134"/>
                <a:gd name="T3" fmla="*/ 175 h 163"/>
                <a:gd name="T4" fmla="*/ 620 w 134"/>
                <a:gd name="T5" fmla="*/ 175 h 163"/>
                <a:gd name="T6" fmla="*/ 635 w 134"/>
                <a:gd name="T7" fmla="*/ 126 h 163"/>
                <a:gd name="T8" fmla="*/ 678 w 134"/>
                <a:gd name="T9" fmla="*/ 58 h 163"/>
                <a:gd name="T10" fmla="*/ 625 w 134"/>
                <a:gd name="T11" fmla="*/ 45 h 163"/>
                <a:gd name="T12" fmla="*/ 583 w 134"/>
                <a:gd name="T13" fmla="*/ 6 h 163"/>
                <a:gd name="T14" fmla="*/ 541 w 134"/>
                <a:gd name="T15" fmla="*/ 58 h 163"/>
                <a:gd name="T16" fmla="*/ 478 w 134"/>
                <a:gd name="T17" fmla="*/ 80 h 163"/>
                <a:gd name="T18" fmla="*/ 403 w 134"/>
                <a:gd name="T19" fmla="*/ 75 h 163"/>
                <a:gd name="T20" fmla="*/ 366 w 134"/>
                <a:gd name="T21" fmla="*/ 58 h 163"/>
                <a:gd name="T22" fmla="*/ 306 w 134"/>
                <a:gd name="T23" fmla="*/ 6 h 163"/>
                <a:gd name="T24" fmla="*/ 267 w 134"/>
                <a:gd name="T25" fmla="*/ 2 h 163"/>
                <a:gd name="T26" fmla="*/ 205 w 134"/>
                <a:gd name="T27" fmla="*/ 2 h 163"/>
                <a:gd name="T28" fmla="*/ 150 w 134"/>
                <a:gd name="T29" fmla="*/ 0 h 163"/>
                <a:gd name="T30" fmla="*/ 70 w 134"/>
                <a:gd name="T31" fmla="*/ 0 h 163"/>
                <a:gd name="T32" fmla="*/ 0 w 134"/>
                <a:gd name="T33" fmla="*/ 0 h 163"/>
                <a:gd name="T34" fmla="*/ 0 w 134"/>
                <a:gd name="T35" fmla="*/ 6 h 163"/>
                <a:gd name="T36" fmla="*/ 0 w 134"/>
                <a:gd name="T37" fmla="*/ 58 h 163"/>
                <a:gd name="T38" fmla="*/ 4 w 134"/>
                <a:gd name="T39" fmla="*/ 91 h 163"/>
                <a:gd name="T40" fmla="*/ 7 w 134"/>
                <a:gd name="T41" fmla="*/ 144 h 163"/>
                <a:gd name="T42" fmla="*/ 48 w 134"/>
                <a:gd name="T43" fmla="*/ 209 h 163"/>
                <a:gd name="T44" fmla="*/ 54 w 134"/>
                <a:gd name="T45" fmla="*/ 268 h 163"/>
                <a:gd name="T46" fmla="*/ 5 w 134"/>
                <a:gd name="T47" fmla="*/ 401 h 163"/>
                <a:gd name="T48" fmla="*/ 0 w 134"/>
                <a:gd name="T49" fmla="*/ 521 h 163"/>
                <a:gd name="T50" fmla="*/ 80 w 134"/>
                <a:gd name="T51" fmla="*/ 557 h 163"/>
                <a:gd name="T52" fmla="*/ 160 w 134"/>
                <a:gd name="T53" fmla="*/ 615 h 163"/>
                <a:gd name="T54" fmla="*/ 240 w 134"/>
                <a:gd name="T55" fmla="*/ 662 h 163"/>
                <a:gd name="T56" fmla="*/ 287 w 134"/>
                <a:gd name="T57" fmla="*/ 715 h 163"/>
                <a:gd name="T58" fmla="*/ 304 w 134"/>
                <a:gd name="T59" fmla="*/ 733 h 163"/>
                <a:gd name="T60" fmla="*/ 306 w 134"/>
                <a:gd name="T61" fmla="*/ 758 h 163"/>
                <a:gd name="T62" fmla="*/ 324 w 134"/>
                <a:gd name="T63" fmla="*/ 773 h 163"/>
                <a:gd name="T64" fmla="*/ 346 w 134"/>
                <a:gd name="T65" fmla="*/ 804 h 163"/>
                <a:gd name="T66" fmla="*/ 391 w 134"/>
                <a:gd name="T67" fmla="*/ 824 h 163"/>
                <a:gd name="T68" fmla="*/ 445 w 134"/>
                <a:gd name="T69" fmla="*/ 828 h 163"/>
                <a:gd name="T70" fmla="*/ 521 w 134"/>
                <a:gd name="T71" fmla="*/ 715 h 163"/>
                <a:gd name="T72" fmla="*/ 620 w 134"/>
                <a:gd name="T73" fmla="*/ 588 h 163"/>
                <a:gd name="T74" fmla="*/ 620 w 134"/>
                <a:gd name="T75" fmla="*/ 588 h 163"/>
                <a:gd name="T76" fmla="*/ 620 w 134"/>
                <a:gd name="T77" fmla="*/ 588 h 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163"/>
                <a:gd name="T119" fmla="*/ 134 w 134"/>
                <a:gd name="T120" fmla="*/ 163 h 1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163">
                  <a:moveTo>
                    <a:pt x="122" y="115"/>
                  </a:moveTo>
                  <a:lnTo>
                    <a:pt x="122" y="35"/>
                  </a:lnTo>
                  <a:lnTo>
                    <a:pt x="126" y="25"/>
                  </a:lnTo>
                  <a:lnTo>
                    <a:pt x="134" y="12"/>
                  </a:lnTo>
                  <a:lnTo>
                    <a:pt x="124" y="8"/>
                  </a:lnTo>
                  <a:lnTo>
                    <a:pt x="115" y="6"/>
                  </a:lnTo>
                  <a:lnTo>
                    <a:pt x="105" y="12"/>
                  </a:lnTo>
                  <a:lnTo>
                    <a:pt x="94" y="17"/>
                  </a:lnTo>
                  <a:lnTo>
                    <a:pt x="80" y="16"/>
                  </a:lnTo>
                  <a:lnTo>
                    <a:pt x="71" y="12"/>
                  </a:lnTo>
                  <a:lnTo>
                    <a:pt x="61" y="6"/>
                  </a:lnTo>
                  <a:lnTo>
                    <a:pt x="52" y="2"/>
                  </a:lnTo>
                  <a:lnTo>
                    <a:pt x="40" y="2"/>
                  </a:lnTo>
                  <a:lnTo>
                    <a:pt x="30" y="0"/>
                  </a:lnTo>
                  <a:lnTo>
                    <a:pt x="15" y="0"/>
                  </a:lnTo>
                  <a:lnTo>
                    <a:pt x="0" y="0"/>
                  </a:lnTo>
                  <a:lnTo>
                    <a:pt x="0" y="6"/>
                  </a:lnTo>
                  <a:lnTo>
                    <a:pt x="0" y="12"/>
                  </a:lnTo>
                  <a:lnTo>
                    <a:pt x="4" y="19"/>
                  </a:lnTo>
                  <a:lnTo>
                    <a:pt x="7" y="29"/>
                  </a:lnTo>
                  <a:lnTo>
                    <a:pt x="9" y="41"/>
                  </a:lnTo>
                  <a:lnTo>
                    <a:pt x="11" y="52"/>
                  </a:lnTo>
                  <a:lnTo>
                    <a:pt x="5" y="79"/>
                  </a:lnTo>
                  <a:lnTo>
                    <a:pt x="0" y="102"/>
                  </a:lnTo>
                  <a:lnTo>
                    <a:pt x="17" y="110"/>
                  </a:lnTo>
                  <a:lnTo>
                    <a:pt x="32" y="119"/>
                  </a:lnTo>
                  <a:lnTo>
                    <a:pt x="48" y="129"/>
                  </a:lnTo>
                  <a:lnTo>
                    <a:pt x="57" y="140"/>
                  </a:lnTo>
                  <a:lnTo>
                    <a:pt x="59" y="144"/>
                  </a:lnTo>
                  <a:lnTo>
                    <a:pt x="61" y="148"/>
                  </a:lnTo>
                  <a:lnTo>
                    <a:pt x="63" y="152"/>
                  </a:lnTo>
                  <a:lnTo>
                    <a:pt x="67" y="156"/>
                  </a:lnTo>
                  <a:lnTo>
                    <a:pt x="76" y="161"/>
                  </a:lnTo>
                  <a:lnTo>
                    <a:pt x="86" y="163"/>
                  </a:lnTo>
                  <a:lnTo>
                    <a:pt x="103" y="140"/>
                  </a:lnTo>
                  <a:lnTo>
                    <a:pt x="122" y="115"/>
                  </a:lnTo>
                </a:path>
              </a:pathLst>
            </a:custGeom>
            <a:solidFill>
              <a:srgbClr val="FFCC66"/>
            </a:solidFill>
            <a:ln w="0">
              <a:solidFill>
                <a:srgbClr val="6600FF"/>
              </a:solidFill>
              <a:round/>
              <a:headEnd/>
              <a:tailEnd/>
            </a:ln>
          </p:spPr>
          <p:txBody>
            <a:bodyPr/>
            <a:lstStyle/>
            <a:p>
              <a:endParaRPr lang="it-IT"/>
            </a:p>
          </p:txBody>
        </p:sp>
        <p:sp>
          <p:nvSpPr>
            <p:cNvPr id="16806" name="Freeform 1378"/>
            <p:cNvSpPr>
              <a:spLocks noChangeAspect="1"/>
            </p:cNvSpPr>
            <p:nvPr/>
          </p:nvSpPr>
          <p:spPr bwMode="auto">
            <a:xfrm>
              <a:off x="3119" y="2625"/>
              <a:ext cx="92" cy="102"/>
            </a:xfrm>
            <a:custGeom>
              <a:avLst/>
              <a:gdLst>
                <a:gd name="T0" fmla="*/ 417 w 86"/>
                <a:gd name="T1" fmla="*/ 0 h 96"/>
                <a:gd name="T2" fmla="*/ 446 w 86"/>
                <a:gd name="T3" fmla="*/ 74 h 96"/>
                <a:gd name="T4" fmla="*/ 461 w 86"/>
                <a:gd name="T5" fmla="*/ 186 h 96"/>
                <a:gd name="T6" fmla="*/ 461 w 86"/>
                <a:gd name="T7" fmla="*/ 224 h 96"/>
                <a:gd name="T8" fmla="*/ 454 w 86"/>
                <a:gd name="T9" fmla="*/ 252 h 96"/>
                <a:gd name="T10" fmla="*/ 446 w 86"/>
                <a:gd name="T11" fmla="*/ 279 h 96"/>
                <a:gd name="T12" fmla="*/ 425 w 86"/>
                <a:gd name="T13" fmla="*/ 296 h 96"/>
                <a:gd name="T14" fmla="*/ 417 w 86"/>
                <a:gd name="T15" fmla="*/ 323 h 96"/>
                <a:gd name="T16" fmla="*/ 403 w 86"/>
                <a:gd name="T17" fmla="*/ 343 h 96"/>
                <a:gd name="T18" fmla="*/ 403 w 86"/>
                <a:gd name="T19" fmla="*/ 369 h 96"/>
                <a:gd name="T20" fmla="*/ 403 w 86"/>
                <a:gd name="T21" fmla="*/ 411 h 96"/>
                <a:gd name="T22" fmla="*/ 403 w 86"/>
                <a:gd name="T23" fmla="*/ 411 h 96"/>
                <a:gd name="T24" fmla="*/ 88 w 86"/>
                <a:gd name="T25" fmla="*/ 411 h 96"/>
                <a:gd name="T26" fmla="*/ 88 w 86"/>
                <a:gd name="T27" fmla="*/ 411 h 96"/>
                <a:gd name="T28" fmla="*/ 77 w 86"/>
                <a:gd name="T29" fmla="*/ 427 h 96"/>
                <a:gd name="T30" fmla="*/ 51 w 86"/>
                <a:gd name="T31" fmla="*/ 437 h 96"/>
                <a:gd name="T32" fmla="*/ 6 w 86"/>
                <a:gd name="T33" fmla="*/ 437 h 96"/>
                <a:gd name="T34" fmla="*/ 2 w 86"/>
                <a:gd name="T35" fmla="*/ 427 h 96"/>
                <a:gd name="T36" fmla="*/ 2 w 86"/>
                <a:gd name="T37" fmla="*/ 369 h 96"/>
                <a:gd name="T38" fmla="*/ 0 w 86"/>
                <a:gd name="T39" fmla="*/ 335 h 96"/>
                <a:gd name="T40" fmla="*/ 0 w 86"/>
                <a:gd name="T41" fmla="*/ 296 h 96"/>
                <a:gd name="T42" fmla="*/ 4 w 86"/>
                <a:gd name="T43" fmla="*/ 269 h 96"/>
                <a:gd name="T44" fmla="*/ 48 w 86"/>
                <a:gd name="T45" fmla="*/ 238 h 96"/>
                <a:gd name="T46" fmla="*/ 59 w 86"/>
                <a:gd name="T47" fmla="*/ 224 h 96"/>
                <a:gd name="T48" fmla="*/ 125 w 86"/>
                <a:gd name="T49" fmla="*/ 194 h 96"/>
                <a:gd name="T50" fmla="*/ 164 w 86"/>
                <a:gd name="T51" fmla="*/ 146 h 96"/>
                <a:gd name="T52" fmla="*/ 143 w 86"/>
                <a:gd name="T53" fmla="*/ 130 h 96"/>
                <a:gd name="T54" fmla="*/ 125 w 86"/>
                <a:gd name="T55" fmla="*/ 107 h 96"/>
                <a:gd name="T56" fmla="*/ 125 w 86"/>
                <a:gd name="T57" fmla="*/ 66 h 96"/>
                <a:gd name="T58" fmla="*/ 116 w 86"/>
                <a:gd name="T59" fmla="*/ 7 h 96"/>
                <a:gd name="T60" fmla="*/ 164 w 86"/>
                <a:gd name="T61" fmla="*/ 7 h 96"/>
                <a:gd name="T62" fmla="*/ 214 w 86"/>
                <a:gd name="T63" fmla="*/ 7 h 96"/>
                <a:gd name="T64" fmla="*/ 341 w 86"/>
                <a:gd name="T65" fmla="*/ 4 h 96"/>
                <a:gd name="T66" fmla="*/ 417 w 86"/>
                <a:gd name="T67" fmla="*/ 0 h 96"/>
                <a:gd name="T68" fmla="*/ 417 w 86"/>
                <a:gd name="T69" fmla="*/ 0 h 96"/>
                <a:gd name="T70" fmla="*/ 417 w 86"/>
                <a:gd name="T71" fmla="*/ 0 h 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96"/>
                <a:gd name="T110" fmla="*/ 86 w 86"/>
                <a:gd name="T111" fmla="*/ 96 h 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96">
                  <a:moveTo>
                    <a:pt x="77" y="0"/>
                  </a:moveTo>
                  <a:lnTo>
                    <a:pt x="82" y="17"/>
                  </a:lnTo>
                  <a:lnTo>
                    <a:pt x="86" y="40"/>
                  </a:lnTo>
                  <a:lnTo>
                    <a:pt x="86" y="50"/>
                  </a:lnTo>
                  <a:lnTo>
                    <a:pt x="84" y="55"/>
                  </a:lnTo>
                  <a:lnTo>
                    <a:pt x="82" y="61"/>
                  </a:lnTo>
                  <a:lnTo>
                    <a:pt x="79" y="65"/>
                  </a:lnTo>
                  <a:lnTo>
                    <a:pt x="77" y="71"/>
                  </a:lnTo>
                  <a:lnTo>
                    <a:pt x="75" y="75"/>
                  </a:lnTo>
                  <a:lnTo>
                    <a:pt x="75" y="82"/>
                  </a:lnTo>
                  <a:lnTo>
                    <a:pt x="75" y="90"/>
                  </a:lnTo>
                  <a:lnTo>
                    <a:pt x="17" y="90"/>
                  </a:lnTo>
                  <a:lnTo>
                    <a:pt x="15" y="94"/>
                  </a:lnTo>
                  <a:lnTo>
                    <a:pt x="9" y="96"/>
                  </a:lnTo>
                  <a:lnTo>
                    <a:pt x="6" y="96"/>
                  </a:lnTo>
                  <a:lnTo>
                    <a:pt x="2" y="94"/>
                  </a:lnTo>
                  <a:lnTo>
                    <a:pt x="2" y="82"/>
                  </a:lnTo>
                  <a:lnTo>
                    <a:pt x="0" y="73"/>
                  </a:lnTo>
                  <a:lnTo>
                    <a:pt x="0" y="65"/>
                  </a:lnTo>
                  <a:lnTo>
                    <a:pt x="4" y="59"/>
                  </a:lnTo>
                  <a:lnTo>
                    <a:pt x="8" y="53"/>
                  </a:lnTo>
                  <a:lnTo>
                    <a:pt x="11" y="50"/>
                  </a:lnTo>
                  <a:lnTo>
                    <a:pt x="23" y="42"/>
                  </a:lnTo>
                  <a:lnTo>
                    <a:pt x="31" y="32"/>
                  </a:lnTo>
                  <a:lnTo>
                    <a:pt x="27" y="29"/>
                  </a:lnTo>
                  <a:lnTo>
                    <a:pt x="23" y="23"/>
                  </a:lnTo>
                  <a:lnTo>
                    <a:pt x="23" y="15"/>
                  </a:lnTo>
                  <a:lnTo>
                    <a:pt x="21" y="7"/>
                  </a:lnTo>
                  <a:lnTo>
                    <a:pt x="31" y="7"/>
                  </a:lnTo>
                  <a:lnTo>
                    <a:pt x="40" y="7"/>
                  </a:lnTo>
                  <a:lnTo>
                    <a:pt x="63" y="4"/>
                  </a:lnTo>
                  <a:lnTo>
                    <a:pt x="77" y="0"/>
                  </a:lnTo>
                  <a:close/>
                </a:path>
              </a:pathLst>
            </a:custGeom>
            <a:solidFill>
              <a:srgbClr val="FFCC66"/>
            </a:solidFill>
            <a:ln w="0">
              <a:solidFill>
                <a:srgbClr val="6600FF"/>
              </a:solidFill>
              <a:round/>
              <a:headEnd/>
              <a:tailEnd/>
            </a:ln>
          </p:spPr>
          <p:txBody>
            <a:bodyPr/>
            <a:lstStyle/>
            <a:p>
              <a:endParaRPr lang="it-IT"/>
            </a:p>
          </p:txBody>
        </p:sp>
        <p:sp>
          <p:nvSpPr>
            <p:cNvPr id="16807" name="Freeform 1379"/>
            <p:cNvSpPr>
              <a:spLocks noChangeAspect="1"/>
            </p:cNvSpPr>
            <p:nvPr/>
          </p:nvSpPr>
          <p:spPr bwMode="auto">
            <a:xfrm>
              <a:off x="3115" y="2721"/>
              <a:ext cx="196" cy="221"/>
            </a:xfrm>
            <a:custGeom>
              <a:avLst/>
              <a:gdLst>
                <a:gd name="T0" fmla="*/ 379 w 184"/>
                <a:gd name="T1" fmla="*/ 0 h 207"/>
                <a:gd name="T2" fmla="*/ 467 w 184"/>
                <a:gd name="T3" fmla="*/ 49 h 207"/>
                <a:gd name="T4" fmla="*/ 595 w 184"/>
                <a:gd name="T5" fmla="*/ 149 h 207"/>
                <a:gd name="T6" fmla="*/ 675 w 184"/>
                <a:gd name="T7" fmla="*/ 235 h 207"/>
                <a:gd name="T8" fmla="*/ 752 w 184"/>
                <a:gd name="T9" fmla="*/ 304 h 207"/>
                <a:gd name="T10" fmla="*/ 804 w 184"/>
                <a:gd name="T11" fmla="*/ 330 h 207"/>
                <a:gd name="T12" fmla="*/ 782 w 184"/>
                <a:gd name="T13" fmla="*/ 416 h 207"/>
                <a:gd name="T14" fmla="*/ 766 w 184"/>
                <a:gd name="T15" fmla="*/ 482 h 207"/>
                <a:gd name="T16" fmla="*/ 795 w 184"/>
                <a:gd name="T17" fmla="*/ 521 h 207"/>
                <a:gd name="T18" fmla="*/ 795 w 184"/>
                <a:gd name="T19" fmla="*/ 703 h 207"/>
                <a:gd name="T20" fmla="*/ 804 w 184"/>
                <a:gd name="T21" fmla="*/ 769 h 207"/>
                <a:gd name="T22" fmla="*/ 804 w 184"/>
                <a:gd name="T23" fmla="*/ 824 h 207"/>
                <a:gd name="T24" fmla="*/ 816 w 184"/>
                <a:gd name="T25" fmla="*/ 877 h 207"/>
                <a:gd name="T26" fmla="*/ 901 w 184"/>
                <a:gd name="T27" fmla="*/ 940 h 207"/>
                <a:gd name="T28" fmla="*/ 782 w 184"/>
                <a:gd name="T29" fmla="*/ 1004 h 207"/>
                <a:gd name="T30" fmla="*/ 656 w 184"/>
                <a:gd name="T31" fmla="*/ 1064 h 207"/>
                <a:gd name="T32" fmla="*/ 570 w 184"/>
                <a:gd name="T33" fmla="*/ 1042 h 207"/>
                <a:gd name="T34" fmla="*/ 438 w 184"/>
                <a:gd name="T35" fmla="*/ 1042 h 207"/>
                <a:gd name="T36" fmla="*/ 404 w 184"/>
                <a:gd name="T37" fmla="*/ 869 h 207"/>
                <a:gd name="T38" fmla="*/ 295 w 184"/>
                <a:gd name="T39" fmla="*/ 856 h 207"/>
                <a:gd name="T40" fmla="*/ 86 w 184"/>
                <a:gd name="T41" fmla="*/ 741 h 207"/>
                <a:gd name="T42" fmla="*/ 86 w 184"/>
                <a:gd name="T43" fmla="*/ 686 h 207"/>
                <a:gd name="T44" fmla="*/ 59 w 184"/>
                <a:gd name="T45" fmla="*/ 581 h 207"/>
                <a:gd name="T46" fmla="*/ 6 w 184"/>
                <a:gd name="T47" fmla="*/ 556 h 207"/>
                <a:gd name="T48" fmla="*/ 2 w 184"/>
                <a:gd name="T49" fmla="*/ 515 h 207"/>
                <a:gd name="T50" fmla="*/ 2 w 184"/>
                <a:gd name="T51" fmla="*/ 416 h 207"/>
                <a:gd name="T52" fmla="*/ 0 w 184"/>
                <a:gd name="T53" fmla="*/ 367 h 207"/>
                <a:gd name="T54" fmla="*/ 98 w 184"/>
                <a:gd name="T55" fmla="*/ 286 h 207"/>
                <a:gd name="T56" fmla="*/ 98 w 184"/>
                <a:gd name="T57" fmla="*/ 159 h 207"/>
                <a:gd name="T58" fmla="*/ 125 w 184"/>
                <a:gd name="T59" fmla="*/ 131 h 207"/>
                <a:gd name="T60" fmla="*/ 125 w 184"/>
                <a:gd name="T61" fmla="*/ 46 h 207"/>
                <a:gd name="T62" fmla="*/ 111 w 184"/>
                <a:gd name="T63" fmla="*/ 0 h 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207"/>
                <a:gd name="T98" fmla="*/ 184 w 184"/>
                <a:gd name="T99" fmla="*/ 207 h 2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207">
                  <a:moveTo>
                    <a:pt x="23" y="0"/>
                  </a:moveTo>
                  <a:lnTo>
                    <a:pt x="79" y="0"/>
                  </a:lnTo>
                  <a:lnTo>
                    <a:pt x="96" y="9"/>
                  </a:lnTo>
                  <a:lnTo>
                    <a:pt x="111" y="17"/>
                  </a:lnTo>
                  <a:lnTo>
                    <a:pt x="123" y="29"/>
                  </a:lnTo>
                  <a:lnTo>
                    <a:pt x="136" y="38"/>
                  </a:lnTo>
                  <a:lnTo>
                    <a:pt x="140" y="46"/>
                  </a:lnTo>
                  <a:lnTo>
                    <a:pt x="144" y="54"/>
                  </a:lnTo>
                  <a:lnTo>
                    <a:pt x="154" y="59"/>
                  </a:lnTo>
                  <a:lnTo>
                    <a:pt x="161" y="61"/>
                  </a:lnTo>
                  <a:lnTo>
                    <a:pt x="165" y="65"/>
                  </a:lnTo>
                  <a:lnTo>
                    <a:pt x="169" y="69"/>
                  </a:lnTo>
                  <a:lnTo>
                    <a:pt x="161" y="80"/>
                  </a:lnTo>
                  <a:lnTo>
                    <a:pt x="155" y="88"/>
                  </a:lnTo>
                  <a:lnTo>
                    <a:pt x="159" y="94"/>
                  </a:lnTo>
                  <a:lnTo>
                    <a:pt x="163" y="102"/>
                  </a:lnTo>
                  <a:lnTo>
                    <a:pt x="163" y="136"/>
                  </a:lnTo>
                  <a:lnTo>
                    <a:pt x="165" y="142"/>
                  </a:lnTo>
                  <a:lnTo>
                    <a:pt x="165" y="150"/>
                  </a:lnTo>
                  <a:lnTo>
                    <a:pt x="165" y="155"/>
                  </a:lnTo>
                  <a:lnTo>
                    <a:pt x="165" y="161"/>
                  </a:lnTo>
                  <a:lnTo>
                    <a:pt x="167" y="165"/>
                  </a:lnTo>
                  <a:lnTo>
                    <a:pt x="169" y="171"/>
                  </a:lnTo>
                  <a:lnTo>
                    <a:pt x="175" y="176"/>
                  </a:lnTo>
                  <a:lnTo>
                    <a:pt x="184" y="184"/>
                  </a:lnTo>
                  <a:lnTo>
                    <a:pt x="177" y="190"/>
                  </a:lnTo>
                  <a:lnTo>
                    <a:pt x="161" y="196"/>
                  </a:lnTo>
                  <a:lnTo>
                    <a:pt x="146" y="203"/>
                  </a:lnTo>
                  <a:lnTo>
                    <a:pt x="134" y="207"/>
                  </a:lnTo>
                  <a:lnTo>
                    <a:pt x="127" y="203"/>
                  </a:lnTo>
                  <a:lnTo>
                    <a:pt x="117" y="201"/>
                  </a:lnTo>
                  <a:lnTo>
                    <a:pt x="104" y="203"/>
                  </a:lnTo>
                  <a:lnTo>
                    <a:pt x="90" y="201"/>
                  </a:lnTo>
                  <a:lnTo>
                    <a:pt x="88" y="184"/>
                  </a:lnTo>
                  <a:lnTo>
                    <a:pt x="84" y="169"/>
                  </a:lnTo>
                  <a:lnTo>
                    <a:pt x="75" y="167"/>
                  </a:lnTo>
                  <a:lnTo>
                    <a:pt x="61" y="165"/>
                  </a:lnTo>
                  <a:lnTo>
                    <a:pt x="40" y="157"/>
                  </a:lnTo>
                  <a:lnTo>
                    <a:pt x="19" y="144"/>
                  </a:lnTo>
                  <a:lnTo>
                    <a:pt x="19" y="140"/>
                  </a:lnTo>
                  <a:lnTo>
                    <a:pt x="19" y="134"/>
                  </a:lnTo>
                  <a:lnTo>
                    <a:pt x="17" y="123"/>
                  </a:lnTo>
                  <a:lnTo>
                    <a:pt x="13" y="113"/>
                  </a:lnTo>
                  <a:lnTo>
                    <a:pt x="10" y="113"/>
                  </a:lnTo>
                  <a:lnTo>
                    <a:pt x="6" y="109"/>
                  </a:lnTo>
                  <a:lnTo>
                    <a:pt x="4" y="105"/>
                  </a:lnTo>
                  <a:lnTo>
                    <a:pt x="2" y="100"/>
                  </a:lnTo>
                  <a:lnTo>
                    <a:pt x="2" y="90"/>
                  </a:lnTo>
                  <a:lnTo>
                    <a:pt x="2" y="80"/>
                  </a:lnTo>
                  <a:lnTo>
                    <a:pt x="0" y="77"/>
                  </a:lnTo>
                  <a:lnTo>
                    <a:pt x="0" y="71"/>
                  </a:lnTo>
                  <a:lnTo>
                    <a:pt x="12" y="63"/>
                  </a:lnTo>
                  <a:lnTo>
                    <a:pt x="21" y="56"/>
                  </a:lnTo>
                  <a:lnTo>
                    <a:pt x="21" y="31"/>
                  </a:lnTo>
                  <a:lnTo>
                    <a:pt x="25" y="25"/>
                  </a:lnTo>
                  <a:lnTo>
                    <a:pt x="25" y="15"/>
                  </a:lnTo>
                  <a:lnTo>
                    <a:pt x="25" y="8"/>
                  </a:lnTo>
                  <a:lnTo>
                    <a:pt x="23" y="0"/>
                  </a:lnTo>
                </a:path>
              </a:pathLst>
            </a:custGeom>
            <a:solidFill>
              <a:srgbClr val="FFCC66"/>
            </a:solidFill>
            <a:ln w="0">
              <a:solidFill>
                <a:srgbClr val="6600FF"/>
              </a:solidFill>
              <a:round/>
              <a:headEnd/>
              <a:tailEnd/>
            </a:ln>
          </p:spPr>
          <p:txBody>
            <a:bodyPr/>
            <a:lstStyle/>
            <a:p>
              <a:endParaRPr lang="it-IT"/>
            </a:p>
          </p:txBody>
        </p:sp>
        <p:sp>
          <p:nvSpPr>
            <p:cNvPr id="16808" name="Freeform 1380"/>
            <p:cNvSpPr>
              <a:spLocks noChangeAspect="1"/>
            </p:cNvSpPr>
            <p:nvPr/>
          </p:nvSpPr>
          <p:spPr bwMode="auto">
            <a:xfrm>
              <a:off x="2978" y="2875"/>
              <a:ext cx="211" cy="196"/>
            </a:xfrm>
            <a:custGeom>
              <a:avLst/>
              <a:gdLst>
                <a:gd name="T0" fmla="*/ 938 w 197"/>
                <a:gd name="T1" fmla="*/ 59 h 184"/>
                <a:gd name="T2" fmla="*/ 1069 w 197"/>
                <a:gd name="T3" fmla="*/ 133 h 184"/>
                <a:gd name="T4" fmla="*/ 1096 w 197"/>
                <a:gd name="T5" fmla="*/ 184 h 184"/>
                <a:gd name="T6" fmla="*/ 1076 w 197"/>
                <a:gd name="T7" fmla="*/ 267 h 184"/>
                <a:gd name="T8" fmla="*/ 1038 w 197"/>
                <a:gd name="T9" fmla="*/ 308 h 184"/>
                <a:gd name="T10" fmla="*/ 773 w 197"/>
                <a:gd name="T11" fmla="*/ 595 h 184"/>
                <a:gd name="T12" fmla="*/ 759 w 197"/>
                <a:gd name="T13" fmla="*/ 601 h 184"/>
                <a:gd name="T14" fmla="*/ 759 w 197"/>
                <a:gd name="T15" fmla="*/ 640 h 184"/>
                <a:gd name="T16" fmla="*/ 729 w 197"/>
                <a:gd name="T17" fmla="*/ 675 h 184"/>
                <a:gd name="T18" fmla="*/ 678 w 197"/>
                <a:gd name="T19" fmla="*/ 689 h 184"/>
                <a:gd name="T20" fmla="*/ 674 w 197"/>
                <a:gd name="T21" fmla="*/ 734 h 184"/>
                <a:gd name="T22" fmla="*/ 594 w 197"/>
                <a:gd name="T23" fmla="*/ 766 h 184"/>
                <a:gd name="T24" fmla="*/ 481 w 197"/>
                <a:gd name="T25" fmla="*/ 833 h 184"/>
                <a:gd name="T26" fmla="*/ 422 w 197"/>
                <a:gd name="T27" fmla="*/ 883 h 184"/>
                <a:gd name="T28" fmla="*/ 365 w 197"/>
                <a:gd name="T29" fmla="*/ 901 h 184"/>
                <a:gd name="T30" fmla="*/ 297 w 197"/>
                <a:gd name="T31" fmla="*/ 869 h 184"/>
                <a:gd name="T32" fmla="*/ 261 w 197"/>
                <a:gd name="T33" fmla="*/ 847 h 184"/>
                <a:gd name="T34" fmla="*/ 187 w 197"/>
                <a:gd name="T35" fmla="*/ 847 h 184"/>
                <a:gd name="T36" fmla="*/ 142 w 197"/>
                <a:gd name="T37" fmla="*/ 863 h 184"/>
                <a:gd name="T38" fmla="*/ 88 w 197"/>
                <a:gd name="T39" fmla="*/ 863 h 184"/>
                <a:gd name="T40" fmla="*/ 0 w 197"/>
                <a:gd name="T41" fmla="*/ 760 h 184"/>
                <a:gd name="T42" fmla="*/ 0 w 197"/>
                <a:gd name="T43" fmla="*/ 450 h 184"/>
                <a:gd name="T44" fmla="*/ 77 w 197"/>
                <a:gd name="T45" fmla="*/ 450 h 184"/>
                <a:gd name="T46" fmla="*/ 187 w 197"/>
                <a:gd name="T47" fmla="*/ 429 h 184"/>
                <a:gd name="T48" fmla="*/ 200 w 197"/>
                <a:gd name="T49" fmla="*/ 373 h 184"/>
                <a:gd name="T50" fmla="*/ 200 w 197"/>
                <a:gd name="T51" fmla="*/ 289 h 184"/>
                <a:gd name="T52" fmla="*/ 221 w 197"/>
                <a:gd name="T53" fmla="*/ 271 h 184"/>
                <a:gd name="T54" fmla="*/ 272 w 197"/>
                <a:gd name="T55" fmla="*/ 271 h 184"/>
                <a:gd name="T56" fmla="*/ 301 w 197"/>
                <a:gd name="T57" fmla="*/ 308 h 184"/>
                <a:gd name="T58" fmla="*/ 365 w 197"/>
                <a:gd name="T59" fmla="*/ 349 h 184"/>
                <a:gd name="T60" fmla="*/ 454 w 197"/>
                <a:gd name="T61" fmla="*/ 328 h 184"/>
                <a:gd name="T62" fmla="*/ 521 w 197"/>
                <a:gd name="T63" fmla="*/ 308 h 184"/>
                <a:gd name="T64" fmla="*/ 576 w 197"/>
                <a:gd name="T65" fmla="*/ 289 h 184"/>
                <a:gd name="T66" fmla="*/ 618 w 197"/>
                <a:gd name="T67" fmla="*/ 223 h 184"/>
                <a:gd name="T68" fmla="*/ 661 w 197"/>
                <a:gd name="T69" fmla="*/ 67 h 184"/>
                <a:gd name="T70" fmla="*/ 750 w 197"/>
                <a:gd name="T71" fmla="*/ 2 h 184"/>
                <a:gd name="T72" fmla="*/ 818 w 197"/>
                <a:gd name="T73" fmla="*/ 0 h 184"/>
                <a:gd name="T74" fmla="*/ 818 w 197"/>
                <a:gd name="T75" fmla="*/ 0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84"/>
                <a:gd name="T116" fmla="*/ 197 w 197"/>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84">
                  <a:moveTo>
                    <a:pt x="147" y="0"/>
                  </a:moveTo>
                  <a:lnTo>
                    <a:pt x="168" y="13"/>
                  </a:lnTo>
                  <a:lnTo>
                    <a:pt x="189" y="21"/>
                  </a:lnTo>
                  <a:lnTo>
                    <a:pt x="191" y="27"/>
                  </a:lnTo>
                  <a:lnTo>
                    <a:pt x="197" y="30"/>
                  </a:lnTo>
                  <a:lnTo>
                    <a:pt x="197" y="38"/>
                  </a:lnTo>
                  <a:lnTo>
                    <a:pt x="197" y="44"/>
                  </a:lnTo>
                  <a:lnTo>
                    <a:pt x="193" y="54"/>
                  </a:lnTo>
                  <a:lnTo>
                    <a:pt x="188" y="63"/>
                  </a:lnTo>
                  <a:lnTo>
                    <a:pt x="188" y="111"/>
                  </a:lnTo>
                  <a:lnTo>
                    <a:pt x="138" y="123"/>
                  </a:lnTo>
                  <a:lnTo>
                    <a:pt x="136" y="124"/>
                  </a:lnTo>
                  <a:lnTo>
                    <a:pt x="136" y="128"/>
                  </a:lnTo>
                  <a:lnTo>
                    <a:pt x="136" y="132"/>
                  </a:lnTo>
                  <a:lnTo>
                    <a:pt x="138" y="138"/>
                  </a:lnTo>
                  <a:lnTo>
                    <a:pt x="132" y="140"/>
                  </a:lnTo>
                  <a:lnTo>
                    <a:pt x="130" y="138"/>
                  </a:lnTo>
                  <a:lnTo>
                    <a:pt x="122" y="142"/>
                  </a:lnTo>
                  <a:lnTo>
                    <a:pt x="120" y="148"/>
                  </a:lnTo>
                  <a:lnTo>
                    <a:pt x="120" y="151"/>
                  </a:lnTo>
                  <a:lnTo>
                    <a:pt x="120" y="153"/>
                  </a:lnTo>
                  <a:lnTo>
                    <a:pt x="107" y="159"/>
                  </a:lnTo>
                  <a:lnTo>
                    <a:pt x="90" y="167"/>
                  </a:lnTo>
                  <a:lnTo>
                    <a:pt x="86" y="172"/>
                  </a:lnTo>
                  <a:lnTo>
                    <a:pt x="82" y="178"/>
                  </a:lnTo>
                  <a:lnTo>
                    <a:pt x="76" y="182"/>
                  </a:lnTo>
                  <a:lnTo>
                    <a:pt x="72" y="184"/>
                  </a:lnTo>
                  <a:lnTo>
                    <a:pt x="65" y="184"/>
                  </a:lnTo>
                  <a:lnTo>
                    <a:pt x="55" y="184"/>
                  </a:lnTo>
                  <a:lnTo>
                    <a:pt x="53" y="180"/>
                  </a:lnTo>
                  <a:lnTo>
                    <a:pt x="51" y="176"/>
                  </a:lnTo>
                  <a:lnTo>
                    <a:pt x="47" y="174"/>
                  </a:lnTo>
                  <a:lnTo>
                    <a:pt x="44" y="174"/>
                  </a:lnTo>
                  <a:lnTo>
                    <a:pt x="34" y="174"/>
                  </a:lnTo>
                  <a:lnTo>
                    <a:pt x="26" y="178"/>
                  </a:lnTo>
                  <a:lnTo>
                    <a:pt x="17" y="178"/>
                  </a:lnTo>
                  <a:lnTo>
                    <a:pt x="9" y="169"/>
                  </a:lnTo>
                  <a:lnTo>
                    <a:pt x="0" y="157"/>
                  </a:lnTo>
                  <a:lnTo>
                    <a:pt x="0" y="92"/>
                  </a:lnTo>
                  <a:lnTo>
                    <a:pt x="15" y="92"/>
                  </a:lnTo>
                  <a:lnTo>
                    <a:pt x="30" y="92"/>
                  </a:lnTo>
                  <a:lnTo>
                    <a:pt x="34" y="88"/>
                  </a:lnTo>
                  <a:lnTo>
                    <a:pt x="36" y="82"/>
                  </a:lnTo>
                  <a:lnTo>
                    <a:pt x="36" y="77"/>
                  </a:lnTo>
                  <a:lnTo>
                    <a:pt x="36" y="71"/>
                  </a:lnTo>
                  <a:lnTo>
                    <a:pt x="36" y="59"/>
                  </a:lnTo>
                  <a:lnTo>
                    <a:pt x="36" y="52"/>
                  </a:lnTo>
                  <a:lnTo>
                    <a:pt x="40" y="55"/>
                  </a:lnTo>
                  <a:lnTo>
                    <a:pt x="46" y="55"/>
                  </a:lnTo>
                  <a:lnTo>
                    <a:pt x="49" y="55"/>
                  </a:lnTo>
                  <a:lnTo>
                    <a:pt x="53" y="55"/>
                  </a:lnTo>
                  <a:lnTo>
                    <a:pt x="55" y="63"/>
                  </a:lnTo>
                  <a:lnTo>
                    <a:pt x="59" y="69"/>
                  </a:lnTo>
                  <a:lnTo>
                    <a:pt x="65" y="71"/>
                  </a:lnTo>
                  <a:lnTo>
                    <a:pt x="72" y="71"/>
                  </a:lnTo>
                  <a:lnTo>
                    <a:pt x="82" y="67"/>
                  </a:lnTo>
                  <a:lnTo>
                    <a:pt x="92" y="63"/>
                  </a:lnTo>
                  <a:lnTo>
                    <a:pt x="94" y="63"/>
                  </a:lnTo>
                  <a:lnTo>
                    <a:pt x="97" y="63"/>
                  </a:lnTo>
                  <a:lnTo>
                    <a:pt x="103" y="59"/>
                  </a:lnTo>
                  <a:lnTo>
                    <a:pt x="109" y="54"/>
                  </a:lnTo>
                  <a:lnTo>
                    <a:pt x="111" y="46"/>
                  </a:lnTo>
                  <a:lnTo>
                    <a:pt x="115" y="36"/>
                  </a:lnTo>
                  <a:lnTo>
                    <a:pt x="118" y="15"/>
                  </a:lnTo>
                  <a:lnTo>
                    <a:pt x="122" y="0"/>
                  </a:lnTo>
                  <a:lnTo>
                    <a:pt x="134" y="2"/>
                  </a:lnTo>
                  <a:lnTo>
                    <a:pt x="147" y="0"/>
                  </a:lnTo>
                </a:path>
              </a:pathLst>
            </a:custGeom>
            <a:solidFill>
              <a:srgbClr val="FFCC66"/>
            </a:solidFill>
            <a:ln w="0">
              <a:solidFill>
                <a:srgbClr val="6600FF"/>
              </a:solidFill>
              <a:round/>
              <a:headEnd/>
              <a:tailEnd/>
            </a:ln>
          </p:spPr>
          <p:txBody>
            <a:bodyPr/>
            <a:lstStyle/>
            <a:p>
              <a:endParaRPr lang="it-IT"/>
            </a:p>
          </p:txBody>
        </p:sp>
        <p:sp>
          <p:nvSpPr>
            <p:cNvPr id="16809" name="Freeform 1381"/>
            <p:cNvSpPr>
              <a:spLocks noChangeAspect="1"/>
            </p:cNvSpPr>
            <p:nvPr/>
          </p:nvSpPr>
          <p:spPr bwMode="auto">
            <a:xfrm>
              <a:off x="3179" y="2897"/>
              <a:ext cx="50" cy="156"/>
            </a:xfrm>
            <a:custGeom>
              <a:avLst/>
              <a:gdLst>
                <a:gd name="T0" fmla="*/ 1 w 47"/>
                <a:gd name="T1" fmla="*/ 456 h 146"/>
                <a:gd name="T2" fmla="*/ 59 w 47"/>
                <a:gd name="T3" fmla="*/ 514 h 146"/>
                <a:gd name="T4" fmla="*/ 117 w 47"/>
                <a:gd name="T5" fmla="*/ 556 h 146"/>
                <a:gd name="T6" fmla="*/ 97 w 47"/>
                <a:gd name="T7" fmla="*/ 617 h 146"/>
                <a:gd name="T8" fmla="*/ 76 w 47"/>
                <a:gd name="T9" fmla="*/ 669 h 146"/>
                <a:gd name="T10" fmla="*/ 86 w 47"/>
                <a:gd name="T11" fmla="*/ 689 h 146"/>
                <a:gd name="T12" fmla="*/ 117 w 47"/>
                <a:gd name="T13" fmla="*/ 719 h 146"/>
                <a:gd name="T14" fmla="*/ 140 w 47"/>
                <a:gd name="T15" fmla="*/ 750 h 146"/>
                <a:gd name="T16" fmla="*/ 159 w 47"/>
                <a:gd name="T17" fmla="*/ 765 h 146"/>
                <a:gd name="T18" fmla="*/ 159 w 47"/>
                <a:gd name="T19" fmla="*/ 719 h 146"/>
                <a:gd name="T20" fmla="*/ 159 w 47"/>
                <a:gd name="T21" fmla="*/ 689 h 146"/>
                <a:gd name="T22" fmla="*/ 191 w 47"/>
                <a:gd name="T23" fmla="*/ 678 h 146"/>
                <a:gd name="T24" fmla="*/ 216 w 47"/>
                <a:gd name="T25" fmla="*/ 669 h 146"/>
                <a:gd name="T26" fmla="*/ 222 w 47"/>
                <a:gd name="T27" fmla="*/ 644 h 146"/>
                <a:gd name="T28" fmla="*/ 222 w 47"/>
                <a:gd name="T29" fmla="*/ 603 h 146"/>
                <a:gd name="T30" fmla="*/ 209 w 47"/>
                <a:gd name="T31" fmla="*/ 529 h 146"/>
                <a:gd name="T32" fmla="*/ 191 w 47"/>
                <a:gd name="T33" fmla="*/ 450 h 146"/>
                <a:gd name="T34" fmla="*/ 140 w 47"/>
                <a:gd name="T35" fmla="*/ 400 h 146"/>
                <a:gd name="T36" fmla="*/ 97 w 47"/>
                <a:gd name="T37" fmla="*/ 321 h 146"/>
                <a:gd name="T38" fmla="*/ 117 w 47"/>
                <a:gd name="T39" fmla="*/ 263 h 146"/>
                <a:gd name="T40" fmla="*/ 140 w 47"/>
                <a:gd name="T41" fmla="*/ 201 h 146"/>
                <a:gd name="T42" fmla="*/ 124 w 47"/>
                <a:gd name="T43" fmla="*/ 96 h 146"/>
                <a:gd name="T44" fmla="*/ 117 w 47"/>
                <a:gd name="T45" fmla="*/ 4 h 146"/>
                <a:gd name="T46" fmla="*/ 67 w 47"/>
                <a:gd name="T47" fmla="*/ 2 h 146"/>
                <a:gd name="T48" fmla="*/ 1 w 47"/>
                <a:gd name="T49" fmla="*/ 0 h 146"/>
                <a:gd name="T50" fmla="*/ 3 w 47"/>
                <a:gd name="T51" fmla="*/ 6 h 146"/>
                <a:gd name="T52" fmla="*/ 46 w 47"/>
                <a:gd name="T53" fmla="*/ 50 h 146"/>
                <a:gd name="T54" fmla="*/ 46 w 47"/>
                <a:gd name="T55" fmla="*/ 84 h 146"/>
                <a:gd name="T56" fmla="*/ 46 w 47"/>
                <a:gd name="T57" fmla="*/ 124 h 146"/>
                <a:gd name="T58" fmla="*/ 5 w 47"/>
                <a:gd name="T59" fmla="*/ 172 h 146"/>
                <a:gd name="T60" fmla="*/ 0 w 47"/>
                <a:gd name="T61" fmla="*/ 219 h 146"/>
                <a:gd name="T62" fmla="*/ 0 w 47"/>
                <a:gd name="T63" fmla="*/ 219 h 146"/>
                <a:gd name="T64" fmla="*/ 1 w 47"/>
                <a:gd name="T65" fmla="*/ 456 h 146"/>
                <a:gd name="T66" fmla="*/ 1 w 47"/>
                <a:gd name="T67" fmla="*/ 45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46"/>
                <a:gd name="T104" fmla="*/ 47 w 47"/>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46">
                  <a:moveTo>
                    <a:pt x="1" y="88"/>
                  </a:moveTo>
                  <a:lnTo>
                    <a:pt x="13" y="98"/>
                  </a:lnTo>
                  <a:lnTo>
                    <a:pt x="24" y="107"/>
                  </a:lnTo>
                  <a:lnTo>
                    <a:pt x="21" y="117"/>
                  </a:lnTo>
                  <a:lnTo>
                    <a:pt x="17" y="127"/>
                  </a:lnTo>
                  <a:lnTo>
                    <a:pt x="19" y="132"/>
                  </a:lnTo>
                  <a:lnTo>
                    <a:pt x="24" y="138"/>
                  </a:lnTo>
                  <a:lnTo>
                    <a:pt x="30" y="142"/>
                  </a:lnTo>
                  <a:lnTo>
                    <a:pt x="34" y="146"/>
                  </a:lnTo>
                  <a:lnTo>
                    <a:pt x="34" y="138"/>
                  </a:lnTo>
                  <a:lnTo>
                    <a:pt x="34" y="132"/>
                  </a:lnTo>
                  <a:lnTo>
                    <a:pt x="40" y="130"/>
                  </a:lnTo>
                  <a:lnTo>
                    <a:pt x="46" y="127"/>
                  </a:lnTo>
                  <a:lnTo>
                    <a:pt x="47" y="123"/>
                  </a:lnTo>
                  <a:lnTo>
                    <a:pt x="47" y="115"/>
                  </a:lnTo>
                  <a:lnTo>
                    <a:pt x="44" y="102"/>
                  </a:lnTo>
                  <a:lnTo>
                    <a:pt x="40" y="86"/>
                  </a:lnTo>
                  <a:lnTo>
                    <a:pt x="30" y="77"/>
                  </a:lnTo>
                  <a:lnTo>
                    <a:pt x="21" y="61"/>
                  </a:lnTo>
                  <a:lnTo>
                    <a:pt x="24" y="50"/>
                  </a:lnTo>
                  <a:lnTo>
                    <a:pt x="30" y="38"/>
                  </a:lnTo>
                  <a:lnTo>
                    <a:pt x="26" y="19"/>
                  </a:lnTo>
                  <a:lnTo>
                    <a:pt x="24" y="4"/>
                  </a:lnTo>
                  <a:lnTo>
                    <a:pt x="15" y="2"/>
                  </a:lnTo>
                  <a:lnTo>
                    <a:pt x="1" y="0"/>
                  </a:lnTo>
                  <a:lnTo>
                    <a:pt x="3" y="6"/>
                  </a:lnTo>
                  <a:lnTo>
                    <a:pt x="9" y="9"/>
                  </a:lnTo>
                  <a:lnTo>
                    <a:pt x="9" y="17"/>
                  </a:lnTo>
                  <a:lnTo>
                    <a:pt x="9" y="23"/>
                  </a:lnTo>
                  <a:lnTo>
                    <a:pt x="5" y="33"/>
                  </a:lnTo>
                  <a:lnTo>
                    <a:pt x="0" y="42"/>
                  </a:lnTo>
                  <a:lnTo>
                    <a:pt x="1" y="88"/>
                  </a:lnTo>
                </a:path>
              </a:pathLst>
            </a:custGeom>
            <a:solidFill>
              <a:srgbClr val="FFCC66"/>
            </a:solidFill>
            <a:ln w="0">
              <a:solidFill>
                <a:srgbClr val="6600FF"/>
              </a:solidFill>
              <a:round/>
              <a:headEnd/>
              <a:tailEnd/>
            </a:ln>
          </p:spPr>
          <p:txBody>
            <a:bodyPr/>
            <a:lstStyle/>
            <a:p>
              <a:endParaRPr lang="it-IT"/>
            </a:p>
          </p:txBody>
        </p:sp>
        <p:sp>
          <p:nvSpPr>
            <p:cNvPr id="16810" name="Freeform 1382"/>
            <p:cNvSpPr>
              <a:spLocks noChangeAspect="1"/>
            </p:cNvSpPr>
            <p:nvPr/>
          </p:nvSpPr>
          <p:spPr bwMode="auto">
            <a:xfrm>
              <a:off x="3342" y="2304"/>
              <a:ext cx="181" cy="151"/>
            </a:xfrm>
            <a:custGeom>
              <a:avLst/>
              <a:gdLst>
                <a:gd name="T0" fmla="*/ 0 w 169"/>
                <a:gd name="T1" fmla="*/ 302 h 142"/>
                <a:gd name="T2" fmla="*/ 48 w 169"/>
                <a:gd name="T3" fmla="*/ 292 h 142"/>
                <a:gd name="T4" fmla="*/ 48 w 169"/>
                <a:gd name="T5" fmla="*/ 292 h 142"/>
                <a:gd name="T6" fmla="*/ 63 w 169"/>
                <a:gd name="T7" fmla="*/ 267 h 142"/>
                <a:gd name="T8" fmla="*/ 67 w 169"/>
                <a:gd name="T9" fmla="*/ 253 h 142"/>
                <a:gd name="T10" fmla="*/ 77 w 169"/>
                <a:gd name="T11" fmla="*/ 224 h 142"/>
                <a:gd name="T12" fmla="*/ 77 w 169"/>
                <a:gd name="T13" fmla="*/ 208 h 142"/>
                <a:gd name="T14" fmla="*/ 77 w 169"/>
                <a:gd name="T15" fmla="*/ 186 h 142"/>
                <a:gd name="T16" fmla="*/ 101 w 169"/>
                <a:gd name="T17" fmla="*/ 175 h 142"/>
                <a:gd name="T18" fmla="*/ 116 w 169"/>
                <a:gd name="T19" fmla="*/ 165 h 142"/>
                <a:gd name="T20" fmla="*/ 136 w 169"/>
                <a:gd name="T21" fmla="*/ 165 h 142"/>
                <a:gd name="T22" fmla="*/ 213 w 169"/>
                <a:gd name="T23" fmla="*/ 165 h 142"/>
                <a:gd name="T24" fmla="*/ 262 w 169"/>
                <a:gd name="T25" fmla="*/ 186 h 142"/>
                <a:gd name="T26" fmla="*/ 312 w 169"/>
                <a:gd name="T27" fmla="*/ 208 h 142"/>
                <a:gd name="T28" fmla="*/ 341 w 169"/>
                <a:gd name="T29" fmla="*/ 224 h 142"/>
                <a:gd name="T30" fmla="*/ 423 w 169"/>
                <a:gd name="T31" fmla="*/ 137 h 142"/>
                <a:gd name="T32" fmla="*/ 481 w 169"/>
                <a:gd name="T33" fmla="*/ 74 h 142"/>
                <a:gd name="T34" fmla="*/ 481 w 169"/>
                <a:gd name="T35" fmla="*/ 74 h 142"/>
                <a:gd name="T36" fmla="*/ 887 w 169"/>
                <a:gd name="T37" fmla="*/ 0 h 142"/>
                <a:gd name="T38" fmla="*/ 887 w 169"/>
                <a:gd name="T39" fmla="*/ 66 h 142"/>
                <a:gd name="T40" fmla="*/ 887 w 169"/>
                <a:gd name="T41" fmla="*/ 66 h 142"/>
                <a:gd name="T42" fmla="*/ 898 w 169"/>
                <a:gd name="T43" fmla="*/ 95 h 142"/>
                <a:gd name="T44" fmla="*/ 917 w 169"/>
                <a:gd name="T45" fmla="*/ 121 h 142"/>
                <a:gd name="T46" fmla="*/ 933 w 169"/>
                <a:gd name="T47" fmla="*/ 155 h 142"/>
                <a:gd name="T48" fmla="*/ 933 w 169"/>
                <a:gd name="T49" fmla="*/ 197 h 142"/>
                <a:gd name="T50" fmla="*/ 939 w 169"/>
                <a:gd name="T51" fmla="*/ 224 h 142"/>
                <a:gd name="T52" fmla="*/ 939 w 169"/>
                <a:gd name="T53" fmla="*/ 267 h 142"/>
                <a:gd name="T54" fmla="*/ 933 w 169"/>
                <a:gd name="T55" fmla="*/ 275 h 142"/>
                <a:gd name="T56" fmla="*/ 933 w 169"/>
                <a:gd name="T57" fmla="*/ 275 h 142"/>
                <a:gd name="T58" fmla="*/ 898 w 169"/>
                <a:gd name="T59" fmla="*/ 311 h 142"/>
                <a:gd name="T60" fmla="*/ 887 w 169"/>
                <a:gd name="T61" fmla="*/ 340 h 142"/>
                <a:gd name="T62" fmla="*/ 845 w 169"/>
                <a:gd name="T63" fmla="*/ 363 h 142"/>
                <a:gd name="T64" fmla="*/ 813 w 169"/>
                <a:gd name="T65" fmla="*/ 385 h 142"/>
                <a:gd name="T66" fmla="*/ 746 w 169"/>
                <a:gd name="T67" fmla="*/ 398 h 142"/>
                <a:gd name="T68" fmla="*/ 676 w 169"/>
                <a:gd name="T69" fmla="*/ 430 h 142"/>
                <a:gd name="T70" fmla="*/ 591 w 169"/>
                <a:gd name="T71" fmla="*/ 463 h 142"/>
                <a:gd name="T72" fmla="*/ 502 w 169"/>
                <a:gd name="T73" fmla="*/ 492 h 142"/>
                <a:gd name="T74" fmla="*/ 419 w 169"/>
                <a:gd name="T75" fmla="*/ 517 h 142"/>
                <a:gd name="T76" fmla="*/ 312 w 169"/>
                <a:gd name="T77" fmla="*/ 550 h 142"/>
                <a:gd name="T78" fmla="*/ 244 w 169"/>
                <a:gd name="T79" fmla="*/ 566 h 142"/>
                <a:gd name="T80" fmla="*/ 200 w 169"/>
                <a:gd name="T81" fmla="*/ 602 h 142"/>
                <a:gd name="T82" fmla="*/ 156 w 169"/>
                <a:gd name="T83" fmla="*/ 630 h 142"/>
                <a:gd name="T84" fmla="*/ 127 w 169"/>
                <a:gd name="T85" fmla="*/ 664 h 142"/>
                <a:gd name="T86" fmla="*/ 88 w 169"/>
                <a:gd name="T87" fmla="*/ 624 h 142"/>
                <a:gd name="T88" fmla="*/ 77 w 169"/>
                <a:gd name="T89" fmla="*/ 575 h 142"/>
                <a:gd name="T90" fmla="*/ 63 w 169"/>
                <a:gd name="T91" fmla="*/ 532 h 142"/>
                <a:gd name="T92" fmla="*/ 55 w 169"/>
                <a:gd name="T93" fmla="*/ 479 h 142"/>
                <a:gd name="T94" fmla="*/ 6 w 169"/>
                <a:gd name="T95" fmla="*/ 385 h 142"/>
                <a:gd name="T96" fmla="*/ 0 w 169"/>
                <a:gd name="T97" fmla="*/ 302 h 142"/>
                <a:gd name="T98" fmla="*/ 0 w 169"/>
                <a:gd name="T99" fmla="*/ 302 h 142"/>
                <a:gd name="T100" fmla="*/ 0 w 169"/>
                <a:gd name="T101" fmla="*/ 302 h 1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
                <a:gd name="T154" fmla="*/ 0 h 142"/>
                <a:gd name="T155" fmla="*/ 169 w 169"/>
                <a:gd name="T156" fmla="*/ 142 h 1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 h="142">
                  <a:moveTo>
                    <a:pt x="0" y="65"/>
                  </a:moveTo>
                  <a:lnTo>
                    <a:pt x="8" y="63"/>
                  </a:lnTo>
                  <a:lnTo>
                    <a:pt x="12" y="57"/>
                  </a:lnTo>
                  <a:lnTo>
                    <a:pt x="13" y="55"/>
                  </a:lnTo>
                  <a:lnTo>
                    <a:pt x="15" y="49"/>
                  </a:lnTo>
                  <a:lnTo>
                    <a:pt x="15" y="44"/>
                  </a:lnTo>
                  <a:lnTo>
                    <a:pt x="15" y="40"/>
                  </a:lnTo>
                  <a:lnTo>
                    <a:pt x="19" y="38"/>
                  </a:lnTo>
                  <a:lnTo>
                    <a:pt x="21" y="36"/>
                  </a:lnTo>
                  <a:lnTo>
                    <a:pt x="25" y="36"/>
                  </a:lnTo>
                  <a:lnTo>
                    <a:pt x="38" y="36"/>
                  </a:lnTo>
                  <a:lnTo>
                    <a:pt x="48" y="40"/>
                  </a:lnTo>
                  <a:lnTo>
                    <a:pt x="56" y="44"/>
                  </a:lnTo>
                  <a:lnTo>
                    <a:pt x="61" y="49"/>
                  </a:lnTo>
                  <a:lnTo>
                    <a:pt x="77" y="30"/>
                  </a:lnTo>
                  <a:lnTo>
                    <a:pt x="86" y="17"/>
                  </a:lnTo>
                  <a:lnTo>
                    <a:pt x="159" y="0"/>
                  </a:lnTo>
                  <a:lnTo>
                    <a:pt x="159" y="15"/>
                  </a:lnTo>
                  <a:lnTo>
                    <a:pt x="163" y="21"/>
                  </a:lnTo>
                  <a:lnTo>
                    <a:pt x="165" y="26"/>
                  </a:lnTo>
                  <a:lnTo>
                    <a:pt x="167" y="34"/>
                  </a:lnTo>
                  <a:lnTo>
                    <a:pt x="167" y="42"/>
                  </a:lnTo>
                  <a:lnTo>
                    <a:pt x="169" y="49"/>
                  </a:lnTo>
                  <a:lnTo>
                    <a:pt x="169" y="57"/>
                  </a:lnTo>
                  <a:lnTo>
                    <a:pt x="167" y="59"/>
                  </a:lnTo>
                  <a:lnTo>
                    <a:pt x="163" y="67"/>
                  </a:lnTo>
                  <a:lnTo>
                    <a:pt x="159" y="72"/>
                  </a:lnTo>
                  <a:lnTo>
                    <a:pt x="153" y="78"/>
                  </a:lnTo>
                  <a:lnTo>
                    <a:pt x="146" y="82"/>
                  </a:lnTo>
                  <a:lnTo>
                    <a:pt x="134" y="86"/>
                  </a:lnTo>
                  <a:lnTo>
                    <a:pt x="121" y="92"/>
                  </a:lnTo>
                  <a:lnTo>
                    <a:pt x="106" y="99"/>
                  </a:lnTo>
                  <a:lnTo>
                    <a:pt x="90" y="105"/>
                  </a:lnTo>
                  <a:lnTo>
                    <a:pt x="75" y="111"/>
                  </a:lnTo>
                  <a:lnTo>
                    <a:pt x="56" y="118"/>
                  </a:lnTo>
                  <a:lnTo>
                    <a:pt x="44" y="122"/>
                  </a:lnTo>
                  <a:lnTo>
                    <a:pt x="36" y="130"/>
                  </a:lnTo>
                  <a:lnTo>
                    <a:pt x="29" y="136"/>
                  </a:lnTo>
                  <a:lnTo>
                    <a:pt x="23" y="142"/>
                  </a:lnTo>
                  <a:lnTo>
                    <a:pt x="17" y="134"/>
                  </a:lnTo>
                  <a:lnTo>
                    <a:pt x="15" y="124"/>
                  </a:lnTo>
                  <a:lnTo>
                    <a:pt x="12" y="115"/>
                  </a:lnTo>
                  <a:lnTo>
                    <a:pt x="10" y="103"/>
                  </a:lnTo>
                  <a:lnTo>
                    <a:pt x="6" y="82"/>
                  </a:lnTo>
                  <a:lnTo>
                    <a:pt x="0" y="65"/>
                  </a:lnTo>
                </a:path>
              </a:pathLst>
            </a:custGeom>
            <a:solidFill>
              <a:srgbClr val="FFCC66"/>
            </a:solidFill>
            <a:ln w="3175">
              <a:solidFill>
                <a:srgbClr val="6600FF"/>
              </a:solidFill>
              <a:round/>
              <a:headEnd/>
              <a:tailEnd/>
            </a:ln>
          </p:spPr>
          <p:txBody>
            <a:bodyPr/>
            <a:lstStyle/>
            <a:p>
              <a:endParaRPr lang="it-IT"/>
            </a:p>
          </p:txBody>
        </p:sp>
        <p:sp>
          <p:nvSpPr>
            <p:cNvPr id="16811" name="Freeform 1383"/>
            <p:cNvSpPr>
              <a:spLocks noChangeAspect="1"/>
            </p:cNvSpPr>
            <p:nvPr/>
          </p:nvSpPr>
          <p:spPr bwMode="auto">
            <a:xfrm>
              <a:off x="2261" y="2360"/>
              <a:ext cx="116" cy="91"/>
            </a:xfrm>
            <a:custGeom>
              <a:avLst/>
              <a:gdLst>
                <a:gd name="T0" fmla="*/ 305 w 109"/>
                <a:gd name="T1" fmla="*/ 450 h 85"/>
                <a:gd name="T2" fmla="*/ 267 w 109"/>
                <a:gd name="T3" fmla="*/ 439 h 85"/>
                <a:gd name="T4" fmla="*/ 209 w 109"/>
                <a:gd name="T5" fmla="*/ 439 h 85"/>
                <a:gd name="T6" fmla="*/ 145 w 109"/>
                <a:gd name="T7" fmla="*/ 439 h 85"/>
                <a:gd name="T8" fmla="*/ 98 w 109"/>
                <a:gd name="T9" fmla="*/ 454 h 85"/>
                <a:gd name="T10" fmla="*/ 98 w 109"/>
                <a:gd name="T11" fmla="*/ 454 h 85"/>
                <a:gd name="T12" fmla="*/ 49 w 109"/>
                <a:gd name="T13" fmla="*/ 470 h 85"/>
                <a:gd name="T14" fmla="*/ 49 w 109"/>
                <a:gd name="T15" fmla="*/ 470 h 85"/>
                <a:gd name="T16" fmla="*/ 43 w 109"/>
                <a:gd name="T17" fmla="*/ 470 h 85"/>
                <a:gd name="T18" fmla="*/ 43 w 109"/>
                <a:gd name="T19" fmla="*/ 470 h 85"/>
                <a:gd name="T20" fmla="*/ 43 w 109"/>
                <a:gd name="T21" fmla="*/ 454 h 85"/>
                <a:gd name="T22" fmla="*/ 43 w 109"/>
                <a:gd name="T23" fmla="*/ 450 h 85"/>
                <a:gd name="T24" fmla="*/ 49 w 109"/>
                <a:gd name="T25" fmla="*/ 422 h 85"/>
                <a:gd name="T26" fmla="*/ 49 w 109"/>
                <a:gd name="T27" fmla="*/ 403 h 85"/>
                <a:gd name="T28" fmla="*/ 136 w 109"/>
                <a:gd name="T29" fmla="*/ 392 h 85"/>
                <a:gd name="T30" fmla="*/ 221 w 109"/>
                <a:gd name="T31" fmla="*/ 383 h 85"/>
                <a:gd name="T32" fmla="*/ 267 w 109"/>
                <a:gd name="T33" fmla="*/ 383 h 85"/>
                <a:gd name="T34" fmla="*/ 305 w 109"/>
                <a:gd name="T35" fmla="*/ 383 h 85"/>
                <a:gd name="T36" fmla="*/ 305 w 109"/>
                <a:gd name="T37" fmla="*/ 358 h 85"/>
                <a:gd name="T38" fmla="*/ 289 w 109"/>
                <a:gd name="T39" fmla="*/ 342 h 85"/>
                <a:gd name="T40" fmla="*/ 267 w 109"/>
                <a:gd name="T41" fmla="*/ 334 h 85"/>
                <a:gd name="T42" fmla="*/ 225 w 109"/>
                <a:gd name="T43" fmla="*/ 334 h 85"/>
                <a:gd name="T44" fmla="*/ 183 w 109"/>
                <a:gd name="T45" fmla="*/ 334 h 85"/>
                <a:gd name="T46" fmla="*/ 136 w 109"/>
                <a:gd name="T47" fmla="*/ 334 h 85"/>
                <a:gd name="T48" fmla="*/ 98 w 109"/>
                <a:gd name="T49" fmla="*/ 342 h 85"/>
                <a:gd name="T50" fmla="*/ 49 w 109"/>
                <a:gd name="T51" fmla="*/ 359 h 85"/>
                <a:gd name="T52" fmla="*/ 55 w 109"/>
                <a:gd name="T53" fmla="*/ 319 h 85"/>
                <a:gd name="T54" fmla="*/ 67 w 109"/>
                <a:gd name="T55" fmla="*/ 298 h 85"/>
                <a:gd name="T56" fmla="*/ 49 w 109"/>
                <a:gd name="T57" fmla="*/ 291 h 85"/>
                <a:gd name="T58" fmla="*/ 4 w 109"/>
                <a:gd name="T59" fmla="*/ 278 h 85"/>
                <a:gd name="T60" fmla="*/ 2 w 109"/>
                <a:gd name="T61" fmla="*/ 243 h 85"/>
                <a:gd name="T62" fmla="*/ 0 w 109"/>
                <a:gd name="T63" fmla="*/ 229 h 85"/>
                <a:gd name="T64" fmla="*/ 6 w 109"/>
                <a:gd name="T65" fmla="*/ 156 h 85"/>
                <a:gd name="T66" fmla="*/ 67 w 109"/>
                <a:gd name="T67" fmla="*/ 82 h 85"/>
                <a:gd name="T68" fmla="*/ 76 w 109"/>
                <a:gd name="T69" fmla="*/ 72 h 85"/>
                <a:gd name="T70" fmla="*/ 76 w 109"/>
                <a:gd name="T71" fmla="*/ 63 h 85"/>
                <a:gd name="T72" fmla="*/ 175 w 109"/>
                <a:gd name="T73" fmla="*/ 6 h 85"/>
                <a:gd name="T74" fmla="*/ 250 w 109"/>
                <a:gd name="T75" fmla="*/ 0 h 85"/>
                <a:gd name="T76" fmla="*/ 267 w 109"/>
                <a:gd name="T77" fmla="*/ 4 h 85"/>
                <a:gd name="T78" fmla="*/ 289 w 109"/>
                <a:gd name="T79" fmla="*/ 48 h 85"/>
                <a:gd name="T80" fmla="*/ 320 w 109"/>
                <a:gd name="T81" fmla="*/ 48 h 85"/>
                <a:gd name="T82" fmla="*/ 346 w 109"/>
                <a:gd name="T83" fmla="*/ 55 h 85"/>
                <a:gd name="T84" fmla="*/ 346 w 109"/>
                <a:gd name="T85" fmla="*/ 82 h 85"/>
                <a:gd name="T86" fmla="*/ 355 w 109"/>
                <a:gd name="T87" fmla="*/ 116 h 85"/>
                <a:gd name="T88" fmla="*/ 364 w 109"/>
                <a:gd name="T89" fmla="*/ 136 h 85"/>
                <a:gd name="T90" fmla="*/ 386 w 109"/>
                <a:gd name="T91" fmla="*/ 156 h 85"/>
                <a:gd name="T92" fmla="*/ 411 w 109"/>
                <a:gd name="T93" fmla="*/ 192 h 85"/>
                <a:gd name="T94" fmla="*/ 437 w 109"/>
                <a:gd name="T95" fmla="*/ 227 h 85"/>
                <a:gd name="T96" fmla="*/ 437 w 109"/>
                <a:gd name="T97" fmla="*/ 227 h 85"/>
                <a:gd name="T98" fmla="*/ 437 w 109"/>
                <a:gd name="T99" fmla="*/ 368 h 85"/>
                <a:gd name="T100" fmla="*/ 513 w 109"/>
                <a:gd name="T101" fmla="*/ 411 h 85"/>
                <a:gd name="T102" fmla="*/ 513 w 109"/>
                <a:gd name="T103" fmla="*/ 411 h 85"/>
                <a:gd name="T104" fmla="*/ 513 w 109"/>
                <a:gd name="T105" fmla="*/ 450 h 85"/>
                <a:gd name="T106" fmla="*/ 515 w 109"/>
                <a:gd name="T107" fmla="*/ 470 h 85"/>
                <a:gd name="T108" fmla="*/ 455 w 109"/>
                <a:gd name="T109" fmla="*/ 454 h 85"/>
                <a:gd name="T110" fmla="*/ 305 w 109"/>
                <a:gd name="T111" fmla="*/ 450 h 85"/>
                <a:gd name="T112" fmla="*/ 305 w 109"/>
                <a:gd name="T113" fmla="*/ 450 h 85"/>
                <a:gd name="T114" fmla="*/ 305 w 109"/>
                <a:gd name="T115" fmla="*/ 450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
                <a:gd name="T175" fmla="*/ 0 h 85"/>
                <a:gd name="T176" fmla="*/ 109 w 10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 h="85">
                  <a:moveTo>
                    <a:pt x="65" y="81"/>
                  </a:moveTo>
                  <a:lnTo>
                    <a:pt x="56" y="79"/>
                  </a:lnTo>
                  <a:lnTo>
                    <a:pt x="44" y="79"/>
                  </a:lnTo>
                  <a:lnTo>
                    <a:pt x="31" y="79"/>
                  </a:lnTo>
                  <a:lnTo>
                    <a:pt x="21" y="83"/>
                  </a:lnTo>
                  <a:lnTo>
                    <a:pt x="10" y="85"/>
                  </a:lnTo>
                  <a:lnTo>
                    <a:pt x="8" y="85"/>
                  </a:lnTo>
                  <a:lnTo>
                    <a:pt x="8" y="83"/>
                  </a:lnTo>
                  <a:lnTo>
                    <a:pt x="8" y="81"/>
                  </a:lnTo>
                  <a:lnTo>
                    <a:pt x="10" y="77"/>
                  </a:lnTo>
                  <a:lnTo>
                    <a:pt x="10" y="73"/>
                  </a:lnTo>
                  <a:lnTo>
                    <a:pt x="29" y="71"/>
                  </a:lnTo>
                  <a:lnTo>
                    <a:pt x="46" y="69"/>
                  </a:lnTo>
                  <a:lnTo>
                    <a:pt x="56" y="69"/>
                  </a:lnTo>
                  <a:lnTo>
                    <a:pt x="65" y="69"/>
                  </a:lnTo>
                  <a:lnTo>
                    <a:pt x="65" y="64"/>
                  </a:lnTo>
                  <a:lnTo>
                    <a:pt x="62" y="62"/>
                  </a:lnTo>
                  <a:lnTo>
                    <a:pt x="56" y="60"/>
                  </a:lnTo>
                  <a:lnTo>
                    <a:pt x="48" y="60"/>
                  </a:lnTo>
                  <a:lnTo>
                    <a:pt x="38" y="60"/>
                  </a:lnTo>
                  <a:lnTo>
                    <a:pt x="29" y="60"/>
                  </a:lnTo>
                  <a:lnTo>
                    <a:pt x="21" y="62"/>
                  </a:lnTo>
                  <a:lnTo>
                    <a:pt x="10" y="65"/>
                  </a:lnTo>
                  <a:lnTo>
                    <a:pt x="12" y="58"/>
                  </a:lnTo>
                  <a:lnTo>
                    <a:pt x="15" y="54"/>
                  </a:lnTo>
                  <a:lnTo>
                    <a:pt x="10" y="52"/>
                  </a:lnTo>
                  <a:lnTo>
                    <a:pt x="4" y="50"/>
                  </a:lnTo>
                  <a:lnTo>
                    <a:pt x="2" y="44"/>
                  </a:lnTo>
                  <a:lnTo>
                    <a:pt x="0" y="42"/>
                  </a:lnTo>
                  <a:lnTo>
                    <a:pt x="6" y="29"/>
                  </a:lnTo>
                  <a:lnTo>
                    <a:pt x="15" y="16"/>
                  </a:lnTo>
                  <a:lnTo>
                    <a:pt x="17" y="14"/>
                  </a:lnTo>
                  <a:lnTo>
                    <a:pt x="17" y="12"/>
                  </a:lnTo>
                  <a:lnTo>
                    <a:pt x="37" y="6"/>
                  </a:lnTo>
                  <a:lnTo>
                    <a:pt x="52" y="0"/>
                  </a:lnTo>
                  <a:lnTo>
                    <a:pt x="56" y="4"/>
                  </a:lnTo>
                  <a:lnTo>
                    <a:pt x="62" y="8"/>
                  </a:lnTo>
                  <a:lnTo>
                    <a:pt x="67" y="8"/>
                  </a:lnTo>
                  <a:lnTo>
                    <a:pt x="73" y="10"/>
                  </a:lnTo>
                  <a:lnTo>
                    <a:pt x="73" y="16"/>
                  </a:lnTo>
                  <a:lnTo>
                    <a:pt x="75" y="21"/>
                  </a:lnTo>
                  <a:lnTo>
                    <a:pt x="77" y="25"/>
                  </a:lnTo>
                  <a:lnTo>
                    <a:pt x="81" y="29"/>
                  </a:lnTo>
                  <a:lnTo>
                    <a:pt x="86" y="35"/>
                  </a:lnTo>
                  <a:lnTo>
                    <a:pt x="92" y="41"/>
                  </a:lnTo>
                  <a:lnTo>
                    <a:pt x="92" y="67"/>
                  </a:lnTo>
                  <a:lnTo>
                    <a:pt x="108" y="75"/>
                  </a:lnTo>
                  <a:lnTo>
                    <a:pt x="108" y="81"/>
                  </a:lnTo>
                  <a:lnTo>
                    <a:pt x="109" y="85"/>
                  </a:lnTo>
                  <a:lnTo>
                    <a:pt x="96" y="83"/>
                  </a:lnTo>
                  <a:lnTo>
                    <a:pt x="65" y="81"/>
                  </a:lnTo>
                  <a:close/>
                </a:path>
              </a:pathLst>
            </a:custGeom>
            <a:solidFill>
              <a:srgbClr val="FFCC66"/>
            </a:solidFill>
            <a:ln w="0">
              <a:solidFill>
                <a:srgbClr val="6600FF"/>
              </a:solidFill>
              <a:round/>
              <a:headEnd/>
              <a:tailEnd/>
            </a:ln>
          </p:spPr>
          <p:txBody>
            <a:bodyPr/>
            <a:lstStyle/>
            <a:p>
              <a:endParaRPr lang="it-IT"/>
            </a:p>
          </p:txBody>
        </p:sp>
        <p:sp>
          <p:nvSpPr>
            <p:cNvPr id="16812" name="Freeform 1384"/>
            <p:cNvSpPr>
              <a:spLocks noChangeAspect="1"/>
            </p:cNvSpPr>
            <p:nvPr/>
          </p:nvSpPr>
          <p:spPr bwMode="auto">
            <a:xfrm>
              <a:off x="2301" y="2447"/>
              <a:ext cx="136" cy="100"/>
            </a:xfrm>
            <a:custGeom>
              <a:avLst/>
              <a:gdLst>
                <a:gd name="T0" fmla="*/ 291 w 127"/>
                <a:gd name="T1" fmla="*/ 2 h 94"/>
                <a:gd name="T2" fmla="*/ 382 w 127"/>
                <a:gd name="T3" fmla="*/ 6 h 94"/>
                <a:gd name="T4" fmla="*/ 391 w 127"/>
                <a:gd name="T5" fmla="*/ 43 h 94"/>
                <a:gd name="T6" fmla="*/ 450 w 127"/>
                <a:gd name="T7" fmla="*/ 52 h 94"/>
                <a:gd name="T8" fmla="*/ 470 w 127"/>
                <a:gd name="T9" fmla="*/ 59 h 94"/>
                <a:gd name="T10" fmla="*/ 519 w 127"/>
                <a:gd name="T11" fmla="*/ 52 h 94"/>
                <a:gd name="T12" fmla="*/ 553 w 127"/>
                <a:gd name="T13" fmla="*/ 6 h 94"/>
                <a:gd name="T14" fmla="*/ 553 w 127"/>
                <a:gd name="T15" fmla="*/ 6 h 94"/>
                <a:gd name="T16" fmla="*/ 595 w 127"/>
                <a:gd name="T17" fmla="*/ 6 h 94"/>
                <a:gd name="T18" fmla="*/ 595 w 127"/>
                <a:gd name="T19" fmla="*/ 6 h 94"/>
                <a:gd name="T20" fmla="*/ 617 w 127"/>
                <a:gd name="T21" fmla="*/ 59 h 94"/>
                <a:gd name="T22" fmla="*/ 632 w 127"/>
                <a:gd name="T23" fmla="*/ 97 h 94"/>
                <a:gd name="T24" fmla="*/ 662 w 127"/>
                <a:gd name="T25" fmla="*/ 127 h 94"/>
                <a:gd name="T26" fmla="*/ 709 w 127"/>
                <a:gd name="T27" fmla="*/ 135 h 94"/>
                <a:gd name="T28" fmla="*/ 709 w 127"/>
                <a:gd name="T29" fmla="*/ 169 h 94"/>
                <a:gd name="T30" fmla="*/ 709 w 127"/>
                <a:gd name="T31" fmla="*/ 209 h 94"/>
                <a:gd name="T32" fmla="*/ 679 w 127"/>
                <a:gd name="T33" fmla="*/ 223 h 94"/>
                <a:gd name="T34" fmla="*/ 679 w 127"/>
                <a:gd name="T35" fmla="*/ 252 h 94"/>
                <a:gd name="T36" fmla="*/ 679 w 127"/>
                <a:gd name="T37" fmla="*/ 261 h 94"/>
                <a:gd name="T38" fmla="*/ 679 w 127"/>
                <a:gd name="T39" fmla="*/ 278 h 94"/>
                <a:gd name="T40" fmla="*/ 709 w 127"/>
                <a:gd name="T41" fmla="*/ 315 h 94"/>
                <a:gd name="T42" fmla="*/ 709 w 127"/>
                <a:gd name="T43" fmla="*/ 365 h 94"/>
                <a:gd name="T44" fmla="*/ 709 w 127"/>
                <a:gd name="T45" fmla="*/ 386 h 94"/>
                <a:gd name="T46" fmla="*/ 709 w 127"/>
                <a:gd name="T47" fmla="*/ 413 h 94"/>
                <a:gd name="T48" fmla="*/ 686 w 127"/>
                <a:gd name="T49" fmla="*/ 435 h 94"/>
                <a:gd name="T50" fmla="*/ 679 w 127"/>
                <a:gd name="T51" fmla="*/ 439 h 94"/>
                <a:gd name="T52" fmla="*/ 679 w 127"/>
                <a:gd name="T53" fmla="*/ 439 h 94"/>
                <a:gd name="T54" fmla="*/ 661 w 127"/>
                <a:gd name="T55" fmla="*/ 439 h 94"/>
                <a:gd name="T56" fmla="*/ 661 w 127"/>
                <a:gd name="T57" fmla="*/ 439 h 94"/>
                <a:gd name="T58" fmla="*/ 617 w 127"/>
                <a:gd name="T59" fmla="*/ 439 h 94"/>
                <a:gd name="T60" fmla="*/ 577 w 127"/>
                <a:gd name="T61" fmla="*/ 427 h 94"/>
                <a:gd name="T62" fmla="*/ 543 w 127"/>
                <a:gd name="T63" fmla="*/ 403 h 94"/>
                <a:gd name="T64" fmla="*/ 538 w 127"/>
                <a:gd name="T65" fmla="*/ 377 h 94"/>
                <a:gd name="T66" fmla="*/ 503 w 127"/>
                <a:gd name="T67" fmla="*/ 377 h 94"/>
                <a:gd name="T68" fmla="*/ 455 w 127"/>
                <a:gd name="T69" fmla="*/ 365 h 94"/>
                <a:gd name="T70" fmla="*/ 455 w 127"/>
                <a:gd name="T71" fmla="*/ 322 h 94"/>
                <a:gd name="T72" fmla="*/ 439 w 127"/>
                <a:gd name="T73" fmla="*/ 278 h 94"/>
                <a:gd name="T74" fmla="*/ 423 w 127"/>
                <a:gd name="T75" fmla="*/ 268 h 94"/>
                <a:gd name="T76" fmla="*/ 409 w 127"/>
                <a:gd name="T77" fmla="*/ 252 h 94"/>
                <a:gd name="T78" fmla="*/ 391 w 127"/>
                <a:gd name="T79" fmla="*/ 245 h 94"/>
                <a:gd name="T80" fmla="*/ 358 w 127"/>
                <a:gd name="T81" fmla="*/ 245 h 94"/>
                <a:gd name="T82" fmla="*/ 298 w 127"/>
                <a:gd name="T83" fmla="*/ 252 h 94"/>
                <a:gd name="T84" fmla="*/ 260 w 127"/>
                <a:gd name="T85" fmla="*/ 268 h 94"/>
                <a:gd name="T86" fmla="*/ 214 w 127"/>
                <a:gd name="T87" fmla="*/ 303 h 94"/>
                <a:gd name="T88" fmla="*/ 179 w 127"/>
                <a:gd name="T89" fmla="*/ 343 h 94"/>
                <a:gd name="T90" fmla="*/ 167 w 127"/>
                <a:gd name="T91" fmla="*/ 303 h 94"/>
                <a:gd name="T92" fmla="*/ 156 w 127"/>
                <a:gd name="T93" fmla="*/ 278 h 94"/>
                <a:gd name="T94" fmla="*/ 136 w 127"/>
                <a:gd name="T95" fmla="*/ 261 h 94"/>
                <a:gd name="T96" fmla="*/ 124 w 127"/>
                <a:gd name="T97" fmla="*/ 245 h 94"/>
                <a:gd name="T98" fmla="*/ 63 w 127"/>
                <a:gd name="T99" fmla="*/ 209 h 94"/>
                <a:gd name="T100" fmla="*/ 0 w 127"/>
                <a:gd name="T101" fmla="*/ 159 h 94"/>
                <a:gd name="T102" fmla="*/ 55 w 127"/>
                <a:gd name="T103" fmla="*/ 135 h 94"/>
                <a:gd name="T104" fmla="*/ 108 w 127"/>
                <a:gd name="T105" fmla="*/ 86 h 94"/>
                <a:gd name="T106" fmla="*/ 146 w 127"/>
                <a:gd name="T107" fmla="*/ 46 h 94"/>
                <a:gd name="T108" fmla="*/ 179 w 127"/>
                <a:gd name="T109" fmla="*/ 0 h 94"/>
                <a:gd name="T110" fmla="*/ 179 w 127"/>
                <a:gd name="T111" fmla="*/ 0 h 94"/>
                <a:gd name="T112" fmla="*/ 291 w 127"/>
                <a:gd name="T113" fmla="*/ 2 h 94"/>
                <a:gd name="T114" fmla="*/ 291 w 127"/>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
                <a:gd name="T175" fmla="*/ 0 h 94"/>
                <a:gd name="T176" fmla="*/ 127 w 127"/>
                <a:gd name="T177" fmla="*/ 94 h 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 h="94">
                  <a:moveTo>
                    <a:pt x="52" y="2"/>
                  </a:moveTo>
                  <a:lnTo>
                    <a:pt x="68" y="6"/>
                  </a:lnTo>
                  <a:lnTo>
                    <a:pt x="70" y="8"/>
                  </a:lnTo>
                  <a:lnTo>
                    <a:pt x="81" y="11"/>
                  </a:lnTo>
                  <a:lnTo>
                    <a:pt x="85" y="13"/>
                  </a:lnTo>
                  <a:lnTo>
                    <a:pt x="94" y="11"/>
                  </a:lnTo>
                  <a:lnTo>
                    <a:pt x="100" y="6"/>
                  </a:lnTo>
                  <a:lnTo>
                    <a:pt x="108" y="6"/>
                  </a:lnTo>
                  <a:lnTo>
                    <a:pt x="110" y="13"/>
                  </a:lnTo>
                  <a:lnTo>
                    <a:pt x="114" y="21"/>
                  </a:lnTo>
                  <a:lnTo>
                    <a:pt x="119" y="27"/>
                  </a:lnTo>
                  <a:lnTo>
                    <a:pt x="127" y="29"/>
                  </a:lnTo>
                  <a:lnTo>
                    <a:pt x="127" y="36"/>
                  </a:lnTo>
                  <a:lnTo>
                    <a:pt x="127" y="44"/>
                  </a:lnTo>
                  <a:lnTo>
                    <a:pt x="123" y="48"/>
                  </a:lnTo>
                  <a:lnTo>
                    <a:pt x="123" y="54"/>
                  </a:lnTo>
                  <a:lnTo>
                    <a:pt x="123" y="55"/>
                  </a:lnTo>
                  <a:lnTo>
                    <a:pt x="123" y="59"/>
                  </a:lnTo>
                  <a:lnTo>
                    <a:pt x="127" y="67"/>
                  </a:lnTo>
                  <a:lnTo>
                    <a:pt x="127" y="78"/>
                  </a:lnTo>
                  <a:lnTo>
                    <a:pt x="127" y="82"/>
                  </a:lnTo>
                  <a:lnTo>
                    <a:pt x="127" y="88"/>
                  </a:lnTo>
                  <a:lnTo>
                    <a:pt x="125" y="92"/>
                  </a:lnTo>
                  <a:lnTo>
                    <a:pt x="123" y="94"/>
                  </a:lnTo>
                  <a:lnTo>
                    <a:pt x="118" y="94"/>
                  </a:lnTo>
                  <a:lnTo>
                    <a:pt x="110" y="94"/>
                  </a:lnTo>
                  <a:lnTo>
                    <a:pt x="104" y="90"/>
                  </a:lnTo>
                  <a:lnTo>
                    <a:pt x="98" y="86"/>
                  </a:lnTo>
                  <a:lnTo>
                    <a:pt x="96" y="80"/>
                  </a:lnTo>
                  <a:lnTo>
                    <a:pt x="91" y="80"/>
                  </a:lnTo>
                  <a:lnTo>
                    <a:pt x="83" y="78"/>
                  </a:lnTo>
                  <a:lnTo>
                    <a:pt x="83" y="69"/>
                  </a:lnTo>
                  <a:lnTo>
                    <a:pt x="79" y="59"/>
                  </a:lnTo>
                  <a:lnTo>
                    <a:pt x="77" y="57"/>
                  </a:lnTo>
                  <a:lnTo>
                    <a:pt x="73" y="54"/>
                  </a:lnTo>
                  <a:lnTo>
                    <a:pt x="70" y="52"/>
                  </a:lnTo>
                  <a:lnTo>
                    <a:pt x="64" y="52"/>
                  </a:lnTo>
                  <a:lnTo>
                    <a:pt x="54" y="54"/>
                  </a:lnTo>
                  <a:lnTo>
                    <a:pt x="47" y="57"/>
                  </a:lnTo>
                  <a:lnTo>
                    <a:pt x="39" y="65"/>
                  </a:lnTo>
                  <a:lnTo>
                    <a:pt x="33" y="73"/>
                  </a:lnTo>
                  <a:lnTo>
                    <a:pt x="31" y="65"/>
                  </a:lnTo>
                  <a:lnTo>
                    <a:pt x="29" y="59"/>
                  </a:lnTo>
                  <a:lnTo>
                    <a:pt x="25" y="55"/>
                  </a:lnTo>
                  <a:lnTo>
                    <a:pt x="22" y="52"/>
                  </a:lnTo>
                  <a:lnTo>
                    <a:pt x="12" y="44"/>
                  </a:lnTo>
                  <a:lnTo>
                    <a:pt x="0" y="34"/>
                  </a:lnTo>
                  <a:lnTo>
                    <a:pt x="10" y="29"/>
                  </a:lnTo>
                  <a:lnTo>
                    <a:pt x="20" y="19"/>
                  </a:lnTo>
                  <a:lnTo>
                    <a:pt x="27" y="9"/>
                  </a:lnTo>
                  <a:lnTo>
                    <a:pt x="33" y="0"/>
                  </a:lnTo>
                  <a:lnTo>
                    <a:pt x="52" y="2"/>
                  </a:lnTo>
                </a:path>
              </a:pathLst>
            </a:custGeom>
            <a:solidFill>
              <a:srgbClr val="FFCC66"/>
            </a:solidFill>
            <a:ln w="0">
              <a:solidFill>
                <a:srgbClr val="6600FF"/>
              </a:solidFill>
              <a:round/>
              <a:headEnd/>
              <a:tailEnd/>
            </a:ln>
          </p:spPr>
          <p:txBody>
            <a:bodyPr/>
            <a:lstStyle/>
            <a:p>
              <a:endParaRPr lang="it-IT"/>
            </a:p>
          </p:txBody>
        </p:sp>
        <p:sp>
          <p:nvSpPr>
            <p:cNvPr id="16813" name="Freeform 1385"/>
            <p:cNvSpPr>
              <a:spLocks noChangeAspect="1"/>
            </p:cNvSpPr>
            <p:nvPr/>
          </p:nvSpPr>
          <p:spPr bwMode="auto">
            <a:xfrm>
              <a:off x="2427" y="2483"/>
              <a:ext cx="110" cy="138"/>
            </a:xfrm>
            <a:custGeom>
              <a:avLst/>
              <a:gdLst>
                <a:gd name="T0" fmla="*/ 64 w 103"/>
                <a:gd name="T1" fmla="*/ 705 h 129"/>
                <a:gd name="T2" fmla="*/ 64 w 103"/>
                <a:gd name="T3" fmla="*/ 659 h 129"/>
                <a:gd name="T4" fmla="*/ 64 w 103"/>
                <a:gd name="T5" fmla="*/ 603 h 129"/>
                <a:gd name="T6" fmla="*/ 56 w 103"/>
                <a:gd name="T7" fmla="*/ 527 h 129"/>
                <a:gd name="T8" fmla="*/ 7 w 103"/>
                <a:gd name="T9" fmla="*/ 480 h 129"/>
                <a:gd name="T10" fmla="*/ 1 w 103"/>
                <a:gd name="T11" fmla="*/ 425 h 129"/>
                <a:gd name="T12" fmla="*/ 0 w 103"/>
                <a:gd name="T13" fmla="*/ 383 h 129"/>
                <a:gd name="T14" fmla="*/ 0 w 103"/>
                <a:gd name="T15" fmla="*/ 383 h 129"/>
                <a:gd name="T16" fmla="*/ 0 w 103"/>
                <a:gd name="T17" fmla="*/ 321 h 129"/>
                <a:gd name="T18" fmla="*/ 5 w 103"/>
                <a:gd name="T19" fmla="*/ 321 h 129"/>
                <a:gd name="T20" fmla="*/ 5 w 103"/>
                <a:gd name="T21" fmla="*/ 321 h 129"/>
                <a:gd name="T22" fmla="*/ 7 w 103"/>
                <a:gd name="T23" fmla="*/ 313 h 129"/>
                <a:gd name="T24" fmla="*/ 49 w 103"/>
                <a:gd name="T25" fmla="*/ 293 h 129"/>
                <a:gd name="T26" fmla="*/ 49 w 103"/>
                <a:gd name="T27" fmla="*/ 261 h 129"/>
                <a:gd name="T28" fmla="*/ 49 w 103"/>
                <a:gd name="T29" fmla="*/ 235 h 129"/>
                <a:gd name="T30" fmla="*/ 7 w 103"/>
                <a:gd name="T31" fmla="*/ 187 h 129"/>
                <a:gd name="T32" fmla="*/ 7 w 103"/>
                <a:gd name="T33" fmla="*/ 134 h 129"/>
                <a:gd name="T34" fmla="*/ 7 w 103"/>
                <a:gd name="T35" fmla="*/ 94 h 129"/>
                <a:gd name="T36" fmla="*/ 49 w 103"/>
                <a:gd name="T37" fmla="*/ 55 h 129"/>
                <a:gd name="T38" fmla="*/ 49 w 103"/>
                <a:gd name="T39" fmla="*/ 55 h 129"/>
                <a:gd name="T40" fmla="*/ 162 w 103"/>
                <a:gd name="T41" fmla="*/ 55 h 129"/>
                <a:gd name="T42" fmla="*/ 162 w 103"/>
                <a:gd name="T43" fmla="*/ 55 h 129"/>
                <a:gd name="T44" fmla="*/ 173 w 103"/>
                <a:gd name="T45" fmla="*/ 4 h 129"/>
                <a:gd name="T46" fmla="*/ 198 w 103"/>
                <a:gd name="T47" fmla="*/ 0 h 129"/>
                <a:gd name="T48" fmla="*/ 198 w 103"/>
                <a:gd name="T49" fmla="*/ 6 h 129"/>
                <a:gd name="T50" fmla="*/ 198 w 103"/>
                <a:gd name="T51" fmla="*/ 63 h 129"/>
                <a:gd name="T52" fmla="*/ 240 w 103"/>
                <a:gd name="T53" fmla="*/ 63 h 129"/>
                <a:gd name="T54" fmla="*/ 264 w 103"/>
                <a:gd name="T55" fmla="*/ 63 h 129"/>
                <a:gd name="T56" fmla="*/ 347 w 103"/>
                <a:gd name="T57" fmla="*/ 82 h 129"/>
                <a:gd name="T58" fmla="*/ 380 w 103"/>
                <a:gd name="T59" fmla="*/ 108 h 129"/>
                <a:gd name="T60" fmla="*/ 400 w 103"/>
                <a:gd name="T61" fmla="*/ 94 h 129"/>
                <a:gd name="T62" fmla="*/ 418 w 103"/>
                <a:gd name="T63" fmla="*/ 72 h 129"/>
                <a:gd name="T64" fmla="*/ 463 w 103"/>
                <a:gd name="T65" fmla="*/ 82 h 129"/>
                <a:gd name="T66" fmla="*/ 508 w 103"/>
                <a:gd name="T67" fmla="*/ 108 h 129"/>
                <a:gd name="T68" fmla="*/ 508 w 103"/>
                <a:gd name="T69" fmla="*/ 108 h 129"/>
                <a:gd name="T70" fmla="*/ 508 w 103"/>
                <a:gd name="T71" fmla="*/ 108 h 129"/>
                <a:gd name="T72" fmla="*/ 528 w 103"/>
                <a:gd name="T73" fmla="*/ 261 h 129"/>
                <a:gd name="T74" fmla="*/ 528 w 103"/>
                <a:gd name="T75" fmla="*/ 261 h 129"/>
                <a:gd name="T76" fmla="*/ 515 w 103"/>
                <a:gd name="T77" fmla="*/ 300 h 129"/>
                <a:gd name="T78" fmla="*/ 487 w 103"/>
                <a:gd name="T79" fmla="*/ 343 h 129"/>
                <a:gd name="T80" fmla="*/ 480 w 103"/>
                <a:gd name="T81" fmla="*/ 383 h 129"/>
                <a:gd name="T82" fmla="*/ 463 w 103"/>
                <a:gd name="T83" fmla="*/ 439 h 129"/>
                <a:gd name="T84" fmla="*/ 483 w 103"/>
                <a:gd name="T85" fmla="*/ 493 h 129"/>
                <a:gd name="T86" fmla="*/ 508 w 103"/>
                <a:gd name="T87" fmla="*/ 549 h 129"/>
                <a:gd name="T88" fmla="*/ 487 w 103"/>
                <a:gd name="T89" fmla="*/ 595 h 129"/>
                <a:gd name="T90" fmla="*/ 483 w 103"/>
                <a:gd name="T91" fmla="*/ 624 h 129"/>
                <a:gd name="T92" fmla="*/ 434 w 103"/>
                <a:gd name="T93" fmla="*/ 603 h 129"/>
                <a:gd name="T94" fmla="*/ 380 w 103"/>
                <a:gd name="T95" fmla="*/ 584 h 129"/>
                <a:gd name="T96" fmla="*/ 304 w 103"/>
                <a:gd name="T97" fmla="*/ 595 h 129"/>
                <a:gd name="T98" fmla="*/ 225 w 103"/>
                <a:gd name="T99" fmla="*/ 620 h 129"/>
                <a:gd name="T100" fmla="*/ 142 w 103"/>
                <a:gd name="T101" fmla="*/ 638 h 129"/>
                <a:gd name="T102" fmla="*/ 83 w 103"/>
                <a:gd name="T103" fmla="*/ 672 h 129"/>
                <a:gd name="T104" fmla="*/ 83 w 103"/>
                <a:gd name="T105" fmla="*/ 672 h 129"/>
                <a:gd name="T106" fmla="*/ 64 w 103"/>
                <a:gd name="T107" fmla="*/ 705 h 129"/>
                <a:gd name="T108" fmla="*/ 64 w 103"/>
                <a:gd name="T109" fmla="*/ 705 h 1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129"/>
                <a:gd name="T167" fmla="*/ 103 w 103"/>
                <a:gd name="T168" fmla="*/ 129 h 1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129">
                  <a:moveTo>
                    <a:pt x="13" y="129"/>
                  </a:moveTo>
                  <a:lnTo>
                    <a:pt x="13" y="121"/>
                  </a:lnTo>
                  <a:lnTo>
                    <a:pt x="13" y="112"/>
                  </a:lnTo>
                  <a:lnTo>
                    <a:pt x="11" y="98"/>
                  </a:lnTo>
                  <a:lnTo>
                    <a:pt x="7" y="89"/>
                  </a:lnTo>
                  <a:lnTo>
                    <a:pt x="1" y="79"/>
                  </a:lnTo>
                  <a:lnTo>
                    <a:pt x="0" y="71"/>
                  </a:lnTo>
                  <a:lnTo>
                    <a:pt x="0" y="60"/>
                  </a:lnTo>
                  <a:lnTo>
                    <a:pt x="5" y="60"/>
                  </a:lnTo>
                  <a:lnTo>
                    <a:pt x="7" y="58"/>
                  </a:lnTo>
                  <a:lnTo>
                    <a:pt x="9" y="54"/>
                  </a:lnTo>
                  <a:lnTo>
                    <a:pt x="9" y="48"/>
                  </a:lnTo>
                  <a:lnTo>
                    <a:pt x="9" y="44"/>
                  </a:lnTo>
                  <a:lnTo>
                    <a:pt x="7" y="35"/>
                  </a:lnTo>
                  <a:lnTo>
                    <a:pt x="7" y="25"/>
                  </a:lnTo>
                  <a:lnTo>
                    <a:pt x="7" y="18"/>
                  </a:lnTo>
                  <a:lnTo>
                    <a:pt x="9" y="10"/>
                  </a:lnTo>
                  <a:lnTo>
                    <a:pt x="32" y="10"/>
                  </a:lnTo>
                  <a:lnTo>
                    <a:pt x="34" y="4"/>
                  </a:lnTo>
                  <a:lnTo>
                    <a:pt x="38" y="0"/>
                  </a:lnTo>
                  <a:lnTo>
                    <a:pt x="38" y="6"/>
                  </a:lnTo>
                  <a:lnTo>
                    <a:pt x="38" y="12"/>
                  </a:lnTo>
                  <a:lnTo>
                    <a:pt x="47" y="12"/>
                  </a:lnTo>
                  <a:lnTo>
                    <a:pt x="51" y="12"/>
                  </a:lnTo>
                  <a:lnTo>
                    <a:pt x="67" y="16"/>
                  </a:lnTo>
                  <a:lnTo>
                    <a:pt x="74" y="20"/>
                  </a:lnTo>
                  <a:lnTo>
                    <a:pt x="78" y="18"/>
                  </a:lnTo>
                  <a:lnTo>
                    <a:pt x="80" y="14"/>
                  </a:lnTo>
                  <a:lnTo>
                    <a:pt x="90" y="16"/>
                  </a:lnTo>
                  <a:lnTo>
                    <a:pt x="97" y="20"/>
                  </a:lnTo>
                  <a:lnTo>
                    <a:pt x="103" y="48"/>
                  </a:lnTo>
                  <a:lnTo>
                    <a:pt x="99" y="56"/>
                  </a:lnTo>
                  <a:lnTo>
                    <a:pt x="95" y="64"/>
                  </a:lnTo>
                  <a:lnTo>
                    <a:pt x="92" y="71"/>
                  </a:lnTo>
                  <a:lnTo>
                    <a:pt x="90" y="81"/>
                  </a:lnTo>
                  <a:lnTo>
                    <a:pt x="94" y="92"/>
                  </a:lnTo>
                  <a:lnTo>
                    <a:pt x="97" y="102"/>
                  </a:lnTo>
                  <a:lnTo>
                    <a:pt x="95" y="110"/>
                  </a:lnTo>
                  <a:lnTo>
                    <a:pt x="94" y="115"/>
                  </a:lnTo>
                  <a:lnTo>
                    <a:pt x="84" y="112"/>
                  </a:lnTo>
                  <a:lnTo>
                    <a:pt x="74" y="108"/>
                  </a:lnTo>
                  <a:lnTo>
                    <a:pt x="59" y="110"/>
                  </a:lnTo>
                  <a:lnTo>
                    <a:pt x="44" y="114"/>
                  </a:lnTo>
                  <a:lnTo>
                    <a:pt x="28" y="119"/>
                  </a:lnTo>
                  <a:lnTo>
                    <a:pt x="17" y="125"/>
                  </a:lnTo>
                  <a:lnTo>
                    <a:pt x="13" y="129"/>
                  </a:lnTo>
                </a:path>
              </a:pathLst>
            </a:custGeom>
            <a:solidFill>
              <a:srgbClr val="FFCC66"/>
            </a:solidFill>
            <a:ln w="0">
              <a:solidFill>
                <a:srgbClr val="6600FF"/>
              </a:solidFill>
              <a:round/>
              <a:headEnd/>
              <a:tailEnd/>
            </a:ln>
          </p:spPr>
          <p:txBody>
            <a:bodyPr/>
            <a:lstStyle/>
            <a:p>
              <a:endParaRPr lang="it-IT"/>
            </a:p>
          </p:txBody>
        </p:sp>
        <p:sp>
          <p:nvSpPr>
            <p:cNvPr id="16814" name="Freeform 1386"/>
            <p:cNvSpPr>
              <a:spLocks noChangeAspect="1"/>
            </p:cNvSpPr>
            <p:nvPr/>
          </p:nvSpPr>
          <p:spPr bwMode="auto">
            <a:xfrm>
              <a:off x="2523" y="2478"/>
              <a:ext cx="76" cy="132"/>
            </a:xfrm>
            <a:custGeom>
              <a:avLst/>
              <a:gdLst>
                <a:gd name="T0" fmla="*/ 4 w 71"/>
                <a:gd name="T1" fmla="*/ 593 h 124"/>
                <a:gd name="T2" fmla="*/ 5 w 71"/>
                <a:gd name="T3" fmla="*/ 539 h 124"/>
                <a:gd name="T4" fmla="*/ 7 w 71"/>
                <a:gd name="T5" fmla="*/ 512 h 124"/>
                <a:gd name="T6" fmla="*/ 4 w 71"/>
                <a:gd name="T7" fmla="*/ 464 h 124"/>
                <a:gd name="T8" fmla="*/ 0 w 71"/>
                <a:gd name="T9" fmla="*/ 411 h 124"/>
                <a:gd name="T10" fmla="*/ 2 w 71"/>
                <a:gd name="T11" fmla="*/ 363 h 124"/>
                <a:gd name="T12" fmla="*/ 5 w 71"/>
                <a:gd name="T13" fmla="*/ 327 h 124"/>
                <a:gd name="T14" fmla="*/ 51 w 71"/>
                <a:gd name="T15" fmla="*/ 288 h 124"/>
                <a:gd name="T16" fmla="*/ 67 w 71"/>
                <a:gd name="T17" fmla="*/ 253 h 124"/>
                <a:gd name="T18" fmla="*/ 67 w 71"/>
                <a:gd name="T19" fmla="*/ 253 h 124"/>
                <a:gd name="T20" fmla="*/ 7 w 71"/>
                <a:gd name="T21" fmla="*/ 120 h 124"/>
                <a:gd name="T22" fmla="*/ 7 w 71"/>
                <a:gd name="T23" fmla="*/ 120 h 124"/>
                <a:gd name="T24" fmla="*/ 7 w 71"/>
                <a:gd name="T25" fmla="*/ 120 h 124"/>
                <a:gd name="T26" fmla="*/ 7 w 71"/>
                <a:gd name="T27" fmla="*/ 59 h 124"/>
                <a:gd name="T28" fmla="*/ 7 w 71"/>
                <a:gd name="T29" fmla="*/ 0 h 124"/>
                <a:gd name="T30" fmla="*/ 7 w 71"/>
                <a:gd name="T31" fmla="*/ 0 h 124"/>
                <a:gd name="T32" fmla="*/ 279 w 71"/>
                <a:gd name="T33" fmla="*/ 0 h 124"/>
                <a:gd name="T34" fmla="*/ 343 w 71"/>
                <a:gd name="T35" fmla="*/ 210 h 124"/>
                <a:gd name="T36" fmla="*/ 343 w 71"/>
                <a:gd name="T37" fmla="*/ 327 h 124"/>
                <a:gd name="T38" fmla="*/ 343 w 71"/>
                <a:gd name="T39" fmla="*/ 327 h 124"/>
                <a:gd name="T40" fmla="*/ 367 w 71"/>
                <a:gd name="T41" fmla="*/ 391 h 124"/>
                <a:gd name="T42" fmla="*/ 391 w 71"/>
                <a:gd name="T43" fmla="*/ 446 h 124"/>
                <a:gd name="T44" fmla="*/ 254 w 71"/>
                <a:gd name="T45" fmla="*/ 502 h 124"/>
                <a:gd name="T46" fmla="*/ 136 w 71"/>
                <a:gd name="T47" fmla="*/ 560 h 124"/>
                <a:gd name="T48" fmla="*/ 116 w 71"/>
                <a:gd name="T49" fmla="*/ 574 h 124"/>
                <a:gd name="T50" fmla="*/ 77 w 71"/>
                <a:gd name="T51" fmla="*/ 593 h 124"/>
                <a:gd name="T52" fmla="*/ 51 w 71"/>
                <a:gd name="T53" fmla="*/ 593 h 124"/>
                <a:gd name="T54" fmla="*/ 4 w 71"/>
                <a:gd name="T55" fmla="*/ 593 h 124"/>
                <a:gd name="T56" fmla="*/ 4 w 71"/>
                <a:gd name="T57" fmla="*/ 593 h 124"/>
                <a:gd name="T58" fmla="*/ 4 w 71"/>
                <a:gd name="T59" fmla="*/ 593 h 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124"/>
                <a:gd name="T92" fmla="*/ 71 w 71"/>
                <a:gd name="T93" fmla="*/ 124 h 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124">
                  <a:moveTo>
                    <a:pt x="4" y="124"/>
                  </a:moveTo>
                  <a:lnTo>
                    <a:pt x="5" y="113"/>
                  </a:lnTo>
                  <a:lnTo>
                    <a:pt x="7" y="107"/>
                  </a:lnTo>
                  <a:lnTo>
                    <a:pt x="4" y="97"/>
                  </a:lnTo>
                  <a:lnTo>
                    <a:pt x="0" y="86"/>
                  </a:lnTo>
                  <a:lnTo>
                    <a:pt x="2" y="76"/>
                  </a:lnTo>
                  <a:lnTo>
                    <a:pt x="5" y="69"/>
                  </a:lnTo>
                  <a:lnTo>
                    <a:pt x="9" y="61"/>
                  </a:lnTo>
                  <a:lnTo>
                    <a:pt x="13" y="53"/>
                  </a:lnTo>
                  <a:lnTo>
                    <a:pt x="7" y="25"/>
                  </a:lnTo>
                  <a:lnTo>
                    <a:pt x="7" y="13"/>
                  </a:lnTo>
                  <a:lnTo>
                    <a:pt x="7" y="0"/>
                  </a:lnTo>
                  <a:lnTo>
                    <a:pt x="51" y="0"/>
                  </a:lnTo>
                  <a:lnTo>
                    <a:pt x="63" y="44"/>
                  </a:lnTo>
                  <a:lnTo>
                    <a:pt x="63" y="69"/>
                  </a:lnTo>
                  <a:lnTo>
                    <a:pt x="67" y="82"/>
                  </a:lnTo>
                  <a:lnTo>
                    <a:pt x="71" y="94"/>
                  </a:lnTo>
                  <a:lnTo>
                    <a:pt x="46" y="105"/>
                  </a:lnTo>
                  <a:lnTo>
                    <a:pt x="25" y="117"/>
                  </a:lnTo>
                  <a:lnTo>
                    <a:pt x="21" y="120"/>
                  </a:lnTo>
                  <a:lnTo>
                    <a:pt x="15" y="124"/>
                  </a:lnTo>
                  <a:lnTo>
                    <a:pt x="9" y="124"/>
                  </a:lnTo>
                  <a:lnTo>
                    <a:pt x="4" y="124"/>
                  </a:lnTo>
                </a:path>
              </a:pathLst>
            </a:custGeom>
            <a:solidFill>
              <a:srgbClr val="FFCC66"/>
            </a:solidFill>
            <a:ln w="0">
              <a:solidFill>
                <a:srgbClr val="6600FF"/>
              </a:solidFill>
              <a:round/>
              <a:headEnd/>
              <a:tailEnd/>
            </a:ln>
          </p:spPr>
          <p:txBody>
            <a:bodyPr/>
            <a:lstStyle/>
            <a:p>
              <a:endParaRPr lang="it-IT"/>
            </a:p>
          </p:txBody>
        </p:sp>
        <p:sp>
          <p:nvSpPr>
            <p:cNvPr id="16815" name="Freeform 1387"/>
            <p:cNvSpPr>
              <a:spLocks noChangeAspect="1"/>
            </p:cNvSpPr>
            <p:nvPr/>
          </p:nvSpPr>
          <p:spPr bwMode="auto">
            <a:xfrm>
              <a:off x="2580" y="2473"/>
              <a:ext cx="33" cy="105"/>
            </a:xfrm>
            <a:custGeom>
              <a:avLst/>
              <a:gdLst>
                <a:gd name="T0" fmla="*/ 71 w 31"/>
                <a:gd name="T1" fmla="*/ 6 h 98"/>
                <a:gd name="T2" fmla="*/ 71 w 31"/>
                <a:gd name="T3" fmla="*/ 6 h 98"/>
                <a:gd name="T4" fmla="*/ 71 w 31"/>
                <a:gd name="T5" fmla="*/ 6 h 98"/>
                <a:gd name="T6" fmla="*/ 98 w 31"/>
                <a:gd name="T7" fmla="*/ 141 h 98"/>
                <a:gd name="T8" fmla="*/ 136 w 31"/>
                <a:gd name="T9" fmla="*/ 280 h 98"/>
                <a:gd name="T10" fmla="*/ 136 w 31"/>
                <a:gd name="T11" fmla="*/ 280 h 98"/>
                <a:gd name="T12" fmla="*/ 145 w 31"/>
                <a:gd name="T13" fmla="*/ 540 h 98"/>
                <a:gd name="T14" fmla="*/ 145 w 31"/>
                <a:gd name="T15" fmla="*/ 540 h 98"/>
                <a:gd name="T16" fmla="*/ 120 w 31"/>
                <a:gd name="T17" fmla="*/ 550 h 98"/>
                <a:gd name="T18" fmla="*/ 81 w 31"/>
                <a:gd name="T19" fmla="*/ 550 h 98"/>
                <a:gd name="T20" fmla="*/ 63 w 31"/>
                <a:gd name="T21" fmla="*/ 484 h 98"/>
                <a:gd name="T22" fmla="*/ 49 w 31"/>
                <a:gd name="T23" fmla="*/ 410 h 98"/>
                <a:gd name="T24" fmla="*/ 49 w 31"/>
                <a:gd name="T25" fmla="*/ 410 h 98"/>
                <a:gd name="T26" fmla="*/ 49 w 31"/>
                <a:gd name="T27" fmla="*/ 270 h 98"/>
                <a:gd name="T28" fmla="*/ 0 w 31"/>
                <a:gd name="T29" fmla="*/ 4 h 98"/>
                <a:gd name="T30" fmla="*/ 0 w 31"/>
                <a:gd name="T31" fmla="*/ 4 h 98"/>
                <a:gd name="T32" fmla="*/ 2 w 31"/>
                <a:gd name="T33" fmla="*/ 2 h 98"/>
                <a:gd name="T34" fmla="*/ 6 w 31"/>
                <a:gd name="T35" fmla="*/ 0 h 98"/>
                <a:gd name="T36" fmla="*/ 55 w 31"/>
                <a:gd name="T37" fmla="*/ 4 h 98"/>
                <a:gd name="T38" fmla="*/ 71 w 31"/>
                <a:gd name="T39" fmla="*/ 6 h 98"/>
                <a:gd name="T40" fmla="*/ 71 w 31"/>
                <a:gd name="T41" fmla="*/ 6 h 98"/>
                <a:gd name="T42" fmla="*/ 71 w 31"/>
                <a:gd name="T43" fmla="*/ 6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98"/>
                <a:gd name="T68" fmla="*/ 31 w 31"/>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98">
                  <a:moveTo>
                    <a:pt x="16" y="6"/>
                  </a:moveTo>
                  <a:lnTo>
                    <a:pt x="16" y="6"/>
                  </a:lnTo>
                  <a:lnTo>
                    <a:pt x="21" y="25"/>
                  </a:lnTo>
                  <a:lnTo>
                    <a:pt x="29" y="50"/>
                  </a:lnTo>
                  <a:lnTo>
                    <a:pt x="31" y="96"/>
                  </a:lnTo>
                  <a:lnTo>
                    <a:pt x="25" y="98"/>
                  </a:lnTo>
                  <a:lnTo>
                    <a:pt x="18" y="98"/>
                  </a:lnTo>
                  <a:lnTo>
                    <a:pt x="14" y="86"/>
                  </a:lnTo>
                  <a:lnTo>
                    <a:pt x="10" y="73"/>
                  </a:lnTo>
                  <a:lnTo>
                    <a:pt x="10" y="48"/>
                  </a:lnTo>
                  <a:lnTo>
                    <a:pt x="0" y="4"/>
                  </a:lnTo>
                  <a:lnTo>
                    <a:pt x="2" y="2"/>
                  </a:lnTo>
                  <a:lnTo>
                    <a:pt x="6" y="0"/>
                  </a:lnTo>
                  <a:lnTo>
                    <a:pt x="12" y="4"/>
                  </a:lnTo>
                  <a:lnTo>
                    <a:pt x="16" y="6"/>
                  </a:lnTo>
                </a:path>
              </a:pathLst>
            </a:custGeom>
            <a:solidFill>
              <a:srgbClr val="FFCC66"/>
            </a:solidFill>
            <a:ln w="0">
              <a:solidFill>
                <a:srgbClr val="6600FF"/>
              </a:solidFill>
              <a:round/>
              <a:headEnd/>
              <a:tailEnd/>
            </a:ln>
          </p:spPr>
          <p:txBody>
            <a:bodyPr/>
            <a:lstStyle/>
            <a:p>
              <a:endParaRPr lang="it-IT"/>
            </a:p>
          </p:txBody>
        </p:sp>
        <p:sp>
          <p:nvSpPr>
            <p:cNvPr id="16816" name="Freeform 1388"/>
            <p:cNvSpPr>
              <a:spLocks noChangeAspect="1"/>
            </p:cNvSpPr>
            <p:nvPr/>
          </p:nvSpPr>
          <p:spPr bwMode="auto">
            <a:xfrm>
              <a:off x="2597" y="2451"/>
              <a:ext cx="56" cy="125"/>
            </a:xfrm>
            <a:custGeom>
              <a:avLst/>
              <a:gdLst>
                <a:gd name="T0" fmla="*/ 0 w 52"/>
                <a:gd name="T1" fmla="*/ 140 h 117"/>
                <a:gd name="T2" fmla="*/ 5 w 52"/>
                <a:gd name="T3" fmla="*/ 123 h 117"/>
                <a:gd name="T4" fmla="*/ 67 w 52"/>
                <a:gd name="T5" fmla="*/ 96 h 117"/>
                <a:gd name="T6" fmla="*/ 67 w 52"/>
                <a:gd name="T7" fmla="*/ 96 h 117"/>
                <a:gd name="T8" fmla="*/ 78 w 52"/>
                <a:gd name="T9" fmla="*/ 84 h 117"/>
                <a:gd name="T10" fmla="*/ 136 w 52"/>
                <a:gd name="T11" fmla="*/ 84 h 117"/>
                <a:gd name="T12" fmla="*/ 182 w 52"/>
                <a:gd name="T13" fmla="*/ 0 h 117"/>
                <a:gd name="T14" fmla="*/ 182 w 52"/>
                <a:gd name="T15" fmla="*/ 0 h 117"/>
                <a:gd name="T16" fmla="*/ 243 w 52"/>
                <a:gd name="T17" fmla="*/ 5 h 117"/>
                <a:gd name="T18" fmla="*/ 305 w 52"/>
                <a:gd name="T19" fmla="*/ 57 h 117"/>
                <a:gd name="T20" fmla="*/ 320 w 52"/>
                <a:gd name="T21" fmla="*/ 65 h 117"/>
                <a:gd name="T22" fmla="*/ 328 w 52"/>
                <a:gd name="T23" fmla="*/ 84 h 117"/>
                <a:gd name="T24" fmla="*/ 328 w 52"/>
                <a:gd name="T25" fmla="*/ 123 h 117"/>
                <a:gd name="T26" fmla="*/ 328 w 52"/>
                <a:gd name="T27" fmla="*/ 154 h 117"/>
                <a:gd name="T28" fmla="*/ 263 w 52"/>
                <a:gd name="T29" fmla="*/ 287 h 117"/>
                <a:gd name="T30" fmla="*/ 190 w 52"/>
                <a:gd name="T31" fmla="*/ 404 h 117"/>
                <a:gd name="T32" fmla="*/ 205 w 52"/>
                <a:gd name="T33" fmla="*/ 487 h 117"/>
                <a:gd name="T34" fmla="*/ 190 w 52"/>
                <a:gd name="T35" fmla="*/ 588 h 117"/>
                <a:gd name="T36" fmla="*/ 146 w 52"/>
                <a:gd name="T37" fmla="*/ 603 h 117"/>
                <a:gd name="T38" fmla="*/ 90 w 52"/>
                <a:gd name="T39" fmla="*/ 616 h 117"/>
                <a:gd name="T40" fmla="*/ 90 w 52"/>
                <a:gd name="T41" fmla="*/ 616 h 117"/>
                <a:gd name="T42" fmla="*/ 78 w 52"/>
                <a:gd name="T43" fmla="*/ 370 h 117"/>
                <a:gd name="T44" fmla="*/ 78 w 52"/>
                <a:gd name="T45" fmla="*/ 370 h 117"/>
                <a:gd name="T46" fmla="*/ 5 w 52"/>
                <a:gd name="T47" fmla="*/ 238 h 117"/>
                <a:gd name="T48" fmla="*/ 0 w 52"/>
                <a:gd name="T49" fmla="*/ 140 h 117"/>
                <a:gd name="T50" fmla="*/ 0 w 52"/>
                <a:gd name="T51" fmla="*/ 140 h 117"/>
                <a:gd name="T52" fmla="*/ 0 w 52"/>
                <a:gd name="T53" fmla="*/ 140 h 117"/>
                <a:gd name="T54" fmla="*/ 0 w 52"/>
                <a:gd name="T55" fmla="*/ 140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117"/>
                <a:gd name="T86" fmla="*/ 52 w 52"/>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117">
                  <a:moveTo>
                    <a:pt x="0" y="27"/>
                  </a:moveTo>
                  <a:lnTo>
                    <a:pt x="5" y="23"/>
                  </a:lnTo>
                  <a:lnTo>
                    <a:pt x="11" y="19"/>
                  </a:lnTo>
                  <a:lnTo>
                    <a:pt x="13" y="17"/>
                  </a:lnTo>
                  <a:lnTo>
                    <a:pt x="21" y="17"/>
                  </a:lnTo>
                  <a:lnTo>
                    <a:pt x="29" y="0"/>
                  </a:lnTo>
                  <a:lnTo>
                    <a:pt x="38" y="5"/>
                  </a:lnTo>
                  <a:lnTo>
                    <a:pt x="48" y="11"/>
                  </a:lnTo>
                  <a:lnTo>
                    <a:pt x="50" y="13"/>
                  </a:lnTo>
                  <a:lnTo>
                    <a:pt x="52" y="17"/>
                  </a:lnTo>
                  <a:lnTo>
                    <a:pt x="52" y="23"/>
                  </a:lnTo>
                  <a:lnTo>
                    <a:pt x="52" y="30"/>
                  </a:lnTo>
                  <a:lnTo>
                    <a:pt x="42" y="55"/>
                  </a:lnTo>
                  <a:lnTo>
                    <a:pt x="30" y="78"/>
                  </a:lnTo>
                  <a:lnTo>
                    <a:pt x="32" y="94"/>
                  </a:lnTo>
                  <a:lnTo>
                    <a:pt x="30" y="113"/>
                  </a:lnTo>
                  <a:lnTo>
                    <a:pt x="23" y="115"/>
                  </a:lnTo>
                  <a:lnTo>
                    <a:pt x="15" y="117"/>
                  </a:lnTo>
                  <a:lnTo>
                    <a:pt x="13" y="71"/>
                  </a:lnTo>
                  <a:lnTo>
                    <a:pt x="5" y="46"/>
                  </a:lnTo>
                  <a:lnTo>
                    <a:pt x="0" y="27"/>
                  </a:lnTo>
                </a:path>
              </a:pathLst>
            </a:custGeom>
            <a:solidFill>
              <a:srgbClr val="FFCC66"/>
            </a:solidFill>
            <a:ln w="0">
              <a:solidFill>
                <a:srgbClr val="6600FF"/>
              </a:solidFill>
              <a:round/>
              <a:headEnd/>
              <a:tailEnd/>
            </a:ln>
          </p:spPr>
          <p:txBody>
            <a:bodyPr/>
            <a:lstStyle/>
            <a:p>
              <a:endParaRPr lang="it-IT"/>
            </a:p>
          </p:txBody>
        </p:sp>
      </p:grpSp>
      <p:sp>
        <p:nvSpPr>
          <p:cNvPr id="16176" name="Freeform 1389"/>
          <p:cNvSpPr>
            <a:spLocks noChangeAspect="1"/>
          </p:cNvSpPr>
          <p:nvPr/>
        </p:nvSpPr>
        <p:spPr bwMode="auto">
          <a:xfrm>
            <a:off x="2038350" y="3657600"/>
            <a:ext cx="106363" cy="69850"/>
          </a:xfrm>
          <a:custGeom>
            <a:avLst/>
            <a:gdLst>
              <a:gd name="T0" fmla="*/ 2147483647 w 63"/>
              <a:gd name="T1" fmla="*/ 2147483647 h 42"/>
              <a:gd name="T2" fmla="*/ 2147483647 w 63"/>
              <a:gd name="T3" fmla="*/ 2147483647 h 42"/>
              <a:gd name="T4" fmla="*/ 2147483647 w 63"/>
              <a:gd name="T5" fmla="*/ 2147483647 h 42"/>
              <a:gd name="T6" fmla="*/ 2147483647 w 63"/>
              <a:gd name="T7" fmla="*/ 2147483647 h 42"/>
              <a:gd name="T8" fmla="*/ 2147483647 w 63"/>
              <a:gd name="T9" fmla="*/ 0 h 42"/>
              <a:gd name="T10" fmla="*/ 0 w 63"/>
              <a:gd name="T11" fmla="*/ 0 h 42"/>
              <a:gd name="T12" fmla="*/ 2147483647 w 63"/>
              <a:gd name="T13" fmla="*/ 2147483647 h 42"/>
              <a:gd name="T14" fmla="*/ 2147483647 w 63"/>
              <a:gd name="T15" fmla="*/ 2147483647 h 42"/>
              <a:gd name="T16" fmla="*/ 2147483647 w 63"/>
              <a:gd name="T17" fmla="*/ 2147483647 h 42"/>
              <a:gd name="T18" fmla="*/ 2147483647 w 63"/>
              <a:gd name="T19" fmla="*/ 2147483647 h 42"/>
              <a:gd name="T20" fmla="*/ 0 w 63"/>
              <a:gd name="T21" fmla="*/ 2147483647 h 42"/>
              <a:gd name="T22" fmla="*/ 2147483647 w 63"/>
              <a:gd name="T23" fmla="*/ 2147483647 h 42"/>
              <a:gd name="T24" fmla="*/ 2147483647 w 63"/>
              <a:gd name="T25" fmla="*/ 2147483647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2"/>
              <a:gd name="T41" fmla="*/ 63 w 63"/>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2">
                <a:moveTo>
                  <a:pt x="12" y="42"/>
                </a:moveTo>
                <a:lnTo>
                  <a:pt x="38" y="28"/>
                </a:lnTo>
                <a:lnTo>
                  <a:pt x="63" y="19"/>
                </a:lnTo>
                <a:lnTo>
                  <a:pt x="38" y="7"/>
                </a:lnTo>
                <a:lnTo>
                  <a:pt x="14" y="0"/>
                </a:lnTo>
                <a:lnTo>
                  <a:pt x="0" y="0"/>
                </a:lnTo>
                <a:lnTo>
                  <a:pt x="2" y="7"/>
                </a:lnTo>
                <a:lnTo>
                  <a:pt x="4" y="13"/>
                </a:lnTo>
                <a:lnTo>
                  <a:pt x="6" y="19"/>
                </a:lnTo>
                <a:lnTo>
                  <a:pt x="4" y="23"/>
                </a:lnTo>
                <a:lnTo>
                  <a:pt x="0" y="34"/>
                </a:lnTo>
                <a:lnTo>
                  <a:pt x="4" y="34"/>
                </a:lnTo>
                <a:lnTo>
                  <a:pt x="12" y="42"/>
                </a:lnTo>
                <a:close/>
              </a:path>
            </a:pathLst>
          </a:custGeom>
          <a:solidFill>
            <a:srgbClr val="FFCC66"/>
          </a:solidFill>
          <a:ln w="3175">
            <a:solidFill>
              <a:srgbClr val="6600FF"/>
            </a:solidFill>
            <a:round/>
            <a:headEnd/>
            <a:tailEnd/>
          </a:ln>
        </p:spPr>
        <p:txBody>
          <a:bodyPr/>
          <a:lstStyle/>
          <a:p>
            <a:endParaRPr lang="it-IT"/>
          </a:p>
        </p:txBody>
      </p:sp>
      <p:sp>
        <p:nvSpPr>
          <p:cNvPr id="16177" name="Freeform 1390"/>
          <p:cNvSpPr>
            <a:spLocks noChangeAspect="1"/>
          </p:cNvSpPr>
          <p:nvPr/>
        </p:nvSpPr>
        <p:spPr bwMode="auto">
          <a:xfrm>
            <a:off x="5334000" y="4724400"/>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sp>
        <p:nvSpPr>
          <p:cNvPr id="16178" name="Freeform 1391"/>
          <p:cNvSpPr>
            <a:spLocks noChangeAspect="1"/>
          </p:cNvSpPr>
          <p:nvPr/>
        </p:nvSpPr>
        <p:spPr bwMode="auto">
          <a:xfrm>
            <a:off x="5334000" y="4724400"/>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sp>
        <p:nvSpPr>
          <p:cNvPr id="16179" name="Freeform 1392"/>
          <p:cNvSpPr>
            <a:spLocks noChangeAspect="1"/>
          </p:cNvSpPr>
          <p:nvPr/>
        </p:nvSpPr>
        <p:spPr bwMode="auto">
          <a:xfrm>
            <a:off x="1966913" y="3657600"/>
            <a:ext cx="80962" cy="50800"/>
          </a:xfrm>
          <a:custGeom>
            <a:avLst/>
            <a:gdLst>
              <a:gd name="T0" fmla="*/ 2147483647 w 48"/>
              <a:gd name="T1" fmla="*/ 2147483647 h 30"/>
              <a:gd name="T2" fmla="*/ 2147483647 w 48"/>
              <a:gd name="T3" fmla="*/ 2147483647 h 30"/>
              <a:gd name="T4" fmla="*/ 2147483647 w 48"/>
              <a:gd name="T5" fmla="*/ 2147483647 h 30"/>
              <a:gd name="T6" fmla="*/ 2147483647 w 48"/>
              <a:gd name="T7" fmla="*/ 2147483647 h 30"/>
              <a:gd name="T8" fmla="*/ 0 w 48"/>
              <a:gd name="T9" fmla="*/ 2147483647 h 30"/>
              <a:gd name="T10" fmla="*/ 2147483647 w 48"/>
              <a:gd name="T11" fmla="*/ 2147483647 h 30"/>
              <a:gd name="T12" fmla="*/ 2147483647 w 48"/>
              <a:gd name="T13" fmla="*/ 2147483647 h 30"/>
              <a:gd name="T14" fmla="*/ 2147483647 w 48"/>
              <a:gd name="T15" fmla="*/ 2147483647 h 30"/>
              <a:gd name="T16" fmla="*/ 2147483647 w 48"/>
              <a:gd name="T17" fmla="*/ 2147483647 h 30"/>
              <a:gd name="T18" fmla="*/ 2147483647 w 48"/>
              <a:gd name="T19" fmla="*/ 2147483647 h 30"/>
              <a:gd name="T20" fmla="*/ 2147483647 w 48"/>
              <a:gd name="T21" fmla="*/ 2147483647 h 30"/>
              <a:gd name="T22" fmla="*/ 2147483647 w 48"/>
              <a:gd name="T23" fmla="*/ 2147483647 h 30"/>
              <a:gd name="T24" fmla="*/ 2147483647 w 48"/>
              <a:gd name="T25" fmla="*/ 2147483647 h 30"/>
              <a:gd name="T26" fmla="*/ 2147483647 w 48"/>
              <a:gd name="T27" fmla="*/ 2147483647 h 30"/>
              <a:gd name="T28" fmla="*/ 2147483647 w 48"/>
              <a:gd name="T29" fmla="*/ 2147483647 h 30"/>
              <a:gd name="T30" fmla="*/ 2147483647 w 48"/>
              <a:gd name="T31" fmla="*/ 2147483647 h 30"/>
              <a:gd name="T32" fmla="*/ 2147483647 w 48"/>
              <a:gd name="T33" fmla="*/ 0 h 30"/>
              <a:gd name="T34" fmla="*/ 2147483647 w 48"/>
              <a:gd name="T35" fmla="*/ 0 h 30"/>
              <a:gd name="T36" fmla="*/ 2147483647 w 48"/>
              <a:gd name="T37" fmla="*/ 0 h 30"/>
              <a:gd name="T38" fmla="*/ 2147483647 w 48"/>
              <a:gd name="T39" fmla="*/ 0 h 30"/>
              <a:gd name="T40" fmla="*/ 2147483647 w 48"/>
              <a:gd name="T41" fmla="*/ 2147483647 h 30"/>
              <a:gd name="T42" fmla="*/ 2147483647 w 48"/>
              <a:gd name="T43" fmla="*/ 2147483647 h 30"/>
              <a:gd name="T44" fmla="*/ 2147483647 w 48"/>
              <a:gd name="T45" fmla="*/ 2147483647 h 30"/>
              <a:gd name="T46" fmla="*/ 2147483647 w 48"/>
              <a:gd name="T47" fmla="*/ 2147483647 h 30"/>
              <a:gd name="T48" fmla="*/ 2147483647 w 48"/>
              <a:gd name="T49" fmla="*/ 2147483647 h 30"/>
              <a:gd name="T50" fmla="*/ 2147483647 w 48"/>
              <a:gd name="T51" fmla="*/ 2147483647 h 30"/>
              <a:gd name="T52" fmla="*/ 2147483647 w 48"/>
              <a:gd name="T53" fmla="*/ 2147483647 h 30"/>
              <a:gd name="T54" fmla="*/ 2147483647 w 48"/>
              <a:gd name="T55" fmla="*/ 2147483647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0"/>
              <a:gd name="T86" fmla="*/ 48 w 48"/>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0">
                <a:moveTo>
                  <a:pt x="46" y="30"/>
                </a:moveTo>
                <a:lnTo>
                  <a:pt x="32" y="30"/>
                </a:lnTo>
                <a:lnTo>
                  <a:pt x="11" y="30"/>
                </a:lnTo>
                <a:lnTo>
                  <a:pt x="6" y="28"/>
                </a:lnTo>
                <a:lnTo>
                  <a:pt x="0" y="24"/>
                </a:lnTo>
                <a:lnTo>
                  <a:pt x="2" y="23"/>
                </a:lnTo>
                <a:lnTo>
                  <a:pt x="6" y="21"/>
                </a:lnTo>
                <a:lnTo>
                  <a:pt x="11" y="21"/>
                </a:lnTo>
                <a:lnTo>
                  <a:pt x="19" y="21"/>
                </a:lnTo>
                <a:lnTo>
                  <a:pt x="23" y="21"/>
                </a:lnTo>
                <a:lnTo>
                  <a:pt x="29" y="21"/>
                </a:lnTo>
                <a:lnTo>
                  <a:pt x="29" y="13"/>
                </a:lnTo>
                <a:lnTo>
                  <a:pt x="29" y="7"/>
                </a:lnTo>
                <a:lnTo>
                  <a:pt x="25" y="7"/>
                </a:lnTo>
                <a:lnTo>
                  <a:pt x="19" y="5"/>
                </a:lnTo>
                <a:lnTo>
                  <a:pt x="15" y="3"/>
                </a:lnTo>
                <a:lnTo>
                  <a:pt x="11" y="0"/>
                </a:lnTo>
                <a:lnTo>
                  <a:pt x="42" y="0"/>
                </a:lnTo>
                <a:lnTo>
                  <a:pt x="44" y="7"/>
                </a:lnTo>
                <a:lnTo>
                  <a:pt x="46" y="13"/>
                </a:lnTo>
                <a:lnTo>
                  <a:pt x="48" y="19"/>
                </a:lnTo>
                <a:lnTo>
                  <a:pt x="46" y="23"/>
                </a:lnTo>
                <a:lnTo>
                  <a:pt x="46" y="30"/>
                </a:lnTo>
              </a:path>
            </a:pathLst>
          </a:custGeom>
          <a:solidFill>
            <a:srgbClr val="FFCC66"/>
          </a:solidFill>
          <a:ln w="3175">
            <a:solidFill>
              <a:srgbClr val="6600FF"/>
            </a:solidFill>
            <a:round/>
            <a:headEnd/>
            <a:tailEnd/>
          </a:ln>
        </p:spPr>
        <p:txBody>
          <a:bodyPr/>
          <a:lstStyle/>
          <a:p>
            <a:endParaRPr lang="it-IT"/>
          </a:p>
        </p:txBody>
      </p:sp>
      <p:sp>
        <p:nvSpPr>
          <p:cNvPr id="16180" name="Freeform 1393"/>
          <p:cNvSpPr>
            <a:spLocks noChangeAspect="1"/>
          </p:cNvSpPr>
          <p:nvPr/>
        </p:nvSpPr>
        <p:spPr bwMode="auto">
          <a:xfrm>
            <a:off x="5270500" y="3735388"/>
            <a:ext cx="25400" cy="34925"/>
          </a:xfrm>
          <a:custGeom>
            <a:avLst/>
            <a:gdLst>
              <a:gd name="T0" fmla="*/ 2147483647 w 15"/>
              <a:gd name="T1" fmla="*/ 0 h 21"/>
              <a:gd name="T2" fmla="*/ 2147483647 w 15"/>
              <a:gd name="T3" fmla="*/ 2147483647 h 21"/>
              <a:gd name="T4" fmla="*/ 0 w 15"/>
              <a:gd name="T5" fmla="*/ 2147483647 h 21"/>
              <a:gd name="T6" fmla="*/ 2147483647 w 15"/>
              <a:gd name="T7" fmla="*/ 2147483647 h 21"/>
              <a:gd name="T8" fmla="*/ 2147483647 w 15"/>
              <a:gd name="T9" fmla="*/ 2147483647 h 21"/>
              <a:gd name="T10" fmla="*/ 2147483647 w 15"/>
              <a:gd name="T11" fmla="*/ 2147483647 h 21"/>
              <a:gd name="T12" fmla="*/ 2147483647 w 15"/>
              <a:gd name="T13" fmla="*/ 2147483647 h 21"/>
              <a:gd name="T14" fmla="*/ 2147483647 w 15"/>
              <a:gd name="T15" fmla="*/ 2147483647 h 21"/>
              <a:gd name="T16" fmla="*/ 2147483647 w 15"/>
              <a:gd name="T17" fmla="*/ 2147483647 h 21"/>
              <a:gd name="T18" fmla="*/ 2147483647 w 15"/>
              <a:gd name="T19" fmla="*/ 2147483647 h 21"/>
              <a:gd name="T20" fmla="*/ 2147483647 w 15"/>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21"/>
              <a:gd name="T35" fmla="*/ 15 w 15"/>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21">
                <a:moveTo>
                  <a:pt x="6" y="0"/>
                </a:moveTo>
                <a:lnTo>
                  <a:pt x="2" y="3"/>
                </a:lnTo>
                <a:lnTo>
                  <a:pt x="0" y="9"/>
                </a:lnTo>
                <a:lnTo>
                  <a:pt x="2" y="15"/>
                </a:lnTo>
                <a:lnTo>
                  <a:pt x="6" y="19"/>
                </a:lnTo>
                <a:lnTo>
                  <a:pt x="9" y="21"/>
                </a:lnTo>
                <a:lnTo>
                  <a:pt x="15" y="21"/>
                </a:lnTo>
                <a:lnTo>
                  <a:pt x="11" y="13"/>
                </a:lnTo>
                <a:lnTo>
                  <a:pt x="11" y="7"/>
                </a:lnTo>
                <a:lnTo>
                  <a:pt x="8" y="3"/>
                </a:lnTo>
                <a:lnTo>
                  <a:pt x="6" y="0"/>
                </a:lnTo>
              </a:path>
            </a:pathLst>
          </a:custGeom>
          <a:solidFill>
            <a:srgbClr val="FFCC66"/>
          </a:solidFill>
          <a:ln w="0">
            <a:solidFill>
              <a:srgbClr val="6600FF"/>
            </a:solidFill>
            <a:round/>
            <a:headEnd/>
            <a:tailEnd/>
          </a:ln>
        </p:spPr>
        <p:txBody>
          <a:bodyPr/>
          <a:lstStyle/>
          <a:p>
            <a:endParaRPr lang="it-IT"/>
          </a:p>
        </p:txBody>
      </p:sp>
      <p:sp>
        <p:nvSpPr>
          <p:cNvPr id="16181" name="Freeform 1394"/>
          <p:cNvSpPr>
            <a:spLocks noChangeAspect="1"/>
          </p:cNvSpPr>
          <p:nvPr/>
        </p:nvSpPr>
        <p:spPr bwMode="auto">
          <a:xfrm>
            <a:off x="5334000" y="4724400"/>
            <a:ext cx="23813" cy="15875"/>
          </a:xfrm>
          <a:custGeom>
            <a:avLst/>
            <a:gdLst>
              <a:gd name="T0" fmla="*/ 2147483647 w 14"/>
              <a:gd name="T1" fmla="*/ 0 h 10"/>
              <a:gd name="T2" fmla="*/ 2147483647 w 14"/>
              <a:gd name="T3" fmla="*/ 0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0 w 14"/>
              <a:gd name="T13" fmla="*/ 2147483647 h 10"/>
              <a:gd name="T14" fmla="*/ 2147483647 w 14"/>
              <a:gd name="T15" fmla="*/ 2147483647 h 10"/>
              <a:gd name="T16" fmla="*/ 2147483647 w 1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6" y="0"/>
                </a:moveTo>
                <a:lnTo>
                  <a:pt x="12" y="0"/>
                </a:lnTo>
                <a:lnTo>
                  <a:pt x="14" y="4"/>
                </a:lnTo>
                <a:lnTo>
                  <a:pt x="12" y="8"/>
                </a:lnTo>
                <a:lnTo>
                  <a:pt x="10" y="10"/>
                </a:lnTo>
                <a:lnTo>
                  <a:pt x="6" y="10"/>
                </a:lnTo>
                <a:lnTo>
                  <a:pt x="0" y="8"/>
                </a:lnTo>
                <a:lnTo>
                  <a:pt x="4" y="4"/>
                </a:lnTo>
                <a:lnTo>
                  <a:pt x="6" y="0"/>
                </a:lnTo>
              </a:path>
            </a:pathLst>
          </a:custGeom>
          <a:solidFill>
            <a:srgbClr val="FFCC66"/>
          </a:solidFill>
          <a:ln w="0">
            <a:noFill/>
            <a:round/>
            <a:headEnd/>
            <a:tailEnd/>
          </a:ln>
        </p:spPr>
        <p:txBody>
          <a:bodyPr/>
          <a:lstStyle/>
          <a:p>
            <a:endParaRPr lang="it-IT"/>
          </a:p>
        </p:txBody>
      </p:sp>
      <p:sp>
        <p:nvSpPr>
          <p:cNvPr id="16182" name="Freeform 1395"/>
          <p:cNvSpPr>
            <a:spLocks noChangeAspect="1"/>
          </p:cNvSpPr>
          <p:nvPr/>
        </p:nvSpPr>
        <p:spPr bwMode="auto">
          <a:xfrm>
            <a:off x="6015038" y="3122613"/>
            <a:ext cx="798512" cy="903287"/>
          </a:xfrm>
          <a:custGeom>
            <a:avLst/>
            <a:gdLst>
              <a:gd name="T0" fmla="*/ 2147483647 w 472"/>
              <a:gd name="T1" fmla="*/ 2147483647 h 533"/>
              <a:gd name="T2" fmla="*/ 2147483647 w 472"/>
              <a:gd name="T3" fmla="*/ 2147483647 h 533"/>
              <a:gd name="T4" fmla="*/ 2147483647 w 472"/>
              <a:gd name="T5" fmla="*/ 2147483647 h 533"/>
              <a:gd name="T6" fmla="*/ 2147483647 w 472"/>
              <a:gd name="T7" fmla="*/ 2147483647 h 533"/>
              <a:gd name="T8" fmla="*/ 2147483647 w 472"/>
              <a:gd name="T9" fmla="*/ 2147483647 h 533"/>
              <a:gd name="T10" fmla="*/ 2147483647 w 472"/>
              <a:gd name="T11" fmla="*/ 2147483647 h 533"/>
              <a:gd name="T12" fmla="*/ 2147483647 w 472"/>
              <a:gd name="T13" fmla="*/ 2147483647 h 533"/>
              <a:gd name="T14" fmla="*/ 2147483647 w 472"/>
              <a:gd name="T15" fmla="*/ 2147483647 h 533"/>
              <a:gd name="T16" fmla="*/ 2147483647 w 472"/>
              <a:gd name="T17" fmla="*/ 2147483647 h 533"/>
              <a:gd name="T18" fmla="*/ 2147483647 w 472"/>
              <a:gd name="T19" fmla="*/ 2147483647 h 533"/>
              <a:gd name="T20" fmla="*/ 2147483647 w 472"/>
              <a:gd name="T21" fmla="*/ 2147483647 h 533"/>
              <a:gd name="T22" fmla="*/ 2147483647 w 472"/>
              <a:gd name="T23" fmla="*/ 2147483647 h 533"/>
              <a:gd name="T24" fmla="*/ 2147483647 w 472"/>
              <a:gd name="T25" fmla="*/ 2147483647 h 533"/>
              <a:gd name="T26" fmla="*/ 2147483647 w 472"/>
              <a:gd name="T27" fmla="*/ 2147483647 h 533"/>
              <a:gd name="T28" fmla="*/ 2147483647 w 472"/>
              <a:gd name="T29" fmla="*/ 2147483647 h 533"/>
              <a:gd name="T30" fmla="*/ 2147483647 w 472"/>
              <a:gd name="T31" fmla="*/ 2147483647 h 533"/>
              <a:gd name="T32" fmla="*/ 2147483647 w 472"/>
              <a:gd name="T33" fmla="*/ 2147483647 h 533"/>
              <a:gd name="T34" fmla="*/ 2147483647 w 472"/>
              <a:gd name="T35" fmla="*/ 2147483647 h 533"/>
              <a:gd name="T36" fmla="*/ 2147483647 w 472"/>
              <a:gd name="T37" fmla="*/ 2147483647 h 533"/>
              <a:gd name="T38" fmla="*/ 2147483647 w 472"/>
              <a:gd name="T39" fmla="*/ 2147483647 h 533"/>
              <a:gd name="T40" fmla="*/ 2147483647 w 472"/>
              <a:gd name="T41" fmla="*/ 2147483647 h 533"/>
              <a:gd name="T42" fmla="*/ 2147483647 w 472"/>
              <a:gd name="T43" fmla="*/ 2147483647 h 533"/>
              <a:gd name="T44" fmla="*/ 2147483647 w 472"/>
              <a:gd name="T45" fmla="*/ 2147483647 h 533"/>
              <a:gd name="T46" fmla="*/ 2147483647 w 472"/>
              <a:gd name="T47" fmla="*/ 2147483647 h 533"/>
              <a:gd name="T48" fmla="*/ 2147483647 w 472"/>
              <a:gd name="T49" fmla="*/ 2147483647 h 533"/>
              <a:gd name="T50" fmla="*/ 2147483647 w 472"/>
              <a:gd name="T51" fmla="*/ 2147483647 h 533"/>
              <a:gd name="T52" fmla="*/ 2147483647 w 472"/>
              <a:gd name="T53" fmla="*/ 2147483647 h 533"/>
              <a:gd name="T54" fmla="*/ 2147483647 w 472"/>
              <a:gd name="T55" fmla="*/ 2147483647 h 533"/>
              <a:gd name="T56" fmla="*/ 2147483647 w 472"/>
              <a:gd name="T57" fmla="*/ 2147483647 h 533"/>
              <a:gd name="T58" fmla="*/ 2147483647 w 472"/>
              <a:gd name="T59" fmla="*/ 2147483647 h 533"/>
              <a:gd name="T60" fmla="*/ 2147483647 w 472"/>
              <a:gd name="T61" fmla="*/ 2147483647 h 533"/>
              <a:gd name="T62" fmla="*/ 2147483647 w 472"/>
              <a:gd name="T63" fmla="*/ 2147483647 h 533"/>
              <a:gd name="T64" fmla="*/ 2147483647 w 472"/>
              <a:gd name="T65" fmla="*/ 2147483647 h 533"/>
              <a:gd name="T66" fmla="*/ 2147483647 w 472"/>
              <a:gd name="T67" fmla="*/ 2147483647 h 533"/>
              <a:gd name="T68" fmla="*/ 2147483647 w 472"/>
              <a:gd name="T69" fmla="*/ 2147483647 h 533"/>
              <a:gd name="T70" fmla="*/ 2147483647 w 472"/>
              <a:gd name="T71" fmla="*/ 2147483647 h 533"/>
              <a:gd name="T72" fmla="*/ 2147483647 w 472"/>
              <a:gd name="T73" fmla="*/ 2147483647 h 533"/>
              <a:gd name="T74" fmla="*/ 2147483647 w 472"/>
              <a:gd name="T75" fmla="*/ 2147483647 h 533"/>
              <a:gd name="T76" fmla="*/ 2147483647 w 472"/>
              <a:gd name="T77" fmla="*/ 2147483647 h 533"/>
              <a:gd name="T78" fmla="*/ 2147483647 w 472"/>
              <a:gd name="T79" fmla="*/ 2147483647 h 533"/>
              <a:gd name="T80" fmla="*/ 2147483647 w 472"/>
              <a:gd name="T81" fmla="*/ 2147483647 h 533"/>
              <a:gd name="T82" fmla="*/ 2147483647 w 472"/>
              <a:gd name="T83" fmla="*/ 2147483647 h 533"/>
              <a:gd name="T84" fmla="*/ 2147483647 w 472"/>
              <a:gd name="T85" fmla="*/ 2147483647 h 533"/>
              <a:gd name="T86" fmla="*/ 2147483647 w 472"/>
              <a:gd name="T87" fmla="*/ 2147483647 h 533"/>
              <a:gd name="T88" fmla="*/ 2147483647 w 472"/>
              <a:gd name="T89" fmla="*/ 2147483647 h 533"/>
              <a:gd name="T90" fmla="*/ 2147483647 w 472"/>
              <a:gd name="T91" fmla="*/ 2147483647 h 533"/>
              <a:gd name="T92" fmla="*/ 2147483647 w 472"/>
              <a:gd name="T93" fmla="*/ 2147483647 h 533"/>
              <a:gd name="T94" fmla="*/ 2147483647 w 472"/>
              <a:gd name="T95" fmla="*/ 2147483647 h 533"/>
              <a:gd name="T96" fmla="*/ 2147483647 w 472"/>
              <a:gd name="T97" fmla="*/ 2147483647 h 533"/>
              <a:gd name="T98" fmla="*/ 2147483647 w 472"/>
              <a:gd name="T99" fmla="*/ 2147483647 h 533"/>
              <a:gd name="T100" fmla="*/ 2147483647 w 472"/>
              <a:gd name="T101" fmla="*/ 2147483647 h 533"/>
              <a:gd name="T102" fmla="*/ 2147483647 w 472"/>
              <a:gd name="T103" fmla="*/ 2147483647 h 533"/>
              <a:gd name="T104" fmla="*/ 2147483647 w 472"/>
              <a:gd name="T105" fmla="*/ 2147483647 h 533"/>
              <a:gd name="T106" fmla="*/ 2147483647 w 472"/>
              <a:gd name="T107" fmla="*/ 2147483647 h 533"/>
              <a:gd name="T108" fmla="*/ 2147483647 w 472"/>
              <a:gd name="T109" fmla="*/ 2147483647 h 533"/>
              <a:gd name="T110" fmla="*/ 2147483647 w 472"/>
              <a:gd name="T111" fmla="*/ 2147483647 h 533"/>
              <a:gd name="T112" fmla="*/ 2147483647 w 472"/>
              <a:gd name="T113" fmla="*/ 2147483647 h 533"/>
              <a:gd name="T114" fmla="*/ 2147483647 w 472"/>
              <a:gd name="T115" fmla="*/ 2147483647 h 533"/>
              <a:gd name="T116" fmla="*/ 2147483647 w 472"/>
              <a:gd name="T117" fmla="*/ 2147483647 h 533"/>
              <a:gd name="T118" fmla="*/ 2147483647 w 472"/>
              <a:gd name="T119" fmla="*/ 2147483647 h 533"/>
              <a:gd name="T120" fmla="*/ 2147483647 w 472"/>
              <a:gd name="T121" fmla="*/ 2147483647 h 533"/>
              <a:gd name="T122" fmla="*/ 2147483647 w 472"/>
              <a:gd name="T123" fmla="*/ 0 h 5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2"/>
              <a:gd name="T187" fmla="*/ 0 h 533"/>
              <a:gd name="T188" fmla="*/ 472 w 472"/>
              <a:gd name="T189" fmla="*/ 533 h 5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2" h="533">
                <a:moveTo>
                  <a:pt x="113" y="0"/>
                </a:moveTo>
                <a:lnTo>
                  <a:pt x="129" y="19"/>
                </a:lnTo>
                <a:lnTo>
                  <a:pt x="142" y="34"/>
                </a:lnTo>
                <a:lnTo>
                  <a:pt x="148" y="40"/>
                </a:lnTo>
                <a:lnTo>
                  <a:pt x="152" y="46"/>
                </a:lnTo>
                <a:lnTo>
                  <a:pt x="156" y="52"/>
                </a:lnTo>
                <a:lnTo>
                  <a:pt x="157" y="59"/>
                </a:lnTo>
                <a:lnTo>
                  <a:pt x="142" y="59"/>
                </a:lnTo>
                <a:lnTo>
                  <a:pt x="142" y="69"/>
                </a:lnTo>
                <a:lnTo>
                  <a:pt x="146" y="77"/>
                </a:lnTo>
                <a:lnTo>
                  <a:pt x="152" y="82"/>
                </a:lnTo>
                <a:lnTo>
                  <a:pt x="157" y="86"/>
                </a:lnTo>
                <a:lnTo>
                  <a:pt x="163" y="88"/>
                </a:lnTo>
                <a:lnTo>
                  <a:pt x="171" y="92"/>
                </a:lnTo>
                <a:lnTo>
                  <a:pt x="177" y="96"/>
                </a:lnTo>
                <a:lnTo>
                  <a:pt x="182" y="100"/>
                </a:lnTo>
                <a:lnTo>
                  <a:pt x="188" y="105"/>
                </a:lnTo>
                <a:lnTo>
                  <a:pt x="188" y="132"/>
                </a:lnTo>
                <a:lnTo>
                  <a:pt x="196" y="138"/>
                </a:lnTo>
                <a:lnTo>
                  <a:pt x="209" y="146"/>
                </a:lnTo>
                <a:lnTo>
                  <a:pt x="221" y="150"/>
                </a:lnTo>
                <a:lnTo>
                  <a:pt x="230" y="153"/>
                </a:lnTo>
                <a:lnTo>
                  <a:pt x="232" y="157"/>
                </a:lnTo>
                <a:lnTo>
                  <a:pt x="234" y="159"/>
                </a:lnTo>
                <a:lnTo>
                  <a:pt x="238" y="159"/>
                </a:lnTo>
                <a:lnTo>
                  <a:pt x="244" y="159"/>
                </a:lnTo>
                <a:lnTo>
                  <a:pt x="251" y="157"/>
                </a:lnTo>
                <a:lnTo>
                  <a:pt x="259" y="157"/>
                </a:lnTo>
                <a:lnTo>
                  <a:pt x="269" y="165"/>
                </a:lnTo>
                <a:lnTo>
                  <a:pt x="276" y="171"/>
                </a:lnTo>
                <a:lnTo>
                  <a:pt x="286" y="174"/>
                </a:lnTo>
                <a:lnTo>
                  <a:pt x="301" y="178"/>
                </a:lnTo>
                <a:lnTo>
                  <a:pt x="317" y="180"/>
                </a:lnTo>
                <a:lnTo>
                  <a:pt x="328" y="180"/>
                </a:lnTo>
                <a:lnTo>
                  <a:pt x="322" y="171"/>
                </a:lnTo>
                <a:lnTo>
                  <a:pt x="319" y="163"/>
                </a:lnTo>
                <a:lnTo>
                  <a:pt x="319" y="153"/>
                </a:lnTo>
                <a:lnTo>
                  <a:pt x="321" y="144"/>
                </a:lnTo>
                <a:lnTo>
                  <a:pt x="332" y="144"/>
                </a:lnTo>
                <a:lnTo>
                  <a:pt x="334" y="150"/>
                </a:lnTo>
                <a:lnTo>
                  <a:pt x="336" y="155"/>
                </a:lnTo>
                <a:lnTo>
                  <a:pt x="334" y="161"/>
                </a:lnTo>
                <a:lnTo>
                  <a:pt x="334" y="167"/>
                </a:lnTo>
                <a:lnTo>
                  <a:pt x="345" y="171"/>
                </a:lnTo>
                <a:lnTo>
                  <a:pt x="359" y="173"/>
                </a:lnTo>
                <a:lnTo>
                  <a:pt x="359" y="176"/>
                </a:lnTo>
                <a:lnTo>
                  <a:pt x="361" y="178"/>
                </a:lnTo>
                <a:lnTo>
                  <a:pt x="365" y="178"/>
                </a:lnTo>
                <a:lnTo>
                  <a:pt x="367" y="180"/>
                </a:lnTo>
                <a:lnTo>
                  <a:pt x="370" y="178"/>
                </a:lnTo>
                <a:lnTo>
                  <a:pt x="374" y="176"/>
                </a:lnTo>
                <a:lnTo>
                  <a:pt x="376" y="174"/>
                </a:lnTo>
                <a:lnTo>
                  <a:pt x="380" y="171"/>
                </a:lnTo>
                <a:lnTo>
                  <a:pt x="384" y="161"/>
                </a:lnTo>
                <a:lnTo>
                  <a:pt x="386" y="155"/>
                </a:lnTo>
                <a:lnTo>
                  <a:pt x="397" y="142"/>
                </a:lnTo>
                <a:lnTo>
                  <a:pt x="411" y="132"/>
                </a:lnTo>
                <a:lnTo>
                  <a:pt x="428" y="125"/>
                </a:lnTo>
                <a:lnTo>
                  <a:pt x="445" y="119"/>
                </a:lnTo>
                <a:lnTo>
                  <a:pt x="449" y="125"/>
                </a:lnTo>
                <a:lnTo>
                  <a:pt x="455" y="132"/>
                </a:lnTo>
                <a:lnTo>
                  <a:pt x="463" y="138"/>
                </a:lnTo>
                <a:lnTo>
                  <a:pt x="470" y="140"/>
                </a:lnTo>
                <a:lnTo>
                  <a:pt x="472" y="138"/>
                </a:lnTo>
                <a:lnTo>
                  <a:pt x="470" y="146"/>
                </a:lnTo>
                <a:lnTo>
                  <a:pt x="468" y="151"/>
                </a:lnTo>
                <a:lnTo>
                  <a:pt x="466" y="159"/>
                </a:lnTo>
                <a:lnTo>
                  <a:pt x="464" y="163"/>
                </a:lnTo>
                <a:lnTo>
                  <a:pt x="461" y="163"/>
                </a:lnTo>
                <a:lnTo>
                  <a:pt x="453" y="167"/>
                </a:lnTo>
                <a:lnTo>
                  <a:pt x="447" y="171"/>
                </a:lnTo>
                <a:lnTo>
                  <a:pt x="445" y="174"/>
                </a:lnTo>
                <a:lnTo>
                  <a:pt x="445" y="186"/>
                </a:lnTo>
                <a:lnTo>
                  <a:pt x="443" y="199"/>
                </a:lnTo>
                <a:lnTo>
                  <a:pt x="441" y="211"/>
                </a:lnTo>
                <a:lnTo>
                  <a:pt x="438" y="221"/>
                </a:lnTo>
                <a:lnTo>
                  <a:pt x="428" y="222"/>
                </a:lnTo>
                <a:lnTo>
                  <a:pt x="422" y="224"/>
                </a:lnTo>
                <a:lnTo>
                  <a:pt x="420" y="244"/>
                </a:lnTo>
                <a:lnTo>
                  <a:pt x="416" y="259"/>
                </a:lnTo>
                <a:lnTo>
                  <a:pt x="401" y="232"/>
                </a:lnTo>
                <a:lnTo>
                  <a:pt x="399" y="238"/>
                </a:lnTo>
                <a:lnTo>
                  <a:pt x="393" y="242"/>
                </a:lnTo>
                <a:lnTo>
                  <a:pt x="390" y="238"/>
                </a:lnTo>
                <a:lnTo>
                  <a:pt x="388" y="232"/>
                </a:lnTo>
                <a:lnTo>
                  <a:pt x="395" y="219"/>
                </a:lnTo>
                <a:lnTo>
                  <a:pt x="401" y="203"/>
                </a:lnTo>
                <a:lnTo>
                  <a:pt x="367" y="203"/>
                </a:lnTo>
                <a:lnTo>
                  <a:pt x="363" y="203"/>
                </a:lnTo>
                <a:lnTo>
                  <a:pt x="359" y="199"/>
                </a:lnTo>
                <a:lnTo>
                  <a:pt x="357" y="196"/>
                </a:lnTo>
                <a:lnTo>
                  <a:pt x="357" y="190"/>
                </a:lnTo>
                <a:lnTo>
                  <a:pt x="351" y="188"/>
                </a:lnTo>
                <a:lnTo>
                  <a:pt x="347" y="184"/>
                </a:lnTo>
                <a:lnTo>
                  <a:pt x="344" y="184"/>
                </a:lnTo>
                <a:lnTo>
                  <a:pt x="338" y="184"/>
                </a:lnTo>
                <a:lnTo>
                  <a:pt x="334" y="184"/>
                </a:lnTo>
                <a:lnTo>
                  <a:pt x="332" y="186"/>
                </a:lnTo>
                <a:lnTo>
                  <a:pt x="328" y="188"/>
                </a:lnTo>
                <a:lnTo>
                  <a:pt x="328" y="192"/>
                </a:lnTo>
                <a:lnTo>
                  <a:pt x="334" y="199"/>
                </a:lnTo>
                <a:lnTo>
                  <a:pt x="344" y="205"/>
                </a:lnTo>
                <a:lnTo>
                  <a:pt x="340" y="209"/>
                </a:lnTo>
                <a:lnTo>
                  <a:pt x="336" y="211"/>
                </a:lnTo>
                <a:lnTo>
                  <a:pt x="332" y="217"/>
                </a:lnTo>
                <a:lnTo>
                  <a:pt x="330" y="221"/>
                </a:lnTo>
                <a:lnTo>
                  <a:pt x="332" y="224"/>
                </a:lnTo>
                <a:lnTo>
                  <a:pt x="338" y="230"/>
                </a:lnTo>
                <a:lnTo>
                  <a:pt x="344" y="234"/>
                </a:lnTo>
                <a:lnTo>
                  <a:pt x="349" y="234"/>
                </a:lnTo>
                <a:lnTo>
                  <a:pt x="359" y="268"/>
                </a:lnTo>
                <a:lnTo>
                  <a:pt x="349" y="268"/>
                </a:lnTo>
                <a:lnTo>
                  <a:pt x="342" y="268"/>
                </a:lnTo>
                <a:lnTo>
                  <a:pt x="338" y="267"/>
                </a:lnTo>
                <a:lnTo>
                  <a:pt x="332" y="265"/>
                </a:lnTo>
                <a:lnTo>
                  <a:pt x="321" y="272"/>
                </a:lnTo>
                <a:lnTo>
                  <a:pt x="311" y="280"/>
                </a:lnTo>
                <a:lnTo>
                  <a:pt x="317" y="286"/>
                </a:lnTo>
                <a:lnTo>
                  <a:pt x="298" y="309"/>
                </a:lnTo>
                <a:lnTo>
                  <a:pt x="280" y="330"/>
                </a:lnTo>
                <a:lnTo>
                  <a:pt x="271" y="334"/>
                </a:lnTo>
                <a:lnTo>
                  <a:pt x="263" y="341"/>
                </a:lnTo>
                <a:lnTo>
                  <a:pt x="255" y="351"/>
                </a:lnTo>
                <a:lnTo>
                  <a:pt x="250" y="359"/>
                </a:lnTo>
                <a:lnTo>
                  <a:pt x="244" y="368"/>
                </a:lnTo>
                <a:lnTo>
                  <a:pt x="236" y="376"/>
                </a:lnTo>
                <a:lnTo>
                  <a:pt x="230" y="380"/>
                </a:lnTo>
                <a:lnTo>
                  <a:pt x="227" y="382"/>
                </a:lnTo>
                <a:lnTo>
                  <a:pt x="221" y="382"/>
                </a:lnTo>
                <a:lnTo>
                  <a:pt x="215" y="384"/>
                </a:lnTo>
                <a:lnTo>
                  <a:pt x="215" y="387"/>
                </a:lnTo>
                <a:lnTo>
                  <a:pt x="215" y="393"/>
                </a:lnTo>
                <a:lnTo>
                  <a:pt x="215" y="403"/>
                </a:lnTo>
                <a:lnTo>
                  <a:pt x="215" y="414"/>
                </a:lnTo>
                <a:lnTo>
                  <a:pt x="215" y="420"/>
                </a:lnTo>
                <a:lnTo>
                  <a:pt x="217" y="426"/>
                </a:lnTo>
                <a:lnTo>
                  <a:pt x="221" y="428"/>
                </a:lnTo>
                <a:lnTo>
                  <a:pt x="225" y="430"/>
                </a:lnTo>
                <a:lnTo>
                  <a:pt x="215" y="447"/>
                </a:lnTo>
                <a:lnTo>
                  <a:pt x="211" y="466"/>
                </a:lnTo>
                <a:lnTo>
                  <a:pt x="213" y="468"/>
                </a:lnTo>
                <a:lnTo>
                  <a:pt x="217" y="470"/>
                </a:lnTo>
                <a:lnTo>
                  <a:pt x="217" y="480"/>
                </a:lnTo>
                <a:lnTo>
                  <a:pt x="213" y="485"/>
                </a:lnTo>
                <a:lnTo>
                  <a:pt x="211" y="491"/>
                </a:lnTo>
                <a:lnTo>
                  <a:pt x="209" y="495"/>
                </a:lnTo>
                <a:lnTo>
                  <a:pt x="204" y="497"/>
                </a:lnTo>
                <a:lnTo>
                  <a:pt x="204" y="501"/>
                </a:lnTo>
                <a:lnTo>
                  <a:pt x="205" y="506"/>
                </a:lnTo>
                <a:lnTo>
                  <a:pt x="192" y="518"/>
                </a:lnTo>
                <a:lnTo>
                  <a:pt x="179" y="533"/>
                </a:lnTo>
                <a:lnTo>
                  <a:pt x="171" y="529"/>
                </a:lnTo>
                <a:lnTo>
                  <a:pt x="167" y="524"/>
                </a:lnTo>
                <a:lnTo>
                  <a:pt x="165" y="516"/>
                </a:lnTo>
                <a:lnTo>
                  <a:pt x="163" y="508"/>
                </a:lnTo>
                <a:lnTo>
                  <a:pt x="148" y="480"/>
                </a:lnTo>
                <a:lnTo>
                  <a:pt x="134" y="453"/>
                </a:lnTo>
                <a:lnTo>
                  <a:pt x="127" y="430"/>
                </a:lnTo>
                <a:lnTo>
                  <a:pt x="117" y="409"/>
                </a:lnTo>
                <a:lnTo>
                  <a:pt x="104" y="387"/>
                </a:lnTo>
                <a:lnTo>
                  <a:pt x="92" y="366"/>
                </a:lnTo>
                <a:lnTo>
                  <a:pt x="87" y="343"/>
                </a:lnTo>
                <a:lnTo>
                  <a:pt x="83" y="320"/>
                </a:lnTo>
                <a:lnTo>
                  <a:pt x="81" y="299"/>
                </a:lnTo>
                <a:lnTo>
                  <a:pt x="81" y="274"/>
                </a:lnTo>
                <a:lnTo>
                  <a:pt x="75" y="272"/>
                </a:lnTo>
                <a:lnTo>
                  <a:pt x="73" y="268"/>
                </a:lnTo>
                <a:lnTo>
                  <a:pt x="71" y="263"/>
                </a:lnTo>
                <a:lnTo>
                  <a:pt x="71" y="257"/>
                </a:lnTo>
                <a:lnTo>
                  <a:pt x="63" y="267"/>
                </a:lnTo>
                <a:lnTo>
                  <a:pt x="58" y="278"/>
                </a:lnTo>
                <a:lnTo>
                  <a:pt x="56" y="282"/>
                </a:lnTo>
                <a:lnTo>
                  <a:pt x="52" y="288"/>
                </a:lnTo>
                <a:lnTo>
                  <a:pt x="48" y="290"/>
                </a:lnTo>
                <a:lnTo>
                  <a:pt x="44" y="290"/>
                </a:lnTo>
                <a:lnTo>
                  <a:pt x="39" y="290"/>
                </a:lnTo>
                <a:lnTo>
                  <a:pt x="35" y="286"/>
                </a:lnTo>
                <a:lnTo>
                  <a:pt x="29" y="282"/>
                </a:lnTo>
                <a:lnTo>
                  <a:pt x="25" y="276"/>
                </a:lnTo>
                <a:lnTo>
                  <a:pt x="17" y="265"/>
                </a:lnTo>
                <a:lnTo>
                  <a:pt x="16" y="255"/>
                </a:lnTo>
                <a:lnTo>
                  <a:pt x="19" y="253"/>
                </a:lnTo>
                <a:lnTo>
                  <a:pt x="25" y="249"/>
                </a:lnTo>
                <a:lnTo>
                  <a:pt x="14" y="247"/>
                </a:lnTo>
                <a:lnTo>
                  <a:pt x="8" y="244"/>
                </a:lnTo>
                <a:lnTo>
                  <a:pt x="2" y="238"/>
                </a:lnTo>
                <a:lnTo>
                  <a:pt x="0" y="230"/>
                </a:lnTo>
                <a:lnTo>
                  <a:pt x="6" y="226"/>
                </a:lnTo>
                <a:lnTo>
                  <a:pt x="12" y="224"/>
                </a:lnTo>
                <a:lnTo>
                  <a:pt x="19" y="222"/>
                </a:lnTo>
                <a:lnTo>
                  <a:pt x="27" y="221"/>
                </a:lnTo>
                <a:lnTo>
                  <a:pt x="33" y="219"/>
                </a:lnTo>
                <a:lnTo>
                  <a:pt x="40" y="217"/>
                </a:lnTo>
                <a:lnTo>
                  <a:pt x="44" y="213"/>
                </a:lnTo>
                <a:lnTo>
                  <a:pt x="50" y="205"/>
                </a:lnTo>
                <a:lnTo>
                  <a:pt x="42" y="201"/>
                </a:lnTo>
                <a:lnTo>
                  <a:pt x="35" y="194"/>
                </a:lnTo>
                <a:lnTo>
                  <a:pt x="27" y="184"/>
                </a:lnTo>
                <a:lnTo>
                  <a:pt x="25" y="174"/>
                </a:lnTo>
                <a:lnTo>
                  <a:pt x="21" y="173"/>
                </a:lnTo>
                <a:lnTo>
                  <a:pt x="17" y="167"/>
                </a:lnTo>
                <a:lnTo>
                  <a:pt x="17" y="159"/>
                </a:lnTo>
                <a:lnTo>
                  <a:pt x="25" y="157"/>
                </a:lnTo>
                <a:lnTo>
                  <a:pt x="31" y="157"/>
                </a:lnTo>
                <a:lnTo>
                  <a:pt x="39" y="153"/>
                </a:lnTo>
                <a:lnTo>
                  <a:pt x="42" y="150"/>
                </a:lnTo>
                <a:lnTo>
                  <a:pt x="52" y="142"/>
                </a:lnTo>
                <a:lnTo>
                  <a:pt x="58" y="130"/>
                </a:lnTo>
                <a:lnTo>
                  <a:pt x="63" y="119"/>
                </a:lnTo>
                <a:lnTo>
                  <a:pt x="69" y="109"/>
                </a:lnTo>
                <a:lnTo>
                  <a:pt x="77" y="98"/>
                </a:lnTo>
                <a:lnTo>
                  <a:pt x="85" y="90"/>
                </a:lnTo>
                <a:lnTo>
                  <a:pt x="81" y="82"/>
                </a:lnTo>
                <a:lnTo>
                  <a:pt x="81" y="77"/>
                </a:lnTo>
                <a:lnTo>
                  <a:pt x="83" y="71"/>
                </a:lnTo>
                <a:lnTo>
                  <a:pt x="87" y="65"/>
                </a:lnTo>
                <a:lnTo>
                  <a:pt x="73" y="52"/>
                </a:lnTo>
                <a:lnTo>
                  <a:pt x="60" y="34"/>
                </a:lnTo>
                <a:lnTo>
                  <a:pt x="60" y="21"/>
                </a:lnTo>
                <a:lnTo>
                  <a:pt x="75" y="21"/>
                </a:lnTo>
                <a:lnTo>
                  <a:pt x="92" y="17"/>
                </a:lnTo>
                <a:lnTo>
                  <a:pt x="98" y="15"/>
                </a:lnTo>
                <a:lnTo>
                  <a:pt x="106" y="11"/>
                </a:lnTo>
                <a:lnTo>
                  <a:pt x="110" y="6"/>
                </a:lnTo>
                <a:lnTo>
                  <a:pt x="113" y="0"/>
                </a:lnTo>
              </a:path>
            </a:pathLst>
          </a:custGeom>
          <a:solidFill>
            <a:srgbClr val="FFCC66"/>
          </a:solidFill>
          <a:ln w="0">
            <a:solidFill>
              <a:srgbClr val="6600FF"/>
            </a:solidFill>
            <a:round/>
            <a:headEnd/>
            <a:tailEnd/>
          </a:ln>
        </p:spPr>
        <p:txBody>
          <a:bodyPr/>
          <a:lstStyle/>
          <a:p>
            <a:endParaRPr lang="it-IT"/>
          </a:p>
        </p:txBody>
      </p:sp>
      <p:sp>
        <p:nvSpPr>
          <p:cNvPr id="16183" name="Freeform 1396"/>
          <p:cNvSpPr>
            <a:spLocks noChangeAspect="1"/>
          </p:cNvSpPr>
          <p:nvPr/>
        </p:nvSpPr>
        <p:spPr bwMode="auto">
          <a:xfrm>
            <a:off x="5078413" y="4146550"/>
            <a:ext cx="227012" cy="276225"/>
          </a:xfrm>
          <a:custGeom>
            <a:avLst/>
            <a:gdLst>
              <a:gd name="T0" fmla="*/ 2147483647 w 134"/>
              <a:gd name="T1" fmla="*/ 2147483647 h 163"/>
              <a:gd name="T2" fmla="*/ 2147483647 w 134"/>
              <a:gd name="T3" fmla="*/ 2147483647 h 163"/>
              <a:gd name="T4" fmla="*/ 2147483647 w 134"/>
              <a:gd name="T5" fmla="*/ 2147483647 h 163"/>
              <a:gd name="T6" fmla="*/ 2147483647 w 134"/>
              <a:gd name="T7" fmla="*/ 2147483647 h 163"/>
              <a:gd name="T8" fmla="*/ 2147483647 w 134"/>
              <a:gd name="T9" fmla="*/ 2147483647 h 163"/>
              <a:gd name="T10" fmla="*/ 2147483647 w 134"/>
              <a:gd name="T11" fmla="*/ 2147483647 h 163"/>
              <a:gd name="T12" fmla="*/ 2147483647 w 134"/>
              <a:gd name="T13" fmla="*/ 2147483647 h 163"/>
              <a:gd name="T14" fmla="*/ 2147483647 w 134"/>
              <a:gd name="T15" fmla="*/ 2147483647 h 163"/>
              <a:gd name="T16" fmla="*/ 2147483647 w 134"/>
              <a:gd name="T17" fmla="*/ 2147483647 h 163"/>
              <a:gd name="T18" fmla="*/ 2147483647 w 134"/>
              <a:gd name="T19" fmla="*/ 2147483647 h 163"/>
              <a:gd name="T20" fmla="*/ 2147483647 w 134"/>
              <a:gd name="T21" fmla="*/ 2147483647 h 163"/>
              <a:gd name="T22" fmla="*/ 2147483647 w 134"/>
              <a:gd name="T23" fmla="*/ 2147483647 h 163"/>
              <a:gd name="T24" fmla="*/ 2147483647 w 134"/>
              <a:gd name="T25" fmla="*/ 2147483647 h 163"/>
              <a:gd name="T26" fmla="*/ 2147483647 w 134"/>
              <a:gd name="T27" fmla="*/ 2147483647 h 163"/>
              <a:gd name="T28" fmla="*/ 2147483647 w 134"/>
              <a:gd name="T29" fmla="*/ 0 h 163"/>
              <a:gd name="T30" fmla="*/ 2147483647 w 134"/>
              <a:gd name="T31" fmla="*/ 0 h 163"/>
              <a:gd name="T32" fmla="*/ 0 w 134"/>
              <a:gd name="T33" fmla="*/ 0 h 163"/>
              <a:gd name="T34" fmla="*/ 0 w 134"/>
              <a:gd name="T35" fmla="*/ 2147483647 h 163"/>
              <a:gd name="T36" fmla="*/ 0 w 134"/>
              <a:gd name="T37" fmla="*/ 2147483647 h 163"/>
              <a:gd name="T38" fmla="*/ 2147483647 w 134"/>
              <a:gd name="T39" fmla="*/ 2147483647 h 163"/>
              <a:gd name="T40" fmla="*/ 2147483647 w 134"/>
              <a:gd name="T41" fmla="*/ 2147483647 h 163"/>
              <a:gd name="T42" fmla="*/ 2147483647 w 134"/>
              <a:gd name="T43" fmla="*/ 2147483647 h 163"/>
              <a:gd name="T44" fmla="*/ 2147483647 w 134"/>
              <a:gd name="T45" fmla="*/ 2147483647 h 163"/>
              <a:gd name="T46" fmla="*/ 2147483647 w 134"/>
              <a:gd name="T47" fmla="*/ 2147483647 h 163"/>
              <a:gd name="T48" fmla="*/ 0 w 134"/>
              <a:gd name="T49" fmla="*/ 2147483647 h 163"/>
              <a:gd name="T50" fmla="*/ 2147483647 w 134"/>
              <a:gd name="T51" fmla="*/ 2147483647 h 163"/>
              <a:gd name="T52" fmla="*/ 2147483647 w 134"/>
              <a:gd name="T53" fmla="*/ 2147483647 h 163"/>
              <a:gd name="T54" fmla="*/ 2147483647 w 134"/>
              <a:gd name="T55" fmla="*/ 2147483647 h 163"/>
              <a:gd name="T56" fmla="*/ 2147483647 w 134"/>
              <a:gd name="T57" fmla="*/ 2147483647 h 163"/>
              <a:gd name="T58" fmla="*/ 2147483647 w 134"/>
              <a:gd name="T59" fmla="*/ 2147483647 h 163"/>
              <a:gd name="T60" fmla="*/ 2147483647 w 134"/>
              <a:gd name="T61" fmla="*/ 2147483647 h 163"/>
              <a:gd name="T62" fmla="*/ 2147483647 w 134"/>
              <a:gd name="T63" fmla="*/ 2147483647 h 163"/>
              <a:gd name="T64" fmla="*/ 2147483647 w 134"/>
              <a:gd name="T65" fmla="*/ 2147483647 h 163"/>
              <a:gd name="T66" fmla="*/ 2147483647 w 134"/>
              <a:gd name="T67" fmla="*/ 2147483647 h 163"/>
              <a:gd name="T68" fmla="*/ 2147483647 w 134"/>
              <a:gd name="T69" fmla="*/ 2147483647 h 163"/>
              <a:gd name="T70" fmla="*/ 2147483647 w 134"/>
              <a:gd name="T71" fmla="*/ 2147483647 h 163"/>
              <a:gd name="T72" fmla="*/ 2147483647 w 134"/>
              <a:gd name="T73" fmla="*/ 2147483647 h 163"/>
              <a:gd name="T74" fmla="*/ 2147483647 w 134"/>
              <a:gd name="T75" fmla="*/ 2147483647 h 163"/>
              <a:gd name="T76" fmla="*/ 2147483647 w 134"/>
              <a:gd name="T77" fmla="*/ 2147483647 h 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163"/>
              <a:gd name="T119" fmla="*/ 134 w 134"/>
              <a:gd name="T120" fmla="*/ 163 h 1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163">
                <a:moveTo>
                  <a:pt x="122" y="115"/>
                </a:moveTo>
                <a:lnTo>
                  <a:pt x="122" y="35"/>
                </a:lnTo>
                <a:lnTo>
                  <a:pt x="126" y="25"/>
                </a:lnTo>
                <a:lnTo>
                  <a:pt x="134" y="12"/>
                </a:lnTo>
                <a:lnTo>
                  <a:pt x="124" y="8"/>
                </a:lnTo>
                <a:lnTo>
                  <a:pt x="115" y="6"/>
                </a:lnTo>
                <a:lnTo>
                  <a:pt x="105" y="12"/>
                </a:lnTo>
                <a:lnTo>
                  <a:pt x="94" y="17"/>
                </a:lnTo>
                <a:lnTo>
                  <a:pt x="80" y="16"/>
                </a:lnTo>
                <a:lnTo>
                  <a:pt x="71" y="12"/>
                </a:lnTo>
                <a:lnTo>
                  <a:pt x="61" y="6"/>
                </a:lnTo>
                <a:lnTo>
                  <a:pt x="52" y="2"/>
                </a:lnTo>
                <a:lnTo>
                  <a:pt x="40" y="2"/>
                </a:lnTo>
                <a:lnTo>
                  <a:pt x="30" y="0"/>
                </a:lnTo>
                <a:lnTo>
                  <a:pt x="15" y="0"/>
                </a:lnTo>
                <a:lnTo>
                  <a:pt x="0" y="0"/>
                </a:lnTo>
                <a:lnTo>
                  <a:pt x="0" y="6"/>
                </a:lnTo>
                <a:lnTo>
                  <a:pt x="0" y="12"/>
                </a:lnTo>
                <a:lnTo>
                  <a:pt x="4" y="19"/>
                </a:lnTo>
                <a:lnTo>
                  <a:pt x="7" y="29"/>
                </a:lnTo>
                <a:lnTo>
                  <a:pt x="9" y="41"/>
                </a:lnTo>
                <a:lnTo>
                  <a:pt x="11" y="52"/>
                </a:lnTo>
                <a:lnTo>
                  <a:pt x="5" y="79"/>
                </a:lnTo>
                <a:lnTo>
                  <a:pt x="0" y="102"/>
                </a:lnTo>
                <a:lnTo>
                  <a:pt x="17" y="110"/>
                </a:lnTo>
                <a:lnTo>
                  <a:pt x="32" y="119"/>
                </a:lnTo>
                <a:lnTo>
                  <a:pt x="48" y="129"/>
                </a:lnTo>
                <a:lnTo>
                  <a:pt x="57" y="140"/>
                </a:lnTo>
                <a:lnTo>
                  <a:pt x="59" y="144"/>
                </a:lnTo>
                <a:lnTo>
                  <a:pt x="61" y="148"/>
                </a:lnTo>
                <a:lnTo>
                  <a:pt x="63" y="152"/>
                </a:lnTo>
                <a:lnTo>
                  <a:pt x="67" y="156"/>
                </a:lnTo>
                <a:lnTo>
                  <a:pt x="76" y="161"/>
                </a:lnTo>
                <a:lnTo>
                  <a:pt x="86" y="163"/>
                </a:lnTo>
                <a:lnTo>
                  <a:pt x="103" y="140"/>
                </a:lnTo>
                <a:lnTo>
                  <a:pt x="122" y="115"/>
                </a:lnTo>
              </a:path>
            </a:pathLst>
          </a:custGeom>
          <a:solidFill>
            <a:srgbClr val="FFCC66"/>
          </a:solidFill>
          <a:ln w="0">
            <a:solidFill>
              <a:srgbClr val="6600FF"/>
            </a:solidFill>
            <a:round/>
            <a:headEnd/>
            <a:tailEnd/>
          </a:ln>
        </p:spPr>
        <p:txBody>
          <a:bodyPr/>
          <a:lstStyle/>
          <a:p>
            <a:endParaRPr lang="it-IT"/>
          </a:p>
        </p:txBody>
      </p:sp>
      <p:sp>
        <p:nvSpPr>
          <p:cNvPr id="16184" name="Freeform 1397"/>
          <p:cNvSpPr>
            <a:spLocks noChangeAspect="1"/>
          </p:cNvSpPr>
          <p:nvPr/>
        </p:nvSpPr>
        <p:spPr bwMode="auto">
          <a:xfrm>
            <a:off x="4951413" y="4167188"/>
            <a:ext cx="146050" cy="161925"/>
          </a:xfrm>
          <a:custGeom>
            <a:avLst/>
            <a:gdLst>
              <a:gd name="T0" fmla="*/ 2147483647 w 86"/>
              <a:gd name="T1" fmla="*/ 0 h 96"/>
              <a:gd name="T2" fmla="*/ 2147483647 w 86"/>
              <a:gd name="T3" fmla="*/ 2147483647 h 96"/>
              <a:gd name="T4" fmla="*/ 2147483647 w 86"/>
              <a:gd name="T5" fmla="*/ 2147483647 h 96"/>
              <a:gd name="T6" fmla="*/ 2147483647 w 86"/>
              <a:gd name="T7" fmla="*/ 2147483647 h 96"/>
              <a:gd name="T8" fmla="*/ 2147483647 w 86"/>
              <a:gd name="T9" fmla="*/ 2147483647 h 96"/>
              <a:gd name="T10" fmla="*/ 2147483647 w 86"/>
              <a:gd name="T11" fmla="*/ 2147483647 h 96"/>
              <a:gd name="T12" fmla="*/ 2147483647 w 86"/>
              <a:gd name="T13" fmla="*/ 2147483647 h 96"/>
              <a:gd name="T14" fmla="*/ 2147483647 w 86"/>
              <a:gd name="T15" fmla="*/ 2147483647 h 96"/>
              <a:gd name="T16" fmla="*/ 2147483647 w 86"/>
              <a:gd name="T17" fmla="*/ 2147483647 h 96"/>
              <a:gd name="T18" fmla="*/ 2147483647 w 86"/>
              <a:gd name="T19" fmla="*/ 2147483647 h 96"/>
              <a:gd name="T20" fmla="*/ 2147483647 w 86"/>
              <a:gd name="T21" fmla="*/ 2147483647 h 96"/>
              <a:gd name="T22" fmla="*/ 2147483647 w 86"/>
              <a:gd name="T23" fmla="*/ 2147483647 h 96"/>
              <a:gd name="T24" fmla="*/ 2147483647 w 86"/>
              <a:gd name="T25" fmla="*/ 2147483647 h 96"/>
              <a:gd name="T26" fmla="*/ 2147483647 w 86"/>
              <a:gd name="T27" fmla="*/ 2147483647 h 96"/>
              <a:gd name="T28" fmla="*/ 2147483647 w 86"/>
              <a:gd name="T29" fmla="*/ 2147483647 h 96"/>
              <a:gd name="T30" fmla="*/ 2147483647 w 86"/>
              <a:gd name="T31" fmla="*/ 2147483647 h 96"/>
              <a:gd name="T32" fmla="*/ 2147483647 w 86"/>
              <a:gd name="T33" fmla="*/ 2147483647 h 96"/>
              <a:gd name="T34" fmla="*/ 2147483647 w 86"/>
              <a:gd name="T35" fmla="*/ 2147483647 h 96"/>
              <a:gd name="T36" fmla="*/ 2147483647 w 86"/>
              <a:gd name="T37" fmla="*/ 2147483647 h 96"/>
              <a:gd name="T38" fmla="*/ 0 w 86"/>
              <a:gd name="T39" fmla="*/ 2147483647 h 96"/>
              <a:gd name="T40" fmla="*/ 0 w 86"/>
              <a:gd name="T41" fmla="*/ 2147483647 h 96"/>
              <a:gd name="T42" fmla="*/ 2147483647 w 86"/>
              <a:gd name="T43" fmla="*/ 2147483647 h 96"/>
              <a:gd name="T44" fmla="*/ 2147483647 w 86"/>
              <a:gd name="T45" fmla="*/ 2147483647 h 96"/>
              <a:gd name="T46" fmla="*/ 2147483647 w 86"/>
              <a:gd name="T47" fmla="*/ 2147483647 h 96"/>
              <a:gd name="T48" fmla="*/ 2147483647 w 86"/>
              <a:gd name="T49" fmla="*/ 2147483647 h 96"/>
              <a:gd name="T50" fmla="*/ 2147483647 w 86"/>
              <a:gd name="T51" fmla="*/ 2147483647 h 96"/>
              <a:gd name="T52" fmla="*/ 2147483647 w 86"/>
              <a:gd name="T53" fmla="*/ 2147483647 h 96"/>
              <a:gd name="T54" fmla="*/ 2147483647 w 86"/>
              <a:gd name="T55" fmla="*/ 2147483647 h 96"/>
              <a:gd name="T56" fmla="*/ 2147483647 w 86"/>
              <a:gd name="T57" fmla="*/ 2147483647 h 96"/>
              <a:gd name="T58" fmla="*/ 2147483647 w 86"/>
              <a:gd name="T59" fmla="*/ 2147483647 h 96"/>
              <a:gd name="T60" fmla="*/ 2147483647 w 86"/>
              <a:gd name="T61" fmla="*/ 2147483647 h 96"/>
              <a:gd name="T62" fmla="*/ 2147483647 w 86"/>
              <a:gd name="T63" fmla="*/ 2147483647 h 96"/>
              <a:gd name="T64" fmla="*/ 2147483647 w 86"/>
              <a:gd name="T65" fmla="*/ 2147483647 h 96"/>
              <a:gd name="T66" fmla="*/ 2147483647 w 86"/>
              <a:gd name="T67" fmla="*/ 0 h 96"/>
              <a:gd name="T68" fmla="*/ 2147483647 w 86"/>
              <a:gd name="T69" fmla="*/ 0 h 96"/>
              <a:gd name="T70" fmla="*/ 2147483647 w 86"/>
              <a:gd name="T71" fmla="*/ 0 h 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96"/>
              <a:gd name="T110" fmla="*/ 86 w 86"/>
              <a:gd name="T111" fmla="*/ 96 h 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96">
                <a:moveTo>
                  <a:pt x="77" y="0"/>
                </a:moveTo>
                <a:lnTo>
                  <a:pt x="82" y="17"/>
                </a:lnTo>
                <a:lnTo>
                  <a:pt x="86" y="40"/>
                </a:lnTo>
                <a:lnTo>
                  <a:pt x="86" y="50"/>
                </a:lnTo>
                <a:lnTo>
                  <a:pt x="84" y="55"/>
                </a:lnTo>
                <a:lnTo>
                  <a:pt x="82" y="61"/>
                </a:lnTo>
                <a:lnTo>
                  <a:pt x="79" y="65"/>
                </a:lnTo>
                <a:lnTo>
                  <a:pt x="77" y="71"/>
                </a:lnTo>
                <a:lnTo>
                  <a:pt x="75" y="75"/>
                </a:lnTo>
                <a:lnTo>
                  <a:pt x="75" y="82"/>
                </a:lnTo>
                <a:lnTo>
                  <a:pt x="75" y="90"/>
                </a:lnTo>
                <a:lnTo>
                  <a:pt x="17" y="90"/>
                </a:lnTo>
                <a:lnTo>
                  <a:pt x="15" y="94"/>
                </a:lnTo>
                <a:lnTo>
                  <a:pt x="9" y="96"/>
                </a:lnTo>
                <a:lnTo>
                  <a:pt x="6" y="96"/>
                </a:lnTo>
                <a:lnTo>
                  <a:pt x="2" y="94"/>
                </a:lnTo>
                <a:lnTo>
                  <a:pt x="2" y="82"/>
                </a:lnTo>
                <a:lnTo>
                  <a:pt x="0" y="73"/>
                </a:lnTo>
                <a:lnTo>
                  <a:pt x="0" y="65"/>
                </a:lnTo>
                <a:lnTo>
                  <a:pt x="4" y="59"/>
                </a:lnTo>
                <a:lnTo>
                  <a:pt x="8" y="53"/>
                </a:lnTo>
                <a:lnTo>
                  <a:pt x="11" y="50"/>
                </a:lnTo>
                <a:lnTo>
                  <a:pt x="23" y="42"/>
                </a:lnTo>
                <a:lnTo>
                  <a:pt x="31" y="32"/>
                </a:lnTo>
                <a:lnTo>
                  <a:pt x="27" y="29"/>
                </a:lnTo>
                <a:lnTo>
                  <a:pt x="23" y="23"/>
                </a:lnTo>
                <a:lnTo>
                  <a:pt x="23" y="15"/>
                </a:lnTo>
                <a:lnTo>
                  <a:pt x="21" y="7"/>
                </a:lnTo>
                <a:lnTo>
                  <a:pt x="31" y="7"/>
                </a:lnTo>
                <a:lnTo>
                  <a:pt x="40" y="7"/>
                </a:lnTo>
                <a:lnTo>
                  <a:pt x="63" y="4"/>
                </a:lnTo>
                <a:lnTo>
                  <a:pt x="77" y="0"/>
                </a:lnTo>
                <a:close/>
              </a:path>
            </a:pathLst>
          </a:custGeom>
          <a:solidFill>
            <a:srgbClr val="FFCC66"/>
          </a:solidFill>
          <a:ln w="0">
            <a:solidFill>
              <a:srgbClr val="6600FF"/>
            </a:solidFill>
            <a:round/>
            <a:headEnd/>
            <a:tailEnd/>
          </a:ln>
        </p:spPr>
        <p:txBody>
          <a:bodyPr/>
          <a:lstStyle/>
          <a:p>
            <a:endParaRPr lang="it-IT"/>
          </a:p>
        </p:txBody>
      </p:sp>
      <p:sp>
        <p:nvSpPr>
          <p:cNvPr id="16185" name="Freeform 1398"/>
          <p:cNvSpPr>
            <a:spLocks noChangeAspect="1"/>
          </p:cNvSpPr>
          <p:nvPr/>
        </p:nvSpPr>
        <p:spPr bwMode="auto">
          <a:xfrm>
            <a:off x="4945063" y="4319588"/>
            <a:ext cx="311150" cy="350837"/>
          </a:xfrm>
          <a:custGeom>
            <a:avLst/>
            <a:gdLst>
              <a:gd name="T0" fmla="*/ 2147483647 w 184"/>
              <a:gd name="T1" fmla="*/ 0 h 207"/>
              <a:gd name="T2" fmla="*/ 2147483647 w 184"/>
              <a:gd name="T3" fmla="*/ 2147483647 h 207"/>
              <a:gd name="T4" fmla="*/ 2147483647 w 184"/>
              <a:gd name="T5" fmla="*/ 2147483647 h 207"/>
              <a:gd name="T6" fmla="*/ 2147483647 w 184"/>
              <a:gd name="T7" fmla="*/ 2147483647 h 207"/>
              <a:gd name="T8" fmla="*/ 2147483647 w 184"/>
              <a:gd name="T9" fmla="*/ 2147483647 h 207"/>
              <a:gd name="T10" fmla="*/ 2147483647 w 184"/>
              <a:gd name="T11" fmla="*/ 2147483647 h 207"/>
              <a:gd name="T12" fmla="*/ 2147483647 w 184"/>
              <a:gd name="T13" fmla="*/ 2147483647 h 207"/>
              <a:gd name="T14" fmla="*/ 2147483647 w 184"/>
              <a:gd name="T15" fmla="*/ 2147483647 h 207"/>
              <a:gd name="T16" fmla="*/ 2147483647 w 184"/>
              <a:gd name="T17" fmla="*/ 2147483647 h 207"/>
              <a:gd name="T18" fmla="*/ 2147483647 w 184"/>
              <a:gd name="T19" fmla="*/ 2147483647 h 207"/>
              <a:gd name="T20" fmla="*/ 2147483647 w 184"/>
              <a:gd name="T21" fmla="*/ 2147483647 h 207"/>
              <a:gd name="T22" fmla="*/ 2147483647 w 184"/>
              <a:gd name="T23" fmla="*/ 2147483647 h 207"/>
              <a:gd name="T24" fmla="*/ 2147483647 w 184"/>
              <a:gd name="T25" fmla="*/ 2147483647 h 207"/>
              <a:gd name="T26" fmla="*/ 2147483647 w 184"/>
              <a:gd name="T27" fmla="*/ 2147483647 h 207"/>
              <a:gd name="T28" fmla="*/ 2147483647 w 184"/>
              <a:gd name="T29" fmla="*/ 2147483647 h 207"/>
              <a:gd name="T30" fmla="*/ 2147483647 w 184"/>
              <a:gd name="T31" fmla="*/ 2147483647 h 207"/>
              <a:gd name="T32" fmla="*/ 2147483647 w 184"/>
              <a:gd name="T33" fmla="*/ 2147483647 h 207"/>
              <a:gd name="T34" fmla="*/ 2147483647 w 184"/>
              <a:gd name="T35" fmla="*/ 2147483647 h 207"/>
              <a:gd name="T36" fmla="*/ 2147483647 w 184"/>
              <a:gd name="T37" fmla="*/ 2147483647 h 207"/>
              <a:gd name="T38" fmla="*/ 2147483647 w 184"/>
              <a:gd name="T39" fmla="*/ 2147483647 h 207"/>
              <a:gd name="T40" fmla="*/ 2147483647 w 184"/>
              <a:gd name="T41" fmla="*/ 2147483647 h 207"/>
              <a:gd name="T42" fmla="*/ 2147483647 w 184"/>
              <a:gd name="T43" fmla="*/ 2147483647 h 207"/>
              <a:gd name="T44" fmla="*/ 2147483647 w 184"/>
              <a:gd name="T45" fmla="*/ 2147483647 h 207"/>
              <a:gd name="T46" fmla="*/ 2147483647 w 184"/>
              <a:gd name="T47" fmla="*/ 2147483647 h 207"/>
              <a:gd name="T48" fmla="*/ 2147483647 w 184"/>
              <a:gd name="T49" fmla="*/ 2147483647 h 207"/>
              <a:gd name="T50" fmla="*/ 2147483647 w 184"/>
              <a:gd name="T51" fmla="*/ 2147483647 h 207"/>
              <a:gd name="T52" fmla="*/ 0 w 184"/>
              <a:gd name="T53" fmla="*/ 2147483647 h 207"/>
              <a:gd name="T54" fmla="*/ 2147483647 w 184"/>
              <a:gd name="T55" fmla="*/ 2147483647 h 207"/>
              <a:gd name="T56" fmla="*/ 2147483647 w 184"/>
              <a:gd name="T57" fmla="*/ 2147483647 h 207"/>
              <a:gd name="T58" fmla="*/ 2147483647 w 184"/>
              <a:gd name="T59" fmla="*/ 2147483647 h 207"/>
              <a:gd name="T60" fmla="*/ 2147483647 w 184"/>
              <a:gd name="T61" fmla="*/ 2147483647 h 207"/>
              <a:gd name="T62" fmla="*/ 2147483647 w 184"/>
              <a:gd name="T63" fmla="*/ 0 h 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207"/>
              <a:gd name="T98" fmla="*/ 184 w 184"/>
              <a:gd name="T99" fmla="*/ 207 h 2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207">
                <a:moveTo>
                  <a:pt x="23" y="0"/>
                </a:moveTo>
                <a:lnTo>
                  <a:pt x="79" y="0"/>
                </a:lnTo>
                <a:lnTo>
                  <a:pt x="96" y="9"/>
                </a:lnTo>
                <a:lnTo>
                  <a:pt x="111" y="17"/>
                </a:lnTo>
                <a:lnTo>
                  <a:pt x="123" y="29"/>
                </a:lnTo>
                <a:lnTo>
                  <a:pt x="136" y="38"/>
                </a:lnTo>
                <a:lnTo>
                  <a:pt x="140" y="46"/>
                </a:lnTo>
                <a:lnTo>
                  <a:pt x="144" y="54"/>
                </a:lnTo>
                <a:lnTo>
                  <a:pt x="154" y="59"/>
                </a:lnTo>
                <a:lnTo>
                  <a:pt x="161" y="61"/>
                </a:lnTo>
                <a:lnTo>
                  <a:pt x="165" y="65"/>
                </a:lnTo>
                <a:lnTo>
                  <a:pt x="169" y="69"/>
                </a:lnTo>
                <a:lnTo>
                  <a:pt x="161" y="80"/>
                </a:lnTo>
                <a:lnTo>
                  <a:pt x="155" y="88"/>
                </a:lnTo>
                <a:lnTo>
                  <a:pt x="159" y="94"/>
                </a:lnTo>
                <a:lnTo>
                  <a:pt x="163" y="102"/>
                </a:lnTo>
                <a:lnTo>
                  <a:pt x="163" y="136"/>
                </a:lnTo>
                <a:lnTo>
                  <a:pt x="165" y="142"/>
                </a:lnTo>
                <a:lnTo>
                  <a:pt x="165" y="150"/>
                </a:lnTo>
                <a:lnTo>
                  <a:pt x="165" y="155"/>
                </a:lnTo>
                <a:lnTo>
                  <a:pt x="165" y="161"/>
                </a:lnTo>
                <a:lnTo>
                  <a:pt x="167" y="165"/>
                </a:lnTo>
                <a:lnTo>
                  <a:pt x="169" y="171"/>
                </a:lnTo>
                <a:lnTo>
                  <a:pt x="175" y="176"/>
                </a:lnTo>
                <a:lnTo>
                  <a:pt x="184" y="184"/>
                </a:lnTo>
                <a:lnTo>
                  <a:pt x="177" y="190"/>
                </a:lnTo>
                <a:lnTo>
                  <a:pt x="161" y="196"/>
                </a:lnTo>
                <a:lnTo>
                  <a:pt x="146" y="203"/>
                </a:lnTo>
                <a:lnTo>
                  <a:pt x="134" y="207"/>
                </a:lnTo>
                <a:lnTo>
                  <a:pt x="127" y="203"/>
                </a:lnTo>
                <a:lnTo>
                  <a:pt x="117" y="201"/>
                </a:lnTo>
                <a:lnTo>
                  <a:pt x="104" y="203"/>
                </a:lnTo>
                <a:lnTo>
                  <a:pt x="90" y="201"/>
                </a:lnTo>
                <a:lnTo>
                  <a:pt x="88" y="184"/>
                </a:lnTo>
                <a:lnTo>
                  <a:pt x="84" y="169"/>
                </a:lnTo>
                <a:lnTo>
                  <a:pt x="75" y="167"/>
                </a:lnTo>
                <a:lnTo>
                  <a:pt x="61" y="165"/>
                </a:lnTo>
                <a:lnTo>
                  <a:pt x="40" y="157"/>
                </a:lnTo>
                <a:lnTo>
                  <a:pt x="19" y="144"/>
                </a:lnTo>
                <a:lnTo>
                  <a:pt x="19" y="140"/>
                </a:lnTo>
                <a:lnTo>
                  <a:pt x="19" y="134"/>
                </a:lnTo>
                <a:lnTo>
                  <a:pt x="17" y="123"/>
                </a:lnTo>
                <a:lnTo>
                  <a:pt x="13" y="113"/>
                </a:lnTo>
                <a:lnTo>
                  <a:pt x="10" y="113"/>
                </a:lnTo>
                <a:lnTo>
                  <a:pt x="6" y="109"/>
                </a:lnTo>
                <a:lnTo>
                  <a:pt x="4" y="105"/>
                </a:lnTo>
                <a:lnTo>
                  <a:pt x="2" y="100"/>
                </a:lnTo>
                <a:lnTo>
                  <a:pt x="2" y="90"/>
                </a:lnTo>
                <a:lnTo>
                  <a:pt x="2" y="80"/>
                </a:lnTo>
                <a:lnTo>
                  <a:pt x="0" y="77"/>
                </a:lnTo>
                <a:lnTo>
                  <a:pt x="0" y="71"/>
                </a:lnTo>
                <a:lnTo>
                  <a:pt x="12" y="63"/>
                </a:lnTo>
                <a:lnTo>
                  <a:pt x="21" y="56"/>
                </a:lnTo>
                <a:lnTo>
                  <a:pt x="21" y="31"/>
                </a:lnTo>
                <a:lnTo>
                  <a:pt x="25" y="25"/>
                </a:lnTo>
                <a:lnTo>
                  <a:pt x="25" y="15"/>
                </a:lnTo>
                <a:lnTo>
                  <a:pt x="25" y="8"/>
                </a:lnTo>
                <a:lnTo>
                  <a:pt x="23" y="0"/>
                </a:lnTo>
              </a:path>
            </a:pathLst>
          </a:custGeom>
          <a:solidFill>
            <a:srgbClr val="FFCC66"/>
          </a:solidFill>
          <a:ln w="0">
            <a:solidFill>
              <a:srgbClr val="6600FF"/>
            </a:solidFill>
            <a:round/>
            <a:headEnd/>
            <a:tailEnd/>
          </a:ln>
        </p:spPr>
        <p:txBody>
          <a:bodyPr/>
          <a:lstStyle/>
          <a:p>
            <a:endParaRPr lang="it-IT"/>
          </a:p>
        </p:txBody>
      </p:sp>
      <p:sp>
        <p:nvSpPr>
          <p:cNvPr id="16186" name="Freeform 1399"/>
          <p:cNvSpPr>
            <a:spLocks noChangeAspect="1"/>
          </p:cNvSpPr>
          <p:nvPr/>
        </p:nvSpPr>
        <p:spPr bwMode="auto">
          <a:xfrm>
            <a:off x="4727575" y="4564063"/>
            <a:ext cx="334963" cy="311150"/>
          </a:xfrm>
          <a:custGeom>
            <a:avLst/>
            <a:gdLst>
              <a:gd name="T0" fmla="*/ 2147483647 w 197"/>
              <a:gd name="T1" fmla="*/ 2147483647 h 184"/>
              <a:gd name="T2" fmla="*/ 2147483647 w 197"/>
              <a:gd name="T3" fmla="*/ 2147483647 h 184"/>
              <a:gd name="T4" fmla="*/ 2147483647 w 197"/>
              <a:gd name="T5" fmla="*/ 2147483647 h 184"/>
              <a:gd name="T6" fmla="*/ 2147483647 w 197"/>
              <a:gd name="T7" fmla="*/ 2147483647 h 184"/>
              <a:gd name="T8" fmla="*/ 2147483647 w 197"/>
              <a:gd name="T9" fmla="*/ 2147483647 h 184"/>
              <a:gd name="T10" fmla="*/ 2147483647 w 197"/>
              <a:gd name="T11" fmla="*/ 2147483647 h 184"/>
              <a:gd name="T12" fmla="*/ 2147483647 w 197"/>
              <a:gd name="T13" fmla="*/ 2147483647 h 184"/>
              <a:gd name="T14" fmla="*/ 2147483647 w 197"/>
              <a:gd name="T15" fmla="*/ 2147483647 h 184"/>
              <a:gd name="T16" fmla="*/ 2147483647 w 197"/>
              <a:gd name="T17" fmla="*/ 2147483647 h 184"/>
              <a:gd name="T18" fmla="*/ 2147483647 w 197"/>
              <a:gd name="T19" fmla="*/ 2147483647 h 184"/>
              <a:gd name="T20" fmla="*/ 2147483647 w 197"/>
              <a:gd name="T21" fmla="*/ 2147483647 h 184"/>
              <a:gd name="T22" fmla="*/ 2147483647 w 197"/>
              <a:gd name="T23" fmla="*/ 2147483647 h 184"/>
              <a:gd name="T24" fmla="*/ 2147483647 w 197"/>
              <a:gd name="T25" fmla="*/ 2147483647 h 184"/>
              <a:gd name="T26" fmla="*/ 2147483647 w 197"/>
              <a:gd name="T27" fmla="*/ 2147483647 h 184"/>
              <a:gd name="T28" fmla="*/ 2147483647 w 197"/>
              <a:gd name="T29" fmla="*/ 2147483647 h 184"/>
              <a:gd name="T30" fmla="*/ 2147483647 w 197"/>
              <a:gd name="T31" fmla="*/ 2147483647 h 184"/>
              <a:gd name="T32" fmla="*/ 2147483647 w 197"/>
              <a:gd name="T33" fmla="*/ 2147483647 h 184"/>
              <a:gd name="T34" fmla="*/ 2147483647 w 197"/>
              <a:gd name="T35" fmla="*/ 2147483647 h 184"/>
              <a:gd name="T36" fmla="*/ 2147483647 w 197"/>
              <a:gd name="T37" fmla="*/ 2147483647 h 184"/>
              <a:gd name="T38" fmla="*/ 2147483647 w 197"/>
              <a:gd name="T39" fmla="*/ 2147483647 h 184"/>
              <a:gd name="T40" fmla="*/ 0 w 197"/>
              <a:gd name="T41" fmla="*/ 2147483647 h 184"/>
              <a:gd name="T42" fmla="*/ 0 w 197"/>
              <a:gd name="T43" fmla="*/ 2147483647 h 184"/>
              <a:gd name="T44" fmla="*/ 2147483647 w 197"/>
              <a:gd name="T45" fmla="*/ 2147483647 h 184"/>
              <a:gd name="T46" fmla="*/ 2147483647 w 197"/>
              <a:gd name="T47" fmla="*/ 2147483647 h 184"/>
              <a:gd name="T48" fmla="*/ 2147483647 w 197"/>
              <a:gd name="T49" fmla="*/ 2147483647 h 184"/>
              <a:gd name="T50" fmla="*/ 2147483647 w 197"/>
              <a:gd name="T51" fmla="*/ 2147483647 h 184"/>
              <a:gd name="T52" fmla="*/ 2147483647 w 197"/>
              <a:gd name="T53" fmla="*/ 2147483647 h 184"/>
              <a:gd name="T54" fmla="*/ 2147483647 w 197"/>
              <a:gd name="T55" fmla="*/ 2147483647 h 184"/>
              <a:gd name="T56" fmla="*/ 2147483647 w 197"/>
              <a:gd name="T57" fmla="*/ 2147483647 h 184"/>
              <a:gd name="T58" fmla="*/ 2147483647 w 197"/>
              <a:gd name="T59" fmla="*/ 2147483647 h 184"/>
              <a:gd name="T60" fmla="*/ 2147483647 w 197"/>
              <a:gd name="T61" fmla="*/ 2147483647 h 184"/>
              <a:gd name="T62" fmla="*/ 2147483647 w 197"/>
              <a:gd name="T63" fmla="*/ 2147483647 h 184"/>
              <a:gd name="T64" fmla="*/ 2147483647 w 197"/>
              <a:gd name="T65" fmla="*/ 2147483647 h 184"/>
              <a:gd name="T66" fmla="*/ 2147483647 w 197"/>
              <a:gd name="T67" fmla="*/ 2147483647 h 184"/>
              <a:gd name="T68" fmla="*/ 2147483647 w 197"/>
              <a:gd name="T69" fmla="*/ 2147483647 h 184"/>
              <a:gd name="T70" fmla="*/ 2147483647 w 197"/>
              <a:gd name="T71" fmla="*/ 2147483647 h 184"/>
              <a:gd name="T72" fmla="*/ 2147483647 w 197"/>
              <a:gd name="T73" fmla="*/ 0 h 184"/>
              <a:gd name="T74" fmla="*/ 2147483647 w 197"/>
              <a:gd name="T75" fmla="*/ 0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84"/>
              <a:gd name="T116" fmla="*/ 197 w 197"/>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84">
                <a:moveTo>
                  <a:pt x="147" y="0"/>
                </a:moveTo>
                <a:lnTo>
                  <a:pt x="168" y="13"/>
                </a:lnTo>
                <a:lnTo>
                  <a:pt x="189" y="21"/>
                </a:lnTo>
                <a:lnTo>
                  <a:pt x="191" y="27"/>
                </a:lnTo>
                <a:lnTo>
                  <a:pt x="197" y="30"/>
                </a:lnTo>
                <a:lnTo>
                  <a:pt x="197" y="38"/>
                </a:lnTo>
                <a:lnTo>
                  <a:pt x="197" y="44"/>
                </a:lnTo>
                <a:lnTo>
                  <a:pt x="193" y="54"/>
                </a:lnTo>
                <a:lnTo>
                  <a:pt x="188" y="63"/>
                </a:lnTo>
                <a:lnTo>
                  <a:pt x="188" y="111"/>
                </a:lnTo>
                <a:lnTo>
                  <a:pt x="138" y="123"/>
                </a:lnTo>
                <a:lnTo>
                  <a:pt x="136" y="124"/>
                </a:lnTo>
                <a:lnTo>
                  <a:pt x="136" y="128"/>
                </a:lnTo>
                <a:lnTo>
                  <a:pt x="136" y="132"/>
                </a:lnTo>
                <a:lnTo>
                  <a:pt x="138" y="138"/>
                </a:lnTo>
                <a:lnTo>
                  <a:pt x="132" y="140"/>
                </a:lnTo>
                <a:lnTo>
                  <a:pt x="130" y="138"/>
                </a:lnTo>
                <a:lnTo>
                  <a:pt x="122" y="142"/>
                </a:lnTo>
                <a:lnTo>
                  <a:pt x="120" y="148"/>
                </a:lnTo>
                <a:lnTo>
                  <a:pt x="120" y="151"/>
                </a:lnTo>
                <a:lnTo>
                  <a:pt x="120" y="153"/>
                </a:lnTo>
                <a:lnTo>
                  <a:pt x="107" y="159"/>
                </a:lnTo>
                <a:lnTo>
                  <a:pt x="90" y="167"/>
                </a:lnTo>
                <a:lnTo>
                  <a:pt x="86" y="172"/>
                </a:lnTo>
                <a:lnTo>
                  <a:pt x="82" y="178"/>
                </a:lnTo>
                <a:lnTo>
                  <a:pt x="76" y="182"/>
                </a:lnTo>
                <a:lnTo>
                  <a:pt x="72" y="184"/>
                </a:lnTo>
                <a:lnTo>
                  <a:pt x="65" y="184"/>
                </a:lnTo>
                <a:lnTo>
                  <a:pt x="55" y="184"/>
                </a:lnTo>
                <a:lnTo>
                  <a:pt x="53" y="180"/>
                </a:lnTo>
                <a:lnTo>
                  <a:pt x="51" y="176"/>
                </a:lnTo>
                <a:lnTo>
                  <a:pt x="47" y="174"/>
                </a:lnTo>
                <a:lnTo>
                  <a:pt x="44" y="174"/>
                </a:lnTo>
                <a:lnTo>
                  <a:pt x="34" y="174"/>
                </a:lnTo>
                <a:lnTo>
                  <a:pt x="26" y="178"/>
                </a:lnTo>
                <a:lnTo>
                  <a:pt x="17" y="178"/>
                </a:lnTo>
                <a:lnTo>
                  <a:pt x="9" y="169"/>
                </a:lnTo>
                <a:lnTo>
                  <a:pt x="0" y="157"/>
                </a:lnTo>
                <a:lnTo>
                  <a:pt x="0" y="92"/>
                </a:lnTo>
                <a:lnTo>
                  <a:pt x="15" y="92"/>
                </a:lnTo>
                <a:lnTo>
                  <a:pt x="30" y="92"/>
                </a:lnTo>
                <a:lnTo>
                  <a:pt x="34" y="88"/>
                </a:lnTo>
                <a:lnTo>
                  <a:pt x="36" y="82"/>
                </a:lnTo>
                <a:lnTo>
                  <a:pt x="36" y="77"/>
                </a:lnTo>
                <a:lnTo>
                  <a:pt x="36" y="71"/>
                </a:lnTo>
                <a:lnTo>
                  <a:pt x="36" y="59"/>
                </a:lnTo>
                <a:lnTo>
                  <a:pt x="36" y="52"/>
                </a:lnTo>
                <a:lnTo>
                  <a:pt x="40" y="55"/>
                </a:lnTo>
                <a:lnTo>
                  <a:pt x="46" y="55"/>
                </a:lnTo>
                <a:lnTo>
                  <a:pt x="49" y="55"/>
                </a:lnTo>
                <a:lnTo>
                  <a:pt x="53" y="55"/>
                </a:lnTo>
                <a:lnTo>
                  <a:pt x="55" y="63"/>
                </a:lnTo>
                <a:lnTo>
                  <a:pt x="59" y="69"/>
                </a:lnTo>
                <a:lnTo>
                  <a:pt x="65" y="71"/>
                </a:lnTo>
                <a:lnTo>
                  <a:pt x="72" y="71"/>
                </a:lnTo>
                <a:lnTo>
                  <a:pt x="82" y="67"/>
                </a:lnTo>
                <a:lnTo>
                  <a:pt x="92" y="63"/>
                </a:lnTo>
                <a:lnTo>
                  <a:pt x="94" y="63"/>
                </a:lnTo>
                <a:lnTo>
                  <a:pt x="97" y="63"/>
                </a:lnTo>
                <a:lnTo>
                  <a:pt x="103" y="59"/>
                </a:lnTo>
                <a:lnTo>
                  <a:pt x="109" y="54"/>
                </a:lnTo>
                <a:lnTo>
                  <a:pt x="111" y="46"/>
                </a:lnTo>
                <a:lnTo>
                  <a:pt x="115" y="36"/>
                </a:lnTo>
                <a:lnTo>
                  <a:pt x="118" y="15"/>
                </a:lnTo>
                <a:lnTo>
                  <a:pt x="122" y="0"/>
                </a:lnTo>
                <a:lnTo>
                  <a:pt x="134" y="2"/>
                </a:lnTo>
                <a:lnTo>
                  <a:pt x="147" y="0"/>
                </a:lnTo>
              </a:path>
            </a:pathLst>
          </a:custGeom>
          <a:solidFill>
            <a:srgbClr val="FFCC66"/>
          </a:solidFill>
          <a:ln w="0">
            <a:solidFill>
              <a:srgbClr val="6600FF"/>
            </a:solidFill>
            <a:round/>
            <a:headEnd/>
            <a:tailEnd/>
          </a:ln>
        </p:spPr>
        <p:txBody>
          <a:bodyPr/>
          <a:lstStyle/>
          <a:p>
            <a:endParaRPr lang="it-IT"/>
          </a:p>
        </p:txBody>
      </p:sp>
      <p:sp>
        <p:nvSpPr>
          <p:cNvPr id="16187" name="Freeform 1400"/>
          <p:cNvSpPr>
            <a:spLocks noChangeAspect="1"/>
          </p:cNvSpPr>
          <p:nvPr/>
        </p:nvSpPr>
        <p:spPr bwMode="auto">
          <a:xfrm>
            <a:off x="5046663" y="4598988"/>
            <a:ext cx="79375" cy="247650"/>
          </a:xfrm>
          <a:custGeom>
            <a:avLst/>
            <a:gdLst>
              <a:gd name="T0" fmla="*/ 2147483647 w 47"/>
              <a:gd name="T1" fmla="*/ 2147483647 h 146"/>
              <a:gd name="T2" fmla="*/ 2147483647 w 47"/>
              <a:gd name="T3" fmla="*/ 2147483647 h 146"/>
              <a:gd name="T4" fmla="*/ 2147483647 w 47"/>
              <a:gd name="T5" fmla="*/ 2147483647 h 146"/>
              <a:gd name="T6" fmla="*/ 2147483647 w 47"/>
              <a:gd name="T7" fmla="*/ 2147483647 h 146"/>
              <a:gd name="T8" fmla="*/ 2147483647 w 47"/>
              <a:gd name="T9" fmla="*/ 2147483647 h 146"/>
              <a:gd name="T10" fmla="*/ 2147483647 w 47"/>
              <a:gd name="T11" fmla="*/ 2147483647 h 146"/>
              <a:gd name="T12" fmla="*/ 2147483647 w 47"/>
              <a:gd name="T13" fmla="*/ 2147483647 h 146"/>
              <a:gd name="T14" fmla="*/ 2147483647 w 47"/>
              <a:gd name="T15" fmla="*/ 2147483647 h 146"/>
              <a:gd name="T16" fmla="*/ 2147483647 w 47"/>
              <a:gd name="T17" fmla="*/ 2147483647 h 146"/>
              <a:gd name="T18" fmla="*/ 2147483647 w 47"/>
              <a:gd name="T19" fmla="*/ 2147483647 h 146"/>
              <a:gd name="T20" fmla="*/ 2147483647 w 47"/>
              <a:gd name="T21" fmla="*/ 2147483647 h 146"/>
              <a:gd name="T22" fmla="*/ 2147483647 w 47"/>
              <a:gd name="T23" fmla="*/ 2147483647 h 146"/>
              <a:gd name="T24" fmla="*/ 2147483647 w 47"/>
              <a:gd name="T25" fmla="*/ 2147483647 h 146"/>
              <a:gd name="T26" fmla="*/ 2147483647 w 47"/>
              <a:gd name="T27" fmla="*/ 2147483647 h 146"/>
              <a:gd name="T28" fmla="*/ 2147483647 w 47"/>
              <a:gd name="T29" fmla="*/ 2147483647 h 146"/>
              <a:gd name="T30" fmla="*/ 2147483647 w 47"/>
              <a:gd name="T31" fmla="*/ 2147483647 h 146"/>
              <a:gd name="T32" fmla="*/ 2147483647 w 47"/>
              <a:gd name="T33" fmla="*/ 2147483647 h 146"/>
              <a:gd name="T34" fmla="*/ 2147483647 w 47"/>
              <a:gd name="T35" fmla="*/ 2147483647 h 146"/>
              <a:gd name="T36" fmla="*/ 2147483647 w 47"/>
              <a:gd name="T37" fmla="*/ 2147483647 h 146"/>
              <a:gd name="T38" fmla="*/ 2147483647 w 47"/>
              <a:gd name="T39" fmla="*/ 2147483647 h 146"/>
              <a:gd name="T40" fmla="*/ 2147483647 w 47"/>
              <a:gd name="T41" fmla="*/ 2147483647 h 146"/>
              <a:gd name="T42" fmla="*/ 2147483647 w 47"/>
              <a:gd name="T43" fmla="*/ 2147483647 h 146"/>
              <a:gd name="T44" fmla="*/ 2147483647 w 47"/>
              <a:gd name="T45" fmla="*/ 2147483647 h 146"/>
              <a:gd name="T46" fmla="*/ 2147483647 w 47"/>
              <a:gd name="T47" fmla="*/ 2147483647 h 146"/>
              <a:gd name="T48" fmla="*/ 2147483647 w 47"/>
              <a:gd name="T49" fmla="*/ 0 h 146"/>
              <a:gd name="T50" fmla="*/ 2147483647 w 47"/>
              <a:gd name="T51" fmla="*/ 2147483647 h 146"/>
              <a:gd name="T52" fmla="*/ 2147483647 w 47"/>
              <a:gd name="T53" fmla="*/ 2147483647 h 146"/>
              <a:gd name="T54" fmla="*/ 2147483647 w 47"/>
              <a:gd name="T55" fmla="*/ 2147483647 h 146"/>
              <a:gd name="T56" fmla="*/ 2147483647 w 47"/>
              <a:gd name="T57" fmla="*/ 2147483647 h 146"/>
              <a:gd name="T58" fmla="*/ 2147483647 w 47"/>
              <a:gd name="T59" fmla="*/ 2147483647 h 146"/>
              <a:gd name="T60" fmla="*/ 0 w 47"/>
              <a:gd name="T61" fmla="*/ 2147483647 h 146"/>
              <a:gd name="T62" fmla="*/ 0 w 47"/>
              <a:gd name="T63" fmla="*/ 2147483647 h 146"/>
              <a:gd name="T64" fmla="*/ 2147483647 w 47"/>
              <a:gd name="T65" fmla="*/ 2147483647 h 146"/>
              <a:gd name="T66" fmla="*/ 2147483647 w 47"/>
              <a:gd name="T67" fmla="*/ 214748364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46"/>
              <a:gd name="T104" fmla="*/ 47 w 47"/>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46">
                <a:moveTo>
                  <a:pt x="1" y="88"/>
                </a:moveTo>
                <a:lnTo>
                  <a:pt x="13" y="98"/>
                </a:lnTo>
                <a:lnTo>
                  <a:pt x="24" y="107"/>
                </a:lnTo>
                <a:lnTo>
                  <a:pt x="21" y="117"/>
                </a:lnTo>
                <a:lnTo>
                  <a:pt x="17" y="127"/>
                </a:lnTo>
                <a:lnTo>
                  <a:pt x="19" y="132"/>
                </a:lnTo>
                <a:lnTo>
                  <a:pt x="24" y="138"/>
                </a:lnTo>
                <a:lnTo>
                  <a:pt x="30" y="142"/>
                </a:lnTo>
                <a:lnTo>
                  <a:pt x="34" y="146"/>
                </a:lnTo>
                <a:lnTo>
                  <a:pt x="34" y="138"/>
                </a:lnTo>
                <a:lnTo>
                  <a:pt x="34" y="132"/>
                </a:lnTo>
                <a:lnTo>
                  <a:pt x="40" y="130"/>
                </a:lnTo>
                <a:lnTo>
                  <a:pt x="46" y="127"/>
                </a:lnTo>
                <a:lnTo>
                  <a:pt x="47" y="123"/>
                </a:lnTo>
                <a:lnTo>
                  <a:pt x="47" y="115"/>
                </a:lnTo>
                <a:lnTo>
                  <a:pt x="44" y="102"/>
                </a:lnTo>
                <a:lnTo>
                  <a:pt x="40" y="86"/>
                </a:lnTo>
                <a:lnTo>
                  <a:pt x="30" y="77"/>
                </a:lnTo>
                <a:lnTo>
                  <a:pt x="21" y="61"/>
                </a:lnTo>
                <a:lnTo>
                  <a:pt x="24" y="50"/>
                </a:lnTo>
                <a:lnTo>
                  <a:pt x="30" y="38"/>
                </a:lnTo>
                <a:lnTo>
                  <a:pt x="26" y="19"/>
                </a:lnTo>
                <a:lnTo>
                  <a:pt x="24" y="4"/>
                </a:lnTo>
                <a:lnTo>
                  <a:pt x="15" y="2"/>
                </a:lnTo>
                <a:lnTo>
                  <a:pt x="1" y="0"/>
                </a:lnTo>
                <a:lnTo>
                  <a:pt x="3" y="6"/>
                </a:lnTo>
                <a:lnTo>
                  <a:pt x="9" y="9"/>
                </a:lnTo>
                <a:lnTo>
                  <a:pt x="9" y="17"/>
                </a:lnTo>
                <a:lnTo>
                  <a:pt x="9" y="23"/>
                </a:lnTo>
                <a:lnTo>
                  <a:pt x="5" y="33"/>
                </a:lnTo>
                <a:lnTo>
                  <a:pt x="0" y="42"/>
                </a:lnTo>
                <a:lnTo>
                  <a:pt x="1" y="88"/>
                </a:lnTo>
              </a:path>
            </a:pathLst>
          </a:custGeom>
          <a:solidFill>
            <a:srgbClr val="FFCC66"/>
          </a:solidFill>
          <a:ln w="0">
            <a:solidFill>
              <a:srgbClr val="6600FF"/>
            </a:solidFill>
            <a:round/>
            <a:headEnd/>
            <a:tailEnd/>
          </a:ln>
        </p:spPr>
        <p:txBody>
          <a:bodyPr/>
          <a:lstStyle/>
          <a:p>
            <a:endParaRPr lang="it-IT"/>
          </a:p>
        </p:txBody>
      </p:sp>
      <p:sp>
        <p:nvSpPr>
          <p:cNvPr id="16188" name="Freeform 1401"/>
          <p:cNvSpPr>
            <a:spLocks noChangeAspect="1"/>
          </p:cNvSpPr>
          <p:nvPr/>
        </p:nvSpPr>
        <p:spPr bwMode="auto">
          <a:xfrm>
            <a:off x="5305425" y="3657600"/>
            <a:ext cx="287338" cy="239713"/>
          </a:xfrm>
          <a:custGeom>
            <a:avLst/>
            <a:gdLst>
              <a:gd name="T0" fmla="*/ 0 w 169"/>
              <a:gd name="T1" fmla="*/ 2147483647 h 142"/>
              <a:gd name="T2" fmla="*/ 2147483647 w 169"/>
              <a:gd name="T3" fmla="*/ 2147483647 h 142"/>
              <a:gd name="T4" fmla="*/ 2147483647 w 169"/>
              <a:gd name="T5" fmla="*/ 2147483647 h 142"/>
              <a:gd name="T6" fmla="*/ 2147483647 w 169"/>
              <a:gd name="T7" fmla="*/ 2147483647 h 142"/>
              <a:gd name="T8" fmla="*/ 2147483647 w 169"/>
              <a:gd name="T9" fmla="*/ 2147483647 h 142"/>
              <a:gd name="T10" fmla="*/ 2147483647 w 169"/>
              <a:gd name="T11" fmla="*/ 2147483647 h 142"/>
              <a:gd name="T12" fmla="*/ 2147483647 w 169"/>
              <a:gd name="T13" fmla="*/ 2147483647 h 142"/>
              <a:gd name="T14" fmla="*/ 2147483647 w 169"/>
              <a:gd name="T15" fmla="*/ 2147483647 h 142"/>
              <a:gd name="T16" fmla="*/ 2147483647 w 169"/>
              <a:gd name="T17" fmla="*/ 2147483647 h 142"/>
              <a:gd name="T18" fmla="*/ 2147483647 w 169"/>
              <a:gd name="T19" fmla="*/ 2147483647 h 142"/>
              <a:gd name="T20" fmla="*/ 2147483647 w 169"/>
              <a:gd name="T21" fmla="*/ 2147483647 h 142"/>
              <a:gd name="T22" fmla="*/ 2147483647 w 169"/>
              <a:gd name="T23" fmla="*/ 2147483647 h 142"/>
              <a:gd name="T24" fmla="*/ 2147483647 w 169"/>
              <a:gd name="T25" fmla="*/ 2147483647 h 142"/>
              <a:gd name="T26" fmla="*/ 2147483647 w 169"/>
              <a:gd name="T27" fmla="*/ 2147483647 h 142"/>
              <a:gd name="T28" fmla="*/ 2147483647 w 169"/>
              <a:gd name="T29" fmla="*/ 2147483647 h 142"/>
              <a:gd name="T30" fmla="*/ 2147483647 w 169"/>
              <a:gd name="T31" fmla="*/ 2147483647 h 142"/>
              <a:gd name="T32" fmla="*/ 2147483647 w 169"/>
              <a:gd name="T33" fmla="*/ 2147483647 h 142"/>
              <a:gd name="T34" fmla="*/ 2147483647 w 169"/>
              <a:gd name="T35" fmla="*/ 2147483647 h 142"/>
              <a:gd name="T36" fmla="*/ 2147483647 w 169"/>
              <a:gd name="T37" fmla="*/ 0 h 142"/>
              <a:gd name="T38" fmla="*/ 2147483647 w 169"/>
              <a:gd name="T39" fmla="*/ 2147483647 h 142"/>
              <a:gd name="T40" fmla="*/ 2147483647 w 169"/>
              <a:gd name="T41" fmla="*/ 2147483647 h 142"/>
              <a:gd name="T42" fmla="*/ 2147483647 w 169"/>
              <a:gd name="T43" fmla="*/ 2147483647 h 142"/>
              <a:gd name="T44" fmla="*/ 2147483647 w 169"/>
              <a:gd name="T45" fmla="*/ 2147483647 h 142"/>
              <a:gd name="T46" fmla="*/ 2147483647 w 169"/>
              <a:gd name="T47" fmla="*/ 2147483647 h 142"/>
              <a:gd name="T48" fmla="*/ 2147483647 w 169"/>
              <a:gd name="T49" fmla="*/ 2147483647 h 142"/>
              <a:gd name="T50" fmla="*/ 2147483647 w 169"/>
              <a:gd name="T51" fmla="*/ 2147483647 h 142"/>
              <a:gd name="T52" fmla="*/ 2147483647 w 169"/>
              <a:gd name="T53" fmla="*/ 2147483647 h 142"/>
              <a:gd name="T54" fmla="*/ 2147483647 w 169"/>
              <a:gd name="T55" fmla="*/ 2147483647 h 142"/>
              <a:gd name="T56" fmla="*/ 2147483647 w 169"/>
              <a:gd name="T57" fmla="*/ 2147483647 h 142"/>
              <a:gd name="T58" fmla="*/ 2147483647 w 169"/>
              <a:gd name="T59" fmla="*/ 2147483647 h 142"/>
              <a:gd name="T60" fmla="*/ 2147483647 w 169"/>
              <a:gd name="T61" fmla="*/ 2147483647 h 142"/>
              <a:gd name="T62" fmla="*/ 2147483647 w 169"/>
              <a:gd name="T63" fmla="*/ 2147483647 h 142"/>
              <a:gd name="T64" fmla="*/ 2147483647 w 169"/>
              <a:gd name="T65" fmla="*/ 2147483647 h 142"/>
              <a:gd name="T66" fmla="*/ 2147483647 w 169"/>
              <a:gd name="T67" fmla="*/ 2147483647 h 142"/>
              <a:gd name="T68" fmla="*/ 2147483647 w 169"/>
              <a:gd name="T69" fmla="*/ 2147483647 h 142"/>
              <a:gd name="T70" fmla="*/ 2147483647 w 169"/>
              <a:gd name="T71" fmla="*/ 2147483647 h 142"/>
              <a:gd name="T72" fmla="*/ 2147483647 w 169"/>
              <a:gd name="T73" fmla="*/ 2147483647 h 142"/>
              <a:gd name="T74" fmla="*/ 2147483647 w 169"/>
              <a:gd name="T75" fmla="*/ 2147483647 h 142"/>
              <a:gd name="T76" fmla="*/ 2147483647 w 169"/>
              <a:gd name="T77" fmla="*/ 2147483647 h 142"/>
              <a:gd name="T78" fmla="*/ 2147483647 w 169"/>
              <a:gd name="T79" fmla="*/ 2147483647 h 142"/>
              <a:gd name="T80" fmla="*/ 2147483647 w 169"/>
              <a:gd name="T81" fmla="*/ 2147483647 h 142"/>
              <a:gd name="T82" fmla="*/ 2147483647 w 169"/>
              <a:gd name="T83" fmla="*/ 2147483647 h 142"/>
              <a:gd name="T84" fmla="*/ 2147483647 w 169"/>
              <a:gd name="T85" fmla="*/ 2147483647 h 142"/>
              <a:gd name="T86" fmla="*/ 2147483647 w 169"/>
              <a:gd name="T87" fmla="*/ 2147483647 h 142"/>
              <a:gd name="T88" fmla="*/ 2147483647 w 169"/>
              <a:gd name="T89" fmla="*/ 2147483647 h 142"/>
              <a:gd name="T90" fmla="*/ 2147483647 w 169"/>
              <a:gd name="T91" fmla="*/ 2147483647 h 142"/>
              <a:gd name="T92" fmla="*/ 2147483647 w 169"/>
              <a:gd name="T93" fmla="*/ 2147483647 h 142"/>
              <a:gd name="T94" fmla="*/ 2147483647 w 169"/>
              <a:gd name="T95" fmla="*/ 2147483647 h 142"/>
              <a:gd name="T96" fmla="*/ 0 w 169"/>
              <a:gd name="T97" fmla="*/ 2147483647 h 142"/>
              <a:gd name="T98" fmla="*/ 0 w 169"/>
              <a:gd name="T99" fmla="*/ 2147483647 h 142"/>
              <a:gd name="T100" fmla="*/ 0 w 169"/>
              <a:gd name="T101" fmla="*/ 2147483647 h 1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
              <a:gd name="T154" fmla="*/ 0 h 142"/>
              <a:gd name="T155" fmla="*/ 169 w 169"/>
              <a:gd name="T156" fmla="*/ 142 h 1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 h="142">
                <a:moveTo>
                  <a:pt x="0" y="65"/>
                </a:moveTo>
                <a:lnTo>
                  <a:pt x="8" y="63"/>
                </a:lnTo>
                <a:lnTo>
                  <a:pt x="12" y="57"/>
                </a:lnTo>
                <a:lnTo>
                  <a:pt x="13" y="55"/>
                </a:lnTo>
                <a:lnTo>
                  <a:pt x="15" y="49"/>
                </a:lnTo>
                <a:lnTo>
                  <a:pt x="15" y="44"/>
                </a:lnTo>
                <a:lnTo>
                  <a:pt x="15" y="40"/>
                </a:lnTo>
                <a:lnTo>
                  <a:pt x="19" y="38"/>
                </a:lnTo>
                <a:lnTo>
                  <a:pt x="21" y="36"/>
                </a:lnTo>
                <a:lnTo>
                  <a:pt x="25" y="36"/>
                </a:lnTo>
                <a:lnTo>
                  <a:pt x="38" y="36"/>
                </a:lnTo>
                <a:lnTo>
                  <a:pt x="48" y="40"/>
                </a:lnTo>
                <a:lnTo>
                  <a:pt x="56" y="44"/>
                </a:lnTo>
                <a:lnTo>
                  <a:pt x="61" y="49"/>
                </a:lnTo>
                <a:lnTo>
                  <a:pt x="77" y="30"/>
                </a:lnTo>
                <a:lnTo>
                  <a:pt x="86" y="17"/>
                </a:lnTo>
                <a:lnTo>
                  <a:pt x="159" y="0"/>
                </a:lnTo>
                <a:lnTo>
                  <a:pt x="159" y="15"/>
                </a:lnTo>
                <a:lnTo>
                  <a:pt x="163" y="21"/>
                </a:lnTo>
                <a:lnTo>
                  <a:pt x="165" y="26"/>
                </a:lnTo>
                <a:lnTo>
                  <a:pt x="167" y="34"/>
                </a:lnTo>
                <a:lnTo>
                  <a:pt x="167" y="42"/>
                </a:lnTo>
                <a:lnTo>
                  <a:pt x="169" y="49"/>
                </a:lnTo>
                <a:lnTo>
                  <a:pt x="169" y="57"/>
                </a:lnTo>
                <a:lnTo>
                  <a:pt x="167" y="59"/>
                </a:lnTo>
                <a:lnTo>
                  <a:pt x="163" y="67"/>
                </a:lnTo>
                <a:lnTo>
                  <a:pt x="159" y="72"/>
                </a:lnTo>
                <a:lnTo>
                  <a:pt x="153" y="78"/>
                </a:lnTo>
                <a:lnTo>
                  <a:pt x="146" y="82"/>
                </a:lnTo>
                <a:lnTo>
                  <a:pt x="134" y="86"/>
                </a:lnTo>
                <a:lnTo>
                  <a:pt x="121" y="92"/>
                </a:lnTo>
                <a:lnTo>
                  <a:pt x="106" y="99"/>
                </a:lnTo>
                <a:lnTo>
                  <a:pt x="90" y="105"/>
                </a:lnTo>
                <a:lnTo>
                  <a:pt x="75" y="111"/>
                </a:lnTo>
                <a:lnTo>
                  <a:pt x="56" y="118"/>
                </a:lnTo>
                <a:lnTo>
                  <a:pt x="44" y="122"/>
                </a:lnTo>
                <a:lnTo>
                  <a:pt x="36" y="130"/>
                </a:lnTo>
                <a:lnTo>
                  <a:pt x="29" y="136"/>
                </a:lnTo>
                <a:lnTo>
                  <a:pt x="23" y="142"/>
                </a:lnTo>
                <a:lnTo>
                  <a:pt x="17" y="134"/>
                </a:lnTo>
                <a:lnTo>
                  <a:pt x="15" y="124"/>
                </a:lnTo>
                <a:lnTo>
                  <a:pt x="12" y="115"/>
                </a:lnTo>
                <a:lnTo>
                  <a:pt x="10" y="103"/>
                </a:lnTo>
                <a:lnTo>
                  <a:pt x="6" y="82"/>
                </a:lnTo>
                <a:lnTo>
                  <a:pt x="0" y="65"/>
                </a:lnTo>
              </a:path>
            </a:pathLst>
          </a:custGeom>
          <a:solidFill>
            <a:srgbClr val="FFCC66"/>
          </a:solidFill>
          <a:ln w="3175">
            <a:solidFill>
              <a:srgbClr val="6600FF"/>
            </a:solidFill>
            <a:round/>
            <a:headEnd/>
            <a:tailEnd/>
          </a:ln>
        </p:spPr>
        <p:txBody>
          <a:bodyPr/>
          <a:lstStyle/>
          <a:p>
            <a:endParaRPr lang="it-IT"/>
          </a:p>
        </p:txBody>
      </p:sp>
      <p:sp>
        <p:nvSpPr>
          <p:cNvPr id="16189" name="Freeform 1402"/>
          <p:cNvSpPr>
            <a:spLocks noChangeAspect="1"/>
          </p:cNvSpPr>
          <p:nvPr/>
        </p:nvSpPr>
        <p:spPr bwMode="auto">
          <a:xfrm>
            <a:off x="3744913" y="3476625"/>
            <a:ext cx="474662" cy="485775"/>
          </a:xfrm>
          <a:custGeom>
            <a:avLst/>
            <a:gdLst>
              <a:gd name="T0" fmla="*/ 2147483647 w 280"/>
              <a:gd name="T1" fmla="*/ 2147483647 h 286"/>
              <a:gd name="T2" fmla="*/ 2147483647 w 280"/>
              <a:gd name="T3" fmla="*/ 2147483647 h 286"/>
              <a:gd name="T4" fmla="*/ 2147483647 w 280"/>
              <a:gd name="T5" fmla="*/ 2147483647 h 286"/>
              <a:gd name="T6" fmla="*/ 2147483647 w 280"/>
              <a:gd name="T7" fmla="*/ 2147483647 h 286"/>
              <a:gd name="T8" fmla="*/ 2147483647 w 280"/>
              <a:gd name="T9" fmla="*/ 2147483647 h 286"/>
              <a:gd name="T10" fmla="*/ 2147483647 w 280"/>
              <a:gd name="T11" fmla="*/ 2147483647 h 286"/>
              <a:gd name="T12" fmla="*/ 2147483647 w 280"/>
              <a:gd name="T13" fmla="*/ 2147483647 h 286"/>
              <a:gd name="T14" fmla="*/ 2147483647 w 280"/>
              <a:gd name="T15" fmla="*/ 2147483647 h 286"/>
              <a:gd name="T16" fmla="*/ 2147483647 w 280"/>
              <a:gd name="T17" fmla="*/ 2147483647 h 286"/>
              <a:gd name="T18" fmla="*/ 2147483647 w 280"/>
              <a:gd name="T19" fmla="*/ 2147483647 h 286"/>
              <a:gd name="T20" fmla="*/ 2147483647 w 280"/>
              <a:gd name="T21" fmla="*/ 2147483647 h 286"/>
              <a:gd name="T22" fmla="*/ 2147483647 w 280"/>
              <a:gd name="T23" fmla="*/ 2147483647 h 286"/>
              <a:gd name="T24" fmla="*/ 2147483647 w 280"/>
              <a:gd name="T25" fmla="*/ 2147483647 h 286"/>
              <a:gd name="T26" fmla="*/ 2147483647 w 280"/>
              <a:gd name="T27" fmla="*/ 2147483647 h 286"/>
              <a:gd name="T28" fmla="*/ 2147483647 w 280"/>
              <a:gd name="T29" fmla="*/ 2147483647 h 286"/>
              <a:gd name="T30" fmla="*/ 2147483647 w 280"/>
              <a:gd name="T31" fmla="*/ 2147483647 h 286"/>
              <a:gd name="T32" fmla="*/ 2147483647 w 280"/>
              <a:gd name="T33" fmla="*/ 2147483647 h 286"/>
              <a:gd name="T34" fmla="*/ 2147483647 w 280"/>
              <a:gd name="T35" fmla="*/ 2147483647 h 286"/>
              <a:gd name="T36" fmla="*/ 2147483647 w 280"/>
              <a:gd name="T37" fmla="*/ 2147483647 h 286"/>
              <a:gd name="T38" fmla="*/ 2147483647 w 280"/>
              <a:gd name="T39" fmla="*/ 2147483647 h 286"/>
              <a:gd name="T40" fmla="*/ 2147483647 w 280"/>
              <a:gd name="T41" fmla="*/ 2147483647 h 286"/>
              <a:gd name="T42" fmla="*/ 2147483647 w 280"/>
              <a:gd name="T43" fmla="*/ 2147483647 h 286"/>
              <a:gd name="T44" fmla="*/ 2147483647 w 280"/>
              <a:gd name="T45" fmla="*/ 2147483647 h 286"/>
              <a:gd name="T46" fmla="*/ 2147483647 w 280"/>
              <a:gd name="T47" fmla="*/ 2147483647 h 286"/>
              <a:gd name="T48" fmla="*/ 2147483647 w 280"/>
              <a:gd name="T49" fmla="*/ 2147483647 h 286"/>
              <a:gd name="T50" fmla="*/ 2147483647 w 280"/>
              <a:gd name="T51" fmla="*/ 2147483647 h 286"/>
              <a:gd name="T52" fmla="*/ 2147483647 w 280"/>
              <a:gd name="T53" fmla="*/ 2147483647 h 286"/>
              <a:gd name="T54" fmla="*/ 2147483647 w 280"/>
              <a:gd name="T55" fmla="*/ 0 h 286"/>
              <a:gd name="T56" fmla="*/ 2147483647 w 280"/>
              <a:gd name="T57" fmla="*/ 2147483647 h 286"/>
              <a:gd name="T58" fmla="*/ 2147483647 w 280"/>
              <a:gd name="T59" fmla="*/ 2147483647 h 286"/>
              <a:gd name="T60" fmla="*/ 2147483647 w 280"/>
              <a:gd name="T61" fmla="*/ 2147483647 h 286"/>
              <a:gd name="T62" fmla="*/ 2147483647 w 280"/>
              <a:gd name="T63" fmla="*/ 2147483647 h 286"/>
              <a:gd name="T64" fmla="*/ 2147483647 w 280"/>
              <a:gd name="T65" fmla="*/ 2147483647 h 286"/>
              <a:gd name="T66" fmla="*/ 2147483647 w 280"/>
              <a:gd name="T67" fmla="*/ 2147483647 h 286"/>
              <a:gd name="T68" fmla="*/ 2147483647 w 280"/>
              <a:gd name="T69" fmla="*/ 2147483647 h 286"/>
              <a:gd name="T70" fmla="*/ 2147483647 w 280"/>
              <a:gd name="T71" fmla="*/ 2147483647 h 286"/>
              <a:gd name="T72" fmla="*/ 2147483647 w 280"/>
              <a:gd name="T73" fmla="*/ 2147483647 h 286"/>
              <a:gd name="T74" fmla="*/ 0 w 280"/>
              <a:gd name="T75" fmla="*/ 2147483647 h 286"/>
              <a:gd name="T76" fmla="*/ 0 w 280"/>
              <a:gd name="T77" fmla="*/ 2147483647 h 286"/>
              <a:gd name="T78" fmla="*/ 2147483647 w 280"/>
              <a:gd name="T79" fmla="*/ 2147483647 h 286"/>
              <a:gd name="T80" fmla="*/ 2147483647 w 280"/>
              <a:gd name="T81" fmla="*/ 2147483647 h 286"/>
              <a:gd name="T82" fmla="*/ 2147483647 w 280"/>
              <a:gd name="T83" fmla="*/ 2147483647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286"/>
              <a:gd name="T128" fmla="*/ 280 w 280"/>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286">
                <a:moveTo>
                  <a:pt x="16" y="249"/>
                </a:moveTo>
                <a:lnTo>
                  <a:pt x="27" y="249"/>
                </a:lnTo>
                <a:lnTo>
                  <a:pt x="31" y="249"/>
                </a:lnTo>
                <a:lnTo>
                  <a:pt x="40" y="249"/>
                </a:lnTo>
                <a:lnTo>
                  <a:pt x="46" y="246"/>
                </a:lnTo>
                <a:lnTo>
                  <a:pt x="54" y="246"/>
                </a:lnTo>
                <a:lnTo>
                  <a:pt x="56" y="253"/>
                </a:lnTo>
                <a:lnTo>
                  <a:pt x="60" y="261"/>
                </a:lnTo>
                <a:lnTo>
                  <a:pt x="65" y="267"/>
                </a:lnTo>
                <a:lnTo>
                  <a:pt x="73" y="269"/>
                </a:lnTo>
                <a:lnTo>
                  <a:pt x="73" y="276"/>
                </a:lnTo>
                <a:lnTo>
                  <a:pt x="73" y="284"/>
                </a:lnTo>
                <a:lnTo>
                  <a:pt x="96" y="284"/>
                </a:lnTo>
                <a:lnTo>
                  <a:pt x="98" y="278"/>
                </a:lnTo>
                <a:lnTo>
                  <a:pt x="102" y="274"/>
                </a:lnTo>
                <a:lnTo>
                  <a:pt x="102" y="280"/>
                </a:lnTo>
                <a:lnTo>
                  <a:pt x="102" y="286"/>
                </a:lnTo>
                <a:lnTo>
                  <a:pt x="110" y="286"/>
                </a:lnTo>
                <a:lnTo>
                  <a:pt x="113" y="286"/>
                </a:lnTo>
                <a:lnTo>
                  <a:pt x="119" y="267"/>
                </a:lnTo>
                <a:lnTo>
                  <a:pt x="123" y="249"/>
                </a:lnTo>
                <a:lnTo>
                  <a:pt x="127" y="244"/>
                </a:lnTo>
                <a:lnTo>
                  <a:pt x="134" y="240"/>
                </a:lnTo>
                <a:lnTo>
                  <a:pt x="142" y="236"/>
                </a:lnTo>
                <a:lnTo>
                  <a:pt x="148" y="234"/>
                </a:lnTo>
                <a:lnTo>
                  <a:pt x="152" y="228"/>
                </a:lnTo>
                <a:lnTo>
                  <a:pt x="154" y="219"/>
                </a:lnTo>
                <a:lnTo>
                  <a:pt x="158" y="213"/>
                </a:lnTo>
                <a:lnTo>
                  <a:pt x="163" y="209"/>
                </a:lnTo>
                <a:lnTo>
                  <a:pt x="184" y="201"/>
                </a:lnTo>
                <a:lnTo>
                  <a:pt x="213" y="192"/>
                </a:lnTo>
                <a:lnTo>
                  <a:pt x="228" y="192"/>
                </a:lnTo>
                <a:lnTo>
                  <a:pt x="246" y="186"/>
                </a:lnTo>
                <a:lnTo>
                  <a:pt x="265" y="184"/>
                </a:lnTo>
                <a:lnTo>
                  <a:pt x="271" y="182"/>
                </a:lnTo>
                <a:lnTo>
                  <a:pt x="275" y="177"/>
                </a:lnTo>
                <a:lnTo>
                  <a:pt x="276" y="169"/>
                </a:lnTo>
                <a:lnTo>
                  <a:pt x="280" y="161"/>
                </a:lnTo>
                <a:lnTo>
                  <a:pt x="280" y="142"/>
                </a:lnTo>
                <a:lnTo>
                  <a:pt x="278" y="127"/>
                </a:lnTo>
                <a:lnTo>
                  <a:pt x="278" y="117"/>
                </a:lnTo>
                <a:lnTo>
                  <a:pt x="255" y="102"/>
                </a:lnTo>
                <a:lnTo>
                  <a:pt x="232" y="86"/>
                </a:lnTo>
                <a:lnTo>
                  <a:pt x="225" y="75"/>
                </a:lnTo>
                <a:lnTo>
                  <a:pt x="217" y="67"/>
                </a:lnTo>
                <a:lnTo>
                  <a:pt x="121" y="0"/>
                </a:lnTo>
                <a:lnTo>
                  <a:pt x="121" y="2"/>
                </a:lnTo>
                <a:lnTo>
                  <a:pt x="121" y="4"/>
                </a:lnTo>
                <a:lnTo>
                  <a:pt x="100" y="4"/>
                </a:lnTo>
                <a:lnTo>
                  <a:pt x="102" y="33"/>
                </a:lnTo>
                <a:lnTo>
                  <a:pt x="110" y="94"/>
                </a:lnTo>
                <a:lnTo>
                  <a:pt x="115" y="157"/>
                </a:lnTo>
                <a:lnTo>
                  <a:pt x="115" y="186"/>
                </a:lnTo>
                <a:lnTo>
                  <a:pt x="27" y="186"/>
                </a:lnTo>
                <a:lnTo>
                  <a:pt x="25" y="192"/>
                </a:lnTo>
                <a:lnTo>
                  <a:pt x="19" y="194"/>
                </a:lnTo>
                <a:lnTo>
                  <a:pt x="16" y="192"/>
                </a:lnTo>
                <a:lnTo>
                  <a:pt x="14" y="188"/>
                </a:lnTo>
                <a:lnTo>
                  <a:pt x="14" y="184"/>
                </a:lnTo>
                <a:lnTo>
                  <a:pt x="14" y="182"/>
                </a:lnTo>
                <a:lnTo>
                  <a:pt x="8" y="192"/>
                </a:lnTo>
                <a:lnTo>
                  <a:pt x="0" y="200"/>
                </a:lnTo>
                <a:lnTo>
                  <a:pt x="0" y="226"/>
                </a:lnTo>
                <a:lnTo>
                  <a:pt x="19" y="234"/>
                </a:lnTo>
                <a:lnTo>
                  <a:pt x="17" y="240"/>
                </a:lnTo>
                <a:lnTo>
                  <a:pt x="19" y="244"/>
                </a:lnTo>
                <a:lnTo>
                  <a:pt x="16" y="249"/>
                </a:lnTo>
              </a:path>
            </a:pathLst>
          </a:custGeom>
          <a:solidFill>
            <a:srgbClr val="FFCC66"/>
          </a:solidFill>
          <a:ln w="0">
            <a:solidFill>
              <a:srgbClr val="6600FF"/>
            </a:solidFill>
            <a:round/>
            <a:headEnd/>
            <a:tailEnd/>
          </a:ln>
        </p:spPr>
        <p:txBody>
          <a:bodyPr/>
          <a:lstStyle/>
          <a:p>
            <a:endParaRPr lang="it-IT"/>
          </a:p>
        </p:txBody>
      </p:sp>
      <p:sp>
        <p:nvSpPr>
          <p:cNvPr id="16190" name="Freeform 1403"/>
          <p:cNvSpPr>
            <a:spLocks noChangeAspect="1"/>
          </p:cNvSpPr>
          <p:nvPr/>
        </p:nvSpPr>
        <p:spPr bwMode="auto">
          <a:xfrm>
            <a:off x="3852863" y="3941763"/>
            <a:ext cx="174625" cy="219075"/>
          </a:xfrm>
          <a:custGeom>
            <a:avLst/>
            <a:gdLst>
              <a:gd name="T0" fmla="*/ 2147483647 w 103"/>
              <a:gd name="T1" fmla="*/ 2147483647 h 129"/>
              <a:gd name="T2" fmla="*/ 2147483647 w 103"/>
              <a:gd name="T3" fmla="*/ 2147483647 h 129"/>
              <a:gd name="T4" fmla="*/ 2147483647 w 103"/>
              <a:gd name="T5" fmla="*/ 2147483647 h 129"/>
              <a:gd name="T6" fmla="*/ 2147483647 w 103"/>
              <a:gd name="T7" fmla="*/ 2147483647 h 129"/>
              <a:gd name="T8" fmla="*/ 2147483647 w 103"/>
              <a:gd name="T9" fmla="*/ 2147483647 h 129"/>
              <a:gd name="T10" fmla="*/ 2147483647 w 103"/>
              <a:gd name="T11" fmla="*/ 2147483647 h 129"/>
              <a:gd name="T12" fmla="*/ 0 w 103"/>
              <a:gd name="T13" fmla="*/ 2147483647 h 129"/>
              <a:gd name="T14" fmla="*/ 0 w 103"/>
              <a:gd name="T15" fmla="*/ 2147483647 h 129"/>
              <a:gd name="T16" fmla="*/ 0 w 103"/>
              <a:gd name="T17" fmla="*/ 2147483647 h 129"/>
              <a:gd name="T18" fmla="*/ 2147483647 w 103"/>
              <a:gd name="T19" fmla="*/ 2147483647 h 129"/>
              <a:gd name="T20" fmla="*/ 2147483647 w 103"/>
              <a:gd name="T21" fmla="*/ 2147483647 h 129"/>
              <a:gd name="T22" fmla="*/ 2147483647 w 103"/>
              <a:gd name="T23" fmla="*/ 2147483647 h 129"/>
              <a:gd name="T24" fmla="*/ 2147483647 w 103"/>
              <a:gd name="T25" fmla="*/ 2147483647 h 129"/>
              <a:gd name="T26" fmla="*/ 2147483647 w 103"/>
              <a:gd name="T27" fmla="*/ 2147483647 h 129"/>
              <a:gd name="T28" fmla="*/ 2147483647 w 103"/>
              <a:gd name="T29" fmla="*/ 2147483647 h 129"/>
              <a:gd name="T30" fmla="*/ 2147483647 w 103"/>
              <a:gd name="T31" fmla="*/ 2147483647 h 129"/>
              <a:gd name="T32" fmla="*/ 2147483647 w 103"/>
              <a:gd name="T33" fmla="*/ 2147483647 h 129"/>
              <a:gd name="T34" fmla="*/ 2147483647 w 103"/>
              <a:gd name="T35" fmla="*/ 2147483647 h 129"/>
              <a:gd name="T36" fmla="*/ 2147483647 w 103"/>
              <a:gd name="T37" fmla="*/ 2147483647 h 129"/>
              <a:gd name="T38" fmla="*/ 2147483647 w 103"/>
              <a:gd name="T39" fmla="*/ 2147483647 h 129"/>
              <a:gd name="T40" fmla="*/ 2147483647 w 103"/>
              <a:gd name="T41" fmla="*/ 2147483647 h 129"/>
              <a:gd name="T42" fmla="*/ 2147483647 w 103"/>
              <a:gd name="T43" fmla="*/ 2147483647 h 129"/>
              <a:gd name="T44" fmla="*/ 2147483647 w 103"/>
              <a:gd name="T45" fmla="*/ 2147483647 h 129"/>
              <a:gd name="T46" fmla="*/ 2147483647 w 103"/>
              <a:gd name="T47" fmla="*/ 0 h 129"/>
              <a:gd name="T48" fmla="*/ 2147483647 w 103"/>
              <a:gd name="T49" fmla="*/ 2147483647 h 129"/>
              <a:gd name="T50" fmla="*/ 2147483647 w 103"/>
              <a:gd name="T51" fmla="*/ 2147483647 h 129"/>
              <a:gd name="T52" fmla="*/ 2147483647 w 103"/>
              <a:gd name="T53" fmla="*/ 2147483647 h 129"/>
              <a:gd name="T54" fmla="*/ 2147483647 w 103"/>
              <a:gd name="T55" fmla="*/ 2147483647 h 129"/>
              <a:gd name="T56" fmla="*/ 2147483647 w 103"/>
              <a:gd name="T57" fmla="*/ 2147483647 h 129"/>
              <a:gd name="T58" fmla="*/ 2147483647 w 103"/>
              <a:gd name="T59" fmla="*/ 2147483647 h 129"/>
              <a:gd name="T60" fmla="*/ 2147483647 w 103"/>
              <a:gd name="T61" fmla="*/ 2147483647 h 129"/>
              <a:gd name="T62" fmla="*/ 2147483647 w 103"/>
              <a:gd name="T63" fmla="*/ 2147483647 h 129"/>
              <a:gd name="T64" fmla="*/ 2147483647 w 103"/>
              <a:gd name="T65" fmla="*/ 2147483647 h 129"/>
              <a:gd name="T66" fmla="*/ 2147483647 w 103"/>
              <a:gd name="T67" fmla="*/ 2147483647 h 129"/>
              <a:gd name="T68" fmla="*/ 2147483647 w 103"/>
              <a:gd name="T69" fmla="*/ 2147483647 h 129"/>
              <a:gd name="T70" fmla="*/ 2147483647 w 103"/>
              <a:gd name="T71" fmla="*/ 2147483647 h 129"/>
              <a:gd name="T72" fmla="*/ 2147483647 w 103"/>
              <a:gd name="T73" fmla="*/ 2147483647 h 129"/>
              <a:gd name="T74" fmla="*/ 2147483647 w 103"/>
              <a:gd name="T75" fmla="*/ 2147483647 h 129"/>
              <a:gd name="T76" fmla="*/ 2147483647 w 103"/>
              <a:gd name="T77" fmla="*/ 2147483647 h 129"/>
              <a:gd name="T78" fmla="*/ 2147483647 w 103"/>
              <a:gd name="T79" fmla="*/ 2147483647 h 129"/>
              <a:gd name="T80" fmla="*/ 2147483647 w 103"/>
              <a:gd name="T81" fmla="*/ 2147483647 h 129"/>
              <a:gd name="T82" fmla="*/ 2147483647 w 103"/>
              <a:gd name="T83" fmla="*/ 2147483647 h 129"/>
              <a:gd name="T84" fmla="*/ 2147483647 w 103"/>
              <a:gd name="T85" fmla="*/ 2147483647 h 129"/>
              <a:gd name="T86" fmla="*/ 2147483647 w 103"/>
              <a:gd name="T87" fmla="*/ 2147483647 h 129"/>
              <a:gd name="T88" fmla="*/ 2147483647 w 103"/>
              <a:gd name="T89" fmla="*/ 2147483647 h 129"/>
              <a:gd name="T90" fmla="*/ 2147483647 w 103"/>
              <a:gd name="T91" fmla="*/ 2147483647 h 129"/>
              <a:gd name="T92" fmla="*/ 2147483647 w 103"/>
              <a:gd name="T93" fmla="*/ 2147483647 h 129"/>
              <a:gd name="T94" fmla="*/ 2147483647 w 103"/>
              <a:gd name="T95" fmla="*/ 2147483647 h 129"/>
              <a:gd name="T96" fmla="*/ 2147483647 w 103"/>
              <a:gd name="T97" fmla="*/ 2147483647 h 129"/>
              <a:gd name="T98" fmla="*/ 2147483647 w 103"/>
              <a:gd name="T99" fmla="*/ 2147483647 h 129"/>
              <a:gd name="T100" fmla="*/ 2147483647 w 103"/>
              <a:gd name="T101" fmla="*/ 2147483647 h 129"/>
              <a:gd name="T102" fmla="*/ 2147483647 w 103"/>
              <a:gd name="T103" fmla="*/ 2147483647 h 129"/>
              <a:gd name="T104" fmla="*/ 2147483647 w 103"/>
              <a:gd name="T105" fmla="*/ 2147483647 h 129"/>
              <a:gd name="T106" fmla="*/ 2147483647 w 103"/>
              <a:gd name="T107" fmla="*/ 2147483647 h 129"/>
              <a:gd name="T108" fmla="*/ 2147483647 w 103"/>
              <a:gd name="T109" fmla="*/ 2147483647 h 1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129"/>
              <a:gd name="T167" fmla="*/ 103 w 103"/>
              <a:gd name="T168" fmla="*/ 129 h 1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129">
                <a:moveTo>
                  <a:pt x="13" y="129"/>
                </a:moveTo>
                <a:lnTo>
                  <a:pt x="13" y="121"/>
                </a:lnTo>
                <a:lnTo>
                  <a:pt x="13" y="112"/>
                </a:lnTo>
                <a:lnTo>
                  <a:pt x="11" y="98"/>
                </a:lnTo>
                <a:lnTo>
                  <a:pt x="7" y="89"/>
                </a:lnTo>
                <a:lnTo>
                  <a:pt x="1" y="79"/>
                </a:lnTo>
                <a:lnTo>
                  <a:pt x="0" y="71"/>
                </a:lnTo>
                <a:lnTo>
                  <a:pt x="0" y="60"/>
                </a:lnTo>
                <a:lnTo>
                  <a:pt x="5" y="60"/>
                </a:lnTo>
                <a:lnTo>
                  <a:pt x="7" y="58"/>
                </a:lnTo>
                <a:lnTo>
                  <a:pt x="9" y="54"/>
                </a:lnTo>
                <a:lnTo>
                  <a:pt x="9" y="48"/>
                </a:lnTo>
                <a:lnTo>
                  <a:pt x="9" y="44"/>
                </a:lnTo>
                <a:lnTo>
                  <a:pt x="7" y="35"/>
                </a:lnTo>
                <a:lnTo>
                  <a:pt x="7" y="25"/>
                </a:lnTo>
                <a:lnTo>
                  <a:pt x="7" y="18"/>
                </a:lnTo>
                <a:lnTo>
                  <a:pt x="9" y="10"/>
                </a:lnTo>
                <a:lnTo>
                  <a:pt x="32" y="10"/>
                </a:lnTo>
                <a:lnTo>
                  <a:pt x="34" y="4"/>
                </a:lnTo>
                <a:lnTo>
                  <a:pt x="38" y="0"/>
                </a:lnTo>
                <a:lnTo>
                  <a:pt x="38" y="6"/>
                </a:lnTo>
                <a:lnTo>
                  <a:pt x="38" y="12"/>
                </a:lnTo>
                <a:lnTo>
                  <a:pt x="47" y="12"/>
                </a:lnTo>
                <a:lnTo>
                  <a:pt x="51" y="12"/>
                </a:lnTo>
                <a:lnTo>
                  <a:pt x="67" y="16"/>
                </a:lnTo>
                <a:lnTo>
                  <a:pt x="74" y="20"/>
                </a:lnTo>
                <a:lnTo>
                  <a:pt x="78" y="18"/>
                </a:lnTo>
                <a:lnTo>
                  <a:pt x="80" y="14"/>
                </a:lnTo>
                <a:lnTo>
                  <a:pt x="90" y="16"/>
                </a:lnTo>
                <a:lnTo>
                  <a:pt x="97" y="20"/>
                </a:lnTo>
                <a:lnTo>
                  <a:pt x="103" y="48"/>
                </a:lnTo>
                <a:lnTo>
                  <a:pt x="99" y="56"/>
                </a:lnTo>
                <a:lnTo>
                  <a:pt x="95" y="64"/>
                </a:lnTo>
                <a:lnTo>
                  <a:pt x="92" y="71"/>
                </a:lnTo>
                <a:lnTo>
                  <a:pt x="90" y="81"/>
                </a:lnTo>
                <a:lnTo>
                  <a:pt x="94" y="92"/>
                </a:lnTo>
                <a:lnTo>
                  <a:pt x="97" y="102"/>
                </a:lnTo>
                <a:lnTo>
                  <a:pt x="95" y="110"/>
                </a:lnTo>
                <a:lnTo>
                  <a:pt x="94" y="115"/>
                </a:lnTo>
                <a:lnTo>
                  <a:pt x="84" y="112"/>
                </a:lnTo>
                <a:lnTo>
                  <a:pt x="74" y="108"/>
                </a:lnTo>
                <a:lnTo>
                  <a:pt x="59" y="110"/>
                </a:lnTo>
                <a:lnTo>
                  <a:pt x="44" y="114"/>
                </a:lnTo>
                <a:lnTo>
                  <a:pt x="28" y="119"/>
                </a:lnTo>
                <a:lnTo>
                  <a:pt x="17" y="125"/>
                </a:lnTo>
                <a:lnTo>
                  <a:pt x="13" y="129"/>
                </a:lnTo>
              </a:path>
            </a:pathLst>
          </a:custGeom>
          <a:solidFill>
            <a:srgbClr val="FFCC66"/>
          </a:solidFill>
          <a:ln w="0">
            <a:solidFill>
              <a:srgbClr val="6600FF"/>
            </a:solidFill>
            <a:round/>
            <a:headEnd/>
            <a:tailEnd/>
          </a:ln>
        </p:spPr>
        <p:txBody>
          <a:bodyPr/>
          <a:lstStyle/>
          <a:p>
            <a:endParaRPr lang="it-IT"/>
          </a:p>
        </p:txBody>
      </p:sp>
      <p:sp>
        <p:nvSpPr>
          <p:cNvPr id="16191" name="Freeform 1404"/>
          <p:cNvSpPr>
            <a:spLocks noChangeAspect="1"/>
          </p:cNvSpPr>
          <p:nvPr/>
        </p:nvSpPr>
        <p:spPr bwMode="auto">
          <a:xfrm>
            <a:off x="4005263" y="3933825"/>
            <a:ext cx="120650" cy="209550"/>
          </a:xfrm>
          <a:custGeom>
            <a:avLst/>
            <a:gdLst>
              <a:gd name="T0" fmla="*/ 2147483647 w 71"/>
              <a:gd name="T1" fmla="*/ 2147483647 h 124"/>
              <a:gd name="T2" fmla="*/ 2147483647 w 71"/>
              <a:gd name="T3" fmla="*/ 2147483647 h 124"/>
              <a:gd name="T4" fmla="*/ 2147483647 w 71"/>
              <a:gd name="T5" fmla="*/ 2147483647 h 124"/>
              <a:gd name="T6" fmla="*/ 2147483647 w 71"/>
              <a:gd name="T7" fmla="*/ 2147483647 h 124"/>
              <a:gd name="T8" fmla="*/ 0 w 71"/>
              <a:gd name="T9" fmla="*/ 2147483647 h 124"/>
              <a:gd name="T10" fmla="*/ 2147483647 w 71"/>
              <a:gd name="T11" fmla="*/ 2147483647 h 124"/>
              <a:gd name="T12" fmla="*/ 2147483647 w 71"/>
              <a:gd name="T13" fmla="*/ 2147483647 h 124"/>
              <a:gd name="T14" fmla="*/ 2147483647 w 71"/>
              <a:gd name="T15" fmla="*/ 2147483647 h 124"/>
              <a:gd name="T16" fmla="*/ 2147483647 w 71"/>
              <a:gd name="T17" fmla="*/ 2147483647 h 124"/>
              <a:gd name="T18" fmla="*/ 2147483647 w 71"/>
              <a:gd name="T19" fmla="*/ 2147483647 h 124"/>
              <a:gd name="T20" fmla="*/ 2147483647 w 71"/>
              <a:gd name="T21" fmla="*/ 2147483647 h 124"/>
              <a:gd name="T22" fmla="*/ 2147483647 w 71"/>
              <a:gd name="T23" fmla="*/ 2147483647 h 124"/>
              <a:gd name="T24" fmla="*/ 2147483647 w 71"/>
              <a:gd name="T25" fmla="*/ 2147483647 h 124"/>
              <a:gd name="T26" fmla="*/ 2147483647 w 71"/>
              <a:gd name="T27" fmla="*/ 2147483647 h 124"/>
              <a:gd name="T28" fmla="*/ 2147483647 w 71"/>
              <a:gd name="T29" fmla="*/ 0 h 124"/>
              <a:gd name="T30" fmla="*/ 2147483647 w 71"/>
              <a:gd name="T31" fmla="*/ 0 h 124"/>
              <a:gd name="T32" fmla="*/ 2147483647 w 71"/>
              <a:gd name="T33" fmla="*/ 0 h 124"/>
              <a:gd name="T34" fmla="*/ 2147483647 w 71"/>
              <a:gd name="T35" fmla="*/ 2147483647 h 124"/>
              <a:gd name="T36" fmla="*/ 2147483647 w 71"/>
              <a:gd name="T37" fmla="*/ 2147483647 h 124"/>
              <a:gd name="T38" fmla="*/ 2147483647 w 71"/>
              <a:gd name="T39" fmla="*/ 2147483647 h 124"/>
              <a:gd name="T40" fmla="*/ 2147483647 w 71"/>
              <a:gd name="T41" fmla="*/ 2147483647 h 124"/>
              <a:gd name="T42" fmla="*/ 2147483647 w 71"/>
              <a:gd name="T43" fmla="*/ 2147483647 h 124"/>
              <a:gd name="T44" fmla="*/ 2147483647 w 71"/>
              <a:gd name="T45" fmla="*/ 2147483647 h 124"/>
              <a:gd name="T46" fmla="*/ 2147483647 w 71"/>
              <a:gd name="T47" fmla="*/ 2147483647 h 124"/>
              <a:gd name="T48" fmla="*/ 2147483647 w 71"/>
              <a:gd name="T49" fmla="*/ 2147483647 h 124"/>
              <a:gd name="T50" fmla="*/ 2147483647 w 71"/>
              <a:gd name="T51" fmla="*/ 2147483647 h 124"/>
              <a:gd name="T52" fmla="*/ 2147483647 w 71"/>
              <a:gd name="T53" fmla="*/ 2147483647 h 124"/>
              <a:gd name="T54" fmla="*/ 2147483647 w 71"/>
              <a:gd name="T55" fmla="*/ 2147483647 h 124"/>
              <a:gd name="T56" fmla="*/ 2147483647 w 71"/>
              <a:gd name="T57" fmla="*/ 2147483647 h 124"/>
              <a:gd name="T58" fmla="*/ 2147483647 w 71"/>
              <a:gd name="T59" fmla="*/ 2147483647 h 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124"/>
              <a:gd name="T92" fmla="*/ 71 w 71"/>
              <a:gd name="T93" fmla="*/ 124 h 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124">
                <a:moveTo>
                  <a:pt x="4" y="124"/>
                </a:moveTo>
                <a:lnTo>
                  <a:pt x="5" y="113"/>
                </a:lnTo>
                <a:lnTo>
                  <a:pt x="7" y="107"/>
                </a:lnTo>
                <a:lnTo>
                  <a:pt x="4" y="97"/>
                </a:lnTo>
                <a:lnTo>
                  <a:pt x="0" y="86"/>
                </a:lnTo>
                <a:lnTo>
                  <a:pt x="2" y="76"/>
                </a:lnTo>
                <a:lnTo>
                  <a:pt x="5" y="69"/>
                </a:lnTo>
                <a:lnTo>
                  <a:pt x="9" y="61"/>
                </a:lnTo>
                <a:lnTo>
                  <a:pt x="13" y="53"/>
                </a:lnTo>
                <a:lnTo>
                  <a:pt x="7" y="25"/>
                </a:lnTo>
                <a:lnTo>
                  <a:pt x="7" y="13"/>
                </a:lnTo>
                <a:lnTo>
                  <a:pt x="7" y="0"/>
                </a:lnTo>
                <a:lnTo>
                  <a:pt x="51" y="0"/>
                </a:lnTo>
                <a:lnTo>
                  <a:pt x="63" y="44"/>
                </a:lnTo>
                <a:lnTo>
                  <a:pt x="63" y="69"/>
                </a:lnTo>
                <a:lnTo>
                  <a:pt x="67" y="82"/>
                </a:lnTo>
                <a:lnTo>
                  <a:pt x="71" y="94"/>
                </a:lnTo>
                <a:lnTo>
                  <a:pt x="46" y="105"/>
                </a:lnTo>
                <a:lnTo>
                  <a:pt x="25" y="117"/>
                </a:lnTo>
                <a:lnTo>
                  <a:pt x="21" y="120"/>
                </a:lnTo>
                <a:lnTo>
                  <a:pt x="15" y="124"/>
                </a:lnTo>
                <a:lnTo>
                  <a:pt x="9" y="124"/>
                </a:lnTo>
                <a:lnTo>
                  <a:pt x="4" y="124"/>
                </a:lnTo>
              </a:path>
            </a:pathLst>
          </a:custGeom>
          <a:solidFill>
            <a:srgbClr val="FFCC66"/>
          </a:solidFill>
          <a:ln w="0">
            <a:solidFill>
              <a:srgbClr val="6600FF"/>
            </a:solidFill>
            <a:round/>
            <a:headEnd/>
            <a:tailEnd/>
          </a:ln>
        </p:spPr>
        <p:txBody>
          <a:bodyPr/>
          <a:lstStyle/>
          <a:p>
            <a:endParaRPr lang="it-IT"/>
          </a:p>
        </p:txBody>
      </p:sp>
      <p:sp>
        <p:nvSpPr>
          <p:cNvPr id="16192" name="Freeform 1405"/>
          <p:cNvSpPr>
            <a:spLocks noChangeAspect="1"/>
          </p:cNvSpPr>
          <p:nvPr/>
        </p:nvSpPr>
        <p:spPr bwMode="auto">
          <a:xfrm>
            <a:off x="4095750" y="3925888"/>
            <a:ext cx="52388" cy="166687"/>
          </a:xfrm>
          <a:custGeom>
            <a:avLst/>
            <a:gdLst>
              <a:gd name="T0" fmla="*/ 2147483647 w 31"/>
              <a:gd name="T1" fmla="*/ 2147483647 h 98"/>
              <a:gd name="T2" fmla="*/ 2147483647 w 31"/>
              <a:gd name="T3" fmla="*/ 2147483647 h 98"/>
              <a:gd name="T4" fmla="*/ 2147483647 w 31"/>
              <a:gd name="T5" fmla="*/ 2147483647 h 98"/>
              <a:gd name="T6" fmla="*/ 2147483647 w 31"/>
              <a:gd name="T7" fmla="*/ 2147483647 h 98"/>
              <a:gd name="T8" fmla="*/ 2147483647 w 31"/>
              <a:gd name="T9" fmla="*/ 2147483647 h 98"/>
              <a:gd name="T10" fmla="*/ 2147483647 w 31"/>
              <a:gd name="T11" fmla="*/ 2147483647 h 98"/>
              <a:gd name="T12" fmla="*/ 2147483647 w 31"/>
              <a:gd name="T13" fmla="*/ 2147483647 h 98"/>
              <a:gd name="T14" fmla="*/ 2147483647 w 31"/>
              <a:gd name="T15" fmla="*/ 2147483647 h 98"/>
              <a:gd name="T16" fmla="*/ 2147483647 w 31"/>
              <a:gd name="T17" fmla="*/ 2147483647 h 98"/>
              <a:gd name="T18" fmla="*/ 2147483647 w 31"/>
              <a:gd name="T19" fmla="*/ 2147483647 h 98"/>
              <a:gd name="T20" fmla="*/ 2147483647 w 31"/>
              <a:gd name="T21" fmla="*/ 2147483647 h 98"/>
              <a:gd name="T22" fmla="*/ 2147483647 w 31"/>
              <a:gd name="T23" fmla="*/ 2147483647 h 98"/>
              <a:gd name="T24" fmla="*/ 2147483647 w 31"/>
              <a:gd name="T25" fmla="*/ 2147483647 h 98"/>
              <a:gd name="T26" fmla="*/ 2147483647 w 31"/>
              <a:gd name="T27" fmla="*/ 2147483647 h 98"/>
              <a:gd name="T28" fmla="*/ 0 w 31"/>
              <a:gd name="T29" fmla="*/ 2147483647 h 98"/>
              <a:gd name="T30" fmla="*/ 0 w 31"/>
              <a:gd name="T31" fmla="*/ 2147483647 h 98"/>
              <a:gd name="T32" fmla="*/ 2147483647 w 31"/>
              <a:gd name="T33" fmla="*/ 2147483647 h 98"/>
              <a:gd name="T34" fmla="*/ 2147483647 w 31"/>
              <a:gd name="T35" fmla="*/ 0 h 98"/>
              <a:gd name="T36" fmla="*/ 2147483647 w 31"/>
              <a:gd name="T37" fmla="*/ 2147483647 h 98"/>
              <a:gd name="T38" fmla="*/ 2147483647 w 31"/>
              <a:gd name="T39" fmla="*/ 2147483647 h 98"/>
              <a:gd name="T40" fmla="*/ 2147483647 w 31"/>
              <a:gd name="T41" fmla="*/ 2147483647 h 98"/>
              <a:gd name="T42" fmla="*/ 2147483647 w 31"/>
              <a:gd name="T43" fmla="*/ 2147483647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98"/>
              <a:gd name="T68" fmla="*/ 31 w 31"/>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98">
                <a:moveTo>
                  <a:pt x="16" y="6"/>
                </a:moveTo>
                <a:lnTo>
                  <a:pt x="16" y="6"/>
                </a:lnTo>
                <a:lnTo>
                  <a:pt x="21" y="25"/>
                </a:lnTo>
                <a:lnTo>
                  <a:pt x="29" y="50"/>
                </a:lnTo>
                <a:lnTo>
                  <a:pt x="31" y="96"/>
                </a:lnTo>
                <a:lnTo>
                  <a:pt x="25" y="98"/>
                </a:lnTo>
                <a:lnTo>
                  <a:pt x="18" y="98"/>
                </a:lnTo>
                <a:lnTo>
                  <a:pt x="14" y="86"/>
                </a:lnTo>
                <a:lnTo>
                  <a:pt x="10" y="73"/>
                </a:lnTo>
                <a:lnTo>
                  <a:pt x="10" y="48"/>
                </a:lnTo>
                <a:lnTo>
                  <a:pt x="0" y="4"/>
                </a:lnTo>
                <a:lnTo>
                  <a:pt x="2" y="2"/>
                </a:lnTo>
                <a:lnTo>
                  <a:pt x="6" y="0"/>
                </a:lnTo>
                <a:lnTo>
                  <a:pt x="12" y="4"/>
                </a:lnTo>
                <a:lnTo>
                  <a:pt x="16" y="6"/>
                </a:lnTo>
              </a:path>
            </a:pathLst>
          </a:custGeom>
          <a:solidFill>
            <a:srgbClr val="FFCC66"/>
          </a:solidFill>
          <a:ln w="0">
            <a:solidFill>
              <a:srgbClr val="6600FF"/>
            </a:solidFill>
            <a:round/>
            <a:headEnd/>
            <a:tailEnd/>
          </a:ln>
        </p:spPr>
        <p:txBody>
          <a:bodyPr/>
          <a:lstStyle/>
          <a:p>
            <a:endParaRPr lang="it-IT"/>
          </a:p>
        </p:txBody>
      </p:sp>
      <p:sp>
        <p:nvSpPr>
          <p:cNvPr id="16193" name="Freeform 1406"/>
          <p:cNvSpPr>
            <a:spLocks noChangeAspect="1"/>
          </p:cNvSpPr>
          <p:nvPr/>
        </p:nvSpPr>
        <p:spPr bwMode="auto">
          <a:xfrm>
            <a:off x="4122738" y="3890963"/>
            <a:ext cx="88900" cy="198437"/>
          </a:xfrm>
          <a:custGeom>
            <a:avLst/>
            <a:gdLst>
              <a:gd name="T0" fmla="*/ 0 w 52"/>
              <a:gd name="T1" fmla="*/ 2147483647 h 117"/>
              <a:gd name="T2" fmla="*/ 2147483647 w 52"/>
              <a:gd name="T3" fmla="*/ 2147483647 h 117"/>
              <a:gd name="T4" fmla="*/ 2147483647 w 52"/>
              <a:gd name="T5" fmla="*/ 2147483647 h 117"/>
              <a:gd name="T6" fmla="*/ 2147483647 w 52"/>
              <a:gd name="T7" fmla="*/ 2147483647 h 117"/>
              <a:gd name="T8" fmla="*/ 2147483647 w 52"/>
              <a:gd name="T9" fmla="*/ 2147483647 h 117"/>
              <a:gd name="T10" fmla="*/ 2147483647 w 52"/>
              <a:gd name="T11" fmla="*/ 2147483647 h 117"/>
              <a:gd name="T12" fmla="*/ 2147483647 w 52"/>
              <a:gd name="T13" fmla="*/ 0 h 117"/>
              <a:gd name="T14" fmla="*/ 2147483647 w 52"/>
              <a:gd name="T15" fmla="*/ 0 h 117"/>
              <a:gd name="T16" fmla="*/ 2147483647 w 52"/>
              <a:gd name="T17" fmla="*/ 2147483647 h 117"/>
              <a:gd name="T18" fmla="*/ 2147483647 w 52"/>
              <a:gd name="T19" fmla="*/ 2147483647 h 117"/>
              <a:gd name="T20" fmla="*/ 2147483647 w 52"/>
              <a:gd name="T21" fmla="*/ 2147483647 h 117"/>
              <a:gd name="T22" fmla="*/ 2147483647 w 52"/>
              <a:gd name="T23" fmla="*/ 2147483647 h 117"/>
              <a:gd name="T24" fmla="*/ 2147483647 w 52"/>
              <a:gd name="T25" fmla="*/ 2147483647 h 117"/>
              <a:gd name="T26" fmla="*/ 2147483647 w 52"/>
              <a:gd name="T27" fmla="*/ 2147483647 h 117"/>
              <a:gd name="T28" fmla="*/ 2147483647 w 52"/>
              <a:gd name="T29" fmla="*/ 2147483647 h 117"/>
              <a:gd name="T30" fmla="*/ 2147483647 w 52"/>
              <a:gd name="T31" fmla="*/ 2147483647 h 117"/>
              <a:gd name="T32" fmla="*/ 2147483647 w 52"/>
              <a:gd name="T33" fmla="*/ 2147483647 h 117"/>
              <a:gd name="T34" fmla="*/ 2147483647 w 52"/>
              <a:gd name="T35" fmla="*/ 2147483647 h 117"/>
              <a:gd name="T36" fmla="*/ 2147483647 w 52"/>
              <a:gd name="T37" fmla="*/ 2147483647 h 117"/>
              <a:gd name="T38" fmla="*/ 2147483647 w 52"/>
              <a:gd name="T39" fmla="*/ 2147483647 h 117"/>
              <a:gd name="T40" fmla="*/ 2147483647 w 52"/>
              <a:gd name="T41" fmla="*/ 2147483647 h 117"/>
              <a:gd name="T42" fmla="*/ 2147483647 w 52"/>
              <a:gd name="T43" fmla="*/ 2147483647 h 117"/>
              <a:gd name="T44" fmla="*/ 2147483647 w 52"/>
              <a:gd name="T45" fmla="*/ 2147483647 h 117"/>
              <a:gd name="T46" fmla="*/ 2147483647 w 52"/>
              <a:gd name="T47" fmla="*/ 2147483647 h 117"/>
              <a:gd name="T48" fmla="*/ 0 w 52"/>
              <a:gd name="T49" fmla="*/ 2147483647 h 117"/>
              <a:gd name="T50" fmla="*/ 0 w 52"/>
              <a:gd name="T51" fmla="*/ 2147483647 h 117"/>
              <a:gd name="T52" fmla="*/ 0 w 52"/>
              <a:gd name="T53" fmla="*/ 2147483647 h 117"/>
              <a:gd name="T54" fmla="*/ 0 w 52"/>
              <a:gd name="T55" fmla="*/ 2147483647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117"/>
              <a:gd name="T86" fmla="*/ 52 w 52"/>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117">
                <a:moveTo>
                  <a:pt x="0" y="27"/>
                </a:moveTo>
                <a:lnTo>
                  <a:pt x="5" y="23"/>
                </a:lnTo>
                <a:lnTo>
                  <a:pt x="11" y="19"/>
                </a:lnTo>
                <a:lnTo>
                  <a:pt x="13" y="17"/>
                </a:lnTo>
                <a:lnTo>
                  <a:pt x="21" y="17"/>
                </a:lnTo>
                <a:lnTo>
                  <a:pt x="29" y="0"/>
                </a:lnTo>
                <a:lnTo>
                  <a:pt x="38" y="5"/>
                </a:lnTo>
                <a:lnTo>
                  <a:pt x="48" y="11"/>
                </a:lnTo>
                <a:lnTo>
                  <a:pt x="50" y="13"/>
                </a:lnTo>
                <a:lnTo>
                  <a:pt x="52" y="17"/>
                </a:lnTo>
                <a:lnTo>
                  <a:pt x="52" y="23"/>
                </a:lnTo>
                <a:lnTo>
                  <a:pt x="52" y="30"/>
                </a:lnTo>
                <a:lnTo>
                  <a:pt x="42" y="55"/>
                </a:lnTo>
                <a:lnTo>
                  <a:pt x="30" y="78"/>
                </a:lnTo>
                <a:lnTo>
                  <a:pt x="32" y="94"/>
                </a:lnTo>
                <a:lnTo>
                  <a:pt x="30" y="113"/>
                </a:lnTo>
                <a:lnTo>
                  <a:pt x="23" y="115"/>
                </a:lnTo>
                <a:lnTo>
                  <a:pt x="15" y="117"/>
                </a:lnTo>
                <a:lnTo>
                  <a:pt x="13" y="71"/>
                </a:lnTo>
                <a:lnTo>
                  <a:pt x="5" y="46"/>
                </a:lnTo>
                <a:lnTo>
                  <a:pt x="0" y="27"/>
                </a:lnTo>
              </a:path>
            </a:pathLst>
          </a:custGeom>
          <a:solidFill>
            <a:srgbClr val="FFCC66"/>
          </a:solidFill>
          <a:ln w="0">
            <a:solidFill>
              <a:srgbClr val="6600FF"/>
            </a:solidFill>
            <a:round/>
            <a:headEnd/>
            <a:tailEnd/>
          </a:ln>
        </p:spPr>
        <p:txBody>
          <a:bodyPr/>
          <a:lstStyle/>
          <a:p>
            <a:endParaRPr lang="it-IT"/>
          </a:p>
        </p:txBody>
      </p:sp>
      <p:sp>
        <p:nvSpPr>
          <p:cNvPr id="16194" name="Freeform 1407"/>
          <p:cNvSpPr>
            <a:spLocks noChangeAspect="1"/>
          </p:cNvSpPr>
          <p:nvPr/>
        </p:nvSpPr>
        <p:spPr bwMode="auto">
          <a:xfrm>
            <a:off x="3589338" y="3746500"/>
            <a:ext cx="184150" cy="144463"/>
          </a:xfrm>
          <a:custGeom>
            <a:avLst/>
            <a:gdLst>
              <a:gd name="T0" fmla="*/ 2147483647 w 109"/>
              <a:gd name="T1" fmla="*/ 2147483647 h 85"/>
              <a:gd name="T2" fmla="*/ 2147483647 w 109"/>
              <a:gd name="T3" fmla="*/ 2147483647 h 85"/>
              <a:gd name="T4" fmla="*/ 2147483647 w 109"/>
              <a:gd name="T5" fmla="*/ 2147483647 h 85"/>
              <a:gd name="T6" fmla="*/ 2147483647 w 109"/>
              <a:gd name="T7" fmla="*/ 2147483647 h 85"/>
              <a:gd name="T8" fmla="*/ 2147483647 w 109"/>
              <a:gd name="T9" fmla="*/ 2147483647 h 85"/>
              <a:gd name="T10" fmla="*/ 2147483647 w 109"/>
              <a:gd name="T11" fmla="*/ 2147483647 h 85"/>
              <a:gd name="T12" fmla="*/ 2147483647 w 109"/>
              <a:gd name="T13" fmla="*/ 2147483647 h 85"/>
              <a:gd name="T14" fmla="*/ 2147483647 w 109"/>
              <a:gd name="T15" fmla="*/ 2147483647 h 85"/>
              <a:gd name="T16" fmla="*/ 2147483647 w 109"/>
              <a:gd name="T17" fmla="*/ 2147483647 h 85"/>
              <a:gd name="T18" fmla="*/ 2147483647 w 109"/>
              <a:gd name="T19" fmla="*/ 2147483647 h 85"/>
              <a:gd name="T20" fmla="*/ 2147483647 w 109"/>
              <a:gd name="T21" fmla="*/ 2147483647 h 85"/>
              <a:gd name="T22" fmla="*/ 2147483647 w 109"/>
              <a:gd name="T23" fmla="*/ 2147483647 h 85"/>
              <a:gd name="T24" fmla="*/ 2147483647 w 109"/>
              <a:gd name="T25" fmla="*/ 2147483647 h 85"/>
              <a:gd name="T26" fmla="*/ 2147483647 w 109"/>
              <a:gd name="T27" fmla="*/ 2147483647 h 85"/>
              <a:gd name="T28" fmla="*/ 2147483647 w 109"/>
              <a:gd name="T29" fmla="*/ 2147483647 h 85"/>
              <a:gd name="T30" fmla="*/ 2147483647 w 109"/>
              <a:gd name="T31" fmla="*/ 2147483647 h 85"/>
              <a:gd name="T32" fmla="*/ 2147483647 w 109"/>
              <a:gd name="T33" fmla="*/ 2147483647 h 85"/>
              <a:gd name="T34" fmla="*/ 2147483647 w 109"/>
              <a:gd name="T35" fmla="*/ 2147483647 h 85"/>
              <a:gd name="T36" fmla="*/ 2147483647 w 109"/>
              <a:gd name="T37" fmla="*/ 2147483647 h 85"/>
              <a:gd name="T38" fmla="*/ 2147483647 w 109"/>
              <a:gd name="T39" fmla="*/ 2147483647 h 85"/>
              <a:gd name="T40" fmla="*/ 2147483647 w 109"/>
              <a:gd name="T41" fmla="*/ 2147483647 h 85"/>
              <a:gd name="T42" fmla="*/ 2147483647 w 109"/>
              <a:gd name="T43" fmla="*/ 2147483647 h 85"/>
              <a:gd name="T44" fmla="*/ 2147483647 w 109"/>
              <a:gd name="T45" fmla="*/ 2147483647 h 85"/>
              <a:gd name="T46" fmla="*/ 2147483647 w 109"/>
              <a:gd name="T47" fmla="*/ 2147483647 h 85"/>
              <a:gd name="T48" fmla="*/ 2147483647 w 109"/>
              <a:gd name="T49" fmla="*/ 2147483647 h 85"/>
              <a:gd name="T50" fmla="*/ 2147483647 w 109"/>
              <a:gd name="T51" fmla="*/ 2147483647 h 85"/>
              <a:gd name="T52" fmla="*/ 2147483647 w 109"/>
              <a:gd name="T53" fmla="*/ 2147483647 h 85"/>
              <a:gd name="T54" fmla="*/ 2147483647 w 109"/>
              <a:gd name="T55" fmla="*/ 2147483647 h 85"/>
              <a:gd name="T56" fmla="*/ 2147483647 w 109"/>
              <a:gd name="T57" fmla="*/ 2147483647 h 85"/>
              <a:gd name="T58" fmla="*/ 2147483647 w 109"/>
              <a:gd name="T59" fmla="*/ 2147483647 h 85"/>
              <a:gd name="T60" fmla="*/ 2147483647 w 109"/>
              <a:gd name="T61" fmla="*/ 2147483647 h 85"/>
              <a:gd name="T62" fmla="*/ 0 w 109"/>
              <a:gd name="T63" fmla="*/ 2147483647 h 85"/>
              <a:gd name="T64" fmla="*/ 2147483647 w 109"/>
              <a:gd name="T65" fmla="*/ 2147483647 h 85"/>
              <a:gd name="T66" fmla="*/ 2147483647 w 109"/>
              <a:gd name="T67" fmla="*/ 2147483647 h 85"/>
              <a:gd name="T68" fmla="*/ 2147483647 w 109"/>
              <a:gd name="T69" fmla="*/ 2147483647 h 85"/>
              <a:gd name="T70" fmla="*/ 2147483647 w 109"/>
              <a:gd name="T71" fmla="*/ 2147483647 h 85"/>
              <a:gd name="T72" fmla="*/ 2147483647 w 109"/>
              <a:gd name="T73" fmla="*/ 2147483647 h 85"/>
              <a:gd name="T74" fmla="*/ 2147483647 w 109"/>
              <a:gd name="T75" fmla="*/ 0 h 85"/>
              <a:gd name="T76" fmla="*/ 2147483647 w 109"/>
              <a:gd name="T77" fmla="*/ 2147483647 h 85"/>
              <a:gd name="T78" fmla="*/ 2147483647 w 109"/>
              <a:gd name="T79" fmla="*/ 2147483647 h 85"/>
              <a:gd name="T80" fmla="*/ 2147483647 w 109"/>
              <a:gd name="T81" fmla="*/ 2147483647 h 85"/>
              <a:gd name="T82" fmla="*/ 2147483647 w 109"/>
              <a:gd name="T83" fmla="*/ 2147483647 h 85"/>
              <a:gd name="T84" fmla="*/ 2147483647 w 109"/>
              <a:gd name="T85" fmla="*/ 2147483647 h 85"/>
              <a:gd name="T86" fmla="*/ 2147483647 w 109"/>
              <a:gd name="T87" fmla="*/ 2147483647 h 85"/>
              <a:gd name="T88" fmla="*/ 2147483647 w 109"/>
              <a:gd name="T89" fmla="*/ 2147483647 h 85"/>
              <a:gd name="T90" fmla="*/ 2147483647 w 109"/>
              <a:gd name="T91" fmla="*/ 2147483647 h 85"/>
              <a:gd name="T92" fmla="*/ 2147483647 w 109"/>
              <a:gd name="T93" fmla="*/ 2147483647 h 85"/>
              <a:gd name="T94" fmla="*/ 2147483647 w 109"/>
              <a:gd name="T95" fmla="*/ 2147483647 h 85"/>
              <a:gd name="T96" fmla="*/ 2147483647 w 109"/>
              <a:gd name="T97" fmla="*/ 2147483647 h 85"/>
              <a:gd name="T98" fmla="*/ 2147483647 w 109"/>
              <a:gd name="T99" fmla="*/ 2147483647 h 85"/>
              <a:gd name="T100" fmla="*/ 2147483647 w 109"/>
              <a:gd name="T101" fmla="*/ 2147483647 h 85"/>
              <a:gd name="T102" fmla="*/ 2147483647 w 109"/>
              <a:gd name="T103" fmla="*/ 2147483647 h 85"/>
              <a:gd name="T104" fmla="*/ 2147483647 w 109"/>
              <a:gd name="T105" fmla="*/ 2147483647 h 85"/>
              <a:gd name="T106" fmla="*/ 2147483647 w 109"/>
              <a:gd name="T107" fmla="*/ 2147483647 h 85"/>
              <a:gd name="T108" fmla="*/ 2147483647 w 109"/>
              <a:gd name="T109" fmla="*/ 2147483647 h 85"/>
              <a:gd name="T110" fmla="*/ 2147483647 w 109"/>
              <a:gd name="T111" fmla="*/ 2147483647 h 85"/>
              <a:gd name="T112" fmla="*/ 2147483647 w 109"/>
              <a:gd name="T113" fmla="*/ 2147483647 h 85"/>
              <a:gd name="T114" fmla="*/ 2147483647 w 109"/>
              <a:gd name="T115" fmla="*/ 2147483647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
              <a:gd name="T175" fmla="*/ 0 h 85"/>
              <a:gd name="T176" fmla="*/ 109 w 10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 h="85">
                <a:moveTo>
                  <a:pt x="65" y="81"/>
                </a:moveTo>
                <a:lnTo>
                  <a:pt x="56" y="79"/>
                </a:lnTo>
                <a:lnTo>
                  <a:pt x="44" y="79"/>
                </a:lnTo>
                <a:lnTo>
                  <a:pt x="31" y="79"/>
                </a:lnTo>
                <a:lnTo>
                  <a:pt x="21" y="83"/>
                </a:lnTo>
                <a:lnTo>
                  <a:pt x="10" y="85"/>
                </a:lnTo>
                <a:lnTo>
                  <a:pt x="8" y="85"/>
                </a:lnTo>
                <a:lnTo>
                  <a:pt x="8" y="83"/>
                </a:lnTo>
                <a:lnTo>
                  <a:pt x="8" y="81"/>
                </a:lnTo>
                <a:lnTo>
                  <a:pt x="10" y="77"/>
                </a:lnTo>
                <a:lnTo>
                  <a:pt x="10" y="73"/>
                </a:lnTo>
                <a:lnTo>
                  <a:pt x="29" y="71"/>
                </a:lnTo>
                <a:lnTo>
                  <a:pt x="46" y="69"/>
                </a:lnTo>
                <a:lnTo>
                  <a:pt x="56" y="69"/>
                </a:lnTo>
                <a:lnTo>
                  <a:pt x="65" y="69"/>
                </a:lnTo>
                <a:lnTo>
                  <a:pt x="65" y="64"/>
                </a:lnTo>
                <a:lnTo>
                  <a:pt x="62" y="62"/>
                </a:lnTo>
                <a:lnTo>
                  <a:pt x="56" y="60"/>
                </a:lnTo>
                <a:lnTo>
                  <a:pt x="48" y="60"/>
                </a:lnTo>
                <a:lnTo>
                  <a:pt x="38" y="60"/>
                </a:lnTo>
                <a:lnTo>
                  <a:pt x="29" y="60"/>
                </a:lnTo>
                <a:lnTo>
                  <a:pt x="21" y="62"/>
                </a:lnTo>
                <a:lnTo>
                  <a:pt x="10" y="65"/>
                </a:lnTo>
                <a:lnTo>
                  <a:pt x="12" y="58"/>
                </a:lnTo>
                <a:lnTo>
                  <a:pt x="15" y="54"/>
                </a:lnTo>
                <a:lnTo>
                  <a:pt x="10" y="52"/>
                </a:lnTo>
                <a:lnTo>
                  <a:pt x="4" y="50"/>
                </a:lnTo>
                <a:lnTo>
                  <a:pt x="2" y="44"/>
                </a:lnTo>
                <a:lnTo>
                  <a:pt x="0" y="42"/>
                </a:lnTo>
                <a:lnTo>
                  <a:pt x="6" y="29"/>
                </a:lnTo>
                <a:lnTo>
                  <a:pt x="15" y="16"/>
                </a:lnTo>
                <a:lnTo>
                  <a:pt x="17" y="14"/>
                </a:lnTo>
                <a:lnTo>
                  <a:pt x="17" y="12"/>
                </a:lnTo>
                <a:lnTo>
                  <a:pt x="37" y="6"/>
                </a:lnTo>
                <a:lnTo>
                  <a:pt x="52" y="0"/>
                </a:lnTo>
                <a:lnTo>
                  <a:pt x="56" y="4"/>
                </a:lnTo>
                <a:lnTo>
                  <a:pt x="62" y="8"/>
                </a:lnTo>
                <a:lnTo>
                  <a:pt x="67" y="8"/>
                </a:lnTo>
                <a:lnTo>
                  <a:pt x="73" y="10"/>
                </a:lnTo>
                <a:lnTo>
                  <a:pt x="73" y="16"/>
                </a:lnTo>
                <a:lnTo>
                  <a:pt x="75" y="21"/>
                </a:lnTo>
                <a:lnTo>
                  <a:pt x="77" y="25"/>
                </a:lnTo>
                <a:lnTo>
                  <a:pt x="81" y="29"/>
                </a:lnTo>
                <a:lnTo>
                  <a:pt x="86" y="35"/>
                </a:lnTo>
                <a:lnTo>
                  <a:pt x="92" y="41"/>
                </a:lnTo>
                <a:lnTo>
                  <a:pt x="92" y="67"/>
                </a:lnTo>
                <a:lnTo>
                  <a:pt x="108" y="75"/>
                </a:lnTo>
                <a:lnTo>
                  <a:pt x="108" y="81"/>
                </a:lnTo>
                <a:lnTo>
                  <a:pt x="109" y="85"/>
                </a:lnTo>
                <a:lnTo>
                  <a:pt x="96" y="83"/>
                </a:lnTo>
                <a:lnTo>
                  <a:pt x="65" y="81"/>
                </a:lnTo>
                <a:close/>
              </a:path>
            </a:pathLst>
          </a:custGeom>
          <a:solidFill>
            <a:srgbClr val="FFCC66"/>
          </a:solidFill>
          <a:ln w="0">
            <a:solidFill>
              <a:srgbClr val="6600FF"/>
            </a:solidFill>
            <a:round/>
            <a:headEnd/>
            <a:tailEnd/>
          </a:ln>
        </p:spPr>
        <p:txBody>
          <a:bodyPr/>
          <a:lstStyle/>
          <a:p>
            <a:endParaRPr lang="it-IT"/>
          </a:p>
        </p:txBody>
      </p:sp>
      <p:sp>
        <p:nvSpPr>
          <p:cNvPr id="16195" name="Freeform 1408"/>
          <p:cNvSpPr>
            <a:spLocks noChangeAspect="1"/>
          </p:cNvSpPr>
          <p:nvPr/>
        </p:nvSpPr>
        <p:spPr bwMode="auto">
          <a:xfrm>
            <a:off x="3652838" y="3884613"/>
            <a:ext cx="215900" cy="158750"/>
          </a:xfrm>
          <a:custGeom>
            <a:avLst/>
            <a:gdLst>
              <a:gd name="T0" fmla="*/ 2147483647 w 127"/>
              <a:gd name="T1" fmla="*/ 2147483647 h 94"/>
              <a:gd name="T2" fmla="*/ 2147483647 w 127"/>
              <a:gd name="T3" fmla="*/ 2147483647 h 94"/>
              <a:gd name="T4" fmla="*/ 2147483647 w 127"/>
              <a:gd name="T5" fmla="*/ 2147483647 h 94"/>
              <a:gd name="T6" fmla="*/ 2147483647 w 127"/>
              <a:gd name="T7" fmla="*/ 2147483647 h 94"/>
              <a:gd name="T8" fmla="*/ 2147483647 w 127"/>
              <a:gd name="T9" fmla="*/ 2147483647 h 94"/>
              <a:gd name="T10" fmla="*/ 2147483647 w 127"/>
              <a:gd name="T11" fmla="*/ 2147483647 h 94"/>
              <a:gd name="T12" fmla="*/ 2147483647 w 127"/>
              <a:gd name="T13" fmla="*/ 2147483647 h 94"/>
              <a:gd name="T14" fmla="*/ 2147483647 w 127"/>
              <a:gd name="T15" fmla="*/ 2147483647 h 94"/>
              <a:gd name="T16" fmla="*/ 2147483647 w 127"/>
              <a:gd name="T17" fmla="*/ 2147483647 h 94"/>
              <a:gd name="T18" fmla="*/ 2147483647 w 127"/>
              <a:gd name="T19" fmla="*/ 2147483647 h 94"/>
              <a:gd name="T20" fmla="*/ 2147483647 w 127"/>
              <a:gd name="T21" fmla="*/ 2147483647 h 94"/>
              <a:gd name="T22" fmla="*/ 2147483647 w 127"/>
              <a:gd name="T23" fmla="*/ 2147483647 h 94"/>
              <a:gd name="T24" fmla="*/ 2147483647 w 127"/>
              <a:gd name="T25" fmla="*/ 2147483647 h 94"/>
              <a:gd name="T26" fmla="*/ 2147483647 w 127"/>
              <a:gd name="T27" fmla="*/ 2147483647 h 94"/>
              <a:gd name="T28" fmla="*/ 2147483647 w 127"/>
              <a:gd name="T29" fmla="*/ 2147483647 h 94"/>
              <a:gd name="T30" fmla="*/ 2147483647 w 127"/>
              <a:gd name="T31" fmla="*/ 2147483647 h 94"/>
              <a:gd name="T32" fmla="*/ 2147483647 w 127"/>
              <a:gd name="T33" fmla="*/ 2147483647 h 94"/>
              <a:gd name="T34" fmla="*/ 2147483647 w 127"/>
              <a:gd name="T35" fmla="*/ 2147483647 h 94"/>
              <a:gd name="T36" fmla="*/ 2147483647 w 127"/>
              <a:gd name="T37" fmla="*/ 2147483647 h 94"/>
              <a:gd name="T38" fmla="*/ 2147483647 w 127"/>
              <a:gd name="T39" fmla="*/ 2147483647 h 94"/>
              <a:gd name="T40" fmla="*/ 2147483647 w 127"/>
              <a:gd name="T41" fmla="*/ 2147483647 h 94"/>
              <a:gd name="T42" fmla="*/ 2147483647 w 127"/>
              <a:gd name="T43" fmla="*/ 2147483647 h 94"/>
              <a:gd name="T44" fmla="*/ 2147483647 w 127"/>
              <a:gd name="T45" fmla="*/ 2147483647 h 94"/>
              <a:gd name="T46" fmla="*/ 2147483647 w 127"/>
              <a:gd name="T47" fmla="*/ 2147483647 h 94"/>
              <a:gd name="T48" fmla="*/ 2147483647 w 127"/>
              <a:gd name="T49" fmla="*/ 2147483647 h 94"/>
              <a:gd name="T50" fmla="*/ 2147483647 w 127"/>
              <a:gd name="T51" fmla="*/ 2147483647 h 94"/>
              <a:gd name="T52" fmla="*/ 2147483647 w 127"/>
              <a:gd name="T53" fmla="*/ 2147483647 h 94"/>
              <a:gd name="T54" fmla="*/ 2147483647 w 127"/>
              <a:gd name="T55" fmla="*/ 2147483647 h 94"/>
              <a:gd name="T56" fmla="*/ 2147483647 w 127"/>
              <a:gd name="T57" fmla="*/ 2147483647 h 94"/>
              <a:gd name="T58" fmla="*/ 2147483647 w 127"/>
              <a:gd name="T59" fmla="*/ 2147483647 h 94"/>
              <a:gd name="T60" fmla="*/ 2147483647 w 127"/>
              <a:gd name="T61" fmla="*/ 2147483647 h 94"/>
              <a:gd name="T62" fmla="*/ 2147483647 w 127"/>
              <a:gd name="T63" fmla="*/ 2147483647 h 94"/>
              <a:gd name="T64" fmla="*/ 2147483647 w 127"/>
              <a:gd name="T65" fmla="*/ 2147483647 h 94"/>
              <a:gd name="T66" fmla="*/ 2147483647 w 127"/>
              <a:gd name="T67" fmla="*/ 2147483647 h 94"/>
              <a:gd name="T68" fmla="*/ 2147483647 w 127"/>
              <a:gd name="T69" fmla="*/ 2147483647 h 94"/>
              <a:gd name="T70" fmla="*/ 2147483647 w 127"/>
              <a:gd name="T71" fmla="*/ 2147483647 h 94"/>
              <a:gd name="T72" fmla="*/ 2147483647 w 127"/>
              <a:gd name="T73" fmla="*/ 2147483647 h 94"/>
              <a:gd name="T74" fmla="*/ 2147483647 w 127"/>
              <a:gd name="T75" fmla="*/ 2147483647 h 94"/>
              <a:gd name="T76" fmla="*/ 2147483647 w 127"/>
              <a:gd name="T77" fmla="*/ 2147483647 h 94"/>
              <a:gd name="T78" fmla="*/ 2147483647 w 127"/>
              <a:gd name="T79" fmla="*/ 2147483647 h 94"/>
              <a:gd name="T80" fmla="*/ 2147483647 w 127"/>
              <a:gd name="T81" fmla="*/ 2147483647 h 94"/>
              <a:gd name="T82" fmla="*/ 2147483647 w 127"/>
              <a:gd name="T83" fmla="*/ 2147483647 h 94"/>
              <a:gd name="T84" fmla="*/ 2147483647 w 127"/>
              <a:gd name="T85" fmla="*/ 2147483647 h 94"/>
              <a:gd name="T86" fmla="*/ 2147483647 w 127"/>
              <a:gd name="T87" fmla="*/ 2147483647 h 94"/>
              <a:gd name="T88" fmla="*/ 2147483647 w 127"/>
              <a:gd name="T89" fmla="*/ 2147483647 h 94"/>
              <a:gd name="T90" fmla="*/ 2147483647 w 127"/>
              <a:gd name="T91" fmla="*/ 2147483647 h 94"/>
              <a:gd name="T92" fmla="*/ 2147483647 w 127"/>
              <a:gd name="T93" fmla="*/ 2147483647 h 94"/>
              <a:gd name="T94" fmla="*/ 2147483647 w 127"/>
              <a:gd name="T95" fmla="*/ 2147483647 h 94"/>
              <a:gd name="T96" fmla="*/ 2147483647 w 127"/>
              <a:gd name="T97" fmla="*/ 2147483647 h 94"/>
              <a:gd name="T98" fmla="*/ 2147483647 w 127"/>
              <a:gd name="T99" fmla="*/ 2147483647 h 94"/>
              <a:gd name="T100" fmla="*/ 0 w 127"/>
              <a:gd name="T101" fmla="*/ 2147483647 h 94"/>
              <a:gd name="T102" fmla="*/ 2147483647 w 127"/>
              <a:gd name="T103" fmla="*/ 2147483647 h 94"/>
              <a:gd name="T104" fmla="*/ 2147483647 w 127"/>
              <a:gd name="T105" fmla="*/ 2147483647 h 94"/>
              <a:gd name="T106" fmla="*/ 2147483647 w 127"/>
              <a:gd name="T107" fmla="*/ 2147483647 h 94"/>
              <a:gd name="T108" fmla="*/ 2147483647 w 127"/>
              <a:gd name="T109" fmla="*/ 0 h 94"/>
              <a:gd name="T110" fmla="*/ 2147483647 w 127"/>
              <a:gd name="T111" fmla="*/ 0 h 94"/>
              <a:gd name="T112" fmla="*/ 2147483647 w 127"/>
              <a:gd name="T113" fmla="*/ 2147483647 h 94"/>
              <a:gd name="T114" fmla="*/ 2147483647 w 127"/>
              <a:gd name="T115" fmla="*/ 2147483647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
              <a:gd name="T175" fmla="*/ 0 h 94"/>
              <a:gd name="T176" fmla="*/ 127 w 127"/>
              <a:gd name="T177" fmla="*/ 94 h 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 h="94">
                <a:moveTo>
                  <a:pt x="52" y="2"/>
                </a:moveTo>
                <a:lnTo>
                  <a:pt x="68" y="6"/>
                </a:lnTo>
                <a:lnTo>
                  <a:pt x="70" y="8"/>
                </a:lnTo>
                <a:lnTo>
                  <a:pt x="81" y="11"/>
                </a:lnTo>
                <a:lnTo>
                  <a:pt x="85" y="13"/>
                </a:lnTo>
                <a:lnTo>
                  <a:pt x="94" y="11"/>
                </a:lnTo>
                <a:lnTo>
                  <a:pt x="100" y="6"/>
                </a:lnTo>
                <a:lnTo>
                  <a:pt x="108" y="6"/>
                </a:lnTo>
                <a:lnTo>
                  <a:pt x="110" y="13"/>
                </a:lnTo>
                <a:lnTo>
                  <a:pt x="114" y="21"/>
                </a:lnTo>
                <a:lnTo>
                  <a:pt x="119" y="27"/>
                </a:lnTo>
                <a:lnTo>
                  <a:pt x="127" y="29"/>
                </a:lnTo>
                <a:lnTo>
                  <a:pt x="127" y="36"/>
                </a:lnTo>
                <a:lnTo>
                  <a:pt x="127" y="44"/>
                </a:lnTo>
                <a:lnTo>
                  <a:pt x="123" y="48"/>
                </a:lnTo>
                <a:lnTo>
                  <a:pt x="123" y="54"/>
                </a:lnTo>
                <a:lnTo>
                  <a:pt x="123" y="55"/>
                </a:lnTo>
                <a:lnTo>
                  <a:pt x="123" y="59"/>
                </a:lnTo>
                <a:lnTo>
                  <a:pt x="127" y="67"/>
                </a:lnTo>
                <a:lnTo>
                  <a:pt x="127" y="78"/>
                </a:lnTo>
                <a:lnTo>
                  <a:pt x="127" y="82"/>
                </a:lnTo>
                <a:lnTo>
                  <a:pt x="127" y="88"/>
                </a:lnTo>
                <a:lnTo>
                  <a:pt x="125" y="92"/>
                </a:lnTo>
                <a:lnTo>
                  <a:pt x="123" y="94"/>
                </a:lnTo>
                <a:lnTo>
                  <a:pt x="118" y="94"/>
                </a:lnTo>
                <a:lnTo>
                  <a:pt x="110" y="94"/>
                </a:lnTo>
                <a:lnTo>
                  <a:pt x="104" y="90"/>
                </a:lnTo>
                <a:lnTo>
                  <a:pt x="98" y="86"/>
                </a:lnTo>
                <a:lnTo>
                  <a:pt x="96" y="80"/>
                </a:lnTo>
                <a:lnTo>
                  <a:pt x="91" y="80"/>
                </a:lnTo>
                <a:lnTo>
                  <a:pt x="83" y="78"/>
                </a:lnTo>
                <a:lnTo>
                  <a:pt x="83" y="69"/>
                </a:lnTo>
                <a:lnTo>
                  <a:pt x="79" y="59"/>
                </a:lnTo>
                <a:lnTo>
                  <a:pt x="77" y="57"/>
                </a:lnTo>
                <a:lnTo>
                  <a:pt x="73" y="54"/>
                </a:lnTo>
                <a:lnTo>
                  <a:pt x="70" y="52"/>
                </a:lnTo>
                <a:lnTo>
                  <a:pt x="64" y="52"/>
                </a:lnTo>
                <a:lnTo>
                  <a:pt x="54" y="54"/>
                </a:lnTo>
                <a:lnTo>
                  <a:pt x="47" y="57"/>
                </a:lnTo>
                <a:lnTo>
                  <a:pt x="39" y="65"/>
                </a:lnTo>
                <a:lnTo>
                  <a:pt x="33" y="73"/>
                </a:lnTo>
                <a:lnTo>
                  <a:pt x="31" y="65"/>
                </a:lnTo>
                <a:lnTo>
                  <a:pt x="29" y="59"/>
                </a:lnTo>
                <a:lnTo>
                  <a:pt x="25" y="55"/>
                </a:lnTo>
                <a:lnTo>
                  <a:pt x="22" y="52"/>
                </a:lnTo>
                <a:lnTo>
                  <a:pt x="12" y="44"/>
                </a:lnTo>
                <a:lnTo>
                  <a:pt x="0" y="34"/>
                </a:lnTo>
                <a:lnTo>
                  <a:pt x="10" y="29"/>
                </a:lnTo>
                <a:lnTo>
                  <a:pt x="20" y="19"/>
                </a:lnTo>
                <a:lnTo>
                  <a:pt x="27" y="9"/>
                </a:lnTo>
                <a:lnTo>
                  <a:pt x="33" y="0"/>
                </a:lnTo>
                <a:lnTo>
                  <a:pt x="52" y="2"/>
                </a:lnTo>
              </a:path>
            </a:pathLst>
          </a:custGeom>
          <a:solidFill>
            <a:srgbClr val="FFCC66"/>
          </a:solidFill>
          <a:ln w="0">
            <a:solidFill>
              <a:srgbClr val="6600FF"/>
            </a:solidFill>
            <a:round/>
            <a:headEnd/>
            <a:tailEnd/>
          </a:ln>
        </p:spPr>
        <p:txBody>
          <a:bodyPr/>
          <a:lstStyle/>
          <a:p>
            <a:endParaRPr lang="it-IT"/>
          </a:p>
        </p:txBody>
      </p:sp>
      <p:sp>
        <p:nvSpPr>
          <p:cNvPr id="16196" name="Freeform 1409"/>
          <p:cNvSpPr>
            <a:spLocks noChangeAspect="1"/>
          </p:cNvSpPr>
          <p:nvPr/>
        </p:nvSpPr>
        <p:spPr bwMode="auto">
          <a:xfrm>
            <a:off x="5140325" y="3703638"/>
            <a:ext cx="179388" cy="180975"/>
          </a:xfrm>
          <a:custGeom>
            <a:avLst/>
            <a:gdLst>
              <a:gd name="T0" fmla="*/ 2147483647 w 106"/>
              <a:gd name="T1" fmla="*/ 2147483647 h 106"/>
              <a:gd name="T2" fmla="*/ 2147483647 w 106"/>
              <a:gd name="T3" fmla="*/ 2147483647 h 106"/>
              <a:gd name="T4" fmla="*/ 2147483647 w 106"/>
              <a:gd name="T5" fmla="*/ 2147483647 h 106"/>
              <a:gd name="T6" fmla="*/ 2147483647 w 106"/>
              <a:gd name="T7" fmla="*/ 2147483647 h 106"/>
              <a:gd name="T8" fmla="*/ 2147483647 w 106"/>
              <a:gd name="T9" fmla="*/ 2147483647 h 106"/>
              <a:gd name="T10" fmla="*/ 2147483647 w 106"/>
              <a:gd name="T11" fmla="*/ 2147483647 h 106"/>
              <a:gd name="T12" fmla="*/ 2147483647 w 106"/>
              <a:gd name="T13" fmla="*/ 2147483647 h 106"/>
              <a:gd name="T14" fmla="*/ 2147483647 w 106"/>
              <a:gd name="T15" fmla="*/ 2147483647 h 106"/>
              <a:gd name="T16" fmla="*/ 2147483647 w 106"/>
              <a:gd name="T17" fmla="*/ 2147483647 h 106"/>
              <a:gd name="T18" fmla="*/ 2147483647 w 106"/>
              <a:gd name="T19" fmla="*/ 2147483647 h 106"/>
              <a:gd name="T20" fmla="*/ 2147483647 w 106"/>
              <a:gd name="T21" fmla="*/ 2147483647 h 106"/>
              <a:gd name="T22" fmla="*/ 2147483647 w 106"/>
              <a:gd name="T23" fmla="*/ 2147483647 h 106"/>
              <a:gd name="T24" fmla="*/ 2147483647 w 106"/>
              <a:gd name="T25" fmla="*/ 2147483647 h 106"/>
              <a:gd name="T26" fmla="*/ 2147483647 w 106"/>
              <a:gd name="T27" fmla="*/ 2147483647 h 106"/>
              <a:gd name="T28" fmla="*/ 2147483647 w 106"/>
              <a:gd name="T29" fmla="*/ 2147483647 h 106"/>
              <a:gd name="T30" fmla="*/ 2147483647 w 106"/>
              <a:gd name="T31" fmla="*/ 2147483647 h 106"/>
              <a:gd name="T32" fmla="*/ 2147483647 w 106"/>
              <a:gd name="T33" fmla="*/ 2147483647 h 106"/>
              <a:gd name="T34" fmla="*/ 2147483647 w 106"/>
              <a:gd name="T35" fmla="*/ 2147483647 h 106"/>
              <a:gd name="T36" fmla="*/ 2147483647 w 106"/>
              <a:gd name="T37" fmla="*/ 2147483647 h 106"/>
              <a:gd name="T38" fmla="*/ 2147483647 w 106"/>
              <a:gd name="T39" fmla="*/ 0 h 106"/>
              <a:gd name="T40" fmla="*/ 2147483647 w 106"/>
              <a:gd name="T41" fmla="*/ 0 h 106"/>
              <a:gd name="T42" fmla="*/ 2147483647 w 106"/>
              <a:gd name="T43" fmla="*/ 0 h 106"/>
              <a:gd name="T44" fmla="*/ 2147483647 w 106"/>
              <a:gd name="T45" fmla="*/ 2147483647 h 106"/>
              <a:gd name="T46" fmla="*/ 2147483647 w 106"/>
              <a:gd name="T47" fmla="*/ 2147483647 h 106"/>
              <a:gd name="T48" fmla="*/ 2147483647 w 106"/>
              <a:gd name="T49" fmla="*/ 2147483647 h 106"/>
              <a:gd name="T50" fmla="*/ 2147483647 w 106"/>
              <a:gd name="T51" fmla="*/ 2147483647 h 106"/>
              <a:gd name="T52" fmla="*/ 2147483647 w 106"/>
              <a:gd name="T53" fmla="*/ 2147483647 h 106"/>
              <a:gd name="T54" fmla="*/ 2147483647 w 106"/>
              <a:gd name="T55" fmla="*/ 2147483647 h 106"/>
              <a:gd name="T56" fmla="*/ 2147483647 w 106"/>
              <a:gd name="T57" fmla="*/ 2147483647 h 106"/>
              <a:gd name="T58" fmla="*/ 2147483647 w 106"/>
              <a:gd name="T59" fmla="*/ 2147483647 h 106"/>
              <a:gd name="T60" fmla="*/ 2147483647 w 106"/>
              <a:gd name="T61" fmla="*/ 2147483647 h 106"/>
              <a:gd name="T62" fmla="*/ 2147483647 w 106"/>
              <a:gd name="T63" fmla="*/ 2147483647 h 106"/>
              <a:gd name="T64" fmla="*/ 0 w 106"/>
              <a:gd name="T65" fmla="*/ 2147483647 h 106"/>
              <a:gd name="T66" fmla="*/ 2147483647 w 106"/>
              <a:gd name="T67" fmla="*/ 2147483647 h 106"/>
              <a:gd name="T68" fmla="*/ 2147483647 w 106"/>
              <a:gd name="T69" fmla="*/ 2147483647 h 106"/>
              <a:gd name="T70" fmla="*/ 2147483647 w 106"/>
              <a:gd name="T71" fmla="*/ 2147483647 h 106"/>
              <a:gd name="T72" fmla="*/ 2147483647 w 106"/>
              <a:gd name="T73" fmla="*/ 2147483647 h 106"/>
              <a:gd name="T74" fmla="*/ 2147483647 w 106"/>
              <a:gd name="T75" fmla="*/ 2147483647 h 106"/>
              <a:gd name="T76" fmla="*/ 2147483647 w 106"/>
              <a:gd name="T77" fmla="*/ 2147483647 h 106"/>
              <a:gd name="T78" fmla="*/ 2147483647 w 106"/>
              <a:gd name="T79" fmla="*/ 2147483647 h 106"/>
              <a:gd name="T80" fmla="*/ 2147483647 w 106"/>
              <a:gd name="T81" fmla="*/ 2147483647 h 106"/>
              <a:gd name="T82" fmla="*/ 2147483647 w 106"/>
              <a:gd name="T83" fmla="*/ 2147483647 h 106"/>
              <a:gd name="T84" fmla="*/ 2147483647 w 106"/>
              <a:gd name="T85" fmla="*/ 2147483647 h 106"/>
              <a:gd name="T86" fmla="*/ 2147483647 w 106"/>
              <a:gd name="T87" fmla="*/ 2147483647 h 106"/>
              <a:gd name="T88" fmla="*/ 2147483647 w 106"/>
              <a:gd name="T89" fmla="*/ 2147483647 h 106"/>
              <a:gd name="T90" fmla="*/ 2147483647 w 106"/>
              <a:gd name="T91" fmla="*/ 2147483647 h 106"/>
              <a:gd name="T92" fmla="*/ 2147483647 w 106"/>
              <a:gd name="T93" fmla="*/ 2147483647 h 106"/>
              <a:gd name="T94" fmla="*/ 2147483647 w 106"/>
              <a:gd name="T95" fmla="*/ 2147483647 h 106"/>
              <a:gd name="T96" fmla="*/ 2147483647 w 106"/>
              <a:gd name="T97" fmla="*/ 2147483647 h 106"/>
              <a:gd name="T98" fmla="*/ 2147483647 w 106"/>
              <a:gd name="T99" fmla="*/ 2147483647 h 106"/>
              <a:gd name="T100" fmla="*/ 2147483647 w 106"/>
              <a:gd name="T101" fmla="*/ 2147483647 h 106"/>
              <a:gd name="T102" fmla="*/ 2147483647 w 106"/>
              <a:gd name="T103" fmla="*/ 2147483647 h 106"/>
              <a:gd name="T104" fmla="*/ 2147483647 w 106"/>
              <a:gd name="T105" fmla="*/ 2147483647 h 106"/>
              <a:gd name="T106" fmla="*/ 2147483647 w 106"/>
              <a:gd name="T107" fmla="*/ 2147483647 h 106"/>
              <a:gd name="T108" fmla="*/ 2147483647 w 106"/>
              <a:gd name="T109" fmla="*/ 2147483647 h 106"/>
              <a:gd name="T110" fmla="*/ 2147483647 w 106"/>
              <a:gd name="T111" fmla="*/ 2147483647 h 106"/>
              <a:gd name="T112" fmla="*/ 2147483647 w 106"/>
              <a:gd name="T113" fmla="*/ 2147483647 h 106"/>
              <a:gd name="T114" fmla="*/ 2147483647 w 106"/>
              <a:gd name="T115" fmla="*/ 2147483647 h 106"/>
              <a:gd name="T116" fmla="*/ 2147483647 w 106"/>
              <a:gd name="T117" fmla="*/ 2147483647 h 106"/>
              <a:gd name="T118" fmla="*/ 2147483647 w 106"/>
              <a:gd name="T119" fmla="*/ 2147483647 h 106"/>
              <a:gd name="T120" fmla="*/ 2147483647 w 106"/>
              <a:gd name="T121" fmla="*/ 2147483647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06"/>
              <a:gd name="T185" fmla="*/ 106 w 10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06">
                <a:moveTo>
                  <a:pt x="98" y="104"/>
                </a:moveTo>
                <a:lnTo>
                  <a:pt x="98" y="104"/>
                </a:lnTo>
                <a:lnTo>
                  <a:pt x="98" y="102"/>
                </a:lnTo>
                <a:lnTo>
                  <a:pt x="104" y="104"/>
                </a:lnTo>
                <a:lnTo>
                  <a:pt x="106" y="106"/>
                </a:lnTo>
                <a:lnTo>
                  <a:pt x="96" y="92"/>
                </a:lnTo>
                <a:lnTo>
                  <a:pt x="83" y="75"/>
                </a:lnTo>
                <a:lnTo>
                  <a:pt x="69" y="60"/>
                </a:lnTo>
                <a:lnTo>
                  <a:pt x="62" y="58"/>
                </a:lnTo>
                <a:lnTo>
                  <a:pt x="60" y="54"/>
                </a:lnTo>
                <a:lnTo>
                  <a:pt x="58" y="54"/>
                </a:lnTo>
                <a:lnTo>
                  <a:pt x="56" y="56"/>
                </a:lnTo>
                <a:lnTo>
                  <a:pt x="52" y="56"/>
                </a:lnTo>
                <a:lnTo>
                  <a:pt x="48" y="52"/>
                </a:lnTo>
                <a:lnTo>
                  <a:pt x="44" y="43"/>
                </a:lnTo>
                <a:lnTo>
                  <a:pt x="39" y="35"/>
                </a:lnTo>
                <a:lnTo>
                  <a:pt x="37" y="18"/>
                </a:lnTo>
                <a:lnTo>
                  <a:pt x="35" y="0"/>
                </a:lnTo>
                <a:lnTo>
                  <a:pt x="29" y="0"/>
                </a:lnTo>
                <a:lnTo>
                  <a:pt x="21" y="10"/>
                </a:lnTo>
                <a:lnTo>
                  <a:pt x="19" y="12"/>
                </a:lnTo>
                <a:lnTo>
                  <a:pt x="12" y="18"/>
                </a:lnTo>
                <a:lnTo>
                  <a:pt x="8" y="21"/>
                </a:lnTo>
                <a:lnTo>
                  <a:pt x="6" y="23"/>
                </a:lnTo>
                <a:lnTo>
                  <a:pt x="6" y="27"/>
                </a:lnTo>
                <a:lnTo>
                  <a:pt x="8" y="29"/>
                </a:lnTo>
                <a:lnTo>
                  <a:pt x="8" y="37"/>
                </a:lnTo>
                <a:lnTo>
                  <a:pt x="4" y="44"/>
                </a:lnTo>
                <a:lnTo>
                  <a:pt x="0" y="50"/>
                </a:lnTo>
                <a:lnTo>
                  <a:pt x="2" y="56"/>
                </a:lnTo>
                <a:lnTo>
                  <a:pt x="2" y="58"/>
                </a:lnTo>
                <a:lnTo>
                  <a:pt x="2" y="60"/>
                </a:lnTo>
                <a:lnTo>
                  <a:pt x="6" y="60"/>
                </a:lnTo>
                <a:lnTo>
                  <a:pt x="8" y="58"/>
                </a:lnTo>
                <a:lnTo>
                  <a:pt x="14" y="54"/>
                </a:lnTo>
                <a:lnTo>
                  <a:pt x="17" y="52"/>
                </a:lnTo>
                <a:lnTo>
                  <a:pt x="21" y="46"/>
                </a:lnTo>
                <a:lnTo>
                  <a:pt x="25" y="48"/>
                </a:lnTo>
                <a:lnTo>
                  <a:pt x="31" y="52"/>
                </a:lnTo>
                <a:lnTo>
                  <a:pt x="39" y="56"/>
                </a:lnTo>
                <a:lnTo>
                  <a:pt x="46" y="58"/>
                </a:lnTo>
                <a:lnTo>
                  <a:pt x="54" y="64"/>
                </a:lnTo>
                <a:lnTo>
                  <a:pt x="62" y="69"/>
                </a:lnTo>
                <a:lnTo>
                  <a:pt x="65" y="71"/>
                </a:lnTo>
                <a:lnTo>
                  <a:pt x="69" y="75"/>
                </a:lnTo>
                <a:lnTo>
                  <a:pt x="73" y="77"/>
                </a:lnTo>
                <a:lnTo>
                  <a:pt x="75" y="79"/>
                </a:lnTo>
                <a:lnTo>
                  <a:pt x="77" y="81"/>
                </a:lnTo>
                <a:lnTo>
                  <a:pt x="79" y="85"/>
                </a:lnTo>
                <a:lnTo>
                  <a:pt x="81" y="90"/>
                </a:lnTo>
                <a:lnTo>
                  <a:pt x="83" y="94"/>
                </a:lnTo>
                <a:lnTo>
                  <a:pt x="90" y="98"/>
                </a:lnTo>
                <a:lnTo>
                  <a:pt x="98" y="104"/>
                </a:lnTo>
              </a:path>
            </a:pathLst>
          </a:custGeom>
          <a:solidFill>
            <a:srgbClr val="FFCC66"/>
          </a:solidFill>
          <a:ln w="0">
            <a:solidFill>
              <a:srgbClr val="6600FF"/>
            </a:solidFill>
            <a:round/>
            <a:headEnd/>
            <a:tailEnd/>
          </a:ln>
        </p:spPr>
        <p:txBody>
          <a:bodyPr/>
          <a:lstStyle/>
          <a:p>
            <a:endParaRPr lang="it-IT"/>
          </a:p>
        </p:txBody>
      </p:sp>
      <p:sp>
        <p:nvSpPr>
          <p:cNvPr id="16197" name="Freeform 1410"/>
          <p:cNvSpPr>
            <a:spLocks noChangeAspect="1"/>
          </p:cNvSpPr>
          <p:nvPr/>
        </p:nvSpPr>
        <p:spPr bwMode="auto">
          <a:xfrm>
            <a:off x="6570663" y="3435350"/>
            <a:ext cx="149225" cy="168275"/>
          </a:xfrm>
          <a:custGeom>
            <a:avLst/>
            <a:gdLst>
              <a:gd name="T0" fmla="*/ 2147483647 w 88"/>
              <a:gd name="T1" fmla="*/ 2147483647 h 100"/>
              <a:gd name="T2" fmla="*/ 2147483647 w 88"/>
              <a:gd name="T3" fmla="*/ 2147483647 h 100"/>
              <a:gd name="T4" fmla="*/ 2147483647 w 88"/>
              <a:gd name="T5" fmla="*/ 2147483647 h 100"/>
              <a:gd name="T6" fmla="*/ 2147483647 w 88"/>
              <a:gd name="T7" fmla="*/ 2147483647 h 100"/>
              <a:gd name="T8" fmla="*/ 2147483647 w 88"/>
              <a:gd name="T9" fmla="*/ 2147483647 h 100"/>
              <a:gd name="T10" fmla="*/ 2147483647 w 88"/>
              <a:gd name="T11" fmla="*/ 2147483647 h 100"/>
              <a:gd name="T12" fmla="*/ 2147483647 w 88"/>
              <a:gd name="T13" fmla="*/ 2147483647 h 100"/>
              <a:gd name="T14" fmla="*/ 2147483647 w 88"/>
              <a:gd name="T15" fmla="*/ 2147483647 h 100"/>
              <a:gd name="T16" fmla="*/ 2147483647 w 88"/>
              <a:gd name="T17" fmla="*/ 2147483647 h 100"/>
              <a:gd name="T18" fmla="*/ 2147483647 w 88"/>
              <a:gd name="T19" fmla="*/ 2147483647 h 100"/>
              <a:gd name="T20" fmla="*/ 2147483647 w 88"/>
              <a:gd name="T21" fmla="*/ 2147483647 h 100"/>
              <a:gd name="T22" fmla="*/ 2147483647 w 88"/>
              <a:gd name="T23" fmla="*/ 2147483647 h 100"/>
              <a:gd name="T24" fmla="*/ 2147483647 w 88"/>
              <a:gd name="T25" fmla="*/ 2147483647 h 100"/>
              <a:gd name="T26" fmla="*/ 2147483647 w 88"/>
              <a:gd name="T27" fmla="*/ 2147483647 h 100"/>
              <a:gd name="T28" fmla="*/ 2147483647 w 88"/>
              <a:gd name="T29" fmla="*/ 2147483647 h 100"/>
              <a:gd name="T30" fmla="*/ 2147483647 w 88"/>
              <a:gd name="T31" fmla="*/ 2147483647 h 100"/>
              <a:gd name="T32" fmla="*/ 2147483647 w 88"/>
              <a:gd name="T33" fmla="*/ 2147483647 h 100"/>
              <a:gd name="T34" fmla="*/ 2147483647 w 88"/>
              <a:gd name="T35" fmla="*/ 0 h 100"/>
              <a:gd name="T36" fmla="*/ 2147483647 w 88"/>
              <a:gd name="T37" fmla="*/ 0 h 100"/>
              <a:gd name="T38" fmla="*/ 2147483647 w 88"/>
              <a:gd name="T39" fmla="*/ 0 h 100"/>
              <a:gd name="T40" fmla="*/ 2147483647 w 88"/>
              <a:gd name="T41" fmla="*/ 0 h 100"/>
              <a:gd name="T42" fmla="*/ 2147483647 w 88"/>
              <a:gd name="T43" fmla="*/ 2147483647 h 100"/>
              <a:gd name="T44" fmla="*/ 0 w 88"/>
              <a:gd name="T45" fmla="*/ 2147483647 h 100"/>
              <a:gd name="T46" fmla="*/ 0 w 88"/>
              <a:gd name="T47" fmla="*/ 2147483647 h 100"/>
              <a:gd name="T48" fmla="*/ 2147483647 w 88"/>
              <a:gd name="T49" fmla="*/ 2147483647 h 100"/>
              <a:gd name="T50" fmla="*/ 2147483647 w 88"/>
              <a:gd name="T51" fmla="*/ 2147483647 h 100"/>
              <a:gd name="T52" fmla="*/ 2147483647 w 88"/>
              <a:gd name="T53" fmla="*/ 2147483647 h 100"/>
              <a:gd name="T54" fmla="*/ 2147483647 w 88"/>
              <a:gd name="T55" fmla="*/ 2147483647 h 100"/>
              <a:gd name="T56" fmla="*/ 2147483647 w 88"/>
              <a:gd name="T57" fmla="*/ 2147483647 h 100"/>
              <a:gd name="T58" fmla="*/ 2147483647 w 88"/>
              <a:gd name="T59" fmla="*/ 2147483647 h 100"/>
              <a:gd name="T60" fmla="*/ 2147483647 w 88"/>
              <a:gd name="T61" fmla="*/ 2147483647 h 100"/>
              <a:gd name="T62" fmla="*/ 2147483647 w 88"/>
              <a:gd name="T63" fmla="*/ 2147483647 h 100"/>
              <a:gd name="T64" fmla="*/ 2147483647 w 88"/>
              <a:gd name="T65" fmla="*/ 2147483647 h 100"/>
              <a:gd name="T66" fmla="*/ 2147483647 w 88"/>
              <a:gd name="T67" fmla="*/ 2147483647 h 100"/>
              <a:gd name="T68" fmla="*/ 2147483647 w 88"/>
              <a:gd name="T69" fmla="*/ 2147483647 h 100"/>
              <a:gd name="T70" fmla="*/ 2147483647 w 88"/>
              <a:gd name="T71" fmla="*/ 2147483647 h 100"/>
              <a:gd name="T72" fmla="*/ 2147483647 w 88"/>
              <a:gd name="T73" fmla="*/ 2147483647 h 100"/>
              <a:gd name="T74" fmla="*/ 2147483647 w 88"/>
              <a:gd name="T75" fmla="*/ 2147483647 h 100"/>
              <a:gd name="T76" fmla="*/ 2147483647 w 88"/>
              <a:gd name="T77" fmla="*/ 2147483647 h 100"/>
              <a:gd name="T78" fmla="*/ 2147483647 w 88"/>
              <a:gd name="T79" fmla="*/ 2147483647 h 100"/>
              <a:gd name="T80" fmla="*/ 2147483647 w 88"/>
              <a:gd name="T81" fmla="*/ 2147483647 h 100"/>
              <a:gd name="T82" fmla="*/ 2147483647 w 88"/>
              <a:gd name="T83" fmla="*/ 2147483647 h 100"/>
              <a:gd name="T84" fmla="*/ 2147483647 w 88"/>
              <a:gd name="T85" fmla="*/ 2147483647 h 100"/>
              <a:gd name="T86" fmla="*/ 2147483647 w 88"/>
              <a:gd name="T87" fmla="*/ 2147483647 h 100"/>
              <a:gd name="T88" fmla="*/ 2147483647 w 88"/>
              <a:gd name="T89" fmla="*/ 2147483647 h 100"/>
              <a:gd name="T90" fmla="*/ 2147483647 w 88"/>
              <a:gd name="T91" fmla="*/ 2147483647 h 100"/>
              <a:gd name="T92" fmla="*/ 2147483647 w 88"/>
              <a:gd name="T93" fmla="*/ 2147483647 h 100"/>
              <a:gd name="T94" fmla="*/ 2147483647 w 88"/>
              <a:gd name="T95" fmla="*/ 2147483647 h 100"/>
              <a:gd name="T96" fmla="*/ 2147483647 w 88"/>
              <a:gd name="T97" fmla="*/ 2147483647 h 100"/>
              <a:gd name="T98" fmla="*/ 2147483647 w 88"/>
              <a:gd name="T99" fmla="*/ 2147483647 h 100"/>
              <a:gd name="T100" fmla="*/ 2147483647 w 88"/>
              <a:gd name="T101" fmla="*/ 2147483647 h 100"/>
              <a:gd name="T102" fmla="*/ 2147483647 w 88"/>
              <a:gd name="T103" fmla="*/ 2147483647 h 100"/>
              <a:gd name="T104" fmla="*/ 2147483647 w 88"/>
              <a:gd name="T105" fmla="*/ 2147483647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100"/>
              <a:gd name="T161" fmla="*/ 88 w 88"/>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100">
                <a:moveTo>
                  <a:pt x="88" y="71"/>
                </a:moveTo>
                <a:lnTo>
                  <a:pt x="73" y="48"/>
                </a:lnTo>
                <a:lnTo>
                  <a:pt x="71" y="54"/>
                </a:lnTo>
                <a:lnTo>
                  <a:pt x="65" y="58"/>
                </a:lnTo>
                <a:lnTo>
                  <a:pt x="62" y="54"/>
                </a:lnTo>
                <a:lnTo>
                  <a:pt x="60" y="48"/>
                </a:lnTo>
                <a:lnTo>
                  <a:pt x="67" y="35"/>
                </a:lnTo>
                <a:lnTo>
                  <a:pt x="73" y="19"/>
                </a:lnTo>
                <a:lnTo>
                  <a:pt x="39" y="19"/>
                </a:lnTo>
                <a:lnTo>
                  <a:pt x="35" y="19"/>
                </a:lnTo>
                <a:lnTo>
                  <a:pt x="31" y="15"/>
                </a:lnTo>
                <a:lnTo>
                  <a:pt x="29" y="12"/>
                </a:lnTo>
                <a:lnTo>
                  <a:pt x="29" y="6"/>
                </a:lnTo>
                <a:lnTo>
                  <a:pt x="23" y="4"/>
                </a:lnTo>
                <a:lnTo>
                  <a:pt x="19" y="0"/>
                </a:lnTo>
                <a:lnTo>
                  <a:pt x="16" y="0"/>
                </a:lnTo>
                <a:lnTo>
                  <a:pt x="10" y="0"/>
                </a:lnTo>
                <a:lnTo>
                  <a:pt x="6" y="0"/>
                </a:lnTo>
                <a:lnTo>
                  <a:pt x="4" y="2"/>
                </a:lnTo>
                <a:lnTo>
                  <a:pt x="0" y="4"/>
                </a:lnTo>
                <a:lnTo>
                  <a:pt x="0" y="8"/>
                </a:lnTo>
                <a:lnTo>
                  <a:pt x="6" y="15"/>
                </a:lnTo>
                <a:lnTo>
                  <a:pt x="16" y="21"/>
                </a:lnTo>
                <a:lnTo>
                  <a:pt x="12" y="25"/>
                </a:lnTo>
                <a:lnTo>
                  <a:pt x="8" y="27"/>
                </a:lnTo>
                <a:lnTo>
                  <a:pt x="4" y="33"/>
                </a:lnTo>
                <a:lnTo>
                  <a:pt x="2" y="37"/>
                </a:lnTo>
                <a:lnTo>
                  <a:pt x="4" y="40"/>
                </a:lnTo>
                <a:lnTo>
                  <a:pt x="10" y="46"/>
                </a:lnTo>
                <a:lnTo>
                  <a:pt x="16" y="50"/>
                </a:lnTo>
                <a:lnTo>
                  <a:pt x="21" y="50"/>
                </a:lnTo>
                <a:lnTo>
                  <a:pt x="31" y="84"/>
                </a:lnTo>
                <a:lnTo>
                  <a:pt x="33" y="79"/>
                </a:lnTo>
                <a:lnTo>
                  <a:pt x="37" y="77"/>
                </a:lnTo>
                <a:lnTo>
                  <a:pt x="42" y="75"/>
                </a:lnTo>
                <a:lnTo>
                  <a:pt x="48" y="73"/>
                </a:lnTo>
                <a:lnTo>
                  <a:pt x="48" y="69"/>
                </a:lnTo>
                <a:lnTo>
                  <a:pt x="48" y="65"/>
                </a:lnTo>
                <a:lnTo>
                  <a:pt x="56" y="65"/>
                </a:lnTo>
                <a:lnTo>
                  <a:pt x="62" y="65"/>
                </a:lnTo>
                <a:lnTo>
                  <a:pt x="65" y="81"/>
                </a:lnTo>
                <a:lnTo>
                  <a:pt x="75" y="100"/>
                </a:lnTo>
                <a:lnTo>
                  <a:pt x="83" y="94"/>
                </a:lnTo>
                <a:lnTo>
                  <a:pt x="85" y="88"/>
                </a:lnTo>
                <a:lnTo>
                  <a:pt x="87" y="81"/>
                </a:lnTo>
                <a:lnTo>
                  <a:pt x="88" y="71"/>
                </a:lnTo>
              </a:path>
            </a:pathLst>
          </a:custGeom>
          <a:solidFill>
            <a:srgbClr val="FFCC66"/>
          </a:solidFill>
          <a:ln w="0">
            <a:solidFill>
              <a:srgbClr val="6600FF"/>
            </a:solidFill>
            <a:round/>
            <a:headEnd/>
            <a:tailEnd/>
          </a:ln>
        </p:spPr>
        <p:txBody>
          <a:bodyPr/>
          <a:lstStyle/>
          <a:p>
            <a:endParaRPr lang="it-IT"/>
          </a:p>
        </p:txBody>
      </p:sp>
      <p:sp>
        <p:nvSpPr>
          <p:cNvPr id="16198" name="Freeform 1411"/>
          <p:cNvSpPr>
            <a:spLocks noChangeAspect="1"/>
          </p:cNvSpPr>
          <p:nvPr/>
        </p:nvSpPr>
        <p:spPr bwMode="auto">
          <a:xfrm>
            <a:off x="6332538" y="3300413"/>
            <a:ext cx="238125" cy="127000"/>
          </a:xfrm>
          <a:custGeom>
            <a:avLst/>
            <a:gdLst>
              <a:gd name="T0" fmla="*/ 2147483647 w 140"/>
              <a:gd name="T1" fmla="*/ 0 h 75"/>
              <a:gd name="T2" fmla="*/ 2147483647 w 140"/>
              <a:gd name="T3" fmla="*/ 2147483647 h 75"/>
              <a:gd name="T4" fmla="*/ 2147483647 w 140"/>
              <a:gd name="T5" fmla="*/ 2147483647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2147483647 w 140"/>
              <a:gd name="T23" fmla="*/ 2147483647 h 75"/>
              <a:gd name="T24" fmla="*/ 2147483647 w 140"/>
              <a:gd name="T25" fmla="*/ 2147483647 h 75"/>
              <a:gd name="T26" fmla="*/ 2147483647 w 140"/>
              <a:gd name="T27" fmla="*/ 2147483647 h 75"/>
              <a:gd name="T28" fmla="*/ 2147483647 w 140"/>
              <a:gd name="T29" fmla="*/ 2147483647 h 75"/>
              <a:gd name="T30" fmla="*/ 2147483647 w 140"/>
              <a:gd name="T31" fmla="*/ 2147483647 h 75"/>
              <a:gd name="T32" fmla="*/ 2147483647 w 140"/>
              <a:gd name="T33" fmla="*/ 2147483647 h 75"/>
              <a:gd name="T34" fmla="*/ 2147483647 w 140"/>
              <a:gd name="T35" fmla="*/ 2147483647 h 75"/>
              <a:gd name="T36" fmla="*/ 2147483647 w 140"/>
              <a:gd name="T37" fmla="*/ 2147483647 h 75"/>
              <a:gd name="T38" fmla="*/ 2147483647 w 140"/>
              <a:gd name="T39" fmla="*/ 2147483647 h 75"/>
              <a:gd name="T40" fmla="*/ 2147483647 w 140"/>
              <a:gd name="T41" fmla="*/ 2147483647 h 75"/>
              <a:gd name="T42" fmla="*/ 2147483647 w 140"/>
              <a:gd name="T43" fmla="*/ 2147483647 h 75"/>
              <a:gd name="T44" fmla="*/ 2147483647 w 140"/>
              <a:gd name="T45" fmla="*/ 2147483647 h 75"/>
              <a:gd name="T46" fmla="*/ 2147483647 w 140"/>
              <a:gd name="T47" fmla="*/ 2147483647 h 75"/>
              <a:gd name="T48" fmla="*/ 2147483647 w 140"/>
              <a:gd name="T49" fmla="*/ 2147483647 h 75"/>
              <a:gd name="T50" fmla="*/ 2147483647 w 140"/>
              <a:gd name="T51" fmla="*/ 2147483647 h 75"/>
              <a:gd name="T52" fmla="*/ 2147483647 w 140"/>
              <a:gd name="T53" fmla="*/ 2147483647 h 75"/>
              <a:gd name="T54" fmla="*/ 2147483647 w 140"/>
              <a:gd name="T55" fmla="*/ 2147483647 h 75"/>
              <a:gd name="T56" fmla="*/ 2147483647 w 140"/>
              <a:gd name="T57" fmla="*/ 2147483647 h 75"/>
              <a:gd name="T58" fmla="*/ 2147483647 w 140"/>
              <a:gd name="T59" fmla="*/ 2147483647 h 75"/>
              <a:gd name="T60" fmla="*/ 2147483647 w 140"/>
              <a:gd name="T61" fmla="*/ 2147483647 h 75"/>
              <a:gd name="T62" fmla="*/ 0 w 140"/>
              <a:gd name="T63" fmla="*/ 2147483647 h 75"/>
              <a:gd name="T64" fmla="*/ 0 w 140"/>
              <a:gd name="T65" fmla="*/ 2147483647 h 75"/>
              <a:gd name="T66" fmla="*/ 2147483647 w 140"/>
              <a:gd name="T67" fmla="*/ 0 h 75"/>
              <a:gd name="T68" fmla="*/ 2147483647 w 140"/>
              <a:gd name="T69" fmla="*/ 0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0"/>
              <a:gd name="T106" fmla="*/ 0 h 75"/>
              <a:gd name="T107" fmla="*/ 140 w 140"/>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0" h="75">
                <a:moveTo>
                  <a:pt x="2" y="0"/>
                </a:moveTo>
                <a:lnTo>
                  <a:pt x="25" y="2"/>
                </a:lnTo>
                <a:lnTo>
                  <a:pt x="35" y="8"/>
                </a:lnTo>
                <a:lnTo>
                  <a:pt x="44" y="12"/>
                </a:lnTo>
                <a:lnTo>
                  <a:pt x="65" y="25"/>
                </a:lnTo>
                <a:lnTo>
                  <a:pt x="83" y="37"/>
                </a:lnTo>
                <a:lnTo>
                  <a:pt x="92" y="41"/>
                </a:lnTo>
                <a:lnTo>
                  <a:pt x="104" y="45"/>
                </a:lnTo>
                <a:lnTo>
                  <a:pt x="117" y="46"/>
                </a:lnTo>
                <a:lnTo>
                  <a:pt x="131" y="48"/>
                </a:lnTo>
                <a:lnTo>
                  <a:pt x="131" y="58"/>
                </a:lnTo>
                <a:lnTo>
                  <a:pt x="134" y="66"/>
                </a:lnTo>
                <a:lnTo>
                  <a:pt x="140" y="75"/>
                </a:lnTo>
                <a:lnTo>
                  <a:pt x="129" y="75"/>
                </a:lnTo>
                <a:lnTo>
                  <a:pt x="113" y="73"/>
                </a:lnTo>
                <a:lnTo>
                  <a:pt x="98" y="69"/>
                </a:lnTo>
                <a:lnTo>
                  <a:pt x="88" y="66"/>
                </a:lnTo>
                <a:lnTo>
                  <a:pt x="81" y="60"/>
                </a:lnTo>
                <a:lnTo>
                  <a:pt x="71" y="52"/>
                </a:lnTo>
                <a:lnTo>
                  <a:pt x="63" y="52"/>
                </a:lnTo>
                <a:lnTo>
                  <a:pt x="56" y="54"/>
                </a:lnTo>
                <a:lnTo>
                  <a:pt x="50" y="54"/>
                </a:lnTo>
                <a:lnTo>
                  <a:pt x="46" y="54"/>
                </a:lnTo>
                <a:lnTo>
                  <a:pt x="44" y="52"/>
                </a:lnTo>
                <a:lnTo>
                  <a:pt x="42" y="48"/>
                </a:lnTo>
                <a:lnTo>
                  <a:pt x="33" y="45"/>
                </a:lnTo>
                <a:lnTo>
                  <a:pt x="21" y="41"/>
                </a:lnTo>
                <a:lnTo>
                  <a:pt x="8" y="33"/>
                </a:lnTo>
                <a:lnTo>
                  <a:pt x="0" y="27"/>
                </a:lnTo>
                <a:lnTo>
                  <a:pt x="2" y="0"/>
                </a:lnTo>
                <a:close/>
              </a:path>
            </a:pathLst>
          </a:custGeom>
          <a:solidFill>
            <a:srgbClr val="FFCC66"/>
          </a:solidFill>
          <a:ln w="0">
            <a:solidFill>
              <a:srgbClr val="6600FF"/>
            </a:solidFill>
            <a:round/>
            <a:headEnd/>
            <a:tailEnd/>
          </a:ln>
        </p:spPr>
        <p:txBody>
          <a:bodyPr/>
          <a:lstStyle/>
          <a:p>
            <a:endParaRPr lang="it-IT"/>
          </a:p>
        </p:txBody>
      </p:sp>
      <p:sp>
        <p:nvSpPr>
          <p:cNvPr id="16199" name="Freeform 1412"/>
          <p:cNvSpPr>
            <a:spLocks noChangeAspect="1"/>
          </p:cNvSpPr>
          <p:nvPr/>
        </p:nvSpPr>
        <p:spPr bwMode="auto">
          <a:xfrm>
            <a:off x="4508500" y="3938588"/>
            <a:ext cx="374650" cy="260350"/>
          </a:xfrm>
          <a:custGeom>
            <a:avLst/>
            <a:gdLst>
              <a:gd name="T0" fmla="*/ 2147483647 w 221"/>
              <a:gd name="T1" fmla="*/ 2147483647 h 154"/>
              <a:gd name="T2" fmla="*/ 2147483647 w 221"/>
              <a:gd name="T3" fmla="*/ 2147483647 h 154"/>
              <a:gd name="T4" fmla="*/ 0 w 221"/>
              <a:gd name="T5" fmla="*/ 2147483647 h 154"/>
              <a:gd name="T6" fmla="*/ 2147483647 w 221"/>
              <a:gd name="T7" fmla="*/ 2147483647 h 154"/>
              <a:gd name="T8" fmla="*/ 2147483647 w 221"/>
              <a:gd name="T9" fmla="*/ 2147483647 h 154"/>
              <a:gd name="T10" fmla="*/ 2147483647 w 221"/>
              <a:gd name="T11" fmla="*/ 2147483647 h 154"/>
              <a:gd name="T12" fmla="*/ 2147483647 w 221"/>
              <a:gd name="T13" fmla="*/ 2147483647 h 154"/>
              <a:gd name="T14" fmla="*/ 2147483647 w 221"/>
              <a:gd name="T15" fmla="*/ 2147483647 h 154"/>
              <a:gd name="T16" fmla="*/ 2147483647 w 221"/>
              <a:gd name="T17" fmla="*/ 2147483647 h 154"/>
              <a:gd name="T18" fmla="*/ 2147483647 w 221"/>
              <a:gd name="T19" fmla="*/ 2147483647 h 154"/>
              <a:gd name="T20" fmla="*/ 2147483647 w 221"/>
              <a:gd name="T21" fmla="*/ 2147483647 h 154"/>
              <a:gd name="T22" fmla="*/ 2147483647 w 221"/>
              <a:gd name="T23" fmla="*/ 2147483647 h 154"/>
              <a:gd name="T24" fmla="*/ 2147483647 w 221"/>
              <a:gd name="T25" fmla="*/ 2147483647 h 154"/>
              <a:gd name="T26" fmla="*/ 2147483647 w 221"/>
              <a:gd name="T27" fmla="*/ 2147483647 h 154"/>
              <a:gd name="T28" fmla="*/ 2147483647 w 221"/>
              <a:gd name="T29" fmla="*/ 2147483647 h 154"/>
              <a:gd name="T30" fmla="*/ 2147483647 w 221"/>
              <a:gd name="T31" fmla="*/ 0 h 154"/>
              <a:gd name="T32" fmla="*/ 2147483647 w 221"/>
              <a:gd name="T33" fmla="*/ 2147483647 h 154"/>
              <a:gd name="T34" fmla="*/ 2147483647 w 221"/>
              <a:gd name="T35" fmla="*/ 2147483647 h 154"/>
              <a:gd name="T36" fmla="*/ 2147483647 w 221"/>
              <a:gd name="T37" fmla="*/ 2147483647 h 154"/>
              <a:gd name="T38" fmla="*/ 2147483647 w 221"/>
              <a:gd name="T39" fmla="*/ 2147483647 h 154"/>
              <a:gd name="T40" fmla="*/ 2147483647 w 221"/>
              <a:gd name="T41" fmla="*/ 2147483647 h 154"/>
              <a:gd name="T42" fmla="*/ 2147483647 w 221"/>
              <a:gd name="T43" fmla="*/ 2147483647 h 154"/>
              <a:gd name="T44" fmla="*/ 2147483647 w 221"/>
              <a:gd name="T45" fmla="*/ 2147483647 h 154"/>
              <a:gd name="T46" fmla="*/ 2147483647 w 221"/>
              <a:gd name="T47" fmla="*/ 2147483647 h 154"/>
              <a:gd name="T48" fmla="*/ 2147483647 w 221"/>
              <a:gd name="T49" fmla="*/ 2147483647 h 154"/>
              <a:gd name="T50" fmla="*/ 2147483647 w 221"/>
              <a:gd name="T51" fmla="*/ 2147483647 h 154"/>
              <a:gd name="T52" fmla="*/ 2147483647 w 221"/>
              <a:gd name="T53" fmla="*/ 2147483647 h 154"/>
              <a:gd name="T54" fmla="*/ 2147483647 w 221"/>
              <a:gd name="T55" fmla="*/ 2147483647 h 154"/>
              <a:gd name="T56" fmla="*/ 2147483647 w 221"/>
              <a:gd name="T57" fmla="*/ 2147483647 h 154"/>
              <a:gd name="T58" fmla="*/ 2147483647 w 221"/>
              <a:gd name="T59" fmla="*/ 2147483647 h 154"/>
              <a:gd name="T60" fmla="*/ 2147483647 w 221"/>
              <a:gd name="T61" fmla="*/ 2147483647 h 154"/>
              <a:gd name="T62" fmla="*/ 2147483647 w 221"/>
              <a:gd name="T63" fmla="*/ 2147483647 h 154"/>
              <a:gd name="T64" fmla="*/ 2147483647 w 221"/>
              <a:gd name="T65" fmla="*/ 2147483647 h 154"/>
              <a:gd name="T66" fmla="*/ 2147483647 w 221"/>
              <a:gd name="T67" fmla="*/ 2147483647 h 154"/>
              <a:gd name="T68" fmla="*/ 2147483647 w 221"/>
              <a:gd name="T69" fmla="*/ 2147483647 h 154"/>
              <a:gd name="T70" fmla="*/ 2147483647 w 221"/>
              <a:gd name="T71" fmla="*/ 2147483647 h 154"/>
              <a:gd name="T72" fmla="*/ 2147483647 w 221"/>
              <a:gd name="T73" fmla="*/ 2147483647 h 154"/>
              <a:gd name="T74" fmla="*/ 2147483647 w 221"/>
              <a:gd name="T75" fmla="*/ 2147483647 h 154"/>
              <a:gd name="T76" fmla="*/ 2147483647 w 221"/>
              <a:gd name="T77" fmla="*/ 2147483647 h 154"/>
              <a:gd name="T78" fmla="*/ 2147483647 w 221"/>
              <a:gd name="T79" fmla="*/ 2147483647 h 154"/>
              <a:gd name="T80" fmla="*/ 2147483647 w 221"/>
              <a:gd name="T81" fmla="*/ 2147483647 h 154"/>
              <a:gd name="T82" fmla="*/ 2147483647 w 221"/>
              <a:gd name="T83" fmla="*/ 2147483647 h 154"/>
              <a:gd name="T84" fmla="*/ 2147483647 w 221"/>
              <a:gd name="T85" fmla="*/ 2147483647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154"/>
              <a:gd name="T131" fmla="*/ 221 w 221"/>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154">
                <a:moveTo>
                  <a:pt x="35" y="154"/>
                </a:moveTo>
                <a:lnTo>
                  <a:pt x="21" y="144"/>
                </a:lnTo>
                <a:lnTo>
                  <a:pt x="8" y="139"/>
                </a:lnTo>
                <a:lnTo>
                  <a:pt x="4" y="133"/>
                </a:lnTo>
                <a:lnTo>
                  <a:pt x="2" y="125"/>
                </a:lnTo>
                <a:lnTo>
                  <a:pt x="0" y="119"/>
                </a:lnTo>
                <a:lnTo>
                  <a:pt x="0" y="114"/>
                </a:lnTo>
                <a:lnTo>
                  <a:pt x="10" y="87"/>
                </a:lnTo>
                <a:lnTo>
                  <a:pt x="21" y="66"/>
                </a:lnTo>
                <a:lnTo>
                  <a:pt x="37" y="66"/>
                </a:lnTo>
                <a:lnTo>
                  <a:pt x="50" y="60"/>
                </a:lnTo>
                <a:lnTo>
                  <a:pt x="63" y="58"/>
                </a:lnTo>
                <a:lnTo>
                  <a:pt x="69" y="56"/>
                </a:lnTo>
                <a:lnTo>
                  <a:pt x="73" y="54"/>
                </a:lnTo>
                <a:lnTo>
                  <a:pt x="75" y="50"/>
                </a:lnTo>
                <a:lnTo>
                  <a:pt x="77" y="45"/>
                </a:lnTo>
                <a:lnTo>
                  <a:pt x="77" y="41"/>
                </a:lnTo>
                <a:lnTo>
                  <a:pt x="77" y="39"/>
                </a:lnTo>
                <a:lnTo>
                  <a:pt x="84" y="39"/>
                </a:lnTo>
                <a:lnTo>
                  <a:pt x="92" y="39"/>
                </a:lnTo>
                <a:lnTo>
                  <a:pt x="98" y="37"/>
                </a:lnTo>
                <a:lnTo>
                  <a:pt x="102" y="35"/>
                </a:lnTo>
                <a:lnTo>
                  <a:pt x="109" y="29"/>
                </a:lnTo>
                <a:lnTo>
                  <a:pt x="115" y="23"/>
                </a:lnTo>
                <a:lnTo>
                  <a:pt x="119" y="16"/>
                </a:lnTo>
                <a:lnTo>
                  <a:pt x="125" y="8"/>
                </a:lnTo>
                <a:lnTo>
                  <a:pt x="129" y="4"/>
                </a:lnTo>
                <a:lnTo>
                  <a:pt x="132" y="2"/>
                </a:lnTo>
                <a:lnTo>
                  <a:pt x="136" y="2"/>
                </a:lnTo>
                <a:lnTo>
                  <a:pt x="142" y="0"/>
                </a:lnTo>
                <a:lnTo>
                  <a:pt x="144" y="2"/>
                </a:lnTo>
                <a:lnTo>
                  <a:pt x="152" y="12"/>
                </a:lnTo>
                <a:lnTo>
                  <a:pt x="159" y="22"/>
                </a:lnTo>
                <a:lnTo>
                  <a:pt x="163" y="35"/>
                </a:lnTo>
                <a:lnTo>
                  <a:pt x="167" y="46"/>
                </a:lnTo>
                <a:lnTo>
                  <a:pt x="169" y="50"/>
                </a:lnTo>
                <a:lnTo>
                  <a:pt x="173" y="54"/>
                </a:lnTo>
                <a:lnTo>
                  <a:pt x="177" y="56"/>
                </a:lnTo>
                <a:lnTo>
                  <a:pt x="184" y="56"/>
                </a:lnTo>
                <a:lnTo>
                  <a:pt x="186" y="66"/>
                </a:lnTo>
                <a:lnTo>
                  <a:pt x="188" y="71"/>
                </a:lnTo>
                <a:lnTo>
                  <a:pt x="194" y="79"/>
                </a:lnTo>
                <a:lnTo>
                  <a:pt x="200" y="87"/>
                </a:lnTo>
                <a:lnTo>
                  <a:pt x="213" y="96"/>
                </a:lnTo>
                <a:lnTo>
                  <a:pt x="221" y="106"/>
                </a:lnTo>
                <a:lnTo>
                  <a:pt x="219" y="114"/>
                </a:lnTo>
                <a:lnTo>
                  <a:pt x="215" y="114"/>
                </a:lnTo>
                <a:lnTo>
                  <a:pt x="211" y="114"/>
                </a:lnTo>
                <a:lnTo>
                  <a:pt x="207" y="114"/>
                </a:lnTo>
                <a:lnTo>
                  <a:pt x="203" y="112"/>
                </a:lnTo>
                <a:lnTo>
                  <a:pt x="202" y="110"/>
                </a:lnTo>
                <a:lnTo>
                  <a:pt x="200" y="106"/>
                </a:lnTo>
                <a:lnTo>
                  <a:pt x="196" y="106"/>
                </a:lnTo>
                <a:lnTo>
                  <a:pt x="192" y="106"/>
                </a:lnTo>
                <a:lnTo>
                  <a:pt x="190" y="112"/>
                </a:lnTo>
                <a:lnTo>
                  <a:pt x="188" y="114"/>
                </a:lnTo>
                <a:lnTo>
                  <a:pt x="178" y="116"/>
                </a:lnTo>
                <a:lnTo>
                  <a:pt x="167" y="116"/>
                </a:lnTo>
                <a:lnTo>
                  <a:pt x="163" y="116"/>
                </a:lnTo>
                <a:lnTo>
                  <a:pt x="157" y="116"/>
                </a:lnTo>
                <a:lnTo>
                  <a:pt x="154" y="119"/>
                </a:lnTo>
                <a:lnTo>
                  <a:pt x="150" y="123"/>
                </a:lnTo>
                <a:lnTo>
                  <a:pt x="146" y="127"/>
                </a:lnTo>
                <a:lnTo>
                  <a:pt x="142" y="129"/>
                </a:lnTo>
                <a:lnTo>
                  <a:pt x="134" y="129"/>
                </a:lnTo>
                <a:lnTo>
                  <a:pt x="125" y="131"/>
                </a:lnTo>
                <a:lnTo>
                  <a:pt x="109" y="123"/>
                </a:lnTo>
                <a:lnTo>
                  <a:pt x="94" y="114"/>
                </a:lnTo>
                <a:lnTo>
                  <a:pt x="88" y="116"/>
                </a:lnTo>
                <a:lnTo>
                  <a:pt x="84" y="117"/>
                </a:lnTo>
                <a:lnTo>
                  <a:pt x="81" y="119"/>
                </a:lnTo>
                <a:lnTo>
                  <a:pt x="77" y="123"/>
                </a:lnTo>
                <a:lnTo>
                  <a:pt x="71" y="133"/>
                </a:lnTo>
                <a:lnTo>
                  <a:pt x="67" y="142"/>
                </a:lnTo>
                <a:lnTo>
                  <a:pt x="52" y="142"/>
                </a:lnTo>
                <a:lnTo>
                  <a:pt x="44" y="144"/>
                </a:lnTo>
                <a:lnTo>
                  <a:pt x="38" y="146"/>
                </a:lnTo>
                <a:lnTo>
                  <a:pt x="35" y="154"/>
                </a:lnTo>
              </a:path>
            </a:pathLst>
          </a:custGeom>
          <a:solidFill>
            <a:srgbClr val="FFCC66"/>
          </a:solidFill>
          <a:ln w="0">
            <a:solidFill>
              <a:srgbClr val="6600FF"/>
            </a:solidFill>
            <a:round/>
            <a:headEnd/>
            <a:tailEnd/>
          </a:ln>
        </p:spPr>
        <p:txBody>
          <a:bodyPr/>
          <a:lstStyle/>
          <a:p>
            <a:endParaRPr lang="it-IT"/>
          </a:p>
        </p:txBody>
      </p:sp>
      <p:sp>
        <p:nvSpPr>
          <p:cNvPr id="16200" name="Freeform 1413"/>
          <p:cNvSpPr>
            <a:spLocks noChangeAspect="1"/>
          </p:cNvSpPr>
          <p:nvPr/>
        </p:nvSpPr>
        <p:spPr bwMode="auto">
          <a:xfrm>
            <a:off x="4957763" y="4635500"/>
            <a:ext cx="298450" cy="536575"/>
          </a:xfrm>
          <a:custGeom>
            <a:avLst/>
            <a:gdLst>
              <a:gd name="T0" fmla="*/ 2147483647 w 176"/>
              <a:gd name="T1" fmla="*/ 2147483647 h 317"/>
              <a:gd name="T2" fmla="*/ 0 w 176"/>
              <a:gd name="T3" fmla="*/ 2147483647 h 317"/>
              <a:gd name="T4" fmla="*/ 2147483647 w 176"/>
              <a:gd name="T5" fmla="*/ 2147483647 h 317"/>
              <a:gd name="T6" fmla="*/ 2147483647 w 176"/>
              <a:gd name="T7" fmla="*/ 2147483647 h 317"/>
              <a:gd name="T8" fmla="*/ 2147483647 w 176"/>
              <a:gd name="T9" fmla="*/ 2147483647 h 317"/>
              <a:gd name="T10" fmla="*/ 2147483647 w 176"/>
              <a:gd name="T11" fmla="*/ 2147483647 h 317"/>
              <a:gd name="T12" fmla="*/ 2147483647 w 176"/>
              <a:gd name="T13" fmla="*/ 2147483647 h 317"/>
              <a:gd name="T14" fmla="*/ 2147483647 w 176"/>
              <a:gd name="T15" fmla="*/ 2147483647 h 317"/>
              <a:gd name="T16" fmla="*/ 2147483647 w 176"/>
              <a:gd name="T17" fmla="*/ 2147483647 h 317"/>
              <a:gd name="T18" fmla="*/ 2147483647 w 176"/>
              <a:gd name="T19" fmla="*/ 2147483647 h 317"/>
              <a:gd name="T20" fmla="*/ 2147483647 w 176"/>
              <a:gd name="T21" fmla="*/ 2147483647 h 317"/>
              <a:gd name="T22" fmla="*/ 2147483647 w 176"/>
              <a:gd name="T23" fmla="*/ 2147483647 h 317"/>
              <a:gd name="T24" fmla="*/ 2147483647 w 176"/>
              <a:gd name="T25" fmla="*/ 2147483647 h 317"/>
              <a:gd name="T26" fmla="*/ 2147483647 w 176"/>
              <a:gd name="T27" fmla="*/ 2147483647 h 317"/>
              <a:gd name="T28" fmla="*/ 2147483647 w 176"/>
              <a:gd name="T29" fmla="*/ 2147483647 h 317"/>
              <a:gd name="T30" fmla="*/ 2147483647 w 176"/>
              <a:gd name="T31" fmla="*/ 2147483647 h 317"/>
              <a:gd name="T32" fmla="*/ 2147483647 w 176"/>
              <a:gd name="T33" fmla="*/ 2147483647 h 317"/>
              <a:gd name="T34" fmla="*/ 2147483647 w 176"/>
              <a:gd name="T35" fmla="*/ 2147483647 h 317"/>
              <a:gd name="T36" fmla="*/ 2147483647 w 176"/>
              <a:gd name="T37" fmla="*/ 2147483647 h 317"/>
              <a:gd name="T38" fmla="*/ 2147483647 w 176"/>
              <a:gd name="T39" fmla="*/ 0 h 317"/>
              <a:gd name="T40" fmla="*/ 2147483647 w 176"/>
              <a:gd name="T41" fmla="*/ 2147483647 h 317"/>
              <a:gd name="T42" fmla="*/ 2147483647 w 176"/>
              <a:gd name="T43" fmla="*/ 2147483647 h 317"/>
              <a:gd name="T44" fmla="*/ 2147483647 w 176"/>
              <a:gd name="T45" fmla="*/ 2147483647 h 317"/>
              <a:gd name="T46" fmla="*/ 2147483647 w 176"/>
              <a:gd name="T47" fmla="*/ 2147483647 h 317"/>
              <a:gd name="T48" fmla="*/ 2147483647 w 176"/>
              <a:gd name="T49" fmla="*/ 2147483647 h 317"/>
              <a:gd name="T50" fmla="*/ 2147483647 w 176"/>
              <a:gd name="T51" fmla="*/ 2147483647 h 317"/>
              <a:gd name="T52" fmla="*/ 2147483647 w 176"/>
              <a:gd name="T53" fmla="*/ 2147483647 h 317"/>
              <a:gd name="T54" fmla="*/ 2147483647 w 176"/>
              <a:gd name="T55" fmla="*/ 2147483647 h 317"/>
              <a:gd name="T56" fmla="*/ 2147483647 w 176"/>
              <a:gd name="T57" fmla="*/ 2147483647 h 317"/>
              <a:gd name="T58" fmla="*/ 2147483647 w 176"/>
              <a:gd name="T59" fmla="*/ 2147483647 h 317"/>
              <a:gd name="T60" fmla="*/ 2147483647 w 176"/>
              <a:gd name="T61" fmla="*/ 2147483647 h 317"/>
              <a:gd name="T62" fmla="*/ 2147483647 w 176"/>
              <a:gd name="T63" fmla="*/ 2147483647 h 317"/>
              <a:gd name="T64" fmla="*/ 2147483647 w 176"/>
              <a:gd name="T65" fmla="*/ 2147483647 h 317"/>
              <a:gd name="T66" fmla="*/ 2147483647 w 176"/>
              <a:gd name="T67" fmla="*/ 2147483647 h 317"/>
              <a:gd name="T68" fmla="*/ 2147483647 w 176"/>
              <a:gd name="T69" fmla="*/ 2147483647 h 317"/>
              <a:gd name="T70" fmla="*/ 2147483647 w 176"/>
              <a:gd name="T71" fmla="*/ 2147483647 h 317"/>
              <a:gd name="T72" fmla="*/ 2147483647 w 176"/>
              <a:gd name="T73" fmla="*/ 2147483647 h 317"/>
              <a:gd name="T74" fmla="*/ 2147483647 w 176"/>
              <a:gd name="T75" fmla="*/ 2147483647 h 317"/>
              <a:gd name="T76" fmla="*/ 2147483647 w 176"/>
              <a:gd name="T77" fmla="*/ 2147483647 h 317"/>
              <a:gd name="T78" fmla="*/ 2147483647 w 176"/>
              <a:gd name="T79" fmla="*/ 2147483647 h 317"/>
              <a:gd name="T80" fmla="*/ 2147483647 w 176"/>
              <a:gd name="T81" fmla="*/ 2147483647 h 317"/>
              <a:gd name="T82" fmla="*/ 2147483647 w 176"/>
              <a:gd name="T83" fmla="*/ 2147483647 h 317"/>
              <a:gd name="T84" fmla="*/ 2147483647 w 176"/>
              <a:gd name="T85" fmla="*/ 2147483647 h 317"/>
              <a:gd name="T86" fmla="*/ 2147483647 w 176"/>
              <a:gd name="T87" fmla="*/ 2147483647 h 317"/>
              <a:gd name="T88" fmla="*/ 2147483647 w 176"/>
              <a:gd name="T89" fmla="*/ 2147483647 h 317"/>
              <a:gd name="T90" fmla="*/ 2147483647 w 176"/>
              <a:gd name="T91" fmla="*/ 2147483647 h 317"/>
              <a:gd name="T92" fmla="*/ 2147483647 w 176"/>
              <a:gd name="T93" fmla="*/ 2147483647 h 317"/>
              <a:gd name="T94" fmla="*/ 2147483647 w 176"/>
              <a:gd name="T95" fmla="*/ 2147483647 h 317"/>
              <a:gd name="T96" fmla="*/ 2147483647 w 176"/>
              <a:gd name="T97" fmla="*/ 2147483647 h 317"/>
              <a:gd name="T98" fmla="*/ 2147483647 w 176"/>
              <a:gd name="T99" fmla="*/ 2147483647 h 317"/>
              <a:gd name="T100" fmla="*/ 2147483647 w 176"/>
              <a:gd name="T101" fmla="*/ 2147483647 h 317"/>
              <a:gd name="T102" fmla="*/ 2147483647 w 176"/>
              <a:gd name="T103" fmla="*/ 2147483647 h 317"/>
              <a:gd name="T104" fmla="*/ 2147483647 w 176"/>
              <a:gd name="T105" fmla="*/ 2147483647 h 317"/>
              <a:gd name="T106" fmla="*/ 2147483647 w 176"/>
              <a:gd name="T107" fmla="*/ 2147483647 h 3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317"/>
              <a:gd name="T164" fmla="*/ 176 w 176"/>
              <a:gd name="T165" fmla="*/ 317 h 3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317">
                <a:moveTo>
                  <a:pt x="4" y="98"/>
                </a:moveTo>
                <a:lnTo>
                  <a:pt x="2" y="92"/>
                </a:lnTo>
                <a:lnTo>
                  <a:pt x="0" y="88"/>
                </a:lnTo>
                <a:lnTo>
                  <a:pt x="0" y="82"/>
                </a:lnTo>
                <a:lnTo>
                  <a:pt x="2" y="81"/>
                </a:lnTo>
                <a:lnTo>
                  <a:pt x="52" y="69"/>
                </a:lnTo>
                <a:lnTo>
                  <a:pt x="57" y="75"/>
                </a:lnTo>
                <a:lnTo>
                  <a:pt x="65" y="77"/>
                </a:lnTo>
                <a:lnTo>
                  <a:pt x="69" y="77"/>
                </a:lnTo>
                <a:lnTo>
                  <a:pt x="73" y="79"/>
                </a:lnTo>
                <a:lnTo>
                  <a:pt x="75" y="82"/>
                </a:lnTo>
                <a:lnTo>
                  <a:pt x="76" y="86"/>
                </a:lnTo>
                <a:lnTo>
                  <a:pt x="73" y="96"/>
                </a:lnTo>
                <a:lnTo>
                  <a:pt x="69" y="106"/>
                </a:lnTo>
                <a:lnTo>
                  <a:pt x="71" y="111"/>
                </a:lnTo>
                <a:lnTo>
                  <a:pt x="76" y="117"/>
                </a:lnTo>
                <a:lnTo>
                  <a:pt x="82" y="121"/>
                </a:lnTo>
                <a:lnTo>
                  <a:pt x="86" y="125"/>
                </a:lnTo>
                <a:lnTo>
                  <a:pt x="86" y="117"/>
                </a:lnTo>
                <a:lnTo>
                  <a:pt x="86" y="111"/>
                </a:lnTo>
                <a:lnTo>
                  <a:pt x="92" y="109"/>
                </a:lnTo>
                <a:lnTo>
                  <a:pt x="98" y="106"/>
                </a:lnTo>
                <a:lnTo>
                  <a:pt x="99" y="102"/>
                </a:lnTo>
                <a:lnTo>
                  <a:pt x="99" y="94"/>
                </a:lnTo>
                <a:lnTo>
                  <a:pt x="96" y="81"/>
                </a:lnTo>
                <a:lnTo>
                  <a:pt x="92" y="65"/>
                </a:lnTo>
                <a:lnTo>
                  <a:pt x="82" y="56"/>
                </a:lnTo>
                <a:lnTo>
                  <a:pt x="73" y="40"/>
                </a:lnTo>
                <a:lnTo>
                  <a:pt x="76" y="29"/>
                </a:lnTo>
                <a:lnTo>
                  <a:pt x="82" y="17"/>
                </a:lnTo>
                <a:lnTo>
                  <a:pt x="96" y="17"/>
                </a:lnTo>
                <a:lnTo>
                  <a:pt x="109" y="15"/>
                </a:lnTo>
                <a:lnTo>
                  <a:pt x="119" y="17"/>
                </a:lnTo>
                <a:lnTo>
                  <a:pt x="126" y="21"/>
                </a:lnTo>
                <a:lnTo>
                  <a:pt x="138" y="17"/>
                </a:lnTo>
                <a:lnTo>
                  <a:pt x="153" y="12"/>
                </a:lnTo>
                <a:lnTo>
                  <a:pt x="169" y="4"/>
                </a:lnTo>
                <a:lnTo>
                  <a:pt x="176" y="0"/>
                </a:lnTo>
                <a:lnTo>
                  <a:pt x="176" y="8"/>
                </a:lnTo>
                <a:lnTo>
                  <a:pt x="176" y="13"/>
                </a:lnTo>
                <a:lnTo>
                  <a:pt x="176" y="33"/>
                </a:lnTo>
                <a:lnTo>
                  <a:pt x="176" y="46"/>
                </a:lnTo>
                <a:lnTo>
                  <a:pt x="176" y="59"/>
                </a:lnTo>
                <a:lnTo>
                  <a:pt x="176" y="73"/>
                </a:lnTo>
                <a:lnTo>
                  <a:pt x="174" y="86"/>
                </a:lnTo>
                <a:lnTo>
                  <a:pt x="170" y="98"/>
                </a:lnTo>
                <a:lnTo>
                  <a:pt x="163" y="107"/>
                </a:lnTo>
                <a:lnTo>
                  <a:pt x="155" y="117"/>
                </a:lnTo>
                <a:lnTo>
                  <a:pt x="144" y="125"/>
                </a:lnTo>
                <a:lnTo>
                  <a:pt x="132" y="130"/>
                </a:lnTo>
                <a:lnTo>
                  <a:pt x="123" y="134"/>
                </a:lnTo>
                <a:lnTo>
                  <a:pt x="111" y="136"/>
                </a:lnTo>
                <a:lnTo>
                  <a:pt x="107" y="144"/>
                </a:lnTo>
                <a:lnTo>
                  <a:pt x="101" y="152"/>
                </a:lnTo>
                <a:lnTo>
                  <a:pt x="94" y="157"/>
                </a:lnTo>
                <a:lnTo>
                  <a:pt x="86" y="163"/>
                </a:lnTo>
                <a:lnTo>
                  <a:pt x="80" y="169"/>
                </a:lnTo>
                <a:lnTo>
                  <a:pt x="73" y="175"/>
                </a:lnTo>
                <a:lnTo>
                  <a:pt x="69" y="182"/>
                </a:lnTo>
                <a:lnTo>
                  <a:pt x="67" y="192"/>
                </a:lnTo>
                <a:lnTo>
                  <a:pt x="71" y="200"/>
                </a:lnTo>
                <a:lnTo>
                  <a:pt x="78" y="207"/>
                </a:lnTo>
                <a:lnTo>
                  <a:pt x="76" y="213"/>
                </a:lnTo>
                <a:lnTo>
                  <a:pt x="73" y="219"/>
                </a:lnTo>
                <a:lnTo>
                  <a:pt x="76" y="228"/>
                </a:lnTo>
                <a:lnTo>
                  <a:pt x="80" y="238"/>
                </a:lnTo>
                <a:lnTo>
                  <a:pt x="80" y="247"/>
                </a:lnTo>
                <a:lnTo>
                  <a:pt x="80" y="253"/>
                </a:lnTo>
                <a:lnTo>
                  <a:pt x="76" y="259"/>
                </a:lnTo>
                <a:lnTo>
                  <a:pt x="69" y="269"/>
                </a:lnTo>
                <a:lnTo>
                  <a:pt x="59" y="278"/>
                </a:lnTo>
                <a:lnTo>
                  <a:pt x="52" y="282"/>
                </a:lnTo>
                <a:lnTo>
                  <a:pt x="42" y="284"/>
                </a:lnTo>
                <a:lnTo>
                  <a:pt x="34" y="284"/>
                </a:lnTo>
                <a:lnTo>
                  <a:pt x="30" y="286"/>
                </a:lnTo>
                <a:lnTo>
                  <a:pt x="29" y="286"/>
                </a:lnTo>
                <a:lnTo>
                  <a:pt x="27" y="290"/>
                </a:lnTo>
                <a:lnTo>
                  <a:pt x="27" y="292"/>
                </a:lnTo>
                <a:lnTo>
                  <a:pt x="27" y="299"/>
                </a:lnTo>
                <a:lnTo>
                  <a:pt x="30" y="303"/>
                </a:lnTo>
                <a:lnTo>
                  <a:pt x="29" y="317"/>
                </a:lnTo>
                <a:lnTo>
                  <a:pt x="25" y="317"/>
                </a:lnTo>
                <a:lnTo>
                  <a:pt x="23" y="315"/>
                </a:lnTo>
                <a:lnTo>
                  <a:pt x="23" y="261"/>
                </a:lnTo>
                <a:lnTo>
                  <a:pt x="17" y="244"/>
                </a:lnTo>
                <a:lnTo>
                  <a:pt x="11" y="226"/>
                </a:lnTo>
                <a:lnTo>
                  <a:pt x="21" y="221"/>
                </a:lnTo>
                <a:lnTo>
                  <a:pt x="30" y="211"/>
                </a:lnTo>
                <a:lnTo>
                  <a:pt x="30" y="203"/>
                </a:lnTo>
                <a:lnTo>
                  <a:pt x="32" y="194"/>
                </a:lnTo>
                <a:lnTo>
                  <a:pt x="36" y="190"/>
                </a:lnTo>
                <a:lnTo>
                  <a:pt x="44" y="182"/>
                </a:lnTo>
                <a:lnTo>
                  <a:pt x="48" y="175"/>
                </a:lnTo>
                <a:lnTo>
                  <a:pt x="52" y="167"/>
                </a:lnTo>
                <a:lnTo>
                  <a:pt x="50" y="142"/>
                </a:lnTo>
                <a:lnTo>
                  <a:pt x="46" y="115"/>
                </a:lnTo>
                <a:lnTo>
                  <a:pt x="34" y="113"/>
                </a:lnTo>
                <a:lnTo>
                  <a:pt x="23" y="107"/>
                </a:lnTo>
                <a:lnTo>
                  <a:pt x="11" y="104"/>
                </a:lnTo>
                <a:lnTo>
                  <a:pt x="4" y="98"/>
                </a:lnTo>
              </a:path>
            </a:pathLst>
          </a:custGeom>
          <a:solidFill>
            <a:srgbClr val="FFCC66"/>
          </a:solidFill>
          <a:ln w="0">
            <a:solidFill>
              <a:srgbClr val="6600FF"/>
            </a:solidFill>
            <a:round/>
            <a:headEnd/>
            <a:tailEnd/>
          </a:ln>
        </p:spPr>
        <p:txBody>
          <a:bodyPr/>
          <a:lstStyle/>
          <a:p>
            <a:endParaRPr lang="it-IT"/>
          </a:p>
        </p:txBody>
      </p:sp>
      <p:sp>
        <p:nvSpPr>
          <p:cNvPr id="16201" name="Freeform 1414"/>
          <p:cNvSpPr>
            <a:spLocks noChangeAspect="1"/>
          </p:cNvSpPr>
          <p:nvPr/>
        </p:nvSpPr>
        <p:spPr bwMode="auto">
          <a:xfrm>
            <a:off x="3940175" y="3802063"/>
            <a:ext cx="204788" cy="173037"/>
          </a:xfrm>
          <a:custGeom>
            <a:avLst/>
            <a:gdLst>
              <a:gd name="T0" fmla="*/ 0 w 121"/>
              <a:gd name="T1" fmla="*/ 2147483647 h 102"/>
              <a:gd name="T2" fmla="*/ 2147483647 w 121"/>
              <a:gd name="T3" fmla="*/ 2147483647 h 102"/>
              <a:gd name="T4" fmla="*/ 2147483647 w 121"/>
              <a:gd name="T5" fmla="*/ 2147483647 h 102"/>
              <a:gd name="T6" fmla="*/ 2147483647 w 121"/>
              <a:gd name="T7" fmla="*/ 2147483647 h 102"/>
              <a:gd name="T8" fmla="*/ 2147483647 w 121"/>
              <a:gd name="T9" fmla="*/ 2147483647 h 102"/>
              <a:gd name="T10" fmla="*/ 2147483647 w 121"/>
              <a:gd name="T11" fmla="*/ 2147483647 h 102"/>
              <a:gd name="T12" fmla="*/ 2147483647 w 121"/>
              <a:gd name="T13" fmla="*/ 2147483647 h 102"/>
              <a:gd name="T14" fmla="*/ 2147483647 w 121"/>
              <a:gd name="T15" fmla="*/ 2147483647 h 102"/>
              <a:gd name="T16" fmla="*/ 2147483647 w 121"/>
              <a:gd name="T17" fmla="*/ 2147483647 h 102"/>
              <a:gd name="T18" fmla="*/ 2147483647 w 121"/>
              <a:gd name="T19" fmla="*/ 2147483647 h 102"/>
              <a:gd name="T20" fmla="*/ 2147483647 w 121"/>
              <a:gd name="T21" fmla="*/ 2147483647 h 102"/>
              <a:gd name="T22" fmla="*/ 2147483647 w 121"/>
              <a:gd name="T23" fmla="*/ 2147483647 h 102"/>
              <a:gd name="T24" fmla="*/ 2147483647 w 121"/>
              <a:gd name="T25" fmla="*/ 0 h 102"/>
              <a:gd name="T26" fmla="*/ 2147483647 w 121"/>
              <a:gd name="T27" fmla="*/ 2147483647 h 102"/>
              <a:gd name="T28" fmla="*/ 2147483647 w 121"/>
              <a:gd name="T29" fmla="*/ 2147483647 h 102"/>
              <a:gd name="T30" fmla="*/ 2147483647 w 121"/>
              <a:gd name="T31" fmla="*/ 2147483647 h 102"/>
              <a:gd name="T32" fmla="*/ 2147483647 w 121"/>
              <a:gd name="T33" fmla="*/ 2147483647 h 102"/>
              <a:gd name="T34" fmla="*/ 2147483647 w 121"/>
              <a:gd name="T35" fmla="*/ 2147483647 h 102"/>
              <a:gd name="T36" fmla="*/ 2147483647 w 121"/>
              <a:gd name="T37" fmla="*/ 2147483647 h 102"/>
              <a:gd name="T38" fmla="*/ 2147483647 w 121"/>
              <a:gd name="T39" fmla="*/ 2147483647 h 102"/>
              <a:gd name="T40" fmla="*/ 2147483647 w 121"/>
              <a:gd name="T41" fmla="*/ 2147483647 h 102"/>
              <a:gd name="T42" fmla="*/ 2147483647 w 121"/>
              <a:gd name="T43" fmla="*/ 2147483647 h 102"/>
              <a:gd name="T44" fmla="*/ 2147483647 w 121"/>
              <a:gd name="T45" fmla="*/ 2147483647 h 102"/>
              <a:gd name="T46" fmla="*/ 2147483647 w 121"/>
              <a:gd name="T47" fmla="*/ 2147483647 h 102"/>
              <a:gd name="T48" fmla="*/ 2147483647 w 121"/>
              <a:gd name="T49" fmla="*/ 2147483647 h 102"/>
              <a:gd name="T50" fmla="*/ 2147483647 w 121"/>
              <a:gd name="T51" fmla="*/ 2147483647 h 102"/>
              <a:gd name="T52" fmla="*/ 2147483647 w 121"/>
              <a:gd name="T53" fmla="*/ 2147483647 h 102"/>
              <a:gd name="T54" fmla="*/ 2147483647 w 121"/>
              <a:gd name="T55" fmla="*/ 2147483647 h 102"/>
              <a:gd name="T56" fmla="*/ 2147483647 w 121"/>
              <a:gd name="T57" fmla="*/ 2147483647 h 102"/>
              <a:gd name="T58" fmla="*/ 2147483647 w 121"/>
              <a:gd name="T59" fmla="*/ 2147483647 h 102"/>
              <a:gd name="T60" fmla="*/ 2147483647 w 121"/>
              <a:gd name="T61" fmla="*/ 2147483647 h 102"/>
              <a:gd name="T62" fmla="*/ 2147483647 w 121"/>
              <a:gd name="T63" fmla="*/ 2147483647 h 102"/>
              <a:gd name="T64" fmla="*/ 2147483647 w 121"/>
              <a:gd name="T65" fmla="*/ 2147483647 h 102"/>
              <a:gd name="T66" fmla="*/ 2147483647 w 121"/>
              <a:gd name="T67" fmla="*/ 2147483647 h 102"/>
              <a:gd name="T68" fmla="*/ 2147483647 w 121"/>
              <a:gd name="T69" fmla="*/ 2147483647 h 102"/>
              <a:gd name="T70" fmla="*/ 2147483647 w 121"/>
              <a:gd name="T71" fmla="*/ 2147483647 h 102"/>
              <a:gd name="T72" fmla="*/ 2147483647 w 121"/>
              <a:gd name="T73" fmla="*/ 2147483647 h 102"/>
              <a:gd name="T74" fmla="*/ 2147483647 w 121"/>
              <a:gd name="T75" fmla="*/ 2147483647 h 102"/>
              <a:gd name="T76" fmla="*/ 2147483647 w 121"/>
              <a:gd name="T77" fmla="*/ 2147483647 h 102"/>
              <a:gd name="T78" fmla="*/ 0 w 121"/>
              <a:gd name="T79" fmla="*/ 2147483647 h 102"/>
              <a:gd name="T80" fmla="*/ 0 w 121"/>
              <a:gd name="T81" fmla="*/ 2147483647 h 102"/>
              <a:gd name="T82" fmla="*/ 0 w 121"/>
              <a:gd name="T83" fmla="*/ 2147483647 h 102"/>
              <a:gd name="T84" fmla="*/ 0 w 121"/>
              <a:gd name="T85" fmla="*/ 2147483647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02"/>
              <a:gd name="T131" fmla="*/ 121 w 121"/>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02">
                <a:moveTo>
                  <a:pt x="0" y="90"/>
                </a:moveTo>
                <a:lnTo>
                  <a:pt x="6" y="73"/>
                </a:lnTo>
                <a:lnTo>
                  <a:pt x="8" y="57"/>
                </a:lnTo>
                <a:lnTo>
                  <a:pt x="12" y="52"/>
                </a:lnTo>
                <a:lnTo>
                  <a:pt x="19" y="48"/>
                </a:lnTo>
                <a:lnTo>
                  <a:pt x="27" y="44"/>
                </a:lnTo>
                <a:lnTo>
                  <a:pt x="33" y="42"/>
                </a:lnTo>
                <a:lnTo>
                  <a:pt x="37" y="36"/>
                </a:lnTo>
                <a:lnTo>
                  <a:pt x="39" y="27"/>
                </a:lnTo>
                <a:lnTo>
                  <a:pt x="43" y="21"/>
                </a:lnTo>
                <a:lnTo>
                  <a:pt x="48" y="17"/>
                </a:lnTo>
                <a:lnTo>
                  <a:pt x="69" y="9"/>
                </a:lnTo>
                <a:lnTo>
                  <a:pt x="98" y="0"/>
                </a:lnTo>
                <a:lnTo>
                  <a:pt x="98" y="9"/>
                </a:lnTo>
                <a:lnTo>
                  <a:pt x="100" y="15"/>
                </a:lnTo>
                <a:lnTo>
                  <a:pt x="102" y="19"/>
                </a:lnTo>
                <a:lnTo>
                  <a:pt x="106" y="23"/>
                </a:lnTo>
                <a:lnTo>
                  <a:pt x="112" y="27"/>
                </a:lnTo>
                <a:lnTo>
                  <a:pt x="117" y="34"/>
                </a:lnTo>
                <a:lnTo>
                  <a:pt x="119" y="52"/>
                </a:lnTo>
                <a:lnTo>
                  <a:pt x="121" y="69"/>
                </a:lnTo>
                <a:lnTo>
                  <a:pt x="119" y="71"/>
                </a:lnTo>
                <a:lnTo>
                  <a:pt x="113" y="75"/>
                </a:lnTo>
                <a:lnTo>
                  <a:pt x="108" y="77"/>
                </a:lnTo>
                <a:lnTo>
                  <a:pt x="102" y="75"/>
                </a:lnTo>
                <a:lnTo>
                  <a:pt x="94" y="73"/>
                </a:lnTo>
                <a:lnTo>
                  <a:pt x="89" y="77"/>
                </a:lnTo>
                <a:lnTo>
                  <a:pt x="46" y="77"/>
                </a:lnTo>
                <a:lnTo>
                  <a:pt x="46" y="90"/>
                </a:lnTo>
                <a:lnTo>
                  <a:pt x="46" y="102"/>
                </a:lnTo>
                <a:lnTo>
                  <a:pt x="39" y="98"/>
                </a:lnTo>
                <a:lnTo>
                  <a:pt x="29" y="96"/>
                </a:lnTo>
                <a:lnTo>
                  <a:pt x="27" y="100"/>
                </a:lnTo>
                <a:lnTo>
                  <a:pt x="23" y="102"/>
                </a:lnTo>
                <a:lnTo>
                  <a:pt x="16" y="98"/>
                </a:lnTo>
                <a:lnTo>
                  <a:pt x="0" y="94"/>
                </a:lnTo>
                <a:lnTo>
                  <a:pt x="0" y="90"/>
                </a:lnTo>
              </a:path>
            </a:pathLst>
          </a:custGeom>
          <a:solidFill>
            <a:srgbClr val="FFCC66"/>
          </a:solidFill>
          <a:ln w="0">
            <a:solidFill>
              <a:srgbClr val="6600FF"/>
            </a:solidFill>
            <a:round/>
            <a:headEnd/>
            <a:tailEnd/>
          </a:ln>
        </p:spPr>
        <p:txBody>
          <a:bodyPr/>
          <a:lstStyle/>
          <a:p>
            <a:endParaRPr lang="it-IT"/>
          </a:p>
        </p:txBody>
      </p:sp>
      <p:sp>
        <p:nvSpPr>
          <p:cNvPr id="16202" name="Freeform 1415"/>
          <p:cNvSpPr>
            <a:spLocks noChangeAspect="1"/>
          </p:cNvSpPr>
          <p:nvPr/>
        </p:nvSpPr>
        <p:spPr bwMode="auto">
          <a:xfrm>
            <a:off x="4105275" y="3519488"/>
            <a:ext cx="436563" cy="400050"/>
          </a:xfrm>
          <a:custGeom>
            <a:avLst/>
            <a:gdLst>
              <a:gd name="T0" fmla="*/ 2147483647 w 257"/>
              <a:gd name="T1" fmla="*/ 2147483647 h 236"/>
              <a:gd name="T2" fmla="*/ 2147483647 w 257"/>
              <a:gd name="T3" fmla="*/ 2147483647 h 236"/>
              <a:gd name="T4" fmla="*/ 2147483647 w 257"/>
              <a:gd name="T5" fmla="*/ 2147483647 h 236"/>
              <a:gd name="T6" fmla="*/ 2147483647 w 257"/>
              <a:gd name="T7" fmla="*/ 2147483647 h 236"/>
              <a:gd name="T8" fmla="*/ 2147483647 w 257"/>
              <a:gd name="T9" fmla="*/ 2147483647 h 236"/>
              <a:gd name="T10" fmla="*/ 2147483647 w 257"/>
              <a:gd name="T11" fmla="*/ 2147483647 h 236"/>
              <a:gd name="T12" fmla="*/ 2147483647 w 257"/>
              <a:gd name="T13" fmla="*/ 2147483647 h 236"/>
              <a:gd name="T14" fmla="*/ 2147483647 w 257"/>
              <a:gd name="T15" fmla="*/ 2147483647 h 236"/>
              <a:gd name="T16" fmla="*/ 2147483647 w 257"/>
              <a:gd name="T17" fmla="*/ 2147483647 h 236"/>
              <a:gd name="T18" fmla="*/ 2147483647 w 257"/>
              <a:gd name="T19" fmla="*/ 2147483647 h 236"/>
              <a:gd name="T20" fmla="*/ 2147483647 w 257"/>
              <a:gd name="T21" fmla="*/ 2147483647 h 236"/>
              <a:gd name="T22" fmla="*/ 2147483647 w 257"/>
              <a:gd name="T23" fmla="*/ 2147483647 h 236"/>
              <a:gd name="T24" fmla="*/ 2147483647 w 257"/>
              <a:gd name="T25" fmla="*/ 2147483647 h 236"/>
              <a:gd name="T26" fmla="*/ 2147483647 w 257"/>
              <a:gd name="T27" fmla="*/ 2147483647 h 236"/>
              <a:gd name="T28" fmla="*/ 2147483647 w 257"/>
              <a:gd name="T29" fmla="*/ 2147483647 h 236"/>
              <a:gd name="T30" fmla="*/ 2147483647 w 257"/>
              <a:gd name="T31" fmla="*/ 2147483647 h 236"/>
              <a:gd name="T32" fmla="*/ 2147483647 w 257"/>
              <a:gd name="T33" fmla="*/ 2147483647 h 236"/>
              <a:gd name="T34" fmla="*/ 2147483647 w 257"/>
              <a:gd name="T35" fmla="*/ 2147483647 h 236"/>
              <a:gd name="T36" fmla="*/ 2147483647 w 257"/>
              <a:gd name="T37" fmla="*/ 2147483647 h 236"/>
              <a:gd name="T38" fmla="*/ 2147483647 w 257"/>
              <a:gd name="T39" fmla="*/ 2147483647 h 236"/>
              <a:gd name="T40" fmla="*/ 2147483647 w 257"/>
              <a:gd name="T41" fmla="*/ 2147483647 h 236"/>
              <a:gd name="T42" fmla="*/ 2147483647 w 257"/>
              <a:gd name="T43" fmla="*/ 2147483647 h 236"/>
              <a:gd name="T44" fmla="*/ 2147483647 w 257"/>
              <a:gd name="T45" fmla="*/ 2147483647 h 236"/>
              <a:gd name="T46" fmla="*/ 2147483647 w 257"/>
              <a:gd name="T47" fmla="*/ 2147483647 h 236"/>
              <a:gd name="T48" fmla="*/ 2147483647 w 257"/>
              <a:gd name="T49" fmla="*/ 2147483647 h 236"/>
              <a:gd name="T50" fmla="*/ 2147483647 w 257"/>
              <a:gd name="T51" fmla="*/ 2147483647 h 236"/>
              <a:gd name="T52" fmla="*/ 2147483647 w 257"/>
              <a:gd name="T53" fmla="*/ 2147483647 h 236"/>
              <a:gd name="T54" fmla="*/ 2147483647 w 257"/>
              <a:gd name="T55" fmla="*/ 2147483647 h 236"/>
              <a:gd name="T56" fmla="*/ 2147483647 w 257"/>
              <a:gd name="T57" fmla="*/ 2147483647 h 236"/>
              <a:gd name="T58" fmla="*/ 2147483647 w 257"/>
              <a:gd name="T59" fmla="*/ 2147483647 h 236"/>
              <a:gd name="T60" fmla="*/ 2147483647 w 257"/>
              <a:gd name="T61" fmla="*/ 2147483647 h 236"/>
              <a:gd name="T62" fmla="*/ 2147483647 w 257"/>
              <a:gd name="T63" fmla="*/ 2147483647 h 236"/>
              <a:gd name="T64" fmla="*/ 2147483647 w 257"/>
              <a:gd name="T65" fmla="*/ 2147483647 h 236"/>
              <a:gd name="T66" fmla="*/ 2147483647 w 257"/>
              <a:gd name="T67" fmla="*/ 2147483647 h 236"/>
              <a:gd name="T68" fmla="*/ 2147483647 w 257"/>
              <a:gd name="T69" fmla="*/ 2147483647 h 236"/>
              <a:gd name="T70" fmla="*/ 2147483647 w 257"/>
              <a:gd name="T71" fmla="*/ 2147483647 h 236"/>
              <a:gd name="T72" fmla="*/ 0 w 257"/>
              <a:gd name="T73" fmla="*/ 2147483647 h 236"/>
              <a:gd name="T74" fmla="*/ 0 w 257"/>
              <a:gd name="T75" fmla="*/ 2147483647 h 236"/>
              <a:gd name="T76" fmla="*/ 2147483647 w 257"/>
              <a:gd name="T77" fmla="*/ 2147483647 h 236"/>
              <a:gd name="T78" fmla="*/ 2147483647 w 257"/>
              <a:gd name="T79" fmla="*/ 2147483647 h 236"/>
              <a:gd name="T80" fmla="*/ 2147483647 w 257"/>
              <a:gd name="T81" fmla="*/ 2147483647 h 236"/>
              <a:gd name="T82" fmla="*/ 2147483647 w 257"/>
              <a:gd name="T83" fmla="*/ 2147483647 h 236"/>
              <a:gd name="T84" fmla="*/ 2147483647 w 257"/>
              <a:gd name="T85" fmla="*/ 2147483647 h 236"/>
              <a:gd name="T86" fmla="*/ 2147483647 w 257"/>
              <a:gd name="T87" fmla="*/ 2147483647 h 2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
              <a:gd name="T133" fmla="*/ 0 h 236"/>
              <a:gd name="T134" fmla="*/ 257 w 257"/>
              <a:gd name="T135" fmla="*/ 236 h 2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 h="236">
                <a:moveTo>
                  <a:pt x="67" y="90"/>
                </a:moveTo>
                <a:lnTo>
                  <a:pt x="71" y="84"/>
                </a:lnTo>
                <a:lnTo>
                  <a:pt x="75" y="84"/>
                </a:lnTo>
                <a:lnTo>
                  <a:pt x="81" y="86"/>
                </a:lnTo>
                <a:lnTo>
                  <a:pt x="85" y="90"/>
                </a:lnTo>
                <a:lnTo>
                  <a:pt x="194" y="4"/>
                </a:lnTo>
                <a:lnTo>
                  <a:pt x="200" y="0"/>
                </a:lnTo>
                <a:lnTo>
                  <a:pt x="203" y="2"/>
                </a:lnTo>
                <a:lnTo>
                  <a:pt x="209" y="4"/>
                </a:lnTo>
                <a:lnTo>
                  <a:pt x="217" y="8"/>
                </a:lnTo>
                <a:lnTo>
                  <a:pt x="219" y="11"/>
                </a:lnTo>
                <a:lnTo>
                  <a:pt x="223" y="15"/>
                </a:lnTo>
                <a:lnTo>
                  <a:pt x="228" y="17"/>
                </a:lnTo>
                <a:lnTo>
                  <a:pt x="234" y="19"/>
                </a:lnTo>
                <a:lnTo>
                  <a:pt x="242" y="17"/>
                </a:lnTo>
                <a:lnTo>
                  <a:pt x="250" y="13"/>
                </a:lnTo>
                <a:lnTo>
                  <a:pt x="248" y="40"/>
                </a:lnTo>
                <a:lnTo>
                  <a:pt x="253" y="50"/>
                </a:lnTo>
                <a:lnTo>
                  <a:pt x="255" y="58"/>
                </a:lnTo>
                <a:lnTo>
                  <a:pt x="257" y="63"/>
                </a:lnTo>
                <a:lnTo>
                  <a:pt x="257" y="67"/>
                </a:lnTo>
                <a:lnTo>
                  <a:pt x="257" y="75"/>
                </a:lnTo>
                <a:lnTo>
                  <a:pt x="255" y="82"/>
                </a:lnTo>
                <a:lnTo>
                  <a:pt x="255" y="107"/>
                </a:lnTo>
                <a:lnTo>
                  <a:pt x="253" y="123"/>
                </a:lnTo>
                <a:lnTo>
                  <a:pt x="251" y="130"/>
                </a:lnTo>
                <a:lnTo>
                  <a:pt x="248" y="138"/>
                </a:lnTo>
                <a:lnTo>
                  <a:pt x="244" y="144"/>
                </a:lnTo>
                <a:lnTo>
                  <a:pt x="236" y="153"/>
                </a:lnTo>
                <a:lnTo>
                  <a:pt x="232" y="159"/>
                </a:lnTo>
                <a:lnTo>
                  <a:pt x="230" y="165"/>
                </a:lnTo>
                <a:lnTo>
                  <a:pt x="228" y="171"/>
                </a:lnTo>
                <a:lnTo>
                  <a:pt x="228" y="178"/>
                </a:lnTo>
                <a:lnTo>
                  <a:pt x="227" y="190"/>
                </a:lnTo>
                <a:lnTo>
                  <a:pt x="225" y="196"/>
                </a:lnTo>
                <a:lnTo>
                  <a:pt x="213" y="203"/>
                </a:lnTo>
                <a:lnTo>
                  <a:pt x="205" y="207"/>
                </a:lnTo>
                <a:lnTo>
                  <a:pt x="200" y="205"/>
                </a:lnTo>
                <a:lnTo>
                  <a:pt x="194" y="203"/>
                </a:lnTo>
                <a:lnTo>
                  <a:pt x="188" y="201"/>
                </a:lnTo>
                <a:lnTo>
                  <a:pt x="182" y="199"/>
                </a:lnTo>
                <a:lnTo>
                  <a:pt x="177" y="199"/>
                </a:lnTo>
                <a:lnTo>
                  <a:pt x="167" y="205"/>
                </a:lnTo>
                <a:lnTo>
                  <a:pt x="159" y="213"/>
                </a:lnTo>
                <a:lnTo>
                  <a:pt x="150" y="217"/>
                </a:lnTo>
                <a:lnTo>
                  <a:pt x="142" y="209"/>
                </a:lnTo>
                <a:lnTo>
                  <a:pt x="131" y="203"/>
                </a:lnTo>
                <a:lnTo>
                  <a:pt x="123" y="205"/>
                </a:lnTo>
                <a:lnTo>
                  <a:pt x="117" y="207"/>
                </a:lnTo>
                <a:lnTo>
                  <a:pt x="102" y="199"/>
                </a:lnTo>
                <a:lnTo>
                  <a:pt x="85" y="192"/>
                </a:lnTo>
                <a:lnTo>
                  <a:pt x="79" y="194"/>
                </a:lnTo>
                <a:lnTo>
                  <a:pt x="75" y="196"/>
                </a:lnTo>
                <a:lnTo>
                  <a:pt x="69" y="199"/>
                </a:lnTo>
                <a:lnTo>
                  <a:pt x="65" y="205"/>
                </a:lnTo>
                <a:lnTo>
                  <a:pt x="60" y="217"/>
                </a:lnTo>
                <a:lnTo>
                  <a:pt x="58" y="230"/>
                </a:lnTo>
                <a:lnTo>
                  <a:pt x="48" y="224"/>
                </a:lnTo>
                <a:lnTo>
                  <a:pt x="39" y="219"/>
                </a:lnTo>
                <a:lnTo>
                  <a:pt x="31" y="236"/>
                </a:lnTo>
                <a:lnTo>
                  <a:pt x="23" y="236"/>
                </a:lnTo>
                <a:lnTo>
                  <a:pt x="21" y="219"/>
                </a:lnTo>
                <a:lnTo>
                  <a:pt x="19" y="201"/>
                </a:lnTo>
                <a:lnTo>
                  <a:pt x="14" y="194"/>
                </a:lnTo>
                <a:lnTo>
                  <a:pt x="8" y="188"/>
                </a:lnTo>
                <a:lnTo>
                  <a:pt x="4" y="186"/>
                </a:lnTo>
                <a:lnTo>
                  <a:pt x="2" y="180"/>
                </a:lnTo>
                <a:lnTo>
                  <a:pt x="0" y="175"/>
                </a:lnTo>
                <a:lnTo>
                  <a:pt x="0" y="167"/>
                </a:lnTo>
                <a:lnTo>
                  <a:pt x="15" y="167"/>
                </a:lnTo>
                <a:lnTo>
                  <a:pt x="33" y="161"/>
                </a:lnTo>
                <a:lnTo>
                  <a:pt x="52" y="159"/>
                </a:lnTo>
                <a:lnTo>
                  <a:pt x="58" y="157"/>
                </a:lnTo>
                <a:lnTo>
                  <a:pt x="62" y="152"/>
                </a:lnTo>
                <a:lnTo>
                  <a:pt x="63" y="144"/>
                </a:lnTo>
                <a:lnTo>
                  <a:pt x="67" y="136"/>
                </a:lnTo>
                <a:lnTo>
                  <a:pt x="67" y="117"/>
                </a:lnTo>
                <a:lnTo>
                  <a:pt x="65" y="102"/>
                </a:lnTo>
                <a:lnTo>
                  <a:pt x="67" y="90"/>
                </a:lnTo>
              </a:path>
            </a:pathLst>
          </a:custGeom>
          <a:solidFill>
            <a:srgbClr val="FFCC66"/>
          </a:solidFill>
          <a:ln w="0">
            <a:solidFill>
              <a:srgbClr val="6600FF"/>
            </a:solidFill>
            <a:round/>
            <a:headEnd/>
            <a:tailEnd/>
          </a:ln>
        </p:spPr>
        <p:txBody>
          <a:bodyPr/>
          <a:lstStyle/>
          <a:p>
            <a:endParaRPr lang="it-IT"/>
          </a:p>
        </p:txBody>
      </p:sp>
      <p:sp>
        <p:nvSpPr>
          <p:cNvPr id="16203" name="Freeform 1416"/>
          <p:cNvSpPr>
            <a:spLocks noChangeAspect="1"/>
          </p:cNvSpPr>
          <p:nvPr/>
        </p:nvSpPr>
        <p:spPr bwMode="auto">
          <a:xfrm>
            <a:off x="4487863" y="3533775"/>
            <a:ext cx="290512" cy="515938"/>
          </a:xfrm>
          <a:custGeom>
            <a:avLst/>
            <a:gdLst>
              <a:gd name="T0" fmla="*/ 2147483647 w 172"/>
              <a:gd name="T1" fmla="*/ 2147483647 h 305"/>
              <a:gd name="T2" fmla="*/ 2147483647 w 172"/>
              <a:gd name="T3" fmla="*/ 2147483647 h 305"/>
              <a:gd name="T4" fmla="*/ 2147483647 w 172"/>
              <a:gd name="T5" fmla="*/ 2147483647 h 305"/>
              <a:gd name="T6" fmla="*/ 2147483647 w 172"/>
              <a:gd name="T7" fmla="*/ 2147483647 h 305"/>
              <a:gd name="T8" fmla="*/ 2147483647 w 172"/>
              <a:gd name="T9" fmla="*/ 2147483647 h 305"/>
              <a:gd name="T10" fmla="*/ 2147483647 w 172"/>
              <a:gd name="T11" fmla="*/ 2147483647 h 305"/>
              <a:gd name="T12" fmla="*/ 2147483647 w 172"/>
              <a:gd name="T13" fmla="*/ 2147483647 h 305"/>
              <a:gd name="T14" fmla="*/ 2147483647 w 172"/>
              <a:gd name="T15" fmla="*/ 2147483647 h 305"/>
              <a:gd name="T16" fmla="*/ 2147483647 w 172"/>
              <a:gd name="T17" fmla="*/ 2147483647 h 305"/>
              <a:gd name="T18" fmla="*/ 2147483647 w 172"/>
              <a:gd name="T19" fmla="*/ 2147483647 h 305"/>
              <a:gd name="T20" fmla="*/ 2147483647 w 172"/>
              <a:gd name="T21" fmla="*/ 2147483647 h 305"/>
              <a:gd name="T22" fmla="*/ 2147483647 w 172"/>
              <a:gd name="T23" fmla="*/ 2147483647 h 305"/>
              <a:gd name="T24" fmla="*/ 2147483647 w 172"/>
              <a:gd name="T25" fmla="*/ 2147483647 h 305"/>
              <a:gd name="T26" fmla="*/ 2147483647 w 172"/>
              <a:gd name="T27" fmla="*/ 2147483647 h 305"/>
              <a:gd name="T28" fmla="*/ 2147483647 w 172"/>
              <a:gd name="T29" fmla="*/ 2147483647 h 305"/>
              <a:gd name="T30" fmla="*/ 2147483647 w 172"/>
              <a:gd name="T31" fmla="*/ 2147483647 h 305"/>
              <a:gd name="T32" fmla="*/ 2147483647 w 172"/>
              <a:gd name="T33" fmla="*/ 2147483647 h 305"/>
              <a:gd name="T34" fmla="*/ 2147483647 w 172"/>
              <a:gd name="T35" fmla="*/ 2147483647 h 305"/>
              <a:gd name="T36" fmla="*/ 2147483647 w 172"/>
              <a:gd name="T37" fmla="*/ 2147483647 h 305"/>
              <a:gd name="T38" fmla="*/ 2147483647 w 172"/>
              <a:gd name="T39" fmla="*/ 2147483647 h 305"/>
              <a:gd name="T40" fmla="*/ 2147483647 w 172"/>
              <a:gd name="T41" fmla="*/ 2147483647 h 305"/>
              <a:gd name="T42" fmla="*/ 2147483647 w 172"/>
              <a:gd name="T43" fmla="*/ 2147483647 h 305"/>
              <a:gd name="T44" fmla="*/ 2147483647 w 172"/>
              <a:gd name="T45" fmla="*/ 2147483647 h 305"/>
              <a:gd name="T46" fmla="*/ 2147483647 w 172"/>
              <a:gd name="T47" fmla="*/ 2147483647 h 305"/>
              <a:gd name="T48" fmla="*/ 2147483647 w 172"/>
              <a:gd name="T49" fmla="*/ 2147483647 h 305"/>
              <a:gd name="T50" fmla="*/ 2147483647 w 172"/>
              <a:gd name="T51" fmla="*/ 2147483647 h 305"/>
              <a:gd name="T52" fmla="*/ 2147483647 w 172"/>
              <a:gd name="T53" fmla="*/ 2147483647 h 305"/>
              <a:gd name="T54" fmla="*/ 2147483647 w 172"/>
              <a:gd name="T55" fmla="*/ 2147483647 h 305"/>
              <a:gd name="T56" fmla="*/ 2147483647 w 172"/>
              <a:gd name="T57" fmla="*/ 2147483647 h 305"/>
              <a:gd name="T58" fmla="*/ 2147483647 w 172"/>
              <a:gd name="T59" fmla="*/ 2147483647 h 305"/>
              <a:gd name="T60" fmla="*/ 2147483647 w 172"/>
              <a:gd name="T61" fmla="*/ 2147483647 h 305"/>
              <a:gd name="T62" fmla="*/ 2147483647 w 172"/>
              <a:gd name="T63" fmla="*/ 2147483647 h 305"/>
              <a:gd name="T64" fmla="*/ 2147483647 w 172"/>
              <a:gd name="T65" fmla="*/ 2147483647 h 305"/>
              <a:gd name="T66" fmla="*/ 2147483647 w 172"/>
              <a:gd name="T67" fmla="*/ 2147483647 h 305"/>
              <a:gd name="T68" fmla="*/ 2147483647 w 172"/>
              <a:gd name="T69" fmla="*/ 2147483647 h 305"/>
              <a:gd name="T70" fmla="*/ 2147483647 w 172"/>
              <a:gd name="T71" fmla="*/ 2147483647 h 305"/>
              <a:gd name="T72" fmla="*/ 2147483647 w 172"/>
              <a:gd name="T73" fmla="*/ 0 h 305"/>
              <a:gd name="T74" fmla="*/ 2147483647 w 172"/>
              <a:gd name="T75" fmla="*/ 0 h 305"/>
              <a:gd name="T76" fmla="*/ 2147483647 w 172"/>
              <a:gd name="T77" fmla="*/ 2147483647 h 305"/>
              <a:gd name="T78" fmla="*/ 2147483647 w 172"/>
              <a:gd name="T79" fmla="*/ 2147483647 h 305"/>
              <a:gd name="T80" fmla="*/ 2147483647 w 172"/>
              <a:gd name="T81" fmla="*/ 2147483647 h 3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2"/>
              <a:gd name="T124" fmla="*/ 0 h 305"/>
              <a:gd name="T125" fmla="*/ 172 w 172"/>
              <a:gd name="T126" fmla="*/ 305 h 3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2" h="305">
                <a:moveTo>
                  <a:pt x="25" y="7"/>
                </a:moveTo>
                <a:lnTo>
                  <a:pt x="23" y="32"/>
                </a:lnTo>
                <a:lnTo>
                  <a:pt x="28" y="42"/>
                </a:lnTo>
                <a:lnTo>
                  <a:pt x="30" y="50"/>
                </a:lnTo>
                <a:lnTo>
                  <a:pt x="32" y="55"/>
                </a:lnTo>
                <a:lnTo>
                  <a:pt x="32" y="59"/>
                </a:lnTo>
                <a:lnTo>
                  <a:pt x="32" y="67"/>
                </a:lnTo>
                <a:lnTo>
                  <a:pt x="30" y="74"/>
                </a:lnTo>
                <a:lnTo>
                  <a:pt x="30" y="99"/>
                </a:lnTo>
                <a:lnTo>
                  <a:pt x="30" y="117"/>
                </a:lnTo>
                <a:lnTo>
                  <a:pt x="28" y="124"/>
                </a:lnTo>
                <a:lnTo>
                  <a:pt x="25" y="130"/>
                </a:lnTo>
                <a:lnTo>
                  <a:pt x="21" y="138"/>
                </a:lnTo>
                <a:lnTo>
                  <a:pt x="13" y="145"/>
                </a:lnTo>
                <a:lnTo>
                  <a:pt x="3" y="170"/>
                </a:lnTo>
                <a:lnTo>
                  <a:pt x="0" y="186"/>
                </a:lnTo>
                <a:lnTo>
                  <a:pt x="5" y="193"/>
                </a:lnTo>
                <a:lnTo>
                  <a:pt x="7" y="199"/>
                </a:lnTo>
                <a:lnTo>
                  <a:pt x="13" y="201"/>
                </a:lnTo>
                <a:lnTo>
                  <a:pt x="25" y="203"/>
                </a:lnTo>
                <a:lnTo>
                  <a:pt x="23" y="207"/>
                </a:lnTo>
                <a:lnTo>
                  <a:pt x="25" y="215"/>
                </a:lnTo>
                <a:lnTo>
                  <a:pt x="25" y="228"/>
                </a:lnTo>
                <a:lnTo>
                  <a:pt x="26" y="239"/>
                </a:lnTo>
                <a:lnTo>
                  <a:pt x="30" y="249"/>
                </a:lnTo>
                <a:lnTo>
                  <a:pt x="34" y="255"/>
                </a:lnTo>
                <a:lnTo>
                  <a:pt x="28" y="255"/>
                </a:lnTo>
                <a:lnTo>
                  <a:pt x="21" y="253"/>
                </a:lnTo>
                <a:lnTo>
                  <a:pt x="19" y="253"/>
                </a:lnTo>
                <a:lnTo>
                  <a:pt x="15" y="255"/>
                </a:lnTo>
                <a:lnTo>
                  <a:pt x="13" y="257"/>
                </a:lnTo>
                <a:lnTo>
                  <a:pt x="11" y="259"/>
                </a:lnTo>
                <a:lnTo>
                  <a:pt x="23" y="280"/>
                </a:lnTo>
                <a:lnTo>
                  <a:pt x="32" y="305"/>
                </a:lnTo>
                <a:lnTo>
                  <a:pt x="48" y="305"/>
                </a:lnTo>
                <a:lnTo>
                  <a:pt x="61" y="299"/>
                </a:lnTo>
                <a:lnTo>
                  <a:pt x="74" y="297"/>
                </a:lnTo>
                <a:lnTo>
                  <a:pt x="80" y="295"/>
                </a:lnTo>
                <a:lnTo>
                  <a:pt x="84" y="293"/>
                </a:lnTo>
                <a:lnTo>
                  <a:pt x="86" y="289"/>
                </a:lnTo>
                <a:lnTo>
                  <a:pt x="88" y="284"/>
                </a:lnTo>
                <a:lnTo>
                  <a:pt x="88" y="280"/>
                </a:lnTo>
                <a:lnTo>
                  <a:pt x="88" y="278"/>
                </a:lnTo>
                <a:lnTo>
                  <a:pt x="95" y="278"/>
                </a:lnTo>
                <a:lnTo>
                  <a:pt x="103" y="278"/>
                </a:lnTo>
                <a:lnTo>
                  <a:pt x="109" y="276"/>
                </a:lnTo>
                <a:lnTo>
                  <a:pt x="113" y="274"/>
                </a:lnTo>
                <a:lnTo>
                  <a:pt x="120" y="268"/>
                </a:lnTo>
                <a:lnTo>
                  <a:pt x="126" y="262"/>
                </a:lnTo>
                <a:lnTo>
                  <a:pt x="130" y="255"/>
                </a:lnTo>
                <a:lnTo>
                  <a:pt x="136" y="247"/>
                </a:lnTo>
                <a:lnTo>
                  <a:pt x="140" y="243"/>
                </a:lnTo>
                <a:lnTo>
                  <a:pt x="143" y="241"/>
                </a:lnTo>
                <a:lnTo>
                  <a:pt x="147" y="241"/>
                </a:lnTo>
                <a:lnTo>
                  <a:pt x="153" y="239"/>
                </a:lnTo>
                <a:lnTo>
                  <a:pt x="153" y="238"/>
                </a:lnTo>
                <a:lnTo>
                  <a:pt x="147" y="216"/>
                </a:lnTo>
                <a:lnTo>
                  <a:pt x="138" y="201"/>
                </a:lnTo>
                <a:lnTo>
                  <a:pt x="142" y="195"/>
                </a:lnTo>
                <a:lnTo>
                  <a:pt x="143" y="188"/>
                </a:lnTo>
                <a:lnTo>
                  <a:pt x="145" y="180"/>
                </a:lnTo>
                <a:lnTo>
                  <a:pt x="145" y="172"/>
                </a:lnTo>
                <a:lnTo>
                  <a:pt x="151" y="163"/>
                </a:lnTo>
                <a:lnTo>
                  <a:pt x="157" y="155"/>
                </a:lnTo>
                <a:lnTo>
                  <a:pt x="165" y="149"/>
                </a:lnTo>
                <a:lnTo>
                  <a:pt x="172" y="145"/>
                </a:lnTo>
                <a:lnTo>
                  <a:pt x="172" y="74"/>
                </a:lnTo>
                <a:lnTo>
                  <a:pt x="40" y="0"/>
                </a:lnTo>
                <a:lnTo>
                  <a:pt x="34" y="0"/>
                </a:lnTo>
                <a:lnTo>
                  <a:pt x="28" y="2"/>
                </a:lnTo>
                <a:lnTo>
                  <a:pt x="25" y="3"/>
                </a:lnTo>
                <a:lnTo>
                  <a:pt x="25" y="7"/>
                </a:lnTo>
              </a:path>
            </a:pathLst>
          </a:custGeom>
          <a:solidFill>
            <a:srgbClr val="FFCC66"/>
          </a:solidFill>
          <a:ln w="0">
            <a:solidFill>
              <a:srgbClr val="6600FF"/>
            </a:solidFill>
            <a:round/>
            <a:headEnd/>
            <a:tailEnd/>
          </a:ln>
        </p:spPr>
        <p:txBody>
          <a:bodyPr/>
          <a:lstStyle/>
          <a:p>
            <a:endParaRPr lang="it-IT"/>
          </a:p>
        </p:txBody>
      </p:sp>
      <p:sp>
        <p:nvSpPr>
          <p:cNvPr id="16204" name="Freeform 1417"/>
          <p:cNvSpPr>
            <a:spLocks noChangeAspect="1"/>
          </p:cNvSpPr>
          <p:nvPr/>
        </p:nvSpPr>
        <p:spPr bwMode="auto">
          <a:xfrm>
            <a:off x="6983413" y="3519488"/>
            <a:ext cx="241300" cy="474662"/>
          </a:xfrm>
          <a:custGeom>
            <a:avLst/>
            <a:gdLst>
              <a:gd name="T0" fmla="*/ 2147483647 w 142"/>
              <a:gd name="T1" fmla="*/ 2147483647 h 280"/>
              <a:gd name="T2" fmla="*/ 2147483647 w 142"/>
              <a:gd name="T3" fmla="*/ 2147483647 h 280"/>
              <a:gd name="T4" fmla="*/ 2147483647 w 142"/>
              <a:gd name="T5" fmla="*/ 2147483647 h 280"/>
              <a:gd name="T6" fmla="*/ 2147483647 w 142"/>
              <a:gd name="T7" fmla="*/ 2147483647 h 280"/>
              <a:gd name="T8" fmla="*/ 2147483647 w 142"/>
              <a:gd name="T9" fmla="*/ 2147483647 h 280"/>
              <a:gd name="T10" fmla="*/ 2147483647 w 142"/>
              <a:gd name="T11" fmla="*/ 2147483647 h 280"/>
              <a:gd name="T12" fmla="*/ 2147483647 w 142"/>
              <a:gd name="T13" fmla="*/ 2147483647 h 280"/>
              <a:gd name="T14" fmla="*/ 2147483647 w 142"/>
              <a:gd name="T15" fmla="*/ 2147483647 h 280"/>
              <a:gd name="T16" fmla="*/ 2147483647 w 142"/>
              <a:gd name="T17" fmla="*/ 2147483647 h 280"/>
              <a:gd name="T18" fmla="*/ 2147483647 w 142"/>
              <a:gd name="T19" fmla="*/ 2147483647 h 280"/>
              <a:gd name="T20" fmla="*/ 2147483647 w 142"/>
              <a:gd name="T21" fmla="*/ 2147483647 h 280"/>
              <a:gd name="T22" fmla="*/ 2147483647 w 142"/>
              <a:gd name="T23" fmla="*/ 2147483647 h 280"/>
              <a:gd name="T24" fmla="*/ 2147483647 w 142"/>
              <a:gd name="T25" fmla="*/ 2147483647 h 280"/>
              <a:gd name="T26" fmla="*/ 2147483647 w 142"/>
              <a:gd name="T27" fmla="*/ 2147483647 h 280"/>
              <a:gd name="T28" fmla="*/ 2147483647 w 142"/>
              <a:gd name="T29" fmla="*/ 2147483647 h 280"/>
              <a:gd name="T30" fmla="*/ 2147483647 w 142"/>
              <a:gd name="T31" fmla="*/ 2147483647 h 280"/>
              <a:gd name="T32" fmla="*/ 2147483647 w 142"/>
              <a:gd name="T33" fmla="*/ 2147483647 h 280"/>
              <a:gd name="T34" fmla="*/ 2147483647 w 142"/>
              <a:gd name="T35" fmla="*/ 2147483647 h 280"/>
              <a:gd name="T36" fmla="*/ 2147483647 w 142"/>
              <a:gd name="T37" fmla="*/ 2147483647 h 280"/>
              <a:gd name="T38" fmla="*/ 2147483647 w 142"/>
              <a:gd name="T39" fmla="*/ 2147483647 h 280"/>
              <a:gd name="T40" fmla="*/ 2147483647 w 142"/>
              <a:gd name="T41" fmla="*/ 2147483647 h 280"/>
              <a:gd name="T42" fmla="*/ 2147483647 w 142"/>
              <a:gd name="T43" fmla="*/ 2147483647 h 280"/>
              <a:gd name="T44" fmla="*/ 2147483647 w 142"/>
              <a:gd name="T45" fmla="*/ 2147483647 h 280"/>
              <a:gd name="T46" fmla="*/ 2147483647 w 142"/>
              <a:gd name="T47" fmla="*/ 2147483647 h 280"/>
              <a:gd name="T48" fmla="*/ 2147483647 w 142"/>
              <a:gd name="T49" fmla="*/ 2147483647 h 280"/>
              <a:gd name="T50" fmla="*/ 2147483647 w 142"/>
              <a:gd name="T51" fmla="*/ 2147483647 h 280"/>
              <a:gd name="T52" fmla="*/ 2147483647 w 142"/>
              <a:gd name="T53" fmla="*/ 2147483647 h 280"/>
              <a:gd name="T54" fmla="*/ 2147483647 w 142"/>
              <a:gd name="T55" fmla="*/ 2147483647 h 280"/>
              <a:gd name="T56" fmla="*/ 2147483647 w 142"/>
              <a:gd name="T57" fmla="*/ 2147483647 h 280"/>
              <a:gd name="T58" fmla="*/ 2147483647 w 142"/>
              <a:gd name="T59" fmla="*/ 2147483647 h 280"/>
              <a:gd name="T60" fmla="*/ 2147483647 w 142"/>
              <a:gd name="T61" fmla="*/ 2147483647 h 280"/>
              <a:gd name="T62" fmla="*/ 2147483647 w 142"/>
              <a:gd name="T63" fmla="*/ 2147483647 h 280"/>
              <a:gd name="T64" fmla="*/ 2147483647 w 142"/>
              <a:gd name="T65" fmla="*/ 2147483647 h 280"/>
              <a:gd name="T66" fmla="*/ 2147483647 w 142"/>
              <a:gd name="T67" fmla="*/ 2147483647 h 280"/>
              <a:gd name="T68" fmla="*/ 2147483647 w 142"/>
              <a:gd name="T69" fmla="*/ 2147483647 h 280"/>
              <a:gd name="T70" fmla="*/ 2147483647 w 142"/>
              <a:gd name="T71" fmla="*/ 2147483647 h 280"/>
              <a:gd name="T72" fmla="*/ 2147483647 w 142"/>
              <a:gd name="T73" fmla="*/ 2147483647 h 280"/>
              <a:gd name="T74" fmla="*/ 2147483647 w 142"/>
              <a:gd name="T75" fmla="*/ 2147483647 h 280"/>
              <a:gd name="T76" fmla="*/ 2147483647 w 142"/>
              <a:gd name="T77" fmla="*/ 2147483647 h 280"/>
              <a:gd name="T78" fmla="*/ 2147483647 w 142"/>
              <a:gd name="T79" fmla="*/ 2147483647 h 280"/>
              <a:gd name="T80" fmla="*/ 2147483647 w 142"/>
              <a:gd name="T81" fmla="*/ 2147483647 h 280"/>
              <a:gd name="T82" fmla="*/ 2147483647 w 142"/>
              <a:gd name="T83" fmla="*/ 2147483647 h 280"/>
              <a:gd name="T84" fmla="*/ 2147483647 w 142"/>
              <a:gd name="T85" fmla="*/ 2147483647 h 280"/>
              <a:gd name="T86" fmla="*/ 2147483647 w 142"/>
              <a:gd name="T87" fmla="*/ 2147483647 h 280"/>
              <a:gd name="T88" fmla="*/ 2147483647 w 142"/>
              <a:gd name="T89" fmla="*/ 2147483647 h 280"/>
              <a:gd name="T90" fmla="*/ 2147483647 w 142"/>
              <a:gd name="T91" fmla="*/ 2147483647 h 280"/>
              <a:gd name="T92" fmla="*/ 2147483647 w 142"/>
              <a:gd name="T93" fmla="*/ 2147483647 h 280"/>
              <a:gd name="T94" fmla="*/ 2147483647 w 142"/>
              <a:gd name="T95" fmla="*/ 2147483647 h 280"/>
              <a:gd name="T96" fmla="*/ 2147483647 w 142"/>
              <a:gd name="T97" fmla="*/ 2147483647 h 280"/>
              <a:gd name="T98" fmla="*/ 2147483647 w 142"/>
              <a:gd name="T99" fmla="*/ 2147483647 h 280"/>
              <a:gd name="T100" fmla="*/ 0 w 142"/>
              <a:gd name="T101" fmla="*/ 2147483647 h 280"/>
              <a:gd name="T102" fmla="*/ 2147483647 w 142"/>
              <a:gd name="T103" fmla="*/ 2147483647 h 280"/>
              <a:gd name="T104" fmla="*/ 2147483647 w 142"/>
              <a:gd name="T105" fmla="*/ 2147483647 h 280"/>
              <a:gd name="T106" fmla="*/ 2147483647 w 142"/>
              <a:gd name="T107" fmla="*/ 2147483647 h 280"/>
              <a:gd name="T108" fmla="*/ 2147483647 w 142"/>
              <a:gd name="T109" fmla="*/ 0 h 280"/>
              <a:gd name="T110" fmla="*/ 2147483647 w 142"/>
              <a:gd name="T111" fmla="*/ 2147483647 h 280"/>
              <a:gd name="T112" fmla="*/ 2147483647 w 142"/>
              <a:gd name="T113" fmla="*/ 2147483647 h 280"/>
              <a:gd name="T114" fmla="*/ 2147483647 w 142"/>
              <a:gd name="T115" fmla="*/ 2147483647 h 280"/>
              <a:gd name="T116" fmla="*/ 2147483647 w 142"/>
              <a:gd name="T117" fmla="*/ 2147483647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80"/>
              <a:gd name="T179" fmla="*/ 142 w 142"/>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80">
                <a:moveTo>
                  <a:pt x="90" y="36"/>
                </a:moveTo>
                <a:lnTo>
                  <a:pt x="86" y="38"/>
                </a:lnTo>
                <a:lnTo>
                  <a:pt x="79" y="42"/>
                </a:lnTo>
                <a:lnTo>
                  <a:pt x="69" y="52"/>
                </a:lnTo>
                <a:lnTo>
                  <a:pt x="57" y="65"/>
                </a:lnTo>
                <a:lnTo>
                  <a:pt x="59" y="71"/>
                </a:lnTo>
                <a:lnTo>
                  <a:pt x="65" y="82"/>
                </a:lnTo>
                <a:lnTo>
                  <a:pt x="73" y="94"/>
                </a:lnTo>
                <a:lnTo>
                  <a:pt x="80" y="98"/>
                </a:lnTo>
                <a:lnTo>
                  <a:pt x="84" y="105"/>
                </a:lnTo>
                <a:lnTo>
                  <a:pt x="86" y="117"/>
                </a:lnTo>
                <a:lnTo>
                  <a:pt x="90" y="119"/>
                </a:lnTo>
                <a:lnTo>
                  <a:pt x="96" y="123"/>
                </a:lnTo>
                <a:lnTo>
                  <a:pt x="130" y="159"/>
                </a:lnTo>
                <a:lnTo>
                  <a:pt x="138" y="184"/>
                </a:lnTo>
                <a:lnTo>
                  <a:pt x="142" y="209"/>
                </a:lnTo>
                <a:lnTo>
                  <a:pt x="142" y="219"/>
                </a:lnTo>
                <a:lnTo>
                  <a:pt x="142" y="228"/>
                </a:lnTo>
                <a:lnTo>
                  <a:pt x="130" y="232"/>
                </a:lnTo>
                <a:lnTo>
                  <a:pt x="121" y="238"/>
                </a:lnTo>
                <a:lnTo>
                  <a:pt x="113" y="246"/>
                </a:lnTo>
                <a:lnTo>
                  <a:pt x="107" y="253"/>
                </a:lnTo>
                <a:lnTo>
                  <a:pt x="102" y="253"/>
                </a:lnTo>
                <a:lnTo>
                  <a:pt x="96" y="253"/>
                </a:lnTo>
                <a:lnTo>
                  <a:pt x="92" y="261"/>
                </a:lnTo>
                <a:lnTo>
                  <a:pt x="86" y="269"/>
                </a:lnTo>
                <a:lnTo>
                  <a:pt x="79" y="278"/>
                </a:lnTo>
                <a:lnTo>
                  <a:pt x="71" y="280"/>
                </a:lnTo>
                <a:lnTo>
                  <a:pt x="67" y="278"/>
                </a:lnTo>
                <a:lnTo>
                  <a:pt x="67" y="272"/>
                </a:lnTo>
                <a:lnTo>
                  <a:pt x="67" y="261"/>
                </a:lnTo>
                <a:lnTo>
                  <a:pt x="69" y="251"/>
                </a:lnTo>
                <a:lnTo>
                  <a:pt x="80" y="246"/>
                </a:lnTo>
                <a:lnTo>
                  <a:pt x="90" y="240"/>
                </a:lnTo>
                <a:lnTo>
                  <a:pt x="92" y="228"/>
                </a:lnTo>
                <a:lnTo>
                  <a:pt x="100" y="217"/>
                </a:lnTo>
                <a:lnTo>
                  <a:pt x="107" y="207"/>
                </a:lnTo>
                <a:lnTo>
                  <a:pt x="117" y="199"/>
                </a:lnTo>
                <a:lnTo>
                  <a:pt x="109" y="175"/>
                </a:lnTo>
                <a:lnTo>
                  <a:pt x="109" y="159"/>
                </a:lnTo>
                <a:lnTo>
                  <a:pt x="105" y="148"/>
                </a:lnTo>
                <a:lnTo>
                  <a:pt x="102" y="138"/>
                </a:lnTo>
                <a:lnTo>
                  <a:pt x="96" y="128"/>
                </a:lnTo>
                <a:lnTo>
                  <a:pt x="80" y="115"/>
                </a:lnTo>
                <a:lnTo>
                  <a:pt x="65" y="100"/>
                </a:lnTo>
                <a:lnTo>
                  <a:pt x="54" y="90"/>
                </a:lnTo>
                <a:lnTo>
                  <a:pt x="42" y="77"/>
                </a:lnTo>
                <a:lnTo>
                  <a:pt x="32" y="65"/>
                </a:lnTo>
                <a:lnTo>
                  <a:pt x="23" y="52"/>
                </a:lnTo>
                <a:lnTo>
                  <a:pt x="13" y="34"/>
                </a:lnTo>
                <a:lnTo>
                  <a:pt x="0" y="17"/>
                </a:lnTo>
                <a:lnTo>
                  <a:pt x="15" y="15"/>
                </a:lnTo>
                <a:lnTo>
                  <a:pt x="29" y="11"/>
                </a:lnTo>
                <a:lnTo>
                  <a:pt x="38" y="8"/>
                </a:lnTo>
                <a:lnTo>
                  <a:pt x="46" y="0"/>
                </a:lnTo>
                <a:lnTo>
                  <a:pt x="57" y="10"/>
                </a:lnTo>
                <a:lnTo>
                  <a:pt x="71" y="15"/>
                </a:lnTo>
                <a:lnTo>
                  <a:pt x="80" y="23"/>
                </a:lnTo>
                <a:lnTo>
                  <a:pt x="90" y="36"/>
                </a:lnTo>
                <a:close/>
              </a:path>
            </a:pathLst>
          </a:custGeom>
          <a:solidFill>
            <a:srgbClr val="FFCC66"/>
          </a:solidFill>
          <a:ln w="3175">
            <a:solidFill>
              <a:srgbClr val="6600FF"/>
            </a:solidFill>
            <a:round/>
            <a:headEnd/>
            <a:tailEnd/>
          </a:ln>
        </p:spPr>
        <p:txBody>
          <a:bodyPr/>
          <a:lstStyle/>
          <a:p>
            <a:endParaRPr lang="it-IT"/>
          </a:p>
        </p:txBody>
      </p:sp>
      <p:sp>
        <p:nvSpPr>
          <p:cNvPr id="16205" name="Freeform 1418"/>
          <p:cNvSpPr>
            <a:spLocks noChangeAspect="1"/>
          </p:cNvSpPr>
          <p:nvPr/>
        </p:nvSpPr>
        <p:spPr bwMode="auto">
          <a:xfrm>
            <a:off x="5313363" y="4676775"/>
            <a:ext cx="222250" cy="449263"/>
          </a:xfrm>
          <a:custGeom>
            <a:avLst/>
            <a:gdLst>
              <a:gd name="T0" fmla="*/ 2147483647 w 132"/>
              <a:gd name="T1" fmla="*/ 2147483647 h 265"/>
              <a:gd name="T2" fmla="*/ 2147483647 w 132"/>
              <a:gd name="T3" fmla="*/ 2147483647 h 265"/>
              <a:gd name="T4" fmla="*/ 2147483647 w 132"/>
              <a:gd name="T5" fmla="*/ 2147483647 h 265"/>
              <a:gd name="T6" fmla="*/ 2147483647 w 132"/>
              <a:gd name="T7" fmla="*/ 2147483647 h 265"/>
              <a:gd name="T8" fmla="*/ 2147483647 w 132"/>
              <a:gd name="T9" fmla="*/ 2147483647 h 265"/>
              <a:gd name="T10" fmla="*/ 2147483647 w 132"/>
              <a:gd name="T11" fmla="*/ 2147483647 h 265"/>
              <a:gd name="T12" fmla="*/ 2147483647 w 132"/>
              <a:gd name="T13" fmla="*/ 2147483647 h 265"/>
              <a:gd name="T14" fmla="*/ 2147483647 w 132"/>
              <a:gd name="T15" fmla="*/ 2147483647 h 265"/>
              <a:gd name="T16" fmla="*/ 2147483647 w 132"/>
              <a:gd name="T17" fmla="*/ 2147483647 h 265"/>
              <a:gd name="T18" fmla="*/ 2147483647 w 132"/>
              <a:gd name="T19" fmla="*/ 2147483647 h 265"/>
              <a:gd name="T20" fmla="*/ 2147483647 w 132"/>
              <a:gd name="T21" fmla="*/ 2147483647 h 265"/>
              <a:gd name="T22" fmla="*/ 2147483647 w 132"/>
              <a:gd name="T23" fmla="*/ 2147483647 h 265"/>
              <a:gd name="T24" fmla="*/ 2147483647 w 132"/>
              <a:gd name="T25" fmla="*/ 2147483647 h 265"/>
              <a:gd name="T26" fmla="*/ 2147483647 w 132"/>
              <a:gd name="T27" fmla="*/ 2147483647 h 265"/>
              <a:gd name="T28" fmla="*/ 2147483647 w 132"/>
              <a:gd name="T29" fmla="*/ 2147483647 h 265"/>
              <a:gd name="T30" fmla="*/ 2147483647 w 132"/>
              <a:gd name="T31" fmla="*/ 2147483647 h 265"/>
              <a:gd name="T32" fmla="*/ 2147483647 w 132"/>
              <a:gd name="T33" fmla="*/ 2147483647 h 265"/>
              <a:gd name="T34" fmla="*/ 2147483647 w 132"/>
              <a:gd name="T35" fmla="*/ 2147483647 h 265"/>
              <a:gd name="T36" fmla="*/ 2147483647 w 132"/>
              <a:gd name="T37" fmla="*/ 2147483647 h 265"/>
              <a:gd name="T38" fmla="*/ 2147483647 w 132"/>
              <a:gd name="T39" fmla="*/ 2147483647 h 265"/>
              <a:gd name="T40" fmla="*/ 2147483647 w 132"/>
              <a:gd name="T41" fmla="*/ 2147483647 h 265"/>
              <a:gd name="T42" fmla="*/ 2147483647 w 132"/>
              <a:gd name="T43" fmla="*/ 2147483647 h 265"/>
              <a:gd name="T44" fmla="*/ 2147483647 w 132"/>
              <a:gd name="T45" fmla="*/ 2147483647 h 265"/>
              <a:gd name="T46" fmla="*/ 2147483647 w 132"/>
              <a:gd name="T47" fmla="*/ 2147483647 h 265"/>
              <a:gd name="T48" fmla="*/ 2147483647 w 132"/>
              <a:gd name="T49" fmla="*/ 2147483647 h 265"/>
              <a:gd name="T50" fmla="*/ 2147483647 w 132"/>
              <a:gd name="T51" fmla="*/ 2147483647 h 265"/>
              <a:gd name="T52" fmla="*/ 2147483647 w 132"/>
              <a:gd name="T53" fmla="*/ 2147483647 h 265"/>
              <a:gd name="T54" fmla="*/ 2147483647 w 132"/>
              <a:gd name="T55" fmla="*/ 2147483647 h 265"/>
              <a:gd name="T56" fmla="*/ 2147483647 w 132"/>
              <a:gd name="T57" fmla="*/ 2147483647 h 265"/>
              <a:gd name="T58" fmla="*/ 2147483647 w 132"/>
              <a:gd name="T59" fmla="*/ 2147483647 h 265"/>
              <a:gd name="T60" fmla="*/ 2147483647 w 132"/>
              <a:gd name="T61" fmla="*/ 2147483647 h 265"/>
              <a:gd name="T62" fmla="*/ 2147483647 w 132"/>
              <a:gd name="T63" fmla="*/ 2147483647 h 2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265"/>
              <a:gd name="T98" fmla="*/ 132 w 132"/>
              <a:gd name="T99" fmla="*/ 265 h 2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265">
                <a:moveTo>
                  <a:pt x="27" y="84"/>
                </a:moveTo>
                <a:lnTo>
                  <a:pt x="38" y="81"/>
                </a:lnTo>
                <a:lnTo>
                  <a:pt x="48" y="75"/>
                </a:lnTo>
                <a:lnTo>
                  <a:pt x="57" y="71"/>
                </a:lnTo>
                <a:lnTo>
                  <a:pt x="69" y="65"/>
                </a:lnTo>
                <a:lnTo>
                  <a:pt x="69" y="59"/>
                </a:lnTo>
                <a:lnTo>
                  <a:pt x="69" y="57"/>
                </a:lnTo>
                <a:lnTo>
                  <a:pt x="71" y="57"/>
                </a:lnTo>
                <a:lnTo>
                  <a:pt x="77" y="57"/>
                </a:lnTo>
                <a:lnTo>
                  <a:pt x="84" y="56"/>
                </a:lnTo>
                <a:lnTo>
                  <a:pt x="90" y="50"/>
                </a:lnTo>
                <a:lnTo>
                  <a:pt x="96" y="42"/>
                </a:lnTo>
                <a:lnTo>
                  <a:pt x="100" y="33"/>
                </a:lnTo>
                <a:lnTo>
                  <a:pt x="107" y="13"/>
                </a:lnTo>
                <a:lnTo>
                  <a:pt x="111" y="0"/>
                </a:lnTo>
                <a:lnTo>
                  <a:pt x="115" y="8"/>
                </a:lnTo>
                <a:lnTo>
                  <a:pt x="121" y="15"/>
                </a:lnTo>
                <a:lnTo>
                  <a:pt x="126" y="21"/>
                </a:lnTo>
                <a:lnTo>
                  <a:pt x="132" y="25"/>
                </a:lnTo>
                <a:lnTo>
                  <a:pt x="130" y="31"/>
                </a:lnTo>
                <a:lnTo>
                  <a:pt x="130" y="38"/>
                </a:lnTo>
                <a:lnTo>
                  <a:pt x="132" y="48"/>
                </a:lnTo>
                <a:lnTo>
                  <a:pt x="132" y="59"/>
                </a:lnTo>
                <a:lnTo>
                  <a:pt x="126" y="73"/>
                </a:lnTo>
                <a:lnTo>
                  <a:pt x="121" y="88"/>
                </a:lnTo>
                <a:lnTo>
                  <a:pt x="117" y="94"/>
                </a:lnTo>
                <a:lnTo>
                  <a:pt x="111" y="100"/>
                </a:lnTo>
                <a:lnTo>
                  <a:pt x="102" y="128"/>
                </a:lnTo>
                <a:lnTo>
                  <a:pt x="94" y="155"/>
                </a:lnTo>
                <a:lnTo>
                  <a:pt x="90" y="169"/>
                </a:lnTo>
                <a:lnTo>
                  <a:pt x="84" y="186"/>
                </a:lnTo>
                <a:lnTo>
                  <a:pt x="80" y="196"/>
                </a:lnTo>
                <a:lnTo>
                  <a:pt x="77" y="203"/>
                </a:lnTo>
                <a:lnTo>
                  <a:pt x="73" y="207"/>
                </a:lnTo>
                <a:lnTo>
                  <a:pt x="69" y="209"/>
                </a:lnTo>
                <a:lnTo>
                  <a:pt x="67" y="222"/>
                </a:lnTo>
                <a:lnTo>
                  <a:pt x="65" y="232"/>
                </a:lnTo>
                <a:lnTo>
                  <a:pt x="63" y="242"/>
                </a:lnTo>
                <a:lnTo>
                  <a:pt x="59" y="251"/>
                </a:lnTo>
                <a:lnTo>
                  <a:pt x="54" y="257"/>
                </a:lnTo>
                <a:lnTo>
                  <a:pt x="46" y="261"/>
                </a:lnTo>
                <a:lnTo>
                  <a:pt x="36" y="265"/>
                </a:lnTo>
                <a:lnTo>
                  <a:pt x="27" y="265"/>
                </a:lnTo>
                <a:lnTo>
                  <a:pt x="23" y="263"/>
                </a:lnTo>
                <a:lnTo>
                  <a:pt x="21" y="259"/>
                </a:lnTo>
                <a:lnTo>
                  <a:pt x="15" y="257"/>
                </a:lnTo>
                <a:lnTo>
                  <a:pt x="9" y="255"/>
                </a:lnTo>
                <a:lnTo>
                  <a:pt x="6" y="251"/>
                </a:lnTo>
                <a:lnTo>
                  <a:pt x="4" y="247"/>
                </a:lnTo>
                <a:lnTo>
                  <a:pt x="2" y="236"/>
                </a:lnTo>
                <a:lnTo>
                  <a:pt x="0" y="224"/>
                </a:lnTo>
                <a:lnTo>
                  <a:pt x="2" y="219"/>
                </a:lnTo>
                <a:lnTo>
                  <a:pt x="4" y="213"/>
                </a:lnTo>
                <a:lnTo>
                  <a:pt x="2" y="211"/>
                </a:lnTo>
                <a:lnTo>
                  <a:pt x="0" y="207"/>
                </a:lnTo>
                <a:lnTo>
                  <a:pt x="2" y="198"/>
                </a:lnTo>
                <a:lnTo>
                  <a:pt x="0" y="186"/>
                </a:lnTo>
                <a:lnTo>
                  <a:pt x="6" y="186"/>
                </a:lnTo>
                <a:lnTo>
                  <a:pt x="9" y="182"/>
                </a:lnTo>
                <a:lnTo>
                  <a:pt x="15" y="176"/>
                </a:lnTo>
                <a:lnTo>
                  <a:pt x="19" y="171"/>
                </a:lnTo>
                <a:lnTo>
                  <a:pt x="23" y="157"/>
                </a:lnTo>
                <a:lnTo>
                  <a:pt x="25" y="148"/>
                </a:lnTo>
                <a:lnTo>
                  <a:pt x="19" y="130"/>
                </a:lnTo>
                <a:lnTo>
                  <a:pt x="15" y="115"/>
                </a:lnTo>
              </a:path>
            </a:pathLst>
          </a:custGeom>
          <a:solidFill>
            <a:srgbClr val="FFCC66"/>
          </a:solidFill>
          <a:ln w="0">
            <a:solidFill>
              <a:srgbClr val="6600FF"/>
            </a:solidFill>
            <a:round/>
            <a:headEnd/>
            <a:tailEnd/>
          </a:ln>
        </p:spPr>
        <p:txBody>
          <a:bodyPr/>
          <a:lstStyle/>
          <a:p>
            <a:endParaRPr lang="it-IT"/>
          </a:p>
        </p:txBody>
      </p:sp>
      <p:sp>
        <p:nvSpPr>
          <p:cNvPr id="16206" name="Freeform 1419"/>
          <p:cNvSpPr>
            <a:spLocks noChangeAspect="1"/>
          </p:cNvSpPr>
          <p:nvPr/>
        </p:nvSpPr>
        <p:spPr bwMode="auto">
          <a:xfrm>
            <a:off x="5932488" y="2886075"/>
            <a:ext cx="268287" cy="130175"/>
          </a:xfrm>
          <a:custGeom>
            <a:avLst/>
            <a:gdLst>
              <a:gd name="T0" fmla="*/ 2147483647 w 158"/>
              <a:gd name="T1" fmla="*/ 2147483647 h 77"/>
              <a:gd name="T2" fmla="*/ 2147483647 w 158"/>
              <a:gd name="T3" fmla="*/ 2147483647 h 77"/>
              <a:gd name="T4" fmla="*/ 2147483647 w 158"/>
              <a:gd name="T5" fmla="*/ 2147483647 h 77"/>
              <a:gd name="T6" fmla="*/ 2147483647 w 158"/>
              <a:gd name="T7" fmla="*/ 2147483647 h 77"/>
              <a:gd name="T8" fmla="*/ 2147483647 w 158"/>
              <a:gd name="T9" fmla="*/ 2147483647 h 77"/>
              <a:gd name="T10" fmla="*/ 2147483647 w 158"/>
              <a:gd name="T11" fmla="*/ 2147483647 h 77"/>
              <a:gd name="T12" fmla="*/ 2147483647 w 158"/>
              <a:gd name="T13" fmla="*/ 2147483647 h 77"/>
              <a:gd name="T14" fmla="*/ 2147483647 w 158"/>
              <a:gd name="T15" fmla="*/ 2147483647 h 77"/>
              <a:gd name="T16" fmla="*/ 2147483647 w 158"/>
              <a:gd name="T17" fmla="*/ 2147483647 h 77"/>
              <a:gd name="T18" fmla="*/ 2147483647 w 158"/>
              <a:gd name="T19" fmla="*/ 2147483647 h 77"/>
              <a:gd name="T20" fmla="*/ 2147483647 w 158"/>
              <a:gd name="T21" fmla="*/ 2147483647 h 77"/>
              <a:gd name="T22" fmla="*/ 2147483647 w 158"/>
              <a:gd name="T23" fmla="*/ 2147483647 h 77"/>
              <a:gd name="T24" fmla="*/ 2147483647 w 158"/>
              <a:gd name="T25" fmla="*/ 2147483647 h 77"/>
              <a:gd name="T26" fmla="*/ 2147483647 w 158"/>
              <a:gd name="T27" fmla="*/ 2147483647 h 77"/>
              <a:gd name="T28" fmla="*/ 2147483647 w 158"/>
              <a:gd name="T29" fmla="*/ 2147483647 h 77"/>
              <a:gd name="T30" fmla="*/ 2147483647 w 158"/>
              <a:gd name="T31" fmla="*/ 2147483647 h 77"/>
              <a:gd name="T32" fmla="*/ 2147483647 w 158"/>
              <a:gd name="T33" fmla="*/ 0 h 77"/>
              <a:gd name="T34" fmla="*/ 2147483647 w 158"/>
              <a:gd name="T35" fmla="*/ 2147483647 h 77"/>
              <a:gd name="T36" fmla="*/ 2147483647 w 158"/>
              <a:gd name="T37" fmla="*/ 2147483647 h 77"/>
              <a:gd name="T38" fmla="*/ 2147483647 w 158"/>
              <a:gd name="T39" fmla="*/ 2147483647 h 77"/>
              <a:gd name="T40" fmla="*/ 2147483647 w 158"/>
              <a:gd name="T41" fmla="*/ 2147483647 h 77"/>
              <a:gd name="T42" fmla="*/ 2147483647 w 158"/>
              <a:gd name="T43" fmla="*/ 2147483647 h 77"/>
              <a:gd name="T44" fmla="*/ 2147483647 w 158"/>
              <a:gd name="T45" fmla="*/ 2147483647 h 77"/>
              <a:gd name="T46" fmla="*/ 2147483647 w 158"/>
              <a:gd name="T47" fmla="*/ 2147483647 h 77"/>
              <a:gd name="T48" fmla="*/ 2147483647 w 158"/>
              <a:gd name="T49" fmla="*/ 2147483647 h 77"/>
              <a:gd name="T50" fmla="*/ 2147483647 w 158"/>
              <a:gd name="T51" fmla="*/ 2147483647 h 77"/>
              <a:gd name="T52" fmla="*/ 2147483647 w 158"/>
              <a:gd name="T53" fmla="*/ 2147483647 h 77"/>
              <a:gd name="T54" fmla="*/ 2147483647 w 158"/>
              <a:gd name="T55" fmla="*/ 2147483647 h 77"/>
              <a:gd name="T56" fmla="*/ 2147483647 w 158"/>
              <a:gd name="T57" fmla="*/ 2147483647 h 77"/>
              <a:gd name="T58" fmla="*/ 2147483647 w 158"/>
              <a:gd name="T59" fmla="*/ 2147483647 h 77"/>
              <a:gd name="T60" fmla="*/ 2147483647 w 158"/>
              <a:gd name="T61" fmla="*/ 2147483647 h 77"/>
              <a:gd name="T62" fmla="*/ 2147483647 w 158"/>
              <a:gd name="T63" fmla="*/ 2147483647 h 77"/>
              <a:gd name="T64" fmla="*/ 2147483647 w 158"/>
              <a:gd name="T65" fmla="*/ 2147483647 h 77"/>
              <a:gd name="T66" fmla="*/ 2147483647 w 158"/>
              <a:gd name="T67" fmla="*/ 2147483647 h 77"/>
              <a:gd name="T68" fmla="*/ 2147483647 w 158"/>
              <a:gd name="T69" fmla="*/ 2147483647 h 77"/>
              <a:gd name="T70" fmla="*/ 2147483647 w 158"/>
              <a:gd name="T71" fmla="*/ 2147483647 h 77"/>
              <a:gd name="T72" fmla="*/ 2147483647 w 158"/>
              <a:gd name="T73" fmla="*/ 2147483647 h 77"/>
              <a:gd name="T74" fmla="*/ 2147483647 w 158"/>
              <a:gd name="T75" fmla="*/ 2147483647 h 77"/>
              <a:gd name="T76" fmla="*/ 2147483647 w 158"/>
              <a:gd name="T77" fmla="*/ 2147483647 h 77"/>
              <a:gd name="T78" fmla="*/ 2147483647 w 158"/>
              <a:gd name="T79" fmla="*/ 2147483647 h 77"/>
              <a:gd name="T80" fmla="*/ 2147483647 w 158"/>
              <a:gd name="T81" fmla="*/ 2147483647 h 77"/>
              <a:gd name="T82" fmla="*/ 2147483647 w 158"/>
              <a:gd name="T83" fmla="*/ 2147483647 h 77"/>
              <a:gd name="T84" fmla="*/ 2147483647 w 158"/>
              <a:gd name="T85" fmla="*/ 2147483647 h 77"/>
              <a:gd name="T86" fmla="*/ 0 w 158"/>
              <a:gd name="T87" fmla="*/ 2147483647 h 77"/>
              <a:gd name="T88" fmla="*/ 2147483647 w 158"/>
              <a:gd name="T89" fmla="*/ 2147483647 h 77"/>
              <a:gd name="T90" fmla="*/ 2147483647 w 158"/>
              <a:gd name="T91" fmla="*/ 2147483647 h 77"/>
              <a:gd name="T92" fmla="*/ 2147483647 w 158"/>
              <a:gd name="T93" fmla="*/ 2147483647 h 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
              <a:gd name="T142" fmla="*/ 0 h 77"/>
              <a:gd name="T143" fmla="*/ 158 w 158"/>
              <a:gd name="T144" fmla="*/ 77 h 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 h="77">
                <a:moveTo>
                  <a:pt x="19" y="57"/>
                </a:moveTo>
                <a:lnTo>
                  <a:pt x="31" y="59"/>
                </a:lnTo>
                <a:lnTo>
                  <a:pt x="42" y="57"/>
                </a:lnTo>
                <a:lnTo>
                  <a:pt x="52" y="48"/>
                </a:lnTo>
                <a:lnTo>
                  <a:pt x="41" y="42"/>
                </a:lnTo>
                <a:lnTo>
                  <a:pt x="27" y="34"/>
                </a:lnTo>
                <a:lnTo>
                  <a:pt x="21" y="42"/>
                </a:lnTo>
                <a:lnTo>
                  <a:pt x="16" y="36"/>
                </a:lnTo>
                <a:lnTo>
                  <a:pt x="12" y="29"/>
                </a:lnTo>
                <a:lnTo>
                  <a:pt x="19" y="21"/>
                </a:lnTo>
                <a:lnTo>
                  <a:pt x="12" y="19"/>
                </a:lnTo>
                <a:lnTo>
                  <a:pt x="14" y="15"/>
                </a:lnTo>
                <a:lnTo>
                  <a:pt x="21" y="4"/>
                </a:lnTo>
                <a:lnTo>
                  <a:pt x="35" y="8"/>
                </a:lnTo>
                <a:lnTo>
                  <a:pt x="52" y="15"/>
                </a:lnTo>
                <a:lnTo>
                  <a:pt x="56" y="0"/>
                </a:lnTo>
                <a:lnTo>
                  <a:pt x="71" y="4"/>
                </a:lnTo>
                <a:lnTo>
                  <a:pt x="92" y="4"/>
                </a:lnTo>
                <a:lnTo>
                  <a:pt x="110" y="8"/>
                </a:lnTo>
                <a:lnTo>
                  <a:pt x="131" y="8"/>
                </a:lnTo>
                <a:lnTo>
                  <a:pt x="154" y="15"/>
                </a:lnTo>
                <a:lnTo>
                  <a:pt x="158" y="17"/>
                </a:lnTo>
                <a:lnTo>
                  <a:pt x="156" y="23"/>
                </a:lnTo>
                <a:lnTo>
                  <a:pt x="152" y="27"/>
                </a:lnTo>
                <a:lnTo>
                  <a:pt x="148" y="31"/>
                </a:lnTo>
                <a:lnTo>
                  <a:pt x="142" y="32"/>
                </a:lnTo>
                <a:lnTo>
                  <a:pt x="131" y="34"/>
                </a:lnTo>
                <a:lnTo>
                  <a:pt x="119" y="36"/>
                </a:lnTo>
                <a:lnTo>
                  <a:pt x="115" y="44"/>
                </a:lnTo>
                <a:lnTo>
                  <a:pt x="108" y="50"/>
                </a:lnTo>
                <a:lnTo>
                  <a:pt x="90" y="54"/>
                </a:lnTo>
                <a:lnTo>
                  <a:pt x="79" y="57"/>
                </a:lnTo>
                <a:lnTo>
                  <a:pt x="81" y="65"/>
                </a:lnTo>
                <a:lnTo>
                  <a:pt x="83" y="73"/>
                </a:lnTo>
                <a:lnTo>
                  <a:pt x="79" y="73"/>
                </a:lnTo>
                <a:lnTo>
                  <a:pt x="67" y="73"/>
                </a:lnTo>
                <a:lnTo>
                  <a:pt x="48" y="77"/>
                </a:lnTo>
                <a:lnTo>
                  <a:pt x="35" y="75"/>
                </a:lnTo>
                <a:lnTo>
                  <a:pt x="19" y="73"/>
                </a:lnTo>
                <a:lnTo>
                  <a:pt x="8" y="71"/>
                </a:lnTo>
                <a:lnTo>
                  <a:pt x="0" y="63"/>
                </a:lnTo>
                <a:lnTo>
                  <a:pt x="16" y="54"/>
                </a:lnTo>
                <a:lnTo>
                  <a:pt x="19" y="57"/>
                </a:lnTo>
              </a:path>
            </a:pathLst>
          </a:custGeom>
          <a:solidFill>
            <a:srgbClr val="FFCC66"/>
          </a:solidFill>
          <a:ln w="0">
            <a:solidFill>
              <a:srgbClr val="6600FF"/>
            </a:solidFill>
            <a:round/>
            <a:headEnd/>
            <a:tailEnd/>
          </a:ln>
        </p:spPr>
        <p:txBody>
          <a:bodyPr/>
          <a:lstStyle/>
          <a:p>
            <a:endParaRPr lang="it-IT"/>
          </a:p>
        </p:txBody>
      </p:sp>
      <p:sp>
        <p:nvSpPr>
          <p:cNvPr id="16207" name="Freeform 1420"/>
          <p:cNvSpPr>
            <a:spLocks noChangeAspect="1"/>
          </p:cNvSpPr>
          <p:nvPr/>
        </p:nvSpPr>
        <p:spPr bwMode="auto">
          <a:xfrm>
            <a:off x="1973263" y="4137025"/>
            <a:ext cx="1119187" cy="1236663"/>
          </a:xfrm>
          <a:custGeom>
            <a:avLst/>
            <a:gdLst>
              <a:gd name="T0" fmla="*/ 2147483647 w 660"/>
              <a:gd name="T1" fmla="*/ 2147483647 h 730"/>
              <a:gd name="T2" fmla="*/ 2147483647 w 660"/>
              <a:gd name="T3" fmla="*/ 2147483647 h 730"/>
              <a:gd name="T4" fmla="*/ 2147483647 w 660"/>
              <a:gd name="T5" fmla="*/ 2147483647 h 730"/>
              <a:gd name="T6" fmla="*/ 2147483647 w 660"/>
              <a:gd name="T7" fmla="*/ 2147483647 h 730"/>
              <a:gd name="T8" fmla="*/ 2147483647 w 660"/>
              <a:gd name="T9" fmla="*/ 2147483647 h 730"/>
              <a:gd name="T10" fmla="*/ 2147483647 w 660"/>
              <a:gd name="T11" fmla="*/ 2147483647 h 730"/>
              <a:gd name="T12" fmla="*/ 2147483647 w 660"/>
              <a:gd name="T13" fmla="*/ 2147483647 h 730"/>
              <a:gd name="T14" fmla="*/ 2147483647 w 660"/>
              <a:gd name="T15" fmla="*/ 2147483647 h 730"/>
              <a:gd name="T16" fmla="*/ 2147483647 w 660"/>
              <a:gd name="T17" fmla="*/ 2147483647 h 730"/>
              <a:gd name="T18" fmla="*/ 2147483647 w 660"/>
              <a:gd name="T19" fmla="*/ 2147483647 h 730"/>
              <a:gd name="T20" fmla="*/ 2147483647 w 660"/>
              <a:gd name="T21" fmla="*/ 2147483647 h 730"/>
              <a:gd name="T22" fmla="*/ 2147483647 w 660"/>
              <a:gd name="T23" fmla="*/ 2147483647 h 730"/>
              <a:gd name="T24" fmla="*/ 2147483647 w 660"/>
              <a:gd name="T25" fmla="*/ 2147483647 h 730"/>
              <a:gd name="T26" fmla="*/ 2147483647 w 660"/>
              <a:gd name="T27" fmla="*/ 2147483647 h 730"/>
              <a:gd name="T28" fmla="*/ 2147483647 w 660"/>
              <a:gd name="T29" fmla="*/ 2147483647 h 730"/>
              <a:gd name="T30" fmla="*/ 2147483647 w 660"/>
              <a:gd name="T31" fmla="*/ 2147483647 h 730"/>
              <a:gd name="T32" fmla="*/ 2147483647 w 660"/>
              <a:gd name="T33" fmla="*/ 2147483647 h 730"/>
              <a:gd name="T34" fmla="*/ 2147483647 w 660"/>
              <a:gd name="T35" fmla="*/ 2147483647 h 730"/>
              <a:gd name="T36" fmla="*/ 2147483647 w 660"/>
              <a:gd name="T37" fmla="*/ 2147483647 h 730"/>
              <a:gd name="T38" fmla="*/ 2147483647 w 660"/>
              <a:gd name="T39" fmla="*/ 2147483647 h 730"/>
              <a:gd name="T40" fmla="*/ 2147483647 w 660"/>
              <a:gd name="T41" fmla="*/ 2147483647 h 730"/>
              <a:gd name="T42" fmla="*/ 2147483647 w 660"/>
              <a:gd name="T43" fmla="*/ 2147483647 h 730"/>
              <a:gd name="T44" fmla="*/ 2147483647 w 660"/>
              <a:gd name="T45" fmla="*/ 2147483647 h 730"/>
              <a:gd name="T46" fmla="*/ 2147483647 w 660"/>
              <a:gd name="T47" fmla="*/ 2147483647 h 730"/>
              <a:gd name="T48" fmla="*/ 2147483647 w 660"/>
              <a:gd name="T49" fmla="*/ 2147483647 h 730"/>
              <a:gd name="T50" fmla="*/ 2147483647 w 660"/>
              <a:gd name="T51" fmla="*/ 2147483647 h 730"/>
              <a:gd name="T52" fmla="*/ 2147483647 w 660"/>
              <a:gd name="T53" fmla="*/ 2147483647 h 730"/>
              <a:gd name="T54" fmla="*/ 2147483647 w 660"/>
              <a:gd name="T55" fmla="*/ 2147483647 h 730"/>
              <a:gd name="T56" fmla="*/ 2147483647 w 660"/>
              <a:gd name="T57" fmla="*/ 2147483647 h 730"/>
              <a:gd name="T58" fmla="*/ 2147483647 w 660"/>
              <a:gd name="T59" fmla="*/ 2147483647 h 730"/>
              <a:gd name="T60" fmla="*/ 2147483647 w 660"/>
              <a:gd name="T61" fmla="*/ 2147483647 h 730"/>
              <a:gd name="T62" fmla="*/ 2147483647 w 660"/>
              <a:gd name="T63" fmla="*/ 2147483647 h 730"/>
              <a:gd name="T64" fmla="*/ 2147483647 w 660"/>
              <a:gd name="T65" fmla="*/ 2147483647 h 730"/>
              <a:gd name="T66" fmla="*/ 2147483647 w 660"/>
              <a:gd name="T67" fmla="*/ 2147483647 h 730"/>
              <a:gd name="T68" fmla="*/ 2147483647 w 660"/>
              <a:gd name="T69" fmla="*/ 2147483647 h 730"/>
              <a:gd name="T70" fmla="*/ 2147483647 w 660"/>
              <a:gd name="T71" fmla="*/ 2147483647 h 730"/>
              <a:gd name="T72" fmla="*/ 2147483647 w 660"/>
              <a:gd name="T73" fmla="*/ 2147483647 h 730"/>
              <a:gd name="T74" fmla="*/ 2147483647 w 660"/>
              <a:gd name="T75" fmla="*/ 2147483647 h 730"/>
              <a:gd name="T76" fmla="*/ 2147483647 w 660"/>
              <a:gd name="T77" fmla="*/ 2147483647 h 730"/>
              <a:gd name="T78" fmla="*/ 2147483647 w 660"/>
              <a:gd name="T79" fmla="*/ 2147483647 h 730"/>
              <a:gd name="T80" fmla="*/ 2147483647 w 660"/>
              <a:gd name="T81" fmla="*/ 2147483647 h 730"/>
              <a:gd name="T82" fmla="*/ 2147483647 w 660"/>
              <a:gd name="T83" fmla="*/ 2147483647 h 730"/>
              <a:gd name="T84" fmla="*/ 2147483647 w 660"/>
              <a:gd name="T85" fmla="*/ 2147483647 h 730"/>
              <a:gd name="T86" fmla="*/ 2147483647 w 660"/>
              <a:gd name="T87" fmla="*/ 2147483647 h 730"/>
              <a:gd name="T88" fmla="*/ 2147483647 w 660"/>
              <a:gd name="T89" fmla="*/ 2147483647 h 730"/>
              <a:gd name="T90" fmla="*/ 2147483647 w 660"/>
              <a:gd name="T91" fmla="*/ 2147483647 h 730"/>
              <a:gd name="T92" fmla="*/ 2147483647 w 660"/>
              <a:gd name="T93" fmla="*/ 2147483647 h 730"/>
              <a:gd name="T94" fmla="*/ 2147483647 w 660"/>
              <a:gd name="T95" fmla="*/ 2147483647 h 730"/>
              <a:gd name="T96" fmla="*/ 2147483647 w 660"/>
              <a:gd name="T97" fmla="*/ 2147483647 h 730"/>
              <a:gd name="T98" fmla="*/ 2147483647 w 660"/>
              <a:gd name="T99" fmla="*/ 2147483647 h 730"/>
              <a:gd name="T100" fmla="*/ 2147483647 w 660"/>
              <a:gd name="T101" fmla="*/ 2147483647 h 730"/>
              <a:gd name="T102" fmla="*/ 2147483647 w 660"/>
              <a:gd name="T103" fmla="*/ 2147483647 h 730"/>
              <a:gd name="T104" fmla="*/ 2147483647 w 660"/>
              <a:gd name="T105" fmla="*/ 2147483647 h 730"/>
              <a:gd name="T106" fmla="*/ 2147483647 w 660"/>
              <a:gd name="T107" fmla="*/ 2147483647 h 730"/>
              <a:gd name="T108" fmla="*/ 2147483647 w 660"/>
              <a:gd name="T109" fmla="*/ 2147483647 h 730"/>
              <a:gd name="T110" fmla="*/ 2147483647 w 660"/>
              <a:gd name="T111" fmla="*/ 2147483647 h 730"/>
              <a:gd name="T112" fmla="*/ 2147483647 w 660"/>
              <a:gd name="T113" fmla="*/ 2147483647 h 730"/>
              <a:gd name="T114" fmla="*/ 2147483647 w 660"/>
              <a:gd name="T115" fmla="*/ 2147483647 h 730"/>
              <a:gd name="T116" fmla="*/ 2147483647 w 660"/>
              <a:gd name="T117" fmla="*/ 2147483647 h 730"/>
              <a:gd name="T118" fmla="*/ 2147483647 w 660"/>
              <a:gd name="T119" fmla="*/ 2147483647 h 730"/>
              <a:gd name="T120" fmla="*/ 2147483647 w 660"/>
              <a:gd name="T121" fmla="*/ 2147483647 h 730"/>
              <a:gd name="T122" fmla="*/ 2147483647 w 660"/>
              <a:gd name="T123" fmla="*/ 2147483647 h 7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0"/>
              <a:gd name="T187" fmla="*/ 0 h 730"/>
              <a:gd name="T188" fmla="*/ 660 w 660"/>
              <a:gd name="T189" fmla="*/ 730 h 7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0" h="730">
                <a:moveTo>
                  <a:pt x="69" y="309"/>
                </a:moveTo>
                <a:lnTo>
                  <a:pt x="90" y="307"/>
                </a:lnTo>
                <a:lnTo>
                  <a:pt x="101" y="302"/>
                </a:lnTo>
                <a:lnTo>
                  <a:pt x="113" y="294"/>
                </a:lnTo>
                <a:lnTo>
                  <a:pt x="124" y="288"/>
                </a:lnTo>
                <a:lnTo>
                  <a:pt x="136" y="286"/>
                </a:lnTo>
                <a:lnTo>
                  <a:pt x="140" y="286"/>
                </a:lnTo>
                <a:lnTo>
                  <a:pt x="144" y="288"/>
                </a:lnTo>
                <a:lnTo>
                  <a:pt x="146" y="292"/>
                </a:lnTo>
                <a:lnTo>
                  <a:pt x="147" y="296"/>
                </a:lnTo>
                <a:lnTo>
                  <a:pt x="147" y="304"/>
                </a:lnTo>
                <a:lnTo>
                  <a:pt x="147" y="315"/>
                </a:lnTo>
                <a:lnTo>
                  <a:pt x="153" y="325"/>
                </a:lnTo>
                <a:lnTo>
                  <a:pt x="159" y="332"/>
                </a:lnTo>
                <a:lnTo>
                  <a:pt x="169" y="336"/>
                </a:lnTo>
                <a:lnTo>
                  <a:pt x="178" y="338"/>
                </a:lnTo>
                <a:lnTo>
                  <a:pt x="192" y="342"/>
                </a:lnTo>
                <a:lnTo>
                  <a:pt x="213" y="352"/>
                </a:lnTo>
                <a:lnTo>
                  <a:pt x="220" y="357"/>
                </a:lnTo>
                <a:lnTo>
                  <a:pt x="230" y="363"/>
                </a:lnTo>
                <a:lnTo>
                  <a:pt x="234" y="369"/>
                </a:lnTo>
                <a:lnTo>
                  <a:pt x="238" y="375"/>
                </a:lnTo>
                <a:lnTo>
                  <a:pt x="238" y="384"/>
                </a:lnTo>
                <a:lnTo>
                  <a:pt x="238" y="388"/>
                </a:lnTo>
                <a:lnTo>
                  <a:pt x="238" y="396"/>
                </a:lnTo>
                <a:lnTo>
                  <a:pt x="241" y="405"/>
                </a:lnTo>
                <a:lnTo>
                  <a:pt x="245" y="409"/>
                </a:lnTo>
                <a:lnTo>
                  <a:pt x="249" y="413"/>
                </a:lnTo>
                <a:lnTo>
                  <a:pt x="255" y="415"/>
                </a:lnTo>
                <a:lnTo>
                  <a:pt x="261" y="413"/>
                </a:lnTo>
                <a:lnTo>
                  <a:pt x="270" y="413"/>
                </a:lnTo>
                <a:lnTo>
                  <a:pt x="278" y="434"/>
                </a:lnTo>
                <a:lnTo>
                  <a:pt x="286" y="455"/>
                </a:lnTo>
                <a:lnTo>
                  <a:pt x="284" y="467"/>
                </a:lnTo>
                <a:lnTo>
                  <a:pt x="280" y="476"/>
                </a:lnTo>
                <a:lnTo>
                  <a:pt x="284" y="488"/>
                </a:lnTo>
                <a:lnTo>
                  <a:pt x="287" y="492"/>
                </a:lnTo>
                <a:lnTo>
                  <a:pt x="287" y="503"/>
                </a:lnTo>
                <a:lnTo>
                  <a:pt x="287" y="515"/>
                </a:lnTo>
                <a:lnTo>
                  <a:pt x="291" y="518"/>
                </a:lnTo>
                <a:lnTo>
                  <a:pt x="295" y="522"/>
                </a:lnTo>
                <a:lnTo>
                  <a:pt x="301" y="524"/>
                </a:lnTo>
                <a:lnTo>
                  <a:pt x="307" y="526"/>
                </a:lnTo>
                <a:lnTo>
                  <a:pt x="318" y="532"/>
                </a:lnTo>
                <a:lnTo>
                  <a:pt x="328" y="536"/>
                </a:lnTo>
                <a:lnTo>
                  <a:pt x="337" y="543"/>
                </a:lnTo>
                <a:lnTo>
                  <a:pt x="345" y="547"/>
                </a:lnTo>
                <a:lnTo>
                  <a:pt x="349" y="553"/>
                </a:lnTo>
                <a:lnTo>
                  <a:pt x="351" y="559"/>
                </a:lnTo>
                <a:lnTo>
                  <a:pt x="353" y="566"/>
                </a:lnTo>
                <a:lnTo>
                  <a:pt x="353" y="574"/>
                </a:lnTo>
                <a:lnTo>
                  <a:pt x="353" y="580"/>
                </a:lnTo>
                <a:lnTo>
                  <a:pt x="355" y="586"/>
                </a:lnTo>
                <a:lnTo>
                  <a:pt x="360" y="589"/>
                </a:lnTo>
                <a:lnTo>
                  <a:pt x="366" y="589"/>
                </a:lnTo>
                <a:lnTo>
                  <a:pt x="366" y="599"/>
                </a:lnTo>
                <a:lnTo>
                  <a:pt x="366" y="607"/>
                </a:lnTo>
                <a:lnTo>
                  <a:pt x="366" y="618"/>
                </a:lnTo>
                <a:lnTo>
                  <a:pt x="366" y="630"/>
                </a:lnTo>
                <a:lnTo>
                  <a:pt x="360" y="632"/>
                </a:lnTo>
                <a:lnTo>
                  <a:pt x="353" y="635"/>
                </a:lnTo>
                <a:lnTo>
                  <a:pt x="345" y="641"/>
                </a:lnTo>
                <a:lnTo>
                  <a:pt x="337" y="649"/>
                </a:lnTo>
                <a:lnTo>
                  <a:pt x="330" y="657"/>
                </a:lnTo>
                <a:lnTo>
                  <a:pt x="324" y="664"/>
                </a:lnTo>
                <a:lnTo>
                  <a:pt x="320" y="672"/>
                </a:lnTo>
                <a:lnTo>
                  <a:pt x="318" y="680"/>
                </a:lnTo>
                <a:lnTo>
                  <a:pt x="328" y="682"/>
                </a:lnTo>
                <a:lnTo>
                  <a:pt x="337" y="683"/>
                </a:lnTo>
                <a:lnTo>
                  <a:pt x="353" y="691"/>
                </a:lnTo>
                <a:lnTo>
                  <a:pt x="366" y="701"/>
                </a:lnTo>
                <a:lnTo>
                  <a:pt x="387" y="716"/>
                </a:lnTo>
                <a:lnTo>
                  <a:pt x="403" y="730"/>
                </a:lnTo>
                <a:lnTo>
                  <a:pt x="412" y="712"/>
                </a:lnTo>
                <a:lnTo>
                  <a:pt x="422" y="699"/>
                </a:lnTo>
                <a:lnTo>
                  <a:pt x="428" y="683"/>
                </a:lnTo>
                <a:lnTo>
                  <a:pt x="435" y="666"/>
                </a:lnTo>
                <a:lnTo>
                  <a:pt x="445" y="653"/>
                </a:lnTo>
                <a:lnTo>
                  <a:pt x="452" y="637"/>
                </a:lnTo>
                <a:lnTo>
                  <a:pt x="449" y="616"/>
                </a:lnTo>
                <a:lnTo>
                  <a:pt x="443" y="599"/>
                </a:lnTo>
                <a:lnTo>
                  <a:pt x="445" y="591"/>
                </a:lnTo>
                <a:lnTo>
                  <a:pt x="449" y="584"/>
                </a:lnTo>
                <a:lnTo>
                  <a:pt x="456" y="576"/>
                </a:lnTo>
                <a:lnTo>
                  <a:pt x="464" y="568"/>
                </a:lnTo>
                <a:lnTo>
                  <a:pt x="474" y="561"/>
                </a:lnTo>
                <a:lnTo>
                  <a:pt x="483" y="555"/>
                </a:lnTo>
                <a:lnTo>
                  <a:pt x="493" y="553"/>
                </a:lnTo>
                <a:lnTo>
                  <a:pt x="500" y="551"/>
                </a:lnTo>
                <a:lnTo>
                  <a:pt x="508" y="543"/>
                </a:lnTo>
                <a:lnTo>
                  <a:pt x="522" y="536"/>
                </a:lnTo>
                <a:lnTo>
                  <a:pt x="533" y="536"/>
                </a:lnTo>
                <a:lnTo>
                  <a:pt x="541" y="536"/>
                </a:lnTo>
                <a:lnTo>
                  <a:pt x="552" y="536"/>
                </a:lnTo>
                <a:lnTo>
                  <a:pt x="558" y="532"/>
                </a:lnTo>
                <a:lnTo>
                  <a:pt x="560" y="526"/>
                </a:lnTo>
                <a:lnTo>
                  <a:pt x="562" y="518"/>
                </a:lnTo>
                <a:lnTo>
                  <a:pt x="569" y="499"/>
                </a:lnTo>
                <a:lnTo>
                  <a:pt x="575" y="490"/>
                </a:lnTo>
                <a:lnTo>
                  <a:pt x="581" y="478"/>
                </a:lnTo>
                <a:lnTo>
                  <a:pt x="583" y="467"/>
                </a:lnTo>
                <a:lnTo>
                  <a:pt x="585" y="449"/>
                </a:lnTo>
                <a:lnTo>
                  <a:pt x="591" y="438"/>
                </a:lnTo>
                <a:lnTo>
                  <a:pt x="594" y="426"/>
                </a:lnTo>
                <a:lnTo>
                  <a:pt x="594" y="411"/>
                </a:lnTo>
                <a:lnTo>
                  <a:pt x="594" y="400"/>
                </a:lnTo>
                <a:lnTo>
                  <a:pt x="592" y="378"/>
                </a:lnTo>
                <a:lnTo>
                  <a:pt x="589" y="355"/>
                </a:lnTo>
                <a:lnTo>
                  <a:pt x="589" y="352"/>
                </a:lnTo>
                <a:lnTo>
                  <a:pt x="591" y="348"/>
                </a:lnTo>
                <a:lnTo>
                  <a:pt x="594" y="346"/>
                </a:lnTo>
                <a:lnTo>
                  <a:pt x="598" y="344"/>
                </a:lnTo>
                <a:lnTo>
                  <a:pt x="606" y="340"/>
                </a:lnTo>
                <a:lnTo>
                  <a:pt x="612" y="336"/>
                </a:lnTo>
                <a:lnTo>
                  <a:pt x="612" y="329"/>
                </a:lnTo>
                <a:lnTo>
                  <a:pt x="614" y="321"/>
                </a:lnTo>
                <a:lnTo>
                  <a:pt x="616" y="315"/>
                </a:lnTo>
                <a:lnTo>
                  <a:pt x="619" y="309"/>
                </a:lnTo>
                <a:lnTo>
                  <a:pt x="627" y="302"/>
                </a:lnTo>
                <a:lnTo>
                  <a:pt x="635" y="294"/>
                </a:lnTo>
                <a:lnTo>
                  <a:pt x="644" y="284"/>
                </a:lnTo>
                <a:lnTo>
                  <a:pt x="652" y="275"/>
                </a:lnTo>
                <a:lnTo>
                  <a:pt x="654" y="269"/>
                </a:lnTo>
                <a:lnTo>
                  <a:pt x="658" y="263"/>
                </a:lnTo>
                <a:lnTo>
                  <a:pt x="658" y="256"/>
                </a:lnTo>
                <a:lnTo>
                  <a:pt x="660" y="246"/>
                </a:lnTo>
                <a:lnTo>
                  <a:pt x="658" y="235"/>
                </a:lnTo>
                <a:lnTo>
                  <a:pt x="654" y="221"/>
                </a:lnTo>
                <a:lnTo>
                  <a:pt x="650" y="208"/>
                </a:lnTo>
                <a:lnTo>
                  <a:pt x="646" y="198"/>
                </a:lnTo>
                <a:lnTo>
                  <a:pt x="644" y="194"/>
                </a:lnTo>
                <a:lnTo>
                  <a:pt x="640" y="192"/>
                </a:lnTo>
                <a:lnTo>
                  <a:pt x="637" y="190"/>
                </a:lnTo>
                <a:lnTo>
                  <a:pt x="635" y="190"/>
                </a:lnTo>
                <a:lnTo>
                  <a:pt x="627" y="192"/>
                </a:lnTo>
                <a:lnTo>
                  <a:pt x="621" y="190"/>
                </a:lnTo>
                <a:lnTo>
                  <a:pt x="608" y="179"/>
                </a:lnTo>
                <a:lnTo>
                  <a:pt x="596" y="164"/>
                </a:lnTo>
                <a:lnTo>
                  <a:pt x="591" y="158"/>
                </a:lnTo>
                <a:lnTo>
                  <a:pt x="583" y="152"/>
                </a:lnTo>
                <a:lnTo>
                  <a:pt x="575" y="148"/>
                </a:lnTo>
                <a:lnTo>
                  <a:pt x="568" y="148"/>
                </a:lnTo>
                <a:lnTo>
                  <a:pt x="554" y="148"/>
                </a:lnTo>
                <a:lnTo>
                  <a:pt x="543" y="148"/>
                </a:lnTo>
                <a:lnTo>
                  <a:pt x="529" y="146"/>
                </a:lnTo>
                <a:lnTo>
                  <a:pt x="514" y="142"/>
                </a:lnTo>
                <a:lnTo>
                  <a:pt x="506" y="144"/>
                </a:lnTo>
                <a:lnTo>
                  <a:pt x="500" y="146"/>
                </a:lnTo>
                <a:lnTo>
                  <a:pt x="497" y="150"/>
                </a:lnTo>
                <a:lnTo>
                  <a:pt x="495" y="154"/>
                </a:lnTo>
                <a:lnTo>
                  <a:pt x="493" y="142"/>
                </a:lnTo>
                <a:lnTo>
                  <a:pt x="495" y="137"/>
                </a:lnTo>
                <a:lnTo>
                  <a:pt x="493" y="133"/>
                </a:lnTo>
                <a:lnTo>
                  <a:pt x="491" y="127"/>
                </a:lnTo>
                <a:lnTo>
                  <a:pt x="477" y="121"/>
                </a:lnTo>
                <a:lnTo>
                  <a:pt x="470" y="114"/>
                </a:lnTo>
                <a:lnTo>
                  <a:pt x="460" y="116"/>
                </a:lnTo>
                <a:lnTo>
                  <a:pt x="452" y="114"/>
                </a:lnTo>
                <a:lnTo>
                  <a:pt x="447" y="110"/>
                </a:lnTo>
                <a:lnTo>
                  <a:pt x="443" y="104"/>
                </a:lnTo>
                <a:lnTo>
                  <a:pt x="435" y="104"/>
                </a:lnTo>
                <a:lnTo>
                  <a:pt x="429" y="114"/>
                </a:lnTo>
                <a:lnTo>
                  <a:pt x="422" y="125"/>
                </a:lnTo>
                <a:lnTo>
                  <a:pt x="418" y="129"/>
                </a:lnTo>
                <a:lnTo>
                  <a:pt x="414" y="133"/>
                </a:lnTo>
                <a:lnTo>
                  <a:pt x="410" y="133"/>
                </a:lnTo>
                <a:lnTo>
                  <a:pt x="408" y="131"/>
                </a:lnTo>
                <a:lnTo>
                  <a:pt x="399" y="131"/>
                </a:lnTo>
                <a:lnTo>
                  <a:pt x="389" y="129"/>
                </a:lnTo>
                <a:lnTo>
                  <a:pt x="385" y="127"/>
                </a:lnTo>
                <a:lnTo>
                  <a:pt x="383" y="125"/>
                </a:lnTo>
                <a:lnTo>
                  <a:pt x="381" y="121"/>
                </a:lnTo>
                <a:lnTo>
                  <a:pt x="381" y="119"/>
                </a:lnTo>
                <a:lnTo>
                  <a:pt x="374" y="119"/>
                </a:lnTo>
                <a:lnTo>
                  <a:pt x="368" y="121"/>
                </a:lnTo>
                <a:lnTo>
                  <a:pt x="360" y="123"/>
                </a:lnTo>
                <a:lnTo>
                  <a:pt x="380" y="104"/>
                </a:lnTo>
                <a:lnTo>
                  <a:pt x="380" y="98"/>
                </a:lnTo>
                <a:lnTo>
                  <a:pt x="383" y="93"/>
                </a:lnTo>
                <a:lnTo>
                  <a:pt x="385" y="89"/>
                </a:lnTo>
                <a:lnTo>
                  <a:pt x="389" y="85"/>
                </a:lnTo>
                <a:lnTo>
                  <a:pt x="397" y="79"/>
                </a:lnTo>
                <a:lnTo>
                  <a:pt x="403" y="71"/>
                </a:lnTo>
                <a:lnTo>
                  <a:pt x="399" y="66"/>
                </a:lnTo>
                <a:lnTo>
                  <a:pt x="395" y="62"/>
                </a:lnTo>
                <a:lnTo>
                  <a:pt x="391" y="60"/>
                </a:lnTo>
                <a:lnTo>
                  <a:pt x="387" y="54"/>
                </a:lnTo>
                <a:lnTo>
                  <a:pt x="385" y="48"/>
                </a:lnTo>
                <a:lnTo>
                  <a:pt x="385" y="41"/>
                </a:lnTo>
                <a:lnTo>
                  <a:pt x="383" y="35"/>
                </a:lnTo>
                <a:lnTo>
                  <a:pt x="381" y="27"/>
                </a:lnTo>
                <a:lnTo>
                  <a:pt x="380" y="22"/>
                </a:lnTo>
                <a:lnTo>
                  <a:pt x="378" y="18"/>
                </a:lnTo>
                <a:lnTo>
                  <a:pt x="374" y="25"/>
                </a:lnTo>
                <a:lnTo>
                  <a:pt x="366" y="37"/>
                </a:lnTo>
                <a:lnTo>
                  <a:pt x="358" y="48"/>
                </a:lnTo>
                <a:lnTo>
                  <a:pt x="353" y="52"/>
                </a:lnTo>
                <a:lnTo>
                  <a:pt x="332" y="45"/>
                </a:lnTo>
                <a:lnTo>
                  <a:pt x="318" y="48"/>
                </a:lnTo>
                <a:lnTo>
                  <a:pt x="301" y="50"/>
                </a:lnTo>
                <a:lnTo>
                  <a:pt x="299" y="54"/>
                </a:lnTo>
                <a:lnTo>
                  <a:pt x="295" y="56"/>
                </a:lnTo>
                <a:lnTo>
                  <a:pt x="291" y="58"/>
                </a:lnTo>
                <a:lnTo>
                  <a:pt x="287" y="56"/>
                </a:lnTo>
                <a:lnTo>
                  <a:pt x="284" y="62"/>
                </a:lnTo>
                <a:lnTo>
                  <a:pt x="272" y="66"/>
                </a:lnTo>
                <a:lnTo>
                  <a:pt x="259" y="70"/>
                </a:lnTo>
                <a:lnTo>
                  <a:pt x="253" y="71"/>
                </a:lnTo>
                <a:lnTo>
                  <a:pt x="249" y="70"/>
                </a:lnTo>
                <a:lnTo>
                  <a:pt x="245" y="68"/>
                </a:lnTo>
                <a:lnTo>
                  <a:pt x="243" y="64"/>
                </a:lnTo>
                <a:lnTo>
                  <a:pt x="240" y="58"/>
                </a:lnTo>
                <a:lnTo>
                  <a:pt x="236" y="48"/>
                </a:lnTo>
                <a:lnTo>
                  <a:pt x="234" y="41"/>
                </a:lnTo>
                <a:lnTo>
                  <a:pt x="238" y="33"/>
                </a:lnTo>
                <a:lnTo>
                  <a:pt x="240" y="23"/>
                </a:lnTo>
                <a:lnTo>
                  <a:pt x="238" y="14"/>
                </a:lnTo>
                <a:lnTo>
                  <a:pt x="234" y="8"/>
                </a:lnTo>
                <a:lnTo>
                  <a:pt x="228" y="4"/>
                </a:lnTo>
                <a:lnTo>
                  <a:pt x="218" y="0"/>
                </a:lnTo>
                <a:lnTo>
                  <a:pt x="216" y="4"/>
                </a:lnTo>
                <a:lnTo>
                  <a:pt x="215" y="8"/>
                </a:lnTo>
                <a:lnTo>
                  <a:pt x="213" y="10"/>
                </a:lnTo>
                <a:lnTo>
                  <a:pt x="209" y="10"/>
                </a:lnTo>
                <a:lnTo>
                  <a:pt x="195" y="20"/>
                </a:lnTo>
                <a:lnTo>
                  <a:pt x="184" y="27"/>
                </a:lnTo>
                <a:lnTo>
                  <a:pt x="172" y="25"/>
                </a:lnTo>
                <a:lnTo>
                  <a:pt x="163" y="20"/>
                </a:lnTo>
                <a:lnTo>
                  <a:pt x="155" y="20"/>
                </a:lnTo>
                <a:lnTo>
                  <a:pt x="155" y="33"/>
                </a:lnTo>
                <a:lnTo>
                  <a:pt x="161" y="45"/>
                </a:lnTo>
                <a:lnTo>
                  <a:pt x="169" y="56"/>
                </a:lnTo>
                <a:lnTo>
                  <a:pt x="165" y="66"/>
                </a:lnTo>
                <a:lnTo>
                  <a:pt x="155" y="73"/>
                </a:lnTo>
                <a:lnTo>
                  <a:pt x="151" y="77"/>
                </a:lnTo>
                <a:lnTo>
                  <a:pt x="146" y="81"/>
                </a:lnTo>
                <a:lnTo>
                  <a:pt x="140" y="83"/>
                </a:lnTo>
                <a:lnTo>
                  <a:pt x="134" y="83"/>
                </a:lnTo>
                <a:lnTo>
                  <a:pt x="126" y="81"/>
                </a:lnTo>
                <a:lnTo>
                  <a:pt x="119" y="75"/>
                </a:lnTo>
                <a:lnTo>
                  <a:pt x="111" y="68"/>
                </a:lnTo>
                <a:lnTo>
                  <a:pt x="105" y="58"/>
                </a:lnTo>
                <a:lnTo>
                  <a:pt x="82" y="66"/>
                </a:lnTo>
                <a:lnTo>
                  <a:pt x="65" y="70"/>
                </a:lnTo>
                <a:lnTo>
                  <a:pt x="67" y="71"/>
                </a:lnTo>
                <a:lnTo>
                  <a:pt x="69" y="75"/>
                </a:lnTo>
                <a:lnTo>
                  <a:pt x="71" y="77"/>
                </a:lnTo>
                <a:lnTo>
                  <a:pt x="75" y="77"/>
                </a:lnTo>
                <a:lnTo>
                  <a:pt x="75" y="83"/>
                </a:lnTo>
                <a:lnTo>
                  <a:pt x="71" y="85"/>
                </a:lnTo>
                <a:lnTo>
                  <a:pt x="65" y="87"/>
                </a:lnTo>
                <a:lnTo>
                  <a:pt x="59" y="89"/>
                </a:lnTo>
                <a:lnTo>
                  <a:pt x="57" y="94"/>
                </a:lnTo>
                <a:lnTo>
                  <a:pt x="65" y="104"/>
                </a:lnTo>
                <a:lnTo>
                  <a:pt x="73" y="119"/>
                </a:lnTo>
                <a:lnTo>
                  <a:pt x="71" y="135"/>
                </a:lnTo>
                <a:lnTo>
                  <a:pt x="67" y="150"/>
                </a:lnTo>
                <a:lnTo>
                  <a:pt x="63" y="164"/>
                </a:lnTo>
                <a:lnTo>
                  <a:pt x="61" y="179"/>
                </a:lnTo>
                <a:lnTo>
                  <a:pt x="55" y="179"/>
                </a:lnTo>
                <a:lnTo>
                  <a:pt x="53" y="177"/>
                </a:lnTo>
                <a:lnTo>
                  <a:pt x="52" y="175"/>
                </a:lnTo>
                <a:lnTo>
                  <a:pt x="46" y="177"/>
                </a:lnTo>
                <a:lnTo>
                  <a:pt x="40" y="179"/>
                </a:lnTo>
                <a:lnTo>
                  <a:pt x="34" y="181"/>
                </a:lnTo>
                <a:lnTo>
                  <a:pt x="28" y="181"/>
                </a:lnTo>
                <a:lnTo>
                  <a:pt x="27" y="185"/>
                </a:lnTo>
                <a:lnTo>
                  <a:pt x="25" y="188"/>
                </a:lnTo>
                <a:lnTo>
                  <a:pt x="15" y="200"/>
                </a:lnTo>
                <a:lnTo>
                  <a:pt x="7" y="212"/>
                </a:lnTo>
                <a:lnTo>
                  <a:pt x="2" y="227"/>
                </a:lnTo>
                <a:lnTo>
                  <a:pt x="0" y="240"/>
                </a:lnTo>
                <a:lnTo>
                  <a:pt x="2" y="246"/>
                </a:lnTo>
                <a:lnTo>
                  <a:pt x="4" y="254"/>
                </a:lnTo>
                <a:lnTo>
                  <a:pt x="7" y="263"/>
                </a:lnTo>
                <a:lnTo>
                  <a:pt x="11" y="269"/>
                </a:lnTo>
                <a:lnTo>
                  <a:pt x="17" y="277"/>
                </a:lnTo>
                <a:lnTo>
                  <a:pt x="23" y="282"/>
                </a:lnTo>
                <a:lnTo>
                  <a:pt x="28" y="286"/>
                </a:lnTo>
                <a:lnTo>
                  <a:pt x="34" y="288"/>
                </a:lnTo>
                <a:lnTo>
                  <a:pt x="44" y="284"/>
                </a:lnTo>
                <a:lnTo>
                  <a:pt x="53" y="279"/>
                </a:lnTo>
                <a:lnTo>
                  <a:pt x="53" y="288"/>
                </a:lnTo>
                <a:lnTo>
                  <a:pt x="55" y="298"/>
                </a:lnTo>
                <a:lnTo>
                  <a:pt x="55" y="302"/>
                </a:lnTo>
                <a:lnTo>
                  <a:pt x="57" y="307"/>
                </a:lnTo>
                <a:lnTo>
                  <a:pt x="59" y="309"/>
                </a:lnTo>
                <a:lnTo>
                  <a:pt x="61" y="309"/>
                </a:lnTo>
                <a:lnTo>
                  <a:pt x="69" y="309"/>
                </a:lnTo>
              </a:path>
            </a:pathLst>
          </a:custGeom>
          <a:solidFill>
            <a:srgbClr val="FFCC66"/>
          </a:solidFill>
          <a:ln w="0">
            <a:solidFill>
              <a:srgbClr val="6600FF"/>
            </a:solidFill>
            <a:round/>
            <a:headEnd/>
            <a:tailEnd/>
          </a:ln>
        </p:spPr>
        <p:txBody>
          <a:bodyPr/>
          <a:lstStyle/>
          <a:p>
            <a:endParaRPr lang="it-IT"/>
          </a:p>
        </p:txBody>
      </p:sp>
      <p:sp>
        <p:nvSpPr>
          <p:cNvPr id="16208" name="Freeform 1421"/>
          <p:cNvSpPr>
            <a:spLocks noChangeAspect="1"/>
          </p:cNvSpPr>
          <p:nvPr/>
        </p:nvSpPr>
        <p:spPr bwMode="auto">
          <a:xfrm>
            <a:off x="3722688" y="3125788"/>
            <a:ext cx="347662" cy="269875"/>
          </a:xfrm>
          <a:custGeom>
            <a:avLst/>
            <a:gdLst>
              <a:gd name="T0" fmla="*/ 2147483647 w 205"/>
              <a:gd name="T1" fmla="*/ 2147483647 h 159"/>
              <a:gd name="T2" fmla="*/ 2147483647 w 205"/>
              <a:gd name="T3" fmla="*/ 2147483647 h 159"/>
              <a:gd name="T4" fmla="*/ 2147483647 w 205"/>
              <a:gd name="T5" fmla="*/ 2147483647 h 159"/>
              <a:gd name="T6" fmla="*/ 2147483647 w 205"/>
              <a:gd name="T7" fmla="*/ 2147483647 h 159"/>
              <a:gd name="T8" fmla="*/ 2147483647 w 205"/>
              <a:gd name="T9" fmla="*/ 2147483647 h 159"/>
              <a:gd name="T10" fmla="*/ 2147483647 w 205"/>
              <a:gd name="T11" fmla="*/ 2147483647 h 159"/>
              <a:gd name="T12" fmla="*/ 2147483647 w 205"/>
              <a:gd name="T13" fmla="*/ 2147483647 h 159"/>
              <a:gd name="T14" fmla="*/ 2147483647 w 205"/>
              <a:gd name="T15" fmla="*/ 2147483647 h 159"/>
              <a:gd name="T16" fmla="*/ 2147483647 w 205"/>
              <a:gd name="T17" fmla="*/ 2147483647 h 159"/>
              <a:gd name="T18" fmla="*/ 2147483647 w 205"/>
              <a:gd name="T19" fmla="*/ 2147483647 h 159"/>
              <a:gd name="T20" fmla="*/ 2147483647 w 205"/>
              <a:gd name="T21" fmla="*/ 2147483647 h 159"/>
              <a:gd name="T22" fmla="*/ 2147483647 w 205"/>
              <a:gd name="T23" fmla="*/ 2147483647 h 159"/>
              <a:gd name="T24" fmla="*/ 2147483647 w 205"/>
              <a:gd name="T25" fmla="*/ 2147483647 h 159"/>
              <a:gd name="T26" fmla="*/ 2147483647 w 205"/>
              <a:gd name="T27" fmla="*/ 2147483647 h 159"/>
              <a:gd name="T28" fmla="*/ 2147483647 w 205"/>
              <a:gd name="T29" fmla="*/ 2147483647 h 159"/>
              <a:gd name="T30" fmla="*/ 2147483647 w 205"/>
              <a:gd name="T31" fmla="*/ 2147483647 h 159"/>
              <a:gd name="T32" fmla="*/ 0 w 205"/>
              <a:gd name="T33" fmla="*/ 2147483647 h 159"/>
              <a:gd name="T34" fmla="*/ 2147483647 w 205"/>
              <a:gd name="T35" fmla="*/ 2147483647 h 159"/>
              <a:gd name="T36" fmla="*/ 2147483647 w 205"/>
              <a:gd name="T37" fmla="*/ 2147483647 h 159"/>
              <a:gd name="T38" fmla="*/ 2147483647 w 205"/>
              <a:gd name="T39" fmla="*/ 2147483647 h 159"/>
              <a:gd name="T40" fmla="*/ 2147483647 w 205"/>
              <a:gd name="T41" fmla="*/ 2147483647 h 159"/>
              <a:gd name="T42" fmla="*/ 2147483647 w 205"/>
              <a:gd name="T43" fmla="*/ 2147483647 h 159"/>
              <a:gd name="T44" fmla="*/ 2147483647 w 205"/>
              <a:gd name="T45" fmla="*/ 2147483647 h 159"/>
              <a:gd name="T46" fmla="*/ 2147483647 w 205"/>
              <a:gd name="T47" fmla="*/ 2147483647 h 159"/>
              <a:gd name="T48" fmla="*/ 2147483647 w 205"/>
              <a:gd name="T49" fmla="*/ 2147483647 h 159"/>
              <a:gd name="T50" fmla="*/ 2147483647 w 205"/>
              <a:gd name="T51" fmla="*/ 2147483647 h 159"/>
              <a:gd name="T52" fmla="*/ 2147483647 w 205"/>
              <a:gd name="T53" fmla="*/ 0 h 159"/>
              <a:gd name="T54" fmla="*/ 2147483647 w 205"/>
              <a:gd name="T55" fmla="*/ 2147483647 h 159"/>
              <a:gd name="T56" fmla="*/ 2147483647 w 205"/>
              <a:gd name="T57" fmla="*/ 2147483647 h 159"/>
              <a:gd name="T58" fmla="*/ 2147483647 w 205"/>
              <a:gd name="T59" fmla="*/ 2147483647 h 159"/>
              <a:gd name="T60" fmla="*/ 2147483647 w 205"/>
              <a:gd name="T61" fmla="*/ 2147483647 h 159"/>
              <a:gd name="T62" fmla="*/ 2147483647 w 205"/>
              <a:gd name="T63" fmla="*/ 2147483647 h 1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59"/>
              <a:gd name="T98" fmla="*/ 205 w 205"/>
              <a:gd name="T99" fmla="*/ 159 h 1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59">
                <a:moveTo>
                  <a:pt x="188" y="15"/>
                </a:moveTo>
                <a:lnTo>
                  <a:pt x="192" y="17"/>
                </a:lnTo>
                <a:lnTo>
                  <a:pt x="197" y="17"/>
                </a:lnTo>
                <a:lnTo>
                  <a:pt x="194" y="50"/>
                </a:lnTo>
                <a:lnTo>
                  <a:pt x="199" y="55"/>
                </a:lnTo>
                <a:lnTo>
                  <a:pt x="205" y="61"/>
                </a:lnTo>
                <a:lnTo>
                  <a:pt x="205" y="65"/>
                </a:lnTo>
                <a:lnTo>
                  <a:pt x="203" y="67"/>
                </a:lnTo>
                <a:lnTo>
                  <a:pt x="201" y="69"/>
                </a:lnTo>
                <a:lnTo>
                  <a:pt x="199" y="69"/>
                </a:lnTo>
                <a:lnTo>
                  <a:pt x="194" y="69"/>
                </a:lnTo>
                <a:lnTo>
                  <a:pt x="188" y="71"/>
                </a:lnTo>
                <a:lnTo>
                  <a:pt x="180" y="73"/>
                </a:lnTo>
                <a:lnTo>
                  <a:pt x="171" y="78"/>
                </a:lnTo>
                <a:lnTo>
                  <a:pt x="167" y="80"/>
                </a:lnTo>
                <a:lnTo>
                  <a:pt x="163" y="86"/>
                </a:lnTo>
                <a:lnTo>
                  <a:pt x="161" y="90"/>
                </a:lnTo>
                <a:lnTo>
                  <a:pt x="161" y="96"/>
                </a:lnTo>
                <a:lnTo>
                  <a:pt x="149" y="100"/>
                </a:lnTo>
                <a:lnTo>
                  <a:pt x="140" y="107"/>
                </a:lnTo>
                <a:lnTo>
                  <a:pt x="134" y="113"/>
                </a:lnTo>
                <a:lnTo>
                  <a:pt x="128" y="117"/>
                </a:lnTo>
                <a:lnTo>
                  <a:pt x="119" y="119"/>
                </a:lnTo>
                <a:lnTo>
                  <a:pt x="109" y="119"/>
                </a:lnTo>
                <a:lnTo>
                  <a:pt x="100" y="121"/>
                </a:lnTo>
                <a:lnTo>
                  <a:pt x="94" y="126"/>
                </a:lnTo>
                <a:lnTo>
                  <a:pt x="88" y="130"/>
                </a:lnTo>
                <a:lnTo>
                  <a:pt x="80" y="136"/>
                </a:lnTo>
                <a:lnTo>
                  <a:pt x="80" y="157"/>
                </a:lnTo>
                <a:lnTo>
                  <a:pt x="0" y="159"/>
                </a:lnTo>
                <a:lnTo>
                  <a:pt x="9" y="155"/>
                </a:lnTo>
                <a:lnTo>
                  <a:pt x="23" y="151"/>
                </a:lnTo>
                <a:lnTo>
                  <a:pt x="27" y="146"/>
                </a:lnTo>
                <a:lnTo>
                  <a:pt x="29" y="140"/>
                </a:lnTo>
                <a:lnTo>
                  <a:pt x="34" y="132"/>
                </a:lnTo>
                <a:lnTo>
                  <a:pt x="44" y="126"/>
                </a:lnTo>
                <a:lnTo>
                  <a:pt x="48" y="125"/>
                </a:lnTo>
                <a:lnTo>
                  <a:pt x="52" y="121"/>
                </a:lnTo>
                <a:lnTo>
                  <a:pt x="53" y="115"/>
                </a:lnTo>
                <a:lnTo>
                  <a:pt x="55" y="109"/>
                </a:lnTo>
                <a:lnTo>
                  <a:pt x="57" y="86"/>
                </a:lnTo>
                <a:lnTo>
                  <a:pt x="55" y="59"/>
                </a:lnTo>
                <a:lnTo>
                  <a:pt x="63" y="57"/>
                </a:lnTo>
                <a:lnTo>
                  <a:pt x="69" y="55"/>
                </a:lnTo>
                <a:lnTo>
                  <a:pt x="73" y="50"/>
                </a:lnTo>
                <a:lnTo>
                  <a:pt x="77" y="48"/>
                </a:lnTo>
                <a:lnTo>
                  <a:pt x="88" y="44"/>
                </a:lnTo>
                <a:lnTo>
                  <a:pt x="98" y="42"/>
                </a:lnTo>
                <a:lnTo>
                  <a:pt x="111" y="21"/>
                </a:lnTo>
                <a:lnTo>
                  <a:pt x="123" y="0"/>
                </a:lnTo>
                <a:lnTo>
                  <a:pt x="128" y="4"/>
                </a:lnTo>
                <a:lnTo>
                  <a:pt x="132" y="6"/>
                </a:lnTo>
                <a:lnTo>
                  <a:pt x="138" y="6"/>
                </a:lnTo>
                <a:lnTo>
                  <a:pt x="144" y="6"/>
                </a:lnTo>
                <a:lnTo>
                  <a:pt x="159" y="4"/>
                </a:lnTo>
                <a:lnTo>
                  <a:pt x="172" y="2"/>
                </a:lnTo>
                <a:lnTo>
                  <a:pt x="178" y="9"/>
                </a:lnTo>
                <a:lnTo>
                  <a:pt x="182" y="15"/>
                </a:lnTo>
                <a:lnTo>
                  <a:pt x="188" y="15"/>
                </a:lnTo>
              </a:path>
            </a:pathLst>
          </a:custGeom>
          <a:solidFill>
            <a:srgbClr val="FFCC66"/>
          </a:solidFill>
          <a:ln w="0">
            <a:solidFill>
              <a:srgbClr val="6600FF"/>
            </a:solidFill>
            <a:round/>
            <a:headEnd/>
            <a:tailEnd/>
          </a:ln>
        </p:spPr>
        <p:txBody>
          <a:bodyPr/>
          <a:lstStyle/>
          <a:p>
            <a:endParaRPr lang="it-IT"/>
          </a:p>
        </p:txBody>
      </p:sp>
      <p:sp>
        <p:nvSpPr>
          <p:cNvPr id="16209" name="Freeform 1422"/>
          <p:cNvSpPr>
            <a:spLocks noChangeAspect="1"/>
          </p:cNvSpPr>
          <p:nvPr/>
        </p:nvSpPr>
        <p:spPr bwMode="auto">
          <a:xfrm>
            <a:off x="5283200" y="2500313"/>
            <a:ext cx="1003300" cy="466725"/>
          </a:xfrm>
          <a:custGeom>
            <a:avLst/>
            <a:gdLst>
              <a:gd name="T0" fmla="*/ 2147483647 w 592"/>
              <a:gd name="T1" fmla="*/ 2147483647 h 275"/>
              <a:gd name="T2" fmla="*/ 2147483647 w 592"/>
              <a:gd name="T3" fmla="*/ 2147483647 h 275"/>
              <a:gd name="T4" fmla="*/ 2147483647 w 592"/>
              <a:gd name="T5" fmla="*/ 2147483647 h 275"/>
              <a:gd name="T6" fmla="*/ 2147483647 w 592"/>
              <a:gd name="T7" fmla="*/ 2147483647 h 275"/>
              <a:gd name="T8" fmla="*/ 2147483647 w 592"/>
              <a:gd name="T9" fmla="*/ 2147483647 h 275"/>
              <a:gd name="T10" fmla="*/ 2147483647 w 592"/>
              <a:gd name="T11" fmla="*/ 2147483647 h 275"/>
              <a:gd name="T12" fmla="*/ 2147483647 w 592"/>
              <a:gd name="T13" fmla="*/ 2147483647 h 275"/>
              <a:gd name="T14" fmla="*/ 2147483647 w 592"/>
              <a:gd name="T15" fmla="*/ 2147483647 h 275"/>
              <a:gd name="T16" fmla="*/ 2147483647 w 592"/>
              <a:gd name="T17" fmla="*/ 2147483647 h 275"/>
              <a:gd name="T18" fmla="*/ 2147483647 w 592"/>
              <a:gd name="T19" fmla="*/ 2147483647 h 275"/>
              <a:gd name="T20" fmla="*/ 2147483647 w 592"/>
              <a:gd name="T21" fmla="*/ 2147483647 h 275"/>
              <a:gd name="T22" fmla="*/ 2147483647 w 592"/>
              <a:gd name="T23" fmla="*/ 2147483647 h 275"/>
              <a:gd name="T24" fmla="*/ 2147483647 w 592"/>
              <a:gd name="T25" fmla="*/ 2147483647 h 275"/>
              <a:gd name="T26" fmla="*/ 2147483647 w 592"/>
              <a:gd name="T27" fmla="*/ 2147483647 h 275"/>
              <a:gd name="T28" fmla="*/ 2147483647 w 592"/>
              <a:gd name="T29" fmla="*/ 2147483647 h 275"/>
              <a:gd name="T30" fmla="*/ 0 w 592"/>
              <a:gd name="T31" fmla="*/ 2147483647 h 275"/>
              <a:gd name="T32" fmla="*/ 2147483647 w 592"/>
              <a:gd name="T33" fmla="*/ 2147483647 h 275"/>
              <a:gd name="T34" fmla="*/ 2147483647 w 592"/>
              <a:gd name="T35" fmla="*/ 2147483647 h 275"/>
              <a:gd name="T36" fmla="*/ 2147483647 w 592"/>
              <a:gd name="T37" fmla="*/ 2147483647 h 275"/>
              <a:gd name="T38" fmla="*/ 2147483647 w 592"/>
              <a:gd name="T39" fmla="*/ 2147483647 h 275"/>
              <a:gd name="T40" fmla="*/ 2147483647 w 592"/>
              <a:gd name="T41" fmla="*/ 2147483647 h 275"/>
              <a:gd name="T42" fmla="*/ 2147483647 w 592"/>
              <a:gd name="T43" fmla="*/ 2147483647 h 275"/>
              <a:gd name="T44" fmla="*/ 2147483647 w 592"/>
              <a:gd name="T45" fmla="*/ 2147483647 h 275"/>
              <a:gd name="T46" fmla="*/ 2147483647 w 592"/>
              <a:gd name="T47" fmla="*/ 2147483647 h 275"/>
              <a:gd name="T48" fmla="*/ 2147483647 w 592"/>
              <a:gd name="T49" fmla="*/ 2147483647 h 275"/>
              <a:gd name="T50" fmla="*/ 2147483647 w 592"/>
              <a:gd name="T51" fmla="*/ 2147483647 h 275"/>
              <a:gd name="T52" fmla="*/ 2147483647 w 592"/>
              <a:gd name="T53" fmla="*/ 2147483647 h 275"/>
              <a:gd name="T54" fmla="*/ 2147483647 w 592"/>
              <a:gd name="T55" fmla="*/ 0 h 275"/>
              <a:gd name="T56" fmla="*/ 2147483647 w 592"/>
              <a:gd name="T57" fmla="*/ 2147483647 h 275"/>
              <a:gd name="T58" fmla="*/ 2147483647 w 592"/>
              <a:gd name="T59" fmla="*/ 2147483647 h 275"/>
              <a:gd name="T60" fmla="*/ 2147483647 w 592"/>
              <a:gd name="T61" fmla="*/ 2147483647 h 275"/>
              <a:gd name="T62" fmla="*/ 2147483647 w 592"/>
              <a:gd name="T63" fmla="*/ 2147483647 h 275"/>
              <a:gd name="T64" fmla="*/ 2147483647 w 592"/>
              <a:gd name="T65" fmla="*/ 2147483647 h 275"/>
              <a:gd name="T66" fmla="*/ 2147483647 w 592"/>
              <a:gd name="T67" fmla="*/ 2147483647 h 275"/>
              <a:gd name="T68" fmla="*/ 2147483647 w 592"/>
              <a:gd name="T69" fmla="*/ 2147483647 h 275"/>
              <a:gd name="T70" fmla="*/ 2147483647 w 592"/>
              <a:gd name="T71" fmla="*/ 2147483647 h 275"/>
              <a:gd name="T72" fmla="*/ 2147483647 w 592"/>
              <a:gd name="T73" fmla="*/ 2147483647 h 275"/>
              <a:gd name="T74" fmla="*/ 2147483647 w 592"/>
              <a:gd name="T75" fmla="*/ 2147483647 h 275"/>
              <a:gd name="T76" fmla="*/ 2147483647 w 592"/>
              <a:gd name="T77" fmla="*/ 2147483647 h 275"/>
              <a:gd name="T78" fmla="*/ 2147483647 w 592"/>
              <a:gd name="T79" fmla="*/ 2147483647 h 275"/>
              <a:gd name="T80" fmla="*/ 2147483647 w 592"/>
              <a:gd name="T81" fmla="*/ 2147483647 h 275"/>
              <a:gd name="T82" fmla="*/ 2147483647 w 592"/>
              <a:gd name="T83" fmla="*/ 2147483647 h 275"/>
              <a:gd name="T84" fmla="*/ 2147483647 w 592"/>
              <a:gd name="T85" fmla="*/ 2147483647 h 275"/>
              <a:gd name="T86" fmla="*/ 2147483647 w 592"/>
              <a:gd name="T87" fmla="*/ 2147483647 h 275"/>
              <a:gd name="T88" fmla="*/ 2147483647 w 592"/>
              <a:gd name="T89" fmla="*/ 2147483647 h 275"/>
              <a:gd name="T90" fmla="*/ 2147483647 w 592"/>
              <a:gd name="T91" fmla="*/ 2147483647 h 275"/>
              <a:gd name="T92" fmla="*/ 2147483647 w 592"/>
              <a:gd name="T93" fmla="*/ 2147483647 h 275"/>
              <a:gd name="T94" fmla="*/ 2147483647 w 592"/>
              <a:gd name="T95" fmla="*/ 2147483647 h 275"/>
              <a:gd name="T96" fmla="*/ 2147483647 w 592"/>
              <a:gd name="T97" fmla="*/ 2147483647 h 275"/>
              <a:gd name="T98" fmla="*/ 2147483647 w 592"/>
              <a:gd name="T99" fmla="*/ 2147483647 h 275"/>
              <a:gd name="T100" fmla="*/ 2147483647 w 592"/>
              <a:gd name="T101" fmla="*/ 2147483647 h 275"/>
              <a:gd name="T102" fmla="*/ 2147483647 w 592"/>
              <a:gd name="T103" fmla="*/ 2147483647 h 275"/>
              <a:gd name="T104" fmla="*/ 2147483647 w 592"/>
              <a:gd name="T105" fmla="*/ 2147483647 h 275"/>
              <a:gd name="T106" fmla="*/ 2147483647 w 592"/>
              <a:gd name="T107" fmla="*/ 2147483647 h 275"/>
              <a:gd name="T108" fmla="*/ 2147483647 w 592"/>
              <a:gd name="T109" fmla="*/ 2147483647 h 275"/>
              <a:gd name="T110" fmla="*/ 2147483647 w 592"/>
              <a:gd name="T111" fmla="*/ 2147483647 h 275"/>
              <a:gd name="T112" fmla="*/ 2147483647 w 592"/>
              <a:gd name="T113" fmla="*/ 2147483647 h 275"/>
              <a:gd name="T114" fmla="*/ 2147483647 w 592"/>
              <a:gd name="T115" fmla="*/ 2147483647 h 275"/>
              <a:gd name="T116" fmla="*/ 2147483647 w 592"/>
              <a:gd name="T117" fmla="*/ 2147483647 h 275"/>
              <a:gd name="T118" fmla="*/ 2147483647 w 592"/>
              <a:gd name="T119" fmla="*/ 2147483647 h 275"/>
              <a:gd name="T120" fmla="*/ 2147483647 w 592"/>
              <a:gd name="T121" fmla="*/ 2147483647 h 275"/>
              <a:gd name="T122" fmla="*/ 2147483647 w 592"/>
              <a:gd name="T123" fmla="*/ 2147483647 h 275"/>
              <a:gd name="T124" fmla="*/ 2147483647 w 592"/>
              <a:gd name="T125" fmla="*/ 2147483647 h 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2"/>
              <a:gd name="T190" fmla="*/ 0 h 275"/>
              <a:gd name="T191" fmla="*/ 592 w 592"/>
              <a:gd name="T192" fmla="*/ 275 h 2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2" h="275">
                <a:moveTo>
                  <a:pt x="168" y="263"/>
                </a:moveTo>
                <a:lnTo>
                  <a:pt x="157" y="261"/>
                </a:lnTo>
                <a:lnTo>
                  <a:pt x="149" y="252"/>
                </a:lnTo>
                <a:lnTo>
                  <a:pt x="128" y="244"/>
                </a:lnTo>
                <a:lnTo>
                  <a:pt x="126" y="244"/>
                </a:lnTo>
                <a:lnTo>
                  <a:pt x="120" y="244"/>
                </a:lnTo>
                <a:lnTo>
                  <a:pt x="119" y="246"/>
                </a:lnTo>
                <a:lnTo>
                  <a:pt x="117" y="248"/>
                </a:lnTo>
                <a:lnTo>
                  <a:pt x="115" y="252"/>
                </a:lnTo>
                <a:lnTo>
                  <a:pt x="115" y="256"/>
                </a:lnTo>
                <a:lnTo>
                  <a:pt x="109" y="252"/>
                </a:lnTo>
                <a:lnTo>
                  <a:pt x="109" y="246"/>
                </a:lnTo>
                <a:lnTo>
                  <a:pt x="107" y="238"/>
                </a:lnTo>
                <a:lnTo>
                  <a:pt x="109" y="231"/>
                </a:lnTo>
                <a:lnTo>
                  <a:pt x="101" y="231"/>
                </a:lnTo>
                <a:lnTo>
                  <a:pt x="97" y="231"/>
                </a:lnTo>
                <a:lnTo>
                  <a:pt x="94" y="229"/>
                </a:lnTo>
                <a:lnTo>
                  <a:pt x="92" y="223"/>
                </a:lnTo>
                <a:lnTo>
                  <a:pt x="78" y="213"/>
                </a:lnTo>
                <a:lnTo>
                  <a:pt x="67" y="202"/>
                </a:lnTo>
                <a:lnTo>
                  <a:pt x="67" y="198"/>
                </a:lnTo>
                <a:lnTo>
                  <a:pt x="67" y="192"/>
                </a:lnTo>
                <a:lnTo>
                  <a:pt x="71" y="190"/>
                </a:lnTo>
                <a:lnTo>
                  <a:pt x="72" y="188"/>
                </a:lnTo>
                <a:lnTo>
                  <a:pt x="74" y="185"/>
                </a:lnTo>
                <a:lnTo>
                  <a:pt x="80" y="181"/>
                </a:lnTo>
                <a:lnTo>
                  <a:pt x="90" y="179"/>
                </a:lnTo>
                <a:lnTo>
                  <a:pt x="99" y="177"/>
                </a:lnTo>
                <a:lnTo>
                  <a:pt x="95" y="167"/>
                </a:lnTo>
                <a:lnTo>
                  <a:pt x="94" y="156"/>
                </a:lnTo>
                <a:lnTo>
                  <a:pt x="78" y="152"/>
                </a:lnTo>
                <a:lnTo>
                  <a:pt x="65" y="148"/>
                </a:lnTo>
                <a:lnTo>
                  <a:pt x="57" y="150"/>
                </a:lnTo>
                <a:lnTo>
                  <a:pt x="49" y="154"/>
                </a:lnTo>
                <a:lnTo>
                  <a:pt x="42" y="160"/>
                </a:lnTo>
                <a:lnTo>
                  <a:pt x="36" y="165"/>
                </a:lnTo>
                <a:lnTo>
                  <a:pt x="36" y="164"/>
                </a:lnTo>
                <a:lnTo>
                  <a:pt x="30" y="162"/>
                </a:lnTo>
                <a:lnTo>
                  <a:pt x="36" y="156"/>
                </a:lnTo>
                <a:lnTo>
                  <a:pt x="30" y="146"/>
                </a:lnTo>
                <a:lnTo>
                  <a:pt x="25" y="139"/>
                </a:lnTo>
                <a:lnTo>
                  <a:pt x="11" y="139"/>
                </a:lnTo>
                <a:lnTo>
                  <a:pt x="7" y="131"/>
                </a:lnTo>
                <a:lnTo>
                  <a:pt x="1" y="129"/>
                </a:lnTo>
                <a:lnTo>
                  <a:pt x="0" y="117"/>
                </a:lnTo>
                <a:lnTo>
                  <a:pt x="0" y="106"/>
                </a:lnTo>
                <a:lnTo>
                  <a:pt x="3" y="98"/>
                </a:lnTo>
                <a:lnTo>
                  <a:pt x="3" y="91"/>
                </a:lnTo>
                <a:lnTo>
                  <a:pt x="13" y="94"/>
                </a:lnTo>
                <a:lnTo>
                  <a:pt x="25" y="100"/>
                </a:lnTo>
                <a:lnTo>
                  <a:pt x="30" y="98"/>
                </a:lnTo>
                <a:lnTo>
                  <a:pt x="21" y="87"/>
                </a:lnTo>
                <a:lnTo>
                  <a:pt x="32" y="81"/>
                </a:lnTo>
                <a:lnTo>
                  <a:pt x="42" y="71"/>
                </a:lnTo>
                <a:lnTo>
                  <a:pt x="53" y="70"/>
                </a:lnTo>
                <a:lnTo>
                  <a:pt x="63" y="70"/>
                </a:lnTo>
                <a:lnTo>
                  <a:pt x="71" y="66"/>
                </a:lnTo>
                <a:lnTo>
                  <a:pt x="84" y="71"/>
                </a:lnTo>
                <a:lnTo>
                  <a:pt x="97" y="77"/>
                </a:lnTo>
                <a:lnTo>
                  <a:pt x="111" y="87"/>
                </a:lnTo>
                <a:lnTo>
                  <a:pt x="124" y="85"/>
                </a:lnTo>
                <a:lnTo>
                  <a:pt x="138" y="81"/>
                </a:lnTo>
                <a:lnTo>
                  <a:pt x="147" y="79"/>
                </a:lnTo>
                <a:lnTo>
                  <a:pt x="157" y="77"/>
                </a:lnTo>
                <a:lnTo>
                  <a:pt x="170" y="83"/>
                </a:lnTo>
                <a:lnTo>
                  <a:pt x="184" y="87"/>
                </a:lnTo>
                <a:lnTo>
                  <a:pt x="197" y="85"/>
                </a:lnTo>
                <a:lnTo>
                  <a:pt x="211" y="81"/>
                </a:lnTo>
                <a:lnTo>
                  <a:pt x="211" y="71"/>
                </a:lnTo>
                <a:lnTo>
                  <a:pt x="201" y="71"/>
                </a:lnTo>
                <a:lnTo>
                  <a:pt x="189" y="66"/>
                </a:lnTo>
                <a:lnTo>
                  <a:pt x="182" y="60"/>
                </a:lnTo>
                <a:lnTo>
                  <a:pt x="193" y="58"/>
                </a:lnTo>
                <a:lnTo>
                  <a:pt x="189" y="47"/>
                </a:lnTo>
                <a:lnTo>
                  <a:pt x="207" y="45"/>
                </a:lnTo>
                <a:lnTo>
                  <a:pt x="188" y="29"/>
                </a:lnTo>
                <a:lnTo>
                  <a:pt x="216" y="23"/>
                </a:lnTo>
                <a:lnTo>
                  <a:pt x="243" y="22"/>
                </a:lnTo>
                <a:lnTo>
                  <a:pt x="247" y="14"/>
                </a:lnTo>
                <a:lnTo>
                  <a:pt x="266" y="10"/>
                </a:lnTo>
                <a:lnTo>
                  <a:pt x="283" y="6"/>
                </a:lnTo>
                <a:lnTo>
                  <a:pt x="291" y="0"/>
                </a:lnTo>
                <a:lnTo>
                  <a:pt x="310" y="4"/>
                </a:lnTo>
                <a:lnTo>
                  <a:pt x="322" y="0"/>
                </a:lnTo>
                <a:lnTo>
                  <a:pt x="328" y="6"/>
                </a:lnTo>
                <a:lnTo>
                  <a:pt x="330" y="22"/>
                </a:lnTo>
                <a:lnTo>
                  <a:pt x="343" y="23"/>
                </a:lnTo>
                <a:lnTo>
                  <a:pt x="347" y="18"/>
                </a:lnTo>
                <a:lnTo>
                  <a:pt x="353" y="23"/>
                </a:lnTo>
                <a:lnTo>
                  <a:pt x="364" y="25"/>
                </a:lnTo>
                <a:lnTo>
                  <a:pt x="372" y="23"/>
                </a:lnTo>
                <a:lnTo>
                  <a:pt x="372" y="35"/>
                </a:lnTo>
                <a:lnTo>
                  <a:pt x="381" y="33"/>
                </a:lnTo>
                <a:lnTo>
                  <a:pt x="395" y="27"/>
                </a:lnTo>
                <a:lnTo>
                  <a:pt x="404" y="20"/>
                </a:lnTo>
                <a:lnTo>
                  <a:pt x="412" y="16"/>
                </a:lnTo>
                <a:lnTo>
                  <a:pt x="412" y="25"/>
                </a:lnTo>
                <a:lnTo>
                  <a:pt x="425" y="31"/>
                </a:lnTo>
                <a:lnTo>
                  <a:pt x="437" y="37"/>
                </a:lnTo>
                <a:lnTo>
                  <a:pt x="452" y="50"/>
                </a:lnTo>
                <a:lnTo>
                  <a:pt x="466" y="64"/>
                </a:lnTo>
                <a:lnTo>
                  <a:pt x="481" y="75"/>
                </a:lnTo>
                <a:lnTo>
                  <a:pt x="487" y="85"/>
                </a:lnTo>
                <a:lnTo>
                  <a:pt x="491" y="75"/>
                </a:lnTo>
                <a:lnTo>
                  <a:pt x="496" y="75"/>
                </a:lnTo>
                <a:lnTo>
                  <a:pt x="506" y="81"/>
                </a:lnTo>
                <a:lnTo>
                  <a:pt x="516" y="85"/>
                </a:lnTo>
                <a:lnTo>
                  <a:pt x="527" y="85"/>
                </a:lnTo>
                <a:lnTo>
                  <a:pt x="539" y="79"/>
                </a:lnTo>
                <a:lnTo>
                  <a:pt x="548" y="89"/>
                </a:lnTo>
                <a:lnTo>
                  <a:pt x="564" y="98"/>
                </a:lnTo>
                <a:lnTo>
                  <a:pt x="575" y="106"/>
                </a:lnTo>
                <a:lnTo>
                  <a:pt x="590" y="108"/>
                </a:lnTo>
                <a:lnTo>
                  <a:pt x="592" y="110"/>
                </a:lnTo>
                <a:lnTo>
                  <a:pt x="592" y="114"/>
                </a:lnTo>
                <a:lnTo>
                  <a:pt x="590" y="119"/>
                </a:lnTo>
                <a:lnTo>
                  <a:pt x="590" y="121"/>
                </a:lnTo>
                <a:lnTo>
                  <a:pt x="588" y="125"/>
                </a:lnTo>
                <a:lnTo>
                  <a:pt x="587" y="127"/>
                </a:lnTo>
                <a:lnTo>
                  <a:pt x="581" y="129"/>
                </a:lnTo>
                <a:lnTo>
                  <a:pt x="579" y="129"/>
                </a:lnTo>
                <a:lnTo>
                  <a:pt x="577" y="133"/>
                </a:lnTo>
                <a:lnTo>
                  <a:pt x="579" y="135"/>
                </a:lnTo>
                <a:lnTo>
                  <a:pt x="583" y="141"/>
                </a:lnTo>
                <a:lnTo>
                  <a:pt x="585" y="144"/>
                </a:lnTo>
                <a:lnTo>
                  <a:pt x="585" y="148"/>
                </a:lnTo>
                <a:lnTo>
                  <a:pt x="585" y="152"/>
                </a:lnTo>
                <a:lnTo>
                  <a:pt x="579" y="154"/>
                </a:lnTo>
                <a:lnTo>
                  <a:pt x="577" y="154"/>
                </a:lnTo>
                <a:lnTo>
                  <a:pt x="573" y="154"/>
                </a:lnTo>
                <a:lnTo>
                  <a:pt x="562" y="150"/>
                </a:lnTo>
                <a:lnTo>
                  <a:pt x="552" y="146"/>
                </a:lnTo>
                <a:lnTo>
                  <a:pt x="554" y="167"/>
                </a:lnTo>
                <a:lnTo>
                  <a:pt x="554" y="185"/>
                </a:lnTo>
                <a:lnTo>
                  <a:pt x="546" y="185"/>
                </a:lnTo>
                <a:lnTo>
                  <a:pt x="537" y="185"/>
                </a:lnTo>
                <a:lnTo>
                  <a:pt x="531" y="187"/>
                </a:lnTo>
                <a:lnTo>
                  <a:pt x="525" y="188"/>
                </a:lnTo>
                <a:lnTo>
                  <a:pt x="523" y="190"/>
                </a:lnTo>
                <a:lnTo>
                  <a:pt x="521" y="194"/>
                </a:lnTo>
                <a:lnTo>
                  <a:pt x="529" y="196"/>
                </a:lnTo>
                <a:lnTo>
                  <a:pt x="533" y="198"/>
                </a:lnTo>
                <a:lnTo>
                  <a:pt x="535" y="202"/>
                </a:lnTo>
                <a:lnTo>
                  <a:pt x="537" y="206"/>
                </a:lnTo>
                <a:lnTo>
                  <a:pt x="537" y="211"/>
                </a:lnTo>
                <a:lnTo>
                  <a:pt x="539" y="215"/>
                </a:lnTo>
                <a:lnTo>
                  <a:pt x="539" y="217"/>
                </a:lnTo>
                <a:lnTo>
                  <a:pt x="542" y="219"/>
                </a:lnTo>
                <a:lnTo>
                  <a:pt x="542" y="225"/>
                </a:lnTo>
                <a:lnTo>
                  <a:pt x="542" y="229"/>
                </a:lnTo>
                <a:lnTo>
                  <a:pt x="542" y="236"/>
                </a:lnTo>
                <a:lnTo>
                  <a:pt x="541" y="244"/>
                </a:lnTo>
                <a:lnTo>
                  <a:pt x="537" y="242"/>
                </a:lnTo>
                <a:lnTo>
                  <a:pt x="514" y="235"/>
                </a:lnTo>
                <a:lnTo>
                  <a:pt x="493" y="235"/>
                </a:lnTo>
                <a:lnTo>
                  <a:pt x="475" y="231"/>
                </a:lnTo>
                <a:lnTo>
                  <a:pt x="454" y="231"/>
                </a:lnTo>
                <a:lnTo>
                  <a:pt x="439" y="227"/>
                </a:lnTo>
                <a:lnTo>
                  <a:pt x="435" y="242"/>
                </a:lnTo>
                <a:lnTo>
                  <a:pt x="418" y="235"/>
                </a:lnTo>
                <a:lnTo>
                  <a:pt x="404" y="231"/>
                </a:lnTo>
                <a:lnTo>
                  <a:pt x="397" y="242"/>
                </a:lnTo>
                <a:lnTo>
                  <a:pt x="395" y="246"/>
                </a:lnTo>
                <a:lnTo>
                  <a:pt x="387" y="252"/>
                </a:lnTo>
                <a:lnTo>
                  <a:pt x="377" y="258"/>
                </a:lnTo>
                <a:lnTo>
                  <a:pt x="370" y="269"/>
                </a:lnTo>
                <a:lnTo>
                  <a:pt x="364" y="275"/>
                </a:lnTo>
                <a:lnTo>
                  <a:pt x="353" y="263"/>
                </a:lnTo>
                <a:lnTo>
                  <a:pt x="339" y="269"/>
                </a:lnTo>
                <a:lnTo>
                  <a:pt x="330" y="256"/>
                </a:lnTo>
                <a:lnTo>
                  <a:pt x="320" y="238"/>
                </a:lnTo>
                <a:lnTo>
                  <a:pt x="308" y="227"/>
                </a:lnTo>
                <a:lnTo>
                  <a:pt x="295" y="219"/>
                </a:lnTo>
                <a:lnTo>
                  <a:pt x="285" y="221"/>
                </a:lnTo>
                <a:lnTo>
                  <a:pt x="270" y="219"/>
                </a:lnTo>
                <a:lnTo>
                  <a:pt x="251" y="221"/>
                </a:lnTo>
                <a:lnTo>
                  <a:pt x="214" y="194"/>
                </a:lnTo>
                <a:lnTo>
                  <a:pt x="186" y="183"/>
                </a:lnTo>
                <a:lnTo>
                  <a:pt x="153" y="192"/>
                </a:lnTo>
                <a:lnTo>
                  <a:pt x="168" y="263"/>
                </a:lnTo>
                <a:lnTo>
                  <a:pt x="172" y="263"/>
                </a:lnTo>
                <a:lnTo>
                  <a:pt x="168" y="263"/>
                </a:lnTo>
              </a:path>
            </a:pathLst>
          </a:custGeom>
          <a:solidFill>
            <a:srgbClr val="FFCC66"/>
          </a:solidFill>
          <a:ln w="0">
            <a:solidFill>
              <a:srgbClr val="6600FF"/>
            </a:solidFill>
            <a:round/>
            <a:headEnd/>
            <a:tailEnd/>
          </a:ln>
        </p:spPr>
        <p:txBody>
          <a:bodyPr/>
          <a:lstStyle/>
          <a:p>
            <a:endParaRPr lang="it-IT"/>
          </a:p>
        </p:txBody>
      </p:sp>
      <p:sp>
        <p:nvSpPr>
          <p:cNvPr id="16210" name="Freeform 1423"/>
          <p:cNvSpPr>
            <a:spLocks noChangeAspect="1"/>
          </p:cNvSpPr>
          <p:nvPr/>
        </p:nvSpPr>
        <p:spPr bwMode="auto">
          <a:xfrm>
            <a:off x="5543550" y="2811463"/>
            <a:ext cx="477838" cy="255587"/>
          </a:xfrm>
          <a:custGeom>
            <a:avLst/>
            <a:gdLst>
              <a:gd name="T0" fmla="*/ 2147483647 w 282"/>
              <a:gd name="T1" fmla="*/ 2147483647 h 151"/>
              <a:gd name="T2" fmla="*/ 2147483647 w 282"/>
              <a:gd name="T3" fmla="*/ 2147483647 h 151"/>
              <a:gd name="T4" fmla="*/ 2147483647 w 282"/>
              <a:gd name="T5" fmla="*/ 2147483647 h 151"/>
              <a:gd name="T6" fmla="*/ 2147483647 w 282"/>
              <a:gd name="T7" fmla="*/ 2147483647 h 151"/>
              <a:gd name="T8" fmla="*/ 2147483647 w 282"/>
              <a:gd name="T9" fmla="*/ 2147483647 h 151"/>
              <a:gd name="T10" fmla="*/ 2147483647 w 282"/>
              <a:gd name="T11" fmla="*/ 2147483647 h 151"/>
              <a:gd name="T12" fmla="*/ 2147483647 w 282"/>
              <a:gd name="T13" fmla="*/ 2147483647 h 151"/>
              <a:gd name="T14" fmla="*/ 2147483647 w 282"/>
              <a:gd name="T15" fmla="*/ 2147483647 h 151"/>
              <a:gd name="T16" fmla="*/ 2147483647 w 282"/>
              <a:gd name="T17" fmla="*/ 2147483647 h 151"/>
              <a:gd name="T18" fmla="*/ 2147483647 w 282"/>
              <a:gd name="T19" fmla="*/ 2147483647 h 151"/>
              <a:gd name="T20" fmla="*/ 0 w 282"/>
              <a:gd name="T21" fmla="*/ 2147483647 h 151"/>
              <a:gd name="T22" fmla="*/ 2147483647 w 282"/>
              <a:gd name="T23" fmla="*/ 2147483647 h 151"/>
              <a:gd name="T24" fmla="*/ 2147483647 w 282"/>
              <a:gd name="T25" fmla="*/ 2147483647 h 151"/>
              <a:gd name="T26" fmla="*/ 2147483647 w 282"/>
              <a:gd name="T27" fmla="*/ 2147483647 h 151"/>
              <a:gd name="T28" fmla="*/ 2147483647 w 282"/>
              <a:gd name="T29" fmla="*/ 2147483647 h 151"/>
              <a:gd name="T30" fmla="*/ 2147483647 w 282"/>
              <a:gd name="T31" fmla="*/ 2147483647 h 151"/>
              <a:gd name="T32" fmla="*/ 2147483647 w 282"/>
              <a:gd name="T33" fmla="*/ 2147483647 h 151"/>
              <a:gd name="T34" fmla="*/ 2147483647 w 282"/>
              <a:gd name="T35" fmla="*/ 2147483647 h 151"/>
              <a:gd name="T36" fmla="*/ 2147483647 w 282"/>
              <a:gd name="T37" fmla="*/ 2147483647 h 151"/>
              <a:gd name="T38" fmla="*/ 2147483647 w 282"/>
              <a:gd name="T39" fmla="*/ 2147483647 h 151"/>
              <a:gd name="T40" fmla="*/ 2147483647 w 282"/>
              <a:gd name="T41" fmla="*/ 2147483647 h 151"/>
              <a:gd name="T42" fmla="*/ 2147483647 w 282"/>
              <a:gd name="T43" fmla="*/ 2147483647 h 151"/>
              <a:gd name="T44" fmla="*/ 2147483647 w 282"/>
              <a:gd name="T45" fmla="*/ 2147483647 h 151"/>
              <a:gd name="T46" fmla="*/ 2147483647 w 282"/>
              <a:gd name="T47" fmla="*/ 2147483647 h 151"/>
              <a:gd name="T48" fmla="*/ 2147483647 w 282"/>
              <a:gd name="T49" fmla="*/ 2147483647 h 151"/>
              <a:gd name="T50" fmla="*/ 2147483647 w 282"/>
              <a:gd name="T51" fmla="*/ 2147483647 h 151"/>
              <a:gd name="T52" fmla="*/ 2147483647 w 282"/>
              <a:gd name="T53" fmla="*/ 2147483647 h 151"/>
              <a:gd name="T54" fmla="*/ 2147483647 w 282"/>
              <a:gd name="T55" fmla="*/ 2147483647 h 151"/>
              <a:gd name="T56" fmla="*/ 2147483647 w 282"/>
              <a:gd name="T57" fmla="*/ 2147483647 h 151"/>
              <a:gd name="T58" fmla="*/ 2147483647 w 282"/>
              <a:gd name="T59" fmla="*/ 2147483647 h 151"/>
              <a:gd name="T60" fmla="*/ 2147483647 w 282"/>
              <a:gd name="T61" fmla="*/ 2147483647 h 151"/>
              <a:gd name="T62" fmla="*/ 2147483647 w 282"/>
              <a:gd name="T63" fmla="*/ 2147483647 h 151"/>
              <a:gd name="T64" fmla="*/ 2147483647 w 282"/>
              <a:gd name="T65" fmla="*/ 2147483647 h 151"/>
              <a:gd name="T66" fmla="*/ 2147483647 w 282"/>
              <a:gd name="T67" fmla="*/ 2147483647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151"/>
              <a:gd name="T104" fmla="*/ 282 w 282"/>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151">
                <a:moveTo>
                  <a:pt x="198" y="146"/>
                </a:moveTo>
                <a:lnTo>
                  <a:pt x="190" y="144"/>
                </a:lnTo>
                <a:lnTo>
                  <a:pt x="180" y="140"/>
                </a:lnTo>
                <a:lnTo>
                  <a:pt x="167" y="134"/>
                </a:lnTo>
                <a:lnTo>
                  <a:pt x="150" y="126"/>
                </a:lnTo>
                <a:lnTo>
                  <a:pt x="142" y="121"/>
                </a:lnTo>
                <a:lnTo>
                  <a:pt x="127" y="109"/>
                </a:lnTo>
                <a:lnTo>
                  <a:pt x="115" y="99"/>
                </a:lnTo>
                <a:lnTo>
                  <a:pt x="104" y="86"/>
                </a:lnTo>
                <a:lnTo>
                  <a:pt x="90" y="86"/>
                </a:lnTo>
                <a:lnTo>
                  <a:pt x="79" y="78"/>
                </a:lnTo>
                <a:lnTo>
                  <a:pt x="75" y="69"/>
                </a:lnTo>
                <a:lnTo>
                  <a:pt x="65" y="63"/>
                </a:lnTo>
                <a:lnTo>
                  <a:pt x="56" y="55"/>
                </a:lnTo>
                <a:lnTo>
                  <a:pt x="46" y="52"/>
                </a:lnTo>
                <a:lnTo>
                  <a:pt x="40" y="63"/>
                </a:lnTo>
                <a:lnTo>
                  <a:pt x="29" y="67"/>
                </a:lnTo>
                <a:lnTo>
                  <a:pt x="31" y="78"/>
                </a:lnTo>
                <a:lnTo>
                  <a:pt x="19" y="80"/>
                </a:lnTo>
                <a:lnTo>
                  <a:pt x="15" y="80"/>
                </a:lnTo>
                <a:lnTo>
                  <a:pt x="15" y="78"/>
                </a:lnTo>
                <a:lnTo>
                  <a:pt x="0" y="9"/>
                </a:lnTo>
                <a:lnTo>
                  <a:pt x="33" y="0"/>
                </a:lnTo>
                <a:lnTo>
                  <a:pt x="61" y="11"/>
                </a:lnTo>
                <a:lnTo>
                  <a:pt x="98" y="38"/>
                </a:lnTo>
                <a:lnTo>
                  <a:pt x="117" y="36"/>
                </a:lnTo>
                <a:lnTo>
                  <a:pt x="132" y="38"/>
                </a:lnTo>
                <a:lnTo>
                  <a:pt x="142" y="36"/>
                </a:lnTo>
                <a:lnTo>
                  <a:pt x="155" y="44"/>
                </a:lnTo>
                <a:lnTo>
                  <a:pt x="167" y="55"/>
                </a:lnTo>
                <a:lnTo>
                  <a:pt x="177" y="73"/>
                </a:lnTo>
                <a:lnTo>
                  <a:pt x="186" y="86"/>
                </a:lnTo>
                <a:lnTo>
                  <a:pt x="200" y="80"/>
                </a:lnTo>
                <a:lnTo>
                  <a:pt x="211" y="92"/>
                </a:lnTo>
                <a:lnTo>
                  <a:pt x="217" y="86"/>
                </a:lnTo>
                <a:lnTo>
                  <a:pt x="224" y="75"/>
                </a:lnTo>
                <a:lnTo>
                  <a:pt x="234" y="69"/>
                </a:lnTo>
                <a:lnTo>
                  <a:pt x="242" y="63"/>
                </a:lnTo>
                <a:lnTo>
                  <a:pt x="249" y="65"/>
                </a:lnTo>
                <a:lnTo>
                  <a:pt x="242" y="73"/>
                </a:lnTo>
                <a:lnTo>
                  <a:pt x="246" y="80"/>
                </a:lnTo>
                <a:lnTo>
                  <a:pt x="251" y="86"/>
                </a:lnTo>
                <a:lnTo>
                  <a:pt x="257" y="78"/>
                </a:lnTo>
                <a:lnTo>
                  <a:pt x="271" y="86"/>
                </a:lnTo>
                <a:lnTo>
                  <a:pt x="282" y="92"/>
                </a:lnTo>
                <a:lnTo>
                  <a:pt x="272" y="101"/>
                </a:lnTo>
                <a:lnTo>
                  <a:pt x="261" y="103"/>
                </a:lnTo>
                <a:lnTo>
                  <a:pt x="249" y="101"/>
                </a:lnTo>
                <a:lnTo>
                  <a:pt x="246" y="92"/>
                </a:lnTo>
                <a:lnTo>
                  <a:pt x="240" y="88"/>
                </a:lnTo>
                <a:lnTo>
                  <a:pt x="226" y="90"/>
                </a:lnTo>
                <a:lnTo>
                  <a:pt x="224" y="98"/>
                </a:lnTo>
                <a:lnTo>
                  <a:pt x="219" y="103"/>
                </a:lnTo>
                <a:lnTo>
                  <a:pt x="215" y="113"/>
                </a:lnTo>
                <a:lnTo>
                  <a:pt x="201" y="115"/>
                </a:lnTo>
                <a:lnTo>
                  <a:pt x="200" y="119"/>
                </a:lnTo>
                <a:lnTo>
                  <a:pt x="211" y="124"/>
                </a:lnTo>
                <a:lnTo>
                  <a:pt x="219" y="130"/>
                </a:lnTo>
                <a:lnTo>
                  <a:pt x="223" y="142"/>
                </a:lnTo>
                <a:lnTo>
                  <a:pt x="217" y="151"/>
                </a:lnTo>
                <a:lnTo>
                  <a:pt x="215" y="151"/>
                </a:lnTo>
                <a:lnTo>
                  <a:pt x="209" y="149"/>
                </a:lnTo>
                <a:lnTo>
                  <a:pt x="203" y="149"/>
                </a:lnTo>
                <a:lnTo>
                  <a:pt x="200" y="147"/>
                </a:lnTo>
                <a:lnTo>
                  <a:pt x="194" y="147"/>
                </a:lnTo>
                <a:lnTo>
                  <a:pt x="198" y="146"/>
                </a:lnTo>
              </a:path>
            </a:pathLst>
          </a:custGeom>
          <a:solidFill>
            <a:srgbClr val="FFCC66"/>
          </a:solidFill>
          <a:ln w="0">
            <a:solidFill>
              <a:srgbClr val="6600FF"/>
            </a:solidFill>
            <a:round/>
            <a:headEnd/>
            <a:tailEnd/>
          </a:ln>
        </p:spPr>
        <p:txBody>
          <a:bodyPr/>
          <a:lstStyle/>
          <a:p>
            <a:endParaRPr lang="it-IT"/>
          </a:p>
        </p:txBody>
      </p:sp>
      <p:sp>
        <p:nvSpPr>
          <p:cNvPr id="16211" name="Freeform 1424"/>
          <p:cNvSpPr>
            <a:spLocks noChangeAspect="1"/>
          </p:cNvSpPr>
          <p:nvPr/>
        </p:nvSpPr>
        <p:spPr bwMode="auto">
          <a:xfrm>
            <a:off x="4343400" y="3870325"/>
            <a:ext cx="222250" cy="365125"/>
          </a:xfrm>
          <a:custGeom>
            <a:avLst/>
            <a:gdLst>
              <a:gd name="T0" fmla="*/ 2147483647 w 131"/>
              <a:gd name="T1" fmla="*/ 0 h 215"/>
              <a:gd name="T2" fmla="*/ 2147483647 w 131"/>
              <a:gd name="T3" fmla="*/ 2147483647 h 215"/>
              <a:gd name="T4" fmla="*/ 2147483647 w 131"/>
              <a:gd name="T5" fmla="*/ 2147483647 h 215"/>
              <a:gd name="T6" fmla="*/ 2147483647 w 131"/>
              <a:gd name="T7" fmla="*/ 2147483647 h 215"/>
              <a:gd name="T8" fmla="*/ 2147483647 w 131"/>
              <a:gd name="T9" fmla="*/ 2147483647 h 215"/>
              <a:gd name="T10" fmla="*/ 2147483647 w 131"/>
              <a:gd name="T11" fmla="*/ 2147483647 h 215"/>
              <a:gd name="T12" fmla="*/ 2147483647 w 131"/>
              <a:gd name="T13" fmla="*/ 2147483647 h 215"/>
              <a:gd name="T14" fmla="*/ 2147483647 w 131"/>
              <a:gd name="T15" fmla="*/ 2147483647 h 215"/>
              <a:gd name="T16" fmla="*/ 2147483647 w 131"/>
              <a:gd name="T17" fmla="*/ 2147483647 h 215"/>
              <a:gd name="T18" fmla="*/ 2147483647 w 131"/>
              <a:gd name="T19" fmla="*/ 2147483647 h 215"/>
              <a:gd name="T20" fmla="*/ 2147483647 w 131"/>
              <a:gd name="T21" fmla="*/ 2147483647 h 215"/>
              <a:gd name="T22" fmla="*/ 2147483647 w 131"/>
              <a:gd name="T23" fmla="*/ 2147483647 h 215"/>
              <a:gd name="T24" fmla="*/ 2147483647 w 131"/>
              <a:gd name="T25" fmla="*/ 2147483647 h 215"/>
              <a:gd name="T26" fmla="*/ 2147483647 w 131"/>
              <a:gd name="T27" fmla="*/ 2147483647 h 215"/>
              <a:gd name="T28" fmla="*/ 2147483647 w 131"/>
              <a:gd name="T29" fmla="*/ 2147483647 h 215"/>
              <a:gd name="T30" fmla="*/ 2147483647 w 131"/>
              <a:gd name="T31" fmla="*/ 2147483647 h 215"/>
              <a:gd name="T32" fmla="*/ 2147483647 w 131"/>
              <a:gd name="T33" fmla="*/ 2147483647 h 215"/>
              <a:gd name="T34" fmla="*/ 2147483647 w 131"/>
              <a:gd name="T35" fmla="*/ 2147483647 h 215"/>
              <a:gd name="T36" fmla="*/ 0 w 131"/>
              <a:gd name="T37" fmla="*/ 2147483647 h 215"/>
              <a:gd name="T38" fmla="*/ 2147483647 w 131"/>
              <a:gd name="T39" fmla="*/ 2147483647 h 215"/>
              <a:gd name="T40" fmla="*/ 2147483647 w 131"/>
              <a:gd name="T41" fmla="*/ 2147483647 h 215"/>
              <a:gd name="T42" fmla="*/ 2147483647 w 131"/>
              <a:gd name="T43" fmla="*/ 2147483647 h 215"/>
              <a:gd name="T44" fmla="*/ 2147483647 w 131"/>
              <a:gd name="T45" fmla="*/ 2147483647 h 215"/>
              <a:gd name="T46" fmla="*/ 2147483647 w 131"/>
              <a:gd name="T47" fmla="*/ 2147483647 h 215"/>
              <a:gd name="T48" fmla="*/ 2147483647 w 131"/>
              <a:gd name="T49" fmla="*/ 2147483647 h 215"/>
              <a:gd name="T50" fmla="*/ 2147483647 w 131"/>
              <a:gd name="T51" fmla="*/ 2147483647 h 215"/>
              <a:gd name="T52" fmla="*/ 2147483647 w 131"/>
              <a:gd name="T53" fmla="*/ 2147483647 h 215"/>
              <a:gd name="T54" fmla="*/ 2147483647 w 131"/>
              <a:gd name="T55" fmla="*/ 2147483647 h 215"/>
              <a:gd name="T56" fmla="*/ 2147483647 w 131"/>
              <a:gd name="T57" fmla="*/ 2147483647 h 215"/>
              <a:gd name="T58" fmla="*/ 2147483647 w 131"/>
              <a:gd name="T59" fmla="*/ 2147483647 h 215"/>
              <a:gd name="T60" fmla="*/ 2147483647 w 131"/>
              <a:gd name="T61" fmla="*/ 2147483647 h 215"/>
              <a:gd name="T62" fmla="*/ 2147483647 w 131"/>
              <a:gd name="T63" fmla="*/ 2147483647 h 215"/>
              <a:gd name="T64" fmla="*/ 2147483647 w 131"/>
              <a:gd name="T65" fmla="*/ 2147483647 h 215"/>
              <a:gd name="T66" fmla="*/ 2147483647 w 131"/>
              <a:gd name="T67" fmla="*/ 2147483647 h 215"/>
              <a:gd name="T68" fmla="*/ 2147483647 w 131"/>
              <a:gd name="T69" fmla="*/ 2147483647 h 215"/>
              <a:gd name="T70" fmla="*/ 2147483647 w 131"/>
              <a:gd name="T71" fmla="*/ 2147483647 h 215"/>
              <a:gd name="T72" fmla="*/ 2147483647 w 131"/>
              <a:gd name="T73" fmla="*/ 2147483647 h 215"/>
              <a:gd name="T74" fmla="*/ 2147483647 w 131"/>
              <a:gd name="T75" fmla="*/ 2147483647 h 215"/>
              <a:gd name="T76" fmla="*/ 2147483647 w 131"/>
              <a:gd name="T77" fmla="*/ 2147483647 h 215"/>
              <a:gd name="T78" fmla="*/ 2147483647 w 131"/>
              <a:gd name="T79" fmla="*/ 2147483647 h 215"/>
              <a:gd name="T80" fmla="*/ 2147483647 w 131"/>
              <a:gd name="T81" fmla="*/ 2147483647 h 215"/>
              <a:gd name="T82" fmla="*/ 2147483647 w 131"/>
              <a:gd name="T83" fmla="*/ 2147483647 h 215"/>
              <a:gd name="T84" fmla="*/ 2147483647 w 131"/>
              <a:gd name="T85" fmla="*/ 2147483647 h 215"/>
              <a:gd name="T86" fmla="*/ 2147483647 w 131"/>
              <a:gd name="T87" fmla="*/ 2147483647 h 215"/>
              <a:gd name="T88" fmla="*/ 2147483647 w 131"/>
              <a:gd name="T89" fmla="*/ 2147483647 h 215"/>
              <a:gd name="T90" fmla="*/ 2147483647 w 131"/>
              <a:gd name="T91" fmla="*/ 2147483647 h 215"/>
              <a:gd name="T92" fmla="*/ 2147483647 w 131"/>
              <a:gd name="T93" fmla="*/ 2147483647 h 215"/>
              <a:gd name="T94" fmla="*/ 2147483647 w 131"/>
              <a:gd name="T95" fmla="*/ 2147483647 h 215"/>
              <a:gd name="T96" fmla="*/ 2147483647 w 131"/>
              <a:gd name="T97" fmla="*/ 2147483647 h 215"/>
              <a:gd name="T98" fmla="*/ 2147483647 w 131"/>
              <a:gd name="T99" fmla="*/ 2147483647 h 215"/>
              <a:gd name="T100" fmla="*/ 2147483647 w 131"/>
              <a:gd name="T101" fmla="*/ 2147483647 h 215"/>
              <a:gd name="T102" fmla="*/ 2147483647 w 131"/>
              <a:gd name="T103" fmla="*/ 2147483647 h 215"/>
              <a:gd name="T104" fmla="*/ 2147483647 w 131"/>
              <a:gd name="T105" fmla="*/ 2147483647 h 215"/>
              <a:gd name="T106" fmla="*/ 2147483647 w 131"/>
              <a:gd name="T107" fmla="*/ 2147483647 h 215"/>
              <a:gd name="T108" fmla="*/ 2147483647 w 131"/>
              <a:gd name="T109" fmla="*/ 2147483647 h 215"/>
              <a:gd name="T110" fmla="*/ 2147483647 w 131"/>
              <a:gd name="T111" fmla="*/ 2147483647 h 215"/>
              <a:gd name="T112" fmla="*/ 2147483647 w 131"/>
              <a:gd name="T113" fmla="*/ 2147483647 h 215"/>
              <a:gd name="T114" fmla="*/ 2147483647 w 131"/>
              <a:gd name="T115" fmla="*/ 2147483647 h 215"/>
              <a:gd name="T116" fmla="*/ 2147483647 w 131"/>
              <a:gd name="T117" fmla="*/ 2147483647 h 215"/>
              <a:gd name="T118" fmla="*/ 2147483647 w 131"/>
              <a:gd name="T119" fmla="*/ 2147483647 h 215"/>
              <a:gd name="T120" fmla="*/ 2147483647 w 131"/>
              <a:gd name="T121" fmla="*/ 2147483647 h 215"/>
              <a:gd name="T122" fmla="*/ 2147483647 w 131"/>
              <a:gd name="T123" fmla="*/ 2147483647 h 215"/>
              <a:gd name="T124" fmla="*/ 2147483647 w 131"/>
              <a:gd name="T125" fmla="*/ 0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215"/>
              <a:gd name="T191" fmla="*/ 131 w 131"/>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215">
                <a:moveTo>
                  <a:pt x="94" y="0"/>
                </a:moveTo>
                <a:lnTo>
                  <a:pt x="96" y="12"/>
                </a:lnTo>
                <a:lnTo>
                  <a:pt x="100" y="23"/>
                </a:lnTo>
                <a:lnTo>
                  <a:pt x="94" y="33"/>
                </a:lnTo>
                <a:lnTo>
                  <a:pt x="87" y="42"/>
                </a:lnTo>
                <a:lnTo>
                  <a:pt x="81" y="54"/>
                </a:lnTo>
                <a:lnTo>
                  <a:pt x="77" y="67"/>
                </a:lnTo>
                <a:lnTo>
                  <a:pt x="67" y="90"/>
                </a:lnTo>
                <a:lnTo>
                  <a:pt x="58" y="115"/>
                </a:lnTo>
                <a:lnTo>
                  <a:pt x="54" y="123"/>
                </a:lnTo>
                <a:lnTo>
                  <a:pt x="50" y="127"/>
                </a:lnTo>
                <a:lnTo>
                  <a:pt x="39" y="123"/>
                </a:lnTo>
                <a:lnTo>
                  <a:pt x="31" y="119"/>
                </a:lnTo>
                <a:lnTo>
                  <a:pt x="23" y="121"/>
                </a:lnTo>
                <a:lnTo>
                  <a:pt x="17" y="123"/>
                </a:lnTo>
                <a:lnTo>
                  <a:pt x="14" y="129"/>
                </a:lnTo>
                <a:lnTo>
                  <a:pt x="12" y="134"/>
                </a:lnTo>
                <a:lnTo>
                  <a:pt x="6" y="148"/>
                </a:lnTo>
                <a:lnTo>
                  <a:pt x="0" y="161"/>
                </a:lnTo>
                <a:lnTo>
                  <a:pt x="2" y="169"/>
                </a:lnTo>
                <a:lnTo>
                  <a:pt x="4" y="173"/>
                </a:lnTo>
                <a:lnTo>
                  <a:pt x="12" y="173"/>
                </a:lnTo>
                <a:lnTo>
                  <a:pt x="21" y="173"/>
                </a:lnTo>
                <a:lnTo>
                  <a:pt x="19" y="186"/>
                </a:lnTo>
                <a:lnTo>
                  <a:pt x="21" y="200"/>
                </a:lnTo>
                <a:lnTo>
                  <a:pt x="19" y="204"/>
                </a:lnTo>
                <a:lnTo>
                  <a:pt x="19" y="207"/>
                </a:lnTo>
                <a:lnTo>
                  <a:pt x="48" y="205"/>
                </a:lnTo>
                <a:lnTo>
                  <a:pt x="81" y="207"/>
                </a:lnTo>
                <a:lnTo>
                  <a:pt x="125" y="215"/>
                </a:lnTo>
                <a:lnTo>
                  <a:pt x="131" y="196"/>
                </a:lnTo>
                <a:lnTo>
                  <a:pt x="127" y="192"/>
                </a:lnTo>
                <a:lnTo>
                  <a:pt x="125" y="188"/>
                </a:lnTo>
                <a:lnTo>
                  <a:pt x="121" y="186"/>
                </a:lnTo>
                <a:lnTo>
                  <a:pt x="117" y="186"/>
                </a:lnTo>
                <a:lnTo>
                  <a:pt x="110" y="182"/>
                </a:lnTo>
                <a:lnTo>
                  <a:pt x="104" y="179"/>
                </a:lnTo>
                <a:lnTo>
                  <a:pt x="100" y="173"/>
                </a:lnTo>
                <a:lnTo>
                  <a:pt x="98" y="165"/>
                </a:lnTo>
                <a:lnTo>
                  <a:pt x="96" y="159"/>
                </a:lnTo>
                <a:lnTo>
                  <a:pt x="96" y="154"/>
                </a:lnTo>
                <a:lnTo>
                  <a:pt x="98" y="146"/>
                </a:lnTo>
                <a:lnTo>
                  <a:pt x="100" y="138"/>
                </a:lnTo>
                <a:lnTo>
                  <a:pt x="102" y="133"/>
                </a:lnTo>
                <a:lnTo>
                  <a:pt x="106" y="127"/>
                </a:lnTo>
                <a:lnTo>
                  <a:pt x="111" y="115"/>
                </a:lnTo>
                <a:lnTo>
                  <a:pt x="117" y="102"/>
                </a:lnTo>
                <a:lnTo>
                  <a:pt x="108" y="79"/>
                </a:lnTo>
                <a:lnTo>
                  <a:pt x="96" y="60"/>
                </a:lnTo>
                <a:lnTo>
                  <a:pt x="98" y="58"/>
                </a:lnTo>
                <a:lnTo>
                  <a:pt x="100" y="56"/>
                </a:lnTo>
                <a:lnTo>
                  <a:pt x="104" y="54"/>
                </a:lnTo>
                <a:lnTo>
                  <a:pt x="106" y="54"/>
                </a:lnTo>
                <a:lnTo>
                  <a:pt x="113" y="56"/>
                </a:lnTo>
                <a:lnTo>
                  <a:pt x="119" y="56"/>
                </a:lnTo>
                <a:lnTo>
                  <a:pt x="115" y="50"/>
                </a:lnTo>
                <a:lnTo>
                  <a:pt x="111" y="40"/>
                </a:lnTo>
                <a:lnTo>
                  <a:pt x="110" y="29"/>
                </a:lnTo>
                <a:lnTo>
                  <a:pt x="110" y="16"/>
                </a:lnTo>
                <a:lnTo>
                  <a:pt x="108" y="8"/>
                </a:lnTo>
                <a:lnTo>
                  <a:pt x="110" y="4"/>
                </a:lnTo>
                <a:lnTo>
                  <a:pt x="98" y="2"/>
                </a:lnTo>
                <a:lnTo>
                  <a:pt x="94" y="0"/>
                </a:lnTo>
                <a:close/>
              </a:path>
            </a:pathLst>
          </a:custGeom>
          <a:solidFill>
            <a:srgbClr val="FFCC66"/>
          </a:solidFill>
          <a:ln w="0">
            <a:solidFill>
              <a:srgbClr val="6600FF"/>
            </a:solidFill>
            <a:round/>
            <a:headEnd/>
            <a:tailEnd/>
          </a:ln>
        </p:spPr>
        <p:txBody>
          <a:bodyPr/>
          <a:lstStyle/>
          <a:p>
            <a:endParaRPr lang="it-IT"/>
          </a:p>
        </p:txBody>
      </p:sp>
      <p:sp>
        <p:nvSpPr>
          <p:cNvPr id="16212" name="Freeform 1425"/>
          <p:cNvSpPr>
            <a:spLocks noChangeAspect="1"/>
          </p:cNvSpPr>
          <p:nvPr/>
        </p:nvSpPr>
        <p:spPr bwMode="auto">
          <a:xfrm>
            <a:off x="4173538" y="3844925"/>
            <a:ext cx="339725" cy="301625"/>
          </a:xfrm>
          <a:custGeom>
            <a:avLst/>
            <a:gdLst>
              <a:gd name="T0" fmla="*/ 2147483647 w 200"/>
              <a:gd name="T1" fmla="*/ 2147483647 h 178"/>
              <a:gd name="T2" fmla="*/ 2147483647 w 200"/>
              <a:gd name="T3" fmla="*/ 2147483647 h 178"/>
              <a:gd name="T4" fmla="*/ 2147483647 w 200"/>
              <a:gd name="T5" fmla="*/ 2147483647 h 178"/>
              <a:gd name="T6" fmla="*/ 2147483647 w 200"/>
              <a:gd name="T7" fmla="*/ 2147483647 h 178"/>
              <a:gd name="T8" fmla="*/ 2147483647 w 200"/>
              <a:gd name="T9" fmla="*/ 2147483647 h 178"/>
              <a:gd name="T10" fmla="*/ 2147483647 w 200"/>
              <a:gd name="T11" fmla="*/ 2147483647 h 178"/>
              <a:gd name="T12" fmla="*/ 2147483647 w 200"/>
              <a:gd name="T13" fmla="*/ 2147483647 h 178"/>
              <a:gd name="T14" fmla="*/ 2147483647 w 200"/>
              <a:gd name="T15" fmla="*/ 2147483647 h 178"/>
              <a:gd name="T16" fmla="*/ 2147483647 w 200"/>
              <a:gd name="T17" fmla="*/ 2147483647 h 178"/>
              <a:gd name="T18" fmla="*/ 2147483647 w 200"/>
              <a:gd name="T19" fmla="*/ 2147483647 h 178"/>
              <a:gd name="T20" fmla="*/ 2147483647 w 200"/>
              <a:gd name="T21" fmla="*/ 2147483647 h 178"/>
              <a:gd name="T22" fmla="*/ 2147483647 w 200"/>
              <a:gd name="T23" fmla="*/ 2147483647 h 178"/>
              <a:gd name="T24" fmla="*/ 2147483647 w 200"/>
              <a:gd name="T25" fmla="*/ 2147483647 h 178"/>
              <a:gd name="T26" fmla="*/ 2147483647 w 200"/>
              <a:gd name="T27" fmla="*/ 2147483647 h 178"/>
              <a:gd name="T28" fmla="*/ 2147483647 w 200"/>
              <a:gd name="T29" fmla="*/ 2147483647 h 178"/>
              <a:gd name="T30" fmla="*/ 2147483647 w 200"/>
              <a:gd name="T31" fmla="*/ 2147483647 h 178"/>
              <a:gd name="T32" fmla="*/ 2147483647 w 200"/>
              <a:gd name="T33" fmla="*/ 2147483647 h 178"/>
              <a:gd name="T34" fmla="*/ 2147483647 w 200"/>
              <a:gd name="T35" fmla="*/ 2147483647 h 178"/>
              <a:gd name="T36" fmla="*/ 2147483647 w 200"/>
              <a:gd name="T37" fmla="*/ 2147483647 h 178"/>
              <a:gd name="T38" fmla="*/ 2147483647 w 200"/>
              <a:gd name="T39" fmla="*/ 2147483647 h 178"/>
              <a:gd name="T40" fmla="*/ 2147483647 w 200"/>
              <a:gd name="T41" fmla="*/ 2147483647 h 178"/>
              <a:gd name="T42" fmla="*/ 2147483647 w 200"/>
              <a:gd name="T43" fmla="*/ 2147483647 h 178"/>
              <a:gd name="T44" fmla="*/ 2147483647 w 200"/>
              <a:gd name="T45" fmla="*/ 2147483647 h 178"/>
              <a:gd name="T46" fmla="*/ 2147483647 w 200"/>
              <a:gd name="T47" fmla="*/ 2147483647 h 178"/>
              <a:gd name="T48" fmla="*/ 2147483647 w 200"/>
              <a:gd name="T49" fmla="*/ 2147483647 h 178"/>
              <a:gd name="T50" fmla="*/ 2147483647 w 200"/>
              <a:gd name="T51" fmla="*/ 2147483647 h 178"/>
              <a:gd name="T52" fmla="*/ 2147483647 w 200"/>
              <a:gd name="T53" fmla="*/ 2147483647 h 178"/>
              <a:gd name="T54" fmla="*/ 2147483647 w 200"/>
              <a:gd name="T55" fmla="*/ 2147483647 h 178"/>
              <a:gd name="T56" fmla="*/ 2147483647 w 200"/>
              <a:gd name="T57" fmla="*/ 2147483647 h 178"/>
              <a:gd name="T58" fmla="*/ 2147483647 w 200"/>
              <a:gd name="T59" fmla="*/ 2147483647 h 178"/>
              <a:gd name="T60" fmla="*/ 2147483647 w 200"/>
              <a:gd name="T61" fmla="*/ 2147483647 h 178"/>
              <a:gd name="T62" fmla="*/ 0 w 200"/>
              <a:gd name="T63" fmla="*/ 2147483647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78"/>
              <a:gd name="T98" fmla="*/ 200 w 200"/>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78">
                <a:moveTo>
                  <a:pt x="0" y="142"/>
                </a:moveTo>
                <a:lnTo>
                  <a:pt x="2" y="123"/>
                </a:lnTo>
                <a:lnTo>
                  <a:pt x="0" y="105"/>
                </a:lnTo>
                <a:lnTo>
                  <a:pt x="12" y="82"/>
                </a:lnTo>
                <a:lnTo>
                  <a:pt x="22" y="57"/>
                </a:lnTo>
                <a:lnTo>
                  <a:pt x="22" y="50"/>
                </a:lnTo>
                <a:lnTo>
                  <a:pt x="22" y="44"/>
                </a:lnTo>
                <a:lnTo>
                  <a:pt x="20" y="40"/>
                </a:lnTo>
                <a:lnTo>
                  <a:pt x="18" y="38"/>
                </a:lnTo>
                <a:lnTo>
                  <a:pt x="20" y="25"/>
                </a:lnTo>
                <a:lnTo>
                  <a:pt x="25" y="13"/>
                </a:lnTo>
                <a:lnTo>
                  <a:pt x="29" y="7"/>
                </a:lnTo>
                <a:lnTo>
                  <a:pt x="35" y="4"/>
                </a:lnTo>
                <a:lnTo>
                  <a:pt x="39" y="2"/>
                </a:lnTo>
                <a:lnTo>
                  <a:pt x="45" y="0"/>
                </a:lnTo>
                <a:lnTo>
                  <a:pt x="62" y="7"/>
                </a:lnTo>
                <a:lnTo>
                  <a:pt x="77" y="15"/>
                </a:lnTo>
                <a:lnTo>
                  <a:pt x="83" y="13"/>
                </a:lnTo>
                <a:lnTo>
                  <a:pt x="91" y="11"/>
                </a:lnTo>
                <a:lnTo>
                  <a:pt x="102" y="17"/>
                </a:lnTo>
                <a:lnTo>
                  <a:pt x="110" y="25"/>
                </a:lnTo>
                <a:lnTo>
                  <a:pt x="119" y="21"/>
                </a:lnTo>
                <a:lnTo>
                  <a:pt x="127" y="13"/>
                </a:lnTo>
                <a:lnTo>
                  <a:pt x="137" y="7"/>
                </a:lnTo>
                <a:lnTo>
                  <a:pt x="142" y="7"/>
                </a:lnTo>
                <a:lnTo>
                  <a:pt x="148" y="9"/>
                </a:lnTo>
                <a:lnTo>
                  <a:pt x="154" y="11"/>
                </a:lnTo>
                <a:lnTo>
                  <a:pt x="160" y="13"/>
                </a:lnTo>
                <a:lnTo>
                  <a:pt x="165" y="15"/>
                </a:lnTo>
                <a:lnTo>
                  <a:pt x="173" y="11"/>
                </a:lnTo>
                <a:lnTo>
                  <a:pt x="185" y="4"/>
                </a:lnTo>
                <a:lnTo>
                  <a:pt x="188" y="9"/>
                </a:lnTo>
                <a:lnTo>
                  <a:pt x="192" y="13"/>
                </a:lnTo>
                <a:lnTo>
                  <a:pt x="196" y="27"/>
                </a:lnTo>
                <a:lnTo>
                  <a:pt x="200" y="38"/>
                </a:lnTo>
                <a:lnTo>
                  <a:pt x="194" y="48"/>
                </a:lnTo>
                <a:lnTo>
                  <a:pt x="187" y="57"/>
                </a:lnTo>
                <a:lnTo>
                  <a:pt x="181" y="69"/>
                </a:lnTo>
                <a:lnTo>
                  <a:pt x="177" y="82"/>
                </a:lnTo>
                <a:lnTo>
                  <a:pt x="167" y="105"/>
                </a:lnTo>
                <a:lnTo>
                  <a:pt x="158" y="130"/>
                </a:lnTo>
                <a:lnTo>
                  <a:pt x="154" y="138"/>
                </a:lnTo>
                <a:lnTo>
                  <a:pt x="150" y="142"/>
                </a:lnTo>
                <a:lnTo>
                  <a:pt x="139" y="138"/>
                </a:lnTo>
                <a:lnTo>
                  <a:pt x="131" y="134"/>
                </a:lnTo>
                <a:lnTo>
                  <a:pt x="123" y="136"/>
                </a:lnTo>
                <a:lnTo>
                  <a:pt x="117" y="140"/>
                </a:lnTo>
                <a:lnTo>
                  <a:pt x="114" y="144"/>
                </a:lnTo>
                <a:lnTo>
                  <a:pt x="112" y="151"/>
                </a:lnTo>
                <a:lnTo>
                  <a:pt x="106" y="165"/>
                </a:lnTo>
                <a:lnTo>
                  <a:pt x="100" y="178"/>
                </a:lnTo>
                <a:lnTo>
                  <a:pt x="69" y="176"/>
                </a:lnTo>
                <a:lnTo>
                  <a:pt x="62" y="176"/>
                </a:lnTo>
                <a:lnTo>
                  <a:pt x="54" y="176"/>
                </a:lnTo>
                <a:lnTo>
                  <a:pt x="46" y="174"/>
                </a:lnTo>
                <a:lnTo>
                  <a:pt x="41" y="169"/>
                </a:lnTo>
                <a:lnTo>
                  <a:pt x="35" y="159"/>
                </a:lnTo>
                <a:lnTo>
                  <a:pt x="35" y="149"/>
                </a:lnTo>
                <a:lnTo>
                  <a:pt x="27" y="146"/>
                </a:lnTo>
                <a:lnTo>
                  <a:pt x="22" y="142"/>
                </a:lnTo>
                <a:lnTo>
                  <a:pt x="20" y="140"/>
                </a:lnTo>
                <a:lnTo>
                  <a:pt x="16" y="140"/>
                </a:lnTo>
                <a:lnTo>
                  <a:pt x="10" y="140"/>
                </a:lnTo>
                <a:lnTo>
                  <a:pt x="0" y="142"/>
                </a:lnTo>
                <a:close/>
              </a:path>
            </a:pathLst>
          </a:custGeom>
          <a:solidFill>
            <a:srgbClr val="FFCC66"/>
          </a:solidFill>
          <a:ln w="0">
            <a:solidFill>
              <a:srgbClr val="6600FF"/>
            </a:solidFill>
            <a:round/>
            <a:headEnd/>
            <a:tailEnd/>
          </a:ln>
        </p:spPr>
        <p:txBody>
          <a:bodyPr/>
          <a:lstStyle/>
          <a:p>
            <a:endParaRPr lang="it-IT"/>
          </a:p>
        </p:txBody>
      </p:sp>
      <p:sp>
        <p:nvSpPr>
          <p:cNvPr id="16213" name="Freeform 1426"/>
          <p:cNvSpPr>
            <a:spLocks noChangeAspect="1"/>
          </p:cNvSpPr>
          <p:nvPr/>
        </p:nvSpPr>
        <p:spPr bwMode="auto">
          <a:xfrm>
            <a:off x="4424363" y="4846638"/>
            <a:ext cx="400050" cy="390525"/>
          </a:xfrm>
          <a:custGeom>
            <a:avLst/>
            <a:gdLst>
              <a:gd name="T0" fmla="*/ 2147483647 w 236"/>
              <a:gd name="T1" fmla="*/ 2147483647 h 230"/>
              <a:gd name="T2" fmla="*/ 2147483647 w 236"/>
              <a:gd name="T3" fmla="*/ 2147483647 h 230"/>
              <a:gd name="T4" fmla="*/ 2147483647 w 236"/>
              <a:gd name="T5" fmla="*/ 2147483647 h 230"/>
              <a:gd name="T6" fmla="*/ 2147483647 w 236"/>
              <a:gd name="T7" fmla="*/ 2147483647 h 230"/>
              <a:gd name="T8" fmla="*/ 2147483647 w 236"/>
              <a:gd name="T9" fmla="*/ 2147483647 h 230"/>
              <a:gd name="T10" fmla="*/ 2147483647 w 236"/>
              <a:gd name="T11" fmla="*/ 2147483647 h 230"/>
              <a:gd name="T12" fmla="*/ 2147483647 w 236"/>
              <a:gd name="T13" fmla="*/ 2147483647 h 230"/>
              <a:gd name="T14" fmla="*/ 2147483647 w 236"/>
              <a:gd name="T15" fmla="*/ 2147483647 h 230"/>
              <a:gd name="T16" fmla="*/ 2147483647 w 236"/>
              <a:gd name="T17" fmla="*/ 2147483647 h 230"/>
              <a:gd name="T18" fmla="*/ 2147483647 w 236"/>
              <a:gd name="T19" fmla="*/ 2147483647 h 230"/>
              <a:gd name="T20" fmla="*/ 2147483647 w 236"/>
              <a:gd name="T21" fmla="*/ 2147483647 h 230"/>
              <a:gd name="T22" fmla="*/ 0 w 236"/>
              <a:gd name="T23" fmla="*/ 2147483647 h 230"/>
              <a:gd name="T24" fmla="*/ 2147483647 w 236"/>
              <a:gd name="T25" fmla="*/ 2147483647 h 230"/>
              <a:gd name="T26" fmla="*/ 2147483647 w 236"/>
              <a:gd name="T27" fmla="*/ 2147483647 h 230"/>
              <a:gd name="T28" fmla="*/ 2147483647 w 236"/>
              <a:gd name="T29" fmla="*/ 2147483647 h 230"/>
              <a:gd name="T30" fmla="*/ 2147483647 w 236"/>
              <a:gd name="T31" fmla="*/ 2147483647 h 230"/>
              <a:gd name="T32" fmla="*/ 2147483647 w 236"/>
              <a:gd name="T33" fmla="*/ 2147483647 h 230"/>
              <a:gd name="T34" fmla="*/ 2147483647 w 236"/>
              <a:gd name="T35" fmla="*/ 2147483647 h 230"/>
              <a:gd name="T36" fmla="*/ 2147483647 w 236"/>
              <a:gd name="T37" fmla="*/ 2147483647 h 230"/>
              <a:gd name="T38" fmla="*/ 2147483647 w 236"/>
              <a:gd name="T39" fmla="*/ 2147483647 h 230"/>
              <a:gd name="T40" fmla="*/ 2147483647 w 236"/>
              <a:gd name="T41" fmla="*/ 2147483647 h 230"/>
              <a:gd name="T42" fmla="*/ 2147483647 w 236"/>
              <a:gd name="T43" fmla="*/ 2147483647 h 230"/>
              <a:gd name="T44" fmla="*/ 2147483647 w 236"/>
              <a:gd name="T45" fmla="*/ 2147483647 h 230"/>
              <a:gd name="T46" fmla="*/ 2147483647 w 236"/>
              <a:gd name="T47" fmla="*/ 2147483647 h 230"/>
              <a:gd name="T48" fmla="*/ 2147483647 w 236"/>
              <a:gd name="T49" fmla="*/ 2147483647 h 230"/>
              <a:gd name="T50" fmla="*/ 2147483647 w 236"/>
              <a:gd name="T51" fmla="*/ 2147483647 h 230"/>
              <a:gd name="T52" fmla="*/ 2147483647 w 236"/>
              <a:gd name="T53" fmla="*/ 2147483647 h 230"/>
              <a:gd name="T54" fmla="*/ 2147483647 w 236"/>
              <a:gd name="T55" fmla="*/ 2147483647 h 230"/>
              <a:gd name="T56" fmla="*/ 2147483647 w 236"/>
              <a:gd name="T57" fmla="*/ 2147483647 h 230"/>
              <a:gd name="T58" fmla="*/ 2147483647 w 236"/>
              <a:gd name="T59" fmla="*/ 2147483647 h 230"/>
              <a:gd name="T60" fmla="*/ 2147483647 w 236"/>
              <a:gd name="T61" fmla="*/ 2147483647 h 230"/>
              <a:gd name="T62" fmla="*/ 2147483647 w 236"/>
              <a:gd name="T63" fmla="*/ 2147483647 h 230"/>
              <a:gd name="T64" fmla="*/ 2147483647 w 236"/>
              <a:gd name="T65" fmla="*/ 2147483647 h 230"/>
              <a:gd name="T66" fmla="*/ 2147483647 w 236"/>
              <a:gd name="T67" fmla="*/ 2147483647 h 230"/>
              <a:gd name="T68" fmla="*/ 2147483647 w 236"/>
              <a:gd name="T69" fmla="*/ 2147483647 h 230"/>
              <a:gd name="T70" fmla="*/ 2147483647 w 236"/>
              <a:gd name="T71" fmla="*/ 2147483647 h 230"/>
              <a:gd name="T72" fmla="*/ 2147483647 w 236"/>
              <a:gd name="T73" fmla="*/ 2147483647 h 230"/>
              <a:gd name="T74" fmla="*/ 2147483647 w 236"/>
              <a:gd name="T75" fmla="*/ 2147483647 h 230"/>
              <a:gd name="T76" fmla="*/ 2147483647 w 236"/>
              <a:gd name="T77" fmla="*/ 2147483647 h 2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6"/>
              <a:gd name="T118" fmla="*/ 0 h 230"/>
              <a:gd name="T119" fmla="*/ 236 w 236"/>
              <a:gd name="T120" fmla="*/ 230 h 2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6" h="230">
                <a:moveTo>
                  <a:pt x="236" y="19"/>
                </a:moveTo>
                <a:lnTo>
                  <a:pt x="234" y="15"/>
                </a:lnTo>
                <a:lnTo>
                  <a:pt x="230" y="11"/>
                </a:lnTo>
                <a:lnTo>
                  <a:pt x="226" y="7"/>
                </a:lnTo>
                <a:lnTo>
                  <a:pt x="223" y="7"/>
                </a:lnTo>
                <a:lnTo>
                  <a:pt x="213" y="7"/>
                </a:lnTo>
                <a:lnTo>
                  <a:pt x="205" y="11"/>
                </a:lnTo>
                <a:lnTo>
                  <a:pt x="196" y="11"/>
                </a:lnTo>
                <a:lnTo>
                  <a:pt x="184" y="13"/>
                </a:lnTo>
                <a:lnTo>
                  <a:pt x="175" y="17"/>
                </a:lnTo>
                <a:lnTo>
                  <a:pt x="117" y="17"/>
                </a:lnTo>
                <a:lnTo>
                  <a:pt x="117" y="11"/>
                </a:lnTo>
                <a:lnTo>
                  <a:pt x="85" y="11"/>
                </a:lnTo>
                <a:lnTo>
                  <a:pt x="77" y="11"/>
                </a:lnTo>
                <a:lnTo>
                  <a:pt x="71" y="11"/>
                </a:lnTo>
                <a:lnTo>
                  <a:pt x="63" y="9"/>
                </a:lnTo>
                <a:lnTo>
                  <a:pt x="56" y="7"/>
                </a:lnTo>
                <a:lnTo>
                  <a:pt x="42" y="4"/>
                </a:lnTo>
                <a:lnTo>
                  <a:pt x="31" y="0"/>
                </a:lnTo>
                <a:lnTo>
                  <a:pt x="21" y="4"/>
                </a:lnTo>
                <a:lnTo>
                  <a:pt x="12" y="9"/>
                </a:lnTo>
                <a:lnTo>
                  <a:pt x="2" y="9"/>
                </a:lnTo>
                <a:lnTo>
                  <a:pt x="0" y="13"/>
                </a:lnTo>
                <a:lnTo>
                  <a:pt x="0" y="17"/>
                </a:lnTo>
                <a:lnTo>
                  <a:pt x="2" y="21"/>
                </a:lnTo>
                <a:lnTo>
                  <a:pt x="6" y="23"/>
                </a:lnTo>
                <a:lnTo>
                  <a:pt x="8" y="40"/>
                </a:lnTo>
                <a:lnTo>
                  <a:pt x="15" y="61"/>
                </a:lnTo>
                <a:lnTo>
                  <a:pt x="27" y="80"/>
                </a:lnTo>
                <a:lnTo>
                  <a:pt x="37" y="94"/>
                </a:lnTo>
                <a:lnTo>
                  <a:pt x="40" y="96"/>
                </a:lnTo>
                <a:lnTo>
                  <a:pt x="46" y="96"/>
                </a:lnTo>
                <a:lnTo>
                  <a:pt x="46" y="99"/>
                </a:lnTo>
                <a:lnTo>
                  <a:pt x="46" y="105"/>
                </a:lnTo>
                <a:lnTo>
                  <a:pt x="44" y="113"/>
                </a:lnTo>
                <a:lnTo>
                  <a:pt x="42" y="124"/>
                </a:lnTo>
                <a:lnTo>
                  <a:pt x="46" y="144"/>
                </a:lnTo>
                <a:lnTo>
                  <a:pt x="50" y="165"/>
                </a:lnTo>
                <a:lnTo>
                  <a:pt x="52" y="180"/>
                </a:lnTo>
                <a:lnTo>
                  <a:pt x="54" y="192"/>
                </a:lnTo>
                <a:lnTo>
                  <a:pt x="60" y="205"/>
                </a:lnTo>
                <a:lnTo>
                  <a:pt x="67" y="220"/>
                </a:lnTo>
                <a:lnTo>
                  <a:pt x="71" y="222"/>
                </a:lnTo>
                <a:lnTo>
                  <a:pt x="75" y="226"/>
                </a:lnTo>
                <a:lnTo>
                  <a:pt x="77" y="222"/>
                </a:lnTo>
                <a:lnTo>
                  <a:pt x="77" y="216"/>
                </a:lnTo>
                <a:lnTo>
                  <a:pt x="86" y="216"/>
                </a:lnTo>
                <a:lnTo>
                  <a:pt x="90" y="222"/>
                </a:lnTo>
                <a:lnTo>
                  <a:pt x="96" y="228"/>
                </a:lnTo>
                <a:lnTo>
                  <a:pt x="104" y="230"/>
                </a:lnTo>
                <a:lnTo>
                  <a:pt x="111" y="230"/>
                </a:lnTo>
                <a:lnTo>
                  <a:pt x="119" y="230"/>
                </a:lnTo>
                <a:lnTo>
                  <a:pt x="125" y="224"/>
                </a:lnTo>
                <a:lnTo>
                  <a:pt x="131" y="218"/>
                </a:lnTo>
                <a:lnTo>
                  <a:pt x="132" y="211"/>
                </a:lnTo>
                <a:lnTo>
                  <a:pt x="132" y="176"/>
                </a:lnTo>
                <a:lnTo>
                  <a:pt x="134" y="159"/>
                </a:lnTo>
                <a:lnTo>
                  <a:pt x="136" y="149"/>
                </a:lnTo>
                <a:lnTo>
                  <a:pt x="134" y="136"/>
                </a:lnTo>
                <a:lnTo>
                  <a:pt x="132" y="122"/>
                </a:lnTo>
                <a:lnTo>
                  <a:pt x="134" y="117"/>
                </a:lnTo>
                <a:lnTo>
                  <a:pt x="138" y="109"/>
                </a:lnTo>
                <a:lnTo>
                  <a:pt x="144" y="105"/>
                </a:lnTo>
                <a:lnTo>
                  <a:pt x="152" y="101"/>
                </a:lnTo>
                <a:lnTo>
                  <a:pt x="156" y="73"/>
                </a:lnTo>
                <a:lnTo>
                  <a:pt x="159" y="46"/>
                </a:lnTo>
                <a:lnTo>
                  <a:pt x="157" y="40"/>
                </a:lnTo>
                <a:lnTo>
                  <a:pt x="154" y="30"/>
                </a:lnTo>
                <a:lnTo>
                  <a:pt x="154" y="28"/>
                </a:lnTo>
                <a:lnTo>
                  <a:pt x="156" y="27"/>
                </a:lnTo>
                <a:lnTo>
                  <a:pt x="159" y="27"/>
                </a:lnTo>
                <a:lnTo>
                  <a:pt x="163" y="27"/>
                </a:lnTo>
                <a:lnTo>
                  <a:pt x="171" y="27"/>
                </a:lnTo>
                <a:lnTo>
                  <a:pt x="179" y="25"/>
                </a:lnTo>
                <a:lnTo>
                  <a:pt x="192" y="21"/>
                </a:lnTo>
                <a:lnTo>
                  <a:pt x="205" y="19"/>
                </a:lnTo>
                <a:lnTo>
                  <a:pt x="219" y="19"/>
                </a:lnTo>
                <a:lnTo>
                  <a:pt x="234" y="19"/>
                </a:lnTo>
                <a:lnTo>
                  <a:pt x="236" y="19"/>
                </a:lnTo>
                <a:close/>
              </a:path>
            </a:pathLst>
          </a:custGeom>
          <a:solidFill>
            <a:srgbClr val="FFCC66"/>
          </a:solidFill>
          <a:ln w="0">
            <a:solidFill>
              <a:srgbClr val="6600FF"/>
            </a:solidFill>
            <a:round/>
            <a:headEnd/>
            <a:tailEnd/>
          </a:ln>
        </p:spPr>
        <p:txBody>
          <a:bodyPr/>
          <a:lstStyle/>
          <a:p>
            <a:endParaRPr lang="it-IT"/>
          </a:p>
        </p:txBody>
      </p:sp>
      <p:sp>
        <p:nvSpPr>
          <p:cNvPr id="16214" name="Freeform 1427"/>
          <p:cNvSpPr>
            <a:spLocks noChangeAspect="1"/>
          </p:cNvSpPr>
          <p:nvPr/>
        </p:nvSpPr>
        <p:spPr bwMode="auto">
          <a:xfrm>
            <a:off x="5062538" y="3201988"/>
            <a:ext cx="109537" cy="134937"/>
          </a:xfrm>
          <a:custGeom>
            <a:avLst/>
            <a:gdLst>
              <a:gd name="T0" fmla="*/ 0 w 65"/>
              <a:gd name="T1" fmla="*/ 2147483647 h 79"/>
              <a:gd name="T2" fmla="*/ 2147483647 w 65"/>
              <a:gd name="T3" fmla="*/ 2147483647 h 79"/>
              <a:gd name="T4" fmla="*/ 2147483647 w 65"/>
              <a:gd name="T5" fmla="*/ 2147483647 h 79"/>
              <a:gd name="T6" fmla="*/ 2147483647 w 65"/>
              <a:gd name="T7" fmla="*/ 2147483647 h 79"/>
              <a:gd name="T8" fmla="*/ 2147483647 w 65"/>
              <a:gd name="T9" fmla="*/ 2147483647 h 79"/>
              <a:gd name="T10" fmla="*/ 2147483647 w 65"/>
              <a:gd name="T11" fmla="*/ 2147483647 h 79"/>
              <a:gd name="T12" fmla="*/ 2147483647 w 65"/>
              <a:gd name="T13" fmla="*/ 2147483647 h 79"/>
              <a:gd name="T14" fmla="*/ 2147483647 w 65"/>
              <a:gd name="T15" fmla="*/ 2147483647 h 79"/>
              <a:gd name="T16" fmla="*/ 2147483647 w 65"/>
              <a:gd name="T17" fmla="*/ 2147483647 h 79"/>
              <a:gd name="T18" fmla="*/ 2147483647 w 65"/>
              <a:gd name="T19" fmla="*/ 2147483647 h 79"/>
              <a:gd name="T20" fmla="*/ 2147483647 w 65"/>
              <a:gd name="T21" fmla="*/ 2147483647 h 79"/>
              <a:gd name="T22" fmla="*/ 2147483647 w 65"/>
              <a:gd name="T23" fmla="*/ 2147483647 h 79"/>
              <a:gd name="T24" fmla="*/ 2147483647 w 65"/>
              <a:gd name="T25" fmla="*/ 2147483647 h 79"/>
              <a:gd name="T26" fmla="*/ 2147483647 w 65"/>
              <a:gd name="T27" fmla="*/ 2147483647 h 79"/>
              <a:gd name="T28" fmla="*/ 2147483647 w 65"/>
              <a:gd name="T29" fmla="*/ 2147483647 h 79"/>
              <a:gd name="T30" fmla="*/ 2147483647 w 65"/>
              <a:gd name="T31" fmla="*/ 2147483647 h 79"/>
              <a:gd name="T32" fmla="*/ 2147483647 w 65"/>
              <a:gd name="T33" fmla="*/ 2147483647 h 79"/>
              <a:gd name="T34" fmla="*/ 2147483647 w 65"/>
              <a:gd name="T35" fmla="*/ 2147483647 h 79"/>
              <a:gd name="T36" fmla="*/ 2147483647 w 65"/>
              <a:gd name="T37" fmla="*/ 0 h 79"/>
              <a:gd name="T38" fmla="*/ 2147483647 w 65"/>
              <a:gd name="T39" fmla="*/ 2147483647 h 79"/>
              <a:gd name="T40" fmla="*/ 2147483647 w 65"/>
              <a:gd name="T41" fmla="*/ 2147483647 h 79"/>
              <a:gd name="T42" fmla="*/ 2147483647 w 65"/>
              <a:gd name="T43" fmla="*/ 2147483647 h 79"/>
              <a:gd name="T44" fmla="*/ 2147483647 w 65"/>
              <a:gd name="T45" fmla="*/ 2147483647 h 79"/>
              <a:gd name="T46" fmla="*/ 2147483647 w 65"/>
              <a:gd name="T47" fmla="*/ 2147483647 h 79"/>
              <a:gd name="T48" fmla="*/ 2147483647 w 65"/>
              <a:gd name="T49" fmla="*/ 2147483647 h 79"/>
              <a:gd name="T50" fmla="*/ 2147483647 w 65"/>
              <a:gd name="T51" fmla="*/ 2147483647 h 79"/>
              <a:gd name="T52" fmla="*/ 0 w 65"/>
              <a:gd name="T53" fmla="*/ 2147483647 h 79"/>
              <a:gd name="T54" fmla="*/ 0 w 65"/>
              <a:gd name="T55" fmla="*/ 2147483647 h 79"/>
              <a:gd name="T56" fmla="*/ 0 w 65"/>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79"/>
              <a:gd name="T89" fmla="*/ 65 w 65"/>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79">
                <a:moveTo>
                  <a:pt x="0" y="69"/>
                </a:moveTo>
                <a:lnTo>
                  <a:pt x="8" y="75"/>
                </a:lnTo>
                <a:lnTo>
                  <a:pt x="19" y="79"/>
                </a:lnTo>
                <a:lnTo>
                  <a:pt x="27" y="75"/>
                </a:lnTo>
                <a:lnTo>
                  <a:pt x="37" y="69"/>
                </a:lnTo>
                <a:lnTo>
                  <a:pt x="46" y="61"/>
                </a:lnTo>
                <a:lnTo>
                  <a:pt x="50" y="55"/>
                </a:lnTo>
                <a:lnTo>
                  <a:pt x="46" y="52"/>
                </a:lnTo>
                <a:lnTo>
                  <a:pt x="42" y="48"/>
                </a:lnTo>
                <a:lnTo>
                  <a:pt x="42" y="44"/>
                </a:lnTo>
                <a:lnTo>
                  <a:pt x="40" y="38"/>
                </a:lnTo>
                <a:lnTo>
                  <a:pt x="42" y="34"/>
                </a:lnTo>
                <a:lnTo>
                  <a:pt x="44" y="31"/>
                </a:lnTo>
                <a:lnTo>
                  <a:pt x="48" y="29"/>
                </a:lnTo>
                <a:lnTo>
                  <a:pt x="52" y="25"/>
                </a:lnTo>
                <a:lnTo>
                  <a:pt x="60" y="21"/>
                </a:lnTo>
                <a:lnTo>
                  <a:pt x="65" y="17"/>
                </a:lnTo>
                <a:lnTo>
                  <a:pt x="63" y="8"/>
                </a:lnTo>
                <a:lnTo>
                  <a:pt x="63" y="0"/>
                </a:lnTo>
                <a:lnTo>
                  <a:pt x="40" y="9"/>
                </a:lnTo>
                <a:lnTo>
                  <a:pt x="23" y="17"/>
                </a:lnTo>
                <a:lnTo>
                  <a:pt x="15" y="13"/>
                </a:lnTo>
                <a:lnTo>
                  <a:pt x="8" y="8"/>
                </a:lnTo>
                <a:lnTo>
                  <a:pt x="6" y="19"/>
                </a:lnTo>
                <a:lnTo>
                  <a:pt x="4" y="40"/>
                </a:lnTo>
                <a:lnTo>
                  <a:pt x="2" y="59"/>
                </a:lnTo>
                <a:lnTo>
                  <a:pt x="0" y="69"/>
                </a:lnTo>
              </a:path>
            </a:pathLst>
          </a:custGeom>
          <a:solidFill>
            <a:srgbClr val="FFCC66"/>
          </a:solidFill>
          <a:ln w="0">
            <a:solidFill>
              <a:srgbClr val="6600FF"/>
            </a:solidFill>
            <a:round/>
            <a:headEnd/>
            <a:tailEnd/>
          </a:ln>
        </p:spPr>
        <p:txBody>
          <a:bodyPr/>
          <a:lstStyle/>
          <a:p>
            <a:endParaRPr lang="it-IT"/>
          </a:p>
        </p:txBody>
      </p:sp>
      <p:sp>
        <p:nvSpPr>
          <p:cNvPr id="16215" name="Freeform 1428"/>
          <p:cNvSpPr>
            <a:spLocks noChangeAspect="1"/>
          </p:cNvSpPr>
          <p:nvPr/>
        </p:nvSpPr>
        <p:spPr bwMode="auto">
          <a:xfrm>
            <a:off x="2076450" y="4621213"/>
            <a:ext cx="382588" cy="423862"/>
          </a:xfrm>
          <a:custGeom>
            <a:avLst/>
            <a:gdLst>
              <a:gd name="T0" fmla="*/ 0 w 225"/>
              <a:gd name="T1" fmla="*/ 2147483647 h 250"/>
              <a:gd name="T2" fmla="*/ 2147483647 w 225"/>
              <a:gd name="T3" fmla="*/ 2147483647 h 250"/>
              <a:gd name="T4" fmla="*/ 2147483647 w 225"/>
              <a:gd name="T5" fmla="*/ 2147483647 h 250"/>
              <a:gd name="T6" fmla="*/ 2147483647 w 225"/>
              <a:gd name="T7" fmla="*/ 2147483647 h 250"/>
              <a:gd name="T8" fmla="*/ 2147483647 w 225"/>
              <a:gd name="T9" fmla="*/ 2147483647 h 250"/>
              <a:gd name="T10" fmla="*/ 2147483647 w 225"/>
              <a:gd name="T11" fmla="*/ 2147483647 h 250"/>
              <a:gd name="T12" fmla="*/ 2147483647 w 225"/>
              <a:gd name="T13" fmla="*/ 2147483647 h 250"/>
              <a:gd name="T14" fmla="*/ 2147483647 w 225"/>
              <a:gd name="T15" fmla="*/ 2147483647 h 250"/>
              <a:gd name="T16" fmla="*/ 2147483647 w 225"/>
              <a:gd name="T17" fmla="*/ 2147483647 h 250"/>
              <a:gd name="T18" fmla="*/ 2147483647 w 225"/>
              <a:gd name="T19" fmla="*/ 2147483647 h 250"/>
              <a:gd name="T20" fmla="*/ 2147483647 w 225"/>
              <a:gd name="T21" fmla="*/ 2147483647 h 250"/>
              <a:gd name="T22" fmla="*/ 2147483647 w 225"/>
              <a:gd name="T23" fmla="*/ 2147483647 h 250"/>
              <a:gd name="T24" fmla="*/ 2147483647 w 225"/>
              <a:gd name="T25" fmla="*/ 2147483647 h 250"/>
              <a:gd name="T26" fmla="*/ 2147483647 w 225"/>
              <a:gd name="T27" fmla="*/ 2147483647 h 250"/>
              <a:gd name="T28" fmla="*/ 2147483647 w 225"/>
              <a:gd name="T29" fmla="*/ 2147483647 h 250"/>
              <a:gd name="T30" fmla="*/ 2147483647 w 225"/>
              <a:gd name="T31" fmla="*/ 2147483647 h 250"/>
              <a:gd name="T32" fmla="*/ 2147483647 w 225"/>
              <a:gd name="T33" fmla="*/ 2147483647 h 250"/>
              <a:gd name="T34" fmla="*/ 2147483647 w 225"/>
              <a:gd name="T35" fmla="*/ 2147483647 h 250"/>
              <a:gd name="T36" fmla="*/ 2147483647 w 225"/>
              <a:gd name="T37" fmla="*/ 2147483647 h 250"/>
              <a:gd name="T38" fmla="*/ 2147483647 w 225"/>
              <a:gd name="T39" fmla="*/ 2147483647 h 250"/>
              <a:gd name="T40" fmla="*/ 2147483647 w 225"/>
              <a:gd name="T41" fmla="*/ 2147483647 h 250"/>
              <a:gd name="T42" fmla="*/ 2147483647 w 225"/>
              <a:gd name="T43" fmla="*/ 2147483647 h 250"/>
              <a:gd name="T44" fmla="*/ 2147483647 w 225"/>
              <a:gd name="T45" fmla="*/ 2147483647 h 250"/>
              <a:gd name="T46" fmla="*/ 2147483647 w 225"/>
              <a:gd name="T47" fmla="*/ 2147483647 h 250"/>
              <a:gd name="T48" fmla="*/ 2147483647 w 225"/>
              <a:gd name="T49" fmla="*/ 2147483647 h 250"/>
              <a:gd name="T50" fmla="*/ 2147483647 w 225"/>
              <a:gd name="T51" fmla="*/ 2147483647 h 250"/>
              <a:gd name="T52" fmla="*/ 2147483647 w 225"/>
              <a:gd name="T53" fmla="*/ 2147483647 h 250"/>
              <a:gd name="T54" fmla="*/ 2147483647 w 225"/>
              <a:gd name="T55" fmla="*/ 2147483647 h 250"/>
              <a:gd name="T56" fmla="*/ 2147483647 w 225"/>
              <a:gd name="T57" fmla="*/ 2147483647 h 250"/>
              <a:gd name="T58" fmla="*/ 2147483647 w 225"/>
              <a:gd name="T59" fmla="*/ 2147483647 h 250"/>
              <a:gd name="T60" fmla="*/ 2147483647 w 225"/>
              <a:gd name="T61" fmla="*/ 2147483647 h 250"/>
              <a:gd name="T62" fmla="*/ 2147483647 w 225"/>
              <a:gd name="T63" fmla="*/ 2147483647 h 250"/>
              <a:gd name="T64" fmla="*/ 2147483647 w 225"/>
              <a:gd name="T65" fmla="*/ 2147483647 h 250"/>
              <a:gd name="T66" fmla="*/ 2147483647 w 225"/>
              <a:gd name="T67" fmla="*/ 2147483647 h 250"/>
              <a:gd name="T68" fmla="*/ 2147483647 w 225"/>
              <a:gd name="T69" fmla="*/ 2147483647 h 250"/>
              <a:gd name="T70" fmla="*/ 2147483647 w 225"/>
              <a:gd name="T71" fmla="*/ 2147483647 h 250"/>
              <a:gd name="T72" fmla="*/ 2147483647 w 225"/>
              <a:gd name="T73" fmla="*/ 2147483647 h 250"/>
              <a:gd name="T74" fmla="*/ 2147483647 w 225"/>
              <a:gd name="T75" fmla="*/ 2147483647 h 250"/>
              <a:gd name="T76" fmla="*/ 2147483647 w 225"/>
              <a:gd name="T77" fmla="*/ 2147483647 h 250"/>
              <a:gd name="T78" fmla="*/ 2147483647 w 225"/>
              <a:gd name="T79" fmla="*/ 2147483647 h 250"/>
              <a:gd name="T80" fmla="*/ 2147483647 w 225"/>
              <a:gd name="T81" fmla="*/ 2147483647 h 250"/>
              <a:gd name="T82" fmla="*/ 2147483647 w 225"/>
              <a:gd name="T83" fmla="*/ 2147483647 h 250"/>
              <a:gd name="T84" fmla="*/ 2147483647 w 225"/>
              <a:gd name="T85" fmla="*/ 2147483647 h 250"/>
              <a:gd name="T86" fmla="*/ 2147483647 w 225"/>
              <a:gd name="T87" fmla="*/ 2147483647 h 250"/>
              <a:gd name="T88" fmla="*/ 2147483647 w 225"/>
              <a:gd name="T89" fmla="*/ 2147483647 h 250"/>
              <a:gd name="T90" fmla="*/ 2147483647 w 225"/>
              <a:gd name="T91" fmla="*/ 2147483647 h 250"/>
              <a:gd name="T92" fmla="*/ 2147483647 w 225"/>
              <a:gd name="T93" fmla="*/ 0 h 250"/>
              <a:gd name="T94" fmla="*/ 2147483647 w 225"/>
              <a:gd name="T95" fmla="*/ 2147483647 h 250"/>
              <a:gd name="T96" fmla="*/ 2147483647 w 225"/>
              <a:gd name="T97" fmla="*/ 2147483647 h 250"/>
              <a:gd name="T98" fmla="*/ 2147483647 w 225"/>
              <a:gd name="T99" fmla="*/ 2147483647 h 250"/>
              <a:gd name="T100" fmla="*/ 0 w 225"/>
              <a:gd name="T101" fmla="*/ 2147483647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5"/>
              <a:gd name="T154" fmla="*/ 0 h 250"/>
              <a:gd name="T155" fmla="*/ 225 w 22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5" h="250">
                <a:moveTo>
                  <a:pt x="0" y="23"/>
                </a:moveTo>
                <a:lnTo>
                  <a:pt x="0" y="23"/>
                </a:lnTo>
                <a:lnTo>
                  <a:pt x="4" y="23"/>
                </a:lnTo>
                <a:lnTo>
                  <a:pt x="8" y="23"/>
                </a:lnTo>
                <a:lnTo>
                  <a:pt x="14" y="25"/>
                </a:lnTo>
                <a:lnTo>
                  <a:pt x="21" y="31"/>
                </a:lnTo>
                <a:lnTo>
                  <a:pt x="25" y="35"/>
                </a:lnTo>
                <a:lnTo>
                  <a:pt x="27" y="41"/>
                </a:lnTo>
                <a:lnTo>
                  <a:pt x="29" y="44"/>
                </a:lnTo>
                <a:lnTo>
                  <a:pt x="29" y="50"/>
                </a:lnTo>
                <a:lnTo>
                  <a:pt x="27" y="56"/>
                </a:lnTo>
                <a:lnTo>
                  <a:pt x="25" y="62"/>
                </a:lnTo>
                <a:lnTo>
                  <a:pt x="25" y="71"/>
                </a:lnTo>
                <a:lnTo>
                  <a:pt x="27" y="79"/>
                </a:lnTo>
                <a:lnTo>
                  <a:pt x="29" y="83"/>
                </a:lnTo>
                <a:lnTo>
                  <a:pt x="31" y="87"/>
                </a:lnTo>
                <a:lnTo>
                  <a:pt x="29" y="90"/>
                </a:lnTo>
                <a:lnTo>
                  <a:pt x="27" y="94"/>
                </a:lnTo>
                <a:lnTo>
                  <a:pt x="25" y="100"/>
                </a:lnTo>
                <a:lnTo>
                  <a:pt x="25" y="106"/>
                </a:lnTo>
                <a:lnTo>
                  <a:pt x="27" y="115"/>
                </a:lnTo>
                <a:lnTo>
                  <a:pt x="29" y="121"/>
                </a:lnTo>
                <a:lnTo>
                  <a:pt x="31" y="125"/>
                </a:lnTo>
                <a:lnTo>
                  <a:pt x="33" y="127"/>
                </a:lnTo>
                <a:lnTo>
                  <a:pt x="27" y="138"/>
                </a:lnTo>
                <a:lnTo>
                  <a:pt x="21" y="150"/>
                </a:lnTo>
                <a:lnTo>
                  <a:pt x="31" y="161"/>
                </a:lnTo>
                <a:lnTo>
                  <a:pt x="37" y="173"/>
                </a:lnTo>
                <a:lnTo>
                  <a:pt x="42" y="186"/>
                </a:lnTo>
                <a:lnTo>
                  <a:pt x="44" y="202"/>
                </a:lnTo>
                <a:lnTo>
                  <a:pt x="46" y="213"/>
                </a:lnTo>
                <a:lnTo>
                  <a:pt x="54" y="229"/>
                </a:lnTo>
                <a:lnTo>
                  <a:pt x="58" y="236"/>
                </a:lnTo>
                <a:lnTo>
                  <a:pt x="63" y="244"/>
                </a:lnTo>
                <a:lnTo>
                  <a:pt x="67" y="250"/>
                </a:lnTo>
                <a:lnTo>
                  <a:pt x="71" y="250"/>
                </a:lnTo>
                <a:lnTo>
                  <a:pt x="83" y="244"/>
                </a:lnTo>
                <a:lnTo>
                  <a:pt x="100" y="236"/>
                </a:lnTo>
                <a:lnTo>
                  <a:pt x="108" y="238"/>
                </a:lnTo>
                <a:lnTo>
                  <a:pt x="113" y="242"/>
                </a:lnTo>
                <a:lnTo>
                  <a:pt x="117" y="246"/>
                </a:lnTo>
                <a:lnTo>
                  <a:pt x="123" y="250"/>
                </a:lnTo>
                <a:lnTo>
                  <a:pt x="129" y="242"/>
                </a:lnTo>
                <a:lnTo>
                  <a:pt x="134" y="238"/>
                </a:lnTo>
                <a:lnTo>
                  <a:pt x="142" y="236"/>
                </a:lnTo>
                <a:lnTo>
                  <a:pt x="152" y="234"/>
                </a:lnTo>
                <a:lnTo>
                  <a:pt x="157" y="206"/>
                </a:lnTo>
                <a:lnTo>
                  <a:pt x="157" y="202"/>
                </a:lnTo>
                <a:lnTo>
                  <a:pt x="157" y="200"/>
                </a:lnTo>
                <a:lnTo>
                  <a:pt x="157" y="194"/>
                </a:lnTo>
                <a:lnTo>
                  <a:pt x="161" y="190"/>
                </a:lnTo>
                <a:lnTo>
                  <a:pt x="165" y="188"/>
                </a:lnTo>
                <a:lnTo>
                  <a:pt x="171" y="185"/>
                </a:lnTo>
                <a:lnTo>
                  <a:pt x="184" y="183"/>
                </a:lnTo>
                <a:lnTo>
                  <a:pt x="196" y="181"/>
                </a:lnTo>
                <a:lnTo>
                  <a:pt x="203" y="185"/>
                </a:lnTo>
                <a:lnTo>
                  <a:pt x="209" y="186"/>
                </a:lnTo>
                <a:lnTo>
                  <a:pt x="219" y="190"/>
                </a:lnTo>
                <a:lnTo>
                  <a:pt x="223" y="181"/>
                </a:lnTo>
                <a:lnTo>
                  <a:pt x="225" y="169"/>
                </a:lnTo>
                <a:lnTo>
                  <a:pt x="217" y="148"/>
                </a:lnTo>
                <a:lnTo>
                  <a:pt x="209" y="127"/>
                </a:lnTo>
                <a:lnTo>
                  <a:pt x="200" y="127"/>
                </a:lnTo>
                <a:lnTo>
                  <a:pt x="194" y="129"/>
                </a:lnTo>
                <a:lnTo>
                  <a:pt x="188" y="127"/>
                </a:lnTo>
                <a:lnTo>
                  <a:pt x="184" y="123"/>
                </a:lnTo>
                <a:lnTo>
                  <a:pt x="180" y="119"/>
                </a:lnTo>
                <a:lnTo>
                  <a:pt x="177" y="110"/>
                </a:lnTo>
                <a:lnTo>
                  <a:pt x="177" y="102"/>
                </a:lnTo>
                <a:lnTo>
                  <a:pt x="177" y="98"/>
                </a:lnTo>
                <a:lnTo>
                  <a:pt x="177" y="89"/>
                </a:lnTo>
                <a:lnTo>
                  <a:pt x="173" y="83"/>
                </a:lnTo>
                <a:lnTo>
                  <a:pt x="169" y="77"/>
                </a:lnTo>
                <a:lnTo>
                  <a:pt x="159" y="71"/>
                </a:lnTo>
                <a:lnTo>
                  <a:pt x="152" y="66"/>
                </a:lnTo>
                <a:lnTo>
                  <a:pt x="131" y="56"/>
                </a:lnTo>
                <a:lnTo>
                  <a:pt x="117" y="52"/>
                </a:lnTo>
                <a:lnTo>
                  <a:pt x="108" y="50"/>
                </a:lnTo>
                <a:lnTo>
                  <a:pt x="98" y="46"/>
                </a:lnTo>
                <a:lnTo>
                  <a:pt x="92" y="39"/>
                </a:lnTo>
                <a:lnTo>
                  <a:pt x="86" y="29"/>
                </a:lnTo>
                <a:lnTo>
                  <a:pt x="86" y="18"/>
                </a:lnTo>
                <a:lnTo>
                  <a:pt x="86" y="10"/>
                </a:lnTo>
                <a:lnTo>
                  <a:pt x="85" y="6"/>
                </a:lnTo>
                <a:lnTo>
                  <a:pt x="83" y="2"/>
                </a:lnTo>
                <a:lnTo>
                  <a:pt x="79" y="0"/>
                </a:lnTo>
                <a:lnTo>
                  <a:pt x="75" y="0"/>
                </a:lnTo>
                <a:lnTo>
                  <a:pt x="63" y="2"/>
                </a:lnTo>
                <a:lnTo>
                  <a:pt x="52" y="8"/>
                </a:lnTo>
                <a:lnTo>
                  <a:pt x="40" y="16"/>
                </a:lnTo>
                <a:lnTo>
                  <a:pt x="29" y="21"/>
                </a:lnTo>
                <a:lnTo>
                  <a:pt x="8" y="23"/>
                </a:lnTo>
                <a:lnTo>
                  <a:pt x="0" y="23"/>
                </a:lnTo>
              </a:path>
            </a:pathLst>
          </a:custGeom>
          <a:solidFill>
            <a:srgbClr val="FFCC66"/>
          </a:solidFill>
          <a:ln w="0">
            <a:solidFill>
              <a:srgbClr val="6600FF"/>
            </a:solidFill>
            <a:round/>
            <a:headEnd/>
            <a:tailEnd/>
          </a:ln>
        </p:spPr>
        <p:txBody>
          <a:bodyPr/>
          <a:lstStyle/>
          <a:p>
            <a:endParaRPr lang="it-IT"/>
          </a:p>
        </p:txBody>
      </p:sp>
      <p:sp>
        <p:nvSpPr>
          <p:cNvPr id="16216" name="Freeform 1429"/>
          <p:cNvSpPr>
            <a:spLocks noChangeAspect="1"/>
          </p:cNvSpPr>
          <p:nvPr/>
        </p:nvSpPr>
        <p:spPr bwMode="auto">
          <a:xfrm>
            <a:off x="1739900" y="4294188"/>
            <a:ext cx="393700" cy="606425"/>
          </a:xfrm>
          <a:custGeom>
            <a:avLst/>
            <a:gdLst>
              <a:gd name="T0" fmla="*/ 2147483647 w 232"/>
              <a:gd name="T1" fmla="*/ 2147483647 h 358"/>
              <a:gd name="T2" fmla="*/ 2147483647 w 232"/>
              <a:gd name="T3" fmla="*/ 2147483647 h 358"/>
              <a:gd name="T4" fmla="*/ 2147483647 w 232"/>
              <a:gd name="T5" fmla="*/ 2147483647 h 358"/>
              <a:gd name="T6" fmla="*/ 2147483647 w 232"/>
              <a:gd name="T7" fmla="*/ 2147483647 h 358"/>
              <a:gd name="T8" fmla="*/ 2147483647 w 232"/>
              <a:gd name="T9" fmla="*/ 2147483647 h 358"/>
              <a:gd name="T10" fmla="*/ 2147483647 w 232"/>
              <a:gd name="T11" fmla="*/ 2147483647 h 358"/>
              <a:gd name="T12" fmla="*/ 2147483647 w 232"/>
              <a:gd name="T13" fmla="*/ 2147483647 h 358"/>
              <a:gd name="T14" fmla="*/ 2147483647 w 232"/>
              <a:gd name="T15" fmla="*/ 2147483647 h 358"/>
              <a:gd name="T16" fmla="*/ 2147483647 w 232"/>
              <a:gd name="T17" fmla="*/ 2147483647 h 358"/>
              <a:gd name="T18" fmla="*/ 2147483647 w 232"/>
              <a:gd name="T19" fmla="*/ 2147483647 h 358"/>
              <a:gd name="T20" fmla="*/ 2147483647 w 232"/>
              <a:gd name="T21" fmla="*/ 2147483647 h 358"/>
              <a:gd name="T22" fmla="*/ 2147483647 w 232"/>
              <a:gd name="T23" fmla="*/ 2147483647 h 358"/>
              <a:gd name="T24" fmla="*/ 2147483647 w 232"/>
              <a:gd name="T25" fmla="*/ 2147483647 h 358"/>
              <a:gd name="T26" fmla="*/ 2147483647 w 232"/>
              <a:gd name="T27" fmla="*/ 2147483647 h 358"/>
              <a:gd name="T28" fmla="*/ 2147483647 w 232"/>
              <a:gd name="T29" fmla="*/ 2147483647 h 358"/>
              <a:gd name="T30" fmla="*/ 2147483647 w 232"/>
              <a:gd name="T31" fmla="*/ 2147483647 h 358"/>
              <a:gd name="T32" fmla="*/ 2147483647 w 232"/>
              <a:gd name="T33" fmla="*/ 2147483647 h 358"/>
              <a:gd name="T34" fmla="*/ 2147483647 w 232"/>
              <a:gd name="T35" fmla="*/ 2147483647 h 358"/>
              <a:gd name="T36" fmla="*/ 2147483647 w 232"/>
              <a:gd name="T37" fmla="*/ 2147483647 h 358"/>
              <a:gd name="T38" fmla="*/ 2147483647 w 232"/>
              <a:gd name="T39" fmla="*/ 2147483647 h 358"/>
              <a:gd name="T40" fmla="*/ 2147483647 w 232"/>
              <a:gd name="T41" fmla="*/ 2147483647 h 358"/>
              <a:gd name="T42" fmla="*/ 2147483647 w 232"/>
              <a:gd name="T43" fmla="*/ 2147483647 h 358"/>
              <a:gd name="T44" fmla="*/ 2147483647 w 232"/>
              <a:gd name="T45" fmla="*/ 2147483647 h 358"/>
              <a:gd name="T46" fmla="*/ 2147483647 w 232"/>
              <a:gd name="T47" fmla="*/ 2147483647 h 358"/>
              <a:gd name="T48" fmla="*/ 2147483647 w 232"/>
              <a:gd name="T49" fmla="*/ 2147483647 h 358"/>
              <a:gd name="T50" fmla="*/ 0 w 232"/>
              <a:gd name="T51" fmla="*/ 2147483647 h 358"/>
              <a:gd name="T52" fmla="*/ 2147483647 w 232"/>
              <a:gd name="T53" fmla="*/ 2147483647 h 358"/>
              <a:gd name="T54" fmla="*/ 2147483647 w 232"/>
              <a:gd name="T55" fmla="*/ 2147483647 h 358"/>
              <a:gd name="T56" fmla="*/ 2147483647 w 232"/>
              <a:gd name="T57" fmla="*/ 2147483647 h 358"/>
              <a:gd name="T58" fmla="*/ 2147483647 w 232"/>
              <a:gd name="T59" fmla="*/ 2147483647 h 358"/>
              <a:gd name="T60" fmla="*/ 2147483647 w 232"/>
              <a:gd name="T61" fmla="*/ 2147483647 h 358"/>
              <a:gd name="T62" fmla="*/ 2147483647 w 232"/>
              <a:gd name="T63" fmla="*/ 2147483647 h 358"/>
              <a:gd name="T64" fmla="*/ 2147483647 w 232"/>
              <a:gd name="T65" fmla="*/ 2147483647 h 358"/>
              <a:gd name="T66" fmla="*/ 2147483647 w 232"/>
              <a:gd name="T67" fmla="*/ 2147483647 h 358"/>
              <a:gd name="T68" fmla="*/ 2147483647 w 232"/>
              <a:gd name="T69" fmla="*/ 2147483647 h 358"/>
              <a:gd name="T70" fmla="*/ 2147483647 w 232"/>
              <a:gd name="T71" fmla="*/ 2147483647 h 358"/>
              <a:gd name="T72" fmla="*/ 2147483647 w 232"/>
              <a:gd name="T73" fmla="*/ 2147483647 h 358"/>
              <a:gd name="T74" fmla="*/ 2147483647 w 232"/>
              <a:gd name="T75" fmla="*/ 2147483647 h 358"/>
              <a:gd name="T76" fmla="*/ 2147483647 w 232"/>
              <a:gd name="T77" fmla="*/ 2147483647 h 358"/>
              <a:gd name="T78" fmla="*/ 2147483647 w 232"/>
              <a:gd name="T79" fmla="*/ 2147483647 h 358"/>
              <a:gd name="T80" fmla="*/ 2147483647 w 232"/>
              <a:gd name="T81" fmla="*/ 2147483647 h 358"/>
              <a:gd name="T82" fmla="*/ 2147483647 w 232"/>
              <a:gd name="T83" fmla="*/ 2147483647 h 358"/>
              <a:gd name="T84" fmla="*/ 2147483647 w 232"/>
              <a:gd name="T85" fmla="*/ 2147483647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2"/>
              <a:gd name="T130" fmla="*/ 0 h 358"/>
              <a:gd name="T131" fmla="*/ 232 w 232"/>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2" h="358">
                <a:moveTo>
                  <a:pt x="190" y="82"/>
                </a:moveTo>
                <a:lnTo>
                  <a:pt x="184" y="84"/>
                </a:lnTo>
                <a:lnTo>
                  <a:pt x="178" y="86"/>
                </a:lnTo>
                <a:lnTo>
                  <a:pt x="172" y="88"/>
                </a:lnTo>
                <a:lnTo>
                  <a:pt x="166" y="88"/>
                </a:lnTo>
                <a:lnTo>
                  <a:pt x="165" y="92"/>
                </a:lnTo>
                <a:lnTo>
                  <a:pt x="163" y="95"/>
                </a:lnTo>
                <a:lnTo>
                  <a:pt x="153" y="107"/>
                </a:lnTo>
                <a:lnTo>
                  <a:pt x="145" y="119"/>
                </a:lnTo>
                <a:lnTo>
                  <a:pt x="140" y="134"/>
                </a:lnTo>
                <a:lnTo>
                  <a:pt x="138" y="147"/>
                </a:lnTo>
                <a:lnTo>
                  <a:pt x="140" y="153"/>
                </a:lnTo>
                <a:lnTo>
                  <a:pt x="142" y="161"/>
                </a:lnTo>
                <a:lnTo>
                  <a:pt x="145" y="170"/>
                </a:lnTo>
                <a:lnTo>
                  <a:pt x="149" y="176"/>
                </a:lnTo>
                <a:lnTo>
                  <a:pt x="155" y="184"/>
                </a:lnTo>
                <a:lnTo>
                  <a:pt x="161" y="189"/>
                </a:lnTo>
                <a:lnTo>
                  <a:pt x="166" y="193"/>
                </a:lnTo>
                <a:lnTo>
                  <a:pt x="172" y="195"/>
                </a:lnTo>
                <a:lnTo>
                  <a:pt x="182" y="191"/>
                </a:lnTo>
                <a:lnTo>
                  <a:pt x="191" y="186"/>
                </a:lnTo>
                <a:lnTo>
                  <a:pt x="191" y="195"/>
                </a:lnTo>
                <a:lnTo>
                  <a:pt x="193" y="205"/>
                </a:lnTo>
                <a:lnTo>
                  <a:pt x="193" y="209"/>
                </a:lnTo>
                <a:lnTo>
                  <a:pt x="195" y="214"/>
                </a:lnTo>
                <a:lnTo>
                  <a:pt x="197" y="216"/>
                </a:lnTo>
                <a:lnTo>
                  <a:pt x="199" y="216"/>
                </a:lnTo>
                <a:lnTo>
                  <a:pt x="203" y="216"/>
                </a:lnTo>
                <a:lnTo>
                  <a:pt x="207" y="216"/>
                </a:lnTo>
                <a:lnTo>
                  <a:pt x="213" y="218"/>
                </a:lnTo>
                <a:lnTo>
                  <a:pt x="220" y="224"/>
                </a:lnTo>
                <a:lnTo>
                  <a:pt x="224" y="228"/>
                </a:lnTo>
                <a:lnTo>
                  <a:pt x="226" y="234"/>
                </a:lnTo>
                <a:lnTo>
                  <a:pt x="228" y="237"/>
                </a:lnTo>
                <a:lnTo>
                  <a:pt x="228" y="243"/>
                </a:lnTo>
                <a:lnTo>
                  <a:pt x="226" y="249"/>
                </a:lnTo>
                <a:lnTo>
                  <a:pt x="224" y="255"/>
                </a:lnTo>
                <a:lnTo>
                  <a:pt x="224" y="264"/>
                </a:lnTo>
                <a:lnTo>
                  <a:pt x="226" y="272"/>
                </a:lnTo>
                <a:lnTo>
                  <a:pt x="228" y="276"/>
                </a:lnTo>
                <a:lnTo>
                  <a:pt x="230" y="280"/>
                </a:lnTo>
                <a:lnTo>
                  <a:pt x="228" y="283"/>
                </a:lnTo>
                <a:lnTo>
                  <a:pt x="226" y="287"/>
                </a:lnTo>
                <a:lnTo>
                  <a:pt x="224" y="293"/>
                </a:lnTo>
                <a:lnTo>
                  <a:pt x="224" y="299"/>
                </a:lnTo>
                <a:lnTo>
                  <a:pt x="226" y="308"/>
                </a:lnTo>
                <a:lnTo>
                  <a:pt x="228" y="314"/>
                </a:lnTo>
                <a:lnTo>
                  <a:pt x="230" y="318"/>
                </a:lnTo>
                <a:lnTo>
                  <a:pt x="232" y="320"/>
                </a:lnTo>
                <a:lnTo>
                  <a:pt x="224" y="339"/>
                </a:lnTo>
                <a:lnTo>
                  <a:pt x="214" y="358"/>
                </a:lnTo>
                <a:lnTo>
                  <a:pt x="203" y="356"/>
                </a:lnTo>
                <a:lnTo>
                  <a:pt x="188" y="347"/>
                </a:lnTo>
                <a:lnTo>
                  <a:pt x="172" y="333"/>
                </a:lnTo>
                <a:lnTo>
                  <a:pt x="165" y="330"/>
                </a:lnTo>
                <a:lnTo>
                  <a:pt x="151" y="324"/>
                </a:lnTo>
                <a:lnTo>
                  <a:pt x="138" y="316"/>
                </a:lnTo>
                <a:lnTo>
                  <a:pt x="132" y="310"/>
                </a:lnTo>
                <a:lnTo>
                  <a:pt x="117" y="301"/>
                </a:lnTo>
                <a:lnTo>
                  <a:pt x="99" y="285"/>
                </a:lnTo>
                <a:lnTo>
                  <a:pt x="96" y="272"/>
                </a:lnTo>
                <a:lnTo>
                  <a:pt x="96" y="255"/>
                </a:lnTo>
                <a:lnTo>
                  <a:pt x="86" y="247"/>
                </a:lnTo>
                <a:lnTo>
                  <a:pt x="76" y="236"/>
                </a:lnTo>
                <a:lnTo>
                  <a:pt x="72" y="224"/>
                </a:lnTo>
                <a:lnTo>
                  <a:pt x="69" y="213"/>
                </a:lnTo>
                <a:lnTo>
                  <a:pt x="55" y="191"/>
                </a:lnTo>
                <a:lnTo>
                  <a:pt x="46" y="170"/>
                </a:lnTo>
                <a:lnTo>
                  <a:pt x="42" y="163"/>
                </a:lnTo>
                <a:lnTo>
                  <a:pt x="34" y="153"/>
                </a:lnTo>
                <a:lnTo>
                  <a:pt x="30" y="142"/>
                </a:lnTo>
                <a:lnTo>
                  <a:pt x="23" y="132"/>
                </a:lnTo>
                <a:lnTo>
                  <a:pt x="17" y="130"/>
                </a:lnTo>
                <a:lnTo>
                  <a:pt x="9" y="128"/>
                </a:lnTo>
                <a:lnTo>
                  <a:pt x="3" y="124"/>
                </a:lnTo>
                <a:lnTo>
                  <a:pt x="0" y="117"/>
                </a:lnTo>
                <a:lnTo>
                  <a:pt x="5" y="109"/>
                </a:lnTo>
                <a:lnTo>
                  <a:pt x="3" y="101"/>
                </a:lnTo>
                <a:lnTo>
                  <a:pt x="3" y="90"/>
                </a:lnTo>
                <a:lnTo>
                  <a:pt x="5" y="80"/>
                </a:lnTo>
                <a:lnTo>
                  <a:pt x="9" y="76"/>
                </a:lnTo>
                <a:lnTo>
                  <a:pt x="15" y="72"/>
                </a:lnTo>
                <a:lnTo>
                  <a:pt x="21" y="67"/>
                </a:lnTo>
                <a:lnTo>
                  <a:pt x="23" y="72"/>
                </a:lnTo>
                <a:lnTo>
                  <a:pt x="25" y="74"/>
                </a:lnTo>
                <a:lnTo>
                  <a:pt x="25" y="80"/>
                </a:lnTo>
                <a:lnTo>
                  <a:pt x="25" y="84"/>
                </a:lnTo>
                <a:lnTo>
                  <a:pt x="34" y="90"/>
                </a:lnTo>
                <a:lnTo>
                  <a:pt x="46" y="97"/>
                </a:lnTo>
                <a:lnTo>
                  <a:pt x="49" y="95"/>
                </a:lnTo>
                <a:lnTo>
                  <a:pt x="51" y="92"/>
                </a:lnTo>
                <a:lnTo>
                  <a:pt x="55" y="88"/>
                </a:lnTo>
                <a:lnTo>
                  <a:pt x="55" y="84"/>
                </a:lnTo>
                <a:lnTo>
                  <a:pt x="57" y="74"/>
                </a:lnTo>
                <a:lnTo>
                  <a:pt x="63" y="67"/>
                </a:lnTo>
                <a:lnTo>
                  <a:pt x="69" y="61"/>
                </a:lnTo>
                <a:lnTo>
                  <a:pt x="74" y="57"/>
                </a:lnTo>
                <a:lnTo>
                  <a:pt x="86" y="49"/>
                </a:lnTo>
                <a:lnTo>
                  <a:pt x="96" y="44"/>
                </a:lnTo>
                <a:lnTo>
                  <a:pt x="99" y="40"/>
                </a:lnTo>
                <a:lnTo>
                  <a:pt x="101" y="34"/>
                </a:lnTo>
                <a:lnTo>
                  <a:pt x="105" y="30"/>
                </a:lnTo>
                <a:lnTo>
                  <a:pt x="105" y="24"/>
                </a:lnTo>
                <a:lnTo>
                  <a:pt x="101" y="9"/>
                </a:lnTo>
                <a:lnTo>
                  <a:pt x="99" y="0"/>
                </a:lnTo>
                <a:lnTo>
                  <a:pt x="115" y="7"/>
                </a:lnTo>
                <a:lnTo>
                  <a:pt x="128" y="19"/>
                </a:lnTo>
                <a:lnTo>
                  <a:pt x="134" y="28"/>
                </a:lnTo>
                <a:lnTo>
                  <a:pt x="140" y="38"/>
                </a:lnTo>
                <a:lnTo>
                  <a:pt x="143" y="44"/>
                </a:lnTo>
                <a:lnTo>
                  <a:pt x="147" y="48"/>
                </a:lnTo>
                <a:lnTo>
                  <a:pt x="151" y="49"/>
                </a:lnTo>
                <a:lnTo>
                  <a:pt x="157" y="49"/>
                </a:lnTo>
                <a:lnTo>
                  <a:pt x="168" y="48"/>
                </a:lnTo>
                <a:lnTo>
                  <a:pt x="180" y="46"/>
                </a:lnTo>
                <a:lnTo>
                  <a:pt x="184" y="48"/>
                </a:lnTo>
                <a:lnTo>
                  <a:pt x="190" y="46"/>
                </a:lnTo>
                <a:lnTo>
                  <a:pt x="191" y="53"/>
                </a:lnTo>
                <a:lnTo>
                  <a:pt x="193" y="59"/>
                </a:lnTo>
                <a:lnTo>
                  <a:pt x="190" y="63"/>
                </a:lnTo>
                <a:lnTo>
                  <a:pt x="186" y="69"/>
                </a:lnTo>
                <a:lnTo>
                  <a:pt x="186" y="74"/>
                </a:lnTo>
                <a:lnTo>
                  <a:pt x="186" y="76"/>
                </a:lnTo>
                <a:lnTo>
                  <a:pt x="188" y="78"/>
                </a:lnTo>
                <a:lnTo>
                  <a:pt x="190" y="82"/>
                </a:lnTo>
              </a:path>
            </a:pathLst>
          </a:custGeom>
          <a:solidFill>
            <a:srgbClr val="FFCC66"/>
          </a:solidFill>
          <a:ln w="0">
            <a:solidFill>
              <a:srgbClr val="6600FF"/>
            </a:solidFill>
            <a:round/>
            <a:headEnd/>
            <a:tailEnd/>
          </a:ln>
        </p:spPr>
        <p:txBody>
          <a:bodyPr/>
          <a:lstStyle/>
          <a:p>
            <a:endParaRPr lang="it-IT"/>
          </a:p>
        </p:txBody>
      </p:sp>
      <p:sp>
        <p:nvSpPr>
          <p:cNvPr id="16217" name="Freeform 1430"/>
          <p:cNvSpPr>
            <a:spLocks noChangeAspect="1"/>
          </p:cNvSpPr>
          <p:nvPr/>
        </p:nvSpPr>
        <p:spPr bwMode="auto">
          <a:xfrm>
            <a:off x="1811338" y="3897313"/>
            <a:ext cx="344487" cy="542925"/>
          </a:xfrm>
          <a:custGeom>
            <a:avLst/>
            <a:gdLst>
              <a:gd name="T0" fmla="*/ 2147483647 w 203"/>
              <a:gd name="T1" fmla="*/ 2147483647 h 320"/>
              <a:gd name="T2" fmla="*/ 2147483647 w 203"/>
              <a:gd name="T3" fmla="*/ 2147483647 h 320"/>
              <a:gd name="T4" fmla="*/ 2147483647 w 203"/>
              <a:gd name="T5" fmla="*/ 2147483647 h 320"/>
              <a:gd name="T6" fmla="*/ 2147483647 w 203"/>
              <a:gd name="T7" fmla="*/ 2147483647 h 320"/>
              <a:gd name="T8" fmla="*/ 2147483647 w 203"/>
              <a:gd name="T9" fmla="*/ 2147483647 h 320"/>
              <a:gd name="T10" fmla="*/ 2147483647 w 203"/>
              <a:gd name="T11" fmla="*/ 2147483647 h 320"/>
              <a:gd name="T12" fmla="*/ 2147483647 w 203"/>
              <a:gd name="T13" fmla="*/ 2147483647 h 320"/>
              <a:gd name="T14" fmla="*/ 2147483647 w 203"/>
              <a:gd name="T15" fmla="*/ 2147483647 h 320"/>
              <a:gd name="T16" fmla="*/ 2147483647 w 203"/>
              <a:gd name="T17" fmla="*/ 2147483647 h 320"/>
              <a:gd name="T18" fmla="*/ 2147483647 w 203"/>
              <a:gd name="T19" fmla="*/ 2147483647 h 320"/>
              <a:gd name="T20" fmla="*/ 2147483647 w 203"/>
              <a:gd name="T21" fmla="*/ 2147483647 h 320"/>
              <a:gd name="T22" fmla="*/ 2147483647 w 203"/>
              <a:gd name="T23" fmla="*/ 2147483647 h 320"/>
              <a:gd name="T24" fmla="*/ 2147483647 w 203"/>
              <a:gd name="T25" fmla="*/ 2147483647 h 320"/>
              <a:gd name="T26" fmla="*/ 2147483647 w 203"/>
              <a:gd name="T27" fmla="*/ 2147483647 h 320"/>
              <a:gd name="T28" fmla="*/ 2147483647 w 203"/>
              <a:gd name="T29" fmla="*/ 2147483647 h 320"/>
              <a:gd name="T30" fmla="*/ 2147483647 w 203"/>
              <a:gd name="T31" fmla="*/ 2147483647 h 320"/>
              <a:gd name="T32" fmla="*/ 2147483647 w 203"/>
              <a:gd name="T33" fmla="*/ 2147483647 h 320"/>
              <a:gd name="T34" fmla="*/ 2147483647 w 203"/>
              <a:gd name="T35" fmla="*/ 2147483647 h 320"/>
              <a:gd name="T36" fmla="*/ 2147483647 w 203"/>
              <a:gd name="T37" fmla="*/ 2147483647 h 320"/>
              <a:gd name="T38" fmla="*/ 2147483647 w 203"/>
              <a:gd name="T39" fmla="*/ 2147483647 h 320"/>
              <a:gd name="T40" fmla="*/ 2147483647 w 203"/>
              <a:gd name="T41" fmla="*/ 2147483647 h 320"/>
              <a:gd name="T42" fmla="*/ 2147483647 w 203"/>
              <a:gd name="T43" fmla="*/ 2147483647 h 320"/>
              <a:gd name="T44" fmla="*/ 2147483647 w 203"/>
              <a:gd name="T45" fmla="*/ 2147483647 h 320"/>
              <a:gd name="T46" fmla="*/ 2147483647 w 203"/>
              <a:gd name="T47" fmla="*/ 2147483647 h 320"/>
              <a:gd name="T48" fmla="*/ 2147483647 w 203"/>
              <a:gd name="T49" fmla="*/ 2147483647 h 320"/>
              <a:gd name="T50" fmla="*/ 2147483647 w 203"/>
              <a:gd name="T51" fmla="*/ 2147483647 h 320"/>
              <a:gd name="T52" fmla="*/ 2147483647 w 203"/>
              <a:gd name="T53" fmla="*/ 2147483647 h 320"/>
              <a:gd name="T54" fmla="*/ 2147483647 w 203"/>
              <a:gd name="T55" fmla="*/ 2147483647 h 320"/>
              <a:gd name="T56" fmla="*/ 2147483647 w 203"/>
              <a:gd name="T57" fmla="*/ 2147483647 h 320"/>
              <a:gd name="T58" fmla="*/ 2147483647 w 203"/>
              <a:gd name="T59" fmla="*/ 2147483647 h 320"/>
              <a:gd name="T60" fmla="*/ 2147483647 w 203"/>
              <a:gd name="T61" fmla="*/ 2147483647 h 320"/>
              <a:gd name="T62" fmla="*/ 2147483647 w 203"/>
              <a:gd name="T63" fmla="*/ 2147483647 h 320"/>
              <a:gd name="T64" fmla="*/ 2147483647 w 203"/>
              <a:gd name="T65" fmla="*/ 2147483647 h 320"/>
              <a:gd name="T66" fmla="*/ 2147483647 w 203"/>
              <a:gd name="T67" fmla="*/ 2147483647 h 320"/>
              <a:gd name="T68" fmla="*/ 2147483647 w 203"/>
              <a:gd name="T69" fmla="*/ 2147483647 h 320"/>
              <a:gd name="T70" fmla="*/ 2147483647 w 203"/>
              <a:gd name="T71" fmla="*/ 2147483647 h 320"/>
              <a:gd name="T72" fmla="*/ 2147483647 w 203"/>
              <a:gd name="T73" fmla="*/ 2147483647 h 320"/>
              <a:gd name="T74" fmla="*/ 2147483647 w 203"/>
              <a:gd name="T75" fmla="*/ 2147483647 h 320"/>
              <a:gd name="T76" fmla="*/ 2147483647 w 203"/>
              <a:gd name="T77" fmla="*/ 2147483647 h 320"/>
              <a:gd name="T78" fmla="*/ 2147483647 w 203"/>
              <a:gd name="T79" fmla="*/ 2147483647 h 320"/>
              <a:gd name="T80" fmla="*/ 2147483647 w 203"/>
              <a:gd name="T81" fmla="*/ 2147483647 h 320"/>
              <a:gd name="T82" fmla="*/ 2147483647 w 203"/>
              <a:gd name="T83" fmla="*/ 2147483647 h 320"/>
              <a:gd name="T84" fmla="*/ 2147483647 w 203"/>
              <a:gd name="T85" fmla="*/ 2147483647 h 320"/>
              <a:gd name="T86" fmla="*/ 2147483647 w 203"/>
              <a:gd name="T87" fmla="*/ 2147483647 h 320"/>
              <a:gd name="T88" fmla="*/ 2147483647 w 203"/>
              <a:gd name="T89" fmla="*/ 2147483647 h 320"/>
              <a:gd name="T90" fmla="*/ 2147483647 w 203"/>
              <a:gd name="T91" fmla="*/ 2147483647 h 320"/>
              <a:gd name="T92" fmla="*/ 2147483647 w 203"/>
              <a:gd name="T93" fmla="*/ 2147483647 h 320"/>
              <a:gd name="T94" fmla="*/ 2147483647 w 203"/>
              <a:gd name="T95" fmla="*/ 2147483647 h 320"/>
              <a:gd name="T96" fmla="*/ 2147483647 w 203"/>
              <a:gd name="T97" fmla="*/ 2147483647 h 320"/>
              <a:gd name="T98" fmla="*/ 2147483647 w 203"/>
              <a:gd name="T99" fmla="*/ 2147483647 h 320"/>
              <a:gd name="T100" fmla="*/ 2147483647 w 203"/>
              <a:gd name="T101" fmla="*/ 2147483647 h 320"/>
              <a:gd name="T102" fmla="*/ 2147483647 w 203"/>
              <a:gd name="T103" fmla="*/ 2147483647 h 320"/>
              <a:gd name="T104" fmla="*/ 2147483647 w 203"/>
              <a:gd name="T105" fmla="*/ 2147483647 h 320"/>
              <a:gd name="T106" fmla="*/ 2147483647 w 203"/>
              <a:gd name="T107" fmla="*/ 2147483647 h 3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
              <a:gd name="T163" fmla="*/ 0 h 320"/>
              <a:gd name="T164" fmla="*/ 203 w 203"/>
              <a:gd name="T165" fmla="*/ 320 h 3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 h="320">
                <a:moveTo>
                  <a:pt x="201" y="199"/>
                </a:moveTo>
                <a:lnTo>
                  <a:pt x="197" y="193"/>
                </a:lnTo>
                <a:lnTo>
                  <a:pt x="197" y="188"/>
                </a:lnTo>
                <a:lnTo>
                  <a:pt x="199" y="182"/>
                </a:lnTo>
                <a:lnTo>
                  <a:pt x="201" y="176"/>
                </a:lnTo>
                <a:lnTo>
                  <a:pt x="197" y="161"/>
                </a:lnTo>
                <a:lnTo>
                  <a:pt x="195" y="140"/>
                </a:lnTo>
                <a:lnTo>
                  <a:pt x="197" y="130"/>
                </a:lnTo>
                <a:lnTo>
                  <a:pt x="203" y="120"/>
                </a:lnTo>
                <a:lnTo>
                  <a:pt x="169" y="120"/>
                </a:lnTo>
                <a:lnTo>
                  <a:pt x="163" y="117"/>
                </a:lnTo>
                <a:lnTo>
                  <a:pt x="159" y="113"/>
                </a:lnTo>
                <a:lnTo>
                  <a:pt x="157" y="109"/>
                </a:lnTo>
                <a:lnTo>
                  <a:pt x="155" y="105"/>
                </a:lnTo>
                <a:lnTo>
                  <a:pt x="146" y="105"/>
                </a:lnTo>
                <a:lnTo>
                  <a:pt x="136" y="101"/>
                </a:lnTo>
                <a:lnTo>
                  <a:pt x="128" y="97"/>
                </a:lnTo>
                <a:lnTo>
                  <a:pt x="121" y="92"/>
                </a:lnTo>
                <a:lnTo>
                  <a:pt x="117" y="84"/>
                </a:lnTo>
                <a:lnTo>
                  <a:pt x="113" y="76"/>
                </a:lnTo>
                <a:lnTo>
                  <a:pt x="111" y="65"/>
                </a:lnTo>
                <a:lnTo>
                  <a:pt x="111" y="53"/>
                </a:lnTo>
                <a:lnTo>
                  <a:pt x="111" y="46"/>
                </a:lnTo>
                <a:lnTo>
                  <a:pt x="111" y="40"/>
                </a:lnTo>
                <a:lnTo>
                  <a:pt x="115" y="34"/>
                </a:lnTo>
                <a:lnTo>
                  <a:pt x="117" y="28"/>
                </a:lnTo>
                <a:lnTo>
                  <a:pt x="121" y="23"/>
                </a:lnTo>
                <a:lnTo>
                  <a:pt x="126" y="19"/>
                </a:lnTo>
                <a:lnTo>
                  <a:pt x="132" y="15"/>
                </a:lnTo>
                <a:lnTo>
                  <a:pt x="140" y="11"/>
                </a:lnTo>
                <a:lnTo>
                  <a:pt x="138" y="7"/>
                </a:lnTo>
                <a:lnTo>
                  <a:pt x="134" y="3"/>
                </a:lnTo>
                <a:lnTo>
                  <a:pt x="128" y="0"/>
                </a:lnTo>
                <a:lnTo>
                  <a:pt x="115" y="13"/>
                </a:lnTo>
                <a:lnTo>
                  <a:pt x="101" y="23"/>
                </a:lnTo>
                <a:lnTo>
                  <a:pt x="96" y="23"/>
                </a:lnTo>
                <a:lnTo>
                  <a:pt x="92" y="21"/>
                </a:lnTo>
                <a:lnTo>
                  <a:pt x="90" y="24"/>
                </a:lnTo>
                <a:lnTo>
                  <a:pt x="86" y="26"/>
                </a:lnTo>
                <a:lnTo>
                  <a:pt x="84" y="26"/>
                </a:lnTo>
                <a:lnTo>
                  <a:pt x="80" y="26"/>
                </a:lnTo>
                <a:lnTo>
                  <a:pt x="75" y="24"/>
                </a:lnTo>
                <a:lnTo>
                  <a:pt x="69" y="26"/>
                </a:lnTo>
                <a:lnTo>
                  <a:pt x="59" y="47"/>
                </a:lnTo>
                <a:lnTo>
                  <a:pt x="50" y="69"/>
                </a:lnTo>
                <a:lnTo>
                  <a:pt x="40" y="78"/>
                </a:lnTo>
                <a:lnTo>
                  <a:pt x="32" y="92"/>
                </a:lnTo>
                <a:lnTo>
                  <a:pt x="27" y="99"/>
                </a:lnTo>
                <a:lnTo>
                  <a:pt x="25" y="107"/>
                </a:lnTo>
                <a:lnTo>
                  <a:pt x="23" y="111"/>
                </a:lnTo>
                <a:lnTo>
                  <a:pt x="23" y="117"/>
                </a:lnTo>
                <a:lnTo>
                  <a:pt x="25" y="122"/>
                </a:lnTo>
                <a:lnTo>
                  <a:pt x="29" y="126"/>
                </a:lnTo>
                <a:lnTo>
                  <a:pt x="27" y="147"/>
                </a:lnTo>
                <a:lnTo>
                  <a:pt x="29" y="164"/>
                </a:lnTo>
                <a:lnTo>
                  <a:pt x="27" y="174"/>
                </a:lnTo>
                <a:lnTo>
                  <a:pt x="21" y="184"/>
                </a:lnTo>
                <a:lnTo>
                  <a:pt x="17" y="188"/>
                </a:lnTo>
                <a:lnTo>
                  <a:pt x="13" y="191"/>
                </a:lnTo>
                <a:lnTo>
                  <a:pt x="7" y="195"/>
                </a:lnTo>
                <a:lnTo>
                  <a:pt x="4" y="195"/>
                </a:lnTo>
                <a:lnTo>
                  <a:pt x="2" y="203"/>
                </a:lnTo>
                <a:lnTo>
                  <a:pt x="0" y="209"/>
                </a:lnTo>
                <a:lnTo>
                  <a:pt x="7" y="214"/>
                </a:lnTo>
                <a:lnTo>
                  <a:pt x="19" y="222"/>
                </a:lnTo>
                <a:lnTo>
                  <a:pt x="30" y="230"/>
                </a:lnTo>
                <a:lnTo>
                  <a:pt x="40" y="234"/>
                </a:lnTo>
                <a:lnTo>
                  <a:pt x="44" y="234"/>
                </a:lnTo>
                <a:lnTo>
                  <a:pt x="48" y="234"/>
                </a:lnTo>
                <a:lnTo>
                  <a:pt x="59" y="235"/>
                </a:lnTo>
                <a:lnTo>
                  <a:pt x="69" y="239"/>
                </a:lnTo>
                <a:lnTo>
                  <a:pt x="78" y="245"/>
                </a:lnTo>
                <a:lnTo>
                  <a:pt x="86" y="253"/>
                </a:lnTo>
                <a:lnTo>
                  <a:pt x="92" y="262"/>
                </a:lnTo>
                <a:lnTo>
                  <a:pt x="98" y="272"/>
                </a:lnTo>
                <a:lnTo>
                  <a:pt x="101" y="278"/>
                </a:lnTo>
                <a:lnTo>
                  <a:pt x="105" y="282"/>
                </a:lnTo>
                <a:lnTo>
                  <a:pt x="109" y="283"/>
                </a:lnTo>
                <a:lnTo>
                  <a:pt x="115" y="283"/>
                </a:lnTo>
                <a:lnTo>
                  <a:pt x="126" y="282"/>
                </a:lnTo>
                <a:lnTo>
                  <a:pt x="138" y="280"/>
                </a:lnTo>
                <a:lnTo>
                  <a:pt x="142" y="282"/>
                </a:lnTo>
                <a:lnTo>
                  <a:pt x="148" y="280"/>
                </a:lnTo>
                <a:lnTo>
                  <a:pt x="149" y="287"/>
                </a:lnTo>
                <a:lnTo>
                  <a:pt x="151" y="293"/>
                </a:lnTo>
                <a:lnTo>
                  <a:pt x="148" y="297"/>
                </a:lnTo>
                <a:lnTo>
                  <a:pt x="144" y="303"/>
                </a:lnTo>
                <a:lnTo>
                  <a:pt x="144" y="308"/>
                </a:lnTo>
                <a:lnTo>
                  <a:pt x="146" y="312"/>
                </a:lnTo>
                <a:lnTo>
                  <a:pt x="148" y="316"/>
                </a:lnTo>
                <a:lnTo>
                  <a:pt x="151" y="320"/>
                </a:lnTo>
                <a:lnTo>
                  <a:pt x="157" y="320"/>
                </a:lnTo>
                <a:lnTo>
                  <a:pt x="159" y="305"/>
                </a:lnTo>
                <a:lnTo>
                  <a:pt x="163" y="291"/>
                </a:lnTo>
                <a:lnTo>
                  <a:pt x="167" y="276"/>
                </a:lnTo>
                <a:lnTo>
                  <a:pt x="169" y="260"/>
                </a:lnTo>
                <a:lnTo>
                  <a:pt x="161" y="245"/>
                </a:lnTo>
                <a:lnTo>
                  <a:pt x="153" y="235"/>
                </a:lnTo>
                <a:lnTo>
                  <a:pt x="155" y="230"/>
                </a:lnTo>
                <a:lnTo>
                  <a:pt x="161" y="228"/>
                </a:lnTo>
                <a:lnTo>
                  <a:pt x="167" y="226"/>
                </a:lnTo>
                <a:lnTo>
                  <a:pt x="171" y="224"/>
                </a:lnTo>
                <a:lnTo>
                  <a:pt x="171" y="218"/>
                </a:lnTo>
                <a:lnTo>
                  <a:pt x="167" y="218"/>
                </a:lnTo>
                <a:lnTo>
                  <a:pt x="165" y="216"/>
                </a:lnTo>
                <a:lnTo>
                  <a:pt x="163" y="212"/>
                </a:lnTo>
                <a:lnTo>
                  <a:pt x="161" y="211"/>
                </a:lnTo>
                <a:lnTo>
                  <a:pt x="178" y="207"/>
                </a:lnTo>
                <a:lnTo>
                  <a:pt x="201" y="199"/>
                </a:lnTo>
                <a:close/>
              </a:path>
            </a:pathLst>
          </a:custGeom>
          <a:solidFill>
            <a:srgbClr val="FFCC66"/>
          </a:solidFill>
          <a:ln w="3175">
            <a:solidFill>
              <a:srgbClr val="6600FF"/>
            </a:solidFill>
            <a:round/>
            <a:headEnd/>
            <a:tailEnd/>
          </a:ln>
        </p:spPr>
        <p:txBody>
          <a:bodyPr/>
          <a:lstStyle/>
          <a:p>
            <a:endParaRPr lang="it-IT"/>
          </a:p>
        </p:txBody>
      </p:sp>
      <p:sp>
        <p:nvSpPr>
          <p:cNvPr id="16218" name="Freeform 1431"/>
          <p:cNvSpPr>
            <a:spLocks noChangeAspect="1"/>
          </p:cNvSpPr>
          <p:nvPr/>
        </p:nvSpPr>
        <p:spPr bwMode="auto">
          <a:xfrm>
            <a:off x="865188" y="3240088"/>
            <a:ext cx="769937" cy="598487"/>
          </a:xfrm>
          <a:custGeom>
            <a:avLst/>
            <a:gdLst>
              <a:gd name="T0" fmla="*/ 2147483647 w 454"/>
              <a:gd name="T1" fmla="*/ 2147483647 h 353"/>
              <a:gd name="T2" fmla="*/ 2147483647 w 454"/>
              <a:gd name="T3" fmla="*/ 2147483647 h 353"/>
              <a:gd name="T4" fmla="*/ 2147483647 w 454"/>
              <a:gd name="T5" fmla="*/ 2147483647 h 353"/>
              <a:gd name="T6" fmla="*/ 2147483647 w 454"/>
              <a:gd name="T7" fmla="*/ 2147483647 h 353"/>
              <a:gd name="T8" fmla="*/ 2147483647 w 454"/>
              <a:gd name="T9" fmla="*/ 2147483647 h 353"/>
              <a:gd name="T10" fmla="*/ 2147483647 w 454"/>
              <a:gd name="T11" fmla="*/ 2147483647 h 353"/>
              <a:gd name="T12" fmla="*/ 2147483647 w 454"/>
              <a:gd name="T13" fmla="*/ 2147483647 h 353"/>
              <a:gd name="T14" fmla="*/ 2147483647 w 454"/>
              <a:gd name="T15" fmla="*/ 2147483647 h 353"/>
              <a:gd name="T16" fmla="*/ 2147483647 w 454"/>
              <a:gd name="T17" fmla="*/ 2147483647 h 353"/>
              <a:gd name="T18" fmla="*/ 2147483647 w 454"/>
              <a:gd name="T19" fmla="*/ 2147483647 h 353"/>
              <a:gd name="T20" fmla="*/ 2147483647 w 454"/>
              <a:gd name="T21" fmla="*/ 2147483647 h 353"/>
              <a:gd name="T22" fmla="*/ 2147483647 w 454"/>
              <a:gd name="T23" fmla="*/ 2147483647 h 353"/>
              <a:gd name="T24" fmla="*/ 2147483647 w 454"/>
              <a:gd name="T25" fmla="*/ 2147483647 h 353"/>
              <a:gd name="T26" fmla="*/ 2147483647 w 454"/>
              <a:gd name="T27" fmla="*/ 2147483647 h 353"/>
              <a:gd name="T28" fmla="*/ 2147483647 w 454"/>
              <a:gd name="T29" fmla="*/ 2147483647 h 353"/>
              <a:gd name="T30" fmla="*/ 2147483647 w 454"/>
              <a:gd name="T31" fmla="*/ 2147483647 h 353"/>
              <a:gd name="T32" fmla="*/ 2147483647 w 454"/>
              <a:gd name="T33" fmla="*/ 2147483647 h 353"/>
              <a:gd name="T34" fmla="*/ 2147483647 w 454"/>
              <a:gd name="T35" fmla="*/ 2147483647 h 353"/>
              <a:gd name="T36" fmla="*/ 2147483647 w 454"/>
              <a:gd name="T37" fmla="*/ 2147483647 h 353"/>
              <a:gd name="T38" fmla="*/ 2147483647 w 454"/>
              <a:gd name="T39" fmla="*/ 2147483647 h 353"/>
              <a:gd name="T40" fmla="*/ 2147483647 w 454"/>
              <a:gd name="T41" fmla="*/ 2147483647 h 353"/>
              <a:gd name="T42" fmla="*/ 2147483647 w 454"/>
              <a:gd name="T43" fmla="*/ 2147483647 h 353"/>
              <a:gd name="T44" fmla="*/ 2147483647 w 454"/>
              <a:gd name="T45" fmla="*/ 2147483647 h 353"/>
              <a:gd name="T46" fmla="*/ 2147483647 w 454"/>
              <a:gd name="T47" fmla="*/ 2147483647 h 353"/>
              <a:gd name="T48" fmla="*/ 2147483647 w 454"/>
              <a:gd name="T49" fmla="*/ 2147483647 h 353"/>
              <a:gd name="T50" fmla="*/ 0 w 454"/>
              <a:gd name="T51" fmla="*/ 2147483647 h 353"/>
              <a:gd name="T52" fmla="*/ 0 w 454"/>
              <a:gd name="T53" fmla="*/ 2147483647 h 353"/>
              <a:gd name="T54" fmla="*/ 2147483647 w 454"/>
              <a:gd name="T55" fmla="*/ 0 h 353"/>
              <a:gd name="T56" fmla="*/ 2147483647 w 454"/>
              <a:gd name="T57" fmla="*/ 2147483647 h 353"/>
              <a:gd name="T58" fmla="*/ 2147483647 w 454"/>
              <a:gd name="T59" fmla="*/ 2147483647 h 353"/>
              <a:gd name="T60" fmla="*/ 2147483647 w 454"/>
              <a:gd name="T61" fmla="*/ 2147483647 h 353"/>
              <a:gd name="T62" fmla="*/ 2147483647 w 454"/>
              <a:gd name="T63" fmla="*/ 2147483647 h 353"/>
              <a:gd name="T64" fmla="*/ 2147483647 w 454"/>
              <a:gd name="T65" fmla="*/ 2147483647 h 353"/>
              <a:gd name="T66" fmla="*/ 2147483647 w 454"/>
              <a:gd name="T67" fmla="*/ 2147483647 h 353"/>
              <a:gd name="T68" fmla="*/ 2147483647 w 454"/>
              <a:gd name="T69" fmla="*/ 2147483647 h 353"/>
              <a:gd name="T70" fmla="*/ 2147483647 w 454"/>
              <a:gd name="T71" fmla="*/ 2147483647 h 353"/>
              <a:gd name="T72" fmla="*/ 2147483647 w 454"/>
              <a:gd name="T73" fmla="*/ 2147483647 h 353"/>
              <a:gd name="T74" fmla="*/ 2147483647 w 454"/>
              <a:gd name="T75" fmla="*/ 2147483647 h 353"/>
              <a:gd name="T76" fmla="*/ 2147483647 w 454"/>
              <a:gd name="T77" fmla="*/ 2147483647 h 353"/>
              <a:gd name="T78" fmla="*/ 2147483647 w 454"/>
              <a:gd name="T79" fmla="*/ 2147483647 h 353"/>
              <a:gd name="T80" fmla="*/ 2147483647 w 454"/>
              <a:gd name="T81" fmla="*/ 2147483647 h 353"/>
              <a:gd name="T82" fmla="*/ 2147483647 w 454"/>
              <a:gd name="T83" fmla="*/ 2147483647 h 353"/>
              <a:gd name="T84" fmla="*/ 2147483647 w 454"/>
              <a:gd name="T85" fmla="*/ 2147483647 h 353"/>
              <a:gd name="T86" fmla="*/ 2147483647 w 454"/>
              <a:gd name="T87" fmla="*/ 2147483647 h 353"/>
              <a:gd name="T88" fmla="*/ 2147483647 w 454"/>
              <a:gd name="T89" fmla="*/ 2147483647 h 353"/>
              <a:gd name="T90" fmla="*/ 2147483647 w 454"/>
              <a:gd name="T91" fmla="*/ 2147483647 h 353"/>
              <a:gd name="T92" fmla="*/ 2147483647 w 454"/>
              <a:gd name="T93" fmla="*/ 2147483647 h 353"/>
              <a:gd name="T94" fmla="*/ 2147483647 w 454"/>
              <a:gd name="T95" fmla="*/ 2147483647 h 353"/>
              <a:gd name="T96" fmla="*/ 2147483647 w 454"/>
              <a:gd name="T97" fmla="*/ 2147483647 h 353"/>
              <a:gd name="T98" fmla="*/ 2147483647 w 454"/>
              <a:gd name="T99" fmla="*/ 2147483647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353"/>
              <a:gd name="T152" fmla="*/ 454 w 45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353">
                <a:moveTo>
                  <a:pt x="393" y="282"/>
                </a:moveTo>
                <a:lnTo>
                  <a:pt x="379" y="286"/>
                </a:lnTo>
                <a:lnTo>
                  <a:pt x="368" y="293"/>
                </a:lnTo>
                <a:lnTo>
                  <a:pt x="370" y="299"/>
                </a:lnTo>
                <a:lnTo>
                  <a:pt x="374" y="303"/>
                </a:lnTo>
                <a:lnTo>
                  <a:pt x="377" y="307"/>
                </a:lnTo>
                <a:lnTo>
                  <a:pt x="383" y="311"/>
                </a:lnTo>
                <a:lnTo>
                  <a:pt x="370" y="318"/>
                </a:lnTo>
                <a:lnTo>
                  <a:pt x="354" y="322"/>
                </a:lnTo>
                <a:lnTo>
                  <a:pt x="351" y="336"/>
                </a:lnTo>
                <a:lnTo>
                  <a:pt x="347" y="353"/>
                </a:lnTo>
                <a:lnTo>
                  <a:pt x="341" y="347"/>
                </a:lnTo>
                <a:lnTo>
                  <a:pt x="335" y="343"/>
                </a:lnTo>
                <a:lnTo>
                  <a:pt x="330" y="334"/>
                </a:lnTo>
                <a:lnTo>
                  <a:pt x="322" y="326"/>
                </a:lnTo>
                <a:lnTo>
                  <a:pt x="314" y="320"/>
                </a:lnTo>
                <a:lnTo>
                  <a:pt x="307" y="318"/>
                </a:lnTo>
                <a:lnTo>
                  <a:pt x="291" y="324"/>
                </a:lnTo>
                <a:lnTo>
                  <a:pt x="276" y="330"/>
                </a:lnTo>
                <a:lnTo>
                  <a:pt x="262" y="328"/>
                </a:lnTo>
                <a:lnTo>
                  <a:pt x="249" y="322"/>
                </a:lnTo>
                <a:lnTo>
                  <a:pt x="237" y="315"/>
                </a:lnTo>
                <a:lnTo>
                  <a:pt x="230" y="309"/>
                </a:lnTo>
                <a:lnTo>
                  <a:pt x="214" y="311"/>
                </a:lnTo>
                <a:lnTo>
                  <a:pt x="205" y="303"/>
                </a:lnTo>
                <a:lnTo>
                  <a:pt x="195" y="297"/>
                </a:lnTo>
                <a:lnTo>
                  <a:pt x="189" y="290"/>
                </a:lnTo>
                <a:lnTo>
                  <a:pt x="186" y="284"/>
                </a:lnTo>
                <a:lnTo>
                  <a:pt x="174" y="280"/>
                </a:lnTo>
                <a:lnTo>
                  <a:pt x="166" y="280"/>
                </a:lnTo>
                <a:lnTo>
                  <a:pt x="161" y="276"/>
                </a:lnTo>
                <a:lnTo>
                  <a:pt x="157" y="267"/>
                </a:lnTo>
                <a:lnTo>
                  <a:pt x="151" y="263"/>
                </a:lnTo>
                <a:lnTo>
                  <a:pt x="143" y="263"/>
                </a:lnTo>
                <a:lnTo>
                  <a:pt x="140" y="259"/>
                </a:lnTo>
                <a:lnTo>
                  <a:pt x="134" y="253"/>
                </a:lnTo>
                <a:lnTo>
                  <a:pt x="130" y="246"/>
                </a:lnTo>
                <a:lnTo>
                  <a:pt x="128" y="240"/>
                </a:lnTo>
                <a:lnTo>
                  <a:pt x="134" y="230"/>
                </a:lnTo>
                <a:lnTo>
                  <a:pt x="140" y="217"/>
                </a:lnTo>
                <a:lnTo>
                  <a:pt x="138" y="205"/>
                </a:lnTo>
                <a:lnTo>
                  <a:pt x="134" y="196"/>
                </a:lnTo>
                <a:lnTo>
                  <a:pt x="130" y="186"/>
                </a:lnTo>
                <a:lnTo>
                  <a:pt x="124" y="180"/>
                </a:lnTo>
                <a:lnTo>
                  <a:pt x="111" y="165"/>
                </a:lnTo>
                <a:lnTo>
                  <a:pt x="101" y="150"/>
                </a:lnTo>
                <a:lnTo>
                  <a:pt x="94" y="140"/>
                </a:lnTo>
                <a:lnTo>
                  <a:pt x="88" y="130"/>
                </a:lnTo>
                <a:lnTo>
                  <a:pt x="90" y="129"/>
                </a:lnTo>
                <a:lnTo>
                  <a:pt x="92" y="127"/>
                </a:lnTo>
                <a:lnTo>
                  <a:pt x="90" y="127"/>
                </a:lnTo>
                <a:lnTo>
                  <a:pt x="88" y="125"/>
                </a:lnTo>
                <a:lnTo>
                  <a:pt x="82" y="109"/>
                </a:lnTo>
                <a:lnTo>
                  <a:pt x="72" y="98"/>
                </a:lnTo>
                <a:lnTo>
                  <a:pt x="65" y="82"/>
                </a:lnTo>
                <a:lnTo>
                  <a:pt x="57" y="69"/>
                </a:lnTo>
                <a:lnTo>
                  <a:pt x="51" y="44"/>
                </a:lnTo>
                <a:lnTo>
                  <a:pt x="46" y="23"/>
                </a:lnTo>
                <a:lnTo>
                  <a:pt x="38" y="23"/>
                </a:lnTo>
                <a:lnTo>
                  <a:pt x="30" y="17"/>
                </a:lnTo>
                <a:lnTo>
                  <a:pt x="25" y="31"/>
                </a:lnTo>
                <a:lnTo>
                  <a:pt x="25" y="42"/>
                </a:lnTo>
                <a:lnTo>
                  <a:pt x="32" y="69"/>
                </a:lnTo>
                <a:lnTo>
                  <a:pt x="40" y="98"/>
                </a:lnTo>
                <a:lnTo>
                  <a:pt x="48" y="111"/>
                </a:lnTo>
                <a:lnTo>
                  <a:pt x="57" y="125"/>
                </a:lnTo>
                <a:lnTo>
                  <a:pt x="57" y="132"/>
                </a:lnTo>
                <a:lnTo>
                  <a:pt x="55" y="140"/>
                </a:lnTo>
                <a:lnTo>
                  <a:pt x="55" y="144"/>
                </a:lnTo>
                <a:lnTo>
                  <a:pt x="57" y="148"/>
                </a:lnTo>
                <a:lnTo>
                  <a:pt x="57" y="150"/>
                </a:lnTo>
                <a:lnTo>
                  <a:pt x="61" y="152"/>
                </a:lnTo>
                <a:lnTo>
                  <a:pt x="61" y="157"/>
                </a:lnTo>
                <a:lnTo>
                  <a:pt x="61" y="165"/>
                </a:lnTo>
                <a:lnTo>
                  <a:pt x="67" y="167"/>
                </a:lnTo>
                <a:lnTo>
                  <a:pt x="71" y="171"/>
                </a:lnTo>
                <a:lnTo>
                  <a:pt x="74" y="175"/>
                </a:lnTo>
                <a:lnTo>
                  <a:pt x="74" y="180"/>
                </a:lnTo>
                <a:lnTo>
                  <a:pt x="74" y="186"/>
                </a:lnTo>
                <a:lnTo>
                  <a:pt x="72" y="190"/>
                </a:lnTo>
                <a:lnTo>
                  <a:pt x="69" y="192"/>
                </a:lnTo>
                <a:lnTo>
                  <a:pt x="65" y="196"/>
                </a:lnTo>
                <a:lnTo>
                  <a:pt x="63" y="184"/>
                </a:lnTo>
                <a:lnTo>
                  <a:pt x="61" y="176"/>
                </a:lnTo>
                <a:lnTo>
                  <a:pt x="55" y="171"/>
                </a:lnTo>
                <a:lnTo>
                  <a:pt x="46" y="165"/>
                </a:lnTo>
                <a:lnTo>
                  <a:pt x="40" y="159"/>
                </a:lnTo>
                <a:lnTo>
                  <a:pt x="36" y="152"/>
                </a:lnTo>
                <a:lnTo>
                  <a:pt x="38" y="144"/>
                </a:lnTo>
                <a:lnTo>
                  <a:pt x="40" y="134"/>
                </a:lnTo>
                <a:lnTo>
                  <a:pt x="25" y="115"/>
                </a:lnTo>
                <a:lnTo>
                  <a:pt x="5" y="96"/>
                </a:lnTo>
                <a:lnTo>
                  <a:pt x="13" y="94"/>
                </a:lnTo>
                <a:lnTo>
                  <a:pt x="19" y="92"/>
                </a:lnTo>
                <a:lnTo>
                  <a:pt x="21" y="86"/>
                </a:lnTo>
                <a:lnTo>
                  <a:pt x="23" y="79"/>
                </a:lnTo>
                <a:lnTo>
                  <a:pt x="21" y="73"/>
                </a:lnTo>
                <a:lnTo>
                  <a:pt x="17" y="67"/>
                </a:lnTo>
                <a:lnTo>
                  <a:pt x="11" y="63"/>
                </a:lnTo>
                <a:lnTo>
                  <a:pt x="7" y="59"/>
                </a:lnTo>
                <a:lnTo>
                  <a:pt x="1" y="44"/>
                </a:lnTo>
                <a:lnTo>
                  <a:pt x="0" y="29"/>
                </a:lnTo>
                <a:lnTo>
                  <a:pt x="0" y="15"/>
                </a:lnTo>
                <a:lnTo>
                  <a:pt x="0" y="6"/>
                </a:lnTo>
                <a:lnTo>
                  <a:pt x="1" y="0"/>
                </a:lnTo>
                <a:lnTo>
                  <a:pt x="19" y="0"/>
                </a:lnTo>
                <a:lnTo>
                  <a:pt x="36" y="0"/>
                </a:lnTo>
                <a:lnTo>
                  <a:pt x="48" y="0"/>
                </a:lnTo>
                <a:lnTo>
                  <a:pt x="57" y="4"/>
                </a:lnTo>
                <a:lnTo>
                  <a:pt x="67" y="8"/>
                </a:lnTo>
                <a:lnTo>
                  <a:pt x="74" y="13"/>
                </a:lnTo>
                <a:lnTo>
                  <a:pt x="84" y="17"/>
                </a:lnTo>
                <a:lnTo>
                  <a:pt x="94" y="21"/>
                </a:lnTo>
                <a:lnTo>
                  <a:pt x="105" y="25"/>
                </a:lnTo>
                <a:lnTo>
                  <a:pt x="119" y="25"/>
                </a:lnTo>
                <a:lnTo>
                  <a:pt x="143" y="19"/>
                </a:lnTo>
                <a:lnTo>
                  <a:pt x="165" y="13"/>
                </a:lnTo>
                <a:lnTo>
                  <a:pt x="170" y="15"/>
                </a:lnTo>
                <a:lnTo>
                  <a:pt x="174" y="17"/>
                </a:lnTo>
                <a:lnTo>
                  <a:pt x="178" y="19"/>
                </a:lnTo>
                <a:lnTo>
                  <a:pt x="180" y="23"/>
                </a:lnTo>
                <a:lnTo>
                  <a:pt x="182" y="27"/>
                </a:lnTo>
                <a:lnTo>
                  <a:pt x="184" y="31"/>
                </a:lnTo>
                <a:lnTo>
                  <a:pt x="186" y="33"/>
                </a:lnTo>
                <a:lnTo>
                  <a:pt x="189" y="34"/>
                </a:lnTo>
                <a:lnTo>
                  <a:pt x="191" y="42"/>
                </a:lnTo>
                <a:lnTo>
                  <a:pt x="195" y="54"/>
                </a:lnTo>
                <a:lnTo>
                  <a:pt x="203" y="63"/>
                </a:lnTo>
                <a:lnTo>
                  <a:pt x="209" y="69"/>
                </a:lnTo>
                <a:lnTo>
                  <a:pt x="218" y="69"/>
                </a:lnTo>
                <a:lnTo>
                  <a:pt x="218" y="63"/>
                </a:lnTo>
                <a:lnTo>
                  <a:pt x="224" y="59"/>
                </a:lnTo>
                <a:lnTo>
                  <a:pt x="230" y="56"/>
                </a:lnTo>
                <a:lnTo>
                  <a:pt x="236" y="56"/>
                </a:lnTo>
                <a:lnTo>
                  <a:pt x="243" y="56"/>
                </a:lnTo>
                <a:lnTo>
                  <a:pt x="249" y="61"/>
                </a:lnTo>
                <a:lnTo>
                  <a:pt x="255" y="69"/>
                </a:lnTo>
                <a:lnTo>
                  <a:pt x="259" y="77"/>
                </a:lnTo>
                <a:lnTo>
                  <a:pt x="264" y="96"/>
                </a:lnTo>
                <a:lnTo>
                  <a:pt x="266" y="113"/>
                </a:lnTo>
                <a:lnTo>
                  <a:pt x="268" y="119"/>
                </a:lnTo>
                <a:lnTo>
                  <a:pt x="274" y="125"/>
                </a:lnTo>
                <a:lnTo>
                  <a:pt x="280" y="129"/>
                </a:lnTo>
                <a:lnTo>
                  <a:pt x="287" y="129"/>
                </a:lnTo>
                <a:lnTo>
                  <a:pt x="287" y="127"/>
                </a:lnTo>
                <a:lnTo>
                  <a:pt x="287" y="136"/>
                </a:lnTo>
                <a:lnTo>
                  <a:pt x="287" y="146"/>
                </a:lnTo>
                <a:lnTo>
                  <a:pt x="280" y="148"/>
                </a:lnTo>
                <a:lnTo>
                  <a:pt x="276" y="153"/>
                </a:lnTo>
                <a:lnTo>
                  <a:pt x="272" y="161"/>
                </a:lnTo>
                <a:lnTo>
                  <a:pt x="270" y="169"/>
                </a:lnTo>
                <a:lnTo>
                  <a:pt x="270" y="188"/>
                </a:lnTo>
                <a:lnTo>
                  <a:pt x="270" y="203"/>
                </a:lnTo>
                <a:lnTo>
                  <a:pt x="272" y="219"/>
                </a:lnTo>
                <a:lnTo>
                  <a:pt x="274" y="236"/>
                </a:lnTo>
                <a:lnTo>
                  <a:pt x="280" y="249"/>
                </a:lnTo>
                <a:lnTo>
                  <a:pt x="289" y="265"/>
                </a:lnTo>
                <a:lnTo>
                  <a:pt x="297" y="270"/>
                </a:lnTo>
                <a:lnTo>
                  <a:pt x="303" y="276"/>
                </a:lnTo>
                <a:lnTo>
                  <a:pt x="310" y="280"/>
                </a:lnTo>
                <a:lnTo>
                  <a:pt x="316" y="282"/>
                </a:lnTo>
                <a:lnTo>
                  <a:pt x="330" y="276"/>
                </a:lnTo>
                <a:lnTo>
                  <a:pt x="341" y="270"/>
                </a:lnTo>
                <a:lnTo>
                  <a:pt x="356" y="270"/>
                </a:lnTo>
                <a:lnTo>
                  <a:pt x="368" y="270"/>
                </a:lnTo>
                <a:lnTo>
                  <a:pt x="372" y="267"/>
                </a:lnTo>
                <a:lnTo>
                  <a:pt x="376" y="261"/>
                </a:lnTo>
                <a:lnTo>
                  <a:pt x="377" y="257"/>
                </a:lnTo>
                <a:lnTo>
                  <a:pt x="379" y="251"/>
                </a:lnTo>
                <a:lnTo>
                  <a:pt x="381" y="240"/>
                </a:lnTo>
                <a:lnTo>
                  <a:pt x="387" y="228"/>
                </a:lnTo>
                <a:lnTo>
                  <a:pt x="389" y="224"/>
                </a:lnTo>
                <a:lnTo>
                  <a:pt x="395" y="221"/>
                </a:lnTo>
                <a:lnTo>
                  <a:pt x="401" y="219"/>
                </a:lnTo>
                <a:lnTo>
                  <a:pt x="408" y="217"/>
                </a:lnTo>
                <a:lnTo>
                  <a:pt x="425" y="215"/>
                </a:lnTo>
                <a:lnTo>
                  <a:pt x="439" y="215"/>
                </a:lnTo>
                <a:lnTo>
                  <a:pt x="445" y="215"/>
                </a:lnTo>
                <a:lnTo>
                  <a:pt x="450" y="215"/>
                </a:lnTo>
                <a:lnTo>
                  <a:pt x="452" y="221"/>
                </a:lnTo>
                <a:lnTo>
                  <a:pt x="454" y="226"/>
                </a:lnTo>
                <a:lnTo>
                  <a:pt x="447" y="228"/>
                </a:lnTo>
                <a:lnTo>
                  <a:pt x="441" y="236"/>
                </a:lnTo>
                <a:lnTo>
                  <a:pt x="437" y="240"/>
                </a:lnTo>
                <a:lnTo>
                  <a:pt x="435" y="247"/>
                </a:lnTo>
                <a:lnTo>
                  <a:pt x="433" y="255"/>
                </a:lnTo>
                <a:lnTo>
                  <a:pt x="433" y="267"/>
                </a:lnTo>
                <a:lnTo>
                  <a:pt x="425" y="276"/>
                </a:lnTo>
                <a:lnTo>
                  <a:pt x="422" y="284"/>
                </a:lnTo>
                <a:lnTo>
                  <a:pt x="414" y="282"/>
                </a:lnTo>
                <a:lnTo>
                  <a:pt x="404" y="284"/>
                </a:lnTo>
                <a:lnTo>
                  <a:pt x="401" y="282"/>
                </a:lnTo>
                <a:lnTo>
                  <a:pt x="393" y="282"/>
                </a:lnTo>
              </a:path>
            </a:pathLst>
          </a:custGeom>
          <a:solidFill>
            <a:srgbClr val="FFCC66"/>
          </a:solidFill>
          <a:ln w="0">
            <a:solidFill>
              <a:srgbClr val="6600FF"/>
            </a:solidFill>
            <a:round/>
            <a:headEnd/>
            <a:tailEnd/>
          </a:ln>
        </p:spPr>
        <p:txBody>
          <a:bodyPr/>
          <a:lstStyle/>
          <a:p>
            <a:endParaRPr lang="it-IT"/>
          </a:p>
        </p:txBody>
      </p:sp>
      <p:sp>
        <p:nvSpPr>
          <p:cNvPr id="16219" name="Freeform 1432"/>
          <p:cNvSpPr>
            <a:spLocks noChangeAspect="1"/>
          </p:cNvSpPr>
          <p:nvPr/>
        </p:nvSpPr>
        <p:spPr bwMode="auto">
          <a:xfrm>
            <a:off x="1449388" y="3717925"/>
            <a:ext cx="111125" cy="146050"/>
          </a:xfrm>
          <a:custGeom>
            <a:avLst/>
            <a:gdLst>
              <a:gd name="T0" fmla="*/ 2147483647 w 65"/>
              <a:gd name="T1" fmla="*/ 2147483647 h 86"/>
              <a:gd name="T2" fmla="*/ 2147483647 w 65"/>
              <a:gd name="T3" fmla="*/ 2147483647 h 86"/>
              <a:gd name="T4" fmla="*/ 2147483647 w 65"/>
              <a:gd name="T5" fmla="*/ 2147483647 h 86"/>
              <a:gd name="T6" fmla="*/ 2147483647 w 65"/>
              <a:gd name="T7" fmla="*/ 2147483647 h 86"/>
              <a:gd name="T8" fmla="*/ 2147483647 w 65"/>
              <a:gd name="T9" fmla="*/ 2147483647 h 86"/>
              <a:gd name="T10" fmla="*/ 2147483647 w 65"/>
              <a:gd name="T11" fmla="*/ 2147483647 h 86"/>
              <a:gd name="T12" fmla="*/ 2147483647 w 65"/>
              <a:gd name="T13" fmla="*/ 2147483647 h 86"/>
              <a:gd name="T14" fmla="*/ 2147483647 w 65"/>
              <a:gd name="T15" fmla="*/ 2147483647 h 86"/>
              <a:gd name="T16" fmla="*/ 2147483647 w 65"/>
              <a:gd name="T17" fmla="*/ 2147483647 h 86"/>
              <a:gd name="T18" fmla="*/ 2147483647 w 65"/>
              <a:gd name="T19" fmla="*/ 2147483647 h 86"/>
              <a:gd name="T20" fmla="*/ 2147483647 w 65"/>
              <a:gd name="T21" fmla="*/ 0 h 86"/>
              <a:gd name="T22" fmla="*/ 2147483647 w 65"/>
              <a:gd name="T23" fmla="*/ 0 h 86"/>
              <a:gd name="T24" fmla="*/ 2147483647 w 65"/>
              <a:gd name="T25" fmla="*/ 2147483647 h 86"/>
              <a:gd name="T26" fmla="*/ 2147483647 w 65"/>
              <a:gd name="T27" fmla="*/ 2147483647 h 86"/>
              <a:gd name="T28" fmla="*/ 2147483647 w 65"/>
              <a:gd name="T29" fmla="*/ 2147483647 h 86"/>
              <a:gd name="T30" fmla="*/ 2147483647 w 65"/>
              <a:gd name="T31" fmla="*/ 2147483647 h 86"/>
              <a:gd name="T32" fmla="*/ 2147483647 w 65"/>
              <a:gd name="T33" fmla="*/ 2147483647 h 86"/>
              <a:gd name="T34" fmla="*/ 2147483647 w 65"/>
              <a:gd name="T35" fmla="*/ 2147483647 h 86"/>
              <a:gd name="T36" fmla="*/ 2147483647 w 65"/>
              <a:gd name="T37" fmla="*/ 2147483647 h 86"/>
              <a:gd name="T38" fmla="*/ 2147483647 w 65"/>
              <a:gd name="T39" fmla="*/ 2147483647 h 86"/>
              <a:gd name="T40" fmla="*/ 2147483647 w 65"/>
              <a:gd name="T41" fmla="*/ 2147483647 h 86"/>
              <a:gd name="T42" fmla="*/ 2147483647 w 65"/>
              <a:gd name="T43" fmla="*/ 2147483647 h 86"/>
              <a:gd name="T44" fmla="*/ 2147483647 w 65"/>
              <a:gd name="T45" fmla="*/ 2147483647 h 86"/>
              <a:gd name="T46" fmla="*/ 2147483647 w 65"/>
              <a:gd name="T47" fmla="*/ 2147483647 h 86"/>
              <a:gd name="T48" fmla="*/ 2147483647 w 65"/>
              <a:gd name="T49" fmla="*/ 2147483647 h 86"/>
              <a:gd name="T50" fmla="*/ 2147483647 w 65"/>
              <a:gd name="T51" fmla="*/ 2147483647 h 86"/>
              <a:gd name="T52" fmla="*/ 2147483647 w 65"/>
              <a:gd name="T53" fmla="*/ 2147483647 h 86"/>
              <a:gd name="T54" fmla="*/ 2147483647 w 65"/>
              <a:gd name="T55" fmla="*/ 2147483647 h 86"/>
              <a:gd name="T56" fmla="*/ 2147483647 w 65"/>
              <a:gd name="T57" fmla="*/ 2147483647 h 86"/>
              <a:gd name="T58" fmla="*/ 0 w 65"/>
              <a:gd name="T59" fmla="*/ 2147483647 h 86"/>
              <a:gd name="T60" fmla="*/ 0 w 65"/>
              <a:gd name="T61" fmla="*/ 2147483647 h 86"/>
              <a:gd name="T62" fmla="*/ 2147483647 w 65"/>
              <a:gd name="T63" fmla="*/ 2147483647 h 86"/>
              <a:gd name="T64" fmla="*/ 2147483647 w 65"/>
              <a:gd name="T65" fmla="*/ 214748364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86"/>
              <a:gd name="T101" fmla="*/ 65 w 65"/>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86">
                <a:moveTo>
                  <a:pt x="2" y="71"/>
                </a:moveTo>
                <a:lnTo>
                  <a:pt x="6" y="54"/>
                </a:lnTo>
                <a:lnTo>
                  <a:pt x="9" y="40"/>
                </a:lnTo>
                <a:lnTo>
                  <a:pt x="25" y="36"/>
                </a:lnTo>
                <a:lnTo>
                  <a:pt x="38" y="29"/>
                </a:lnTo>
                <a:lnTo>
                  <a:pt x="32" y="25"/>
                </a:lnTo>
                <a:lnTo>
                  <a:pt x="29" y="21"/>
                </a:lnTo>
                <a:lnTo>
                  <a:pt x="25" y="17"/>
                </a:lnTo>
                <a:lnTo>
                  <a:pt x="23" y="11"/>
                </a:lnTo>
                <a:lnTo>
                  <a:pt x="34" y="4"/>
                </a:lnTo>
                <a:lnTo>
                  <a:pt x="48" y="0"/>
                </a:lnTo>
                <a:lnTo>
                  <a:pt x="56" y="0"/>
                </a:lnTo>
                <a:lnTo>
                  <a:pt x="59" y="2"/>
                </a:lnTo>
                <a:lnTo>
                  <a:pt x="59" y="15"/>
                </a:lnTo>
                <a:lnTo>
                  <a:pt x="57" y="35"/>
                </a:lnTo>
                <a:lnTo>
                  <a:pt x="54" y="48"/>
                </a:lnTo>
                <a:lnTo>
                  <a:pt x="59" y="48"/>
                </a:lnTo>
                <a:lnTo>
                  <a:pt x="63" y="48"/>
                </a:lnTo>
                <a:lnTo>
                  <a:pt x="63" y="50"/>
                </a:lnTo>
                <a:lnTo>
                  <a:pt x="65" y="52"/>
                </a:lnTo>
                <a:lnTo>
                  <a:pt x="63" y="56"/>
                </a:lnTo>
                <a:lnTo>
                  <a:pt x="59" y="58"/>
                </a:lnTo>
                <a:lnTo>
                  <a:pt x="54" y="69"/>
                </a:lnTo>
                <a:lnTo>
                  <a:pt x="46" y="77"/>
                </a:lnTo>
                <a:lnTo>
                  <a:pt x="38" y="84"/>
                </a:lnTo>
                <a:lnTo>
                  <a:pt x="34" y="86"/>
                </a:lnTo>
                <a:lnTo>
                  <a:pt x="15" y="79"/>
                </a:lnTo>
                <a:lnTo>
                  <a:pt x="0" y="71"/>
                </a:lnTo>
                <a:lnTo>
                  <a:pt x="2" y="71"/>
                </a:lnTo>
              </a:path>
            </a:pathLst>
          </a:custGeom>
          <a:solidFill>
            <a:srgbClr val="FFCC66"/>
          </a:solidFill>
          <a:ln w="0">
            <a:solidFill>
              <a:srgbClr val="6600FF"/>
            </a:solidFill>
            <a:round/>
            <a:headEnd/>
            <a:tailEnd/>
          </a:ln>
        </p:spPr>
        <p:txBody>
          <a:bodyPr/>
          <a:lstStyle/>
          <a:p>
            <a:endParaRPr lang="it-IT"/>
          </a:p>
        </p:txBody>
      </p:sp>
      <p:sp>
        <p:nvSpPr>
          <p:cNvPr id="16220" name="Freeform 1433"/>
          <p:cNvSpPr>
            <a:spLocks noChangeAspect="1"/>
          </p:cNvSpPr>
          <p:nvPr/>
        </p:nvSpPr>
        <p:spPr bwMode="auto">
          <a:xfrm>
            <a:off x="4772025" y="2917825"/>
            <a:ext cx="533400" cy="204788"/>
          </a:xfrm>
          <a:custGeom>
            <a:avLst/>
            <a:gdLst>
              <a:gd name="T0" fmla="*/ 2147483647 w 315"/>
              <a:gd name="T1" fmla="*/ 2147483647 h 121"/>
              <a:gd name="T2" fmla="*/ 2147483647 w 315"/>
              <a:gd name="T3" fmla="*/ 2147483647 h 121"/>
              <a:gd name="T4" fmla="*/ 2147483647 w 315"/>
              <a:gd name="T5" fmla="*/ 2147483647 h 121"/>
              <a:gd name="T6" fmla="*/ 2147483647 w 315"/>
              <a:gd name="T7" fmla="*/ 2147483647 h 121"/>
              <a:gd name="T8" fmla="*/ 2147483647 w 315"/>
              <a:gd name="T9" fmla="*/ 2147483647 h 121"/>
              <a:gd name="T10" fmla="*/ 2147483647 w 315"/>
              <a:gd name="T11" fmla="*/ 2147483647 h 121"/>
              <a:gd name="T12" fmla="*/ 2147483647 w 315"/>
              <a:gd name="T13" fmla="*/ 2147483647 h 121"/>
              <a:gd name="T14" fmla="*/ 2147483647 w 315"/>
              <a:gd name="T15" fmla="*/ 2147483647 h 121"/>
              <a:gd name="T16" fmla="*/ 2147483647 w 315"/>
              <a:gd name="T17" fmla="*/ 2147483647 h 121"/>
              <a:gd name="T18" fmla="*/ 2147483647 w 315"/>
              <a:gd name="T19" fmla="*/ 2147483647 h 121"/>
              <a:gd name="T20" fmla="*/ 2147483647 w 315"/>
              <a:gd name="T21" fmla="*/ 2147483647 h 121"/>
              <a:gd name="T22" fmla="*/ 2147483647 w 315"/>
              <a:gd name="T23" fmla="*/ 2147483647 h 121"/>
              <a:gd name="T24" fmla="*/ 2147483647 w 315"/>
              <a:gd name="T25" fmla="*/ 2147483647 h 121"/>
              <a:gd name="T26" fmla="*/ 2147483647 w 315"/>
              <a:gd name="T27" fmla="*/ 2147483647 h 121"/>
              <a:gd name="T28" fmla="*/ 2147483647 w 315"/>
              <a:gd name="T29" fmla="*/ 2147483647 h 121"/>
              <a:gd name="T30" fmla="*/ 2147483647 w 315"/>
              <a:gd name="T31" fmla="*/ 2147483647 h 121"/>
              <a:gd name="T32" fmla="*/ 2147483647 w 315"/>
              <a:gd name="T33" fmla="*/ 2147483647 h 121"/>
              <a:gd name="T34" fmla="*/ 2147483647 w 315"/>
              <a:gd name="T35" fmla="*/ 2147483647 h 121"/>
              <a:gd name="T36" fmla="*/ 2147483647 w 315"/>
              <a:gd name="T37" fmla="*/ 2147483647 h 121"/>
              <a:gd name="T38" fmla="*/ 2147483647 w 315"/>
              <a:gd name="T39" fmla="*/ 2147483647 h 121"/>
              <a:gd name="T40" fmla="*/ 2147483647 w 315"/>
              <a:gd name="T41" fmla="*/ 2147483647 h 121"/>
              <a:gd name="T42" fmla="*/ 2147483647 w 315"/>
              <a:gd name="T43" fmla="*/ 2147483647 h 121"/>
              <a:gd name="T44" fmla="*/ 2147483647 w 315"/>
              <a:gd name="T45" fmla="*/ 2147483647 h 121"/>
              <a:gd name="T46" fmla="*/ 2147483647 w 315"/>
              <a:gd name="T47" fmla="*/ 2147483647 h 121"/>
              <a:gd name="T48" fmla="*/ 0 w 315"/>
              <a:gd name="T49" fmla="*/ 2147483647 h 121"/>
              <a:gd name="T50" fmla="*/ 2147483647 w 315"/>
              <a:gd name="T51" fmla="*/ 2147483647 h 121"/>
              <a:gd name="T52" fmla="*/ 2147483647 w 315"/>
              <a:gd name="T53" fmla="*/ 2147483647 h 121"/>
              <a:gd name="T54" fmla="*/ 2147483647 w 315"/>
              <a:gd name="T55" fmla="*/ 2147483647 h 121"/>
              <a:gd name="T56" fmla="*/ 2147483647 w 315"/>
              <a:gd name="T57" fmla="*/ 2147483647 h 121"/>
              <a:gd name="T58" fmla="*/ 2147483647 w 315"/>
              <a:gd name="T59" fmla="*/ 2147483647 h 121"/>
              <a:gd name="T60" fmla="*/ 2147483647 w 315"/>
              <a:gd name="T61" fmla="*/ 2147483647 h 121"/>
              <a:gd name="T62" fmla="*/ 2147483647 w 315"/>
              <a:gd name="T63" fmla="*/ 2147483647 h 121"/>
              <a:gd name="T64" fmla="*/ 2147483647 w 315"/>
              <a:gd name="T65" fmla="*/ 2147483647 h 121"/>
              <a:gd name="T66" fmla="*/ 2147483647 w 315"/>
              <a:gd name="T67" fmla="*/ 2147483647 h 121"/>
              <a:gd name="T68" fmla="*/ 2147483647 w 315"/>
              <a:gd name="T69" fmla="*/ 2147483647 h 121"/>
              <a:gd name="T70" fmla="*/ 2147483647 w 315"/>
              <a:gd name="T71" fmla="*/ 2147483647 h 121"/>
              <a:gd name="T72" fmla="*/ 2147483647 w 315"/>
              <a:gd name="T73" fmla="*/ 2147483647 h 121"/>
              <a:gd name="T74" fmla="*/ 2147483647 w 315"/>
              <a:gd name="T75" fmla="*/ 2147483647 h 121"/>
              <a:gd name="T76" fmla="*/ 2147483647 w 315"/>
              <a:gd name="T77" fmla="*/ 2147483647 h 121"/>
              <a:gd name="T78" fmla="*/ 2147483647 w 315"/>
              <a:gd name="T79" fmla="*/ 2147483647 h 121"/>
              <a:gd name="T80" fmla="*/ 2147483647 w 315"/>
              <a:gd name="T81" fmla="*/ 2147483647 h 121"/>
              <a:gd name="T82" fmla="*/ 2147483647 w 315"/>
              <a:gd name="T83" fmla="*/ 2147483647 h 121"/>
              <a:gd name="T84" fmla="*/ 2147483647 w 315"/>
              <a:gd name="T85" fmla="*/ 2147483647 h 121"/>
              <a:gd name="T86" fmla="*/ 2147483647 w 315"/>
              <a:gd name="T87" fmla="*/ 2147483647 h 121"/>
              <a:gd name="T88" fmla="*/ 2147483647 w 315"/>
              <a:gd name="T89" fmla="*/ 2147483647 h 121"/>
              <a:gd name="T90" fmla="*/ 2147483647 w 315"/>
              <a:gd name="T91" fmla="*/ 2147483647 h 121"/>
              <a:gd name="T92" fmla="*/ 2147483647 w 315"/>
              <a:gd name="T93" fmla="*/ 2147483647 h 121"/>
              <a:gd name="T94" fmla="*/ 2147483647 w 315"/>
              <a:gd name="T95" fmla="*/ 2147483647 h 121"/>
              <a:gd name="T96" fmla="*/ 2147483647 w 315"/>
              <a:gd name="T97" fmla="*/ 2147483647 h 121"/>
              <a:gd name="T98" fmla="*/ 2147483647 w 315"/>
              <a:gd name="T99" fmla="*/ 2147483647 h 121"/>
              <a:gd name="T100" fmla="*/ 2147483647 w 315"/>
              <a:gd name="T101" fmla="*/ 2147483647 h 121"/>
              <a:gd name="T102" fmla="*/ 2147483647 w 315"/>
              <a:gd name="T103" fmla="*/ 2147483647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121"/>
              <a:gd name="T158" fmla="*/ 315 w 315"/>
              <a:gd name="T159" fmla="*/ 121 h 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121">
                <a:moveTo>
                  <a:pt x="300" y="44"/>
                </a:moveTo>
                <a:lnTo>
                  <a:pt x="300" y="40"/>
                </a:lnTo>
                <a:lnTo>
                  <a:pt x="300" y="36"/>
                </a:lnTo>
                <a:lnTo>
                  <a:pt x="294" y="36"/>
                </a:lnTo>
                <a:lnTo>
                  <a:pt x="290" y="35"/>
                </a:lnTo>
                <a:lnTo>
                  <a:pt x="288" y="33"/>
                </a:lnTo>
                <a:lnTo>
                  <a:pt x="286" y="29"/>
                </a:lnTo>
                <a:lnTo>
                  <a:pt x="284" y="19"/>
                </a:lnTo>
                <a:lnTo>
                  <a:pt x="282" y="13"/>
                </a:lnTo>
                <a:lnTo>
                  <a:pt x="275" y="10"/>
                </a:lnTo>
                <a:lnTo>
                  <a:pt x="265" y="8"/>
                </a:lnTo>
                <a:lnTo>
                  <a:pt x="254" y="8"/>
                </a:lnTo>
                <a:lnTo>
                  <a:pt x="240" y="6"/>
                </a:lnTo>
                <a:lnTo>
                  <a:pt x="227" y="13"/>
                </a:lnTo>
                <a:lnTo>
                  <a:pt x="208" y="17"/>
                </a:lnTo>
                <a:lnTo>
                  <a:pt x="200" y="21"/>
                </a:lnTo>
                <a:lnTo>
                  <a:pt x="192" y="23"/>
                </a:lnTo>
                <a:lnTo>
                  <a:pt x="186" y="19"/>
                </a:lnTo>
                <a:lnTo>
                  <a:pt x="181" y="13"/>
                </a:lnTo>
                <a:lnTo>
                  <a:pt x="167" y="13"/>
                </a:lnTo>
                <a:lnTo>
                  <a:pt x="154" y="10"/>
                </a:lnTo>
                <a:lnTo>
                  <a:pt x="154" y="8"/>
                </a:lnTo>
                <a:lnTo>
                  <a:pt x="154" y="4"/>
                </a:lnTo>
                <a:lnTo>
                  <a:pt x="150" y="6"/>
                </a:lnTo>
                <a:lnTo>
                  <a:pt x="146" y="8"/>
                </a:lnTo>
                <a:lnTo>
                  <a:pt x="140" y="6"/>
                </a:lnTo>
                <a:lnTo>
                  <a:pt x="137" y="0"/>
                </a:lnTo>
                <a:lnTo>
                  <a:pt x="123" y="4"/>
                </a:lnTo>
                <a:lnTo>
                  <a:pt x="106" y="4"/>
                </a:lnTo>
                <a:lnTo>
                  <a:pt x="96" y="6"/>
                </a:lnTo>
                <a:lnTo>
                  <a:pt x="89" y="8"/>
                </a:lnTo>
                <a:lnTo>
                  <a:pt x="81" y="10"/>
                </a:lnTo>
                <a:lnTo>
                  <a:pt x="75" y="13"/>
                </a:lnTo>
                <a:lnTo>
                  <a:pt x="43" y="13"/>
                </a:lnTo>
                <a:lnTo>
                  <a:pt x="41" y="17"/>
                </a:lnTo>
                <a:lnTo>
                  <a:pt x="39" y="17"/>
                </a:lnTo>
                <a:lnTo>
                  <a:pt x="46" y="21"/>
                </a:lnTo>
                <a:lnTo>
                  <a:pt x="52" y="23"/>
                </a:lnTo>
                <a:lnTo>
                  <a:pt x="48" y="27"/>
                </a:lnTo>
                <a:lnTo>
                  <a:pt x="45" y="29"/>
                </a:lnTo>
                <a:lnTo>
                  <a:pt x="39" y="29"/>
                </a:lnTo>
                <a:lnTo>
                  <a:pt x="33" y="29"/>
                </a:lnTo>
                <a:lnTo>
                  <a:pt x="27" y="29"/>
                </a:lnTo>
                <a:lnTo>
                  <a:pt x="18" y="29"/>
                </a:lnTo>
                <a:lnTo>
                  <a:pt x="10" y="29"/>
                </a:lnTo>
                <a:lnTo>
                  <a:pt x="4" y="31"/>
                </a:lnTo>
                <a:lnTo>
                  <a:pt x="2" y="35"/>
                </a:lnTo>
                <a:lnTo>
                  <a:pt x="0" y="42"/>
                </a:lnTo>
                <a:lnTo>
                  <a:pt x="4" y="52"/>
                </a:lnTo>
                <a:lnTo>
                  <a:pt x="6" y="61"/>
                </a:lnTo>
                <a:lnTo>
                  <a:pt x="6" y="65"/>
                </a:lnTo>
                <a:lnTo>
                  <a:pt x="10" y="71"/>
                </a:lnTo>
                <a:lnTo>
                  <a:pt x="14" y="75"/>
                </a:lnTo>
                <a:lnTo>
                  <a:pt x="20" y="77"/>
                </a:lnTo>
                <a:lnTo>
                  <a:pt x="18" y="81"/>
                </a:lnTo>
                <a:lnTo>
                  <a:pt x="14" y="86"/>
                </a:lnTo>
                <a:lnTo>
                  <a:pt x="20" y="86"/>
                </a:lnTo>
                <a:lnTo>
                  <a:pt x="23" y="86"/>
                </a:lnTo>
                <a:lnTo>
                  <a:pt x="27" y="92"/>
                </a:lnTo>
                <a:lnTo>
                  <a:pt x="39" y="100"/>
                </a:lnTo>
                <a:lnTo>
                  <a:pt x="50" y="106"/>
                </a:lnTo>
                <a:lnTo>
                  <a:pt x="56" y="109"/>
                </a:lnTo>
                <a:lnTo>
                  <a:pt x="64" y="113"/>
                </a:lnTo>
                <a:lnTo>
                  <a:pt x="75" y="117"/>
                </a:lnTo>
                <a:lnTo>
                  <a:pt x="77" y="115"/>
                </a:lnTo>
                <a:lnTo>
                  <a:pt x="83" y="111"/>
                </a:lnTo>
                <a:lnTo>
                  <a:pt x="81" y="107"/>
                </a:lnTo>
                <a:lnTo>
                  <a:pt x="83" y="104"/>
                </a:lnTo>
                <a:lnTo>
                  <a:pt x="87" y="102"/>
                </a:lnTo>
                <a:lnTo>
                  <a:pt x="91" y="100"/>
                </a:lnTo>
                <a:lnTo>
                  <a:pt x="104" y="109"/>
                </a:lnTo>
                <a:lnTo>
                  <a:pt x="117" y="117"/>
                </a:lnTo>
                <a:lnTo>
                  <a:pt x="135" y="111"/>
                </a:lnTo>
                <a:lnTo>
                  <a:pt x="148" y="106"/>
                </a:lnTo>
                <a:lnTo>
                  <a:pt x="154" y="104"/>
                </a:lnTo>
                <a:lnTo>
                  <a:pt x="156" y="100"/>
                </a:lnTo>
                <a:lnTo>
                  <a:pt x="167" y="100"/>
                </a:lnTo>
                <a:lnTo>
                  <a:pt x="165" y="109"/>
                </a:lnTo>
                <a:lnTo>
                  <a:pt x="167" y="121"/>
                </a:lnTo>
                <a:lnTo>
                  <a:pt x="177" y="119"/>
                </a:lnTo>
                <a:lnTo>
                  <a:pt x="181" y="115"/>
                </a:lnTo>
                <a:lnTo>
                  <a:pt x="185" y="111"/>
                </a:lnTo>
                <a:lnTo>
                  <a:pt x="188" y="106"/>
                </a:lnTo>
                <a:lnTo>
                  <a:pt x="194" y="107"/>
                </a:lnTo>
                <a:lnTo>
                  <a:pt x="204" y="107"/>
                </a:lnTo>
                <a:lnTo>
                  <a:pt x="213" y="106"/>
                </a:lnTo>
                <a:lnTo>
                  <a:pt x="223" y="106"/>
                </a:lnTo>
                <a:lnTo>
                  <a:pt x="238" y="102"/>
                </a:lnTo>
                <a:lnTo>
                  <a:pt x="252" y="98"/>
                </a:lnTo>
                <a:lnTo>
                  <a:pt x="263" y="92"/>
                </a:lnTo>
                <a:lnTo>
                  <a:pt x="279" y="86"/>
                </a:lnTo>
                <a:lnTo>
                  <a:pt x="284" y="88"/>
                </a:lnTo>
                <a:lnTo>
                  <a:pt x="290" y="90"/>
                </a:lnTo>
                <a:lnTo>
                  <a:pt x="303" y="94"/>
                </a:lnTo>
                <a:lnTo>
                  <a:pt x="315" y="96"/>
                </a:lnTo>
                <a:lnTo>
                  <a:pt x="307" y="75"/>
                </a:lnTo>
                <a:lnTo>
                  <a:pt x="302" y="54"/>
                </a:lnTo>
                <a:lnTo>
                  <a:pt x="300" y="48"/>
                </a:lnTo>
                <a:lnTo>
                  <a:pt x="300" y="44"/>
                </a:lnTo>
              </a:path>
            </a:pathLst>
          </a:custGeom>
          <a:solidFill>
            <a:srgbClr val="FFCC66"/>
          </a:solidFill>
          <a:ln w="0">
            <a:solidFill>
              <a:srgbClr val="6600FF"/>
            </a:solidFill>
            <a:round/>
            <a:headEnd/>
            <a:tailEnd/>
          </a:ln>
        </p:spPr>
        <p:txBody>
          <a:bodyPr/>
          <a:lstStyle/>
          <a:p>
            <a:endParaRPr lang="it-IT"/>
          </a:p>
        </p:txBody>
      </p:sp>
      <p:sp>
        <p:nvSpPr>
          <p:cNvPr id="16221" name="Freeform 1434"/>
          <p:cNvSpPr>
            <a:spLocks noChangeAspect="1"/>
          </p:cNvSpPr>
          <p:nvPr/>
        </p:nvSpPr>
        <p:spPr bwMode="auto">
          <a:xfrm>
            <a:off x="4775200" y="3257550"/>
            <a:ext cx="315913" cy="319088"/>
          </a:xfrm>
          <a:custGeom>
            <a:avLst/>
            <a:gdLst>
              <a:gd name="T0" fmla="*/ 2147483647 w 186"/>
              <a:gd name="T1" fmla="*/ 0 h 189"/>
              <a:gd name="T2" fmla="*/ 2147483647 w 186"/>
              <a:gd name="T3" fmla="*/ 0 h 189"/>
              <a:gd name="T4" fmla="*/ 2147483647 w 186"/>
              <a:gd name="T5" fmla="*/ 2147483647 h 189"/>
              <a:gd name="T6" fmla="*/ 2147483647 w 186"/>
              <a:gd name="T7" fmla="*/ 2147483647 h 189"/>
              <a:gd name="T8" fmla="*/ 2147483647 w 186"/>
              <a:gd name="T9" fmla="*/ 2147483647 h 189"/>
              <a:gd name="T10" fmla="*/ 2147483647 w 186"/>
              <a:gd name="T11" fmla="*/ 2147483647 h 189"/>
              <a:gd name="T12" fmla="*/ 2147483647 w 186"/>
              <a:gd name="T13" fmla="*/ 2147483647 h 189"/>
              <a:gd name="T14" fmla="*/ 2147483647 w 186"/>
              <a:gd name="T15" fmla="*/ 2147483647 h 189"/>
              <a:gd name="T16" fmla="*/ 2147483647 w 186"/>
              <a:gd name="T17" fmla="*/ 2147483647 h 189"/>
              <a:gd name="T18" fmla="*/ 2147483647 w 186"/>
              <a:gd name="T19" fmla="*/ 2147483647 h 189"/>
              <a:gd name="T20" fmla="*/ 2147483647 w 186"/>
              <a:gd name="T21" fmla="*/ 2147483647 h 189"/>
              <a:gd name="T22" fmla="*/ 2147483647 w 186"/>
              <a:gd name="T23" fmla="*/ 2147483647 h 189"/>
              <a:gd name="T24" fmla="*/ 2147483647 w 186"/>
              <a:gd name="T25" fmla="*/ 2147483647 h 189"/>
              <a:gd name="T26" fmla="*/ 2147483647 w 186"/>
              <a:gd name="T27" fmla="*/ 2147483647 h 189"/>
              <a:gd name="T28" fmla="*/ 2147483647 w 186"/>
              <a:gd name="T29" fmla="*/ 2147483647 h 189"/>
              <a:gd name="T30" fmla="*/ 2147483647 w 186"/>
              <a:gd name="T31" fmla="*/ 2147483647 h 189"/>
              <a:gd name="T32" fmla="*/ 2147483647 w 186"/>
              <a:gd name="T33" fmla="*/ 2147483647 h 189"/>
              <a:gd name="T34" fmla="*/ 2147483647 w 186"/>
              <a:gd name="T35" fmla="*/ 2147483647 h 189"/>
              <a:gd name="T36" fmla="*/ 2147483647 w 186"/>
              <a:gd name="T37" fmla="*/ 2147483647 h 189"/>
              <a:gd name="T38" fmla="*/ 2147483647 w 186"/>
              <a:gd name="T39" fmla="*/ 2147483647 h 189"/>
              <a:gd name="T40" fmla="*/ 2147483647 w 186"/>
              <a:gd name="T41" fmla="*/ 2147483647 h 189"/>
              <a:gd name="T42" fmla="*/ 2147483647 w 186"/>
              <a:gd name="T43" fmla="*/ 2147483647 h 189"/>
              <a:gd name="T44" fmla="*/ 2147483647 w 186"/>
              <a:gd name="T45" fmla="*/ 2147483647 h 189"/>
              <a:gd name="T46" fmla="*/ 2147483647 w 186"/>
              <a:gd name="T47" fmla="*/ 2147483647 h 189"/>
              <a:gd name="T48" fmla="*/ 2147483647 w 186"/>
              <a:gd name="T49" fmla="*/ 2147483647 h 189"/>
              <a:gd name="T50" fmla="*/ 2147483647 w 186"/>
              <a:gd name="T51" fmla="*/ 2147483647 h 189"/>
              <a:gd name="T52" fmla="*/ 2147483647 w 186"/>
              <a:gd name="T53" fmla="*/ 2147483647 h 189"/>
              <a:gd name="T54" fmla="*/ 2147483647 w 186"/>
              <a:gd name="T55" fmla="*/ 2147483647 h 189"/>
              <a:gd name="T56" fmla="*/ 2147483647 w 186"/>
              <a:gd name="T57" fmla="*/ 2147483647 h 189"/>
              <a:gd name="T58" fmla="*/ 2147483647 w 186"/>
              <a:gd name="T59" fmla="*/ 2147483647 h 189"/>
              <a:gd name="T60" fmla="*/ 2147483647 w 186"/>
              <a:gd name="T61" fmla="*/ 2147483647 h 189"/>
              <a:gd name="T62" fmla="*/ 2147483647 w 186"/>
              <a:gd name="T63" fmla="*/ 2147483647 h 189"/>
              <a:gd name="T64" fmla="*/ 2147483647 w 186"/>
              <a:gd name="T65" fmla="*/ 2147483647 h 189"/>
              <a:gd name="T66" fmla="*/ 2147483647 w 186"/>
              <a:gd name="T67" fmla="*/ 2147483647 h 189"/>
              <a:gd name="T68" fmla="*/ 2147483647 w 186"/>
              <a:gd name="T69" fmla="*/ 2147483647 h 189"/>
              <a:gd name="T70" fmla="*/ 2147483647 w 186"/>
              <a:gd name="T71" fmla="*/ 2147483647 h 189"/>
              <a:gd name="T72" fmla="*/ 2147483647 w 186"/>
              <a:gd name="T73" fmla="*/ 2147483647 h 189"/>
              <a:gd name="T74" fmla="*/ 2147483647 w 186"/>
              <a:gd name="T75" fmla="*/ 2147483647 h 189"/>
              <a:gd name="T76" fmla="*/ 2147483647 w 186"/>
              <a:gd name="T77" fmla="*/ 2147483647 h 189"/>
              <a:gd name="T78" fmla="*/ 2147483647 w 186"/>
              <a:gd name="T79" fmla="*/ 2147483647 h 189"/>
              <a:gd name="T80" fmla="*/ 0 w 186"/>
              <a:gd name="T81" fmla="*/ 2147483647 h 189"/>
              <a:gd name="T82" fmla="*/ 0 w 186"/>
              <a:gd name="T83" fmla="*/ 2147483647 h 189"/>
              <a:gd name="T84" fmla="*/ 2147483647 w 186"/>
              <a:gd name="T85" fmla="*/ 2147483647 h 189"/>
              <a:gd name="T86" fmla="*/ 2147483647 w 186"/>
              <a:gd name="T87" fmla="*/ 2147483647 h 189"/>
              <a:gd name="T88" fmla="*/ 2147483647 w 186"/>
              <a:gd name="T89" fmla="*/ 2147483647 h 189"/>
              <a:gd name="T90" fmla="*/ 2147483647 w 186"/>
              <a:gd name="T91" fmla="*/ 2147483647 h 189"/>
              <a:gd name="T92" fmla="*/ 2147483647 w 186"/>
              <a:gd name="T93" fmla="*/ 2147483647 h 189"/>
              <a:gd name="T94" fmla="*/ 2147483647 w 186"/>
              <a:gd name="T95" fmla="*/ 0 h 189"/>
              <a:gd name="T96" fmla="*/ 2147483647 w 186"/>
              <a:gd name="T97" fmla="*/ 0 h 189"/>
              <a:gd name="T98" fmla="*/ 2147483647 w 186"/>
              <a:gd name="T99" fmla="*/ 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
              <a:gd name="T151" fmla="*/ 0 h 189"/>
              <a:gd name="T152" fmla="*/ 186 w 186"/>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 h="189">
                <a:moveTo>
                  <a:pt x="2" y="0"/>
                </a:moveTo>
                <a:lnTo>
                  <a:pt x="8" y="0"/>
                </a:lnTo>
                <a:lnTo>
                  <a:pt x="10" y="1"/>
                </a:lnTo>
                <a:lnTo>
                  <a:pt x="33" y="7"/>
                </a:lnTo>
                <a:lnTo>
                  <a:pt x="48" y="13"/>
                </a:lnTo>
                <a:lnTo>
                  <a:pt x="62" y="13"/>
                </a:lnTo>
                <a:lnTo>
                  <a:pt x="73" y="11"/>
                </a:lnTo>
                <a:lnTo>
                  <a:pt x="83" y="7"/>
                </a:lnTo>
                <a:lnTo>
                  <a:pt x="92" y="3"/>
                </a:lnTo>
                <a:lnTo>
                  <a:pt x="117" y="9"/>
                </a:lnTo>
                <a:lnTo>
                  <a:pt x="121" y="28"/>
                </a:lnTo>
                <a:lnTo>
                  <a:pt x="127" y="42"/>
                </a:lnTo>
                <a:lnTo>
                  <a:pt x="133" y="53"/>
                </a:lnTo>
                <a:lnTo>
                  <a:pt x="140" y="63"/>
                </a:lnTo>
                <a:lnTo>
                  <a:pt x="142" y="69"/>
                </a:lnTo>
                <a:lnTo>
                  <a:pt x="142" y="74"/>
                </a:lnTo>
                <a:lnTo>
                  <a:pt x="144" y="80"/>
                </a:lnTo>
                <a:lnTo>
                  <a:pt x="148" y="84"/>
                </a:lnTo>
                <a:lnTo>
                  <a:pt x="154" y="88"/>
                </a:lnTo>
                <a:lnTo>
                  <a:pt x="158" y="95"/>
                </a:lnTo>
                <a:lnTo>
                  <a:pt x="160" y="105"/>
                </a:lnTo>
                <a:lnTo>
                  <a:pt x="161" y="113"/>
                </a:lnTo>
                <a:lnTo>
                  <a:pt x="165" y="120"/>
                </a:lnTo>
                <a:lnTo>
                  <a:pt x="173" y="132"/>
                </a:lnTo>
                <a:lnTo>
                  <a:pt x="181" y="142"/>
                </a:lnTo>
                <a:lnTo>
                  <a:pt x="186" y="145"/>
                </a:lnTo>
                <a:lnTo>
                  <a:pt x="183" y="149"/>
                </a:lnTo>
                <a:lnTo>
                  <a:pt x="179" y="151"/>
                </a:lnTo>
                <a:lnTo>
                  <a:pt x="184" y="161"/>
                </a:lnTo>
                <a:lnTo>
                  <a:pt x="186" y="168"/>
                </a:lnTo>
                <a:lnTo>
                  <a:pt x="175" y="180"/>
                </a:lnTo>
                <a:lnTo>
                  <a:pt x="165" y="189"/>
                </a:lnTo>
                <a:lnTo>
                  <a:pt x="18" y="188"/>
                </a:lnTo>
                <a:lnTo>
                  <a:pt x="16" y="53"/>
                </a:lnTo>
                <a:lnTo>
                  <a:pt x="8" y="49"/>
                </a:lnTo>
                <a:lnTo>
                  <a:pt x="4" y="44"/>
                </a:lnTo>
                <a:lnTo>
                  <a:pt x="0" y="36"/>
                </a:lnTo>
                <a:lnTo>
                  <a:pt x="0" y="30"/>
                </a:lnTo>
                <a:lnTo>
                  <a:pt x="4" y="24"/>
                </a:lnTo>
                <a:lnTo>
                  <a:pt x="6" y="23"/>
                </a:lnTo>
                <a:lnTo>
                  <a:pt x="4" y="13"/>
                </a:lnTo>
                <a:lnTo>
                  <a:pt x="2" y="7"/>
                </a:lnTo>
                <a:lnTo>
                  <a:pt x="2" y="3"/>
                </a:lnTo>
                <a:lnTo>
                  <a:pt x="2" y="0"/>
                </a:lnTo>
              </a:path>
            </a:pathLst>
          </a:custGeom>
          <a:solidFill>
            <a:srgbClr val="FFCC66"/>
          </a:solidFill>
          <a:ln w="0">
            <a:solidFill>
              <a:srgbClr val="6600FF"/>
            </a:solidFill>
            <a:round/>
            <a:headEnd/>
            <a:tailEnd/>
          </a:ln>
        </p:spPr>
        <p:txBody>
          <a:bodyPr/>
          <a:lstStyle/>
          <a:p>
            <a:endParaRPr lang="it-IT"/>
          </a:p>
        </p:txBody>
      </p:sp>
      <p:sp>
        <p:nvSpPr>
          <p:cNvPr id="16222" name="Freeform 1435"/>
          <p:cNvSpPr>
            <a:spLocks noChangeAspect="1"/>
          </p:cNvSpPr>
          <p:nvPr/>
        </p:nvSpPr>
        <p:spPr bwMode="auto">
          <a:xfrm>
            <a:off x="4554538" y="5014913"/>
            <a:ext cx="452437" cy="409575"/>
          </a:xfrm>
          <a:custGeom>
            <a:avLst/>
            <a:gdLst>
              <a:gd name="T0" fmla="*/ 2147483647 w 267"/>
              <a:gd name="T1" fmla="*/ 2147483647 h 242"/>
              <a:gd name="T2" fmla="*/ 2147483647 w 267"/>
              <a:gd name="T3" fmla="*/ 2147483647 h 242"/>
              <a:gd name="T4" fmla="*/ 2147483647 w 267"/>
              <a:gd name="T5" fmla="*/ 2147483647 h 242"/>
              <a:gd name="T6" fmla="*/ 2147483647 w 267"/>
              <a:gd name="T7" fmla="*/ 2147483647 h 242"/>
              <a:gd name="T8" fmla="*/ 2147483647 w 267"/>
              <a:gd name="T9" fmla="*/ 2147483647 h 242"/>
              <a:gd name="T10" fmla="*/ 2147483647 w 267"/>
              <a:gd name="T11" fmla="*/ 2147483647 h 242"/>
              <a:gd name="T12" fmla="*/ 2147483647 w 267"/>
              <a:gd name="T13" fmla="*/ 2147483647 h 242"/>
              <a:gd name="T14" fmla="*/ 2147483647 w 267"/>
              <a:gd name="T15" fmla="*/ 2147483647 h 242"/>
              <a:gd name="T16" fmla="*/ 2147483647 w 267"/>
              <a:gd name="T17" fmla="*/ 2147483647 h 242"/>
              <a:gd name="T18" fmla="*/ 2147483647 w 267"/>
              <a:gd name="T19" fmla="*/ 2147483647 h 242"/>
              <a:gd name="T20" fmla="*/ 2147483647 w 267"/>
              <a:gd name="T21" fmla="*/ 2147483647 h 242"/>
              <a:gd name="T22" fmla="*/ 2147483647 w 267"/>
              <a:gd name="T23" fmla="*/ 2147483647 h 242"/>
              <a:gd name="T24" fmla="*/ 2147483647 w 267"/>
              <a:gd name="T25" fmla="*/ 2147483647 h 242"/>
              <a:gd name="T26" fmla="*/ 2147483647 w 267"/>
              <a:gd name="T27" fmla="*/ 2147483647 h 242"/>
              <a:gd name="T28" fmla="*/ 2147483647 w 267"/>
              <a:gd name="T29" fmla="*/ 2147483647 h 242"/>
              <a:gd name="T30" fmla="*/ 2147483647 w 267"/>
              <a:gd name="T31" fmla="*/ 2147483647 h 242"/>
              <a:gd name="T32" fmla="*/ 2147483647 w 267"/>
              <a:gd name="T33" fmla="*/ 2147483647 h 242"/>
              <a:gd name="T34" fmla="*/ 2147483647 w 267"/>
              <a:gd name="T35" fmla="*/ 2147483647 h 242"/>
              <a:gd name="T36" fmla="*/ 2147483647 w 267"/>
              <a:gd name="T37" fmla="*/ 2147483647 h 242"/>
              <a:gd name="T38" fmla="*/ 2147483647 w 267"/>
              <a:gd name="T39" fmla="*/ 2147483647 h 242"/>
              <a:gd name="T40" fmla="*/ 2147483647 w 267"/>
              <a:gd name="T41" fmla="*/ 2147483647 h 242"/>
              <a:gd name="T42" fmla="*/ 2147483647 w 267"/>
              <a:gd name="T43" fmla="*/ 2147483647 h 242"/>
              <a:gd name="T44" fmla="*/ 2147483647 w 267"/>
              <a:gd name="T45" fmla="*/ 2147483647 h 242"/>
              <a:gd name="T46" fmla="*/ 2147483647 w 267"/>
              <a:gd name="T47" fmla="*/ 2147483647 h 242"/>
              <a:gd name="T48" fmla="*/ 0 w 267"/>
              <a:gd name="T49" fmla="*/ 2147483647 h 242"/>
              <a:gd name="T50" fmla="*/ 0 w 267"/>
              <a:gd name="T51" fmla="*/ 2147483647 h 242"/>
              <a:gd name="T52" fmla="*/ 2147483647 w 267"/>
              <a:gd name="T53" fmla="*/ 2147483647 h 242"/>
              <a:gd name="T54" fmla="*/ 2147483647 w 267"/>
              <a:gd name="T55" fmla="*/ 2147483647 h 242"/>
              <a:gd name="T56" fmla="*/ 2147483647 w 267"/>
              <a:gd name="T57" fmla="*/ 2147483647 h 242"/>
              <a:gd name="T58" fmla="*/ 2147483647 w 267"/>
              <a:gd name="T59" fmla="*/ 2147483647 h 242"/>
              <a:gd name="T60" fmla="*/ 2147483647 w 267"/>
              <a:gd name="T61" fmla="*/ 2147483647 h 242"/>
              <a:gd name="T62" fmla="*/ 2147483647 w 267"/>
              <a:gd name="T63" fmla="*/ 2147483647 h 242"/>
              <a:gd name="T64" fmla="*/ 2147483647 w 267"/>
              <a:gd name="T65" fmla="*/ 2147483647 h 242"/>
              <a:gd name="T66" fmla="*/ 2147483647 w 267"/>
              <a:gd name="T67" fmla="*/ 2147483647 h 242"/>
              <a:gd name="T68" fmla="*/ 2147483647 w 267"/>
              <a:gd name="T69" fmla="*/ 2147483647 h 242"/>
              <a:gd name="T70" fmla="*/ 2147483647 w 267"/>
              <a:gd name="T71" fmla="*/ 2147483647 h 242"/>
              <a:gd name="T72" fmla="*/ 2147483647 w 267"/>
              <a:gd name="T73" fmla="*/ 2147483647 h 242"/>
              <a:gd name="T74" fmla="*/ 2147483647 w 267"/>
              <a:gd name="T75" fmla="*/ 2147483647 h 242"/>
              <a:gd name="T76" fmla="*/ 2147483647 w 267"/>
              <a:gd name="T77" fmla="*/ 2147483647 h 242"/>
              <a:gd name="T78" fmla="*/ 2147483647 w 267"/>
              <a:gd name="T79" fmla="*/ 2147483647 h 242"/>
              <a:gd name="T80" fmla="*/ 2147483647 w 267"/>
              <a:gd name="T81" fmla="*/ 2147483647 h 242"/>
              <a:gd name="T82" fmla="*/ 2147483647 w 267"/>
              <a:gd name="T83" fmla="*/ 2147483647 h 242"/>
              <a:gd name="T84" fmla="*/ 2147483647 w 267"/>
              <a:gd name="T85" fmla="*/ 2147483647 h 242"/>
              <a:gd name="T86" fmla="*/ 2147483647 w 267"/>
              <a:gd name="T87" fmla="*/ 2147483647 h 242"/>
              <a:gd name="T88" fmla="*/ 2147483647 w 267"/>
              <a:gd name="T89" fmla="*/ 2147483647 h 242"/>
              <a:gd name="T90" fmla="*/ 2147483647 w 267"/>
              <a:gd name="T91" fmla="*/ 0 h 242"/>
              <a:gd name="T92" fmla="*/ 2147483647 w 267"/>
              <a:gd name="T93" fmla="*/ 0 h 242"/>
              <a:gd name="T94" fmla="*/ 2147483647 w 267"/>
              <a:gd name="T95" fmla="*/ 2147483647 h 242"/>
              <a:gd name="T96" fmla="*/ 2147483647 w 267"/>
              <a:gd name="T97" fmla="*/ 2147483647 h 242"/>
              <a:gd name="T98" fmla="*/ 2147483647 w 267"/>
              <a:gd name="T99" fmla="*/ 2147483647 h 242"/>
              <a:gd name="T100" fmla="*/ 2147483647 w 267"/>
              <a:gd name="T101" fmla="*/ 2147483647 h 242"/>
              <a:gd name="T102" fmla="*/ 2147483647 w 267"/>
              <a:gd name="T103" fmla="*/ 2147483647 h 242"/>
              <a:gd name="T104" fmla="*/ 2147483647 w 267"/>
              <a:gd name="T105" fmla="*/ 2147483647 h 242"/>
              <a:gd name="T106" fmla="*/ 2147483647 w 267"/>
              <a:gd name="T107" fmla="*/ 2147483647 h 2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7"/>
              <a:gd name="T163" fmla="*/ 0 h 242"/>
              <a:gd name="T164" fmla="*/ 267 w 267"/>
              <a:gd name="T165" fmla="*/ 242 h 2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7" h="242">
                <a:moveTo>
                  <a:pt x="255" y="94"/>
                </a:moveTo>
                <a:lnTo>
                  <a:pt x="261" y="94"/>
                </a:lnTo>
                <a:lnTo>
                  <a:pt x="267" y="93"/>
                </a:lnTo>
                <a:lnTo>
                  <a:pt x="253" y="116"/>
                </a:lnTo>
                <a:lnTo>
                  <a:pt x="253" y="121"/>
                </a:lnTo>
                <a:lnTo>
                  <a:pt x="253" y="125"/>
                </a:lnTo>
                <a:lnTo>
                  <a:pt x="243" y="133"/>
                </a:lnTo>
                <a:lnTo>
                  <a:pt x="234" y="146"/>
                </a:lnTo>
                <a:lnTo>
                  <a:pt x="224" y="162"/>
                </a:lnTo>
                <a:lnTo>
                  <a:pt x="219" y="171"/>
                </a:lnTo>
                <a:lnTo>
                  <a:pt x="205" y="185"/>
                </a:lnTo>
                <a:lnTo>
                  <a:pt x="190" y="194"/>
                </a:lnTo>
                <a:lnTo>
                  <a:pt x="182" y="200"/>
                </a:lnTo>
                <a:lnTo>
                  <a:pt x="176" y="206"/>
                </a:lnTo>
                <a:lnTo>
                  <a:pt x="171" y="212"/>
                </a:lnTo>
                <a:lnTo>
                  <a:pt x="165" y="221"/>
                </a:lnTo>
                <a:lnTo>
                  <a:pt x="159" y="225"/>
                </a:lnTo>
                <a:lnTo>
                  <a:pt x="151" y="225"/>
                </a:lnTo>
                <a:lnTo>
                  <a:pt x="148" y="225"/>
                </a:lnTo>
                <a:lnTo>
                  <a:pt x="144" y="227"/>
                </a:lnTo>
                <a:lnTo>
                  <a:pt x="142" y="229"/>
                </a:lnTo>
                <a:lnTo>
                  <a:pt x="140" y="233"/>
                </a:lnTo>
                <a:lnTo>
                  <a:pt x="121" y="233"/>
                </a:lnTo>
                <a:lnTo>
                  <a:pt x="107" y="233"/>
                </a:lnTo>
                <a:lnTo>
                  <a:pt x="102" y="233"/>
                </a:lnTo>
                <a:lnTo>
                  <a:pt x="96" y="236"/>
                </a:lnTo>
                <a:lnTo>
                  <a:pt x="88" y="233"/>
                </a:lnTo>
                <a:lnTo>
                  <a:pt x="82" y="233"/>
                </a:lnTo>
                <a:lnTo>
                  <a:pt x="61" y="240"/>
                </a:lnTo>
                <a:lnTo>
                  <a:pt x="40" y="242"/>
                </a:lnTo>
                <a:lnTo>
                  <a:pt x="32" y="242"/>
                </a:lnTo>
                <a:lnTo>
                  <a:pt x="25" y="236"/>
                </a:lnTo>
                <a:lnTo>
                  <a:pt x="23" y="233"/>
                </a:lnTo>
                <a:lnTo>
                  <a:pt x="21" y="231"/>
                </a:lnTo>
                <a:lnTo>
                  <a:pt x="19" y="227"/>
                </a:lnTo>
                <a:lnTo>
                  <a:pt x="21" y="223"/>
                </a:lnTo>
                <a:lnTo>
                  <a:pt x="17" y="208"/>
                </a:lnTo>
                <a:lnTo>
                  <a:pt x="19" y="202"/>
                </a:lnTo>
                <a:lnTo>
                  <a:pt x="21" y="196"/>
                </a:lnTo>
                <a:lnTo>
                  <a:pt x="19" y="187"/>
                </a:lnTo>
                <a:lnTo>
                  <a:pt x="17" y="179"/>
                </a:lnTo>
                <a:lnTo>
                  <a:pt x="11" y="173"/>
                </a:lnTo>
                <a:lnTo>
                  <a:pt x="8" y="167"/>
                </a:lnTo>
                <a:lnTo>
                  <a:pt x="4" y="152"/>
                </a:lnTo>
                <a:lnTo>
                  <a:pt x="0" y="137"/>
                </a:lnTo>
                <a:lnTo>
                  <a:pt x="0" y="125"/>
                </a:lnTo>
                <a:lnTo>
                  <a:pt x="0" y="117"/>
                </a:lnTo>
                <a:lnTo>
                  <a:pt x="9" y="117"/>
                </a:lnTo>
                <a:lnTo>
                  <a:pt x="13" y="123"/>
                </a:lnTo>
                <a:lnTo>
                  <a:pt x="19" y="129"/>
                </a:lnTo>
                <a:lnTo>
                  <a:pt x="27" y="131"/>
                </a:lnTo>
                <a:lnTo>
                  <a:pt x="34" y="131"/>
                </a:lnTo>
                <a:lnTo>
                  <a:pt x="42" y="131"/>
                </a:lnTo>
                <a:lnTo>
                  <a:pt x="48" y="125"/>
                </a:lnTo>
                <a:lnTo>
                  <a:pt x="54" y="119"/>
                </a:lnTo>
                <a:lnTo>
                  <a:pt x="55" y="112"/>
                </a:lnTo>
                <a:lnTo>
                  <a:pt x="55" y="77"/>
                </a:lnTo>
                <a:lnTo>
                  <a:pt x="57" y="62"/>
                </a:lnTo>
                <a:lnTo>
                  <a:pt x="59" y="54"/>
                </a:lnTo>
                <a:lnTo>
                  <a:pt x="67" y="56"/>
                </a:lnTo>
                <a:lnTo>
                  <a:pt x="71" y="58"/>
                </a:lnTo>
                <a:lnTo>
                  <a:pt x="71" y="71"/>
                </a:lnTo>
                <a:lnTo>
                  <a:pt x="71" y="83"/>
                </a:lnTo>
                <a:lnTo>
                  <a:pt x="71" y="89"/>
                </a:lnTo>
                <a:lnTo>
                  <a:pt x="75" y="93"/>
                </a:lnTo>
                <a:lnTo>
                  <a:pt x="79" y="94"/>
                </a:lnTo>
                <a:lnTo>
                  <a:pt x="84" y="94"/>
                </a:lnTo>
                <a:lnTo>
                  <a:pt x="100" y="79"/>
                </a:lnTo>
                <a:lnTo>
                  <a:pt x="115" y="62"/>
                </a:lnTo>
                <a:lnTo>
                  <a:pt x="128" y="66"/>
                </a:lnTo>
                <a:lnTo>
                  <a:pt x="140" y="70"/>
                </a:lnTo>
                <a:lnTo>
                  <a:pt x="146" y="70"/>
                </a:lnTo>
                <a:lnTo>
                  <a:pt x="151" y="68"/>
                </a:lnTo>
                <a:lnTo>
                  <a:pt x="153" y="66"/>
                </a:lnTo>
                <a:lnTo>
                  <a:pt x="155" y="64"/>
                </a:lnTo>
                <a:lnTo>
                  <a:pt x="159" y="56"/>
                </a:lnTo>
                <a:lnTo>
                  <a:pt x="163" y="45"/>
                </a:lnTo>
                <a:lnTo>
                  <a:pt x="167" y="39"/>
                </a:lnTo>
                <a:lnTo>
                  <a:pt x="173" y="33"/>
                </a:lnTo>
                <a:lnTo>
                  <a:pt x="180" y="27"/>
                </a:lnTo>
                <a:lnTo>
                  <a:pt x="190" y="20"/>
                </a:lnTo>
                <a:lnTo>
                  <a:pt x="207" y="8"/>
                </a:lnTo>
                <a:lnTo>
                  <a:pt x="220" y="0"/>
                </a:lnTo>
                <a:lnTo>
                  <a:pt x="234" y="0"/>
                </a:lnTo>
                <a:lnTo>
                  <a:pt x="245" y="0"/>
                </a:lnTo>
                <a:lnTo>
                  <a:pt x="245" y="2"/>
                </a:lnTo>
                <a:lnTo>
                  <a:pt x="249" y="2"/>
                </a:lnTo>
                <a:lnTo>
                  <a:pt x="255" y="20"/>
                </a:lnTo>
                <a:lnTo>
                  <a:pt x="261" y="37"/>
                </a:lnTo>
                <a:lnTo>
                  <a:pt x="261" y="66"/>
                </a:lnTo>
                <a:lnTo>
                  <a:pt x="251" y="68"/>
                </a:lnTo>
                <a:lnTo>
                  <a:pt x="243" y="66"/>
                </a:lnTo>
                <a:lnTo>
                  <a:pt x="242" y="83"/>
                </a:lnTo>
                <a:lnTo>
                  <a:pt x="243" y="94"/>
                </a:lnTo>
                <a:lnTo>
                  <a:pt x="255" y="94"/>
                </a:lnTo>
              </a:path>
            </a:pathLst>
          </a:custGeom>
          <a:solidFill>
            <a:srgbClr val="FFCC66"/>
          </a:solidFill>
          <a:ln w="0">
            <a:solidFill>
              <a:srgbClr val="6600FF"/>
            </a:solidFill>
            <a:round/>
            <a:headEnd/>
            <a:tailEnd/>
          </a:ln>
        </p:spPr>
        <p:txBody>
          <a:bodyPr/>
          <a:lstStyle/>
          <a:p>
            <a:endParaRPr lang="it-IT"/>
          </a:p>
        </p:txBody>
      </p:sp>
      <p:sp>
        <p:nvSpPr>
          <p:cNvPr id="16223" name="Freeform 1437"/>
          <p:cNvSpPr>
            <a:spLocks noChangeAspect="1"/>
          </p:cNvSpPr>
          <p:nvPr/>
        </p:nvSpPr>
        <p:spPr bwMode="auto">
          <a:xfrm>
            <a:off x="4824413" y="4797425"/>
            <a:ext cx="222250" cy="220663"/>
          </a:xfrm>
          <a:custGeom>
            <a:avLst/>
            <a:gdLst>
              <a:gd name="T0" fmla="*/ 2147483647 w 131"/>
              <a:gd name="T1" fmla="*/ 0 h 130"/>
              <a:gd name="T2" fmla="*/ 2147483647 w 131"/>
              <a:gd name="T3" fmla="*/ 2147483647 h 130"/>
              <a:gd name="T4" fmla="*/ 2147483647 w 131"/>
              <a:gd name="T5" fmla="*/ 2147483647 h 130"/>
              <a:gd name="T6" fmla="*/ 2147483647 w 131"/>
              <a:gd name="T7" fmla="*/ 2147483647 h 130"/>
              <a:gd name="T8" fmla="*/ 2147483647 w 131"/>
              <a:gd name="T9" fmla="*/ 2147483647 h 130"/>
              <a:gd name="T10" fmla="*/ 2147483647 w 131"/>
              <a:gd name="T11" fmla="*/ 2147483647 h 130"/>
              <a:gd name="T12" fmla="*/ 2147483647 w 131"/>
              <a:gd name="T13" fmla="*/ 2147483647 h 130"/>
              <a:gd name="T14" fmla="*/ 2147483647 w 131"/>
              <a:gd name="T15" fmla="*/ 2147483647 h 130"/>
              <a:gd name="T16" fmla="*/ 2147483647 w 131"/>
              <a:gd name="T17" fmla="*/ 2147483647 h 130"/>
              <a:gd name="T18" fmla="*/ 2147483647 w 131"/>
              <a:gd name="T19" fmla="*/ 2147483647 h 130"/>
              <a:gd name="T20" fmla="*/ 2147483647 w 131"/>
              <a:gd name="T21" fmla="*/ 2147483647 h 130"/>
              <a:gd name="T22" fmla="*/ 2147483647 w 131"/>
              <a:gd name="T23" fmla="*/ 2147483647 h 130"/>
              <a:gd name="T24" fmla="*/ 2147483647 w 131"/>
              <a:gd name="T25" fmla="*/ 2147483647 h 130"/>
              <a:gd name="T26" fmla="*/ 2147483647 w 131"/>
              <a:gd name="T27" fmla="*/ 2147483647 h 130"/>
              <a:gd name="T28" fmla="*/ 2147483647 w 131"/>
              <a:gd name="T29" fmla="*/ 2147483647 h 130"/>
              <a:gd name="T30" fmla="*/ 2147483647 w 131"/>
              <a:gd name="T31" fmla="*/ 2147483647 h 130"/>
              <a:gd name="T32" fmla="*/ 2147483647 w 131"/>
              <a:gd name="T33" fmla="*/ 2147483647 h 130"/>
              <a:gd name="T34" fmla="*/ 2147483647 w 131"/>
              <a:gd name="T35" fmla="*/ 2147483647 h 130"/>
              <a:gd name="T36" fmla="*/ 2147483647 w 131"/>
              <a:gd name="T37" fmla="*/ 2147483647 h 130"/>
              <a:gd name="T38" fmla="*/ 2147483647 w 131"/>
              <a:gd name="T39" fmla="*/ 2147483647 h 130"/>
              <a:gd name="T40" fmla="*/ 2147483647 w 131"/>
              <a:gd name="T41" fmla="*/ 2147483647 h 130"/>
              <a:gd name="T42" fmla="*/ 2147483647 w 131"/>
              <a:gd name="T43" fmla="*/ 2147483647 h 130"/>
              <a:gd name="T44" fmla="*/ 2147483647 w 131"/>
              <a:gd name="T45" fmla="*/ 2147483647 h 130"/>
              <a:gd name="T46" fmla="*/ 2147483647 w 131"/>
              <a:gd name="T47" fmla="*/ 2147483647 h 130"/>
              <a:gd name="T48" fmla="*/ 2147483647 w 131"/>
              <a:gd name="T49" fmla="*/ 2147483647 h 130"/>
              <a:gd name="T50" fmla="*/ 2147483647 w 131"/>
              <a:gd name="T51" fmla="*/ 2147483647 h 130"/>
              <a:gd name="T52" fmla="*/ 2147483647 w 131"/>
              <a:gd name="T53" fmla="*/ 2147483647 h 130"/>
              <a:gd name="T54" fmla="*/ 0 w 131"/>
              <a:gd name="T55" fmla="*/ 2147483647 h 130"/>
              <a:gd name="T56" fmla="*/ 0 w 131"/>
              <a:gd name="T57" fmla="*/ 2147483647 h 130"/>
              <a:gd name="T58" fmla="*/ 2147483647 w 131"/>
              <a:gd name="T59" fmla="*/ 2147483647 h 130"/>
              <a:gd name="T60" fmla="*/ 2147483647 w 131"/>
              <a:gd name="T61" fmla="*/ 2147483647 h 130"/>
              <a:gd name="T62" fmla="*/ 2147483647 w 131"/>
              <a:gd name="T63" fmla="*/ 2147483647 h 130"/>
              <a:gd name="T64" fmla="*/ 2147483647 w 131"/>
              <a:gd name="T65" fmla="*/ 2147483647 h 130"/>
              <a:gd name="T66" fmla="*/ 2147483647 w 131"/>
              <a:gd name="T67" fmla="*/ 2147483647 h 130"/>
              <a:gd name="T68" fmla="*/ 2147483647 w 131"/>
              <a:gd name="T69" fmla="*/ 2147483647 h 130"/>
              <a:gd name="T70" fmla="*/ 2147483647 w 131"/>
              <a:gd name="T71" fmla="*/ 2147483647 h 130"/>
              <a:gd name="T72" fmla="*/ 2147483647 w 131"/>
              <a:gd name="T73" fmla="*/ 2147483647 h 130"/>
              <a:gd name="T74" fmla="*/ 2147483647 w 131"/>
              <a:gd name="T75" fmla="*/ 2147483647 h 130"/>
              <a:gd name="T76" fmla="*/ 2147483647 w 131"/>
              <a:gd name="T77" fmla="*/ 2147483647 h 130"/>
              <a:gd name="T78" fmla="*/ 2147483647 w 131"/>
              <a:gd name="T79" fmla="*/ 2147483647 h 130"/>
              <a:gd name="T80" fmla="*/ 2147483647 w 131"/>
              <a:gd name="T81" fmla="*/ 0 h 130"/>
              <a:gd name="T82" fmla="*/ 2147483647 w 131"/>
              <a:gd name="T83" fmla="*/ 2147483647 h 130"/>
              <a:gd name="T84" fmla="*/ 2147483647 w 131"/>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30"/>
              <a:gd name="T131" fmla="*/ 131 w 131"/>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30">
                <a:moveTo>
                  <a:pt x="81" y="0"/>
                </a:moveTo>
                <a:lnTo>
                  <a:pt x="88" y="6"/>
                </a:lnTo>
                <a:lnTo>
                  <a:pt x="100" y="11"/>
                </a:lnTo>
                <a:lnTo>
                  <a:pt x="113" y="17"/>
                </a:lnTo>
                <a:lnTo>
                  <a:pt x="125" y="19"/>
                </a:lnTo>
                <a:lnTo>
                  <a:pt x="129" y="46"/>
                </a:lnTo>
                <a:lnTo>
                  <a:pt x="131" y="71"/>
                </a:lnTo>
                <a:lnTo>
                  <a:pt x="129" y="81"/>
                </a:lnTo>
                <a:lnTo>
                  <a:pt x="123" y="88"/>
                </a:lnTo>
                <a:lnTo>
                  <a:pt x="117" y="94"/>
                </a:lnTo>
                <a:lnTo>
                  <a:pt x="113" y="100"/>
                </a:lnTo>
                <a:lnTo>
                  <a:pt x="111" y="107"/>
                </a:lnTo>
                <a:lnTo>
                  <a:pt x="109" y="115"/>
                </a:lnTo>
                <a:lnTo>
                  <a:pt x="102" y="125"/>
                </a:lnTo>
                <a:lnTo>
                  <a:pt x="92" y="130"/>
                </a:lnTo>
                <a:lnTo>
                  <a:pt x="61" y="127"/>
                </a:lnTo>
                <a:lnTo>
                  <a:pt x="58" y="123"/>
                </a:lnTo>
                <a:lnTo>
                  <a:pt x="52" y="119"/>
                </a:lnTo>
                <a:lnTo>
                  <a:pt x="46" y="117"/>
                </a:lnTo>
                <a:lnTo>
                  <a:pt x="42" y="113"/>
                </a:lnTo>
                <a:lnTo>
                  <a:pt x="40" y="107"/>
                </a:lnTo>
                <a:lnTo>
                  <a:pt x="33" y="98"/>
                </a:lnTo>
                <a:lnTo>
                  <a:pt x="25" y="86"/>
                </a:lnTo>
                <a:lnTo>
                  <a:pt x="17" y="81"/>
                </a:lnTo>
                <a:lnTo>
                  <a:pt x="10" y="71"/>
                </a:lnTo>
                <a:lnTo>
                  <a:pt x="6" y="67"/>
                </a:lnTo>
                <a:lnTo>
                  <a:pt x="2" y="61"/>
                </a:lnTo>
                <a:lnTo>
                  <a:pt x="0" y="54"/>
                </a:lnTo>
                <a:lnTo>
                  <a:pt x="0" y="46"/>
                </a:lnTo>
                <a:lnTo>
                  <a:pt x="10" y="46"/>
                </a:lnTo>
                <a:lnTo>
                  <a:pt x="15" y="46"/>
                </a:lnTo>
                <a:lnTo>
                  <a:pt x="19" y="44"/>
                </a:lnTo>
                <a:lnTo>
                  <a:pt x="25" y="40"/>
                </a:lnTo>
                <a:lnTo>
                  <a:pt x="29" y="34"/>
                </a:lnTo>
                <a:lnTo>
                  <a:pt x="33" y="29"/>
                </a:lnTo>
                <a:lnTo>
                  <a:pt x="50" y="21"/>
                </a:lnTo>
                <a:lnTo>
                  <a:pt x="63" y="15"/>
                </a:lnTo>
                <a:lnTo>
                  <a:pt x="63" y="13"/>
                </a:lnTo>
                <a:lnTo>
                  <a:pt x="63" y="10"/>
                </a:lnTo>
                <a:lnTo>
                  <a:pt x="65" y="4"/>
                </a:lnTo>
                <a:lnTo>
                  <a:pt x="73" y="0"/>
                </a:lnTo>
                <a:lnTo>
                  <a:pt x="77" y="2"/>
                </a:lnTo>
                <a:lnTo>
                  <a:pt x="81" y="0"/>
                </a:lnTo>
                <a:close/>
              </a:path>
            </a:pathLst>
          </a:custGeom>
          <a:solidFill>
            <a:srgbClr val="FFCC66"/>
          </a:solidFill>
          <a:ln w="3175">
            <a:solidFill>
              <a:srgbClr val="6600FF"/>
            </a:solidFill>
            <a:round/>
            <a:headEnd/>
            <a:tailEnd/>
          </a:ln>
        </p:spPr>
        <p:txBody>
          <a:bodyPr/>
          <a:lstStyle/>
          <a:p>
            <a:endParaRPr lang="it-IT"/>
          </a:p>
        </p:txBody>
      </p:sp>
      <p:grpSp>
        <p:nvGrpSpPr>
          <p:cNvPr id="19" name="Group 1438"/>
          <p:cNvGrpSpPr>
            <a:grpSpLocks/>
          </p:cNvGrpSpPr>
          <p:nvPr/>
        </p:nvGrpSpPr>
        <p:grpSpPr bwMode="auto">
          <a:xfrm>
            <a:off x="6831013" y="4097338"/>
            <a:ext cx="1325562" cy="541337"/>
            <a:chOff x="4303" y="2581"/>
            <a:chExt cx="835" cy="341"/>
          </a:xfrm>
        </p:grpSpPr>
        <p:sp>
          <p:nvSpPr>
            <p:cNvPr id="16770" name="Line 1439"/>
            <p:cNvSpPr>
              <a:spLocks noChangeShapeType="1"/>
            </p:cNvSpPr>
            <p:nvPr/>
          </p:nvSpPr>
          <p:spPr bwMode="auto">
            <a:xfrm>
              <a:off x="4791" y="2696"/>
              <a:ext cx="10" cy="1"/>
            </a:xfrm>
            <a:prstGeom prst="line">
              <a:avLst/>
            </a:prstGeom>
            <a:noFill/>
            <a:ln w="0">
              <a:noFill/>
              <a:round/>
              <a:headEnd/>
              <a:tailEnd/>
            </a:ln>
          </p:spPr>
          <p:txBody>
            <a:bodyPr/>
            <a:lstStyle/>
            <a:p>
              <a:endParaRPr lang="it-IT"/>
            </a:p>
          </p:txBody>
        </p:sp>
        <p:sp>
          <p:nvSpPr>
            <p:cNvPr id="16771" name="Line 1440"/>
            <p:cNvSpPr>
              <a:spLocks noChangeShapeType="1"/>
            </p:cNvSpPr>
            <p:nvPr/>
          </p:nvSpPr>
          <p:spPr bwMode="auto">
            <a:xfrm>
              <a:off x="4710" y="2660"/>
              <a:ext cx="25" cy="1"/>
            </a:xfrm>
            <a:prstGeom prst="line">
              <a:avLst/>
            </a:prstGeom>
            <a:noFill/>
            <a:ln w="0">
              <a:noFill/>
              <a:round/>
              <a:headEnd/>
              <a:tailEnd/>
            </a:ln>
          </p:spPr>
          <p:txBody>
            <a:bodyPr/>
            <a:lstStyle/>
            <a:p>
              <a:endParaRPr lang="it-IT"/>
            </a:p>
          </p:txBody>
        </p:sp>
        <p:sp>
          <p:nvSpPr>
            <p:cNvPr id="16772" name="Line 1441"/>
            <p:cNvSpPr>
              <a:spLocks noChangeShapeType="1"/>
            </p:cNvSpPr>
            <p:nvPr/>
          </p:nvSpPr>
          <p:spPr bwMode="auto">
            <a:xfrm>
              <a:off x="4710" y="2660"/>
              <a:ext cx="1" cy="1"/>
            </a:xfrm>
            <a:prstGeom prst="line">
              <a:avLst/>
            </a:prstGeom>
            <a:noFill/>
            <a:ln w="0">
              <a:noFill/>
              <a:round/>
              <a:headEnd/>
              <a:tailEnd/>
            </a:ln>
          </p:spPr>
          <p:txBody>
            <a:bodyPr/>
            <a:lstStyle/>
            <a:p>
              <a:endParaRPr lang="it-IT"/>
            </a:p>
          </p:txBody>
        </p:sp>
        <p:sp>
          <p:nvSpPr>
            <p:cNvPr id="16773" name="Freeform 1442"/>
            <p:cNvSpPr>
              <a:spLocks noChangeAspect="1"/>
            </p:cNvSpPr>
            <p:nvPr/>
          </p:nvSpPr>
          <p:spPr bwMode="auto">
            <a:xfrm>
              <a:off x="4837" y="2725"/>
              <a:ext cx="13" cy="2"/>
            </a:xfrm>
            <a:custGeom>
              <a:avLst/>
              <a:gdLst>
                <a:gd name="T0" fmla="*/ 85 w 12"/>
                <a:gd name="T1" fmla="*/ 0 h 2"/>
                <a:gd name="T2" fmla="*/ 0 w 12"/>
                <a:gd name="T3" fmla="*/ 2 h 2"/>
                <a:gd name="T4" fmla="*/ 0 w 12"/>
                <a:gd name="T5" fmla="*/ 2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0"/>
                  </a:moveTo>
                  <a:lnTo>
                    <a:pt x="0" y="2"/>
                  </a:lnTo>
                </a:path>
              </a:pathLst>
            </a:custGeom>
            <a:solidFill>
              <a:srgbClr val="FFCC66"/>
            </a:solidFill>
            <a:ln w="0">
              <a:noFill/>
              <a:round/>
              <a:headEnd/>
              <a:tailEnd/>
            </a:ln>
          </p:spPr>
          <p:txBody>
            <a:bodyPr/>
            <a:lstStyle/>
            <a:p>
              <a:endParaRPr lang="it-IT"/>
            </a:p>
          </p:txBody>
        </p:sp>
        <p:sp>
          <p:nvSpPr>
            <p:cNvPr id="16774" name="Freeform 1443"/>
            <p:cNvSpPr>
              <a:spLocks noChangeAspect="1"/>
            </p:cNvSpPr>
            <p:nvPr/>
          </p:nvSpPr>
          <p:spPr bwMode="auto">
            <a:xfrm>
              <a:off x="4731" y="2661"/>
              <a:ext cx="119" cy="109"/>
            </a:xfrm>
            <a:custGeom>
              <a:avLst/>
              <a:gdLst>
                <a:gd name="T0" fmla="*/ 71 w 111"/>
                <a:gd name="T1" fmla="*/ 539 h 102"/>
                <a:gd name="T2" fmla="*/ 5 w 111"/>
                <a:gd name="T3" fmla="*/ 514 h 102"/>
                <a:gd name="T4" fmla="*/ 0 w 111"/>
                <a:gd name="T5" fmla="*/ 479 h 102"/>
                <a:gd name="T6" fmla="*/ 47 w 111"/>
                <a:gd name="T7" fmla="*/ 442 h 102"/>
                <a:gd name="T8" fmla="*/ 54 w 111"/>
                <a:gd name="T9" fmla="*/ 387 h 102"/>
                <a:gd name="T10" fmla="*/ 62 w 111"/>
                <a:gd name="T11" fmla="*/ 339 h 102"/>
                <a:gd name="T12" fmla="*/ 62 w 111"/>
                <a:gd name="T13" fmla="*/ 278 h 102"/>
                <a:gd name="T14" fmla="*/ 81 w 111"/>
                <a:gd name="T15" fmla="*/ 278 h 102"/>
                <a:gd name="T16" fmla="*/ 93 w 111"/>
                <a:gd name="T17" fmla="*/ 263 h 102"/>
                <a:gd name="T18" fmla="*/ 107 w 111"/>
                <a:gd name="T19" fmla="*/ 252 h 102"/>
                <a:gd name="T20" fmla="*/ 107 w 111"/>
                <a:gd name="T21" fmla="*/ 230 h 102"/>
                <a:gd name="T22" fmla="*/ 107 w 111"/>
                <a:gd name="T23" fmla="*/ 198 h 102"/>
                <a:gd name="T24" fmla="*/ 123 w 111"/>
                <a:gd name="T25" fmla="*/ 152 h 102"/>
                <a:gd name="T26" fmla="*/ 132 w 111"/>
                <a:gd name="T27" fmla="*/ 124 h 102"/>
                <a:gd name="T28" fmla="*/ 142 w 111"/>
                <a:gd name="T29" fmla="*/ 96 h 102"/>
                <a:gd name="T30" fmla="*/ 157 w 111"/>
                <a:gd name="T31" fmla="*/ 79 h 102"/>
                <a:gd name="T32" fmla="*/ 180 w 111"/>
                <a:gd name="T33" fmla="*/ 61 h 102"/>
                <a:gd name="T34" fmla="*/ 207 w 111"/>
                <a:gd name="T35" fmla="*/ 53 h 102"/>
                <a:gd name="T36" fmla="*/ 238 w 111"/>
                <a:gd name="T37" fmla="*/ 53 h 102"/>
                <a:gd name="T38" fmla="*/ 273 w 111"/>
                <a:gd name="T39" fmla="*/ 53 h 102"/>
                <a:gd name="T40" fmla="*/ 314 w 111"/>
                <a:gd name="T41" fmla="*/ 61 h 102"/>
                <a:gd name="T42" fmla="*/ 393 w 111"/>
                <a:gd name="T43" fmla="*/ 69 h 102"/>
                <a:gd name="T44" fmla="*/ 457 w 111"/>
                <a:gd name="T45" fmla="*/ 79 h 102"/>
                <a:gd name="T46" fmla="*/ 525 w 111"/>
                <a:gd name="T47" fmla="*/ 69 h 102"/>
                <a:gd name="T48" fmla="*/ 563 w 111"/>
                <a:gd name="T49" fmla="*/ 47 h 102"/>
                <a:gd name="T50" fmla="*/ 596 w 111"/>
                <a:gd name="T51" fmla="*/ 4 h 102"/>
                <a:gd name="T52" fmla="*/ 623 w 111"/>
                <a:gd name="T53" fmla="*/ 0 h 102"/>
                <a:gd name="T54" fmla="*/ 631 w 111"/>
                <a:gd name="T55" fmla="*/ 4 h 102"/>
                <a:gd name="T56" fmla="*/ 631 w 111"/>
                <a:gd name="T57" fmla="*/ 6 h 102"/>
                <a:gd name="T58" fmla="*/ 623 w 111"/>
                <a:gd name="T59" fmla="*/ 69 h 102"/>
                <a:gd name="T60" fmla="*/ 577 w 111"/>
                <a:gd name="T61" fmla="*/ 110 h 102"/>
                <a:gd name="T62" fmla="*/ 538 w 111"/>
                <a:gd name="T63" fmla="*/ 152 h 102"/>
                <a:gd name="T64" fmla="*/ 477 w 111"/>
                <a:gd name="T65" fmla="*/ 162 h 102"/>
                <a:gd name="T66" fmla="*/ 415 w 111"/>
                <a:gd name="T67" fmla="*/ 133 h 102"/>
                <a:gd name="T68" fmla="*/ 345 w 111"/>
                <a:gd name="T69" fmla="*/ 96 h 102"/>
                <a:gd name="T70" fmla="*/ 314 w 111"/>
                <a:gd name="T71" fmla="*/ 96 h 102"/>
                <a:gd name="T72" fmla="*/ 261 w 111"/>
                <a:gd name="T73" fmla="*/ 96 h 102"/>
                <a:gd name="T74" fmla="*/ 217 w 111"/>
                <a:gd name="T75" fmla="*/ 110 h 102"/>
                <a:gd name="T76" fmla="*/ 180 w 111"/>
                <a:gd name="T77" fmla="*/ 142 h 102"/>
                <a:gd name="T78" fmla="*/ 146 w 111"/>
                <a:gd name="T79" fmla="*/ 185 h 102"/>
                <a:gd name="T80" fmla="*/ 132 w 111"/>
                <a:gd name="T81" fmla="*/ 215 h 1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1"/>
                <a:gd name="T124" fmla="*/ 0 h 102"/>
                <a:gd name="T125" fmla="*/ 111 w 111"/>
                <a:gd name="T126" fmla="*/ 102 h 10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1" h="102">
                  <a:moveTo>
                    <a:pt x="13" y="102"/>
                  </a:moveTo>
                  <a:lnTo>
                    <a:pt x="5" y="98"/>
                  </a:lnTo>
                  <a:lnTo>
                    <a:pt x="0" y="90"/>
                  </a:lnTo>
                  <a:lnTo>
                    <a:pt x="7" y="83"/>
                  </a:lnTo>
                  <a:lnTo>
                    <a:pt x="9" y="73"/>
                  </a:lnTo>
                  <a:lnTo>
                    <a:pt x="11" y="64"/>
                  </a:lnTo>
                  <a:lnTo>
                    <a:pt x="11" y="52"/>
                  </a:lnTo>
                  <a:lnTo>
                    <a:pt x="15" y="52"/>
                  </a:lnTo>
                  <a:lnTo>
                    <a:pt x="17" y="50"/>
                  </a:lnTo>
                  <a:lnTo>
                    <a:pt x="19" y="48"/>
                  </a:lnTo>
                  <a:lnTo>
                    <a:pt x="19" y="44"/>
                  </a:lnTo>
                  <a:lnTo>
                    <a:pt x="19" y="37"/>
                  </a:lnTo>
                  <a:lnTo>
                    <a:pt x="21" y="29"/>
                  </a:lnTo>
                  <a:lnTo>
                    <a:pt x="23" y="23"/>
                  </a:lnTo>
                  <a:lnTo>
                    <a:pt x="25" y="19"/>
                  </a:lnTo>
                  <a:lnTo>
                    <a:pt x="28" y="16"/>
                  </a:lnTo>
                  <a:lnTo>
                    <a:pt x="32" y="12"/>
                  </a:lnTo>
                  <a:lnTo>
                    <a:pt x="36" y="10"/>
                  </a:lnTo>
                  <a:lnTo>
                    <a:pt x="42" y="10"/>
                  </a:lnTo>
                  <a:lnTo>
                    <a:pt x="48" y="10"/>
                  </a:lnTo>
                  <a:lnTo>
                    <a:pt x="55" y="12"/>
                  </a:lnTo>
                  <a:lnTo>
                    <a:pt x="69" y="14"/>
                  </a:lnTo>
                  <a:lnTo>
                    <a:pt x="80" y="16"/>
                  </a:lnTo>
                  <a:lnTo>
                    <a:pt x="92" y="14"/>
                  </a:lnTo>
                  <a:lnTo>
                    <a:pt x="99" y="8"/>
                  </a:lnTo>
                  <a:lnTo>
                    <a:pt x="105" y="4"/>
                  </a:lnTo>
                  <a:lnTo>
                    <a:pt x="109" y="0"/>
                  </a:lnTo>
                  <a:lnTo>
                    <a:pt x="111" y="4"/>
                  </a:lnTo>
                  <a:lnTo>
                    <a:pt x="111" y="6"/>
                  </a:lnTo>
                  <a:lnTo>
                    <a:pt x="109" y="14"/>
                  </a:lnTo>
                  <a:lnTo>
                    <a:pt x="101" y="21"/>
                  </a:lnTo>
                  <a:lnTo>
                    <a:pt x="94" y="29"/>
                  </a:lnTo>
                  <a:lnTo>
                    <a:pt x="84" y="31"/>
                  </a:lnTo>
                  <a:lnTo>
                    <a:pt x="73" y="25"/>
                  </a:lnTo>
                  <a:lnTo>
                    <a:pt x="61" y="19"/>
                  </a:lnTo>
                  <a:lnTo>
                    <a:pt x="55" y="19"/>
                  </a:lnTo>
                  <a:lnTo>
                    <a:pt x="46" y="19"/>
                  </a:lnTo>
                  <a:lnTo>
                    <a:pt x="38" y="21"/>
                  </a:lnTo>
                  <a:lnTo>
                    <a:pt x="32" y="27"/>
                  </a:lnTo>
                  <a:lnTo>
                    <a:pt x="26" y="35"/>
                  </a:lnTo>
                  <a:lnTo>
                    <a:pt x="23" y="41"/>
                  </a:lnTo>
                </a:path>
              </a:pathLst>
            </a:custGeom>
            <a:solidFill>
              <a:srgbClr val="FFCC66"/>
            </a:solidFill>
            <a:ln w="0">
              <a:solidFill>
                <a:srgbClr val="6600FF"/>
              </a:solidFill>
              <a:round/>
              <a:headEnd/>
              <a:tailEnd/>
            </a:ln>
          </p:spPr>
          <p:txBody>
            <a:bodyPr/>
            <a:lstStyle/>
            <a:p>
              <a:endParaRPr lang="it-IT"/>
            </a:p>
          </p:txBody>
        </p:sp>
        <p:grpSp>
          <p:nvGrpSpPr>
            <p:cNvPr id="20" name="Group 1444"/>
            <p:cNvGrpSpPr>
              <a:grpSpLocks/>
            </p:cNvGrpSpPr>
            <p:nvPr/>
          </p:nvGrpSpPr>
          <p:grpSpPr bwMode="auto">
            <a:xfrm>
              <a:off x="4303" y="2581"/>
              <a:ext cx="835" cy="341"/>
              <a:chOff x="4303" y="2581"/>
              <a:chExt cx="835" cy="341"/>
            </a:xfrm>
          </p:grpSpPr>
          <p:grpSp>
            <p:nvGrpSpPr>
              <p:cNvPr id="21" name="Group 1445"/>
              <p:cNvGrpSpPr>
                <a:grpSpLocks/>
              </p:cNvGrpSpPr>
              <p:nvPr/>
            </p:nvGrpSpPr>
            <p:grpSpPr bwMode="auto">
              <a:xfrm>
                <a:off x="4303" y="2581"/>
                <a:ext cx="835" cy="341"/>
                <a:chOff x="4303" y="2581"/>
                <a:chExt cx="835" cy="341"/>
              </a:xfrm>
            </p:grpSpPr>
            <p:sp>
              <p:nvSpPr>
                <p:cNvPr id="16780" name="Freeform 1446"/>
                <p:cNvSpPr>
                  <a:spLocks noChangeAspect="1"/>
                </p:cNvSpPr>
                <p:nvPr/>
              </p:nvSpPr>
              <p:spPr bwMode="auto">
                <a:xfrm>
                  <a:off x="5008" y="2805"/>
                  <a:ext cx="16" cy="30"/>
                </a:xfrm>
                <a:custGeom>
                  <a:avLst/>
                  <a:gdLst>
                    <a:gd name="T0" fmla="*/ 0 w 15"/>
                    <a:gd name="T1" fmla="*/ 93 h 28"/>
                    <a:gd name="T2" fmla="*/ 2 w 15"/>
                    <a:gd name="T3" fmla="*/ 62 h 28"/>
                    <a:gd name="T4" fmla="*/ 3 w 15"/>
                    <a:gd name="T5" fmla="*/ 5 h 28"/>
                    <a:gd name="T6" fmla="*/ 48 w 15"/>
                    <a:gd name="T7" fmla="*/ 1 h 28"/>
                    <a:gd name="T8" fmla="*/ 54 w 15"/>
                    <a:gd name="T9" fmla="*/ 0 h 28"/>
                    <a:gd name="T10" fmla="*/ 54 w 15"/>
                    <a:gd name="T11" fmla="*/ 0 h 28"/>
                    <a:gd name="T12" fmla="*/ 70 w 15"/>
                    <a:gd name="T13" fmla="*/ 3 h 28"/>
                    <a:gd name="T14" fmla="*/ 70 w 15"/>
                    <a:gd name="T15" fmla="*/ 3 h 28"/>
                    <a:gd name="T16" fmla="*/ 54 w 15"/>
                    <a:gd name="T17" fmla="*/ 71 h 28"/>
                    <a:gd name="T18" fmla="*/ 7 w 15"/>
                    <a:gd name="T19" fmla="*/ 107 h 28"/>
                    <a:gd name="T20" fmla="*/ 7 w 15"/>
                    <a:gd name="T21" fmla="*/ 132 h 28"/>
                    <a:gd name="T22" fmla="*/ 5 w 15"/>
                    <a:gd name="T23" fmla="*/ 154 h 28"/>
                    <a:gd name="T24" fmla="*/ 2 w 15"/>
                    <a:gd name="T25" fmla="*/ 132 h 28"/>
                    <a:gd name="T26" fmla="*/ 0 w 15"/>
                    <a:gd name="T27" fmla="*/ 93 h 28"/>
                    <a:gd name="T28" fmla="*/ 0 w 15"/>
                    <a:gd name="T29" fmla="*/ 93 h 28"/>
                    <a:gd name="T30" fmla="*/ 0 w 15"/>
                    <a:gd name="T31" fmla="*/ 93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28"/>
                    <a:gd name="T50" fmla="*/ 15 w 15"/>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28">
                      <a:moveTo>
                        <a:pt x="0" y="17"/>
                      </a:moveTo>
                      <a:lnTo>
                        <a:pt x="2" y="11"/>
                      </a:lnTo>
                      <a:lnTo>
                        <a:pt x="3" y="5"/>
                      </a:lnTo>
                      <a:lnTo>
                        <a:pt x="9" y="1"/>
                      </a:lnTo>
                      <a:lnTo>
                        <a:pt x="11" y="0"/>
                      </a:lnTo>
                      <a:lnTo>
                        <a:pt x="15" y="3"/>
                      </a:lnTo>
                      <a:lnTo>
                        <a:pt x="11" y="13"/>
                      </a:lnTo>
                      <a:lnTo>
                        <a:pt x="7" y="19"/>
                      </a:lnTo>
                      <a:lnTo>
                        <a:pt x="7" y="23"/>
                      </a:lnTo>
                      <a:lnTo>
                        <a:pt x="5" y="28"/>
                      </a:lnTo>
                      <a:lnTo>
                        <a:pt x="2" y="23"/>
                      </a:lnTo>
                      <a:lnTo>
                        <a:pt x="0" y="17"/>
                      </a:lnTo>
                    </a:path>
                  </a:pathLst>
                </a:custGeom>
                <a:solidFill>
                  <a:srgbClr val="FFCC66"/>
                </a:solidFill>
                <a:ln w="0">
                  <a:noFill/>
                  <a:round/>
                  <a:headEnd/>
                  <a:tailEnd/>
                </a:ln>
              </p:spPr>
              <p:txBody>
                <a:bodyPr/>
                <a:lstStyle/>
                <a:p>
                  <a:endParaRPr lang="it-IT"/>
                </a:p>
              </p:txBody>
            </p:sp>
            <p:sp>
              <p:nvSpPr>
                <p:cNvPr id="16781" name="Freeform 1447"/>
                <p:cNvSpPr>
                  <a:spLocks noChangeAspect="1"/>
                </p:cNvSpPr>
                <p:nvPr/>
              </p:nvSpPr>
              <p:spPr bwMode="auto">
                <a:xfrm>
                  <a:off x="5030" y="2706"/>
                  <a:ext cx="20" cy="7"/>
                </a:xfrm>
                <a:custGeom>
                  <a:avLst/>
                  <a:gdLst>
                    <a:gd name="T0" fmla="*/ 0 w 19"/>
                    <a:gd name="T1" fmla="*/ 264 h 6"/>
                    <a:gd name="T2" fmla="*/ 64 w 19"/>
                    <a:gd name="T3" fmla="*/ 264 h 6"/>
                    <a:gd name="T4" fmla="*/ 64 w 19"/>
                    <a:gd name="T5" fmla="*/ 264 h 6"/>
                    <a:gd name="T6" fmla="*/ 43 w 19"/>
                    <a:gd name="T7" fmla="*/ 2 h 6"/>
                    <a:gd name="T8" fmla="*/ 5 w 19"/>
                    <a:gd name="T9" fmla="*/ 0 h 6"/>
                    <a:gd name="T10" fmla="*/ 5 w 19"/>
                    <a:gd name="T11" fmla="*/ 0 h 6"/>
                    <a:gd name="T12" fmla="*/ 0 w 19"/>
                    <a:gd name="T13" fmla="*/ 264 h 6"/>
                    <a:gd name="T14" fmla="*/ 0 w 19"/>
                    <a:gd name="T15" fmla="*/ 264 h 6"/>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
                    <a:gd name="T26" fmla="*/ 19 w 1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
                      <a:moveTo>
                        <a:pt x="0" y="6"/>
                      </a:moveTo>
                      <a:lnTo>
                        <a:pt x="19" y="6"/>
                      </a:lnTo>
                      <a:lnTo>
                        <a:pt x="11" y="2"/>
                      </a:lnTo>
                      <a:lnTo>
                        <a:pt x="5" y="0"/>
                      </a:lnTo>
                      <a:lnTo>
                        <a:pt x="0" y="6"/>
                      </a:lnTo>
                    </a:path>
                  </a:pathLst>
                </a:custGeom>
                <a:solidFill>
                  <a:srgbClr val="FFCC66"/>
                </a:solidFill>
                <a:ln w="0">
                  <a:noFill/>
                  <a:round/>
                  <a:headEnd/>
                  <a:tailEnd/>
                </a:ln>
              </p:spPr>
              <p:txBody>
                <a:bodyPr/>
                <a:lstStyle/>
                <a:p>
                  <a:endParaRPr lang="it-IT"/>
                </a:p>
              </p:txBody>
            </p:sp>
            <p:sp>
              <p:nvSpPr>
                <p:cNvPr id="16782" name="Freeform 1448"/>
                <p:cNvSpPr>
                  <a:spLocks noChangeAspect="1"/>
                </p:cNvSpPr>
                <p:nvPr/>
              </p:nvSpPr>
              <p:spPr bwMode="auto">
                <a:xfrm>
                  <a:off x="4796" y="2913"/>
                  <a:ext cx="11" cy="9"/>
                </a:xfrm>
                <a:custGeom>
                  <a:avLst/>
                  <a:gdLst>
                    <a:gd name="T0" fmla="*/ 0 w 10"/>
                    <a:gd name="T1" fmla="*/ 0 h 8"/>
                    <a:gd name="T2" fmla="*/ 101 w 10"/>
                    <a:gd name="T3" fmla="*/ 0 h 8"/>
                    <a:gd name="T4" fmla="*/ 101 w 10"/>
                    <a:gd name="T5" fmla="*/ 0 h 8"/>
                    <a:gd name="T6" fmla="*/ 4 w 10"/>
                    <a:gd name="T7" fmla="*/ 88 h 8"/>
                    <a:gd name="T8" fmla="*/ 0 w 10"/>
                    <a:gd name="T9" fmla="*/ 141 h 8"/>
                    <a:gd name="T10" fmla="*/ 0 w 10"/>
                    <a:gd name="T11" fmla="*/ 141 h 8"/>
                    <a:gd name="T12" fmla="*/ 0 w 10"/>
                    <a:gd name="T13" fmla="*/ 0 h 8"/>
                    <a:gd name="T14" fmla="*/ 0 w 10"/>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0" y="0"/>
                      </a:moveTo>
                      <a:lnTo>
                        <a:pt x="10" y="0"/>
                      </a:lnTo>
                      <a:lnTo>
                        <a:pt x="4" y="4"/>
                      </a:lnTo>
                      <a:lnTo>
                        <a:pt x="0" y="8"/>
                      </a:lnTo>
                      <a:lnTo>
                        <a:pt x="0" y="0"/>
                      </a:lnTo>
                    </a:path>
                  </a:pathLst>
                </a:custGeom>
                <a:solidFill>
                  <a:srgbClr val="FFCC66"/>
                </a:solidFill>
                <a:ln w="0">
                  <a:noFill/>
                  <a:round/>
                  <a:headEnd/>
                  <a:tailEnd/>
                </a:ln>
              </p:spPr>
              <p:txBody>
                <a:bodyPr/>
                <a:lstStyle/>
                <a:p>
                  <a:endParaRPr lang="it-IT"/>
                </a:p>
              </p:txBody>
            </p:sp>
            <p:sp>
              <p:nvSpPr>
                <p:cNvPr id="16783" name="Freeform 1449"/>
                <p:cNvSpPr>
                  <a:spLocks noChangeAspect="1"/>
                </p:cNvSpPr>
                <p:nvPr/>
              </p:nvSpPr>
              <p:spPr bwMode="auto">
                <a:xfrm>
                  <a:off x="4303" y="2581"/>
                  <a:ext cx="199" cy="232"/>
                </a:xfrm>
                <a:custGeom>
                  <a:avLst/>
                  <a:gdLst>
                    <a:gd name="T0" fmla="*/ 682 w 186"/>
                    <a:gd name="T1" fmla="*/ 449 h 217"/>
                    <a:gd name="T2" fmla="*/ 818 w 186"/>
                    <a:gd name="T3" fmla="*/ 548 h 217"/>
                    <a:gd name="T4" fmla="*/ 783 w 186"/>
                    <a:gd name="T5" fmla="*/ 578 h 217"/>
                    <a:gd name="T6" fmla="*/ 768 w 186"/>
                    <a:gd name="T7" fmla="*/ 562 h 217"/>
                    <a:gd name="T8" fmla="*/ 768 w 186"/>
                    <a:gd name="T9" fmla="*/ 627 h 217"/>
                    <a:gd name="T10" fmla="*/ 793 w 186"/>
                    <a:gd name="T11" fmla="*/ 643 h 217"/>
                    <a:gd name="T12" fmla="*/ 818 w 186"/>
                    <a:gd name="T13" fmla="*/ 667 h 217"/>
                    <a:gd name="T14" fmla="*/ 838 w 186"/>
                    <a:gd name="T15" fmla="*/ 667 h 217"/>
                    <a:gd name="T16" fmla="*/ 874 w 186"/>
                    <a:gd name="T17" fmla="*/ 667 h 217"/>
                    <a:gd name="T18" fmla="*/ 879 w 186"/>
                    <a:gd name="T19" fmla="*/ 737 h 217"/>
                    <a:gd name="T20" fmla="*/ 923 w 186"/>
                    <a:gd name="T21" fmla="*/ 785 h 217"/>
                    <a:gd name="T22" fmla="*/ 928 w 186"/>
                    <a:gd name="T23" fmla="*/ 801 h 217"/>
                    <a:gd name="T24" fmla="*/ 940 w 186"/>
                    <a:gd name="T25" fmla="*/ 814 h 217"/>
                    <a:gd name="T26" fmla="*/ 970 w 186"/>
                    <a:gd name="T27" fmla="*/ 816 h 217"/>
                    <a:gd name="T28" fmla="*/ 1006 w 186"/>
                    <a:gd name="T29" fmla="*/ 816 h 217"/>
                    <a:gd name="T30" fmla="*/ 1006 w 186"/>
                    <a:gd name="T31" fmla="*/ 839 h 217"/>
                    <a:gd name="T32" fmla="*/ 1006 w 186"/>
                    <a:gd name="T33" fmla="*/ 871 h 217"/>
                    <a:gd name="T34" fmla="*/ 1000 w 186"/>
                    <a:gd name="T35" fmla="*/ 996 h 217"/>
                    <a:gd name="T36" fmla="*/ 993 w 186"/>
                    <a:gd name="T37" fmla="*/ 1139 h 217"/>
                    <a:gd name="T38" fmla="*/ 900 w 186"/>
                    <a:gd name="T39" fmla="*/ 1153 h 217"/>
                    <a:gd name="T40" fmla="*/ 848 w 186"/>
                    <a:gd name="T41" fmla="*/ 1139 h 217"/>
                    <a:gd name="T42" fmla="*/ 624 w 186"/>
                    <a:gd name="T43" fmla="*/ 944 h 217"/>
                    <a:gd name="T44" fmla="*/ 629 w 186"/>
                    <a:gd name="T45" fmla="*/ 929 h 217"/>
                    <a:gd name="T46" fmla="*/ 624 w 186"/>
                    <a:gd name="T47" fmla="*/ 897 h 217"/>
                    <a:gd name="T48" fmla="*/ 548 w 186"/>
                    <a:gd name="T49" fmla="*/ 814 h 217"/>
                    <a:gd name="T50" fmla="*/ 479 w 186"/>
                    <a:gd name="T51" fmla="*/ 723 h 217"/>
                    <a:gd name="T52" fmla="*/ 462 w 186"/>
                    <a:gd name="T53" fmla="*/ 643 h 217"/>
                    <a:gd name="T54" fmla="*/ 448 w 186"/>
                    <a:gd name="T55" fmla="*/ 591 h 217"/>
                    <a:gd name="T56" fmla="*/ 414 w 186"/>
                    <a:gd name="T57" fmla="*/ 548 h 217"/>
                    <a:gd name="T58" fmla="*/ 393 w 186"/>
                    <a:gd name="T59" fmla="*/ 512 h 217"/>
                    <a:gd name="T60" fmla="*/ 374 w 186"/>
                    <a:gd name="T61" fmla="*/ 478 h 217"/>
                    <a:gd name="T62" fmla="*/ 366 w 186"/>
                    <a:gd name="T63" fmla="*/ 419 h 217"/>
                    <a:gd name="T64" fmla="*/ 288 w 186"/>
                    <a:gd name="T65" fmla="*/ 342 h 217"/>
                    <a:gd name="T66" fmla="*/ 214 w 186"/>
                    <a:gd name="T67" fmla="*/ 229 h 217"/>
                    <a:gd name="T68" fmla="*/ 174 w 186"/>
                    <a:gd name="T69" fmla="*/ 215 h 217"/>
                    <a:gd name="T70" fmla="*/ 143 w 186"/>
                    <a:gd name="T71" fmla="*/ 208 h 217"/>
                    <a:gd name="T72" fmla="*/ 116 w 186"/>
                    <a:gd name="T73" fmla="*/ 175 h 217"/>
                    <a:gd name="T74" fmla="*/ 77 w 186"/>
                    <a:gd name="T75" fmla="*/ 143 h 217"/>
                    <a:gd name="T76" fmla="*/ 5 w 186"/>
                    <a:gd name="T77" fmla="*/ 61 h 217"/>
                    <a:gd name="T78" fmla="*/ 0 w 186"/>
                    <a:gd name="T79" fmla="*/ 0 h 217"/>
                    <a:gd name="T80" fmla="*/ 101 w 186"/>
                    <a:gd name="T81" fmla="*/ 4 h 217"/>
                    <a:gd name="T82" fmla="*/ 214 w 186"/>
                    <a:gd name="T83" fmla="*/ 6 h 217"/>
                    <a:gd name="T84" fmla="*/ 288 w 186"/>
                    <a:gd name="T85" fmla="*/ 118 h 217"/>
                    <a:gd name="T86" fmla="*/ 366 w 186"/>
                    <a:gd name="T87" fmla="*/ 215 h 217"/>
                    <a:gd name="T88" fmla="*/ 404 w 186"/>
                    <a:gd name="T89" fmla="*/ 280 h 217"/>
                    <a:gd name="T90" fmla="*/ 462 w 186"/>
                    <a:gd name="T91" fmla="*/ 329 h 217"/>
                    <a:gd name="T92" fmla="*/ 494 w 186"/>
                    <a:gd name="T93" fmla="*/ 366 h 217"/>
                    <a:gd name="T94" fmla="*/ 529 w 186"/>
                    <a:gd name="T95" fmla="*/ 376 h 217"/>
                    <a:gd name="T96" fmla="*/ 556 w 186"/>
                    <a:gd name="T97" fmla="*/ 391 h 217"/>
                    <a:gd name="T98" fmla="*/ 600 w 186"/>
                    <a:gd name="T99" fmla="*/ 391 h 217"/>
                    <a:gd name="T100" fmla="*/ 642 w 186"/>
                    <a:gd name="T101" fmla="*/ 419 h 217"/>
                    <a:gd name="T102" fmla="*/ 682 w 186"/>
                    <a:gd name="T103" fmla="*/ 449 h 2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
                    <a:gd name="T157" fmla="*/ 0 h 217"/>
                    <a:gd name="T158" fmla="*/ 186 w 186"/>
                    <a:gd name="T159" fmla="*/ 217 h 2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 h="217">
                      <a:moveTo>
                        <a:pt x="126" y="85"/>
                      </a:moveTo>
                      <a:lnTo>
                        <a:pt x="151" y="104"/>
                      </a:lnTo>
                      <a:lnTo>
                        <a:pt x="145" y="108"/>
                      </a:lnTo>
                      <a:lnTo>
                        <a:pt x="142" y="106"/>
                      </a:lnTo>
                      <a:lnTo>
                        <a:pt x="142" y="119"/>
                      </a:lnTo>
                      <a:lnTo>
                        <a:pt x="147" y="121"/>
                      </a:lnTo>
                      <a:lnTo>
                        <a:pt x="151" y="125"/>
                      </a:lnTo>
                      <a:lnTo>
                        <a:pt x="155" y="125"/>
                      </a:lnTo>
                      <a:lnTo>
                        <a:pt x="161" y="125"/>
                      </a:lnTo>
                      <a:lnTo>
                        <a:pt x="163" y="139"/>
                      </a:lnTo>
                      <a:lnTo>
                        <a:pt x="169" y="148"/>
                      </a:lnTo>
                      <a:lnTo>
                        <a:pt x="170" y="150"/>
                      </a:lnTo>
                      <a:lnTo>
                        <a:pt x="174" y="152"/>
                      </a:lnTo>
                      <a:lnTo>
                        <a:pt x="180" y="154"/>
                      </a:lnTo>
                      <a:lnTo>
                        <a:pt x="186" y="154"/>
                      </a:lnTo>
                      <a:lnTo>
                        <a:pt x="186" y="158"/>
                      </a:lnTo>
                      <a:lnTo>
                        <a:pt x="186" y="164"/>
                      </a:lnTo>
                      <a:lnTo>
                        <a:pt x="184" y="188"/>
                      </a:lnTo>
                      <a:lnTo>
                        <a:pt x="182" y="215"/>
                      </a:lnTo>
                      <a:lnTo>
                        <a:pt x="167" y="217"/>
                      </a:lnTo>
                      <a:lnTo>
                        <a:pt x="157" y="215"/>
                      </a:lnTo>
                      <a:lnTo>
                        <a:pt x="115" y="179"/>
                      </a:lnTo>
                      <a:lnTo>
                        <a:pt x="117" y="173"/>
                      </a:lnTo>
                      <a:lnTo>
                        <a:pt x="115" y="169"/>
                      </a:lnTo>
                      <a:lnTo>
                        <a:pt x="101" y="152"/>
                      </a:lnTo>
                      <a:lnTo>
                        <a:pt x="88" y="137"/>
                      </a:lnTo>
                      <a:lnTo>
                        <a:pt x="86" y="121"/>
                      </a:lnTo>
                      <a:lnTo>
                        <a:pt x="82" y="112"/>
                      </a:lnTo>
                      <a:lnTo>
                        <a:pt x="76" y="104"/>
                      </a:lnTo>
                      <a:lnTo>
                        <a:pt x="73" y="96"/>
                      </a:lnTo>
                      <a:lnTo>
                        <a:pt x="69" y="89"/>
                      </a:lnTo>
                      <a:lnTo>
                        <a:pt x="67" y="79"/>
                      </a:lnTo>
                      <a:lnTo>
                        <a:pt x="53" y="64"/>
                      </a:lnTo>
                      <a:lnTo>
                        <a:pt x="40" y="43"/>
                      </a:lnTo>
                      <a:lnTo>
                        <a:pt x="32" y="41"/>
                      </a:lnTo>
                      <a:lnTo>
                        <a:pt x="27" y="39"/>
                      </a:lnTo>
                      <a:lnTo>
                        <a:pt x="21" y="33"/>
                      </a:lnTo>
                      <a:lnTo>
                        <a:pt x="15" y="27"/>
                      </a:lnTo>
                      <a:lnTo>
                        <a:pt x="5" y="12"/>
                      </a:lnTo>
                      <a:lnTo>
                        <a:pt x="0" y="0"/>
                      </a:lnTo>
                      <a:lnTo>
                        <a:pt x="19" y="4"/>
                      </a:lnTo>
                      <a:lnTo>
                        <a:pt x="40" y="6"/>
                      </a:lnTo>
                      <a:lnTo>
                        <a:pt x="53" y="22"/>
                      </a:lnTo>
                      <a:lnTo>
                        <a:pt x="67" y="41"/>
                      </a:lnTo>
                      <a:lnTo>
                        <a:pt x="75" y="52"/>
                      </a:lnTo>
                      <a:lnTo>
                        <a:pt x="86" y="62"/>
                      </a:lnTo>
                      <a:lnTo>
                        <a:pt x="92" y="68"/>
                      </a:lnTo>
                      <a:lnTo>
                        <a:pt x="98" y="71"/>
                      </a:lnTo>
                      <a:lnTo>
                        <a:pt x="103" y="73"/>
                      </a:lnTo>
                      <a:lnTo>
                        <a:pt x="111" y="73"/>
                      </a:lnTo>
                      <a:lnTo>
                        <a:pt x="119" y="79"/>
                      </a:lnTo>
                      <a:lnTo>
                        <a:pt x="126" y="85"/>
                      </a:lnTo>
                      <a:close/>
                    </a:path>
                  </a:pathLst>
                </a:custGeom>
                <a:solidFill>
                  <a:srgbClr val="FFCC66"/>
                </a:solidFill>
                <a:ln w="9525">
                  <a:noFill/>
                  <a:round/>
                  <a:headEnd/>
                  <a:tailEnd/>
                </a:ln>
              </p:spPr>
              <p:txBody>
                <a:bodyPr/>
                <a:lstStyle/>
                <a:p>
                  <a:endParaRPr lang="it-IT"/>
                </a:p>
              </p:txBody>
            </p:sp>
            <p:sp>
              <p:nvSpPr>
                <p:cNvPr id="16784" name="Freeform 1450"/>
                <p:cNvSpPr>
                  <a:spLocks noChangeAspect="1"/>
                </p:cNvSpPr>
                <p:nvPr/>
              </p:nvSpPr>
              <p:spPr bwMode="auto">
                <a:xfrm>
                  <a:off x="4551" y="2610"/>
                  <a:ext cx="186" cy="167"/>
                </a:xfrm>
                <a:custGeom>
                  <a:avLst/>
                  <a:gdLst>
                    <a:gd name="T0" fmla="*/ 786 w 174"/>
                    <a:gd name="T1" fmla="*/ 55 h 156"/>
                    <a:gd name="T2" fmla="*/ 773 w 174"/>
                    <a:gd name="T3" fmla="*/ 94 h 156"/>
                    <a:gd name="T4" fmla="*/ 786 w 174"/>
                    <a:gd name="T5" fmla="*/ 136 h 156"/>
                    <a:gd name="T6" fmla="*/ 817 w 174"/>
                    <a:gd name="T7" fmla="*/ 213 h 156"/>
                    <a:gd name="T8" fmla="*/ 883 w 174"/>
                    <a:gd name="T9" fmla="*/ 298 h 156"/>
                    <a:gd name="T10" fmla="*/ 872 w 174"/>
                    <a:gd name="T11" fmla="*/ 365 h 156"/>
                    <a:gd name="T12" fmla="*/ 815 w 174"/>
                    <a:gd name="T13" fmla="*/ 391 h 156"/>
                    <a:gd name="T14" fmla="*/ 802 w 174"/>
                    <a:gd name="T15" fmla="*/ 470 h 156"/>
                    <a:gd name="T16" fmla="*/ 817 w 174"/>
                    <a:gd name="T17" fmla="*/ 504 h 156"/>
                    <a:gd name="T18" fmla="*/ 786 w 174"/>
                    <a:gd name="T19" fmla="*/ 529 h 156"/>
                    <a:gd name="T20" fmla="*/ 731 w 174"/>
                    <a:gd name="T21" fmla="*/ 540 h 156"/>
                    <a:gd name="T22" fmla="*/ 702 w 174"/>
                    <a:gd name="T23" fmla="*/ 582 h 156"/>
                    <a:gd name="T24" fmla="*/ 688 w 174"/>
                    <a:gd name="T25" fmla="*/ 667 h 156"/>
                    <a:gd name="T26" fmla="*/ 688 w 174"/>
                    <a:gd name="T27" fmla="*/ 744 h 156"/>
                    <a:gd name="T28" fmla="*/ 662 w 174"/>
                    <a:gd name="T29" fmla="*/ 784 h 156"/>
                    <a:gd name="T30" fmla="*/ 599 w 174"/>
                    <a:gd name="T31" fmla="*/ 823 h 156"/>
                    <a:gd name="T32" fmla="*/ 553 w 174"/>
                    <a:gd name="T33" fmla="*/ 868 h 156"/>
                    <a:gd name="T34" fmla="*/ 517 w 174"/>
                    <a:gd name="T35" fmla="*/ 839 h 156"/>
                    <a:gd name="T36" fmla="*/ 512 w 174"/>
                    <a:gd name="T37" fmla="*/ 811 h 156"/>
                    <a:gd name="T38" fmla="*/ 431 w 174"/>
                    <a:gd name="T39" fmla="*/ 778 h 156"/>
                    <a:gd name="T40" fmla="*/ 343 w 174"/>
                    <a:gd name="T41" fmla="*/ 811 h 156"/>
                    <a:gd name="T42" fmla="*/ 245 w 174"/>
                    <a:gd name="T43" fmla="*/ 760 h 156"/>
                    <a:gd name="T44" fmla="*/ 143 w 174"/>
                    <a:gd name="T45" fmla="*/ 744 h 156"/>
                    <a:gd name="T46" fmla="*/ 110 w 174"/>
                    <a:gd name="T47" fmla="*/ 582 h 156"/>
                    <a:gd name="T48" fmla="*/ 65 w 174"/>
                    <a:gd name="T49" fmla="*/ 529 h 156"/>
                    <a:gd name="T50" fmla="*/ 7 w 174"/>
                    <a:gd name="T51" fmla="*/ 486 h 156"/>
                    <a:gd name="T52" fmla="*/ 0 w 174"/>
                    <a:gd name="T53" fmla="*/ 383 h 156"/>
                    <a:gd name="T54" fmla="*/ 4 w 174"/>
                    <a:gd name="T55" fmla="*/ 312 h 156"/>
                    <a:gd name="T56" fmla="*/ 57 w 174"/>
                    <a:gd name="T57" fmla="*/ 243 h 156"/>
                    <a:gd name="T58" fmla="*/ 110 w 174"/>
                    <a:gd name="T59" fmla="*/ 243 h 156"/>
                    <a:gd name="T60" fmla="*/ 153 w 174"/>
                    <a:gd name="T61" fmla="*/ 334 h 156"/>
                    <a:gd name="T62" fmla="*/ 222 w 174"/>
                    <a:gd name="T63" fmla="*/ 383 h 156"/>
                    <a:gd name="T64" fmla="*/ 309 w 174"/>
                    <a:gd name="T65" fmla="*/ 358 h 156"/>
                    <a:gd name="T66" fmla="*/ 367 w 174"/>
                    <a:gd name="T67" fmla="*/ 298 h 156"/>
                    <a:gd name="T68" fmla="*/ 479 w 174"/>
                    <a:gd name="T69" fmla="*/ 334 h 156"/>
                    <a:gd name="T70" fmla="*/ 532 w 174"/>
                    <a:gd name="T71" fmla="*/ 298 h 156"/>
                    <a:gd name="T72" fmla="*/ 608 w 174"/>
                    <a:gd name="T73" fmla="*/ 237 h 156"/>
                    <a:gd name="T74" fmla="*/ 662 w 174"/>
                    <a:gd name="T75" fmla="*/ 101 h 156"/>
                    <a:gd name="T76" fmla="*/ 668 w 174"/>
                    <a:gd name="T77" fmla="*/ 6 h 156"/>
                    <a:gd name="T78" fmla="*/ 713 w 174"/>
                    <a:gd name="T79" fmla="*/ 0 h 156"/>
                    <a:gd name="T80" fmla="*/ 773 w 174"/>
                    <a:gd name="T81" fmla="*/ 2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4"/>
                    <a:gd name="T124" fmla="*/ 0 h 156"/>
                    <a:gd name="T125" fmla="*/ 174 w 174"/>
                    <a:gd name="T126" fmla="*/ 156 h 1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4" h="156">
                      <a:moveTo>
                        <a:pt x="153" y="4"/>
                      </a:moveTo>
                      <a:lnTo>
                        <a:pt x="149" y="10"/>
                      </a:lnTo>
                      <a:lnTo>
                        <a:pt x="144" y="18"/>
                      </a:lnTo>
                      <a:lnTo>
                        <a:pt x="146" y="18"/>
                      </a:lnTo>
                      <a:lnTo>
                        <a:pt x="149" y="18"/>
                      </a:lnTo>
                      <a:lnTo>
                        <a:pt x="149" y="25"/>
                      </a:lnTo>
                      <a:lnTo>
                        <a:pt x="151" y="33"/>
                      </a:lnTo>
                      <a:lnTo>
                        <a:pt x="155" y="39"/>
                      </a:lnTo>
                      <a:lnTo>
                        <a:pt x="159" y="44"/>
                      </a:lnTo>
                      <a:lnTo>
                        <a:pt x="167" y="54"/>
                      </a:lnTo>
                      <a:lnTo>
                        <a:pt x="174" y="66"/>
                      </a:lnTo>
                      <a:lnTo>
                        <a:pt x="165" y="66"/>
                      </a:lnTo>
                      <a:lnTo>
                        <a:pt x="157" y="66"/>
                      </a:lnTo>
                      <a:lnTo>
                        <a:pt x="153" y="71"/>
                      </a:lnTo>
                      <a:lnTo>
                        <a:pt x="149" y="77"/>
                      </a:lnTo>
                      <a:lnTo>
                        <a:pt x="151" y="85"/>
                      </a:lnTo>
                      <a:lnTo>
                        <a:pt x="155" y="90"/>
                      </a:lnTo>
                      <a:lnTo>
                        <a:pt x="155" y="92"/>
                      </a:lnTo>
                      <a:lnTo>
                        <a:pt x="151" y="94"/>
                      </a:lnTo>
                      <a:lnTo>
                        <a:pt x="149" y="96"/>
                      </a:lnTo>
                      <a:lnTo>
                        <a:pt x="146" y="98"/>
                      </a:lnTo>
                      <a:lnTo>
                        <a:pt x="138" y="98"/>
                      </a:lnTo>
                      <a:lnTo>
                        <a:pt x="134" y="100"/>
                      </a:lnTo>
                      <a:lnTo>
                        <a:pt x="132" y="106"/>
                      </a:lnTo>
                      <a:lnTo>
                        <a:pt x="130" y="113"/>
                      </a:lnTo>
                      <a:lnTo>
                        <a:pt x="130" y="121"/>
                      </a:lnTo>
                      <a:lnTo>
                        <a:pt x="130" y="127"/>
                      </a:lnTo>
                      <a:lnTo>
                        <a:pt x="130" y="135"/>
                      </a:lnTo>
                      <a:lnTo>
                        <a:pt x="128" y="140"/>
                      </a:lnTo>
                      <a:lnTo>
                        <a:pt x="124" y="144"/>
                      </a:lnTo>
                      <a:lnTo>
                        <a:pt x="121" y="146"/>
                      </a:lnTo>
                      <a:lnTo>
                        <a:pt x="113" y="150"/>
                      </a:lnTo>
                      <a:lnTo>
                        <a:pt x="107" y="156"/>
                      </a:lnTo>
                      <a:lnTo>
                        <a:pt x="105" y="156"/>
                      </a:lnTo>
                      <a:lnTo>
                        <a:pt x="101" y="156"/>
                      </a:lnTo>
                      <a:lnTo>
                        <a:pt x="98" y="154"/>
                      </a:lnTo>
                      <a:lnTo>
                        <a:pt x="96" y="152"/>
                      </a:lnTo>
                      <a:lnTo>
                        <a:pt x="96" y="146"/>
                      </a:lnTo>
                      <a:lnTo>
                        <a:pt x="98" y="142"/>
                      </a:lnTo>
                      <a:lnTo>
                        <a:pt x="82" y="142"/>
                      </a:lnTo>
                      <a:lnTo>
                        <a:pt x="71" y="142"/>
                      </a:lnTo>
                      <a:lnTo>
                        <a:pt x="65" y="146"/>
                      </a:lnTo>
                      <a:lnTo>
                        <a:pt x="55" y="140"/>
                      </a:lnTo>
                      <a:lnTo>
                        <a:pt x="46" y="137"/>
                      </a:lnTo>
                      <a:lnTo>
                        <a:pt x="36" y="137"/>
                      </a:lnTo>
                      <a:lnTo>
                        <a:pt x="27" y="135"/>
                      </a:lnTo>
                      <a:lnTo>
                        <a:pt x="23" y="117"/>
                      </a:lnTo>
                      <a:lnTo>
                        <a:pt x="21" y="106"/>
                      </a:lnTo>
                      <a:lnTo>
                        <a:pt x="17" y="98"/>
                      </a:lnTo>
                      <a:lnTo>
                        <a:pt x="13" y="96"/>
                      </a:lnTo>
                      <a:lnTo>
                        <a:pt x="9" y="92"/>
                      </a:lnTo>
                      <a:lnTo>
                        <a:pt x="7" y="89"/>
                      </a:lnTo>
                      <a:lnTo>
                        <a:pt x="4" y="81"/>
                      </a:lnTo>
                      <a:lnTo>
                        <a:pt x="0" y="69"/>
                      </a:lnTo>
                      <a:lnTo>
                        <a:pt x="2" y="64"/>
                      </a:lnTo>
                      <a:lnTo>
                        <a:pt x="4" y="56"/>
                      </a:lnTo>
                      <a:lnTo>
                        <a:pt x="7" y="48"/>
                      </a:lnTo>
                      <a:lnTo>
                        <a:pt x="11" y="44"/>
                      </a:lnTo>
                      <a:lnTo>
                        <a:pt x="15" y="44"/>
                      </a:lnTo>
                      <a:lnTo>
                        <a:pt x="21" y="44"/>
                      </a:lnTo>
                      <a:lnTo>
                        <a:pt x="23" y="52"/>
                      </a:lnTo>
                      <a:lnTo>
                        <a:pt x="29" y="60"/>
                      </a:lnTo>
                      <a:lnTo>
                        <a:pt x="34" y="67"/>
                      </a:lnTo>
                      <a:lnTo>
                        <a:pt x="42" y="69"/>
                      </a:lnTo>
                      <a:lnTo>
                        <a:pt x="50" y="67"/>
                      </a:lnTo>
                      <a:lnTo>
                        <a:pt x="59" y="64"/>
                      </a:lnTo>
                      <a:lnTo>
                        <a:pt x="65" y="60"/>
                      </a:lnTo>
                      <a:lnTo>
                        <a:pt x="69" y="54"/>
                      </a:lnTo>
                      <a:lnTo>
                        <a:pt x="80" y="56"/>
                      </a:lnTo>
                      <a:lnTo>
                        <a:pt x="90" y="60"/>
                      </a:lnTo>
                      <a:lnTo>
                        <a:pt x="96" y="60"/>
                      </a:lnTo>
                      <a:lnTo>
                        <a:pt x="101" y="54"/>
                      </a:lnTo>
                      <a:lnTo>
                        <a:pt x="107" y="50"/>
                      </a:lnTo>
                      <a:lnTo>
                        <a:pt x="115" y="43"/>
                      </a:lnTo>
                      <a:lnTo>
                        <a:pt x="121" y="31"/>
                      </a:lnTo>
                      <a:lnTo>
                        <a:pt x="124" y="19"/>
                      </a:lnTo>
                      <a:lnTo>
                        <a:pt x="126" y="10"/>
                      </a:lnTo>
                      <a:lnTo>
                        <a:pt x="126" y="6"/>
                      </a:lnTo>
                      <a:lnTo>
                        <a:pt x="130" y="2"/>
                      </a:lnTo>
                      <a:lnTo>
                        <a:pt x="134" y="0"/>
                      </a:lnTo>
                      <a:lnTo>
                        <a:pt x="136" y="0"/>
                      </a:lnTo>
                      <a:lnTo>
                        <a:pt x="146" y="2"/>
                      </a:lnTo>
                      <a:lnTo>
                        <a:pt x="153" y="4"/>
                      </a:lnTo>
                      <a:close/>
                    </a:path>
                  </a:pathLst>
                </a:custGeom>
                <a:solidFill>
                  <a:srgbClr val="FFCC66"/>
                </a:solidFill>
                <a:ln w="3175">
                  <a:solidFill>
                    <a:srgbClr val="6600FF"/>
                  </a:solidFill>
                  <a:round/>
                  <a:headEnd/>
                  <a:tailEnd/>
                </a:ln>
              </p:spPr>
              <p:txBody>
                <a:bodyPr/>
                <a:lstStyle/>
                <a:p>
                  <a:endParaRPr lang="it-IT"/>
                </a:p>
              </p:txBody>
            </p:sp>
            <p:sp>
              <p:nvSpPr>
                <p:cNvPr id="16785" name="Freeform 1451"/>
                <p:cNvSpPr>
                  <a:spLocks noChangeAspect="1"/>
                </p:cNvSpPr>
                <p:nvPr/>
              </p:nvSpPr>
              <p:spPr bwMode="auto">
                <a:xfrm>
                  <a:off x="4983" y="2721"/>
                  <a:ext cx="155" cy="166"/>
                </a:xfrm>
                <a:custGeom>
                  <a:avLst/>
                  <a:gdLst>
                    <a:gd name="T0" fmla="*/ 743 w 145"/>
                    <a:gd name="T1" fmla="*/ 845 h 155"/>
                    <a:gd name="T2" fmla="*/ 662 w 145"/>
                    <a:gd name="T3" fmla="*/ 778 h 155"/>
                    <a:gd name="T4" fmla="*/ 586 w 145"/>
                    <a:gd name="T5" fmla="*/ 727 h 155"/>
                    <a:gd name="T6" fmla="*/ 547 w 145"/>
                    <a:gd name="T7" fmla="*/ 697 h 155"/>
                    <a:gd name="T8" fmla="*/ 513 w 145"/>
                    <a:gd name="T9" fmla="*/ 568 h 155"/>
                    <a:gd name="T10" fmla="*/ 493 w 145"/>
                    <a:gd name="T11" fmla="*/ 481 h 155"/>
                    <a:gd name="T12" fmla="*/ 484 w 145"/>
                    <a:gd name="T13" fmla="*/ 423 h 155"/>
                    <a:gd name="T14" fmla="*/ 424 w 145"/>
                    <a:gd name="T15" fmla="*/ 383 h 155"/>
                    <a:gd name="T16" fmla="*/ 300 w 145"/>
                    <a:gd name="T17" fmla="*/ 322 h 155"/>
                    <a:gd name="T18" fmla="*/ 201 w 145"/>
                    <a:gd name="T19" fmla="*/ 312 h 155"/>
                    <a:gd name="T20" fmla="*/ 165 w 145"/>
                    <a:gd name="T21" fmla="*/ 262 h 155"/>
                    <a:gd name="T22" fmla="*/ 125 w 145"/>
                    <a:gd name="T23" fmla="*/ 229 h 155"/>
                    <a:gd name="T24" fmla="*/ 110 w 145"/>
                    <a:gd name="T25" fmla="*/ 212 h 155"/>
                    <a:gd name="T26" fmla="*/ 144 w 145"/>
                    <a:gd name="T27" fmla="*/ 212 h 155"/>
                    <a:gd name="T28" fmla="*/ 65 w 145"/>
                    <a:gd name="T29" fmla="*/ 262 h 155"/>
                    <a:gd name="T30" fmla="*/ 3 w 145"/>
                    <a:gd name="T31" fmla="*/ 481 h 155"/>
                    <a:gd name="T32" fmla="*/ 3 w 145"/>
                    <a:gd name="T33" fmla="*/ 449 h 155"/>
                    <a:gd name="T34" fmla="*/ 50 w 145"/>
                    <a:gd name="T35" fmla="*/ 312 h 155"/>
                    <a:gd name="T36" fmla="*/ 0 w 145"/>
                    <a:gd name="T37" fmla="*/ 146 h 155"/>
                    <a:gd name="T38" fmla="*/ 96 w 145"/>
                    <a:gd name="T39" fmla="*/ 101 h 155"/>
                    <a:gd name="T40" fmla="*/ 165 w 145"/>
                    <a:gd name="T41" fmla="*/ 136 h 155"/>
                    <a:gd name="T42" fmla="*/ 214 w 145"/>
                    <a:gd name="T43" fmla="*/ 212 h 155"/>
                    <a:gd name="T44" fmla="*/ 281 w 145"/>
                    <a:gd name="T45" fmla="*/ 212 h 155"/>
                    <a:gd name="T46" fmla="*/ 289 w 145"/>
                    <a:gd name="T47" fmla="*/ 187 h 155"/>
                    <a:gd name="T48" fmla="*/ 330 w 145"/>
                    <a:gd name="T49" fmla="*/ 127 h 155"/>
                    <a:gd name="T50" fmla="*/ 377 w 145"/>
                    <a:gd name="T51" fmla="*/ 88 h 155"/>
                    <a:gd name="T52" fmla="*/ 418 w 145"/>
                    <a:gd name="T53" fmla="*/ 59 h 155"/>
                    <a:gd name="T54" fmla="*/ 453 w 145"/>
                    <a:gd name="T55" fmla="*/ 2 h 155"/>
                    <a:gd name="T56" fmla="*/ 599 w 145"/>
                    <a:gd name="T57" fmla="*/ 59 h 155"/>
                    <a:gd name="T58" fmla="*/ 743 w 145"/>
                    <a:gd name="T59" fmla="*/ 127 h 155"/>
                    <a:gd name="T60" fmla="*/ 764 w 145"/>
                    <a:gd name="T61" fmla="*/ 127 h 155"/>
                    <a:gd name="T62" fmla="*/ 743 w 145"/>
                    <a:gd name="T63" fmla="*/ 553 h 155"/>
                    <a:gd name="T64" fmla="*/ 764 w 145"/>
                    <a:gd name="T65" fmla="*/ 870 h 155"/>
                    <a:gd name="T66" fmla="*/ 764 w 145"/>
                    <a:gd name="T67" fmla="*/ 870 h 1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155"/>
                    <a:gd name="T104" fmla="*/ 145 w 145"/>
                    <a:gd name="T105" fmla="*/ 155 h 1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155">
                      <a:moveTo>
                        <a:pt x="145" y="155"/>
                      </a:moveTo>
                      <a:lnTo>
                        <a:pt x="140" y="153"/>
                      </a:lnTo>
                      <a:lnTo>
                        <a:pt x="130" y="148"/>
                      </a:lnTo>
                      <a:lnTo>
                        <a:pt x="124" y="140"/>
                      </a:lnTo>
                      <a:lnTo>
                        <a:pt x="120" y="132"/>
                      </a:lnTo>
                      <a:lnTo>
                        <a:pt x="111" y="132"/>
                      </a:lnTo>
                      <a:lnTo>
                        <a:pt x="105" y="130"/>
                      </a:lnTo>
                      <a:lnTo>
                        <a:pt x="103" y="125"/>
                      </a:lnTo>
                      <a:lnTo>
                        <a:pt x="103" y="115"/>
                      </a:lnTo>
                      <a:lnTo>
                        <a:pt x="97" y="102"/>
                      </a:lnTo>
                      <a:lnTo>
                        <a:pt x="94" y="90"/>
                      </a:lnTo>
                      <a:lnTo>
                        <a:pt x="94" y="86"/>
                      </a:lnTo>
                      <a:lnTo>
                        <a:pt x="94" y="82"/>
                      </a:lnTo>
                      <a:lnTo>
                        <a:pt x="92" y="77"/>
                      </a:lnTo>
                      <a:lnTo>
                        <a:pt x="86" y="73"/>
                      </a:lnTo>
                      <a:lnTo>
                        <a:pt x="80" y="69"/>
                      </a:lnTo>
                      <a:lnTo>
                        <a:pt x="72" y="65"/>
                      </a:lnTo>
                      <a:lnTo>
                        <a:pt x="57" y="59"/>
                      </a:lnTo>
                      <a:lnTo>
                        <a:pt x="38" y="57"/>
                      </a:lnTo>
                      <a:lnTo>
                        <a:pt x="38" y="56"/>
                      </a:lnTo>
                      <a:lnTo>
                        <a:pt x="38" y="50"/>
                      </a:lnTo>
                      <a:lnTo>
                        <a:pt x="32" y="48"/>
                      </a:lnTo>
                      <a:lnTo>
                        <a:pt x="26" y="46"/>
                      </a:lnTo>
                      <a:lnTo>
                        <a:pt x="23" y="42"/>
                      </a:lnTo>
                      <a:lnTo>
                        <a:pt x="21" y="38"/>
                      </a:lnTo>
                      <a:lnTo>
                        <a:pt x="28" y="38"/>
                      </a:lnTo>
                      <a:lnTo>
                        <a:pt x="21" y="44"/>
                      </a:lnTo>
                      <a:lnTo>
                        <a:pt x="13" y="48"/>
                      </a:lnTo>
                      <a:lnTo>
                        <a:pt x="9" y="67"/>
                      </a:lnTo>
                      <a:lnTo>
                        <a:pt x="3" y="86"/>
                      </a:lnTo>
                      <a:lnTo>
                        <a:pt x="3" y="84"/>
                      </a:lnTo>
                      <a:lnTo>
                        <a:pt x="3" y="80"/>
                      </a:lnTo>
                      <a:lnTo>
                        <a:pt x="7" y="69"/>
                      </a:lnTo>
                      <a:lnTo>
                        <a:pt x="9" y="56"/>
                      </a:lnTo>
                      <a:lnTo>
                        <a:pt x="5" y="40"/>
                      </a:lnTo>
                      <a:lnTo>
                        <a:pt x="0" y="27"/>
                      </a:lnTo>
                      <a:lnTo>
                        <a:pt x="7" y="21"/>
                      </a:lnTo>
                      <a:lnTo>
                        <a:pt x="19" y="19"/>
                      </a:lnTo>
                      <a:lnTo>
                        <a:pt x="26" y="21"/>
                      </a:lnTo>
                      <a:lnTo>
                        <a:pt x="32" y="25"/>
                      </a:lnTo>
                      <a:lnTo>
                        <a:pt x="36" y="31"/>
                      </a:lnTo>
                      <a:lnTo>
                        <a:pt x="40" y="38"/>
                      </a:lnTo>
                      <a:lnTo>
                        <a:pt x="53" y="38"/>
                      </a:lnTo>
                      <a:lnTo>
                        <a:pt x="55" y="34"/>
                      </a:lnTo>
                      <a:lnTo>
                        <a:pt x="59" y="31"/>
                      </a:lnTo>
                      <a:lnTo>
                        <a:pt x="63" y="23"/>
                      </a:lnTo>
                      <a:lnTo>
                        <a:pt x="67" y="19"/>
                      </a:lnTo>
                      <a:lnTo>
                        <a:pt x="72" y="17"/>
                      </a:lnTo>
                      <a:lnTo>
                        <a:pt x="78" y="17"/>
                      </a:lnTo>
                      <a:lnTo>
                        <a:pt x="78" y="11"/>
                      </a:lnTo>
                      <a:lnTo>
                        <a:pt x="82" y="6"/>
                      </a:lnTo>
                      <a:lnTo>
                        <a:pt x="86" y="2"/>
                      </a:lnTo>
                      <a:lnTo>
                        <a:pt x="92" y="0"/>
                      </a:lnTo>
                      <a:lnTo>
                        <a:pt x="113" y="11"/>
                      </a:lnTo>
                      <a:lnTo>
                        <a:pt x="132" y="21"/>
                      </a:lnTo>
                      <a:lnTo>
                        <a:pt x="140" y="23"/>
                      </a:lnTo>
                      <a:lnTo>
                        <a:pt x="145" y="23"/>
                      </a:lnTo>
                      <a:lnTo>
                        <a:pt x="143" y="96"/>
                      </a:lnTo>
                      <a:lnTo>
                        <a:pt x="140" y="100"/>
                      </a:lnTo>
                      <a:lnTo>
                        <a:pt x="143" y="107"/>
                      </a:lnTo>
                      <a:lnTo>
                        <a:pt x="145" y="155"/>
                      </a:lnTo>
                    </a:path>
                  </a:pathLst>
                </a:custGeom>
                <a:solidFill>
                  <a:srgbClr val="FFCC66"/>
                </a:solidFill>
                <a:ln w="0">
                  <a:solidFill>
                    <a:srgbClr val="6600FF"/>
                  </a:solidFill>
                  <a:round/>
                  <a:headEnd/>
                  <a:tailEnd/>
                </a:ln>
              </p:spPr>
              <p:txBody>
                <a:bodyPr/>
                <a:lstStyle/>
                <a:p>
                  <a:endParaRPr lang="it-IT"/>
                </a:p>
              </p:txBody>
            </p:sp>
            <p:sp>
              <p:nvSpPr>
                <p:cNvPr id="16786" name="Freeform 1452"/>
                <p:cNvSpPr>
                  <a:spLocks noChangeAspect="1"/>
                </p:cNvSpPr>
                <p:nvPr/>
              </p:nvSpPr>
              <p:spPr bwMode="auto">
                <a:xfrm>
                  <a:off x="4807" y="2873"/>
                  <a:ext cx="69" cy="33"/>
                </a:xfrm>
                <a:custGeom>
                  <a:avLst/>
                  <a:gdLst>
                    <a:gd name="T0" fmla="*/ 288 w 65"/>
                    <a:gd name="T1" fmla="*/ 0 h 31"/>
                    <a:gd name="T2" fmla="*/ 226 w 65"/>
                    <a:gd name="T3" fmla="*/ 52 h 31"/>
                    <a:gd name="T4" fmla="*/ 149 w 65"/>
                    <a:gd name="T5" fmla="*/ 86 h 31"/>
                    <a:gd name="T6" fmla="*/ 63 w 65"/>
                    <a:gd name="T7" fmla="*/ 128 h 31"/>
                    <a:gd name="T8" fmla="*/ 0 w 65"/>
                    <a:gd name="T9" fmla="*/ 145 h 31"/>
                    <a:gd name="T10" fmla="*/ 0 60000 65536"/>
                    <a:gd name="T11" fmla="*/ 0 60000 65536"/>
                    <a:gd name="T12" fmla="*/ 0 60000 65536"/>
                    <a:gd name="T13" fmla="*/ 0 60000 65536"/>
                    <a:gd name="T14" fmla="*/ 0 60000 65536"/>
                    <a:gd name="T15" fmla="*/ 0 w 65"/>
                    <a:gd name="T16" fmla="*/ 0 h 31"/>
                    <a:gd name="T17" fmla="*/ 65 w 65"/>
                    <a:gd name="T18" fmla="*/ 31 h 31"/>
                  </a:gdLst>
                  <a:ahLst/>
                  <a:cxnLst>
                    <a:cxn ang="T10">
                      <a:pos x="T0" y="T1"/>
                    </a:cxn>
                    <a:cxn ang="T11">
                      <a:pos x="T2" y="T3"/>
                    </a:cxn>
                    <a:cxn ang="T12">
                      <a:pos x="T4" y="T5"/>
                    </a:cxn>
                    <a:cxn ang="T13">
                      <a:pos x="T6" y="T7"/>
                    </a:cxn>
                    <a:cxn ang="T14">
                      <a:pos x="T8" y="T9"/>
                    </a:cxn>
                  </a:cxnLst>
                  <a:rect l="T15" t="T16" r="T17" b="T18"/>
                  <a:pathLst>
                    <a:path w="65" h="31">
                      <a:moveTo>
                        <a:pt x="65" y="0"/>
                      </a:moveTo>
                      <a:lnTo>
                        <a:pt x="51" y="11"/>
                      </a:lnTo>
                      <a:lnTo>
                        <a:pt x="34" y="19"/>
                      </a:lnTo>
                      <a:lnTo>
                        <a:pt x="15" y="27"/>
                      </a:lnTo>
                      <a:lnTo>
                        <a:pt x="0" y="31"/>
                      </a:lnTo>
                    </a:path>
                  </a:pathLst>
                </a:custGeom>
                <a:solidFill>
                  <a:srgbClr val="FFCC66"/>
                </a:solidFill>
                <a:ln w="0">
                  <a:noFill/>
                  <a:round/>
                  <a:headEnd/>
                  <a:tailEnd/>
                </a:ln>
              </p:spPr>
              <p:txBody>
                <a:bodyPr/>
                <a:lstStyle/>
                <a:p>
                  <a:endParaRPr lang="it-IT"/>
                </a:p>
              </p:txBody>
            </p:sp>
            <p:sp>
              <p:nvSpPr>
                <p:cNvPr id="16787" name="Freeform 1453"/>
                <p:cNvSpPr>
                  <a:spLocks noChangeAspect="1"/>
                </p:cNvSpPr>
                <p:nvPr/>
              </p:nvSpPr>
              <p:spPr bwMode="auto">
                <a:xfrm>
                  <a:off x="4892" y="2657"/>
                  <a:ext cx="29" cy="56"/>
                </a:xfrm>
                <a:custGeom>
                  <a:avLst/>
                  <a:gdLst>
                    <a:gd name="T0" fmla="*/ 0 w 27"/>
                    <a:gd name="T1" fmla="*/ 297 h 52"/>
                    <a:gd name="T2" fmla="*/ 2 w 27"/>
                    <a:gd name="T3" fmla="*/ 283 h 52"/>
                    <a:gd name="T4" fmla="*/ 4 w 27"/>
                    <a:gd name="T5" fmla="*/ 276 h 52"/>
                    <a:gd name="T6" fmla="*/ 6 w 27"/>
                    <a:gd name="T7" fmla="*/ 297 h 52"/>
                    <a:gd name="T8" fmla="*/ 58 w 27"/>
                    <a:gd name="T9" fmla="*/ 328 h 52"/>
                    <a:gd name="T10" fmla="*/ 67 w 27"/>
                    <a:gd name="T11" fmla="*/ 262 h 52"/>
                    <a:gd name="T12" fmla="*/ 67 w 27"/>
                    <a:gd name="T13" fmla="*/ 196 h 52"/>
                    <a:gd name="T14" fmla="*/ 128 w 27"/>
                    <a:gd name="T15" fmla="*/ 226 h 52"/>
                    <a:gd name="T16" fmla="*/ 158 w 27"/>
                    <a:gd name="T17" fmla="*/ 238 h 52"/>
                    <a:gd name="T18" fmla="*/ 128 w 27"/>
                    <a:gd name="T19" fmla="*/ 130 h 52"/>
                    <a:gd name="T20" fmla="*/ 89 w 27"/>
                    <a:gd name="T21" fmla="*/ 6 h 52"/>
                    <a:gd name="T22" fmla="*/ 89 w 27"/>
                    <a:gd name="T23" fmla="*/ 54 h 52"/>
                    <a:gd name="T24" fmla="*/ 89 w 27"/>
                    <a:gd name="T25" fmla="*/ 54 h 52"/>
                    <a:gd name="T26" fmla="*/ 50 w 27"/>
                    <a:gd name="T27" fmla="*/ 4 h 52"/>
                    <a:gd name="T28" fmla="*/ 0 w 27"/>
                    <a:gd name="T29" fmla="*/ 0 h 52"/>
                    <a:gd name="T30" fmla="*/ 0 w 27"/>
                    <a:gd name="T31" fmla="*/ 4 h 52"/>
                    <a:gd name="T32" fmla="*/ 0 w 27"/>
                    <a:gd name="T33" fmla="*/ 6 h 52"/>
                    <a:gd name="T34" fmla="*/ 0 w 27"/>
                    <a:gd name="T35" fmla="*/ 112 h 52"/>
                    <a:gd name="T36" fmla="*/ 0 w 27"/>
                    <a:gd name="T37" fmla="*/ 157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52"/>
                    <a:gd name="T59" fmla="*/ 27 w 27"/>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52">
                      <a:moveTo>
                        <a:pt x="0" y="46"/>
                      </a:moveTo>
                      <a:lnTo>
                        <a:pt x="2" y="45"/>
                      </a:lnTo>
                      <a:lnTo>
                        <a:pt x="4" y="43"/>
                      </a:lnTo>
                      <a:lnTo>
                        <a:pt x="6" y="46"/>
                      </a:lnTo>
                      <a:lnTo>
                        <a:pt x="10" y="52"/>
                      </a:lnTo>
                      <a:lnTo>
                        <a:pt x="12" y="41"/>
                      </a:lnTo>
                      <a:lnTo>
                        <a:pt x="12" y="31"/>
                      </a:lnTo>
                      <a:lnTo>
                        <a:pt x="21" y="35"/>
                      </a:lnTo>
                      <a:lnTo>
                        <a:pt x="27" y="37"/>
                      </a:lnTo>
                      <a:lnTo>
                        <a:pt x="21" y="20"/>
                      </a:lnTo>
                      <a:lnTo>
                        <a:pt x="16" y="6"/>
                      </a:lnTo>
                      <a:lnTo>
                        <a:pt x="16" y="8"/>
                      </a:lnTo>
                      <a:lnTo>
                        <a:pt x="8" y="4"/>
                      </a:lnTo>
                      <a:lnTo>
                        <a:pt x="0" y="0"/>
                      </a:lnTo>
                      <a:lnTo>
                        <a:pt x="0" y="4"/>
                      </a:lnTo>
                      <a:lnTo>
                        <a:pt x="0" y="6"/>
                      </a:lnTo>
                      <a:lnTo>
                        <a:pt x="0" y="18"/>
                      </a:lnTo>
                      <a:lnTo>
                        <a:pt x="0" y="25"/>
                      </a:lnTo>
                    </a:path>
                  </a:pathLst>
                </a:custGeom>
                <a:solidFill>
                  <a:srgbClr val="FFCC66"/>
                </a:solidFill>
                <a:ln w="0">
                  <a:noFill/>
                  <a:round/>
                  <a:headEnd/>
                  <a:tailEnd/>
                </a:ln>
              </p:spPr>
              <p:txBody>
                <a:bodyPr/>
                <a:lstStyle/>
                <a:p>
                  <a:endParaRPr lang="it-IT"/>
                </a:p>
              </p:txBody>
            </p:sp>
            <p:sp>
              <p:nvSpPr>
                <p:cNvPr id="16788" name="Freeform 1454"/>
                <p:cNvSpPr>
                  <a:spLocks noChangeAspect="1"/>
                </p:cNvSpPr>
                <p:nvPr/>
              </p:nvSpPr>
              <p:spPr bwMode="auto">
                <a:xfrm>
                  <a:off x="4850" y="2725"/>
                  <a:ext cx="22" cy="12"/>
                </a:xfrm>
                <a:custGeom>
                  <a:avLst/>
                  <a:gdLst>
                    <a:gd name="T0" fmla="*/ 63 w 21"/>
                    <a:gd name="T1" fmla="*/ 0 h 11"/>
                    <a:gd name="T2" fmla="*/ 40 w 21"/>
                    <a:gd name="T3" fmla="*/ 2 h 11"/>
                    <a:gd name="T4" fmla="*/ 0 w 21"/>
                    <a:gd name="T5" fmla="*/ 0 h 11"/>
                    <a:gd name="T6" fmla="*/ 2 w 21"/>
                    <a:gd name="T7" fmla="*/ 5 h 11"/>
                    <a:gd name="T8" fmla="*/ 4 w 21"/>
                    <a:gd name="T9" fmla="*/ 89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21" y="0"/>
                      </a:moveTo>
                      <a:lnTo>
                        <a:pt x="11" y="2"/>
                      </a:lnTo>
                      <a:lnTo>
                        <a:pt x="0" y="0"/>
                      </a:lnTo>
                      <a:lnTo>
                        <a:pt x="2" y="5"/>
                      </a:lnTo>
                      <a:lnTo>
                        <a:pt x="4" y="11"/>
                      </a:lnTo>
                    </a:path>
                  </a:pathLst>
                </a:custGeom>
                <a:solidFill>
                  <a:srgbClr val="FFCC66"/>
                </a:solidFill>
                <a:ln w="0">
                  <a:noFill/>
                  <a:round/>
                  <a:headEnd/>
                  <a:tailEnd/>
                </a:ln>
              </p:spPr>
              <p:txBody>
                <a:bodyPr/>
                <a:lstStyle/>
                <a:p>
                  <a:endParaRPr lang="it-IT"/>
                </a:p>
              </p:txBody>
            </p:sp>
            <p:sp>
              <p:nvSpPr>
                <p:cNvPr id="16789" name="Freeform 1455"/>
                <p:cNvSpPr>
                  <a:spLocks noChangeAspect="1"/>
                </p:cNvSpPr>
                <p:nvPr/>
              </p:nvSpPr>
              <p:spPr bwMode="auto">
                <a:xfrm>
                  <a:off x="4901" y="2748"/>
                  <a:ext cx="53" cy="22"/>
                </a:xfrm>
                <a:custGeom>
                  <a:avLst/>
                  <a:gdLst>
                    <a:gd name="T0" fmla="*/ 2 w 50"/>
                    <a:gd name="T1" fmla="*/ 0 h 21"/>
                    <a:gd name="T2" fmla="*/ 49 w 50"/>
                    <a:gd name="T3" fmla="*/ 2 h 21"/>
                    <a:gd name="T4" fmla="*/ 69 w 50"/>
                    <a:gd name="T5" fmla="*/ 2 h 21"/>
                    <a:gd name="T6" fmla="*/ 110 w 50"/>
                    <a:gd name="T7" fmla="*/ 2 h 21"/>
                    <a:gd name="T8" fmla="*/ 131 w 50"/>
                    <a:gd name="T9" fmla="*/ 0 h 21"/>
                    <a:gd name="T10" fmla="*/ 172 w 50"/>
                    <a:gd name="T11" fmla="*/ 9 h 21"/>
                    <a:gd name="T12" fmla="*/ 216 w 50"/>
                    <a:gd name="T13" fmla="*/ 57 h 21"/>
                    <a:gd name="T14" fmla="*/ 197 w 50"/>
                    <a:gd name="T15" fmla="*/ 57 h 21"/>
                    <a:gd name="T16" fmla="*/ 172 w 50"/>
                    <a:gd name="T17" fmla="*/ 63 h 21"/>
                    <a:gd name="T18" fmla="*/ 131 w 50"/>
                    <a:gd name="T19" fmla="*/ 52 h 21"/>
                    <a:gd name="T20" fmla="*/ 98 w 50"/>
                    <a:gd name="T21" fmla="*/ 44 h 21"/>
                    <a:gd name="T22" fmla="*/ 61 w 50"/>
                    <a:gd name="T23" fmla="*/ 44 h 21"/>
                    <a:gd name="T24" fmla="*/ 43 w 50"/>
                    <a:gd name="T25" fmla="*/ 44 h 21"/>
                    <a:gd name="T26" fmla="*/ 6 w 50"/>
                    <a:gd name="T27" fmla="*/ 44 h 21"/>
                    <a:gd name="T28" fmla="*/ 2 w 50"/>
                    <a:gd name="T29" fmla="*/ 52 h 21"/>
                    <a:gd name="T30" fmla="*/ 0 w 50"/>
                    <a:gd name="T31" fmla="*/ 9 h 21"/>
                    <a:gd name="T32" fmla="*/ 2 w 5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21"/>
                    <a:gd name="T53" fmla="*/ 50 w 5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21">
                      <a:moveTo>
                        <a:pt x="2" y="0"/>
                      </a:moveTo>
                      <a:lnTo>
                        <a:pt x="11" y="2"/>
                      </a:lnTo>
                      <a:lnTo>
                        <a:pt x="17" y="2"/>
                      </a:lnTo>
                      <a:lnTo>
                        <a:pt x="25" y="2"/>
                      </a:lnTo>
                      <a:lnTo>
                        <a:pt x="31" y="0"/>
                      </a:lnTo>
                      <a:lnTo>
                        <a:pt x="40" y="9"/>
                      </a:lnTo>
                      <a:lnTo>
                        <a:pt x="50" y="19"/>
                      </a:lnTo>
                      <a:lnTo>
                        <a:pt x="46" y="19"/>
                      </a:lnTo>
                      <a:lnTo>
                        <a:pt x="40" y="21"/>
                      </a:lnTo>
                      <a:lnTo>
                        <a:pt x="31" y="17"/>
                      </a:lnTo>
                      <a:lnTo>
                        <a:pt x="23" y="13"/>
                      </a:lnTo>
                      <a:lnTo>
                        <a:pt x="15" y="13"/>
                      </a:lnTo>
                      <a:lnTo>
                        <a:pt x="9" y="13"/>
                      </a:lnTo>
                      <a:lnTo>
                        <a:pt x="6" y="13"/>
                      </a:lnTo>
                      <a:lnTo>
                        <a:pt x="2" y="17"/>
                      </a:lnTo>
                      <a:lnTo>
                        <a:pt x="0" y="9"/>
                      </a:lnTo>
                      <a:lnTo>
                        <a:pt x="2" y="0"/>
                      </a:lnTo>
                    </a:path>
                  </a:pathLst>
                </a:custGeom>
                <a:solidFill>
                  <a:srgbClr val="FFCC66"/>
                </a:solidFill>
                <a:ln w="0">
                  <a:noFill/>
                  <a:round/>
                  <a:headEnd/>
                  <a:tailEnd/>
                </a:ln>
              </p:spPr>
              <p:txBody>
                <a:bodyPr/>
                <a:lstStyle/>
                <a:p>
                  <a:endParaRPr lang="it-IT"/>
                </a:p>
              </p:txBody>
            </p:sp>
            <p:sp>
              <p:nvSpPr>
                <p:cNvPr id="16790" name="Freeform 1456"/>
                <p:cNvSpPr>
                  <a:spLocks noChangeAspect="1"/>
                </p:cNvSpPr>
                <p:nvPr/>
              </p:nvSpPr>
              <p:spPr bwMode="auto">
                <a:xfrm>
                  <a:off x="4870" y="2756"/>
                  <a:ext cx="22" cy="18"/>
                </a:xfrm>
                <a:custGeom>
                  <a:avLst/>
                  <a:gdLst>
                    <a:gd name="T0" fmla="*/ 0 w 21"/>
                    <a:gd name="T1" fmla="*/ 5 h 17"/>
                    <a:gd name="T2" fmla="*/ 0 w 21"/>
                    <a:gd name="T3" fmla="*/ 42 h 17"/>
                    <a:gd name="T4" fmla="*/ 2 w 21"/>
                    <a:gd name="T5" fmla="*/ 53 h 17"/>
                    <a:gd name="T6" fmla="*/ 6 w 21"/>
                    <a:gd name="T7" fmla="*/ 59 h 17"/>
                    <a:gd name="T8" fmla="*/ 8 w 21"/>
                    <a:gd name="T9" fmla="*/ 66 h 17"/>
                    <a:gd name="T10" fmla="*/ 48 w 21"/>
                    <a:gd name="T11" fmla="*/ 53 h 17"/>
                    <a:gd name="T12" fmla="*/ 63 w 21"/>
                    <a:gd name="T13" fmla="*/ 7 h 17"/>
                    <a:gd name="T14" fmla="*/ 42 w 21"/>
                    <a:gd name="T15" fmla="*/ 3 h 17"/>
                    <a:gd name="T16" fmla="*/ 0 w 21"/>
                    <a:gd name="T17" fmla="*/ 0 h 17"/>
                    <a:gd name="T18" fmla="*/ 0 w 21"/>
                    <a:gd name="T19" fmla="*/ 1 h 17"/>
                    <a:gd name="T20" fmla="*/ 0 w 21"/>
                    <a:gd name="T21" fmla="*/ 5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7"/>
                    <a:gd name="T35" fmla="*/ 21 w 2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7">
                      <a:moveTo>
                        <a:pt x="0" y="5"/>
                      </a:moveTo>
                      <a:lnTo>
                        <a:pt x="0" y="9"/>
                      </a:lnTo>
                      <a:lnTo>
                        <a:pt x="2" y="13"/>
                      </a:lnTo>
                      <a:lnTo>
                        <a:pt x="6" y="15"/>
                      </a:lnTo>
                      <a:lnTo>
                        <a:pt x="8" y="17"/>
                      </a:lnTo>
                      <a:lnTo>
                        <a:pt x="15" y="13"/>
                      </a:lnTo>
                      <a:lnTo>
                        <a:pt x="21" y="7"/>
                      </a:lnTo>
                      <a:lnTo>
                        <a:pt x="12" y="3"/>
                      </a:lnTo>
                      <a:lnTo>
                        <a:pt x="0" y="0"/>
                      </a:lnTo>
                      <a:lnTo>
                        <a:pt x="0" y="1"/>
                      </a:lnTo>
                      <a:lnTo>
                        <a:pt x="0" y="5"/>
                      </a:lnTo>
                    </a:path>
                  </a:pathLst>
                </a:custGeom>
                <a:solidFill>
                  <a:srgbClr val="FFCC66"/>
                </a:solidFill>
                <a:ln w="0">
                  <a:noFill/>
                  <a:round/>
                  <a:headEnd/>
                  <a:tailEnd/>
                </a:ln>
              </p:spPr>
              <p:txBody>
                <a:bodyPr/>
                <a:lstStyle/>
                <a:p>
                  <a:endParaRPr lang="it-IT"/>
                </a:p>
              </p:txBody>
            </p:sp>
            <p:sp>
              <p:nvSpPr>
                <p:cNvPr id="16791" name="Freeform 1457"/>
                <p:cNvSpPr>
                  <a:spLocks noChangeAspect="1"/>
                </p:cNvSpPr>
                <p:nvPr/>
              </p:nvSpPr>
              <p:spPr bwMode="auto">
                <a:xfrm>
                  <a:off x="4727" y="2891"/>
                  <a:ext cx="36" cy="8"/>
                </a:xfrm>
                <a:custGeom>
                  <a:avLst/>
                  <a:gdLst>
                    <a:gd name="T0" fmla="*/ 59 w 34"/>
                    <a:gd name="T1" fmla="*/ 0 h 8"/>
                    <a:gd name="T2" fmla="*/ 104 w 34"/>
                    <a:gd name="T3" fmla="*/ 2 h 8"/>
                    <a:gd name="T4" fmla="*/ 138 w 34"/>
                    <a:gd name="T5" fmla="*/ 6 h 8"/>
                    <a:gd name="T6" fmla="*/ 122 w 34"/>
                    <a:gd name="T7" fmla="*/ 8 h 8"/>
                    <a:gd name="T8" fmla="*/ 93 w 34"/>
                    <a:gd name="T9" fmla="*/ 8 h 8"/>
                    <a:gd name="T10" fmla="*/ 53 w 34"/>
                    <a:gd name="T11" fmla="*/ 6 h 8"/>
                    <a:gd name="T12" fmla="*/ 0 w 34"/>
                    <a:gd name="T13" fmla="*/ 2 h 8"/>
                    <a:gd name="T14" fmla="*/ 7 w 34"/>
                    <a:gd name="T15" fmla="*/ 0 h 8"/>
                    <a:gd name="T16" fmla="*/ 59 w 3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8"/>
                    <a:gd name="T29" fmla="*/ 34 w 3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8">
                      <a:moveTo>
                        <a:pt x="15" y="0"/>
                      </a:moveTo>
                      <a:lnTo>
                        <a:pt x="25" y="2"/>
                      </a:lnTo>
                      <a:lnTo>
                        <a:pt x="34" y="6"/>
                      </a:lnTo>
                      <a:lnTo>
                        <a:pt x="29" y="8"/>
                      </a:lnTo>
                      <a:lnTo>
                        <a:pt x="23" y="8"/>
                      </a:lnTo>
                      <a:lnTo>
                        <a:pt x="13" y="6"/>
                      </a:lnTo>
                      <a:lnTo>
                        <a:pt x="0" y="2"/>
                      </a:lnTo>
                      <a:lnTo>
                        <a:pt x="7" y="0"/>
                      </a:lnTo>
                      <a:lnTo>
                        <a:pt x="15" y="0"/>
                      </a:lnTo>
                    </a:path>
                  </a:pathLst>
                </a:custGeom>
                <a:solidFill>
                  <a:srgbClr val="FFCC66"/>
                </a:solidFill>
                <a:ln w="0">
                  <a:noFill/>
                  <a:round/>
                  <a:headEnd/>
                  <a:tailEnd/>
                </a:ln>
              </p:spPr>
              <p:txBody>
                <a:bodyPr/>
                <a:lstStyle/>
                <a:p>
                  <a:endParaRPr lang="it-IT"/>
                </a:p>
              </p:txBody>
            </p:sp>
            <p:sp>
              <p:nvSpPr>
                <p:cNvPr id="16792" name="Freeform 1458"/>
                <p:cNvSpPr>
                  <a:spLocks noChangeAspect="1"/>
                </p:cNvSpPr>
                <p:nvPr/>
              </p:nvSpPr>
              <p:spPr bwMode="auto">
                <a:xfrm>
                  <a:off x="4858" y="2846"/>
                  <a:ext cx="12" cy="14"/>
                </a:xfrm>
                <a:custGeom>
                  <a:avLst/>
                  <a:gdLst>
                    <a:gd name="T0" fmla="*/ 0 w 11"/>
                    <a:gd name="T1" fmla="*/ 0 h 13"/>
                    <a:gd name="T2" fmla="*/ 3 w 11"/>
                    <a:gd name="T3" fmla="*/ 6 h 13"/>
                    <a:gd name="T4" fmla="*/ 89 w 11"/>
                    <a:gd name="T5" fmla="*/ 54 h 13"/>
                    <a:gd name="T6" fmla="*/ 63 w 11"/>
                    <a:gd name="T7" fmla="*/ 67 h 13"/>
                    <a:gd name="T8" fmla="*/ 3 w 11"/>
                    <a:gd name="T9" fmla="*/ 78 h 13"/>
                    <a:gd name="T10" fmla="*/ 1 w 11"/>
                    <a:gd name="T11" fmla="*/ 67 h 13"/>
                    <a:gd name="T12" fmla="*/ 0 w 11"/>
                    <a:gd name="T13" fmla="*/ 54 h 13"/>
                    <a:gd name="T14" fmla="*/ 0 w 11"/>
                    <a:gd name="T15" fmla="*/ 4 h 13"/>
                    <a:gd name="T16" fmla="*/ 0 w 11"/>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0"/>
                      </a:moveTo>
                      <a:lnTo>
                        <a:pt x="3" y="6"/>
                      </a:lnTo>
                      <a:lnTo>
                        <a:pt x="11" y="8"/>
                      </a:lnTo>
                      <a:lnTo>
                        <a:pt x="7" y="11"/>
                      </a:lnTo>
                      <a:lnTo>
                        <a:pt x="3" y="13"/>
                      </a:lnTo>
                      <a:lnTo>
                        <a:pt x="1" y="11"/>
                      </a:lnTo>
                      <a:lnTo>
                        <a:pt x="0" y="8"/>
                      </a:lnTo>
                      <a:lnTo>
                        <a:pt x="0" y="4"/>
                      </a:lnTo>
                      <a:lnTo>
                        <a:pt x="0" y="0"/>
                      </a:lnTo>
                    </a:path>
                  </a:pathLst>
                </a:custGeom>
                <a:solidFill>
                  <a:srgbClr val="FFCC66"/>
                </a:solidFill>
                <a:ln w="0">
                  <a:noFill/>
                  <a:round/>
                  <a:headEnd/>
                  <a:tailEnd/>
                </a:ln>
              </p:spPr>
              <p:txBody>
                <a:bodyPr/>
                <a:lstStyle/>
                <a:p>
                  <a:endParaRPr lang="it-IT"/>
                </a:p>
              </p:txBody>
            </p:sp>
            <p:sp>
              <p:nvSpPr>
                <p:cNvPr id="16793" name="Freeform 1459"/>
                <p:cNvSpPr>
                  <a:spLocks noChangeAspect="1"/>
                </p:cNvSpPr>
                <p:nvPr/>
              </p:nvSpPr>
              <p:spPr bwMode="auto">
                <a:xfrm>
                  <a:off x="4959" y="2703"/>
                  <a:ext cx="58" cy="38"/>
                </a:xfrm>
                <a:custGeom>
                  <a:avLst/>
                  <a:gdLst>
                    <a:gd name="T0" fmla="*/ 5 w 55"/>
                    <a:gd name="T1" fmla="*/ 40 h 36"/>
                    <a:gd name="T2" fmla="*/ 61 w 55"/>
                    <a:gd name="T3" fmla="*/ 3 h 36"/>
                    <a:gd name="T4" fmla="*/ 109 w 55"/>
                    <a:gd name="T5" fmla="*/ 0 h 36"/>
                    <a:gd name="T6" fmla="*/ 150 w 55"/>
                    <a:gd name="T7" fmla="*/ 3 h 36"/>
                    <a:gd name="T8" fmla="*/ 191 w 55"/>
                    <a:gd name="T9" fmla="*/ 7 h 36"/>
                    <a:gd name="T10" fmla="*/ 191 w 55"/>
                    <a:gd name="T11" fmla="*/ 55 h 36"/>
                    <a:gd name="T12" fmla="*/ 198 w 55"/>
                    <a:gd name="T13" fmla="*/ 84 h 36"/>
                    <a:gd name="T14" fmla="*/ 198 w 55"/>
                    <a:gd name="T15" fmla="*/ 110 h 36"/>
                    <a:gd name="T16" fmla="*/ 207 w 55"/>
                    <a:gd name="T17" fmla="*/ 122 h 36"/>
                    <a:gd name="T18" fmla="*/ 186 w 55"/>
                    <a:gd name="T19" fmla="*/ 136 h 36"/>
                    <a:gd name="T20" fmla="*/ 158 w 55"/>
                    <a:gd name="T21" fmla="*/ 136 h 36"/>
                    <a:gd name="T22" fmla="*/ 128 w 55"/>
                    <a:gd name="T23" fmla="*/ 129 h 36"/>
                    <a:gd name="T24" fmla="*/ 83 w 55"/>
                    <a:gd name="T25" fmla="*/ 129 h 36"/>
                    <a:gd name="T26" fmla="*/ 67 w 55"/>
                    <a:gd name="T27" fmla="*/ 122 h 36"/>
                    <a:gd name="T28" fmla="*/ 61 w 55"/>
                    <a:gd name="T29" fmla="*/ 116 h 36"/>
                    <a:gd name="T30" fmla="*/ 55 w 55"/>
                    <a:gd name="T31" fmla="*/ 99 h 36"/>
                    <a:gd name="T32" fmla="*/ 55 w 55"/>
                    <a:gd name="T33" fmla="*/ 84 h 36"/>
                    <a:gd name="T34" fmla="*/ 9 w 55"/>
                    <a:gd name="T35" fmla="*/ 84 h 36"/>
                    <a:gd name="T36" fmla="*/ 5 w 55"/>
                    <a:gd name="T37" fmla="*/ 76 h 36"/>
                    <a:gd name="T38" fmla="*/ 1 w 55"/>
                    <a:gd name="T39" fmla="*/ 61 h 36"/>
                    <a:gd name="T40" fmla="*/ 0 w 55"/>
                    <a:gd name="T41" fmla="*/ 49 h 36"/>
                    <a:gd name="T42" fmla="*/ 1 w 55"/>
                    <a:gd name="T43" fmla="*/ 44 h 36"/>
                    <a:gd name="T44" fmla="*/ 5 w 55"/>
                    <a:gd name="T45" fmla="*/ 40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36"/>
                    <a:gd name="T71" fmla="*/ 55 w 55"/>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36">
                      <a:moveTo>
                        <a:pt x="5" y="9"/>
                      </a:moveTo>
                      <a:lnTo>
                        <a:pt x="17" y="3"/>
                      </a:lnTo>
                      <a:lnTo>
                        <a:pt x="28" y="0"/>
                      </a:lnTo>
                      <a:lnTo>
                        <a:pt x="40" y="3"/>
                      </a:lnTo>
                      <a:lnTo>
                        <a:pt x="51" y="7"/>
                      </a:lnTo>
                      <a:lnTo>
                        <a:pt x="51" y="15"/>
                      </a:lnTo>
                      <a:lnTo>
                        <a:pt x="53" y="23"/>
                      </a:lnTo>
                      <a:lnTo>
                        <a:pt x="53" y="28"/>
                      </a:lnTo>
                      <a:lnTo>
                        <a:pt x="55" y="32"/>
                      </a:lnTo>
                      <a:lnTo>
                        <a:pt x="49" y="36"/>
                      </a:lnTo>
                      <a:lnTo>
                        <a:pt x="42" y="36"/>
                      </a:lnTo>
                      <a:lnTo>
                        <a:pt x="34" y="34"/>
                      </a:lnTo>
                      <a:lnTo>
                        <a:pt x="23" y="34"/>
                      </a:lnTo>
                      <a:lnTo>
                        <a:pt x="19" y="32"/>
                      </a:lnTo>
                      <a:lnTo>
                        <a:pt x="17" y="30"/>
                      </a:lnTo>
                      <a:lnTo>
                        <a:pt x="15" y="26"/>
                      </a:lnTo>
                      <a:lnTo>
                        <a:pt x="15" y="23"/>
                      </a:lnTo>
                      <a:lnTo>
                        <a:pt x="9" y="23"/>
                      </a:lnTo>
                      <a:lnTo>
                        <a:pt x="5" y="21"/>
                      </a:lnTo>
                      <a:lnTo>
                        <a:pt x="1" y="17"/>
                      </a:lnTo>
                      <a:lnTo>
                        <a:pt x="0" y="13"/>
                      </a:lnTo>
                      <a:lnTo>
                        <a:pt x="1" y="11"/>
                      </a:lnTo>
                      <a:lnTo>
                        <a:pt x="5" y="9"/>
                      </a:lnTo>
                    </a:path>
                  </a:pathLst>
                </a:custGeom>
                <a:solidFill>
                  <a:srgbClr val="FFCC66"/>
                </a:solidFill>
                <a:ln w="0">
                  <a:solidFill>
                    <a:srgbClr val="6600FF"/>
                  </a:solidFill>
                  <a:round/>
                  <a:headEnd/>
                  <a:tailEnd/>
                </a:ln>
              </p:spPr>
              <p:txBody>
                <a:bodyPr/>
                <a:lstStyle/>
                <a:p>
                  <a:endParaRPr lang="it-IT"/>
                </a:p>
              </p:txBody>
            </p:sp>
            <p:sp>
              <p:nvSpPr>
                <p:cNvPr id="16794" name="Freeform 1460"/>
                <p:cNvSpPr>
                  <a:spLocks noChangeAspect="1"/>
                </p:cNvSpPr>
                <p:nvPr/>
              </p:nvSpPr>
              <p:spPr bwMode="auto">
                <a:xfrm>
                  <a:off x="5042" y="2725"/>
                  <a:ext cx="18" cy="8"/>
                </a:xfrm>
                <a:custGeom>
                  <a:avLst/>
                  <a:gdLst>
                    <a:gd name="T0" fmla="*/ 0 w 17"/>
                    <a:gd name="T1" fmla="*/ 0 h 7"/>
                    <a:gd name="T2" fmla="*/ 44 w 17"/>
                    <a:gd name="T3" fmla="*/ 125 h 7"/>
                    <a:gd name="T4" fmla="*/ 66 w 17"/>
                    <a:gd name="T5" fmla="*/ 186 h 7"/>
                    <a:gd name="T6" fmla="*/ 6 w 17"/>
                    <a:gd name="T7" fmla="*/ 186 h 7"/>
                    <a:gd name="T8" fmla="*/ 0 w 17"/>
                    <a:gd name="T9" fmla="*/ 186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0"/>
                      </a:moveTo>
                      <a:lnTo>
                        <a:pt x="10" y="4"/>
                      </a:lnTo>
                      <a:lnTo>
                        <a:pt x="17" y="7"/>
                      </a:lnTo>
                      <a:lnTo>
                        <a:pt x="6" y="7"/>
                      </a:lnTo>
                      <a:lnTo>
                        <a:pt x="0" y="7"/>
                      </a:lnTo>
                    </a:path>
                  </a:pathLst>
                </a:custGeom>
                <a:solidFill>
                  <a:srgbClr val="FFCC66"/>
                </a:solidFill>
                <a:ln w="0">
                  <a:noFill/>
                  <a:round/>
                  <a:headEnd/>
                  <a:tailEnd/>
                </a:ln>
              </p:spPr>
              <p:txBody>
                <a:bodyPr/>
                <a:lstStyle/>
                <a:p>
                  <a:endParaRPr lang="it-IT"/>
                </a:p>
              </p:txBody>
            </p:sp>
            <p:sp>
              <p:nvSpPr>
                <p:cNvPr id="16795" name="Freeform 1461"/>
                <p:cNvSpPr>
                  <a:spLocks noChangeAspect="1"/>
                </p:cNvSpPr>
                <p:nvPr/>
              </p:nvSpPr>
              <p:spPr bwMode="auto">
                <a:xfrm>
                  <a:off x="4937" y="2727"/>
                  <a:ext cx="11" cy="10"/>
                </a:xfrm>
                <a:custGeom>
                  <a:avLst/>
                  <a:gdLst>
                    <a:gd name="T0" fmla="*/ 101 w 10"/>
                    <a:gd name="T1" fmla="*/ 120 h 9"/>
                    <a:gd name="T2" fmla="*/ 101 w 10"/>
                    <a:gd name="T3" fmla="*/ 78 h 9"/>
                    <a:gd name="T4" fmla="*/ 101 w 10"/>
                    <a:gd name="T5" fmla="*/ 0 h 9"/>
                    <a:gd name="T6" fmla="*/ 69 w 10"/>
                    <a:gd name="T7" fmla="*/ 0 h 9"/>
                    <a:gd name="T8" fmla="*/ 0 w 10"/>
                    <a:gd name="T9" fmla="*/ 0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0" y="9"/>
                      </a:moveTo>
                      <a:lnTo>
                        <a:pt x="10" y="5"/>
                      </a:lnTo>
                      <a:lnTo>
                        <a:pt x="10" y="0"/>
                      </a:lnTo>
                      <a:lnTo>
                        <a:pt x="6" y="0"/>
                      </a:lnTo>
                      <a:lnTo>
                        <a:pt x="0" y="0"/>
                      </a:lnTo>
                    </a:path>
                  </a:pathLst>
                </a:custGeom>
                <a:solidFill>
                  <a:srgbClr val="FFCC66"/>
                </a:solidFill>
                <a:ln w="0">
                  <a:noFill/>
                  <a:round/>
                  <a:headEnd/>
                  <a:tailEnd/>
                </a:ln>
              </p:spPr>
              <p:txBody>
                <a:bodyPr/>
                <a:lstStyle/>
                <a:p>
                  <a:endParaRPr lang="it-IT"/>
                </a:p>
              </p:txBody>
            </p:sp>
            <p:sp>
              <p:nvSpPr>
                <p:cNvPr id="16796" name="Freeform 1462"/>
                <p:cNvSpPr>
                  <a:spLocks noChangeAspect="1"/>
                </p:cNvSpPr>
                <p:nvPr/>
              </p:nvSpPr>
              <p:spPr bwMode="auto">
                <a:xfrm>
                  <a:off x="4485" y="2815"/>
                  <a:ext cx="182" cy="62"/>
                </a:xfrm>
                <a:custGeom>
                  <a:avLst/>
                  <a:gdLst>
                    <a:gd name="T0" fmla="*/ 0 w 171"/>
                    <a:gd name="T1" fmla="*/ 84 h 58"/>
                    <a:gd name="T2" fmla="*/ 55 w 171"/>
                    <a:gd name="T3" fmla="*/ 47 h 58"/>
                    <a:gd name="T4" fmla="*/ 92 w 171"/>
                    <a:gd name="T5" fmla="*/ 0 h 58"/>
                    <a:gd name="T6" fmla="*/ 120 w 171"/>
                    <a:gd name="T7" fmla="*/ 2 h 58"/>
                    <a:gd name="T8" fmla="*/ 145 w 171"/>
                    <a:gd name="T9" fmla="*/ 0 h 58"/>
                    <a:gd name="T10" fmla="*/ 164 w 171"/>
                    <a:gd name="T11" fmla="*/ 4 h 58"/>
                    <a:gd name="T12" fmla="*/ 196 w 171"/>
                    <a:gd name="T13" fmla="*/ 6 h 58"/>
                    <a:gd name="T14" fmla="*/ 221 w 171"/>
                    <a:gd name="T15" fmla="*/ 47 h 58"/>
                    <a:gd name="T16" fmla="*/ 250 w 171"/>
                    <a:gd name="T17" fmla="*/ 53 h 58"/>
                    <a:gd name="T18" fmla="*/ 250 w 171"/>
                    <a:gd name="T19" fmla="*/ 69 h 58"/>
                    <a:gd name="T20" fmla="*/ 254 w 171"/>
                    <a:gd name="T21" fmla="*/ 84 h 58"/>
                    <a:gd name="T22" fmla="*/ 278 w 171"/>
                    <a:gd name="T23" fmla="*/ 96 h 58"/>
                    <a:gd name="T24" fmla="*/ 284 w 171"/>
                    <a:gd name="T25" fmla="*/ 96 h 58"/>
                    <a:gd name="T26" fmla="*/ 325 w 171"/>
                    <a:gd name="T27" fmla="*/ 96 h 58"/>
                    <a:gd name="T28" fmla="*/ 375 w 171"/>
                    <a:gd name="T29" fmla="*/ 84 h 58"/>
                    <a:gd name="T30" fmla="*/ 412 w 171"/>
                    <a:gd name="T31" fmla="*/ 79 h 58"/>
                    <a:gd name="T32" fmla="*/ 439 w 171"/>
                    <a:gd name="T33" fmla="*/ 61 h 58"/>
                    <a:gd name="T34" fmla="*/ 473 w 171"/>
                    <a:gd name="T35" fmla="*/ 69 h 58"/>
                    <a:gd name="T36" fmla="*/ 495 w 171"/>
                    <a:gd name="T37" fmla="*/ 61 h 58"/>
                    <a:gd name="T38" fmla="*/ 524 w 171"/>
                    <a:gd name="T39" fmla="*/ 61 h 58"/>
                    <a:gd name="T40" fmla="*/ 551 w 171"/>
                    <a:gd name="T41" fmla="*/ 79 h 58"/>
                    <a:gd name="T42" fmla="*/ 563 w 171"/>
                    <a:gd name="T43" fmla="*/ 96 h 58"/>
                    <a:gd name="T44" fmla="*/ 594 w 171"/>
                    <a:gd name="T45" fmla="*/ 134 h 58"/>
                    <a:gd name="T46" fmla="*/ 617 w 171"/>
                    <a:gd name="T47" fmla="*/ 153 h 58"/>
                    <a:gd name="T48" fmla="*/ 638 w 171"/>
                    <a:gd name="T49" fmla="*/ 175 h 58"/>
                    <a:gd name="T50" fmla="*/ 671 w 171"/>
                    <a:gd name="T51" fmla="*/ 187 h 58"/>
                    <a:gd name="T52" fmla="*/ 699 w 171"/>
                    <a:gd name="T53" fmla="*/ 187 h 58"/>
                    <a:gd name="T54" fmla="*/ 719 w 171"/>
                    <a:gd name="T55" fmla="*/ 214 h 58"/>
                    <a:gd name="T56" fmla="*/ 752 w 171"/>
                    <a:gd name="T57" fmla="*/ 230 h 58"/>
                    <a:gd name="T58" fmla="*/ 765 w 171"/>
                    <a:gd name="T59" fmla="*/ 222 h 58"/>
                    <a:gd name="T60" fmla="*/ 792 w 171"/>
                    <a:gd name="T61" fmla="*/ 214 h 58"/>
                    <a:gd name="T62" fmla="*/ 809 w 171"/>
                    <a:gd name="T63" fmla="*/ 245 h 58"/>
                    <a:gd name="T64" fmla="*/ 811 w 171"/>
                    <a:gd name="T65" fmla="*/ 280 h 58"/>
                    <a:gd name="T66" fmla="*/ 811 w 171"/>
                    <a:gd name="T67" fmla="*/ 299 h 58"/>
                    <a:gd name="T68" fmla="*/ 794 w 171"/>
                    <a:gd name="T69" fmla="*/ 306 h 58"/>
                    <a:gd name="T70" fmla="*/ 792 w 171"/>
                    <a:gd name="T71" fmla="*/ 306 h 58"/>
                    <a:gd name="T72" fmla="*/ 770 w 171"/>
                    <a:gd name="T73" fmla="*/ 286 h 58"/>
                    <a:gd name="T74" fmla="*/ 730 w 171"/>
                    <a:gd name="T75" fmla="*/ 286 h 58"/>
                    <a:gd name="T76" fmla="*/ 673 w 171"/>
                    <a:gd name="T77" fmla="*/ 286 h 58"/>
                    <a:gd name="T78" fmla="*/ 664 w 171"/>
                    <a:gd name="T79" fmla="*/ 280 h 58"/>
                    <a:gd name="T80" fmla="*/ 632 w 171"/>
                    <a:gd name="T81" fmla="*/ 263 h 58"/>
                    <a:gd name="T82" fmla="*/ 599 w 171"/>
                    <a:gd name="T83" fmla="*/ 280 h 58"/>
                    <a:gd name="T84" fmla="*/ 594 w 171"/>
                    <a:gd name="T85" fmla="*/ 286 h 58"/>
                    <a:gd name="T86" fmla="*/ 551 w 171"/>
                    <a:gd name="T87" fmla="*/ 280 h 58"/>
                    <a:gd name="T88" fmla="*/ 473 w 171"/>
                    <a:gd name="T89" fmla="*/ 253 h 58"/>
                    <a:gd name="T90" fmla="*/ 412 w 171"/>
                    <a:gd name="T91" fmla="*/ 230 h 58"/>
                    <a:gd name="T92" fmla="*/ 386 w 171"/>
                    <a:gd name="T93" fmla="*/ 214 h 58"/>
                    <a:gd name="T94" fmla="*/ 321 w 171"/>
                    <a:gd name="T95" fmla="*/ 208 h 58"/>
                    <a:gd name="T96" fmla="*/ 267 w 171"/>
                    <a:gd name="T97" fmla="*/ 200 h 58"/>
                    <a:gd name="T98" fmla="*/ 236 w 171"/>
                    <a:gd name="T99" fmla="*/ 200 h 58"/>
                    <a:gd name="T100" fmla="*/ 221 w 171"/>
                    <a:gd name="T101" fmla="*/ 200 h 58"/>
                    <a:gd name="T102" fmla="*/ 196 w 171"/>
                    <a:gd name="T103" fmla="*/ 187 h 58"/>
                    <a:gd name="T104" fmla="*/ 186 w 171"/>
                    <a:gd name="T105" fmla="*/ 164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58"/>
                    <a:gd name="T161" fmla="*/ 171 w 17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58">
                      <a:moveTo>
                        <a:pt x="0" y="17"/>
                      </a:moveTo>
                      <a:lnTo>
                        <a:pt x="12" y="8"/>
                      </a:lnTo>
                      <a:lnTo>
                        <a:pt x="20" y="0"/>
                      </a:lnTo>
                      <a:lnTo>
                        <a:pt x="25" y="2"/>
                      </a:lnTo>
                      <a:lnTo>
                        <a:pt x="31" y="0"/>
                      </a:lnTo>
                      <a:lnTo>
                        <a:pt x="35" y="4"/>
                      </a:lnTo>
                      <a:lnTo>
                        <a:pt x="41" y="6"/>
                      </a:lnTo>
                      <a:lnTo>
                        <a:pt x="46" y="8"/>
                      </a:lnTo>
                      <a:lnTo>
                        <a:pt x="52" y="10"/>
                      </a:lnTo>
                      <a:lnTo>
                        <a:pt x="52" y="14"/>
                      </a:lnTo>
                      <a:lnTo>
                        <a:pt x="54" y="17"/>
                      </a:lnTo>
                      <a:lnTo>
                        <a:pt x="58" y="19"/>
                      </a:lnTo>
                      <a:lnTo>
                        <a:pt x="60" y="19"/>
                      </a:lnTo>
                      <a:lnTo>
                        <a:pt x="69" y="19"/>
                      </a:lnTo>
                      <a:lnTo>
                        <a:pt x="79" y="17"/>
                      </a:lnTo>
                      <a:lnTo>
                        <a:pt x="87" y="16"/>
                      </a:lnTo>
                      <a:lnTo>
                        <a:pt x="93" y="12"/>
                      </a:lnTo>
                      <a:lnTo>
                        <a:pt x="100" y="14"/>
                      </a:lnTo>
                      <a:lnTo>
                        <a:pt x="104" y="12"/>
                      </a:lnTo>
                      <a:lnTo>
                        <a:pt x="110" y="12"/>
                      </a:lnTo>
                      <a:lnTo>
                        <a:pt x="116" y="16"/>
                      </a:lnTo>
                      <a:lnTo>
                        <a:pt x="119" y="19"/>
                      </a:lnTo>
                      <a:lnTo>
                        <a:pt x="125" y="25"/>
                      </a:lnTo>
                      <a:lnTo>
                        <a:pt x="129" y="29"/>
                      </a:lnTo>
                      <a:lnTo>
                        <a:pt x="135" y="33"/>
                      </a:lnTo>
                      <a:lnTo>
                        <a:pt x="140" y="35"/>
                      </a:lnTo>
                      <a:lnTo>
                        <a:pt x="146" y="35"/>
                      </a:lnTo>
                      <a:lnTo>
                        <a:pt x="152" y="40"/>
                      </a:lnTo>
                      <a:lnTo>
                        <a:pt x="158" y="44"/>
                      </a:lnTo>
                      <a:lnTo>
                        <a:pt x="162" y="42"/>
                      </a:lnTo>
                      <a:lnTo>
                        <a:pt x="165" y="40"/>
                      </a:lnTo>
                      <a:lnTo>
                        <a:pt x="169" y="46"/>
                      </a:lnTo>
                      <a:lnTo>
                        <a:pt x="171" y="52"/>
                      </a:lnTo>
                      <a:lnTo>
                        <a:pt x="171" y="56"/>
                      </a:lnTo>
                      <a:lnTo>
                        <a:pt x="167" y="58"/>
                      </a:lnTo>
                      <a:lnTo>
                        <a:pt x="165" y="58"/>
                      </a:lnTo>
                      <a:lnTo>
                        <a:pt x="163" y="54"/>
                      </a:lnTo>
                      <a:lnTo>
                        <a:pt x="154" y="54"/>
                      </a:lnTo>
                      <a:lnTo>
                        <a:pt x="142" y="54"/>
                      </a:lnTo>
                      <a:lnTo>
                        <a:pt x="139" y="52"/>
                      </a:lnTo>
                      <a:lnTo>
                        <a:pt x="133" y="50"/>
                      </a:lnTo>
                      <a:lnTo>
                        <a:pt x="127" y="52"/>
                      </a:lnTo>
                      <a:lnTo>
                        <a:pt x="125" y="54"/>
                      </a:lnTo>
                      <a:lnTo>
                        <a:pt x="116" y="52"/>
                      </a:lnTo>
                      <a:lnTo>
                        <a:pt x="100" y="48"/>
                      </a:lnTo>
                      <a:lnTo>
                        <a:pt x="87" y="44"/>
                      </a:lnTo>
                      <a:lnTo>
                        <a:pt x="81" y="40"/>
                      </a:lnTo>
                      <a:lnTo>
                        <a:pt x="68" y="39"/>
                      </a:lnTo>
                      <a:lnTo>
                        <a:pt x="56" y="37"/>
                      </a:lnTo>
                      <a:lnTo>
                        <a:pt x="50" y="37"/>
                      </a:lnTo>
                      <a:lnTo>
                        <a:pt x="46" y="37"/>
                      </a:lnTo>
                      <a:lnTo>
                        <a:pt x="41" y="35"/>
                      </a:lnTo>
                      <a:lnTo>
                        <a:pt x="39" y="31"/>
                      </a:lnTo>
                    </a:path>
                  </a:pathLst>
                </a:custGeom>
                <a:solidFill>
                  <a:srgbClr val="FFCC66"/>
                </a:solidFill>
                <a:ln w="0">
                  <a:solidFill>
                    <a:srgbClr val="6600FF"/>
                  </a:solidFill>
                  <a:round/>
                  <a:headEnd/>
                  <a:tailEnd/>
                </a:ln>
              </p:spPr>
              <p:txBody>
                <a:bodyPr/>
                <a:lstStyle/>
                <a:p>
                  <a:endParaRPr lang="it-IT"/>
                </a:p>
              </p:txBody>
            </p:sp>
            <p:sp>
              <p:nvSpPr>
                <p:cNvPr id="16797" name="Freeform 1463"/>
                <p:cNvSpPr>
                  <a:spLocks noChangeAspect="1"/>
                </p:cNvSpPr>
                <p:nvPr/>
              </p:nvSpPr>
              <p:spPr bwMode="auto">
                <a:xfrm>
                  <a:off x="4678" y="2866"/>
                  <a:ext cx="22" cy="15"/>
                </a:xfrm>
                <a:custGeom>
                  <a:avLst/>
                  <a:gdLst>
                    <a:gd name="T0" fmla="*/ 0 w 21"/>
                    <a:gd name="T1" fmla="*/ 76 h 14"/>
                    <a:gd name="T2" fmla="*/ 0 w 21"/>
                    <a:gd name="T3" fmla="*/ 58 h 14"/>
                    <a:gd name="T4" fmla="*/ 0 w 21"/>
                    <a:gd name="T5" fmla="*/ 6 h 14"/>
                    <a:gd name="T6" fmla="*/ 0 w 21"/>
                    <a:gd name="T7" fmla="*/ 2 h 14"/>
                    <a:gd name="T8" fmla="*/ 4 w 21"/>
                    <a:gd name="T9" fmla="*/ 0 h 14"/>
                    <a:gd name="T10" fmla="*/ 5 w 21"/>
                    <a:gd name="T11" fmla="*/ 0 h 14"/>
                    <a:gd name="T12" fmla="*/ 9 w 21"/>
                    <a:gd name="T13" fmla="*/ 0 h 14"/>
                    <a:gd name="T14" fmla="*/ 52 w 21"/>
                    <a:gd name="T15" fmla="*/ 2 h 14"/>
                    <a:gd name="T16" fmla="*/ 63 w 21"/>
                    <a:gd name="T17" fmla="*/ 2 h 14"/>
                    <a:gd name="T18" fmla="*/ 52 w 21"/>
                    <a:gd name="T19" fmla="*/ 6 h 14"/>
                    <a:gd name="T20" fmla="*/ 52 w 21"/>
                    <a:gd name="T21" fmla="*/ 50 h 14"/>
                    <a:gd name="T22" fmla="*/ 44 w 21"/>
                    <a:gd name="T23" fmla="*/ 58 h 14"/>
                    <a:gd name="T24" fmla="*/ 7 w 21"/>
                    <a:gd name="T25" fmla="*/ 58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4"/>
                    <a:gd name="T41" fmla="*/ 21 w 2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4">
                      <a:moveTo>
                        <a:pt x="0" y="14"/>
                      </a:moveTo>
                      <a:lnTo>
                        <a:pt x="0" y="10"/>
                      </a:lnTo>
                      <a:lnTo>
                        <a:pt x="0" y="6"/>
                      </a:lnTo>
                      <a:lnTo>
                        <a:pt x="0" y="2"/>
                      </a:lnTo>
                      <a:lnTo>
                        <a:pt x="4" y="0"/>
                      </a:lnTo>
                      <a:lnTo>
                        <a:pt x="5" y="0"/>
                      </a:lnTo>
                      <a:lnTo>
                        <a:pt x="9" y="0"/>
                      </a:lnTo>
                      <a:lnTo>
                        <a:pt x="17" y="2"/>
                      </a:lnTo>
                      <a:lnTo>
                        <a:pt x="21" y="2"/>
                      </a:lnTo>
                      <a:lnTo>
                        <a:pt x="17" y="6"/>
                      </a:lnTo>
                      <a:lnTo>
                        <a:pt x="17" y="8"/>
                      </a:lnTo>
                      <a:lnTo>
                        <a:pt x="13" y="10"/>
                      </a:lnTo>
                      <a:lnTo>
                        <a:pt x="7" y="10"/>
                      </a:lnTo>
                    </a:path>
                  </a:pathLst>
                </a:custGeom>
                <a:solidFill>
                  <a:srgbClr val="FFCC66"/>
                </a:solidFill>
                <a:ln w="0">
                  <a:noFill/>
                  <a:round/>
                  <a:headEnd/>
                  <a:tailEnd/>
                </a:ln>
              </p:spPr>
              <p:txBody>
                <a:bodyPr/>
                <a:lstStyle/>
                <a:p>
                  <a:endParaRPr lang="it-IT"/>
                </a:p>
              </p:txBody>
            </p:sp>
            <p:sp>
              <p:nvSpPr>
                <p:cNvPr id="16798" name="Freeform 1464"/>
                <p:cNvSpPr>
                  <a:spLocks noChangeAspect="1"/>
                </p:cNvSpPr>
                <p:nvPr/>
              </p:nvSpPr>
              <p:spPr bwMode="auto">
                <a:xfrm>
                  <a:off x="4709" y="2860"/>
                  <a:ext cx="28" cy="15"/>
                </a:xfrm>
                <a:custGeom>
                  <a:avLst/>
                  <a:gdLst>
                    <a:gd name="T0" fmla="*/ 163 w 26"/>
                    <a:gd name="T1" fmla="*/ 76 h 14"/>
                    <a:gd name="T2" fmla="*/ 78 w 26"/>
                    <a:gd name="T3" fmla="*/ 6 h 14"/>
                    <a:gd name="T4" fmla="*/ 3 w 26"/>
                    <a:gd name="T5" fmla="*/ 0 h 14"/>
                    <a:gd name="T6" fmla="*/ 0 w 26"/>
                    <a:gd name="T7" fmla="*/ 50 h 14"/>
                    <a:gd name="T8" fmla="*/ 1 w 26"/>
                    <a:gd name="T9" fmla="*/ 76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26" y="14"/>
                      </a:moveTo>
                      <a:lnTo>
                        <a:pt x="13" y="6"/>
                      </a:lnTo>
                      <a:lnTo>
                        <a:pt x="3" y="0"/>
                      </a:lnTo>
                      <a:lnTo>
                        <a:pt x="0" y="8"/>
                      </a:lnTo>
                      <a:lnTo>
                        <a:pt x="1" y="14"/>
                      </a:lnTo>
                    </a:path>
                  </a:pathLst>
                </a:custGeom>
                <a:solidFill>
                  <a:srgbClr val="FFCC66"/>
                </a:solidFill>
                <a:ln w="0">
                  <a:noFill/>
                  <a:round/>
                  <a:headEnd/>
                  <a:tailEnd/>
                </a:ln>
              </p:spPr>
              <p:txBody>
                <a:bodyPr/>
                <a:lstStyle/>
                <a:p>
                  <a:endParaRPr lang="it-IT"/>
                </a:p>
              </p:txBody>
            </p:sp>
            <p:sp>
              <p:nvSpPr>
                <p:cNvPr id="16799" name="Freeform 1465"/>
                <p:cNvSpPr>
                  <a:spLocks noChangeAspect="1"/>
                </p:cNvSpPr>
                <p:nvPr/>
              </p:nvSpPr>
              <p:spPr bwMode="auto">
                <a:xfrm>
                  <a:off x="4747" y="2868"/>
                  <a:ext cx="29" cy="16"/>
                </a:xfrm>
                <a:custGeom>
                  <a:avLst/>
                  <a:gdLst>
                    <a:gd name="T0" fmla="*/ 0 w 27"/>
                    <a:gd name="T1" fmla="*/ 6 h 15"/>
                    <a:gd name="T2" fmla="*/ 58 w 27"/>
                    <a:gd name="T3" fmla="*/ 45 h 15"/>
                    <a:gd name="T4" fmla="*/ 83 w 27"/>
                    <a:gd name="T5" fmla="*/ 6 h 15"/>
                    <a:gd name="T6" fmla="*/ 83 w 27"/>
                    <a:gd name="T7" fmla="*/ 58 h 15"/>
                    <a:gd name="T8" fmla="*/ 83 w 27"/>
                    <a:gd name="T9" fmla="*/ 70 h 15"/>
                    <a:gd name="T10" fmla="*/ 128 w 27"/>
                    <a:gd name="T11" fmla="*/ 62 h 15"/>
                    <a:gd name="T12" fmla="*/ 158 w 27"/>
                    <a:gd name="T13" fmla="*/ 62 h 15"/>
                    <a:gd name="T14" fmla="*/ 147 w 27"/>
                    <a:gd name="T15" fmla="*/ 45 h 15"/>
                    <a:gd name="T16" fmla="*/ 128 w 27"/>
                    <a:gd name="T17" fmla="*/ 4 h 15"/>
                    <a:gd name="T18" fmla="*/ 96 w 27"/>
                    <a:gd name="T19" fmla="*/ 2 h 15"/>
                    <a:gd name="T20" fmla="*/ 72 w 27"/>
                    <a:gd name="T21" fmla="*/ 0 h 15"/>
                    <a:gd name="T22" fmla="*/ 58 w 27"/>
                    <a:gd name="T23" fmla="*/ 0 h 15"/>
                    <a:gd name="T24" fmla="*/ 6 w 27"/>
                    <a:gd name="T25" fmla="*/ 0 h 15"/>
                    <a:gd name="T26" fmla="*/ 2 w 27"/>
                    <a:gd name="T27" fmla="*/ 2 h 15"/>
                    <a:gd name="T28" fmla="*/ 0 w 27"/>
                    <a:gd name="T29" fmla="*/ 6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5"/>
                    <a:gd name="T47" fmla="*/ 27 w 2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5">
                      <a:moveTo>
                        <a:pt x="0" y="6"/>
                      </a:moveTo>
                      <a:lnTo>
                        <a:pt x="10" y="8"/>
                      </a:lnTo>
                      <a:lnTo>
                        <a:pt x="15" y="6"/>
                      </a:lnTo>
                      <a:lnTo>
                        <a:pt x="15" y="12"/>
                      </a:lnTo>
                      <a:lnTo>
                        <a:pt x="15" y="15"/>
                      </a:lnTo>
                      <a:lnTo>
                        <a:pt x="21" y="13"/>
                      </a:lnTo>
                      <a:lnTo>
                        <a:pt x="27" y="13"/>
                      </a:lnTo>
                      <a:lnTo>
                        <a:pt x="25" y="8"/>
                      </a:lnTo>
                      <a:lnTo>
                        <a:pt x="21" y="4"/>
                      </a:lnTo>
                      <a:lnTo>
                        <a:pt x="17" y="2"/>
                      </a:lnTo>
                      <a:lnTo>
                        <a:pt x="13" y="0"/>
                      </a:lnTo>
                      <a:lnTo>
                        <a:pt x="10" y="0"/>
                      </a:lnTo>
                      <a:lnTo>
                        <a:pt x="6" y="0"/>
                      </a:lnTo>
                      <a:lnTo>
                        <a:pt x="2" y="2"/>
                      </a:lnTo>
                      <a:lnTo>
                        <a:pt x="0" y="6"/>
                      </a:lnTo>
                    </a:path>
                  </a:pathLst>
                </a:custGeom>
                <a:solidFill>
                  <a:srgbClr val="FFCC66"/>
                </a:solidFill>
                <a:ln w="0">
                  <a:noFill/>
                  <a:round/>
                  <a:headEnd/>
                  <a:tailEnd/>
                </a:ln>
              </p:spPr>
              <p:txBody>
                <a:bodyPr/>
                <a:lstStyle/>
                <a:p>
                  <a:endParaRPr lang="it-IT"/>
                </a:p>
              </p:txBody>
            </p:sp>
            <p:sp>
              <p:nvSpPr>
                <p:cNvPr id="16800" name="Freeform 1466"/>
                <p:cNvSpPr>
                  <a:spLocks noChangeAspect="1"/>
                </p:cNvSpPr>
                <p:nvPr/>
              </p:nvSpPr>
              <p:spPr bwMode="auto">
                <a:xfrm>
                  <a:off x="4783" y="2866"/>
                  <a:ext cx="20" cy="9"/>
                </a:xfrm>
                <a:custGeom>
                  <a:avLst/>
                  <a:gdLst>
                    <a:gd name="T0" fmla="*/ 1 w 19"/>
                    <a:gd name="T1" fmla="*/ 0 h 8"/>
                    <a:gd name="T2" fmla="*/ 1 w 19"/>
                    <a:gd name="T3" fmla="*/ 111 h 8"/>
                    <a:gd name="T4" fmla="*/ 0 w 19"/>
                    <a:gd name="T5" fmla="*/ 141 h 8"/>
                    <a:gd name="T6" fmla="*/ 47 w 19"/>
                    <a:gd name="T7" fmla="*/ 141 h 8"/>
                    <a:gd name="T8" fmla="*/ 64 w 19"/>
                    <a:gd name="T9" fmla="*/ 2 h 8"/>
                    <a:gd name="T10" fmla="*/ 0 60000 65536"/>
                    <a:gd name="T11" fmla="*/ 0 60000 65536"/>
                    <a:gd name="T12" fmla="*/ 0 60000 65536"/>
                    <a:gd name="T13" fmla="*/ 0 60000 65536"/>
                    <a:gd name="T14" fmla="*/ 0 60000 65536"/>
                    <a:gd name="T15" fmla="*/ 0 w 19"/>
                    <a:gd name="T16" fmla="*/ 0 h 8"/>
                    <a:gd name="T17" fmla="*/ 19 w 19"/>
                    <a:gd name="T18" fmla="*/ 8 h 8"/>
                  </a:gdLst>
                  <a:ahLst/>
                  <a:cxnLst>
                    <a:cxn ang="T10">
                      <a:pos x="T0" y="T1"/>
                    </a:cxn>
                    <a:cxn ang="T11">
                      <a:pos x="T2" y="T3"/>
                    </a:cxn>
                    <a:cxn ang="T12">
                      <a:pos x="T4" y="T5"/>
                    </a:cxn>
                    <a:cxn ang="T13">
                      <a:pos x="T6" y="T7"/>
                    </a:cxn>
                    <a:cxn ang="T14">
                      <a:pos x="T8" y="T9"/>
                    </a:cxn>
                  </a:cxnLst>
                  <a:rect l="T15" t="T16" r="T17" b="T18"/>
                  <a:pathLst>
                    <a:path w="19" h="8">
                      <a:moveTo>
                        <a:pt x="1" y="0"/>
                      </a:moveTo>
                      <a:lnTo>
                        <a:pt x="1" y="6"/>
                      </a:lnTo>
                      <a:lnTo>
                        <a:pt x="0" y="8"/>
                      </a:lnTo>
                      <a:lnTo>
                        <a:pt x="13" y="8"/>
                      </a:lnTo>
                      <a:lnTo>
                        <a:pt x="19" y="2"/>
                      </a:lnTo>
                    </a:path>
                  </a:pathLst>
                </a:custGeom>
                <a:solidFill>
                  <a:srgbClr val="FFCC66"/>
                </a:solidFill>
                <a:ln w="0">
                  <a:noFill/>
                  <a:round/>
                  <a:headEnd/>
                  <a:tailEnd/>
                </a:ln>
              </p:spPr>
              <p:txBody>
                <a:bodyPr/>
                <a:lstStyle/>
                <a:p>
                  <a:endParaRPr lang="it-IT"/>
                </a:p>
              </p:txBody>
            </p:sp>
            <p:sp>
              <p:nvSpPr>
                <p:cNvPr id="16801" name="Freeform 1467"/>
                <p:cNvSpPr>
                  <a:spLocks noChangeAspect="1"/>
                </p:cNvSpPr>
                <p:nvPr/>
              </p:nvSpPr>
              <p:spPr bwMode="auto">
                <a:xfrm>
                  <a:off x="4756" y="2708"/>
                  <a:ext cx="61" cy="98"/>
                </a:xfrm>
                <a:custGeom>
                  <a:avLst/>
                  <a:gdLst>
                    <a:gd name="T0" fmla="*/ 0 w 57"/>
                    <a:gd name="T1" fmla="*/ 6 h 92"/>
                    <a:gd name="T2" fmla="*/ 7 w 57"/>
                    <a:gd name="T3" fmla="*/ 6 h 92"/>
                    <a:gd name="T4" fmla="*/ 59 w 57"/>
                    <a:gd name="T5" fmla="*/ 45 h 92"/>
                    <a:gd name="T6" fmla="*/ 77 w 57"/>
                    <a:gd name="T7" fmla="*/ 58 h 92"/>
                    <a:gd name="T8" fmla="*/ 88 w 57"/>
                    <a:gd name="T9" fmla="*/ 75 h 92"/>
                    <a:gd name="T10" fmla="*/ 125 w 57"/>
                    <a:gd name="T11" fmla="*/ 45 h 92"/>
                    <a:gd name="T12" fmla="*/ 142 w 57"/>
                    <a:gd name="T13" fmla="*/ 4 h 92"/>
                    <a:gd name="T14" fmla="*/ 228 w 57"/>
                    <a:gd name="T15" fmla="*/ 2 h 92"/>
                    <a:gd name="T16" fmla="*/ 292 w 57"/>
                    <a:gd name="T17" fmla="*/ 0 h 92"/>
                    <a:gd name="T18" fmla="*/ 312 w 57"/>
                    <a:gd name="T19" fmla="*/ 51 h 92"/>
                    <a:gd name="T20" fmla="*/ 312 w 57"/>
                    <a:gd name="T21" fmla="*/ 85 h 92"/>
                    <a:gd name="T22" fmla="*/ 278 w 57"/>
                    <a:gd name="T23" fmla="*/ 66 h 92"/>
                    <a:gd name="T24" fmla="*/ 228 w 57"/>
                    <a:gd name="T25" fmla="*/ 58 h 92"/>
                    <a:gd name="T26" fmla="*/ 199 w 57"/>
                    <a:gd name="T27" fmla="*/ 66 h 92"/>
                    <a:gd name="T28" fmla="*/ 174 w 57"/>
                    <a:gd name="T29" fmla="*/ 75 h 92"/>
                    <a:gd name="T30" fmla="*/ 174 w 57"/>
                    <a:gd name="T31" fmla="*/ 92 h 92"/>
                    <a:gd name="T32" fmla="*/ 163 w 57"/>
                    <a:gd name="T33" fmla="*/ 111 h 92"/>
                    <a:gd name="T34" fmla="*/ 212 w 57"/>
                    <a:gd name="T35" fmla="*/ 183 h 92"/>
                    <a:gd name="T36" fmla="*/ 243 w 57"/>
                    <a:gd name="T37" fmla="*/ 239 h 92"/>
                    <a:gd name="T38" fmla="*/ 215 w 57"/>
                    <a:gd name="T39" fmla="*/ 284 h 92"/>
                    <a:gd name="T40" fmla="*/ 212 w 57"/>
                    <a:gd name="T41" fmla="*/ 323 h 92"/>
                    <a:gd name="T42" fmla="*/ 212 w 57"/>
                    <a:gd name="T43" fmla="*/ 334 h 92"/>
                    <a:gd name="T44" fmla="*/ 228 w 57"/>
                    <a:gd name="T45" fmla="*/ 349 h 92"/>
                    <a:gd name="T46" fmla="*/ 261 w 57"/>
                    <a:gd name="T47" fmla="*/ 349 h 92"/>
                    <a:gd name="T48" fmla="*/ 279 w 57"/>
                    <a:gd name="T49" fmla="*/ 349 h 92"/>
                    <a:gd name="T50" fmla="*/ 279 w 57"/>
                    <a:gd name="T51" fmla="*/ 403 h 92"/>
                    <a:gd name="T52" fmla="*/ 279 w 57"/>
                    <a:gd name="T53" fmla="*/ 450 h 92"/>
                    <a:gd name="T54" fmla="*/ 246 w 57"/>
                    <a:gd name="T55" fmla="*/ 430 h 92"/>
                    <a:gd name="T56" fmla="*/ 215 w 57"/>
                    <a:gd name="T57" fmla="*/ 423 h 92"/>
                    <a:gd name="T58" fmla="*/ 186 w 57"/>
                    <a:gd name="T59" fmla="*/ 415 h 92"/>
                    <a:gd name="T60" fmla="*/ 152 w 57"/>
                    <a:gd name="T61" fmla="*/ 396 h 92"/>
                    <a:gd name="T62" fmla="*/ 134 w 57"/>
                    <a:gd name="T63" fmla="*/ 366 h 92"/>
                    <a:gd name="T64" fmla="*/ 125 w 57"/>
                    <a:gd name="T65" fmla="*/ 329 h 92"/>
                    <a:gd name="T66" fmla="*/ 101 w 57"/>
                    <a:gd name="T67" fmla="*/ 254 h 92"/>
                    <a:gd name="T68" fmla="*/ 88 w 57"/>
                    <a:gd name="T69" fmla="*/ 195 h 92"/>
                    <a:gd name="T70" fmla="*/ 7 w 57"/>
                    <a:gd name="T71" fmla="*/ 183 h 92"/>
                    <a:gd name="T72" fmla="*/ 2 w 57"/>
                    <a:gd name="T73" fmla="*/ 195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
                    <a:gd name="T112" fmla="*/ 0 h 92"/>
                    <a:gd name="T113" fmla="*/ 57 w 57"/>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 h="92">
                      <a:moveTo>
                        <a:pt x="0" y="6"/>
                      </a:moveTo>
                      <a:lnTo>
                        <a:pt x="7" y="6"/>
                      </a:lnTo>
                      <a:lnTo>
                        <a:pt x="11" y="8"/>
                      </a:lnTo>
                      <a:lnTo>
                        <a:pt x="15" y="12"/>
                      </a:lnTo>
                      <a:lnTo>
                        <a:pt x="17" y="16"/>
                      </a:lnTo>
                      <a:lnTo>
                        <a:pt x="23" y="8"/>
                      </a:lnTo>
                      <a:lnTo>
                        <a:pt x="26" y="4"/>
                      </a:lnTo>
                      <a:lnTo>
                        <a:pt x="42" y="2"/>
                      </a:lnTo>
                      <a:lnTo>
                        <a:pt x="53" y="0"/>
                      </a:lnTo>
                      <a:lnTo>
                        <a:pt x="57" y="10"/>
                      </a:lnTo>
                      <a:lnTo>
                        <a:pt x="57" y="18"/>
                      </a:lnTo>
                      <a:lnTo>
                        <a:pt x="50" y="14"/>
                      </a:lnTo>
                      <a:lnTo>
                        <a:pt x="42" y="12"/>
                      </a:lnTo>
                      <a:lnTo>
                        <a:pt x="36" y="14"/>
                      </a:lnTo>
                      <a:lnTo>
                        <a:pt x="32" y="16"/>
                      </a:lnTo>
                      <a:lnTo>
                        <a:pt x="32" y="20"/>
                      </a:lnTo>
                      <a:lnTo>
                        <a:pt x="30" y="23"/>
                      </a:lnTo>
                      <a:lnTo>
                        <a:pt x="38" y="37"/>
                      </a:lnTo>
                      <a:lnTo>
                        <a:pt x="44" y="50"/>
                      </a:lnTo>
                      <a:lnTo>
                        <a:pt x="40" y="58"/>
                      </a:lnTo>
                      <a:lnTo>
                        <a:pt x="38" y="66"/>
                      </a:lnTo>
                      <a:lnTo>
                        <a:pt x="38" y="69"/>
                      </a:lnTo>
                      <a:lnTo>
                        <a:pt x="42" y="71"/>
                      </a:lnTo>
                      <a:lnTo>
                        <a:pt x="48" y="71"/>
                      </a:lnTo>
                      <a:lnTo>
                        <a:pt x="51" y="71"/>
                      </a:lnTo>
                      <a:lnTo>
                        <a:pt x="51" y="83"/>
                      </a:lnTo>
                      <a:lnTo>
                        <a:pt x="51" y="92"/>
                      </a:lnTo>
                      <a:lnTo>
                        <a:pt x="46" y="89"/>
                      </a:lnTo>
                      <a:lnTo>
                        <a:pt x="40" y="87"/>
                      </a:lnTo>
                      <a:lnTo>
                        <a:pt x="34" y="85"/>
                      </a:lnTo>
                      <a:lnTo>
                        <a:pt x="28" y="81"/>
                      </a:lnTo>
                      <a:lnTo>
                        <a:pt x="25" y="75"/>
                      </a:lnTo>
                      <a:lnTo>
                        <a:pt x="23" y="68"/>
                      </a:lnTo>
                      <a:lnTo>
                        <a:pt x="19" y="52"/>
                      </a:lnTo>
                      <a:lnTo>
                        <a:pt x="17" y="39"/>
                      </a:lnTo>
                      <a:lnTo>
                        <a:pt x="7" y="37"/>
                      </a:lnTo>
                      <a:lnTo>
                        <a:pt x="2" y="39"/>
                      </a:lnTo>
                    </a:path>
                  </a:pathLst>
                </a:custGeom>
                <a:solidFill>
                  <a:srgbClr val="FFCC66"/>
                </a:solidFill>
                <a:ln w="0">
                  <a:noFill/>
                  <a:round/>
                  <a:headEnd/>
                  <a:tailEnd/>
                </a:ln>
              </p:spPr>
              <p:txBody>
                <a:bodyPr/>
                <a:lstStyle/>
                <a:p>
                  <a:endParaRPr lang="it-IT"/>
                </a:p>
              </p:txBody>
            </p:sp>
          </p:grpSp>
          <p:sp>
            <p:nvSpPr>
              <p:cNvPr id="16778" name="Freeform 1468"/>
              <p:cNvSpPr>
                <a:spLocks noChangeAspect="1"/>
              </p:cNvSpPr>
              <p:nvPr/>
            </p:nvSpPr>
            <p:spPr bwMode="auto">
              <a:xfrm>
                <a:off x="4531" y="2746"/>
                <a:ext cx="13" cy="16"/>
              </a:xfrm>
              <a:custGeom>
                <a:avLst/>
                <a:gdLst>
                  <a:gd name="T0" fmla="*/ 2 w 13"/>
                  <a:gd name="T1" fmla="*/ 0 h 15"/>
                  <a:gd name="T2" fmla="*/ 7 w 13"/>
                  <a:gd name="T3" fmla="*/ 4 h 15"/>
                  <a:gd name="T4" fmla="*/ 13 w 13"/>
                  <a:gd name="T5" fmla="*/ 51 h 15"/>
                  <a:gd name="T6" fmla="*/ 5 w 13"/>
                  <a:gd name="T7" fmla="*/ 62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2" y="0"/>
                    </a:moveTo>
                    <a:lnTo>
                      <a:pt x="7" y="4"/>
                    </a:lnTo>
                    <a:lnTo>
                      <a:pt x="13" y="10"/>
                    </a:lnTo>
                    <a:lnTo>
                      <a:pt x="5" y="13"/>
                    </a:lnTo>
                    <a:lnTo>
                      <a:pt x="0" y="15"/>
                    </a:lnTo>
                  </a:path>
                </a:pathLst>
              </a:custGeom>
              <a:solidFill>
                <a:srgbClr val="FFCC66"/>
              </a:solidFill>
              <a:ln w="3175">
                <a:solidFill>
                  <a:srgbClr val="6600FF"/>
                </a:solidFill>
                <a:round/>
                <a:headEnd/>
                <a:tailEnd/>
              </a:ln>
            </p:spPr>
            <p:txBody>
              <a:bodyPr/>
              <a:lstStyle/>
              <a:p>
                <a:endParaRPr lang="it-IT"/>
              </a:p>
            </p:txBody>
          </p:sp>
          <p:sp>
            <p:nvSpPr>
              <p:cNvPr id="16779" name="Freeform 1469"/>
              <p:cNvSpPr>
                <a:spLocks noChangeAspect="1"/>
              </p:cNvSpPr>
              <p:nvPr/>
            </p:nvSpPr>
            <p:spPr bwMode="auto">
              <a:xfrm>
                <a:off x="4489" y="2725"/>
                <a:ext cx="22" cy="29"/>
              </a:xfrm>
              <a:custGeom>
                <a:avLst/>
                <a:gdLst>
                  <a:gd name="T0" fmla="*/ 0 w 21"/>
                  <a:gd name="T1" fmla="*/ 0 h 27"/>
                  <a:gd name="T2" fmla="*/ 6 w 21"/>
                  <a:gd name="T3" fmla="*/ 2 h 27"/>
                  <a:gd name="T4" fmla="*/ 42 w 21"/>
                  <a:gd name="T5" fmla="*/ 0 h 27"/>
                  <a:gd name="T6" fmla="*/ 50 w 21"/>
                  <a:gd name="T7" fmla="*/ 96 h 27"/>
                  <a:gd name="T8" fmla="*/ 63 w 21"/>
                  <a:gd name="T9" fmla="*/ 158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0" y="0"/>
                    </a:moveTo>
                    <a:lnTo>
                      <a:pt x="6" y="2"/>
                    </a:lnTo>
                    <a:lnTo>
                      <a:pt x="12" y="0"/>
                    </a:lnTo>
                    <a:lnTo>
                      <a:pt x="16" y="17"/>
                    </a:lnTo>
                    <a:lnTo>
                      <a:pt x="21" y="27"/>
                    </a:lnTo>
                  </a:path>
                </a:pathLst>
              </a:custGeom>
              <a:solidFill>
                <a:srgbClr val="FFCC66"/>
              </a:solidFill>
              <a:ln w="3175">
                <a:solidFill>
                  <a:srgbClr val="6600FF"/>
                </a:solidFill>
                <a:round/>
                <a:headEnd/>
                <a:tailEnd/>
              </a:ln>
            </p:spPr>
            <p:txBody>
              <a:bodyPr/>
              <a:lstStyle/>
              <a:p>
                <a:endParaRPr lang="it-IT"/>
              </a:p>
            </p:txBody>
          </p:sp>
        </p:grpSp>
        <p:sp>
          <p:nvSpPr>
            <p:cNvPr id="16776" name="Freeform 1470"/>
            <p:cNvSpPr>
              <a:spLocks noChangeAspect="1"/>
            </p:cNvSpPr>
            <p:nvPr/>
          </p:nvSpPr>
          <p:spPr bwMode="auto">
            <a:xfrm>
              <a:off x="4731" y="2661"/>
              <a:ext cx="119" cy="148"/>
            </a:xfrm>
            <a:custGeom>
              <a:avLst/>
              <a:gdLst>
                <a:gd name="T0" fmla="*/ 54 w 111"/>
                <a:gd name="T1" fmla="*/ 796 h 138"/>
                <a:gd name="T2" fmla="*/ 62 w 111"/>
                <a:gd name="T3" fmla="*/ 768 h 138"/>
                <a:gd name="T4" fmla="*/ 71 w 111"/>
                <a:gd name="T5" fmla="*/ 727 h 138"/>
                <a:gd name="T6" fmla="*/ 71 w 111"/>
                <a:gd name="T7" fmla="*/ 584 h 138"/>
                <a:gd name="T8" fmla="*/ 0 w 111"/>
                <a:gd name="T9" fmla="*/ 522 h 138"/>
                <a:gd name="T10" fmla="*/ 54 w 111"/>
                <a:gd name="T11" fmla="*/ 423 h 138"/>
                <a:gd name="T12" fmla="*/ 62 w 111"/>
                <a:gd name="T13" fmla="*/ 299 h 138"/>
                <a:gd name="T14" fmla="*/ 93 w 111"/>
                <a:gd name="T15" fmla="*/ 288 h 138"/>
                <a:gd name="T16" fmla="*/ 107 w 111"/>
                <a:gd name="T17" fmla="*/ 251 h 138"/>
                <a:gd name="T18" fmla="*/ 123 w 111"/>
                <a:gd name="T19" fmla="*/ 164 h 138"/>
                <a:gd name="T20" fmla="*/ 142 w 111"/>
                <a:gd name="T21" fmla="*/ 108 h 138"/>
                <a:gd name="T22" fmla="*/ 180 w 111"/>
                <a:gd name="T23" fmla="*/ 66 h 138"/>
                <a:gd name="T24" fmla="*/ 238 w 111"/>
                <a:gd name="T25" fmla="*/ 58 h 138"/>
                <a:gd name="T26" fmla="*/ 314 w 111"/>
                <a:gd name="T27" fmla="*/ 66 h 138"/>
                <a:gd name="T28" fmla="*/ 457 w 111"/>
                <a:gd name="T29" fmla="*/ 88 h 138"/>
                <a:gd name="T30" fmla="*/ 563 w 111"/>
                <a:gd name="T31" fmla="*/ 50 h 138"/>
                <a:gd name="T32" fmla="*/ 623 w 111"/>
                <a:gd name="T33" fmla="*/ 0 h 138"/>
                <a:gd name="T34" fmla="*/ 631 w 111"/>
                <a:gd name="T35" fmla="*/ 6 h 138"/>
                <a:gd name="T36" fmla="*/ 577 w 111"/>
                <a:gd name="T37" fmla="*/ 124 h 138"/>
                <a:gd name="T38" fmla="*/ 477 w 111"/>
                <a:gd name="T39" fmla="*/ 176 h 138"/>
                <a:gd name="T40" fmla="*/ 345 w 111"/>
                <a:gd name="T41" fmla="*/ 108 h 138"/>
                <a:gd name="T42" fmla="*/ 261 w 111"/>
                <a:gd name="T43" fmla="*/ 108 h 138"/>
                <a:gd name="T44" fmla="*/ 180 w 111"/>
                <a:gd name="T45" fmla="*/ 153 h 138"/>
                <a:gd name="T46" fmla="*/ 132 w 111"/>
                <a:gd name="T47" fmla="*/ 234 h 138"/>
                <a:gd name="T48" fmla="*/ 132 w 111"/>
                <a:gd name="T49" fmla="*/ 288 h 138"/>
                <a:gd name="T50" fmla="*/ 168 w 111"/>
                <a:gd name="T51" fmla="*/ 288 h 138"/>
                <a:gd name="T52" fmla="*/ 217 w 111"/>
                <a:gd name="T53" fmla="*/ 321 h 138"/>
                <a:gd name="T54" fmla="*/ 261 w 111"/>
                <a:gd name="T55" fmla="*/ 299 h 138"/>
                <a:gd name="T56" fmla="*/ 370 w 111"/>
                <a:gd name="T57" fmla="*/ 263 h 138"/>
                <a:gd name="T58" fmla="*/ 457 w 111"/>
                <a:gd name="T59" fmla="*/ 309 h 138"/>
                <a:gd name="T60" fmla="*/ 415 w 111"/>
                <a:gd name="T61" fmla="*/ 331 h 138"/>
                <a:gd name="T62" fmla="*/ 337 w 111"/>
                <a:gd name="T63" fmla="*/ 331 h 138"/>
                <a:gd name="T64" fmla="*/ 314 w 111"/>
                <a:gd name="T65" fmla="*/ 369 h 138"/>
                <a:gd name="T66" fmla="*/ 345 w 111"/>
                <a:gd name="T67" fmla="*/ 470 h 138"/>
                <a:gd name="T68" fmla="*/ 361 w 111"/>
                <a:gd name="T69" fmla="*/ 584 h 138"/>
                <a:gd name="T70" fmla="*/ 345 w 111"/>
                <a:gd name="T71" fmla="*/ 647 h 138"/>
                <a:gd name="T72" fmla="*/ 407 w 111"/>
                <a:gd name="T73" fmla="*/ 667 h 138"/>
                <a:gd name="T74" fmla="*/ 421 w 111"/>
                <a:gd name="T75" fmla="*/ 727 h 138"/>
                <a:gd name="T76" fmla="*/ 393 w 111"/>
                <a:gd name="T77" fmla="*/ 768 h 138"/>
                <a:gd name="T78" fmla="*/ 322 w 111"/>
                <a:gd name="T79" fmla="*/ 742 h 138"/>
                <a:gd name="T80" fmla="*/ 273 w 111"/>
                <a:gd name="T81" fmla="*/ 681 h 138"/>
                <a:gd name="T82" fmla="*/ 238 w 111"/>
                <a:gd name="T83" fmla="*/ 549 h 138"/>
                <a:gd name="T84" fmla="*/ 168 w 111"/>
                <a:gd name="T85" fmla="*/ 470 h 138"/>
                <a:gd name="T86" fmla="*/ 142 w 111"/>
                <a:gd name="T87" fmla="*/ 474 h 138"/>
                <a:gd name="T88" fmla="*/ 180 w 111"/>
                <a:gd name="T89" fmla="*/ 694 h 138"/>
                <a:gd name="T90" fmla="*/ 132 w 111"/>
                <a:gd name="T91" fmla="*/ 749 h 138"/>
                <a:gd name="T92" fmla="*/ 107 w 111"/>
                <a:gd name="T93" fmla="*/ 796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138"/>
                <a:gd name="T143" fmla="*/ 111 w 111"/>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138">
                  <a:moveTo>
                    <a:pt x="19" y="138"/>
                  </a:moveTo>
                  <a:lnTo>
                    <a:pt x="9" y="138"/>
                  </a:lnTo>
                  <a:lnTo>
                    <a:pt x="11" y="133"/>
                  </a:lnTo>
                  <a:lnTo>
                    <a:pt x="13" y="127"/>
                  </a:lnTo>
                  <a:lnTo>
                    <a:pt x="13" y="102"/>
                  </a:lnTo>
                  <a:lnTo>
                    <a:pt x="5" y="98"/>
                  </a:lnTo>
                  <a:lnTo>
                    <a:pt x="0" y="90"/>
                  </a:lnTo>
                  <a:lnTo>
                    <a:pt x="7" y="83"/>
                  </a:lnTo>
                  <a:lnTo>
                    <a:pt x="9" y="73"/>
                  </a:lnTo>
                  <a:lnTo>
                    <a:pt x="11" y="64"/>
                  </a:lnTo>
                  <a:lnTo>
                    <a:pt x="11" y="52"/>
                  </a:lnTo>
                  <a:lnTo>
                    <a:pt x="15" y="52"/>
                  </a:lnTo>
                  <a:lnTo>
                    <a:pt x="17" y="50"/>
                  </a:lnTo>
                  <a:lnTo>
                    <a:pt x="19" y="48"/>
                  </a:lnTo>
                  <a:lnTo>
                    <a:pt x="19" y="44"/>
                  </a:lnTo>
                  <a:lnTo>
                    <a:pt x="19" y="37"/>
                  </a:lnTo>
                  <a:lnTo>
                    <a:pt x="21" y="29"/>
                  </a:lnTo>
                  <a:lnTo>
                    <a:pt x="23" y="23"/>
                  </a:lnTo>
                  <a:lnTo>
                    <a:pt x="25" y="19"/>
                  </a:lnTo>
                  <a:lnTo>
                    <a:pt x="28" y="16"/>
                  </a:lnTo>
                  <a:lnTo>
                    <a:pt x="32" y="12"/>
                  </a:lnTo>
                  <a:lnTo>
                    <a:pt x="36" y="10"/>
                  </a:lnTo>
                  <a:lnTo>
                    <a:pt x="42" y="10"/>
                  </a:lnTo>
                  <a:lnTo>
                    <a:pt x="48" y="10"/>
                  </a:lnTo>
                  <a:lnTo>
                    <a:pt x="55" y="12"/>
                  </a:lnTo>
                  <a:lnTo>
                    <a:pt x="69" y="14"/>
                  </a:lnTo>
                  <a:lnTo>
                    <a:pt x="80" y="16"/>
                  </a:lnTo>
                  <a:lnTo>
                    <a:pt x="92" y="14"/>
                  </a:lnTo>
                  <a:lnTo>
                    <a:pt x="99" y="8"/>
                  </a:lnTo>
                  <a:lnTo>
                    <a:pt x="105" y="4"/>
                  </a:lnTo>
                  <a:lnTo>
                    <a:pt x="109" y="0"/>
                  </a:lnTo>
                  <a:lnTo>
                    <a:pt x="111" y="4"/>
                  </a:lnTo>
                  <a:lnTo>
                    <a:pt x="111" y="6"/>
                  </a:lnTo>
                  <a:lnTo>
                    <a:pt x="109" y="14"/>
                  </a:lnTo>
                  <a:lnTo>
                    <a:pt x="101" y="21"/>
                  </a:lnTo>
                  <a:lnTo>
                    <a:pt x="94" y="29"/>
                  </a:lnTo>
                  <a:lnTo>
                    <a:pt x="84" y="31"/>
                  </a:lnTo>
                  <a:lnTo>
                    <a:pt x="73" y="25"/>
                  </a:lnTo>
                  <a:lnTo>
                    <a:pt x="61" y="19"/>
                  </a:lnTo>
                  <a:lnTo>
                    <a:pt x="55" y="19"/>
                  </a:lnTo>
                  <a:lnTo>
                    <a:pt x="46" y="19"/>
                  </a:lnTo>
                  <a:lnTo>
                    <a:pt x="38" y="21"/>
                  </a:lnTo>
                  <a:lnTo>
                    <a:pt x="32" y="27"/>
                  </a:lnTo>
                  <a:lnTo>
                    <a:pt x="26" y="35"/>
                  </a:lnTo>
                  <a:lnTo>
                    <a:pt x="23" y="41"/>
                  </a:lnTo>
                  <a:lnTo>
                    <a:pt x="23" y="50"/>
                  </a:lnTo>
                  <a:lnTo>
                    <a:pt x="30" y="50"/>
                  </a:lnTo>
                  <a:lnTo>
                    <a:pt x="34" y="52"/>
                  </a:lnTo>
                  <a:lnTo>
                    <a:pt x="38" y="56"/>
                  </a:lnTo>
                  <a:lnTo>
                    <a:pt x="40" y="60"/>
                  </a:lnTo>
                  <a:lnTo>
                    <a:pt x="46" y="52"/>
                  </a:lnTo>
                  <a:lnTo>
                    <a:pt x="49" y="48"/>
                  </a:lnTo>
                  <a:lnTo>
                    <a:pt x="65" y="46"/>
                  </a:lnTo>
                  <a:lnTo>
                    <a:pt x="76" y="44"/>
                  </a:lnTo>
                  <a:lnTo>
                    <a:pt x="80" y="54"/>
                  </a:lnTo>
                  <a:lnTo>
                    <a:pt x="80" y="62"/>
                  </a:lnTo>
                  <a:lnTo>
                    <a:pt x="73" y="58"/>
                  </a:lnTo>
                  <a:lnTo>
                    <a:pt x="65" y="56"/>
                  </a:lnTo>
                  <a:lnTo>
                    <a:pt x="59" y="58"/>
                  </a:lnTo>
                  <a:lnTo>
                    <a:pt x="55" y="60"/>
                  </a:lnTo>
                  <a:lnTo>
                    <a:pt x="55" y="64"/>
                  </a:lnTo>
                  <a:lnTo>
                    <a:pt x="53" y="67"/>
                  </a:lnTo>
                  <a:lnTo>
                    <a:pt x="61" y="81"/>
                  </a:lnTo>
                  <a:lnTo>
                    <a:pt x="67" y="94"/>
                  </a:lnTo>
                  <a:lnTo>
                    <a:pt x="63" y="102"/>
                  </a:lnTo>
                  <a:lnTo>
                    <a:pt x="61" y="110"/>
                  </a:lnTo>
                  <a:lnTo>
                    <a:pt x="61" y="113"/>
                  </a:lnTo>
                  <a:lnTo>
                    <a:pt x="65" y="115"/>
                  </a:lnTo>
                  <a:lnTo>
                    <a:pt x="71" y="115"/>
                  </a:lnTo>
                  <a:lnTo>
                    <a:pt x="74" y="115"/>
                  </a:lnTo>
                  <a:lnTo>
                    <a:pt x="74" y="127"/>
                  </a:lnTo>
                  <a:lnTo>
                    <a:pt x="74" y="136"/>
                  </a:lnTo>
                  <a:lnTo>
                    <a:pt x="69" y="133"/>
                  </a:lnTo>
                  <a:lnTo>
                    <a:pt x="63" y="131"/>
                  </a:lnTo>
                  <a:lnTo>
                    <a:pt x="57" y="129"/>
                  </a:lnTo>
                  <a:lnTo>
                    <a:pt x="51" y="125"/>
                  </a:lnTo>
                  <a:lnTo>
                    <a:pt x="48" y="119"/>
                  </a:lnTo>
                  <a:lnTo>
                    <a:pt x="46" y="112"/>
                  </a:lnTo>
                  <a:lnTo>
                    <a:pt x="42" y="96"/>
                  </a:lnTo>
                  <a:lnTo>
                    <a:pt x="40" y="83"/>
                  </a:lnTo>
                  <a:lnTo>
                    <a:pt x="30" y="81"/>
                  </a:lnTo>
                  <a:lnTo>
                    <a:pt x="25" y="83"/>
                  </a:lnTo>
                  <a:lnTo>
                    <a:pt x="25" y="94"/>
                  </a:lnTo>
                  <a:lnTo>
                    <a:pt x="32" y="121"/>
                  </a:lnTo>
                  <a:lnTo>
                    <a:pt x="23" y="131"/>
                  </a:lnTo>
                  <a:lnTo>
                    <a:pt x="19" y="138"/>
                  </a:lnTo>
                  <a:close/>
                </a:path>
              </a:pathLst>
            </a:custGeom>
            <a:solidFill>
              <a:srgbClr val="FFCC66"/>
            </a:solidFill>
            <a:ln w="0">
              <a:noFill/>
              <a:round/>
              <a:headEnd/>
              <a:tailEnd/>
            </a:ln>
          </p:spPr>
          <p:txBody>
            <a:bodyPr/>
            <a:lstStyle/>
            <a:p>
              <a:endParaRPr lang="it-IT"/>
            </a:p>
          </p:txBody>
        </p:sp>
      </p:grpSp>
      <p:grpSp>
        <p:nvGrpSpPr>
          <p:cNvPr id="22" name="Group 1471"/>
          <p:cNvGrpSpPr>
            <a:grpSpLocks/>
          </p:cNvGrpSpPr>
          <p:nvPr/>
        </p:nvGrpSpPr>
        <p:grpSpPr bwMode="auto">
          <a:xfrm>
            <a:off x="6067425" y="2543175"/>
            <a:ext cx="1471613" cy="1139825"/>
            <a:chOff x="3822" y="1602"/>
            <a:chExt cx="927" cy="718"/>
          </a:xfrm>
        </p:grpSpPr>
        <p:sp>
          <p:nvSpPr>
            <p:cNvPr id="16768" name="Freeform 1472"/>
            <p:cNvSpPr>
              <a:spLocks noChangeAspect="1"/>
            </p:cNvSpPr>
            <p:nvPr/>
          </p:nvSpPr>
          <p:spPr bwMode="auto">
            <a:xfrm>
              <a:off x="3822" y="1602"/>
              <a:ext cx="927" cy="675"/>
            </a:xfrm>
            <a:custGeom>
              <a:avLst/>
              <a:gdLst>
                <a:gd name="T0" fmla="*/ 430 w 869"/>
                <a:gd name="T1" fmla="*/ 1785 h 632"/>
                <a:gd name="T2" fmla="*/ 623 w 869"/>
                <a:gd name="T3" fmla="*/ 1906 h 632"/>
                <a:gd name="T4" fmla="*/ 634 w 869"/>
                <a:gd name="T5" fmla="*/ 2072 h 632"/>
                <a:gd name="T6" fmla="*/ 662 w 869"/>
                <a:gd name="T7" fmla="*/ 2223 h 632"/>
                <a:gd name="T8" fmla="*/ 914 w 869"/>
                <a:gd name="T9" fmla="*/ 2332 h 632"/>
                <a:gd name="T10" fmla="*/ 1376 w 869"/>
                <a:gd name="T11" fmla="*/ 2559 h 632"/>
                <a:gd name="T12" fmla="*/ 1531 w 869"/>
                <a:gd name="T13" fmla="*/ 2579 h 632"/>
                <a:gd name="T14" fmla="*/ 1855 w 869"/>
                <a:gd name="T15" fmla="*/ 2499 h 632"/>
                <a:gd name="T16" fmla="*/ 2189 w 869"/>
                <a:gd name="T17" fmla="*/ 2491 h 632"/>
                <a:gd name="T18" fmla="*/ 2363 w 869"/>
                <a:gd name="T19" fmla="*/ 2650 h 632"/>
                <a:gd name="T20" fmla="*/ 2340 w 869"/>
                <a:gd name="T21" fmla="*/ 2921 h 632"/>
                <a:gd name="T22" fmla="*/ 2521 w 869"/>
                <a:gd name="T23" fmla="*/ 3144 h 632"/>
                <a:gd name="T24" fmla="*/ 2729 w 869"/>
                <a:gd name="T25" fmla="*/ 3079 h 632"/>
                <a:gd name="T26" fmla="*/ 3206 w 869"/>
                <a:gd name="T27" fmla="*/ 3170 h 632"/>
                <a:gd name="T28" fmla="*/ 3370 w 869"/>
                <a:gd name="T29" fmla="*/ 3272 h 632"/>
                <a:gd name="T30" fmla="*/ 3547 w 869"/>
                <a:gd name="T31" fmla="*/ 3118 h 632"/>
                <a:gd name="T32" fmla="*/ 3704 w 869"/>
                <a:gd name="T33" fmla="*/ 3072 h 632"/>
                <a:gd name="T34" fmla="*/ 3840 w 869"/>
                <a:gd name="T35" fmla="*/ 3020 h 632"/>
                <a:gd name="T36" fmla="*/ 4073 w 869"/>
                <a:gd name="T37" fmla="*/ 2628 h 632"/>
                <a:gd name="T38" fmla="*/ 4143 w 869"/>
                <a:gd name="T39" fmla="*/ 2358 h 632"/>
                <a:gd name="T40" fmla="*/ 4127 w 869"/>
                <a:gd name="T41" fmla="*/ 2304 h 632"/>
                <a:gd name="T42" fmla="*/ 4079 w 869"/>
                <a:gd name="T43" fmla="*/ 2191 h 632"/>
                <a:gd name="T44" fmla="*/ 4027 w 869"/>
                <a:gd name="T45" fmla="*/ 2081 h 632"/>
                <a:gd name="T46" fmla="*/ 3775 w 869"/>
                <a:gd name="T47" fmla="*/ 1738 h 632"/>
                <a:gd name="T48" fmla="*/ 3837 w 869"/>
                <a:gd name="T49" fmla="*/ 1648 h 632"/>
                <a:gd name="T50" fmla="*/ 3775 w 869"/>
                <a:gd name="T51" fmla="*/ 1520 h 632"/>
                <a:gd name="T52" fmla="*/ 3648 w 869"/>
                <a:gd name="T53" fmla="*/ 1589 h 632"/>
                <a:gd name="T54" fmla="*/ 3448 w 869"/>
                <a:gd name="T55" fmla="*/ 1446 h 632"/>
                <a:gd name="T56" fmla="*/ 3553 w 869"/>
                <a:gd name="T57" fmla="*/ 1335 h 632"/>
                <a:gd name="T58" fmla="*/ 3722 w 869"/>
                <a:gd name="T59" fmla="*/ 1228 h 632"/>
                <a:gd name="T60" fmla="*/ 3747 w 869"/>
                <a:gd name="T61" fmla="*/ 1346 h 632"/>
                <a:gd name="T62" fmla="*/ 3891 w 869"/>
                <a:gd name="T63" fmla="*/ 1304 h 632"/>
                <a:gd name="T64" fmla="*/ 4185 w 869"/>
                <a:gd name="T65" fmla="*/ 1130 h 632"/>
                <a:gd name="T66" fmla="*/ 4235 w 869"/>
                <a:gd name="T67" fmla="*/ 844 h 632"/>
                <a:gd name="T68" fmla="*/ 4367 w 869"/>
                <a:gd name="T69" fmla="*/ 690 h 632"/>
                <a:gd name="T70" fmla="*/ 4306 w 869"/>
                <a:gd name="T71" fmla="*/ 513 h 632"/>
                <a:gd name="T72" fmla="*/ 3935 w 869"/>
                <a:gd name="T73" fmla="*/ 499 h 632"/>
                <a:gd name="T74" fmla="*/ 3547 w 869"/>
                <a:gd name="T75" fmla="*/ 247 h 632"/>
                <a:gd name="T76" fmla="*/ 3370 w 869"/>
                <a:gd name="T77" fmla="*/ 89 h 632"/>
                <a:gd name="T78" fmla="*/ 2921 w 869"/>
                <a:gd name="T79" fmla="*/ 6 h 632"/>
                <a:gd name="T80" fmla="*/ 2995 w 869"/>
                <a:gd name="T81" fmla="*/ 282 h 632"/>
                <a:gd name="T82" fmla="*/ 2857 w 869"/>
                <a:gd name="T83" fmla="*/ 375 h 632"/>
                <a:gd name="T84" fmla="*/ 2928 w 869"/>
                <a:gd name="T85" fmla="*/ 569 h 632"/>
                <a:gd name="T86" fmla="*/ 3181 w 869"/>
                <a:gd name="T87" fmla="*/ 608 h 632"/>
                <a:gd name="T88" fmla="*/ 3117 w 869"/>
                <a:gd name="T89" fmla="*/ 713 h 632"/>
                <a:gd name="T90" fmla="*/ 2772 w 869"/>
                <a:gd name="T91" fmla="*/ 825 h 632"/>
                <a:gd name="T92" fmla="*/ 2712 w 869"/>
                <a:gd name="T93" fmla="*/ 1088 h 632"/>
                <a:gd name="T94" fmla="*/ 2115 w 869"/>
                <a:gd name="T95" fmla="*/ 1116 h 632"/>
                <a:gd name="T96" fmla="*/ 1680 w 869"/>
                <a:gd name="T97" fmla="*/ 1063 h 632"/>
                <a:gd name="T98" fmla="*/ 1279 w 869"/>
                <a:gd name="T99" fmla="*/ 844 h 632"/>
                <a:gd name="T100" fmla="*/ 1106 w 869"/>
                <a:gd name="T101" fmla="*/ 717 h 632"/>
                <a:gd name="T102" fmla="*/ 784 w 869"/>
                <a:gd name="T103" fmla="*/ 543 h 632"/>
                <a:gd name="T104" fmla="*/ 640 w 869"/>
                <a:gd name="T105" fmla="*/ 476 h 632"/>
                <a:gd name="T106" fmla="*/ 584 w 869"/>
                <a:gd name="T107" fmla="*/ 569 h 632"/>
                <a:gd name="T108" fmla="*/ 557 w 869"/>
                <a:gd name="T109" fmla="*/ 670 h 632"/>
                <a:gd name="T110" fmla="*/ 348 w 869"/>
                <a:gd name="T111" fmla="*/ 841 h 632"/>
                <a:gd name="T112" fmla="*/ 372 w 869"/>
                <a:gd name="T113" fmla="*/ 936 h 632"/>
                <a:gd name="T114" fmla="*/ 396 w 869"/>
                <a:gd name="T115" fmla="*/ 1116 h 632"/>
                <a:gd name="T116" fmla="*/ 142 w 869"/>
                <a:gd name="T117" fmla="*/ 1304 h 632"/>
                <a:gd name="T118" fmla="*/ 133 w 869"/>
                <a:gd name="T119" fmla="*/ 1524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9"/>
                <a:gd name="T181" fmla="*/ 0 h 632"/>
                <a:gd name="T182" fmla="*/ 869 w 869"/>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9" h="632">
                  <a:moveTo>
                    <a:pt x="29" y="304"/>
                  </a:moveTo>
                  <a:lnTo>
                    <a:pt x="46" y="323"/>
                  </a:lnTo>
                  <a:lnTo>
                    <a:pt x="59" y="336"/>
                  </a:lnTo>
                  <a:lnTo>
                    <a:pt x="65" y="340"/>
                  </a:lnTo>
                  <a:lnTo>
                    <a:pt x="73" y="344"/>
                  </a:lnTo>
                  <a:lnTo>
                    <a:pt x="79" y="344"/>
                  </a:lnTo>
                  <a:lnTo>
                    <a:pt x="86" y="344"/>
                  </a:lnTo>
                  <a:lnTo>
                    <a:pt x="107" y="340"/>
                  </a:lnTo>
                  <a:lnTo>
                    <a:pt x="113" y="344"/>
                  </a:lnTo>
                  <a:lnTo>
                    <a:pt x="117" y="351"/>
                  </a:lnTo>
                  <a:lnTo>
                    <a:pt x="123" y="359"/>
                  </a:lnTo>
                  <a:lnTo>
                    <a:pt x="125" y="367"/>
                  </a:lnTo>
                  <a:lnTo>
                    <a:pt x="119" y="373"/>
                  </a:lnTo>
                  <a:lnTo>
                    <a:pt x="113" y="376"/>
                  </a:lnTo>
                  <a:lnTo>
                    <a:pt x="119" y="382"/>
                  </a:lnTo>
                  <a:lnTo>
                    <a:pt x="123" y="388"/>
                  </a:lnTo>
                  <a:lnTo>
                    <a:pt x="125" y="394"/>
                  </a:lnTo>
                  <a:lnTo>
                    <a:pt x="126" y="401"/>
                  </a:lnTo>
                  <a:lnTo>
                    <a:pt x="111" y="401"/>
                  </a:lnTo>
                  <a:lnTo>
                    <a:pt x="111" y="411"/>
                  </a:lnTo>
                  <a:lnTo>
                    <a:pt x="115" y="419"/>
                  </a:lnTo>
                  <a:lnTo>
                    <a:pt x="121" y="424"/>
                  </a:lnTo>
                  <a:lnTo>
                    <a:pt x="126" y="428"/>
                  </a:lnTo>
                  <a:lnTo>
                    <a:pt x="132" y="430"/>
                  </a:lnTo>
                  <a:lnTo>
                    <a:pt x="140" y="434"/>
                  </a:lnTo>
                  <a:lnTo>
                    <a:pt x="146" y="438"/>
                  </a:lnTo>
                  <a:lnTo>
                    <a:pt x="151" y="442"/>
                  </a:lnTo>
                  <a:lnTo>
                    <a:pt x="157" y="447"/>
                  </a:lnTo>
                  <a:lnTo>
                    <a:pt x="182" y="449"/>
                  </a:lnTo>
                  <a:lnTo>
                    <a:pt x="192" y="455"/>
                  </a:lnTo>
                  <a:lnTo>
                    <a:pt x="201" y="459"/>
                  </a:lnTo>
                  <a:lnTo>
                    <a:pt x="222" y="472"/>
                  </a:lnTo>
                  <a:lnTo>
                    <a:pt x="240" y="484"/>
                  </a:lnTo>
                  <a:lnTo>
                    <a:pt x="249" y="488"/>
                  </a:lnTo>
                  <a:lnTo>
                    <a:pt x="261" y="492"/>
                  </a:lnTo>
                  <a:lnTo>
                    <a:pt x="274" y="493"/>
                  </a:lnTo>
                  <a:lnTo>
                    <a:pt x="288" y="495"/>
                  </a:lnTo>
                  <a:lnTo>
                    <a:pt x="290" y="486"/>
                  </a:lnTo>
                  <a:lnTo>
                    <a:pt x="301" y="486"/>
                  </a:lnTo>
                  <a:lnTo>
                    <a:pt x="303" y="492"/>
                  </a:lnTo>
                  <a:lnTo>
                    <a:pt x="305" y="497"/>
                  </a:lnTo>
                  <a:lnTo>
                    <a:pt x="313" y="488"/>
                  </a:lnTo>
                  <a:lnTo>
                    <a:pt x="322" y="480"/>
                  </a:lnTo>
                  <a:lnTo>
                    <a:pt x="328" y="486"/>
                  </a:lnTo>
                  <a:lnTo>
                    <a:pt x="338" y="490"/>
                  </a:lnTo>
                  <a:lnTo>
                    <a:pt x="347" y="493"/>
                  </a:lnTo>
                  <a:lnTo>
                    <a:pt x="357" y="495"/>
                  </a:lnTo>
                  <a:lnTo>
                    <a:pt x="368" y="482"/>
                  </a:lnTo>
                  <a:lnTo>
                    <a:pt x="382" y="474"/>
                  </a:lnTo>
                  <a:lnTo>
                    <a:pt x="397" y="467"/>
                  </a:lnTo>
                  <a:lnTo>
                    <a:pt x="414" y="461"/>
                  </a:lnTo>
                  <a:lnTo>
                    <a:pt x="418" y="469"/>
                  </a:lnTo>
                  <a:lnTo>
                    <a:pt x="426" y="474"/>
                  </a:lnTo>
                  <a:lnTo>
                    <a:pt x="432" y="478"/>
                  </a:lnTo>
                  <a:lnTo>
                    <a:pt x="435" y="480"/>
                  </a:lnTo>
                  <a:lnTo>
                    <a:pt x="439" y="480"/>
                  </a:lnTo>
                  <a:lnTo>
                    <a:pt x="443" y="480"/>
                  </a:lnTo>
                  <a:lnTo>
                    <a:pt x="449" y="486"/>
                  </a:lnTo>
                  <a:lnTo>
                    <a:pt x="453" y="492"/>
                  </a:lnTo>
                  <a:lnTo>
                    <a:pt x="458" y="495"/>
                  </a:lnTo>
                  <a:lnTo>
                    <a:pt x="466" y="497"/>
                  </a:lnTo>
                  <a:lnTo>
                    <a:pt x="470" y="511"/>
                  </a:lnTo>
                  <a:lnTo>
                    <a:pt x="472" y="528"/>
                  </a:lnTo>
                  <a:lnTo>
                    <a:pt x="466" y="541"/>
                  </a:lnTo>
                  <a:lnTo>
                    <a:pt x="458" y="557"/>
                  </a:lnTo>
                  <a:lnTo>
                    <a:pt x="460" y="559"/>
                  </a:lnTo>
                  <a:lnTo>
                    <a:pt x="462" y="563"/>
                  </a:lnTo>
                  <a:lnTo>
                    <a:pt x="464" y="563"/>
                  </a:lnTo>
                  <a:lnTo>
                    <a:pt x="466" y="564"/>
                  </a:lnTo>
                  <a:lnTo>
                    <a:pt x="472" y="564"/>
                  </a:lnTo>
                  <a:lnTo>
                    <a:pt x="478" y="566"/>
                  </a:lnTo>
                  <a:lnTo>
                    <a:pt x="483" y="576"/>
                  </a:lnTo>
                  <a:lnTo>
                    <a:pt x="489" y="586"/>
                  </a:lnTo>
                  <a:lnTo>
                    <a:pt x="493" y="593"/>
                  </a:lnTo>
                  <a:lnTo>
                    <a:pt x="497" y="603"/>
                  </a:lnTo>
                  <a:lnTo>
                    <a:pt x="501" y="607"/>
                  </a:lnTo>
                  <a:lnTo>
                    <a:pt x="504" y="609"/>
                  </a:lnTo>
                  <a:lnTo>
                    <a:pt x="508" y="610"/>
                  </a:lnTo>
                  <a:lnTo>
                    <a:pt x="512" y="612"/>
                  </a:lnTo>
                  <a:lnTo>
                    <a:pt x="518" y="612"/>
                  </a:lnTo>
                  <a:lnTo>
                    <a:pt x="524" y="612"/>
                  </a:lnTo>
                  <a:lnTo>
                    <a:pt x="531" y="603"/>
                  </a:lnTo>
                  <a:lnTo>
                    <a:pt x="541" y="595"/>
                  </a:lnTo>
                  <a:lnTo>
                    <a:pt x="568" y="586"/>
                  </a:lnTo>
                  <a:lnTo>
                    <a:pt x="587" y="576"/>
                  </a:lnTo>
                  <a:lnTo>
                    <a:pt x="598" y="586"/>
                  </a:lnTo>
                  <a:lnTo>
                    <a:pt x="612" y="591"/>
                  </a:lnTo>
                  <a:lnTo>
                    <a:pt x="623" y="603"/>
                  </a:lnTo>
                  <a:lnTo>
                    <a:pt x="637" y="612"/>
                  </a:lnTo>
                  <a:lnTo>
                    <a:pt x="664" y="612"/>
                  </a:lnTo>
                  <a:lnTo>
                    <a:pt x="662" y="616"/>
                  </a:lnTo>
                  <a:lnTo>
                    <a:pt x="660" y="622"/>
                  </a:lnTo>
                  <a:lnTo>
                    <a:pt x="662" y="628"/>
                  </a:lnTo>
                  <a:lnTo>
                    <a:pt x="669" y="632"/>
                  </a:lnTo>
                  <a:lnTo>
                    <a:pt x="669" y="630"/>
                  </a:lnTo>
                  <a:lnTo>
                    <a:pt x="669" y="624"/>
                  </a:lnTo>
                  <a:lnTo>
                    <a:pt x="677" y="618"/>
                  </a:lnTo>
                  <a:lnTo>
                    <a:pt x="689" y="612"/>
                  </a:lnTo>
                  <a:lnTo>
                    <a:pt x="694" y="610"/>
                  </a:lnTo>
                  <a:lnTo>
                    <a:pt x="698" y="609"/>
                  </a:lnTo>
                  <a:lnTo>
                    <a:pt x="702" y="605"/>
                  </a:lnTo>
                  <a:lnTo>
                    <a:pt x="706" y="601"/>
                  </a:lnTo>
                  <a:lnTo>
                    <a:pt x="714" y="591"/>
                  </a:lnTo>
                  <a:lnTo>
                    <a:pt x="723" y="584"/>
                  </a:lnTo>
                  <a:lnTo>
                    <a:pt x="725" y="589"/>
                  </a:lnTo>
                  <a:lnTo>
                    <a:pt x="727" y="595"/>
                  </a:lnTo>
                  <a:lnTo>
                    <a:pt x="729" y="591"/>
                  </a:lnTo>
                  <a:lnTo>
                    <a:pt x="733" y="591"/>
                  </a:lnTo>
                  <a:lnTo>
                    <a:pt x="737" y="593"/>
                  </a:lnTo>
                  <a:lnTo>
                    <a:pt x="738" y="595"/>
                  </a:lnTo>
                  <a:lnTo>
                    <a:pt x="738" y="591"/>
                  </a:lnTo>
                  <a:lnTo>
                    <a:pt x="740" y="587"/>
                  </a:lnTo>
                  <a:lnTo>
                    <a:pt x="742" y="586"/>
                  </a:lnTo>
                  <a:lnTo>
                    <a:pt x="746" y="584"/>
                  </a:lnTo>
                  <a:lnTo>
                    <a:pt x="756" y="584"/>
                  </a:lnTo>
                  <a:lnTo>
                    <a:pt x="765" y="582"/>
                  </a:lnTo>
                  <a:lnTo>
                    <a:pt x="781" y="566"/>
                  </a:lnTo>
                  <a:lnTo>
                    <a:pt x="800" y="551"/>
                  </a:lnTo>
                  <a:lnTo>
                    <a:pt x="802" y="540"/>
                  </a:lnTo>
                  <a:lnTo>
                    <a:pt x="809" y="532"/>
                  </a:lnTo>
                  <a:lnTo>
                    <a:pt x="806" y="524"/>
                  </a:lnTo>
                  <a:lnTo>
                    <a:pt x="802" y="515"/>
                  </a:lnTo>
                  <a:lnTo>
                    <a:pt x="809" y="507"/>
                  </a:lnTo>
                  <a:lnTo>
                    <a:pt x="815" y="497"/>
                  </a:lnTo>
                  <a:lnTo>
                    <a:pt x="821" y="486"/>
                  </a:lnTo>
                  <a:lnTo>
                    <a:pt x="829" y="472"/>
                  </a:lnTo>
                  <a:lnTo>
                    <a:pt x="823" y="467"/>
                  </a:lnTo>
                  <a:lnTo>
                    <a:pt x="821" y="459"/>
                  </a:lnTo>
                  <a:lnTo>
                    <a:pt x="823" y="455"/>
                  </a:lnTo>
                  <a:lnTo>
                    <a:pt x="827" y="453"/>
                  </a:lnTo>
                  <a:lnTo>
                    <a:pt x="831" y="449"/>
                  </a:lnTo>
                  <a:lnTo>
                    <a:pt x="831" y="444"/>
                  </a:lnTo>
                  <a:lnTo>
                    <a:pt x="821" y="445"/>
                  </a:lnTo>
                  <a:lnTo>
                    <a:pt x="813" y="445"/>
                  </a:lnTo>
                  <a:lnTo>
                    <a:pt x="804" y="444"/>
                  </a:lnTo>
                  <a:lnTo>
                    <a:pt x="794" y="442"/>
                  </a:lnTo>
                  <a:lnTo>
                    <a:pt x="802" y="438"/>
                  </a:lnTo>
                  <a:lnTo>
                    <a:pt x="806" y="434"/>
                  </a:lnTo>
                  <a:lnTo>
                    <a:pt x="807" y="428"/>
                  </a:lnTo>
                  <a:lnTo>
                    <a:pt x="811" y="422"/>
                  </a:lnTo>
                  <a:lnTo>
                    <a:pt x="800" y="419"/>
                  </a:lnTo>
                  <a:lnTo>
                    <a:pt x="790" y="415"/>
                  </a:lnTo>
                  <a:lnTo>
                    <a:pt x="783" y="411"/>
                  </a:lnTo>
                  <a:lnTo>
                    <a:pt x="775" y="403"/>
                  </a:lnTo>
                  <a:lnTo>
                    <a:pt x="790" y="409"/>
                  </a:lnTo>
                  <a:lnTo>
                    <a:pt x="811" y="415"/>
                  </a:lnTo>
                  <a:lnTo>
                    <a:pt x="800" y="403"/>
                  </a:lnTo>
                  <a:lnTo>
                    <a:pt x="788" y="392"/>
                  </a:lnTo>
                  <a:lnTo>
                    <a:pt x="786" y="388"/>
                  </a:lnTo>
                  <a:lnTo>
                    <a:pt x="783" y="384"/>
                  </a:lnTo>
                  <a:lnTo>
                    <a:pt x="761" y="365"/>
                  </a:lnTo>
                  <a:lnTo>
                    <a:pt x="744" y="344"/>
                  </a:lnTo>
                  <a:lnTo>
                    <a:pt x="746" y="340"/>
                  </a:lnTo>
                  <a:lnTo>
                    <a:pt x="750" y="334"/>
                  </a:lnTo>
                  <a:lnTo>
                    <a:pt x="748" y="332"/>
                  </a:lnTo>
                  <a:lnTo>
                    <a:pt x="746" y="330"/>
                  </a:lnTo>
                  <a:lnTo>
                    <a:pt x="756" y="330"/>
                  </a:lnTo>
                  <a:lnTo>
                    <a:pt x="758" y="323"/>
                  </a:lnTo>
                  <a:lnTo>
                    <a:pt x="763" y="317"/>
                  </a:lnTo>
                  <a:lnTo>
                    <a:pt x="771" y="311"/>
                  </a:lnTo>
                  <a:lnTo>
                    <a:pt x="777" y="307"/>
                  </a:lnTo>
                  <a:lnTo>
                    <a:pt x="769" y="305"/>
                  </a:lnTo>
                  <a:lnTo>
                    <a:pt x="761" y="302"/>
                  </a:lnTo>
                  <a:lnTo>
                    <a:pt x="754" y="298"/>
                  </a:lnTo>
                  <a:lnTo>
                    <a:pt x="750" y="292"/>
                  </a:lnTo>
                  <a:lnTo>
                    <a:pt x="737" y="292"/>
                  </a:lnTo>
                  <a:lnTo>
                    <a:pt x="737" y="300"/>
                  </a:lnTo>
                  <a:lnTo>
                    <a:pt x="737" y="307"/>
                  </a:lnTo>
                  <a:lnTo>
                    <a:pt x="725" y="307"/>
                  </a:lnTo>
                  <a:lnTo>
                    <a:pt x="721" y="302"/>
                  </a:lnTo>
                  <a:lnTo>
                    <a:pt x="717" y="292"/>
                  </a:lnTo>
                  <a:lnTo>
                    <a:pt x="710" y="290"/>
                  </a:lnTo>
                  <a:lnTo>
                    <a:pt x="698" y="286"/>
                  </a:lnTo>
                  <a:lnTo>
                    <a:pt x="692" y="284"/>
                  </a:lnTo>
                  <a:lnTo>
                    <a:pt x="689" y="282"/>
                  </a:lnTo>
                  <a:lnTo>
                    <a:pt x="685" y="279"/>
                  </a:lnTo>
                  <a:lnTo>
                    <a:pt x="683" y="275"/>
                  </a:lnTo>
                  <a:lnTo>
                    <a:pt x="685" y="271"/>
                  </a:lnTo>
                  <a:lnTo>
                    <a:pt x="689" y="269"/>
                  </a:lnTo>
                  <a:lnTo>
                    <a:pt x="692" y="267"/>
                  </a:lnTo>
                  <a:lnTo>
                    <a:pt x="698" y="265"/>
                  </a:lnTo>
                  <a:lnTo>
                    <a:pt x="704" y="261"/>
                  </a:lnTo>
                  <a:lnTo>
                    <a:pt x="708" y="257"/>
                  </a:lnTo>
                  <a:lnTo>
                    <a:pt x="714" y="252"/>
                  </a:lnTo>
                  <a:lnTo>
                    <a:pt x="719" y="244"/>
                  </a:lnTo>
                  <a:lnTo>
                    <a:pt x="723" y="238"/>
                  </a:lnTo>
                  <a:lnTo>
                    <a:pt x="727" y="233"/>
                  </a:lnTo>
                  <a:lnTo>
                    <a:pt x="733" y="234"/>
                  </a:lnTo>
                  <a:lnTo>
                    <a:pt x="737" y="236"/>
                  </a:lnTo>
                  <a:lnTo>
                    <a:pt x="740" y="238"/>
                  </a:lnTo>
                  <a:lnTo>
                    <a:pt x="744" y="244"/>
                  </a:lnTo>
                  <a:lnTo>
                    <a:pt x="740" y="248"/>
                  </a:lnTo>
                  <a:lnTo>
                    <a:pt x="735" y="250"/>
                  </a:lnTo>
                  <a:lnTo>
                    <a:pt x="737" y="254"/>
                  </a:lnTo>
                  <a:lnTo>
                    <a:pt x="740" y="257"/>
                  </a:lnTo>
                  <a:lnTo>
                    <a:pt x="742" y="259"/>
                  </a:lnTo>
                  <a:lnTo>
                    <a:pt x="746" y="259"/>
                  </a:lnTo>
                  <a:lnTo>
                    <a:pt x="746" y="265"/>
                  </a:lnTo>
                  <a:lnTo>
                    <a:pt x="746" y="271"/>
                  </a:lnTo>
                  <a:lnTo>
                    <a:pt x="746" y="275"/>
                  </a:lnTo>
                  <a:lnTo>
                    <a:pt x="761" y="259"/>
                  </a:lnTo>
                  <a:lnTo>
                    <a:pt x="773" y="252"/>
                  </a:lnTo>
                  <a:lnTo>
                    <a:pt x="781" y="250"/>
                  </a:lnTo>
                  <a:lnTo>
                    <a:pt x="788" y="252"/>
                  </a:lnTo>
                  <a:lnTo>
                    <a:pt x="802" y="238"/>
                  </a:lnTo>
                  <a:lnTo>
                    <a:pt x="811" y="225"/>
                  </a:lnTo>
                  <a:lnTo>
                    <a:pt x="821" y="223"/>
                  </a:lnTo>
                  <a:lnTo>
                    <a:pt x="829" y="221"/>
                  </a:lnTo>
                  <a:lnTo>
                    <a:pt x="832" y="217"/>
                  </a:lnTo>
                  <a:lnTo>
                    <a:pt x="838" y="211"/>
                  </a:lnTo>
                  <a:lnTo>
                    <a:pt x="842" y="206"/>
                  </a:lnTo>
                  <a:lnTo>
                    <a:pt x="846" y="202"/>
                  </a:lnTo>
                  <a:lnTo>
                    <a:pt x="854" y="200"/>
                  </a:lnTo>
                  <a:lnTo>
                    <a:pt x="861" y="198"/>
                  </a:lnTo>
                  <a:lnTo>
                    <a:pt x="852" y="181"/>
                  </a:lnTo>
                  <a:lnTo>
                    <a:pt x="842" y="163"/>
                  </a:lnTo>
                  <a:lnTo>
                    <a:pt x="844" y="160"/>
                  </a:lnTo>
                  <a:lnTo>
                    <a:pt x="848" y="158"/>
                  </a:lnTo>
                  <a:lnTo>
                    <a:pt x="857" y="158"/>
                  </a:lnTo>
                  <a:lnTo>
                    <a:pt x="869" y="158"/>
                  </a:lnTo>
                  <a:lnTo>
                    <a:pt x="869" y="133"/>
                  </a:lnTo>
                  <a:lnTo>
                    <a:pt x="867" y="129"/>
                  </a:lnTo>
                  <a:lnTo>
                    <a:pt x="863" y="125"/>
                  </a:lnTo>
                  <a:lnTo>
                    <a:pt x="861" y="119"/>
                  </a:lnTo>
                  <a:lnTo>
                    <a:pt x="861" y="114"/>
                  </a:lnTo>
                  <a:lnTo>
                    <a:pt x="861" y="110"/>
                  </a:lnTo>
                  <a:lnTo>
                    <a:pt x="861" y="102"/>
                  </a:lnTo>
                  <a:lnTo>
                    <a:pt x="857" y="98"/>
                  </a:lnTo>
                  <a:lnTo>
                    <a:pt x="850" y="96"/>
                  </a:lnTo>
                  <a:lnTo>
                    <a:pt x="831" y="104"/>
                  </a:lnTo>
                  <a:lnTo>
                    <a:pt x="811" y="112"/>
                  </a:lnTo>
                  <a:lnTo>
                    <a:pt x="804" y="110"/>
                  </a:lnTo>
                  <a:lnTo>
                    <a:pt x="796" y="108"/>
                  </a:lnTo>
                  <a:lnTo>
                    <a:pt x="788" y="102"/>
                  </a:lnTo>
                  <a:lnTo>
                    <a:pt x="783" y="96"/>
                  </a:lnTo>
                  <a:lnTo>
                    <a:pt x="769" y="83"/>
                  </a:lnTo>
                  <a:lnTo>
                    <a:pt x="754" y="75"/>
                  </a:lnTo>
                  <a:lnTo>
                    <a:pt x="738" y="69"/>
                  </a:lnTo>
                  <a:lnTo>
                    <a:pt x="723" y="64"/>
                  </a:lnTo>
                  <a:lnTo>
                    <a:pt x="715" y="60"/>
                  </a:lnTo>
                  <a:lnTo>
                    <a:pt x="712" y="56"/>
                  </a:lnTo>
                  <a:lnTo>
                    <a:pt x="706" y="48"/>
                  </a:lnTo>
                  <a:lnTo>
                    <a:pt x="704" y="41"/>
                  </a:lnTo>
                  <a:lnTo>
                    <a:pt x="696" y="41"/>
                  </a:lnTo>
                  <a:lnTo>
                    <a:pt x="689" y="37"/>
                  </a:lnTo>
                  <a:lnTo>
                    <a:pt x="685" y="33"/>
                  </a:lnTo>
                  <a:lnTo>
                    <a:pt x="679" y="29"/>
                  </a:lnTo>
                  <a:lnTo>
                    <a:pt x="675" y="23"/>
                  </a:lnTo>
                  <a:lnTo>
                    <a:pt x="669" y="18"/>
                  </a:lnTo>
                  <a:lnTo>
                    <a:pt x="664" y="14"/>
                  </a:lnTo>
                  <a:lnTo>
                    <a:pt x="658" y="10"/>
                  </a:lnTo>
                  <a:lnTo>
                    <a:pt x="639" y="6"/>
                  </a:lnTo>
                  <a:lnTo>
                    <a:pt x="618" y="0"/>
                  </a:lnTo>
                  <a:lnTo>
                    <a:pt x="581" y="6"/>
                  </a:lnTo>
                  <a:lnTo>
                    <a:pt x="581" y="10"/>
                  </a:lnTo>
                  <a:lnTo>
                    <a:pt x="581" y="12"/>
                  </a:lnTo>
                  <a:lnTo>
                    <a:pt x="589" y="20"/>
                  </a:lnTo>
                  <a:lnTo>
                    <a:pt x="596" y="29"/>
                  </a:lnTo>
                  <a:lnTo>
                    <a:pt x="595" y="37"/>
                  </a:lnTo>
                  <a:lnTo>
                    <a:pt x="593" y="48"/>
                  </a:lnTo>
                  <a:lnTo>
                    <a:pt x="596" y="54"/>
                  </a:lnTo>
                  <a:lnTo>
                    <a:pt x="602" y="60"/>
                  </a:lnTo>
                  <a:lnTo>
                    <a:pt x="596" y="64"/>
                  </a:lnTo>
                  <a:lnTo>
                    <a:pt x="593" y="69"/>
                  </a:lnTo>
                  <a:lnTo>
                    <a:pt x="587" y="71"/>
                  </a:lnTo>
                  <a:lnTo>
                    <a:pt x="581" y="73"/>
                  </a:lnTo>
                  <a:lnTo>
                    <a:pt x="575" y="73"/>
                  </a:lnTo>
                  <a:lnTo>
                    <a:pt x="568" y="73"/>
                  </a:lnTo>
                  <a:lnTo>
                    <a:pt x="566" y="83"/>
                  </a:lnTo>
                  <a:lnTo>
                    <a:pt x="570" y="94"/>
                  </a:lnTo>
                  <a:lnTo>
                    <a:pt x="575" y="104"/>
                  </a:lnTo>
                  <a:lnTo>
                    <a:pt x="579" y="108"/>
                  </a:lnTo>
                  <a:lnTo>
                    <a:pt x="583" y="110"/>
                  </a:lnTo>
                  <a:lnTo>
                    <a:pt x="589" y="112"/>
                  </a:lnTo>
                  <a:lnTo>
                    <a:pt x="596" y="112"/>
                  </a:lnTo>
                  <a:lnTo>
                    <a:pt x="606" y="110"/>
                  </a:lnTo>
                  <a:lnTo>
                    <a:pt x="616" y="108"/>
                  </a:lnTo>
                  <a:lnTo>
                    <a:pt x="623" y="110"/>
                  </a:lnTo>
                  <a:lnTo>
                    <a:pt x="633" y="114"/>
                  </a:lnTo>
                  <a:lnTo>
                    <a:pt x="633" y="117"/>
                  </a:lnTo>
                  <a:lnTo>
                    <a:pt x="635" y="119"/>
                  </a:lnTo>
                  <a:lnTo>
                    <a:pt x="639" y="121"/>
                  </a:lnTo>
                  <a:lnTo>
                    <a:pt x="643" y="123"/>
                  </a:lnTo>
                  <a:lnTo>
                    <a:pt x="641" y="127"/>
                  </a:lnTo>
                  <a:lnTo>
                    <a:pt x="635" y="131"/>
                  </a:lnTo>
                  <a:lnTo>
                    <a:pt x="629" y="135"/>
                  </a:lnTo>
                  <a:lnTo>
                    <a:pt x="621" y="137"/>
                  </a:lnTo>
                  <a:lnTo>
                    <a:pt x="616" y="139"/>
                  </a:lnTo>
                  <a:lnTo>
                    <a:pt x="602" y="146"/>
                  </a:lnTo>
                  <a:lnTo>
                    <a:pt x="589" y="152"/>
                  </a:lnTo>
                  <a:lnTo>
                    <a:pt x="583" y="160"/>
                  </a:lnTo>
                  <a:lnTo>
                    <a:pt x="550" y="160"/>
                  </a:lnTo>
                  <a:lnTo>
                    <a:pt x="554" y="173"/>
                  </a:lnTo>
                  <a:lnTo>
                    <a:pt x="560" y="183"/>
                  </a:lnTo>
                  <a:lnTo>
                    <a:pt x="558" y="192"/>
                  </a:lnTo>
                  <a:lnTo>
                    <a:pt x="552" y="200"/>
                  </a:lnTo>
                  <a:lnTo>
                    <a:pt x="545" y="208"/>
                  </a:lnTo>
                  <a:lnTo>
                    <a:pt x="539" y="210"/>
                  </a:lnTo>
                  <a:lnTo>
                    <a:pt x="510" y="210"/>
                  </a:lnTo>
                  <a:lnTo>
                    <a:pt x="491" y="221"/>
                  </a:lnTo>
                  <a:lnTo>
                    <a:pt x="474" y="229"/>
                  </a:lnTo>
                  <a:lnTo>
                    <a:pt x="460" y="227"/>
                  </a:lnTo>
                  <a:lnTo>
                    <a:pt x="441" y="221"/>
                  </a:lnTo>
                  <a:lnTo>
                    <a:pt x="422" y="215"/>
                  </a:lnTo>
                  <a:lnTo>
                    <a:pt x="412" y="210"/>
                  </a:lnTo>
                  <a:lnTo>
                    <a:pt x="362" y="210"/>
                  </a:lnTo>
                  <a:lnTo>
                    <a:pt x="343" y="206"/>
                  </a:lnTo>
                  <a:lnTo>
                    <a:pt x="339" y="206"/>
                  </a:lnTo>
                  <a:lnTo>
                    <a:pt x="334" y="204"/>
                  </a:lnTo>
                  <a:lnTo>
                    <a:pt x="328" y="202"/>
                  </a:lnTo>
                  <a:lnTo>
                    <a:pt x="322" y="198"/>
                  </a:lnTo>
                  <a:lnTo>
                    <a:pt x="311" y="188"/>
                  </a:lnTo>
                  <a:lnTo>
                    <a:pt x="305" y="179"/>
                  </a:lnTo>
                  <a:lnTo>
                    <a:pt x="290" y="177"/>
                  </a:lnTo>
                  <a:lnTo>
                    <a:pt x="272" y="171"/>
                  </a:lnTo>
                  <a:lnTo>
                    <a:pt x="255" y="163"/>
                  </a:lnTo>
                  <a:lnTo>
                    <a:pt x="234" y="162"/>
                  </a:lnTo>
                  <a:lnTo>
                    <a:pt x="226" y="160"/>
                  </a:lnTo>
                  <a:lnTo>
                    <a:pt x="220" y="158"/>
                  </a:lnTo>
                  <a:lnTo>
                    <a:pt x="219" y="152"/>
                  </a:lnTo>
                  <a:lnTo>
                    <a:pt x="219" y="146"/>
                  </a:lnTo>
                  <a:lnTo>
                    <a:pt x="219" y="142"/>
                  </a:lnTo>
                  <a:lnTo>
                    <a:pt x="219" y="139"/>
                  </a:lnTo>
                  <a:lnTo>
                    <a:pt x="215" y="135"/>
                  </a:lnTo>
                  <a:lnTo>
                    <a:pt x="209" y="129"/>
                  </a:lnTo>
                  <a:lnTo>
                    <a:pt x="203" y="121"/>
                  </a:lnTo>
                  <a:lnTo>
                    <a:pt x="199" y="114"/>
                  </a:lnTo>
                  <a:lnTo>
                    <a:pt x="180" y="112"/>
                  </a:lnTo>
                  <a:lnTo>
                    <a:pt x="165" y="108"/>
                  </a:lnTo>
                  <a:lnTo>
                    <a:pt x="157" y="104"/>
                  </a:lnTo>
                  <a:lnTo>
                    <a:pt x="151" y="98"/>
                  </a:lnTo>
                  <a:lnTo>
                    <a:pt x="146" y="92"/>
                  </a:lnTo>
                  <a:lnTo>
                    <a:pt x="142" y="87"/>
                  </a:lnTo>
                  <a:lnTo>
                    <a:pt x="134" y="85"/>
                  </a:lnTo>
                  <a:lnTo>
                    <a:pt x="130" y="85"/>
                  </a:lnTo>
                  <a:lnTo>
                    <a:pt x="130" y="87"/>
                  </a:lnTo>
                  <a:lnTo>
                    <a:pt x="128" y="91"/>
                  </a:lnTo>
                  <a:lnTo>
                    <a:pt x="128" y="92"/>
                  </a:lnTo>
                  <a:lnTo>
                    <a:pt x="128" y="96"/>
                  </a:lnTo>
                  <a:lnTo>
                    <a:pt x="125" y="100"/>
                  </a:lnTo>
                  <a:lnTo>
                    <a:pt x="119" y="104"/>
                  </a:lnTo>
                  <a:lnTo>
                    <a:pt x="117" y="104"/>
                  </a:lnTo>
                  <a:lnTo>
                    <a:pt x="115" y="108"/>
                  </a:lnTo>
                  <a:lnTo>
                    <a:pt x="117" y="110"/>
                  </a:lnTo>
                  <a:lnTo>
                    <a:pt x="121" y="116"/>
                  </a:lnTo>
                  <a:lnTo>
                    <a:pt x="123" y="119"/>
                  </a:lnTo>
                  <a:lnTo>
                    <a:pt x="123" y="123"/>
                  </a:lnTo>
                  <a:lnTo>
                    <a:pt x="123" y="127"/>
                  </a:lnTo>
                  <a:lnTo>
                    <a:pt x="117" y="129"/>
                  </a:lnTo>
                  <a:lnTo>
                    <a:pt x="115" y="129"/>
                  </a:lnTo>
                  <a:lnTo>
                    <a:pt x="111" y="129"/>
                  </a:lnTo>
                  <a:lnTo>
                    <a:pt x="100" y="125"/>
                  </a:lnTo>
                  <a:lnTo>
                    <a:pt x="90" y="121"/>
                  </a:lnTo>
                  <a:lnTo>
                    <a:pt x="92" y="142"/>
                  </a:lnTo>
                  <a:lnTo>
                    <a:pt x="92" y="160"/>
                  </a:lnTo>
                  <a:lnTo>
                    <a:pt x="84" y="160"/>
                  </a:lnTo>
                  <a:lnTo>
                    <a:pt x="75" y="160"/>
                  </a:lnTo>
                  <a:lnTo>
                    <a:pt x="69" y="162"/>
                  </a:lnTo>
                  <a:lnTo>
                    <a:pt x="63" y="163"/>
                  </a:lnTo>
                  <a:lnTo>
                    <a:pt x="61" y="165"/>
                  </a:lnTo>
                  <a:lnTo>
                    <a:pt x="59" y="169"/>
                  </a:lnTo>
                  <a:lnTo>
                    <a:pt x="67" y="171"/>
                  </a:lnTo>
                  <a:lnTo>
                    <a:pt x="71" y="173"/>
                  </a:lnTo>
                  <a:lnTo>
                    <a:pt x="73" y="177"/>
                  </a:lnTo>
                  <a:lnTo>
                    <a:pt x="75" y="181"/>
                  </a:lnTo>
                  <a:lnTo>
                    <a:pt x="75" y="186"/>
                  </a:lnTo>
                  <a:lnTo>
                    <a:pt x="77" y="190"/>
                  </a:lnTo>
                  <a:lnTo>
                    <a:pt x="77" y="192"/>
                  </a:lnTo>
                  <a:lnTo>
                    <a:pt x="80" y="194"/>
                  </a:lnTo>
                  <a:lnTo>
                    <a:pt x="80" y="200"/>
                  </a:lnTo>
                  <a:lnTo>
                    <a:pt x="80" y="204"/>
                  </a:lnTo>
                  <a:lnTo>
                    <a:pt x="79" y="215"/>
                  </a:lnTo>
                  <a:lnTo>
                    <a:pt x="77" y="223"/>
                  </a:lnTo>
                  <a:lnTo>
                    <a:pt x="71" y="231"/>
                  </a:lnTo>
                  <a:lnTo>
                    <a:pt x="63" y="234"/>
                  </a:lnTo>
                  <a:lnTo>
                    <a:pt x="52" y="236"/>
                  </a:lnTo>
                  <a:lnTo>
                    <a:pt x="40" y="238"/>
                  </a:lnTo>
                  <a:lnTo>
                    <a:pt x="36" y="246"/>
                  </a:lnTo>
                  <a:lnTo>
                    <a:pt x="29" y="252"/>
                  </a:lnTo>
                  <a:lnTo>
                    <a:pt x="11" y="256"/>
                  </a:lnTo>
                  <a:lnTo>
                    <a:pt x="0" y="259"/>
                  </a:lnTo>
                  <a:lnTo>
                    <a:pt x="2" y="271"/>
                  </a:lnTo>
                  <a:lnTo>
                    <a:pt x="6" y="284"/>
                  </a:lnTo>
                  <a:lnTo>
                    <a:pt x="15" y="286"/>
                  </a:lnTo>
                  <a:lnTo>
                    <a:pt x="21" y="288"/>
                  </a:lnTo>
                  <a:lnTo>
                    <a:pt x="27" y="294"/>
                  </a:lnTo>
                  <a:lnTo>
                    <a:pt x="29" y="304"/>
                  </a:lnTo>
                </a:path>
              </a:pathLst>
            </a:custGeom>
            <a:solidFill>
              <a:srgbClr val="FFCC66"/>
            </a:solidFill>
            <a:ln w="0">
              <a:solidFill>
                <a:srgbClr val="6600FF"/>
              </a:solidFill>
              <a:round/>
              <a:headEnd/>
              <a:tailEnd/>
            </a:ln>
          </p:spPr>
          <p:txBody>
            <a:bodyPr/>
            <a:lstStyle/>
            <a:p>
              <a:endParaRPr lang="it-IT"/>
            </a:p>
          </p:txBody>
        </p:sp>
        <p:sp>
          <p:nvSpPr>
            <p:cNvPr id="16769" name="Freeform 1473"/>
            <p:cNvSpPr>
              <a:spLocks noChangeAspect="1"/>
            </p:cNvSpPr>
            <p:nvPr/>
          </p:nvSpPr>
          <p:spPr bwMode="auto">
            <a:xfrm>
              <a:off x="4518" y="2284"/>
              <a:ext cx="39" cy="36"/>
            </a:xfrm>
            <a:custGeom>
              <a:avLst/>
              <a:gdLst>
                <a:gd name="T0" fmla="*/ 111 w 37"/>
                <a:gd name="T1" fmla="*/ 0 h 33"/>
                <a:gd name="T2" fmla="*/ 123 w 37"/>
                <a:gd name="T3" fmla="*/ 4 h 33"/>
                <a:gd name="T4" fmla="*/ 137 w 37"/>
                <a:gd name="T5" fmla="*/ 69 h 33"/>
                <a:gd name="T6" fmla="*/ 130 w 37"/>
                <a:gd name="T7" fmla="*/ 161 h 33"/>
                <a:gd name="T8" fmla="*/ 111 w 37"/>
                <a:gd name="T9" fmla="*/ 215 h 33"/>
                <a:gd name="T10" fmla="*/ 82 w 37"/>
                <a:gd name="T11" fmla="*/ 272 h 33"/>
                <a:gd name="T12" fmla="*/ 54 w 37"/>
                <a:gd name="T13" fmla="*/ 291 h 33"/>
                <a:gd name="T14" fmla="*/ 8 w 37"/>
                <a:gd name="T15" fmla="*/ 272 h 33"/>
                <a:gd name="T16" fmla="*/ 4 w 37"/>
                <a:gd name="T17" fmla="*/ 256 h 33"/>
                <a:gd name="T18" fmla="*/ 2 w 37"/>
                <a:gd name="T19" fmla="*/ 197 h 33"/>
                <a:gd name="T20" fmla="*/ 0 w 37"/>
                <a:gd name="T21" fmla="*/ 161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3"/>
                <a:gd name="T35" fmla="*/ 37 w 37"/>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3">
                  <a:moveTo>
                    <a:pt x="29" y="0"/>
                  </a:moveTo>
                  <a:lnTo>
                    <a:pt x="33" y="4"/>
                  </a:lnTo>
                  <a:lnTo>
                    <a:pt x="37" y="8"/>
                  </a:lnTo>
                  <a:lnTo>
                    <a:pt x="35" y="18"/>
                  </a:lnTo>
                  <a:lnTo>
                    <a:pt x="29" y="25"/>
                  </a:lnTo>
                  <a:lnTo>
                    <a:pt x="23" y="31"/>
                  </a:lnTo>
                  <a:lnTo>
                    <a:pt x="15" y="33"/>
                  </a:lnTo>
                  <a:lnTo>
                    <a:pt x="8" y="31"/>
                  </a:lnTo>
                  <a:lnTo>
                    <a:pt x="4" y="29"/>
                  </a:lnTo>
                  <a:lnTo>
                    <a:pt x="2" y="23"/>
                  </a:lnTo>
                  <a:lnTo>
                    <a:pt x="0" y="18"/>
                  </a:lnTo>
                </a:path>
              </a:pathLst>
            </a:custGeom>
            <a:solidFill>
              <a:srgbClr val="FFCC66"/>
            </a:solidFill>
            <a:ln w="0">
              <a:solidFill>
                <a:srgbClr val="6600FF"/>
              </a:solidFill>
              <a:round/>
              <a:headEnd/>
              <a:tailEnd/>
            </a:ln>
          </p:spPr>
          <p:txBody>
            <a:bodyPr/>
            <a:lstStyle/>
            <a:p>
              <a:endParaRPr lang="it-IT"/>
            </a:p>
          </p:txBody>
        </p:sp>
      </p:grpSp>
      <p:grpSp>
        <p:nvGrpSpPr>
          <p:cNvPr id="23" name="Group 1474"/>
          <p:cNvGrpSpPr>
            <a:grpSpLocks/>
          </p:cNvGrpSpPr>
          <p:nvPr/>
        </p:nvGrpSpPr>
        <p:grpSpPr bwMode="auto">
          <a:xfrm>
            <a:off x="777875" y="2693988"/>
            <a:ext cx="1592263" cy="796925"/>
            <a:chOff x="490" y="1697"/>
            <a:chExt cx="1003" cy="502"/>
          </a:xfrm>
        </p:grpSpPr>
        <p:sp>
          <p:nvSpPr>
            <p:cNvPr id="16765" name="Freeform 1475"/>
            <p:cNvSpPr>
              <a:spLocks noChangeAspect="1"/>
            </p:cNvSpPr>
            <p:nvPr/>
          </p:nvSpPr>
          <p:spPr bwMode="auto">
            <a:xfrm>
              <a:off x="1337" y="1863"/>
              <a:ext cx="35" cy="12"/>
            </a:xfrm>
            <a:custGeom>
              <a:avLst/>
              <a:gdLst>
                <a:gd name="T0" fmla="*/ 70 w 33"/>
                <a:gd name="T1" fmla="*/ 12 h 12"/>
                <a:gd name="T2" fmla="*/ 118 w 33"/>
                <a:gd name="T3" fmla="*/ 6 h 12"/>
                <a:gd name="T4" fmla="*/ 141 w 33"/>
                <a:gd name="T5" fmla="*/ 0 h 12"/>
                <a:gd name="T6" fmla="*/ 118 w 33"/>
                <a:gd name="T7" fmla="*/ 0 h 12"/>
                <a:gd name="T8" fmla="*/ 62 w 33"/>
                <a:gd name="T9" fmla="*/ 2 h 12"/>
                <a:gd name="T10" fmla="*/ 46 w 33"/>
                <a:gd name="T11" fmla="*/ 4 h 12"/>
                <a:gd name="T12" fmla="*/ 6 w 33"/>
                <a:gd name="T13" fmla="*/ 6 h 12"/>
                <a:gd name="T14" fmla="*/ 2 w 33"/>
                <a:gd name="T15" fmla="*/ 8 h 12"/>
                <a:gd name="T16" fmla="*/ 0 w 33"/>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17" y="12"/>
                  </a:moveTo>
                  <a:lnTo>
                    <a:pt x="27" y="6"/>
                  </a:lnTo>
                  <a:lnTo>
                    <a:pt x="33" y="0"/>
                  </a:lnTo>
                  <a:lnTo>
                    <a:pt x="27" y="0"/>
                  </a:lnTo>
                  <a:lnTo>
                    <a:pt x="15" y="2"/>
                  </a:lnTo>
                  <a:lnTo>
                    <a:pt x="10" y="4"/>
                  </a:lnTo>
                  <a:lnTo>
                    <a:pt x="6" y="6"/>
                  </a:lnTo>
                  <a:lnTo>
                    <a:pt x="2" y="8"/>
                  </a:lnTo>
                  <a:lnTo>
                    <a:pt x="0" y="12"/>
                  </a:lnTo>
                </a:path>
              </a:pathLst>
            </a:custGeom>
            <a:solidFill>
              <a:srgbClr val="FFCC66"/>
            </a:solidFill>
            <a:ln w="0">
              <a:solidFill>
                <a:srgbClr val="6600FF"/>
              </a:solidFill>
              <a:round/>
              <a:headEnd/>
              <a:tailEnd/>
            </a:ln>
          </p:spPr>
          <p:txBody>
            <a:bodyPr/>
            <a:lstStyle/>
            <a:p>
              <a:endParaRPr lang="it-IT"/>
            </a:p>
          </p:txBody>
        </p:sp>
        <p:sp>
          <p:nvSpPr>
            <p:cNvPr id="16766" name="Freeform 1476"/>
            <p:cNvSpPr>
              <a:spLocks noChangeAspect="1"/>
            </p:cNvSpPr>
            <p:nvPr/>
          </p:nvSpPr>
          <p:spPr bwMode="auto">
            <a:xfrm>
              <a:off x="490" y="1697"/>
              <a:ext cx="1003" cy="502"/>
            </a:xfrm>
            <a:custGeom>
              <a:avLst/>
              <a:gdLst>
                <a:gd name="T0" fmla="*/ 4355 w 940"/>
                <a:gd name="T1" fmla="*/ 627 h 470"/>
                <a:gd name="T2" fmla="*/ 4364 w 940"/>
                <a:gd name="T3" fmla="*/ 723 h 470"/>
                <a:gd name="T4" fmla="*/ 4185 w 940"/>
                <a:gd name="T5" fmla="*/ 770 h 470"/>
                <a:gd name="T6" fmla="*/ 3992 w 940"/>
                <a:gd name="T7" fmla="*/ 878 h 470"/>
                <a:gd name="T8" fmla="*/ 3905 w 940"/>
                <a:gd name="T9" fmla="*/ 999 h 470"/>
                <a:gd name="T10" fmla="*/ 3859 w 940"/>
                <a:gd name="T11" fmla="*/ 938 h 470"/>
                <a:gd name="T12" fmla="*/ 3825 w 940"/>
                <a:gd name="T13" fmla="*/ 1146 h 470"/>
                <a:gd name="T14" fmla="*/ 3752 w 940"/>
                <a:gd name="T15" fmla="*/ 1058 h 470"/>
                <a:gd name="T16" fmla="*/ 3752 w 940"/>
                <a:gd name="T17" fmla="*/ 1141 h 470"/>
                <a:gd name="T18" fmla="*/ 3676 w 940"/>
                <a:gd name="T19" fmla="*/ 1207 h 470"/>
                <a:gd name="T20" fmla="*/ 3660 w 940"/>
                <a:gd name="T21" fmla="*/ 1426 h 470"/>
                <a:gd name="T22" fmla="*/ 3340 w 940"/>
                <a:gd name="T23" fmla="*/ 1685 h 470"/>
                <a:gd name="T24" fmla="*/ 3165 w 940"/>
                <a:gd name="T25" fmla="*/ 1880 h 470"/>
                <a:gd name="T26" fmla="*/ 3187 w 940"/>
                <a:gd name="T27" fmla="*/ 2211 h 470"/>
                <a:gd name="T28" fmla="*/ 3130 w 940"/>
                <a:gd name="T29" fmla="*/ 2435 h 470"/>
                <a:gd name="T30" fmla="*/ 3038 w 940"/>
                <a:gd name="T31" fmla="*/ 2264 h 470"/>
                <a:gd name="T32" fmla="*/ 2990 w 940"/>
                <a:gd name="T33" fmla="*/ 2118 h 470"/>
                <a:gd name="T34" fmla="*/ 2918 w 940"/>
                <a:gd name="T35" fmla="*/ 1947 h 470"/>
                <a:gd name="T36" fmla="*/ 2612 w 940"/>
                <a:gd name="T37" fmla="*/ 1914 h 470"/>
                <a:gd name="T38" fmla="*/ 2406 w 940"/>
                <a:gd name="T39" fmla="*/ 1914 h 470"/>
                <a:gd name="T40" fmla="*/ 2291 w 940"/>
                <a:gd name="T41" fmla="*/ 2008 h 470"/>
                <a:gd name="T42" fmla="*/ 2120 w 940"/>
                <a:gd name="T43" fmla="*/ 1980 h 470"/>
                <a:gd name="T44" fmla="*/ 1742 w 940"/>
                <a:gd name="T45" fmla="*/ 2194 h 470"/>
                <a:gd name="T46" fmla="*/ 1681 w 940"/>
                <a:gd name="T47" fmla="*/ 2343 h 470"/>
                <a:gd name="T48" fmla="*/ 1553 w 940"/>
                <a:gd name="T49" fmla="*/ 2025 h 470"/>
                <a:gd name="T50" fmla="*/ 1364 w 940"/>
                <a:gd name="T51" fmla="*/ 1998 h 470"/>
                <a:gd name="T52" fmla="*/ 1256 w 940"/>
                <a:gd name="T53" fmla="*/ 1947 h 470"/>
                <a:gd name="T54" fmla="*/ 1179 w 940"/>
                <a:gd name="T55" fmla="*/ 1792 h 470"/>
                <a:gd name="T56" fmla="*/ 864 w 940"/>
                <a:gd name="T57" fmla="*/ 1809 h 470"/>
                <a:gd name="T58" fmla="*/ 548 w 940"/>
                <a:gd name="T59" fmla="*/ 1695 h 470"/>
                <a:gd name="T60" fmla="*/ 261 w 940"/>
                <a:gd name="T61" fmla="*/ 1598 h 470"/>
                <a:gd name="T62" fmla="*/ 48 w 940"/>
                <a:gd name="T63" fmla="*/ 1428 h 470"/>
                <a:gd name="T64" fmla="*/ 7 w 940"/>
                <a:gd name="T65" fmla="*/ 1077 h 470"/>
                <a:gd name="T66" fmla="*/ 2 w 940"/>
                <a:gd name="T67" fmla="*/ 873 h 470"/>
                <a:gd name="T68" fmla="*/ 403 w 940"/>
                <a:gd name="T69" fmla="*/ 261 h 470"/>
                <a:gd name="T70" fmla="*/ 499 w 940"/>
                <a:gd name="T71" fmla="*/ 247 h 470"/>
                <a:gd name="T72" fmla="*/ 593 w 940"/>
                <a:gd name="T73" fmla="*/ 49 h 470"/>
                <a:gd name="T74" fmla="*/ 2732 w 940"/>
                <a:gd name="T75" fmla="*/ 0 h 470"/>
                <a:gd name="T76" fmla="*/ 2813 w 940"/>
                <a:gd name="T77" fmla="*/ 73 h 470"/>
                <a:gd name="T78" fmla="*/ 3002 w 940"/>
                <a:gd name="T79" fmla="*/ 108 h 470"/>
                <a:gd name="T80" fmla="*/ 3149 w 940"/>
                <a:gd name="T81" fmla="*/ 140 h 470"/>
                <a:gd name="T82" fmla="*/ 3290 w 940"/>
                <a:gd name="T83" fmla="*/ 49 h 470"/>
                <a:gd name="T84" fmla="*/ 3377 w 940"/>
                <a:gd name="T85" fmla="*/ 143 h 470"/>
                <a:gd name="T86" fmla="*/ 3609 w 940"/>
                <a:gd name="T87" fmla="*/ 318 h 470"/>
                <a:gd name="T88" fmla="*/ 3714 w 940"/>
                <a:gd name="T89" fmla="*/ 453 h 470"/>
                <a:gd name="T90" fmla="*/ 3599 w 940"/>
                <a:gd name="T91" fmla="*/ 418 h 470"/>
                <a:gd name="T92" fmla="*/ 3401 w 940"/>
                <a:gd name="T93" fmla="*/ 701 h 470"/>
                <a:gd name="T94" fmla="*/ 3676 w 940"/>
                <a:gd name="T95" fmla="*/ 668 h 470"/>
                <a:gd name="T96" fmla="*/ 3989 w 940"/>
                <a:gd name="T97" fmla="*/ 521 h 470"/>
                <a:gd name="T98" fmla="*/ 4228 w 940"/>
                <a:gd name="T99" fmla="*/ 418 h 470"/>
                <a:gd name="T100" fmla="*/ 4524 w 940"/>
                <a:gd name="T101" fmla="*/ 326 h 470"/>
                <a:gd name="T102" fmla="*/ 4660 w 940"/>
                <a:gd name="T103" fmla="*/ 186 h 470"/>
                <a:gd name="T104" fmla="*/ 4713 w 940"/>
                <a:gd name="T105" fmla="*/ 418 h 4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0"/>
                <a:gd name="T160" fmla="*/ 0 h 470"/>
                <a:gd name="T161" fmla="*/ 940 w 940"/>
                <a:gd name="T162" fmla="*/ 470 h 4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0" h="470">
                  <a:moveTo>
                    <a:pt x="934" y="82"/>
                  </a:moveTo>
                  <a:lnTo>
                    <a:pt x="919" y="88"/>
                  </a:lnTo>
                  <a:lnTo>
                    <a:pt x="903" y="94"/>
                  </a:lnTo>
                  <a:lnTo>
                    <a:pt x="890" y="99"/>
                  </a:lnTo>
                  <a:lnTo>
                    <a:pt x="875" y="105"/>
                  </a:lnTo>
                  <a:lnTo>
                    <a:pt x="859" y="121"/>
                  </a:lnTo>
                  <a:lnTo>
                    <a:pt x="850" y="136"/>
                  </a:lnTo>
                  <a:lnTo>
                    <a:pt x="852" y="140"/>
                  </a:lnTo>
                  <a:lnTo>
                    <a:pt x="852" y="142"/>
                  </a:lnTo>
                  <a:lnTo>
                    <a:pt x="855" y="140"/>
                  </a:lnTo>
                  <a:lnTo>
                    <a:pt x="861" y="136"/>
                  </a:lnTo>
                  <a:lnTo>
                    <a:pt x="861" y="140"/>
                  </a:lnTo>
                  <a:lnTo>
                    <a:pt x="859" y="144"/>
                  </a:lnTo>
                  <a:lnTo>
                    <a:pt x="857" y="145"/>
                  </a:lnTo>
                  <a:lnTo>
                    <a:pt x="855" y="147"/>
                  </a:lnTo>
                  <a:lnTo>
                    <a:pt x="850" y="147"/>
                  </a:lnTo>
                  <a:lnTo>
                    <a:pt x="842" y="147"/>
                  </a:lnTo>
                  <a:lnTo>
                    <a:pt x="828" y="149"/>
                  </a:lnTo>
                  <a:lnTo>
                    <a:pt x="813" y="151"/>
                  </a:lnTo>
                  <a:lnTo>
                    <a:pt x="802" y="155"/>
                  </a:lnTo>
                  <a:lnTo>
                    <a:pt x="790" y="161"/>
                  </a:lnTo>
                  <a:lnTo>
                    <a:pt x="790" y="170"/>
                  </a:lnTo>
                  <a:lnTo>
                    <a:pt x="788" y="180"/>
                  </a:lnTo>
                  <a:lnTo>
                    <a:pt x="782" y="186"/>
                  </a:lnTo>
                  <a:lnTo>
                    <a:pt x="777" y="192"/>
                  </a:lnTo>
                  <a:lnTo>
                    <a:pt x="771" y="197"/>
                  </a:lnTo>
                  <a:lnTo>
                    <a:pt x="771" y="195"/>
                  </a:lnTo>
                  <a:lnTo>
                    <a:pt x="771" y="192"/>
                  </a:lnTo>
                  <a:lnTo>
                    <a:pt x="769" y="190"/>
                  </a:lnTo>
                  <a:lnTo>
                    <a:pt x="767" y="188"/>
                  </a:lnTo>
                  <a:lnTo>
                    <a:pt x="767" y="184"/>
                  </a:lnTo>
                  <a:lnTo>
                    <a:pt x="767" y="182"/>
                  </a:lnTo>
                  <a:lnTo>
                    <a:pt x="763" y="182"/>
                  </a:lnTo>
                  <a:lnTo>
                    <a:pt x="761" y="197"/>
                  </a:lnTo>
                  <a:lnTo>
                    <a:pt x="763" y="205"/>
                  </a:lnTo>
                  <a:lnTo>
                    <a:pt x="761" y="211"/>
                  </a:lnTo>
                  <a:lnTo>
                    <a:pt x="759" y="216"/>
                  </a:lnTo>
                  <a:lnTo>
                    <a:pt x="754" y="222"/>
                  </a:lnTo>
                  <a:lnTo>
                    <a:pt x="750" y="226"/>
                  </a:lnTo>
                  <a:lnTo>
                    <a:pt x="750" y="209"/>
                  </a:lnTo>
                  <a:lnTo>
                    <a:pt x="752" y="192"/>
                  </a:lnTo>
                  <a:lnTo>
                    <a:pt x="748" y="193"/>
                  </a:lnTo>
                  <a:lnTo>
                    <a:pt x="744" y="197"/>
                  </a:lnTo>
                  <a:lnTo>
                    <a:pt x="742" y="203"/>
                  </a:lnTo>
                  <a:lnTo>
                    <a:pt x="740" y="209"/>
                  </a:lnTo>
                  <a:lnTo>
                    <a:pt x="738" y="209"/>
                  </a:lnTo>
                  <a:lnTo>
                    <a:pt x="733" y="209"/>
                  </a:lnTo>
                  <a:lnTo>
                    <a:pt x="734" y="213"/>
                  </a:lnTo>
                  <a:lnTo>
                    <a:pt x="736" y="216"/>
                  </a:lnTo>
                  <a:lnTo>
                    <a:pt x="742" y="220"/>
                  </a:lnTo>
                  <a:lnTo>
                    <a:pt x="744" y="222"/>
                  </a:lnTo>
                  <a:lnTo>
                    <a:pt x="744" y="232"/>
                  </a:lnTo>
                  <a:lnTo>
                    <a:pt x="734" y="234"/>
                  </a:lnTo>
                  <a:lnTo>
                    <a:pt x="727" y="232"/>
                  </a:lnTo>
                  <a:lnTo>
                    <a:pt x="733" y="238"/>
                  </a:lnTo>
                  <a:lnTo>
                    <a:pt x="736" y="239"/>
                  </a:lnTo>
                  <a:lnTo>
                    <a:pt x="738" y="245"/>
                  </a:lnTo>
                  <a:lnTo>
                    <a:pt x="742" y="249"/>
                  </a:lnTo>
                  <a:lnTo>
                    <a:pt x="731" y="262"/>
                  </a:lnTo>
                  <a:lnTo>
                    <a:pt x="723" y="274"/>
                  </a:lnTo>
                  <a:lnTo>
                    <a:pt x="717" y="280"/>
                  </a:lnTo>
                  <a:lnTo>
                    <a:pt x="711" y="284"/>
                  </a:lnTo>
                  <a:lnTo>
                    <a:pt x="706" y="287"/>
                  </a:lnTo>
                  <a:lnTo>
                    <a:pt x="696" y="293"/>
                  </a:lnTo>
                  <a:lnTo>
                    <a:pt x="677" y="309"/>
                  </a:lnTo>
                  <a:lnTo>
                    <a:pt x="660" y="324"/>
                  </a:lnTo>
                  <a:lnTo>
                    <a:pt x="646" y="330"/>
                  </a:lnTo>
                  <a:lnTo>
                    <a:pt x="635" y="337"/>
                  </a:lnTo>
                  <a:lnTo>
                    <a:pt x="631" y="341"/>
                  </a:lnTo>
                  <a:lnTo>
                    <a:pt x="629" y="347"/>
                  </a:lnTo>
                  <a:lnTo>
                    <a:pt x="627" y="355"/>
                  </a:lnTo>
                  <a:lnTo>
                    <a:pt x="625" y="362"/>
                  </a:lnTo>
                  <a:lnTo>
                    <a:pt x="625" y="374"/>
                  </a:lnTo>
                  <a:lnTo>
                    <a:pt x="625" y="385"/>
                  </a:lnTo>
                  <a:lnTo>
                    <a:pt x="627" y="395"/>
                  </a:lnTo>
                  <a:lnTo>
                    <a:pt x="625" y="410"/>
                  </a:lnTo>
                  <a:lnTo>
                    <a:pt x="629" y="427"/>
                  </a:lnTo>
                  <a:lnTo>
                    <a:pt x="629" y="439"/>
                  </a:lnTo>
                  <a:lnTo>
                    <a:pt x="627" y="451"/>
                  </a:lnTo>
                  <a:lnTo>
                    <a:pt x="623" y="462"/>
                  </a:lnTo>
                  <a:lnTo>
                    <a:pt x="619" y="470"/>
                  </a:lnTo>
                  <a:lnTo>
                    <a:pt x="610" y="470"/>
                  </a:lnTo>
                  <a:lnTo>
                    <a:pt x="604" y="456"/>
                  </a:lnTo>
                  <a:lnTo>
                    <a:pt x="600" y="445"/>
                  </a:lnTo>
                  <a:lnTo>
                    <a:pt x="600" y="437"/>
                  </a:lnTo>
                  <a:lnTo>
                    <a:pt x="596" y="435"/>
                  </a:lnTo>
                  <a:lnTo>
                    <a:pt x="593" y="431"/>
                  </a:lnTo>
                  <a:lnTo>
                    <a:pt x="591" y="426"/>
                  </a:lnTo>
                  <a:lnTo>
                    <a:pt x="591" y="420"/>
                  </a:lnTo>
                  <a:lnTo>
                    <a:pt x="591" y="408"/>
                  </a:lnTo>
                  <a:lnTo>
                    <a:pt x="591" y="397"/>
                  </a:lnTo>
                  <a:lnTo>
                    <a:pt x="589" y="391"/>
                  </a:lnTo>
                  <a:lnTo>
                    <a:pt x="587" y="383"/>
                  </a:lnTo>
                  <a:lnTo>
                    <a:pt x="583" y="380"/>
                  </a:lnTo>
                  <a:lnTo>
                    <a:pt x="581" y="378"/>
                  </a:lnTo>
                  <a:lnTo>
                    <a:pt x="577" y="376"/>
                  </a:lnTo>
                  <a:lnTo>
                    <a:pt x="571" y="374"/>
                  </a:lnTo>
                  <a:lnTo>
                    <a:pt x="564" y="374"/>
                  </a:lnTo>
                  <a:lnTo>
                    <a:pt x="560" y="374"/>
                  </a:lnTo>
                  <a:lnTo>
                    <a:pt x="546" y="372"/>
                  </a:lnTo>
                  <a:lnTo>
                    <a:pt x="529" y="370"/>
                  </a:lnTo>
                  <a:lnTo>
                    <a:pt x="516" y="368"/>
                  </a:lnTo>
                  <a:lnTo>
                    <a:pt x="506" y="364"/>
                  </a:lnTo>
                  <a:lnTo>
                    <a:pt x="499" y="364"/>
                  </a:lnTo>
                  <a:lnTo>
                    <a:pt x="489" y="364"/>
                  </a:lnTo>
                  <a:lnTo>
                    <a:pt x="483" y="364"/>
                  </a:lnTo>
                  <a:lnTo>
                    <a:pt x="479" y="366"/>
                  </a:lnTo>
                  <a:lnTo>
                    <a:pt x="476" y="368"/>
                  </a:lnTo>
                  <a:lnTo>
                    <a:pt x="476" y="370"/>
                  </a:lnTo>
                  <a:lnTo>
                    <a:pt x="479" y="380"/>
                  </a:lnTo>
                  <a:lnTo>
                    <a:pt x="485" y="389"/>
                  </a:lnTo>
                  <a:lnTo>
                    <a:pt x="470" y="391"/>
                  </a:lnTo>
                  <a:lnTo>
                    <a:pt x="456" y="393"/>
                  </a:lnTo>
                  <a:lnTo>
                    <a:pt x="453" y="387"/>
                  </a:lnTo>
                  <a:lnTo>
                    <a:pt x="447" y="381"/>
                  </a:lnTo>
                  <a:lnTo>
                    <a:pt x="435" y="387"/>
                  </a:lnTo>
                  <a:lnTo>
                    <a:pt x="428" y="381"/>
                  </a:lnTo>
                  <a:lnTo>
                    <a:pt x="420" y="380"/>
                  </a:lnTo>
                  <a:lnTo>
                    <a:pt x="410" y="380"/>
                  </a:lnTo>
                  <a:lnTo>
                    <a:pt x="401" y="383"/>
                  </a:lnTo>
                  <a:lnTo>
                    <a:pt x="389" y="389"/>
                  </a:lnTo>
                  <a:lnTo>
                    <a:pt x="380" y="395"/>
                  </a:lnTo>
                  <a:lnTo>
                    <a:pt x="360" y="408"/>
                  </a:lnTo>
                  <a:lnTo>
                    <a:pt x="345" y="422"/>
                  </a:lnTo>
                  <a:lnTo>
                    <a:pt x="343" y="435"/>
                  </a:lnTo>
                  <a:lnTo>
                    <a:pt x="339" y="451"/>
                  </a:lnTo>
                  <a:lnTo>
                    <a:pt x="332" y="451"/>
                  </a:lnTo>
                  <a:lnTo>
                    <a:pt x="326" y="447"/>
                  </a:lnTo>
                  <a:lnTo>
                    <a:pt x="320" y="441"/>
                  </a:lnTo>
                  <a:lnTo>
                    <a:pt x="318" y="435"/>
                  </a:lnTo>
                  <a:lnTo>
                    <a:pt x="316" y="418"/>
                  </a:lnTo>
                  <a:lnTo>
                    <a:pt x="311" y="399"/>
                  </a:lnTo>
                  <a:lnTo>
                    <a:pt x="307" y="391"/>
                  </a:lnTo>
                  <a:lnTo>
                    <a:pt x="301" y="383"/>
                  </a:lnTo>
                  <a:lnTo>
                    <a:pt x="295" y="378"/>
                  </a:lnTo>
                  <a:lnTo>
                    <a:pt x="288" y="378"/>
                  </a:lnTo>
                  <a:lnTo>
                    <a:pt x="282" y="378"/>
                  </a:lnTo>
                  <a:lnTo>
                    <a:pt x="276" y="381"/>
                  </a:lnTo>
                  <a:lnTo>
                    <a:pt x="270" y="385"/>
                  </a:lnTo>
                  <a:lnTo>
                    <a:pt x="270" y="391"/>
                  </a:lnTo>
                  <a:lnTo>
                    <a:pt x="261" y="391"/>
                  </a:lnTo>
                  <a:lnTo>
                    <a:pt x="255" y="385"/>
                  </a:lnTo>
                  <a:lnTo>
                    <a:pt x="247" y="376"/>
                  </a:lnTo>
                  <a:lnTo>
                    <a:pt x="243" y="364"/>
                  </a:lnTo>
                  <a:lnTo>
                    <a:pt x="241" y="356"/>
                  </a:lnTo>
                  <a:lnTo>
                    <a:pt x="238" y="355"/>
                  </a:lnTo>
                  <a:lnTo>
                    <a:pt x="236" y="353"/>
                  </a:lnTo>
                  <a:lnTo>
                    <a:pt x="234" y="349"/>
                  </a:lnTo>
                  <a:lnTo>
                    <a:pt x="232" y="345"/>
                  </a:lnTo>
                  <a:lnTo>
                    <a:pt x="230" y="341"/>
                  </a:lnTo>
                  <a:lnTo>
                    <a:pt x="226" y="339"/>
                  </a:lnTo>
                  <a:lnTo>
                    <a:pt x="222" y="337"/>
                  </a:lnTo>
                  <a:lnTo>
                    <a:pt x="217" y="335"/>
                  </a:lnTo>
                  <a:lnTo>
                    <a:pt x="195" y="341"/>
                  </a:lnTo>
                  <a:lnTo>
                    <a:pt x="171" y="347"/>
                  </a:lnTo>
                  <a:lnTo>
                    <a:pt x="157" y="347"/>
                  </a:lnTo>
                  <a:lnTo>
                    <a:pt x="146" y="343"/>
                  </a:lnTo>
                  <a:lnTo>
                    <a:pt x="136" y="339"/>
                  </a:lnTo>
                  <a:lnTo>
                    <a:pt x="126" y="335"/>
                  </a:lnTo>
                  <a:lnTo>
                    <a:pt x="119" y="330"/>
                  </a:lnTo>
                  <a:lnTo>
                    <a:pt x="109" y="326"/>
                  </a:lnTo>
                  <a:lnTo>
                    <a:pt x="100" y="322"/>
                  </a:lnTo>
                  <a:lnTo>
                    <a:pt x="88" y="322"/>
                  </a:lnTo>
                  <a:lnTo>
                    <a:pt x="69" y="322"/>
                  </a:lnTo>
                  <a:lnTo>
                    <a:pt x="52" y="322"/>
                  </a:lnTo>
                  <a:lnTo>
                    <a:pt x="52" y="314"/>
                  </a:lnTo>
                  <a:lnTo>
                    <a:pt x="52" y="309"/>
                  </a:lnTo>
                  <a:lnTo>
                    <a:pt x="42" y="303"/>
                  </a:lnTo>
                  <a:lnTo>
                    <a:pt x="32" y="297"/>
                  </a:lnTo>
                  <a:lnTo>
                    <a:pt x="21" y="291"/>
                  </a:lnTo>
                  <a:lnTo>
                    <a:pt x="7" y="287"/>
                  </a:lnTo>
                  <a:lnTo>
                    <a:pt x="9" y="280"/>
                  </a:lnTo>
                  <a:lnTo>
                    <a:pt x="9" y="276"/>
                  </a:lnTo>
                  <a:lnTo>
                    <a:pt x="9" y="262"/>
                  </a:lnTo>
                  <a:lnTo>
                    <a:pt x="7" y="247"/>
                  </a:lnTo>
                  <a:lnTo>
                    <a:pt x="6" y="232"/>
                  </a:lnTo>
                  <a:lnTo>
                    <a:pt x="4" y="218"/>
                  </a:lnTo>
                  <a:lnTo>
                    <a:pt x="7" y="215"/>
                  </a:lnTo>
                  <a:lnTo>
                    <a:pt x="7" y="209"/>
                  </a:lnTo>
                  <a:lnTo>
                    <a:pt x="6" y="211"/>
                  </a:lnTo>
                  <a:lnTo>
                    <a:pt x="2" y="216"/>
                  </a:lnTo>
                  <a:lnTo>
                    <a:pt x="0" y="207"/>
                  </a:lnTo>
                  <a:lnTo>
                    <a:pt x="0" y="199"/>
                  </a:lnTo>
                  <a:lnTo>
                    <a:pt x="0" y="184"/>
                  </a:lnTo>
                  <a:lnTo>
                    <a:pt x="2" y="168"/>
                  </a:lnTo>
                  <a:lnTo>
                    <a:pt x="17" y="147"/>
                  </a:lnTo>
                  <a:lnTo>
                    <a:pt x="29" y="126"/>
                  </a:lnTo>
                  <a:lnTo>
                    <a:pt x="42" y="107"/>
                  </a:lnTo>
                  <a:lnTo>
                    <a:pt x="57" y="88"/>
                  </a:lnTo>
                  <a:lnTo>
                    <a:pt x="67" y="69"/>
                  </a:lnTo>
                  <a:lnTo>
                    <a:pt x="80" y="50"/>
                  </a:lnTo>
                  <a:lnTo>
                    <a:pt x="80" y="34"/>
                  </a:lnTo>
                  <a:lnTo>
                    <a:pt x="82" y="25"/>
                  </a:lnTo>
                  <a:lnTo>
                    <a:pt x="96" y="25"/>
                  </a:lnTo>
                  <a:lnTo>
                    <a:pt x="105" y="25"/>
                  </a:lnTo>
                  <a:lnTo>
                    <a:pt x="101" y="38"/>
                  </a:lnTo>
                  <a:lnTo>
                    <a:pt x="98" y="48"/>
                  </a:lnTo>
                  <a:lnTo>
                    <a:pt x="103" y="46"/>
                  </a:lnTo>
                  <a:lnTo>
                    <a:pt x="109" y="40"/>
                  </a:lnTo>
                  <a:lnTo>
                    <a:pt x="111" y="34"/>
                  </a:lnTo>
                  <a:lnTo>
                    <a:pt x="115" y="28"/>
                  </a:lnTo>
                  <a:lnTo>
                    <a:pt x="117" y="15"/>
                  </a:lnTo>
                  <a:lnTo>
                    <a:pt x="117" y="9"/>
                  </a:lnTo>
                  <a:lnTo>
                    <a:pt x="541" y="7"/>
                  </a:lnTo>
                  <a:lnTo>
                    <a:pt x="541" y="3"/>
                  </a:lnTo>
                  <a:lnTo>
                    <a:pt x="539" y="0"/>
                  </a:lnTo>
                  <a:lnTo>
                    <a:pt x="546" y="0"/>
                  </a:lnTo>
                  <a:lnTo>
                    <a:pt x="548" y="7"/>
                  </a:lnTo>
                  <a:lnTo>
                    <a:pt x="552" y="11"/>
                  </a:lnTo>
                  <a:lnTo>
                    <a:pt x="556" y="15"/>
                  </a:lnTo>
                  <a:lnTo>
                    <a:pt x="562" y="17"/>
                  </a:lnTo>
                  <a:lnTo>
                    <a:pt x="566" y="17"/>
                  </a:lnTo>
                  <a:lnTo>
                    <a:pt x="570" y="17"/>
                  </a:lnTo>
                  <a:lnTo>
                    <a:pt x="579" y="19"/>
                  </a:lnTo>
                  <a:lnTo>
                    <a:pt x="589" y="23"/>
                  </a:lnTo>
                  <a:lnTo>
                    <a:pt x="593" y="21"/>
                  </a:lnTo>
                  <a:lnTo>
                    <a:pt x="594" y="21"/>
                  </a:lnTo>
                  <a:lnTo>
                    <a:pt x="600" y="25"/>
                  </a:lnTo>
                  <a:lnTo>
                    <a:pt x="604" y="27"/>
                  </a:lnTo>
                  <a:lnTo>
                    <a:pt x="610" y="28"/>
                  </a:lnTo>
                  <a:lnTo>
                    <a:pt x="616" y="28"/>
                  </a:lnTo>
                  <a:lnTo>
                    <a:pt x="621" y="27"/>
                  </a:lnTo>
                  <a:lnTo>
                    <a:pt x="625" y="23"/>
                  </a:lnTo>
                  <a:lnTo>
                    <a:pt x="627" y="19"/>
                  </a:lnTo>
                  <a:lnTo>
                    <a:pt x="629" y="15"/>
                  </a:lnTo>
                  <a:lnTo>
                    <a:pt x="640" y="11"/>
                  </a:lnTo>
                  <a:lnTo>
                    <a:pt x="650" y="9"/>
                  </a:lnTo>
                  <a:lnTo>
                    <a:pt x="658" y="9"/>
                  </a:lnTo>
                  <a:lnTo>
                    <a:pt x="660" y="17"/>
                  </a:lnTo>
                  <a:lnTo>
                    <a:pt x="662" y="23"/>
                  </a:lnTo>
                  <a:lnTo>
                    <a:pt x="664" y="25"/>
                  </a:lnTo>
                  <a:lnTo>
                    <a:pt x="667" y="28"/>
                  </a:lnTo>
                  <a:lnTo>
                    <a:pt x="673" y="32"/>
                  </a:lnTo>
                  <a:lnTo>
                    <a:pt x="679" y="36"/>
                  </a:lnTo>
                  <a:lnTo>
                    <a:pt x="681" y="50"/>
                  </a:lnTo>
                  <a:lnTo>
                    <a:pt x="681" y="59"/>
                  </a:lnTo>
                  <a:lnTo>
                    <a:pt x="696" y="63"/>
                  </a:lnTo>
                  <a:lnTo>
                    <a:pt x="713" y="61"/>
                  </a:lnTo>
                  <a:lnTo>
                    <a:pt x="721" y="63"/>
                  </a:lnTo>
                  <a:lnTo>
                    <a:pt x="727" y="69"/>
                  </a:lnTo>
                  <a:lnTo>
                    <a:pt x="731" y="74"/>
                  </a:lnTo>
                  <a:lnTo>
                    <a:pt x="734" y="78"/>
                  </a:lnTo>
                  <a:lnTo>
                    <a:pt x="734" y="88"/>
                  </a:lnTo>
                  <a:lnTo>
                    <a:pt x="725" y="92"/>
                  </a:lnTo>
                  <a:lnTo>
                    <a:pt x="715" y="94"/>
                  </a:lnTo>
                  <a:lnTo>
                    <a:pt x="713" y="88"/>
                  </a:lnTo>
                  <a:lnTo>
                    <a:pt x="711" y="80"/>
                  </a:lnTo>
                  <a:lnTo>
                    <a:pt x="706" y="80"/>
                  </a:lnTo>
                  <a:lnTo>
                    <a:pt x="700" y="94"/>
                  </a:lnTo>
                  <a:lnTo>
                    <a:pt x="696" y="109"/>
                  </a:lnTo>
                  <a:lnTo>
                    <a:pt x="685" y="121"/>
                  </a:lnTo>
                  <a:lnTo>
                    <a:pt x="671" y="134"/>
                  </a:lnTo>
                  <a:lnTo>
                    <a:pt x="675" y="134"/>
                  </a:lnTo>
                  <a:lnTo>
                    <a:pt x="679" y="134"/>
                  </a:lnTo>
                  <a:lnTo>
                    <a:pt x="694" y="132"/>
                  </a:lnTo>
                  <a:lnTo>
                    <a:pt x="711" y="130"/>
                  </a:lnTo>
                  <a:lnTo>
                    <a:pt x="719" y="130"/>
                  </a:lnTo>
                  <a:lnTo>
                    <a:pt x="727" y="128"/>
                  </a:lnTo>
                  <a:lnTo>
                    <a:pt x="750" y="121"/>
                  </a:lnTo>
                  <a:lnTo>
                    <a:pt x="765" y="117"/>
                  </a:lnTo>
                  <a:lnTo>
                    <a:pt x="781" y="107"/>
                  </a:lnTo>
                  <a:lnTo>
                    <a:pt x="788" y="101"/>
                  </a:lnTo>
                  <a:lnTo>
                    <a:pt x="796" y="96"/>
                  </a:lnTo>
                  <a:lnTo>
                    <a:pt x="804" y="88"/>
                  </a:lnTo>
                  <a:lnTo>
                    <a:pt x="809" y="80"/>
                  </a:lnTo>
                  <a:lnTo>
                    <a:pt x="834" y="80"/>
                  </a:lnTo>
                  <a:lnTo>
                    <a:pt x="852" y="76"/>
                  </a:lnTo>
                  <a:lnTo>
                    <a:pt x="867" y="76"/>
                  </a:lnTo>
                  <a:lnTo>
                    <a:pt x="875" y="74"/>
                  </a:lnTo>
                  <a:lnTo>
                    <a:pt x="880" y="73"/>
                  </a:lnTo>
                  <a:lnTo>
                    <a:pt x="888" y="69"/>
                  </a:lnTo>
                  <a:lnTo>
                    <a:pt x="894" y="63"/>
                  </a:lnTo>
                  <a:lnTo>
                    <a:pt x="899" y="55"/>
                  </a:lnTo>
                  <a:lnTo>
                    <a:pt x="905" y="46"/>
                  </a:lnTo>
                  <a:lnTo>
                    <a:pt x="907" y="42"/>
                  </a:lnTo>
                  <a:lnTo>
                    <a:pt x="911" y="40"/>
                  </a:lnTo>
                  <a:lnTo>
                    <a:pt x="915" y="38"/>
                  </a:lnTo>
                  <a:lnTo>
                    <a:pt x="921" y="36"/>
                  </a:lnTo>
                  <a:lnTo>
                    <a:pt x="934" y="38"/>
                  </a:lnTo>
                  <a:lnTo>
                    <a:pt x="940" y="36"/>
                  </a:lnTo>
                  <a:lnTo>
                    <a:pt x="936" y="50"/>
                  </a:lnTo>
                  <a:lnTo>
                    <a:pt x="932" y="57"/>
                  </a:lnTo>
                  <a:lnTo>
                    <a:pt x="932" y="80"/>
                  </a:lnTo>
                  <a:lnTo>
                    <a:pt x="934" y="82"/>
                  </a:lnTo>
                  <a:close/>
                </a:path>
              </a:pathLst>
            </a:custGeom>
            <a:solidFill>
              <a:srgbClr val="FFCC66"/>
            </a:solidFill>
            <a:ln w="0">
              <a:solidFill>
                <a:srgbClr val="6600FF"/>
              </a:solidFill>
              <a:round/>
              <a:headEnd/>
              <a:tailEnd/>
            </a:ln>
          </p:spPr>
          <p:txBody>
            <a:bodyPr/>
            <a:lstStyle/>
            <a:p>
              <a:endParaRPr lang="it-IT"/>
            </a:p>
          </p:txBody>
        </p:sp>
        <p:sp>
          <p:nvSpPr>
            <p:cNvPr id="16767" name="Line 1477"/>
            <p:cNvSpPr>
              <a:spLocks noChangeAspect="1" noChangeShapeType="1"/>
            </p:cNvSpPr>
            <p:nvPr/>
          </p:nvSpPr>
          <p:spPr bwMode="auto">
            <a:xfrm flipH="1">
              <a:off x="1304" y="1891"/>
              <a:ext cx="4" cy="2"/>
            </a:xfrm>
            <a:prstGeom prst="line">
              <a:avLst/>
            </a:prstGeom>
            <a:noFill/>
            <a:ln w="0">
              <a:solidFill>
                <a:srgbClr val="131516"/>
              </a:solidFill>
              <a:round/>
              <a:headEnd/>
              <a:tailEnd/>
            </a:ln>
          </p:spPr>
          <p:txBody>
            <a:bodyPr/>
            <a:lstStyle/>
            <a:p>
              <a:endParaRPr lang="it-IT"/>
            </a:p>
          </p:txBody>
        </p:sp>
      </p:grpSp>
      <p:sp>
        <p:nvSpPr>
          <p:cNvPr id="16227" name="Freeform 1483"/>
          <p:cNvSpPr>
            <a:spLocks noChangeAspect="1"/>
          </p:cNvSpPr>
          <p:nvPr/>
        </p:nvSpPr>
        <p:spPr bwMode="auto">
          <a:xfrm>
            <a:off x="7489825" y="3024188"/>
            <a:ext cx="103188" cy="134937"/>
          </a:xfrm>
          <a:custGeom>
            <a:avLst/>
            <a:gdLst>
              <a:gd name="T0" fmla="*/ 2147483647 w 60"/>
              <a:gd name="T1" fmla="*/ 2147483647 h 79"/>
              <a:gd name="T2" fmla="*/ 2147483647 w 60"/>
              <a:gd name="T3" fmla="*/ 2147483647 h 79"/>
              <a:gd name="T4" fmla="*/ 2147483647 w 60"/>
              <a:gd name="T5" fmla="*/ 2147483647 h 79"/>
              <a:gd name="T6" fmla="*/ 2147483647 w 60"/>
              <a:gd name="T7" fmla="*/ 0 h 79"/>
              <a:gd name="T8" fmla="*/ 2147483647 w 60"/>
              <a:gd name="T9" fmla="*/ 0 h 79"/>
              <a:gd name="T10" fmla="*/ 2147483647 w 60"/>
              <a:gd name="T11" fmla="*/ 2147483647 h 79"/>
              <a:gd name="T12" fmla="*/ 2147483647 w 60"/>
              <a:gd name="T13" fmla="*/ 2147483647 h 79"/>
              <a:gd name="T14" fmla="*/ 2147483647 w 60"/>
              <a:gd name="T15" fmla="*/ 2147483647 h 79"/>
              <a:gd name="T16" fmla="*/ 2147483647 w 60"/>
              <a:gd name="T17" fmla="*/ 2147483647 h 79"/>
              <a:gd name="T18" fmla="*/ 2147483647 w 60"/>
              <a:gd name="T19" fmla="*/ 2147483647 h 79"/>
              <a:gd name="T20" fmla="*/ 2147483647 w 60"/>
              <a:gd name="T21" fmla="*/ 2147483647 h 79"/>
              <a:gd name="T22" fmla="*/ 2147483647 w 60"/>
              <a:gd name="T23" fmla="*/ 2147483647 h 79"/>
              <a:gd name="T24" fmla="*/ 2147483647 w 60"/>
              <a:gd name="T25" fmla="*/ 2147483647 h 79"/>
              <a:gd name="T26" fmla="*/ 2147483647 w 60"/>
              <a:gd name="T27" fmla="*/ 2147483647 h 79"/>
              <a:gd name="T28" fmla="*/ 2147483647 w 60"/>
              <a:gd name="T29" fmla="*/ 2147483647 h 79"/>
              <a:gd name="T30" fmla="*/ 2147483647 w 60"/>
              <a:gd name="T31" fmla="*/ 2147483647 h 79"/>
              <a:gd name="T32" fmla="*/ 2147483647 w 60"/>
              <a:gd name="T33" fmla="*/ 2147483647 h 79"/>
              <a:gd name="T34" fmla="*/ 2147483647 w 60"/>
              <a:gd name="T35" fmla="*/ 2147483647 h 79"/>
              <a:gd name="T36" fmla="*/ 2147483647 w 60"/>
              <a:gd name="T37" fmla="*/ 2147483647 h 79"/>
              <a:gd name="T38" fmla="*/ 2147483647 w 60"/>
              <a:gd name="T39" fmla="*/ 2147483647 h 79"/>
              <a:gd name="T40" fmla="*/ 2147483647 w 60"/>
              <a:gd name="T41" fmla="*/ 2147483647 h 79"/>
              <a:gd name="T42" fmla="*/ 2147483647 w 60"/>
              <a:gd name="T43" fmla="*/ 2147483647 h 79"/>
              <a:gd name="T44" fmla="*/ 2147483647 w 60"/>
              <a:gd name="T45" fmla="*/ 2147483647 h 79"/>
              <a:gd name="T46" fmla="*/ 2147483647 w 60"/>
              <a:gd name="T47" fmla="*/ 2147483647 h 79"/>
              <a:gd name="T48" fmla="*/ 2147483647 w 60"/>
              <a:gd name="T49" fmla="*/ 2147483647 h 79"/>
              <a:gd name="T50" fmla="*/ 2147483647 w 60"/>
              <a:gd name="T51" fmla="*/ 2147483647 h 79"/>
              <a:gd name="T52" fmla="*/ 0 w 60"/>
              <a:gd name="T53" fmla="*/ 2147483647 h 79"/>
              <a:gd name="T54" fmla="*/ 2147483647 w 60"/>
              <a:gd name="T55" fmla="*/ 2147483647 h 79"/>
              <a:gd name="T56" fmla="*/ 2147483647 w 60"/>
              <a:gd name="T57" fmla="*/ 2147483647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79"/>
              <a:gd name="T89" fmla="*/ 60 w 60"/>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79">
                <a:moveTo>
                  <a:pt x="4" y="18"/>
                </a:moveTo>
                <a:lnTo>
                  <a:pt x="10" y="8"/>
                </a:lnTo>
                <a:lnTo>
                  <a:pt x="17" y="4"/>
                </a:lnTo>
                <a:lnTo>
                  <a:pt x="23" y="0"/>
                </a:lnTo>
                <a:lnTo>
                  <a:pt x="25" y="0"/>
                </a:lnTo>
                <a:lnTo>
                  <a:pt x="31" y="8"/>
                </a:lnTo>
                <a:lnTo>
                  <a:pt x="37" y="16"/>
                </a:lnTo>
                <a:lnTo>
                  <a:pt x="44" y="21"/>
                </a:lnTo>
                <a:lnTo>
                  <a:pt x="52" y="23"/>
                </a:lnTo>
                <a:lnTo>
                  <a:pt x="56" y="41"/>
                </a:lnTo>
                <a:lnTo>
                  <a:pt x="60" y="58"/>
                </a:lnTo>
                <a:lnTo>
                  <a:pt x="60" y="66"/>
                </a:lnTo>
                <a:lnTo>
                  <a:pt x="56" y="69"/>
                </a:lnTo>
                <a:lnTo>
                  <a:pt x="52" y="71"/>
                </a:lnTo>
                <a:lnTo>
                  <a:pt x="46" y="71"/>
                </a:lnTo>
                <a:lnTo>
                  <a:pt x="40" y="71"/>
                </a:lnTo>
                <a:lnTo>
                  <a:pt x="37" y="71"/>
                </a:lnTo>
                <a:lnTo>
                  <a:pt x="33" y="73"/>
                </a:lnTo>
                <a:lnTo>
                  <a:pt x="31" y="79"/>
                </a:lnTo>
                <a:lnTo>
                  <a:pt x="27" y="77"/>
                </a:lnTo>
                <a:lnTo>
                  <a:pt x="23" y="75"/>
                </a:lnTo>
                <a:lnTo>
                  <a:pt x="23" y="71"/>
                </a:lnTo>
                <a:lnTo>
                  <a:pt x="21" y="67"/>
                </a:lnTo>
                <a:lnTo>
                  <a:pt x="21" y="58"/>
                </a:lnTo>
                <a:lnTo>
                  <a:pt x="21" y="48"/>
                </a:lnTo>
                <a:lnTo>
                  <a:pt x="8" y="39"/>
                </a:lnTo>
                <a:lnTo>
                  <a:pt x="0" y="31"/>
                </a:lnTo>
                <a:lnTo>
                  <a:pt x="2" y="25"/>
                </a:lnTo>
                <a:lnTo>
                  <a:pt x="4" y="18"/>
                </a:lnTo>
                <a:close/>
              </a:path>
            </a:pathLst>
          </a:custGeom>
          <a:solidFill>
            <a:srgbClr val="FFCC66"/>
          </a:solidFill>
          <a:ln w="9525">
            <a:noFill/>
            <a:round/>
            <a:headEnd/>
            <a:tailEnd/>
          </a:ln>
        </p:spPr>
        <p:txBody>
          <a:bodyPr/>
          <a:lstStyle/>
          <a:p>
            <a:endParaRPr lang="it-IT"/>
          </a:p>
        </p:txBody>
      </p:sp>
      <p:sp>
        <p:nvSpPr>
          <p:cNvPr id="16228" name="Text Box 3759"/>
          <p:cNvSpPr txBox="1">
            <a:spLocks noChangeArrowheads="1"/>
          </p:cNvSpPr>
          <p:nvPr/>
        </p:nvSpPr>
        <p:spPr bwMode="auto">
          <a:xfrm>
            <a:off x="0" y="120650"/>
            <a:ext cx="9144000" cy="708025"/>
          </a:xfrm>
          <a:prstGeom prst="rect">
            <a:avLst/>
          </a:prstGeom>
          <a:noFill/>
          <a:ln w="12700" cap="sq">
            <a:noFill/>
            <a:miter lim="800000"/>
            <a:headEnd/>
            <a:tailEnd/>
          </a:ln>
        </p:spPr>
        <p:txBody>
          <a:bodyPr>
            <a:spAutoFit/>
          </a:bodyPr>
          <a:lstStyle/>
          <a:p>
            <a:pPr algn="ctr"/>
            <a:r>
              <a:rPr lang="en-US" sz="2000"/>
              <a:t>Patterns Of Overweight &amp; Obesity Globally For Nationally Representative Samples (Percentage overweight + Obese)</a:t>
            </a:r>
          </a:p>
        </p:txBody>
      </p:sp>
      <p:sp>
        <p:nvSpPr>
          <p:cNvPr id="16229" name="Freeform 1436"/>
          <p:cNvSpPr>
            <a:spLocks noChangeAspect="1"/>
          </p:cNvSpPr>
          <p:nvPr/>
        </p:nvSpPr>
        <p:spPr bwMode="auto">
          <a:xfrm>
            <a:off x="4848225" y="5232400"/>
            <a:ext cx="68263" cy="60325"/>
          </a:xfrm>
          <a:custGeom>
            <a:avLst/>
            <a:gdLst>
              <a:gd name="T0" fmla="*/ 0 w 40"/>
              <a:gd name="T1" fmla="*/ 2147483647 h 35"/>
              <a:gd name="T2" fmla="*/ 2147483647 w 40"/>
              <a:gd name="T3" fmla="*/ 2147483647 h 35"/>
              <a:gd name="T4" fmla="*/ 2147483647 w 40"/>
              <a:gd name="T5" fmla="*/ 0 h 35"/>
              <a:gd name="T6" fmla="*/ 2147483647 w 40"/>
              <a:gd name="T7" fmla="*/ 2147483647 h 35"/>
              <a:gd name="T8" fmla="*/ 2147483647 w 40"/>
              <a:gd name="T9" fmla="*/ 2147483647 h 35"/>
              <a:gd name="T10" fmla="*/ 2147483647 w 40"/>
              <a:gd name="T11" fmla="*/ 2147483647 h 35"/>
              <a:gd name="T12" fmla="*/ 2147483647 w 40"/>
              <a:gd name="T13" fmla="*/ 2147483647 h 35"/>
              <a:gd name="T14" fmla="*/ 2147483647 w 40"/>
              <a:gd name="T15" fmla="*/ 2147483647 h 35"/>
              <a:gd name="T16" fmla="*/ 2147483647 w 40"/>
              <a:gd name="T17" fmla="*/ 2147483647 h 35"/>
              <a:gd name="T18" fmla="*/ 2147483647 w 40"/>
              <a:gd name="T19" fmla="*/ 2147483647 h 35"/>
              <a:gd name="T20" fmla="*/ 2147483647 w 40"/>
              <a:gd name="T21" fmla="*/ 2147483647 h 35"/>
              <a:gd name="T22" fmla="*/ 2147483647 w 40"/>
              <a:gd name="T23" fmla="*/ 2147483647 h 35"/>
              <a:gd name="T24" fmla="*/ 0 w 40"/>
              <a:gd name="T25" fmla="*/ 2147483647 h 35"/>
              <a:gd name="T26" fmla="*/ 0 w 40"/>
              <a:gd name="T27" fmla="*/ 2147483647 h 35"/>
              <a:gd name="T28" fmla="*/ 0 w 40"/>
              <a:gd name="T29" fmla="*/ 2147483647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5"/>
              <a:gd name="T47" fmla="*/ 40 w 40"/>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5">
                <a:moveTo>
                  <a:pt x="0" y="19"/>
                </a:moveTo>
                <a:lnTo>
                  <a:pt x="13" y="10"/>
                </a:lnTo>
                <a:lnTo>
                  <a:pt x="26" y="0"/>
                </a:lnTo>
                <a:lnTo>
                  <a:pt x="32" y="2"/>
                </a:lnTo>
                <a:lnTo>
                  <a:pt x="36" y="4"/>
                </a:lnTo>
                <a:lnTo>
                  <a:pt x="38" y="8"/>
                </a:lnTo>
                <a:lnTo>
                  <a:pt x="40" y="14"/>
                </a:lnTo>
                <a:lnTo>
                  <a:pt x="36" y="17"/>
                </a:lnTo>
                <a:lnTo>
                  <a:pt x="30" y="25"/>
                </a:lnTo>
                <a:lnTo>
                  <a:pt x="21" y="31"/>
                </a:lnTo>
                <a:lnTo>
                  <a:pt x="15" y="35"/>
                </a:lnTo>
                <a:lnTo>
                  <a:pt x="5" y="27"/>
                </a:lnTo>
                <a:lnTo>
                  <a:pt x="0" y="19"/>
                </a:lnTo>
              </a:path>
            </a:pathLst>
          </a:custGeom>
          <a:solidFill>
            <a:srgbClr val="FFCC66"/>
          </a:solidFill>
          <a:ln w="0">
            <a:solidFill>
              <a:srgbClr val="6600FF"/>
            </a:solidFill>
            <a:round/>
            <a:headEnd/>
            <a:tailEnd/>
          </a:ln>
        </p:spPr>
        <p:txBody>
          <a:bodyPr/>
          <a:lstStyle/>
          <a:p>
            <a:endParaRPr lang="it-IT"/>
          </a:p>
        </p:txBody>
      </p:sp>
      <p:sp>
        <p:nvSpPr>
          <p:cNvPr id="16230" name="Freeform 652"/>
          <p:cNvSpPr>
            <a:spLocks noChangeAspect="1"/>
          </p:cNvSpPr>
          <p:nvPr/>
        </p:nvSpPr>
        <p:spPr bwMode="auto">
          <a:xfrm>
            <a:off x="3854450" y="3070225"/>
            <a:ext cx="576263" cy="601663"/>
          </a:xfrm>
          <a:custGeom>
            <a:avLst/>
            <a:gdLst>
              <a:gd name="T0" fmla="*/ 2147483647 w 340"/>
              <a:gd name="T1" fmla="*/ 2147483647 h 355"/>
              <a:gd name="T2" fmla="*/ 2147483647 w 340"/>
              <a:gd name="T3" fmla="*/ 2147483647 h 355"/>
              <a:gd name="T4" fmla="*/ 2147483647 w 340"/>
              <a:gd name="T5" fmla="*/ 2147483647 h 355"/>
              <a:gd name="T6" fmla="*/ 2147483647 w 340"/>
              <a:gd name="T7" fmla="*/ 2147483647 h 355"/>
              <a:gd name="T8" fmla="*/ 2147483647 w 340"/>
              <a:gd name="T9" fmla="*/ 2147483647 h 355"/>
              <a:gd name="T10" fmla="*/ 2147483647 w 340"/>
              <a:gd name="T11" fmla="*/ 2147483647 h 355"/>
              <a:gd name="T12" fmla="*/ 2147483647 w 340"/>
              <a:gd name="T13" fmla="*/ 2147483647 h 355"/>
              <a:gd name="T14" fmla="*/ 2147483647 w 340"/>
              <a:gd name="T15" fmla="*/ 2147483647 h 355"/>
              <a:gd name="T16" fmla="*/ 2147483647 w 340"/>
              <a:gd name="T17" fmla="*/ 2147483647 h 355"/>
              <a:gd name="T18" fmla="*/ 2147483647 w 340"/>
              <a:gd name="T19" fmla="*/ 2147483647 h 355"/>
              <a:gd name="T20" fmla="*/ 2147483647 w 340"/>
              <a:gd name="T21" fmla="*/ 2147483647 h 355"/>
              <a:gd name="T22" fmla="*/ 2147483647 w 340"/>
              <a:gd name="T23" fmla="*/ 2147483647 h 355"/>
              <a:gd name="T24" fmla="*/ 2147483647 w 340"/>
              <a:gd name="T25" fmla="*/ 2147483647 h 355"/>
              <a:gd name="T26" fmla="*/ 2147483647 w 340"/>
              <a:gd name="T27" fmla="*/ 2147483647 h 355"/>
              <a:gd name="T28" fmla="*/ 2147483647 w 340"/>
              <a:gd name="T29" fmla="*/ 2147483647 h 355"/>
              <a:gd name="T30" fmla="*/ 2147483647 w 340"/>
              <a:gd name="T31" fmla="*/ 2147483647 h 355"/>
              <a:gd name="T32" fmla="*/ 2147483647 w 340"/>
              <a:gd name="T33" fmla="*/ 2147483647 h 355"/>
              <a:gd name="T34" fmla="*/ 2147483647 w 340"/>
              <a:gd name="T35" fmla="*/ 2147483647 h 355"/>
              <a:gd name="T36" fmla="*/ 2147483647 w 340"/>
              <a:gd name="T37" fmla="*/ 0 h 355"/>
              <a:gd name="T38" fmla="*/ 2147483647 w 340"/>
              <a:gd name="T39" fmla="*/ 2147483647 h 355"/>
              <a:gd name="T40" fmla="*/ 2147483647 w 340"/>
              <a:gd name="T41" fmla="*/ 2147483647 h 355"/>
              <a:gd name="T42" fmla="*/ 2147483647 w 340"/>
              <a:gd name="T43" fmla="*/ 2147483647 h 355"/>
              <a:gd name="T44" fmla="*/ 2147483647 w 340"/>
              <a:gd name="T45" fmla="*/ 2147483647 h 355"/>
              <a:gd name="T46" fmla="*/ 2147483647 w 340"/>
              <a:gd name="T47" fmla="*/ 2147483647 h 355"/>
              <a:gd name="T48" fmla="*/ 2147483647 w 340"/>
              <a:gd name="T49" fmla="*/ 2147483647 h 355"/>
              <a:gd name="T50" fmla="*/ 2147483647 w 340"/>
              <a:gd name="T51" fmla="*/ 2147483647 h 355"/>
              <a:gd name="T52" fmla="*/ 2147483647 w 340"/>
              <a:gd name="T53" fmla="*/ 2147483647 h 355"/>
              <a:gd name="T54" fmla="*/ 2147483647 w 340"/>
              <a:gd name="T55" fmla="*/ 2147483647 h 355"/>
              <a:gd name="T56" fmla="*/ 2147483647 w 340"/>
              <a:gd name="T57" fmla="*/ 2147483647 h 355"/>
              <a:gd name="T58" fmla="*/ 2147483647 w 340"/>
              <a:gd name="T59" fmla="*/ 2147483647 h 355"/>
              <a:gd name="T60" fmla="*/ 2147483647 w 340"/>
              <a:gd name="T61" fmla="*/ 2147483647 h 355"/>
              <a:gd name="T62" fmla="*/ 2147483647 w 340"/>
              <a:gd name="T63" fmla="*/ 2147483647 h 355"/>
              <a:gd name="T64" fmla="*/ 2147483647 w 340"/>
              <a:gd name="T65" fmla="*/ 2147483647 h 355"/>
              <a:gd name="T66" fmla="*/ 2147483647 w 340"/>
              <a:gd name="T67" fmla="*/ 2147483647 h 355"/>
              <a:gd name="T68" fmla="*/ 2147483647 w 340"/>
              <a:gd name="T69" fmla="*/ 2147483647 h 355"/>
              <a:gd name="T70" fmla="*/ 2147483647 w 340"/>
              <a:gd name="T71" fmla="*/ 2147483647 h 355"/>
              <a:gd name="T72" fmla="*/ 2147483647 w 340"/>
              <a:gd name="T73" fmla="*/ 2147483647 h 355"/>
              <a:gd name="T74" fmla="*/ 2147483647 w 340"/>
              <a:gd name="T75" fmla="*/ 2147483647 h 355"/>
              <a:gd name="T76" fmla="*/ 2147483647 w 340"/>
              <a:gd name="T77" fmla="*/ 2147483647 h 355"/>
              <a:gd name="T78" fmla="*/ 2147483647 w 340"/>
              <a:gd name="T79" fmla="*/ 2147483647 h 355"/>
              <a:gd name="T80" fmla="*/ 2147483647 w 340"/>
              <a:gd name="T81" fmla="*/ 2147483647 h 355"/>
              <a:gd name="T82" fmla="*/ 2147483647 w 340"/>
              <a:gd name="T83" fmla="*/ 2147483647 h 355"/>
              <a:gd name="T84" fmla="*/ 2147483647 w 340"/>
              <a:gd name="T85" fmla="*/ 2147483647 h 3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0"/>
              <a:gd name="T130" fmla="*/ 0 h 355"/>
              <a:gd name="T131" fmla="*/ 340 w 340"/>
              <a:gd name="T132" fmla="*/ 355 h 3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0" h="355">
                <a:moveTo>
                  <a:pt x="211" y="355"/>
                </a:moveTo>
                <a:lnTo>
                  <a:pt x="213" y="351"/>
                </a:lnTo>
                <a:lnTo>
                  <a:pt x="215" y="349"/>
                </a:lnTo>
                <a:lnTo>
                  <a:pt x="219" y="347"/>
                </a:lnTo>
                <a:lnTo>
                  <a:pt x="221" y="347"/>
                </a:lnTo>
                <a:lnTo>
                  <a:pt x="227" y="351"/>
                </a:lnTo>
                <a:lnTo>
                  <a:pt x="233" y="355"/>
                </a:lnTo>
                <a:lnTo>
                  <a:pt x="340" y="269"/>
                </a:lnTo>
                <a:lnTo>
                  <a:pt x="338" y="259"/>
                </a:lnTo>
                <a:lnTo>
                  <a:pt x="334" y="253"/>
                </a:lnTo>
                <a:lnTo>
                  <a:pt x="328" y="252"/>
                </a:lnTo>
                <a:lnTo>
                  <a:pt x="323" y="248"/>
                </a:lnTo>
                <a:lnTo>
                  <a:pt x="317" y="246"/>
                </a:lnTo>
                <a:lnTo>
                  <a:pt x="311" y="244"/>
                </a:lnTo>
                <a:lnTo>
                  <a:pt x="307" y="238"/>
                </a:lnTo>
                <a:lnTo>
                  <a:pt x="307" y="230"/>
                </a:lnTo>
                <a:lnTo>
                  <a:pt x="307" y="217"/>
                </a:lnTo>
                <a:lnTo>
                  <a:pt x="309" y="204"/>
                </a:lnTo>
                <a:lnTo>
                  <a:pt x="307" y="188"/>
                </a:lnTo>
                <a:lnTo>
                  <a:pt x="305" y="169"/>
                </a:lnTo>
                <a:lnTo>
                  <a:pt x="305" y="161"/>
                </a:lnTo>
                <a:lnTo>
                  <a:pt x="302" y="154"/>
                </a:lnTo>
                <a:lnTo>
                  <a:pt x="300" y="148"/>
                </a:lnTo>
                <a:lnTo>
                  <a:pt x="296" y="146"/>
                </a:lnTo>
                <a:lnTo>
                  <a:pt x="292" y="125"/>
                </a:lnTo>
                <a:lnTo>
                  <a:pt x="286" y="104"/>
                </a:lnTo>
                <a:lnTo>
                  <a:pt x="282" y="94"/>
                </a:lnTo>
                <a:lnTo>
                  <a:pt x="279" y="87"/>
                </a:lnTo>
                <a:lnTo>
                  <a:pt x="273" y="79"/>
                </a:lnTo>
                <a:lnTo>
                  <a:pt x="267" y="75"/>
                </a:lnTo>
                <a:lnTo>
                  <a:pt x="271" y="65"/>
                </a:lnTo>
                <a:lnTo>
                  <a:pt x="275" y="54"/>
                </a:lnTo>
                <a:lnTo>
                  <a:pt x="273" y="40"/>
                </a:lnTo>
                <a:lnTo>
                  <a:pt x="273" y="29"/>
                </a:lnTo>
                <a:lnTo>
                  <a:pt x="275" y="21"/>
                </a:lnTo>
                <a:lnTo>
                  <a:pt x="277" y="16"/>
                </a:lnTo>
                <a:lnTo>
                  <a:pt x="281" y="6"/>
                </a:lnTo>
                <a:lnTo>
                  <a:pt x="286" y="0"/>
                </a:lnTo>
                <a:lnTo>
                  <a:pt x="275" y="4"/>
                </a:lnTo>
                <a:lnTo>
                  <a:pt x="263" y="8"/>
                </a:lnTo>
                <a:lnTo>
                  <a:pt x="252" y="10"/>
                </a:lnTo>
                <a:lnTo>
                  <a:pt x="238" y="10"/>
                </a:lnTo>
                <a:lnTo>
                  <a:pt x="221" y="10"/>
                </a:lnTo>
                <a:lnTo>
                  <a:pt x="202" y="10"/>
                </a:lnTo>
                <a:lnTo>
                  <a:pt x="187" y="12"/>
                </a:lnTo>
                <a:lnTo>
                  <a:pt x="167" y="16"/>
                </a:lnTo>
                <a:lnTo>
                  <a:pt x="150" y="21"/>
                </a:lnTo>
                <a:lnTo>
                  <a:pt x="139" y="27"/>
                </a:lnTo>
                <a:lnTo>
                  <a:pt x="131" y="31"/>
                </a:lnTo>
                <a:lnTo>
                  <a:pt x="121" y="35"/>
                </a:lnTo>
                <a:lnTo>
                  <a:pt x="112" y="40"/>
                </a:lnTo>
                <a:lnTo>
                  <a:pt x="104" y="48"/>
                </a:lnTo>
                <a:lnTo>
                  <a:pt x="112" y="48"/>
                </a:lnTo>
                <a:lnTo>
                  <a:pt x="119" y="50"/>
                </a:lnTo>
                <a:lnTo>
                  <a:pt x="117" y="85"/>
                </a:lnTo>
                <a:lnTo>
                  <a:pt x="123" y="88"/>
                </a:lnTo>
                <a:lnTo>
                  <a:pt x="127" y="94"/>
                </a:lnTo>
                <a:lnTo>
                  <a:pt x="127" y="98"/>
                </a:lnTo>
                <a:lnTo>
                  <a:pt x="125" y="100"/>
                </a:lnTo>
                <a:lnTo>
                  <a:pt x="123" y="102"/>
                </a:lnTo>
                <a:lnTo>
                  <a:pt x="121" y="102"/>
                </a:lnTo>
                <a:lnTo>
                  <a:pt x="116" y="102"/>
                </a:lnTo>
                <a:lnTo>
                  <a:pt x="110" y="104"/>
                </a:lnTo>
                <a:lnTo>
                  <a:pt x="102" y="106"/>
                </a:lnTo>
                <a:lnTo>
                  <a:pt x="93" y="111"/>
                </a:lnTo>
                <a:lnTo>
                  <a:pt x="89" y="113"/>
                </a:lnTo>
                <a:lnTo>
                  <a:pt x="85" y="119"/>
                </a:lnTo>
                <a:lnTo>
                  <a:pt x="83" y="123"/>
                </a:lnTo>
                <a:lnTo>
                  <a:pt x="83" y="129"/>
                </a:lnTo>
                <a:lnTo>
                  <a:pt x="71" y="133"/>
                </a:lnTo>
                <a:lnTo>
                  <a:pt x="62" y="140"/>
                </a:lnTo>
                <a:lnTo>
                  <a:pt x="56" y="146"/>
                </a:lnTo>
                <a:lnTo>
                  <a:pt x="50" y="150"/>
                </a:lnTo>
                <a:lnTo>
                  <a:pt x="41" y="152"/>
                </a:lnTo>
                <a:lnTo>
                  <a:pt x="31" y="152"/>
                </a:lnTo>
                <a:lnTo>
                  <a:pt x="22" y="154"/>
                </a:lnTo>
                <a:lnTo>
                  <a:pt x="16" y="159"/>
                </a:lnTo>
                <a:lnTo>
                  <a:pt x="10" y="163"/>
                </a:lnTo>
                <a:lnTo>
                  <a:pt x="2" y="169"/>
                </a:lnTo>
                <a:lnTo>
                  <a:pt x="2" y="190"/>
                </a:lnTo>
                <a:lnTo>
                  <a:pt x="0" y="198"/>
                </a:lnTo>
                <a:lnTo>
                  <a:pt x="56" y="232"/>
                </a:lnTo>
                <a:lnTo>
                  <a:pt x="152" y="307"/>
                </a:lnTo>
                <a:lnTo>
                  <a:pt x="160" y="315"/>
                </a:lnTo>
                <a:lnTo>
                  <a:pt x="167" y="326"/>
                </a:lnTo>
                <a:lnTo>
                  <a:pt x="188" y="342"/>
                </a:lnTo>
                <a:lnTo>
                  <a:pt x="211" y="355"/>
                </a:lnTo>
                <a:close/>
              </a:path>
            </a:pathLst>
          </a:custGeom>
          <a:solidFill>
            <a:srgbClr val="FFCC66"/>
          </a:solidFill>
          <a:ln w="9525">
            <a:solidFill>
              <a:srgbClr val="6600FF"/>
            </a:solidFill>
            <a:round/>
            <a:headEnd/>
            <a:tailEnd/>
          </a:ln>
        </p:spPr>
        <p:txBody>
          <a:bodyPr/>
          <a:lstStyle/>
          <a:p>
            <a:endParaRPr lang="it-IT"/>
          </a:p>
        </p:txBody>
      </p:sp>
      <p:grpSp>
        <p:nvGrpSpPr>
          <p:cNvPr id="24" name="Group 314"/>
          <p:cNvGrpSpPr>
            <a:grpSpLocks/>
          </p:cNvGrpSpPr>
          <p:nvPr/>
        </p:nvGrpSpPr>
        <p:grpSpPr bwMode="auto">
          <a:xfrm>
            <a:off x="1389063" y="914400"/>
            <a:ext cx="5835650" cy="4211638"/>
            <a:chOff x="875" y="576"/>
            <a:chExt cx="3676" cy="2653"/>
          </a:xfrm>
        </p:grpSpPr>
        <p:sp>
          <p:nvSpPr>
            <p:cNvPr id="16752" name="Freeform 171"/>
            <p:cNvSpPr>
              <a:spLocks noChangeAspect="1"/>
            </p:cNvSpPr>
            <p:nvPr/>
          </p:nvSpPr>
          <p:spPr bwMode="auto">
            <a:xfrm>
              <a:off x="3184" y="2383"/>
              <a:ext cx="267" cy="249"/>
            </a:xfrm>
            <a:custGeom>
              <a:avLst/>
              <a:gdLst>
                <a:gd name="T0" fmla="*/ 270 w 250"/>
                <a:gd name="T1" fmla="*/ 55 h 234"/>
                <a:gd name="T2" fmla="*/ 288 w 250"/>
                <a:gd name="T3" fmla="*/ 63 h 234"/>
                <a:gd name="T4" fmla="*/ 329 w 250"/>
                <a:gd name="T5" fmla="*/ 43 h 234"/>
                <a:gd name="T6" fmla="*/ 347 w 250"/>
                <a:gd name="T7" fmla="*/ 6 h 234"/>
                <a:gd name="T8" fmla="*/ 370 w 250"/>
                <a:gd name="T9" fmla="*/ 0 h 234"/>
                <a:gd name="T10" fmla="*/ 422 w 250"/>
                <a:gd name="T11" fmla="*/ 6 h 234"/>
                <a:gd name="T12" fmla="*/ 499 w 250"/>
                <a:gd name="T13" fmla="*/ 55 h 234"/>
                <a:gd name="T14" fmla="*/ 585 w 250"/>
                <a:gd name="T15" fmla="*/ 111 h 234"/>
                <a:gd name="T16" fmla="*/ 619 w 250"/>
                <a:gd name="T17" fmla="*/ 136 h 234"/>
                <a:gd name="T18" fmla="*/ 649 w 250"/>
                <a:gd name="T19" fmla="*/ 154 h 234"/>
                <a:gd name="T20" fmla="*/ 670 w 250"/>
                <a:gd name="T21" fmla="*/ 186 h 234"/>
                <a:gd name="T22" fmla="*/ 689 w 250"/>
                <a:gd name="T23" fmla="*/ 225 h 234"/>
                <a:gd name="T24" fmla="*/ 766 w 250"/>
                <a:gd name="T25" fmla="*/ 271 h 234"/>
                <a:gd name="T26" fmla="*/ 766 w 250"/>
                <a:gd name="T27" fmla="*/ 267 h 234"/>
                <a:gd name="T28" fmla="*/ 723 w 250"/>
                <a:gd name="T29" fmla="*/ 306 h 234"/>
                <a:gd name="T30" fmla="*/ 723 w 250"/>
                <a:gd name="T31" fmla="*/ 369 h 234"/>
                <a:gd name="T32" fmla="*/ 736 w 250"/>
                <a:gd name="T33" fmla="*/ 401 h 234"/>
                <a:gd name="T34" fmla="*/ 761 w 250"/>
                <a:gd name="T35" fmla="*/ 412 h 234"/>
                <a:gd name="T36" fmla="*/ 801 w 250"/>
                <a:gd name="T37" fmla="*/ 401 h 234"/>
                <a:gd name="T38" fmla="*/ 831 w 250"/>
                <a:gd name="T39" fmla="*/ 483 h 234"/>
                <a:gd name="T40" fmla="*/ 896 w 250"/>
                <a:gd name="T41" fmla="*/ 558 h 234"/>
                <a:gd name="T42" fmla="*/ 996 w 250"/>
                <a:gd name="T43" fmla="*/ 619 h 234"/>
                <a:gd name="T44" fmla="*/ 1129 w 250"/>
                <a:gd name="T45" fmla="*/ 658 h 234"/>
                <a:gd name="T46" fmla="*/ 1295 w 250"/>
                <a:gd name="T47" fmla="*/ 687 h 234"/>
                <a:gd name="T48" fmla="*/ 1074 w 250"/>
                <a:gd name="T49" fmla="*/ 898 h 234"/>
                <a:gd name="T50" fmla="*/ 1068 w 250"/>
                <a:gd name="T51" fmla="*/ 956 h 234"/>
                <a:gd name="T52" fmla="*/ 1022 w 250"/>
                <a:gd name="T53" fmla="*/ 965 h 234"/>
                <a:gd name="T54" fmla="*/ 932 w 250"/>
                <a:gd name="T55" fmla="*/ 977 h 234"/>
                <a:gd name="T56" fmla="*/ 858 w 250"/>
                <a:gd name="T57" fmla="*/ 1040 h 234"/>
                <a:gd name="T58" fmla="*/ 766 w 250"/>
                <a:gd name="T59" fmla="*/ 1082 h 234"/>
                <a:gd name="T60" fmla="*/ 670 w 250"/>
                <a:gd name="T61" fmla="*/ 1044 h 234"/>
                <a:gd name="T62" fmla="*/ 556 w 250"/>
                <a:gd name="T63" fmla="*/ 1108 h 234"/>
                <a:gd name="T64" fmla="*/ 343 w 250"/>
                <a:gd name="T65" fmla="*/ 1027 h 234"/>
                <a:gd name="T66" fmla="*/ 213 w 250"/>
                <a:gd name="T67" fmla="*/ 1017 h 234"/>
                <a:gd name="T68" fmla="*/ 227 w 250"/>
                <a:gd name="T69" fmla="*/ 965 h 234"/>
                <a:gd name="T70" fmla="*/ 213 w 250"/>
                <a:gd name="T71" fmla="*/ 923 h 234"/>
                <a:gd name="T72" fmla="*/ 171 w 250"/>
                <a:gd name="T73" fmla="*/ 918 h 234"/>
                <a:gd name="T74" fmla="*/ 150 w 250"/>
                <a:gd name="T75" fmla="*/ 898 h 234"/>
                <a:gd name="T76" fmla="*/ 131 w 250"/>
                <a:gd name="T77" fmla="*/ 815 h 234"/>
                <a:gd name="T78" fmla="*/ 52 w 250"/>
                <a:gd name="T79" fmla="*/ 728 h 234"/>
                <a:gd name="T80" fmla="*/ 0 w 250"/>
                <a:gd name="T81" fmla="*/ 728 h 234"/>
                <a:gd name="T82" fmla="*/ 0 w 250"/>
                <a:gd name="T83" fmla="*/ 677 h 234"/>
                <a:gd name="T84" fmla="*/ 6 w 250"/>
                <a:gd name="T85" fmla="*/ 646 h 234"/>
                <a:gd name="T86" fmla="*/ 68 w 250"/>
                <a:gd name="T87" fmla="*/ 636 h 234"/>
                <a:gd name="T88" fmla="*/ 131 w 250"/>
                <a:gd name="T89" fmla="*/ 418 h 234"/>
                <a:gd name="T90" fmla="*/ 160 w 250"/>
                <a:gd name="T91" fmla="*/ 401 h 234"/>
                <a:gd name="T92" fmla="*/ 171 w 250"/>
                <a:gd name="T93" fmla="*/ 341 h 234"/>
                <a:gd name="T94" fmla="*/ 202 w 250"/>
                <a:gd name="T95" fmla="*/ 302 h 234"/>
                <a:gd name="T96" fmla="*/ 258 w 250"/>
                <a:gd name="T97" fmla="*/ 250 h 234"/>
                <a:gd name="T98" fmla="*/ 270 w 250"/>
                <a:gd name="T99" fmla="*/ 49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0"/>
                <a:gd name="T151" fmla="*/ 0 h 234"/>
                <a:gd name="T152" fmla="*/ 250 w 250"/>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0" h="234">
                  <a:moveTo>
                    <a:pt x="52" y="10"/>
                  </a:moveTo>
                  <a:lnTo>
                    <a:pt x="52" y="12"/>
                  </a:lnTo>
                  <a:lnTo>
                    <a:pt x="52" y="14"/>
                  </a:lnTo>
                  <a:lnTo>
                    <a:pt x="56" y="14"/>
                  </a:lnTo>
                  <a:lnTo>
                    <a:pt x="58" y="12"/>
                  </a:lnTo>
                  <a:lnTo>
                    <a:pt x="64" y="8"/>
                  </a:lnTo>
                  <a:lnTo>
                    <a:pt x="67" y="6"/>
                  </a:lnTo>
                  <a:lnTo>
                    <a:pt x="71" y="0"/>
                  </a:lnTo>
                  <a:lnTo>
                    <a:pt x="75" y="2"/>
                  </a:lnTo>
                  <a:lnTo>
                    <a:pt x="81" y="6"/>
                  </a:lnTo>
                  <a:lnTo>
                    <a:pt x="89" y="10"/>
                  </a:lnTo>
                  <a:lnTo>
                    <a:pt x="96" y="12"/>
                  </a:lnTo>
                  <a:lnTo>
                    <a:pt x="104" y="18"/>
                  </a:lnTo>
                  <a:lnTo>
                    <a:pt x="112" y="23"/>
                  </a:lnTo>
                  <a:lnTo>
                    <a:pt x="115" y="25"/>
                  </a:lnTo>
                  <a:lnTo>
                    <a:pt x="119" y="29"/>
                  </a:lnTo>
                  <a:lnTo>
                    <a:pt x="123" y="31"/>
                  </a:lnTo>
                  <a:lnTo>
                    <a:pt x="125" y="33"/>
                  </a:lnTo>
                  <a:lnTo>
                    <a:pt x="127" y="35"/>
                  </a:lnTo>
                  <a:lnTo>
                    <a:pt x="129" y="39"/>
                  </a:lnTo>
                  <a:lnTo>
                    <a:pt x="131" y="44"/>
                  </a:lnTo>
                  <a:lnTo>
                    <a:pt x="133" y="48"/>
                  </a:lnTo>
                  <a:lnTo>
                    <a:pt x="140" y="52"/>
                  </a:lnTo>
                  <a:lnTo>
                    <a:pt x="148" y="58"/>
                  </a:lnTo>
                  <a:lnTo>
                    <a:pt x="148" y="56"/>
                  </a:lnTo>
                  <a:lnTo>
                    <a:pt x="144" y="60"/>
                  </a:lnTo>
                  <a:lnTo>
                    <a:pt x="140" y="66"/>
                  </a:lnTo>
                  <a:lnTo>
                    <a:pt x="140" y="71"/>
                  </a:lnTo>
                  <a:lnTo>
                    <a:pt x="140" y="79"/>
                  </a:lnTo>
                  <a:lnTo>
                    <a:pt x="140" y="83"/>
                  </a:lnTo>
                  <a:lnTo>
                    <a:pt x="142" y="85"/>
                  </a:lnTo>
                  <a:lnTo>
                    <a:pt x="144" y="87"/>
                  </a:lnTo>
                  <a:lnTo>
                    <a:pt x="146" y="87"/>
                  </a:lnTo>
                  <a:lnTo>
                    <a:pt x="152" y="87"/>
                  </a:lnTo>
                  <a:lnTo>
                    <a:pt x="154" y="85"/>
                  </a:lnTo>
                  <a:lnTo>
                    <a:pt x="158" y="94"/>
                  </a:lnTo>
                  <a:lnTo>
                    <a:pt x="161" y="102"/>
                  </a:lnTo>
                  <a:lnTo>
                    <a:pt x="167" y="110"/>
                  </a:lnTo>
                  <a:lnTo>
                    <a:pt x="173" y="117"/>
                  </a:lnTo>
                  <a:lnTo>
                    <a:pt x="184" y="125"/>
                  </a:lnTo>
                  <a:lnTo>
                    <a:pt x="192" y="131"/>
                  </a:lnTo>
                  <a:lnTo>
                    <a:pt x="206" y="135"/>
                  </a:lnTo>
                  <a:lnTo>
                    <a:pt x="217" y="138"/>
                  </a:lnTo>
                  <a:lnTo>
                    <a:pt x="230" y="142"/>
                  </a:lnTo>
                  <a:lnTo>
                    <a:pt x="250" y="146"/>
                  </a:lnTo>
                  <a:lnTo>
                    <a:pt x="227" y="167"/>
                  </a:lnTo>
                  <a:lnTo>
                    <a:pt x="209" y="188"/>
                  </a:lnTo>
                  <a:lnTo>
                    <a:pt x="207" y="196"/>
                  </a:lnTo>
                  <a:lnTo>
                    <a:pt x="206" y="200"/>
                  </a:lnTo>
                  <a:lnTo>
                    <a:pt x="202" y="204"/>
                  </a:lnTo>
                  <a:lnTo>
                    <a:pt x="198" y="204"/>
                  </a:lnTo>
                  <a:lnTo>
                    <a:pt x="190" y="206"/>
                  </a:lnTo>
                  <a:lnTo>
                    <a:pt x="179" y="206"/>
                  </a:lnTo>
                  <a:lnTo>
                    <a:pt x="171" y="213"/>
                  </a:lnTo>
                  <a:lnTo>
                    <a:pt x="165" y="219"/>
                  </a:lnTo>
                  <a:lnTo>
                    <a:pt x="156" y="221"/>
                  </a:lnTo>
                  <a:lnTo>
                    <a:pt x="148" y="227"/>
                  </a:lnTo>
                  <a:lnTo>
                    <a:pt x="138" y="223"/>
                  </a:lnTo>
                  <a:lnTo>
                    <a:pt x="129" y="221"/>
                  </a:lnTo>
                  <a:lnTo>
                    <a:pt x="119" y="229"/>
                  </a:lnTo>
                  <a:lnTo>
                    <a:pt x="108" y="234"/>
                  </a:lnTo>
                  <a:lnTo>
                    <a:pt x="87" y="227"/>
                  </a:lnTo>
                  <a:lnTo>
                    <a:pt x="66" y="217"/>
                  </a:lnTo>
                  <a:lnTo>
                    <a:pt x="52" y="215"/>
                  </a:lnTo>
                  <a:lnTo>
                    <a:pt x="41" y="213"/>
                  </a:lnTo>
                  <a:lnTo>
                    <a:pt x="44" y="208"/>
                  </a:lnTo>
                  <a:lnTo>
                    <a:pt x="44" y="204"/>
                  </a:lnTo>
                  <a:lnTo>
                    <a:pt x="44" y="202"/>
                  </a:lnTo>
                  <a:lnTo>
                    <a:pt x="41" y="196"/>
                  </a:lnTo>
                  <a:lnTo>
                    <a:pt x="37" y="196"/>
                  </a:lnTo>
                  <a:lnTo>
                    <a:pt x="33" y="194"/>
                  </a:lnTo>
                  <a:lnTo>
                    <a:pt x="31" y="190"/>
                  </a:lnTo>
                  <a:lnTo>
                    <a:pt x="29" y="188"/>
                  </a:lnTo>
                  <a:lnTo>
                    <a:pt x="27" y="181"/>
                  </a:lnTo>
                  <a:lnTo>
                    <a:pt x="25" y="173"/>
                  </a:lnTo>
                  <a:lnTo>
                    <a:pt x="18" y="162"/>
                  </a:lnTo>
                  <a:lnTo>
                    <a:pt x="10" y="154"/>
                  </a:lnTo>
                  <a:lnTo>
                    <a:pt x="4" y="156"/>
                  </a:lnTo>
                  <a:lnTo>
                    <a:pt x="0" y="154"/>
                  </a:lnTo>
                  <a:lnTo>
                    <a:pt x="0" y="150"/>
                  </a:lnTo>
                  <a:lnTo>
                    <a:pt x="0" y="144"/>
                  </a:lnTo>
                  <a:lnTo>
                    <a:pt x="2" y="140"/>
                  </a:lnTo>
                  <a:lnTo>
                    <a:pt x="6" y="137"/>
                  </a:lnTo>
                  <a:lnTo>
                    <a:pt x="10" y="135"/>
                  </a:lnTo>
                  <a:lnTo>
                    <a:pt x="14" y="135"/>
                  </a:lnTo>
                  <a:lnTo>
                    <a:pt x="19" y="104"/>
                  </a:lnTo>
                  <a:lnTo>
                    <a:pt x="25" y="89"/>
                  </a:lnTo>
                  <a:lnTo>
                    <a:pt x="29" y="85"/>
                  </a:lnTo>
                  <a:lnTo>
                    <a:pt x="31" y="85"/>
                  </a:lnTo>
                  <a:lnTo>
                    <a:pt x="31" y="77"/>
                  </a:lnTo>
                  <a:lnTo>
                    <a:pt x="33" y="71"/>
                  </a:lnTo>
                  <a:lnTo>
                    <a:pt x="35" y="68"/>
                  </a:lnTo>
                  <a:lnTo>
                    <a:pt x="39" y="64"/>
                  </a:lnTo>
                  <a:lnTo>
                    <a:pt x="44" y="58"/>
                  </a:lnTo>
                  <a:lnTo>
                    <a:pt x="50" y="52"/>
                  </a:lnTo>
                  <a:lnTo>
                    <a:pt x="52" y="10"/>
                  </a:lnTo>
                  <a:close/>
                </a:path>
              </a:pathLst>
            </a:custGeom>
            <a:solidFill>
              <a:srgbClr val="99CCFF"/>
            </a:solidFill>
            <a:ln w="0">
              <a:solidFill>
                <a:srgbClr val="6600FF"/>
              </a:solidFill>
              <a:round/>
              <a:headEnd/>
              <a:tailEnd/>
            </a:ln>
          </p:spPr>
          <p:txBody>
            <a:bodyPr/>
            <a:lstStyle/>
            <a:p>
              <a:endParaRPr lang="it-IT"/>
            </a:p>
          </p:txBody>
        </p:sp>
        <p:sp>
          <p:nvSpPr>
            <p:cNvPr id="16753" name="Rectangle 5"/>
            <p:cNvSpPr>
              <a:spLocks noChangeArrowheads="1"/>
            </p:cNvSpPr>
            <p:nvPr/>
          </p:nvSpPr>
          <p:spPr bwMode="auto">
            <a:xfrm>
              <a:off x="875" y="617"/>
              <a:ext cx="116" cy="291"/>
            </a:xfrm>
            <a:prstGeom prst="rect">
              <a:avLst/>
            </a:prstGeom>
            <a:solidFill>
              <a:srgbClr val="99CCFF"/>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754" name="Text Box 6"/>
            <p:cNvSpPr txBox="1">
              <a:spLocks noChangeArrowheads="1"/>
            </p:cNvSpPr>
            <p:nvPr/>
          </p:nvSpPr>
          <p:spPr bwMode="auto">
            <a:xfrm>
              <a:off x="971" y="576"/>
              <a:ext cx="451" cy="213"/>
            </a:xfrm>
            <a:prstGeom prst="rect">
              <a:avLst/>
            </a:prstGeom>
            <a:noFill/>
            <a:ln w="12700" cap="sq">
              <a:noFill/>
              <a:miter lim="800000"/>
              <a:headEnd/>
              <a:tailEnd/>
            </a:ln>
          </p:spPr>
          <p:txBody>
            <a:bodyPr wrap="none">
              <a:spAutoFit/>
            </a:bodyPr>
            <a:lstStyle/>
            <a:p>
              <a:r>
                <a:rPr lang="en-US" sz="1600"/>
                <a:t>&lt;10%</a:t>
              </a:r>
            </a:p>
          </p:txBody>
        </p:sp>
        <p:sp>
          <p:nvSpPr>
            <p:cNvPr id="16755" name="Freeform 7"/>
            <p:cNvSpPr>
              <a:spLocks noChangeAspect="1"/>
            </p:cNvSpPr>
            <p:nvPr/>
          </p:nvSpPr>
          <p:spPr bwMode="auto">
            <a:xfrm>
              <a:off x="4399" y="2217"/>
              <a:ext cx="152" cy="299"/>
            </a:xfrm>
            <a:custGeom>
              <a:avLst/>
              <a:gdLst>
                <a:gd name="T0" fmla="*/ 492 w 142"/>
                <a:gd name="T1" fmla="*/ 185 h 280"/>
                <a:gd name="T2" fmla="*/ 471 w 142"/>
                <a:gd name="T3" fmla="*/ 198 h 280"/>
                <a:gd name="T4" fmla="*/ 437 w 142"/>
                <a:gd name="T5" fmla="*/ 216 h 280"/>
                <a:gd name="T6" fmla="*/ 381 w 142"/>
                <a:gd name="T7" fmla="*/ 270 h 280"/>
                <a:gd name="T8" fmla="*/ 313 w 142"/>
                <a:gd name="T9" fmla="*/ 333 h 280"/>
                <a:gd name="T10" fmla="*/ 320 w 142"/>
                <a:gd name="T11" fmla="*/ 367 h 280"/>
                <a:gd name="T12" fmla="*/ 359 w 142"/>
                <a:gd name="T13" fmla="*/ 423 h 280"/>
                <a:gd name="T14" fmla="*/ 396 w 142"/>
                <a:gd name="T15" fmla="*/ 483 h 280"/>
                <a:gd name="T16" fmla="*/ 440 w 142"/>
                <a:gd name="T17" fmla="*/ 509 h 280"/>
                <a:gd name="T18" fmla="*/ 460 w 142"/>
                <a:gd name="T19" fmla="*/ 544 h 280"/>
                <a:gd name="T20" fmla="*/ 471 w 142"/>
                <a:gd name="T21" fmla="*/ 602 h 280"/>
                <a:gd name="T22" fmla="*/ 492 w 142"/>
                <a:gd name="T23" fmla="*/ 618 h 280"/>
                <a:gd name="T24" fmla="*/ 527 w 142"/>
                <a:gd name="T25" fmla="*/ 633 h 280"/>
                <a:gd name="T26" fmla="*/ 712 w 142"/>
                <a:gd name="T27" fmla="*/ 821 h 280"/>
                <a:gd name="T28" fmla="*/ 761 w 142"/>
                <a:gd name="T29" fmla="*/ 941 h 280"/>
                <a:gd name="T30" fmla="*/ 778 w 142"/>
                <a:gd name="T31" fmla="*/ 1073 h 280"/>
                <a:gd name="T32" fmla="*/ 778 w 142"/>
                <a:gd name="T33" fmla="*/ 1136 h 280"/>
                <a:gd name="T34" fmla="*/ 778 w 142"/>
                <a:gd name="T35" fmla="*/ 1173 h 280"/>
                <a:gd name="T36" fmla="*/ 712 w 142"/>
                <a:gd name="T37" fmla="*/ 1195 h 280"/>
                <a:gd name="T38" fmla="*/ 665 w 142"/>
                <a:gd name="T39" fmla="*/ 1224 h 280"/>
                <a:gd name="T40" fmla="*/ 621 w 142"/>
                <a:gd name="T41" fmla="*/ 1270 h 280"/>
                <a:gd name="T42" fmla="*/ 590 w 142"/>
                <a:gd name="T43" fmla="*/ 1305 h 280"/>
                <a:gd name="T44" fmla="*/ 557 w 142"/>
                <a:gd name="T45" fmla="*/ 1305 h 280"/>
                <a:gd name="T46" fmla="*/ 527 w 142"/>
                <a:gd name="T47" fmla="*/ 1305 h 280"/>
                <a:gd name="T48" fmla="*/ 504 w 142"/>
                <a:gd name="T49" fmla="*/ 1352 h 280"/>
                <a:gd name="T50" fmla="*/ 471 w 142"/>
                <a:gd name="T51" fmla="*/ 1390 h 280"/>
                <a:gd name="T52" fmla="*/ 437 w 142"/>
                <a:gd name="T53" fmla="*/ 1438 h 280"/>
                <a:gd name="T54" fmla="*/ 391 w 142"/>
                <a:gd name="T55" fmla="*/ 1446 h 280"/>
                <a:gd name="T56" fmla="*/ 367 w 142"/>
                <a:gd name="T57" fmla="*/ 1438 h 280"/>
                <a:gd name="T58" fmla="*/ 367 w 142"/>
                <a:gd name="T59" fmla="*/ 1398 h 280"/>
                <a:gd name="T60" fmla="*/ 367 w 142"/>
                <a:gd name="T61" fmla="*/ 1352 h 280"/>
                <a:gd name="T62" fmla="*/ 381 w 142"/>
                <a:gd name="T63" fmla="*/ 1296 h 280"/>
                <a:gd name="T64" fmla="*/ 440 w 142"/>
                <a:gd name="T65" fmla="*/ 1270 h 280"/>
                <a:gd name="T66" fmla="*/ 492 w 142"/>
                <a:gd name="T67" fmla="*/ 1242 h 280"/>
                <a:gd name="T68" fmla="*/ 504 w 142"/>
                <a:gd name="T69" fmla="*/ 1173 h 280"/>
                <a:gd name="T70" fmla="*/ 551 w 142"/>
                <a:gd name="T71" fmla="*/ 1119 h 280"/>
                <a:gd name="T72" fmla="*/ 590 w 142"/>
                <a:gd name="T73" fmla="*/ 1069 h 280"/>
                <a:gd name="T74" fmla="*/ 638 w 142"/>
                <a:gd name="T75" fmla="*/ 1027 h 280"/>
                <a:gd name="T76" fmla="*/ 596 w 142"/>
                <a:gd name="T77" fmla="*/ 913 h 280"/>
                <a:gd name="T78" fmla="*/ 596 w 142"/>
                <a:gd name="T79" fmla="*/ 821 h 280"/>
                <a:gd name="T80" fmla="*/ 577 w 142"/>
                <a:gd name="T81" fmla="*/ 766 h 280"/>
                <a:gd name="T82" fmla="*/ 557 w 142"/>
                <a:gd name="T83" fmla="*/ 713 h 280"/>
                <a:gd name="T84" fmla="*/ 527 w 142"/>
                <a:gd name="T85" fmla="*/ 662 h 280"/>
                <a:gd name="T86" fmla="*/ 440 w 142"/>
                <a:gd name="T87" fmla="*/ 593 h 280"/>
                <a:gd name="T88" fmla="*/ 359 w 142"/>
                <a:gd name="T89" fmla="*/ 516 h 280"/>
                <a:gd name="T90" fmla="*/ 298 w 142"/>
                <a:gd name="T91" fmla="*/ 463 h 280"/>
                <a:gd name="T92" fmla="*/ 228 w 142"/>
                <a:gd name="T93" fmla="*/ 396 h 280"/>
                <a:gd name="T94" fmla="*/ 174 w 142"/>
                <a:gd name="T95" fmla="*/ 333 h 280"/>
                <a:gd name="T96" fmla="*/ 127 w 142"/>
                <a:gd name="T97" fmla="*/ 270 h 280"/>
                <a:gd name="T98" fmla="*/ 67 w 142"/>
                <a:gd name="T99" fmla="*/ 173 h 280"/>
                <a:gd name="T100" fmla="*/ 0 w 142"/>
                <a:gd name="T101" fmla="*/ 83 h 280"/>
                <a:gd name="T102" fmla="*/ 77 w 142"/>
                <a:gd name="T103" fmla="*/ 73 h 280"/>
                <a:gd name="T104" fmla="*/ 156 w 142"/>
                <a:gd name="T105" fmla="*/ 56 h 280"/>
                <a:gd name="T106" fmla="*/ 212 w 142"/>
                <a:gd name="T107" fmla="*/ 46 h 280"/>
                <a:gd name="T108" fmla="*/ 254 w 142"/>
                <a:gd name="T109" fmla="*/ 0 h 280"/>
                <a:gd name="T110" fmla="*/ 313 w 142"/>
                <a:gd name="T111" fmla="*/ 52 h 280"/>
                <a:gd name="T112" fmla="*/ 391 w 142"/>
                <a:gd name="T113" fmla="*/ 73 h 280"/>
                <a:gd name="T114" fmla="*/ 440 w 142"/>
                <a:gd name="T115" fmla="*/ 123 h 280"/>
                <a:gd name="T116" fmla="*/ 492 w 142"/>
                <a:gd name="T117" fmla="*/ 18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80"/>
                <a:gd name="T179" fmla="*/ 142 w 142"/>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80">
                  <a:moveTo>
                    <a:pt x="90" y="36"/>
                  </a:moveTo>
                  <a:lnTo>
                    <a:pt x="86" y="38"/>
                  </a:lnTo>
                  <a:lnTo>
                    <a:pt x="79" y="42"/>
                  </a:lnTo>
                  <a:lnTo>
                    <a:pt x="69" y="52"/>
                  </a:lnTo>
                  <a:lnTo>
                    <a:pt x="57" y="65"/>
                  </a:lnTo>
                  <a:lnTo>
                    <a:pt x="59" y="71"/>
                  </a:lnTo>
                  <a:lnTo>
                    <a:pt x="65" y="82"/>
                  </a:lnTo>
                  <a:lnTo>
                    <a:pt x="73" y="94"/>
                  </a:lnTo>
                  <a:lnTo>
                    <a:pt x="80" y="98"/>
                  </a:lnTo>
                  <a:lnTo>
                    <a:pt x="84" y="105"/>
                  </a:lnTo>
                  <a:lnTo>
                    <a:pt x="86" y="117"/>
                  </a:lnTo>
                  <a:lnTo>
                    <a:pt x="90" y="119"/>
                  </a:lnTo>
                  <a:lnTo>
                    <a:pt x="96" y="123"/>
                  </a:lnTo>
                  <a:lnTo>
                    <a:pt x="130" y="159"/>
                  </a:lnTo>
                  <a:lnTo>
                    <a:pt x="138" y="184"/>
                  </a:lnTo>
                  <a:lnTo>
                    <a:pt x="142" y="209"/>
                  </a:lnTo>
                  <a:lnTo>
                    <a:pt x="142" y="219"/>
                  </a:lnTo>
                  <a:lnTo>
                    <a:pt x="142" y="228"/>
                  </a:lnTo>
                  <a:lnTo>
                    <a:pt x="130" y="232"/>
                  </a:lnTo>
                  <a:lnTo>
                    <a:pt x="121" y="238"/>
                  </a:lnTo>
                  <a:lnTo>
                    <a:pt x="113" y="246"/>
                  </a:lnTo>
                  <a:lnTo>
                    <a:pt x="107" y="253"/>
                  </a:lnTo>
                  <a:lnTo>
                    <a:pt x="102" y="253"/>
                  </a:lnTo>
                  <a:lnTo>
                    <a:pt x="96" y="253"/>
                  </a:lnTo>
                  <a:lnTo>
                    <a:pt x="92" y="261"/>
                  </a:lnTo>
                  <a:lnTo>
                    <a:pt x="86" y="269"/>
                  </a:lnTo>
                  <a:lnTo>
                    <a:pt x="79" y="278"/>
                  </a:lnTo>
                  <a:lnTo>
                    <a:pt x="71" y="280"/>
                  </a:lnTo>
                  <a:lnTo>
                    <a:pt x="67" y="278"/>
                  </a:lnTo>
                  <a:lnTo>
                    <a:pt x="67" y="272"/>
                  </a:lnTo>
                  <a:lnTo>
                    <a:pt x="67" y="261"/>
                  </a:lnTo>
                  <a:lnTo>
                    <a:pt x="69" y="251"/>
                  </a:lnTo>
                  <a:lnTo>
                    <a:pt x="80" y="246"/>
                  </a:lnTo>
                  <a:lnTo>
                    <a:pt x="90" y="240"/>
                  </a:lnTo>
                  <a:lnTo>
                    <a:pt x="92" y="228"/>
                  </a:lnTo>
                  <a:lnTo>
                    <a:pt x="100" y="217"/>
                  </a:lnTo>
                  <a:lnTo>
                    <a:pt x="107" y="207"/>
                  </a:lnTo>
                  <a:lnTo>
                    <a:pt x="117" y="199"/>
                  </a:lnTo>
                  <a:lnTo>
                    <a:pt x="109" y="175"/>
                  </a:lnTo>
                  <a:lnTo>
                    <a:pt x="109" y="159"/>
                  </a:lnTo>
                  <a:lnTo>
                    <a:pt x="105" y="148"/>
                  </a:lnTo>
                  <a:lnTo>
                    <a:pt x="102" y="138"/>
                  </a:lnTo>
                  <a:lnTo>
                    <a:pt x="96" y="128"/>
                  </a:lnTo>
                  <a:lnTo>
                    <a:pt x="80" y="115"/>
                  </a:lnTo>
                  <a:lnTo>
                    <a:pt x="65" y="100"/>
                  </a:lnTo>
                  <a:lnTo>
                    <a:pt x="54" y="90"/>
                  </a:lnTo>
                  <a:lnTo>
                    <a:pt x="42" y="77"/>
                  </a:lnTo>
                  <a:lnTo>
                    <a:pt x="32" y="65"/>
                  </a:lnTo>
                  <a:lnTo>
                    <a:pt x="23" y="52"/>
                  </a:lnTo>
                  <a:lnTo>
                    <a:pt x="13" y="34"/>
                  </a:lnTo>
                  <a:lnTo>
                    <a:pt x="0" y="17"/>
                  </a:lnTo>
                  <a:lnTo>
                    <a:pt x="15" y="15"/>
                  </a:lnTo>
                  <a:lnTo>
                    <a:pt x="29" y="11"/>
                  </a:lnTo>
                  <a:lnTo>
                    <a:pt x="38" y="8"/>
                  </a:lnTo>
                  <a:lnTo>
                    <a:pt x="46" y="0"/>
                  </a:lnTo>
                  <a:lnTo>
                    <a:pt x="57" y="10"/>
                  </a:lnTo>
                  <a:lnTo>
                    <a:pt x="71" y="15"/>
                  </a:lnTo>
                  <a:lnTo>
                    <a:pt x="80" y="23"/>
                  </a:lnTo>
                  <a:lnTo>
                    <a:pt x="90" y="36"/>
                  </a:lnTo>
                  <a:close/>
                </a:path>
              </a:pathLst>
            </a:custGeom>
            <a:solidFill>
              <a:srgbClr val="99CCFF"/>
            </a:solidFill>
            <a:ln w="3175">
              <a:solidFill>
                <a:srgbClr val="6600FF"/>
              </a:solidFill>
              <a:round/>
              <a:headEnd/>
              <a:tailEnd/>
            </a:ln>
          </p:spPr>
          <p:txBody>
            <a:bodyPr/>
            <a:lstStyle/>
            <a:p>
              <a:endParaRPr lang="it-IT"/>
            </a:p>
          </p:txBody>
        </p:sp>
        <p:sp>
          <p:nvSpPr>
            <p:cNvPr id="16756" name="Freeform 13"/>
            <p:cNvSpPr>
              <a:spLocks noChangeAspect="1"/>
            </p:cNvSpPr>
            <p:nvPr/>
          </p:nvSpPr>
          <p:spPr bwMode="auto">
            <a:xfrm>
              <a:off x="3238" y="2333"/>
              <a:ext cx="113" cy="114"/>
            </a:xfrm>
            <a:custGeom>
              <a:avLst/>
              <a:gdLst>
                <a:gd name="T0" fmla="*/ 482 w 106"/>
                <a:gd name="T1" fmla="*/ 638 h 106"/>
                <a:gd name="T2" fmla="*/ 482 w 106"/>
                <a:gd name="T3" fmla="*/ 638 h 106"/>
                <a:gd name="T4" fmla="*/ 482 w 106"/>
                <a:gd name="T5" fmla="*/ 631 h 106"/>
                <a:gd name="T6" fmla="*/ 514 w 106"/>
                <a:gd name="T7" fmla="*/ 638 h 106"/>
                <a:gd name="T8" fmla="*/ 520 w 106"/>
                <a:gd name="T9" fmla="*/ 656 h 106"/>
                <a:gd name="T10" fmla="*/ 520 w 106"/>
                <a:gd name="T11" fmla="*/ 656 h 106"/>
                <a:gd name="T12" fmla="*/ 480 w 106"/>
                <a:gd name="T13" fmla="*/ 567 h 106"/>
                <a:gd name="T14" fmla="*/ 480 w 106"/>
                <a:gd name="T15" fmla="*/ 567 h 106"/>
                <a:gd name="T16" fmla="*/ 409 w 106"/>
                <a:gd name="T17" fmla="*/ 469 h 106"/>
                <a:gd name="T18" fmla="*/ 348 w 106"/>
                <a:gd name="T19" fmla="*/ 377 h 106"/>
                <a:gd name="T20" fmla="*/ 307 w 106"/>
                <a:gd name="T21" fmla="*/ 355 h 106"/>
                <a:gd name="T22" fmla="*/ 293 w 106"/>
                <a:gd name="T23" fmla="*/ 330 h 106"/>
                <a:gd name="T24" fmla="*/ 288 w 106"/>
                <a:gd name="T25" fmla="*/ 330 h 106"/>
                <a:gd name="T26" fmla="*/ 275 w 106"/>
                <a:gd name="T27" fmla="*/ 351 h 106"/>
                <a:gd name="T28" fmla="*/ 254 w 106"/>
                <a:gd name="T29" fmla="*/ 351 h 106"/>
                <a:gd name="T30" fmla="*/ 237 w 106"/>
                <a:gd name="T31" fmla="*/ 326 h 106"/>
                <a:gd name="T32" fmla="*/ 221 w 106"/>
                <a:gd name="T33" fmla="*/ 263 h 106"/>
                <a:gd name="T34" fmla="*/ 195 w 106"/>
                <a:gd name="T35" fmla="*/ 217 h 106"/>
                <a:gd name="T36" fmla="*/ 183 w 106"/>
                <a:gd name="T37" fmla="*/ 110 h 106"/>
                <a:gd name="T38" fmla="*/ 172 w 106"/>
                <a:gd name="T39" fmla="*/ 0 h 106"/>
                <a:gd name="T40" fmla="*/ 172 w 106"/>
                <a:gd name="T41" fmla="*/ 0 h 106"/>
                <a:gd name="T42" fmla="*/ 142 w 106"/>
                <a:gd name="T43" fmla="*/ 0 h 106"/>
                <a:gd name="T44" fmla="*/ 103 w 106"/>
                <a:gd name="T45" fmla="*/ 61 h 106"/>
                <a:gd name="T46" fmla="*/ 103 w 106"/>
                <a:gd name="T47" fmla="*/ 61 h 106"/>
                <a:gd name="T48" fmla="*/ 91 w 106"/>
                <a:gd name="T49" fmla="*/ 71 h 106"/>
                <a:gd name="T50" fmla="*/ 58 w 106"/>
                <a:gd name="T51" fmla="*/ 110 h 106"/>
                <a:gd name="T52" fmla="*/ 45 w 106"/>
                <a:gd name="T53" fmla="*/ 131 h 106"/>
                <a:gd name="T54" fmla="*/ 6 w 106"/>
                <a:gd name="T55" fmla="*/ 141 h 106"/>
                <a:gd name="T56" fmla="*/ 6 w 106"/>
                <a:gd name="T57" fmla="*/ 163 h 106"/>
                <a:gd name="T58" fmla="*/ 45 w 106"/>
                <a:gd name="T59" fmla="*/ 175 h 106"/>
                <a:gd name="T60" fmla="*/ 45 w 106"/>
                <a:gd name="T61" fmla="*/ 228 h 106"/>
                <a:gd name="T62" fmla="*/ 4 w 106"/>
                <a:gd name="T63" fmla="*/ 270 h 106"/>
                <a:gd name="T64" fmla="*/ 0 w 106"/>
                <a:gd name="T65" fmla="*/ 307 h 106"/>
                <a:gd name="T66" fmla="*/ 2 w 106"/>
                <a:gd name="T67" fmla="*/ 351 h 106"/>
                <a:gd name="T68" fmla="*/ 2 w 106"/>
                <a:gd name="T69" fmla="*/ 355 h 106"/>
                <a:gd name="T70" fmla="*/ 2 w 106"/>
                <a:gd name="T71" fmla="*/ 377 h 106"/>
                <a:gd name="T72" fmla="*/ 6 w 106"/>
                <a:gd name="T73" fmla="*/ 377 h 106"/>
                <a:gd name="T74" fmla="*/ 45 w 106"/>
                <a:gd name="T75" fmla="*/ 355 h 106"/>
                <a:gd name="T76" fmla="*/ 66 w 106"/>
                <a:gd name="T77" fmla="*/ 330 h 106"/>
                <a:gd name="T78" fmla="*/ 80 w 106"/>
                <a:gd name="T79" fmla="*/ 326 h 106"/>
                <a:gd name="T80" fmla="*/ 80 w 106"/>
                <a:gd name="T81" fmla="*/ 326 h 106"/>
                <a:gd name="T82" fmla="*/ 103 w 106"/>
                <a:gd name="T83" fmla="*/ 283 h 106"/>
                <a:gd name="T84" fmla="*/ 103 w 106"/>
                <a:gd name="T85" fmla="*/ 283 h 106"/>
                <a:gd name="T86" fmla="*/ 125 w 106"/>
                <a:gd name="T87" fmla="*/ 303 h 106"/>
                <a:gd name="T88" fmla="*/ 151 w 106"/>
                <a:gd name="T89" fmla="*/ 326 h 106"/>
                <a:gd name="T90" fmla="*/ 195 w 106"/>
                <a:gd name="T91" fmla="*/ 351 h 106"/>
                <a:gd name="T92" fmla="*/ 223 w 106"/>
                <a:gd name="T93" fmla="*/ 355 h 106"/>
                <a:gd name="T94" fmla="*/ 270 w 106"/>
                <a:gd name="T95" fmla="*/ 394 h 106"/>
                <a:gd name="T96" fmla="*/ 307 w 106"/>
                <a:gd name="T97" fmla="*/ 424 h 106"/>
                <a:gd name="T98" fmla="*/ 326 w 106"/>
                <a:gd name="T99" fmla="*/ 439 h 106"/>
                <a:gd name="T100" fmla="*/ 348 w 106"/>
                <a:gd name="T101" fmla="*/ 469 h 106"/>
                <a:gd name="T102" fmla="*/ 360 w 106"/>
                <a:gd name="T103" fmla="*/ 475 h 106"/>
                <a:gd name="T104" fmla="*/ 372 w 106"/>
                <a:gd name="T105" fmla="*/ 482 h 106"/>
                <a:gd name="T106" fmla="*/ 378 w 106"/>
                <a:gd name="T107" fmla="*/ 504 h 106"/>
                <a:gd name="T108" fmla="*/ 396 w 106"/>
                <a:gd name="T109" fmla="*/ 518 h 106"/>
                <a:gd name="T110" fmla="*/ 398 w 106"/>
                <a:gd name="T111" fmla="*/ 551 h 106"/>
                <a:gd name="T112" fmla="*/ 409 w 106"/>
                <a:gd name="T113" fmla="*/ 583 h 106"/>
                <a:gd name="T114" fmla="*/ 450 w 106"/>
                <a:gd name="T115" fmla="*/ 599 h 106"/>
                <a:gd name="T116" fmla="*/ 482 w 106"/>
                <a:gd name="T117" fmla="*/ 638 h 106"/>
                <a:gd name="T118" fmla="*/ 482 w 106"/>
                <a:gd name="T119" fmla="*/ 638 h 106"/>
                <a:gd name="T120" fmla="*/ 482 w 106"/>
                <a:gd name="T121" fmla="*/ 638 h 1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06"/>
                <a:gd name="T185" fmla="*/ 106 w 106"/>
                <a:gd name="T186" fmla="*/ 106 h 1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06">
                  <a:moveTo>
                    <a:pt x="98" y="104"/>
                  </a:moveTo>
                  <a:lnTo>
                    <a:pt x="98" y="104"/>
                  </a:lnTo>
                  <a:lnTo>
                    <a:pt x="98" y="102"/>
                  </a:lnTo>
                  <a:lnTo>
                    <a:pt x="104" y="104"/>
                  </a:lnTo>
                  <a:lnTo>
                    <a:pt x="106" y="106"/>
                  </a:lnTo>
                  <a:lnTo>
                    <a:pt x="96" y="92"/>
                  </a:lnTo>
                  <a:lnTo>
                    <a:pt x="83" y="75"/>
                  </a:lnTo>
                  <a:lnTo>
                    <a:pt x="69" y="60"/>
                  </a:lnTo>
                  <a:lnTo>
                    <a:pt x="62" y="58"/>
                  </a:lnTo>
                  <a:lnTo>
                    <a:pt x="60" y="54"/>
                  </a:lnTo>
                  <a:lnTo>
                    <a:pt x="58" y="54"/>
                  </a:lnTo>
                  <a:lnTo>
                    <a:pt x="56" y="56"/>
                  </a:lnTo>
                  <a:lnTo>
                    <a:pt x="52" y="56"/>
                  </a:lnTo>
                  <a:lnTo>
                    <a:pt x="48" y="52"/>
                  </a:lnTo>
                  <a:lnTo>
                    <a:pt x="44" y="43"/>
                  </a:lnTo>
                  <a:lnTo>
                    <a:pt x="39" y="35"/>
                  </a:lnTo>
                  <a:lnTo>
                    <a:pt x="37" y="18"/>
                  </a:lnTo>
                  <a:lnTo>
                    <a:pt x="35" y="0"/>
                  </a:lnTo>
                  <a:lnTo>
                    <a:pt x="29" y="0"/>
                  </a:lnTo>
                  <a:lnTo>
                    <a:pt x="21" y="10"/>
                  </a:lnTo>
                  <a:lnTo>
                    <a:pt x="19" y="12"/>
                  </a:lnTo>
                  <a:lnTo>
                    <a:pt x="12" y="18"/>
                  </a:lnTo>
                  <a:lnTo>
                    <a:pt x="8" y="21"/>
                  </a:lnTo>
                  <a:lnTo>
                    <a:pt x="6" y="23"/>
                  </a:lnTo>
                  <a:lnTo>
                    <a:pt x="6" y="27"/>
                  </a:lnTo>
                  <a:lnTo>
                    <a:pt x="8" y="29"/>
                  </a:lnTo>
                  <a:lnTo>
                    <a:pt x="8" y="37"/>
                  </a:lnTo>
                  <a:lnTo>
                    <a:pt x="4" y="44"/>
                  </a:lnTo>
                  <a:lnTo>
                    <a:pt x="0" y="50"/>
                  </a:lnTo>
                  <a:lnTo>
                    <a:pt x="2" y="56"/>
                  </a:lnTo>
                  <a:lnTo>
                    <a:pt x="2" y="58"/>
                  </a:lnTo>
                  <a:lnTo>
                    <a:pt x="2" y="60"/>
                  </a:lnTo>
                  <a:lnTo>
                    <a:pt x="6" y="60"/>
                  </a:lnTo>
                  <a:lnTo>
                    <a:pt x="8" y="58"/>
                  </a:lnTo>
                  <a:lnTo>
                    <a:pt x="14" y="54"/>
                  </a:lnTo>
                  <a:lnTo>
                    <a:pt x="17" y="52"/>
                  </a:lnTo>
                  <a:lnTo>
                    <a:pt x="21" y="46"/>
                  </a:lnTo>
                  <a:lnTo>
                    <a:pt x="25" y="48"/>
                  </a:lnTo>
                  <a:lnTo>
                    <a:pt x="31" y="52"/>
                  </a:lnTo>
                  <a:lnTo>
                    <a:pt x="39" y="56"/>
                  </a:lnTo>
                  <a:lnTo>
                    <a:pt x="46" y="58"/>
                  </a:lnTo>
                  <a:lnTo>
                    <a:pt x="54" y="64"/>
                  </a:lnTo>
                  <a:lnTo>
                    <a:pt x="62" y="69"/>
                  </a:lnTo>
                  <a:lnTo>
                    <a:pt x="65" y="71"/>
                  </a:lnTo>
                  <a:lnTo>
                    <a:pt x="69" y="75"/>
                  </a:lnTo>
                  <a:lnTo>
                    <a:pt x="73" y="77"/>
                  </a:lnTo>
                  <a:lnTo>
                    <a:pt x="75" y="79"/>
                  </a:lnTo>
                  <a:lnTo>
                    <a:pt x="77" y="81"/>
                  </a:lnTo>
                  <a:lnTo>
                    <a:pt x="79" y="85"/>
                  </a:lnTo>
                  <a:lnTo>
                    <a:pt x="81" y="90"/>
                  </a:lnTo>
                  <a:lnTo>
                    <a:pt x="83" y="94"/>
                  </a:lnTo>
                  <a:lnTo>
                    <a:pt x="90" y="98"/>
                  </a:lnTo>
                  <a:lnTo>
                    <a:pt x="98" y="104"/>
                  </a:lnTo>
                </a:path>
              </a:pathLst>
            </a:custGeom>
            <a:solidFill>
              <a:srgbClr val="99CCFF"/>
            </a:solidFill>
            <a:ln w="0">
              <a:solidFill>
                <a:srgbClr val="6600FF"/>
              </a:solidFill>
              <a:round/>
              <a:headEnd/>
              <a:tailEnd/>
            </a:ln>
          </p:spPr>
          <p:txBody>
            <a:bodyPr/>
            <a:lstStyle/>
            <a:p>
              <a:endParaRPr lang="it-IT"/>
            </a:p>
          </p:txBody>
        </p:sp>
        <p:sp>
          <p:nvSpPr>
            <p:cNvPr id="16757" name="Freeform 15"/>
            <p:cNvSpPr>
              <a:spLocks noChangeAspect="1"/>
            </p:cNvSpPr>
            <p:nvPr/>
          </p:nvSpPr>
          <p:spPr bwMode="auto">
            <a:xfrm>
              <a:off x="4139" y="2164"/>
              <a:ext cx="94" cy="106"/>
            </a:xfrm>
            <a:custGeom>
              <a:avLst/>
              <a:gdLst>
                <a:gd name="T0" fmla="*/ 454 w 88"/>
                <a:gd name="T1" fmla="*/ 306 h 100"/>
                <a:gd name="T2" fmla="*/ 375 w 88"/>
                <a:gd name="T3" fmla="*/ 205 h 100"/>
                <a:gd name="T4" fmla="*/ 375 w 88"/>
                <a:gd name="T5" fmla="*/ 205 h 100"/>
                <a:gd name="T6" fmla="*/ 370 w 88"/>
                <a:gd name="T7" fmla="*/ 230 h 100"/>
                <a:gd name="T8" fmla="*/ 340 w 88"/>
                <a:gd name="T9" fmla="*/ 249 h 100"/>
                <a:gd name="T10" fmla="*/ 324 w 88"/>
                <a:gd name="T11" fmla="*/ 230 h 100"/>
                <a:gd name="T12" fmla="*/ 308 w 88"/>
                <a:gd name="T13" fmla="*/ 205 h 100"/>
                <a:gd name="T14" fmla="*/ 349 w 88"/>
                <a:gd name="T15" fmla="*/ 147 h 100"/>
                <a:gd name="T16" fmla="*/ 375 w 88"/>
                <a:gd name="T17" fmla="*/ 77 h 100"/>
                <a:gd name="T18" fmla="*/ 375 w 88"/>
                <a:gd name="T19" fmla="*/ 77 h 100"/>
                <a:gd name="T20" fmla="*/ 204 w 88"/>
                <a:gd name="T21" fmla="*/ 77 h 100"/>
                <a:gd name="T22" fmla="*/ 204 w 88"/>
                <a:gd name="T23" fmla="*/ 77 h 100"/>
                <a:gd name="T24" fmla="*/ 183 w 88"/>
                <a:gd name="T25" fmla="*/ 77 h 100"/>
                <a:gd name="T26" fmla="*/ 160 w 88"/>
                <a:gd name="T27" fmla="*/ 61 h 100"/>
                <a:gd name="T28" fmla="*/ 150 w 88"/>
                <a:gd name="T29" fmla="*/ 52 h 100"/>
                <a:gd name="T30" fmla="*/ 150 w 88"/>
                <a:gd name="T31" fmla="*/ 6 h 100"/>
                <a:gd name="T32" fmla="*/ 123 w 88"/>
                <a:gd name="T33" fmla="*/ 4 h 100"/>
                <a:gd name="T34" fmla="*/ 96 w 88"/>
                <a:gd name="T35" fmla="*/ 0 h 100"/>
                <a:gd name="T36" fmla="*/ 79 w 88"/>
                <a:gd name="T37" fmla="*/ 0 h 100"/>
                <a:gd name="T38" fmla="*/ 53 w 88"/>
                <a:gd name="T39" fmla="*/ 0 h 100"/>
                <a:gd name="T40" fmla="*/ 6 w 88"/>
                <a:gd name="T41" fmla="*/ 0 h 100"/>
                <a:gd name="T42" fmla="*/ 4 w 88"/>
                <a:gd name="T43" fmla="*/ 2 h 100"/>
                <a:gd name="T44" fmla="*/ 0 w 88"/>
                <a:gd name="T45" fmla="*/ 4 h 100"/>
                <a:gd name="T46" fmla="*/ 0 w 88"/>
                <a:gd name="T47" fmla="*/ 8 h 100"/>
                <a:gd name="T48" fmla="*/ 6 w 88"/>
                <a:gd name="T49" fmla="*/ 61 h 100"/>
                <a:gd name="T50" fmla="*/ 79 w 88"/>
                <a:gd name="T51" fmla="*/ 87 h 100"/>
                <a:gd name="T52" fmla="*/ 61 w 88"/>
                <a:gd name="T53" fmla="*/ 110 h 100"/>
                <a:gd name="T54" fmla="*/ 47 w 88"/>
                <a:gd name="T55" fmla="*/ 117 h 100"/>
                <a:gd name="T56" fmla="*/ 4 w 88"/>
                <a:gd name="T57" fmla="*/ 139 h 100"/>
                <a:gd name="T58" fmla="*/ 2 w 88"/>
                <a:gd name="T59" fmla="*/ 156 h 100"/>
                <a:gd name="T60" fmla="*/ 4 w 88"/>
                <a:gd name="T61" fmla="*/ 172 h 100"/>
                <a:gd name="T62" fmla="*/ 53 w 88"/>
                <a:gd name="T63" fmla="*/ 197 h 100"/>
                <a:gd name="T64" fmla="*/ 79 w 88"/>
                <a:gd name="T65" fmla="*/ 216 h 100"/>
                <a:gd name="T66" fmla="*/ 110 w 88"/>
                <a:gd name="T67" fmla="*/ 216 h 100"/>
                <a:gd name="T68" fmla="*/ 110 w 88"/>
                <a:gd name="T69" fmla="*/ 216 h 100"/>
                <a:gd name="T70" fmla="*/ 160 w 88"/>
                <a:gd name="T71" fmla="*/ 360 h 100"/>
                <a:gd name="T72" fmla="*/ 160 w 88"/>
                <a:gd name="T73" fmla="*/ 360 h 100"/>
                <a:gd name="T74" fmla="*/ 171 w 88"/>
                <a:gd name="T75" fmla="*/ 340 h 100"/>
                <a:gd name="T76" fmla="*/ 195 w 88"/>
                <a:gd name="T77" fmla="*/ 334 h 100"/>
                <a:gd name="T78" fmla="*/ 218 w 88"/>
                <a:gd name="T79" fmla="*/ 324 h 100"/>
                <a:gd name="T80" fmla="*/ 249 w 88"/>
                <a:gd name="T81" fmla="*/ 315 h 100"/>
                <a:gd name="T82" fmla="*/ 249 w 88"/>
                <a:gd name="T83" fmla="*/ 297 h 100"/>
                <a:gd name="T84" fmla="*/ 249 w 88"/>
                <a:gd name="T85" fmla="*/ 280 h 100"/>
                <a:gd name="T86" fmla="*/ 288 w 88"/>
                <a:gd name="T87" fmla="*/ 280 h 100"/>
                <a:gd name="T88" fmla="*/ 324 w 88"/>
                <a:gd name="T89" fmla="*/ 280 h 100"/>
                <a:gd name="T90" fmla="*/ 340 w 88"/>
                <a:gd name="T91" fmla="*/ 349 h 100"/>
                <a:gd name="T92" fmla="*/ 392 w 88"/>
                <a:gd name="T93" fmla="*/ 429 h 100"/>
                <a:gd name="T94" fmla="*/ 428 w 88"/>
                <a:gd name="T95" fmla="*/ 405 h 100"/>
                <a:gd name="T96" fmla="*/ 448 w 88"/>
                <a:gd name="T97" fmla="*/ 376 h 100"/>
                <a:gd name="T98" fmla="*/ 451 w 88"/>
                <a:gd name="T99" fmla="*/ 349 h 100"/>
                <a:gd name="T100" fmla="*/ 454 w 88"/>
                <a:gd name="T101" fmla="*/ 306 h 100"/>
                <a:gd name="T102" fmla="*/ 454 w 88"/>
                <a:gd name="T103" fmla="*/ 306 h 100"/>
                <a:gd name="T104" fmla="*/ 454 w 88"/>
                <a:gd name="T105" fmla="*/ 30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100"/>
                <a:gd name="T161" fmla="*/ 88 w 88"/>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100">
                  <a:moveTo>
                    <a:pt x="88" y="71"/>
                  </a:moveTo>
                  <a:lnTo>
                    <a:pt x="73" y="48"/>
                  </a:lnTo>
                  <a:lnTo>
                    <a:pt x="71" y="54"/>
                  </a:lnTo>
                  <a:lnTo>
                    <a:pt x="65" y="58"/>
                  </a:lnTo>
                  <a:lnTo>
                    <a:pt x="62" y="54"/>
                  </a:lnTo>
                  <a:lnTo>
                    <a:pt x="60" y="48"/>
                  </a:lnTo>
                  <a:lnTo>
                    <a:pt x="67" y="35"/>
                  </a:lnTo>
                  <a:lnTo>
                    <a:pt x="73" y="19"/>
                  </a:lnTo>
                  <a:lnTo>
                    <a:pt x="39" y="19"/>
                  </a:lnTo>
                  <a:lnTo>
                    <a:pt x="35" y="19"/>
                  </a:lnTo>
                  <a:lnTo>
                    <a:pt x="31" y="15"/>
                  </a:lnTo>
                  <a:lnTo>
                    <a:pt x="29" y="12"/>
                  </a:lnTo>
                  <a:lnTo>
                    <a:pt x="29" y="6"/>
                  </a:lnTo>
                  <a:lnTo>
                    <a:pt x="23" y="4"/>
                  </a:lnTo>
                  <a:lnTo>
                    <a:pt x="19" y="0"/>
                  </a:lnTo>
                  <a:lnTo>
                    <a:pt x="16" y="0"/>
                  </a:lnTo>
                  <a:lnTo>
                    <a:pt x="10" y="0"/>
                  </a:lnTo>
                  <a:lnTo>
                    <a:pt x="6" y="0"/>
                  </a:lnTo>
                  <a:lnTo>
                    <a:pt x="4" y="2"/>
                  </a:lnTo>
                  <a:lnTo>
                    <a:pt x="0" y="4"/>
                  </a:lnTo>
                  <a:lnTo>
                    <a:pt x="0" y="8"/>
                  </a:lnTo>
                  <a:lnTo>
                    <a:pt x="6" y="15"/>
                  </a:lnTo>
                  <a:lnTo>
                    <a:pt x="16" y="21"/>
                  </a:lnTo>
                  <a:lnTo>
                    <a:pt x="12" y="25"/>
                  </a:lnTo>
                  <a:lnTo>
                    <a:pt x="8" y="27"/>
                  </a:lnTo>
                  <a:lnTo>
                    <a:pt x="4" y="33"/>
                  </a:lnTo>
                  <a:lnTo>
                    <a:pt x="2" y="37"/>
                  </a:lnTo>
                  <a:lnTo>
                    <a:pt x="4" y="40"/>
                  </a:lnTo>
                  <a:lnTo>
                    <a:pt x="10" y="46"/>
                  </a:lnTo>
                  <a:lnTo>
                    <a:pt x="16" y="50"/>
                  </a:lnTo>
                  <a:lnTo>
                    <a:pt x="21" y="50"/>
                  </a:lnTo>
                  <a:lnTo>
                    <a:pt x="31" y="84"/>
                  </a:lnTo>
                  <a:lnTo>
                    <a:pt x="33" y="79"/>
                  </a:lnTo>
                  <a:lnTo>
                    <a:pt x="37" y="77"/>
                  </a:lnTo>
                  <a:lnTo>
                    <a:pt x="42" y="75"/>
                  </a:lnTo>
                  <a:lnTo>
                    <a:pt x="48" y="73"/>
                  </a:lnTo>
                  <a:lnTo>
                    <a:pt x="48" y="69"/>
                  </a:lnTo>
                  <a:lnTo>
                    <a:pt x="48" y="65"/>
                  </a:lnTo>
                  <a:lnTo>
                    <a:pt x="56" y="65"/>
                  </a:lnTo>
                  <a:lnTo>
                    <a:pt x="62" y="65"/>
                  </a:lnTo>
                  <a:lnTo>
                    <a:pt x="65" y="81"/>
                  </a:lnTo>
                  <a:lnTo>
                    <a:pt x="75" y="100"/>
                  </a:lnTo>
                  <a:lnTo>
                    <a:pt x="83" y="94"/>
                  </a:lnTo>
                  <a:lnTo>
                    <a:pt x="85" y="88"/>
                  </a:lnTo>
                  <a:lnTo>
                    <a:pt x="87" y="81"/>
                  </a:lnTo>
                  <a:lnTo>
                    <a:pt x="88" y="71"/>
                  </a:lnTo>
                </a:path>
              </a:pathLst>
            </a:custGeom>
            <a:solidFill>
              <a:srgbClr val="99CCFF"/>
            </a:solidFill>
            <a:ln w="0">
              <a:solidFill>
                <a:srgbClr val="6600FF"/>
              </a:solidFill>
              <a:round/>
              <a:headEnd/>
              <a:tailEnd/>
            </a:ln>
          </p:spPr>
          <p:txBody>
            <a:bodyPr/>
            <a:lstStyle/>
            <a:p>
              <a:endParaRPr lang="it-IT"/>
            </a:p>
          </p:txBody>
        </p:sp>
        <p:sp>
          <p:nvSpPr>
            <p:cNvPr id="16758" name="Freeform 16"/>
            <p:cNvSpPr>
              <a:spLocks noChangeAspect="1"/>
            </p:cNvSpPr>
            <p:nvPr/>
          </p:nvSpPr>
          <p:spPr bwMode="auto">
            <a:xfrm>
              <a:off x="3989" y="2079"/>
              <a:ext cx="150" cy="80"/>
            </a:xfrm>
            <a:custGeom>
              <a:avLst/>
              <a:gdLst>
                <a:gd name="T0" fmla="*/ 2 w 140"/>
                <a:gd name="T1" fmla="*/ 0 h 75"/>
                <a:gd name="T2" fmla="*/ 141 w 140"/>
                <a:gd name="T3" fmla="*/ 2 h 75"/>
                <a:gd name="T4" fmla="*/ 141 w 140"/>
                <a:gd name="T5" fmla="*/ 2 h 75"/>
                <a:gd name="T6" fmla="*/ 199 w 140"/>
                <a:gd name="T7" fmla="*/ 45 h 75"/>
                <a:gd name="T8" fmla="*/ 244 w 140"/>
                <a:gd name="T9" fmla="*/ 58 h 75"/>
                <a:gd name="T10" fmla="*/ 366 w 140"/>
                <a:gd name="T11" fmla="*/ 125 h 75"/>
                <a:gd name="T12" fmla="*/ 468 w 140"/>
                <a:gd name="T13" fmla="*/ 183 h 75"/>
                <a:gd name="T14" fmla="*/ 516 w 140"/>
                <a:gd name="T15" fmla="*/ 207 h 75"/>
                <a:gd name="T16" fmla="*/ 580 w 140"/>
                <a:gd name="T17" fmla="*/ 222 h 75"/>
                <a:gd name="T18" fmla="*/ 660 w 140"/>
                <a:gd name="T19" fmla="*/ 226 h 75"/>
                <a:gd name="T20" fmla="*/ 729 w 140"/>
                <a:gd name="T21" fmla="*/ 237 h 75"/>
                <a:gd name="T22" fmla="*/ 729 w 140"/>
                <a:gd name="T23" fmla="*/ 237 h 75"/>
                <a:gd name="T24" fmla="*/ 729 w 140"/>
                <a:gd name="T25" fmla="*/ 288 h 75"/>
                <a:gd name="T26" fmla="*/ 729 w 140"/>
                <a:gd name="T27" fmla="*/ 288 h 75"/>
                <a:gd name="T28" fmla="*/ 757 w 140"/>
                <a:gd name="T29" fmla="*/ 327 h 75"/>
                <a:gd name="T30" fmla="*/ 781 w 140"/>
                <a:gd name="T31" fmla="*/ 372 h 75"/>
                <a:gd name="T32" fmla="*/ 724 w 140"/>
                <a:gd name="T33" fmla="*/ 372 h 75"/>
                <a:gd name="T34" fmla="*/ 632 w 140"/>
                <a:gd name="T35" fmla="*/ 370 h 75"/>
                <a:gd name="T36" fmla="*/ 550 w 140"/>
                <a:gd name="T37" fmla="*/ 348 h 75"/>
                <a:gd name="T38" fmla="*/ 494 w 140"/>
                <a:gd name="T39" fmla="*/ 327 h 75"/>
                <a:gd name="T40" fmla="*/ 453 w 140"/>
                <a:gd name="T41" fmla="*/ 305 h 75"/>
                <a:gd name="T42" fmla="*/ 395 w 140"/>
                <a:gd name="T43" fmla="*/ 257 h 75"/>
                <a:gd name="T44" fmla="*/ 349 w 140"/>
                <a:gd name="T45" fmla="*/ 257 h 75"/>
                <a:gd name="T46" fmla="*/ 312 w 140"/>
                <a:gd name="T47" fmla="*/ 270 h 75"/>
                <a:gd name="T48" fmla="*/ 280 w 140"/>
                <a:gd name="T49" fmla="*/ 270 h 75"/>
                <a:gd name="T50" fmla="*/ 254 w 140"/>
                <a:gd name="T51" fmla="*/ 270 h 75"/>
                <a:gd name="T52" fmla="*/ 244 w 140"/>
                <a:gd name="T53" fmla="*/ 257 h 75"/>
                <a:gd name="T54" fmla="*/ 231 w 140"/>
                <a:gd name="T55" fmla="*/ 237 h 75"/>
                <a:gd name="T56" fmla="*/ 186 w 140"/>
                <a:gd name="T57" fmla="*/ 222 h 75"/>
                <a:gd name="T58" fmla="*/ 116 w 140"/>
                <a:gd name="T59" fmla="*/ 207 h 75"/>
                <a:gd name="T60" fmla="*/ 48 w 140"/>
                <a:gd name="T61" fmla="*/ 161 h 75"/>
                <a:gd name="T62" fmla="*/ 0 w 140"/>
                <a:gd name="T63" fmla="*/ 133 h 75"/>
                <a:gd name="T64" fmla="*/ 0 w 140"/>
                <a:gd name="T65" fmla="*/ 133 h 75"/>
                <a:gd name="T66" fmla="*/ 2 w 140"/>
                <a:gd name="T67" fmla="*/ 0 h 75"/>
                <a:gd name="T68" fmla="*/ 2 w 140"/>
                <a:gd name="T69" fmla="*/ 0 h 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0"/>
                <a:gd name="T106" fmla="*/ 0 h 75"/>
                <a:gd name="T107" fmla="*/ 140 w 140"/>
                <a:gd name="T108" fmla="*/ 75 h 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0" h="75">
                  <a:moveTo>
                    <a:pt x="2" y="0"/>
                  </a:moveTo>
                  <a:lnTo>
                    <a:pt x="25" y="2"/>
                  </a:lnTo>
                  <a:lnTo>
                    <a:pt x="35" y="8"/>
                  </a:lnTo>
                  <a:lnTo>
                    <a:pt x="44" y="12"/>
                  </a:lnTo>
                  <a:lnTo>
                    <a:pt x="65" y="25"/>
                  </a:lnTo>
                  <a:lnTo>
                    <a:pt x="83" y="37"/>
                  </a:lnTo>
                  <a:lnTo>
                    <a:pt x="92" y="41"/>
                  </a:lnTo>
                  <a:lnTo>
                    <a:pt x="104" y="45"/>
                  </a:lnTo>
                  <a:lnTo>
                    <a:pt x="117" y="46"/>
                  </a:lnTo>
                  <a:lnTo>
                    <a:pt x="131" y="48"/>
                  </a:lnTo>
                  <a:lnTo>
                    <a:pt x="131" y="58"/>
                  </a:lnTo>
                  <a:lnTo>
                    <a:pt x="134" y="66"/>
                  </a:lnTo>
                  <a:lnTo>
                    <a:pt x="140" y="75"/>
                  </a:lnTo>
                  <a:lnTo>
                    <a:pt x="129" y="75"/>
                  </a:lnTo>
                  <a:lnTo>
                    <a:pt x="113" y="73"/>
                  </a:lnTo>
                  <a:lnTo>
                    <a:pt x="98" y="69"/>
                  </a:lnTo>
                  <a:lnTo>
                    <a:pt x="88" y="66"/>
                  </a:lnTo>
                  <a:lnTo>
                    <a:pt x="81" y="60"/>
                  </a:lnTo>
                  <a:lnTo>
                    <a:pt x="71" y="52"/>
                  </a:lnTo>
                  <a:lnTo>
                    <a:pt x="63" y="52"/>
                  </a:lnTo>
                  <a:lnTo>
                    <a:pt x="56" y="54"/>
                  </a:lnTo>
                  <a:lnTo>
                    <a:pt x="50" y="54"/>
                  </a:lnTo>
                  <a:lnTo>
                    <a:pt x="46" y="54"/>
                  </a:lnTo>
                  <a:lnTo>
                    <a:pt x="44" y="52"/>
                  </a:lnTo>
                  <a:lnTo>
                    <a:pt x="42" y="48"/>
                  </a:lnTo>
                  <a:lnTo>
                    <a:pt x="33" y="45"/>
                  </a:lnTo>
                  <a:lnTo>
                    <a:pt x="21" y="41"/>
                  </a:lnTo>
                  <a:lnTo>
                    <a:pt x="8" y="33"/>
                  </a:lnTo>
                  <a:lnTo>
                    <a:pt x="0" y="27"/>
                  </a:lnTo>
                  <a:lnTo>
                    <a:pt x="2" y="0"/>
                  </a:lnTo>
                  <a:close/>
                </a:path>
              </a:pathLst>
            </a:custGeom>
            <a:solidFill>
              <a:srgbClr val="99CCFF"/>
            </a:solidFill>
            <a:ln w="0">
              <a:solidFill>
                <a:srgbClr val="6600FF"/>
              </a:solidFill>
              <a:round/>
              <a:headEnd/>
              <a:tailEnd/>
            </a:ln>
          </p:spPr>
          <p:txBody>
            <a:bodyPr/>
            <a:lstStyle/>
            <a:p>
              <a:endParaRPr lang="it-IT"/>
            </a:p>
          </p:txBody>
        </p:sp>
        <p:sp>
          <p:nvSpPr>
            <p:cNvPr id="16759" name="Freeform 17"/>
            <p:cNvSpPr>
              <a:spLocks noChangeAspect="1"/>
            </p:cNvSpPr>
            <p:nvPr/>
          </p:nvSpPr>
          <p:spPr bwMode="auto">
            <a:xfrm>
              <a:off x="2840" y="2481"/>
              <a:ext cx="236" cy="164"/>
            </a:xfrm>
            <a:custGeom>
              <a:avLst/>
              <a:gdLst>
                <a:gd name="T0" fmla="*/ 108 w 221"/>
                <a:gd name="T1" fmla="*/ 699 h 154"/>
                <a:gd name="T2" fmla="*/ 4 w 221"/>
                <a:gd name="T3" fmla="*/ 637 h 154"/>
                <a:gd name="T4" fmla="*/ 0 w 221"/>
                <a:gd name="T5" fmla="*/ 578 h 154"/>
                <a:gd name="T6" fmla="*/ 52 w 221"/>
                <a:gd name="T7" fmla="*/ 423 h 154"/>
                <a:gd name="T8" fmla="*/ 108 w 221"/>
                <a:gd name="T9" fmla="*/ 319 h 154"/>
                <a:gd name="T10" fmla="*/ 195 w 221"/>
                <a:gd name="T11" fmla="*/ 319 h 154"/>
                <a:gd name="T12" fmla="*/ 325 w 221"/>
                <a:gd name="T13" fmla="*/ 282 h 154"/>
                <a:gd name="T14" fmla="*/ 375 w 221"/>
                <a:gd name="T15" fmla="*/ 265 h 154"/>
                <a:gd name="T16" fmla="*/ 396 w 221"/>
                <a:gd name="T17" fmla="*/ 220 h 154"/>
                <a:gd name="T18" fmla="*/ 396 w 221"/>
                <a:gd name="T19" fmla="*/ 194 h 154"/>
                <a:gd name="T20" fmla="*/ 477 w 221"/>
                <a:gd name="T21" fmla="*/ 194 h 154"/>
                <a:gd name="T22" fmla="*/ 522 w 221"/>
                <a:gd name="T23" fmla="*/ 171 h 154"/>
                <a:gd name="T24" fmla="*/ 593 w 221"/>
                <a:gd name="T25" fmla="*/ 111 h 154"/>
                <a:gd name="T26" fmla="*/ 643 w 221"/>
                <a:gd name="T27" fmla="*/ 43 h 154"/>
                <a:gd name="T28" fmla="*/ 678 w 221"/>
                <a:gd name="T29" fmla="*/ 2 h 154"/>
                <a:gd name="T30" fmla="*/ 734 w 221"/>
                <a:gd name="T31" fmla="*/ 0 h 154"/>
                <a:gd name="T32" fmla="*/ 750 w 221"/>
                <a:gd name="T33" fmla="*/ 2 h 154"/>
                <a:gd name="T34" fmla="*/ 784 w 221"/>
                <a:gd name="T35" fmla="*/ 55 h 154"/>
                <a:gd name="T36" fmla="*/ 844 w 221"/>
                <a:gd name="T37" fmla="*/ 171 h 154"/>
                <a:gd name="T38" fmla="*/ 874 w 221"/>
                <a:gd name="T39" fmla="*/ 239 h 154"/>
                <a:gd name="T40" fmla="*/ 917 w 221"/>
                <a:gd name="T41" fmla="*/ 272 h 154"/>
                <a:gd name="T42" fmla="*/ 962 w 221"/>
                <a:gd name="T43" fmla="*/ 319 h 154"/>
                <a:gd name="T44" fmla="*/ 1001 w 221"/>
                <a:gd name="T45" fmla="*/ 379 h 154"/>
                <a:gd name="T46" fmla="*/ 1097 w 221"/>
                <a:gd name="T47" fmla="*/ 464 h 154"/>
                <a:gd name="T48" fmla="*/ 1142 w 221"/>
                <a:gd name="T49" fmla="*/ 512 h 154"/>
                <a:gd name="T50" fmla="*/ 1136 w 221"/>
                <a:gd name="T51" fmla="*/ 546 h 154"/>
                <a:gd name="T52" fmla="*/ 1089 w 221"/>
                <a:gd name="T53" fmla="*/ 546 h 154"/>
                <a:gd name="T54" fmla="*/ 1048 w 221"/>
                <a:gd name="T55" fmla="*/ 543 h 154"/>
                <a:gd name="T56" fmla="*/ 1041 w 221"/>
                <a:gd name="T57" fmla="*/ 512 h 154"/>
                <a:gd name="T58" fmla="*/ 996 w 221"/>
                <a:gd name="T59" fmla="*/ 512 h 154"/>
                <a:gd name="T60" fmla="*/ 976 w 221"/>
                <a:gd name="T61" fmla="*/ 546 h 154"/>
                <a:gd name="T62" fmla="*/ 861 w 221"/>
                <a:gd name="T63" fmla="*/ 560 h 154"/>
                <a:gd name="T64" fmla="*/ 813 w 221"/>
                <a:gd name="T65" fmla="*/ 560 h 154"/>
                <a:gd name="T66" fmla="*/ 771 w 221"/>
                <a:gd name="T67" fmla="*/ 593 h 154"/>
                <a:gd name="T68" fmla="*/ 734 w 221"/>
                <a:gd name="T69" fmla="*/ 619 h 154"/>
                <a:gd name="T70" fmla="*/ 643 w 221"/>
                <a:gd name="T71" fmla="*/ 632 h 154"/>
                <a:gd name="T72" fmla="*/ 483 w 221"/>
                <a:gd name="T73" fmla="*/ 546 h 154"/>
                <a:gd name="T74" fmla="*/ 434 w 221"/>
                <a:gd name="T75" fmla="*/ 562 h 154"/>
                <a:gd name="T76" fmla="*/ 396 w 221"/>
                <a:gd name="T77" fmla="*/ 593 h 154"/>
                <a:gd name="T78" fmla="*/ 347 w 221"/>
                <a:gd name="T79" fmla="*/ 678 h 154"/>
                <a:gd name="T80" fmla="*/ 225 w 221"/>
                <a:gd name="T81" fmla="*/ 699 h 154"/>
                <a:gd name="T82" fmla="*/ 183 w 221"/>
                <a:gd name="T83" fmla="*/ 747 h 154"/>
                <a:gd name="T84" fmla="*/ 183 w 221"/>
                <a:gd name="T85" fmla="*/ 747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154"/>
                <a:gd name="T131" fmla="*/ 221 w 221"/>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154">
                  <a:moveTo>
                    <a:pt x="35" y="154"/>
                  </a:moveTo>
                  <a:lnTo>
                    <a:pt x="21" y="144"/>
                  </a:lnTo>
                  <a:lnTo>
                    <a:pt x="8" y="139"/>
                  </a:lnTo>
                  <a:lnTo>
                    <a:pt x="4" y="133"/>
                  </a:lnTo>
                  <a:lnTo>
                    <a:pt x="2" y="125"/>
                  </a:lnTo>
                  <a:lnTo>
                    <a:pt x="0" y="119"/>
                  </a:lnTo>
                  <a:lnTo>
                    <a:pt x="0" y="114"/>
                  </a:lnTo>
                  <a:lnTo>
                    <a:pt x="10" y="87"/>
                  </a:lnTo>
                  <a:lnTo>
                    <a:pt x="21" y="66"/>
                  </a:lnTo>
                  <a:lnTo>
                    <a:pt x="37" y="66"/>
                  </a:lnTo>
                  <a:lnTo>
                    <a:pt x="50" y="60"/>
                  </a:lnTo>
                  <a:lnTo>
                    <a:pt x="63" y="58"/>
                  </a:lnTo>
                  <a:lnTo>
                    <a:pt x="69" y="56"/>
                  </a:lnTo>
                  <a:lnTo>
                    <a:pt x="73" y="54"/>
                  </a:lnTo>
                  <a:lnTo>
                    <a:pt x="75" y="50"/>
                  </a:lnTo>
                  <a:lnTo>
                    <a:pt x="77" y="45"/>
                  </a:lnTo>
                  <a:lnTo>
                    <a:pt x="77" y="41"/>
                  </a:lnTo>
                  <a:lnTo>
                    <a:pt x="77" y="39"/>
                  </a:lnTo>
                  <a:lnTo>
                    <a:pt x="84" y="39"/>
                  </a:lnTo>
                  <a:lnTo>
                    <a:pt x="92" y="39"/>
                  </a:lnTo>
                  <a:lnTo>
                    <a:pt x="98" y="37"/>
                  </a:lnTo>
                  <a:lnTo>
                    <a:pt x="102" y="35"/>
                  </a:lnTo>
                  <a:lnTo>
                    <a:pt x="109" y="29"/>
                  </a:lnTo>
                  <a:lnTo>
                    <a:pt x="115" y="23"/>
                  </a:lnTo>
                  <a:lnTo>
                    <a:pt x="119" y="16"/>
                  </a:lnTo>
                  <a:lnTo>
                    <a:pt x="125" y="8"/>
                  </a:lnTo>
                  <a:lnTo>
                    <a:pt x="129" y="4"/>
                  </a:lnTo>
                  <a:lnTo>
                    <a:pt x="132" y="2"/>
                  </a:lnTo>
                  <a:lnTo>
                    <a:pt x="136" y="2"/>
                  </a:lnTo>
                  <a:lnTo>
                    <a:pt x="142" y="0"/>
                  </a:lnTo>
                  <a:lnTo>
                    <a:pt x="144" y="2"/>
                  </a:lnTo>
                  <a:lnTo>
                    <a:pt x="152" y="12"/>
                  </a:lnTo>
                  <a:lnTo>
                    <a:pt x="159" y="22"/>
                  </a:lnTo>
                  <a:lnTo>
                    <a:pt x="163" y="35"/>
                  </a:lnTo>
                  <a:lnTo>
                    <a:pt x="167" y="46"/>
                  </a:lnTo>
                  <a:lnTo>
                    <a:pt x="169" y="50"/>
                  </a:lnTo>
                  <a:lnTo>
                    <a:pt x="173" y="54"/>
                  </a:lnTo>
                  <a:lnTo>
                    <a:pt x="177" y="56"/>
                  </a:lnTo>
                  <a:lnTo>
                    <a:pt x="184" y="56"/>
                  </a:lnTo>
                  <a:lnTo>
                    <a:pt x="186" y="66"/>
                  </a:lnTo>
                  <a:lnTo>
                    <a:pt x="188" y="71"/>
                  </a:lnTo>
                  <a:lnTo>
                    <a:pt x="194" y="79"/>
                  </a:lnTo>
                  <a:lnTo>
                    <a:pt x="200" y="87"/>
                  </a:lnTo>
                  <a:lnTo>
                    <a:pt x="213" y="96"/>
                  </a:lnTo>
                  <a:lnTo>
                    <a:pt x="221" y="106"/>
                  </a:lnTo>
                  <a:lnTo>
                    <a:pt x="219" y="114"/>
                  </a:lnTo>
                  <a:lnTo>
                    <a:pt x="215" y="114"/>
                  </a:lnTo>
                  <a:lnTo>
                    <a:pt x="211" y="114"/>
                  </a:lnTo>
                  <a:lnTo>
                    <a:pt x="207" y="114"/>
                  </a:lnTo>
                  <a:lnTo>
                    <a:pt x="203" y="112"/>
                  </a:lnTo>
                  <a:lnTo>
                    <a:pt x="202" y="110"/>
                  </a:lnTo>
                  <a:lnTo>
                    <a:pt x="200" y="106"/>
                  </a:lnTo>
                  <a:lnTo>
                    <a:pt x="196" y="106"/>
                  </a:lnTo>
                  <a:lnTo>
                    <a:pt x="192" y="106"/>
                  </a:lnTo>
                  <a:lnTo>
                    <a:pt x="190" y="112"/>
                  </a:lnTo>
                  <a:lnTo>
                    <a:pt x="188" y="114"/>
                  </a:lnTo>
                  <a:lnTo>
                    <a:pt x="178" y="116"/>
                  </a:lnTo>
                  <a:lnTo>
                    <a:pt x="167" y="116"/>
                  </a:lnTo>
                  <a:lnTo>
                    <a:pt x="163" y="116"/>
                  </a:lnTo>
                  <a:lnTo>
                    <a:pt x="157" y="116"/>
                  </a:lnTo>
                  <a:lnTo>
                    <a:pt x="154" y="119"/>
                  </a:lnTo>
                  <a:lnTo>
                    <a:pt x="150" y="123"/>
                  </a:lnTo>
                  <a:lnTo>
                    <a:pt x="146" y="127"/>
                  </a:lnTo>
                  <a:lnTo>
                    <a:pt x="142" y="129"/>
                  </a:lnTo>
                  <a:lnTo>
                    <a:pt x="134" y="129"/>
                  </a:lnTo>
                  <a:lnTo>
                    <a:pt x="125" y="131"/>
                  </a:lnTo>
                  <a:lnTo>
                    <a:pt x="109" y="123"/>
                  </a:lnTo>
                  <a:lnTo>
                    <a:pt x="94" y="114"/>
                  </a:lnTo>
                  <a:lnTo>
                    <a:pt x="88" y="116"/>
                  </a:lnTo>
                  <a:lnTo>
                    <a:pt x="84" y="117"/>
                  </a:lnTo>
                  <a:lnTo>
                    <a:pt x="81" y="119"/>
                  </a:lnTo>
                  <a:lnTo>
                    <a:pt x="77" y="123"/>
                  </a:lnTo>
                  <a:lnTo>
                    <a:pt x="71" y="133"/>
                  </a:lnTo>
                  <a:lnTo>
                    <a:pt x="67" y="142"/>
                  </a:lnTo>
                  <a:lnTo>
                    <a:pt x="52" y="142"/>
                  </a:lnTo>
                  <a:lnTo>
                    <a:pt x="44" y="144"/>
                  </a:lnTo>
                  <a:lnTo>
                    <a:pt x="38" y="146"/>
                  </a:lnTo>
                  <a:lnTo>
                    <a:pt x="35" y="154"/>
                  </a:lnTo>
                </a:path>
              </a:pathLst>
            </a:custGeom>
            <a:solidFill>
              <a:srgbClr val="99CCFF"/>
            </a:solidFill>
            <a:ln w="0">
              <a:solidFill>
                <a:srgbClr val="131516"/>
              </a:solidFill>
              <a:round/>
              <a:headEnd/>
              <a:tailEnd/>
            </a:ln>
          </p:spPr>
          <p:txBody>
            <a:bodyPr/>
            <a:lstStyle/>
            <a:p>
              <a:endParaRPr lang="it-IT"/>
            </a:p>
          </p:txBody>
        </p:sp>
        <p:sp>
          <p:nvSpPr>
            <p:cNvPr id="16760" name="Freeform 19"/>
            <p:cNvSpPr>
              <a:spLocks noChangeAspect="1"/>
            </p:cNvSpPr>
            <p:nvPr/>
          </p:nvSpPr>
          <p:spPr bwMode="auto">
            <a:xfrm>
              <a:off x="2482" y="2395"/>
              <a:ext cx="129" cy="109"/>
            </a:xfrm>
            <a:custGeom>
              <a:avLst/>
              <a:gdLst>
                <a:gd name="T0" fmla="*/ 0 w 121"/>
                <a:gd name="T1" fmla="*/ 479 h 102"/>
                <a:gd name="T2" fmla="*/ 6 w 121"/>
                <a:gd name="T3" fmla="*/ 387 h 102"/>
                <a:gd name="T4" fmla="*/ 45 w 121"/>
                <a:gd name="T5" fmla="*/ 300 h 102"/>
                <a:gd name="T6" fmla="*/ 58 w 121"/>
                <a:gd name="T7" fmla="*/ 278 h 102"/>
                <a:gd name="T8" fmla="*/ 91 w 121"/>
                <a:gd name="T9" fmla="*/ 252 h 102"/>
                <a:gd name="T10" fmla="*/ 133 w 121"/>
                <a:gd name="T11" fmla="*/ 230 h 102"/>
                <a:gd name="T12" fmla="*/ 161 w 121"/>
                <a:gd name="T13" fmla="*/ 221 h 102"/>
                <a:gd name="T14" fmla="*/ 183 w 121"/>
                <a:gd name="T15" fmla="*/ 188 h 102"/>
                <a:gd name="T16" fmla="*/ 195 w 121"/>
                <a:gd name="T17" fmla="*/ 142 h 102"/>
                <a:gd name="T18" fmla="*/ 209 w 121"/>
                <a:gd name="T19" fmla="*/ 110 h 102"/>
                <a:gd name="T20" fmla="*/ 237 w 121"/>
                <a:gd name="T21" fmla="*/ 84 h 102"/>
                <a:gd name="T22" fmla="*/ 348 w 121"/>
                <a:gd name="T23" fmla="*/ 50 h 102"/>
                <a:gd name="T24" fmla="*/ 482 w 121"/>
                <a:gd name="T25" fmla="*/ 0 h 102"/>
                <a:gd name="T26" fmla="*/ 482 w 121"/>
                <a:gd name="T27" fmla="*/ 50 h 102"/>
                <a:gd name="T28" fmla="*/ 496 w 121"/>
                <a:gd name="T29" fmla="*/ 74 h 102"/>
                <a:gd name="T30" fmla="*/ 512 w 121"/>
                <a:gd name="T31" fmla="*/ 96 h 102"/>
                <a:gd name="T32" fmla="*/ 520 w 121"/>
                <a:gd name="T33" fmla="*/ 124 h 102"/>
                <a:gd name="T34" fmla="*/ 553 w 121"/>
                <a:gd name="T35" fmla="*/ 142 h 102"/>
                <a:gd name="T36" fmla="*/ 583 w 121"/>
                <a:gd name="T37" fmla="*/ 176 h 102"/>
                <a:gd name="T38" fmla="*/ 590 w 121"/>
                <a:gd name="T39" fmla="*/ 278 h 102"/>
                <a:gd name="T40" fmla="*/ 600 w 121"/>
                <a:gd name="T41" fmla="*/ 367 h 102"/>
                <a:gd name="T42" fmla="*/ 600 w 121"/>
                <a:gd name="T43" fmla="*/ 367 h 102"/>
                <a:gd name="T44" fmla="*/ 590 w 121"/>
                <a:gd name="T45" fmla="*/ 372 h 102"/>
                <a:gd name="T46" fmla="*/ 590 w 121"/>
                <a:gd name="T47" fmla="*/ 372 h 102"/>
                <a:gd name="T48" fmla="*/ 554 w 121"/>
                <a:gd name="T49" fmla="*/ 393 h 102"/>
                <a:gd name="T50" fmla="*/ 543 w 121"/>
                <a:gd name="T51" fmla="*/ 401 h 102"/>
                <a:gd name="T52" fmla="*/ 512 w 121"/>
                <a:gd name="T53" fmla="*/ 393 h 102"/>
                <a:gd name="T54" fmla="*/ 465 w 121"/>
                <a:gd name="T55" fmla="*/ 387 h 102"/>
                <a:gd name="T56" fmla="*/ 465 w 121"/>
                <a:gd name="T57" fmla="*/ 387 h 102"/>
                <a:gd name="T58" fmla="*/ 447 w 121"/>
                <a:gd name="T59" fmla="*/ 401 h 102"/>
                <a:gd name="T60" fmla="*/ 223 w 121"/>
                <a:gd name="T61" fmla="*/ 401 h 102"/>
                <a:gd name="T62" fmla="*/ 223 w 121"/>
                <a:gd name="T63" fmla="*/ 401 h 102"/>
                <a:gd name="T64" fmla="*/ 223 w 121"/>
                <a:gd name="T65" fmla="*/ 479 h 102"/>
                <a:gd name="T66" fmla="*/ 223 w 121"/>
                <a:gd name="T67" fmla="*/ 539 h 102"/>
                <a:gd name="T68" fmla="*/ 195 w 121"/>
                <a:gd name="T69" fmla="*/ 514 h 102"/>
                <a:gd name="T70" fmla="*/ 142 w 121"/>
                <a:gd name="T71" fmla="*/ 512 h 102"/>
                <a:gd name="T72" fmla="*/ 133 w 121"/>
                <a:gd name="T73" fmla="*/ 523 h 102"/>
                <a:gd name="T74" fmla="*/ 117 w 121"/>
                <a:gd name="T75" fmla="*/ 539 h 102"/>
                <a:gd name="T76" fmla="*/ 75 w 121"/>
                <a:gd name="T77" fmla="*/ 514 h 102"/>
                <a:gd name="T78" fmla="*/ 0 w 121"/>
                <a:gd name="T79" fmla="*/ 489 h 102"/>
                <a:gd name="T80" fmla="*/ 0 w 121"/>
                <a:gd name="T81" fmla="*/ 489 h 102"/>
                <a:gd name="T82" fmla="*/ 0 w 121"/>
                <a:gd name="T83" fmla="*/ 479 h 102"/>
                <a:gd name="T84" fmla="*/ 0 w 121"/>
                <a:gd name="T85" fmla="*/ 479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1"/>
                <a:gd name="T130" fmla="*/ 0 h 102"/>
                <a:gd name="T131" fmla="*/ 121 w 121"/>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1" h="102">
                  <a:moveTo>
                    <a:pt x="0" y="90"/>
                  </a:moveTo>
                  <a:lnTo>
                    <a:pt x="6" y="73"/>
                  </a:lnTo>
                  <a:lnTo>
                    <a:pt x="8" y="57"/>
                  </a:lnTo>
                  <a:lnTo>
                    <a:pt x="12" y="52"/>
                  </a:lnTo>
                  <a:lnTo>
                    <a:pt x="19" y="48"/>
                  </a:lnTo>
                  <a:lnTo>
                    <a:pt x="27" y="44"/>
                  </a:lnTo>
                  <a:lnTo>
                    <a:pt x="33" y="42"/>
                  </a:lnTo>
                  <a:lnTo>
                    <a:pt x="37" y="36"/>
                  </a:lnTo>
                  <a:lnTo>
                    <a:pt x="39" y="27"/>
                  </a:lnTo>
                  <a:lnTo>
                    <a:pt x="43" y="21"/>
                  </a:lnTo>
                  <a:lnTo>
                    <a:pt x="48" y="17"/>
                  </a:lnTo>
                  <a:lnTo>
                    <a:pt x="69" y="9"/>
                  </a:lnTo>
                  <a:lnTo>
                    <a:pt x="98" y="0"/>
                  </a:lnTo>
                  <a:lnTo>
                    <a:pt x="98" y="9"/>
                  </a:lnTo>
                  <a:lnTo>
                    <a:pt x="100" y="15"/>
                  </a:lnTo>
                  <a:lnTo>
                    <a:pt x="102" y="19"/>
                  </a:lnTo>
                  <a:lnTo>
                    <a:pt x="106" y="23"/>
                  </a:lnTo>
                  <a:lnTo>
                    <a:pt x="112" y="27"/>
                  </a:lnTo>
                  <a:lnTo>
                    <a:pt x="117" y="34"/>
                  </a:lnTo>
                  <a:lnTo>
                    <a:pt x="119" y="52"/>
                  </a:lnTo>
                  <a:lnTo>
                    <a:pt x="121" y="69"/>
                  </a:lnTo>
                  <a:lnTo>
                    <a:pt x="119" y="71"/>
                  </a:lnTo>
                  <a:lnTo>
                    <a:pt x="113" y="75"/>
                  </a:lnTo>
                  <a:lnTo>
                    <a:pt x="108" y="77"/>
                  </a:lnTo>
                  <a:lnTo>
                    <a:pt x="102" y="75"/>
                  </a:lnTo>
                  <a:lnTo>
                    <a:pt x="94" y="73"/>
                  </a:lnTo>
                  <a:lnTo>
                    <a:pt x="89" y="77"/>
                  </a:lnTo>
                  <a:lnTo>
                    <a:pt x="46" y="77"/>
                  </a:lnTo>
                  <a:lnTo>
                    <a:pt x="46" y="90"/>
                  </a:lnTo>
                  <a:lnTo>
                    <a:pt x="46" y="102"/>
                  </a:lnTo>
                  <a:lnTo>
                    <a:pt x="39" y="98"/>
                  </a:lnTo>
                  <a:lnTo>
                    <a:pt x="29" y="96"/>
                  </a:lnTo>
                  <a:lnTo>
                    <a:pt x="27" y="100"/>
                  </a:lnTo>
                  <a:lnTo>
                    <a:pt x="23" y="102"/>
                  </a:lnTo>
                  <a:lnTo>
                    <a:pt x="16" y="98"/>
                  </a:lnTo>
                  <a:lnTo>
                    <a:pt x="0" y="94"/>
                  </a:lnTo>
                  <a:lnTo>
                    <a:pt x="0" y="90"/>
                  </a:lnTo>
                </a:path>
              </a:pathLst>
            </a:custGeom>
            <a:solidFill>
              <a:srgbClr val="99CCFF"/>
            </a:solidFill>
            <a:ln w="0">
              <a:solidFill>
                <a:srgbClr val="6600FF"/>
              </a:solidFill>
              <a:round/>
              <a:headEnd/>
              <a:tailEnd/>
            </a:ln>
          </p:spPr>
          <p:txBody>
            <a:bodyPr/>
            <a:lstStyle/>
            <a:p>
              <a:endParaRPr lang="it-IT"/>
            </a:p>
          </p:txBody>
        </p:sp>
        <p:sp>
          <p:nvSpPr>
            <p:cNvPr id="16761" name="Freeform 21"/>
            <p:cNvSpPr>
              <a:spLocks noChangeAspect="1"/>
            </p:cNvSpPr>
            <p:nvPr/>
          </p:nvSpPr>
          <p:spPr bwMode="auto">
            <a:xfrm>
              <a:off x="2827" y="2226"/>
              <a:ext cx="183" cy="325"/>
            </a:xfrm>
            <a:custGeom>
              <a:avLst/>
              <a:gdLst>
                <a:gd name="T0" fmla="*/ 111 w 172"/>
                <a:gd name="T1" fmla="*/ 152 h 305"/>
                <a:gd name="T2" fmla="*/ 134 w 172"/>
                <a:gd name="T3" fmla="*/ 208 h 305"/>
                <a:gd name="T4" fmla="*/ 152 w 172"/>
                <a:gd name="T5" fmla="*/ 271 h 305"/>
                <a:gd name="T6" fmla="*/ 152 w 172"/>
                <a:gd name="T7" fmla="*/ 328 h 305"/>
                <a:gd name="T8" fmla="*/ 143 w 172"/>
                <a:gd name="T9" fmla="*/ 483 h 305"/>
                <a:gd name="T10" fmla="*/ 134 w 172"/>
                <a:gd name="T11" fmla="*/ 604 h 305"/>
                <a:gd name="T12" fmla="*/ 98 w 172"/>
                <a:gd name="T13" fmla="*/ 672 h 305"/>
                <a:gd name="T14" fmla="*/ 3 w 172"/>
                <a:gd name="T15" fmla="*/ 830 h 305"/>
                <a:gd name="T16" fmla="*/ 5 w 172"/>
                <a:gd name="T17" fmla="*/ 942 h 305"/>
                <a:gd name="T18" fmla="*/ 59 w 172"/>
                <a:gd name="T19" fmla="*/ 981 h 305"/>
                <a:gd name="T20" fmla="*/ 111 w 172"/>
                <a:gd name="T21" fmla="*/ 1008 h 305"/>
                <a:gd name="T22" fmla="*/ 119 w 172"/>
                <a:gd name="T23" fmla="*/ 1114 h 305"/>
                <a:gd name="T24" fmla="*/ 143 w 172"/>
                <a:gd name="T25" fmla="*/ 1215 h 305"/>
                <a:gd name="T26" fmla="*/ 134 w 172"/>
                <a:gd name="T27" fmla="*/ 1253 h 305"/>
                <a:gd name="T28" fmla="*/ 86 w 172"/>
                <a:gd name="T29" fmla="*/ 1237 h 305"/>
                <a:gd name="T30" fmla="*/ 59 w 172"/>
                <a:gd name="T31" fmla="*/ 1258 h 305"/>
                <a:gd name="T32" fmla="*/ 111 w 172"/>
                <a:gd name="T33" fmla="*/ 1376 h 305"/>
                <a:gd name="T34" fmla="*/ 152 w 172"/>
                <a:gd name="T35" fmla="*/ 1492 h 305"/>
                <a:gd name="T36" fmla="*/ 223 w 172"/>
                <a:gd name="T37" fmla="*/ 1492 h 305"/>
                <a:gd name="T38" fmla="*/ 347 w 172"/>
                <a:gd name="T39" fmla="*/ 1451 h 305"/>
                <a:gd name="T40" fmla="*/ 393 w 172"/>
                <a:gd name="T41" fmla="*/ 1433 h 305"/>
                <a:gd name="T42" fmla="*/ 413 w 172"/>
                <a:gd name="T43" fmla="*/ 1392 h 305"/>
                <a:gd name="T44" fmla="*/ 413 w 172"/>
                <a:gd name="T45" fmla="*/ 1358 h 305"/>
                <a:gd name="T46" fmla="*/ 486 w 172"/>
                <a:gd name="T47" fmla="*/ 1358 h 305"/>
                <a:gd name="T48" fmla="*/ 529 w 172"/>
                <a:gd name="T49" fmla="*/ 1340 h 305"/>
                <a:gd name="T50" fmla="*/ 595 w 172"/>
                <a:gd name="T51" fmla="*/ 1278 h 305"/>
                <a:gd name="T52" fmla="*/ 637 w 172"/>
                <a:gd name="T53" fmla="*/ 1212 h 305"/>
                <a:gd name="T54" fmla="*/ 673 w 172"/>
                <a:gd name="T55" fmla="*/ 1181 h 305"/>
                <a:gd name="T56" fmla="*/ 720 w 172"/>
                <a:gd name="T57" fmla="*/ 1176 h 305"/>
                <a:gd name="T58" fmla="*/ 720 w 172"/>
                <a:gd name="T59" fmla="*/ 1171 h 305"/>
                <a:gd name="T60" fmla="*/ 693 w 172"/>
                <a:gd name="T61" fmla="*/ 1053 h 305"/>
                <a:gd name="T62" fmla="*/ 667 w 172"/>
                <a:gd name="T63" fmla="*/ 960 h 305"/>
                <a:gd name="T64" fmla="*/ 678 w 172"/>
                <a:gd name="T65" fmla="*/ 881 h 305"/>
                <a:gd name="T66" fmla="*/ 710 w 172"/>
                <a:gd name="T67" fmla="*/ 803 h 305"/>
                <a:gd name="T68" fmla="*/ 776 w 172"/>
                <a:gd name="T69" fmla="*/ 728 h 305"/>
                <a:gd name="T70" fmla="*/ 811 w 172"/>
                <a:gd name="T71" fmla="*/ 712 h 305"/>
                <a:gd name="T72" fmla="*/ 195 w 172"/>
                <a:gd name="T73" fmla="*/ 0 h 305"/>
                <a:gd name="T74" fmla="*/ 162 w 172"/>
                <a:gd name="T75" fmla="*/ 0 h 305"/>
                <a:gd name="T76" fmla="*/ 119 w 172"/>
                <a:gd name="T77" fmla="*/ 3 h 305"/>
                <a:gd name="T78" fmla="*/ 119 w 172"/>
                <a:gd name="T79" fmla="*/ 7 h 305"/>
                <a:gd name="T80" fmla="*/ 119 w 172"/>
                <a:gd name="T81" fmla="*/ 7 h 3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2"/>
                <a:gd name="T124" fmla="*/ 0 h 305"/>
                <a:gd name="T125" fmla="*/ 172 w 172"/>
                <a:gd name="T126" fmla="*/ 305 h 3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2" h="305">
                  <a:moveTo>
                    <a:pt x="25" y="7"/>
                  </a:moveTo>
                  <a:lnTo>
                    <a:pt x="23" y="32"/>
                  </a:lnTo>
                  <a:lnTo>
                    <a:pt x="28" y="42"/>
                  </a:lnTo>
                  <a:lnTo>
                    <a:pt x="30" y="50"/>
                  </a:lnTo>
                  <a:lnTo>
                    <a:pt x="32" y="55"/>
                  </a:lnTo>
                  <a:lnTo>
                    <a:pt x="32" y="59"/>
                  </a:lnTo>
                  <a:lnTo>
                    <a:pt x="32" y="67"/>
                  </a:lnTo>
                  <a:lnTo>
                    <a:pt x="30" y="74"/>
                  </a:lnTo>
                  <a:lnTo>
                    <a:pt x="30" y="99"/>
                  </a:lnTo>
                  <a:lnTo>
                    <a:pt x="30" y="117"/>
                  </a:lnTo>
                  <a:lnTo>
                    <a:pt x="28" y="124"/>
                  </a:lnTo>
                  <a:lnTo>
                    <a:pt x="25" y="130"/>
                  </a:lnTo>
                  <a:lnTo>
                    <a:pt x="21" y="138"/>
                  </a:lnTo>
                  <a:lnTo>
                    <a:pt x="13" y="145"/>
                  </a:lnTo>
                  <a:lnTo>
                    <a:pt x="3" y="170"/>
                  </a:lnTo>
                  <a:lnTo>
                    <a:pt x="0" y="186"/>
                  </a:lnTo>
                  <a:lnTo>
                    <a:pt x="5" y="193"/>
                  </a:lnTo>
                  <a:lnTo>
                    <a:pt x="7" y="199"/>
                  </a:lnTo>
                  <a:lnTo>
                    <a:pt x="13" y="201"/>
                  </a:lnTo>
                  <a:lnTo>
                    <a:pt x="25" y="203"/>
                  </a:lnTo>
                  <a:lnTo>
                    <a:pt x="23" y="207"/>
                  </a:lnTo>
                  <a:lnTo>
                    <a:pt x="25" y="215"/>
                  </a:lnTo>
                  <a:lnTo>
                    <a:pt x="25" y="228"/>
                  </a:lnTo>
                  <a:lnTo>
                    <a:pt x="26" y="239"/>
                  </a:lnTo>
                  <a:lnTo>
                    <a:pt x="30" y="249"/>
                  </a:lnTo>
                  <a:lnTo>
                    <a:pt x="34" y="255"/>
                  </a:lnTo>
                  <a:lnTo>
                    <a:pt x="28" y="255"/>
                  </a:lnTo>
                  <a:lnTo>
                    <a:pt x="21" y="253"/>
                  </a:lnTo>
                  <a:lnTo>
                    <a:pt x="19" y="253"/>
                  </a:lnTo>
                  <a:lnTo>
                    <a:pt x="15" y="255"/>
                  </a:lnTo>
                  <a:lnTo>
                    <a:pt x="13" y="257"/>
                  </a:lnTo>
                  <a:lnTo>
                    <a:pt x="11" y="259"/>
                  </a:lnTo>
                  <a:lnTo>
                    <a:pt x="23" y="280"/>
                  </a:lnTo>
                  <a:lnTo>
                    <a:pt x="32" y="305"/>
                  </a:lnTo>
                  <a:lnTo>
                    <a:pt x="48" y="305"/>
                  </a:lnTo>
                  <a:lnTo>
                    <a:pt x="61" y="299"/>
                  </a:lnTo>
                  <a:lnTo>
                    <a:pt x="74" y="297"/>
                  </a:lnTo>
                  <a:lnTo>
                    <a:pt x="80" y="295"/>
                  </a:lnTo>
                  <a:lnTo>
                    <a:pt x="84" y="293"/>
                  </a:lnTo>
                  <a:lnTo>
                    <a:pt x="86" y="289"/>
                  </a:lnTo>
                  <a:lnTo>
                    <a:pt x="88" y="284"/>
                  </a:lnTo>
                  <a:lnTo>
                    <a:pt x="88" y="280"/>
                  </a:lnTo>
                  <a:lnTo>
                    <a:pt x="88" y="278"/>
                  </a:lnTo>
                  <a:lnTo>
                    <a:pt x="95" y="278"/>
                  </a:lnTo>
                  <a:lnTo>
                    <a:pt x="103" y="278"/>
                  </a:lnTo>
                  <a:lnTo>
                    <a:pt x="109" y="276"/>
                  </a:lnTo>
                  <a:lnTo>
                    <a:pt x="113" y="274"/>
                  </a:lnTo>
                  <a:lnTo>
                    <a:pt x="120" y="268"/>
                  </a:lnTo>
                  <a:lnTo>
                    <a:pt x="126" y="262"/>
                  </a:lnTo>
                  <a:lnTo>
                    <a:pt x="130" y="255"/>
                  </a:lnTo>
                  <a:lnTo>
                    <a:pt x="136" y="247"/>
                  </a:lnTo>
                  <a:lnTo>
                    <a:pt x="140" y="243"/>
                  </a:lnTo>
                  <a:lnTo>
                    <a:pt x="143" y="241"/>
                  </a:lnTo>
                  <a:lnTo>
                    <a:pt x="147" y="241"/>
                  </a:lnTo>
                  <a:lnTo>
                    <a:pt x="153" y="239"/>
                  </a:lnTo>
                  <a:lnTo>
                    <a:pt x="153" y="238"/>
                  </a:lnTo>
                  <a:lnTo>
                    <a:pt x="147" y="216"/>
                  </a:lnTo>
                  <a:lnTo>
                    <a:pt x="138" y="201"/>
                  </a:lnTo>
                  <a:lnTo>
                    <a:pt x="142" y="195"/>
                  </a:lnTo>
                  <a:lnTo>
                    <a:pt x="143" y="188"/>
                  </a:lnTo>
                  <a:lnTo>
                    <a:pt x="145" y="180"/>
                  </a:lnTo>
                  <a:lnTo>
                    <a:pt x="145" y="172"/>
                  </a:lnTo>
                  <a:lnTo>
                    <a:pt x="151" y="163"/>
                  </a:lnTo>
                  <a:lnTo>
                    <a:pt x="157" y="155"/>
                  </a:lnTo>
                  <a:lnTo>
                    <a:pt x="165" y="149"/>
                  </a:lnTo>
                  <a:lnTo>
                    <a:pt x="172" y="145"/>
                  </a:lnTo>
                  <a:lnTo>
                    <a:pt x="172" y="74"/>
                  </a:lnTo>
                  <a:lnTo>
                    <a:pt x="40" y="0"/>
                  </a:lnTo>
                  <a:lnTo>
                    <a:pt x="34" y="0"/>
                  </a:lnTo>
                  <a:lnTo>
                    <a:pt x="28" y="2"/>
                  </a:lnTo>
                  <a:lnTo>
                    <a:pt x="25" y="3"/>
                  </a:lnTo>
                  <a:lnTo>
                    <a:pt x="25" y="7"/>
                  </a:lnTo>
                </a:path>
              </a:pathLst>
            </a:custGeom>
            <a:solidFill>
              <a:srgbClr val="99CCFF"/>
            </a:solidFill>
            <a:ln w="0">
              <a:solidFill>
                <a:srgbClr val="6600FF"/>
              </a:solidFill>
              <a:round/>
              <a:headEnd/>
              <a:tailEnd/>
            </a:ln>
          </p:spPr>
          <p:txBody>
            <a:bodyPr/>
            <a:lstStyle/>
            <a:p>
              <a:endParaRPr lang="it-IT"/>
            </a:p>
          </p:txBody>
        </p:sp>
        <p:sp>
          <p:nvSpPr>
            <p:cNvPr id="16762" name="Freeform 22"/>
            <p:cNvSpPr>
              <a:spLocks noChangeAspect="1"/>
            </p:cNvSpPr>
            <p:nvPr/>
          </p:nvSpPr>
          <p:spPr bwMode="auto">
            <a:xfrm>
              <a:off x="4399" y="2217"/>
              <a:ext cx="152" cy="299"/>
            </a:xfrm>
            <a:custGeom>
              <a:avLst/>
              <a:gdLst>
                <a:gd name="T0" fmla="*/ 492 w 142"/>
                <a:gd name="T1" fmla="*/ 185 h 280"/>
                <a:gd name="T2" fmla="*/ 471 w 142"/>
                <a:gd name="T3" fmla="*/ 198 h 280"/>
                <a:gd name="T4" fmla="*/ 437 w 142"/>
                <a:gd name="T5" fmla="*/ 216 h 280"/>
                <a:gd name="T6" fmla="*/ 381 w 142"/>
                <a:gd name="T7" fmla="*/ 270 h 280"/>
                <a:gd name="T8" fmla="*/ 313 w 142"/>
                <a:gd name="T9" fmla="*/ 333 h 280"/>
                <a:gd name="T10" fmla="*/ 320 w 142"/>
                <a:gd name="T11" fmla="*/ 367 h 280"/>
                <a:gd name="T12" fmla="*/ 359 w 142"/>
                <a:gd name="T13" fmla="*/ 423 h 280"/>
                <a:gd name="T14" fmla="*/ 396 w 142"/>
                <a:gd name="T15" fmla="*/ 483 h 280"/>
                <a:gd name="T16" fmla="*/ 440 w 142"/>
                <a:gd name="T17" fmla="*/ 509 h 280"/>
                <a:gd name="T18" fmla="*/ 460 w 142"/>
                <a:gd name="T19" fmla="*/ 544 h 280"/>
                <a:gd name="T20" fmla="*/ 471 w 142"/>
                <a:gd name="T21" fmla="*/ 602 h 280"/>
                <a:gd name="T22" fmla="*/ 492 w 142"/>
                <a:gd name="T23" fmla="*/ 618 h 280"/>
                <a:gd name="T24" fmla="*/ 527 w 142"/>
                <a:gd name="T25" fmla="*/ 633 h 280"/>
                <a:gd name="T26" fmla="*/ 712 w 142"/>
                <a:gd name="T27" fmla="*/ 821 h 280"/>
                <a:gd name="T28" fmla="*/ 761 w 142"/>
                <a:gd name="T29" fmla="*/ 941 h 280"/>
                <a:gd name="T30" fmla="*/ 778 w 142"/>
                <a:gd name="T31" fmla="*/ 1073 h 280"/>
                <a:gd name="T32" fmla="*/ 778 w 142"/>
                <a:gd name="T33" fmla="*/ 1136 h 280"/>
                <a:gd name="T34" fmla="*/ 778 w 142"/>
                <a:gd name="T35" fmla="*/ 1173 h 280"/>
                <a:gd name="T36" fmla="*/ 712 w 142"/>
                <a:gd name="T37" fmla="*/ 1195 h 280"/>
                <a:gd name="T38" fmla="*/ 665 w 142"/>
                <a:gd name="T39" fmla="*/ 1224 h 280"/>
                <a:gd name="T40" fmla="*/ 621 w 142"/>
                <a:gd name="T41" fmla="*/ 1270 h 280"/>
                <a:gd name="T42" fmla="*/ 590 w 142"/>
                <a:gd name="T43" fmla="*/ 1305 h 280"/>
                <a:gd name="T44" fmla="*/ 557 w 142"/>
                <a:gd name="T45" fmla="*/ 1305 h 280"/>
                <a:gd name="T46" fmla="*/ 527 w 142"/>
                <a:gd name="T47" fmla="*/ 1305 h 280"/>
                <a:gd name="T48" fmla="*/ 504 w 142"/>
                <a:gd name="T49" fmla="*/ 1352 h 280"/>
                <a:gd name="T50" fmla="*/ 471 w 142"/>
                <a:gd name="T51" fmla="*/ 1390 h 280"/>
                <a:gd name="T52" fmla="*/ 437 w 142"/>
                <a:gd name="T53" fmla="*/ 1438 h 280"/>
                <a:gd name="T54" fmla="*/ 391 w 142"/>
                <a:gd name="T55" fmla="*/ 1446 h 280"/>
                <a:gd name="T56" fmla="*/ 367 w 142"/>
                <a:gd name="T57" fmla="*/ 1438 h 280"/>
                <a:gd name="T58" fmla="*/ 367 w 142"/>
                <a:gd name="T59" fmla="*/ 1398 h 280"/>
                <a:gd name="T60" fmla="*/ 367 w 142"/>
                <a:gd name="T61" fmla="*/ 1352 h 280"/>
                <a:gd name="T62" fmla="*/ 381 w 142"/>
                <a:gd name="T63" fmla="*/ 1296 h 280"/>
                <a:gd name="T64" fmla="*/ 440 w 142"/>
                <a:gd name="T65" fmla="*/ 1270 h 280"/>
                <a:gd name="T66" fmla="*/ 492 w 142"/>
                <a:gd name="T67" fmla="*/ 1242 h 280"/>
                <a:gd name="T68" fmla="*/ 504 w 142"/>
                <a:gd name="T69" fmla="*/ 1173 h 280"/>
                <a:gd name="T70" fmla="*/ 551 w 142"/>
                <a:gd name="T71" fmla="*/ 1119 h 280"/>
                <a:gd name="T72" fmla="*/ 590 w 142"/>
                <a:gd name="T73" fmla="*/ 1069 h 280"/>
                <a:gd name="T74" fmla="*/ 638 w 142"/>
                <a:gd name="T75" fmla="*/ 1027 h 280"/>
                <a:gd name="T76" fmla="*/ 596 w 142"/>
                <a:gd name="T77" fmla="*/ 913 h 280"/>
                <a:gd name="T78" fmla="*/ 596 w 142"/>
                <a:gd name="T79" fmla="*/ 821 h 280"/>
                <a:gd name="T80" fmla="*/ 577 w 142"/>
                <a:gd name="T81" fmla="*/ 766 h 280"/>
                <a:gd name="T82" fmla="*/ 557 w 142"/>
                <a:gd name="T83" fmla="*/ 713 h 280"/>
                <a:gd name="T84" fmla="*/ 527 w 142"/>
                <a:gd name="T85" fmla="*/ 662 h 280"/>
                <a:gd name="T86" fmla="*/ 440 w 142"/>
                <a:gd name="T87" fmla="*/ 593 h 280"/>
                <a:gd name="T88" fmla="*/ 359 w 142"/>
                <a:gd name="T89" fmla="*/ 516 h 280"/>
                <a:gd name="T90" fmla="*/ 298 w 142"/>
                <a:gd name="T91" fmla="*/ 463 h 280"/>
                <a:gd name="T92" fmla="*/ 228 w 142"/>
                <a:gd name="T93" fmla="*/ 396 h 280"/>
                <a:gd name="T94" fmla="*/ 174 w 142"/>
                <a:gd name="T95" fmla="*/ 333 h 280"/>
                <a:gd name="T96" fmla="*/ 127 w 142"/>
                <a:gd name="T97" fmla="*/ 270 h 280"/>
                <a:gd name="T98" fmla="*/ 67 w 142"/>
                <a:gd name="T99" fmla="*/ 173 h 280"/>
                <a:gd name="T100" fmla="*/ 0 w 142"/>
                <a:gd name="T101" fmla="*/ 83 h 280"/>
                <a:gd name="T102" fmla="*/ 77 w 142"/>
                <a:gd name="T103" fmla="*/ 73 h 280"/>
                <a:gd name="T104" fmla="*/ 156 w 142"/>
                <a:gd name="T105" fmla="*/ 56 h 280"/>
                <a:gd name="T106" fmla="*/ 212 w 142"/>
                <a:gd name="T107" fmla="*/ 46 h 280"/>
                <a:gd name="T108" fmla="*/ 254 w 142"/>
                <a:gd name="T109" fmla="*/ 0 h 280"/>
                <a:gd name="T110" fmla="*/ 313 w 142"/>
                <a:gd name="T111" fmla="*/ 52 h 280"/>
                <a:gd name="T112" fmla="*/ 391 w 142"/>
                <a:gd name="T113" fmla="*/ 73 h 280"/>
                <a:gd name="T114" fmla="*/ 440 w 142"/>
                <a:gd name="T115" fmla="*/ 123 h 280"/>
                <a:gd name="T116" fmla="*/ 492 w 142"/>
                <a:gd name="T117" fmla="*/ 185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80"/>
                <a:gd name="T179" fmla="*/ 142 w 142"/>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80">
                  <a:moveTo>
                    <a:pt x="90" y="36"/>
                  </a:moveTo>
                  <a:lnTo>
                    <a:pt x="86" y="38"/>
                  </a:lnTo>
                  <a:lnTo>
                    <a:pt x="79" y="42"/>
                  </a:lnTo>
                  <a:lnTo>
                    <a:pt x="69" y="52"/>
                  </a:lnTo>
                  <a:lnTo>
                    <a:pt x="57" y="65"/>
                  </a:lnTo>
                  <a:lnTo>
                    <a:pt x="59" y="71"/>
                  </a:lnTo>
                  <a:lnTo>
                    <a:pt x="65" y="82"/>
                  </a:lnTo>
                  <a:lnTo>
                    <a:pt x="73" y="94"/>
                  </a:lnTo>
                  <a:lnTo>
                    <a:pt x="80" y="98"/>
                  </a:lnTo>
                  <a:lnTo>
                    <a:pt x="84" y="105"/>
                  </a:lnTo>
                  <a:lnTo>
                    <a:pt x="86" y="117"/>
                  </a:lnTo>
                  <a:lnTo>
                    <a:pt x="90" y="119"/>
                  </a:lnTo>
                  <a:lnTo>
                    <a:pt x="96" y="123"/>
                  </a:lnTo>
                  <a:lnTo>
                    <a:pt x="130" y="159"/>
                  </a:lnTo>
                  <a:lnTo>
                    <a:pt x="138" y="184"/>
                  </a:lnTo>
                  <a:lnTo>
                    <a:pt x="142" y="209"/>
                  </a:lnTo>
                  <a:lnTo>
                    <a:pt x="142" y="219"/>
                  </a:lnTo>
                  <a:lnTo>
                    <a:pt x="142" y="228"/>
                  </a:lnTo>
                  <a:lnTo>
                    <a:pt x="130" y="232"/>
                  </a:lnTo>
                  <a:lnTo>
                    <a:pt x="121" y="238"/>
                  </a:lnTo>
                  <a:lnTo>
                    <a:pt x="113" y="246"/>
                  </a:lnTo>
                  <a:lnTo>
                    <a:pt x="107" y="253"/>
                  </a:lnTo>
                  <a:lnTo>
                    <a:pt x="102" y="253"/>
                  </a:lnTo>
                  <a:lnTo>
                    <a:pt x="96" y="253"/>
                  </a:lnTo>
                  <a:lnTo>
                    <a:pt x="92" y="261"/>
                  </a:lnTo>
                  <a:lnTo>
                    <a:pt x="86" y="269"/>
                  </a:lnTo>
                  <a:lnTo>
                    <a:pt x="79" y="278"/>
                  </a:lnTo>
                  <a:lnTo>
                    <a:pt x="71" y="280"/>
                  </a:lnTo>
                  <a:lnTo>
                    <a:pt x="67" y="278"/>
                  </a:lnTo>
                  <a:lnTo>
                    <a:pt x="67" y="272"/>
                  </a:lnTo>
                  <a:lnTo>
                    <a:pt x="67" y="261"/>
                  </a:lnTo>
                  <a:lnTo>
                    <a:pt x="69" y="251"/>
                  </a:lnTo>
                  <a:lnTo>
                    <a:pt x="80" y="246"/>
                  </a:lnTo>
                  <a:lnTo>
                    <a:pt x="90" y="240"/>
                  </a:lnTo>
                  <a:lnTo>
                    <a:pt x="92" y="228"/>
                  </a:lnTo>
                  <a:lnTo>
                    <a:pt x="100" y="217"/>
                  </a:lnTo>
                  <a:lnTo>
                    <a:pt x="107" y="207"/>
                  </a:lnTo>
                  <a:lnTo>
                    <a:pt x="117" y="199"/>
                  </a:lnTo>
                  <a:lnTo>
                    <a:pt x="109" y="175"/>
                  </a:lnTo>
                  <a:lnTo>
                    <a:pt x="109" y="159"/>
                  </a:lnTo>
                  <a:lnTo>
                    <a:pt x="105" y="148"/>
                  </a:lnTo>
                  <a:lnTo>
                    <a:pt x="102" y="138"/>
                  </a:lnTo>
                  <a:lnTo>
                    <a:pt x="96" y="128"/>
                  </a:lnTo>
                  <a:lnTo>
                    <a:pt x="80" y="115"/>
                  </a:lnTo>
                  <a:lnTo>
                    <a:pt x="65" y="100"/>
                  </a:lnTo>
                  <a:lnTo>
                    <a:pt x="54" y="90"/>
                  </a:lnTo>
                  <a:lnTo>
                    <a:pt x="42" y="77"/>
                  </a:lnTo>
                  <a:lnTo>
                    <a:pt x="32" y="65"/>
                  </a:lnTo>
                  <a:lnTo>
                    <a:pt x="23" y="52"/>
                  </a:lnTo>
                  <a:lnTo>
                    <a:pt x="13" y="34"/>
                  </a:lnTo>
                  <a:lnTo>
                    <a:pt x="0" y="17"/>
                  </a:lnTo>
                  <a:lnTo>
                    <a:pt x="15" y="15"/>
                  </a:lnTo>
                  <a:lnTo>
                    <a:pt x="29" y="11"/>
                  </a:lnTo>
                  <a:lnTo>
                    <a:pt x="38" y="8"/>
                  </a:lnTo>
                  <a:lnTo>
                    <a:pt x="46" y="0"/>
                  </a:lnTo>
                  <a:lnTo>
                    <a:pt x="57" y="10"/>
                  </a:lnTo>
                  <a:lnTo>
                    <a:pt x="71" y="15"/>
                  </a:lnTo>
                  <a:lnTo>
                    <a:pt x="80" y="23"/>
                  </a:lnTo>
                  <a:lnTo>
                    <a:pt x="90" y="36"/>
                  </a:lnTo>
                  <a:close/>
                </a:path>
              </a:pathLst>
            </a:custGeom>
            <a:solidFill>
              <a:srgbClr val="99CCFF"/>
            </a:solidFill>
            <a:ln w="3175">
              <a:solidFill>
                <a:srgbClr val="6600FF"/>
              </a:solidFill>
              <a:round/>
              <a:headEnd/>
              <a:tailEnd/>
            </a:ln>
          </p:spPr>
          <p:txBody>
            <a:bodyPr/>
            <a:lstStyle/>
            <a:p>
              <a:endParaRPr lang="it-IT"/>
            </a:p>
          </p:txBody>
        </p:sp>
        <p:sp>
          <p:nvSpPr>
            <p:cNvPr id="16763" name="Freeform 23"/>
            <p:cNvSpPr>
              <a:spLocks noChangeAspect="1"/>
            </p:cNvSpPr>
            <p:nvPr/>
          </p:nvSpPr>
          <p:spPr bwMode="auto">
            <a:xfrm>
              <a:off x="3347" y="2946"/>
              <a:ext cx="140" cy="283"/>
            </a:xfrm>
            <a:custGeom>
              <a:avLst/>
              <a:gdLst>
                <a:gd name="T0" fmla="*/ 164 w 132"/>
                <a:gd name="T1" fmla="*/ 422 h 265"/>
                <a:gd name="T2" fmla="*/ 248 w 132"/>
                <a:gd name="T3" fmla="*/ 370 h 265"/>
                <a:gd name="T4" fmla="*/ 300 w 132"/>
                <a:gd name="T5" fmla="*/ 304 h 265"/>
                <a:gd name="T6" fmla="*/ 309 w 132"/>
                <a:gd name="T7" fmla="*/ 292 h 265"/>
                <a:gd name="T8" fmla="*/ 368 w 132"/>
                <a:gd name="T9" fmla="*/ 288 h 265"/>
                <a:gd name="T10" fmla="*/ 417 w 132"/>
                <a:gd name="T11" fmla="*/ 216 h 265"/>
                <a:gd name="T12" fmla="*/ 467 w 132"/>
                <a:gd name="T13" fmla="*/ 64 h 265"/>
                <a:gd name="T14" fmla="*/ 497 w 132"/>
                <a:gd name="T15" fmla="*/ 46 h 265"/>
                <a:gd name="T16" fmla="*/ 556 w 132"/>
                <a:gd name="T17" fmla="*/ 108 h 265"/>
                <a:gd name="T18" fmla="*/ 565 w 132"/>
                <a:gd name="T19" fmla="*/ 160 h 265"/>
                <a:gd name="T20" fmla="*/ 572 w 132"/>
                <a:gd name="T21" fmla="*/ 247 h 265"/>
                <a:gd name="T22" fmla="*/ 556 w 132"/>
                <a:gd name="T23" fmla="*/ 375 h 265"/>
                <a:gd name="T24" fmla="*/ 508 w 132"/>
                <a:gd name="T25" fmla="*/ 483 h 265"/>
                <a:gd name="T26" fmla="*/ 442 w 132"/>
                <a:gd name="T27" fmla="*/ 666 h 265"/>
                <a:gd name="T28" fmla="*/ 391 w 132"/>
                <a:gd name="T29" fmla="*/ 874 h 265"/>
                <a:gd name="T30" fmla="*/ 348 w 132"/>
                <a:gd name="T31" fmla="*/ 1006 h 265"/>
                <a:gd name="T32" fmla="*/ 318 w 132"/>
                <a:gd name="T33" fmla="*/ 1069 h 265"/>
                <a:gd name="T34" fmla="*/ 291 w 132"/>
                <a:gd name="T35" fmla="*/ 1144 h 265"/>
                <a:gd name="T36" fmla="*/ 274 w 132"/>
                <a:gd name="T37" fmla="*/ 1252 h 265"/>
                <a:gd name="T38" fmla="*/ 234 w 132"/>
                <a:gd name="T39" fmla="*/ 1333 h 265"/>
                <a:gd name="T40" fmla="*/ 155 w 132"/>
                <a:gd name="T41" fmla="*/ 1373 h 265"/>
                <a:gd name="T42" fmla="*/ 99 w 132"/>
                <a:gd name="T43" fmla="*/ 1356 h 265"/>
                <a:gd name="T44" fmla="*/ 62 w 132"/>
                <a:gd name="T45" fmla="*/ 1333 h 265"/>
                <a:gd name="T46" fmla="*/ 6 w 132"/>
                <a:gd name="T47" fmla="*/ 1296 h 265"/>
                <a:gd name="T48" fmla="*/ 2 w 132"/>
                <a:gd name="T49" fmla="*/ 1220 h 265"/>
                <a:gd name="T50" fmla="*/ 2 w 132"/>
                <a:gd name="T51" fmla="*/ 1136 h 265"/>
                <a:gd name="T52" fmla="*/ 2 w 132"/>
                <a:gd name="T53" fmla="*/ 1089 h 265"/>
                <a:gd name="T54" fmla="*/ 2 w 132"/>
                <a:gd name="T55" fmla="*/ 1020 h 265"/>
                <a:gd name="T56" fmla="*/ 6 w 132"/>
                <a:gd name="T57" fmla="*/ 962 h 265"/>
                <a:gd name="T58" fmla="*/ 62 w 132"/>
                <a:gd name="T59" fmla="*/ 914 h 265"/>
                <a:gd name="T60" fmla="*/ 99 w 132"/>
                <a:gd name="T61" fmla="*/ 817 h 265"/>
                <a:gd name="T62" fmla="*/ 78 w 132"/>
                <a:gd name="T63" fmla="*/ 671 h 2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2"/>
                <a:gd name="T97" fmla="*/ 0 h 265"/>
                <a:gd name="T98" fmla="*/ 132 w 132"/>
                <a:gd name="T99" fmla="*/ 265 h 2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2" h="265">
                  <a:moveTo>
                    <a:pt x="27" y="84"/>
                  </a:moveTo>
                  <a:lnTo>
                    <a:pt x="38" y="81"/>
                  </a:lnTo>
                  <a:lnTo>
                    <a:pt x="48" y="75"/>
                  </a:lnTo>
                  <a:lnTo>
                    <a:pt x="57" y="71"/>
                  </a:lnTo>
                  <a:lnTo>
                    <a:pt x="69" y="65"/>
                  </a:lnTo>
                  <a:lnTo>
                    <a:pt x="69" y="59"/>
                  </a:lnTo>
                  <a:lnTo>
                    <a:pt x="69" y="57"/>
                  </a:lnTo>
                  <a:lnTo>
                    <a:pt x="71" y="57"/>
                  </a:lnTo>
                  <a:lnTo>
                    <a:pt x="77" y="57"/>
                  </a:lnTo>
                  <a:lnTo>
                    <a:pt x="84" y="56"/>
                  </a:lnTo>
                  <a:lnTo>
                    <a:pt x="90" y="50"/>
                  </a:lnTo>
                  <a:lnTo>
                    <a:pt x="96" y="42"/>
                  </a:lnTo>
                  <a:lnTo>
                    <a:pt x="100" y="33"/>
                  </a:lnTo>
                  <a:lnTo>
                    <a:pt x="107" y="13"/>
                  </a:lnTo>
                  <a:lnTo>
                    <a:pt x="111" y="0"/>
                  </a:lnTo>
                  <a:lnTo>
                    <a:pt x="115" y="8"/>
                  </a:lnTo>
                  <a:lnTo>
                    <a:pt x="121" y="15"/>
                  </a:lnTo>
                  <a:lnTo>
                    <a:pt x="126" y="21"/>
                  </a:lnTo>
                  <a:lnTo>
                    <a:pt x="132" y="25"/>
                  </a:lnTo>
                  <a:lnTo>
                    <a:pt x="130" y="31"/>
                  </a:lnTo>
                  <a:lnTo>
                    <a:pt x="130" y="38"/>
                  </a:lnTo>
                  <a:lnTo>
                    <a:pt x="132" y="48"/>
                  </a:lnTo>
                  <a:lnTo>
                    <a:pt x="132" y="59"/>
                  </a:lnTo>
                  <a:lnTo>
                    <a:pt x="126" y="73"/>
                  </a:lnTo>
                  <a:lnTo>
                    <a:pt x="121" y="88"/>
                  </a:lnTo>
                  <a:lnTo>
                    <a:pt x="117" y="94"/>
                  </a:lnTo>
                  <a:lnTo>
                    <a:pt x="111" y="100"/>
                  </a:lnTo>
                  <a:lnTo>
                    <a:pt x="102" y="128"/>
                  </a:lnTo>
                  <a:lnTo>
                    <a:pt x="94" y="155"/>
                  </a:lnTo>
                  <a:lnTo>
                    <a:pt x="90" y="169"/>
                  </a:lnTo>
                  <a:lnTo>
                    <a:pt x="84" y="186"/>
                  </a:lnTo>
                  <a:lnTo>
                    <a:pt x="80" y="196"/>
                  </a:lnTo>
                  <a:lnTo>
                    <a:pt x="77" y="203"/>
                  </a:lnTo>
                  <a:lnTo>
                    <a:pt x="73" y="207"/>
                  </a:lnTo>
                  <a:lnTo>
                    <a:pt x="69" y="209"/>
                  </a:lnTo>
                  <a:lnTo>
                    <a:pt x="67" y="222"/>
                  </a:lnTo>
                  <a:lnTo>
                    <a:pt x="65" y="232"/>
                  </a:lnTo>
                  <a:lnTo>
                    <a:pt x="63" y="242"/>
                  </a:lnTo>
                  <a:lnTo>
                    <a:pt x="59" y="251"/>
                  </a:lnTo>
                  <a:lnTo>
                    <a:pt x="54" y="257"/>
                  </a:lnTo>
                  <a:lnTo>
                    <a:pt x="46" y="261"/>
                  </a:lnTo>
                  <a:lnTo>
                    <a:pt x="36" y="265"/>
                  </a:lnTo>
                  <a:lnTo>
                    <a:pt x="27" y="265"/>
                  </a:lnTo>
                  <a:lnTo>
                    <a:pt x="23" y="263"/>
                  </a:lnTo>
                  <a:lnTo>
                    <a:pt x="21" y="259"/>
                  </a:lnTo>
                  <a:lnTo>
                    <a:pt x="15" y="257"/>
                  </a:lnTo>
                  <a:lnTo>
                    <a:pt x="9" y="255"/>
                  </a:lnTo>
                  <a:lnTo>
                    <a:pt x="6" y="251"/>
                  </a:lnTo>
                  <a:lnTo>
                    <a:pt x="4" y="247"/>
                  </a:lnTo>
                  <a:lnTo>
                    <a:pt x="2" y="236"/>
                  </a:lnTo>
                  <a:lnTo>
                    <a:pt x="0" y="224"/>
                  </a:lnTo>
                  <a:lnTo>
                    <a:pt x="2" y="219"/>
                  </a:lnTo>
                  <a:lnTo>
                    <a:pt x="4" y="213"/>
                  </a:lnTo>
                  <a:lnTo>
                    <a:pt x="2" y="211"/>
                  </a:lnTo>
                  <a:lnTo>
                    <a:pt x="0" y="207"/>
                  </a:lnTo>
                  <a:lnTo>
                    <a:pt x="2" y="198"/>
                  </a:lnTo>
                  <a:lnTo>
                    <a:pt x="0" y="186"/>
                  </a:lnTo>
                  <a:lnTo>
                    <a:pt x="6" y="186"/>
                  </a:lnTo>
                  <a:lnTo>
                    <a:pt x="9" y="182"/>
                  </a:lnTo>
                  <a:lnTo>
                    <a:pt x="15" y="176"/>
                  </a:lnTo>
                  <a:lnTo>
                    <a:pt x="19" y="171"/>
                  </a:lnTo>
                  <a:lnTo>
                    <a:pt x="23" y="157"/>
                  </a:lnTo>
                  <a:lnTo>
                    <a:pt x="25" y="148"/>
                  </a:lnTo>
                  <a:lnTo>
                    <a:pt x="19" y="130"/>
                  </a:lnTo>
                  <a:lnTo>
                    <a:pt x="15" y="115"/>
                  </a:lnTo>
                </a:path>
              </a:pathLst>
            </a:custGeom>
            <a:solidFill>
              <a:srgbClr val="99CCFF"/>
            </a:solidFill>
            <a:ln w="0">
              <a:solidFill>
                <a:srgbClr val="6600FF"/>
              </a:solidFill>
              <a:round/>
              <a:headEnd/>
              <a:tailEnd/>
            </a:ln>
          </p:spPr>
          <p:txBody>
            <a:bodyPr/>
            <a:lstStyle/>
            <a:p>
              <a:endParaRPr lang="it-IT"/>
            </a:p>
          </p:txBody>
        </p:sp>
        <p:sp>
          <p:nvSpPr>
            <p:cNvPr id="16764" name="Freeform 174"/>
            <p:cNvSpPr>
              <a:spLocks noChangeAspect="1"/>
            </p:cNvSpPr>
            <p:nvPr/>
          </p:nvSpPr>
          <p:spPr bwMode="auto">
            <a:xfrm>
              <a:off x="4430" y="2404"/>
              <a:ext cx="94" cy="81"/>
            </a:xfrm>
            <a:custGeom>
              <a:avLst/>
              <a:gdLst>
                <a:gd name="T0" fmla="*/ 208 w 88"/>
                <a:gd name="T1" fmla="*/ 1 h 76"/>
                <a:gd name="T2" fmla="*/ 261 w 88"/>
                <a:gd name="T3" fmla="*/ 5 h 76"/>
                <a:gd name="T4" fmla="*/ 298 w 88"/>
                <a:gd name="T5" fmla="*/ 48 h 76"/>
                <a:gd name="T6" fmla="*/ 306 w 88"/>
                <a:gd name="T7" fmla="*/ 5 h 76"/>
                <a:gd name="T8" fmla="*/ 318 w 88"/>
                <a:gd name="T9" fmla="*/ 1 h 76"/>
                <a:gd name="T10" fmla="*/ 340 w 88"/>
                <a:gd name="T11" fmla="*/ 0 h 76"/>
                <a:gd name="T12" fmla="*/ 349 w 88"/>
                <a:gd name="T13" fmla="*/ 0 h 76"/>
                <a:gd name="T14" fmla="*/ 375 w 88"/>
                <a:gd name="T15" fmla="*/ 0 h 76"/>
                <a:gd name="T16" fmla="*/ 419 w 88"/>
                <a:gd name="T17" fmla="*/ 0 h 76"/>
                <a:gd name="T18" fmla="*/ 419 w 88"/>
                <a:gd name="T19" fmla="*/ 0 h 76"/>
                <a:gd name="T20" fmla="*/ 454 w 88"/>
                <a:gd name="T21" fmla="*/ 120 h 76"/>
                <a:gd name="T22" fmla="*/ 454 w 88"/>
                <a:gd name="T23" fmla="*/ 120 h 76"/>
                <a:gd name="T24" fmla="*/ 401 w 88"/>
                <a:gd name="T25" fmla="*/ 155 h 76"/>
                <a:gd name="T26" fmla="*/ 370 w 88"/>
                <a:gd name="T27" fmla="*/ 208 h 76"/>
                <a:gd name="T28" fmla="*/ 327 w 88"/>
                <a:gd name="T29" fmla="*/ 258 h 76"/>
                <a:gd name="T30" fmla="*/ 318 w 88"/>
                <a:gd name="T31" fmla="*/ 326 h 76"/>
                <a:gd name="T32" fmla="*/ 266 w 88"/>
                <a:gd name="T33" fmla="*/ 350 h 76"/>
                <a:gd name="T34" fmla="*/ 208 w 88"/>
                <a:gd name="T35" fmla="*/ 373 h 76"/>
                <a:gd name="T36" fmla="*/ 153 w 88"/>
                <a:gd name="T37" fmla="*/ 370 h 76"/>
                <a:gd name="T38" fmla="*/ 110 w 88"/>
                <a:gd name="T39" fmla="*/ 355 h 76"/>
                <a:gd name="T40" fmla="*/ 74 w 88"/>
                <a:gd name="T41" fmla="*/ 347 h 76"/>
                <a:gd name="T42" fmla="*/ 65 w 88"/>
                <a:gd name="T43" fmla="*/ 308 h 76"/>
                <a:gd name="T44" fmla="*/ 65 w 88"/>
                <a:gd name="T45" fmla="*/ 289 h 76"/>
                <a:gd name="T46" fmla="*/ 74 w 88"/>
                <a:gd name="T47" fmla="*/ 271 h 76"/>
                <a:gd name="T48" fmla="*/ 7 w 88"/>
                <a:gd name="T49" fmla="*/ 165 h 76"/>
                <a:gd name="T50" fmla="*/ 0 w 88"/>
                <a:gd name="T51" fmla="*/ 70 h 76"/>
                <a:gd name="T52" fmla="*/ 2 w 88"/>
                <a:gd name="T53" fmla="*/ 54 h 76"/>
                <a:gd name="T54" fmla="*/ 3 w 88"/>
                <a:gd name="T55" fmla="*/ 48 h 76"/>
                <a:gd name="T56" fmla="*/ 5 w 88"/>
                <a:gd name="T57" fmla="*/ 7 h 76"/>
                <a:gd name="T58" fmla="*/ 50 w 88"/>
                <a:gd name="T59" fmla="*/ 5 h 76"/>
                <a:gd name="T60" fmla="*/ 74 w 88"/>
                <a:gd name="T61" fmla="*/ 3 h 76"/>
                <a:gd name="T62" fmla="*/ 110 w 88"/>
                <a:gd name="T63" fmla="*/ 3 h 76"/>
                <a:gd name="T64" fmla="*/ 143 w 88"/>
                <a:gd name="T65" fmla="*/ 1 h 76"/>
                <a:gd name="T66" fmla="*/ 208 w 88"/>
                <a:gd name="T67" fmla="*/ 1 h 76"/>
                <a:gd name="T68" fmla="*/ 208 w 88"/>
                <a:gd name="T69" fmla="*/ 1 h 76"/>
                <a:gd name="T70" fmla="*/ 208 w 88"/>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76"/>
                <a:gd name="T110" fmla="*/ 88 w 88"/>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76">
                  <a:moveTo>
                    <a:pt x="40" y="1"/>
                  </a:moveTo>
                  <a:lnTo>
                    <a:pt x="50" y="5"/>
                  </a:lnTo>
                  <a:lnTo>
                    <a:pt x="57" y="9"/>
                  </a:lnTo>
                  <a:lnTo>
                    <a:pt x="59" y="5"/>
                  </a:lnTo>
                  <a:lnTo>
                    <a:pt x="61" y="1"/>
                  </a:lnTo>
                  <a:lnTo>
                    <a:pt x="65" y="0"/>
                  </a:lnTo>
                  <a:lnTo>
                    <a:pt x="67" y="0"/>
                  </a:lnTo>
                  <a:lnTo>
                    <a:pt x="73" y="0"/>
                  </a:lnTo>
                  <a:lnTo>
                    <a:pt x="80" y="0"/>
                  </a:lnTo>
                  <a:lnTo>
                    <a:pt x="88" y="24"/>
                  </a:lnTo>
                  <a:lnTo>
                    <a:pt x="78" y="32"/>
                  </a:lnTo>
                  <a:lnTo>
                    <a:pt x="71" y="42"/>
                  </a:lnTo>
                  <a:lnTo>
                    <a:pt x="63" y="53"/>
                  </a:lnTo>
                  <a:lnTo>
                    <a:pt x="61" y="65"/>
                  </a:lnTo>
                  <a:lnTo>
                    <a:pt x="51" y="71"/>
                  </a:lnTo>
                  <a:lnTo>
                    <a:pt x="40" y="76"/>
                  </a:lnTo>
                  <a:lnTo>
                    <a:pt x="30" y="74"/>
                  </a:lnTo>
                  <a:lnTo>
                    <a:pt x="21" y="72"/>
                  </a:lnTo>
                  <a:lnTo>
                    <a:pt x="15" y="69"/>
                  </a:lnTo>
                  <a:lnTo>
                    <a:pt x="13" y="63"/>
                  </a:lnTo>
                  <a:lnTo>
                    <a:pt x="13" y="59"/>
                  </a:lnTo>
                  <a:lnTo>
                    <a:pt x="15" y="55"/>
                  </a:lnTo>
                  <a:lnTo>
                    <a:pt x="7" y="34"/>
                  </a:lnTo>
                  <a:lnTo>
                    <a:pt x="0" y="15"/>
                  </a:lnTo>
                  <a:lnTo>
                    <a:pt x="2" y="11"/>
                  </a:lnTo>
                  <a:lnTo>
                    <a:pt x="3" y="9"/>
                  </a:lnTo>
                  <a:lnTo>
                    <a:pt x="5" y="7"/>
                  </a:lnTo>
                  <a:lnTo>
                    <a:pt x="9" y="5"/>
                  </a:lnTo>
                  <a:lnTo>
                    <a:pt x="15" y="3"/>
                  </a:lnTo>
                  <a:lnTo>
                    <a:pt x="21" y="3"/>
                  </a:lnTo>
                  <a:lnTo>
                    <a:pt x="28" y="1"/>
                  </a:lnTo>
                  <a:lnTo>
                    <a:pt x="40" y="1"/>
                  </a:lnTo>
                  <a:close/>
                </a:path>
              </a:pathLst>
            </a:custGeom>
            <a:solidFill>
              <a:srgbClr val="99CCFF"/>
            </a:solidFill>
            <a:ln w="0">
              <a:solidFill>
                <a:srgbClr val="6600FF"/>
              </a:solidFill>
              <a:round/>
              <a:headEnd/>
              <a:tailEnd/>
            </a:ln>
          </p:spPr>
          <p:txBody>
            <a:bodyPr/>
            <a:lstStyle/>
            <a:p>
              <a:endParaRPr lang="it-IT"/>
            </a:p>
          </p:txBody>
        </p:sp>
      </p:grpSp>
      <p:grpSp>
        <p:nvGrpSpPr>
          <p:cNvPr id="25" name="Group 1242"/>
          <p:cNvGrpSpPr>
            <a:grpSpLocks/>
          </p:cNvGrpSpPr>
          <p:nvPr/>
        </p:nvGrpSpPr>
        <p:grpSpPr bwMode="auto">
          <a:xfrm>
            <a:off x="2398713" y="912813"/>
            <a:ext cx="5505450" cy="3962400"/>
            <a:chOff x="1511" y="575"/>
            <a:chExt cx="3468" cy="2496"/>
          </a:xfrm>
        </p:grpSpPr>
        <p:sp>
          <p:nvSpPr>
            <p:cNvPr id="16722" name="Rectangle 1932"/>
            <p:cNvSpPr>
              <a:spLocks noChangeArrowheads="1"/>
            </p:cNvSpPr>
            <p:nvPr/>
          </p:nvSpPr>
          <p:spPr bwMode="auto">
            <a:xfrm>
              <a:off x="1511" y="616"/>
              <a:ext cx="116" cy="291"/>
            </a:xfrm>
            <a:prstGeom prst="rect">
              <a:avLst/>
            </a:prstGeom>
            <a:solidFill>
              <a:srgbClr val="3399FF"/>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723" name="Text Box 1933"/>
            <p:cNvSpPr txBox="1">
              <a:spLocks noChangeArrowheads="1"/>
            </p:cNvSpPr>
            <p:nvPr/>
          </p:nvSpPr>
          <p:spPr bwMode="auto">
            <a:xfrm>
              <a:off x="1607" y="575"/>
              <a:ext cx="562" cy="213"/>
            </a:xfrm>
            <a:prstGeom prst="rect">
              <a:avLst/>
            </a:prstGeom>
            <a:noFill/>
            <a:ln w="12700" cap="sq">
              <a:noFill/>
              <a:miter lim="800000"/>
              <a:headEnd/>
              <a:tailEnd/>
            </a:ln>
          </p:spPr>
          <p:txBody>
            <a:bodyPr wrap="none">
              <a:spAutoFit/>
            </a:bodyPr>
            <a:lstStyle/>
            <a:p>
              <a:r>
                <a:rPr lang="en-US" sz="1600"/>
                <a:t>10-20%</a:t>
              </a:r>
            </a:p>
          </p:txBody>
        </p:sp>
        <p:sp>
          <p:nvSpPr>
            <p:cNvPr id="16724" name="Freeform 1936"/>
            <p:cNvSpPr>
              <a:spLocks noChangeAspect="1"/>
            </p:cNvSpPr>
            <p:nvPr/>
          </p:nvSpPr>
          <p:spPr bwMode="auto">
            <a:xfrm>
              <a:off x="3170" y="2010"/>
              <a:ext cx="25" cy="84"/>
            </a:xfrm>
            <a:custGeom>
              <a:avLst/>
              <a:gdLst>
                <a:gd name="T0" fmla="*/ 83 w 23"/>
                <a:gd name="T1" fmla="*/ 0 h 79"/>
                <a:gd name="T2" fmla="*/ 137 w 23"/>
                <a:gd name="T3" fmla="*/ 6 h 79"/>
                <a:gd name="T4" fmla="*/ 187 w 23"/>
                <a:gd name="T5" fmla="*/ 55 h 79"/>
                <a:gd name="T6" fmla="*/ 187 w 23"/>
                <a:gd name="T7" fmla="*/ 70 h 79"/>
                <a:gd name="T8" fmla="*/ 187 w 23"/>
                <a:gd name="T9" fmla="*/ 84 h 79"/>
                <a:gd name="T10" fmla="*/ 137 w 23"/>
                <a:gd name="T11" fmla="*/ 365 h 79"/>
                <a:gd name="T12" fmla="*/ 0 w 23"/>
                <a:gd name="T13" fmla="*/ 135 h 79"/>
                <a:gd name="T14" fmla="*/ 4 w 23"/>
                <a:gd name="T15" fmla="*/ 74 h 79"/>
                <a:gd name="T16" fmla="*/ 83 w 2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79"/>
                <a:gd name="T29" fmla="*/ 23 w 2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79">
                  <a:moveTo>
                    <a:pt x="11" y="0"/>
                  </a:moveTo>
                  <a:lnTo>
                    <a:pt x="17" y="6"/>
                  </a:lnTo>
                  <a:lnTo>
                    <a:pt x="23" y="12"/>
                  </a:lnTo>
                  <a:lnTo>
                    <a:pt x="23" y="16"/>
                  </a:lnTo>
                  <a:lnTo>
                    <a:pt x="23" y="19"/>
                  </a:lnTo>
                  <a:lnTo>
                    <a:pt x="17" y="79"/>
                  </a:lnTo>
                  <a:lnTo>
                    <a:pt x="0" y="29"/>
                  </a:lnTo>
                  <a:lnTo>
                    <a:pt x="4" y="17"/>
                  </a:lnTo>
                  <a:lnTo>
                    <a:pt x="11" y="0"/>
                  </a:lnTo>
                  <a:close/>
                </a:path>
              </a:pathLst>
            </a:custGeom>
            <a:solidFill>
              <a:srgbClr val="3399FF"/>
            </a:solidFill>
            <a:ln w="0">
              <a:solidFill>
                <a:srgbClr val="6600FF"/>
              </a:solidFill>
              <a:round/>
              <a:headEnd/>
              <a:tailEnd/>
            </a:ln>
          </p:spPr>
          <p:txBody>
            <a:bodyPr/>
            <a:lstStyle/>
            <a:p>
              <a:endParaRPr lang="it-IT"/>
            </a:p>
          </p:txBody>
        </p:sp>
        <p:sp>
          <p:nvSpPr>
            <p:cNvPr id="16725" name="Freeform 1941"/>
            <p:cNvSpPr>
              <a:spLocks noChangeAspect="1"/>
            </p:cNvSpPr>
            <p:nvPr/>
          </p:nvSpPr>
          <p:spPr bwMode="auto">
            <a:xfrm>
              <a:off x="3645" y="1941"/>
              <a:ext cx="262" cy="274"/>
            </a:xfrm>
            <a:custGeom>
              <a:avLst/>
              <a:gdLst>
                <a:gd name="T0" fmla="*/ 1275 w 245"/>
                <a:gd name="T1" fmla="*/ 142 h 257"/>
                <a:gd name="T2" fmla="*/ 1205 w 245"/>
                <a:gd name="T3" fmla="*/ 117 h 257"/>
                <a:gd name="T4" fmla="*/ 1127 w 245"/>
                <a:gd name="T5" fmla="*/ 51 h 257"/>
                <a:gd name="T6" fmla="*/ 992 w 245"/>
                <a:gd name="T7" fmla="*/ 2 h 257"/>
                <a:gd name="T8" fmla="*/ 838 w 245"/>
                <a:gd name="T9" fmla="*/ 6 h 257"/>
                <a:gd name="T10" fmla="*/ 780 w 245"/>
                <a:gd name="T11" fmla="*/ 54 h 257"/>
                <a:gd name="T12" fmla="*/ 807 w 245"/>
                <a:gd name="T13" fmla="*/ 125 h 257"/>
                <a:gd name="T14" fmla="*/ 807 w 245"/>
                <a:gd name="T15" fmla="*/ 194 h 257"/>
                <a:gd name="T16" fmla="*/ 736 w 245"/>
                <a:gd name="T17" fmla="*/ 254 h 257"/>
                <a:gd name="T18" fmla="*/ 705 w 245"/>
                <a:gd name="T19" fmla="*/ 326 h 257"/>
                <a:gd name="T20" fmla="*/ 668 w 245"/>
                <a:gd name="T21" fmla="*/ 450 h 257"/>
                <a:gd name="T22" fmla="*/ 625 w 245"/>
                <a:gd name="T23" fmla="*/ 512 h 257"/>
                <a:gd name="T24" fmla="*/ 546 w 245"/>
                <a:gd name="T25" fmla="*/ 519 h 257"/>
                <a:gd name="T26" fmla="*/ 479 w 245"/>
                <a:gd name="T27" fmla="*/ 554 h 257"/>
                <a:gd name="T28" fmla="*/ 458 w 245"/>
                <a:gd name="T29" fmla="*/ 590 h 257"/>
                <a:gd name="T30" fmla="*/ 444 w 245"/>
                <a:gd name="T31" fmla="*/ 641 h 257"/>
                <a:gd name="T32" fmla="*/ 339 w 245"/>
                <a:gd name="T33" fmla="*/ 707 h 257"/>
                <a:gd name="T34" fmla="*/ 86 w 245"/>
                <a:gd name="T35" fmla="*/ 715 h 257"/>
                <a:gd name="T36" fmla="*/ 6 w 245"/>
                <a:gd name="T37" fmla="*/ 752 h 257"/>
                <a:gd name="T38" fmla="*/ 143 w 245"/>
                <a:gd name="T39" fmla="*/ 837 h 257"/>
                <a:gd name="T40" fmla="*/ 192 w 245"/>
                <a:gd name="T41" fmla="*/ 881 h 257"/>
                <a:gd name="T42" fmla="*/ 205 w 245"/>
                <a:gd name="T43" fmla="*/ 924 h 257"/>
                <a:gd name="T44" fmla="*/ 234 w 245"/>
                <a:gd name="T45" fmla="*/ 939 h 257"/>
                <a:gd name="T46" fmla="*/ 234 w 245"/>
                <a:gd name="T47" fmla="*/ 976 h 257"/>
                <a:gd name="T48" fmla="*/ 175 w 245"/>
                <a:gd name="T49" fmla="*/ 1001 h 257"/>
                <a:gd name="T50" fmla="*/ 134 w 245"/>
                <a:gd name="T51" fmla="*/ 1066 h 257"/>
                <a:gd name="T52" fmla="*/ 134 w 245"/>
                <a:gd name="T53" fmla="*/ 1130 h 257"/>
                <a:gd name="T54" fmla="*/ 419 w 245"/>
                <a:gd name="T55" fmla="*/ 1111 h 257"/>
                <a:gd name="T56" fmla="*/ 524 w 245"/>
                <a:gd name="T57" fmla="*/ 1111 h 257"/>
                <a:gd name="T58" fmla="*/ 539 w 245"/>
                <a:gd name="T59" fmla="*/ 1158 h 257"/>
                <a:gd name="T60" fmla="*/ 584 w 245"/>
                <a:gd name="T61" fmla="*/ 1193 h 257"/>
                <a:gd name="T62" fmla="*/ 710 w 245"/>
                <a:gd name="T63" fmla="*/ 1248 h 257"/>
                <a:gd name="T64" fmla="*/ 714 w 245"/>
                <a:gd name="T65" fmla="*/ 1271 h 257"/>
                <a:gd name="T66" fmla="*/ 723 w 245"/>
                <a:gd name="T67" fmla="*/ 1248 h 257"/>
                <a:gd name="T68" fmla="*/ 755 w 245"/>
                <a:gd name="T69" fmla="*/ 1226 h 257"/>
                <a:gd name="T70" fmla="*/ 827 w 245"/>
                <a:gd name="T71" fmla="*/ 1212 h 257"/>
                <a:gd name="T72" fmla="*/ 923 w 245"/>
                <a:gd name="T73" fmla="*/ 1193 h 257"/>
                <a:gd name="T74" fmla="*/ 992 w 245"/>
                <a:gd name="T75" fmla="*/ 1138 h 257"/>
                <a:gd name="T76" fmla="*/ 900 w 245"/>
                <a:gd name="T77" fmla="*/ 1081 h 257"/>
                <a:gd name="T78" fmla="*/ 862 w 245"/>
                <a:gd name="T79" fmla="*/ 984 h 257"/>
                <a:gd name="T80" fmla="*/ 812 w 245"/>
                <a:gd name="T81" fmla="*/ 951 h 257"/>
                <a:gd name="T82" fmla="*/ 812 w 245"/>
                <a:gd name="T83" fmla="*/ 915 h 257"/>
                <a:gd name="T84" fmla="*/ 862 w 245"/>
                <a:gd name="T85" fmla="*/ 912 h 257"/>
                <a:gd name="T86" fmla="*/ 929 w 245"/>
                <a:gd name="T87" fmla="*/ 881 h 257"/>
                <a:gd name="T88" fmla="*/ 995 w 245"/>
                <a:gd name="T89" fmla="*/ 826 h 257"/>
                <a:gd name="T90" fmla="*/ 1061 w 245"/>
                <a:gd name="T91" fmla="*/ 715 h 257"/>
                <a:gd name="T92" fmla="*/ 1135 w 245"/>
                <a:gd name="T93" fmla="*/ 617 h 257"/>
                <a:gd name="T94" fmla="*/ 1149 w 245"/>
                <a:gd name="T95" fmla="*/ 529 h 257"/>
                <a:gd name="T96" fmla="*/ 1156 w 245"/>
                <a:gd name="T97" fmla="*/ 480 h 257"/>
                <a:gd name="T98" fmla="*/ 1100 w 245"/>
                <a:gd name="T99" fmla="*/ 378 h 257"/>
                <a:gd name="T100" fmla="*/ 1029 w 245"/>
                <a:gd name="T101" fmla="*/ 289 h 257"/>
                <a:gd name="T102" fmla="*/ 1029 w 245"/>
                <a:gd name="T103" fmla="*/ 223 h 257"/>
                <a:gd name="T104" fmla="*/ 1217 w 245"/>
                <a:gd name="T105" fmla="*/ 208 h 257"/>
                <a:gd name="T106" fmla="*/ 1307 w 245"/>
                <a:gd name="T107" fmla="*/ 151 h 257"/>
                <a:gd name="T108" fmla="*/ 1307 w 245"/>
                <a:gd name="T109" fmla="*/ 151 h 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5"/>
                <a:gd name="T166" fmla="*/ 0 h 257"/>
                <a:gd name="T167" fmla="*/ 245 w 245"/>
                <a:gd name="T168" fmla="*/ 257 h 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5" h="257">
                  <a:moveTo>
                    <a:pt x="245" y="31"/>
                  </a:moveTo>
                  <a:lnTo>
                    <a:pt x="238" y="29"/>
                  </a:lnTo>
                  <a:lnTo>
                    <a:pt x="230" y="27"/>
                  </a:lnTo>
                  <a:lnTo>
                    <a:pt x="224" y="23"/>
                  </a:lnTo>
                  <a:lnTo>
                    <a:pt x="219" y="19"/>
                  </a:lnTo>
                  <a:lnTo>
                    <a:pt x="209" y="10"/>
                  </a:lnTo>
                  <a:lnTo>
                    <a:pt x="199" y="0"/>
                  </a:lnTo>
                  <a:lnTo>
                    <a:pt x="184" y="2"/>
                  </a:lnTo>
                  <a:lnTo>
                    <a:pt x="167" y="4"/>
                  </a:lnTo>
                  <a:lnTo>
                    <a:pt x="157" y="6"/>
                  </a:lnTo>
                  <a:lnTo>
                    <a:pt x="151" y="8"/>
                  </a:lnTo>
                  <a:lnTo>
                    <a:pt x="146" y="11"/>
                  </a:lnTo>
                  <a:lnTo>
                    <a:pt x="144" y="17"/>
                  </a:lnTo>
                  <a:lnTo>
                    <a:pt x="150" y="25"/>
                  </a:lnTo>
                  <a:lnTo>
                    <a:pt x="155" y="31"/>
                  </a:lnTo>
                  <a:lnTo>
                    <a:pt x="150" y="38"/>
                  </a:lnTo>
                  <a:lnTo>
                    <a:pt x="144" y="50"/>
                  </a:lnTo>
                  <a:lnTo>
                    <a:pt x="138" y="52"/>
                  </a:lnTo>
                  <a:lnTo>
                    <a:pt x="134" y="58"/>
                  </a:lnTo>
                  <a:lnTo>
                    <a:pt x="130" y="65"/>
                  </a:lnTo>
                  <a:lnTo>
                    <a:pt x="127" y="73"/>
                  </a:lnTo>
                  <a:lnTo>
                    <a:pt x="125" y="90"/>
                  </a:lnTo>
                  <a:lnTo>
                    <a:pt x="125" y="105"/>
                  </a:lnTo>
                  <a:lnTo>
                    <a:pt x="117" y="102"/>
                  </a:lnTo>
                  <a:lnTo>
                    <a:pt x="111" y="100"/>
                  </a:lnTo>
                  <a:lnTo>
                    <a:pt x="102" y="105"/>
                  </a:lnTo>
                  <a:lnTo>
                    <a:pt x="94" y="111"/>
                  </a:lnTo>
                  <a:lnTo>
                    <a:pt x="90" y="113"/>
                  </a:lnTo>
                  <a:lnTo>
                    <a:pt x="88" y="115"/>
                  </a:lnTo>
                  <a:lnTo>
                    <a:pt x="86" y="119"/>
                  </a:lnTo>
                  <a:lnTo>
                    <a:pt x="84" y="123"/>
                  </a:lnTo>
                  <a:lnTo>
                    <a:pt x="82" y="130"/>
                  </a:lnTo>
                  <a:lnTo>
                    <a:pt x="82" y="136"/>
                  </a:lnTo>
                  <a:lnTo>
                    <a:pt x="63" y="142"/>
                  </a:lnTo>
                  <a:lnTo>
                    <a:pt x="38" y="146"/>
                  </a:lnTo>
                  <a:lnTo>
                    <a:pt x="17" y="144"/>
                  </a:lnTo>
                  <a:lnTo>
                    <a:pt x="0" y="140"/>
                  </a:lnTo>
                  <a:lnTo>
                    <a:pt x="6" y="150"/>
                  </a:lnTo>
                  <a:lnTo>
                    <a:pt x="15" y="159"/>
                  </a:lnTo>
                  <a:lnTo>
                    <a:pt x="27" y="169"/>
                  </a:lnTo>
                  <a:lnTo>
                    <a:pt x="36" y="173"/>
                  </a:lnTo>
                  <a:lnTo>
                    <a:pt x="36" y="178"/>
                  </a:lnTo>
                  <a:lnTo>
                    <a:pt x="36" y="184"/>
                  </a:lnTo>
                  <a:lnTo>
                    <a:pt x="38" y="188"/>
                  </a:lnTo>
                  <a:lnTo>
                    <a:pt x="44" y="190"/>
                  </a:lnTo>
                  <a:lnTo>
                    <a:pt x="44" y="196"/>
                  </a:lnTo>
                  <a:lnTo>
                    <a:pt x="38" y="199"/>
                  </a:lnTo>
                  <a:lnTo>
                    <a:pt x="33" y="203"/>
                  </a:lnTo>
                  <a:lnTo>
                    <a:pt x="27" y="209"/>
                  </a:lnTo>
                  <a:lnTo>
                    <a:pt x="25" y="215"/>
                  </a:lnTo>
                  <a:lnTo>
                    <a:pt x="25" y="219"/>
                  </a:lnTo>
                  <a:lnTo>
                    <a:pt x="25" y="228"/>
                  </a:lnTo>
                  <a:lnTo>
                    <a:pt x="52" y="226"/>
                  </a:lnTo>
                  <a:lnTo>
                    <a:pt x="79" y="224"/>
                  </a:lnTo>
                  <a:lnTo>
                    <a:pt x="86" y="224"/>
                  </a:lnTo>
                  <a:lnTo>
                    <a:pt x="98" y="224"/>
                  </a:lnTo>
                  <a:lnTo>
                    <a:pt x="98" y="228"/>
                  </a:lnTo>
                  <a:lnTo>
                    <a:pt x="100" y="234"/>
                  </a:lnTo>
                  <a:lnTo>
                    <a:pt x="103" y="238"/>
                  </a:lnTo>
                  <a:lnTo>
                    <a:pt x="109" y="242"/>
                  </a:lnTo>
                  <a:lnTo>
                    <a:pt x="121" y="249"/>
                  </a:lnTo>
                  <a:lnTo>
                    <a:pt x="132" y="251"/>
                  </a:lnTo>
                  <a:lnTo>
                    <a:pt x="132" y="257"/>
                  </a:lnTo>
                  <a:lnTo>
                    <a:pt x="134" y="257"/>
                  </a:lnTo>
                  <a:lnTo>
                    <a:pt x="134" y="253"/>
                  </a:lnTo>
                  <a:lnTo>
                    <a:pt x="136" y="251"/>
                  </a:lnTo>
                  <a:lnTo>
                    <a:pt x="138" y="249"/>
                  </a:lnTo>
                  <a:lnTo>
                    <a:pt x="140" y="247"/>
                  </a:lnTo>
                  <a:lnTo>
                    <a:pt x="148" y="246"/>
                  </a:lnTo>
                  <a:lnTo>
                    <a:pt x="155" y="244"/>
                  </a:lnTo>
                  <a:lnTo>
                    <a:pt x="163" y="242"/>
                  </a:lnTo>
                  <a:lnTo>
                    <a:pt x="171" y="242"/>
                  </a:lnTo>
                  <a:lnTo>
                    <a:pt x="178" y="238"/>
                  </a:lnTo>
                  <a:lnTo>
                    <a:pt x="184" y="230"/>
                  </a:lnTo>
                  <a:lnTo>
                    <a:pt x="176" y="226"/>
                  </a:lnTo>
                  <a:lnTo>
                    <a:pt x="169" y="219"/>
                  </a:lnTo>
                  <a:lnTo>
                    <a:pt x="161" y="209"/>
                  </a:lnTo>
                  <a:lnTo>
                    <a:pt x="159" y="199"/>
                  </a:lnTo>
                  <a:lnTo>
                    <a:pt x="155" y="198"/>
                  </a:lnTo>
                  <a:lnTo>
                    <a:pt x="151" y="192"/>
                  </a:lnTo>
                  <a:lnTo>
                    <a:pt x="151" y="184"/>
                  </a:lnTo>
                  <a:lnTo>
                    <a:pt x="159" y="182"/>
                  </a:lnTo>
                  <a:lnTo>
                    <a:pt x="165" y="182"/>
                  </a:lnTo>
                  <a:lnTo>
                    <a:pt x="173" y="178"/>
                  </a:lnTo>
                  <a:lnTo>
                    <a:pt x="176" y="175"/>
                  </a:lnTo>
                  <a:lnTo>
                    <a:pt x="186" y="167"/>
                  </a:lnTo>
                  <a:lnTo>
                    <a:pt x="192" y="155"/>
                  </a:lnTo>
                  <a:lnTo>
                    <a:pt x="197" y="144"/>
                  </a:lnTo>
                  <a:lnTo>
                    <a:pt x="203" y="134"/>
                  </a:lnTo>
                  <a:lnTo>
                    <a:pt x="211" y="123"/>
                  </a:lnTo>
                  <a:lnTo>
                    <a:pt x="219" y="115"/>
                  </a:lnTo>
                  <a:lnTo>
                    <a:pt x="215" y="107"/>
                  </a:lnTo>
                  <a:lnTo>
                    <a:pt x="215" y="102"/>
                  </a:lnTo>
                  <a:lnTo>
                    <a:pt x="217" y="96"/>
                  </a:lnTo>
                  <a:lnTo>
                    <a:pt x="221" y="90"/>
                  </a:lnTo>
                  <a:lnTo>
                    <a:pt x="207" y="77"/>
                  </a:lnTo>
                  <a:lnTo>
                    <a:pt x="194" y="59"/>
                  </a:lnTo>
                  <a:lnTo>
                    <a:pt x="194" y="46"/>
                  </a:lnTo>
                  <a:lnTo>
                    <a:pt x="217" y="44"/>
                  </a:lnTo>
                  <a:lnTo>
                    <a:pt x="228" y="42"/>
                  </a:lnTo>
                  <a:lnTo>
                    <a:pt x="238" y="38"/>
                  </a:lnTo>
                  <a:lnTo>
                    <a:pt x="245" y="31"/>
                  </a:lnTo>
                </a:path>
              </a:pathLst>
            </a:custGeom>
            <a:solidFill>
              <a:srgbClr val="3399FF"/>
            </a:solidFill>
            <a:ln w="0">
              <a:solidFill>
                <a:srgbClr val="6600FF"/>
              </a:solidFill>
              <a:round/>
              <a:headEnd/>
              <a:tailEnd/>
            </a:ln>
          </p:spPr>
          <p:txBody>
            <a:bodyPr/>
            <a:lstStyle/>
            <a:p>
              <a:endParaRPr lang="it-IT"/>
            </a:p>
          </p:txBody>
        </p:sp>
        <p:sp>
          <p:nvSpPr>
            <p:cNvPr id="16726" name="Freeform 1942"/>
            <p:cNvSpPr>
              <a:spLocks noChangeAspect="1"/>
            </p:cNvSpPr>
            <p:nvPr/>
          </p:nvSpPr>
          <p:spPr bwMode="auto">
            <a:xfrm>
              <a:off x="3789" y="1967"/>
              <a:ext cx="503" cy="569"/>
            </a:xfrm>
            <a:custGeom>
              <a:avLst/>
              <a:gdLst>
                <a:gd name="T0" fmla="*/ 727 w 472"/>
                <a:gd name="T1" fmla="*/ 206 h 533"/>
                <a:gd name="T2" fmla="*/ 765 w 472"/>
                <a:gd name="T3" fmla="*/ 304 h 533"/>
                <a:gd name="T4" fmla="*/ 715 w 472"/>
                <a:gd name="T5" fmla="*/ 395 h 533"/>
                <a:gd name="T6" fmla="*/ 845 w 472"/>
                <a:gd name="T7" fmla="*/ 476 h 533"/>
                <a:gd name="T8" fmla="*/ 919 w 472"/>
                <a:gd name="T9" fmla="*/ 542 h 533"/>
                <a:gd name="T10" fmla="*/ 1033 w 472"/>
                <a:gd name="T11" fmla="*/ 753 h 533"/>
                <a:gd name="T12" fmla="*/ 1142 w 472"/>
                <a:gd name="T13" fmla="*/ 816 h 533"/>
                <a:gd name="T14" fmla="*/ 1268 w 472"/>
                <a:gd name="T15" fmla="*/ 806 h 533"/>
                <a:gd name="T16" fmla="*/ 1473 w 472"/>
                <a:gd name="T17" fmla="*/ 916 h 533"/>
                <a:gd name="T18" fmla="*/ 1567 w 472"/>
                <a:gd name="T19" fmla="*/ 833 h 533"/>
                <a:gd name="T20" fmla="*/ 1628 w 472"/>
                <a:gd name="T21" fmla="*/ 739 h 533"/>
                <a:gd name="T22" fmla="*/ 1636 w 472"/>
                <a:gd name="T23" fmla="*/ 824 h 533"/>
                <a:gd name="T24" fmla="*/ 1765 w 472"/>
                <a:gd name="T25" fmla="*/ 911 h 533"/>
                <a:gd name="T26" fmla="*/ 1812 w 472"/>
                <a:gd name="T27" fmla="*/ 916 h 533"/>
                <a:gd name="T28" fmla="*/ 1891 w 472"/>
                <a:gd name="T29" fmla="*/ 824 h 533"/>
                <a:gd name="T30" fmla="*/ 2099 w 472"/>
                <a:gd name="T31" fmla="*/ 635 h 533"/>
                <a:gd name="T32" fmla="*/ 2262 w 472"/>
                <a:gd name="T33" fmla="*/ 707 h 533"/>
                <a:gd name="T34" fmla="*/ 2320 w 472"/>
                <a:gd name="T35" fmla="*/ 707 h 533"/>
                <a:gd name="T36" fmla="*/ 2277 w 472"/>
                <a:gd name="T37" fmla="*/ 833 h 533"/>
                <a:gd name="T38" fmla="*/ 2183 w 472"/>
                <a:gd name="T39" fmla="*/ 889 h 533"/>
                <a:gd name="T40" fmla="*/ 2155 w 472"/>
                <a:gd name="T41" fmla="*/ 1134 h 533"/>
                <a:gd name="T42" fmla="*/ 2043 w 472"/>
                <a:gd name="T43" fmla="*/ 1331 h 533"/>
                <a:gd name="T44" fmla="*/ 1960 w 472"/>
                <a:gd name="T45" fmla="*/ 1219 h 533"/>
                <a:gd name="T46" fmla="*/ 1933 w 472"/>
                <a:gd name="T47" fmla="*/ 1124 h 533"/>
                <a:gd name="T48" fmla="*/ 1803 w 472"/>
                <a:gd name="T49" fmla="*/ 1044 h 533"/>
                <a:gd name="T50" fmla="*/ 1750 w 472"/>
                <a:gd name="T51" fmla="*/ 978 h 533"/>
                <a:gd name="T52" fmla="*/ 1665 w 472"/>
                <a:gd name="T53" fmla="*/ 939 h 533"/>
                <a:gd name="T54" fmla="*/ 1611 w 472"/>
                <a:gd name="T55" fmla="*/ 986 h 533"/>
                <a:gd name="T56" fmla="*/ 1646 w 472"/>
                <a:gd name="T57" fmla="*/ 1075 h 533"/>
                <a:gd name="T58" fmla="*/ 1665 w 472"/>
                <a:gd name="T59" fmla="*/ 1184 h 533"/>
                <a:gd name="T60" fmla="*/ 1765 w 472"/>
                <a:gd name="T61" fmla="*/ 1377 h 533"/>
                <a:gd name="T62" fmla="*/ 1665 w 472"/>
                <a:gd name="T63" fmla="*/ 1368 h 533"/>
                <a:gd name="T64" fmla="*/ 1526 w 472"/>
                <a:gd name="T65" fmla="*/ 1432 h 533"/>
                <a:gd name="T66" fmla="*/ 1378 w 472"/>
                <a:gd name="T67" fmla="*/ 1690 h 533"/>
                <a:gd name="T68" fmla="*/ 1227 w 472"/>
                <a:gd name="T69" fmla="*/ 1845 h 533"/>
                <a:gd name="T70" fmla="*/ 1112 w 472"/>
                <a:gd name="T71" fmla="*/ 1966 h 533"/>
                <a:gd name="T72" fmla="*/ 1052 w 472"/>
                <a:gd name="T73" fmla="*/ 2012 h 533"/>
                <a:gd name="T74" fmla="*/ 1066 w 472"/>
                <a:gd name="T75" fmla="*/ 2187 h 533"/>
                <a:gd name="T76" fmla="*/ 1039 w 472"/>
                <a:gd name="T77" fmla="*/ 2393 h 533"/>
                <a:gd name="T78" fmla="*/ 1066 w 472"/>
                <a:gd name="T79" fmla="*/ 2456 h 533"/>
                <a:gd name="T80" fmla="*/ 1033 w 472"/>
                <a:gd name="T81" fmla="*/ 2529 h 533"/>
                <a:gd name="T82" fmla="*/ 940 w 472"/>
                <a:gd name="T83" fmla="*/ 2651 h 533"/>
                <a:gd name="T84" fmla="*/ 809 w 472"/>
                <a:gd name="T85" fmla="*/ 2646 h 533"/>
                <a:gd name="T86" fmla="*/ 623 w 472"/>
                <a:gd name="T87" fmla="*/ 2204 h 533"/>
                <a:gd name="T88" fmla="*/ 428 w 472"/>
                <a:gd name="T89" fmla="*/ 1758 h 533"/>
                <a:gd name="T90" fmla="*/ 371 w 472"/>
                <a:gd name="T91" fmla="*/ 1393 h 533"/>
                <a:gd name="T92" fmla="*/ 308 w 472"/>
                <a:gd name="T93" fmla="*/ 1368 h 533"/>
                <a:gd name="T94" fmla="*/ 237 w 472"/>
                <a:gd name="T95" fmla="*/ 1487 h 533"/>
                <a:gd name="T96" fmla="*/ 142 w 472"/>
                <a:gd name="T97" fmla="*/ 1445 h 533"/>
                <a:gd name="T98" fmla="*/ 91 w 472"/>
                <a:gd name="T99" fmla="*/ 1296 h 533"/>
                <a:gd name="T100" fmla="*/ 2 w 472"/>
                <a:gd name="T101" fmla="*/ 1219 h 533"/>
                <a:gd name="T102" fmla="*/ 91 w 472"/>
                <a:gd name="T103" fmla="*/ 1137 h 533"/>
                <a:gd name="T104" fmla="*/ 213 w 472"/>
                <a:gd name="T105" fmla="*/ 1091 h 533"/>
                <a:gd name="T106" fmla="*/ 133 w 472"/>
                <a:gd name="T107" fmla="*/ 939 h 533"/>
                <a:gd name="T108" fmla="*/ 80 w 472"/>
                <a:gd name="T109" fmla="*/ 858 h 533"/>
                <a:gd name="T110" fmla="*/ 151 w 472"/>
                <a:gd name="T111" fmla="*/ 806 h 533"/>
                <a:gd name="T112" fmla="*/ 288 w 472"/>
                <a:gd name="T113" fmla="*/ 667 h 533"/>
                <a:gd name="T114" fmla="*/ 421 w 472"/>
                <a:gd name="T115" fmla="*/ 457 h 533"/>
                <a:gd name="T116" fmla="*/ 428 w 472"/>
                <a:gd name="T117" fmla="*/ 330 h 533"/>
                <a:gd name="T118" fmla="*/ 293 w 472"/>
                <a:gd name="T119" fmla="*/ 104 h 533"/>
                <a:gd name="T120" fmla="*/ 481 w 472"/>
                <a:gd name="T121" fmla="*/ 70 h 533"/>
                <a:gd name="T122" fmla="*/ 552 w 472"/>
                <a:gd name="T123" fmla="*/ 0 h 5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2"/>
                <a:gd name="T187" fmla="*/ 0 h 533"/>
                <a:gd name="T188" fmla="*/ 472 w 472"/>
                <a:gd name="T189" fmla="*/ 533 h 5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2" h="533">
                  <a:moveTo>
                    <a:pt x="113" y="0"/>
                  </a:moveTo>
                  <a:lnTo>
                    <a:pt x="129" y="19"/>
                  </a:lnTo>
                  <a:lnTo>
                    <a:pt x="142" y="34"/>
                  </a:lnTo>
                  <a:lnTo>
                    <a:pt x="148" y="40"/>
                  </a:lnTo>
                  <a:lnTo>
                    <a:pt x="152" y="46"/>
                  </a:lnTo>
                  <a:lnTo>
                    <a:pt x="156" y="52"/>
                  </a:lnTo>
                  <a:lnTo>
                    <a:pt x="157" y="59"/>
                  </a:lnTo>
                  <a:lnTo>
                    <a:pt x="142" y="59"/>
                  </a:lnTo>
                  <a:lnTo>
                    <a:pt x="142" y="69"/>
                  </a:lnTo>
                  <a:lnTo>
                    <a:pt x="146" y="77"/>
                  </a:lnTo>
                  <a:lnTo>
                    <a:pt x="152" y="82"/>
                  </a:lnTo>
                  <a:lnTo>
                    <a:pt x="157" y="86"/>
                  </a:lnTo>
                  <a:lnTo>
                    <a:pt x="163" y="88"/>
                  </a:lnTo>
                  <a:lnTo>
                    <a:pt x="171" y="92"/>
                  </a:lnTo>
                  <a:lnTo>
                    <a:pt x="177" y="96"/>
                  </a:lnTo>
                  <a:lnTo>
                    <a:pt x="182" y="100"/>
                  </a:lnTo>
                  <a:lnTo>
                    <a:pt x="188" y="105"/>
                  </a:lnTo>
                  <a:lnTo>
                    <a:pt x="188" y="132"/>
                  </a:lnTo>
                  <a:lnTo>
                    <a:pt x="196" y="138"/>
                  </a:lnTo>
                  <a:lnTo>
                    <a:pt x="209" y="146"/>
                  </a:lnTo>
                  <a:lnTo>
                    <a:pt x="221" y="150"/>
                  </a:lnTo>
                  <a:lnTo>
                    <a:pt x="230" y="153"/>
                  </a:lnTo>
                  <a:lnTo>
                    <a:pt x="232" y="157"/>
                  </a:lnTo>
                  <a:lnTo>
                    <a:pt x="234" y="159"/>
                  </a:lnTo>
                  <a:lnTo>
                    <a:pt x="238" y="159"/>
                  </a:lnTo>
                  <a:lnTo>
                    <a:pt x="244" y="159"/>
                  </a:lnTo>
                  <a:lnTo>
                    <a:pt x="251" y="157"/>
                  </a:lnTo>
                  <a:lnTo>
                    <a:pt x="259" y="157"/>
                  </a:lnTo>
                  <a:lnTo>
                    <a:pt x="269" y="165"/>
                  </a:lnTo>
                  <a:lnTo>
                    <a:pt x="276" y="171"/>
                  </a:lnTo>
                  <a:lnTo>
                    <a:pt x="286" y="174"/>
                  </a:lnTo>
                  <a:lnTo>
                    <a:pt x="301" y="178"/>
                  </a:lnTo>
                  <a:lnTo>
                    <a:pt x="317" y="180"/>
                  </a:lnTo>
                  <a:lnTo>
                    <a:pt x="328" y="180"/>
                  </a:lnTo>
                  <a:lnTo>
                    <a:pt x="322" y="171"/>
                  </a:lnTo>
                  <a:lnTo>
                    <a:pt x="319" y="163"/>
                  </a:lnTo>
                  <a:lnTo>
                    <a:pt x="319" y="153"/>
                  </a:lnTo>
                  <a:lnTo>
                    <a:pt x="321" y="144"/>
                  </a:lnTo>
                  <a:lnTo>
                    <a:pt x="332" y="144"/>
                  </a:lnTo>
                  <a:lnTo>
                    <a:pt x="334" y="150"/>
                  </a:lnTo>
                  <a:lnTo>
                    <a:pt x="336" y="155"/>
                  </a:lnTo>
                  <a:lnTo>
                    <a:pt x="334" y="161"/>
                  </a:lnTo>
                  <a:lnTo>
                    <a:pt x="334" y="167"/>
                  </a:lnTo>
                  <a:lnTo>
                    <a:pt x="345" y="171"/>
                  </a:lnTo>
                  <a:lnTo>
                    <a:pt x="359" y="173"/>
                  </a:lnTo>
                  <a:lnTo>
                    <a:pt x="359" y="176"/>
                  </a:lnTo>
                  <a:lnTo>
                    <a:pt x="361" y="178"/>
                  </a:lnTo>
                  <a:lnTo>
                    <a:pt x="365" y="178"/>
                  </a:lnTo>
                  <a:lnTo>
                    <a:pt x="367" y="180"/>
                  </a:lnTo>
                  <a:lnTo>
                    <a:pt x="370" y="178"/>
                  </a:lnTo>
                  <a:lnTo>
                    <a:pt x="374" y="176"/>
                  </a:lnTo>
                  <a:lnTo>
                    <a:pt x="376" y="174"/>
                  </a:lnTo>
                  <a:lnTo>
                    <a:pt x="380" y="171"/>
                  </a:lnTo>
                  <a:lnTo>
                    <a:pt x="384" y="161"/>
                  </a:lnTo>
                  <a:lnTo>
                    <a:pt x="386" y="155"/>
                  </a:lnTo>
                  <a:lnTo>
                    <a:pt x="397" y="142"/>
                  </a:lnTo>
                  <a:lnTo>
                    <a:pt x="411" y="132"/>
                  </a:lnTo>
                  <a:lnTo>
                    <a:pt x="428" y="125"/>
                  </a:lnTo>
                  <a:lnTo>
                    <a:pt x="445" y="119"/>
                  </a:lnTo>
                  <a:lnTo>
                    <a:pt x="449" y="125"/>
                  </a:lnTo>
                  <a:lnTo>
                    <a:pt x="455" y="132"/>
                  </a:lnTo>
                  <a:lnTo>
                    <a:pt x="463" y="138"/>
                  </a:lnTo>
                  <a:lnTo>
                    <a:pt x="470" y="140"/>
                  </a:lnTo>
                  <a:lnTo>
                    <a:pt x="472" y="138"/>
                  </a:lnTo>
                  <a:lnTo>
                    <a:pt x="470" y="146"/>
                  </a:lnTo>
                  <a:lnTo>
                    <a:pt x="468" y="151"/>
                  </a:lnTo>
                  <a:lnTo>
                    <a:pt x="466" y="159"/>
                  </a:lnTo>
                  <a:lnTo>
                    <a:pt x="464" y="163"/>
                  </a:lnTo>
                  <a:lnTo>
                    <a:pt x="461" y="163"/>
                  </a:lnTo>
                  <a:lnTo>
                    <a:pt x="453" y="167"/>
                  </a:lnTo>
                  <a:lnTo>
                    <a:pt x="447" y="171"/>
                  </a:lnTo>
                  <a:lnTo>
                    <a:pt x="445" y="174"/>
                  </a:lnTo>
                  <a:lnTo>
                    <a:pt x="445" y="186"/>
                  </a:lnTo>
                  <a:lnTo>
                    <a:pt x="443" y="199"/>
                  </a:lnTo>
                  <a:lnTo>
                    <a:pt x="441" y="211"/>
                  </a:lnTo>
                  <a:lnTo>
                    <a:pt x="438" y="221"/>
                  </a:lnTo>
                  <a:lnTo>
                    <a:pt x="428" y="222"/>
                  </a:lnTo>
                  <a:lnTo>
                    <a:pt x="422" y="224"/>
                  </a:lnTo>
                  <a:lnTo>
                    <a:pt x="420" y="244"/>
                  </a:lnTo>
                  <a:lnTo>
                    <a:pt x="416" y="259"/>
                  </a:lnTo>
                  <a:lnTo>
                    <a:pt x="401" y="232"/>
                  </a:lnTo>
                  <a:lnTo>
                    <a:pt x="399" y="238"/>
                  </a:lnTo>
                  <a:lnTo>
                    <a:pt x="393" y="242"/>
                  </a:lnTo>
                  <a:lnTo>
                    <a:pt x="390" y="238"/>
                  </a:lnTo>
                  <a:lnTo>
                    <a:pt x="388" y="232"/>
                  </a:lnTo>
                  <a:lnTo>
                    <a:pt x="395" y="219"/>
                  </a:lnTo>
                  <a:lnTo>
                    <a:pt x="401" y="203"/>
                  </a:lnTo>
                  <a:lnTo>
                    <a:pt x="367" y="203"/>
                  </a:lnTo>
                  <a:lnTo>
                    <a:pt x="363" y="203"/>
                  </a:lnTo>
                  <a:lnTo>
                    <a:pt x="359" y="199"/>
                  </a:lnTo>
                  <a:lnTo>
                    <a:pt x="357" y="196"/>
                  </a:lnTo>
                  <a:lnTo>
                    <a:pt x="357" y="190"/>
                  </a:lnTo>
                  <a:lnTo>
                    <a:pt x="351" y="188"/>
                  </a:lnTo>
                  <a:lnTo>
                    <a:pt x="347" y="184"/>
                  </a:lnTo>
                  <a:lnTo>
                    <a:pt x="344" y="184"/>
                  </a:lnTo>
                  <a:lnTo>
                    <a:pt x="338" y="184"/>
                  </a:lnTo>
                  <a:lnTo>
                    <a:pt x="334" y="184"/>
                  </a:lnTo>
                  <a:lnTo>
                    <a:pt x="332" y="186"/>
                  </a:lnTo>
                  <a:lnTo>
                    <a:pt x="328" y="188"/>
                  </a:lnTo>
                  <a:lnTo>
                    <a:pt x="328" y="192"/>
                  </a:lnTo>
                  <a:lnTo>
                    <a:pt x="334" y="199"/>
                  </a:lnTo>
                  <a:lnTo>
                    <a:pt x="344" y="205"/>
                  </a:lnTo>
                  <a:lnTo>
                    <a:pt x="340" y="209"/>
                  </a:lnTo>
                  <a:lnTo>
                    <a:pt x="336" y="211"/>
                  </a:lnTo>
                  <a:lnTo>
                    <a:pt x="332" y="217"/>
                  </a:lnTo>
                  <a:lnTo>
                    <a:pt x="330" y="221"/>
                  </a:lnTo>
                  <a:lnTo>
                    <a:pt x="332" y="224"/>
                  </a:lnTo>
                  <a:lnTo>
                    <a:pt x="338" y="230"/>
                  </a:lnTo>
                  <a:lnTo>
                    <a:pt x="344" y="234"/>
                  </a:lnTo>
                  <a:lnTo>
                    <a:pt x="349" y="234"/>
                  </a:lnTo>
                  <a:lnTo>
                    <a:pt x="359" y="268"/>
                  </a:lnTo>
                  <a:lnTo>
                    <a:pt x="349" y="268"/>
                  </a:lnTo>
                  <a:lnTo>
                    <a:pt x="342" y="268"/>
                  </a:lnTo>
                  <a:lnTo>
                    <a:pt x="338" y="267"/>
                  </a:lnTo>
                  <a:lnTo>
                    <a:pt x="332" y="265"/>
                  </a:lnTo>
                  <a:lnTo>
                    <a:pt x="321" y="272"/>
                  </a:lnTo>
                  <a:lnTo>
                    <a:pt x="311" y="280"/>
                  </a:lnTo>
                  <a:lnTo>
                    <a:pt x="317" y="286"/>
                  </a:lnTo>
                  <a:lnTo>
                    <a:pt x="298" y="309"/>
                  </a:lnTo>
                  <a:lnTo>
                    <a:pt x="280" y="330"/>
                  </a:lnTo>
                  <a:lnTo>
                    <a:pt x="271" y="334"/>
                  </a:lnTo>
                  <a:lnTo>
                    <a:pt x="263" y="341"/>
                  </a:lnTo>
                  <a:lnTo>
                    <a:pt x="255" y="351"/>
                  </a:lnTo>
                  <a:lnTo>
                    <a:pt x="250" y="359"/>
                  </a:lnTo>
                  <a:lnTo>
                    <a:pt x="244" y="368"/>
                  </a:lnTo>
                  <a:lnTo>
                    <a:pt x="236" y="376"/>
                  </a:lnTo>
                  <a:lnTo>
                    <a:pt x="230" y="380"/>
                  </a:lnTo>
                  <a:lnTo>
                    <a:pt x="227" y="382"/>
                  </a:lnTo>
                  <a:lnTo>
                    <a:pt x="221" y="382"/>
                  </a:lnTo>
                  <a:lnTo>
                    <a:pt x="215" y="384"/>
                  </a:lnTo>
                  <a:lnTo>
                    <a:pt x="215" y="387"/>
                  </a:lnTo>
                  <a:lnTo>
                    <a:pt x="215" y="393"/>
                  </a:lnTo>
                  <a:lnTo>
                    <a:pt x="215" y="403"/>
                  </a:lnTo>
                  <a:lnTo>
                    <a:pt x="215" y="414"/>
                  </a:lnTo>
                  <a:lnTo>
                    <a:pt x="215" y="420"/>
                  </a:lnTo>
                  <a:lnTo>
                    <a:pt x="217" y="426"/>
                  </a:lnTo>
                  <a:lnTo>
                    <a:pt x="221" y="428"/>
                  </a:lnTo>
                  <a:lnTo>
                    <a:pt x="225" y="430"/>
                  </a:lnTo>
                  <a:lnTo>
                    <a:pt x="215" y="447"/>
                  </a:lnTo>
                  <a:lnTo>
                    <a:pt x="211" y="466"/>
                  </a:lnTo>
                  <a:lnTo>
                    <a:pt x="213" y="468"/>
                  </a:lnTo>
                  <a:lnTo>
                    <a:pt x="217" y="470"/>
                  </a:lnTo>
                  <a:lnTo>
                    <a:pt x="217" y="480"/>
                  </a:lnTo>
                  <a:lnTo>
                    <a:pt x="213" y="485"/>
                  </a:lnTo>
                  <a:lnTo>
                    <a:pt x="211" y="491"/>
                  </a:lnTo>
                  <a:lnTo>
                    <a:pt x="209" y="495"/>
                  </a:lnTo>
                  <a:lnTo>
                    <a:pt x="204" y="497"/>
                  </a:lnTo>
                  <a:lnTo>
                    <a:pt x="204" y="501"/>
                  </a:lnTo>
                  <a:lnTo>
                    <a:pt x="205" y="506"/>
                  </a:lnTo>
                  <a:lnTo>
                    <a:pt x="192" y="518"/>
                  </a:lnTo>
                  <a:lnTo>
                    <a:pt x="179" y="533"/>
                  </a:lnTo>
                  <a:lnTo>
                    <a:pt x="171" y="529"/>
                  </a:lnTo>
                  <a:lnTo>
                    <a:pt x="167" y="524"/>
                  </a:lnTo>
                  <a:lnTo>
                    <a:pt x="165" y="516"/>
                  </a:lnTo>
                  <a:lnTo>
                    <a:pt x="163" y="508"/>
                  </a:lnTo>
                  <a:lnTo>
                    <a:pt x="148" y="480"/>
                  </a:lnTo>
                  <a:lnTo>
                    <a:pt x="134" y="453"/>
                  </a:lnTo>
                  <a:lnTo>
                    <a:pt x="127" y="430"/>
                  </a:lnTo>
                  <a:lnTo>
                    <a:pt x="117" y="409"/>
                  </a:lnTo>
                  <a:lnTo>
                    <a:pt x="104" y="387"/>
                  </a:lnTo>
                  <a:lnTo>
                    <a:pt x="92" y="366"/>
                  </a:lnTo>
                  <a:lnTo>
                    <a:pt x="87" y="343"/>
                  </a:lnTo>
                  <a:lnTo>
                    <a:pt x="83" y="320"/>
                  </a:lnTo>
                  <a:lnTo>
                    <a:pt x="81" y="299"/>
                  </a:lnTo>
                  <a:lnTo>
                    <a:pt x="81" y="274"/>
                  </a:lnTo>
                  <a:lnTo>
                    <a:pt x="75" y="272"/>
                  </a:lnTo>
                  <a:lnTo>
                    <a:pt x="73" y="268"/>
                  </a:lnTo>
                  <a:lnTo>
                    <a:pt x="71" y="263"/>
                  </a:lnTo>
                  <a:lnTo>
                    <a:pt x="71" y="257"/>
                  </a:lnTo>
                  <a:lnTo>
                    <a:pt x="63" y="267"/>
                  </a:lnTo>
                  <a:lnTo>
                    <a:pt x="58" y="278"/>
                  </a:lnTo>
                  <a:lnTo>
                    <a:pt x="56" y="282"/>
                  </a:lnTo>
                  <a:lnTo>
                    <a:pt x="52" y="288"/>
                  </a:lnTo>
                  <a:lnTo>
                    <a:pt x="48" y="290"/>
                  </a:lnTo>
                  <a:lnTo>
                    <a:pt x="44" y="290"/>
                  </a:lnTo>
                  <a:lnTo>
                    <a:pt x="39" y="290"/>
                  </a:lnTo>
                  <a:lnTo>
                    <a:pt x="35" y="286"/>
                  </a:lnTo>
                  <a:lnTo>
                    <a:pt x="29" y="282"/>
                  </a:lnTo>
                  <a:lnTo>
                    <a:pt x="25" y="276"/>
                  </a:lnTo>
                  <a:lnTo>
                    <a:pt x="17" y="265"/>
                  </a:lnTo>
                  <a:lnTo>
                    <a:pt x="16" y="255"/>
                  </a:lnTo>
                  <a:lnTo>
                    <a:pt x="19" y="253"/>
                  </a:lnTo>
                  <a:lnTo>
                    <a:pt x="25" y="249"/>
                  </a:lnTo>
                  <a:lnTo>
                    <a:pt x="14" y="247"/>
                  </a:lnTo>
                  <a:lnTo>
                    <a:pt x="8" y="244"/>
                  </a:lnTo>
                  <a:lnTo>
                    <a:pt x="2" y="238"/>
                  </a:lnTo>
                  <a:lnTo>
                    <a:pt x="0" y="230"/>
                  </a:lnTo>
                  <a:lnTo>
                    <a:pt x="6" y="226"/>
                  </a:lnTo>
                  <a:lnTo>
                    <a:pt x="12" y="224"/>
                  </a:lnTo>
                  <a:lnTo>
                    <a:pt x="19" y="222"/>
                  </a:lnTo>
                  <a:lnTo>
                    <a:pt x="27" y="221"/>
                  </a:lnTo>
                  <a:lnTo>
                    <a:pt x="33" y="219"/>
                  </a:lnTo>
                  <a:lnTo>
                    <a:pt x="40" y="217"/>
                  </a:lnTo>
                  <a:lnTo>
                    <a:pt x="44" y="213"/>
                  </a:lnTo>
                  <a:lnTo>
                    <a:pt x="50" y="205"/>
                  </a:lnTo>
                  <a:lnTo>
                    <a:pt x="42" y="201"/>
                  </a:lnTo>
                  <a:lnTo>
                    <a:pt x="35" y="194"/>
                  </a:lnTo>
                  <a:lnTo>
                    <a:pt x="27" y="184"/>
                  </a:lnTo>
                  <a:lnTo>
                    <a:pt x="25" y="174"/>
                  </a:lnTo>
                  <a:lnTo>
                    <a:pt x="21" y="173"/>
                  </a:lnTo>
                  <a:lnTo>
                    <a:pt x="17" y="167"/>
                  </a:lnTo>
                  <a:lnTo>
                    <a:pt x="17" y="159"/>
                  </a:lnTo>
                  <a:lnTo>
                    <a:pt x="25" y="157"/>
                  </a:lnTo>
                  <a:lnTo>
                    <a:pt x="31" y="157"/>
                  </a:lnTo>
                  <a:lnTo>
                    <a:pt x="39" y="153"/>
                  </a:lnTo>
                  <a:lnTo>
                    <a:pt x="42" y="150"/>
                  </a:lnTo>
                  <a:lnTo>
                    <a:pt x="52" y="142"/>
                  </a:lnTo>
                  <a:lnTo>
                    <a:pt x="58" y="130"/>
                  </a:lnTo>
                  <a:lnTo>
                    <a:pt x="63" y="119"/>
                  </a:lnTo>
                  <a:lnTo>
                    <a:pt x="69" y="109"/>
                  </a:lnTo>
                  <a:lnTo>
                    <a:pt x="77" y="98"/>
                  </a:lnTo>
                  <a:lnTo>
                    <a:pt x="85" y="90"/>
                  </a:lnTo>
                  <a:lnTo>
                    <a:pt x="81" y="82"/>
                  </a:lnTo>
                  <a:lnTo>
                    <a:pt x="81" y="77"/>
                  </a:lnTo>
                  <a:lnTo>
                    <a:pt x="83" y="71"/>
                  </a:lnTo>
                  <a:lnTo>
                    <a:pt x="87" y="65"/>
                  </a:lnTo>
                  <a:lnTo>
                    <a:pt x="73" y="52"/>
                  </a:lnTo>
                  <a:lnTo>
                    <a:pt x="60" y="34"/>
                  </a:lnTo>
                  <a:lnTo>
                    <a:pt x="60" y="21"/>
                  </a:lnTo>
                  <a:lnTo>
                    <a:pt x="75" y="21"/>
                  </a:lnTo>
                  <a:lnTo>
                    <a:pt x="92" y="17"/>
                  </a:lnTo>
                  <a:lnTo>
                    <a:pt x="98" y="15"/>
                  </a:lnTo>
                  <a:lnTo>
                    <a:pt x="106" y="11"/>
                  </a:lnTo>
                  <a:lnTo>
                    <a:pt x="110" y="6"/>
                  </a:lnTo>
                  <a:lnTo>
                    <a:pt x="113" y="0"/>
                  </a:lnTo>
                </a:path>
              </a:pathLst>
            </a:custGeom>
            <a:solidFill>
              <a:srgbClr val="3399FF"/>
            </a:solidFill>
            <a:ln w="0">
              <a:solidFill>
                <a:srgbClr val="6600FF"/>
              </a:solidFill>
              <a:round/>
              <a:headEnd/>
              <a:tailEnd/>
            </a:ln>
          </p:spPr>
          <p:txBody>
            <a:bodyPr/>
            <a:lstStyle/>
            <a:p>
              <a:endParaRPr lang="it-IT"/>
            </a:p>
          </p:txBody>
        </p:sp>
        <p:sp>
          <p:nvSpPr>
            <p:cNvPr id="16727" name="Line 1949"/>
            <p:cNvSpPr>
              <a:spLocks noChangeShapeType="1"/>
            </p:cNvSpPr>
            <p:nvPr/>
          </p:nvSpPr>
          <p:spPr bwMode="auto">
            <a:xfrm flipH="1" flipV="1">
              <a:off x="4831" y="1942"/>
              <a:ext cx="4" cy="6"/>
            </a:xfrm>
            <a:prstGeom prst="line">
              <a:avLst/>
            </a:prstGeom>
            <a:noFill/>
            <a:ln w="0">
              <a:noFill/>
              <a:round/>
              <a:headEnd/>
              <a:tailEnd/>
            </a:ln>
          </p:spPr>
          <p:txBody>
            <a:bodyPr/>
            <a:lstStyle/>
            <a:p>
              <a:endParaRPr lang="it-IT"/>
            </a:p>
          </p:txBody>
        </p:sp>
        <p:sp>
          <p:nvSpPr>
            <p:cNvPr id="16728" name="Freeform 1951"/>
            <p:cNvSpPr>
              <a:spLocks noChangeAspect="1"/>
            </p:cNvSpPr>
            <p:nvPr/>
          </p:nvSpPr>
          <p:spPr bwMode="auto">
            <a:xfrm>
              <a:off x="4874" y="1760"/>
              <a:ext cx="101" cy="80"/>
            </a:xfrm>
            <a:custGeom>
              <a:avLst/>
              <a:gdLst>
                <a:gd name="T0" fmla="*/ 139 w 94"/>
                <a:gd name="T1" fmla="*/ 372 h 75"/>
                <a:gd name="T2" fmla="*/ 112 w 94"/>
                <a:gd name="T3" fmla="*/ 372 h 75"/>
                <a:gd name="T4" fmla="*/ 97 w 94"/>
                <a:gd name="T5" fmla="*/ 372 h 75"/>
                <a:gd name="T6" fmla="*/ 112 w 94"/>
                <a:gd name="T7" fmla="*/ 354 h 75"/>
                <a:gd name="T8" fmla="*/ 129 w 94"/>
                <a:gd name="T9" fmla="*/ 354 h 75"/>
                <a:gd name="T10" fmla="*/ 73 w 94"/>
                <a:gd name="T11" fmla="*/ 311 h 75"/>
                <a:gd name="T12" fmla="*/ 55 w 94"/>
                <a:gd name="T13" fmla="*/ 270 h 75"/>
                <a:gd name="T14" fmla="*/ 55 w 94"/>
                <a:gd name="T15" fmla="*/ 252 h 75"/>
                <a:gd name="T16" fmla="*/ 73 w 94"/>
                <a:gd name="T17" fmla="*/ 237 h 75"/>
                <a:gd name="T18" fmla="*/ 97 w 94"/>
                <a:gd name="T19" fmla="*/ 226 h 75"/>
                <a:gd name="T20" fmla="*/ 129 w 94"/>
                <a:gd name="T21" fmla="*/ 226 h 75"/>
                <a:gd name="T22" fmla="*/ 129 w 94"/>
                <a:gd name="T23" fmla="*/ 199 h 75"/>
                <a:gd name="T24" fmla="*/ 129 w 94"/>
                <a:gd name="T25" fmla="*/ 194 h 75"/>
                <a:gd name="T26" fmla="*/ 112 w 94"/>
                <a:gd name="T27" fmla="*/ 194 h 75"/>
                <a:gd name="T28" fmla="*/ 97 w 94"/>
                <a:gd name="T29" fmla="*/ 194 h 75"/>
                <a:gd name="T30" fmla="*/ 97 w 94"/>
                <a:gd name="T31" fmla="*/ 161 h 75"/>
                <a:gd name="T32" fmla="*/ 97 w 94"/>
                <a:gd name="T33" fmla="*/ 142 h 75"/>
                <a:gd name="T34" fmla="*/ 84 w 94"/>
                <a:gd name="T35" fmla="*/ 91 h 75"/>
                <a:gd name="T36" fmla="*/ 63 w 94"/>
                <a:gd name="T37" fmla="*/ 58 h 75"/>
                <a:gd name="T38" fmla="*/ 6 w 94"/>
                <a:gd name="T39" fmla="*/ 51 h 75"/>
                <a:gd name="T40" fmla="*/ 4 w 94"/>
                <a:gd name="T41" fmla="*/ 45 h 75"/>
                <a:gd name="T42" fmla="*/ 2 w 94"/>
                <a:gd name="T43" fmla="*/ 4 h 75"/>
                <a:gd name="T44" fmla="*/ 0 w 94"/>
                <a:gd name="T45" fmla="*/ 0 h 75"/>
                <a:gd name="T46" fmla="*/ 4 w 94"/>
                <a:gd name="T47" fmla="*/ 0 h 75"/>
                <a:gd name="T48" fmla="*/ 55 w 94"/>
                <a:gd name="T49" fmla="*/ 0 h 75"/>
                <a:gd name="T50" fmla="*/ 112 w 94"/>
                <a:gd name="T51" fmla="*/ 45 h 75"/>
                <a:gd name="T52" fmla="*/ 172 w 94"/>
                <a:gd name="T53" fmla="*/ 80 h 75"/>
                <a:gd name="T54" fmla="*/ 289 w 94"/>
                <a:gd name="T55" fmla="*/ 117 h 75"/>
                <a:gd name="T56" fmla="*/ 415 w 94"/>
                <a:gd name="T57" fmla="*/ 142 h 75"/>
                <a:gd name="T58" fmla="*/ 415 w 94"/>
                <a:gd name="T59" fmla="*/ 125 h 75"/>
                <a:gd name="T60" fmla="*/ 434 w 94"/>
                <a:gd name="T61" fmla="*/ 103 h 75"/>
                <a:gd name="T62" fmla="*/ 479 w 94"/>
                <a:gd name="T63" fmla="*/ 161 h 75"/>
                <a:gd name="T64" fmla="*/ 571 w 94"/>
                <a:gd name="T65" fmla="*/ 208 h 75"/>
                <a:gd name="T66" fmla="*/ 479 w 94"/>
                <a:gd name="T67" fmla="*/ 226 h 75"/>
                <a:gd name="T68" fmla="*/ 434 w 94"/>
                <a:gd name="T69" fmla="*/ 237 h 75"/>
                <a:gd name="T70" fmla="*/ 415 w 94"/>
                <a:gd name="T71" fmla="*/ 286 h 75"/>
                <a:gd name="T72" fmla="*/ 415 w 94"/>
                <a:gd name="T73" fmla="*/ 307 h 75"/>
                <a:gd name="T74" fmla="*/ 311 w 94"/>
                <a:gd name="T75" fmla="*/ 288 h 75"/>
                <a:gd name="T76" fmla="*/ 244 w 94"/>
                <a:gd name="T77" fmla="*/ 257 h 75"/>
                <a:gd name="T78" fmla="*/ 185 w 94"/>
                <a:gd name="T79" fmla="*/ 286 h 75"/>
                <a:gd name="T80" fmla="*/ 129 w 94"/>
                <a:gd name="T81" fmla="*/ 288 h 75"/>
                <a:gd name="T82" fmla="*/ 172 w 94"/>
                <a:gd name="T83" fmla="*/ 311 h 75"/>
                <a:gd name="T84" fmla="*/ 230 w 94"/>
                <a:gd name="T85" fmla="*/ 332 h 75"/>
                <a:gd name="T86" fmla="*/ 211 w 94"/>
                <a:gd name="T87" fmla="*/ 354 h 75"/>
                <a:gd name="T88" fmla="*/ 185 w 94"/>
                <a:gd name="T89" fmla="*/ 370 h 75"/>
                <a:gd name="T90" fmla="*/ 160 w 94"/>
                <a:gd name="T91" fmla="*/ 372 h 75"/>
                <a:gd name="T92" fmla="*/ 139 w 94"/>
                <a:gd name="T93" fmla="*/ 372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
                <a:gd name="T142" fmla="*/ 0 h 75"/>
                <a:gd name="T143" fmla="*/ 94 w 94"/>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close/>
                </a:path>
              </a:pathLst>
            </a:custGeom>
            <a:solidFill>
              <a:srgbClr val="FFCC66"/>
            </a:solidFill>
            <a:ln w="9525">
              <a:solidFill>
                <a:srgbClr val="6600FF"/>
              </a:solidFill>
              <a:round/>
              <a:headEnd/>
              <a:tailEnd/>
            </a:ln>
          </p:spPr>
          <p:txBody>
            <a:bodyPr/>
            <a:lstStyle/>
            <a:p>
              <a:endParaRPr lang="it-IT"/>
            </a:p>
          </p:txBody>
        </p:sp>
        <p:sp>
          <p:nvSpPr>
            <p:cNvPr id="16729" name="Freeform 1952"/>
            <p:cNvSpPr>
              <a:spLocks noChangeAspect="1"/>
            </p:cNvSpPr>
            <p:nvPr/>
          </p:nvSpPr>
          <p:spPr bwMode="auto">
            <a:xfrm>
              <a:off x="4874" y="1760"/>
              <a:ext cx="101" cy="80"/>
            </a:xfrm>
            <a:custGeom>
              <a:avLst/>
              <a:gdLst>
                <a:gd name="T0" fmla="*/ 139 w 94"/>
                <a:gd name="T1" fmla="*/ 372 h 75"/>
                <a:gd name="T2" fmla="*/ 112 w 94"/>
                <a:gd name="T3" fmla="*/ 372 h 75"/>
                <a:gd name="T4" fmla="*/ 97 w 94"/>
                <a:gd name="T5" fmla="*/ 372 h 75"/>
                <a:gd name="T6" fmla="*/ 112 w 94"/>
                <a:gd name="T7" fmla="*/ 354 h 75"/>
                <a:gd name="T8" fmla="*/ 129 w 94"/>
                <a:gd name="T9" fmla="*/ 354 h 75"/>
                <a:gd name="T10" fmla="*/ 73 w 94"/>
                <a:gd name="T11" fmla="*/ 311 h 75"/>
                <a:gd name="T12" fmla="*/ 55 w 94"/>
                <a:gd name="T13" fmla="*/ 270 h 75"/>
                <a:gd name="T14" fmla="*/ 55 w 94"/>
                <a:gd name="T15" fmla="*/ 252 h 75"/>
                <a:gd name="T16" fmla="*/ 73 w 94"/>
                <a:gd name="T17" fmla="*/ 237 h 75"/>
                <a:gd name="T18" fmla="*/ 97 w 94"/>
                <a:gd name="T19" fmla="*/ 226 h 75"/>
                <a:gd name="T20" fmla="*/ 129 w 94"/>
                <a:gd name="T21" fmla="*/ 226 h 75"/>
                <a:gd name="T22" fmla="*/ 129 w 94"/>
                <a:gd name="T23" fmla="*/ 199 h 75"/>
                <a:gd name="T24" fmla="*/ 129 w 94"/>
                <a:gd name="T25" fmla="*/ 194 h 75"/>
                <a:gd name="T26" fmla="*/ 112 w 94"/>
                <a:gd name="T27" fmla="*/ 194 h 75"/>
                <a:gd name="T28" fmla="*/ 97 w 94"/>
                <a:gd name="T29" fmla="*/ 194 h 75"/>
                <a:gd name="T30" fmla="*/ 97 w 94"/>
                <a:gd name="T31" fmla="*/ 161 h 75"/>
                <a:gd name="T32" fmla="*/ 97 w 94"/>
                <a:gd name="T33" fmla="*/ 142 h 75"/>
                <a:gd name="T34" fmla="*/ 84 w 94"/>
                <a:gd name="T35" fmla="*/ 91 h 75"/>
                <a:gd name="T36" fmla="*/ 63 w 94"/>
                <a:gd name="T37" fmla="*/ 58 h 75"/>
                <a:gd name="T38" fmla="*/ 6 w 94"/>
                <a:gd name="T39" fmla="*/ 51 h 75"/>
                <a:gd name="T40" fmla="*/ 4 w 94"/>
                <a:gd name="T41" fmla="*/ 45 h 75"/>
                <a:gd name="T42" fmla="*/ 2 w 94"/>
                <a:gd name="T43" fmla="*/ 4 h 75"/>
                <a:gd name="T44" fmla="*/ 0 w 94"/>
                <a:gd name="T45" fmla="*/ 0 h 75"/>
                <a:gd name="T46" fmla="*/ 4 w 94"/>
                <a:gd name="T47" fmla="*/ 0 h 75"/>
                <a:gd name="T48" fmla="*/ 55 w 94"/>
                <a:gd name="T49" fmla="*/ 0 h 75"/>
                <a:gd name="T50" fmla="*/ 112 w 94"/>
                <a:gd name="T51" fmla="*/ 45 h 75"/>
                <a:gd name="T52" fmla="*/ 172 w 94"/>
                <a:gd name="T53" fmla="*/ 80 h 75"/>
                <a:gd name="T54" fmla="*/ 289 w 94"/>
                <a:gd name="T55" fmla="*/ 117 h 75"/>
                <a:gd name="T56" fmla="*/ 415 w 94"/>
                <a:gd name="T57" fmla="*/ 142 h 75"/>
                <a:gd name="T58" fmla="*/ 415 w 94"/>
                <a:gd name="T59" fmla="*/ 125 h 75"/>
                <a:gd name="T60" fmla="*/ 434 w 94"/>
                <a:gd name="T61" fmla="*/ 103 h 75"/>
                <a:gd name="T62" fmla="*/ 479 w 94"/>
                <a:gd name="T63" fmla="*/ 161 h 75"/>
                <a:gd name="T64" fmla="*/ 571 w 94"/>
                <a:gd name="T65" fmla="*/ 208 h 75"/>
                <a:gd name="T66" fmla="*/ 479 w 94"/>
                <a:gd name="T67" fmla="*/ 226 h 75"/>
                <a:gd name="T68" fmla="*/ 434 w 94"/>
                <a:gd name="T69" fmla="*/ 237 h 75"/>
                <a:gd name="T70" fmla="*/ 415 w 94"/>
                <a:gd name="T71" fmla="*/ 286 h 75"/>
                <a:gd name="T72" fmla="*/ 415 w 94"/>
                <a:gd name="T73" fmla="*/ 307 h 75"/>
                <a:gd name="T74" fmla="*/ 311 w 94"/>
                <a:gd name="T75" fmla="*/ 288 h 75"/>
                <a:gd name="T76" fmla="*/ 244 w 94"/>
                <a:gd name="T77" fmla="*/ 257 h 75"/>
                <a:gd name="T78" fmla="*/ 185 w 94"/>
                <a:gd name="T79" fmla="*/ 286 h 75"/>
                <a:gd name="T80" fmla="*/ 129 w 94"/>
                <a:gd name="T81" fmla="*/ 288 h 75"/>
                <a:gd name="T82" fmla="*/ 172 w 94"/>
                <a:gd name="T83" fmla="*/ 311 h 75"/>
                <a:gd name="T84" fmla="*/ 230 w 94"/>
                <a:gd name="T85" fmla="*/ 332 h 75"/>
                <a:gd name="T86" fmla="*/ 211 w 94"/>
                <a:gd name="T87" fmla="*/ 354 h 75"/>
                <a:gd name="T88" fmla="*/ 185 w 94"/>
                <a:gd name="T89" fmla="*/ 370 h 75"/>
                <a:gd name="T90" fmla="*/ 160 w 94"/>
                <a:gd name="T91" fmla="*/ 372 h 75"/>
                <a:gd name="T92" fmla="*/ 139 w 94"/>
                <a:gd name="T93" fmla="*/ 372 h 75"/>
                <a:gd name="T94" fmla="*/ 139 w 94"/>
                <a:gd name="T95" fmla="*/ 372 h 75"/>
                <a:gd name="T96" fmla="*/ 139 w 94"/>
                <a:gd name="T97" fmla="*/ 372 h 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75"/>
                <a:gd name="T149" fmla="*/ 94 w 94"/>
                <a:gd name="T150" fmla="*/ 75 h 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path>
              </a:pathLst>
            </a:custGeom>
            <a:solidFill>
              <a:srgbClr val="FFCC66"/>
            </a:solidFill>
            <a:ln w="0">
              <a:solidFill>
                <a:srgbClr val="6600FF"/>
              </a:solidFill>
              <a:round/>
              <a:headEnd/>
              <a:tailEnd/>
            </a:ln>
          </p:spPr>
          <p:txBody>
            <a:bodyPr/>
            <a:lstStyle/>
            <a:p>
              <a:endParaRPr lang="it-IT"/>
            </a:p>
          </p:txBody>
        </p:sp>
        <p:sp>
          <p:nvSpPr>
            <p:cNvPr id="16730" name="Freeform 1953"/>
            <p:cNvSpPr>
              <a:spLocks noChangeAspect="1"/>
            </p:cNvSpPr>
            <p:nvPr/>
          </p:nvSpPr>
          <p:spPr bwMode="auto">
            <a:xfrm>
              <a:off x="4850" y="1990"/>
              <a:ext cx="40" cy="31"/>
            </a:xfrm>
            <a:custGeom>
              <a:avLst/>
              <a:gdLst>
                <a:gd name="T0" fmla="*/ 43 w 38"/>
                <a:gd name="T1" fmla="*/ 6 h 29"/>
                <a:gd name="T2" fmla="*/ 47 w 38"/>
                <a:gd name="T3" fmla="*/ 6 h 29"/>
                <a:gd name="T4" fmla="*/ 58 w 38"/>
                <a:gd name="T5" fmla="*/ 6 h 29"/>
                <a:gd name="T6" fmla="*/ 71 w 38"/>
                <a:gd name="T7" fmla="*/ 4 h 29"/>
                <a:gd name="T8" fmla="*/ 79 w 38"/>
                <a:gd name="T9" fmla="*/ 0 h 29"/>
                <a:gd name="T10" fmla="*/ 127 w 38"/>
                <a:gd name="T11" fmla="*/ 0 h 29"/>
                <a:gd name="T12" fmla="*/ 127 w 38"/>
                <a:gd name="T13" fmla="*/ 4 h 29"/>
                <a:gd name="T14" fmla="*/ 134 w 38"/>
                <a:gd name="T15" fmla="*/ 47 h 29"/>
                <a:gd name="T16" fmla="*/ 121 w 38"/>
                <a:gd name="T17" fmla="*/ 61 h 29"/>
                <a:gd name="T18" fmla="*/ 113 w 38"/>
                <a:gd name="T19" fmla="*/ 65 h 29"/>
                <a:gd name="T20" fmla="*/ 97 w 38"/>
                <a:gd name="T21" fmla="*/ 65 h 29"/>
                <a:gd name="T22" fmla="*/ 79 w 38"/>
                <a:gd name="T23" fmla="*/ 65 h 29"/>
                <a:gd name="T24" fmla="*/ 64 w 38"/>
                <a:gd name="T25" fmla="*/ 125 h 29"/>
                <a:gd name="T26" fmla="*/ 64 w 38"/>
                <a:gd name="T27" fmla="*/ 153 h 29"/>
                <a:gd name="T28" fmla="*/ 52 w 38"/>
                <a:gd name="T29" fmla="*/ 143 h 29"/>
                <a:gd name="T30" fmla="*/ 8 w 38"/>
                <a:gd name="T31" fmla="*/ 125 h 29"/>
                <a:gd name="T32" fmla="*/ 4 w 38"/>
                <a:gd name="T33" fmla="*/ 96 h 29"/>
                <a:gd name="T34" fmla="*/ 0 w 38"/>
                <a:gd name="T35" fmla="*/ 65 h 29"/>
                <a:gd name="T36" fmla="*/ 6 w 38"/>
                <a:gd name="T37" fmla="*/ 65 h 29"/>
                <a:gd name="T38" fmla="*/ 8 w 38"/>
                <a:gd name="T39" fmla="*/ 61 h 29"/>
                <a:gd name="T40" fmla="*/ 9 w 38"/>
                <a:gd name="T41" fmla="*/ 53 h 29"/>
                <a:gd name="T42" fmla="*/ 43 w 38"/>
                <a:gd name="T43" fmla="*/ 6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29"/>
                <a:gd name="T68" fmla="*/ 38 w 38"/>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29">
                  <a:moveTo>
                    <a:pt x="11" y="6"/>
                  </a:moveTo>
                  <a:lnTo>
                    <a:pt x="13" y="6"/>
                  </a:lnTo>
                  <a:lnTo>
                    <a:pt x="17" y="6"/>
                  </a:lnTo>
                  <a:lnTo>
                    <a:pt x="21" y="4"/>
                  </a:lnTo>
                  <a:lnTo>
                    <a:pt x="23" y="0"/>
                  </a:lnTo>
                  <a:lnTo>
                    <a:pt x="36" y="0"/>
                  </a:lnTo>
                  <a:lnTo>
                    <a:pt x="36" y="4"/>
                  </a:lnTo>
                  <a:lnTo>
                    <a:pt x="38" y="8"/>
                  </a:lnTo>
                  <a:lnTo>
                    <a:pt x="34" y="12"/>
                  </a:lnTo>
                  <a:lnTo>
                    <a:pt x="31" y="13"/>
                  </a:lnTo>
                  <a:lnTo>
                    <a:pt x="27" y="13"/>
                  </a:lnTo>
                  <a:lnTo>
                    <a:pt x="23" y="13"/>
                  </a:lnTo>
                  <a:lnTo>
                    <a:pt x="19" y="23"/>
                  </a:lnTo>
                  <a:lnTo>
                    <a:pt x="19" y="29"/>
                  </a:lnTo>
                  <a:lnTo>
                    <a:pt x="15" y="27"/>
                  </a:lnTo>
                  <a:lnTo>
                    <a:pt x="8" y="23"/>
                  </a:lnTo>
                  <a:lnTo>
                    <a:pt x="4" y="19"/>
                  </a:lnTo>
                  <a:lnTo>
                    <a:pt x="0" y="13"/>
                  </a:lnTo>
                  <a:lnTo>
                    <a:pt x="6" y="13"/>
                  </a:lnTo>
                  <a:lnTo>
                    <a:pt x="8" y="12"/>
                  </a:lnTo>
                  <a:lnTo>
                    <a:pt x="9" y="10"/>
                  </a:lnTo>
                  <a:lnTo>
                    <a:pt x="11" y="6"/>
                  </a:lnTo>
                  <a:close/>
                </a:path>
              </a:pathLst>
            </a:custGeom>
            <a:solidFill>
              <a:srgbClr val="3399FF"/>
            </a:solidFill>
            <a:ln w="9525">
              <a:noFill/>
              <a:round/>
              <a:headEnd/>
              <a:tailEnd/>
            </a:ln>
          </p:spPr>
          <p:txBody>
            <a:bodyPr/>
            <a:lstStyle/>
            <a:p>
              <a:endParaRPr lang="it-IT"/>
            </a:p>
          </p:txBody>
        </p:sp>
        <p:sp>
          <p:nvSpPr>
            <p:cNvPr id="16731" name="Freeform 1954"/>
            <p:cNvSpPr>
              <a:spLocks noChangeAspect="1"/>
            </p:cNvSpPr>
            <p:nvPr/>
          </p:nvSpPr>
          <p:spPr bwMode="auto">
            <a:xfrm>
              <a:off x="4812" y="2000"/>
              <a:ext cx="44" cy="53"/>
            </a:xfrm>
            <a:custGeom>
              <a:avLst/>
              <a:gdLst>
                <a:gd name="T0" fmla="*/ 4 w 41"/>
                <a:gd name="T1" fmla="*/ 3 h 49"/>
                <a:gd name="T2" fmla="*/ 58 w 41"/>
                <a:gd name="T3" fmla="*/ 2 h 49"/>
                <a:gd name="T4" fmla="*/ 77 w 41"/>
                <a:gd name="T5" fmla="*/ 0 h 49"/>
                <a:gd name="T6" fmla="*/ 128 w 41"/>
                <a:gd name="T7" fmla="*/ 2 h 49"/>
                <a:gd name="T8" fmla="*/ 158 w 41"/>
                <a:gd name="T9" fmla="*/ 5 h 49"/>
                <a:gd name="T10" fmla="*/ 182 w 41"/>
                <a:gd name="T11" fmla="*/ 64 h 49"/>
                <a:gd name="T12" fmla="*/ 209 w 41"/>
                <a:gd name="T13" fmla="*/ 120 h 49"/>
                <a:gd name="T14" fmla="*/ 231 w 41"/>
                <a:gd name="T15" fmla="*/ 214 h 49"/>
                <a:gd name="T16" fmla="*/ 240 w 41"/>
                <a:gd name="T17" fmla="*/ 316 h 49"/>
                <a:gd name="T18" fmla="*/ 216 w 41"/>
                <a:gd name="T19" fmla="*/ 342 h 49"/>
                <a:gd name="T20" fmla="*/ 170 w 41"/>
                <a:gd name="T21" fmla="*/ 345 h 49"/>
                <a:gd name="T22" fmla="*/ 128 w 41"/>
                <a:gd name="T23" fmla="*/ 316 h 49"/>
                <a:gd name="T24" fmla="*/ 89 w 41"/>
                <a:gd name="T25" fmla="*/ 244 h 49"/>
                <a:gd name="T26" fmla="*/ 103 w 41"/>
                <a:gd name="T27" fmla="*/ 183 h 49"/>
                <a:gd name="T28" fmla="*/ 119 w 41"/>
                <a:gd name="T29" fmla="*/ 153 h 49"/>
                <a:gd name="T30" fmla="*/ 67 w 41"/>
                <a:gd name="T31" fmla="*/ 141 h 49"/>
                <a:gd name="T32" fmla="*/ 6 w 41"/>
                <a:gd name="T33" fmla="*/ 120 h 49"/>
                <a:gd name="T34" fmla="*/ 2 w 41"/>
                <a:gd name="T35" fmla="*/ 75 h 49"/>
                <a:gd name="T36" fmla="*/ 0 w 41"/>
                <a:gd name="T37" fmla="*/ 5 h 49"/>
                <a:gd name="T38" fmla="*/ 2 w 41"/>
                <a:gd name="T39" fmla="*/ 5 h 49"/>
                <a:gd name="T40" fmla="*/ 4 w 41"/>
                <a:gd name="T41" fmla="*/ 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49"/>
                <a:gd name="T65" fmla="*/ 41 w 41"/>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49">
                  <a:moveTo>
                    <a:pt x="4" y="3"/>
                  </a:moveTo>
                  <a:lnTo>
                    <a:pt x="10" y="2"/>
                  </a:lnTo>
                  <a:lnTo>
                    <a:pt x="14" y="0"/>
                  </a:lnTo>
                  <a:lnTo>
                    <a:pt x="21" y="2"/>
                  </a:lnTo>
                  <a:lnTo>
                    <a:pt x="27" y="5"/>
                  </a:lnTo>
                  <a:lnTo>
                    <a:pt x="31" y="9"/>
                  </a:lnTo>
                  <a:lnTo>
                    <a:pt x="35" y="17"/>
                  </a:lnTo>
                  <a:lnTo>
                    <a:pt x="39" y="30"/>
                  </a:lnTo>
                  <a:lnTo>
                    <a:pt x="41" y="44"/>
                  </a:lnTo>
                  <a:lnTo>
                    <a:pt x="37" y="48"/>
                  </a:lnTo>
                  <a:lnTo>
                    <a:pt x="29" y="49"/>
                  </a:lnTo>
                  <a:lnTo>
                    <a:pt x="21" y="44"/>
                  </a:lnTo>
                  <a:lnTo>
                    <a:pt x="16" y="34"/>
                  </a:lnTo>
                  <a:lnTo>
                    <a:pt x="18" y="26"/>
                  </a:lnTo>
                  <a:lnTo>
                    <a:pt x="20" y="21"/>
                  </a:lnTo>
                  <a:lnTo>
                    <a:pt x="12" y="19"/>
                  </a:lnTo>
                  <a:lnTo>
                    <a:pt x="6" y="17"/>
                  </a:lnTo>
                  <a:lnTo>
                    <a:pt x="2" y="11"/>
                  </a:lnTo>
                  <a:lnTo>
                    <a:pt x="0" y="5"/>
                  </a:lnTo>
                  <a:lnTo>
                    <a:pt x="2" y="5"/>
                  </a:lnTo>
                  <a:lnTo>
                    <a:pt x="4" y="3"/>
                  </a:lnTo>
                  <a:close/>
                </a:path>
              </a:pathLst>
            </a:custGeom>
            <a:solidFill>
              <a:srgbClr val="3399FF"/>
            </a:solidFill>
            <a:ln w="9525">
              <a:noFill/>
              <a:round/>
              <a:headEnd/>
              <a:tailEnd/>
            </a:ln>
          </p:spPr>
          <p:txBody>
            <a:bodyPr/>
            <a:lstStyle/>
            <a:p>
              <a:endParaRPr lang="it-IT"/>
            </a:p>
          </p:txBody>
        </p:sp>
        <p:sp>
          <p:nvSpPr>
            <p:cNvPr id="16732" name="Freeform 1955"/>
            <p:cNvSpPr>
              <a:spLocks noChangeAspect="1"/>
            </p:cNvSpPr>
            <p:nvPr/>
          </p:nvSpPr>
          <p:spPr bwMode="auto">
            <a:xfrm>
              <a:off x="4825" y="1842"/>
              <a:ext cx="154" cy="160"/>
            </a:xfrm>
            <a:custGeom>
              <a:avLst/>
              <a:gdLst>
                <a:gd name="T0" fmla="*/ 172 w 144"/>
                <a:gd name="T1" fmla="*/ 567 h 150"/>
                <a:gd name="T2" fmla="*/ 245 w 144"/>
                <a:gd name="T3" fmla="*/ 557 h 150"/>
                <a:gd name="T4" fmla="*/ 306 w 144"/>
                <a:gd name="T5" fmla="*/ 557 h 150"/>
                <a:gd name="T6" fmla="*/ 339 w 144"/>
                <a:gd name="T7" fmla="*/ 557 h 150"/>
                <a:gd name="T8" fmla="*/ 350 w 144"/>
                <a:gd name="T9" fmla="*/ 523 h 150"/>
                <a:gd name="T10" fmla="*/ 350 w 144"/>
                <a:gd name="T11" fmla="*/ 510 h 150"/>
                <a:gd name="T12" fmla="*/ 363 w 144"/>
                <a:gd name="T13" fmla="*/ 430 h 150"/>
                <a:gd name="T14" fmla="*/ 376 w 144"/>
                <a:gd name="T15" fmla="*/ 397 h 150"/>
                <a:gd name="T16" fmla="*/ 450 w 144"/>
                <a:gd name="T17" fmla="*/ 396 h 150"/>
                <a:gd name="T18" fmla="*/ 458 w 144"/>
                <a:gd name="T19" fmla="*/ 326 h 150"/>
                <a:gd name="T20" fmla="*/ 481 w 144"/>
                <a:gd name="T21" fmla="*/ 311 h 150"/>
                <a:gd name="T22" fmla="*/ 539 w 144"/>
                <a:gd name="T23" fmla="*/ 311 h 150"/>
                <a:gd name="T24" fmla="*/ 508 w 144"/>
                <a:gd name="T25" fmla="*/ 226 h 150"/>
                <a:gd name="T26" fmla="*/ 450 w 144"/>
                <a:gd name="T27" fmla="*/ 125 h 150"/>
                <a:gd name="T28" fmla="*/ 450 w 144"/>
                <a:gd name="T29" fmla="*/ 48 h 150"/>
                <a:gd name="T30" fmla="*/ 481 w 144"/>
                <a:gd name="T31" fmla="*/ 2 h 150"/>
                <a:gd name="T32" fmla="*/ 524 w 144"/>
                <a:gd name="T33" fmla="*/ 45 h 150"/>
                <a:gd name="T34" fmla="*/ 602 w 144"/>
                <a:gd name="T35" fmla="*/ 80 h 150"/>
                <a:gd name="T36" fmla="*/ 668 w 144"/>
                <a:gd name="T37" fmla="*/ 182 h 150"/>
                <a:gd name="T38" fmla="*/ 686 w 144"/>
                <a:gd name="T39" fmla="*/ 286 h 150"/>
                <a:gd name="T40" fmla="*/ 644 w 144"/>
                <a:gd name="T41" fmla="*/ 292 h 150"/>
                <a:gd name="T42" fmla="*/ 686 w 144"/>
                <a:gd name="T43" fmla="*/ 326 h 150"/>
                <a:gd name="T44" fmla="*/ 710 w 144"/>
                <a:gd name="T45" fmla="*/ 422 h 150"/>
                <a:gd name="T46" fmla="*/ 770 w 144"/>
                <a:gd name="T47" fmla="*/ 513 h 150"/>
                <a:gd name="T48" fmla="*/ 723 w 144"/>
                <a:gd name="T49" fmla="*/ 595 h 150"/>
                <a:gd name="T50" fmla="*/ 705 w 144"/>
                <a:gd name="T51" fmla="*/ 581 h 150"/>
                <a:gd name="T52" fmla="*/ 673 w 144"/>
                <a:gd name="T53" fmla="*/ 622 h 150"/>
                <a:gd name="T54" fmla="*/ 644 w 144"/>
                <a:gd name="T55" fmla="*/ 622 h 150"/>
                <a:gd name="T56" fmla="*/ 602 w 144"/>
                <a:gd name="T57" fmla="*/ 605 h 150"/>
                <a:gd name="T58" fmla="*/ 584 w 144"/>
                <a:gd name="T59" fmla="*/ 634 h 150"/>
                <a:gd name="T60" fmla="*/ 539 w 144"/>
                <a:gd name="T61" fmla="*/ 662 h 150"/>
                <a:gd name="T62" fmla="*/ 514 w 144"/>
                <a:gd name="T63" fmla="*/ 620 h 150"/>
                <a:gd name="T64" fmla="*/ 475 w 144"/>
                <a:gd name="T65" fmla="*/ 676 h 150"/>
                <a:gd name="T66" fmla="*/ 458 w 144"/>
                <a:gd name="T67" fmla="*/ 727 h 150"/>
                <a:gd name="T68" fmla="*/ 444 w 144"/>
                <a:gd name="T69" fmla="*/ 753 h 150"/>
                <a:gd name="T70" fmla="*/ 391 w 144"/>
                <a:gd name="T71" fmla="*/ 751 h 150"/>
                <a:gd name="T72" fmla="*/ 368 w 144"/>
                <a:gd name="T73" fmla="*/ 688 h 150"/>
                <a:gd name="T74" fmla="*/ 339 w 144"/>
                <a:gd name="T75" fmla="*/ 662 h 150"/>
                <a:gd name="T76" fmla="*/ 306 w 144"/>
                <a:gd name="T77" fmla="*/ 639 h 150"/>
                <a:gd name="T78" fmla="*/ 226 w 144"/>
                <a:gd name="T79" fmla="*/ 662 h 150"/>
                <a:gd name="T80" fmla="*/ 125 w 144"/>
                <a:gd name="T81" fmla="*/ 707 h 150"/>
                <a:gd name="T82" fmla="*/ 77 w 144"/>
                <a:gd name="T83" fmla="*/ 751 h 150"/>
                <a:gd name="T84" fmla="*/ 6 w 144"/>
                <a:gd name="T85" fmla="*/ 727 h 150"/>
                <a:gd name="T86" fmla="*/ 0 w 144"/>
                <a:gd name="T87" fmla="*/ 688 h 150"/>
                <a:gd name="T88" fmla="*/ 2 w 144"/>
                <a:gd name="T89" fmla="*/ 662 h 150"/>
                <a:gd name="T90" fmla="*/ 88 w 144"/>
                <a:gd name="T91" fmla="*/ 605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50"/>
                <a:gd name="T140" fmla="*/ 144 w 144"/>
                <a:gd name="T141" fmla="*/ 150 h 1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50">
                  <a:moveTo>
                    <a:pt x="29" y="113"/>
                  </a:moveTo>
                  <a:lnTo>
                    <a:pt x="32" y="113"/>
                  </a:lnTo>
                  <a:lnTo>
                    <a:pt x="36" y="113"/>
                  </a:lnTo>
                  <a:lnTo>
                    <a:pt x="46" y="111"/>
                  </a:lnTo>
                  <a:lnTo>
                    <a:pt x="57" y="107"/>
                  </a:lnTo>
                  <a:lnTo>
                    <a:pt x="57" y="111"/>
                  </a:lnTo>
                  <a:lnTo>
                    <a:pt x="61" y="115"/>
                  </a:lnTo>
                  <a:lnTo>
                    <a:pt x="63" y="111"/>
                  </a:lnTo>
                  <a:lnTo>
                    <a:pt x="67" y="109"/>
                  </a:lnTo>
                  <a:lnTo>
                    <a:pt x="65" y="105"/>
                  </a:lnTo>
                  <a:lnTo>
                    <a:pt x="63" y="103"/>
                  </a:lnTo>
                  <a:lnTo>
                    <a:pt x="65" y="100"/>
                  </a:lnTo>
                  <a:lnTo>
                    <a:pt x="67" y="96"/>
                  </a:lnTo>
                  <a:lnTo>
                    <a:pt x="67" y="86"/>
                  </a:lnTo>
                  <a:lnTo>
                    <a:pt x="67" y="79"/>
                  </a:lnTo>
                  <a:lnTo>
                    <a:pt x="71" y="80"/>
                  </a:lnTo>
                  <a:lnTo>
                    <a:pt x="73" y="84"/>
                  </a:lnTo>
                  <a:lnTo>
                    <a:pt x="84" y="79"/>
                  </a:lnTo>
                  <a:lnTo>
                    <a:pt x="94" y="73"/>
                  </a:lnTo>
                  <a:lnTo>
                    <a:pt x="86" y="65"/>
                  </a:lnTo>
                  <a:lnTo>
                    <a:pt x="82" y="59"/>
                  </a:lnTo>
                  <a:lnTo>
                    <a:pt x="90" y="63"/>
                  </a:lnTo>
                  <a:lnTo>
                    <a:pt x="98" y="65"/>
                  </a:lnTo>
                  <a:lnTo>
                    <a:pt x="100" y="63"/>
                  </a:lnTo>
                  <a:lnTo>
                    <a:pt x="100" y="57"/>
                  </a:lnTo>
                  <a:lnTo>
                    <a:pt x="94" y="46"/>
                  </a:lnTo>
                  <a:lnTo>
                    <a:pt x="88" y="34"/>
                  </a:lnTo>
                  <a:lnTo>
                    <a:pt x="84" y="25"/>
                  </a:lnTo>
                  <a:lnTo>
                    <a:pt x="84" y="13"/>
                  </a:lnTo>
                  <a:lnTo>
                    <a:pt x="84" y="9"/>
                  </a:lnTo>
                  <a:lnTo>
                    <a:pt x="86" y="6"/>
                  </a:lnTo>
                  <a:lnTo>
                    <a:pt x="90" y="2"/>
                  </a:lnTo>
                  <a:lnTo>
                    <a:pt x="94" y="0"/>
                  </a:lnTo>
                  <a:lnTo>
                    <a:pt x="98" y="8"/>
                  </a:lnTo>
                  <a:lnTo>
                    <a:pt x="105" y="13"/>
                  </a:lnTo>
                  <a:lnTo>
                    <a:pt x="113" y="17"/>
                  </a:lnTo>
                  <a:lnTo>
                    <a:pt x="121" y="23"/>
                  </a:lnTo>
                  <a:lnTo>
                    <a:pt x="125" y="36"/>
                  </a:lnTo>
                  <a:lnTo>
                    <a:pt x="128" y="50"/>
                  </a:lnTo>
                  <a:lnTo>
                    <a:pt x="128" y="56"/>
                  </a:lnTo>
                  <a:lnTo>
                    <a:pt x="125" y="57"/>
                  </a:lnTo>
                  <a:lnTo>
                    <a:pt x="121" y="59"/>
                  </a:lnTo>
                  <a:lnTo>
                    <a:pt x="125" y="63"/>
                  </a:lnTo>
                  <a:lnTo>
                    <a:pt x="128" y="65"/>
                  </a:lnTo>
                  <a:lnTo>
                    <a:pt x="130" y="73"/>
                  </a:lnTo>
                  <a:lnTo>
                    <a:pt x="132" y="84"/>
                  </a:lnTo>
                  <a:lnTo>
                    <a:pt x="138" y="96"/>
                  </a:lnTo>
                  <a:lnTo>
                    <a:pt x="144" y="103"/>
                  </a:lnTo>
                  <a:lnTo>
                    <a:pt x="144" y="121"/>
                  </a:lnTo>
                  <a:lnTo>
                    <a:pt x="136" y="119"/>
                  </a:lnTo>
                  <a:lnTo>
                    <a:pt x="132" y="113"/>
                  </a:lnTo>
                  <a:lnTo>
                    <a:pt x="130" y="115"/>
                  </a:lnTo>
                  <a:lnTo>
                    <a:pt x="126" y="117"/>
                  </a:lnTo>
                  <a:lnTo>
                    <a:pt x="126" y="125"/>
                  </a:lnTo>
                  <a:lnTo>
                    <a:pt x="125" y="132"/>
                  </a:lnTo>
                  <a:lnTo>
                    <a:pt x="121" y="125"/>
                  </a:lnTo>
                  <a:lnTo>
                    <a:pt x="117" y="121"/>
                  </a:lnTo>
                  <a:lnTo>
                    <a:pt x="113" y="121"/>
                  </a:lnTo>
                  <a:lnTo>
                    <a:pt x="111" y="121"/>
                  </a:lnTo>
                  <a:lnTo>
                    <a:pt x="109" y="126"/>
                  </a:lnTo>
                  <a:lnTo>
                    <a:pt x="111" y="132"/>
                  </a:lnTo>
                  <a:lnTo>
                    <a:pt x="100" y="132"/>
                  </a:lnTo>
                  <a:lnTo>
                    <a:pt x="98" y="128"/>
                  </a:lnTo>
                  <a:lnTo>
                    <a:pt x="96" y="123"/>
                  </a:lnTo>
                  <a:lnTo>
                    <a:pt x="90" y="123"/>
                  </a:lnTo>
                  <a:lnTo>
                    <a:pt x="88" y="134"/>
                  </a:lnTo>
                  <a:lnTo>
                    <a:pt x="86" y="142"/>
                  </a:lnTo>
                  <a:lnTo>
                    <a:pt x="86" y="146"/>
                  </a:lnTo>
                  <a:lnTo>
                    <a:pt x="90" y="150"/>
                  </a:lnTo>
                  <a:lnTo>
                    <a:pt x="82" y="150"/>
                  </a:lnTo>
                  <a:lnTo>
                    <a:pt x="75" y="150"/>
                  </a:lnTo>
                  <a:lnTo>
                    <a:pt x="73" y="148"/>
                  </a:lnTo>
                  <a:lnTo>
                    <a:pt x="71" y="144"/>
                  </a:lnTo>
                  <a:lnTo>
                    <a:pt x="69" y="138"/>
                  </a:lnTo>
                  <a:lnTo>
                    <a:pt x="69" y="134"/>
                  </a:lnTo>
                  <a:lnTo>
                    <a:pt x="63" y="132"/>
                  </a:lnTo>
                  <a:lnTo>
                    <a:pt x="59" y="130"/>
                  </a:lnTo>
                  <a:lnTo>
                    <a:pt x="57" y="128"/>
                  </a:lnTo>
                  <a:lnTo>
                    <a:pt x="57" y="125"/>
                  </a:lnTo>
                  <a:lnTo>
                    <a:pt x="42" y="132"/>
                  </a:lnTo>
                  <a:lnTo>
                    <a:pt x="27" y="136"/>
                  </a:lnTo>
                  <a:lnTo>
                    <a:pt x="23" y="142"/>
                  </a:lnTo>
                  <a:lnTo>
                    <a:pt x="19" y="146"/>
                  </a:lnTo>
                  <a:lnTo>
                    <a:pt x="15" y="148"/>
                  </a:lnTo>
                  <a:lnTo>
                    <a:pt x="9" y="148"/>
                  </a:lnTo>
                  <a:lnTo>
                    <a:pt x="6" y="146"/>
                  </a:lnTo>
                  <a:lnTo>
                    <a:pt x="2" y="142"/>
                  </a:lnTo>
                  <a:lnTo>
                    <a:pt x="0" y="138"/>
                  </a:lnTo>
                  <a:lnTo>
                    <a:pt x="0" y="134"/>
                  </a:lnTo>
                  <a:lnTo>
                    <a:pt x="2" y="132"/>
                  </a:lnTo>
                  <a:lnTo>
                    <a:pt x="8" y="132"/>
                  </a:lnTo>
                  <a:lnTo>
                    <a:pt x="17" y="121"/>
                  </a:lnTo>
                  <a:lnTo>
                    <a:pt x="29" y="113"/>
                  </a:lnTo>
                  <a:close/>
                </a:path>
              </a:pathLst>
            </a:custGeom>
            <a:solidFill>
              <a:srgbClr val="3399FF"/>
            </a:solidFill>
            <a:ln w="9525">
              <a:noFill/>
              <a:round/>
              <a:headEnd/>
              <a:tailEnd/>
            </a:ln>
          </p:spPr>
          <p:txBody>
            <a:bodyPr/>
            <a:lstStyle/>
            <a:p>
              <a:endParaRPr lang="it-IT"/>
            </a:p>
          </p:txBody>
        </p:sp>
        <p:sp>
          <p:nvSpPr>
            <p:cNvPr id="16733" name="Freeform 1956"/>
            <p:cNvSpPr>
              <a:spLocks noChangeAspect="1"/>
            </p:cNvSpPr>
            <p:nvPr/>
          </p:nvSpPr>
          <p:spPr bwMode="auto">
            <a:xfrm>
              <a:off x="4874" y="1760"/>
              <a:ext cx="101" cy="80"/>
            </a:xfrm>
            <a:custGeom>
              <a:avLst/>
              <a:gdLst>
                <a:gd name="T0" fmla="*/ 139 w 94"/>
                <a:gd name="T1" fmla="*/ 372 h 75"/>
                <a:gd name="T2" fmla="*/ 112 w 94"/>
                <a:gd name="T3" fmla="*/ 372 h 75"/>
                <a:gd name="T4" fmla="*/ 97 w 94"/>
                <a:gd name="T5" fmla="*/ 372 h 75"/>
                <a:gd name="T6" fmla="*/ 112 w 94"/>
                <a:gd name="T7" fmla="*/ 354 h 75"/>
                <a:gd name="T8" fmla="*/ 129 w 94"/>
                <a:gd name="T9" fmla="*/ 354 h 75"/>
                <a:gd name="T10" fmla="*/ 73 w 94"/>
                <a:gd name="T11" fmla="*/ 311 h 75"/>
                <a:gd name="T12" fmla="*/ 55 w 94"/>
                <a:gd name="T13" fmla="*/ 270 h 75"/>
                <a:gd name="T14" fmla="*/ 55 w 94"/>
                <a:gd name="T15" fmla="*/ 252 h 75"/>
                <a:gd name="T16" fmla="*/ 73 w 94"/>
                <a:gd name="T17" fmla="*/ 237 h 75"/>
                <a:gd name="T18" fmla="*/ 97 w 94"/>
                <a:gd name="T19" fmla="*/ 226 h 75"/>
                <a:gd name="T20" fmla="*/ 129 w 94"/>
                <a:gd name="T21" fmla="*/ 226 h 75"/>
                <a:gd name="T22" fmla="*/ 129 w 94"/>
                <a:gd name="T23" fmla="*/ 199 h 75"/>
                <a:gd name="T24" fmla="*/ 129 w 94"/>
                <a:gd name="T25" fmla="*/ 194 h 75"/>
                <a:gd name="T26" fmla="*/ 112 w 94"/>
                <a:gd name="T27" fmla="*/ 194 h 75"/>
                <a:gd name="T28" fmla="*/ 97 w 94"/>
                <a:gd name="T29" fmla="*/ 194 h 75"/>
                <a:gd name="T30" fmla="*/ 97 w 94"/>
                <a:gd name="T31" fmla="*/ 161 h 75"/>
                <a:gd name="T32" fmla="*/ 97 w 94"/>
                <a:gd name="T33" fmla="*/ 142 h 75"/>
                <a:gd name="T34" fmla="*/ 84 w 94"/>
                <a:gd name="T35" fmla="*/ 91 h 75"/>
                <a:gd name="T36" fmla="*/ 63 w 94"/>
                <a:gd name="T37" fmla="*/ 58 h 75"/>
                <a:gd name="T38" fmla="*/ 6 w 94"/>
                <a:gd name="T39" fmla="*/ 51 h 75"/>
                <a:gd name="T40" fmla="*/ 4 w 94"/>
                <a:gd name="T41" fmla="*/ 45 h 75"/>
                <a:gd name="T42" fmla="*/ 2 w 94"/>
                <a:gd name="T43" fmla="*/ 4 h 75"/>
                <a:gd name="T44" fmla="*/ 0 w 94"/>
                <a:gd name="T45" fmla="*/ 0 h 75"/>
                <a:gd name="T46" fmla="*/ 4 w 94"/>
                <a:gd name="T47" fmla="*/ 0 h 75"/>
                <a:gd name="T48" fmla="*/ 55 w 94"/>
                <a:gd name="T49" fmla="*/ 0 h 75"/>
                <a:gd name="T50" fmla="*/ 112 w 94"/>
                <a:gd name="T51" fmla="*/ 45 h 75"/>
                <a:gd name="T52" fmla="*/ 172 w 94"/>
                <a:gd name="T53" fmla="*/ 80 h 75"/>
                <a:gd name="T54" fmla="*/ 289 w 94"/>
                <a:gd name="T55" fmla="*/ 117 h 75"/>
                <a:gd name="T56" fmla="*/ 415 w 94"/>
                <a:gd name="T57" fmla="*/ 142 h 75"/>
                <a:gd name="T58" fmla="*/ 415 w 94"/>
                <a:gd name="T59" fmla="*/ 125 h 75"/>
                <a:gd name="T60" fmla="*/ 434 w 94"/>
                <a:gd name="T61" fmla="*/ 103 h 75"/>
                <a:gd name="T62" fmla="*/ 479 w 94"/>
                <a:gd name="T63" fmla="*/ 161 h 75"/>
                <a:gd name="T64" fmla="*/ 571 w 94"/>
                <a:gd name="T65" fmla="*/ 208 h 75"/>
                <a:gd name="T66" fmla="*/ 479 w 94"/>
                <a:gd name="T67" fmla="*/ 226 h 75"/>
                <a:gd name="T68" fmla="*/ 434 w 94"/>
                <a:gd name="T69" fmla="*/ 237 h 75"/>
                <a:gd name="T70" fmla="*/ 415 w 94"/>
                <a:gd name="T71" fmla="*/ 286 h 75"/>
                <a:gd name="T72" fmla="*/ 415 w 94"/>
                <a:gd name="T73" fmla="*/ 307 h 75"/>
                <a:gd name="T74" fmla="*/ 311 w 94"/>
                <a:gd name="T75" fmla="*/ 288 h 75"/>
                <a:gd name="T76" fmla="*/ 244 w 94"/>
                <a:gd name="T77" fmla="*/ 257 h 75"/>
                <a:gd name="T78" fmla="*/ 185 w 94"/>
                <a:gd name="T79" fmla="*/ 286 h 75"/>
                <a:gd name="T80" fmla="*/ 129 w 94"/>
                <a:gd name="T81" fmla="*/ 288 h 75"/>
                <a:gd name="T82" fmla="*/ 172 w 94"/>
                <a:gd name="T83" fmla="*/ 311 h 75"/>
                <a:gd name="T84" fmla="*/ 230 w 94"/>
                <a:gd name="T85" fmla="*/ 332 h 75"/>
                <a:gd name="T86" fmla="*/ 211 w 94"/>
                <a:gd name="T87" fmla="*/ 354 h 75"/>
                <a:gd name="T88" fmla="*/ 185 w 94"/>
                <a:gd name="T89" fmla="*/ 370 h 75"/>
                <a:gd name="T90" fmla="*/ 160 w 94"/>
                <a:gd name="T91" fmla="*/ 372 h 75"/>
                <a:gd name="T92" fmla="*/ 139 w 94"/>
                <a:gd name="T93" fmla="*/ 372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
                <a:gd name="T142" fmla="*/ 0 h 75"/>
                <a:gd name="T143" fmla="*/ 94 w 94"/>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 h="75">
                  <a:moveTo>
                    <a:pt x="23" y="75"/>
                  </a:moveTo>
                  <a:lnTo>
                    <a:pt x="19" y="75"/>
                  </a:lnTo>
                  <a:lnTo>
                    <a:pt x="17" y="75"/>
                  </a:lnTo>
                  <a:lnTo>
                    <a:pt x="19" y="71"/>
                  </a:lnTo>
                  <a:lnTo>
                    <a:pt x="21" y="71"/>
                  </a:lnTo>
                  <a:lnTo>
                    <a:pt x="13" y="63"/>
                  </a:lnTo>
                  <a:lnTo>
                    <a:pt x="9" y="54"/>
                  </a:lnTo>
                  <a:lnTo>
                    <a:pt x="9" y="50"/>
                  </a:lnTo>
                  <a:lnTo>
                    <a:pt x="13" y="48"/>
                  </a:lnTo>
                  <a:lnTo>
                    <a:pt x="17" y="46"/>
                  </a:lnTo>
                  <a:lnTo>
                    <a:pt x="21" y="46"/>
                  </a:lnTo>
                  <a:lnTo>
                    <a:pt x="21" y="40"/>
                  </a:lnTo>
                  <a:lnTo>
                    <a:pt x="21" y="38"/>
                  </a:lnTo>
                  <a:lnTo>
                    <a:pt x="19" y="38"/>
                  </a:lnTo>
                  <a:lnTo>
                    <a:pt x="17" y="38"/>
                  </a:lnTo>
                  <a:lnTo>
                    <a:pt x="17" y="33"/>
                  </a:lnTo>
                  <a:lnTo>
                    <a:pt x="17" y="29"/>
                  </a:lnTo>
                  <a:lnTo>
                    <a:pt x="15" y="19"/>
                  </a:lnTo>
                  <a:lnTo>
                    <a:pt x="11" y="12"/>
                  </a:lnTo>
                  <a:lnTo>
                    <a:pt x="6" y="10"/>
                  </a:lnTo>
                  <a:lnTo>
                    <a:pt x="4" y="8"/>
                  </a:lnTo>
                  <a:lnTo>
                    <a:pt x="2" y="4"/>
                  </a:lnTo>
                  <a:lnTo>
                    <a:pt x="0" y="0"/>
                  </a:lnTo>
                  <a:lnTo>
                    <a:pt x="4" y="0"/>
                  </a:lnTo>
                  <a:lnTo>
                    <a:pt x="9" y="0"/>
                  </a:lnTo>
                  <a:lnTo>
                    <a:pt x="19" y="8"/>
                  </a:lnTo>
                  <a:lnTo>
                    <a:pt x="29" y="17"/>
                  </a:lnTo>
                  <a:lnTo>
                    <a:pt x="48" y="23"/>
                  </a:lnTo>
                  <a:lnTo>
                    <a:pt x="69" y="29"/>
                  </a:lnTo>
                  <a:lnTo>
                    <a:pt x="69" y="25"/>
                  </a:lnTo>
                  <a:lnTo>
                    <a:pt x="71" y="21"/>
                  </a:lnTo>
                  <a:lnTo>
                    <a:pt x="80" y="33"/>
                  </a:lnTo>
                  <a:lnTo>
                    <a:pt x="94" y="42"/>
                  </a:lnTo>
                  <a:lnTo>
                    <a:pt x="80" y="46"/>
                  </a:lnTo>
                  <a:lnTo>
                    <a:pt x="71" y="48"/>
                  </a:lnTo>
                  <a:lnTo>
                    <a:pt x="69" y="56"/>
                  </a:lnTo>
                  <a:lnTo>
                    <a:pt x="69" y="62"/>
                  </a:lnTo>
                  <a:lnTo>
                    <a:pt x="52" y="58"/>
                  </a:lnTo>
                  <a:lnTo>
                    <a:pt x="40" y="52"/>
                  </a:lnTo>
                  <a:lnTo>
                    <a:pt x="31" y="56"/>
                  </a:lnTo>
                  <a:lnTo>
                    <a:pt x="21" y="58"/>
                  </a:lnTo>
                  <a:lnTo>
                    <a:pt x="29" y="63"/>
                  </a:lnTo>
                  <a:lnTo>
                    <a:pt x="38" y="67"/>
                  </a:lnTo>
                  <a:lnTo>
                    <a:pt x="34" y="71"/>
                  </a:lnTo>
                  <a:lnTo>
                    <a:pt x="31" y="73"/>
                  </a:lnTo>
                  <a:lnTo>
                    <a:pt x="27" y="75"/>
                  </a:lnTo>
                  <a:lnTo>
                    <a:pt x="23" y="75"/>
                  </a:lnTo>
                </a:path>
              </a:pathLst>
            </a:custGeom>
            <a:solidFill>
              <a:srgbClr val="3399FF"/>
            </a:solidFill>
            <a:ln w="0">
              <a:solidFill>
                <a:srgbClr val="6600FF"/>
              </a:solidFill>
              <a:round/>
              <a:headEnd/>
              <a:tailEnd/>
            </a:ln>
          </p:spPr>
          <p:txBody>
            <a:bodyPr/>
            <a:lstStyle/>
            <a:p>
              <a:endParaRPr lang="it-IT"/>
            </a:p>
          </p:txBody>
        </p:sp>
        <p:sp>
          <p:nvSpPr>
            <p:cNvPr id="16734" name="Line 1957"/>
            <p:cNvSpPr>
              <a:spLocks noChangeAspect="1" noChangeShapeType="1"/>
            </p:cNvSpPr>
            <p:nvPr/>
          </p:nvSpPr>
          <p:spPr bwMode="auto">
            <a:xfrm>
              <a:off x="4899" y="1840"/>
              <a:ext cx="1" cy="1"/>
            </a:xfrm>
            <a:prstGeom prst="line">
              <a:avLst/>
            </a:prstGeom>
            <a:noFill/>
            <a:ln w="0">
              <a:solidFill>
                <a:srgbClr val="6600FF"/>
              </a:solidFill>
              <a:round/>
              <a:headEnd/>
              <a:tailEnd/>
            </a:ln>
          </p:spPr>
          <p:txBody>
            <a:bodyPr/>
            <a:lstStyle/>
            <a:p>
              <a:endParaRPr lang="it-IT"/>
            </a:p>
          </p:txBody>
        </p:sp>
        <p:sp>
          <p:nvSpPr>
            <p:cNvPr id="16735" name="Line 1958"/>
            <p:cNvSpPr>
              <a:spLocks noChangeAspect="1" noChangeShapeType="1"/>
            </p:cNvSpPr>
            <p:nvPr/>
          </p:nvSpPr>
          <p:spPr bwMode="auto">
            <a:xfrm>
              <a:off x="4817" y="2004"/>
              <a:ext cx="1" cy="1"/>
            </a:xfrm>
            <a:prstGeom prst="line">
              <a:avLst/>
            </a:prstGeom>
            <a:noFill/>
            <a:ln w="0">
              <a:solidFill>
                <a:srgbClr val="131516"/>
              </a:solidFill>
              <a:round/>
              <a:headEnd/>
              <a:tailEnd/>
            </a:ln>
          </p:spPr>
          <p:txBody>
            <a:bodyPr/>
            <a:lstStyle/>
            <a:p>
              <a:endParaRPr lang="it-IT"/>
            </a:p>
          </p:txBody>
        </p:sp>
        <p:sp>
          <p:nvSpPr>
            <p:cNvPr id="16736" name="Freeform 1983"/>
            <p:cNvSpPr>
              <a:spLocks noChangeAspect="1"/>
            </p:cNvSpPr>
            <p:nvPr/>
          </p:nvSpPr>
          <p:spPr bwMode="auto">
            <a:xfrm>
              <a:off x="3320" y="2353"/>
              <a:ext cx="16" cy="22"/>
            </a:xfrm>
            <a:custGeom>
              <a:avLst/>
              <a:gdLst>
                <a:gd name="T0" fmla="*/ 6 w 15"/>
                <a:gd name="T1" fmla="*/ 0 h 21"/>
                <a:gd name="T2" fmla="*/ 2 w 15"/>
                <a:gd name="T3" fmla="*/ 3 h 21"/>
                <a:gd name="T4" fmla="*/ 0 w 15"/>
                <a:gd name="T5" fmla="*/ 9 h 21"/>
                <a:gd name="T6" fmla="*/ 2 w 15"/>
                <a:gd name="T7" fmla="*/ 48 h 21"/>
                <a:gd name="T8" fmla="*/ 6 w 15"/>
                <a:gd name="T9" fmla="*/ 57 h 21"/>
                <a:gd name="T10" fmla="*/ 48 w 15"/>
                <a:gd name="T11" fmla="*/ 63 h 21"/>
                <a:gd name="T12" fmla="*/ 70 w 15"/>
                <a:gd name="T13" fmla="*/ 63 h 21"/>
                <a:gd name="T14" fmla="*/ 54 w 15"/>
                <a:gd name="T15" fmla="*/ 44 h 21"/>
                <a:gd name="T16" fmla="*/ 54 w 15"/>
                <a:gd name="T17" fmla="*/ 7 h 21"/>
                <a:gd name="T18" fmla="*/ 45 w 15"/>
                <a:gd name="T19" fmla="*/ 3 h 21"/>
                <a:gd name="T20" fmla="*/ 6 w 15"/>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21"/>
                <a:gd name="T35" fmla="*/ 15 w 15"/>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21">
                  <a:moveTo>
                    <a:pt x="6" y="0"/>
                  </a:moveTo>
                  <a:lnTo>
                    <a:pt x="2" y="3"/>
                  </a:lnTo>
                  <a:lnTo>
                    <a:pt x="0" y="9"/>
                  </a:lnTo>
                  <a:lnTo>
                    <a:pt x="2" y="15"/>
                  </a:lnTo>
                  <a:lnTo>
                    <a:pt x="6" y="19"/>
                  </a:lnTo>
                  <a:lnTo>
                    <a:pt x="9" y="21"/>
                  </a:lnTo>
                  <a:lnTo>
                    <a:pt x="15" y="21"/>
                  </a:lnTo>
                  <a:lnTo>
                    <a:pt x="11" y="13"/>
                  </a:lnTo>
                  <a:lnTo>
                    <a:pt x="11" y="7"/>
                  </a:lnTo>
                  <a:lnTo>
                    <a:pt x="8" y="3"/>
                  </a:lnTo>
                  <a:lnTo>
                    <a:pt x="6" y="0"/>
                  </a:lnTo>
                </a:path>
              </a:pathLst>
            </a:custGeom>
            <a:solidFill>
              <a:srgbClr val="3399FF"/>
            </a:solidFill>
            <a:ln w="0">
              <a:solidFill>
                <a:srgbClr val="6600FF"/>
              </a:solidFill>
              <a:round/>
              <a:headEnd/>
              <a:tailEnd/>
            </a:ln>
          </p:spPr>
          <p:txBody>
            <a:bodyPr/>
            <a:lstStyle/>
            <a:p>
              <a:endParaRPr lang="it-IT"/>
            </a:p>
          </p:txBody>
        </p:sp>
        <p:sp>
          <p:nvSpPr>
            <p:cNvPr id="16737" name="Freeform 1988"/>
            <p:cNvSpPr>
              <a:spLocks noChangeAspect="1"/>
            </p:cNvSpPr>
            <p:nvPr/>
          </p:nvSpPr>
          <p:spPr bwMode="auto">
            <a:xfrm>
              <a:off x="3199" y="2612"/>
              <a:ext cx="143" cy="174"/>
            </a:xfrm>
            <a:custGeom>
              <a:avLst/>
              <a:gdLst>
                <a:gd name="T0" fmla="*/ 620 w 134"/>
                <a:gd name="T1" fmla="*/ 588 h 163"/>
                <a:gd name="T2" fmla="*/ 620 w 134"/>
                <a:gd name="T3" fmla="*/ 175 h 163"/>
                <a:gd name="T4" fmla="*/ 620 w 134"/>
                <a:gd name="T5" fmla="*/ 175 h 163"/>
                <a:gd name="T6" fmla="*/ 635 w 134"/>
                <a:gd name="T7" fmla="*/ 126 h 163"/>
                <a:gd name="T8" fmla="*/ 678 w 134"/>
                <a:gd name="T9" fmla="*/ 58 h 163"/>
                <a:gd name="T10" fmla="*/ 625 w 134"/>
                <a:gd name="T11" fmla="*/ 45 h 163"/>
                <a:gd name="T12" fmla="*/ 583 w 134"/>
                <a:gd name="T13" fmla="*/ 6 h 163"/>
                <a:gd name="T14" fmla="*/ 541 w 134"/>
                <a:gd name="T15" fmla="*/ 58 h 163"/>
                <a:gd name="T16" fmla="*/ 478 w 134"/>
                <a:gd name="T17" fmla="*/ 80 h 163"/>
                <a:gd name="T18" fmla="*/ 403 w 134"/>
                <a:gd name="T19" fmla="*/ 75 h 163"/>
                <a:gd name="T20" fmla="*/ 366 w 134"/>
                <a:gd name="T21" fmla="*/ 58 h 163"/>
                <a:gd name="T22" fmla="*/ 306 w 134"/>
                <a:gd name="T23" fmla="*/ 6 h 163"/>
                <a:gd name="T24" fmla="*/ 267 w 134"/>
                <a:gd name="T25" fmla="*/ 2 h 163"/>
                <a:gd name="T26" fmla="*/ 205 w 134"/>
                <a:gd name="T27" fmla="*/ 2 h 163"/>
                <a:gd name="T28" fmla="*/ 150 w 134"/>
                <a:gd name="T29" fmla="*/ 0 h 163"/>
                <a:gd name="T30" fmla="*/ 70 w 134"/>
                <a:gd name="T31" fmla="*/ 0 h 163"/>
                <a:gd name="T32" fmla="*/ 0 w 134"/>
                <a:gd name="T33" fmla="*/ 0 h 163"/>
                <a:gd name="T34" fmla="*/ 0 w 134"/>
                <a:gd name="T35" fmla="*/ 6 h 163"/>
                <a:gd name="T36" fmla="*/ 0 w 134"/>
                <a:gd name="T37" fmla="*/ 58 h 163"/>
                <a:gd name="T38" fmla="*/ 4 w 134"/>
                <a:gd name="T39" fmla="*/ 91 h 163"/>
                <a:gd name="T40" fmla="*/ 7 w 134"/>
                <a:gd name="T41" fmla="*/ 144 h 163"/>
                <a:gd name="T42" fmla="*/ 48 w 134"/>
                <a:gd name="T43" fmla="*/ 209 h 163"/>
                <a:gd name="T44" fmla="*/ 54 w 134"/>
                <a:gd name="T45" fmla="*/ 268 h 163"/>
                <a:gd name="T46" fmla="*/ 5 w 134"/>
                <a:gd name="T47" fmla="*/ 401 h 163"/>
                <a:gd name="T48" fmla="*/ 0 w 134"/>
                <a:gd name="T49" fmla="*/ 521 h 163"/>
                <a:gd name="T50" fmla="*/ 80 w 134"/>
                <a:gd name="T51" fmla="*/ 557 h 163"/>
                <a:gd name="T52" fmla="*/ 160 w 134"/>
                <a:gd name="T53" fmla="*/ 615 h 163"/>
                <a:gd name="T54" fmla="*/ 240 w 134"/>
                <a:gd name="T55" fmla="*/ 662 h 163"/>
                <a:gd name="T56" fmla="*/ 287 w 134"/>
                <a:gd name="T57" fmla="*/ 715 h 163"/>
                <a:gd name="T58" fmla="*/ 304 w 134"/>
                <a:gd name="T59" fmla="*/ 733 h 163"/>
                <a:gd name="T60" fmla="*/ 306 w 134"/>
                <a:gd name="T61" fmla="*/ 758 h 163"/>
                <a:gd name="T62" fmla="*/ 324 w 134"/>
                <a:gd name="T63" fmla="*/ 773 h 163"/>
                <a:gd name="T64" fmla="*/ 346 w 134"/>
                <a:gd name="T65" fmla="*/ 804 h 163"/>
                <a:gd name="T66" fmla="*/ 391 w 134"/>
                <a:gd name="T67" fmla="*/ 824 h 163"/>
                <a:gd name="T68" fmla="*/ 445 w 134"/>
                <a:gd name="T69" fmla="*/ 828 h 163"/>
                <a:gd name="T70" fmla="*/ 521 w 134"/>
                <a:gd name="T71" fmla="*/ 715 h 163"/>
                <a:gd name="T72" fmla="*/ 620 w 134"/>
                <a:gd name="T73" fmla="*/ 588 h 163"/>
                <a:gd name="T74" fmla="*/ 620 w 134"/>
                <a:gd name="T75" fmla="*/ 588 h 163"/>
                <a:gd name="T76" fmla="*/ 620 w 134"/>
                <a:gd name="T77" fmla="*/ 588 h 16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163"/>
                <a:gd name="T119" fmla="*/ 134 w 134"/>
                <a:gd name="T120" fmla="*/ 163 h 16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163">
                  <a:moveTo>
                    <a:pt x="122" y="115"/>
                  </a:moveTo>
                  <a:lnTo>
                    <a:pt x="122" y="35"/>
                  </a:lnTo>
                  <a:lnTo>
                    <a:pt x="126" y="25"/>
                  </a:lnTo>
                  <a:lnTo>
                    <a:pt x="134" y="12"/>
                  </a:lnTo>
                  <a:lnTo>
                    <a:pt x="124" y="8"/>
                  </a:lnTo>
                  <a:lnTo>
                    <a:pt x="115" y="6"/>
                  </a:lnTo>
                  <a:lnTo>
                    <a:pt x="105" y="12"/>
                  </a:lnTo>
                  <a:lnTo>
                    <a:pt x="94" y="17"/>
                  </a:lnTo>
                  <a:lnTo>
                    <a:pt x="80" y="16"/>
                  </a:lnTo>
                  <a:lnTo>
                    <a:pt x="71" y="12"/>
                  </a:lnTo>
                  <a:lnTo>
                    <a:pt x="61" y="6"/>
                  </a:lnTo>
                  <a:lnTo>
                    <a:pt x="52" y="2"/>
                  </a:lnTo>
                  <a:lnTo>
                    <a:pt x="40" y="2"/>
                  </a:lnTo>
                  <a:lnTo>
                    <a:pt x="30" y="0"/>
                  </a:lnTo>
                  <a:lnTo>
                    <a:pt x="15" y="0"/>
                  </a:lnTo>
                  <a:lnTo>
                    <a:pt x="0" y="0"/>
                  </a:lnTo>
                  <a:lnTo>
                    <a:pt x="0" y="6"/>
                  </a:lnTo>
                  <a:lnTo>
                    <a:pt x="0" y="12"/>
                  </a:lnTo>
                  <a:lnTo>
                    <a:pt x="4" y="19"/>
                  </a:lnTo>
                  <a:lnTo>
                    <a:pt x="7" y="29"/>
                  </a:lnTo>
                  <a:lnTo>
                    <a:pt x="9" y="41"/>
                  </a:lnTo>
                  <a:lnTo>
                    <a:pt x="11" y="52"/>
                  </a:lnTo>
                  <a:lnTo>
                    <a:pt x="5" y="79"/>
                  </a:lnTo>
                  <a:lnTo>
                    <a:pt x="0" y="102"/>
                  </a:lnTo>
                  <a:lnTo>
                    <a:pt x="17" y="110"/>
                  </a:lnTo>
                  <a:lnTo>
                    <a:pt x="32" y="119"/>
                  </a:lnTo>
                  <a:lnTo>
                    <a:pt x="48" y="129"/>
                  </a:lnTo>
                  <a:lnTo>
                    <a:pt x="57" y="140"/>
                  </a:lnTo>
                  <a:lnTo>
                    <a:pt x="59" y="144"/>
                  </a:lnTo>
                  <a:lnTo>
                    <a:pt x="61" y="148"/>
                  </a:lnTo>
                  <a:lnTo>
                    <a:pt x="63" y="152"/>
                  </a:lnTo>
                  <a:lnTo>
                    <a:pt x="67" y="156"/>
                  </a:lnTo>
                  <a:lnTo>
                    <a:pt x="76" y="161"/>
                  </a:lnTo>
                  <a:lnTo>
                    <a:pt x="86" y="163"/>
                  </a:lnTo>
                  <a:lnTo>
                    <a:pt x="103" y="140"/>
                  </a:lnTo>
                  <a:lnTo>
                    <a:pt x="122" y="115"/>
                  </a:lnTo>
                </a:path>
              </a:pathLst>
            </a:custGeom>
            <a:solidFill>
              <a:srgbClr val="3399FF"/>
            </a:solidFill>
            <a:ln w="0">
              <a:solidFill>
                <a:srgbClr val="6600FF"/>
              </a:solidFill>
              <a:round/>
              <a:headEnd/>
              <a:tailEnd/>
            </a:ln>
          </p:spPr>
          <p:txBody>
            <a:bodyPr/>
            <a:lstStyle/>
            <a:p>
              <a:endParaRPr lang="it-IT"/>
            </a:p>
          </p:txBody>
        </p:sp>
        <p:sp>
          <p:nvSpPr>
            <p:cNvPr id="16738" name="Freeform 1989"/>
            <p:cNvSpPr>
              <a:spLocks noChangeAspect="1"/>
            </p:cNvSpPr>
            <p:nvPr/>
          </p:nvSpPr>
          <p:spPr bwMode="auto">
            <a:xfrm>
              <a:off x="3119" y="2625"/>
              <a:ext cx="92" cy="102"/>
            </a:xfrm>
            <a:custGeom>
              <a:avLst/>
              <a:gdLst>
                <a:gd name="T0" fmla="*/ 417 w 86"/>
                <a:gd name="T1" fmla="*/ 0 h 96"/>
                <a:gd name="T2" fmla="*/ 446 w 86"/>
                <a:gd name="T3" fmla="*/ 74 h 96"/>
                <a:gd name="T4" fmla="*/ 461 w 86"/>
                <a:gd name="T5" fmla="*/ 186 h 96"/>
                <a:gd name="T6" fmla="*/ 461 w 86"/>
                <a:gd name="T7" fmla="*/ 224 h 96"/>
                <a:gd name="T8" fmla="*/ 454 w 86"/>
                <a:gd name="T9" fmla="*/ 252 h 96"/>
                <a:gd name="T10" fmla="*/ 446 w 86"/>
                <a:gd name="T11" fmla="*/ 279 h 96"/>
                <a:gd name="T12" fmla="*/ 425 w 86"/>
                <a:gd name="T13" fmla="*/ 296 h 96"/>
                <a:gd name="T14" fmla="*/ 417 w 86"/>
                <a:gd name="T15" fmla="*/ 323 h 96"/>
                <a:gd name="T16" fmla="*/ 403 w 86"/>
                <a:gd name="T17" fmla="*/ 343 h 96"/>
                <a:gd name="T18" fmla="*/ 403 w 86"/>
                <a:gd name="T19" fmla="*/ 369 h 96"/>
                <a:gd name="T20" fmla="*/ 403 w 86"/>
                <a:gd name="T21" fmla="*/ 411 h 96"/>
                <a:gd name="T22" fmla="*/ 403 w 86"/>
                <a:gd name="T23" fmla="*/ 411 h 96"/>
                <a:gd name="T24" fmla="*/ 88 w 86"/>
                <a:gd name="T25" fmla="*/ 411 h 96"/>
                <a:gd name="T26" fmla="*/ 88 w 86"/>
                <a:gd name="T27" fmla="*/ 411 h 96"/>
                <a:gd name="T28" fmla="*/ 77 w 86"/>
                <a:gd name="T29" fmla="*/ 427 h 96"/>
                <a:gd name="T30" fmla="*/ 51 w 86"/>
                <a:gd name="T31" fmla="*/ 437 h 96"/>
                <a:gd name="T32" fmla="*/ 6 w 86"/>
                <a:gd name="T33" fmla="*/ 437 h 96"/>
                <a:gd name="T34" fmla="*/ 2 w 86"/>
                <a:gd name="T35" fmla="*/ 427 h 96"/>
                <a:gd name="T36" fmla="*/ 2 w 86"/>
                <a:gd name="T37" fmla="*/ 369 h 96"/>
                <a:gd name="T38" fmla="*/ 0 w 86"/>
                <a:gd name="T39" fmla="*/ 335 h 96"/>
                <a:gd name="T40" fmla="*/ 0 w 86"/>
                <a:gd name="T41" fmla="*/ 296 h 96"/>
                <a:gd name="T42" fmla="*/ 4 w 86"/>
                <a:gd name="T43" fmla="*/ 269 h 96"/>
                <a:gd name="T44" fmla="*/ 48 w 86"/>
                <a:gd name="T45" fmla="*/ 238 h 96"/>
                <a:gd name="T46" fmla="*/ 59 w 86"/>
                <a:gd name="T47" fmla="*/ 224 h 96"/>
                <a:gd name="T48" fmla="*/ 125 w 86"/>
                <a:gd name="T49" fmla="*/ 194 h 96"/>
                <a:gd name="T50" fmla="*/ 164 w 86"/>
                <a:gd name="T51" fmla="*/ 146 h 96"/>
                <a:gd name="T52" fmla="*/ 143 w 86"/>
                <a:gd name="T53" fmla="*/ 130 h 96"/>
                <a:gd name="T54" fmla="*/ 125 w 86"/>
                <a:gd name="T55" fmla="*/ 107 h 96"/>
                <a:gd name="T56" fmla="*/ 125 w 86"/>
                <a:gd name="T57" fmla="*/ 66 h 96"/>
                <a:gd name="T58" fmla="*/ 116 w 86"/>
                <a:gd name="T59" fmla="*/ 7 h 96"/>
                <a:gd name="T60" fmla="*/ 164 w 86"/>
                <a:gd name="T61" fmla="*/ 7 h 96"/>
                <a:gd name="T62" fmla="*/ 214 w 86"/>
                <a:gd name="T63" fmla="*/ 7 h 96"/>
                <a:gd name="T64" fmla="*/ 341 w 86"/>
                <a:gd name="T65" fmla="*/ 4 h 96"/>
                <a:gd name="T66" fmla="*/ 417 w 86"/>
                <a:gd name="T67" fmla="*/ 0 h 96"/>
                <a:gd name="T68" fmla="*/ 417 w 86"/>
                <a:gd name="T69" fmla="*/ 0 h 96"/>
                <a:gd name="T70" fmla="*/ 417 w 86"/>
                <a:gd name="T71" fmla="*/ 0 h 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
                <a:gd name="T109" fmla="*/ 0 h 96"/>
                <a:gd name="T110" fmla="*/ 86 w 86"/>
                <a:gd name="T111" fmla="*/ 96 h 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 h="96">
                  <a:moveTo>
                    <a:pt x="77" y="0"/>
                  </a:moveTo>
                  <a:lnTo>
                    <a:pt x="82" y="17"/>
                  </a:lnTo>
                  <a:lnTo>
                    <a:pt x="86" y="40"/>
                  </a:lnTo>
                  <a:lnTo>
                    <a:pt x="86" y="50"/>
                  </a:lnTo>
                  <a:lnTo>
                    <a:pt x="84" y="55"/>
                  </a:lnTo>
                  <a:lnTo>
                    <a:pt x="82" y="61"/>
                  </a:lnTo>
                  <a:lnTo>
                    <a:pt x="79" y="65"/>
                  </a:lnTo>
                  <a:lnTo>
                    <a:pt x="77" y="71"/>
                  </a:lnTo>
                  <a:lnTo>
                    <a:pt x="75" y="75"/>
                  </a:lnTo>
                  <a:lnTo>
                    <a:pt x="75" y="82"/>
                  </a:lnTo>
                  <a:lnTo>
                    <a:pt x="75" y="90"/>
                  </a:lnTo>
                  <a:lnTo>
                    <a:pt x="17" y="90"/>
                  </a:lnTo>
                  <a:lnTo>
                    <a:pt x="15" y="94"/>
                  </a:lnTo>
                  <a:lnTo>
                    <a:pt x="9" y="96"/>
                  </a:lnTo>
                  <a:lnTo>
                    <a:pt x="6" y="96"/>
                  </a:lnTo>
                  <a:lnTo>
                    <a:pt x="2" y="94"/>
                  </a:lnTo>
                  <a:lnTo>
                    <a:pt x="2" y="82"/>
                  </a:lnTo>
                  <a:lnTo>
                    <a:pt x="0" y="73"/>
                  </a:lnTo>
                  <a:lnTo>
                    <a:pt x="0" y="65"/>
                  </a:lnTo>
                  <a:lnTo>
                    <a:pt x="4" y="59"/>
                  </a:lnTo>
                  <a:lnTo>
                    <a:pt x="8" y="53"/>
                  </a:lnTo>
                  <a:lnTo>
                    <a:pt x="11" y="50"/>
                  </a:lnTo>
                  <a:lnTo>
                    <a:pt x="23" y="42"/>
                  </a:lnTo>
                  <a:lnTo>
                    <a:pt x="31" y="32"/>
                  </a:lnTo>
                  <a:lnTo>
                    <a:pt x="27" y="29"/>
                  </a:lnTo>
                  <a:lnTo>
                    <a:pt x="23" y="23"/>
                  </a:lnTo>
                  <a:lnTo>
                    <a:pt x="23" y="15"/>
                  </a:lnTo>
                  <a:lnTo>
                    <a:pt x="21" y="7"/>
                  </a:lnTo>
                  <a:lnTo>
                    <a:pt x="31" y="7"/>
                  </a:lnTo>
                  <a:lnTo>
                    <a:pt x="40" y="7"/>
                  </a:lnTo>
                  <a:lnTo>
                    <a:pt x="63" y="4"/>
                  </a:lnTo>
                  <a:lnTo>
                    <a:pt x="77" y="0"/>
                  </a:lnTo>
                  <a:close/>
                </a:path>
              </a:pathLst>
            </a:custGeom>
            <a:solidFill>
              <a:srgbClr val="3399FF"/>
            </a:solidFill>
            <a:ln w="0">
              <a:solidFill>
                <a:srgbClr val="6600FF"/>
              </a:solidFill>
              <a:round/>
              <a:headEnd/>
              <a:tailEnd/>
            </a:ln>
          </p:spPr>
          <p:txBody>
            <a:bodyPr/>
            <a:lstStyle/>
            <a:p>
              <a:endParaRPr lang="it-IT"/>
            </a:p>
          </p:txBody>
        </p:sp>
        <p:sp>
          <p:nvSpPr>
            <p:cNvPr id="16739" name="Freeform 1990"/>
            <p:cNvSpPr>
              <a:spLocks noChangeAspect="1"/>
            </p:cNvSpPr>
            <p:nvPr/>
          </p:nvSpPr>
          <p:spPr bwMode="auto">
            <a:xfrm>
              <a:off x="3115" y="2721"/>
              <a:ext cx="196" cy="221"/>
            </a:xfrm>
            <a:custGeom>
              <a:avLst/>
              <a:gdLst>
                <a:gd name="T0" fmla="*/ 379 w 184"/>
                <a:gd name="T1" fmla="*/ 0 h 207"/>
                <a:gd name="T2" fmla="*/ 467 w 184"/>
                <a:gd name="T3" fmla="*/ 49 h 207"/>
                <a:gd name="T4" fmla="*/ 595 w 184"/>
                <a:gd name="T5" fmla="*/ 149 h 207"/>
                <a:gd name="T6" fmla="*/ 675 w 184"/>
                <a:gd name="T7" fmla="*/ 235 h 207"/>
                <a:gd name="T8" fmla="*/ 752 w 184"/>
                <a:gd name="T9" fmla="*/ 304 h 207"/>
                <a:gd name="T10" fmla="*/ 804 w 184"/>
                <a:gd name="T11" fmla="*/ 330 h 207"/>
                <a:gd name="T12" fmla="*/ 782 w 184"/>
                <a:gd name="T13" fmla="*/ 416 h 207"/>
                <a:gd name="T14" fmla="*/ 766 w 184"/>
                <a:gd name="T15" fmla="*/ 482 h 207"/>
                <a:gd name="T16" fmla="*/ 795 w 184"/>
                <a:gd name="T17" fmla="*/ 521 h 207"/>
                <a:gd name="T18" fmla="*/ 795 w 184"/>
                <a:gd name="T19" fmla="*/ 703 h 207"/>
                <a:gd name="T20" fmla="*/ 804 w 184"/>
                <a:gd name="T21" fmla="*/ 769 h 207"/>
                <a:gd name="T22" fmla="*/ 804 w 184"/>
                <a:gd name="T23" fmla="*/ 824 h 207"/>
                <a:gd name="T24" fmla="*/ 816 w 184"/>
                <a:gd name="T25" fmla="*/ 877 h 207"/>
                <a:gd name="T26" fmla="*/ 901 w 184"/>
                <a:gd name="T27" fmla="*/ 940 h 207"/>
                <a:gd name="T28" fmla="*/ 782 w 184"/>
                <a:gd name="T29" fmla="*/ 1004 h 207"/>
                <a:gd name="T30" fmla="*/ 656 w 184"/>
                <a:gd name="T31" fmla="*/ 1064 h 207"/>
                <a:gd name="T32" fmla="*/ 570 w 184"/>
                <a:gd name="T33" fmla="*/ 1042 h 207"/>
                <a:gd name="T34" fmla="*/ 438 w 184"/>
                <a:gd name="T35" fmla="*/ 1042 h 207"/>
                <a:gd name="T36" fmla="*/ 404 w 184"/>
                <a:gd name="T37" fmla="*/ 869 h 207"/>
                <a:gd name="T38" fmla="*/ 295 w 184"/>
                <a:gd name="T39" fmla="*/ 856 h 207"/>
                <a:gd name="T40" fmla="*/ 86 w 184"/>
                <a:gd name="T41" fmla="*/ 741 h 207"/>
                <a:gd name="T42" fmla="*/ 86 w 184"/>
                <a:gd name="T43" fmla="*/ 686 h 207"/>
                <a:gd name="T44" fmla="*/ 59 w 184"/>
                <a:gd name="T45" fmla="*/ 581 h 207"/>
                <a:gd name="T46" fmla="*/ 6 w 184"/>
                <a:gd name="T47" fmla="*/ 556 h 207"/>
                <a:gd name="T48" fmla="*/ 2 w 184"/>
                <a:gd name="T49" fmla="*/ 515 h 207"/>
                <a:gd name="T50" fmla="*/ 2 w 184"/>
                <a:gd name="T51" fmla="*/ 416 h 207"/>
                <a:gd name="T52" fmla="*/ 0 w 184"/>
                <a:gd name="T53" fmla="*/ 367 h 207"/>
                <a:gd name="T54" fmla="*/ 98 w 184"/>
                <a:gd name="T55" fmla="*/ 286 h 207"/>
                <a:gd name="T56" fmla="*/ 98 w 184"/>
                <a:gd name="T57" fmla="*/ 159 h 207"/>
                <a:gd name="T58" fmla="*/ 125 w 184"/>
                <a:gd name="T59" fmla="*/ 131 h 207"/>
                <a:gd name="T60" fmla="*/ 125 w 184"/>
                <a:gd name="T61" fmla="*/ 46 h 207"/>
                <a:gd name="T62" fmla="*/ 111 w 184"/>
                <a:gd name="T63" fmla="*/ 0 h 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207"/>
                <a:gd name="T98" fmla="*/ 184 w 184"/>
                <a:gd name="T99" fmla="*/ 207 h 2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207">
                  <a:moveTo>
                    <a:pt x="23" y="0"/>
                  </a:moveTo>
                  <a:lnTo>
                    <a:pt x="79" y="0"/>
                  </a:lnTo>
                  <a:lnTo>
                    <a:pt x="96" y="9"/>
                  </a:lnTo>
                  <a:lnTo>
                    <a:pt x="111" y="17"/>
                  </a:lnTo>
                  <a:lnTo>
                    <a:pt x="123" y="29"/>
                  </a:lnTo>
                  <a:lnTo>
                    <a:pt x="136" y="38"/>
                  </a:lnTo>
                  <a:lnTo>
                    <a:pt x="140" y="46"/>
                  </a:lnTo>
                  <a:lnTo>
                    <a:pt x="144" y="54"/>
                  </a:lnTo>
                  <a:lnTo>
                    <a:pt x="154" y="59"/>
                  </a:lnTo>
                  <a:lnTo>
                    <a:pt x="161" y="61"/>
                  </a:lnTo>
                  <a:lnTo>
                    <a:pt x="165" y="65"/>
                  </a:lnTo>
                  <a:lnTo>
                    <a:pt x="169" y="69"/>
                  </a:lnTo>
                  <a:lnTo>
                    <a:pt x="161" y="80"/>
                  </a:lnTo>
                  <a:lnTo>
                    <a:pt x="155" y="88"/>
                  </a:lnTo>
                  <a:lnTo>
                    <a:pt x="159" y="94"/>
                  </a:lnTo>
                  <a:lnTo>
                    <a:pt x="163" y="102"/>
                  </a:lnTo>
                  <a:lnTo>
                    <a:pt x="163" y="136"/>
                  </a:lnTo>
                  <a:lnTo>
                    <a:pt x="165" y="142"/>
                  </a:lnTo>
                  <a:lnTo>
                    <a:pt x="165" y="150"/>
                  </a:lnTo>
                  <a:lnTo>
                    <a:pt x="165" y="155"/>
                  </a:lnTo>
                  <a:lnTo>
                    <a:pt x="165" y="161"/>
                  </a:lnTo>
                  <a:lnTo>
                    <a:pt x="167" y="165"/>
                  </a:lnTo>
                  <a:lnTo>
                    <a:pt x="169" y="171"/>
                  </a:lnTo>
                  <a:lnTo>
                    <a:pt x="175" y="176"/>
                  </a:lnTo>
                  <a:lnTo>
                    <a:pt x="184" y="184"/>
                  </a:lnTo>
                  <a:lnTo>
                    <a:pt x="177" y="190"/>
                  </a:lnTo>
                  <a:lnTo>
                    <a:pt x="161" y="196"/>
                  </a:lnTo>
                  <a:lnTo>
                    <a:pt x="146" y="203"/>
                  </a:lnTo>
                  <a:lnTo>
                    <a:pt x="134" y="207"/>
                  </a:lnTo>
                  <a:lnTo>
                    <a:pt x="127" y="203"/>
                  </a:lnTo>
                  <a:lnTo>
                    <a:pt x="117" y="201"/>
                  </a:lnTo>
                  <a:lnTo>
                    <a:pt x="104" y="203"/>
                  </a:lnTo>
                  <a:lnTo>
                    <a:pt x="90" y="201"/>
                  </a:lnTo>
                  <a:lnTo>
                    <a:pt x="88" y="184"/>
                  </a:lnTo>
                  <a:lnTo>
                    <a:pt x="84" y="169"/>
                  </a:lnTo>
                  <a:lnTo>
                    <a:pt x="75" y="167"/>
                  </a:lnTo>
                  <a:lnTo>
                    <a:pt x="61" y="165"/>
                  </a:lnTo>
                  <a:lnTo>
                    <a:pt x="40" y="157"/>
                  </a:lnTo>
                  <a:lnTo>
                    <a:pt x="19" y="144"/>
                  </a:lnTo>
                  <a:lnTo>
                    <a:pt x="19" y="140"/>
                  </a:lnTo>
                  <a:lnTo>
                    <a:pt x="19" y="134"/>
                  </a:lnTo>
                  <a:lnTo>
                    <a:pt x="17" y="123"/>
                  </a:lnTo>
                  <a:lnTo>
                    <a:pt x="13" y="113"/>
                  </a:lnTo>
                  <a:lnTo>
                    <a:pt x="10" y="113"/>
                  </a:lnTo>
                  <a:lnTo>
                    <a:pt x="6" y="109"/>
                  </a:lnTo>
                  <a:lnTo>
                    <a:pt x="4" y="105"/>
                  </a:lnTo>
                  <a:lnTo>
                    <a:pt x="2" y="100"/>
                  </a:lnTo>
                  <a:lnTo>
                    <a:pt x="2" y="90"/>
                  </a:lnTo>
                  <a:lnTo>
                    <a:pt x="2" y="80"/>
                  </a:lnTo>
                  <a:lnTo>
                    <a:pt x="0" y="77"/>
                  </a:lnTo>
                  <a:lnTo>
                    <a:pt x="0" y="71"/>
                  </a:lnTo>
                  <a:lnTo>
                    <a:pt x="12" y="63"/>
                  </a:lnTo>
                  <a:lnTo>
                    <a:pt x="21" y="56"/>
                  </a:lnTo>
                  <a:lnTo>
                    <a:pt x="21" y="31"/>
                  </a:lnTo>
                  <a:lnTo>
                    <a:pt x="25" y="25"/>
                  </a:lnTo>
                  <a:lnTo>
                    <a:pt x="25" y="15"/>
                  </a:lnTo>
                  <a:lnTo>
                    <a:pt x="25" y="8"/>
                  </a:lnTo>
                  <a:lnTo>
                    <a:pt x="23" y="0"/>
                  </a:lnTo>
                </a:path>
              </a:pathLst>
            </a:custGeom>
            <a:solidFill>
              <a:srgbClr val="3399FF"/>
            </a:solidFill>
            <a:ln w="0">
              <a:solidFill>
                <a:srgbClr val="6600FF"/>
              </a:solidFill>
              <a:round/>
              <a:headEnd/>
              <a:tailEnd/>
            </a:ln>
          </p:spPr>
          <p:txBody>
            <a:bodyPr/>
            <a:lstStyle/>
            <a:p>
              <a:endParaRPr lang="it-IT"/>
            </a:p>
          </p:txBody>
        </p:sp>
        <p:sp>
          <p:nvSpPr>
            <p:cNvPr id="16740" name="Freeform 1991"/>
            <p:cNvSpPr>
              <a:spLocks noChangeAspect="1"/>
            </p:cNvSpPr>
            <p:nvPr/>
          </p:nvSpPr>
          <p:spPr bwMode="auto">
            <a:xfrm>
              <a:off x="2978" y="2875"/>
              <a:ext cx="211" cy="196"/>
            </a:xfrm>
            <a:custGeom>
              <a:avLst/>
              <a:gdLst>
                <a:gd name="T0" fmla="*/ 938 w 197"/>
                <a:gd name="T1" fmla="*/ 59 h 184"/>
                <a:gd name="T2" fmla="*/ 1069 w 197"/>
                <a:gd name="T3" fmla="*/ 133 h 184"/>
                <a:gd name="T4" fmla="*/ 1096 w 197"/>
                <a:gd name="T5" fmla="*/ 184 h 184"/>
                <a:gd name="T6" fmla="*/ 1076 w 197"/>
                <a:gd name="T7" fmla="*/ 267 h 184"/>
                <a:gd name="T8" fmla="*/ 1038 w 197"/>
                <a:gd name="T9" fmla="*/ 308 h 184"/>
                <a:gd name="T10" fmla="*/ 773 w 197"/>
                <a:gd name="T11" fmla="*/ 595 h 184"/>
                <a:gd name="T12" fmla="*/ 759 w 197"/>
                <a:gd name="T13" fmla="*/ 601 h 184"/>
                <a:gd name="T14" fmla="*/ 759 w 197"/>
                <a:gd name="T15" fmla="*/ 640 h 184"/>
                <a:gd name="T16" fmla="*/ 729 w 197"/>
                <a:gd name="T17" fmla="*/ 675 h 184"/>
                <a:gd name="T18" fmla="*/ 678 w 197"/>
                <a:gd name="T19" fmla="*/ 689 h 184"/>
                <a:gd name="T20" fmla="*/ 674 w 197"/>
                <a:gd name="T21" fmla="*/ 734 h 184"/>
                <a:gd name="T22" fmla="*/ 594 w 197"/>
                <a:gd name="T23" fmla="*/ 766 h 184"/>
                <a:gd name="T24" fmla="*/ 481 w 197"/>
                <a:gd name="T25" fmla="*/ 833 h 184"/>
                <a:gd name="T26" fmla="*/ 422 w 197"/>
                <a:gd name="T27" fmla="*/ 883 h 184"/>
                <a:gd name="T28" fmla="*/ 365 w 197"/>
                <a:gd name="T29" fmla="*/ 901 h 184"/>
                <a:gd name="T30" fmla="*/ 297 w 197"/>
                <a:gd name="T31" fmla="*/ 869 h 184"/>
                <a:gd name="T32" fmla="*/ 261 w 197"/>
                <a:gd name="T33" fmla="*/ 847 h 184"/>
                <a:gd name="T34" fmla="*/ 187 w 197"/>
                <a:gd name="T35" fmla="*/ 847 h 184"/>
                <a:gd name="T36" fmla="*/ 142 w 197"/>
                <a:gd name="T37" fmla="*/ 863 h 184"/>
                <a:gd name="T38" fmla="*/ 88 w 197"/>
                <a:gd name="T39" fmla="*/ 863 h 184"/>
                <a:gd name="T40" fmla="*/ 0 w 197"/>
                <a:gd name="T41" fmla="*/ 760 h 184"/>
                <a:gd name="T42" fmla="*/ 0 w 197"/>
                <a:gd name="T43" fmla="*/ 450 h 184"/>
                <a:gd name="T44" fmla="*/ 77 w 197"/>
                <a:gd name="T45" fmla="*/ 450 h 184"/>
                <a:gd name="T46" fmla="*/ 187 w 197"/>
                <a:gd name="T47" fmla="*/ 429 h 184"/>
                <a:gd name="T48" fmla="*/ 200 w 197"/>
                <a:gd name="T49" fmla="*/ 373 h 184"/>
                <a:gd name="T50" fmla="*/ 200 w 197"/>
                <a:gd name="T51" fmla="*/ 289 h 184"/>
                <a:gd name="T52" fmla="*/ 221 w 197"/>
                <a:gd name="T53" fmla="*/ 271 h 184"/>
                <a:gd name="T54" fmla="*/ 272 w 197"/>
                <a:gd name="T55" fmla="*/ 271 h 184"/>
                <a:gd name="T56" fmla="*/ 301 w 197"/>
                <a:gd name="T57" fmla="*/ 308 h 184"/>
                <a:gd name="T58" fmla="*/ 365 w 197"/>
                <a:gd name="T59" fmla="*/ 349 h 184"/>
                <a:gd name="T60" fmla="*/ 454 w 197"/>
                <a:gd name="T61" fmla="*/ 328 h 184"/>
                <a:gd name="T62" fmla="*/ 521 w 197"/>
                <a:gd name="T63" fmla="*/ 308 h 184"/>
                <a:gd name="T64" fmla="*/ 576 w 197"/>
                <a:gd name="T65" fmla="*/ 289 h 184"/>
                <a:gd name="T66" fmla="*/ 618 w 197"/>
                <a:gd name="T67" fmla="*/ 223 h 184"/>
                <a:gd name="T68" fmla="*/ 661 w 197"/>
                <a:gd name="T69" fmla="*/ 67 h 184"/>
                <a:gd name="T70" fmla="*/ 750 w 197"/>
                <a:gd name="T71" fmla="*/ 2 h 184"/>
                <a:gd name="T72" fmla="*/ 818 w 197"/>
                <a:gd name="T73" fmla="*/ 0 h 184"/>
                <a:gd name="T74" fmla="*/ 818 w 197"/>
                <a:gd name="T75" fmla="*/ 0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84"/>
                <a:gd name="T116" fmla="*/ 197 w 197"/>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84">
                  <a:moveTo>
                    <a:pt x="147" y="0"/>
                  </a:moveTo>
                  <a:lnTo>
                    <a:pt x="168" y="13"/>
                  </a:lnTo>
                  <a:lnTo>
                    <a:pt x="189" y="21"/>
                  </a:lnTo>
                  <a:lnTo>
                    <a:pt x="191" y="27"/>
                  </a:lnTo>
                  <a:lnTo>
                    <a:pt x="197" y="30"/>
                  </a:lnTo>
                  <a:lnTo>
                    <a:pt x="197" y="38"/>
                  </a:lnTo>
                  <a:lnTo>
                    <a:pt x="197" y="44"/>
                  </a:lnTo>
                  <a:lnTo>
                    <a:pt x="193" y="54"/>
                  </a:lnTo>
                  <a:lnTo>
                    <a:pt x="188" y="63"/>
                  </a:lnTo>
                  <a:lnTo>
                    <a:pt x="188" y="111"/>
                  </a:lnTo>
                  <a:lnTo>
                    <a:pt x="138" y="123"/>
                  </a:lnTo>
                  <a:lnTo>
                    <a:pt x="136" y="124"/>
                  </a:lnTo>
                  <a:lnTo>
                    <a:pt x="136" y="128"/>
                  </a:lnTo>
                  <a:lnTo>
                    <a:pt x="136" y="132"/>
                  </a:lnTo>
                  <a:lnTo>
                    <a:pt x="138" y="138"/>
                  </a:lnTo>
                  <a:lnTo>
                    <a:pt x="132" y="140"/>
                  </a:lnTo>
                  <a:lnTo>
                    <a:pt x="130" y="138"/>
                  </a:lnTo>
                  <a:lnTo>
                    <a:pt x="122" y="142"/>
                  </a:lnTo>
                  <a:lnTo>
                    <a:pt x="120" y="148"/>
                  </a:lnTo>
                  <a:lnTo>
                    <a:pt x="120" y="151"/>
                  </a:lnTo>
                  <a:lnTo>
                    <a:pt x="120" y="153"/>
                  </a:lnTo>
                  <a:lnTo>
                    <a:pt x="107" y="159"/>
                  </a:lnTo>
                  <a:lnTo>
                    <a:pt x="90" y="167"/>
                  </a:lnTo>
                  <a:lnTo>
                    <a:pt x="86" y="172"/>
                  </a:lnTo>
                  <a:lnTo>
                    <a:pt x="82" y="178"/>
                  </a:lnTo>
                  <a:lnTo>
                    <a:pt x="76" y="182"/>
                  </a:lnTo>
                  <a:lnTo>
                    <a:pt x="72" y="184"/>
                  </a:lnTo>
                  <a:lnTo>
                    <a:pt x="65" y="184"/>
                  </a:lnTo>
                  <a:lnTo>
                    <a:pt x="55" y="184"/>
                  </a:lnTo>
                  <a:lnTo>
                    <a:pt x="53" y="180"/>
                  </a:lnTo>
                  <a:lnTo>
                    <a:pt x="51" y="176"/>
                  </a:lnTo>
                  <a:lnTo>
                    <a:pt x="47" y="174"/>
                  </a:lnTo>
                  <a:lnTo>
                    <a:pt x="44" y="174"/>
                  </a:lnTo>
                  <a:lnTo>
                    <a:pt x="34" y="174"/>
                  </a:lnTo>
                  <a:lnTo>
                    <a:pt x="26" y="178"/>
                  </a:lnTo>
                  <a:lnTo>
                    <a:pt x="17" y="178"/>
                  </a:lnTo>
                  <a:lnTo>
                    <a:pt x="9" y="169"/>
                  </a:lnTo>
                  <a:lnTo>
                    <a:pt x="0" y="157"/>
                  </a:lnTo>
                  <a:lnTo>
                    <a:pt x="0" y="92"/>
                  </a:lnTo>
                  <a:lnTo>
                    <a:pt x="15" y="92"/>
                  </a:lnTo>
                  <a:lnTo>
                    <a:pt x="30" y="92"/>
                  </a:lnTo>
                  <a:lnTo>
                    <a:pt x="34" y="88"/>
                  </a:lnTo>
                  <a:lnTo>
                    <a:pt x="36" y="82"/>
                  </a:lnTo>
                  <a:lnTo>
                    <a:pt x="36" y="77"/>
                  </a:lnTo>
                  <a:lnTo>
                    <a:pt x="36" y="71"/>
                  </a:lnTo>
                  <a:lnTo>
                    <a:pt x="36" y="59"/>
                  </a:lnTo>
                  <a:lnTo>
                    <a:pt x="36" y="52"/>
                  </a:lnTo>
                  <a:lnTo>
                    <a:pt x="40" y="55"/>
                  </a:lnTo>
                  <a:lnTo>
                    <a:pt x="46" y="55"/>
                  </a:lnTo>
                  <a:lnTo>
                    <a:pt x="49" y="55"/>
                  </a:lnTo>
                  <a:lnTo>
                    <a:pt x="53" y="55"/>
                  </a:lnTo>
                  <a:lnTo>
                    <a:pt x="55" y="63"/>
                  </a:lnTo>
                  <a:lnTo>
                    <a:pt x="59" y="69"/>
                  </a:lnTo>
                  <a:lnTo>
                    <a:pt x="65" y="71"/>
                  </a:lnTo>
                  <a:lnTo>
                    <a:pt x="72" y="71"/>
                  </a:lnTo>
                  <a:lnTo>
                    <a:pt x="82" y="67"/>
                  </a:lnTo>
                  <a:lnTo>
                    <a:pt x="92" y="63"/>
                  </a:lnTo>
                  <a:lnTo>
                    <a:pt x="94" y="63"/>
                  </a:lnTo>
                  <a:lnTo>
                    <a:pt x="97" y="63"/>
                  </a:lnTo>
                  <a:lnTo>
                    <a:pt x="103" y="59"/>
                  </a:lnTo>
                  <a:lnTo>
                    <a:pt x="109" y="54"/>
                  </a:lnTo>
                  <a:lnTo>
                    <a:pt x="111" y="46"/>
                  </a:lnTo>
                  <a:lnTo>
                    <a:pt x="115" y="36"/>
                  </a:lnTo>
                  <a:lnTo>
                    <a:pt x="118" y="15"/>
                  </a:lnTo>
                  <a:lnTo>
                    <a:pt x="122" y="0"/>
                  </a:lnTo>
                  <a:lnTo>
                    <a:pt x="134" y="2"/>
                  </a:lnTo>
                  <a:lnTo>
                    <a:pt x="147" y="0"/>
                  </a:lnTo>
                </a:path>
              </a:pathLst>
            </a:custGeom>
            <a:solidFill>
              <a:srgbClr val="3399FF"/>
            </a:solidFill>
            <a:ln w="0">
              <a:solidFill>
                <a:srgbClr val="6600FF"/>
              </a:solidFill>
              <a:round/>
              <a:headEnd/>
              <a:tailEnd/>
            </a:ln>
          </p:spPr>
          <p:txBody>
            <a:bodyPr/>
            <a:lstStyle/>
            <a:p>
              <a:endParaRPr lang="it-IT"/>
            </a:p>
          </p:txBody>
        </p:sp>
        <p:sp>
          <p:nvSpPr>
            <p:cNvPr id="16741" name="Freeform 1992"/>
            <p:cNvSpPr>
              <a:spLocks noChangeAspect="1"/>
            </p:cNvSpPr>
            <p:nvPr/>
          </p:nvSpPr>
          <p:spPr bwMode="auto">
            <a:xfrm>
              <a:off x="3179" y="2897"/>
              <a:ext cx="50" cy="156"/>
            </a:xfrm>
            <a:custGeom>
              <a:avLst/>
              <a:gdLst>
                <a:gd name="T0" fmla="*/ 1 w 47"/>
                <a:gd name="T1" fmla="*/ 456 h 146"/>
                <a:gd name="T2" fmla="*/ 59 w 47"/>
                <a:gd name="T3" fmla="*/ 514 h 146"/>
                <a:gd name="T4" fmla="*/ 117 w 47"/>
                <a:gd name="T5" fmla="*/ 556 h 146"/>
                <a:gd name="T6" fmla="*/ 97 w 47"/>
                <a:gd name="T7" fmla="*/ 617 h 146"/>
                <a:gd name="T8" fmla="*/ 76 w 47"/>
                <a:gd name="T9" fmla="*/ 669 h 146"/>
                <a:gd name="T10" fmla="*/ 86 w 47"/>
                <a:gd name="T11" fmla="*/ 689 h 146"/>
                <a:gd name="T12" fmla="*/ 117 w 47"/>
                <a:gd name="T13" fmla="*/ 719 h 146"/>
                <a:gd name="T14" fmla="*/ 140 w 47"/>
                <a:gd name="T15" fmla="*/ 750 h 146"/>
                <a:gd name="T16" fmla="*/ 159 w 47"/>
                <a:gd name="T17" fmla="*/ 765 h 146"/>
                <a:gd name="T18" fmla="*/ 159 w 47"/>
                <a:gd name="T19" fmla="*/ 719 h 146"/>
                <a:gd name="T20" fmla="*/ 159 w 47"/>
                <a:gd name="T21" fmla="*/ 689 h 146"/>
                <a:gd name="T22" fmla="*/ 191 w 47"/>
                <a:gd name="T23" fmla="*/ 678 h 146"/>
                <a:gd name="T24" fmla="*/ 216 w 47"/>
                <a:gd name="T25" fmla="*/ 669 h 146"/>
                <a:gd name="T26" fmla="*/ 222 w 47"/>
                <a:gd name="T27" fmla="*/ 644 h 146"/>
                <a:gd name="T28" fmla="*/ 222 w 47"/>
                <a:gd name="T29" fmla="*/ 603 h 146"/>
                <a:gd name="T30" fmla="*/ 209 w 47"/>
                <a:gd name="T31" fmla="*/ 529 h 146"/>
                <a:gd name="T32" fmla="*/ 191 w 47"/>
                <a:gd name="T33" fmla="*/ 450 h 146"/>
                <a:gd name="T34" fmla="*/ 140 w 47"/>
                <a:gd name="T35" fmla="*/ 400 h 146"/>
                <a:gd name="T36" fmla="*/ 97 w 47"/>
                <a:gd name="T37" fmla="*/ 321 h 146"/>
                <a:gd name="T38" fmla="*/ 117 w 47"/>
                <a:gd name="T39" fmla="*/ 263 h 146"/>
                <a:gd name="T40" fmla="*/ 140 w 47"/>
                <a:gd name="T41" fmla="*/ 201 h 146"/>
                <a:gd name="T42" fmla="*/ 124 w 47"/>
                <a:gd name="T43" fmla="*/ 96 h 146"/>
                <a:gd name="T44" fmla="*/ 117 w 47"/>
                <a:gd name="T45" fmla="*/ 4 h 146"/>
                <a:gd name="T46" fmla="*/ 67 w 47"/>
                <a:gd name="T47" fmla="*/ 2 h 146"/>
                <a:gd name="T48" fmla="*/ 1 w 47"/>
                <a:gd name="T49" fmla="*/ 0 h 146"/>
                <a:gd name="T50" fmla="*/ 3 w 47"/>
                <a:gd name="T51" fmla="*/ 6 h 146"/>
                <a:gd name="T52" fmla="*/ 46 w 47"/>
                <a:gd name="T53" fmla="*/ 50 h 146"/>
                <a:gd name="T54" fmla="*/ 46 w 47"/>
                <a:gd name="T55" fmla="*/ 84 h 146"/>
                <a:gd name="T56" fmla="*/ 46 w 47"/>
                <a:gd name="T57" fmla="*/ 124 h 146"/>
                <a:gd name="T58" fmla="*/ 5 w 47"/>
                <a:gd name="T59" fmla="*/ 172 h 146"/>
                <a:gd name="T60" fmla="*/ 0 w 47"/>
                <a:gd name="T61" fmla="*/ 219 h 146"/>
                <a:gd name="T62" fmla="*/ 0 w 47"/>
                <a:gd name="T63" fmla="*/ 219 h 146"/>
                <a:gd name="T64" fmla="*/ 1 w 47"/>
                <a:gd name="T65" fmla="*/ 456 h 146"/>
                <a:gd name="T66" fmla="*/ 1 w 47"/>
                <a:gd name="T67" fmla="*/ 456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46"/>
                <a:gd name="T104" fmla="*/ 47 w 47"/>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46">
                  <a:moveTo>
                    <a:pt x="1" y="88"/>
                  </a:moveTo>
                  <a:lnTo>
                    <a:pt x="13" y="98"/>
                  </a:lnTo>
                  <a:lnTo>
                    <a:pt x="24" y="107"/>
                  </a:lnTo>
                  <a:lnTo>
                    <a:pt x="21" y="117"/>
                  </a:lnTo>
                  <a:lnTo>
                    <a:pt x="17" y="127"/>
                  </a:lnTo>
                  <a:lnTo>
                    <a:pt x="19" y="132"/>
                  </a:lnTo>
                  <a:lnTo>
                    <a:pt x="24" y="138"/>
                  </a:lnTo>
                  <a:lnTo>
                    <a:pt x="30" y="142"/>
                  </a:lnTo>
                  <a:lnTo>
                    <a:pt x="34" y="146"/>
                  </a:lnTo>
                  <a:lnTo>
                    <a:pt x="34" y="138"/>
                  </a:lnTo>
                  <a:lnTo>
                    <a:pt x="34" y="132"/>
                  </a:lnTo>
                  <a:lnTo>
                    <a:pt x="40" y="130"/>
                  </a:lnTo>
                  <a:lnTo>
                    <a:pt x="46" y="127"/>
                  </a:lnTo>
                  <a:lnTo>
                    <a:pt x="47" y="123"/>
                  </a:lnTo>
                  <a:lnTo>
                    <a:pt x="47" y="115"/>
                  </a:lnTo>
                  <a:lnTo>
                    <a:pt x="44" y="102"/>
                  </a:lnTo>
                  <a:lnTo>
                    <a:pt x="40" y="86"/>
                  </a:lnTo>
                  <a:lnTo>
                    <a:pt x="30" y="77"/>
                  </a:lnTo>
                  <a:lnTo>
                    <a:pt x="21" y="61"/>
                  </a:lnTo>
                  <a:lnTo>
                    <a:pt x="24" y="50"/>
                  </a:lnTo>
                  <a:lnTo>
                    <a:pt x="30" y="38"/>
                  </a:lnTo>
                  <a:lnTo>
                    <a:pt x="26" y="19"/>
                  </a:lnTo>
                  <a:lnTo>
                    <a:pt x="24" y="4"/>
                  </a:lnTo>
                  <a:lnTo>
                    <a:pt x="15" y="2"/>
                  </a:lnTo>
                  <a:lnTo>
                    <a:pt x="1" y="0"/>
                  </a:lnTo>
                  <a:lnTo>
                    <a:pt x="3" y="6"/>
                  </a:lnTo>
                  <a:lnTo>
                    <a:pt x="9" y="9"/>
                  </a:lnTo>
                  <a:lnTo>
                    <a:pt x="9" y="17"/>
                  </a:lnTo>
                  <a:lnTo>
                    <a:pt x="9" y="23"/>
                  </a:lnTo>
                  <a:lnTo>
                    <a:pt x="5" y="33"/>
                  </a:lnTo>
                  <a:lnTo>
                    <a:pt x="0" y="42"/>
                  </a:lnTo>
                  <a:lnTo>
                    <a:pt x="1" y="88"/>
                  </a:lnTo>
                </a:path>
              </a:pathLst>
            </a:custGeom>
            <a:solidFill>
              <a:srgbClr val="3399FF"/>
            </a:solidFill>
            <a:ln w="0">
              <a:solidFill>
                <a:srgbClr val="6600FF"/>
              </a:solidFill>
              <a:round/>
              <a:headEnd/>
              <a:tailEnd/>
            </a:ln>
          </p:spPr>
          <p:txBody>
            <a:bodyPr/>
            <a:lstStyle/>
            <a:p>
              <a:endParaRPr lang="it-IT"/>
            </a:p>
          </p:txBody>
        </p:sp>
        <p:sp>
          <p:nvSpPr>
            <p:cNvPr id="16742" name="Freeform 1993"/>
            <p:cNvSpPr>
              <a:spLocks noChangeAspect="1"/>
            </p:cNvSpPr>
            <p:nvPr/>
          </p:nvSpPr>
          <p:spPr bwMode="auto">
            <a:xfrm>
              <a:off x="3342" y="2304"/>
              <a:ext cx="181" cy="151"/>
            </a:xfrm>
            <a:custGeom>
              <a:avLst/>
              <a:gdLst>
                <a:gd name="T0" fmla="*/ 0 w 169"/>
                <a:gd name="T1" fmla="*/ 302 h 142"/>
                <a:gd name="T2" fmla="*/ 48 w 169"/>
                <a:gd name="T3" fmla="*/ 292 h 142"/>
                <a:gd name="T4" fmla="*/ 48 w 169"/>
                <a:gd name="T5" fmla="*/ 292 h 142"/>
                <a:gd name="T6" fmla="*/ 63 w 169"/>
                <a:gd name="T7" fmla="*/ 267 h 142"/>
                <a:gd name="T8" fmla="*/ 67 w 169"/>
                <a:gd name="T9" fmla="*/ 253 h 142"/>
                <a:gd name="T10" fmla="*/ 77 w 169"/>
                <a:gd name="T11" fmla="*/ 224 h 142"/>
                <a:gd name="T12" fmla="*/ 77 w 169"/>
                <a:gd name="T13" fmla="*/ 208 h 142"/>
                <a:gd name="T14" fmla="*/ 77 w 169"/>
                <a:gd name="T15" fmla="*/ 186 h 142"/>
                <a:gd name="T16" fmla="*/ 101 w 169"/>
                <a:gd name="T17" fmla="*/ 175 h 142"/>
                <a:gd name="T18" fmla="*/ 116 w 169"/>
                <a:gd name="T19" fmla="*/ 165 h 142"/>
                <a:gd name="T20" fmla="*/ 136 w 169"/>
                <a:gd name="T21" fmla="*/ 165 h 142"/>
                <a:gd name="T22" fmla="*/ 213 w 169"/>
                <a:gd name="T23" fmla="*/ 165 h 142"/>
                <a:gd name="T24" fmla="*/ 262 w 169"/>
                <a:gd name="T25" fmla="*/ 186 h 142"/>
                <a:gd name="T26" fmla="*/ 312 w 169"/>
                <a:gd name="T27" fmla="*/ 208 h 142"/>
                <a:gd name="T28" fmla="*/ 341 w 169"/>
                <a:gd name="T29" fmla="*/ 224 h 142"/>
                <a:gd name="T30" fmla="*/ 423 w 169"/>
                <a:gd name="T31" fmla="*/ 137 h 142"/>
                <a:gd name="T32" fmla="*/ 481 w 169"/>
                <a:gd name="T33" fmla="*/ 74 h 142"/>
                <a:gd name="T34" fmla="*/ 481 w 169"/>
                <a:gd name="T35" fmla="*/ 74 h 142"/>
                <a:gd name="T36" fmla="*/ 887 w 169"/>
                <a:gd name="T37" fmla="*/ 0 h 142"/>
                <a:gd name="T38" fmla="*/ 887 w 169"/>
                <a:gd name="T39" fmla="*/ 66 h 142"/>
                <a:gd name="T40" fmla="*/ 887 w 169"/>
                <a:gd name="T41" fmla="*/ 66 h 142"/>
                <a:gd name="T42" fmla="*/ 898 w 169"/>
                <a:gd name="T43" fmla="*/ 95 h 142"/>
                <a:gd name="T44" fmla="*/ 917 w 169"/>
                <a:gd name="T45" fmla="*/ 121 h 142"/>
                <a:gd name="T46" fmla="*/ 933 w 169"/>
                <a:gd name="T47" fmla="*/ 155 h 142"/>
                <a:gd name="T48" fmla="*/ 933 w 169"/>
                <a:gd name="T49" fmla="*/ 197 h 142"/>
                <a:gd name="T50" fmla="*/ 939 w 169"/>
                <a:gd name="T51" fmla="*/ 224 h 142"/>
                <a:gd name="T52" fmla="*/ 939 w 169"/>
                <a:gd name="T53" fmla="*/ 267 h 142"/>
                <a:gd name="T54" fmla="*/ 933 w 169"/>
                <a:gd name="T55" fmla="*/ 275 h 142"/>
                <a:gd name="T56" fmla="*/ 933 w 169"/>
                <a:gd name="T57" fmla="*/ 275 h 142"/>
                <a:gd name="T58" fmla="*/ 898 w 169"/>
                <a:gd name="T59" fmla="*/ 311 h 142"/>
                <a:gd name="T60" fmla="*/ 887 w 169"/>
                <a:gd name="T61" fmla="*/ 340 h 142"/>
                <a:gd name="T62" fmla="*/ 845 w 169"/>
                <a:gd name="T63" fmla="*/ 363 h 142"/>
                <a:gd name="T64" fmla="*/ 813 w 169"/>
                <a:gd name="T65" fmla="*/ 385 h 142"/>
                <a:gd name="T66" fmla="*/ 746 w 169"/>
                <a:gd name="T67" fmla="*/ 398 h 142"/>
                <a:gd name="T68" fmla="*/ 676 w 169"/>
                <a:gd name="T69" fmla="*/ 430 h 142"/>
                <a:gd name="T70" fmla="*/ 591 w 169"/>
                <a:gd name="T71" fmla="*/ 463 h 142"/>
                <a:gd name="T72" fmla="*/ 502 w 169"/>
                <a:gd name="T73" fmla="*/ 492 h 142"/>
                <a:gd name="T74" fmla="*/ 419 w 169"/>
                <a:gd name="T75" fmla="*/ 517 h 142"/>
                <a:gd name="T76" fmla="*/ 312 w 169"/>
                <a:gd name="T77" fmla="*/ 550 h 142"/>
                <a:gd name="T78" fmla="*/ 244 w 169"/>
                <a:gd name="T79" fmla="*/ 566 h 142"/>
                <a:gd name="T80" fmla="*/ 200 w 169"/>
                <a:gd name="T81" fmla="*/ 602 h 142"/>
                <a:gd name="T82" fmla="*/ 156 w 169"/>
                <a:gd name="T83" fmla="*/ 630 h 142"/>
                <a:gd name="T84" fmla="*/ 127 w 169"/>
                <a:gd name="T85" fmla="*/ 664 h 142"/>
                <a:gd name="T86" fmla="*/ 88 w 169"/>
                <a:gd name="T87" fmla="*/ 624 h 142"/>
                <a:gd name="T88" fmla="*/ 77 w 169"/>
                <a:gd name="T89" fmla="*/ 575 h 142"/>
                <a:gd name="T90" fmla="*/ 63 w 169"/>
                <a:gd name="T91" fmla="*/ 532 h 142"/>
                <a:gd name="T92" fmla="*/ 55 w 169"/>
                <a:gd name="T93" fmla="*/ 479 h 142"/>
                <a:gd name="T94" fmla="*/ 6 w 169"/>
                <a:gd name="T95" fmla="*/ 385 h 142"/>
                <a:gd name="T96" fmla="*/ 0 w 169"/>
                <a:gd name="T97" fmla="*/ 302 h 142"/>
                <a:gd name="T98" fmla="*/ 0 w 169"/>
                <a:gd name="T99" fmla="*/ 302 h 142"/>
                <a:gd name="T100" fmla="*/ 0 w 169"/>
                <a:gd name="T101" fmla="*/ 302 h 1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
                <a:gd name="T154" fmla="*/ 0 h 142"/>
                <a:gd name="T155" fmla="*/ 169 w 169"/>
                <a:gd name="T156" fmla="*/ 142 h 1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 h="142">
                  <a:moveTo>
                    <a:pt x="0" y="65"/>
                  </a:moveTo>
                  <a:lnTo>
                    <a:pt x="8" y="63"/>
                  </a:lnTo>
                  <a:lnTo>
                    <a:pt x="12" y="57"/>
                  </a:lnTo>
                  <a:lnTo>
                    <a:pt x="13" y="55"/>
                  </a:lnTo>
                  <a:lnTo>
                    <a:pt x="15" y="49"/>
                  </a:lnTo>
                  <a:lnTo>
                    <a:pt x="15" y="44"/>
                  </a:lnTo>
                  <a:lnTo>
                    <a:pt x="15" y="40"/>
                  </a:lnTo>
                  <a:lnTo>
                    <a:pt x="19" y="38"/>
                  </a:lnTo>
                  <a:lnTo>
                    <a:pt x="21" y="36"/>
                  </a:lnTo>
                  <a:lnTo>
                    <a:pt x="25" y="36"/>
                  </a:lnTo>
                  <a:lnTo>
                    <a:pt x="38" y="36"/>
                  </a:lnTo>
                  <a:lnTo>
                    <a:pt x="48" y="40"/>
                  </a:lnTo>
                  <a:lnTo>
                    <a:pt x="56" y="44"/>
                  </a:lnTo>
                  <a:lnTo>
                    <a:pt x="61" y="49"/>
                  </a:lnTo>
                  <a:lnTo>
                    <a:pt x="77" y="30"/>
                  </a:lnTo>
                  <a:lnTo>
                    <a:pt x="86" y="17"/>
                  </a:lnTo>
                  <a:lnTo>
                    <a:pt x="159" y="0"/>
                  </a:lnTo>
                  <a:lnTo>
                    <a:pt x="159" y="15"/>
                  </a:lnTo>
                  <a:lnTo>
                    <a:pt x="163" y="21"/>
                  </a:lnTo>
                  <a:lnTo>
                    <a:pt x="165" y="26"/>
                  </a:lnTo>
                  <a:lnTo>
                    <a:pt x="167" y="34"/>
                  </a:lnTo>
                  <a:lnTo>
                    <a:pt x="167" y="42"/>
                  </a:lnTo>
                  <a:lnTo>
                    <a:pt x="169" y="49"/>
                  </a:lnTo>
                  <a:lnTo>
                    <a:pt x="169" y="57"/>
                  </a:lnTo>
                  <a:lnTo>
                    <a:pt x="167" y="59"/>
                  </a:lnTo>
                  <a:lnTo>
                    <a:pt x="163" y="67"/>
                  </a:lnTo>
                  <a:lnTo>
                    <a:pt x="159" y="72"/>
                  </a:lnTo>
                  <a:lnTo>
                    <a:pt x="153" y="78"/>
                  </a:lnTo>
                  <a:lnTo>
                    <a:pt x="146" y="82"/>
                  </a:lnTo>
                  <a:lnTo>
                    <a:pt x="134" y="86"/>
                  </a:lnTo>
                  <a:lnTo>
                    <a:pt x="121" y="92"/>
                  </a:lnTo>
                  <a:lnTo>
                    <a:pt x="106" y="99"/>
                  </a:lnTo>
                  <a:lnTo>
                    <a:pt x="90" y="105"/>
                  </a:lnTo>
                  <a:lnTo>
                    <a:pt x="75" y="111"/>
                  </a:lnTo>
                  <a:lnTo>
                    <a:pt x="56" y="118"/>
                  </a:lnTo>
                  <a:lnTo>
                    <a:pt x="44" y="122"/>
                  </a:lnTo>
                  <a:lnTo>
                    <a:pt x="36" y="130"/>
                  </a:lnTo>
                  <a:lnTo>
                    <a:pt x="29" y="136"/>
                  </a:lnTo>
                  <a:lnTo>
                    <a:pt x="23" y="142"/>
                  </a:lnTo>
                  <a:lnTo>
                    <a:pt x="17" y="134"/>
                  </a:lnTo>
                  <a:lnTo>
                    <a:pt x="15" y="124"/>
                  </a:lnTo>
                  <a:lnTo>
                    <a:pt x="12" y="115"/>
                  </a:lnTo>
                  <a:lnTo>
                    <a:pt x="10" y="103"/>
                  </a:lnTo>
                  <a:lnTo>
                    <a:pt x="6" y="82"/>
                  </a:lnTo>
                  <a:lnTo>
                    <a:pt x="0" y="65"/>
                  </a:lnTo>
                </a:path>
              </a:pathLst>
            </a:custGeom>
            <a:solidFill>
              <a:srgbClr val="3399FF"/>
            </a:solidFill>
            <a:ln w="3175">
              <a:solidFill>
                <a:srgbClr val="6600FF"/>
              </a:solidFill>
              <a:round/>
              <a:headEnd/>
              <a:tailEnd/>
            </a:ln>
          </p:spPr>
          <p:txBody>
            <a:bodyPr/>
            <a:lstStyle/>
            <a:p>
              <a:endParaRPr lang="it-IT"/>
            </a:p>
          </p:txBody>
        </p:sp>
        <p:sp>
          <p:nvSpPr>
            <p:cNvPr id="16743" name="Rectangle 1997"/>
            <p:cNvSpPr>
              <a:spLocks noChangeAspect="1" noChangeArrowheads="1"/>
            </p:cNvSpPr>
            <p:nvPr/>
          </p:nvSpPr>
          <p:spPr bwMode="auto">
            <a:xfrm>
              <a:off x="3934" y="2225"/>
              <a:ext cx="18" cy="77"/>
            </a:xfrm>
            <a:prstGeom prst="rect">
              <a:avLst/>
            </a:prstGeom>
            <a:noFill/>
            <a:ln w="9525">
              <a:noFill/>
              <a:miter lim="800000"/>
              <a:headEnd/>
              <a:tailEnd/>
            </a:ln>
          </p:spPr>
          <p:txBody>
            <a:bodyPr wrap="none" lIns="0" tIns="0" rIns="0" bIns="0">
              <a:spAutoFit/>
            </a:bodyPr>
            <a:lstStyle/>
            <a:p>
              <a:r>
                <a:rPr lang="en-US" sz="800"/>
                <a:t> </a:t>
              </a:r>
            </a:p>
          </p:txBody>
        </p:sp>
        <p:sp>
          <p:nvSpPr>
            <p:cNvPr id="16744" name="Freeform 2003"/>
            <p:cNvSpPr>
              <a:spLocks noChangeAspect="1"/>
            </p:cNvSpPr>
            <p:nvPr/>
          </p:nvSpPr>
          <p:spPr bwMode="auto">
            <a:xfrm>
              <a:off x="2359" y="2190"/>
              <a:ext cx="299" cy="306"/>
            </a:xfrm>
            <a:custGeom>
              <a:avLst/>
              <a:gdLst>
                <a:gd name="T0" fmla="*/ 140 w 280"/>
                <a:gd name="T1" fmla="*/ 1348 h 286"/>
                <a:gd name="T2" fmla="*/ 208 w 280"/>
                <a:gd name="T3" fmla="*/ 1348 h 286"/>
                <a:gd name="T4" fmla="*/ 237 w 280"/>
                <a:gd name="T5" fmla="*/ 1336 h 286"/>
                <a:gd name="T6" fmla="*/ 282 w 280"/>
                <a:gd name="T7" fmla="*/ 1336 h 286"/>
                <a:gd name="T8" fmla="*/ 308 w 280"/>
                <a:gd name="T9" fmla="*/ 1409 h 286"/>
                <a:gd name="T10" fmla="*/ 375 w 280"/>
                <a:gd name="T11" fmla="*/ 1456 h 286"/>
                <a:gd name="T12" fmla="*/ 375 w 280"/>
                <a:gd name="T13" fmla="*/ 1542 h 286"/>
                <a:gd name="T14" fmla="*/ 494 w 280"/>
                <a:gd name="T15" fmla="*/ 1542 h 286"/>
                <a:gd name="T16" fmla="*/ 509 w 280"/>
                <a:gd name="T17" fmla="*/ 1502 h 286"/>
                <a:gd name="T18" fmla="*/ 522 w 280"/>
                <a:gd name="T19" fmla="*/ 1517 h 286"/>
                <a:gd name="T20" fmla="*/ 564 w 280"/>
                <a:gd name="T21" fmla="*/ 1544 h 286"/>
                <a:gd name="T22" fmla="*/ 618 w 280"/>
                <a:gd name="T23" fmla="*/ 1443 h 286"/>
                <a:gd name="T24" fmla="*/ 660 w 280"/>
                <a:gd name="T25" fmla="*/ 1317 h 286"/>
                <a:gd name="T26" fmla="*/ 734 w 280"/>
                <a:gd name="T27" fmla="*/ 1284 h 286"/>
                <a:gd name="T28" fmla="*/ 784 w 280"/>
                <a:gd name="T29" fmla="*/ 1231 h 286"/>
                <a:gd name="T30" fmla="*/ 818 w 280"/>
                <a:gd name="T31" fmla="*/ 1151 h 286"/>
                <a:gd name="T32" fmla="*/ 941 w 280"/>
                <a:gd name="T33" fmla="*/ 1091 h 286"/>
                <a:gd name="T34" fmla="*/ 1097 w 280"/>
                <a:gd name="T35" fmla="*/ 1030 h 286"/>
                <a:gd name="T36" fmla="*/ 1173 w 280"/>
                <a:gd name="T37" fmla="*/ 1030 h 286"/>
                <a:gd name="T38" fmla="*/ 1363 w 280"/>
                <a:gd name="T39" fmla="*/ 1000 h 286"/>
                <a:gd name="T40" fmla="*/ 1425 w 280"/>
                <a:gd name="T41" fmla="*/ 957 h 286"/>
                <a:gd name="T42" fmla="*/ 1446 w 280"/>
                <a:gd name="T43" fmla="*/ 874 h 286"/>
                <a:gd name="T44" fmla="*/ 1438 w 280"/>
                <a:gd name="T45" fmla="*/ 687 h 286"/>
                <a:gd name="T46" fmla="*/ 1438 w 280"/>
                <a:gd name="T47" fmla="*/ 629 h 286"/>
                <a:gd name="T48" fmla="*/ 1309 w 280"/>
                <a:gd name="T49" fmla="*/ 550 h 286"/>
                <a:gd name="T50" fmla="*/ 1195 w 280"/>
                <a:gd name="T51" fmla="*/ 462 h 286"/>
                <a:gd name="T52" fmla="*/ 1119 w 280"/>
                <a:gd name="T53" fmla="*/ 366 h 286"/>
                <a:gd name="T54" fmla="*/ 626 w 280"/>
                <a:gd name="T55" fmla="*/ 0 h 286"/>
                <a:gd name="T56" fmla="*/ 626 w 280"/>
                <a:gd name="T57" fmla="*/ 4 h 286"/>
                <a:gd name="T58" fmla="*/ 516 w 280"/>
                <a:gd name="T59" fmla="*/ 4 h 286"/>
                <a:gd name="T60" fmla="*/ 522 w 280"/>
                <a:gd name="T61" fmla="*/ 175 h 286"/>
                <a:gd name="T62" fmla="*/ 593 w 280"/>
                <a:gd name="T63" fmla="*/ 848 h 286"/>
                <a:gd name="T64" fmla="*/ 593 w 280"/>
                <a:gd name="T65" fmla="*/ 1006 h 286"/>
                <a:gd name="T66" fmla="*/ 140 w 280"/>
                <a:gd name="T67" fmla="*/ 1006 h 286"/>
                <a:gd name="T68" fmla="*/ 95 w 280"/>
                <a:gd name="T69" fmla="*/ 1057 h 286"/>
                <a:gd name="T70" fmla="*/ 68 w 280"/>
                <a:gd name="T71" fmla="*/ 1020 h 286"/>
                <a:gd name="T72" fmla="*/ 68 w 280"/>
                <a:gd name="T73" fmla="*/ 994 h 286"/>
                <a:gd name="T74" fmla="*/ 0 w 280"/>
                <a:gd name="T75" fmla="*/ 1081 h 286"/>
                <a:gd name="T76" fmla="*/ 0 w 280"/>
                <a:gd name="T77" fmla="*/ 1225 h 286"/>
                <a:gd name="T78" fmla="*/ 95 w 280"/>
                <a:gd name="T79" fmla="*/ 1261 h 286"/>
                <a:gd name="T80" fmla="*/ 95 w 280"/>
                <a:gd name="T81" fmla="*/ 1317 h 286"/>
                <a:gd name="T82" fmla="*/ 78 w 280"/>
                <a:gd name="T83" fmla="*/ 1348 h 2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0"/>
                <a:gd name="T127" fmla="*/ 0 h 286"/>
                <a:gd name="T128" fmla="*/ 280 w 280"/>
                <a:gd name="T129" fmla="*/ 286 h 28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0" h="286">
                  <a:moveTo>
                    <a:pt x="16" y="249"/>
                  </a:moveTo>
                  <a:lnTo>
                    <a:pt x="27" y="249"/>
                  </a:lnTo>
                  <a:lnTo>
                    <a:pt x="31" y="249"/>
                  </a:lnTo>
                  <a:lnTo>
                    <a:pt x="40" y="249"/>
                  </a:lnTo>
                  <a:lnTo>
                    <a:pt x="46" y="246"/>
                  </a:lnTo>
                  <a:lnTo>
                    <a:pt x="54" y="246"/>
                  </a:lnTo>
                  <a:lnTo>
                    <a:pt x="56" y="253"/>
                  </a:lnTo>
                  <a:lnTo>
                    <a:pt x="60" y="261"/>
                  </a:lnTo>
                  <a:lnTo>
                    <a:pt x="65" y="267"/>
                  </a:lnTo>
                  <a:lnTo>
                    <a:pt x="73" y="269"/>
                  </a:lnTo>
                  <a:lnTo>
                    <a:pt x="73" y="276"/>
                  </a:lnTo>
                  <a:lnTo>
                    <a:pt x="73" y="284"/>
                  </a:lnTo>
                  <a:lnTo>
                    <a:pt x="96" y="284"/>
                  </a:lnTo>
                  <a:lnTo>
                    <a:pt x="98" y="278"/>
                  </a:lnTo>
                  <a:lnTo>
                    <a:pt x="102" y="274"/>
                  </a:lnTo>
                  <a:lnTo>
                    <a:pt x="102" y="280"/>
                  </a:lnTo>
                  <a:lnTo>
                    <a:pt x="102" y="286"/>
                  </a:lnTo>
                  <a:lnTo>
                    <a:pt x="110" y="286"/>
                  </a:lnTo>
                  <a:lnTo>
                    <a:pt x="113" y="286"/>
                  </a:lnTo>
                  <a:lnTo>
                    <a:pt x="119" y="267"/>
                  </a:lnTo>
                  <a:lnTo>
                    <a:pt x="123" y="249"/>
                  </a:lnTo>
                  <a:lnTo>
                    <a:pt x="127" y="244"/>
                  </a:lnTo>
                  <a:lnTo>
                    <a:pt x="134" y="240"/>
                  </a:lnTo>
                  <a:lnTo>
                    <a:pt x="142" y="236"/>
                  </a:lnTo>
                  <a:lnTo>
                    <a:pt x="148" y="234"/>
                  </a:lnTo>
                  <a:lnTo>
                    <a:pt x="152" y="228"/>
                  </a:lnTo>
                  <a:lnTo>
                    <a:pt x="154" y="219"/>
                  </a:lnTo>
                  <a:lnTo>
                    <a:pt x="158" y="213"/>
                  </a:lnTo>
                  <a:lnTo>
                    <a:pt x="163" y="209"/>
                  </a:lnTo>
                  <a:lnTo>
                    <a:pt x="184" y="201"/>
                  </a:lnTo>
                  <a:lnTo>
                    <a:pt x="213" y="192"/>
                  </a:lnTo>
                  <a:lnTo>
                    <a:pt x="228" y="192"/>
                  </a:lnTo>
                  <a:lnTo>
                    <a:pt x="246" y="186"/>
                  </a:lnTo>
                  <a:lnTo>
                    <a:pt x="265" y="184"/>
                  </a:lnTo>
                  <a:lnTo>
                    <a:pt x="271" y="182"/>
                  </a:lnTo>
                  <a:lnTo>
                    <a:pt x="275" y="177"/>
                  </a:lnTo>
                  <a:lnTo>
                    <a:pt x="276" y="169"/>
                  </a:lnTo>
                  <a:lnTo>
                    <a:pt x="280" y="161"/>
                  </a:lnTo>
                  <a:lnTo>
                    <a:pt x="280" y="142"/>
                  </a:lnTo>
                  <a:lnTo>
                    <a:pt x="278" y="127"/>
                  </a:lnTo>
                  <a:lnTo>
                    <a:pt x="278" y="117"/>
                  </a:lnTo>
                  <a:lnTo>
                    <a:pt x="255" y="102"/>
                  </a:lnTo>
                  <a:lnTo>
                    <a:pt x="232" y="86"/>
                  </a:lnTo>
                  <a:lnTo>
                    <a:pt x="225" y="75"/>
                  </a:lnTo>
                  <a:lnTo>
                    <a:pt x="217" y="67"/>
                  </a:lnTo>
                  <a:lnTo>
                    <a:pt x="121" y="0"/>
                  </a:lnTo>
                  <a:lnTo>
                    <a:pt x="121" y="2"/>
                  </a:lnTo>
                  <a:lnTo>
                    <a:pt x="121" y="4"/>
                  </a:lnTo>
                  <a:lnTo>
                    <a:pt x="100" y="4"/>
                  </a:lnTo>
                  <a:lnTo>
                    <a:pt x="102" y="33"/>
                  </a:lnTo>
                  <a:lnTo>
                    <a:pt x="110" y="94"/>
                  </a:lnTo>
                  <a:lnTo>
                    <a:pt x="115" y="157"/>
                  </a:lnTo>
                  <a:lnTo>
                    <a:pt x="115" y="186"/>
                  </a:lnTo>
                  <a:lnTo>
                    <a:pt x="27" y="186"/>
                  </a:lnTo>
                  <a:lnTo>
                    <a:pt x="25" y="192"/>
                  </a:lnTo>
                  <a:lnTo>
                    <a:pt x="19" y="194"/>
                  </a:lnTo>
                  <a:lnTo>
                    <a:pt x="16" y="192"/>
                  </a:lnTo>
                  <a:lnTo>
                    <a:pt x="14" y="188"/>
                  </a:lnTo>
                  <a:lnTo>
                    <a:pt x="14" y="184"/>
                  </a:lnTo>
                  <a:lnTo>
                    <a:pt x="14" y="182"/>
                  </a:lnTo>
                  <a:lnTo>
                    <a:pt x="8" y="192"/>
                  </a:lnTo>
                  <a:lnTo>
                    <a:pt x="0" y="200"/>
                  </a:lnTo>
                  <a:lnTo>
                    <a:pt x="0" y="226"/>
                  </a:lnTo>
                  <a:lnTo>
                    <a:pt x="19" y="234"/>
                  </a:lnTo>
                  <a:lnTo>
                    <a:pt x="17" y="240"/>
                  </a:lnTo>
                  <a:lnTo>
                    <a:pt x="19" y="244"/>
                  </a:lnTo>
                  <a:lnTo>
                    <a:pt x="16" y="249"/>
                  </a:lnTo>
                </a:path>
              </a:pathLst>
            </a:custGeom>
            <a:solidFill>
              <a:srgbClr val="3399FF"/>
            </a:solidFill>
            <a:ln w="0">
              <a:solidFill>
                <a:srgbClr val="6600FF"/>
              </a:solidFill>
              <a:round/>
              <a:headEnd/>
              <a:tailEnd/>
            </a:ln>
          </p:spPr>
          <p:txBody>
            <a:bodyPr/>
            <a:lstStyle/>
            <a:p>
              <a:endParaRPr lang="it-IT"/>
            </a:p>
          </p:txBody>
        </p:sp>
        <p:sp>
          <p:nvSpPr>
            <p:cNvPr id="16745" name="Freeform 2004"/>
            <p:cNvSpPr>
              <a:spLocks noChangeAspect="1"/>
            </p:cNvSpPr>
            <p:nvPr/>
          </p:nvSpPr>
          <p:spPr bwMode="auto">
            <a:xfrm>
              <a:off x="2427" y="2483"/>
              <a:ext cx="110" cy="138"/>
            </a:xfrm>
            <a:custGeom>
              <a:avLst/>
              <a:gdLst>
                <a:gd name="T0" fmla="*/ 64 w 103"/>
                <a:gd name="T1" fmla="*/ 705 h 129"/>
                <a:gd name="T2" fmla="*/ 64 w 103"/>
                <a:gd name="T3" fmla="*/ 659 h 129"/>
                <a:gd name="T4" fmla="*/ 64 w 103"/>
                <a:gd name="T5" fmla="*/ 603 h 129"/>
                <a:gd name="T6" fmla="*/ 56 w 103"/>
                <a:gd name="T7" fmla="*/ 527 h 129"/>
                <a:gd name="T8" fmla="*/ 7 w 103"/>
                <a:gd name="T9" fmla="*/ 480 h 129"/>
                <a:gd name="T10" fmla="*/ 1 w 103"/>
                <a:gd name="T11" fmla="*/ 425 h 129"/>
                <a:gd name="T12" fmla="*/ 0 w 103"/>
                <a:gd name="T13" fmla="*/ 383 h 129"/>
                <a:gd name="T14" fmla="*/ 0 w 103"/>
                <a:gd name="T15" fmla="*/ 383 h 129"/>
                <a:gd name="T16" fmla="*/ 0 w 103"/>
                <a:gd name="T17" fmla="*/ 321 h 129"/>
                <a:gd name="T18" fmla="*/ 5 w 103"/>
                <a:gd name="T19" fmla="*/ 321 h 129"/>
                <a:gd name="T20" fmla="*/ 5 w 103"/>
                <a:gd name="T21" fmla="*/ 321 h 129"/>
                <a:gd name="T22" fmla="*/ 7 w 103"/>
                <a:gd name="T23" fmla="*/ 313 h 129"/>
                <a:gd name="T24" fmla="*/ 49 w 103"/>
                <a:gd name="T25" fmla="*/ 293 h 129"/>
                <a:gd name="T26" fmla="*/ 49 w 103"/>
                <a:gd name="T27" fmla="*/ 261 h 129"/>
                <a:gd name="T28" fmla="*/ 49 w 103"/>
                <a:gd name="T29" fmla="*/ 235 h 129"/>
                <a:gd name="T30" fmla="*/ 7 w 103"/>
                <a:gd name="T31" fmla="*/ 187 h 129"/>
                <a:gd name="T32" fmla="*/ 7 w 103"/>
                <a:gd name="T33" fmla="*/ 134 h 129"/>
                <a:gd name="T34" fmla="*/ 7 w 103"/>
                <a:gd name="T35" fmla="*/ 94 h 129"/>
                <a:gd name="T36" fmla="*/ 49 w 103"/>
                <a:gd name="T37" fmla="*/ 55 h 129"/>
                <a:gd name="T38" fmla="*/ 49 w 103"/>
                <a:gd name="T39" fmla="*/ 55 h 129"/>
                <a:gd name="T40" fmla="*/ 162 w 103"/>
                <a:gd name="T41" fmla="*/ 55 h 129"/>
                <a:gd name="T42" fmla="*/ 162 w 103"/>
                <a:gd name="T43" fmla="*/ 55 h 129"/>
                <a:gd name="T44" fmla="*/ 173 w 103"/>
                <a:gd name="T45" fmla="*/ 4 h 129"/>
                <a:gd name="T46" fmla="*/ 198 w 103"/>
                <a:gd name="T47" fmla="*/ 0 h 129"/>
                <a:gd name="T48" fmla="*/ 198 w 103"/>
                <a:gd name="T49" fmla="*/ 6 h 129"/>
                <a:gd name="T50" fmla="*/ 198 w 103"/>
                <a:gd name="T51" fmla="*/ 63 h 129"/>
                <a:gd name="T52" fmla="*/ 240 w 103"/>
                <a:gd name="T53" fmla="*/ 63 h 129"/>
                <a:gd name="T54" fmla="*/ 264 w 103"/>
                <a:gd name="T55" fmla="*/ 63 h 129"/>
                <a:gd name="T56" fmla="*/ 347 w 103"/>
                <a:gd name="T57" fmla="*/ 82 h 129"/>
                <a:gd name="T58" fmla="*/ 380 w 103"/>
                <a:gd name="T59" fmla="*/ 108 h 129"/>
                <a:gd name="T60" fmla="*/ 400 w 103"/>
                <a:gd name="T61" fmla="*/ 94 h 129"/>
                <a:gd name="T62" fmla="*/ 418 w 103"/>
                <a:gd name="T63" fmla="*/ 72 h 129"/>
                <a:gd name="T64" fmla="*/ 463 w 103"/>
                <a:gd name="T65" fmla="*/ 82 h 129"/>
                <a:gd name="T66" fmla="*/ 508 w 103"/>
                <a:gd name="T67" fmla="*/ 108 h 129"/>
                <a:gd name="T68" fmla="*/ 508 w 103"/>
                <a:gd name="T69" fmla="*/ 108 h 129"/>
                <a:gd name="T70" fmla="*/ 508 w 103"/>
                <a:gd name="T71" fmla="*/ 108 h 129"/>
                <a:gd name="T72" fmla="*/ 528 w 103"/>
                <a:gd name="T73" fmla="*/ 261 h 129"/>
                <a:gd name="T74" fmla="*/ 528 w 103"/>
                <a:gd name="T75" fmla="*/ 261 h 129"/>
                <a:gd name="T76" fmla="*/ 515 w 103"/>
                <a:gd name="T77" fmla="*/ 300 h 129"/>
                <a:gd name="T78" fmla="*/ 487 w 103"/>
                <a:gd name="T79" fmla="*/ 343 h 129"/>
                <a:gd name="T80" fmla="*/ 480 w 103"/>
                <a:gd name="T81" fmla="*/ 383 h 129"/>
                <a:gd name="T82" fmla="*/ 463 w 103"/>
                <a:gd name="T83" fmla="*/ 439 h 129"/>
                <a:gd name="T84" fmla="*/ 483 w 103"/>
                <a:gd name="T85" fmla="*/ 493 h 129"/>
                <a:gd name="T86" fmla="*/ 508 w 103"/>
                <a:gd name="T87" fmla="*/ 549 h 129"/>
                <a:gd name="T88" fmla="*/ 487 w 103"/>
                <a:gd name="T89" fmla="*/ 595 h 129"/>
                <a:gd name="T90" fmla="*/ 483 w 103"/>
                <a:gd name="T91" fmla="*/ 624 h 129"/>
                <a:gd name="T92" fmla="*/ 434 w 103"/>
                <a:gd name="T93" fmla="*/ 603 h 129"/>
                <a:gd name="T94" fmla="*/ 380 w 103"/>
                <a:gd name="T95" fmla="*/ 584 h 129"/>
                <a:gd name="T96" fmla="*/ 304 w 103"/>
                <a:gd name="T97" fmla="*/ 595 h 129"/>
                <a:gd name="T98" fmla="*/ 225 w 103"/>
                <a:gd name="T99" fmla="*/ 620 h 129"/>
                <a:gd name="T100" fmla="*/ 142 w 103"/>
                <a:gd name="T101" fmla="*/ 638 h 129"/>
                <a:gd name="T102" fmla="*/ 83 w 103"/>
                <a:gd name="T103" fmla="*/ 672 h 129"/>
                <a:gd name="T104" fmla="*/ 83 w 103"/>
                <a:gd name="T105" fmla="*/ 672 h 129"/>
                <a:gd name="T106" fmla="*/ 64 w 103"/>
                <a:gd name="T107" fmla="*/ 705 h 129"/>
                <a:gd name="T108" fmla="*/ 64 w 103"/>
                <a:gd name="T109" fmla="*/ 705 h 1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129"/>
                <a:gd name="T167" fmla="*/ 103 w 103"/>
                <a:gd name="T168" fmla="*/ 129 h 1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129">
                  <a:moveTo>
                    <a:pt x="13" y="129"/>
                  </a:moveTo>
                  <a:lnTo>
                    <a:pt x="13" y="121"/>
                  </a:lnTo>
                  <a:lnTo>
                    <a:pt x="13" y="112"/>
                  </a:lnTo>
                  <a:lnTo>
                    <a:pt x="11" y="98"/>
                  </a:lnTo>
                  <a:lnTo>
                    <a:pt x="7" y="89"/>
                  </a:lnTo>
                  <a:lnTo>
                    <a:pt x="1" y="79"/>
                  </a:lnTo>
                  <a:lnTo>
                    <a:pt x="0" y="71"/>
                  </a:lnTo>
                  <a:lnTo>
                    <a:pt x="0" y="60"/>
                  </a:lnTo>
                  <a:lnTo>
                    <a:pt x="5" y="60"/>
                  </a:lnTo>
                  <a:lnTo>
                    <a:pt x="7" y="58"/>
                  </a:lnTo>
                  <a:lnTo>
                    <a:pt x="9" y="54"/>
                  </a:lnTo>
                  <a:lnTo>
                    <a:pt x="9" y="48"/>
                  </a:lnTo>
                  <a:lnTo>
                    <a:pt x="9" y="44"/>
                  </a:lnTo>
                  <a:lnTo>
                    <a:pt x="7" y="35"/>
                  </a:lnTo>
                  <a:lnTo>
                    <a:pt x="7" y="25"/>
                  </a:lnTo>
                  <a:lnTo>
                    <a:pt x="7" y="18"/>
                  </a:lnTo>
                  <a:lnTo>
                    <a:pt x="9" y="10"/>
                  </a:lnTo>
                  <a:lnTo>
                    <a:pt x="32" y="10"/>
                  </a:lnTo>
                  <a:lnTo>
                    <a:pt x="34" y="4"/>
                  </a:lnTo>
                  <a:lnTo>
                    <a:pt x="38" y="0"/>
                  </a:lnTo>
                  <a:lnTo>
                    <a:pt x="38" y="6"/>
                  </a:lnTo>
                  <a:lnTo>
                    <a:pt x="38" y="12"/>
                  </a:lnTo>
                  <a:lnTo>
                    <a:pt x="47" y="12"/>
                  </a:lnTo>
                  <a:lnTo>
                    <a:pt x="51" y="12"/>
                  </a:lnTo>
                  <a:lnTo>
                    <a:pt x="67" y="16"/>
                  </a:lnTo>
                  <a:lnTo>
                    <a:pt x="74" y="20"/>
                  </a:lnTo>
                  <a:lnTo>
                    <a:pt x="78" y="18"/>
                  </a:lnTo>
                  <a:lnTo>
                    <a:pt x="80" y="14"/>
                  </a:lnTo>
                  <a:lnTo>
                    <a:pt x="90" y="16"/>
                  </a:lnTo>
                  <a:lnTo>
                    <a:pt x="97" y="20"/>
                  </a:lnTo>
                  <a:lnTo>
                    <a:pt x="103" y="48"/>
                  </a:lnTo>
                  <a:lnTo>
                    <a:pt x="99" y="56"/>
                  </a:lnTo>
                  <a:lnTo>
                    <a:pt x="95" y="64"/>
                  </a:lnTo>
                  <a:lnTo>
                    <a:pt x="92" y="71"/>
                  </a:lnTo>
                  <a:lnTo>
                    <a:pt x="90" y="81"/>
                  </a:lnTo>
                  <a:lnTo>
                    <a:pt x="94" y="92"/>
                  </a:lnTo>
                  <a:lnTo>
                    <a:pt x="97" y="102"/>
                  </a:lnTo>
                  <a:lnTo>
                    <a:pt x="95" y="110"/>
                  </a:lnTo>
                  <a:lnTo>
                    <a:pt x="94" y="115"/>
                  </a:lnTo>
                  <a:lnTo>
                    <a:pt x="84" y="112"/>
                  </a:lnTo>
                  <a:lnTo>
                    <a:pt x="74" y="108"/>
                  </a:lnTo>
                  <a:lnTo>
                    <a:pt x="59" y="110"/>
                  </a:lnTo>
                  <a:lnTo>
                    <a:pt x="44" y="114"/>
                  </a:lnTo>
                  <a:lnTo>
                    <a:pt x="28" y="119"/>
                  </a:lnTo>
                  <a:lnTo>
                    <a:pt x="17" y="125"/>
                  </a:lnTo>
                  <a:lnTo>
                    <a:pt x="13" y="129"/>
                  </a:lnTo>
                </a:path>
              </a:pathLst>
            </a:custGeom>
            <a:solidFill>
              <a:srgbClr val="3399FF"/>
            </a:solidFill>
            <a:ln w="0">
              <a:solidFill>
                <a:srgbClr val="6600FF"/>
              </a:solidFill>
              <a:round/>
              <a:headEnd/>
              <a:tailEnd/>
            </a:ln>
          </p:spPr>
          <p:txBody>
            <a:bodyPr/>
            <a:lstStyle/>
            <a:p>
              <a:endParaRPr lang="it-IT"/>
            </a:p>
          </p:txBody>
        </p:sp>
        <p:sp>
          <p:nvSpPr>
            <p:cNvPr id="16746" name="Freeform 2006"/>
            <p:cNvSpPr>
              <a:spLocks noChangeAspect="1"/>
            </p:cNvSpPr>
            <p:nvPr/>
          </p:nvSpPr>
          <p:spPr bwMode="auto">
            <a:xfrm>
              <a:off x="2580" y="2473"/>
              <a:ext cx="33" cy="105"/>
            </a:xfrm>
            <a:custGeom>
              <a:avLst/>
              <a:gdLst>
                <a:gd name="T0" fmla="*/ 71 w 31"/>
                <a:gd name="T1" fmla="*/ 6 h 98"/>
                <a:gd name="T2" fmla="*/ 71 w 31"/>
                <a:gd name="T3" fmla="*/ 6 h 98"/>
                <a:gd name="T4" fmla="*/ 71 w 31"/>
                <a:gd name="T5" fmla="*/ 6 h 98"/>
                <a:gd name="T6" fmla="*/ 98 w 31"/>
                <a:gd name="T7" fmla="*/ 141 h 98"/>
                <a:gd name="T8" fmla="*/ 136 w 31"/>
                <a:gd name="T9" fmla="*/ 280 h 98"/>
                <a:gd name="T10" fmla="*/ 136 w 31"/>
                <a:gd name="T11" fmla="*/ 280 h 98"/>
                <a:gd name="T12" fmla="*/ 145 w 31"/>
                <a:gd name="T13" fmla="*/ 540 h 98"/>
                <a:gd name="T14" fmla="*/ 145 w 31"/>
                <a:gd name="T15" fmla="*/ 540 h 98"/>
                <a:gd name="T16" fmla="*/ 120 w 31"/>
                <a:gd name="T17" fmla="*/ 550 h 98"/>
                <a:gd name="T18" fmla="*/ 81 w 31"/>
                <a:gd name="T19" fmla="*/ 550 h 98"/>
                <a:gd name="T20" fmla="*/ 63 w 31"/>
                <a:gd name="T21" fmla="*/ 484 h 98"/>
                <a:gd name="T22" fmla="*/ 49 w 31"/>
                <a:gd name="T23" fmla="*/ 410 h 98"/>
                <a:gd name="T24" fmla="*/ 49 w 31"/>
                <a:gd name="T25" fmla="*/ 410 h 98"/>
                <a:gd name="T26" fmla="*/ 49 w 31"/>
                <a:gd name="T27" fmla="*/ 270 h 98"/>
                <a:gd name="T28" fmla="*/ 0 w 31"/>
                <a:gd name="T29" fmla="*/ 4 h 98"/>
                <a:gd name="T30" fmla="*/ 0 w 31"/>
                <a:gd name="T31" fmla="*/ 4 h 98"/>
                <a:gd name="T32" fmla="*/ 2 w 31"/>
                <a:gd name="T33" fmla="*/ 2 h 98"/>
                <a:gd name="T34" fmla="*/ 6 w 31"/>
                <a:gd name="T35" fmla="*/ 0 h 98"/>
                <a:gd name="T36" fmla="*/ 55 w 31"/>
                <a:gd name="T37" fmla="*/ 4 h 98"/>
                <a:gd name="T38" fmla="*/ 71 w 31"/>
                <a:gd name="T39" fmla="*/ 6 h 98"/>
                <a:gd name="T40" fmla="*/ 71 w 31"/>
                <a:gd name="T41" fmla="*/ 6 h 98"/>
                <a:gd name="T42" fmla="*/ 71 w 31"/>
                <a:gd name="T43" fmla="*/ 6 h 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98"/>
                <a:gd name="T68" fmla="*/ 31 w 31"/>
                <a:gd name="T69" fmla="*/ 98 h 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98">
                  <a:moveTo>
                    <a:pt x="16" y="6"/>
                  </a:moveTo>
                  <a:lnTo>
                    <a:pt x="16" y="6"/>
                  </a:lnTo>
                  <a:lnTo>
                    <a:pt x="21" y="25"/>
                  </a:lnTo>
                  <a:lnTo>
                    <a:pt x="29" y="50"/>
                  </a:lnTo>
                  <a:lnTo>
                    <a:pt x="31" y="96"/>
                  </a:lnTo>
                  <a:lnTo>
                    <a:pt x="25" y="98"/>
                  </a:lnTo>
                  <a:lnTo>
                    <a:pt x="18" y="98"/>
                  </a:lnTo>
                  <a:lnTo>
                    <a:pt x="14" y="86"/>
                  </a:lnTo>
                  <a:lnTo>
                    <a:pt x="10" y="73"/>
                  </a:lnTo>
                  <a:lnTo>
                    <a:pt x="10" y="48"/>
                  </a:lnTo>
                  <a:lnTo>
                    <a:pt x="0" y="4"/>
                  </a:lnTo>
                  <a:lnTo>
                    <a:pt x="2" y="2"/>
                  </a:lnTo>
                  <a:lnTo>
                    <a:pt x="6" y="0"/>
                  </a:lnTo>
                  <a:lnTo>
                    <a:pt x="12" y="4"/>
                  </a:lnTo>
                  <a:lnTo>
                    <a:pt x="16" y="6"/>
                  </a:lnTo>
                </a:path>
              </a:pathLst>
            </a:custGeom>
            <a:solidFill>
              <a:srgbClr val="3399FF"/>
            </a:solidFill>
            <a:ln w="0">
              <a:solidFill>
                <a:srgbClr val="6600FF"/>
              </a:solidFill>
              <a:round/>
              <a:headEnd/>
              <a:tailEnd/>
            </a:ln>
          </p:spPr>
          <p:txBody>
            <a:bodyPr/>
            <a:lstStyle/>
            <a:p>
              <a:endParaRPr lang="it-IT"/>
            </a:p>
          </p:txBody>
        </p:sp>
        <p:sp>
          <p:nvSpPr>
            <p:cNvPr id="16747" name="Freeform 2007"/>
            <p:cNvSpPr>
              <a:spLocks noChangeAspect="1"/>
            </p:cNvSpPr>
            <p:nvPr/>
          </p:nvSpPr>
          <p:spPr bwMode="auto">
            <a:xfrm>
              <a:off x="2597" y="2451"/>
              <a:ext cx="56" cy="125"/>
            </a:xfrm>
            <a:custGeom>
              <a:avLst/>
              <a:gdLst>
                <a:gd name="T0" fmla="*/ 0 w 52"/>
                <a:gd name="T1" fmla="*/ 140 h 117"/>
                <a:gd name="T2" fmla="*/ 5 w 52"/>
                <a:gd name="T3" fmla="*/ 123 h 117"/>
                <a:gd name="T4" fmla="*/ 67 w 52"/>
                <a:gd name="T5" fmla="*/ 96 h 117"/>
                <a:gd name="T6" fmla="*/ 67 w 52"/>
                <a:gd name="T7" fmla="*/ 96 h 117"/>
                <a:gd name="T8" fmla="*/ 78 w 52"/>
                <a:gd name="T9" fmla="*/ 84 h 117"/>
                <a:gd name="T10" fmla="*/ 136 w 52"/>
                <a:gd name="T11" fmla="*/ 84 h 117"/>
                <a:gd name="T12" fmla="*/ 182 w 52"/>
                <a:gd name="T13" fmla="*/ 0 h 117"/>
                <a:gd name="T14" fmla="*/ 182 w 52"/>
                <a:gd name="T15" fmla="*/ 0 h 117"/>
                <a:gd name="T16" fmla="*/ 243 w 52"/>
                <a:gd name="T17" fmla="*/ 5 h 117"/>
                <a:gd name="T18" fmla="*/ 305 w 52"/>
                <a:gd name="T19" fmla="*/ 57 h 117"/>
                <a:gd name="T20" fmla="*/ 320 w 52"/>
                <a:gd name="T21" fmla="*/ 65 h 117"/>
                <a:gd name="T22" fmla="*/ 328 w 52"/>
                <a:gd name="T23" fmla="*/ 84 h 117"/>
                <a:gd name="T24" fmla="*/ 328 w 52"/>
                <a:gd name="T25" fmla="*/ 123 h 117"/>
                <a:gd name="T26" fmla="*/ 328 w 52"/>
                <a:gd name="T27" fmla="*/ 154 h 117"/>
                <a:gd name="T28" fmla="*/ 263 w 52"/>
                <a:gd name="T29" fmla="*/ 287 h 117"/>
                <a:gd name="T30" fmla="*/ 190 w 52"/>
                <a:gd name="T31" fmla="*/ 404 h 117"/>
                <a:gd name="T32" fmla="*/ 205 w 52"/>
                <a:gd name="T33" fmla="*/ 487 h 117"/>
                <a:gd name="T34" fmla="*/ 190 w 52"/>
                <a:gd name="T35" fmla="*/ 588 h 117"/>
                <a:gd name="T36" fmla="*/ 146 w 52"/>
                <a:gd name="T37" fmla="*/ 603 h 117"/>
                <a:gd name="T38" fmla="*/ 90 w 52"/>
                <a:gd name="T39" fmla="*/ 616 h 117"/>
                <a:gd name="T40" fmla="*/ 90 w 52"/>
                <a:gd name="T41" fmla="*/ 616 h 117"/>
                <a:gd name="T42" fmla="*/ 78 w 52"/>
                <a:gd name="T43" fmla="*/ 370 h 117"/>
                <a:gd name="T44" fmla="*/ 78 w 52"/>
                <a:gd name="T45" fmla="*/ 370 h 117"/>
                <a:gd name="T46" fmla="*/ 5 w 52"/>
                <a:gd name="T47" fmla="*/ 238 h 117"/>
                <a:gd name="T48" fmla="*/ 0 w 52"/>
                <a:gd name="T49" fmla="*/ 140 h 117"/>
                <a:gd name="T50" fmla="*/ 0 w 52"/>
                <a:gd name="T51" fmla="*/ 140 h 117"/>
                <a:gd name="T52" fmla="*/ 0 w 52"/>
                <a:gd name="T53" fmla="*/ 140 h 117"/>
                <a:gd name="T54" fmla="*/ 0 w 52"/>
                <a:gd name="T55" fmla="*/ 140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117"/>
                <a:gd name="T86" fmla="*/ 52 w 52"/>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117">
                  <a:moveTo>
                    <a:pt x="0" y="27"/>
                  </a:moveTo>
                  <a:lnTo>
                    <a:pt x="5" y="23"/>
                  </a:lnTo>
                  <a:lnTo>
                    <a:pt x="11" y="19"/>
                  </a:lnTo>
                  <a:lnTo>
                    <a:pt x="13" y="17"/>
                  </a:lnTo>
                  <a:lnTo>
                    <a:pt x="21" y="17"/>
                  </a:lnTo>
                  <a:lnTo>
                    <a:pt x="29" y="0"/>
                  </a:lnTo>
                  <a:lnTo>
                    <a:pt x="38" y="5"/>
                  </a:lnTo>
                  <a:lnTo>
                    <a:pt x="48" y="11"/>
                  </a:lnTo>
                  <a:lnTo>
                    <a:pt x="50" y="13"/>
                  </a:lnTo>
                  <a:lnTo>
                    <a:pt x="52" y="17"/>
                  </a:lnTo>
                  <a:lnTo>
                    <a:pt x="52" y="23"/>
                  </a:lnTo>
                  <a:lnTo>
                    <a:pt x="52" y="30"/>
                  </a:lnTo>
                  <a:lnTo>
                    <a:pt x="42" y="55"/>
                  </a:lnTo>
                  <a:lnTo>
                    <a:pt x="30" y="78"/>
                  </a:lnTo>
                  <a:lnTo>
                    <a:pt x="32" y="94"/>
                  </a:lnTo>
                  <a:lnTo>
                    <a:pt x="30" y="113"/>
                  </a:lnTo>
                  <a:lnTo>
                    <a:pt x="23" y="115"/>
                  </a:lnTo>
                  <a:lnTo>
                    <a:pt x="15" y="117"/>
                  </a:lnTo>
                  <a:lnTo>
                    <a:pt x="13" y="71"/>
                  </a:lnTo>
                  <a:lnTo>
                    <a:pt x="5" y="46"/>
                  </a:lnTo>
                  <a:lnTo>
                    <a:pt x="0" y="27"/>
                  </a:lnTo>
                </a:path>
              </a:pathLst>
            </a:custGeom>
            <a:solidFill>
              <a:srgbClr val="3399FF"/>
            </a:solidFill>
            <a:ln w="0">
              <a:solidFill>
                <a:srgbClr val="6600FF"/>
              </a:solidFill>
              <a:round/>
              <a:headEnd/>
              <a:tailEnd/>
            </a:ln>
          </p:spPr>
          <p:txBody>
            <a:bodyPr/>
            <a:lstStyle/>
            <a:p>
              <a:endParaRPr lang="it-IT"/>
            </a:p>
          </p:txBody>
        </p:sp>
        <p:sp>
          <p:nvSpPr>
            <p:cNvPr id="16748" name="Freeform 2015"/>
            <p:cNvSpPr>
              <a:spLocks noChangeAspect="1"/>
            </p:cNvSpPr>
            <p:nvPr/>
          </p:nvSpPr>
          <p:spPr bwMode="auto">
            <a:xfrm>
              <a:off x="2301" y="2447"/>
              <a:ext cx="136" cy="100"/>
            </a:xfrm>
            <a:custGeom>
              <a:avLst/>
              <a:gdLst>
                <a:gd name="T0" fmla="*/ 291 w 127"/>
                <a:gd name="T1" fmla="*/ 2 h 94"/>
                <a:gd name="T2" fmla="*/ 382 w 127"/>
                <a:gd name="T3" fmla="*/ 6 h 94"/>
                <a:gd name="T4" fmla="*/ 391 w 127"/>
                <a:gd name="T5" fmla="*/ 43 h 94"/>
                <a:gd name="T6" fmla="*/ 450 w 127"/>
                <a:gd name="T7" fmla="*/ 52 h 94"/>
                <a:gd name="T8" fmla="*/ 470 w 127"/>
                <a:gd name="T9" fmla="*/ 59 h 94"/>
                <a:gd name="T10" fmla="*/ 519 w 127"/>
                <a:gd name="T11" fmla="*/ 52 h 94"/>
                <a:gd name="T12" fmla="*/ 553 w 127"/>
                <a:gd name="T13" fmla="*/ 6 h 94"/>
                <a:gd name="T14" fmla="*/ 553 w 127"/>
                <a:gd name="T15" fmla="*/ 6 h 94"/>
                <a:gd name="T16" fmla="*/ 595 w 127"/>
                <a:gd name="T17" fmla="*/ 6 h 94"/>
                <a:gd name="T18" fmla="*/ 595 w 127"/>
                <a:gd name="T19" fmla="*/ 6 h 94"/>
                <a:gd name="T20" fmla="*/ 617 w 127"/>
                <a:gd name="T21" fmla="*/ 59 h 94"/>
                <a:gd name="T22" fmla="*/ 632 w 127"/>
                <a:gd name="T23" fmla="*/ 97 h 94"/>
                <a:gd name="T24" fmla="*/ 662 w 127"/>
                <a:gd name="T25" fmla="*/ 127 h 94"/>
                <a:gd name="T26" fmla="*/ 709 w 127"/>
                <a:gd name="T27" fmla="*/ 135 h 94"/>
                <a:gd name="T28" fmla="*/ 709 w 127"/>
                <a:gd name="T29" fmla="*/ 169 h 94"/>
                <a:gd name="T30" fmla="*/ 709 w 127"/>
                <a:gd name="T31" fmla="*/ 209 h 94"/>
                <a:gd name="T32" fmla="*/ 679 w 127"/>
                <a:gd name="T33" fmla="*/ 223 h 94"/>
                <a:gd name="T34" fmla="*/ 679 w 127"/>
                <a:gd name="T35" fmla="*/ 252 h 94"/>
                <a:gd name="T36" fmla="*/ 679 w 127"/>
                <a:gd name="T37" fmla="*/ 261 h 94"/>
                <a:gd name="T38" fmla="*/ 679 w 127"/>
                <a:gd name="T39" fmla="*/ 278 h 94"/>
                <a:gd name="T40" fmla="*/ 709 w 127"/>
                <a:gd name="T41" fmla="*/ 315 h 94"/>
                <a:gd name="T42" fmla="*/ 709 w 127"/>
                <a:gd name="T43" fmla="*/ 365 h 94"/>
                <a:gd name="T44" fmla="*/ 709 w 127"/>
                <a:gd name="T45" fmla="*/ 386 h 94"/>
                <a:gd name="T46" fmla="*/ 709 w 127"/>
                <a:gd name="T47" fmla="*/ 413 h 94"/>
                <a:gd name="T48" fmla="*/ 686 w 127"/>
                <a:gd name="T49" fmla="*/ 435 h 94"/>
                <a:gd name="T50" fmla="*/ 679 w 127"/>
                <a:gd name="T51" fmla="*/ 439 h 94"/>
                <a:gd name="T52" fmla="*/ 679 w 127"/>
                <a:gd name="T53" fmla="*/ 439 h 94"/>
                <a:gd name="T54" fmla="*/ 661 w 127"/>
                <a:gd name="T55" fmla="*/ 439 h 94"/>
                <a:gd name="T56" fmla="*/ 661 w 127"/>
                <a:gd name="T57" fmla="*/ 439 h 94"/>
                <a:gd name="T58" fmla="*/ 617 w 127"/>
                <a:gd name="T59" fmla="*/ 439 h 94"/>
                <a:gd name="T60" fmla="*/ 577 w 127"/>
                <a:gd name="T61" fmla="*/ 427 h 94"/>
                <a:gd name="T62" fmla="*/ 543 w 127"/>
                <a:gd name="T63" fmla="*/ 403 h 94"/>
                <a:gd name="T64" fmla="*/ 538 w 127"/>
                <a:gd name="T65" fmla="*/ 377 h 94"/>
                <a:gd name="T66" fmla="*/ 503 w 127"/>
                <a:gd name="T67" fmla="*/ 377 h 94"/>
                <a:gd name="T68" fmla="*/ 455 w 127"/>
                <a:gd name="T69" fmla="*/ 365 h 94"/>
                <a:gd name="T70" fmla="*/ 455 w 127"/>
                <a:gd name="T71" fmla="*/ 322 h 94"/>
                <a:gd name="T72" fmla="*/ 439 w 127"/>
                <a:gd name="T73" fmla="*/ 278 h 94"/>
                <a:gd name="T74" fmla="*/ 423 w 127"/>
                <a:gd name="T75" fmla="*/ 268 h 94"/>
                <a:gd name="T76" fmla="*/ 409 w 127"/>
                <a:gd name="T77" fmla="*/ 252 h 94"/>
                <a:gd name="T78" fmla="*/ 391 w 127"/>
                <a:gd name="T79" fmla="*/ 245 h 94"/>
                <a:gd name="T80" fmla="*/ 358 w 127"/>
                <a:gd name="T81" fmla="*/ 245 h 94"/>
                <a:gd name="T82" fmla="*/ 298 w 127"/>
                <a:gd name="T83" fmla="*/ 252 h 94"/>
                <a:gd name="T84" fmla="*/ 260 w 127"/>
                <a:gd name="T85" fmla="*/ 268 h 94"/>
                <a:gd name="T86" fmla="*/ 214 w 127"/>
                <a:gd name="T87" fmla="*/ 303 h 94"/>
                <a:gd name="T88" fmla="*/ 179 w 127"/>
                <a:gd name="T89" fmla="*/ 343 h 94"/>
                <a:gd name="T90" fmla="*/ 167 w 127"/>
                <a:gd name="T91" fmla="*/ 303 h 94"/>
                <a:gd name="T92" fmla="*/ 156 w 127"/>
                <a:gd name="T93" fmla="*/ 278 h 94"/>
                <a:gd name="T94" fmla="*/ 136 w 127"/>
                <a:gd name="T95" fmla="*/ 261 h 94"/>
                <a:gd name="T96" fmla="*/ 124 w 127"/>
                <a:gd name="T97" fmla="*/ 245 h 94"/>
                <a:gd name="T98" fmla="*/ 63 w 127"/>
                <a:gd name="T99" fmla="*/ 209 h 94"/>
                <a:gd name="T100" fmla="*/ 0 w 127"/>
                <a:gd name="T101" fmla="*/ 159 h 94"/>
                <a:gd name="T102" fmla="*/ 55 w 127"/>
                <a:gd name="T103" fmla="*/ 135 h 94"/>
                <a:gd name="T104" fmla="*/ 108 w 127"/>
                <a:gd name="T105" fmla="*/ 86 h 94"/>
                <a:gd name="T106" fmla="*/ 146 w 127"/>
                <a:gd name="T107" fmla="*/ 46 h 94"/>
                <a:gd name="T108" fmla="*/ 179 w 127"/>
                <a:gd name="T109" fmla="*/ 0 h 94"/>
                <a:gd name="T110" fmla="*/ 179 w 127"/>
                <a:gd name="T111" fmla="*/ 0 h 94"/>
                <a:gd name="T112" fmla="*/ 291 w 127"/>
                <a:gd name="T113" fmla="*/ 2 h 94"/>
                <a:gd name="T114" fmla="*/ 291 w 127"/>
                <a:gd name="T115" fmla="*/ 2 h 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
                <a:gd name="T175" fmla="*/ 0 h 94"/>
                <a:gd name="T176" fmla="*/ 127 w 127"/>
                <a:gd name="T177" fmla="*/ 94 h 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 h="94">
                  <a:moveTo>
                    <a:pt x="52" y="2"/>
                  </a:moveTo>
                  <a:lnTo>
                    <a:pt x="68" y="6"/>
                  </a:lnTo>
                  <a:lnTo>
                    <a:pt x="70" y="8"/>
                  </a:lnTo>
                  <a:lnTo>
                    <a:pt x="81" y="11"/>
                  </a:lnTo>
                  <a:lnTo>
                    <a:pt x="85" y="13"/>
                  </a:lnTo>
                  <a:lnTo>
                    <a:pt x="94" y="11"/>
                  </a:lnTo>
                  <a:lnTo>
                    <a:pt x="100" y="6"/>
                  </a:lnTo>
                  <a:lnTo>
                    <a:pt x="108" y="6"/>
                  </a:lnTo>
                  <a:lnTo>
                    <a:pt x="110" y="13"/>
                  </a:lnTo>
                  <a:lnTo>
                    <a:pt x="114" y="21"/>
                  </a:lnTo>
                  <a:lnTo>
                    <a:pt x="119" y="27"/>
                  </a:lnTo>
                  <a:lnTo>
                    <a:pt x="127" y="29"/>
                  </a:lnTo>
                  <a:lnTo>
                    <a:pt x="127" y="36"/>
                  </a:lnTo>
                  <a:lnTo>
                    <a:pt x="127" y="44"/>
                  </a:lnTo>
                  <a:lnTo>
                    <a:pt x="123" y="48"/>
                  </a:lnTo>
                  <a:lnTo>
                    <a:pt x="123" y="54"/>
                  </a:lnTo>
                  <a:lnTo>
                    <a:pt x="123" y="55"/>
                  </a:lnTo>
                  <a:lnTo>
                    <a:pt x="123" y="59"/>
                  </a:lnTo>
                  <a:lnTo>
                    <a:pt x="127" y="67"/>
                  </a:lnTo>
                  <a:lnTo>
                    <a:pt x="127" y="78"/>
                  </a:lnTo>
                  <a:lnTo>
                    <a:pt x="127" y="82"/>
                  </a:lnTo>
                  <a:lnTo>
                    <a:pt x="127" y="88"/>
                  </a:lnTo>
                  <a:lnTo>
                    <a:pt x="125" y="92"/>
                  </a:lnTo>
                  <a:lnTo>
                    <a:pt x="123" y="94"/>
                  </a:lnTo>
                  <a:lnTo>
                    <a:pt x="118" y="94"/>
                  </a:lnTo>
                  <a:lnTo>
                    <a:pt x="110" y="94"/>
                  </a:lnTo>
                  <a:lnTo>
                    <a:pt x="104" y="90"/>
                  </a:lnTo>
                  <a:lnTo>
                    <a:pt x="98" y="86"/>
                  </a:lnTo>
                  <a:lnTo>
                    <a:pt x="96" y="80"/>
                  </a:lnTo>
                  <a:lnTo>
                    <a:pt x="91" y="80"/>
                  </a:lnTo>
                  <a:lnTo>
                    <a:pt x="83" y="78"/>
                  </a:lnTo>
                  <a:lnTo>
                    <a:pt x="83" y="69"/>
                  </a:lnTo>
                  <a:lnTo>
                    <a:pt x="79" y="59"/>
                  </a:lnTo>
                  <a:lnTo>
                    <a:pt x="77" y="57"/>
                  </a:lnTo>
                  <a:lnTo>
                    <a:pt x="73" y="54"/>
                  </a:lnTo>
                  <a:lnTo>
                    <a:pt x="70" y="52"/>
                  </a:lnTo>
                  <a:lnTo>
                    <a:pt x="64" y="52"/>
                  </a:lnTo>
                  <a:lnTo>
                    <a:pt x="54" y="54"/>
                  </a:lnTo>
                  <a:lnTo>
                    <a:pt x="47" y="57"/>
                  </a:lnTo>
                  <a:lnTo>
                    <a:pt x="39" y="65"/>
                  </a:lnTo>
                  <a:lnTo>
                    <a:pt x="33" y="73"/>
                  </a:lnTo>
                  <a:lnTo>
                    <a:pt x="31" y="65"/>
                  </a:lnTo>
                  <a:lnTo>
                    <a:pt x="29" y="59"/>
                  </a:lnTo>
                  <a:lnTo>
                    <a:pt x="25" y="55"/>
                  </a:lnTo>
                  <a:lnTo>
                    <a:pt x="22" y="52"/>
                  </a:lnTo>
                  <a:lnTo>
                    <a:pt x="12" y="44"/>
                  </a:lnTo>
                  <a:lnTo>
                    <a:pt x="0" y="34"/>
                  </a:lnTo>
                  <a:lnTo>
                    <a:pt x="10" y="29"/>
                  </a:lnTo>
                  <a:lnTo>
                    <a:pt x="20" y="19"/>
                  </a:lnTo>
                  <a:lnTo>
                    <a:pt x="27" y="9"/>
                  </a:lnTo>
                  <a:lnTo>
                    <a:pt x="33" y="0"/>
                  </a:lnTo>
                  <a:lnTo>
                    <a:pt x="52" y="2"/>
                  </a:lnTo>
                </a:path>
              </a:pathLst>
            </a:custGeom>
            <a:solidFill>
              <a:srgbClr val="3399FF"/>
            </a:solidFill>
            <a:ln w="0">
              <a:solidFill>
                <a:srgbClr val="6600FF"/>
              </a:solidFill>
              <a:round/>
              <a:headEnd/>
              <a:tailEnd/>
            </a:ln>
          </p:spPr>
          <p:txBody>
            <a:bodyPr/>
            <a:lstStyle/>
            <a:p>
              <a:endParaRPr lang="it-IT"/>
            </a:p>
          </p:txBody>
        </p:sp>
        <p:sp>
          <p:nvSpPr>
            <p:cNvPr id="16749" name="Freeform 2277"/>
            <p:cNvSpPr>
              <a:spLocks noChangeAspect="1"/>
            </p:cNvSpPr>
            <p:nvPr/>
          </p:nvSpPr>
          <p:spPr bwMode="auto">
            <a:xfrm>
              <a:off x="2586" y="2217"/>
              <a:ext cx="275" cy="252"/>
            </a:xfrm>
            <a:custGeom>
              <a:avLst/>
              <a:gdLst>
                <a:gd name="T0" fmla="*/ 388 w 257"/>
                <a:gd name="T1" fmla="*/ 434 h 236"/>
                <a:gd name="T2" fmla="*/ 444 w 257"/>
                <a:gd name="T3" fmla="*/ 447 h 236"/>
                <a:gd name="T4" fmla="*/ 461 w 257"/>
                <a:gd name="T5" fmla="*/ 463 h 236"/>
                <a:gd name="T6" fmla="*/ 1063 w 257"/>
                <a:gd name="T7" fmla="*/ 4 h 236"/>
                <a:gd name="T8" fmla="*/ 1100 w 257"/>
                <a:gd name="T9" fmla="*/ 2 h 236"/>
                <a:gd name="T10" fmla="*/ 1177 w 257"/>
                <a:gd name="T11" fmla="*/ 46 h 236"/>
                <a:gd name="T12" fmla="*/ 1217 w 257"/>
                <a:gd name="T13" fmla="*/ 73 h 236"/>
                <a:gd name="T14" fmla="*/ 1271 w 257"/>
                <a:gd name="T15" fmla="*/ 95 h 236"/>
                <a:gd name="T16" fmla="*/ 1360 w 257"/>
                <a:gd name="T17" fmla="*/ 64 h 236"/>
                <a:gd name="T18" fmla="*/ 1347 w 257"/>
                <a:gd name="T19" fmla="*/ 207 h 236"/>
                <a:gd name="T20" fmla="*/ 1379 w 257"/>
                <a:gd name="T21" fmla="*/ 256 h 236"/>
                <a:gd name="T22" fmla="*/ 1396 w 257"/>
                <a:gd name="T23" fmla="*/ 325 h 236"/>
                <a:gd name="T24" fmla="*/ 1396 w 257"/>
                <a:gd name="T25" fmla="*/ 391 h 236"/>
                <a:gd name="T26" fmla="*/ 1385 w 257"/>
                <a:gd name="T27" fmla="*/ 551 h 236"/>
                <a:gd name="T28" fmla="*/ 1366 w 257"/>
                <a:gd name="T29" fmla="*/ 671 h 236"/>
                <a:gd name="T30" fmla="*/ 1324 w 257"/>
                <a:gd name="T31" fmla="*/ 750 h 236"/>
                <a:gd name="T32" fmla="*/ 1259 w 257"/>
                <a:gd name="T33" fmla="*/ 820 h 236"/>
                <a:gd name="T34" fmla="*/ 1237 w 257"/>
                <a:gd name="T35" fmla="*/ 879 h 236"/>
                <a:gd name="T36" fmla="*/ 1228 w 257"/>
                <a:gd name="T37" fmla="*/ 981 h 236"/>
                <a:gd name="T38" fmla="*/ 1156 w 257"/>
                <a:gd name="T39" fmla="*/ 1048 h 236"/>
                <a:gd name="T40" fmla="*/ 1085 w 257"/>
                <a:gd name="T41" fmla="*/ 1061 h 236"/>
                <a:gd name="T42" fmla="*/ 1023 w 257"/>
                <a:gd name="T43" fmla="*/ 1042 h 236"/>
                <a:gd name="T44" fmla="*/ 958 w 257"/>
                <a:gd name="T45" fmla="*/ 1021 h 236"/>
                <a:gd name="T46" fmla="*/ 869 w 257"/>
                <a:gd name="T47" fmla="*/ 1094 h 236"/>
                <a:gd name="T48" fmla="*/ 769 w 257"/>
                <a:gd name="T49" fmla="*/ 1072 h 236"/>
                <a:gd name="T50" fmla="*/ 668 w 257"/>
                <a:gd name="T51" fmla="*/ 1061 h 236"/>
                <a:gd name="T52" fmla="*/ 552 w 257"/>
                <a:gd name="T53" fmla="*/ 1021 h 236"/>
                <a:gd name="T54" fmla="*/ 431 w 257"/>
                <a:gd name="T55" fmla="*/ 998 h 236"/>
                <a:gd name="T56" fmla="*/ 377 w 257"/>
                <a:gd name="T57" fmla="*/ 1021 h 236"/>
                <a:gd name="T58" fmla="*/ 321 w 257"/>
                <a:gd name="T59" fmla="*/ 1119 h 236"/>
                <a:gd name="T60" fmla="*/ 261 w 257"/>
                <a:gd name="T61" fmla="*/ 1147 h 236"/>
                <a:gd name="T62" fmla="*/ 213 w 257"/>
                <a:gd name="T63" fmla="*/ 1133 h 236"/>
                <a:gd name="T64" fmla="*/ 125 w 257"/>
                <a:gd name="T65" fmla="*/ 1215 h 236"/>
                <a:gd name="T66" fmla="*/ 116 w 257"/>
                <a:gd name="T67" fmla="*/ 1133 h 236"/>
                <a:gd name="T68" fmla="*/ 72 w 257"/>
                <a:gd name="T69" fmla="*/ 998 h 236"/>
                <a:gd name="T70" fmla="*/ 4 w 257"/>
                <a:gd name="T71" fmla="*/ 956 h 236"/>
                <a:gd name="T72" fmla="*/ 0 w 257"/>
                <a:gd name="T73" fmla="*/ 913 h 236"/>
                <a:gd name="T74" fmla="*/ 0 w 257"/>
                <a:gd name="T75" fmla="*/ 861 h 236"/>
                <a:gd name="T76" fmla="*/ 77 w 257"/>
                <a:gd name="T77" fmla="*/ 861 h 236"/>
                <a:gd name="T78" fmla="*/ 280 w 257"/>
                <a:gd name="T79" fmla="*/ 820 h 236"/>
                <a:gd name="T80" fmla="*/ 339 w 257"/>
                <a:gd name="T81" fmla="*/ 783 h 236"/>
                <a:gd name="T82" fmla="*/ 366 w 257"/>
                <a:gd name="T83" fmla="*/ 705 h 236"/>
                <a:gd name="T84" fmla="*/ 355 w 257"/>
                <a:gd name="T85" fmla="*/ 521 h 236"/>
                <a:gd name="T86" fmla="*/ 366 w 257"/>
                <a:gd name="T87" fmla="*/ 463 h 2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7"/>
                <a:gd name="T133" fmla="*/ 0 h 236"/>
                <a:gd name="T134" fmla="*/ 257 w 257"/>
                <a:gd name="T135" fmla="*/ 236 h 2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7" h="236">
                  <a:moveTo>
                    <a:pt x="67" y="90"/>
                  </a:moveTo>
                  <a:lnTo>
                    <a:pt x="71" y="84"/>
                  </a:lnTo>
                  <a:lnTo>
                    <a:pt x="75" y="84"/>
                  </a:lnTo>
                  <a:lnTo>
                    <a:pt x="81" y="86"/>
                  </a:lnTo>
                  <a:lnTo>
                    <a:pt x="85" y="90"/>
                  </a:lnTo>
                  <a:lnTo>
                    <a:pt x="194" y="4"/>
                  </a:lnTo>
                  <a:lnTo>
                    <a:pt x="200" y="0"/>
                  </a:lnTo>
                  <a:lnTo>
                    <a:pt x="203" y="2"/>
                  </a:lnTo>
                  <a:lnTo>
                    <a:pt x="209" y="4"/>
                  </a:lnTo>
                  <a:lnTo>
                    <a:pt x="217" y="8"/>
                  </a:lnTo>
                  <a:lnTo>
                    <a:pt x="219" y="11"/>
                  </a:lnTo>
                  <a:lnTo>
                    <a:pt x="223" y="15"/>
                  </a:lnTo>
                  <a:lnTo>
                    <a:pt x="228" y="17"/>
                  </a:lnTo>
                  <a:lnTo>
                    <a:pt x="234" y="19"/>
                  </a:lnTo>
                  <a:lnTo>
                    <a:pt x="242" y="17"/>
                  </a:lnTo>
                  <a:lnTo>
                    <a:pt x="250" y="13"/>
                  </a:lnTo>
                  <a:lnTo>
                    <a:pt x="248" y="40"/>
                  </a:lnTo>
                  <a:lnTo>
                    <a:pt x="253" y="50"/>
                  </a:lnTo>
                  <a:lnTo>
                    <a:pt x="255" y="58"/>
                  </a:lnTo>
                  <a:lnTo>
                    <a:pt x="257" y="63"/>
                  </a:lnTo>
                  <a:lnTo>
                    <a:pt x="257" y="67"/>
                  </a:lnTo>
                  <a:lnTo>
                    <a:pt x="257" y="75"/>
                  </a:lnTo>
                  <a:lnTo>
                    <a:pt x="255" y="82"/>
                  </a:lnTo>
                  <a:lnTo>
                    <a:pt x="255" y="107"/>
                  </a:lnTo>
                  <a:lnTo>
                    <a:pt x="253" y="123"/>
                  </a:lnTo>
                  <a:lnTo>
                    <a:pt x="251" y="130"/>
                  </a:lnTo>
                  <a:lnTo>
                    <a:pt x="248" y="138"/>
                  </a:lnTo>
                  <a:lnTo>
                    <a:pt x="244" y="144"/>
                  </a:lnTo>
                  <a:lnTo>
                    <a:pt x="236" y="153"/>
                  </a:lnTo>
                  <a:lnTo>
                    <a:pt x="232" y="159"/>
                  </a:lnTo>
                  <a:lnTo>
                    <a:pt x="230" y="165"/>
                  </a:lnTo>
                  <a:lnTo>
                    <a:pt x="228" y="171"/>
                  </a:lnTo>
                  <a:lnTo>
                    <a:pt x="228" y="178"/>
                  </a:lnTo>
                  <a:lnTo>
                    <a:pt x="227" y="190"/>
                  </a:lnTo>
                  <a:lnTo>
                    <a:pt x="225" y="196"/>
                  </a:lnTo>
                  <a:lnTo>
                    <a:pt x="213" y="203"/>
                  </a:lnTo>
                  <a:lnTo>
                    <a:pt x="205" y="207"/>
                  </a:lnTo>
                  <a:lnTo>
                    <a:pt x="200" y="205"/>
                  </a:lnTo>
                  <a:lnTo>
                    <a:pt x="194" y="203"/>
                  </a:lnTo>
                  <a:lnTo>
                    <a:pt x="188" y="201"/>
                  </a:lnTo>
                  <a:lnTo>
                    <a:pt x="182" y="199"/>
                  </a:lnTo>
                  <a:lnTo>
                    <a:pt x="177" y="199"/>
                  </a:lnTo>
                  <a:lnTo>
                    <a:pt x="167" y="205"/>
                  </a:lnTo>
                  <a:lnTo>
                    <a:pt x="159" y="213"/>
                  </a:lnTo>
                  <a:lnTo>
                    <a:pt x="150" y="217"/>
                  </a:lnTo>
                  <a:lnTo>
                    <a:pt x="142" y="209"/>
                  </a:lnTo>
                  <a:lnTo>
                    <a:pt x="131" y="203"/>
                  </a:lnTo>
                  <a:lnTo>
                    <a:pt x="123" y="205"/>
                  </a:lnTo>
                  <a:lnTo>
                    <a:pt x="117" y="207"/>
                  </a:lnTo>
                  <a:lnTo>
                    <a:pt x="102" y="199"/>
                  </a:lnTo>
                  <a:lnTo>
                    <a:pt x="85" y="192"/>
                  </a:lnTo>
                  <a:lnTo>
                    <a:pt x="79" y="194"/>
                  </a:lnTo>
                  <a:lnTo>
                    <a:pt x="75" y="196"/>
                  </a:lnTo>
                  <a:lnTo>
                    <a:pt x="69" y="199"/>
                  </a:lnTo>
                  <a:lnTo>
                    <a:pt x="65" y="205"/>
                  </a:lnTo>
                  <a:lnTo>
                    <a:pt x="60" y="217"/>
                  </a:lnTo>
                  <a:lnTo>
                    <a:pt x="58" y="230"/>
                  </a:lnTo>
                  <a:lnTo>
                    <a:pt x="48" y="224"/>
                  </a:lnTo>
                  <a:lnTo>
                    <a:pt x="39" y="219"/>
                  </a:lnTo>
                  <a:lnTo>
                    <a:pt x="31" y="236"/>
                  </a:lnTo>
                  <a:lnTo>
                    <a:pt x="23" y="236"/>
                  </a:lnTo>
                  <a:lnTo>
                    <a:pt x="21" y="219"/>
                  </a:lnTo>
                  <a:lnTo>
                    <a:pt x="19" y="201"/>
                  </a:lnTo>
                  <a:lnTo>
                    <a:pt x="14" y="194"/>
                  </a:lnTo>
                  <a:lnTo>
                    <a:pt x="8" y="188"/>
                  </a:lnTo>
                  <a:lnTo>
                    <a:pt x="4" y="186"/>
                  </a:lnTo>
                  <a:lnTo>
                    <a:pt x="2" y="180"/>
                  </a:lnTo>
                  <a:lnTo>
                    <a:pt x="0" y="175"/>
                  </a:lnTo>
                  <a:lnTo>
                    <a:pt x="0" y="167"/>
                  </a:lnTo>
                  <a:lnTo>
                    <a:pt x="15" y="167"/>
                  </a:lnTo>
                  <a:lnTo>
                    <a:pt x="33" y="161"/>
                  </a:lnTo>
                  <a:lnTo>
                    <a:pt x="52" y="159"/>
                  </a:lnTo>
                  <a:lnTo>
                    <a:pt x="58" y="157"/>
                  </a:lnTo>
                  <a:lnTo>
                    <a:pt x="62" y="152"/>
                  </a:lnTo>
                  <a:lnTo>
                    <a:pt x="63" y="144"/>
                  </a:lnTo>
                  <a:lnTo>
                    <a:pt x="67" y="136"/>
                  </a:lnTo>
                  <a:lnTo>
                    <a:pt x="67" y="117"/>
                  </a:lnTo>
                  <a:lnTo>
                    <a:pt x="65" y="102"/>
                  </a:lnTo>
                  <a:lnTo>
                    <a:pt x="67" y="90"/>
                  </a:lnTo>
                </a:path>
              </a:pathLst>
            </a:custGeom>
            <a:solidFill>
              <a:srgbClr val="3399FF"/>
            </a:solidFill>
            <a:ln w="0">
              <a:solidFill>
                <a:srgbClr val="6600FF"/>
              </a:solidFill>
              <a:round/>
              <a:headEnd/>
              <a:tailEnd/>
            </a:ln>
          </p:spPr>
          <p:txBody>
            <a:bodyPr/>
            <a:lstStyle/>
            <a:p>
              <a:endParaRPr lang="it-IT"/>
            </a:p>
          </p:txBody>
        </p:sp>
        <p:sp>
          <p:nvSpPr>
            <p:cNvPr id="16750" name="Freeform 2279"/>
            <p:cNvSpPr>
              <a:spLocks noChangeAspect="1"/>
            </p:cNvSpPr>
            <p:nvPr/>
          </p:nvSpPr>
          <p:spPr bwMode="auto">
            <a:xfrm>
              <a:off x="3103" y="2721"/>
              <a:ext cx="36" cy="43"/>
            </a:xfrm>
            <a:custGeom>
              <a:avLst/>
              <a:gdLst>
                <a:gd name="T0" fmla="*/ 130 w 34"/>
                <a:gd name="T1" fmla="*/ 0 h 40"/>
                <a:gd name="T2" fmla="*/ 138 w 34"/>
                <a:gd name="T3" fmla="*/ 76 h 40"/>
                <a:gd name="T4" fmla="*/ 138 w 34"/>
                <a:gd name="T5" fmla="*/ 149 h 40"/>
                <a:gd name="T6" fmla="*/ 130 w 34"/>
                <a:gd name="T7" fmla="*/ 149 h 40"/>
                <a:gd name="T8" fmla="*/ 116 w 34"/>
                <a:gd name="T9" fmla="*/ 149 h 40"/>
                <a:gd name="T10" fmla="*/ 98 w 34"/>
                <a:gd name="T11" fmla="*/ 160 h 40"/>
                <a:gd name="T12" fmla="*/ 83 w 34"/>
                <a:gd name="T13" fmla="*/ 172 h 40"/>
                <a:gd name="T14" fmla="*/ 53 w 34"/>
                <a:gd name="T15" fmla="*/ 212 h 40"/>
                <a:gd name="T16" fmla="*/ 7 w 34"/>
                <a:gd name="T17" fmla="*/ 245 h 40"/>
                <a:gd name="T18" fmla="*/ 3 w 34"/>
                <a:gd name="T19" fmla="*/ 212 h 40"/>
                <a:gd name="T20" fmla="*/ 0 w 34"/>
                <a:gd name="T21" fmla="*/ 160 h 40"/>
                <a:gd name="T22" fmla="*/ 7 w 34"/>
                <a:gd name="T23" fmla="*/ 88 h 40"/>
                <a:gd name="T24" fmla="*/ 66 w 34"/>
                <a:gd name="T25" fmla="*/ 6 h 40"/>
                <a:gd name="T26" fmla="*/ 83 w 34"/>
                <a:gd name="T27" fmla="*/ 6 h 40"/>
                <a:gd name="T28" fmla="*/ 98 w 34"/>
                <a:gd name="T29" fmla="*/ 6 h 40"/>
                <a:gd name="T30" fmla="*/ 123 w 34"/>
                <a:gd name="T31" fmla="*/ 4 h 40"/>
                <a:gd name="T32" fmla="*/ 130 w 34"/>
                <a:gd name="T33" fmla="*/ 0 h 40"/>
                <a:gd name="T34" fmla="*/ 130 w 34"/>
                <a:gd name="T35" fmla="*/ 0 h 40"/>
                <a:gd name="T36" fmla="*/ 130 w 34"/>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0"/>
                <a:gd name="T59" fmla="*/ 34 w 34"/>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0">
                  <a:moveTo>
                    <a:pt x="32" y="0"/>
                  </a:moveTo>
                  <a:lnTo>
                    <a:pt x="34" y="13"/>
                  </a:lnTo>
                  <a:lnTo>
                    <a:pt x="34" y="25"/>
                  </a:lnTo>
                  <a:lnTo>
                    <a:pt x="32" y="25"/>
                  </a:lnTo>
                  <a:lnTo>
                    <a:pt x="28" y="25"/>
                  </a:lnTo>
                  <a:lnTo>
                    <a:pt x="24" y="27"/>
                  </a:lnTo>
                  <a:lnTo>
                    <a:pt x="21" y="29"/>
                  </a:lnTo>
                  <a:lnTo>
                    <a:pt x="13" y="34"/>
                  </a:lnTo>
                  <a:lnTo>
                    <a:pt x="7" y="40"/>
                  </a:lnTo>
                  <a:lnTo>
                    <a:pt x="3" y="34"/>
                  </a:lnTo>
                  <a:lnTo>
                    <a:pt x="0" y="27"/>
                  </a:lnTo>
                  <a:lnTo>
                    <a:pt x="7" y="15"/>
                  </a:lnTo>
                  <a:lnTo>
                    <a:pt x="17" y="6"/>
                  </a:lnTo>
                  <a:lnTo>
                    <a:pt x="21" y="6"/>
                  </a:lnTo>
                  <a:lnTo>
                    <a:pt x="24" y="6"/>
                  </a:lnTo>
                  <a:lnTo>
                    <a:pt x="30" y="4"/>
                  </a:lnTo>
                  <a:lnTo>
                    <a:pt x="32" y="0"/>
                  </a:lnTo>
                </a:path>
              </a:pathLst>
            </a:custGeom>
            <a:solidFill>
              <a:srgbClr val="3399FF"/>
            </a:solidFill>
            <a:ln w="0">
              <a:solidFill>
                <a:srgbClr val="6600FF"/>
              </a:solidFill>
              <a:round/>
              <a:headEnd/>
              <a:tailEnd/>
            </a:ln>
          </p:spPr>
          <p:txBody>
            <a:bodyPr/>
            <a:lstStyle/>
            <a:p>
              <a:endParaRPr lang="it-IT"/>
            </a:p>
          </p:txBody>
        </p:sp>
        <p:sp>
          <p:nvSpPr>
            <p:cNvPr id="16751" name="Freeform 2793"/>
            <p:cNvSpPr>
              <a:spLocks noChangeAspect="1"/>
            </p:cNvSpPr>
            <p:nvPr/>
          </p:nvSpPr>
          <p:spPr bwMode="auto">
            <a:xfrm>
              <a:off x="4332" y="2284"/>
              <a:ext cx="152" cy="299"/>
            </a:xfrm>
            <a:custGeom>
              <a:avLst/>
              <a:gdLst>
                <a:gd name="T0" fmla="*/ 662 w 142"/>
                <a:gd name="T1" fmla="*/ 593 h 280"/>
                <a:gd name="T2" fmla="*/ 590 w 142"/>
                <a:gd name="T3" fmla="*/ 593 h 280"/>
                <a:gd name="T4" fmla="*/ 536 w 142"/>
                <a:gd name="T5" fmla="*/ 618 h 280"/>
                <a:gd name="T6" fmla="*/ 517 w 142"/>
                <a:gd name="T7" fmla="*/ 633 h 280"/>
                <a:gd name="T8" fmla="*/ 542 w 142"/>
                <a:gd name="T9" fmla="*/ 755 h 280"/>
                <a:gd name="T10" fmla="*/ 590 w 142"/>
                <a:gd name="T11" fmla="*/ 879 h 280"/>
                <a:gd name="T12" fmla="*/ 553 w 142"/>
                <a:gd name="T13" fmla="*/ 913 h 280"/>
                <a:gd name="T14" fmla="*/ 517 w 142"/>
                <a:gd name="T15" fmla="*/ 844 h 280"/>
                <a:gd name="T16" fmla="*/ 492 w 142"/>
                <a:gd name="T17" fmla="*/ 801 h 280"/>
                <a:gd name="T18" fmla="*/ 440 w 142"/>
                <a:gd name="T19" fmla="*/ 766 h 280"/>
                <a:gd name="T20" fmla="*/ 367 w 142"/>
                <a:gd name="T21" fmla="*/ 734 h 280"/>
                <a:gd name="T22" fmla="*/ 320 w 142"/>
                <a:gd name="T23" fmla="*/ 702 h 280"/>
                <a:gd name="T24" fmla="*/ 313 w 142"/>
                <a:gd name="T25" fmla="*/ 660 h 280"/>
                <a:gd name="T26" fmla="*/ 254 w 142"/>
                <a:gd name="T27" fmla="*/ 734 h 280"/>
                <a:gd name="T28" fmla="*/ 261 w 142"/>
                <a:gd name="T29" fmla="*/ 784 h 280"/>
                <a:gd name="T30" fmla="*/ 228 w 142"/>
                <a:gd name="T31" fmla="*/ 913 h 280"/>
                <a:gd name="T32" fmla="*/ 212 w 142"/>
                <a:gd name="T33" fmla="*/ 1041 h 280"/>
                <a:gd name="T34" fmla="*/ 254 w 142"/>
                <a:gd name="T35" fmla="*/ 1073 h 280"/>
                <a:gd name="T36" fmla="*/ 279 w 142"/>
                <a:gd name="T37" fmla="*/ 1119 h 280"/>
                <a:gd name="T38" fmla="*/ 292 w 142"/>
                <a:gd name="T39" fmla="*/ 1146 h 280"/>
                <a:gd name="T40" fmla="*/ 292 w 142"/>
                <a:gd name="T41" fmla="*/ 1189 h 280"/>
                <a:gd name="T42" fmla="*/ 408 w 142"/>
                <a:gd name="T43" fmla="*/ 1309 h 280"/>
                <a:gd name="T44" fmla="*/ 542 w 142"/>
                <a:gd name="T45" fmla="*/ 1416 h 280"/>
                <a:gd name="T46" fmla="*/ 460 w 142"/>
                <a:gd name="T47" fmla="*/ 1446 h 280"/>
                <a:gd name="T48" fmla="*/ 335 w 142"/>
                <a:gd name="T49" fmla="*/ 1390 h 280"/>
                <a:gd name="T50" fmla="*/ 272 w 142"/>
                <a:gd name="T51" fmla="*/ 1302 h 280"/>
                <a:gd name="T52" fmla="*/ 163 w 142"/>
                <a:gd name="T53" fmla="*/ 1195 h 280"/>
                <a:gd name="T54" fmla="*/ 127 w 142"/>
                <a:gd name="T55" fmla="*/ 1195 h 280"/>
                <a:gd name="T56" fmla="*/ 127 w 142"/>
                <a:gd name="T57" fmla="*/ 1113 h 280"/>
                <a:gd name="T58" fmla="*/ 142 w 142"/>
                <a:gd name="T59" fmla="*/ 1041 h 280"/>
                <a:gd name="T60" fmla="*/ 174 w 142"/>
                <a:gd name="T61" fmla="*/ 927 h 280"/>
                <a:gd name="T62" fmla="*/ 199 w 142"/>
                <a:gd name="T63" fmla="*/ 722 h 280"/>
                <a:gd name="T64" fmla="*/ 88 w 142"/>
                <a:gd name="T65" fmla="*/ 494 h 280"/>
                <a:gd name="T66" fmla="*/ 127 w 142"/>
                <a:gd name="T67" fmla="*/ 446 h 280"/>
                <a:gd name="T68" fmla="*/ 0 w 142"/>
                <a:gd name="T69" fmla="*/ 150 h 280"/>
                <a:gd name="T70" fmla="*/ 3 w 142"/>
                <a:gd name="T71" fmla="*/ 68 h 280"/>
                <a:gd name="T72" fmla="*/ 59 w 142"/>
                <a:gd name="T73" fmla="*/ 6 h 280"/>
                <a:gd name="T74" fmla="*/ 186 w 142"/>
                <a:gd name="T75" fmla="*/ 0 h 280"/>
                <a:gd name="T76" fmla="*/ 292 w 142"/>
                <a:gd name="T77" fmla="*/ 60 h 280"/>
                <a:gd name="T78" fmla="*/ 343 w 142"/>
                <a:gd name="T79" fmla="*/ 282 h 280"/>
                <a:gd name="T80" fmla="*/ 391 w 142"/>
                <a:gd name="T81" fmla="*/ 237 h 280"/>
                <a:gd name="T82" fmla="*/ 393 w 142"/>
                <a:gd name="T83" fmla="*/ 202 h 280"/>
                <a:gd name="T84" fmla="*/ 460 w 142"/>
                <a:gd name="T85" fmla="*/ 225 h 280"/>
                <a:gd name="T86" fmla="*/ 536 w 142"/>
                <a:gd name="T87" fmla="*/ 171 h 280"/>
                <a:gd name="T88" fmla="*/ 577 w 142"/>
                <a:gd name="T89" fmla="*/ 195 h 280"/>
                <a:gd name="T90" fmla="*/ 596 w 142"/>
                <a:gd name="T91" fmla="*/ 216 h 280"/>
                <a:gd name="T92" fmla="*/ 712 w 142"/>
                <a:gd name="T93" fmla="*/ 367 h 280"/>
                <a:gd name="T94" fmla="*/ 761 w 142"/>
                <a:gd name="T95" fmla="*/ 446 h 280"/>
                <a:gd name="T96" fmla="*/ 778 w 142"/>
                <a:gd name="T97" fmla="*/ 516 h 280"/>
                <a:gd name="T98" fmla="*/ 731 w 142"/>
                <a:gd name="T99" fmla="*/ 581 h 280"/>
                <a:gd name="T100" fmla="*/ 725 w 142"/>
                <a:gd name="T101" fmla="*/ 593 h 2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
                <a:gd name="T154" fmla="*/ 0 h 280"/>
                <a:gd name="T155" fmla="*/ 142 w 142"/>
                <a:gd name="T156" fmla="*/ 280 h 2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 h="280">
                  <a:moveTo>
                    <a:pt x="132" y="115"/>
                  </a:moveTo>
                  <a:lnTo>
                    <a:pt x="120" y="115"/>
                  </a:lnTo>
                  <a:lnTo>
                    <a:pt x="113" y="115"/>
                  </a:lnTo>
                  <a:lnTo>
                    <a:pt x="107" y="115"/>
                  </a:lnTo>
                  <a:lnTo>
                    <a:pt x="101" y="117"/>
                  </a:lnTo>
                  <a:lnTo>
                    <a:pt x="97" y="119"/>
                  </a:lnTo>
                  <a:lnTo>
                    <a:pt x="95" y="121"/>
                  </a:lnTo>
                  <a:lnTo>
                    <a:pt x="94" y="123"/>
                  </a:lnTo>
                  <a:lnTo>
                    <a:pt x="92" y="127"/>
                  </a:lnTo>
                  <a:lnTo>
                    <a:pt x="99" y="146"/>
                  </a:lnTo>
                  <a:lnTo>
                    <a:pt x="107" y="167"/>
                  </a:lnTo>
                  <a:lnTo>
                    <a:pt x="107" y="171"/>
                  </a:lnTo>
                  <a:lnTo>
                    <a:pt x="107" y="177"/>
                  </a:lnTo>
                  <a:lnTo>
                    <a:pt x="101" y="175"/>
                  </a:lnTo>
                  <a:lnTo>
                    <a:pt x="97" y="169"/>
                  </a:lnTo>
                  <a:lnTo>
                    <a:pt x="94" y="163"/>
                  </a:lnTo>
                  <a:lnTo>
                    <a:pt x="92" y="158"/>
                  </a:lnTo>
                  <a:lnTo>
                    <a:pt x="90" y="154"/>
                  </a:lnTo>
                  <a:lnTo>
                    <a:pt x="86" y="150"/>
                  </a:lnTo>
                  <a:lnTo>
                    <a:pt x="80" y="148"/>
                  </a:lnTo>
                  <a:lnTo>
                    <a:pt x="74" y="144"/>
                  </a:lnTo>
                  <a:lnTo>
                    <a:pt x="67" y="142"/>
                  </a:lnTo>
                  <a:lnTo>
                    <a:pt x="63" y="138"/>
                  </a:lnTo>
                  <a:lnTo>
                    <a:pt x="59" y="135"/>
                  </a:lnTo>
                  <a:lnTo>
                    <a:pt x="57" y="127"/>
                  </a:lnTo>
                  <a:lnTo>
                    <a:pt x="36" y="129"/>
                  </a:lnTo>
                  <a:lnTo>
                    <a:pt x="46" y="142"/>
                  </a:lnTo>
                  <a:lnTo>
                    <a:pt x="48" y="152"/>
                  </a:lnTo>
                  <a:lnTo>
                    <a:pt x="48" y="160"/>
                  </a:lnTo>
                  <a:lnTo>
                    <a:pt x="42" y="175"/>
                  </a:lnTo>
                  <a:lnTo>
                    <a:pt x="36" y="194"/>
                  </a:lnTo>
                  <a:lnTo>
                    <a:pt x="38" y="200"/>
                  </a:lnTo>
                  <a:lnTo>
                    <a:pt x="42" y="206"/>
                  </a:lnTo>
                  <a:lnTo>
                    <a:pt x="46" y="209"/>
                  </a:lnTo>
                  <a:lnTo>
                    <a:pt x="51" y="209"/>
                  </a:lnTo>
                  <a:lnTo>
                    <a:pt x="51" y="217"/>
                  </a:lnTo>
                  <a:lnTo>
                    <a:pt x="53" y="223"/>
                  </a:lnTo>
                  <a:lnTo>
                    <a:pt x="53" y="230"/>
                  </a:lnTo>
                  <a:lnTo>
                    <a:pt x="61" y="242"/>
                  </a:lnTo>
                  <a:lnTo>
                    <a:pt x="74" y="255"/>
                  </a:lnTo>
                  <a:lnTo>
                    <a:pt x="86" y="267"/>
                  </a:lnTo>
                  <a:lnTo>
                    <a:pt x="99" y="273"/>
                  </a:lnTo>
                  <a:lnTo>
                    <a:pt x="92" y="277"/>
                  </a:lnTo>
                  <a:lnTo>
                    <a:pt x="84" y="280"/>
                  </a:lnTo>
                  <a:lnTo>
                    <a:pt x="74" y="275"/>
                  </a:lnTo>
                  <a:lnTo>
                    <a:pt x="61" y="269"/>
                  </a:lnTo>
                  <a:lnTo>
                    <a:pt x="57" y="259"/>
                  </a:lnTo>
                  <a:lnTo>
                    <a:pt x="49" y="252"/>
                  </a:lnTo>
                  <a:lnTo>
                    <a:pt x="40" y="242"/>
                  </a:lnTo>
                  <a:lnTo>
                    <a:pt x="30" y="232"/>
                  </a:lnTo>
                  <a:lnTo>
                    <a:pt x="26" y="232"/>
                  </a:lnTo>
                  <a:lnTo>
                    <a:pt x="23" y="232"/>
                  </a:lnTo>
                  <a:lnTo>
                    <a:pt x="23" y="223"/>
                  </a:lnTo>
                  <a:lnTo>
                    <a:pt x="23" y="215"/>
                  </a:lnTo>
                  <a:lnTo>
                    <a:pt x="24" y="207"/>
                  </a:lnTo>
                  <a:lnTo>
                    <a:pt x="26" y="200"/>
                  </a:lnTo>
                  <a:lnTo>
                    <a:pt x="28" y="194"/>
                  </a:lnTo>
                  <a:lnTo>
                    <a:pt x="32" y="179"/>
                  </a:lnTo>
                  <a:lnTo>
                    <a:pt x="36" y="158"/>
                  </a:lnTo>
                  <a:lnTo>
                    <a:pt x="36" y="140"/>
                  </a:lnTo>
                  <a:lnTo>
                    <a:pt x="24" y="117"/>
                  </a:lnTo>
                  <a:lnTo>
                    <a:pt x="17" y="96"/>
                  </a:lnTo>
                  <a:lnTo>
                    <a:pt x="19" y="89"/>
                  </a:lnTo>
                  <a:lnTo>
                    <a:pt x="23" y="85"/>
                  </a:lnTo>
                  <a:lnTo>
                    <a:pt x="11" y="54"/>
                  </a:lnTo>
                  <a:lnTo>
                    <a:pt x="0" y="29"/>
                  </a:lnTo>
                  <a:lnTo>
                    <a:pt x="1" y="19"/>
                  </a:lnTo>
                  <a:lnTo>
                    <a:pt x="3" y="14"/>
                  </a:lnTo>
                  <a:lnTo>
                    <a:pt x="7" y="10"/>
                  </a:lnTo>
                  <a:lnTo>
                    <a:pt x="11" y="6"/>
                  </a:lnTo>
                  <a:lnTo>
                    <a:pt x="23" y="2"/>
                  </a:lnTo>
                  <a:lnTo>
                    <a:pt x="34" y="0"/>
                  </a:lnTo>
                  <a:lnTo>
                    <a:pt x="44" y="8"/>
                  </a:lnTo>
                  <a:lnTo>
                    <a:pt x="53" y="12"/>
                  </a:lnTo>
                  <a:lnTo>
                    <a:pt x="57" y="37"/>
                  </a:lnTo>
                  <a:lnTo>
                    <a:pt x="63" y="54"/>
                  </a:lnTo>
                  <a:lnTo>
                    <a:pt x="67" y="52"/>
                  </a:lnTo>
                  <a:lnTo>
                    <a:pt x="71" y="46"/>
                  </a:lnTo>
                  <a:lnTo>
                    <a:pt x="71" y="42"/>
                  </a:lnTo>
                  <a:lnTo>
                    <a:pt x="72" y="39"/>
                  </a:lnTo>
                  <a:lnTo>
                    <a:pt x="78" y="42"/>
                  </a:lnTo>
                  <a:lnTo>
                    <a:pt x="84" y="44"/>
                  </a:lnTo>
                  <a:lnTo>
                    <a:pt x="90" y="39"/>
                  </a:lnTo>
                  <a:lnTo>
                    <a:pt x="97" y="33"/>
                  </a:lnTo>
                  <a:lnTo>
                    <a:pt x="101" y="33"/>
                  </a:lnTo>
                  <a:lnTo>
                    <a:pt x="105" y="37"/>
                  </a:lnTo>
                  <a:lnTo>
                    <a:pt x="107" y="39"/>
                  </a:lnTo>
                  <a:lnTo>
                    <a:pt x="109" y="42"/>
                  </a:lnTo>
                  <a:lnTo>
                    <a:pt x="118" y="56"/>
                  </a:lnTo>
                  <a:lnTo>
                    <a:pt x="130" y="71"/>
                  </a:lnTo>
                  <a:lnTo>
                    <a:pt x="134" y="79"/>
                  </a:lnTo>
                  <a:lnTo>
                    <a:pt x="138" y="85"/>
                  </a:lnTo>
                  <a:lnTo>
                    <a:pt x="142" y="92"/>
                  </a:lnTo>
                  <a:lnTo>
                    <a:pt x="142" y="100"/>
                  </a:lnTo>
                  <a:lnTo>
                    <a:pt x="138" y="108"/>
                  </a:lnTo>
                  <a:lnTo>
                    <a:pt x="134" y="112"/>
                  </a:lnTo>
                  <a:lnTo>
                    <a:pt x="132" y="115"/>
                  </a:lnTo>
                </a:path>
              </a:pathLst>
            </a:custGeom>
            <a:solidFill>
              <a:srgbClr val="3399FF"/>
            </a:solidFill>
            <a:ln w="0">
              <a:solidFill>
                <a:srgbClr val="6600FF"/>
              </a:solidFill>
              <a:round/>
              <a:headEnd/>
              <a:tailEnd/>
            </a:ln>
          </p:spPr>
          <p:txBody>
            <a:bodyPr/>
            <a:lstStyle/>
            <a:p>
              <a:endParaRPr lang="it-IT"/>
            </a:p>
          </p:txBody>
        </p:sp>
      </p:grpSp>
      <p:grpSp>
        <p:nvGrpSpPr>
          <p:cNvPr id="26" name="Group 389"/>
          <p:cNvGrpSpPr>
            <a:grpSpLocks/>
          </p:cNvGrpSpPr>
          <p:nvPr/>
        </p:nvGrpSpPr>
        <p:grpSpPr bwMode="auto">
          <a:xfrm>
            <a:off x="1966913" y="912813"/>
            <a:ext cx="5572125" cy="4324350"/>
            <a:chOff x="1239" y="575"/>
            <a:chExt cx="3510" cy="2724"/>
          </a:xfrm>
        </p:grpSpPr>
        <p:sp>
          <p:nvSpPr>
            <p:cNvPr id="16703" name="Rectangle 5"/>
            <p:cNvSpPr>
              <a:spLocks noChangeArrowheads="1"/>
            </p:cNvSpPr>
            <p:nvPr/>
          </p:nvSpPr>
          <p:spPr bwMode="auto">
            <a:xfrm>
              <a:off x="2230" y="616"/>
              <a:ext cx="116" cy="291"/>
            </a:xfrm>
            <a:prstGeom prst="rect">
              <a:avLst/>
            </a:prstGeom>
            <a:solidFill>
              <a:srgbClr val="9966FF"/>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704" name="Text Box 6"/>
            <p:cNvSpPr txBox="1">
              <a:spLocks noChangeArrowheads="1"/>
            </p:cNvSpPr>
            <p:nvPr/>
          </p:nvSpPr>
          <p:spPr bwMode="auto">
            <a:xfrm>
              <a:off x="2326" y="575"/>
              <a:ext cx="562" cy="213"/>
            </a:xfrm>
            <a:prstGeom prst="rect">
              <a:avLst/>
            </a:prstGeom>
            <a:noFill/>
            <a:ln w="12700" cap="sq">
              <a:noFill/>
              <a:miter lim="800000"/>
              <a:headEnd/>
              <a:tailEnd/>
            </a:ln>
          </p:spPr>
          <p:txBody>
            <a:bodyPr wrap="none">
              <a:spAutoFit/>
            </a:bodyPr>
            <a:lstStyle/>
            <a:p>
              <a:r>
                <a:rPr lang="en-US" sz="1600"/>
                <a:t>21-30%</a:t>
              </a:r>
            </a:p>
          </p:txBody>
        </p:sp>
        <p:grpSp>
          <p:nvGrpSpPr>
            <p:cNvPr id="27" name="Group 7"/>
            <p:cNvGrpSpPr>
              <a:grpSpLocks/>
            </p:cNvGrpSpPr>
            <p:nvPr/>
          </p:nvGrpSpPr>
          <p:grpSpPr bwMode="auto">
            <a:xfrm>
              <a:off x="3822" y="1602"/>
              <a:ext cx="927" cy="718"/>
              <a:chOff x="3822" y="1602"/>
              <a:chExt cx="927" cy="718"/>
            </a:xfrm>
          </p:grpSpPr>
          <p:sp>
            <p:nvSpPr>
              <p:cNvPr id="16720" name="Freeform 8"/>
              <p:cNvSpPr>
                <a:spLocks noChangeAspect="1"/>
              </p:cNvSpPr>
              <p:nvPr/>
            </p:nvSpPr>
            <p:spPr bwMode="auto">
              <a:xfrm>
                <a:off x="3822" y="1602"/>
                <a:ext cx="927" cy="675"/>
              </a:xfrm>
              <a:custGeom>
                <a:avLst/>
                <a:gdLst>
                  <a:gd name="T0" fmla="*/ 430 w 869"/>
                  <a:gd name="T1" fmla="*/ 1785 h 632"/>
                  <a:gd name="T2" fmla="*/ 623 w 869"/>
                  <a:gd name="T3" fmla="*/ 1906 h 632"/>
                  <a:gd name="T4" fmla="*/ 634 w 869"/>
                  <a:gd name="T5" fmla="*/ 2072 h 632"/>
                  <a:gd name="T6" fmla="*/ 662 w 869"/>
                  <a:gd name="T7" fmla="*/ 2223 h 632"/>
                  <a:gd name="T8" fmla="*/ 914 w 869"/>
                  <a:gd name="T9" fmla="*/ 2332 h 632"/>
                  <a:gd name="T10" fmla="*/ 1376 w 869"/>
                  <a:gd name="T11" fmla="*/ 2559 h 632"/>
                  <a:gd name="T12" fmla="*/ 1531 w 869"/>
                  <a:gd name="T13" fmla="*/ 2579 h 632"/>
                  <a:gd name="T14" fmla="*/ 1855 w 869"/>
                  <a:gd name="T15" fmla="*/ 2499 h 632"/>
                  <a:gd name="T16" fmla="*/ 2189 w 869"/>
                  <a:gd name="T17" fmla="*/ 2491 h 632"/>
                  <a:gd name="T18" fmla="*/ 2363 w 869"/>
                  <a:gd name="T19" fmla="*/ 2650 h 632"/>
                  <a:gd name="T20" fmla="*/ 2340 w 869"/>
                  <a:gd name="T21" fmla="*/ 2921 h 632"/>
                  <a:gd name="T22" fmla="*/ 2521 w 869"/>
                  <a:gd name="T23" fmla="*/ 3144 h 632"/>
                  <a:gd name="T24" fmla="*/ 2729 w 869"/>
                  <a:gd name="T25" fmla="*/ 3079 h 632"/>
                  <a:gd name="T26" fmla="*/ 3206 w 869"/>
                  <a:gd name="T27" fmla="*/ 3170 h 632"/>
                  <a:gd name="T28" fmla="*/ 3370 w 869"/>
                  <a:gd name="T29" fmla="*/ 3272 h 632"/>
                  <a:gd name="T30" fmla="*/ 3547 w 869"/>
                  <a:gd name="T31" fmla="*/ 3118 h 632"/>
                  <a:gd name="T32" fmla="*/ 3704 w 869"/>
                  <a:gd name="T33" fmla="*/ 3072 h 632"/>
                  <a:gd name="T34" fmla="*/ 3840 w 869"/>
                  <a:gd name="T35" fmla="*/ 3020 h 632"/>
                  <a:gd name="T36" fmla="*/ 4073 w 869"/>
                  <a:gd name="T37" fmla="*/ 2628 h 632"/>
                  <a:gd name="T38" fmla="*/ 4143 w 869"/>
                  <a:gd name="T39" fmla="*/ 2358 h 632"/>
                  <a:gd name="T40" fmla="*/ 4127 w 869"/>
                  <a:gd name="T41" fmla="*/ 2304 h 632"/>
                  <a:gd name="T42" fmla="*/ 4079 w 869"/>
                  <a:gd name="T43" fmla="*/ 2191 h 632"/>
                  <a:gd name="T44" fmla="*/ 4027 w 869"/>
                  <a:gd name="T45" fmla="*/ 2081 h 632"/>
                  <a:gd name="T46" fmla="*/ 3775 w 869"/>
                  <a:gd name="T47" fmla="*/ 1738 h 632"/>
                  <a:gd name="T48" fmla="*/ 3837 w 869"/>
                  <a:gd name="T49" fmla="*/ 1648 h 632"/>
                  <a:gd name="T50" fmla="*/ 3775 w 869"/>
                  <a:gd name="T51" fmla="*/ 1520 h 632"/>
                  <a:gd name="T52" fmla="*/ 3648 w 869"/>
                  <a:gd name="T53" fmla="*/ 1589 h 632"/>
                  <a:gd name="T54" fmla="*/ 3448 w 869"/>
                  <a:gd name="T55" fmla="*/ 1446 h 632"/>
                  <a:gd name="T56" fmla="*/ 3553 w 869"/>
                  <a:gd name="T57" fmla="*/ 1335 h 632"/>
                  <a:gd name="T58" fmla="*/ 3722 w 869"/>
                  <a:gd name="T59" fmla="*/ 1228 h 632"/>
                  <a:gd name="T60" fmla="*/ 3747 w 869"/>
                  <a:gd name="T61" fmla="*/ 1346 h 632"/>
                  <a:gd name="T62" fmla="*/ 3891 w 869"/>
                  <a:gd name="T63" fmla="*/ 1304 h 632"/>
                  <a:gd name="T64" fmla="*/ 4185 w 869"/>
                  <a:gd name="T65" fmla="*/ 1130 h 632"/>
                  <a:gd name="T66" fmla="*/ 4235 w 869"/>
                  <a:gd name="T67" fmla="*/ 844 h 632"/>
                  <a:gd name="T68" fmla="*/ 4367 w 869"/>
                  <a:gd name="T69" fmla="*/ 690 h 632"/>
                  <a:gd name="T70" fmla="*/ 4306 w 869"/>
                  <a:gd name="T71" fmla="*/ 513 h 632"/>
                  <a:gd name="T72" fmla="*/ 3935 w 869"/>
                  <a:gd name="T73" fmla="*/ 499 h 632"/>
                  <a:gd name="T74" fmla="*/ 3547 w 869"/>
                  <a:gd name="T75" fmla="*/ 247 h 632"/>
                  <a:gd name="T76" fmla="*/ 3370 w 869"/>
                  <a:gd name="T77" fmla="*/ 89 h 632"/>
                  <a:gd name="T78" fmla="*/ 2921 w 869"/>
                  <a:gd name="T79" fmla="*/ 6 h 632"/>
                  <a:gd name="T80" fmla="*/ 2995 w 869"/>
                  <a:gd name="T81" fmla="*/ 282 h 632"/>
                  <a:gd name="T82" fmla="*/ 2857 w 869"/>
                  <a:gd name="T83" fmla="*/ 375 h 632"/>
                  <a:gd name="T84" fmla="*/ 2928 w 869"/>
                  <a:gd name="T85" fmla="*/ 569 h 632"/>
                  <a:gd name="T86" fmla="*/ 3181 w 869"/>
                  <a:gd name="T87" fmla="*/ 608 h 632"/>
                  <a:gd name="T88" fmla="*/ 3117 w 869"/>
                  <a:gd name="T89" fmla="*/ 713 h 632"/>
                  <a:gd name="T90" fmla="*/ 2772 w 869"/>
                  <a:gd name="T91" fmla="*/ 825 h 632"/>
                  <a:gd name="T92" fmla="*/ 2712 w 869"/>
                  <a:gd name="T93" fmla="*/ 1088 h 632"/>
                  <a:gd name="T94" fmla="*/ 2115 w 869"/>
                  <a:gd name="T95" fmla="*/ 1116 h 632"/>
                  <a:gd name="T96" fmla="*/ 1680 w 869"/>
                  <a:gd name="T97" fmla="*/ 1063 h 632"/>
                  <a:gd name="T98" fmla="*/ 1279 w 869"/>
                  <a:gd name="T99" fmla="*/ 844 h 632"/>
                  <a:gd name="T100" fmla="*/ 1106 w 869"/>
                  <a:gd name="T101" fmla="*/ 717 h 632"/>
                  <a:gd name="T102" fmla="*/ 784 w 869"/>
                  <a:gd name="T103" fmla="*/ 543 h 632"/>
                  <a:gd name="T104" fmla="*/ 640 w 869"/>
                  <a:gd name="T105" fmla="*/ 476 h 632"/>
                  <a:gd name="T106" fmla="*/ 584 w 869"/>
                  <a:gd name="T107" fmla="*/ 569 h 632"/>
                  <a:gd name="T108" fmla="*/ 557 w 869"/>
                  <a:gd name="T109" fmla="*/ 670 h 632"/>
                  <a:gd name="T110" fmla="*/ 348 w 869"/>
                  <a:gd name="T111" fmla="*/ 841 h 632"/>
                  <a:gd name="T112" fmla="*/ 372 w 869"/>
                  <a:gd name="T113" fmla="*/ 936 h 632"/>
                  <a:gd name="T114" fmla="*/ 396 w 869"/>
                  <a:gd name="T115" fmla="*/ 1116 h 632"/>
                  <a:gd name="T116" fmla="*/ 142 w 869"/>
                  <a:gd name="T117" fmla="*/ 1304 h 632"/>
                  <a:gd name="T118" fmla="*/ 133 w 869"/>
                  <a:gd name="T119" fmla="*/ 1524 h 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9"/>
                  <a:gd name="T181" fmla="*/ 0 h 632"/>
                  <a:gd name="T182" fmla="*/ 869 w 869"/>
                  <a:gd name="T183" fmla="*/ 632 h 63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9" h="632">
                    <a:moveTo>
                      <a:pt x="29" y="304"/>
                    </a:moveTo>
                    <a:lnTo>
                      <a:pt x="46" y="323"/>
                    </a:lnTo>
                    <a:lnTo>
                      <a:pt x="59" y="336"/>
                    </a:lnTo>
                    <a:lnTo>
                      <a:pt x="65" y="340"/>
                    </a:lnTo>
                    <a:lnTo>
                      <a:pt x="73" y="344"/>
                    </a:lnTo>
                    <a:lnTo>
                      <a:pt x="79" y="344"/>
                    </a:lnTo>
                    <a:lnTo>
                      <a:pt x="86" y="344"/>
                    </a:lnTo>
                    <a:lnTo>
                      <a:pt x="107" y="340"/>
                    </a:lnTo>
                    <a:lnTo>
                      <a:pt x="113" y="344"/>
                    </a:lnTo>
                    <a:lnTo>
                      <a:pt x="117" y="351"/>
                    </a:lnTo>
                    <a:lnTo>
                      <a:pt x="123" y="359"/>
                    </a:lnTo>
                    <a:lnTo>
                      <a:pt x="125" y="367"/>
                    </a:lnTo>
                    <a:lnTo>
                      <a:pt x="119" y="373"/>
                    </a:lnTo>
                    <a:lnTo>
                      <a:pt x="113" y="376"/>
                    </a:lnTo>
                    <a:lnTo>
                      <a:pt x="119" y="382"/>
                    </a:lnTo>
                    <a:lnTo>
                      <a:pt x="123" y="388"/>
                    </a:lnTo>
                    <a:lnTo>
                      <a:pt x="125" y="394"/>
                    </a:lnTo>
                    <a:lnTo>
                      <a:pt x="126" y="401"/>
                    </a:lnTo>
                    <a:lnTo>
                      <a:pt x="111" y="401"/>
                    </a:lnTo>
                    <a:lnTo>
                      <a:pt x="111" y="411"/>
                    </a:lnTo>
                    <a:lnTo>
                      <a:pt x="115" y="419"/>
                    </a:lnTo>
                    <a:lnTo>
                      <a:pt x="121" y="424"/>
                    </a:lnTo>
                    <a:lnTo>
                      <a:pt x="126" y="428"/>
                    </a:lnTo>
                    <a:lnTo>
                      <a:pt x="132" y="430"/>
                    </a:lnTo>
                    <a:lnTo>
                      <a:pt x="140" y="434"/>
                    </a:lnTo>
                    <a:lnTo>
                      <a:pt x="146" y="438"/>
                    </a:lnTo>
                    <a:lnTo>
                      <a:pt x="151" y="442"/>
                    </a:lnTo>
                    <a:lnTo>
                      <a:pt x="157" y="447"/>
                    </a:lnTo>
                    <a:lnTo>
                      <a:pt x="182" y="449"/>
                    </a:lnTo>
                    <a:lnTo>
                      <a:pt x="192" y="455"/>
                    </a:lnTo>
                    <a:lnTo>
                      <a:pt x="201" y="459"/>
                    </a:lnTo>
                    <a:lnTo>
                      <a:pt x="222" y="472"/>
                    </a:lnTo>
                    <a:lnTo>
                      <a:pt x="240" y="484"/>
                    </a:lnTo>
                    <a:lnTo>
                      <a:pt x="249" y="488"/>
                    </a:lnTo>
                    <a:lnTo>
                      <a:pt x="261" y="492"/>
                    </a:lnTo>
                    <a:lnTo>
                      <a:pt x="274" y="493"/>
                    </a:lnTo>
                    <a:lnTo>
                      <a:pt x="288" y="495"/>
                    </a:lnTo>
                    <a:lnTo>
                      <a:pt x="290" y="486"/>
                    </a:lnTo>
                    <a:lnTo>
                      <a:pt x="301" y="486"/>
                    </a:lnTo>
                    <a:lnTo>
                      <a:pt x="303" y="492"/>
                    </a:lnTo>
                    <a:lnTo>
                      <a:pt x="305" y="497"/>
                    </a:lnTo>
                    <a:lnTo>
                      <a:pt x="313" y="488"/>
                    </a:lnTo>
                    <a:lnTo>
                      <a:pt x="322" y="480"/>
                    </a:lnTo>
                    <a:lnTo>
                      <a:pt x="328" y="486"/>
                    </a:lnTo>
                    <a:lnTo>
                      <a:pt x="338" y="490"/>
                    </a:lnTo>
                    <a:lnTo>
                      <a:pt x="347" y="493"/>
                    </a:lnTo>
                    <a:lnTo>
                      <a:pt x="357" y="495"/>
                    </a:lnTo>
                    <a:lnTo>
                      <a:pt x="368" y="482"/>
                    </a:lnTo>
                    <a:lnTo>
                      <a:pt x="382" y="474"/>
                    </a:lnTo>
                    <a:lnTo>
                      <a:pt x="397" y="467"/>
                    </a:lnTo>
                    <a:lnTo>
                      <a:pt x="414" y="461"/>
                    </a:lnTo>
                    <a:lnTo>
                      <a:pt x="418" y="469"/>
                    </a:lnTo>
                    <a:lnTo>
                      <a:pt x="426" y="474"/>
                    </a:lnTo>
                    <a:lnTo>
                      <a:pt x="432" y="478"/>
                    </a:lnTo>
                    <a:lnTo>
                      <a:pt x="435" y="480"/>
                    </a:lnTo>
                    <a:lnTo>
                      <a:pt x="439" y="480"/>
                    </a:lnTo>
                    <a:lnTo>
                      <a:pt x="443" y="480"/>
                    </a:lnTo>
                    <a:lnTo>
                      <a:pt x="449" y="486"/>
                    </a:lnTo>
                    <a:lnTo>
                      <a:pt x="453" y="492"/>
                    </a:lnTo>
                    <a:lnTo>
                      <a:pt x="458" y="495"/>
                    </a:lnTo>
                    <a:lnTo>
                      <a:pt x="466" y="497"/>
                    </a:lnTo>
                    <a:lnTo>
                      <a:pt x="470" y="511"/>
                    </a:lnTo>
                    <a:lnTo>
                      <a:pt x="472" y="528"/>
                    </a:lnTo>
                    <a:lnTo>
                      <a:pt x="466" y="541"/>
                    </a:lnTo>
                    <a:lnTo>
                      <a:pt x="458" y="557"/>
                    </a:lnTo>
                    <a:lnTo>
                      <a:pt x="460" y="559"/>
                    </a:lnTo>
                    <a:lnTo>
                      <a:pt x="462" y="563"/>
                    </a:lnTo>
                    <a:lnTo>
                      <a:pt x="464" y="563"/>
                    </a:lnTo>
                    <a:lnTo>
                      <a:pt x="466" y="564"/>
                    </a:lnTo>
                    <a:lnTo>
                      <a:pt x="472" y="564"/>
                    </a:lnTo>
                    <a:lnTo>
                      <a:pt x="478" y="566"/>
                    </a:lnTo>
                    <a:lnTo>
                      <a:pt x="483" y="576"/>
                    </a:lnTo>
                    <a:lnTo>
                      <a:pt x="489" y="586"/>
                    </a:lnTo>
                    <a:lnTo>
                      <a:pt x="493" y="593"/>
                    </a:lnTo>
                    <a:lnTo>
                      <a:pt x="497" y="603"/>
                    </a:lnTo>
                    <a:lnTo>
                      <a:pt x="501" y="607"/>
                    </a:lnTo>
                    <a:lnTo>
                      <a:pt x="504" y="609"/>
                    </a:lnTo>
                    <a:lnTo>
                      <a:pt x="508" y="610"/>
                    </a:lnTo>
                    <a:lnTo>
                      <a:pt x="512" y="612"/>
                    </a:lnTo>
                    <a:lnTo>
                      <a:pt x="518" y="612"/>
                    </a:lnTo>
                    <a:lnTo>
                      <a:pt x="524" y="612"/>
                    </a:lnTo>
                    <a:lnTo>
                      <a:pt x="531" y="603"/>
                    </a:lnTo>
                    <a:lnTo>
                      <a:pt x="541" y="595"/>
                    </a:lnTo>
                    <a:lnTo>
                      <a:pt x="568" y="586"/>
                    </a:lnTo>
                    <a:lnTo>
                      <a:pt x="587" y="576"/>
                    </a:lnTo>
                    <a:lnTo>
                      <a:pt x="598" y="586"/>
                    </a:lnTo>
                    <a:lnTo>
                      <a:pt x="612" y="591"/>
                    </a:lnTo>
                    <a:lnTo>
                      <a:pt x="623" y="603"/>
                    </a:lnTo>
                    <a:lnTo>
                      <a:pt x="637" y="612"/>
                    </a:lnTo>
                    <a:lnTo>
                      <a:pt x="664" y="612"/>
                    </a:lnTo>
                    <a:lnTo>
                      <a:pt x="662" y="616"/>
                    </a:lnTo>
                    <a:lnTo>
                      <a:pt x="660" y="622"/>
                    </a:lnTo>
                    <a:lnTo>
                      <a:pt x="662" y="628"/>
                    </a:lnTo>
                    <a:lnTo>
                      <a:pt x="669" y="632"/>
                    </a:lnTo>
                    <a:lnTo>
                      <a:pt x="669" y="630"/>
                    </a:lnTo>
                    <a:lnTo>
                      <a:pt x="669" y="624"/>
                    </a:lnTo>
                    <a:lnTo>
                      <a:pt x="677" y="618"/>
                    </a:lnTo>
                    <a:lnTo>
                      <a:pt x="689" y="612"/>
                    </a:lnTo>
                    <a:lnTo>
                      <a:pt x="694" y="610"/>
                    </a:lnTo>
                    <a:lnTo>
                      <a:pt x="698" y="609"/>
                    </a:lnTo>
                    <a:lnTo>
                      <a:pt x="702" y="605"/>
                    </a:lnTo>
                    <a:lnTo>
                      <a:pt x="706" y="601"/>
                    </a:lnTo>
                    <a:lnTo>
                      <a:pt x="714" y="591"/>
                    </a:lnTo>
                    <a:lnTo>
                      <a:pt x="723" y="584"/>
                    </a:lnTo>
                    <a:lnTo>
                      <a:pt x="725" y="589"/>
                    </a:lnTo>
                    <a:lnTo>
                      <a:pt x="727" y="595"/>
                    </a:lnTo>
                    <a:lnTo>
                      <a:pt x="729" y="591"/>
                    </a:lnTo>
                    <a:lnTo>
                      <a:pt x="733" y="591"/>
                    </a:lnTo>
                    <a:lnTo>
                      <a:pt x="737" y="593"/>
                    </a:lnTo>
                    <a:lnTo>
                      <a:pt x="738" y="595"/>
                    </a:lnTo>
                    <a:lnTo>
                      <a:pt x="738" y="591"/>
                    </a:lnTo>
                    <a:lnTo>
                      <a:pt x="740" y="587"/>
                    </a:lnTo>
                    <a:lnTo>
                      <a:pt x="742" y="586"/>
                    </a:lnTo>
                    <a:lnTo>
                      <a:pt x="746" y="584"/>
                    </a:lnTo>
                    <a:lnTo>
                      <a:pt x="756" y="584"/>
                    </a:lnTo>
                    <a:lnTo>
                      <a:pt x="765" y="582"/>
                    </a:lnTo>
                    <a:lnTo>
                      <a:pt x="781" y="566"/>
                    </a:lnTo>
                    <a:lnTo>
                      <a:pt x="800" y="551"/>
                    </a:lnTo>
                    <a:lnTo>
                      <a:pt x="802" y="540"/>
                    </a:lnTo>
                    <a:lnTo>
                      <a:pt x="809" y="532"/>
                    </a:lnTo>
                    <a:lnTo>
                      <a:pt x="806" y="524"/>
                    </a:lnTo>
                    <a:lnTo>
                      <a:pt x="802" y="515"/>
                    </a:lnTo>
                    <a:lnTo>
                      <a:pt x="809" y="507"/>
                    </a:lnTo>
                    <a:lnTo>
                      <a:pt x="815" y="497"/>
                    </a:lnTo>
                    <a:lnTo>
                      <a:pt x="821" y="486"/>
                    </a:lnTo>
                    <a:lnTo>
                      <a:pt x="829" y="472"/>
                    </a:lnTo>
                    <a:lnTo>
                      <a:pt x="823" y="467"/>
                    </a:lnTo>
                    <a:lnTo>
                      <a:pt x="821" y="459"/>
                    </a:lnTo>
                    <a:lnTo>
                      <a:pt x="823" y="455"/>
                    </a:lnTo>
                    <a:lnTo>
                      <a:pt x="827" y="453"/>
                    </a:lnTo>
                    <a:lnTo>
                      <a:pt x="831" y="449"/>
                    </a:lnTo>
                    <a:lnTo>
                      <a:pt x="831" y="444"/>
                    </a:lnTo>
                    <a:lnTo>
                      <a:pt x="821" y="445"/>
                    </a:lnTo>
                    <a:lnTo>
                      <a:pt x="813" y="445"/>
                    </a:lnTo>
                    <a:lnTo>
                      <a:pt x="804" y="444"/>
                    </a:lnTo>
                    <a:lnTo>
                      <a:pt x="794" y="442"/>
                    </a:lnTo>
                    <a:lnTo>
                      <a:pt x="802" y="438"/>
                    </a:lnTo>
                    <a:lnTo>
                      <a:pt x="806" y="434"/>
                    </a:lnTo>
                    <a:lnTo>
                      <a:pt x="807" y="428"/>
                    </a:lnTo>
                    <a:lnTo>
                      <a:pt x="811" y="422"/>
                    </a:lnTo>
                    <a:lnTo>
                      <a:pt x="800" y="419"/>
                    </a:lnTo>
                    <a:lnTo>
                      <a:pt x="790" y="415"/>
                    </a:lnTo>
                    <a:lnTo>
                      <a:pt x="783" y="411"/>
                    </a:lnTo>
                    <a:lnTo>
                      <a:pt x="775" y="403"/>
                    </a:lnTo>
                    <a:lnTo>
                      <a:pt x="790" y="409"/>
                    </a:lnTo>
                    <a:lnTo>
                      <a:pt x="811" y="415"/>
                    </a:lnTo>
                    <a:lnTo>
                      <a:pt x="800" y="403"/>
                    </a:lnTo>
                    <a:lnTo>
                      <a:pt x="788" y="392"/>
                    </a:lnTo>
                    <a:lnTo>
                      <a:pt x="786" y="388"/>
                    </a:lnTo>
                    <a:lnTo>
                      <a:pt x="783" y="384"/>
                    </a:lnTo>
                    <a:lnTo>
                      <a:pt x="761" y="365"/>
                    </a:lnTo>
                    <a:lnTo>
                      <a:pt x="744" y="344"/>
                    </a:lnTo>
                    <a:lnTo>
                      <a:pt x="746" y="340"/>
                    </a:lnTo>
                    <a:lnTo>
                      <a:pt x="750" y="334"/>
                    </a:lnTo>
                    <a:lnTo>
                      <a:pt x="748" y="332"/>
                    </a:lnTo>
                    <a:lnTo>
                      <a:pt x="746" y="330"/>
                    </a:lnTo>
                    <a:lnTo>
                      <a:pt x="756" y="330"/>
                    </a:lnTo>
                    <a:lnTo>
                      <a:pt x="758" y="323"/>
                    </a:lnTo>
                    <a:lnTo>
                      <a:pt x="763" y="317"/>
                    </a:lnTo>
                    <a:lnTo>
                      <a:pt x="771" y="311"/>
                    </a:lnTo>
                    <a:lnTo>
                      <a:pt x="777" y="307"/>
                    </a:lnTo>
                    <a:lnTo>
                      <a:pt x="769" y="305"/>
                    </a:lnTo>
                    <a:lnTo>
                      <a:pt x="761" y="302"/>
                    </a:lnTo>
                    <a:lnTo>
                      <a:pt x="754" y="298"/>
                    </a:lnTo>
                    <a:lnTo>
                      <a:pt x="750" y="292"/>
                    </a:lnTo>
                    <a:lnTo>
                      <a:pt x="737" y="292"/>
                    </a:lnTo>
                    <a:lnTo>
                      <a:pt x="737" y="300"/>
                    </a:lnTo>
                    <a:lnTo>
                      <a:pt x="737" y="307"/>
                    </a:lnTo>
                    <a:lnTo>
                      <a:pt x="725" y="307"/>
                    </a:lnTo>
                    <a:lnTo>
                      <a:pt x="721" y="302"/>
                    </a:lnTo>
                    <a:lnTo>
                      <a:pt x="717" y="292"/>
                    </a:lnTo>
                    <a:lnTo>
                      <a:pt x="710" y="290"/>
                    </a:lnTo>
                    <a:lnTo>
                      <a:pt x="698" y="286"/>
                    </a:lnTo>
                    <a:lnTo>
                      <a:pt x="692" y="284"/>
                    </a:lnTo>
                    <a:lnTo>
                      <a:pt x="689" y="282"/>
                    </a:lnTo>
                    <a:lnTo>
                      <a:pt x="685" y="279"/>
                    </a:lnTo>
                    <a:lnTo>
                      <a:pt x="683" y="275"/>
                    </a:lnTo>
                    <a:lnTo>
                      <a:pt x="685" y="271"/>
                    </a:lnTo>
                    <a:lnTo>
                      <a:pt x="689" y="269"/>
                    </a:lnTo>
                    <a:lnTo>
                      <a:pt x="692" y="267"/>
                    </a:lnTo>
                    <a:lnTo>
                      <a:pt x="698" y="265"/>
                    </a:lnTo>
                    <a:lnTo>
                      <a:pt x="704" y="261"/>
                    </a:lnTo>
                    <a:lnTo>
                      <a:pt x="708" y="257"/>
                    </a:lnTo>
                    <a:lnTo>
                      <a:pt x="714" y="252"/>
                    </a:lnTo>
                    <a:lnTo>
                      <a:pt x="719" y="244"/>
                    </a:lnTo>
                    <a:lnTo>
                      <a:pt x="723" y="238"/>
                    </a:lnTo>
                    <a:lnTo>
                      <a:pt x="727" y="233"/>
                    </a:lnTo>
                    <a:lnTo>
                      <a:pt x="733" y="234"/>
                    </a:lnTo>
                    <a:lnTo>
                      <a:pt x="737" y="236"/>
                    </a:lnTo>
                    <a:lnTo>
                      <a:pt x="740" y="238"/>
                    </a:lnTo>
                    <a:lnTo>
                      <a:pt x="744" y="244"/>
                    </a:lnTo>
                    <a:lnTo>
                      <a:pt x="740" y="248"/>
                    </a:lnTo>
                    <a:lnTo>
                      <a:pt x="735" y="250"/>
                    </a:lnTo>
                    <a:lnTo>
                      <a:pt x="737" y="254"/>
                    </a:lnTo>
                    <a:lnTo>
                      <a:pt x="740" y="257"/>
                    </a:lnTo>
                    <a:lnTo>
                      <a:pt x="742" y="259"/>
                    </a:lnTo>
                    <a:lnTo>
                      <a:pt x="746" y="259"/>
                    </a:lnTo>
                    <a:lnTo>
                      <a:pt x="746" y="265"/>
                    </a:lnTo>
                    <a:lnTo>
                      <a:pt x="746" y="271"/>
                    </a:lnTo>
                    <a:lnTo>
                      <a:pt x="746" y="275"/>
                    </a:lnTo>
                    <a:lnTo>
                      <a:pt x="761" y="259"/>
                    </a:lnTo>
                    <a:lnTo>
                      <a:pt x="773" y="252"/>
                    </a:lnTo>
                    <a:lnTo>
                      <a:pt x="781" y="250"/>
                    </a:lnTo>
                    <a:lnTo>
                      <a:pt x="788" y="252"/>
                    </a:lnTo>
                    <a:lnTo>
                      <a:pt x="802" y="238"/>
                    </a:lnTo>
                    <a:lnTo>
                      <a:pt x="811" y="225"/>
                    </a:lnTo>
                    <a:lnTo>
                      <a:pt x="821" y="223"/>
                    </a:lnTo>
                    <a:lnTo>
                      <a:pt x="829" y="221"/>
                    </a:lnTo>
                    <a:lnTo>
                      <a:pt x="832" y="217"/>
                    </a:lnTo>
                    <a:lnTo>
                      <a:pt x="838" y="211"/>
                    </a:lnTo>
                    <a:lnTo>
                      <a:pt x="842" y="206"/>
                    </a:lnTo>
                    <a:lnTo>
                      <a:pt x="846" y="202"/>
                    </a:lnTo>
                    <a:lnTo>
                      <a:pt x="854" y="200"/>
                    </a:lnTo>
                    <a:lnTo>
                      <a:pt x="861" y="198"/>
                    </a:lnTo>
                    <a:lnTo>
                      <a:pt x="852" y="181"/>
                    </a:lnTo>
                    <a:lnTo>
                      <a:pt x="842" y="163"/>
                    </a:lnTo>
                    <a:lnTo>
                      <a:pt x="844" y="160"/>
                    </a:lnTo>
                    <a:lnTo>
                      <a:pt x="848" y="158"/>
                    </a:lnTo>
                    <a:lnTo>
                      <a:pt x="857" y="158"/>
                    </a:lnTo>
                    <a:lnTo>
                      <a:pt x="869" y="158"/>
                    </a:lnTo>
                    <a:lnTo>
                      <a:pt x="869" y="133"/>
                    </a:lnTo>
                    <a:lnTo>
                      <a:pt x="867" y="129"/>
                    </a:lnTo>
                    <a:lnTo>
                      <a:pt x="863" y="125"/>
                    </a:lnTo>
                    <a:lnTo>
                      <a:pt x="861" y="119"/>
                    </a:lnTo>
                    <a:lnTo>
                      <a:pt x="861" y="114"/>
                    </a:lnTo>
                    <a:lnTo>
                      <a:pt x="861" y="110"/>
                    </a:lnTo>
                    <a:lnTo>
                      <a:pt x="861" y="102"/>
                    </a:lnTo>
                    <a:lnTo>
                      <a:pt x="857" y="98"/>
                    </a:lnTo>
                    <a:lnTo>
                      <a:pt x="850" y="96"/>
                    </a:lnTo>
                    <a:lnTo>
                      <a:pt x="831" y="104"/>
                    </a:lnTo>
                    <a:lnTo>
                      <a:pt x="811" y="112"/>
                    </a:lnTo>
                    <a:lnTo>
                      <a:pt x="804" y="110"/>
                    </a:lnTo>
                    <a:lnTo>
                      <a:pt x="796" y="108"/>
                    </a:lnTo>
                    <a:lnTo>
                      <a:pt x="788" y="102"/>
                    </a:lnTo>
                    <a:lnTo>
                      <a:pt x="783" y="96"/>
                    </a:lnTo>
                    <a:lnTo>
                      <a:pt x="769" y="83"/>
                    </a:lnTo>
                    <a:lnTo>
                      <a:pt x="754" y="75"/>
                    </a:lnTo>
                    <a:lnTo>
                      <a:pt x="738" y="69"/>
                    </a:lnTo>
                    <a:lnTo>
                      <a:pt x="723" y="64"/>
                    </a:lnTo>
                    <a:lnTo>
                      <a:pt x="715" y="60"/>
                    </a:lnTo>
                    <a:lnTo>
                      <a:pt x="712" y="56"/>
                    </a:lnTo>
                    <a:lnTo>
                      <a:pt x="706" y="48"/>
                    </a:lnTo>
                    <a:lnTo>
                      <a:pt x="704" y="41"/>
                    </a:lnTo>
                    <a:lnTo>
                      <a:pt x="696" y="41"/>
                    </a:lnTo>
                    <a:lnTo>
                      <a:pt x="689" y="37"/>
                    </a:lnTo>
                    <a:lnTo>
                      <a:pt x="685" y="33"/>
                    </a:lnTo>
                    <a:lnTo>
                      <a:pt x="679" y="29"/>
                    </a:lnTo>
                    <a:lnTo>
                      <a:pt x="675" y="23"/>
                    </a:lnTo>
                    <a:lnTo>
                      <a:pt x="669" y="18"/>
                    </a:lnTo>
                    <a:lnTo>
                      <a:pt x="664" y="14"/>
                    </a:lnTo>
                    <a:lnTo>
                      <a:pt x="658" y="10"/>
                    </a:lnTo>
                    <a:lnTo>
                      <a:pt x="639" y="6"/>
                    </a:lnTo>
                    <a:lnTo>
                      <a:pt x="618" y="0"/>
                    </a:lnTo>
                    <a:lnTo>
                      <a:pt x="581" y="6"/>
                    </a:lnTo>
                    <a:lnTo>
                      <a:pt x="581" y="10"/>
                    </a:lnTo>
                    <a:lnTo>
                      <a:pt x="581" y="12"/>
                    </a:lnTo>
                    <a:lnTo>
                      <a:pt x="589" y="20"/>
                    </a:lnTo>
                    <a:lnTo>
                      <a:pt x="596" y="29"/>
                    </a:lnTo>
                    <a:lnTo>
                      <a:pt x="595" y="37"/>
                    </a:lnTo>
                    <a:lnTo>
                      <a:pt x="593" y="48"/>
                    </a:lnTo>
                    <a:lnTo>
                      <a:pt x="596" y="54"/>
                    </a:lnTo>
                    <a:lnTo>
                      <a:pt x="602" y="60"/>
                    </a:lnTo>
                    <a:lnTo>
                      <a:pt x="596" y="64"/>
                    </a:lnTo>
                    <a:lnTo>
                      <a:pt x="593" y="69"/>
                    </a:lnTo>
                    <a:lnTo>
                      <a:pt x="587" y="71"/>
                    </a:lnTo>
                    <a:lnTo>
                      <a:pt x="581" y="73"/>
                    </a:lnTo>
                    <a:lnTo>
                      <a:pt x="575" y="73"/>
                    </a:lnTo>
                    <a:lnTo>
                      <a:pt x="568" y="73"/>
                    </a:lnTo>
                    <a:lnTo>
                      <a:pt x="566" y="83"/>
                    </a:lnTo>
                    <a:lnTo>
                      <a:pt x="570" y="94"/>
                    </a:lnTo>
                    <a:lnTo>
                      <a:pt x="575" y="104"/>
                    </a:lnTo>
                    <a:lnTo>
                      <a:pt x="579" y="108"/>
                    </a:lnTo>
                    <a:lnTo>
                      <a:pt x="583" y="110"/>
                    </a:lnTo>
                    <a:lnTo>
                      <a:pt x="589" y="112"/>
                    </a:lnTo>
                    <a:lnTo>
                      <a:pt x="596" y="112"/>
                    </a:lnTo>
                    <a:lnTo>
                      <a:pt x="606" y="110"/>
                    </a:lnTo>
                    <a:lnTo>
                      <a:pt x="616" y="108"/>
                    </a:lnTo>
                    <a:lnTo>
                      <a:pt x="623" y="110"/>
                    </a:lnTo>
                    <a:lnTo>
                      <a:pt x="633" y="114"/>
                    </a:lnTo>
                    <a:lnTo>
                      <a:pt x="633" y="117"/>
                    </a:lnTo>
                    <a:lnTo>
                      <a:pt x="635" y="119"/>
                    </a:lnTo>
                    <a:lnTo>
                      <a:pt x="639" y="121"/>
                    </a:lnTo>
                    <a:lnTo>
                      <a:pt x="643" y="123"/>
                    </a:lnTo>
                    <a:lnTo>
                      <a:pt x="641" y="127"/>
                    </a:lnTo>
                    <a:lnTo>
                      <a:pt x="635" y="131"/>
                    </a:lnTo>
                    <a:lnTo>
                      <a:pt x="629" y="135"/>
                    </a:lnTo>
                    <a:lnTo>
                      <a:pt x="621" y="137"/>
                    </a:lnTo>
                    <a:lnTo>
                      <a:pt x="616" y="139"/>
                    </a:lnTo>
                    <a:lnTo>
                      <a:pt x="602" y="146"/>
                    </a:lnTo>
                    <a:lnTo>
                      <a:pt x="589" y="152"/>
                    </a:lnTo>
                    <a:lnTo>
                      <a:pt x="583" y="160"/>
                    </a:lnTo>
                    <a:lnTo>
                      <a:pt x="550" y="160"/>
                    </a:lnTo>
                    <a:lnTo>
                      <a:pt x="554" y="173"/>
                    </a:lnTo>
                    <a:lnTo>
                      <a:pt x="560" y="183"/>
                    </a:lnTo>
                    <a:lnTo>
                      <a:pt x="558" y="192"/>
                    </a:lnTo>
                    <a:lnTo>
                      <a:pt x="552" y="200"/>
                    </a:lnTo>
                    <a:lnTo>
                      <a:pt x="545" y="208"/>
                    </a:lnTo>
                    <a:lnTo>
                      <a:pt x="539" y="210"/>
                    </a:lnTo>
                    <a:lnTo>
                      <a:pt x="510" y="210"/>
                    </a:lnTo>
                    <a:lnTo>
                      <a:pt x="491" y="221"/>
                    </a:lnTo>
                    <a:lnTo>
                      <a:pt x="474" y="229"/>
                    </a:lnTo>
                    <a:lnTo>
                      <a:pt x="460" y="227"/>
                    </a:lnTo>
                    <a:lnTo>
                      <a:pt x="441" y="221"/>
                    </a:lnTo>
                    <a:lnTo>
                      <a:pt x="422" y="215"/>
                    </a:lnTo>
                    <a:lnTo>
                      <a:pt x="412" y="210"/>
                    </a:lnTo>
                    <a:lnTo>
                      <a:pt x="362" y="210"/>
                    </a:lnTo>
                    <a:lnTo>
                      <a:pt x="343" y="206"/>
                    </a:lnTo>
                    <a:lnTo>
                      <a:pt x="339" y="206"/>
                    </a:lnTo>
                    <a:lnTo>
                      <a:pt x="334" y="204"/>
                    </a:lnTo>
                    <a:lnTo>
                      <a:pt x="328" y="202"/>
                    </a:lnTo>
                    <a:lnTo>
                      <a:pt x="322" y="198"/>
                    </a:lnTo>
                    <a:lnTo>
                      <a:pt x="311" y="188"/>
                    </a:lnTo>
                    <a:lnTo>
                      <a:pt x="305" y="179"/>
                    </a:lnTo>
                    <a:lnTo>
                      <a:pt x="290" y="177"/>
                    </a:lnTo>
                    <a:lnTo>
                      <a:pt x="272" y="171"/>
                    </a:lnTo>
                    <a:lnTo>
                      <a:pt x="255" y="163"/>
                    </a:lnTo>
                    <a:lnTo>
                      <a:pt x="234" y="162"/>
                    </a:lnTo>
                    <a:lnTo>
                      <a:pt x="226" y="160"/>
                    </a:lnTo>
                    <a:lnTo>
                      <a:pt x="220" y="158"/>
                    </a:lnTo>
                    <a:lnTo>
                      <a:pt x="219" y="152"/>
                    </a:lnTo>
                    <a:lnTo>
                      <a:pt x="219" y="146"/>
                    </a:lnTo>
                    <a:lnTo>
                      <a:pt x="219" y="142"/>
                    </a:lnTo>
                    <a:lnTo>
                      <a:pt x="219" y="139"/>
                    </a:lnTo>
                    <a:lnTo>
                      <a:pt x="215" y="135"/>
                    </a:lnTo>
                    <a:lnTo>
                      <a:pt x="209" y="129"/>
                    </a:lnTo>
                    <a:lnTo>
                      <a:pt x="203" y="121"/>
                    </a:lnTo>
                    <a:lnTo>
                      <a:pt x="199" y="114"/>
                    </a:lnTo>
                    <a:lnTo>
                      <a:pt x="180" y="112"/>
                    </a:lnTo>
                    <a:lnTo>
                      <a:pt x="165" y="108"/>
                    </a:lnTo>
                    <a:lnTo>
                      <a:pt x="157" y="104"/>
                    </a:lnTo>
                    <a:lnTo>
                      <a:pt x="151" y="98"/>
                    </a:lnTo>
                    <a:lnTo>
                      <a:pt x="146" y="92"/>
                    </a:lnTo>
                    <a:lnTo>
                      <a:pt x="142" y="87"/>
                    </a:lnTo>
                    <a:lnTo>
                      <a:pt x="134" y="85"/>
                    </a:lnTo>
                    <a:lnTo>
                      <a:pt x="130" y="85"/>
                    </a:lnTo>
                    <a:lnTo>
                      <a:pt x="130" y="87"/>
                    </a:lnTo>
                    <a:lnTo>
                      <a:pt x="128" y="91"/>
                    </a:lnTo>
                    <a:lnTo>
                      <a:pt x="128" y="92"/>
                    </a:lnTo>
                    <a:lnTo>
                      <a:pt x="128" y="96"/>
                    </a:lnTo>
                    <a:lnTo>
                      <a:pt x="125" y="100"/>
                    </a:lnTo>
                    <a:lnTo>
                      <a:pt x="119" y="104"/>
                    </a:lnTo>
                    <a:lnTo>
                      <a:pt x="117" y="104"/>
                    </a:lnTo>
                    <a:lnTo>
                      <a:pt x="115" y="108"/>
                    </a:lnTo>
                    <a:lnTo>
                      <a:pt x="117" y="110"/>
                    </a:lnTo>
                    <a:lnTo>
                      <a:pt x="121" y="116"/>
                    </a:lnTo>
                    <a:lnTo>
                      <a:pt x="123" y="119"/>
                    </a:lnTo>
                    <a:lnTo>
                      <a:pt x="123" y="123"/>
                    </a:lnTo>
                    <a:lnTo>
                      <a:pt x="123" y="127"/>
                    </a:lnTo>
                    <a:lnTo>
                      <a:pt x="117" y="129"/>
                    </a:lnTo>
                    <a:lnTo>
                      <a:pt x="115" y="129"/>
                    </a:lnTo>
                    <a:lnTo>
                      <a:pt x="111" y="129"/>
                    </a:lnTo>
                    <a:lnTo>
                      <a:pt x="100" y="125"/>
                    </a:lnTo>
                    <a:lnTo>
                      <a:pt x="90" y="121"/>
                    </a:lnTo>
                    <a:lnTo>
                      <a:pt x="92" y="142"/>
                    </a:lnTo>
                    <a:lnTo>
                      <a:pt x="92" y="160"/>
                    </a:lnTo>
                    <a:lnTo>
                      <a:pt x="84" y="160"/>
                    </a:lnTo>
                    <a:lnTo>
                      <a:pt x="75" y="160"/>
                    </a:lnTo>
                    <a:lnTo>
                      <a:pt x="69" y="162"/>
                    </a:lnTo>
                    <a:lnTo>
                      <a:pt x="63" y="163"/>
                    </a:lnTo>
                    <a:lnTo>
                      <a:pt x="61" y="165"/>
                    </a:lnTo>
                    <a:lnTo>
                      <a:pt x="59" y="169"/>
                    </a:lnTo>
                    <a:lnTo>
                      <a:pt x="67" y="171"/>
                    </a:lnTo>
                    <a:lnTo>
                      <a:pt x="71" y="173"/>
                    </a:lnTo>
                    <a:lnTo>
                      <a:pt x="73" y="177"/>
                    </a:lnTo>
                    <a:lnTo>
                      <a:pt x="75" y="181"/>
                    </a:lnTo>
                    <a:lnTo>
                      <a:pt x="75" y="186"/>
                    </a:lnTo>
                    <a:lnTo>
                      <a:pt x="77" y="190"/>
                    </a:lnTo>
                    <a:lnTo>
                      <a:pt x="77" y="192"/>
                    </a:lnTo>
                    <a:lnTo>
                      <a:pt x="80" y="194"/>
                    </a:lnTo>
                    <a:lnTo>
                      <a:pt x="80" y="200"/>
                    </a:lnTo>
                    <a:lnTo>
                      <a:pt x="80" y="204"/>
                    </a:lnTo>
                    <a:lnTo>
                      <a:pt x="79" y="215"/>
                    </a:lnTo>
                    <a:lnTo>
                      <a:pt x="77" y="223"/>
                    </a:lnTo>
                    <a:lnTo>
                      <a:pt x="71" y="231"/>
                    </a:lnTo>
                    <a:lnTo>
                      <a:pt x="63" y="234"/>
                    </a:lnTo>
                    <a:lnTo>
                      <a:pt x="52" y="236"/>
                    </a:lnTo>
                    <a:lnTo>
                      <a:pt x="40" y="238"/>
                    </a:lnTo>
                    <a:lnTo>
                      <a:pt x="36" y="246"/>
                    </a:lnTo>
                    <a:lnTo>
                      <a:pt x="29" y="252"/>
                    </a:lnTo>
                    <a:lnTo>
                      <a:pt x="11" y="256"/>
                    </a:lnTo>
                    <a:lnTo>
                      <a:pt x="0" y="259"/>
                    </a:lnTo>
                    <a:lnTo>
                      <a:pt x="2" y="271"/>
                    </a:lnTo>
                    <a:lnTo>
                      <a:pt x="6" y="284"/>
                    </a:lnTo>
                    <a:lnTo>
                      <a:pt x="15" y="286"/>
                    </a:lnTo>
                    <a:lnTo>
                      <a:pt x="21" y="288"/>
                    </a:lnTo>
                    <a:lnTo>
                      <a:pt x="27" y="294"/>
                    </a:lnTo>
                    <a:lnTo>
                      <a:pt x="29" y="304"/>
                    </a:lnTo>
                  </a:path>
                </a:pathLst>
              </a:custGeom>
              <a:solidFill>
                <a:srgbClr val="A64DFF"/>
              </a:solidFill>
              <a:ln w="0">
                <a:solidFill>
                  <a:srgbClr val="6600FF"/>
                </a:solidFill>
                <a:round/>
                <a:headEnd/>
                <a:tailEnd/>
              </a:ln>
            </p:spPr>
            <p:txBody>
              <a:bodyPr/>
              <a:lstStyle/>
              <a:p>
                <a:endParaRPr lang="it-IT"/>
              </a:p>
            </p:txBody>
          </p:sp>
          <p:sp>
            <p:nvSpPr>
              <p:cNvPr id="16721" name="Freeform 9"/>
              <p:cNvSpPr>
                <a:spLocks noChangeAspect="1"/>
              </p:cNvSpPr>
              <p:nvPr/>
            </p:nvSpPr>
            <p:spPr bwMode="auto">
              <a:xfrm>
                <a:off x="4518" y="2284"/>
                <a:ext cx="39" cy="36"/>
              </a:xfrm>
              <a:custGeom>
                <a:avLst/>
                <a:gdLst>
                  <a:gd name="T0" fmla="*/ 111 w 37"/>
                  <a:gd name="T1" fmla="*/ 0 h 33"/>
                  <a:gd name="T2" fmla="*/ 123 w 37"/>
                  <a:gd name="T3" fmla="*/ 4 h 33"/>
                  <a:gd name="T4" fmla="*/ 137 w 37"/>
                  <a:gd name="T5" fmla="*/ 69 h 33"/>
                  <a:gd name="T6" fmla="*/ 130 w 37"/>
                  <a:gd name="T7" fmla="*/ 161 h 33"/>
                  <a:gd name="T8" fmla="*/ 111 w 37"/>
                  <a:gd name="T9" fmla="*/ 215 h 33"/>
                  <a:gd name="T10" fmla="*/ 82 w 37"/>
                  <a:gd name="T11" fmla="*/ 272 h 33"/>
                  <a:gd name="T12" fmla="*/ 54 w 37"/>
                  <a:gd name="T13" fmla="*/ 291 h 33"/>
                  <a:gd name="T14" fmla="*/ 8 w 37"/>
                  <a:gd name="T15" fmla="*/ 272 h 33"/>
                  <a:gd name="T16" fmla="*/ 4 w 37"/>
                  <a:gd name="T17" fmla="*/ 256 h 33"/>
                  <a:gd name="T18" fmla="*/ 2 w 37"/>
                  <a:gd name="T19" fmla="*/ 197 h 33"/>
                  <a:gd name="T20" fmla="*/ 0 w 37"/>
                  <a:gd name="T21" fmla="*/ 161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33"/>
                  <a:gd name="T35" fmla="*/ 37 w 37"/>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33">
                    <a:moveTo>
                      <a:pt x="29" y="0"/>
                    </a:moveTo>
                    <a:lnTo>
                      <a:pt x="33" y="4"/>
                    </a:lnTo>
                    <a:lnTo>
                      <a:pt x="37" y="8"/>
                    </a:lnTo>
                    <a:lnTo>
                      <a:pt x="35" y="18"/>
                    </a:lnTo>
                    <a:lnTo>
                      <a:pt x="29" y="25"/>
                    </a:lnTo>
                    <a:lnTo>
                      <a:pt x="23" y="31"/>
                    </a:lnTo>
                    <a:lnTo>
                      <a:pt x="15" y="33"/>
                    </a:lnTo>
                    <a:lnTo>
                      <a:pt x="8" y="31"/>
                    </a:lnTo>
                    <a:lnTo>
                      <a:pt x="4" y="29"/>
                    </a:lnTo>
                    <a:lnTo>
                      <a:pt x="2" y="23"/>
                    </a:lnTo>
                    <a:lnTo>
                      <a:pt x="0" y="18"/>
                    </a:lnTo>
                  </a:path>
                </a:pathLst>
              </a:custGeom>
              <a:solidFill>
                <a:srgbClr val="A64DFF"/>
              </a:solidFill>
              <a:ln w="0">
                <a:solidFill>
                  <a:srgbClr val="6600FF"/>
                </a:solidFill>
                <a:round/>
                <a:headEnd/>
                <a:tailEnd/>
              </a:ln>
            </p:spPr>
            <p:txBody>
              <a:bodyPr/>
              <a:lstStyle/>
              <a:p>
                <a:endParaRPr lang="it-IT"/>
              </a:p>
            </p:txBody>
          </p:sp>
        </p:grpSp>
        <p:sp>
          <p:nvSpPr>
            <p:cNvPr id="16706" name="Freeform 27"/>
            <p:cNvSpPr>
              <a:spLocks noChangeAspect="1"/>
            </p:cNvSpPr>
            <p:nvPr/>
          </p:nvSpPr>
          <p:spPr bwMode="auto">
            <a:xfrm>
              <a:off x="2736" y="2438"/>
              <a:ext cx="140" cy="230"/>
            </a:xfrm>
            <a:custGeom>
              <a:avLst/>
              <a:gdLst>
                <a:gd name="T0" fmla="*/ 493 w 131"/>
                <a:gd name="T1" fmla="*/ 0 h 215"/>
                <a:gd name="T2" fmla="*/ 512 w 131"/>
                <a:gd name="T3" fmla="*/ 63 h 215"/>
                <a:gd name="T4" fmla="*/ 527 w 131"/>
                <a:gd name="T5" fmla="*/ 125 h 215"/>
                <a:gd name="T6" fmla="*/ 493 w 131"/>
                <a:gd name="T7" fmla="*/ 175 h 215"/>
                <a:gd name="T8" fmla="*/ 454 w 131"/>
                <a:gd name="T9" fmla="*/ 228 h 215"/>
                <a:gd name="T10" fmla="*/ 425 w 131"/>
                <a:gd name="T11" fmla="*/ 293 h 215"/>
                <a:gd name="T12" fmla="*/ 403 w 131"/>
                <a:gd name="T13" fmla="*/ 365 h 215"/>
                <a:gd name="T14" fmla="*/ 353 w 131"/>
                <a:gd name="T15" fmla="*/ 486 h 215"/>
                <a:gd name="T16" fmla="*/ 305 w 131"/>
                <a:gd name="T17" fmla="*/ 624 h 215"/>
                <a:gd name="T18" fmla="*/ 285 w 131"/>
                <a:gd name="T19" fmla="*/ 668 h 215"/>
                <a:gd name="T20" fmla="*/ 263 w 131"/>
                <a:gd name="T21" fmla="*/ 683 h 215"/>
                <a:gd name="T22" fmla="*/ 208 w 131"/>
                <a:gd name="T23" fmla="*/ 668 h 215"/>
                <a:gd name="T24" fmla="*/ 162 w 131"/>
                <a:gd name="T25" fmla="*/ 638 h 215"/>
                <a:gd name="T26" fmla="*/ 124 w 131"/>
                <a:gd name="T27" fmla="*/ 659 h 215"/>
                <a:gd name="T28" fmla="*/ 84 w 131"/>
                <a:gd name="T29" fmla="*/ 668 h 215"/>
                <a:gd name="T30" fmla="*/ 69 w 131"/>
                <a:gd name="T31" fmla="*/ 705 h 215"/>
                <a:gd name="T32" fmla="*/ 61 w 131"/>
                <a:gd name="T33" fmla="*/ 719 h 215"/>
                <a:gd name="T34" fmla="*/ 6 w 131"/>
                <a:gd name="T35" fmla="*/ 807 h 215"/>
                <a:gd name="T36" fmla="*/ 0 w 131"/>
                <a:gd name="T37" fmla="*/ 871 h 215"/>
                <a:gd name="T38" fmla="*/ 2 w 131"/>
                <a:gd name="T39" fmla="*/ 923 h 215"/>
                <a:gd name="T40" fmla="*/ 4 w 131"/>
                <a:gd name="T41" fmla="*/ 936 h 215"/>
                <a:gd name="T42" fmla="*/ 61 w 131"/>
                <a:gd name="T43" fmla="*/ 936 h 215"/>
                <a:gd name="T44" fmla="*/ 110 w 131"/>
                <a:gd name="T45" fmla="*/ 936 h 215"/>
                <a:gd name="T46" fmla="*/ 96 w 131"/>
                <a:gd name="T47" fmla="*/ 1002 h 215"/>
                <a:gd name="T48" fmla="*/ 110 w 131"/>
                <a:gd name="T49" fmla="*/ 1077 h 215"/>
                <a:gd name="T50" fmla="*/ 96 w 131"/>
                <a:gd name="T51" fmla="*/ 1100 h 215"/>
                <a:gd name="T52" fmla="*/ 96 w 131"/>
                <a:gd name="T53" fmla="*/ 1111 h 215"/>
                <a:gd name="T54" fmla="*/ 253 w 131"/>
                <a:gd name="T55" fmla="*/ 1102 h 215"/>
                <a:gd name="T56" fmla="*/ 425 w 131"/>
                <a:gd name="T57" fmla="*/ 1111 h 215"/>
                <a:gd name="T58" fmla="*/ 665 w 131"/>
                <a:gd name="T59" fmla="*/ 1157 h 215"/>
                <a:gd name="T60" fmla="*/ 688 w 131"/>
                <a:gd name="T61" fmla="*/ 1063 h 215"/>
                <a:gd name="T62" fmla="*/ 669 w 131"/>
                <a:gd name="T63" fmla="*/ 1030 h 215"/>
                <a:gd name="T64" fmla="*/ 665 w 131"/>
                <a:gd name="T65" fmla="*/ 1011 h 215"/>
                <a:gd name="T66" fmla="*/ 633 w 131"/>
                <a:gd name="T67" fmla="*/ 1002 h 215"/>
                <a:gd name="T68" fmla="*/ 622 w 131"/>
                <a:gd name="T69" fmla="*/ 1002 h 215"/>
                <a:gd name="T70" fmla="*/ 585 w 131"/>
                <a:gd name="T71" fmla="*/ 992 h 215"/>
                <a:gd name="T72" fmla="*/ 548 w 131"/>
                <a:gd name="T73" fmla="*/ 961 h 215"/>
                <a:gd name="T74" fmla="*/ 527 w 131"/>
                <a:gd name="T75" fmla="*/ 936 h 215"/>
                <a:gd name="T76" fmla="*/ 514 w 131"/>
                <a:gd name="T77" fmla="*/ 892 h 215"/>
                <a:gd name="T78" fmla="*/ 512 w 131"/>
                <a:gd name="T79" fmla="*/ 867 h 215"/>
                <a:gd name="T80" fmla="*/ 512 w 131"/>
                <a:gd name="T81" fmla="*/ 834 h 215"/>
                <a:gd name="T82" fmla="*/ 514 w 131"/>
                <a:gd name="T83" fmla="*/ 784 h 215"/>
                <a:gd name="T84" fmla="*/ 527 w 131"/>
                <a:gd name="T85" fmla="*/ 754 h 215"/>
                <a:gd name="T86" fmla="*/ 539 w 131"/>
                <a:gd name="T87" fmla="*/ 716 h 215"/>
                <a:gd name="T88" fmla="*/ 554 w 131"/>
                <a:gd name="T89" fmla="*/ 683 h 215"/>
                <a:gd name="T90" fmla="*/ 586 w 131"/>
                <a:gd name="T91" fmla="*/ 624 h 215"/>
                <a:gd name="T92" fmla="*/ 622 w 131"/>
                <a:gd name="T93" fmla="*/ 549 h 215"/>
                <a:gd name="T94" fmla="*/ 564 w 131"/>
                <a:gd name="T95" fmla="*/ 425 h 215"/>
                <a:gd name="T96" fmla="*/ 512 w 131"/>
                <a:gd name="T97" fmla="*/ 321 h 215"/>
                <a:gd name="T98" fmla="*/ 514 w 131"/>
                <a:gd name="T99" fmla="*/ 313 h 215"/>
                <a:gd name="T100" fmla="*/ 527 w 131"/>
                <a:gd name="T101" fmla="*/ 300 h 215"/>
                <a:gd name="T102" fmla="*/ 548 w 131"/>
                <a:gd name="T103" fmla="*/ 293 h 215"/>
                <a:gd name="T104" fmla="*/ 554 w 131"/>
                <a:gd name="T105" fmla="*/ 293 h 215"/>
                <a:gd name="T106" fmla="*/ 592 w 131"/>
                <a:gd name="T107" fmla="*/ 300 h 215"/>
                <a:gd name="T108" fmla="*/ 626 w 131"/>
                <a:gd name="T109" fmla="*/ 300 h 215"/>
                <a:gd name="T110" fmla="*/ 603 w 131"/>
                <a:gd name="T111" fmla="*/ 269 h 215"/>
                <a:gd name="T112" fmla="*/ 586 w 131"/>
                <a:gd name="T113" fmla="*/ 214 h 215"/>
                <a:gd name="T114" fmla="*/ 585 w 131"/>
                <a:gd name="T115" fmla="*/ 153 h 215"/>
                <a:gd name="T116" fmla="*/ 585 w 131"/>
                <a:gd name="T117" fmla="*/ 82 h 215"/>
                <a:gd name="T118" fmla="*/ 564 w 131"/>
                <a:gd name="T119" fmla="*/ 48 h 215"/>
                <a:gd name="T120" fmla="*/ 585 w 131"/>
                <a:gd name="T121" fmla="*/ 4 h 215"/>
                <a:gd name="T122" fmla="*/ 514 w 131"/>
                <a:gd name="T123" fmla="*/ 2 h 215"/>
                <a:gd name="T124" fmla="*/ 493 w 131"/>
                <a:gd name="T125" fmla="*/ 0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215"/>
                <a:gd name="T191" fmla="*/ 131 w 131"/>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215">
                  <a:moveTo>
                    <a:pt x="94" y="0"/>
                  </a:moveTo>
                  <a:lnTo>
                    <a:pt x="96" y="12"/>
                  </a:lnTo>
                  <a:lnTo>
                    <a:pt x="100" y="23"/>
                  </a:lnTo>
                  <a:lnTo>
                    <a:pt x="94" y="33"/>
                  </a:lnTo>
                  <a:lnTo>
                    <a:pt x="87" y="42"/>
                  </a:lnTo>
                  <a:lnTo>
                    <a:pt x="81" y="54"/>
                  </a:lnTo>
                  <a:lnTo>
                    <a:pt x="77" y="67"/>
                  </a:lnTo>
                  <a:lnTo>
                    <a:pt x="67" y="90"/>
                  </a:lnTo>
                  <a:lnTo>
                    <a:pt x="58" y="115"/>
                  </a:lnTo>
                  <a:lnTo>
                    <a:pt x="54" y="123"/>
                  </a:lnTo>
                  <a:lnTo>
                    <a:pt x="50" y="127"/>
                  </a:lnTo>
                  <a:lnTo>
                    <a:pt x="39" y="123"/>
                  </a:lnTo>
                  <a:lnTo>
                    <a:pt x="31" y="119"/>
                  </a:lnTo>
                  <a:lnTo>
                    <a:pt x="23" y="121"/>
                  </a:lnTo>
                  <a:lnTo>
                    <a:pt x="17" y="123"/>
                  </a:lnTo>
                  <a:lnTo>
                    <a:pt x="14" y="129"/>
                  </a:lnTo>
                  <a:lnTo>
                    <a:pt x="12" y="134"/>
                  </a:lnTo>
                  <a:lnTo>
                    <a:pt x="6" y="148"/>
                  </a:lnTo>
                  <a:lnTo>
                    <a:pt x="0" y="161"/>
                  </a:lnTo>
                  <a:lnTo>
                    <a:pt x="2" y="169"/>
                  </a:lnTo>
                  <a:lnTo>
                    <a:pt x="4" y="173"/>
                  </a:lnTo>
                  <a:lnTo>
                    <a:pt x="12" y="173"/>
                  </a:lnTo>
                  <a:lnTo>
                    <a:pt x="21" y="173"/>
                  </a:lnTo>
                  <a:lnTo>
                    <a:pt x="19" y="186"/>
                  </a:lnTo>
                  <a:lnTo>
                    <a:pt x="21" y="200"/>
                  </a:lnTo>
                  <a:lnTo>
                    <a:pt x="19" y="204"/>
                  </a:lnTo>
                  <a:lnTo>
                    <a:pt x="19" y="207"/>
                  </a:lnTo>
                  <a:lnTo>
                    <a:pt x="48" y="205"/>
                  </a:lnTo>
                  <a:lnTo>
                    <a:pt x="81" y="207"/>
                  </a:lnTo>
                  <a:lnTo>
                    <a:pt x="125" y="215"/>
                  </a:lnTo>
                  <a:lnTo>
                    <a:pt x="131" y="196"/>
                  </a:lnTo>
                  <a:lnTo>
                    <a:pt x="127" y="192"/>
                  </a:lnTo>
                  <a:lnTo>
                    <a:pt x="125" y="188"/>
                  </a:lnTo>
                  <a:lnTo>
                    <a:pt x="121" y="186"/>
                  </a:lnTo>
                  <a:lnTo>
                    <a:pt x="117" y="186"/>
                  </a:lnTo>
                  <a:lnTo>
                    <a:pt x="110" y="182"/>
                  </a:lnTo>
                  <a:lnTo>
                    <a:pt x="104" y="179"/>
                  </a:lnTo>
                  <a:lnTo>
                    <a:pt x="100" y="173"/>
                  </a:lnTo>
                  <a:lnTo>
                    <a:pt x="98" y="165"/>
                  </a:lnTo>
                  <a:lnTo>
                    <a:pt x="96" y="159"/>
                  </a:lnTo>
                  <a:lnTo>
                    <a:pt x="96" y="154"/>
                  </a:lnTo>
                  <a:lnTo>
                    <a:pt x="98" y="146"/>
                  </a:lnTo>
                  <a:lnTo>
                    <a:pt x="100" y="138"/>
                  </a:lnTo>
                  <a:lnTo>
                    <a:pt x="102" y="133"/>
                  </a:lnTo>
                  <a:lnTo>
                    <a:pt x="106" y="127"/>
                  </a:lnTo>
                  <a:lnTo>
                    <a:pt x="111" y="115"/>
                  </a:lnTo>
                  <a:lnTo>
                    <a:pt x="117" y="102"/>
                  </a:lnTo>
                  <a:lnTo>
                    <a:pt x="108" y="79"/>
                  </a:lnTo>
                  <a:lnTo>
                    <a:pt x="96" y="60"/>
                  </a:lnTo>
                  <a:lnTo>
                    <a:pt x="98" y="58"/>
                  </a:lnTo>
                  <a:lnTo>
                    <a:pt x="100" y="56"/>
                  </a:lnTo>
                  <a:lnTo>
                    <a:pt x="104" y="54"/>
                  </a:lnTo>
                  <a:lnTo>
                    <a:pt x="106" y="54"/>
                  </a:lnTo>
                  <a:lnTo>
                    <a:pt x="113" y="56"/>
                  </a:lnTo>
                  <a:lnTo>
                    <a:pt x="119" y="56"/>
                  </a:lnTo>
                  <a:lnTo>
                    <a:pt x="115" y="50"/>
                  </a:lnTo>
                  <a:lnTo>
                    <a:pt x="111" y="40"/>
                  </a:lnTo>
                  <a:lnTo>
                    <a:pt x="110" y="29"/>
                  </a:lnTo>
                  <a:lnTo>
                    <a:pt x="110" y="16"/>
                  </a:lnTo>
                  <a:lnTo>
                    <a:pt x="108" y="8"/>
                  </a:lnTo>
                  <a:lnTo>
                    <a:pt x="110" y="4"/>
                  </a:lnTo>
                  <a:lnTo>
                    <a:pt x="98" y="2"/>
                  </a:lnTo>
                  <a:lnTo>
                    <a:pt x="94" y="0"/>
                  </a:lnTo>
                  <a:close/>
                </a:path>
              </a:pathLst>
            </a:custGeom>
            <a:solidFill>
              <a:srgbClr val="A64DFF"/>
            </a:solidFill>
            <a:ln w="0">
              <a:solidFill>
                <a:srgbClr val="6600FF"/>
              </a:solidFill>
              <a:round/>
              <a:headEnd/>
              <a:tailEnd/>
            </a:ln>
          </p:spPr>
          <p:txBody>
            <a:bodyPr/>
            <a:lstStyle/>
            <a:p>
              <a:endParaRPr lang="it-IT"/>
            </a:p>
          </p:txBody>
        </p:sp>
        <p:sp>
          <p:nvSpPr>
            <p:cNvPr id="16707" name="Freeform 28"/>
            <p:cNvSpPr>
              <a:spLocks noChangeAspect="1"/>
            </p:cNvSpPr>
            <p:nvPr/>
          </p:nvSpPr>
          <p:spPr bwMode="auto">
            <a:xfrm>
              <a:off x="2629" y="2422"/>
              <a:ext cx="214" cy="190"/>
            </a:xfrm>
            <a:custGeom>
              <a:avLst/>
              <a:gdLst>
                <a:gd name="T0" fmla="*/ 2 w 200"/>
                <a:gd name="T1" fmla="*/ 626 h 178"/>
                <a:gd name="T2" fmla="*/ 63 w 200"/>
                <a:gd name="T3" fmla="*/ 421 h 178"/>
                <a:gd name="T4" fmla="*/ 124 w 200"/>
                <a:gd name="T5" fmla="*/ 254 h 178"/>
                <a:gd name="T6" fmla="*/ 108 w 200"/>
                <a:gd name="T7" fmla="*/ 206 h 178"/>
                <a:gd name="T8" fmla="*/ 108 w 200"/>
                <a:gd name="T9" fmla="*/ 126 h 178"/>
                <a:gd name="T10" fmla="*/ 153 w 200"/>
                <a:gd name="T11" fmla="*/ 7 h 178"/>
                <a:gd name="T12" fmla="*/ 213 w 200"/>
                <a:gd name="T13" fmla="*/ 2 h 178"/>
                <a:gd name="T14" fmla="*/ 339 w 200"/>
                <a:gd name="T15" fmla="*/ 7 h 178"/>
                <a:gd name="T16" fmla="*/ 450 w 200"/>
                <a:gd name="T17" fmla="*/ 62 h 178"/>
                <a:gd name="T18" fmla="*/ 551 w 200"/>
                <a:gd name="T19" fmla="*/ 80 h 178"/>
                <a:gd name="T20" fmla="*/ 643 w 200"/>
                <a:gd name="T21" fmla="*/ 104 h 178"/>
                <a:gd name="T22" fmla="*/ 748 w 200"/>
                <a:gd name="T23" fmla="*/ 7 h 178"/>
                <a:gd name="T24" fmla="*/ 809 w 200"/>
                <a:gd name="T25" fmla="*/ 48 h 178"/>
                <a:gd name="T26" fmla="*/ 870 w 200"/>
                <a:gd name="T27" fmla="*/ 62 h 178"/>
                <a:gd name="T28" fmla="*/ 937 w 200"/>
                <a:gd name="T29" fmla="*/ 54 h 178"/>
                <a:gd name="T30" fmla="*/ 1023 w 200"/>
                <a:gd name="T31" fmla="*/ 48 h 178"/>
                <a:gd name="T32" fmla="*/ 1066 w 200"/>
                <a:gd name="T33" fmla="*/ 134 h 178"/>
                <a:gd name="T34" fmla="*/ 1061 w 200"/>
                <a:gd name="T35" fmla="*/ 241 h 178"/>
                <a:gd name="T36" fmla="*/ 992 w 200"/>
                <a:gd name="T37" fmla="*/ 351 h 178"/>
                <a:gd name="T38" fmla="*/ 902 w 200"/>
                <a:gd name="T39" fmla="*/ 542 h 178"/>
                <a:gd name="T40" fmla="*/ 836 w 200"/>
                <a:gd name="T41" fmla="*/ 706 h 178"/>
                <a:gd name="T42" fmla="*/ 759 w 200"/>
                <a:gd name="T43" fmla="*/ 706 h 178"/>
                <a:gd name="T44" fmla="*/ 668 w 200"/>
                <a:gd name="T45" fmla="*/ 694 h 178"/>
                <a:gd name="T46" fmla="*/ 623 w 200"/>
                <a:gd name="T47" fmla="*/ 733 h 178"/>
                <a:gd name="T48" fmla="*/ 578 w 200"/>
                <a:gd name="T49" fmla="*/ 844 h 178"/>
                <a:gd name="T50" fmla="*/ 375 w 200"/>
                <a:gd name="T51" fmla="*/ 901 h 178"/>
                <a:gd name="T52" fmla="*/ 296 w 200"/>
                <a:gd name="T53" fmla="*/ 901 h 178"/>
                <a:gd name="T54" fmla="*/ 226 w 200"/>
                <a:gd name="T55" fmla="*/ 861 h 178"/>
                <a:gd name="T56" fmla="*/ 187 w 200"/>
                <a:gd name="T57" fmla="*/ 761 h 178"/>
                <a:gd name="T58" fmla="*/ 124 w 200"/>
                <a:gd name="T59" fmla="*/ 724 h 178"/>
                <a:gd name="T60" fmla="*/ 82 w 200"/>
                <a:gd name="T61" fmla="*/ 713 h 178"/>
                <a:gd name="T62" fmla="*/ 0 w 200"/>
                <a:gd name="T63" fmla="*/ 724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78"/>
                <a:gd name="T98" fmla="*/ 200 w 200"/>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78">
                  <a:moveTo>
                    <a:pt x="0" y="142"/>
                  </a:moveTo>
                  <a:lnTo>
                    <a:pt x="2" y="123"/>
                  </a:lnTo>
                  <a:lnTo>
                    <a:pt x="0" y="105"/>
                  </a:lnTo>
                  <a:lnTo>
                    <a:pt x="12" y="82"/>
                  </a:lnTo>
                  <a:lnTo>
                    <a:pt x="22" y="57"/>
                  </a:lnTo>
                  <a:lnTo>
                    <a:pt x="22" y="50"/>
                  </a:lnTo>
                  <a:lnTo>
                    <a:pt x="22" y="44"/>
                  </a:lnTo>
                  <a:lnTo>
                    <a:pt x="20" y="40"/>
                  </a:lnTo>
                  <a:lnTo>
                    <a:pt x="18" y="38"/>
                  </a:lnTo>
                  <a:lnTo>
                    <a:pt x="20" y="25"/>
                  </a:lnTo>
                  <a:lnTo>
                    <a:pt x="25" y="13"/>
                  </a:lnTo>
                  <a:lnTo>
                    <a:pt x="29" y="7"/>
                  </a:lnTo>
                  <a:lnTo>
                    <a:pt x="35" y="4"/>
                  </a:lnTo>
                  <a:lnTo>
                    <a:pt x="39" y="2"/>
                  </a:lnTo>
                  <a:lnTo>
                    <a:pt x="45" y="0"/>
                  </a:lnTo>
                  <a:lnTo>
                    <a:pt x="62" y="7"/>
                  </a:lnTo>
                  <a:lnTo>
                    <a:pt x="77" y="15"/>
                  </a:lnTo>
                  <a:lnTo>
                    <a:pt x="83" y="13"/>
                  </a:lnTo>
                  <a:lnTo>
                    <a:pt x="91" y="11"/>
                  </a:lnTo>
                  <a:lnTo>
                    <a:pt x="102" y="17"/>
                  </a:lnTo>
                  <a:lnTo>
                    <a:pt x="110" y="25"/>
                  </a:lnTo>
                  <a:lnTo>
                    <a:pt x="119" y="21"/>
                  </a:lnTo>
                  <a:lnTo>
                    <a:pt x="127" y="13"/>
                  </a:lnTo>
                  <a:lnTo>
                    <a:pt x="137" y="7"/>
                  </a:lnTo>
                  <a:lnTo>
                    <a:pt x="142" y="7"/>
                  </a:lnTo>
                  <a:lnTo>
                    <a:pt x="148" y="9"/>
                  </a:lnTo>
                  <a:lnTo>
                    <a:pt x="154" y="11"/>
                  </a:lnTo>
                  <a:lnTo>
                    <a:pt x="160" y="13"/>
                  </a:lnTo>
                  <a:lnTo>
                    <a:pt x="165" y="15"/>
                  </a:lnTo>
                  <a:lnTo>
                    <a:pt x="173" y="11"/>
                  </a:lnTo>
                  <a:lnTo>
                    <a:pt x="185" y="4"/>
                  </a:lnTo>
                  <a:lnTo>
                    <a:pt x="188" y="9"/>
                  </a:lnTo>
                  <a:lnTo>
                    <a:pt x="192" y="13"/>
                  </a:lnTo>
                  <a:lnTo>
                    <a:pt x="196" y="27"/>
                  </a:lnTo>
                  <a:lnTo>
                    <a:pt x="200" y="38"/>
                  </a:lnTo>
                  <a:lnTo>
                    <a:pt x="194" y="48"/>
                  </a:lnTo>
                  <a:lnTo>
                    <a:pt x="187" y="57"/>
                  </a:lnTo>
                  <a:lnTo>
                    <a:pt x="181" y="69"/>
                  </a:lnTo>
                  <a:lnTo>
                    <a:pt x="177" y="82"/>
                  </a:lnTo>
                  <a:lnTo>
                    <a:pt x="167" y="105"/>
                  </a:lnTo>
                  <a:lnTo>
                    <a:pt x="158" y="130"/>
                  </a:lnTo>
                  <a:lnTo>
                    <a:pt x="154" y="138"/>
                  </a:lnTo>
                  <a:lnTo>
                    <a:pt x="150" y="142"/>
                  </a:lnTo>
                  <a:lnTo>
                    <a:pt x="139" y="138"/>
                  </a:lnTo>
                  <a:lnTo>
                    <a:pt x="131" y="134"/>
                  </a:lnTo>
                  <a:lnTo>
                    <a:pt x="123" y="136"/>
                  </a:lnTo>
                  <a:lnTo>
                    <a:pt x="117" y="140"/>
                  </a:lnTo>
                  <a:lnTo>
                    <a:pt x="114" y="144"/>
                  </a:lnTo>
                  <a:lnTo>
                    <a:pt x="112" y="151"/>
                  </a:lnTo>
                  <a:lnTo>
                    <a:pt x="106" y="165"/>
                  </a:lnTo>
                  <a:lnTo>
                    <a:pt x="100" y="178"/>
                  </a:lnTo>
                  <a:lnTo>
                    <a:pt x="69" y="176"/>
                  </a:lnTo>
                  <a:lnTo>
                    <a:pt x="62" y="176"/>
                  </a:lnTo>
                  <a:lnTo>
                    <a:pt x="54" y="176"/>
                  </a:lnTo>
                  <a:lnTo>
                    <a:pt x="46" y="174"/>
                  </a:lnTo>
                  <a:lnTo>
                    <a:pt x="41" y="169"/>
                  </a:lnTo>
                  <a:lnTo>
                    <a:pt x="35" y="159"/>
                  </a:lnTo>
                  <a:lnTo>
                    <a:pt x="35" y="149"/>
                  </a:lnTo>
                  <a:lnTo>
                    <a:pt x="27" y="146"/>
                  </a:lnTo>
                  <a:lnTo>
                    <a:pt x="22" y="142"/>
                  </a:lnTo>
                  <a:lnTo>
                    <a:pt x="20" y="140"/>
                  </a:lnTo>
                  <a:lnTo>
                    <a:pt x="16" y="140"/>
                  </a:lnTo>
                  <a:lnTo>
                    <a:pt x="10" y="140"/>
                  </a:lnTo>
                  <a:lnTo>
                    <a:pt x="0" y="142"/>
                  </a:lnTo>
                  <a:close/>
                </a:path>
              </a:pathLst>
            </a:custGeom>
            <a:solidFill>
              <a:srgbClr val="A64DFF"/>
            </a:solidFill>
            <a:ln w="0">
              <a:solidFill>
                <a:srgbClr val="6600FF"/>
              </a:solidFill>
              <a:round/>
              <a:headEnd/>
              <a:tailEnd/>
            </a:ln>
          </p:spPr>
          <p:txBody>
            <a:bodyPr/>
            <a:lstStyle/>
            <a:p>
              <a:endParaRPr lang="it-IT"/>
            </a:p>
          </p:txBody>
        </p:sp>
        <p:sp>
          <p:nvSpPr>
            <p:cNvPr id="16708" name="Freeform 31"/>
            <p:cNvSpPr>
              <a:spLocks noChangeAspect="1"/>
            </p:cNvSpPr>
            <p:nvPr/>
          </p:nvSpPr>
          <p:spPr bwMode="auto">
            <a:xfrm>
              <a:off x="3492" y="1771"/>
              <a:ext cx="301" cy="161"/>
            </a:xfrm>
            <a:custGeom>
              <a:avLst/>
              <a:gdLst>
                <a:gd name="T0" fmla="*/ 976 w 282"/>
                <a:gd name="T1" fmla="*/ 715 h 151"/>
                <a:gd name="T2" fmla="*/ 856 w 282"/>
                <a:gd name="T3" fmla="*/ 664 h 151"/>
                <a:gd name="T4" fmla="*/ 724 w 282"/>
                <a:gd name="T5" fmla="*/ 600 h 151"/>
                <a:gd name="T6" fmla="*/ 585 w 282"/>
                <a:gd name="T7" fmla="*/ 490 h 151"/>
                <a:gd name="T8" fmla="*/ 456 w 282"/>
                <a:gd name="T9" fmla="*/ 424 h 151"/>
                <a:gd name="T10" fmla="*/ 379 w 282"/>
                <a:gd name="T11" fmla="*/ 348 h 151"/>
                <a:gd name="T12" fmla="*/ 286 w 282"/>
                <a:gd name="T13" fmla="*/ 271 h 151"/>
                <a:gd name="T14" fmla="*/ 206 w 282"/>
                <a:gd name="T15" fmla="*/ 308 h 151"/>
                <a:gd name="T16" fmla="*/ 153 w 282"/>
                <a:gd name="T17" fmla="*/ 387 h 151"/>
                <a:gd name="T18" fmla="*/ 70 w 282"/>
                <a:gd name="T19" fmla="*/ 397 h 151"/>
                <a:gd name="T20" fmla="*/ 0 w 282"/>
                <a:gd name="T21" fmla="*/ 48 h 151"/>
                <a:gd name="T22" fmla="*/ 308 w 282"/>
                <a:gd name="T23" fmla="*/ 54 h 151"/>
                <a:gd name="T24" fmla="*/ 595 w 282"/>
                <a:gd name="T25" fmla="*/ 182 h 151"/>
                <a:gd name="T26" fmla="*/ 724 w 282"/>
                <a:gd name="T27" fmla="*/ 182 h 151"/>
                <a:gd name="T28" fmla="*/ 856 w 282"/>
                <a:gd name="T29" fmla="*/ 271 h 151"/>
                <a:gd name="T30" fmla="*/ 944 w 282"/>
                <a:gd name="T31" fmla="*/ 424 h 151"/>
                <a:gd name="T32" fmla="*/ 1072 w 282"/>
                <a:gd name="T33" fmla="*/ 452 h 151"/>
                <a:gd name="T34" fmla="*/ 1143 w 282"/>
                <a:gd name="T35" fmla="*/ 372 h 151"/>
                <a:gd name="T36" fmla="*/ 1233 w 282"/>
                <a:gd name="T37" fmla="*/ 308 h 151"/>
                <a:gd name="T38" fmla="*/ 1233 w 282"/>
                <a:gd name="T39" fmla="*/ 363 h 151"/>
                <a:gd name="T40" fmla="*/ 1279 w 282"/>
                <a:gd name="T41" fmla="*/ 424 h 151"/>
                <a:gd name="T42" fmla="*/ 1383 w 282"/>
                <a:gd name="T43" fmla="*/ 424 h 151"/>
                <a:gd name="T44" fmla="*/ 1390 w 282"/>
                <a:gd name="T45" fmla="*/ 511 h 151"/>
                <a:gd name="T46" fmla="*/ 1270 w 282"/>
                <a:gd name="T47" fmla="*/ 511 h 151"/>
                <a:gd name="T48" fmla="*/ 1221 w 282"/>
                <a:gd name="T49" fmla="*/ 440 h 151"/>
                <a:gd name="T50" fmla="*/ 1143 w 282"/>
                <a:gd name="T51" fmla="*/ 482 h 151"/>
                <a:gd name="T52" fmla="*/ 1096 w 282"/>
                <a:gd name="T53" fmla="*/ 557 h 151"/>
                <a:gd name="T54" fmla="*/ 1014 w 282"/>
                <a:gd name="T55" fmla="*/ 590 h 151"/>
                <a:gd name="T56" fmla="*/ 1118 w 282"/>
                <a:gd name="T57" fmla="*/ 646 h 151"/>
                <a:gd name="T58" fmla="*/ 1112 w 282"/>
                <a:gd name="T59" fmla="*/ 754 h 151"/>
                <a:gd name="T60" fmla="*/ 1096 w 282"/>
                <a:gd name="T61" fmla="*/ 754 h 151"/>
                <a:gd name="T62" fmla="*/ 1042 w 282"/>
                <a:gd name="T63" fmla="*/ 751 h 151"/>
                <a:gd name="T64" fmla="*/ 994 w 282"/>
                <a:gd name="T65" fmla="*/ 727 h 151"/>
                <a:gd name="T66" fmla="*/ 1004 w 282"/>
                <a:gd name="T67" fmla="*/ 726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2"/>
                <a:gd name="T103" fmla="*/ 0 h 151"/>
                <a:gd name="T104" fmla="*/ 282 w 282"/>
                <a:gd name="T105" fmla="*/ 151 h 1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2" h="151">
                  <a:moveTo>
                    <a:pt x="198" y="146"/>
                  </a:moveTo>
                  <a:lnTo>
                    <a:pt x="190" y="144"/>
                  </a:lnTo>
                  <a:lnTo>
                    <a:pt x="180" y="140"/>
                  </a:lnTo>
                  <a:lnTo>
                    <a:pt x="167" y="134"/>
                  </a:lnTo>
                  <a:lnTo>
                    <a:pt x="150" y="126"/>
                  </a:lnTo>
                  <a:lnTo>
                    <a:pt x="142" y="121"/>
                  </a:lnTo>
                  <a:lnTo>
                    <a:pt x="127" y="109"/>
                  </a:lnTo>
                  <a:lnTo>
                    <a:pt x="115" y="99"/>
                  </a:lnTo>
                  <a:lnTo>
                    <a:pt x="104" y="86"/>
                  </a:lnTo>
                  <a:lnTo>
                    <a:pt x="90" y="86"/>
                  </a:lnTo>
                  <a:lnTo>
                    <a:pt x="79" y="78"/>
                  </a:lnTo>
                  <a:lnTo>
                    <a:pt x="75" y="69"/>
                  </a:lnTo>
                  <a:lnTo>
                    <a:pt x="65" y="63"/>
                  </a:lnTo>
                  <a:lnTo>
                    <a:pt x="56" y="55"/>
                  </a:lnTo>
                  <a:lnTo>
                    <a:pt x="46" y="52"/>
                  </a:lnTo>
                  <a:lnTo>
                    <a:pt x="40" y="63"/>
                  </a:lnTo>
                  <a:lnTo>
                    <a:pt x="29" y="67"/>
                  </a:lnTo>
                  <a:lnTo>
                    <a:pt x="31" y="78"/>
                  </a:lnTo>
                  <a:lnTo>
                    <a:pt x="19" y="80"/>
                  </a:lnTo>
                  <a:lnTo>
                    <a:pt x="15" y="80"/>
                  </a:lnTo>
                  <a:lnTo>
                    <a:pt x="15" y="78"/>
                  </a:lnTo>
                  <a:lnTo>
                    <a:pt x="0" y="9"/>
                  </a:lnTo>
                  <a:lnTo>
                    <a:pt x="33" y="0"/>
                  </a:lnTo>
                  <a:lnTo>
                    <a:pt x="61" y="11"/>
                  </a:lnTo>
                  <a:lnTo>
                    <a:pt x="98" y="38"/>
                  </a:lnTo>
                  <a:lnTo>
                    <a:pt x="117" y="36"/>
                  </a:lnTo>
                  <a:lnTo>
                    <a:pt x="132" y="38"/>
                  </a:lnTo>
                  <a:lnTo>
                    <a:pt x="142" y="36"/>
                  </a:lnTo>
                  <a:lnTo>
                    <a:pt x="155" y="44"/>
                  </a:lnTo>
                  <a:lnTo>
                    <a:pt x="167" y="55"/>
                  </a:lnTo>
                  <a:lnTo>
                    <a:pt x="177" y="73"/>
                  </a:lnTo>
                  <a:lnTo>
                    <a:pt x="186" y="86"/>
                  </a:lnTo>
                  <a:lnTo>
                    <a:pt x="200" y="80"/>
                  </a:lnTo>
                  <a:lnTo>
                    <a:pt x="211" y="92"/>
                  </a:lnTo>
                  <a:lnTo>
                    <a:pt x="217" y="86"/>
                  </a:lnTo>
                  <a:lnTo>
                    <a:pt x="224" y="75"/>
                  </a:lnTo>
                  <a:lnTo>
                    <a:pt x="234" y="69"/>
                  </a:lnTo>
                  <a:lnTo>
                    <a:pt x="242" y="63"/>
                  </a:lnTo>
                  <a:lnTo>
                    <a:pt x="249" y="65"/>
                  </a:lnTo>
                  <a:lnTo>
                    <a:pt x="242" y="73"/>
                  </a:lnTo>
                  <a:lnTo>
                    <a:pt x="246" y="80"/>
                  </a:lnTo>
                  <a:lnTo>
                    <a:pt x="251" y="86"/>
                  </a:lnTo>
                  <a:lnTo>
                    <a:pt x="257" y="78"/>
                  </a:lnTo>
                  <a:lnTo>
                    <a:pt x="271" y="86"/>
                  </a:lnTo>
                  <a:lnTo>
                    <a:pt x="282" y="92"/>
                  </a:lnTo>
                  <a:lnTo>
                    <a:pt x="272" y="101"/>
                  </a:lnTo>
                  <a:lnTo>
                    <a:pt x="261" y="103"/>
                  </a:lnTo>
                  <a:lnTo>
                    <a:pt x="249" y="101"/>
                  </a:lnTo>
                  <a:lnTo>
                    <a:pt x="246" y="92"/>
                  </a:lnTo>
                  <a:lnTo>
                    <a:pt x="240" y="88"/>
                  </a:lnTo>
                  <a:lnTo>
                    <a:pt x="226" y="90"/>
                  </a:lnTo>
                  <a:lnTo>
                    <a:pt x="224" y="98"/>
                  </a:lnTo>
                  <a:lnTo>
                    <a:pt x="219" y="103"/>
                  </a:lnTo>
                  <a:lnTo>
                    <a:pt x="215" y="113"/>
                  </a:lnTo>
                  <a:lnTo>
                    <a:pt x="201" y="115"/>
                  </a:lnTo>
                  <a:lnTo>
                    <a:pt x="200" y="119"/>
                  </a:lnTo>
                  <a:lnTo>
                    <a:pt x="211" y="124"/>
                  </a:lnTo>
                  <a:lnTo>
                    <a:pt x="219" y="130"/>
                  </a:lnTo>
                  <a:lnTo>
                    <a:pt x="223" y="142"/>
                  </a:lnTo>
                  <a:lnTo>
                    <a:pt x="217" y="151"/>
                  </a:lnTo>
                  <a:lnTo>
                    <a:pt x="215" y="151"/>
                  </a:lnTo>
                  <a:lnTo>
                    <a:pt x="209" y="149"/>
                  </a:lnTo>
                  <a:lnTo>
                    <a:pt x="203" y="149"/>
                  </a:lnTo>
                  <a:lnTo>
                    <a:pt x="200" y="147"/>
                  </a:lnTo>
                  <a:lnTo>
                    <a:pt x="194" y="147"/>
                  </a:lnTo>
                  <a:lnTo>
                    <a:pt x="198" y="146"/>
                  </a:lnTo>
                </a:path>
              </a:pathLst>
            </a:custGeom>
            <a:solidFill>
              <a:srgbClr val="A64DFF"/>
            </a:solidFill>
            <a:ln w="0">
              <a:solidFill>
                <a:srgbClr val="6600FF"/>
              </a:solidFill>
              <a:round/>
              <a:headEnd/>
              <a:tailEnd/>
            </a:ln>
          </p:spPr>
          <p:txBody>
            <a:bodyPr/>
            <a:lstStyle/>
            <a:p>
              <a:endParaRPr lang="it-IT"/>
            </a:p>
          </p:txBody>
        </p:sp>
        <p:sp>
          <p:nvSpPr>
            <p:cNvPr id="16709" name="Freeform 39"/>
            <p:cNvSpPr>
              <a:spLocks noChangeAspect="1"/>
            </p:cNvSpPr>
            <p:nvPr/>
          </p:nvSpPr>
          <p:spPr bwMode="auto">
            <a:xfrm>
              <a:off x="2736" y="2438"/>
              <a:ext cx="140" cy="230"/>
            </a:xfrm>
            <a:custGeom>
              <a:avLst/>
              <a:gdLst>
                <a:gd name="T0" fmla="*/ 493 w 131"/>
                <a:gd name="T1" fmla="*/ 0 h 215"/>
                <a:gd name="T2" fmla="*/ 512 w 131"/>
                <a:gd name="T3" fmla="*/ 63 h 215"/>
                <a:gd name="T4" fmla="*/ 527 w 131"/>
                <a:gd name="T5" fmla="*/ 125 h 215"/>
                <a:gd name="T6" fmla="*/ 493 w 131"/>
                <a:gd name="T7" fmla="*/ 175 h 215"/>
                <a:gd name="T8" fmla="*/ 454 w 131"/>
                <a:gd name="T9" fmla="*/ 228 h 215"/>
                <a:gd name="T10" fmla="*/ 425 w 131"/>
                <a:gd name="T11" fmla="*/ 293 h 215"/>
                <a:gd name="T12" fmla="*/ 403 w 131"/>
                <a:gd name="T13" fmla="*/ 365 h 215"/>
                <a:gd name="T14" fmla="*/ 353 w 131"/>
                <a:gd name="T15" fmla="*/ 486 h 215"/>
                <a:gd name="T16" fmla="*/ 305 w 131"/>
                <a:gd name="T17" fmla="*/ 624 h 215"/>
                <a:gd name="T18" fmla="*/ 285 w 131"/>
                <a:gd name="T19" fmla="*/ 668 h 215"/>
                <a:gd name="T20" fmla="*/ 263 w 131"/>
                <a:gd name="T21" fmla="*/ 683 h 215"/>
                <a:gd name="T22" fmla="*/ 208 w 131"/>
                <a:gd name="T23" fmla="*/ 668 h 215"/>
                <a:gd name="T24" fmla="*/ 162 w 131"/>
                <a:gd name="T25" fmla="*/ 638 h 215"/>
                <a:gd name="T26" fmla="*/ 124 w 131"/>
                <a:gd name="T27" fmla="*/ 659 h 215"/>
                <a:gd name="T28" fmla="*/ 84 w 131"/>
                <a:gd name="T29" fmla="*/ 668 h 215"/>
                <a:gd name="T30" fmla="*/ 69 w 131"/>
                <a:gd name="T31" fmla="*/ 705 h 215"/>
                <a:gd name="T32" fmla="*/ 61 w 131"/>
                <a:gd name="T33" fmla="*/ 719 h 215"/>
                <a:gd name="T34" fmla="*/ 6 w 131"/>
                <a:gd name="T35" fmla="*/ 807 h 215"/>
                <a:gd name="T36" fmla="*/ 0 w 131"/>
                <a:gd name="T37" fmla="*/ 871 h 215"/>
                <a:gd name="T38" fmla="*/ 2 w 131"/>
                <a:gd name="T39" fmla="*/ 923 h 215"/>
                <a:gd name="T40" fmla="*/ 4 w 131"/>
                <a:gd name="T41" fmla="*/ 936 h 215"/>
                <a:gd name="T42" fmla="*/ 61 w 131"/>
                <a:gd name="T43" fmla="*/ 936 h 215"/>
                <a:gd name="T44" fmla="*/ 110 w 131"/>
                <a:gd name="T45" fmla="*/ 936 h 215"/>
                <a:gd name="T46" fmla="*/ 96 w 131"/>
                <a:gd name="T47" fmla="*/ 1002 h 215"/>
                <a:gd name="T48" fmla="*/ 110 w 131"/>
                <a:gd name="T49" fmla="*/ 1077 h 215"/>
                <a:gd name="T50" fmla="*/ 96 w 131"/>
                <a:gd name="T51" fmla="*/ 1100 h 215"/>
                <a:gd name="T52" fmla="*/ 96 w 131"/>
                <a:gd name="T53" fmla="*/ 1111 h 215"/>
                <a:gd name="T54" fmla="*/ 253 w 131"/>
                <a:gd name="T55" fmla="*/ 1102 h 215"/>
                <a:gd name="T56" fmla="*/ 425 w 131"/>
                <a:gd name="T57" fmla="*/ 1111 h 215"/>
                <a:gd name="T58" fmla="*/ 665 w 131"/>
                <a:gd name="T59" fmla="*/ 1157 h 215"/>
                <a:gd name="T60" fmla="*/ 688 w 131"/>
                <a:gd name="T61" fmla="*/ 1063 h 215"/>
                <a:gd name="T62" fmla="*/ 669 w 131"/>
                <a:gd name="T63" fmla="*/ 1030 h 215"/>
                <a:gd name="T64" fmla="*/ 665 w 131"/>
                <a:gd name="T65" fmla="*/ 1011 h 215"/>
                <a:gd name="T66" fmla="*/ 633 w 131"/>
                <a:gd name="T67" fmla="*/ 1002 h 215"/>
                <a:gd name="T68" fmla="*/ 622 w 131"/>
                <a:gd name="T69" fmla="*/ 1002 h 215"/>
                <a:gd name="T70" fmla="*/ 585 w 131"/>
                <a:gd name="T71" fmla="*/ 992 h 215"/>
                <a:gd name="T72" fmla="*/ 548 w 131"/>
                <a:gd name="T73" fmla="*/ 961 h 215"/>
                <a:gd name="T74" fmla="*/ 527 w 131"/>
                <a:gd name="T75" fmla="*/ 936 h 215"/>
                <a:gd name="T76" fmla="*/ 514 w 131"/>
                <a:gd name="T77" fmla="*/ 892 h 215"/>
                <a:gd name="T78" fmla="*/ 512 w 131"/>
                <a:gd name="T79" fmla="*/ 867 h 215"/>
                <a:gd name="T80" fmla="*/ 512 w 131"/>
                <a:gd name="T81" fmla="*/ 834 h 215"/>
                <a:gd name="T82" fmla="*/ 514 w 131"/>
                <a:gd name="T83" fmla="*/ 784 h 215"/>
                <a:gd name="T84" fmla="*/ 527 w 131"/>
                <a:gd name="T85" fmla="*/ 754 h 215"/>
                <a:gd name="T86" fmla="*/ 539 w 131"/>
                <a:gd name="T87" fmla="*/ 716 h 215"/>
                <a:gd name="T88" fmla="*/ 554 w 131"/>
                <a:gd name="T89" fmla="*/ 683 h 215"/>
                <a:gd name="T90" fmla="*/ 586 w 131"/>
                <a:gd name="T91" fmla="*/ 624 h 215"/>
                <a:gd name="T92" fmla="*/ 622 w 131"/>
                <a:gd name="T93" fmla="*/ 549 h 215"/>
                <a:gd name="T94" fmla="*/ 564 w 131"/>
                <a:gd name="T95" fmla="*/ 425 h 215"/>
                <a:gd name="T96" fmla="*/ 512 w 131"/>
                <a:gd name="T97" fmla="*/ 321 h 215"/>
                <a:gd name="T98" fmla="*/ 514 w 131"/>
                <a:gd name="T99" fmla="*/ 313 h 215"/>
                <a:gd name="T100" fmla="*/ 527 w 131"/>
                <a:gd name="T101" fmla="*/ 300 h 215"/>
                <a:gd name="T102" fmla="*/ 548 w 131"/>
                <a:gd name="T103" fmla="*/ 293 h 215"/>
                <a:gd name="T104" fmla="*/ 554 w 131"/>
                <a:gd name="T105" fmla="*/ 293 h 215"/>
                <a:gd name="T106" fmla="*/ 592 w 131"/>
                <a:gd name="T107" fmla="*/ 300 h 215"/>
                <a:gd name="T108" fmla="*/ 626 w 131"/>
                <a:gd name="T109" fmla="*/ 300 h 215"/>
                <a:gd name="T110" fmla="*/ 603 w 131"/>
                <a:gd name="T111" fmla="*/ 269 h 215"/>
                <a:gd name="T112" fmla="*/ 586 w 131"/>
                <a:gd name="T113" fmla="*/ 214 h 215"/>
                <a:gd name="T114" fmla="*/ 585 w 131"/>
                <a:gd name="T115" fmla="*/ 153 h 215"/>
                <a:gd name="T116" fmla="*/ 585 w 131"/>
                <a:gd name="T117" fmla="*/ 82 h 215"/>
                <a:gd name="T118" fmla="*/ 564 w 131"/>
                <a:gd name="T119" fmla="*/ 48 h 215"/>
                <a:gd name="T120" fmla="*/ 585 w 131"/>
                <a:gd name="T121" fmla="*/ 4 h 215"/>
                <a:gd name="T122" fmla="*/ 514 w 131"/>
                <a:gd name="T123" fmla="*/ 2 h 215"/>
                <a:gd name="T124" fmla="*/ 493 w 131"/>
                <a:gd name="T125" fmla="*/ 0 h 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1"/>
                <a:gd name="T190" fmla="*/ 0 h 215"/>
                <a:gd name="T191" fmla="*/ 131 w 131"/>
                <a:gd name="T192" fmla="*/ 215 h 2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1" h="215">
                  <a:moveTo>
                    <a:pt x="94" y="0"/>
                  </a:moveTo>
                  <a:lnTo>
                    <a:pt x="96" y="12"/>
                  </a:lnTo>
                  <a:lnTo>
                    <a:pt x="100" y="23"/>
                  </a:lnTo>
                  <a:lnTo>
                    <a:pt x="94" y="33"/>
                  </a:lnTo>
                  <a:lnTo>
                    <a:pt x="87" y="42"/>
                  </a:lnTo>
                  <a:lnTo>
                    <a:pt x="81" y="54"/>
                  </a:lnTo>
                  <a:lnTo>
                    <a:pt x="77" y="67"/>
                  </a:lnTo>
                  <a:lnTo>
                    <a:pt x="67" y="90"/>
                  </a:lnTo>
                  <a:lnTo>
                    <a:pt x="58" y="115"/>
                  </a:lnTo>
                  <a:lnTo>
                    <a:pt x="54" y="123"/>
                  </a:lnTo>
                  <a:lnTo>
                    <a:pt x="50" y="127"/>
                  </a:lnTo>
                  <a:lnTo>
                    <a:pt x="39" y="123"/>
                  </a:lnTo>
                  <a:lnTo>
                    <a:pt x="31" y="119"/>
                  </a:lnTo>
                  <a:lnTo>
                    <a:pt x="23" y="121"/>
                  </a:lnTo>
                  <a:lnTo>
                    <a:pt x="17" y="123"/>
                  </a:lnTo>
                  <a:lnTo>
                    <a:pt x="14" y="129"/>
                  </a:lnTo>
                  <a:lnTo>
                    <a:pt x="12" y="134"/>
                  </a:lnTo>
                  <a:lnTo>
                    <a:pt x="6" y="148"/>
                  </a:lnTo>
                  <a:lnTo>
                    <a:pt x="0" y="161"/>
                  </a:lnTo>
                  <a:lnTo>
                    <a:pt x="2" y="169"/>
                  </a:lnTo>
                  <a:lnTo>
                    <a:pt x="4" y="173"/>
                  </a:lnTo>
                  <a:lnTo>
                    <a:pt x="12" y="173"/>
                  </a:lnTo>
                  <a:lnTo>
                    <a:pt x="21" y="173"/>
                  </a:lnTo>
                  <a:lnTo>
                    <a:pt x="19" y="186"/>
                  </a:lnTo>
                  <a:lnTo>
                    <a:pt x="21" y="200"/>
                  </a:lnTo>
                  <a:lnTo>
                    <a:pt x="19" y="204"/>
                  </a:lnTo>
                  <a:lnTo>
                    <a:pt x="19" y="207"/>
                  </a:lnTo>
                  <a:lnTo>
                    <a:pt x="48" y="205"/>
                  </a:lnTo>
                  <a:lnTo>
                    <a:pt x="81" y="207"/>
                  </a:lnTo>
                  <a:lnTo>
                    <a:pt x="125" y="215"/>
                  </a:lnTo>
                  <a:lnTo>
                    <a:pt x="131" y="196"/>
                  </a:lnTo>
                  <a:lnTo>
                    <a:pt x="127" y="192"/>
                  </a:lnTo>
                  <a:lnTo>
                    <a:pt x="125" y="188"/>
                  </a:lnTo>
                  <a:lnTo>
                    <a:pt x="121" y="186"/>
                  </a:lnTo>
                  <a:lnTo>
                    <a:pt x="117" y="186"/>
                  </a:lnTo>
                  <a:lnTo>
                    <a:pt x="110" y="182"/>
                  </a:lnTo>
                  <a:lnTo>
                    <a:pt x="104" y="179"/>
                  </a:lnTo>
                  <a:lnTo>
                    <a:pt x="100" y="173"/>
                  </a:lnTo>
                  <a:lnTo>
                    <a:pt x="98" y="165"/>
                  </a:lnTo>
                  <a:lnTo>
                    <a:pt x="96" y="159"/>
                  </a:lnTo>
                  <a:lnTo>
                    <a:pt x="96" y="154"/>
                  </a:lnTo>
                  <a:lnTo>
                    <a:pt x="98" y="146"/>
                  </a:lnTo>
                  <a:lnTo>
                    <a:pt x="100" y="138"/>
                  </a:lnTo>
                  <a:lnTo>
                    <a:pt x="102" y="133"/>
                  </a:lnTo>
                  <a:lnTo>
                    <a:pt x="106" y="127"/>
                  </a:lnTo>
                  <a:lnTo>
                    <a:pt x="111" y="115"/>
                  </a:lnTo>
                  <a:lnTo>
                    <a:pt x="117" y="102"/>
                  </a:lnTo>
                  <a:lnTo>
                    <a:pt x="108" y="79"/>
                  </a:lnTo>
                  <a:lnTo>
                    <a:pt x="96" y="60"/>
                  </a:lnTo>
                  <a:lnTo>
                    <a:pt x="98" y="58"/>
                  </a:lnTo>
                  <a:lnTo>
                    <a:pt x="100" y="56"/>
                  </a:lnTo>
                  <a:lnTo>
                    <a:pt x="104" y="54"/>
                  </a:lnTo>
                  <a:lnTo>
                    <a:pt x="106" y="54"/>
                  </a:lnTo>
                  <a:lnTo>
                    <a:pt x="113" y="56"/>
                  </a:lnTo>
                  <a:lnTo>
                    <a:pt x="119" y="56"/>
                  </a:lnTo>
                  <a:lnTo>
                    <a:pt x="115" y="50"/>
                  </a:lnTo>
                  <a:lnTo>
                    <a:pt x="111" y="40"/>
                  </a:lnTo>
                  <a:lnTo>
                    <a:pt x="110" y="29"/>
                  </a:lnTo>
                  <a:lnTo>
                    <a:pt x="110" y="16"/>
                  </a:lnTo>
                  <a:lnTo>
                    <a:pt x="108" y="8"/>
                  </a:lnTo>
                  <a:lnTo>
                    <a:pt x="110" y="4"/>
                  </a:lnTo>
                  <a:lnTo>
                    <a:pt x="98" y="2"/>
                  </a:lnTo>
                  <a:lnTo>
                    <a:pt x="94" y="0"/>
                  </a:lnTo>
                  <a:close/>
                </a:path>
              </a:pathLst>
            </a:custGeom>
            <a:solidFill>
              <a:srgbClr val="A64DFF"/>
            </a:solidFill>
            <a:ln w="0">
              <a:solidFill>
                <a:srgbClr val="6600FF"/>
              </a:solidFill>
              <a:round/>
              <a:headEnd/>
              <a:tailEnd/>
            </a:ln>
          </p:spPr>
          <p:txBody>
            <a:bodyPr/>
            <a:lstStyle/>
            <a:p>
              <a:endParaRPr lang="it-IT"/>
            </a:p>
          </p:txBody>
        </p:sp>
        <p:sp>
          <p:nvSpPr>
            <p:cNvPr id="16710" name="Freeform 40"/>
            <p:cNvSpPr>
              <a:spLocks noChangeAspect="1"/>
            </p:cNvSpPr>
            <p:nvPr/>
          </p:nvSpPr>
          <p:spPr bwMode="auto">
            <a:xfrm>
              <a:off x="2629" y="2422"/>
              <a:ext cx="214" cy="190"/>
            </a:xfrm>
            <a:custGeom>
              <a:avLst/>
              <a:gdLst>
                <a:gd name="T0" fmla="*/ 2 w 200"/>
                <a:gd name="T1" fmla="*/ 626 h 178"/>
                <a:gd name="T2" fmla="*/ 63 w 200"/>
                <a:gd name="T3" fmla="*/ 421 h 178"/>
                <a:gd name="T4" fmla="*/ 124 w 200"/>
                <a:gd name="T5" fmla="*/ 254 h 178"/>
                <a:gd name="T6" fmla="*/ 108 w 200"/>
                <a:gd name="T7" fmla="*/ 206 h 178"/>
                <a:gd name="T8" fmla="*/ 108 w 200"/>
                <a:gd name="T9" fmla="*/ 126 h 178"/>
                <a:gd name="T10" fmla="*/ 153 w 200"/>
                <a:gd name="T11" fmla="*/ 7 h 178"/>
                <a:gd name="T12" fmla="*/ 213 w 200"/>
                <a:gd name="T13" fmla="*/ 2 h 178"/>
                <a:gd name="T14" fmla="*/ 339 w 200"/>
                <a:gd name="T15" fmla="*/ 7 h 178"/>
                <a:gd name="T16" fmla="*/ 450 w 200"/>
                <a:gd name="T17" fmla="*/ 62 h 178"/>
                <a:gd name="T18" fmla="*/ 551 w 200"/>
                <a:gd name="T19" fmla="*/ 80 h 178"/>
                <a:gd name="T20" fmla="*/ 643 w 200"/>
                <a:gd name="T21" fmla="*/ 104 h 178"/>
                <a:gd name="T22" fmla="*/ 748 w 200"/>
                <a:gd name="T23" fmla="*/ 7 h 178"/>
                <a:gd name="T24" fmla="*/ 809 w 200"/>
                <a:gd name="T25" fmla="*/ 48 h 178"/>
                <a:gd name="T26" fmla="*/ 870 w 200"/>
                <a:gd name="T27" fmla="*/ 62 h 178"/>
                <a:gd name="T28" fmla="*/ 937 w 200"/>
                <a:gd name="T29" fmla="*/ 54 h 178"/>
                <a:gd name="T30" fmla="*/ 1023 w 200"/>
                <a:gd name="T31" fmla="*/ 48 h 178"/>
                <a:gd name="T32" fmla="*/ 1066 w 200"/>
                <a:gd name="T33" fmla="*/ 134 h 178"/>
                <a:gd name="T34" fmla="*/ 1061 w 200"/>
                <a:gd name="T35" fmla="*/ 241 h 178"/>
                <a:gd name="T36" fmla="*/ 992 w 200"/>
                <a:gd name="T37" fmla="*/ 351 h 178"/>
                <a:gd name="T38" fmla="*/ 902 w 200"/>
                <a:gd name="T39" fmla="*/ 542 h 178"/>
                <a:gd name="T40" fmla="*/ 836 w 200"/>
                <a:gd name="T41" fmla="*/ 706 h 178"/>
                <a:gd name="T42" fmla="*/ 759 w 200"/>
                <a:gd name="T43" fmla="*/ 706 h 178"/>
                <a:gd name="T44" fmla="*/ 668 w 200"/>
                <a:gd name="T45" fmla="*/ 694 h 178"/>
                <a:gd name="T46" fmla="*/ 623 w 200"/>
                <a:gd name="T47" fmla="*/ 733 h 178"/>
                <a:gd name="T48" fmla="*/ 578 w 200"/>
                <a:gd name="T49" fmla="*/ 844 h 178"/>
                <a:gd name="T50" fmla="*/ 375 w 200"/>
                <a:gd name="T51" fmla="*/ 901 h 178"/>
                <a:gd name="T52" fmla="*/ 296 w 200"/>
                <a:gd name="T53" fmla="*/ 901 h 178"/>
                <a:gd name="T54" fmla="*/ 226 w 200"/>
                <a:gd name="T55" fmla="*/ 861 h 178"/>
                <a:gd name="T56" fmla="*/ 187 w 200"/>
                <a:gd name="T57" fmla="*/ 761 h 178"/>
                <a:gd name="T58" fmla="*/ 124 w 200"/>
                <a:gd name="T59" fmla="*/ 724 h 178"/>
                <a:gd name="T60" fmla="*/ 82 w 200"/>
                <a:gd name="T61" fmla="*/ 713 h 178"/>
                <a:gd name="T62" fmla="*/ 0 w 200"/>
                <a:gd name="T63" fmla="*/ 724 h 1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
                <a:gd name="T97" fmla="*/ 0 h 178"/>
                <a:gd name="T98" fmla="*/ 200 w 200"/>
                <a:gd name="T99" fmla="*/ 178 h 1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 h="178">
                  <a:moveTo>
                    <a:pt x="0" y="142"/>
                  </a:moveTo>
                  <a:lnTo>
                    <a:pt x="2" y="123"/>
                  </a:lnTo>
                  <a:lnTo>
                    <a:pt x="0" y="105"/>
                  </a:lnTo>
                  <a:lnTo>
                    <a:pt x="12" y="82"/>
                  </a:lnTo>
                  <a:lnTo>
                    <a:pt x="22" y="57"/>
                  </a:lnTo>
                  <a:lnTo>
                    <a:pt x="22" y="50"/>
                  </a:lnTo>
                  <a:lnTo>
                    <a:pt x="22" y="44"/>
                  </a:lnTo>
                  <a:lnTo>
                    <a:pt x="20" y="40"/>
                  </a:lnTo>
                  <a:lnTo>
                    <a:pt x="18" y="38"/>
                  </a:lnTo>
                  <a:lnTo>
                    <a:pt x="20" y="25"/>
                  </a:lnTo>
                  <a:lnTo>
                    <a:pt x="25" y="13"/>
                  </a:lnTo>
                  <a:lnTo>
                    <a:pt x="29" y="7"/>
                  </a:lnTo>
                  <a:lnTo>
                    <a:pt x="35" y="4"/>
                  </a:lnTo>
                  <a:lnTo>
                    <a:pt x="39" y="2"/>
                  </a:lnTo>
                  <a:lnTo>
                    <a:pt x="45" y="0"/>
                  </a:lnTo>
                  <a:lnTo>
                    <a:pt x="62" y="7"/>
                  </a:lnTo>
                  <a:lnTo>
                    <a:pt x="77" y="15"/>
                  </a:lnTo>
                  <a:lnTo>
                    <a:pt x="83" y="13"/>
                  </a:lnTo>
                  <a:lnTo>
                    <a:pt x="91" y="11"/>
                  </a:lnTo>
                  <a:lnTo>
                    <a:pt x="102" y="17"/>
                  </a:lnTo>
                  <a:lnTo>
                    <a:pt x="110" y="25"/>
                  </a:lnTo>
                  <a:lnTo>
                    <a:pt x="119" y="21"/>
                  </a:lnTo>
                  <a:lnTo>
                    <a:pt x="127" y="13"/>
                  </a:lnTo>
                  <a:lnTo>
                    <a:pt x="137" y="7"/>
                  </a:lnTo>
                  <a:lnTo>
                    <a:pt x="142" y="7"/>
                  </a:lnTo>
                  <a:lnTo>
                    <a:pt x="148" y="9"/>
                  </a:lnTo>
                  <a:lnTo>
                    <a:pt x="154" y="11"/>
                  </a:lnTo>
                  <a:lnTo>
                    <a:pt x="160" y="13"/>
                  </a:lnTo>
                  <a:lnTo>
                    <a:pt x="165" y="15"/>
                  </a:lnTo>
                  <a:lnTo>
                    <a:pt x="173" y="11"/>
                  </a:lnTo>
                  <a:lnTo>
                    <a:pt x="185" y="4"/>
                  </a:lnTo>
                  <a:lnTo>
                    <a:pt x="188" y="9"/>
                  </a:lnTo>
                  <a:lnTo>
                    <a:pt x="192" y="13"/>
                  </a:lnTo>
                  <a:lnTo>
                    <a:pt x="196" y="27"/>
                  </a:lnTo>
                  <a:lnTo>
                    <a:pt x="200" y="38"/>
                  </a:lnTo>
                  <a:lnTo>
                    <a:pt x="194" y="48"/>
                  </a:lnTo>
                  <a:lnTo>
                    <a:pt x="187" y="57"/>
                  </a:lnTo>
                  <a:lnTo>
                    <a:pt x="181" y="69"/>
                  </a:lnTo>
                  <a:lnTo>
                    <a:pt x="177" y="82"/>
                  </a:lnTo>
                  <a:lnTo>
                    <a:pt x="167" y="105"/>
                  </a:lnTo>
                  <a:lnTo>
                    <a:pt x="158" y="130"/>
                  </a:lnTo>
                  <a:lnTo>
                    <a:pt x="154" y="138"/>
                  </a:lnTo>
                  <a:lnTo>
                    <a:pt x="150" y="142"/>
                  </a:lnTo>
                  <a:lnTo>
                    <a:pt x="139" y="138"/>
                  </a:lnTo>
                  <a:lnTo>
                    <a:pt x="131" y="134"/>
                  </a:lnTo>
                  <a:lnTo>
                    <a:pt x="123" y="136"/>
                  </a:lnTo>
                  <a:lnTo>
                    <a:pt x="117" y="140"/>
                  </a:lnTo>
                  <a:lnTo>
                    <a:pt x="114" y="144"/>
                  </a:lnTo>
                  <a:lnTo>
                    <a:pt x="112" y="151"/>
                  </a:lnTo>
                  <a:lnTo>
                    <a:pt x="106" y="165"/>
                  </a:lnTo>
                  <a:lnTo>
                    <a:pt x="100" y="178"/>
                  </a:lnTo>
                  <a:lnTo>
                    <a:pt x="69" y="176"/>
                  </a:lnTo>
                  <a:lnTo>
                    <a:pt x="62" y="176"/>
                  </a:lnTo>
                  <a:lnTo>
                    <a:pt x="54" y="176"/>
                  </a:lnTo>
                  <a:lnTo>
                    <a:pt x="46" y="174"/>
                  </a:lnTo>
                  <a:lnTo>
                    <a:pt x="41" y="169"/>
                  </a:lnTo>
                  <a:lnTo>
                    <a:pt x="35" y="159"/>
                  </a:lnTo>
                  <a:lnTo>
                    <a:pt x="35" y="149"/>
                  </a:lnTo>
                  <a:lnTo>
                    <a:pt x="27" y="146"/>
                  </a:lnTo>
                  <a:lnTo>
                    <a:pt x="22" y="142"/>
                  </a:lnTo>
                  <a:lnTo>
                    <a:pt x="20" y="140"/>
                  </a:lnTo>
                  <a:lnTo>
                    <a:pt x="16" y="140"/>
                  </a:lnTo>
                  <a:lnTo>
                    <a:pt x="10" y="140"/>
                  </a:lnTo>
                  <a:lnTo>
                    <a:pt x="0" y="142"/>
                  </a:lnTo>
                  <a:close/>
                </a:path>
              </a:pathLst>
            </a:custGeom>
            <a:solidFill>
              <a:srgbClr val="A64DFF"/>
            </a:solidFill>
            <a:ln w="0">
              <a:solidFill>
                <a:srgbClr val="6600FF"/>
              </a:solidFill>
              <a:round/>
              <a:headEnd/>
              <a:tailEnd/>
            </a:ln>
          </p:spPr>
          <p:txBody>
            <a:bodyPr/>
            <a:lstStyle/>
            <a:p>
              <a:endParaRPr lang="it-IT"/>
            </a:p>
          </p:txBody>
        </p:sp>
        <p:sp>
          <p:nvSpPr>
            <p:cNvPr id="16711" name="Freeform 43"/>
            <p:cNvSpPr>
              <a:spLocks noChangeAspect="1"/>
            </p:cNvSpPr>
            <p:nvPr/>
          </p:nvSpPr>
          <p:spPr bwMode="auto">
            <a:xfrm>
              <a:off x="2787" y="3053"/>
              <a:ext cx="252" cy="246"/>
            </a:xfrm>
            <a:custGeom>
              <a:avLst/>
              <a:gdLst>
                <a:gd name="T0" fmla="*/ 1210 w 236"/>
                <a:gd name="T1" fmla="*/ 77 h 230"/>
                <a:gd name="T2" fmla="*/ 1164 w 236"/>
                <a:gd name="T3" fmla="*/ 7 h 230"/>
                <a:gd name="T4" fmla="*/ 1094 w 236"/>
                <a:gd name="T5" fmla="*/ 7 h 230"/>
                <a:gd name="T6" fmla="*/ 1004 w 236"/>
                <a:gd name="T7" fmla="*/ 59 h 230"/>
                <a:gd name="T8" fmla="*/ 913 w 236"/>
                <a:gd name="T9" fmla="*/ 88 h 230"/>
                <a:gd name="T10" fmla="*/ 601 w 236"/>
                <a:gd name="T11" fmla="*/ 59 h 230"/>
                <a:gd name="T12" fmla="*/ 396 w 236"/>
                <a:gd name="T13" fmla="*/ 59 h 230"/>
                <a:gd name="T14" fmla="*/ 325 w 236"/>
                <a:gd name="T15" fmla="*/ 51 h 230"/>
                <a:gd name="T16" fmla="*/ 216 w 236"/>
                <a:gd name="T17" fmla="*/ 4 h 230"/>
                <a:gd name="T18" fmla="*/ 108 w 236"/>
                <a:gd name="T19" fmla="*/ 4 h 230"/>
                <a:gd name="T20" fmla="*/ 2 w 236"/>
                <a:gd name="T21" fmla="*/ 51 h 230"/>
                <a:gd name="T22" fmla="*/ 0 w 236"/>
                <a:gd name="T23" fmla="*/ 88 h 230"/>
                <a:gd name="T24" fmla="*/ 6 w 236"/>
                <a:gd name="T25" fmla="*/ 125 h 230"/>
                <a:gd name="T26" fmla="*/ 73 w 236"/>
                <a:gd name="T27" fmla="*/ 328 h 230"/>
                <a:gd name="T28" fmla="*/ 194 w 236"/>
                <a:gd name="T29" fmla="*/ 510 h 230"/>
                <a:gd name="T30" fmla="*/ 236 w 236"/>
                <a:gd name="T31" fmla="*/ 514 h 230"/>
                <a:gd name="T32" fmla="*/ 236 w 236"/>
                <a:gd name="T33" fmla="*/ 562 h 230"/>
                <a:gd name="T34" fmla="*/ 216 w 236"/>
                <a:gd name="T35" fmla="*/ 667 h 230"/>
                <a:gd name="T36" fmla="*/ 256 w 236"/>
                <a:gd name="T37" fmla="*/ 881 h 230"/>
                <a:gd name="T38" fmla="*/ 282 w 236"/>
                <a:gd name="T39" fmla="*/ 1027 h 230"/>
                <a:gd name="T40" fmla="*/ 347 w 236"/>
                <a:gd name="T41" fmla="*/ 1180 h 230"/>
                <a:gd name="T42" fmla="*/ 391 w 236"/>
                <a:gd name="T43" fmla="*/ 1215 h 230"/>
                <a:gd name="T44" fmla="*/ 396 w 236"/>
                <a:gd name="T45" fmla="*/ 1155 h 230"/>
                <a:gd name="T46" fmla="*/ 463 w 236"/>
                <a:gd name="T47" fmla="*/ 1189 h 230"/>
                <a:gd name="T48" fmla="*/ 542 w 236"/>
                <a:gd name="T49" fmla="*/ 1233 h 230"/>
                <a:gd name="T50" fmla="*/ 618 w 236"/>
                <a:gd name="T51" fmla="*/ 1233 h 230"/>
                <a:gd name="T52" fmla="*/ 673 w 236"/>
                <a:gd name="T53" fmla="*/ 1173 h 230"/>
                <a:gd name="T54" fmla="*/ 677 w 236"/>
                <a:gd name="T55" fmla="*/ 942 h 230"/>
                <a:gd name="T56" fmla="*/ 705 w 236"/>
                <a:gd name="T57" fmla="*/ 806 h 230"/>
                <a:gd name="T58" fmla="*/ 677 w 236"/>
                <a:gd name="T59" fmla="*/ 659 h 230"/>
                <a:gd name="T60" fmla="*/ 713 w 236"/>
                <a:gd name="T61" fmla="*/ 585 h 230"/>
                <a:gd name="T62" fmla="*/ 783 w 236"/>
                <a:gd name="T63" fmla="*/ 545 h 230"/>
                <a:gd name="T64" fmla="*/ 820 w 236"/>
                <a:gd name="T65" fmla="*/ 245 h 230"/>
                <a:gd name="T66" fmla="*/ 801 w 236"/>
                <a:gd name="T67" fmla="*/ 163 h 230"/>
                <a:gd name="T68" fmla="*/ 806 w 236"/>
                <a:gd name="T69" fmla="*/ 143 h 230"/>
                <a:gd name="T70" fmla="*/ 838 w 236"/>
                <a:gd name="T71" fmla="*/ 143 h 230"/>
                <a:gd name="T72" fmla="*/ 927 w 236"/>
                <a:gd name="T73" fmla="*/ 134 h 230"/>
                <a:gd name="T74" fmla="*/ 1061 w 236"/>
                <a:gd name="T75" fmla="*/ 101 h 230"/>
                <a:gd name="T76" fmla="*/ 1210 w 236"/>
                <a:gd name="T77" fmla="*/ 101 h 2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6"/>
                <a:gd name="T118" fmla="*/ 0 h 230"/>
                <a:gd name="T119" fmla="*/ 236 w 236"/>
                <a:gd name="T120" fmla="*/ 230 h 2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6" h="230">
                  <a:moveTo>
                    <a:pt x="236" y="19"/>
                  </a:moveTo>
                  <a:lnTo>
                    <a:pt x="234" y="15"/>
                  </a:lnTo>
                  <a:lnTo>
                    <a:pt x="230" y="11"/>
                  </a:lnTo>
                  <a:lnTo>
                    <a:pt x="226" y="7"/>
                  </a:lnTo>
                  <a:lnTo>
                    <a:pt x="223" y="7"/>
                  </a:lnTo>
                  <a:lnTo>
                    <a:pt x="213" y="7"/>
                  </a:lnTo>
                  <a:lnTo>
                    <a:pt x="205" y="11"/>
                  </a:lnTo>
                  <a:lnTo>
                    <a:pt x="196" y="11"/>
                  </a:lnTo>
                  <a:lnTo>
                    <a:pt x="184" y="13"/>
                  </a:lnTo>
                  <a:lnTo>
                    <a:pt x="175" y="17"/>
                  </a:lnTo>
                  <a:lnTo>
                    <a:pt x="117" y="17"/>
                  </a:lnTo>
                  <a:lnTo>
                    <a:pt x="117" y="11"/>
                  </a:lnTo>
                  <a:lnTo>
                    <a:pt x="85" y="11"/>
                  </a:lnTo>
                  <a:lnTo>
                    <a:pt x="77" y="11"/>
                  </a:lnTo>
                  <a:lnTo>
                    <a:pt x="71" y="11"/>
                  </a:lnTo>
                  <a:lnTo>
                    <a:pt x="63" y="9"/>
                  </a:lnTo>
                  <a:lnTo>
                    <a:pt x="56" y="7"/>
                  </a:lnTo>
                  <a:lnTo>
                    <a:pt x="42" y="4"/>
                  </a:lnTo>
                  <a:lnTo>
                    <a:pt x="31" y="0"/>
                  </a:lnTo>
                  <a:lnTo>
                    <a:pt x="21" y="4"/>
                  </a:lnTo>
                  <a:lnTo>
                    <a:pt x="12" y="9"/>
                  </a:lnTo>
                  <a:lnTo>
                    <a:pt x="2" y="9"/>
                  </a:lnTo>
                  <a:lnTo>
                    <a:pt x="0" y="13"/>
                  </a:lnTo>
                  <a:lnTo>
                    <a:pt x="0" y="17"/>
                  </a:lnTo>
                  <a:lnTo>
                    <a:pt x="2" y="21"/>
                  </a:lnTo>
                  <a:lnTo>
                    <a:pt x="6" y="23"/>
                  </a:lnTo>
                  <a:lnTo>
                    <a:pt x="8" y="40"/>
                  </a:lnTo>
                  <a:lnTo>
                    <a:pt x="15" y="61"/>
                  </a:lnTo>
                  <a:lnTo>
                    <a:pt x="27" y="80"/>
                  </a:lnTo>
                  <a:lnTo>
                    <a:pt x="37" y="94"/>
                  </a:lnTo>
                  <a:lnTo>
                    <a:pt x="40" y="96"/>
                  </a:lnTo>
                  <a:lnTo>
                    <a:pt x="46" y="96"/>
                  </a:lnTo>
                  <a:lnTo>
                    <a:pt x="46" y="99"/>
                  </a:lnTo>
                  <a:lnTo>
                    <a:pt x="46" y="105"/>
                  </a:lnTo>
                  <a:lnTo>
                    <a:pt x="44" y="113"/>
                  </a:lnTo>
                  <a:lnTo>
                    <a:pt x="42" y="124"/>
                  </a:lnTo>
                  <a:lnTo>
                    <a:pt x="46" y="144"/>
                  </a:lnTo>
                  <a:lnTo>
                    <a:pt x="50" y="165"/>
                  </a:lnTo>
                  <a:lnTo>
                    <a:pt x="52" y="180"/>
                  </a:lnTo>
                  <a:lnTo>
                    <a:pt x="54" y="192"/>
                  </a:lnTo>
                  <a:lnTo>
                    <a:pt x="60" y="205"/>
                  </a:lnTo>
                  <a:lnTo>
                    <a:pt x="67" y="220"/>
                  </a:lnTo>
                  <a:lnTo>
                    <a:pt x="71" y="222"/>
                  </a:lnTo>
                  <a:lnTo>
                    <a:pt x="75" y="226"/>
                  </a:lnTo>
                  <a:lnTo>
                    <a:pt x="77" y="222"/>
                  </a:lnTo>
                  <a:lnTo>
                    <a:pt x="77" y="216"/>
                  </a:lnTo>
                  <a:lnTo>
                    <a:pt x="86" y="216"/>
                  </a:lnTo>
                  <a:lnTo>
                    <a:pt x="90" y="222"/>
                  </a:lnTo>
                  <a:lnTo>
                    <a:pt x="96" y="228"/>
                  </a:lnTo>
                  <a:lnTo>
                    <a:pt x="104" y="230"/>
                  </a:lnTo>
                  <a:lnTo>
                    <a:pt x="111" y="230"/>
                  </a:lnTo>
                  <a:lnTo>
                    <a:pt x="119" y="230"/>
                  </a:lnTo>
                  <a:lnTo>
                    <a:pt x="125" y="224"/>
                  </a:lnTo>
                  <a:lnTo>
                    <a:pt x="131" y="218"/>
                  </a:lnTo>
                  <a:lnTo>
                    <a:pt x="132" y="211"/>
                  </a:lnTo>
                  <a:lnTo>
                    <a:pt x="132" y="176"/>
                  </a:lnTo>
                  <a:lnTo>
                    <a:pt x="134" y="159"/>
                  </a:lnTo>
                  <a:lnTo>
                    <a:pt x="136" y="149"/>
                  </a:lnTo>
                  <a:lnTo>
                    <a:pt x="134" y="136"/>
                  </a:lnTo>
                  <a:lnTo>
                    <a:pt x="132" y="122"/>
                  </a:lnTo>
                  <a:lnTo>
                    <a:pt x="134" y="117"/>
                  </a:lnTo>
                  <a:lnTo>
                    <a:pt x="138" y="109"/>
                  </a:lnTo>
                  <a:lnTo>
                    <a:pt x="144" y="105"/>
                  </a:lnTo>
                  <a:lnTo>
                    <a:pt x="152" y="101"/>
                  </a:lnTo>
                  <a:lnTo>
                    <a:pt x="156" y="73"/>
                  </a:lnTo>
                  <a:lnTo>
                    <a:pt x="159" y="46"/>
                  </a:lnTo>
                  <a:lnTo>
                    <a:pt x="157" y="40"/>
                  </a:lnTo>
                  <a:lnTo>
                    <a:pt x="154" y="30"/>
                  </a:lnTo>
                  <a:lnTo>
                    <a:pt x="154" y="28"/>
                  </a:lnTo>
                  <a:lnTo>
                    <a:pt x="156" y="27"/>
                  </a:lnTo>
                  <a:lnTo>
                    <a:pt x="159" y="27"/>
                  </a:lnTo>
                  <a:lnTo>
                    <a:pt x="163" y="27"/>
                  </a:lnTo>
                  <a:lnTo>
                    <a:pt x="171" y="27"/>
                  </a:lnTo>
                  <a:lnTo>
                    <a:pt x="179" y="25"/>
                  </a:lnTo>
                  <a:lnTo>
                    <a:pt x="192" y="21"/>
                  </a:lnTo>
                  <a:lnTo>
                    <a:pt x="205" y="19"/>
                  </a:lnTo>
                  <a:lnTo>
                    <a:pt x="219" y="19"/>
                  </a:lnTo>
                  <a:lnTo>
                    <a:pt x="234" y="19"/>
                  </a:lnTo>
                  <a:lnTo>
                    <a:pt x="236" y="19"/>
                  </a:lnTo>
                  <a:close/>
                </a:path>
              </a:pathLst>
            </a:custGeom>
            <a:solidFill>
              <a:srgbClr val="A64DFF"/>
            </a:solidFill>
            <a:ln w="0">
              <a:solidFill>
                <a:srgbClr val="6600FF"/>
              </a:solidFill>
              <a:round/>
              <a:headEnd/>
              <a:tailEnd/>
            </a:ln>
          </p:spPr>
          <p:txBody>
            <a:bodyPr/>
            <a:lstStyle/>
            <a:p>
              <a:endParaRPr lang="it-IT"/>
            </a:p>
          </p:txBody>
        </p:sp>
        <p:sp>
          <p:nvSpPr>
            <p:cNvPr id="16712" name="Freeform 50"/>
            <p:cNvSpPr>
              <a:spLocks noChangeAspect="1"/>
            </p:cNvSpPr>
            <p:nvPr/>
          </p:nvSpPr>
          <p:spPr bwMode="auto">
            <a:xfrm>
              <a:off x="1239" y="2304"/>
              <a:ext cx="51" cy="32"/>
            </a:xfrm>
            <a:custGeom>
              <a:avLst/>
              <a:gdLst>
                <a:gd name="T0" fmla="*/ 210 w 48"/>
                <a:gd name="T1" fmla="*/ 150 h 30"/>
                <a:gd name="T2" fmla="*/ 146 w 48"/>
                <a:gd name="T3" fmla="*/ 150 h 30"/>
                <a:gd name="T4" fmla="*/ 52 w 48"/>
                <a:gd name="T5" fmla="*/ 150 h 30"/>
                <a:gd name="T6" fmla="*/ 6 w 48"/>
                <a:gd name="T7" fmla="*/ 141 h 30"/>
                <a:gd name="T8" fmla="*/ 0 w 48"/>
                <a:gd name="T9" fmla="*/ 124 h 30"/>
                <a:gd name="T10" fmla="*/ 2 w 48"/>
                <a:gd name="T11" fmla="*/ 117 h 30"/>
                <a:gd name="T12" fmla="*/ 6 w 48"/>
                <a:gd name="T13" fmla="*/ 103 h 30"/>
                <a:gd name="T14" fmla="*/ 52 w 48"/>
                <a:gd name="T15" fmla="*/ 103 h 30"/>
                <a:gd name="T16" fmla="*/ 84 w 48"/>
                <a:gd name="T17" fmla="*/ 103 h 30"/>
                <a:gd name="T18" fmla="*/ 107 w 48"/>
                <a:gd name="T19" fmla="*/ 103 h 30"/>
                <a:gd name="T20" fmla="*/ 130 w 48"/>
                <a:gd name="T21" fmla="*/ 103 h 30"/>
                <a:gd name="T22" fmla="*/ 130 w 48"/>
                <a:gd name="T23" fmla="*/ 62 h 30"/>
                <a:gd name="T24" fmla="*/ 130 w 48"/>
                <a:gd name="T25" fmla="*/ 7 h 30"/>
                <a:gd name="T26" fmla="*/ 115 w 48"/>
                <a:gd name="T27" fmla="*/ 7 h 30"/>
                <a:gd name="T28" fmla="*/ 84 w 48"/>
                <a:gd name="T29" fmla="*/ 5 h 30"/>
                <a:gd name="T30" fmla="*/ 66 w 48"/>
                <a:gd name="T31" fmla="*/ 3 h 30"/>
                <a:gd name="T32" fmla="*/ 52 w 48"/>
                <a:gd name="T33" fmla="*/ 0 h 30"/>
                <a:gd name="T34" fmla="*/ 52 w 48"/>
                <a:gd name="T35" fmla="*/ 0 h 30"/>
                <a:gd name="T36" fmla="*/ 194 w 48"/>
                <a:gd name="T37" fmla="*/ 0 h 30"/>
                <a:gd name="T38" fmla="*/ 194 w 48"/>
                <a:gd name="T39" fmla="*/ 0 h 30"/>
                <a:gd name="T40" fmla="*/ 199 w 48"/>
                <a:gd name="T41" fmla="*/ 7 h 30"/>
                <a:gd name="T42" fmla="*/ 210 w 48"/>
                <a:gd name="T43" fmla="*/ 62 h 30"/>
                <a:gd name="T44" fmla="*/ 219 w 48"/>
                <a:gd name="T45" fmla="*/ 91 h 30"/>
                <a:gd name="T46" fmla="*/ 210 w 48"/>
                <a:gd name="T47" fmla="*/ 117 h 30"/>
                <a:gd name="T48" fmla="*/ 210 w 48"/>
                <a:gd name="T49" fmla="*/ 117 h 30"/>
                <a:gd name="T50" fmla="*/ 210 w 48"/>
                <a:gd name="T51" fmla="*/ 150 h 30"/>
                <a:gd name="T52" fmla="*/ 210 w 48"/>
                <a:gd name="T53" fmla="*/ 150 h 30"/>
                <a:gd name="T54" fmla="*/ 210 w 48"/>
                <a:gd name="T55" fmla="*/ 150 h 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30"/>
                <a:gd name="T86" fmla="*/ 48 w 48"/>
                <a:gd name="T87" fmla="*/ 30 h 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30">
                  <a:moveTo>
                    <a:pt x="46" y="30"/>
                  </a:moveTo>
                  <a:lnTo>
                    <a:pt x="32" y="30"/>
                  </a:lnTo>
                  <a:lnTo>
                    <a:pt x="11" y="30"/>
                  </a:lnTo>
                  <a:lnTo>
                    <a:pt x="6" y="28"/>
                  </a:lnTo>
                  <a:lnTo>
                    <a:pt x="0" y="24"/>
                  </a:lnTo>
                  <a:lnTo>
                    <a:pt x="2" y="23"/>
                  </a:lnTo>
                  <a:lnTo>
                    <a:pt x="6" y="21"/>
                  </a:lnTo>
                  <a:lnTo>
                    <a:pt x="11" y="21"/>
                  </a:lnTo>
                  <a:lnTo>
                    <a:pt x="19" y="21"/>
                  </a:lnTo>
                  <a:lnTo>
                    <a:pt x="23" y="21"/>
                  </a:lnTo>
                  <a:lnTo>
                    <a:pt x="29" y="21"/>
                  </a:lnTo>
                  <a:lnTo>
                    <a:pt x="29" y="13"/>
                  </a:lnTo>
                  <a:lnTo>
                    <a:pt x="29" y="7"/>
                  </a:lnTo>
                  <a:lnTo>
                    <a:pt x="25" y="7"/>
                  </a:lnTo>
                  <a:lnTo>
                    <a:pt x="19" y="5"/>
                  </a:lnTo>
                  <a:lnTo>
                    <a:pt x="15" y="3"/>
                  </a:lnTo>
                  <a:lnTo>
                    <a:pt x="11" y="0"/>
                  </a:lnTo>
                  <a:lnTo>
                    <a:pt x="42" y="0"/>
                  </a:lnTo>
                  <a:lnTo>
                    <a:pt x="44" y="7"/>
                  </a:lnTo>
                  <a:lnTo>
                    <a:pt x="46" y="13"/>
                  </a:lnTo>
                  <a:lnTo>
                    <a:pt x="48" y="19"/>
                  </a:lnTo>
                  <a:lnTo>
                    <a:pt x="46" y="23"/>
                  </a:lnTo>
                  <a:lnTo>
                    <a:pt x="46" y="30"/>
                  </a:lnTo>
                </a:path>
              </a:pathLst>
            </a:custGeom>
            <a:solidFill>
              <a:srgbClr val="A64DFF"/>
            </a:solidFill>
            <a:ln w="3175">
              <a:solidFill>
                <a:srgbClr val="6600FF"/>
              </a:solidFill>
              <a:round/>
              <a:headEnd/>
              <a:tailEnd/>
            </a:ln>
          </p:spPr>
          <p:txBody>
            <a:bodyPr/>
            <a:lstStyle/>
            <a:p>
              <a:endParaRPr lang="it-IT"/>
            </a:p>
          </p:txBody>
        </p:sp>
        <p:sp>
          <p:nvSpPr>
            <p:cNvPr id="16713" name="Freeform 52"/>
            <p:cNvSpPr>
              <a:spLocks noChangeAspect="1"/>
            </p:cNvSpPr>
            <p:nvPr/>
          </p:nvSpPr>
          <p:spPr bwMode="auto">
            <a:xfrm>
              <a:off x="2261" y="2360"/>
              <a:ext cx="116" cy="91"/>
            </a:xfrm>
            <a:custGeom>
              <a:avLst/>
              <a:gdLst>
                <a:gd name="T0" fmla="*/ 305 w 109"/>
                <a:gd name="T1" fmla="*/ 450 h 85"/>
                <a:gd name="T2" fmla="*/ 267 w 109"/>
                <a:gd name="T3" fmla="*/ 439 h 85"/>
                <a:gd name="T4" fmla="*/ 209 w 109"/>
                <a:gd name="T5" fmla="*/ 439 h 85"/>
                <a:gd name="T6" fmla="*/ 145 w 109"/>
                <a:gd name="T7" fmla="*/ 439 h 85"/>
                <a:gd name="T8" fmla="*/ 98 w 109"/>
                <a:gd name="T9" fmla="*/ 454 h 85"/>
                <a:gd name="T10" fmla="*/ 98 w 109"/>
                <a:gd name="T11" fmla="*/ 454 h 85"/>
                <a:gd name="T12" fmla="*/ 49 w 109"/>
                <a:gd name="T13" fmla="*/ 470 h 85"/>
                <a:gd name="T14" fmla="*/ 49 w 109"/>
                <a:gd name="T15" fmla="*/ 470 h 85"/>
                <a:gd name="T16" fmla="*/ 43 w 109"/>
                <a:gd name="T17" fmla="*/ 470 h 85"/>
                <a:gd name="T18" fmla="*/ 43 w 109"/>
                <a:gd name="T19" fmla="*/ 470 h 85"/>
                <a:gd name="T20" fmla="*/ 43 w 109"/>
                <a:gd name="T21" fmla="*/ 454 h 85"/>
                <a:gd name="T22" fmla="*/ 43 w 109"/>
                <a:gd name="T23" fmla="*/ 450 h 85"/>
                <a:gd name="T24" fmla="*/ 49 w 109"/>
                <a:gd name="T25" fmla="*/ 422 h 85"/>
                <a:gd name="T26" fmla="*/ 49 w 109"/>
                <a:gd name="T27" fmla="*/ 403 h 85"/>
                <a:gd name="T28" fmla="*/ 136 w 109"/>
                <a:gd name="T29" fmla="*/ 392 h 85"/>
                <a:gd name="T30" fmla="*/ 221 w 109"/>
                <a:gd name="T31" fmla="*/ 383 h 85"/>
                <a:gd name="T32" fmla="*/ 267 w 109"/>
                <a:gd name="T33" fmla="*/ 383 h 85"/>
                <a:gd name="T34" fmla="*/ 305 w 109"/>
                <a:gd name="T35" fmla="*/ 383 h 85"/>
                <a:gd name="T36" fmla="*/ 305 w 109"/>
                <a:gd name="T37" fmla="*/ 358 h 85"/>
                <a:gd name="T38" fmla="*/ 289 w 109"/>
                <a:gd name="T39" fmla="*/ 342 h 85"/>
                <a:gd name="T40" fmla="*/ 267 w 109"/>
                <a:gd name="T41" fmla="*/ 334 h 85"/>
                <a:gd name="T42" fmla="*/ 225 w 109"/>
                <a:gd name="T43" fmla="*/ 334 h 85"/>
                <a:gd name="T44" fmla="*/ 183 w 109"/>
                <a:gd name="T45" fmla="*/ 334 h 85"/>
                <a:gd name="T46" fmla="*/ 136 w 109"/>
                <a:gd name="T47" fmla="*/ 334 h 85"/>
                <a:gd name="T48" fmla="*/ 98 w 109"/>
                <a:gd name="T49" fmla="*/ 342 h 85"/>
                <a:gd name="T50" fmla="*/ 49 w 109"/>
                <a:gd name="T51" fmla="*/ 359 h 85"/>
                <a:gd name="T52" fmla="*/ 55 w 109"/>
                <a:gd name="T53" fmla="*/ 319 h 85"/>
                <a:gd name="T54" fmla="*/ 67 w 109"/>
                <a:gd name="T55" fmla="*/ 298 h 85"/>
                <a:gd name="T56" fmla="*/ 49 w 109"/>
                <a:gd name="T57" fmla="*/ 291 h 85"/>
                <a:gd name="T58" fmla="*/ 4 w 109"/>
                <a:gd name="T59" fmla="*/ 278 h 85"/>
                <a:gd name="T60" fmla="*/ 2 w 109"/>
                <a:gd name="T61" fmla="*/ 243 h 85"/>
                <a:gd name="T62" fmla="*/ 0 w 109"/>
                <a:gd name="T63" fmla="*/ 229 h 85"/>
                <a:gd name="T64" fmla="*/ 6 w 109"/>
                <a:gd name="T65" fmla="*/ 156 h 85"/>
                <a:gd name="T66" fmla="*/ 67 w 109"/>
                <a:gd name="T67" fmla="*/ 82 h 85"/>
                <a:gd name="T68" fmla="*/ 76 w 109"/>
                <a:gd name="T69" fmla="*/ 72 h 85"/>
                <a:gd name="T70" fmla="*/ 76 w 109"/>
                <a:gd name="T71" fmla="*/ 63 h 85"/>
                <a:gd name="T72" fmla="*/ 175 w 109"/>
                <a:gd name="T73" fmla="*/ 6 h 85"/>
                <a:gd name="T74" fmla="*/ 250 w 109"/>
                <a:gd name="T75" fmla="*/ 0 h 85"/>
                <a:gd name="T76" fmla="*/ 267 w 109"/>
                <a:gd name="T77" fmla="*/ 4 h 85"/>
                <a:gd name="T78" fmla="*/ 289 w 109"/>
                <a:gd name="T79" fmla="*/ 48 h 85"/>
                <a:gd name="T80" fmla="*/ 320 w 109"/>
                <a:gd name="T81" fmla="*/ 48 h 85"/>
                <a:gd name="T82" fmla="*/ 346 w 109"/>
                <a:gd name="T83" fmla="*/ 55 h 85"/>
                <a:gd name="T84" fmla="*/ 346 w 109"/>
                <a:gd name="T85" fmla="*/ 82 h 85"/>
                <a:gd name="T86" fmla="*/ 355 w 109"/>
                <a:gd name="T87" fmla="*/ 116 h 85"/>
                <a:gd name="T88" fmla="*/ 364 w 109"/>
                <a:gd name="T89" fmla="*/ 136 h 85"/>
                <a:gd name="T90" fmla="*/ 386 w 109"/>
                <a:gd name="T91" fmla="*/ 156 h 85"/>
                <a:gd name="T92" fmla="*/ 411 w 109"/>
                <a:gd name="T93" fmla="*/ 192 h 85"/>
                <a:gd name="T94" fmla="*/ 437 w 109"/>
                <a:gd name="T95" fmla="*/ 227 h 85"/>
                <a:gd name="T96" fmla="*/ 437 w 109"/>
                <a:gd name="T97" fmla="*/ 227 h 85"/>
                <a:gd name="T98" fmla="*/ 437 w 109"/>
                <a:gd name="T99" fmla="*/ 368 h 85"/>
                <a:gd name="T100" fmla="*/ 513 w 109"/>
                <a:gd name="T101" fmla="*/ 411 h 85"/>
                <a:gd name="T102" fmla="*/ 513 w 109"/>
                <a:gd name="T103" fmla="*/ 411 h 85"/>
                <a:gd name="T104" fmla="*/ 513 w 109"/>
                <a:gd name="T105" fmla="*/ 450 h 85"/>
                <a:gd name="T106" fmla="*/ 515 w 109"/>
                <a:gd name="T107" fmla="*/ 470 h 85"/>
                <a:gd name="T108" fmla="*/ 455 w 109"/>
                <a:gd name="T109" fmla="*/ 454 h 85"/>
                <a:gd name="T110" fmla="*/ 305 w 109"/>
                <a:gd name="T111" fmla="*/ 450 h 85"/>
                <a:gd name="T112" fmla="*/ 305 w 109"/>
                <a:gd name="T113" fmla="*/ 450 h 85"/>
                <a:gd name="T114" fmla="*/ 305 w 109"/>
                <a:gd name="T115" fmla="*/ 450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9"/>
                <a:gd name="T175" fmla="*/ 0 h 85"/>
                <a:gd name="T176" fmla="*/ 109 w 10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9" h="85">
                  <a:moveTo>
                    <a:pt x="65" y="81"/>
                  </a:moveTo>
                  <a:lnTo>
                    <a:pt x="56" y="79"/>
                  </a:lnTo>
                  <a:lnTo>
                    <a:pt x="44" y="79"/>
                  </a:lnTo>
                  <a:lnTo>
                    <a:pt x="31" y="79"/>
                  </a:lnTo>
                  <a:lnTo>
                    <a:pt x="21" y="83"/>
                  </a:lnTo>
                  <a:lnTo>
                    <a:pt x="10" y="85"/>
                  </a:lnTo>
                  <a:lnTo>
                    <a:pt x="8" y="85"/>
                  </a:lnTo>
                  <a:lnTo>
                    <a:pt x="8" y="83"/>
                  </a:lnTo>
                  <a:lnTo>
                    <a:pt x="8" y="81"/>
                  </a:lnTo>
                  <a:lnTo>
                    <a:pt x="10" y="77"/>
                  </a:lnTo>
                  <a:lnTo>
                    <a:pt x="10" y="73"/>
                  </a:lnTo>
                  <a:lnTo>
                    <a:pt x="29" y="71"/>
                  </a:lnTo>
                  <a:lnTo>
                    <a:pt x="46" y="69"/>
                  </a:lnTo>
                  <a:lnTo>
                    <a:pt x="56" y="69"/>
                  </a:lnTo>
                  <a:lnTo>
                    <a:pt x="65" y="69"/>
                  </a:lnTo>
                  <a:lnTo>
                    <a:pt x="65" y="64"/>
                  </a:lnTo>
                  <a:lnTo>
                    <a:pt x="62" y="62"/>
                  </a:lnTo>
                  <a:lnTo>
                    <a:pt x="56" y="60"/>
                  </a:lnTo>
                  <a:lnTo>
                    <a:pt x="48" y="60"/>
                  </a:lnTo>
                  <a:lnTo>
                    <a:pt x="38" y="60"/>
                  </a:lnTo>
                  <a:lnTo>
                    <a:pt x="29" y="60"/>
                  </a:lnTo>
                  <a:lnTo>
                    <a:pt x="21" y="62"/>
                  </a:lnTo>
                  <a:lnTo>
                    <a:pt x="10" y="65"/>
                  </a:lnTo>
                  <a:lnTo>
                    <a:pt x="12" y="58"/>
                  </a:lnTo>
                  <a:lnTo>
                    <a:pt x="15" y="54"/>
                  </a:lnTo>
                  <a:lnTo>
                    <a:pt x="10" y="52"/>
                  </a:lnTo>
                  <a:lnTo>
                    <a:pt x="4" y="50"/>
                  </a:lnTo>
                  <a:lnTo>
                    <a:pt x="2" y="44"/>
                  </a:lnTo>
                  <a:lnTo>
                    <a:pt x="0" y="42"/>
                  </a:lnTo>
                  <a:lnTo>
                    <a:pt x="6" y="29"/>
                  </a:lnTo>
                  <a:lnTo>
                    <a:pt x="15" y="16"/>
                  </a:lnTo>
                  <a:lnTo>
                    <a:pt x="17" y="14"/>
                  </a:lnTo>
                  <a:lnTo>
                    <a:pt x="17" y="12"/>
                  </a:lnTo>
                  <a:lnTo>
                    <a:pt x="37" y="6"/>
                  </a:lnTo>
                  <a:lnTo>
                    <a:pt x="52" y="0"/>
                  </a:lnTo>
                  <a:lnTo>
                    <a:pt x="56" y="4"/>
                  </a:lnTo>
                  <a:lnTo>
                    <a:pt x="62" y="8"/>
                  </a:lnTo>
                  <a:lnTo>
                    <a:pt x="67" y="8"/>
                  </a:lnTo>
                  <a:lnTo>
                    <a:pt x="73" y="10"/>
                  </a:lnTo>
                  <a:lnTo>
                    <a:pt x="73" y="16"/>
                  </a:lnTo>
                  <a:lnTo>
                    <a:pt x="75" y="21"/>
                  </a:lnTo>
                  <a:lnTo>
                    <a:pt x="77" y="25"/>
                  </a:lnTo>
                  <a:lnTo>
                    <a:pt x="81" y="29"/>
                  </a:lnTo>
                  <a:lnTo>
                    <a:pt x="86" y="35"/>
                  </a:lnTo>
                  <a:lnTo>
                    <a:pt x="92" y="41"/>
                  </a:lnTo>
                  <a:lnTo>
                    <a:pt x="92" y="67"/>
                  </a:lnTo>
                  <a:lnTo>
                    <a:pt x="108" y="75"/>
                  </a:lnTo>
                  <a:lnTo>
                    <a:pt x="108" y="81"/>
                  </a:lnTo>
                  <a:lnTo>
                    <a:pt x="109" y="85"/>
                  </a:lnTo>
                  <a:lnTo>
                    <a:pt x="96" y="83"/>
                  </a:lnTo>
                  <a:lnTo>
                    <a:pt x="65" y="81"/>
                  </a:lnTo>
                  <a:close/>
                </a:path>
              </a:pathLst>
            </a:custGeom>
            <a:solidFill>
              <a:srgbClr val="A64DFF"/>
            </a:solidFill>
            <a:ln w="0">
              <a:solidFill>
                <a:srgbClr val="6600FF"/>
              </a:solidFill>
              <a:round/>
              <a:headEnd/>
              <a:tailEnd/>
            </a:ln>
          </p:spPr>
          <p:txBody>
            <a:bodyPr/>
            <a:lstStyle/>
            <a:p>
              <a:endParaRPr lang="it-IT"/>
            </a:p>
          </p:txBody>
        </p:sp>
        <p:sp>
          <p:nvSpPr>
            <p:cNvPr id="16714" name="Freeform 216"/>
            <p:cNvSpPr>
              <a:spLocks noChangeAspect="1"/>
            </p:cNvSpPr>
            <p:nvPr/>
          </p:nvSpPr>
          <p:spPr bwMode="auto">
            <a:xfrm>
              <a:off x="3309" y="1852"/>
              <a:ext cx="35" cy="44"/>
            </a:xfrm>
            <a:custGeom>
              <a:avLst/>
              <a:gdLst>
                <a:gd name="T0" fmla="*/ 66 w 33"/>
                <a:gd name="T1" fmla="*/ 0 h 41"/>
                <a:gd name="T2" fmla="*/ 111 w 33"/>
                <a:gd name="T3" fmla="*/ 77 h 41"/>
                <a:gd name="T4" fmla="*/ 118 w 33"/>
                <a:gd name="T5" fmla="*/ 137 h 41"/>
                <a:gd name="T6" fmla="*/ 133 w 33"/>
                <a:gd name="T7" fmla="*/ 170 h 41"/>
                <a:gd name="T8" fmla="*/ 141 w 33"/>
                <a:gd name="T9" fmla="*/ 231 h 41"/>
                <a:gd name="T10" fmla="*/ 141 w 33"/>
                <a:gd name="T11" fmla="*/ 240 h 41"/>
                <a:gd name="T12" fmla="*/ 141 w 33"/>
                <a:gd name="T13" fmla="*/ 240 h 41"/>
                <a:gd name="T14" fmla="*/ 99 w 33"/>
                <a:gd name="T15" fmla="*/ 209 h 41"/>
                <a:gd name="T16" fmla="*/ 74 w 33"/>
                <a:gd name="T17" fmla="*/ 170 h 41"/>
                <a:gd name="T18" fmla="*/ 66 w 33"/>
                <a:gd name="T19" fmla="*/ 158 h 41"/>
                <a:gd name="T20" fmla="*/ 66 w 33"/>
                <a:gd name="T21" fmla="*/ 137 h 41"/>
                <a:gd name="T22" fmla="*/ 46 w 33"/>
                <a:gd name="T23" fmla="*/ 147 h 41"/>
                <a:gd name="T24" fmla="*/ 6 w 33"/>
                <a:gd name="T25" fmla="*/ 137 h 41"/>
                <a:gd name="T26" fmla="*/ 4 w 33"/>
                <a:gd name="T27" fmla="*/ 130 h 41"/>
                <a:gd name="T28" fmla="*/ 2 w 33"/>
                <a:gd name="T29" fmla="*/ 119 h 41"/>
                <a:gd name="T30" fmla="*/ 2 w 33"/>
                <a:gd name="T31" fmla="*/ 67 h 41"/>
                <a:gd name="T32" fmla="*/ 0 w 33"/>
                <a:gd name="T33" fmla="*/ 4 h 41"/>
                <a:gd name="T34" fmla="*/ 0 w 33"/>
                <a:gd name="T35" fmla="*/ 4 h 41"/>
                <a:gd name="T36" fmla="*/ 46 w 33"/>
                <a:gd name="T37" fmla="*/ 2 h 41"/>
                <a:gd name="T38" fmla="*/ 66 w 33"/>
                <a:gd name="T39" fmla="*/ 0 h 41"/>
                <a:gd name="T40" fmla="*/ 66 w 33"/>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
                <a:gd name="T64" fmla="*/ 0 h 41"/>
                <a:gd name="T65" fmla="*/ 33 w 33"/>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 h="41">
                  <a:moveTo>
                    <a:pt x="16" y="0"/>
                  </a:moveTo>
                  <a:lnTo>
                    <a:pt x="25" y="14"/>
                  </a:lnTo>
                  <a:lnTo>
                    <a:pt x="27" y="23"/>
                  </a:lnTo>
                  <a:lnTo>
                    <a:pt x="31" y="29"/>
                  </a:lnTo>
                  <a:lnTo>
                    <a:pt x="33" y="39"/>
                  </a:lnTo>
                  <a:lnTo>
                    <a:pt x="33" y="41"/>
                  </a:lnTo>
                  <a:lnTo>
                    <a:pt x="23" y="35"/>
                  </a:lnTo>
                  <a:lnTo>
                    <a:pt x="18" y="29"/>
                  </a:lnTo>
                  <a:lnTo>
                    <a:pt x="16" y="27"/>
                  </a:lnTo>
                  <a:lnTo>
                    <a:pt x="16" y="23"/>
                  </a:lnTo>
                  <a:lnTo>
                    <a:pt x="10" y="25"/>
                  </a:lnTo>
                  <a:lnTo>
                    <a:pt x="6" y="23"/>
                  </a:lnTo>
                  <a:lnTo>
                    <a:pt x="4" y="22"/>
                  </a:lnTo>
                  <a:lnTo>
                    <a:pt x="2" y="20"/>
                  </a:lnTo>
                  <a:lnTo>
                    <a:pt x="2" y="12"/>
                  </a:lnTo>
                  <a:lnTo>
                    <a:pt x="0" y="4"/>
                  </a:lnTo>
                  <a:lnTo>
                    <a:pt x="10" y="2"/>
                  </a:lnTo>
                  <a:lnTo>
                    <a:pt x="16" y="0"/>
                  </a:lnTo>
                  <a:close/>
                </a:path>
              </a:pathLst>
            </a:custGeom>
            <a:solidFill>
              <a:srgbClr val="A64DFF"/>
            </a:solidFill>
            <a:ln w="0">
              <a:solidFill>
                <a:srgbClr val="6600FF"/>
              </a:solidFill>
              <a:round/>
              <a:headEnd/>
              <a:tailEnd/>
            </a:ln>
          </p:spPr>
          <p:txBody>
            <a:bodyPr/>
            <a:lstStyle/>
            <a:p>
              <a:endParaRPr lang="it-IT"/>
            </a:p>
          </p:txBody>
        </p:sp>
        <p:sp>
          <p:nvSpPr>
            <p:cNvPr id="16715" name="Freeform 218"/>
            <p:cNvSpPr>
              <a:spLocks noChangeAspect="1"/>
            </p:cNvSpPr>
            <p:nvPr/>
          </p:nvSpPr>
          <p:spPr bwMode="auto">
            <a:xfrm>
              <a:off x="2794" y="2594"/>
              <a:ext cx="358" cy="357"/>
            </a:xfrm>
            <a:custGeom>
              <a:avLst/>
              <a:gdLst>
                <a:gd name="T0" fmla="*/ 1314 w 336"/>
                <a:gd name="T1" fmla="*/ 96 h 334"/>
                <a:gd name="T2" fmla="*/ 1431 w 336"/>
                <a:gd name="T3" fmla="*/ 96 h 334"/>
                <a:gd name="T4" fmla="*/ 1558 w 336"/>
                <a:gd name="T5" fmla="*/ 134 h 334"/>
                <a:gd name="T6" fmla="*/ 1595 w 336"/>
                <a:gd name="T7" fmla="*/ 230 h 334"/>
                <a:gd name="T8" fmla="*/ 1633 w 336"/>
                <a:gd name="T9" fmla="*/ 321 h 334"/>
                <a:gd name="T10" fmla="*/ 1528 w 336"/>
                <a:gd name="T11" fmla="*/ 431 h 334"/>
                <a:gd name="T12" fmla="*/ 1492 w 336"/>
                <a:gd name="T13" fmla="*/ 546 h 334"/>
                <a:gd name="T14" fmla="*/ 1449 w 336"/>
                <a:gd name="T15" fmla="*/ 713 h 334"/>
                <a:gd name="T16" fmla="*/ 1438 w 336"/>
                <a:gd name="T17" fmla="*/ 827 h 334"/>
                <a:gd name="T18" fmla="*/ 1471 w 336"/>
                <a:gd name="T19" fmla="*/ 1027 h 334"/>
                <a:gd name="T20" fmla="*/ 1477 w 336"/>
                <a:gd name="T21" fmla="*/ 1154 h 334"/>
                <a:gd name="T22" fmla="*/ 1518 w 336"/>
                <a:gd name="T23" fmla="*/ 1219 h 334"/>
                <a:gd name="T24" fmla="*/ 1566 w 336"/>
                <a:gd name="T25" fmla="*/ 1338 h 334"/>
                <a:gd name="T26" fmla="*/ 1566 w 336"/>
                <a:gd name="T27" fmla="*/ 1390 h 334"/>
                <a:gd name="T28" fmla="*/ 1495 w 336"/>
                <a:gd name="T29" fmla="*/ 1393 h 334"/>
                <a:gd name="T30" fmla="*/ 1403 w 336"/>
                <a:gd name="T31" fmla="*/ 1583 h 334"/>
                <a:gd name="T32" fmla="*/ 1346 w 336"/>
                <a:gd name="T33" fmla="*/ 1698 h 334"/>
                <a:gd name="T34" fmla="*/ 1295 w 336"/>
                <a:gd name="T35" fmla="*/ 1721 h 334"/>
                <a:gd name="T36" fmla="*/ 1162 w 336"/>
                <a:gd name="T37" fmla="*/ 1763 h 334"/>
                <a:gd name="T38" fmla="*/ 1106 w 336"/>
                <a:gd name="T39" fmla="*/ 1687 h 334"/>
                <a:gd name="T40" fmla="*/ 1042 w 336"/>
                <a:gd name="T41" fmla="*/ 1692 h 334"/>
                <a:gd name="T42" fmla="*/ 1024 w 336"/>
                <a:gd name="T43" fmla="*/ 1686 h 334"/>
                <a:gd name="T44" fmla="*/ 969 w 336"/>
                <a:gd name="T45" fmla="*/ 1642 h 334"/>
                <a:gd name="T46" fmla="*/ 866 w 336"/>
                <a:gd name="T47" fmla="*/ 1657 h 334"/>
                <a:gd name="T48" fmla="*/ 847 w 336"/>
                <a:gd name="T49" fmla="*/ 1577 h 334"/>
                <a:gd name="T50" fmla="*/ 832 w 336"/>
                <a:gd name="T51" fmla="*/ 1430 h 334"/>
                <a:gd name="T52" fmla="*/ 847 w 336"/>
                <a:gd name="T53" fmla="*/ 1293 h 334"/>
                <a:gd name="T54" fmla="*/ 635 w 336"/>
                <a:gd name="T55" fmla="*/ 1293 h 334"/>
                <a:gd name="T56" fmla="*/ 602 w 336"/>
                <a:gd name="T57" fmla="*/ 1359 h 334"/>
                <a:gd name="T58" fmla="*/ 509 w 336"/>
                <a:gd name="T59" fmla="*/ 1365 h 334"/>
                <a:gd name="T60" fmla="*/ 450 w 336"/>
                <a:gd name="T61" fmla="*/ 1293 h 334"/>
                <a:gd name="T62" fmla="*/ 422 w 336"/>
                <a:gd name="T63" fmla="*/ 1140 h 334"/>
                <a:gd name="T64" fmla="*/ 0 w 336"/>
                <a:gd name="T65" fmla="*/ 1138 h 334"/>
                <a:gd name="T66" fmla="*/ 62 w 336"/>
                <a:gd name="T67" fmla="*/ 1098 h 334"/>
                <a:gd name="T68" fmla="*/ 62 w 336"/>
                <a:gd name="T69" fmla="*/ 1065 h 334"/>
                <a:gd name="T70" fmla="*/ 54 w 336"/>
                <a:gd name="T71" fmla="*/ 1027 h 334"/>
                <a:gd name="T72" fmla="*/ 142 w 336"/>
                <a:gd name="T73" fmla="*/ 1023 h 334"/>
                <a:gd name="T74" fmla="*/ 223 w 336"/>
                <a:gd name="T75" fmla="*/ 1023 h 334"/>
                <a:gd name="T76" fmla="*/ 308 w 336"/>
                <a:gd name="T77" fmla="*/ 945 h 334"/>
                <a:gd name="T78" fmla="*/ 374 w 336"/>
                <a:gd name="T79" fmla="*/ 857 h 334"/>
                <a:gd name="T80" fmla="*/ 457 w 336"/>
                <a:gd name="T81" fmla="*/ 645 h 334"/>
                <a:gd name="T82" fmla="*/ 514 w 336"/>
                <a:gd name="T83" fmla="*/ 546 h 334"/>
                <a:gd name="T84" fmla="*/ 519 w 336"/>
                <a:gd name="T85" fmla="*/ 321 h 334"/>
                <a:gd name="T86" fmla="*/ 543 w 336"/>
                <a:gd name="T87" fmla="*/ 245 h 334"/>
                <a:gd name="T88" fmla="*/ 589 w 336"/>
                <a:gd name="T89" fmla="*/ 96 h 334"/>
                <a:gd name="T90" fmla="*/ 635 w 336"/>
                <a:gd name="T91" fmla="*/ 53 h 334"/>
                <a:gd name="T92" fmla="*/ 813 w 336"/>
                <a:gd name="T93" fmla="*/ 134 h 334"/>
                <a:gd name="T94" fmla="*/ 918 w 336"/>
                <a:gd name="T95" fmla="*/ 110 h 334"/>
                <a:gd name="T96" fmla="*/ 974 w 336"/>
                <a:gd name="T97" fmla="*/ 53 h 334"/>
                <a:gd name="T98" fmla="*/ 1070 w 336"/>
                <a:gd name="T99" fmla="*/ 53 h 334"/>
                <a:gd name="T100" fmla="*/ 1140 w 336"/>
                <a:gd name="T101" fmla="*/ 0 h 334"/>
                <a:gd name="T102" fmla="*/ 1189 w 336"/>
                <a:gd name="T103" fmla="*/ 4 h 334"/>
                <a:gd name="T104" fmla="*/ 1236 w 336"/>
                <a:gd name="T105" fmla="*/ 47 h 334"/>
                <a:gd name="T106" fmla="*/ 1288 w 336"/>
                <a:gd name="T107" fmla="*/ 47 h 3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6"/>
                <a:gd name="T163" fmla="*/ 0 h 334"/>
                <a:gd name="T164" fmla="*/ 336 w 336"/>
                <a:gd name="T165" fmla="*/ 334 h 3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6" h="334">
                  <a:moveTo>
                    <a:pt x="263" y="8"/>
                  </a:moveTo>
                  <a:lnTo>
                    <a:pt x="265" y="15"/>
                  </a:lnTo>
                  <a:lnTo>
                    <a:pt x="268" y="19"/>
                  </a:lnTo>
                  <a:lnTo>
                    <a:pt x="272" y="21"/>
                  </a:lnTo>
                  <a:lnTo>
                    <a:pt x="280" y="21"/>
                  </a:lnTo>
                  <a:lnTo>
                    <a:pt x="293" y="19"/>
                  </a:lnTo>
                  <a:lnTo>
                    <a:pt x="305" y="19"/>
                  </a:lnTo>
                  <a:lnTo>
                    <a:pt x="311" y="21"/>
                  </a:lnTo>
                  <a:lnTo>
                    <a:pt x="318" y="25"/>
                  </a:lnTo>
                  <a:lnTo>
                    <a:pt x="322" y="31"/>
                  </a:lnTo>
                  <a:lnTo>
                    <a:pt x="326" y="34"/>
                  </a:lnTo>
                  <a:lnTo>
                    <a:pt x="328" y="44"/>
                  </a:lnTo>
                  <a:lnTo>
                    <a:pt x="328" y="52"/>
                  </a:lnTo>
                  <a:lnTo>
                    <a:pt x="332" y="58"/>
                  </a:lnTo>
                  <a:lnTo>
                    <a:pt x="336" y="61"/>
                  </a:lnTo>
                  <a:lnTo>
                    <a:pt x="328" y="71"/>
                  </a:lnTo>
                  <a:lnTo>
                    <a:pt x="316" y="79"/>
                  </a:lnTo>
                  <a:lnTo>
                    <a:pt x="313" y="82"/>
                  </a:lnTo>
                  <a:lnTo>
                    <a:pt x="309" y="88"/>
                  </a:lnTo>
                  <a:lnTo>
                    <a:pt x="305" y="94"/>
                  </a:lnTo>
                  <a:lnTo>
                    <a:pt x="305" y="102"/>
                  </a:lnTo>
                  <a:lnTo>
                    <a:pt x="307" y="111"/>
                  </a:lnTo>
                  <a:lnTo>
                    <a:pt x="307" y="125"/>
                  </a:lnTo>
                  <a:lnTo>
                    <a:pt x="297" y="134"/>
                  </a:lnTo>
                  <a:lnTo>
                    <a:pt x="290" y="146"/>
                  </a:lnTo>
                  <a:lnTo>
                    <a:pt x="293" y="152"/>
                  </a:lnTo>
                  <a:lnTo>
                    <a:pt x="295" y="157"/>
                  </a:lnTo>
                  <a:lnTo>
                    <a:pt x="299" y="173"/>
                  </a:lnTo>
                  <a:lnTo>
                    <a:pt x="301" y="192"/>
                  </a:lnTo>
                  <a:lnTo>
                    <a:pt x="301" y="196"/>
                  </a:lnTo>
                  <a:lnTo>
                    <a:pt x="303" y="199"/>
                  </a:lnTo>
                  <a:lnTo>
                    <a:pt x="303" y="209"/>
                  </a:lnTo>
                  <a:lnTo>
                    <a:pt x="303" y="219"/>
                  </a:lnTo>
                  <a:lnTo>
                    <a:pt x="305" y="224"/>
                  </a:lnTo>
                  <a:lnTo>
                    <a:pt x="307" y="228"/>
                  </a:lnTo>
                  <a:lnTo>
                    <a:pt x="311" y="232"/>
                  </a:lnTo>
                  <a:lnTo>
                    <a:pt x="314" y="232"/>
                  </a:lnTo>
                  <a:lnTo>
                    <a:pt x="318" y="242"/>
                  </a:lnTo>
                  <a:lnTo>
                    <a:pt x="320" y="253"/>
                  </a:lnTo>
                  <a:lnTo>
                    <a:pt x="320" y="259"/>
                  </a:lnTo>
                  <a:lnTo>
                    <a:pt x="320" y="263"/>
                  </a:lnTo>
                  <a:lnTo>
                    <a:pt x="307" y="265"/>
                  </a:lnTo>
                  <a:lnTo>
                    <a:pt x="295" y="263"/>
                  </a:lnTo>
                  <a:lnTo>
                    <a:pt x="291" y="278"/>
                  </a:lnTo>
                  <a:lnTo>
                    <a:pt x="288" y="299"/>
                  </a:lnTo>
                  <a:lnTo>
                    <a:pt x="284" y="309"/>
                  </a:lnTo>
                  <a:lnTo>
                    <a:pt x="282" y="317"/>
                  </a:lnTo>
                  <a:lnTo>
                    <a:pt x="276" y="322"/>
                  </a:lnTo>
                  <a:lnTo>
                    <a:pt x="270" y="326"/>
                  </a:lnTo>
                  <a:lnTo>
                    <a:pt x="267" y="326"/>
                  </a:lnTo>
                  <a:lnTo>
                    <a:pt x="265" y="326"/>
                  </a:lnTo>
                  <a:lnTo>
                    <a:pt x="255" y="330"/>
                  </a:lnTo>
                  <a:lnTo>
                    <a:pt x="245" y="334"/>
                  </a:lnTo>
                  <a:lnTo>
                    <a:pt x="238" y="334"/>
                  </a:lnTo>
                  <a:lnTo>
                    <a:pt x="232" y="332"/>
                  </a:lnTo>
                  <a:lnTo>
                    <a:pt x="228" y="326"/>
                  </a:lnTo>
                  <a:lnTo>
                    <a:pt x="226" y="318"/>
                  </a:lnTo>
                  <a:lnTo>
                    <a:pt x="222" y="320"/>
                  </a:lnTo>
                  <a:lnTo>
                    <a:pt x="219" y="320"/>
                  </a:lnTo>
                  <a:lnTo>
                    <a:pt x="213" y="320"/>
                  </a:lnTo>
                  <a:lnTo>
                    <a:pt x="209" y="317"/>
                  </a:lnTo>
                  <a:lnTo>
                    <a:pt x="203" y="313"/>
                  </a:lnTo>
                  <a:lnTo>
                    <a:pt x="197" y="311"/>
                  </a:lnTo>
                  <a:lnTo>
                    <a:pt x="190" y="313"/>
                  </a:lnTo>
                  <a:lnTo>
                    <a:pt x="182" y="313"/>
                  </a:lnTo>
                  <a:lnTo>
                    <a:pt x="178" y="313"/>
                  </a:lnTo>
                  <a:lnTo>
                    <a:pt x="174" y="309"/>
                  </a:lnTo>
                  <a:lnTo>
                    <a:pt x="173" y="303"/>
                  </a:lnTo>
                  <a:lnTo>
                    <a:pt x="173" y="297"/>
                  </a:lnTo>
                  <a:lnTo>
                    <a:pt x="171" y="288"/>
                  </a:lnTo>
                  <a:lnTo>
                    <a:pt x="169" y="278"/>
                  </a:lnTo>
                  <a:lnTo>
                    <a:pt x="171" y="270"/>
                  </a:lnTo>
                  <a:lnTo>
                    <a:pt x="173" y="263"/>
                  </a:lnTo>
                  <a:lnTo>
                    <a:pt x="171" y="255"/>
                  </a:lnTo>
                  <a:lnTo>
                    <a:pt x="173" y="244"/>
                  </a:lnTo>
                  <a:lnTo>
                    <a:pt x="151" y="240"/>
                  </a:lnTo>
                  <a:lnTo>
                    <a:pt x="130" y="238"/>
                  </a:lnTo>
                  <a:lnTo>
                    <a:pt x="130" y="244"/>
                  </a:lnTo>
                  <a:lnTo>
                    <a:pt x="128" y="249"/>
                  </a:lnTo>
                  <a:lnTo>
                    <a:pt x="126" y="253"/>
                  </a:lnTo>
                  <a:lnTo>
                    <a:pt x="123" y="257"/>
                  </a:lnTo>
                  <a:lnTo>
                    <a:pt x="115" y="259"/>
                  </a:lnTo>
                  <a:lnTo>
                    <a:pt x="107" y="259"/>
                  </a:lnTo>
                  <a:lnTo>
                    <a:pt x="103" y="259"/>
                  </a:lnTo>
                  <a:lnTo>
                    <a:pt x="100" y="255"/>
                  </a:lnTo>
                  <a:lnTo>
                    <a:pt x="96" y="249"/>
                  </a:lnTo>
                  <a:lnTo>
                    <a:pt x="92" y="244"/>
                  </a:lnTo>
                  <a:lnTo>
                    <a:pt x="88" y="228"/>
                  </a:lnTo>
                  <a:lnTo>
                    <a:pt x="86" y="217"/>
                  </a:lnTo>
                  <a:lnTo>
                    <a:pt x="0" y="217"/>
                  </a:lnTo>
                  <a:lnTo>
                    <a:pt x="0" y="215"/>
                  </a:lnTo>
                  <a:lnTo>
                    <a:pt x="2" y="213"/>
                  </a:lnTo>
                  <a:lnTo>
                    <a:pt x="8" y="211"/>
                  </a:lnTo>
                  <a:lnTo>
                    <a:pt x="13" y="209"/>
                  </a:lnTo>
                  <a:lnTo>
                    <a:pt x="13" y="201"/>
                  </a:lnTo>
                  <a:lnTo>
                    <a:pt x="8" y="201"/>
                  </a:lnTo>
                  <a:lnTo>
                    <a:pt x="4" y="201"/>
                  </a:lnTo>
                  <a:lnTo>
                    <a:pt x="11" y="196"/>
                  </a:lnTo>
                  <a:lnTo>
                    <a:pt x="21" y="192"/>
                  </a:lnTo>
                  <a:lnTo>
                    <a:pt x="25" y="194"/>
                  </a:lnTo>
                  <a:lnTo>
                    <a:pt x="29" y="194"/>
                  </a:lnTo>
                  <a:lnTo>
                    <a:pt x="36" y="192"/>
                  </a:lnTo>
                  <a:lnTo>
                    <a:pt x="40" y="192"/>
                  </a:lnTo>
                  <a:lnTo>
                    <a:pt x="46" y="194"/>
                  </a:lnTo>
                  <a:lnTo>
                    <a:pt x="52" y="196"/>
                  </a:lnTo>
                  <a:lnTo>
                    <a:pt x="59" y="190"/>
                  </a:lnTo>
                  <a:lnTo>
                    <a:pt x="63" y="180"/>
                  </a:lnTo>
                  <a:lnTo>
                    <a:pt x="69" y="176"/>
                  </a:lnTo>
                  <a:lnTo>
                    <a:pt x="73" y="175"/>
                  </a:lnTo>
                  <a:lnTo>
                    <a:pt x="77" y="161"/>
                  </a:lnTo>
                  <a:lnTo>
                    <a:pt x="80" y="142"/>
                  </a:lnTo>
                  <a:lnTo>
                    <a:pt x="86" y="130"/>
                  </a:lnTo>
                  <a:lnTo>
                    <a:pt x="94" y="123"/>
                  </a:lnTo>
                  <a:lnTo>
                    <a:pt x="100" y="115"/>
                  </a:lnTo>
                  <a:lnTo>
                    <a:pt x="102" y="109"/>
                  </a:lnTo>
                  <a:lnTo>
                    <a:pt x="105" y="102"/>
                  </a:lnTo>
                  <a:lnTo>
                    <a:pt x="105" y="94"/>
                  </a:lnTo>
                  <a:lnTo>
                    <a:pt x="107" y="81"/>
                  </a:lnTo>
                  <a:lnTo>
                    <a:pt x="107" y="61"/>
                  </a:lnTo>
                  <a:lnTo>
                    <a:pt x="107" y="56"/>
                  </a:lnTo>
                  <a:lnTo>
                    <a:pt x="109" y="52"/>
                  </a:lnTo>
                  <a:lnTo>
                    <a:pt x="111" y="46"/>
                  </a:lnTo>
                  <a:lnTo>
                    <a:pt x="111" y="34"/>
                  </a:lnTo>
                  <a:lnTo>
                    <a:pt x="115" y="27"/>
                  </a:lnTo>
                  <a:lnTo>
                    <a:pt x="121" y="19"/>
                  </a:lnTo>
                  <a:lnTo>
                    <a:pt x="125" y="15"/>
                  </a:lnTo>
                  <a:lnTo>
                    <a:pt x="126" y="11"/>
                  </a:lnTo>
                  <a:lnTo>
                    <a:pt x="130" y="10"/>
                  </a:lnTo>
                  <a:lnTo>
                    <a:pt x="136" y="8"/>
                  </a:lnTo>
                  <a:lnTo>
                    <a:pt x="151" y="17"/>
                  </a:lnTo>
                  <a:lnTo>
                    <a:pt x="167" y="25"/>
                  </a:lnTo>
                  <a:lnTo>
                    <a:pt x="176" y="23"/>
                  </a:lnTo>
                  <a:lnTo>
                    <a:pt x="184" y="23"/>
                  </a:lnTo>
                  <a:lnTo>
                    <a:pt x="188" y="21"/>
                  </a:lnTo>
                  <a:lnTo>
                    <a:pt x="192" y="17"/>
                  </a:lnTo>
                  <a:lnTo>
                    <a:pt x="196" y="13"/>
                  </a:lnTo>
                  <a:lnTo>
                    <a:pt x="199" y="10"/>
                  </a:lnTo>
                  <a:lnTo>
                    <a:pt x="205" y="10"/>
                  </a:lnTo>
                  <a:lnTo>
                    <a:pt x="209" y="10"/>
                  </a:lnTo>
                  <a:lnTo>
                    <a:pt x="220" y="10"/>
                  </a:lnTo>
                  <a:lnTo>
                    <a:pt x="230" y="8"/>
                  </a:lnTo>
                  <a:lnTo>
                    <a:pt x="232" y="6"/>
                  </a:lnTo>
                  <a:lnTo>
                    <a:pt x="234" y="0"/>
                  </a:lnTo>
                  <a:lnTo>
                    <a:pt x="238" y="0"/>
                  </a:lnTo>
                  <a:lnTo>
                    <a:pt x="242" y="0"/>
                  </a:lnTo>
                  <a:lnTo>
                    <a:pt x="244" y="4"/>
                  </a:lnTo>
                  <a:lnTo>
                    <a:pt x="245" y="6"/>
                  </a:lnTo>
                  <a:lnTo>
                    <a:pt x="249" y="8"/>
                  </a:lnTo>
                  <a:lnTo>
                    <a:pt x="253" y="8"/>
                  </a:lnTo>
                  <a:lnTo>
                    <a:pt x="257" y="8"/>
                  </a:lnTo>
                  <a:lnTo>
                    <a:pt x="263" y="8"/>
                  </a:lnTo>
                </a:path>
              </a:pathLst>
            </a:custGeom>
            <a:solidFill>
              <a:srgbClr val="A64DFF"/>
            </a:solidFill>
            <a:ln w="0">
              <a:solidFill>
                <a:srgbClr val="6600FF"/>
              </a:solidFill>
              <a:round/>
              <a:headEnd/>
              <a:tailEnd/>
            </a:ln>
          </p:spPr>
          <p:txBody>
            <a:bodyPr/>
            <a:lstStyle/>
            <a:p>
              <a:endParaRPr lang="it-IT"/>
            </a:p>
          </p:txBody>
        </p:sp>
        <p:sp>
          <p:nvSpPr>
            <p:cNvPr id="16716" name="Freeform 220"/>
            <p:cNvSpPr>
              <a:spLocks noChangeAspect="1"/>
            </p:cNvSpPr>
            <p:nvPr/>
          </p:nvSpPr>
          <p:spPr bwMode="auto">
            <a:xfrm>
              <a:off x="2736" y="2657"/>
              <a:ext cx="111" cy="129"/>
            </a:xfrm>
            <a:custGeom>
              <a:avLst/>
              <a:gdLst>
                <a:gd name="T0" fmla="*/ 394 w 104"/>
                <a:gd name="T1" fmla="*/ 6 h 121"/>
                <a:gd name="T2" fmla="*/ 379 w 104"/>
                <a:gd name="T3" fmla="*/ 66 h 121"/>
                <a:gd name="T4" fmla="*/ 399 w 104"/>
                <a:gd name="T5" fmla="*/ 97 h 121"/>
                <a:gd name="T6" fmla="*/ 447 w 104"/>
                <a:gd name="T7" fmla="*/ 97 h 121"/>
                <a:gd name="T8" fmla="*/ 486 w 104"/>
                <a:gd name="T9" fmla="*/ 85 h 121"/>
                <a:gd name="T10" fmla="*/ 508 w 104"/>
                <a:gd name="T11" fmla="*/ 110 h 121"/>
                <a:gd name="T12" fmla="*/ 519 w 104"/>
                <a:gd name="T13" fmla="*/ 133 h 121"/>
                <a:gd name="T14" fmla="*/ 519 w 104"/>
                <a:gd name="T15" fmla="*/ 161 h 121"/>
                <a:gd name="T16" fmla="*/ 479 w 104"/>
                <a:gd name="T17" fmla="*/ 207 h 121"/>
                <a:gd name="T18" fmla="*/ 479 w 104"/>
                <a:gd name="T19" fmla="*/ 223 h 121"/>
                <a:gd name="T20" fmla="*/ 519 w 104"/>
                <a:gd name="T21" fmla="*/ 270 h 121"/>
                <a:gd name="T22" fmla="*/ 525 w 104"/>
                <a:gd name="T23" fmla="*/ 307 h 121"/>
                <a:gd name="T24" fmla="*/ 519 w 104"/>
                <a:gd name="T25" fmla="*/ 350 h 121"/>
                <a:gd name="T26" fmla="*/ 508 w 104"/>
                <a:gd name="T27" fmla="*/ 409 h 121"/>
                <a:gd name="T28" fmla="*/ 476 w 104"/>
                <a:gd name="T29" fmla="*/ 447 h 121"/>
                <a:gd name="T30" fmla="*/ 423 w 104"/>
                <a:gd name="T31" fmla="*/ 447 h 121"/>
                <a:gd name="T32" fmla="*/ 394 w 104"/>
                <a:gd name="T33" fmla="*/ 430 h 121"/>
                <a:gd name="T34" fmla="*/ 371 w 104"/>
                <a:gd name="T35" fmla="*/ 398 h 121"/>
                <a:gd name="T36" fmla="*/ 346 w 104"/>
                <a:gd name="T37" fmla="*/ 409 h 121"/>
                <a:gd name="T38" fmla="*/ 305 w 104"/>
                <a:gd name="T39" fmla="*/ 430 h 121"/>
                <a:gd name="T40" fmla="*/ 274 w 104"/>
                <a:gd name="T41" fmla="*/ 458 h 121"/>
                <a:gd name="T42" fmla="*/ 286 w 104"/>
                <a:gd name="T43" fmla="*/ 514 h 121"/>
                <a:gd name="T44" fmla="*/ 292 w 104"/>
                <a:gd name="T45" fmla="*/ 553 h 121"/>
                <a:gd name="T46" fmla="*/ 268 w 104"/>
                <a:gd name="T47" fmla="*/ 547 h 121"/>
                <a:gd name="T48" fmla="*/ 222 w 104"/>
                <a:gd name="T49" fmla="*/ 582 h 121"/>
                <a:gd name="T50" fmla="*/ 186 w 104"/>
                <a:gd name="T51" fmla="*/ 583 h 121"/>
                <a:gd name="T52" fmla="*/ 143 w 104"/>
                <a:gd name="T53" fmla="*/ 520 h 121"/>
                <a:gd name="T54" fmla="*/ 91 w 104"/>
                <a:gd name="T55" fmla="*/ 465 h 121"/>
                <a:gd name="T56" fmla="*/ 45 w 104"/>
                <a:gd name="T57" fmla="*/ 409 h 121"/>
                <a:gd name="T58" fmla="*/ 0 w 104"/>
                <a:gd name="T59" fmla="*/ 348 h 121"/>
                <a:gd name="T60" fmla="*/ 0 w 104"/>
                <a:gd name="T61" fmla="*/ 270 h 121"/>
                <a:gd name="T62" fmla="*/ 6 w 104"/>
                <a:gd name="T63" fmla="*/ 223 h 121"/>
                <a:gd name="T64" fmla="*/ 58 w 104"/>
                <a:gd name="T65" fmla="*/ 207 h 121"/>
                <a:gd name="T66" fmla="*/ 75 w 104"/>
                <a:gd name="T67" fmla="*/ 151 h 121"/>
                <a:gd name="T68" fmla="*/ 153 w 104"/>
                <a:gd name="T69" fmla="*/ 125 h 121"/>
                <a:gd name="T70" fmla="*/ 241 w 104"/>
                <a:gd name="T71" fmla="*/ 117 h 121"/>
                <a:gd name="T72" fmla="*/ 253 w 104"/>
                <a:gd name="T73" fmla="*/ 66 h 121"/>
                <a:gd name="T74" fmla="*/ 241 w 104"/>
                <a:gd name="T75" fmla="*/ 0 h 121"/>
                <a:gd name="T76" fmla="*/ 399 w 104"/>
                <a:gd name="T77" fmla="*/ 2 h 1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4"/>
                <a:gd name="T118" fmla="*/ 0 h 121"/>
                <a:gd name="T119" fmla="*/ 104 w 104"/>
                <a:gd name="T120" fmla="*/ 121 h 1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4" h="121">
                  <a:moveTo>
                    <a:pt x="79" y="2"/>
                  </a:moveTo>
                  <a:lnTo>
                    <a:pt x="77" y="6"/>
                  </a:lnTo>
                  <a:lnTo>
                    <a:pt x="75" y="12"/>
                  </a:lnTo>
                  <a:lnTo>
                    <a:pt x="75" y="14"/>
                  </a:lnTo>
                  <a:lnTo>
                    <a:pt x="77" y="18"/>
                  </a:lnTo>
                  <a:lnTo>
                    <a:pt x="79" y="20"/>
                  </a:lnTo>
                  <a:lnTo>
                    <a:pt x="85" y="22"/>
                  </a:lnTo>
                  <a:lnTo>
                    <a:pt x="87" y="20"/>
                  </a:lnTo>
                  <a:lnTo>
                    <a:pt x="92" y="20"/>
                  </a:lnTo>
                  <a:lnTo>
                    <a:pt x="96" y="18"/>
                  </a:lnTo>
                  <a:lnTo>
                    <a:pt x="98" y="20"/>
                  </a:lnTo>
                  <a:lnTo>
                    <a:pt x="98" y="22"/>
                  </a:lnTo>
                  <a:lnTo>
                    <a:pt x="98" y="25"/>
                  </a:lnTo>
                  <a:lnTo>
                    <a:pt x="102" y="27"/>
                  </a:lnTo>
                  <a:lnTo>
                    <a:pt x="102" y="29"/>
                  </a:lnTo>
                  <a:lnTo>
                    <a:pt x="102" y="33"/>
                  </a:lnTo>
                  <a:lnTo>
                    <a:pt x="100" y="37"/>
                  </a:lnTo>
                  <a:lnTo>
                    <a:pt x="94" y="41"/>
                  </a:lnTo>
                  <a:lnTo>
                    <a:pt x="92" y="45"/>
                  </a:lnTo>
                  <a:lnTo>
                    <a:pt x="94" y="46"/>
                  </a:lnTo>
                  <a:lnTo>
                    <a:pt x="100" y="52"/>
                  </a:lnTo>
                  <a:lnTo>
                    <a:pt x="102" y="54"/>
                  </a:lnTo>
                  <a:lnTo>
                    <a:pt x="104" y="58"/>
                  </a:lnTo>
                  <a:lnTo>
                    <a:pt x="104" y="62"/>
                  </a:lnTo>
                  <a:lnTo>
                    <a:pt x="104" y="66"/>
                  </a:lnTo>
                  <a:lnTo>
                    <a:pt x="102" y="71"/>
                  </a:lnTo>
                  <a:lnTo>
                    <a:pt x="100" y="79"/>
                  </a:lnTo>
                  <a:lnTo>
                    <a:pt x="98" y="83"/>
                  </a:lnTo>
                  <a:lnTo>
                    <a:pt x="96" y="87"/>
                  </a:lnTo>
                  <a:lnTo>
                    <a:pt x="92" y="89"/>
                  </a:lnTo>
                  <a:lnTo>
                    <a:pt x="87" y="87"/>
                  </a:lnTo>
                  <a:lnTo>
                    <a:pt x="83" y="89"/>
                  </a:lnTo>
                  <a:lnTo>
                    <a:pt x="79" y="89"/>
                  </a:lnTo>
                  <a:lnTo>
                    <a:pt x="77" y="87"/>
                  </a:lnTo>
                  <a:lnTo>
                    <a:pt x="75" y="85"/>
                  </a:lnTo>
                  <a:lnTo>
                    <a:pt x="73" y="81"/>
                  </a:lnTo>
                  <a:lnTo>
                    <a:pt x="69" y="81"/>
                  </a:lnTo>
                  <a:lnTo>
                    <a:pt x="67" y="83"/>
                  </a:lnTo>
                  <a:lnTo>
                    <a:pt x="62" y="87"/>
                  </a:lnTo>
                  <a:lnTo>
                    <a:pt x="60" y="87"/>
                  </a:lnTo>
                  <a:lnTo>
                    <a:pt x="56" y="91"/>
                  </a:lnTo>
                  <a:lnTo>
                    <a:pt x="54" y="93"/>
                  </a:lnTo>
                  <a:lnTo>
                    <a:pt x="54" y="98"/>
                  </a:lnTo>
                  <a:lnTo>
                    <a:pt x="56" y="104"/>
                  </a:lnTo>
                  <a:lnTo>
                    <a:pt x="60" y="112"/>
                  </a:lnTo>
                  <a:lnTo>
                    <a:pt x="58" y="112"/>
                  </a:lnTo>
                  <a:lnTo>
                    <a:pt x="54" y="110"/>
                  </a:lnTo>
                  <a:lnTo>
                    <a:pt x="52" y="110"/>
                  </a:lnTo>
                  <a:lnTo>
                    <a:pt x="48" y="114"/>
                  </a:lnTo>
                  <a:lnTo>
                    <a:pt x="44" y="116"/>
                  </a:lnTo>
                  <a:lnTo>
                    <a:pt x="40" y="121"/>
                  </a:lnTo>
                  <a:lnTo>
                    <a:pt x="37" y="117"/>
                  </a:lnTo>
                  <a:lnTo>
                    <a:pt x="33" y="114"/>
                  </a:lnTo>
                  <a:lnTo>
                    <a:pt x="29" y="106"/>
                  </a:lnTo>
                  <a:lnTo>
                    <a:pt x="25" y="100"/>
                  </a:lnTo>
                  <a:lnTo>
                    <a:pt x="19" y="94"/>
                  </a:lnTo>
                  <a:lnTo>
                    <a:pt x="14" y="89"/>
                  </a:lnTo>
                  <a:lnTo>
                    <a:pt x="8" y="83"/>
                  </a:lnTo>
                  <a:lnTo>
                    <a:pt x="4" y="77"/>
                  </a:lnTo>
                  <a:lnTo>
                    <a:pt x="0" y="69"/>
                  </a:lnTo>
                  <a:lnTo>
                    <a:pt x="0" y="60"/>
                  </a:lnTo>
                  <a:lnTo>
                    <a:pt x="0" y="54"/>
                  </a:lnTo>
                  <a:lnTo>
                    <a:pt x="4" y="50"/>
                  </a:lnTo>
                  <a:lnTo>
                    <a:pt x="6" y="46"/>
                  </a:lnTo>
                  <a:lnTo>
                    <a:pt x="10" y="45"/>
                  </a:lnTo>
                  <a:lnTo>
                    <a:pt x="12" y="41"/>
                  </a:lnTo>
                  <a:lnTo>
                    <a:pt x="16" y="37"/>
                  </a:lnTo>
                  <a:lnTo>
                    <a:pt x="16" y="31"/>
                  </a:lnTo>
                  <a:lnTo>
                    <a:pt x="14" y="25"/>
                  </a:lnTo>
                  <a:lnTo>
                    <a:pt x="31" y="25"/>
                  </a:lnTo>
                  <a:lnTo>
                    <a:pt x="40" y="25"/>
                  </a:lnTo>
                  <a:lnTo>
                    <a:pt x="48" y="23"/>
                  </a:lnTo>
                  <a:lnTo>
                    <a:pt x="50" y="22"/>
                  </a:lnTo>
                  <a:lnTo>
                    <a:pt x="50" y="14"/>
                  </a:lnTo>
                  <a:lnTo>
                    <a:pt x="48" y="0"/>
                  </a:lnTo>
                  <a:lnTo>
                    <a:pt x="79" y="2"/>
                  </a:lnTo>
                </a:path>
              </a:pathLst>
            </a:custGeom>
            <a:solidFill>
              <a:srgbClr val="A64DFF"/>
            </a:solidFill>
            <a:ln w="0">
              <a:solidFill>
                <a:srgbClr val="6600FF"/>
              </a:solidFill>
              <a:round/>
              <a:headEnd/>
              <a:tailEnd/>
            </a:ln>
          </p:spPr>
          <p:txBody>
            <a:bodyPr/>
            <a:lstStyle/>
            <a:p>
              <a:endParaRPr lang="it-IT"/>
            </a:p>
          </p:txBody>
        </p:sp>
        <p:sp>
          <p:nvSpPr>
            <p:cNvPr id="16717" name="Freeform 221"/>
            <p:cNvSpPr>
              <a:spLocks noChangeAspect="1"/>
            </p:cNvSpPr>
            <p:nvPr/>
          </p:nvSpPr>
          <p:spPr bwMode="auto">
            <a:xfrm>
              <a:off x="2523" y="2478"/>
              <a:ext cx="76" cy="132"/>
            </a:xfrm>
            <a:custGeom>
              <a:avLst/>
              <a:gdLst>
                <a:gd name="T0" fmla="*/ 4 w 71"/>
                <a:gd name="T1" fmla="*/ 593 h 124"/>
                <a:gd name="T2" fmla="*/ 5 w 71"/>
                <a:gd name="T3" fmla="*/ 539 h 124"/>
                <a:gd name="T4" fmla="*/ 7 w 71"/>
                <a:gd name="T5" fmla="*/ 512 h 124"/>
                <a:gd name="T6" fmla="*/ 4 w 71"/>
                <a:gd name="T7" fmla="*/ 464 h 124"/>
                <a:gd name="T8" fmla="*/ 0 w 71"/>
                <a:gd name="T9" fmla="*/ 411 h 124"/>
                <a:gd name="T10" fmla="*/ 2 w 71"/>
                <a:gd name="T11" fmla="*/ 363 h 124"/>
                <a:gd name="T12" fmla="*/ 5 w 71"/>
                <a:gd name="T13" fmla="*/ 327 h 124"/>
                <a:gd name="T14" fmla="*/ 51 w 71"/>
                <a:gd name="T15" fmla="*/ 288 h 124"/>
                <a:gd name="T16" fmla="*/ 67 w 71"/>
                <a:gd name="T17" fmla="*/ 253 h 124"/>
                <a:gd name="T18" fmla="*/ 67 w 71"/>
                <a:gd name="T19" fmla="*/ 253 h 124"/>
                <a:gd name="T20" fmla="*/ 7 w 71"/>
                <a:gd name="T21" fmla="*/ 120 h 124"/>
                <a:gd name="T22" fmla="*/ 7 w 71"/>
                <a:gd name="T23" fmla="*/ 120 h 124"/>
                <a:gd name="T24" fmla="*/ 7 w 71"/>
                <a:gd name="T25" fmla="*/ 120 h 124"/>
                <a:gd name="T26" fmla="*/ 7 w 71"/>
                <a:gd name="T27" fmla="*/ 59 h 124"/>
                <a:gd name="T28" fmla="*/ 7 w 71"/>
                <a:gd name="T29" fmla="*/ 0 h 124"/>
                <a:gd name="T30" fmla="*/ 7 w 71"/>
                <a:gd name="T31" fmla="*/ 0 h 124"/>
                <a:gd name="T32" fmla="*/ 279 w 71"/>
                <a:gd name="T33" fmla="*/ 0 h 124"/>
                <a:gd name="T34" fmla="*/ 343 w 71"/>
                <a:gd name="T35" fmla="*/ 210 h 124"/>
                <a:gd name="T36" fmla="*/ 343 w 71"/>
                <a:gd name="T37" fmla="*/ 327 h 124"/>
                <a:gd name="T38" fmla="*/ 343 w 71"/>
                <a:gd name="T39" fmla="*/ 327 h 124"/>
                <a:gd name="T40" fmla="*/ 367 w 71"/>
                <a:gd name="T41" fmla="*/ 391 h 124"/>
                <a:gd name="T42" fmla="*/ 391 w 71"/>
                <a:gd name="T43" fmla="*/ 446 h 124"/>
                <a:gd name="T44" fmla="*/ 254 w 71"/>
                <a:gd name="T45" fmla="*/ 502 h 124"/>
                <a:gd name="T46" fmla="*/ 136 w 71"/>
                <a:gd name="T47" fmla="*/ 560 h 124"/>
                <a:gd name="T48" fmla="*/ 116 w 71"/>
                <a:gd name="T49" fmla="*/ 574 h 124"/>
                <a:gd name="T50" fmla="*/ 77 w 71"/>
                <a:gd name="T51" fmla="*/ 593 h 124"/>
                <a:gd name="T52" fmla="*/ 51 w 71"/>
                <a:gd name="T53" fmla="*/ 593 h 124"/>
                <a:gd name="T54" fmla="*/ 4 w 71"/>
                <a:gd name="T55" fmla="*/ 593 h 124"/>
                <a:gd name="T56" fmla="*/ 4 w 71"/>
                <a:gd name="T57" fmla="*/ 593 h 124"/>
                <a:gd name="T58" fmla="*/ 4 w 71"/>
                <a:gd name="T59" fmla="*/ 593 h 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
                <a:gd name="T91" fmla="*/ 0 h 124"/>
                <a:gd name="T92" fmla="*/ 71 w 71"/>
                <a:gd name="T93" fmla="*/ 124 h 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 h="124">
                  <a:moveTo>
                    <a:pt x="4" y="124"/>
                  </a:moveTo>
                  <a:lnTo>
                    <a:pt x="5" y="113"/>
                  </a:lnTo>
                  <a:lnTo>
                    <a:pt x="7" y="107"/>
                  </a:lnTo>
                  <a:lnTo>
                    <a:pt x="4" y="97"/>
                  </a:lnTo>
                  <a:lnTo>
                    <a:pt x="0" y="86"/>
                  </a:lnTo>
                  <a:lnTo>
                    <a:pt x="2" y="76"/>
                  </a:lnTo>
                  <a:lnTo>
                    <a:pt x="5" y="69"/>
                  </a:lnTo>
                  <a:lnTo>
                    <a:pt x="9" y="61"/>
                  </a:lnTo>
                  <a:lnTo>
                    <a:pt x="13" y="53"/>
                  </a:lnTo>
                  <a:lnTo>
                    <a:pt x="7" y="25"/>
                  </a:lnTo>
                  <a:lnTo>
                    <a:pt x="7" y="13"/>
                  </a:lnTo>
                  <a:lnTo>
                    <a:pt x="7" y="0"/>
                  </a:lnTo>
                  <a:lnTo>
                    <a:pt x="51" y="0"/>
                  </a:lnTo>
                  <a:lnTo>
                    <a:pt x="63" y="44"/>
                  </a:lnTo>
                  <a:lnTo>
                    <a:pt x="63" y="69"/>
                  </a:lnTo>
                  <a:lnTo>
                    <a:pt x="67" y="82"/>
                  </a:lnTo>
                  <a:lnTo>
                    <a:pt x="71" y="94"/>
                  </a:lnTo>
                  <a:lnTo>
                    <a:pt x="46" y="105"/>
                  </a:lnTo>
                  <a:lnTo>
                    <a:pt x="25" y="117"/>
                  </a:lnTo>
                  <a:lnTo>
                    <a:pt x="21" y="120"/>
                  </a:lnTo>
                  <a:lnTo>
                    <a:pt x="15" y="124"/>
                  </a:lnTo>
                  <a:lnTo>
                    <a:pt x="9" y="124"/>
                  </a:lnTo>
                  <a:lnTo>
                    <a:pt x="4" y="124"/>
                  </a:lnTo>
                </a:path>
              </a:pathLst>
            </a:custGeom>
            <a:solidFill>
              <a:srgbClr val="A64DFF"/>
            </a:solidFill>
            <a:ln w="0">
              <a:solidFill>
                <a:srgbClr val="6600FF"/>
              </a:solidFill>
              <a:round/>
              <a:headEnd/>
              <a:tailEnd/>
            </a:ln>
          </p:spPr>
          <p:txBody>
            <a:bodyPr/>
            <a:lstStyle/>
            <a:p>
              <a:endParaRPr lang="it-IT"/>
            </a:p>
          </p:txBody>
        </p:sp>
        <p:sp>
          <p:nvSpPr>
            <p:cNvPr id="16718" name="Freeform 224"/>
            <p:cNvSpPr>
              <a:spLocks noChangeAspect="1"/>
            </p:cNvSpPr>
            <p:nvPr/>
          </p:nvSpPr>
          <p:spPr bwMode="auto">
            <a:xfrm>
              <a:off x="3457" y="1826"/>
              <a:ext cx="246" cy="150"/>
            </a:xfrm>
            <a:custGeom>
              <a:avLst/>
              <a:gdLst>
                <a:gd name="T0" fmla="*/ 1061 w 231"/>
                <a:gd name="T1" fmla="*/ 537 h 140"/>
                <a:gd name="T2" fmla="*/ 1024 w 231"/>
                <a:gd name="T3" fmla="*/ 616 h 140"/>
                <a:gd name="T4" fmla="*/ 974 w 231"/>
                <a:gd name="T5" fmla="*/ 720 h 140"/>
                <a:gd name="T6" fmla="*/ 904 w 231"/>
                <a:gd name="T7" fmla="*/ 776 h 140"/>
                <a:gd name="T8" fmla="*/ 819 w 231"/>
                <a:gd name="T9" fmla="*/ 781 h 140"/>
                <a:gd name="T10" fmla="*/ 767 w 231"/>
                <a:gd name="T11" fmla="*/ 708 h 140"/>
                <a:gd name="T12" fmla="*/ 714 w 231"/>
                <a:gd name="T13" fmla="*/ 632 h 140"/>
                <a:gd name="T14" fmla="*/ 656 w 231"/>
                <a:gd name="T15" fmla="*/ 597 h 140"/>
                <a:gd name="T16" fmla="*/ 581 w 231"/>
                <a:gd name="T17" fmla="*/ 541 h 140"/>
                <a:gd name="T18" fmla="*/ 494 w 231"/>
                <a:gd name="T19" fmla="*/ 494 h 140"/>
                <a:gd name="T20" fmla="*/ 430 w 231"/>
                <a:gd name="T21" fmla="*/ 469 h 140"/>
                <a:gd name="T22" fmla="*/ 300 w 231"/>
                <a:gd name="T23" fmla="*/ 469 h 140"/>
                <a:gd name="T24" fmla="*/ 197 w 231"/>
                <a:gd name="T25" fmla="*/ 567 h 140"/>
                <a:gd name="T26" fmla="*/ 151 w 231"/>
                <a:gd name="T27" fmla="*/ 567 h 140"/>
                <a:gd name="T28" fmla="*/ 92 w 231"/>
                <a:gd name="T29" fmla="*/ 461 h 140"/>
                <a:gd name="T30" fmla="*/ 92 w 231"/>
                <a:gd name="T31" fmla="*/ 401 h 140"/>
                <a:gd name="T32" fmla="*/ 63 w 231"/>
                <a:gd name="T33" fmla="*/ 342 h 140"/>
                <a:gd name="T34" fmla="*/ 55 w 231"/>
                <a:gd name="T35" fmla="*/ 349 h 140"/>
                <a:gd name="T36" fmla="*/ 49 w 231"/>
                <a:gd name="T37" fmla="*/ 395 h 140"/>
                <a:gd name="T38" fmla="*/ 43 w 231"/>
                <a:gd name="T39" fmla="*/ 374 h 140"/>
                <a:gd name="T40" fmla="*/ 43 w 231"/>
                <a:gd name="T41" fmla="*/ 298 h 140"/>
                <a:gd name="T42" fmla="*/ 43 w 231"/>
                <a:gd name="T43" fmla="*/ 254 h 140"/>
                <a:gd name="T44" fmla="*/ 2 w 231"/>
                <a:gd name="T45" fmla="*/ 231 h 140"/>
                <a:gd name="T46" fmla="*/ 0 w 231"/>
                <a:gd name="T47" fmla="*/ 202 h 140"/>
                <a:gd name="T48" fmla="*/ 2 w 231"/>
                <a:gd name="T49" fmla="*/ 176 h 140"/>
                <a:gd name="T50" fmla="*/ 49 w 231"/>
                <a:gd name="T51" fmla="*/ 189 h 140"/>
                <a:gd name="T52" fmla="*/ 104 w 231"/>
                <a:gd name="T53" fmla="*/ 153 h 140"/>
                <a:gd name="T54" fmla="*/ 92 w 231"/>
                <a:gd name="T55" fmla="*/ 116 h 140"/>
                <a:gd name="T56" fmla="*/ 55 w 231"/>
                <a:gd name="T57" fmla="*/ 77 h 140"/>
                <a:gd name="T58" fmla="*/ 49 w 231"/>
                <a:gd name="T59" fmla="*/ 51 h 140"/>
                <a:gd name="T60" fmla="*/ 182 w 231"/>
                <a:gd name="T61" fmla="*/ 143 h 140"/>
                <a:gd name="T62" fmla="*/ 309 w 231"/>
                <a:gd name="T63" fmla="*/ 143 h 140"/>
                <a:gd name="T64" fmla="*/ 351 w 231"/>
                <a:gd name="T65" fmla="*/ 59 h 140"/>
                <a:gd name="T66" fmla="*/ 430 w 231"/>
                <a:gd name="T67" fmla="*/ 3 h 140"/>
                <a:gd name="T68" fmla="*/ 520 w 231"/>
                <a:gd name="T69" fmla="*/ 88 h 140"/>
                <a:gd name="T70" fmla="*/ 593 w 231"/>
                <a:gd name="T71" fmla="*/ 189 h 140"/>
                <a:gd name="T72" fmla="*/ 714 w 231"/>
                <a:gd name="T73" fmla="*/ 261 h 140"/>
                <a:gd name="T74" fmla="*/ 848 w 231"/>
                <a:gd name="T75" fmla="*/ 384 h 140"/>
                <a:gd name="T76" fmla="*/ 970 w 231"/>
                <a:gd name="T77" fmla="*/ 461 h 140"/>
                <a:gd name="T78" fmla="*/ 1071 w 231"/>
                <a:gd name="T79" fmla="*/ 516 h 140"/>
                <a:gd name="T80" fmla="*/ 1100 w 231"/>
                <a:gd name="T81" fmla="*/ 537 h 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1"/>
                <a:gd name="T124" fmla="*/ 0 h 140"/>
                <a:gd name="T125" fmla="*/ 231 w 231"/>
                <a:gd name="T126" fmla="*/ 140 h 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1" h="140">
                  <a:moveTo>
                    <a:pt x="227" y="95"/>
                  </a:moveTo>
                  <a:lnTo>
                    <a:pt x="221" y="95"/>
                  </a:lnTo>
                  <a:lnTo>
                    <a:pt x="215" y="97"/>
                  </a:lnTo>
                  <a:lnTo>
                    <a:pt x="211" y="109"/>
                  </a:lnTo>
                  <a:lnTo>
                    <a:pt x="208" y="122"/>
                  </a:lnTo>
                  <a:lnTo>
                    <a:pt x="202" y="128"/>
                  </a:lnTo>
                  <a:lnTo>
                    <a:pt x="194" y="134"/>
                  </a:lnTo>
                  <a:lnTo>
                    <a:pt x="187" y="138"/>
                  </a:lnTo>
                  <a:lnTo>
                    <a:pt x="177" y="138"/>
                  </a:lnTo>
                  <a:lnTo>
                    <a:pt x="171" y="140"/>
                  </a:lnTo>
                  <a:lnTo>
                    <a:pt x="163" y="138"/>
                  </a:lnTo>
                  <a:lnTo>
                    <a:pt x="160" y="126"/>
                  </a:lnTo>
                  <a:lnTo>
                    <a:pt x="158" y="113"/>
                  </a:lnTo>
                  <a:lnTo>
                    <a:pt x="148" y="113"/>
                  </a:lnTo>
                  <a:lnTo>
                    <a:pt x="140" y="111"/>
                  </a:lnTo>
                  <a:lnTo>
                    <a:pt x="135" y="107"/>
                  </a:lnTo>
                  <a:lnTo>
                    <a:pt x="129" y="101"/>
                  </a:lnTo>
                  <a:lnTo>
                    <a:pt x="121" y="97"/>
                  </a:lnTo>
                  <a:lnTo>
                    <a:pt x="114" y="92"/>
                  </a:lnTo>
                  <a:lnTo>
                    <a:pt x="102" y="88"/>
                  </a:lnTo>
                  <a:lnTo>
                    <a:pt x="89" y="84"/>
                  </a:lnTo>
                  <a:lnTo>
                    <a:pt x="62" y="84"/>
                  </a:lnTo>
                  <a:lnTo>
                    <a:pt x="52" y="94"/>
                  </a:lnTo>
                  <a:lnTo>
                    <a:pt x="41" y="101"/>
                  </a:lnTo>
                  <a:lnTo>
                    <a:pt x="35" y="101"/>
                  </a:lnTo>
                  <a:lnTo>
                    <a:pt x="31" y="101"/>
                  </a:lnTo>
                  <a:lnTo>
                    <a:pt x="20" y="82"/>
                  </a:lnTo>
                  <a:lnTo>
                    <a:pt x="20" y="72"/>
                  </a:lnTo>
                  <a:lnTo>
                    <a:pt x="20" y="61"/>
                  </a:lnTo>
                  <a:lnTo>
                    <a:pt x="14" y="61"/>
                  </a:lnTo>
                  <a:lnTo>
                    <a:pt x="10" y="61"/>
                  </a:lnTo>
                  <a:lnTo>
                    <a:pt x="12" y="63"/>
                  </a:lnTo>
                  <a:lnTo>
                    <a:pt x="10" y="67"/>
                  </a:lnTo>
                  <a:lnTo>
                    <a:pt x="10" y="71"/>
                  </a:lnTo>
                  <a:lnTo>
                    <a:pt x="6" y="74"/>
                  </a:lnTo>
                  <a:lnTo>
                    <a:pt x="8" y="67"/>
                  </a:lnTo>
                  <a:lnTo>
                    <a:pt x="6" y="61"/>
                  </a:lnTo>
                  <a:lnTo>
                    <a:pt x="8" y="53"/>
                  </a:lnTo>
                  <a:lnTo>
                    <a:pt x="10" y="47"/>
                  </a:lnTo>
                  <a:lnTo>
                    <a:pt x="8" y="46"/>
                  </a:lnTo>
                  <a:lnTo>
                    <a:pt x="6" y="44"/>
                  </a:lnTo>
                  <a:lnTo>
                    <a:pt x="2" y="42"/>
                  </a:lnTo>
                  <a:lnTo>
                    <a:pt x="0" y="40"/>
                  </a:lnTo>
                  <a:lnTo>
                    <a:pt x="0" y="36"/>
                  </a:lnTo>
                  <a:lnTo>
                    <a:pt x="0" y="34"/>
                  </a:lnTo>
                  <a:lnTo>
                    <a:pt x="2" y="32"/>
                  </a:lnTo>
                  <a:lnTo>
                    <a:pt x="4" y="32"/>
                  </a:lnTo>
                  <a:lnTo>
                    <a:pt x="10" y="34"/>
                  </a:lnTo>
                  <a:lnTo>
                    <a:pt x="20" y="36"/>
                  </a:lnTo>
                  <a:lnTo>
                    <a:pt x="22" y="28"/>
                  </a:lnTo>
                  <a:lnTo>
                    <a:pt x="25" y="21"/>
                  </a:lnTo>
                  <a:lnTo>
                    <a:pt x="20" y="21"/>
                  </a:lnTo>
                  <a:lnTo>
                    <a:pt x="16" y="19"/>
                  </a:lnTo>
                  <a:lnTo>
                    <a:pt x="12" y="15"/>
                  </a:lnTo>
                  <a:lnTo>
                    <a:pt x="10" y="9"/>
                  </a:lnTo>
                  <a:lnTo>
                    <a:pt x="29" y="17"/>
                  </a:lnTo>
                  <a:lnTo>
                    <a:pt x="37" y="26"/>
                  </a:lnTo>
                  <a:lnTo>
                    <a:pt x="52" y="28"/>
                  </a:lnTo>
                  <a:lnTo>
                    <a:pt x="64" y="26"/>
                  </a:lnTo>
                  <a:lnTo>
                    <a:pt x="62" y="15"/>
                  </a:lnTo>
                  <a:lnTo>
                    <a:pt x="73" y="11"/>
                  </a:lnTo>
                  <a:lnTo>
                    <a:pt x="79" y="0"/>
                  </a:lnTo>
                  <a:lnTo>
                    <a:pt x="89" y="3"/>
                  </a:lnTo>
                  <a:lnTo>
                    <a:pt x="98" y="11"/>
                  </a:lnTo>
                  <a:lnTo>
                    <a:pt x="108" y="17"/>
                  </a:lnTo>
                  <a:lnTo>
                    <a:pt x="112" y="26"/>
                  </a:lnTo>
                  <a:lnTo>
                    <a:pt x="123" y="34"/>
                  </a:lnTo>
                  <a:lnTo>
                    <a:pt x="137" y="34"/>
                  </a:lnTo>
                  <a:lnTo>
                    <a:pt x="148" y="47"/>
                  </a:lnTo>
                  <a:lnTo>
                    <a:pt x="160" y="57"/>
                  </a:lnTo>
                  <a:lnTo>
                    <a:pt x="175" y="69"/>
                  </a:lnTo>
                  <a:lnTo>
                    <a:pt x="183" y="74"/>
                  </a:lnTo>
                  <a:lnTo>
                    <a:pt x="200" y="82"/>
                  </a:lnTo>
                  <a:lnTo>
                    <a:pt x="213" y="88"/>
                  </a:lnTo>
                  <a:lnTo>
                    <a:pt x="223" y="92"/>
                  </a:lnTo>
                  <a:lnTo>
                    <a:pt x="231" y="94"/>
                  </a:lnTo>
                  <a:lnTo>
                    <a:pt x="227" y="95"/>
                  </a:lnTo>
                </a:path>
              </a:pathLst>
            </a:custGeom>
            <a:solidFill>
              <a:srgbClr val="A64DFF"/>
            </a:solidFill>
            <a:ln w="0">
              <a:solidFill>
                <a:srgbClr val="6600FF"/>
              </a:solidFill>
              <a:round/>
              <a:headEnd/>
              <a:tailEnd/>
            </a:ln>
          </p:spPr>
          <p:txBody>
            <a:bodyPr/>
            <a:lstStyle/>
            <a:p>
              <a:endParaRPr lang="it-IT"/>
            </a:p>
          </p:txBody>
        </p:sp>
        <p:sp>
          <p:nvSpPr>
            <p:cNvPr id="16719" name="Freeform 226"/>
            <p:cNvSpPr>
              <a:spLocks noChangeAspect="1"/>
            </p:cNvSpPr>
            <p:nvPr/>
          </p:nvSpPr>
          <p:spPr bwMode="auto">
            <a:xfrm>
              <a:off x="3039" y="3022"/>
              <a:ext cx="140" cy="139"/>
            </a:xfrm>
            <a:custGeom>
              <a:avLst/>
              <a:gdLst>
                <a:gd name="T0" fmla="*/ 425 w 131"/>
                <a:gd name="T1" fmla="*/ 0 h 130"/>
                <a:gd name="T2" fmla="*/ 461 w 131"/>
                <a:gd name="T3" fmla="*/ 6 h 130"/>
                <a:gd name="T4" fmla="*/ 527 w 131"/>
                <a:gd name="T5" fmla="*/ 57 h 130"/>
                <a:gd name="T6" fmla="*/ 592 w 131"/>
                <a:gd name="T7" fmla="*/ 86 h 130"/>
                <a:gd name="T8" fmla="*/ 665 w 131"/>
                <a:gd name="T9" fmla="*/ 98 h 130"/>
                <a:gd name="T10" fmla="*/ 676 w 131"/>
                <a:gd name="T11" fmla="*/ 245 h 130"/>
                <a:gd name="T12" fmla="*/ 688 w 131"/>
                <a:gd name="T13" fmla="*/ 376 h 130"/>
                <a:gd name="T14" fmla="*/ 676 w 131"/>
                <a:gd name="T15" fmla="*/ 430 h 130"/>
                <a:gd name="T16" fmla="*/ 644 w 131"/>
                <a:gd name="T17" fmla="*/ 473 h 130"/>
                <a:gd name="T18" fmla="*/ 622 w 131"/>
                <a:gd name="T19" fmla="*/ 506 h 130"/>
                <a:gd name="T20" fmla="*/ 592 w 131"/>
                <a:gd name="T21" fmla="*/ 529 h 130"/>
                <a:gd name="T22" fmla="*/ 586 w 131"/>
                <a:gd name="T23" fmla="*/ 566 h 130"/>
                <a:gd name="T24" fmla="*/ 576 w 131"/>
                <a:gd name="T25" fmla="*/ 618 h 130"/>
                <a:gd name="T26" fmla="*/ 539 w 131"/>
                <a:gd name="T27" fmla="*/ 667 h 130"/>
                <a:gd name="T28" fmla="*/ 481 w 131"/>
                <a:gd name="T29" fmla="*/ 692 h 130"/>
                <a:gd name="T30" fmla="*/ 321 w 131"/>
                <a:gd name="T31" fmla="*/ 674 h 130"/>
                <a:gd name="T32" fmla="*/ 305 w 131"/>
                <a:gd name="T33" fmla="*/ 661 h 130"/>
                <a:gd name="T34" fmla="*/ 278 w 131"/>
                <a:gd name="T35" fmla="*/ 630 h 130"/>
                <a:gd name="T36" fmla="*/ 243 w 131"/>
                <a:gd name="T37" fmla="*/ 624 h 130"/>
                <a:gd name="T38" fmla="*/ 222 w 131"/>
                <a:gd name="T39" fmla="*/ 601 h 130"/>
                <a:gd name="T40" fmla="*/ 212 w 131"/>
                <a:gd name="T41" fmla="*/ 566 h 130"/>
                <a:gd name="T42" fmla="*/ 173 w 131"/>
                <a:gd name="T43" fmla="*/ 518 h 130"/>
                <a:gd name="T44" fmla="*/ 133 w 131"/>
                <a:gd name="T45" fmla="*/ 453 h 130"/>
                <a:gd name="T46" fmla="*/ 84 w 131"/>
                <a:gd name="T47" fmla="*/ 430 h 130"/>
                <a:gd name="T48" fmla="*/ 53 w 131"/>
                <a:gd name="T49" fmla="*/ 376 h 130"/>
                <a:gd name="T50" fmla="*/ 6 w 131"/>
                <a:gd name="T51" fmla="*/ 361 h 130"/>
                <a:gd name="T52" fmla="*/ 2 w 131"/>
                <a:gd name="T53" fmla="*/ 325 h 130"/>
                <a:gd name="T54" fmla="*/ 0 w 131"/>
                <a:gd name="T55" fmla="*/ 288 h 130"/>
                <a:gd name="T56" fmla="*/ 0 w 131"/>
                <a:gd name="T57" fmla="*/ 245 h 130"/>
                <a:gd name="T58" fmla="*/ 53 w 131"/>
                <a:gd name="T59" fmla="*/ 245 h 130"/>
                <a:gd name="T60" fmla="*/ 74 w 131"/>
                <a:gd name="T61" fmla="*/ 245 h 130"/>
                <a:gd name="T62" fmla="*/ 96 w 131"/>
                <a:gd name="T63" fmla="*/ 233 h 130"/>
                <a:gd name="T64" fmla="*/ 133 w 131"/>
                <a:gd name="T65" fmla="*/ 214 h 130"/>
                <a:gd name="T66" fmla="*/ 152 w 131"/>
                <a:gd name="T67" fmla="*/ 179 h 130"/>
                <a:gd name="T68" fmla="*/ 173 w 131"/>
                <a:gd name="T69" fmla="*/ 153 h 130"/>
                <a:gd name="T70" fmla="*/ 263 w 131"/>
                <a:gd name="T71" fmla="*/ 112 h 130"/>
                <a:gd name="T72" fmla="*/ 330 w 131"/>
                <a:gd name="T73" fmla="*/ 75 h 130"/>
                <a:gd name="T74" fmla="*/ 330 w 131"/>
                <a:gd name="T75" fmla="*/ 65 h 130"/>
                <a:gd name="T76" fmla="*/ 330 w 131"/>
                <a:gd name="T77" fmla="*/ 53 h 130"/>
                <a:gd name="T78" fmla="*/ 343 w 131"/>
                <a:gd name="T79" fmla="*/ 4 h 130"/>
                <a:gd name="T80" fmla="*/ 387 w 131"/>
                <a:gd name="T81" fmla="*/ 0 h 130"/>
                <a:gd name="T82" fmla="*/ 403 w 131"/>
                <a:gd name="T83" fmla="*/ 2 h 130"/>
                <a:gd name="T84" fmla="*/ 425 w 131"/>
                <a:gd name="T85" fmla="*/ 0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1"/>
                <a:gd name="T130" fmla="*/ 0 h 130"/>
                <a:gd name="T131" fmla="*/ 131 w 131"/>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1" h="130">
                  <a:moveTo>
                    <a:pt x="81" y="0"/>
                  </a:moveTo>
                  <a:lnTo>
                    <a:pt x="88" y="6"/>
                  </a:lnTo>
                  <a:lnTo>
                    <a:pt x="100" y="11"/>
                  </a:lnTo>
                  <a:lnTo>
                    <a:pt x="113" y="17"/>
                  </a:lnTo>
                  <a:lnTo>
                    <a:pt x="125" y="19"/>
                  </a:lnTo>
                  <a:lnTo>
                    <a:pt x="129" y="46"/>
                  </a:lnTo>
                  <a:lnTo>
                    <a:pt x="131" y="71"/>
                  </a:lnTo>
                  <a:lnTo>
                    <a:pt x="129" y="81"/>
                  </a:lnTo>
                  <a:lnTo>
                    <a:pt x="123" y="88"/>
                  </a:lnTo>
                  <a:lnTo>
                    <a:pt x="117" y="94"/>
                  </a:lnTo>
                  <a:lnTo>
                    <a:pt x="113" y="100"/>
                  </a:lnTo>
                  <a:lnTo>
                    <a:pt x="111" y="107"/>
                  </a:lnTo>
                  <a:lnTo>
                    <a:pt x="109" y="115"/>
                  </a:lnTo>
                  <a:lnTo>
                    <a:pt x="102" y="125"/>
                  </a:lnTo>
                  <a:lnTo>
                    <a:pt x="92" y="130"/>
                  </a:lnTo>
                  <a:lnTo>
                    <a:pt x="61" y="127"/>
                  </a:lnTo>
                  <a:lnTo>
                    <a:pt x="58" y="123"/>
                  </a:lnTo>
                  <a:lnTo>
                    <a:pt x="52" y="119"/>
                  </a:lnTo>
                  <a:lnTo>
                    <a:pt x="46" y="117"/>
                  </a:lnTo>
                  <a:lnTo>
                    <a:pt x="42" y="113"/>
                  </a:lnTo>
                  <a:lnTo>
                    <a:pt x="40" y="107"/>
                  </a:lnTo>
                  <a:lnTo>
                    <a:pt x="33" y="98"/>
                  </a:lnTo>
                  <a:lnTo>
                    <a:pt x="25" y="86"/>
                  </a:lnTo>
                  <a:lnTo>
                    <a:pt x="17" y="81"/>
                  </a:lnTo>
                  <a:lnTo>
                    <a:pt x="10" y="71"/>
                  </a:lnTo>
                  <a:lnTo>
                    <a:pt x="6" y="67"/>
                  </a:lnTo>
                  <a:lnTo>
                    <a:pt x="2" y="61"/>
                  </a:lnTo>
                  <a:lnTo>
                    <a:pt x="0" y="54"/>
                  </a:lnTo>
                  <a:lnTo>
                    <a:pt x="0" y="46"/>
                  </a:lnTo>
                  <a:lnTo>
                    <a:pt x="10" y="46"/>
                  </a:lnTo>
                  <a:lnTo>
                    <a:pt x="15" y="46"/>
                  </a:lnTo>
                  <a:lnTo>
                    <a:pt x="19" y="44"/>
                  </a:lnTo>
                  <a:lnTo>
                    <a:pt x="25" y="40"/>
                  </a:lnTo>
                  <a:lnTo>
                    <a:pt x="29" y="34"/>
                  </a:lnTo>
                  <a:lnTo>
                    <a:pt x="33" y="29"/>
                  </a:lnTo>
                  <a:lnTo>
                    <a:pt x="50" y="21"/>
                  </a:lnTo>
                  <a:lnTo>
                    <a:pt x="63" y="15"/>
                  </a:lnTo>
                  <a:lnTo>
                    <a:pt x="63" y="13"/>
                  </a:lnTo>
                  <a:lnTo>
                    <a:pt x="63" y="10"/>
                  </a:lnTo>
                  <a:lnTo>
                    <a:pt x="65" y="4"/>
                  </a:lnTo>
                  <a:lnTo>
                    <a:pt x="73" y="0"/>
                  </a:lnTo>
                  <a:lnTo>
                    <a:pt x="77" y="2"/>
                  </a:lnTo>
                  <a:lnTo>
                    <a:pt x="81" y="0"/>
                  </a:lnTo>
                  <a:close/>
                </a:path>
              </a:pathLst>
            </a:custGeom>
            <a:solidFill>
              <a:srgbClr val="A64DFF"/>
            </a:solidFill>
            <a:ln w="9525">
              <a:noFill/>
              <a:round/>
              <a:headEnd/>
              <a:tailEnd/>
            </a:ln>
          </p:spPr>
          <p:txBody>
            <a:bodyPr/>
            <a:lstStyle/>
            <a:p>
              <a:endParaRPr lang="it-IT"/>
            </a:p>
          </p:txBody>
        </p:sp>
      </p:grpSp>
      <p:grpSp>
        <p:nvGrpSpPr>
          <p:cNvPr id="28" name="Group 401"/>
          <p:cNvGrpSpPr>
            <a:grpSpLocks/>
          </p:cNvGrpSpPr>
          <p:nvPr/>
        </p:nvGrpSpPr>
        <p:grpSpPr bwMode="auto">
          <a:xfrm>
            <a:off x="1973263" y="912813"/>
            <a:ext cx="5619750" cy="4460875"/>
            <a:chOff x="1243" y="575"/>
            <a:chExt cx="3540" cy="2810"/>
          </a:xfrm>
        </p:grpSpPr>
        <p:sp>
          <p:nvSpPr>
            <p:cNvPr id="16690" name="Freeform 37"/>
            <p:cNvSpPr>
              <a:spLocks noChangeAspect="1"/>
            </p:cNvSpPr>
            <p:nvPr/>
          </p:nvSpPr>
          <p:spPr bwMode="auto">
            <a:xfrm>
              <a:off x="4718" y="1905"/>
              <a:ext cx="65" cy="85"/>
            </a:xfrm>
            <a:custGeom>
              <a:avLst/>
              <a:gdLst>
                <a:gd name="T0" fmla="*/ 4 w 60"/>
                <a:gd name="T1" fmla="*/ 110 h 79"/>
                <a:gd name="T2" fmla="*/ 75 w 60"/>
                <a:gd name="T3" fmla="*/ 53 h 79"/>
                <a:gd name="T4" fmla="*/ 131 w 60"/>
                <a:gd name="T5" fmla="*/ 4 h 79"/>
                <a:gd name="T6" fmla="*/ 168 w 60"/>
                <a:gd name="T7" fmla="*/ 0 h 79"/>
                <a:gd name="T8" fmla="*/ 182 w 60"/>
                <a:gd name="T9" fmla="*/ 0 h 79"/>
                <a:gd name="T10" fmla="*/ 231 w 60"/>
                <a:gd name="T11" fmla="*/ 53 h 79"/>
                <a:gd name="T12" fmla="*/ 271 w 60"/>
                <a:gd name="T13" fmla="*/ 95 h 79"/>
                <a:gd name="T14" fmla="*/ 336 w 60"/>
                <a:gd name="T15" fmla="*/ 136 h 79"/>
                <a:gd name="T16" fmla="*/ 394 w 60"/>
                <a:gd name="T17" fmla="*/ 146 h 79"/>
                <a:gd name="T18" fmla="*/ 427 w 60"/>
                <a:gd name="T19" fmla="*/ 253 h 79"/>
                <a:gd name="T20" fmla="*/ 440 w 60"/>
                <a:gd name="T21" fmla="*/ 355 h 79"/>
                <a:gd name="T22" fmla="*/ 440 w 60"/>
                <a:gd name="T23" fmla="*/ 410 h 79"/>
                <a:gd name="T24" fmla="*/ 427 w 60"/>
                <a:gd name="T25" fmla="*/ 436 h 79"/>
                <a:gd name="T26" fmla="*/ 394 w 60"/>
                <a:gd name="T27" fmla="*/ 441 h 79"/>
                <a:gd name="T28" fmla="*/ 343 w 60"/>
                <a:gd name="T29" fmla="*/ 441 h 79"/>
                <a:gd name="T30" fmla="*/ 294 w 60"/>
                <a:gd name="T31" fmla="*/ 441 h 79"/>
                <a:gd name="T32" fmla="*/ 271 w 60"/>
                <a:gd name="T33" fmla="*/ 441 h 79"/>
                <a:gd name="T34" fmla="*/ 249 w 60"/>
                <a:gd name="T35" fmla="*/ 455 h 79"/>
                <a:gd name="T36" fmla="*/ 231 w 60"/>
                <a:gd name="T37" fmla="*/ 490 h 79"/>
                <a:gd name="T38" fmla="*/ 197 w 60"/>
                <a:gd name="T39" fmla="*/ 476 h 79"/>
                <a:gd name="T40" fmla="*/ 168 w 60"/>
                <a:gd name="T41" fmla="*/ 472 h 79"/>
                <a:gd name="T42" fmla="*/ 168 w 60"/>
                <a:gd name="T43" fmla="*/ 441 h 79"/>
                <a:gd name="T44" fmla="*/ 155 w 60"/>
                <a:gd name="T45" fmla="*/ 411 h 79"/>
                <a:gd name="T46" fmla="*/ 155 w 60"/>
                <a:gd name="T47" fmla="*/ 355 h 79"/>
                <a:gd name="T48" fmla="*/ 155 w 60"/>
                <a:gd name="T49" fmla="*/ 304 h 79"/>
                <a:gd name="T50" fmla="*/ 64 w 60"/>
                <a:gd name="T51" fmla="*/ 244 h 79"/>
                <a:gd name="T52" fmla="*/ 0 w 60"/>
                <a:gd name="T53" fmla="*/ 196 h 79"/>
                <a:gd name="T54" fmla="*/ 2 w 60"/>
                <a:gd name="T55" fmla="*/ 157 h 79"/>
                <a:gd name="T56" fmla="*/ 4 w 60"/>
                <a:gd name="T57" fmla="*/ 11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79"/>
                <a:gd name="T89" fmla="*/ 60 w 60"/>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79">
                  <a:moveTo>
                    <a:pt x="4" y="18"/>
                  </a:moveTo>
                  <a:lnTo>
                    <a:pt x="10" y="8"/>
                  </a:lnTo>
                  <a:lnTo>
                    <a:pt x="17" y="4"/>
                  </a:lnTo>
                  <a:lnTo>
                    <a:pt x="23" y="0"/>
                  </a:lnTo>
                  <a:lnTo>
                    <a:pt x="25" y="0"/>
                  </a:lnTo>
                  <a:lnTo>
                    <a:pt x="31" y="8"/>
                  </a:lnTo>
                  <a:lnTo>
                    <a:pt x="37" y="16"/>
                  </a:lnTo>
                  <a:lnTo>
                    <a:pt x="44" y="21"/>
                  </a:lnTo>
                  <a:lnTo>
                    <a:pt x="52" y="23"/>
                  </a:lnTo>
                  <a:lnTo>
                    <a:pt x="56" y="41"/>
                  </a:lnTo>
                  <a:lnTo>
                    <a:pt x="60" y="58"/>
                  </a:lnTo>
                  <a:lnTo>
                    <a:pt x="60" y="66"/>
                  </a:lnTo>
                  <a:lnTo>
                    <a:pt x="56" y="69"/>
                  </a:lnTo>
                  <a:lnTo>
                    <a:pt x="52" y="71"/>
                  </a:lnTo>
                  <a:lnTo>
                    <a:pt x="46" y="71"/>
                  </a:lnTo>
                  <a:lnTo>
                    <a:pt x="40" y="71"/>
                  </a:lnTo>
                  <a:lnTo>
                    <a:pt x="37" y="71"/>
                  </a:lnTo>
                  <a:lnTo>
                    <a:pt x="33" y="73"/>
                  </a:lnTo>
                  <a:lnTo>
                    <a:pt x="31" y="79"/>
                  </a:lnTo>
                  <a:lnTo>
                    <a:pt x="27" y="77"/>
                  </a:lnTo>
                  <a:lnTo>
                    <a:pt x="23" y="75"/>
                  </a:lnTo>
                  <a:lnTo>
                    <a:pt x="23" y="71"/>
                  </a:lnTo>
                  <a:lnTo>
                    <a:pt x="21" y="67"/>
                  </a:lnTo>
                  <a:lnTo>
                    <a:pt x="21" y="58"/>
                  </a:lnTo>
                  <a:lnTo>
                    <a:pt x="21" y="48"/>
                  </a:lnTo>
                  <a:lnTo>
                    <a:pt x="8" y="39"/>
                  </a:lnTo>
                  <a:lnTo>
                    <a:pt x="0" y="31"/>
                  </a:lnTo>
                  <a:lnTo>
                    <a:pt x="2" y="25"/>
                  </a:lnTo>
                  <a:lnTo>
                    <a:pt x="4" y="18"/>
                  </a:lnTo>
                  <a:close/>
                </a:path>
              </a:pathLst>
            </a:custGeom>
            <a:solidFill>
              <a:srgbClr val="FFCC66"/>
            </a:solidFill>
            <a:ln w="9525">
              <a:noFill/>
              <a:round/>
              <a:headEnd/>
              <a:tailEnd/>
            </a:ln>
          </p:spPr>
          <p:txBody>
            <a:bodyPr/>
            <a:lstStyle/>
            <a:p>
              <a:endParaRPr lang="it-IT"/>
            </a:p>
          </p:txBody>
        </p:sp>
        <p:sp>
          <p:nvSpPr>
            <p:cNvPr id="16691" name="Freeform 38"/>
            <p:cNvSpPr>
              <a:spLocks noChangeAspect="1"/>
            </p:cNvSpPr>
            <p:nvPr/>
          </p:nvSpPr>
          <p:spPr bwMode="auto">
            <a:xfrm>
              <a:off x="4718" y="1905"/>
              <a:ext cx="65" cy="85"/>
            </a:xfrm>
            <a:custGeom>
              <a:avLst/>
              <a:gdLst>
                <a:gd name="T0" fmla="*/ 4 w 60"/>
                <a:gd name="T1" fmla="*/ 110 h 79"/>
                <a:gd name="T2" fmla="*/ 75 w 60"/>
                <a:gd name="T3" fmla="*/ 53 h 79"/>
                <a:gd name="T4" fmla="*/ 131 w 60"/>
                <a:gd name="T5" fmla="*/ 4 h 79"/>
                <a:gd name="T6" fmla="*/ 168 w 60"/>
                <a:gd name="T7" fmla="*/ 0 h 79"/>
                <a:gd name="T8" fmla="*/ 182 w 60"/>
                <a:gd name="T9" fmla="*/ 0 h 79"/>
                <a:gd name="T10" fmla="*/ 231 w 60"/>
                <a:gd name="T11" fmla="*/ 53 h 79"/>
                <a:gd name="T12" fmla="*/ 271 w 60"/>
                <a:gd name="T13" fmla="*/ 95 h 79"/>
                <a:gd name="T14" fmla="*/ 336 w 60"/>
                <a:gd name="T15" fmla="*/ 136 h 79"/>
                <a:gd name="T16" fmla="*/ 394 w 60"/>
                <a:gd name="T17" fmla="*/ 146 h 79"/>
                <a:gd name="T18" fmla="*/ 427 w 60"/>
                <a:gd name="T19" fmla="*/ 253 h 79"/>
                <a:gd name="T20" fmla="*/ 440 w 60"/>
                <a:gd name="T21" fmla="*/ 355 h 79"/>
                <a:gd name="T22" fmla="*/ 440 w 60"/>
                <a:gd name="T23" fmla="*/ 410 h 79"/>
                <a:gd name="T24" fmla="*/ 427 w 60"/>
                <a:gd name="T25" fmla="*/ 436 h 79"/>
                <a:gd name="T26" fmla="*/ 394 w 60"/>
                <a:gd name="T27" fmla="*/ 441 h 79"/>
                <a:gd name="T28" fmla="*/ 343 w 60"/>
                <a:gd name="T29" fmla="*/ 441 h 79"/>
                <a:gd name="T30" fmla="*/ 294 w 60"/>
                <a:gd name="T31" fmla="*/ 441 h 79"/>
                <a:gd name="T32" fmla="*/ 271 w 60"/>
                <a:gd name="T33" fmla="*/ 441 h 79"/>
                <a:gd name="T34" fmla="*/ 249 w 60"/>
                <a:gd name="T35" fmla="*/ 455 h 79"/>
                <a:gd name="T36" fmla="*/ 231 w 60"/>
                <a:gd name="T37" fmla="*/ 490 h 79"/>
                <a:gd name="T38" fmla="*/ 197 w 60"/>
                <a:gd name="T39" fmla="*/ 476 h 79"/>
                <a:gd name="T40" fmla="*/ 168 w 60"/>
                <a:gd name="T41" fmla="*/ 472 h 79"/>
                <a:gd name="T42" fmla="*/ 168 w 60"/>
                <a:gd name="T43" fmla="*/ 441 h 79"/>
                <a:gd name="T44" fmla="*/ 155 w 60"/>
                <a:gd name="T45" fmla="*/ 411 h 79"/>
                <a:gd name="T46" fmla="*/ 155 w 60"/>
                <a:gd name="T47" fmla="*/ 355 h 79"/>
                <a:gd name="T48" fmla="*/ 155 w 60"/>
                <a:gd name="T49" fmla="*/ 304 h 79"/>
                <a:gd name="T50" fmla="*/ 64 w 60"/>
                <a:gd name="T51" fmla="*/ 244 h 79"/>
                <a:gd name="T52" fmla="*/ 0 w 60"/>
                <a:gd name="T53" fmla="*/ 196 h 79"/>
                <a:gd name="T54" fmla="*/ 2 w 60"/>
                <a:gd name="T55" fmla="*/ 157 h 79"/>
                <a:gd name="T56" fmla="*/ 4 w 60"/>
                <a:gd name="T57" fmla="*/ 110 h 79"/>
                <a:gd name="T58" fmla="*/ 4 w 60"/>
                <a:gd name="T59" fmla="*/ 110 h 79"/>
                <a:gd name="T60" fmla="*/ 4 w 60"/>
                <a:gd name="T61" fmla="*/ 110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0"/>
                <a:gd name="T94" fmla="*/ 0 h 79"/>
                <a:gd name="T95" fmla="*/ 60 w 60"/>
                <a:gd name="T96" fmla="*/ 79 h 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0" h="79">
                  <a:moveTo>
                    <a:pt x="4" y="18"/>
                  </a:moveTo>
                  <a:lnTo>
                    <a:pt x="10" y="8"/>
                  </a:lnTo>
                  <a:lnTo>
                    <a:pt x="17" y="4"/>
                  </a:lnTo>
                  <a:lnTo>
                    <a:pt x="23" y="0"/>
                  </a:lnTo>
                  <a:lnTo>
                    <a:pt x="25" y="0"/>
                  </a:lnTo>
                  <a:lnTo>
                    <a:pt x="31" y="8"/>
                  </a:lnTo>
                  <a:lnTo>
                    <a:pt x="37" y="16"/>
                  </a:lnTo>
                  <a:lnTo>
                    <a:pt x="44" y="21"/>
                  </a:lnTo>
                  <a:lnTo>
                    <a:pt x="52" y="23"/>
                  </a:lnTo>
                  <a:lnTo>
                    <a:pt x="56" y="41"/>
                  </a:lnTo>
                  <a:lnTo>
                    <a:pt x="60" y="58"/>
                  </a:lnTo>
                  <a:lnTo>
                    <a:pt x="60" y="66"/>
                  </a:lnTo>
                  <a:lnTo>
                    <a:pt x="56" y="69"/>
                  </a:lnTo>
                  <a:lnTo>
                    <a:pt x="52" y="71"/>
                  </a:lnTo>
                  <a:lnTo>
                    <a:pt x="46" y="71"/>
                  </a:lnTo>
                  <a:lnTo>
                    <a:pt x="40" y="71"/>
                  </a:lnTo>
                  <a:lnTo>
                    <a:pt x="37" y="71"/>
                  </a:lnTo>
                  <a:lnTo>
                    <a:pt x="33" y="73"/>
                  </a:lnTo>
                  <a:lnTo>
                    <a:pt x="31" y="79"/>
                  </a:lnTo>
                  <a:lnTo>
                    <a:pt x="27" y="77"/>
                  </a:lnTo>
                  <a:lnTo>
                    <a:pt x="23" y="75"/>
                  </a:lnTo>
                  <a:lnTo>
                    <a:pt x="23" y="71"/>
                  </a:lnTo>
                  <a:lnTo>
                    <a:pt x="21" y="67"/>
                  </a:lnTo>
                  <a:lnTo>
                    <a:pt x="21" y="58"/>
                  </a:lnTo>
                  <a:lnTo>
                    <a:pt x="21" y="48"/>
                  </a:lnTo>
                  <a:lnTo>
                    <a:pt x="8" y="39"/>
                  </a:lnTo>
                  <a:lnTo>
                    <a:pt x="0" y="31"/>
                  </a:lnTo>
                  <a:lnTo>
                    <a:pt x="2" y="25"/>
                  </a:lnTo>
                  <a:lnTo>
                    <a:pt x="4" y="18"/>
                  </a:lnTo>
                </a:path>
              </a:pathLst>
            </a:custGeom>
            <a:solidFill>
              <a:srgbClr val="FF99CC"/>
            </a:solidFill>
            <a:ln w="0">
              <a:solidFill>
                <a:srgbClr val="6600FF"/>
              </a:solidFill>
              <a:round/>
              <a:headEnd/>
              <a:tailEnd/>
            </a:ln>
          </p:spPr>
          <p:txBody>
            <a:bodyPr/>
            <a:lstStyle/>
            <a:p>
              <a:endParaRPr lang="it-IT"/>
            </a:p>
          </p:txBody>
        </p:sp>
        <p:sp>
          <p:nvSpPr>
            <p:cNvPr id="16692" name="Freeform 41"/>
            <p:cNvSpPr>
              <a:spLocks noChangeAspect="1"/>
            </p:cNvSpPr>
            <p:nvPr/>
          </p:nvSpPr>
          <p:spPr bwMode="auto">
            <a:xfrm>
              <a:off x="1243" y="2606"/>
              <a:ext cx="705" cy="779"/>
            </a:xfrm>
            <a:custGeom>
              <a:avLst/>
              <a:gdLst>
                <a:gd name="T0" fmla="*/ 588 w 660"/>
                <a:gd name="T1" fmla="*/ 1489 h 730"/>
                <a:gd name="T2" fmla="*/ 764 w 660"/>
                <a:gd name="T3" fmla="*/ 1483 h 730"/>
                <a:gd name="T4" fmla="*/ 822 w 660"/>
                <a:gd name="T5" fmla="*/ 1685 h 730"/>
                <a:gd name="T6" fmla="*/ 1142 w 660"/>
                <a:gd name="T7" fmla="*/ 1810 h 730"/>
                <a:gd name="T8" fmla="*/ 1236 w 660"/>
                <a:gd name="T9" fmla="*/ 1974 h 730"/>
                <a:gd name="T10" fmla="*/ 1333 w 660"/>
                <a:gd name="T11" fmla="*/ 2108 h 730"/>
                <a:gd name="T12" fmla="*/ 1445 w 660"/>
                <a:gd name="T13" fmla="*/ 2199 h 730"/>
                <a:gd name="T14" fmla="*/ 1488 w 660"/>
                <a:gd name="T15" fmla="*/ 2500 h 730"/>
                <a:gd name="T16" fmla="*/ 1570 w 660"/>
                <a:gd name="T17" fmla="*/ 2661 h 730"/>
                <a:gd name="T18" fmla="*/ 1800 w 660"/>
                <a:gd name="T19" fmla="*/ 2778 h 730"/>
                <a:gd name="T20" fmla="*/ 1836 w 660"/>
                <a:gd name="T21" fmla="*/ 2935 h 730"/>
                <a:gd name="T22" fmla="*/ 1902 w 660"/>
                <a:gd name="T23" fmla="*/ 3075 h 730"/>
                <a:gd name="T24" fmla="*/ 1800 w 660"/>
                <a:gd name="T25" fmla="*/ 3255 h 730"/>
                <a:gd name="T26" fmla="*/ 1652 w 660"/>
                <a:gd name="T27" fmla="*/ 3451 h 730"/>
                <a:gd name="T28" fmla="*/ 2009 w 660"/>
                <a:gd name="T29" fmla="*/ 3631 h 730"/>
                <a:gd name="T30" fmla="*/ 2262 w 660"/>
                <a:gd name="T31" fmla="*/ 3379 h 730"/>
                <a:gd name="T32" fmla="*/ 2309 w 660"/>
                <a:gd name="T33" fmla="*/ 2995 h 730"/>
                <a:gd name="T34" fmla="*/ 2516 w 660"/>
                <a:gd name="T35" fmla="*/ 2813 h 730"/>
                <a:gd name="T36" fmla="*/ 2768 w 660"/>
                <a:gd name="T37" fmla="*/ 2728 h 730"/>
                <a:gd name="T38" fmla="*/ 2924 w 660"/>
                <a:gd name="T39" fmla="*/ 2626 h 730"/>
                <a:gd name="T40" fmla="*/ 3024 w 660"/>
                <a:gd name="T41" fmla="*/ 2428 h 730"/>
                <a:gd name="T42" fmla="*/ 3087 w 660"/>
                <a:gd name="T43" fmla="*/ 2082 h 730"/>
                <a:gd name="T44" fmla="*/ 3073 w 660"/>
                <a:gd name="T45" fmla="*/ 1763 h 730"/>
                <a:gd name="T46" fmla="*/ 3184 w 660"/>
                <a:gd name="T47" fmla="*/ 1673 h 730"/>
                <a:gd name="T48" fmla="*/ 3297 w 660"/>
                <a:gd name="T49" fmla="*/ 1489 h 730"/>
                <a:gd name="T50" fmla="*/ 3425 w 660"/>
                <a:gd name="T51" fmla="*/ 1300 h 730"/>
                <a:gd name="T52" fmla="*/ 3358 w 660"/>
                <a:gd name="T53" fmla="*/ 1002 h 730"/>
                <a:gd name="T54" fmla="*/ 3271 w 660"/>
                <a:gd name="T55" fmla="*/ 977 h 730"/>
                <a:gd name="T56" fmla="*/ 3031 w 660"/>
                <a:gd name="T57" fmla="*/ 768 h 730"/>
                <a:gd name="T58" fmla="*/ 2754 w 660"/>
                <a:gd name="T59" fmla="*/ 742 h 730"/>
                <a:gd name="T60" fmla="*/ 2578 w 660"/>
                <a:gd name="T61" fmla="*/ 777 h 730"/>
                <a:gd name="T62" fmla="*/ 2486 w 660"/>
                <a:gd name="T63" fmla="*/ 618 h 730"/>
                <a:gd name="T64" fmla="*/ 2304 w 660"/>
                <a:gd name="T65" fmla="*/ 523 h 730"/>
                <a:gd name="T66" fmla="*/ 2204 w 660"/>
                <a:gd name="T67" fmla="*/ 633 h 730"/>
                <a:gd name="T68" fmla="*/ 2069 w 660"/>
                <a:gd name="T69" fmla="*/ 664 h 730"/>
                <a:gd name="T70" fmla="*/ 1983 w 660"/>
                <a:gd name="T71" fmla="*/ 603 h 730"/>
                <a:gd name="T72" fmla="*/ 1873 w 660"/>
                <a:gd name="T73" fmla="*/ 622 h 730"/>
                <a:gd name="T74" fmla="*/ 1990 w 660"/>
                <a:gd name="T75" fmla="*/ 477 h 730"/>
                <a:gd name="T76" fmla="*/ 2069 w 660"/>
                <a:gd name="T77" fmla="*/ 332 h 730"/>
                <a:gd name="T78" fmla="*/ 2001 w 660"/>
                <a:gd name="T79" fmla="*/ 207 h 730"/>
                <a:gd name="T80" fmla="*/ 1937 w 660"/>
                <a:gd name="T81" fmla="*/ 126 h 730"/>
                <a:gd name="T82" fmla="*/ 1736 w 660"/>
                <a:gd name="T83" fmla="*/ 225 h 730"/>
                <a:gd name="T84" fmla="*/ 1529 w 660"/>
                <a:gd name="T85" fmla="*/ 286 h 730"/>
                <a:gd name="T86" fmla="*/ 1352 w 660"/>
                <a:gd name="T87" fmla="*/ 354 h 730"/>
                <a:gd name="T88" fmla="*/ 1249 w 660"/>
                <a:gd name="T89" fmla="*/ 291 h 730"/>
                <a:gd name="T90" fmla="*/ 1236 w 660"/>
                <a:gd name="T91" fmla="*/ 66 h 730"/>
                <a:gd name="T92" fmla="*/ 1119 w 660"/>
                <a:gd name="T93" fmla="*/ 45 h 730"/>
                <a:gd name="T94" fmla="*/ 897 w 660"/>
                <a:gd name="T95" fmla="*/ 126 h 730"/>
                <a:gd name="T96" fmla="*/ 813 w 660"/>
                <a:gd name="T97" fmla="*/ 163 h 730"/>
                <a:gd name="T98" fmla="*/ 786 w 660"/>
                <a:gd name="T99" fmla="*/ 394 h 730"/>
                <a:gd name="T100" fmla="*/ 624 w 660"/>
                <a:gd name="T101" fmla="*/ 378 h 730"/>
                <a:gd name="T102" fmla="*/ 349 w 660"/>
                <a:gd name="T103" fmla="*/ 362 h 730"/>
                <a:gd name="T104" fmla="*/ 392 w 660"/>
                <a:gd name="T105" fmla="*/ 422 h 730"/>
                <a:gd name="T106" fmla="*/ 298 w 660"/>
                <a:gd name="T107" fmla="*/ 478 h 730"/>
                <a:gd name="T108" fmla="*/ 327 w 660"/>
                <a:gd name="T109" fmla="*/ 829 h 730"/>
                <a:gd name="T110" fmla="*/ 279 w 660"/>
                <a:gd name="T111" fmla="*/ 902 h 730"/>
                <a:gd name="T112" fmla="*/ 143 w 660"/>
                <a:gd name="T113" fmla="*/ 920 h 730"/>
                <a:gd name="T114" fmla="*/ 2 w 660"/>
                <a:gd name="T115" fmla="*/ 1147 h 730"/>
                <a:gd name="T116" fmla="*/ 56 w 660"/>
                <a:gd name="T117" fmla="*/ 1363 h 730"/>
                <a:gd name="T118" fmla="*/ 228 w 660"/>
                <a:gd name="T119" fmla="*/ 1435 h 730"/>
                <a:gd name="T120" fmla="*/ 298 w 660"/>
                <a:gd name="T121" fmla="*/ 1558 h 730"/>
                <a:gd name="T122" fmla="*/ 363 w 660"/>
                <a:gd name="T123" fmla="*/ 1571 h 7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0"/>
                <a:gd name="T187" fmla="*/ 0 h 730"/>
                <a:gd name="T188" fmla="*/ 660 w 660"/>
                <a:gd name="T189" fmla="*/ 730 h 7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0" h="730">
                  <a:moveTo>
                    <a:pt x="69" y="309"/>
                  </a:moveTo>
                  <a:lnTo>
                    <a:pt x="90" y="307"/>
                  </a:lnTo>
                  <a:lnTo>
                    <a:pt x="101" y="302"/>
                  </a:lnTo>
                  <a:lnTo>
                    <a:pt x="113" y="294"/>
                  </a:lnTo>
                  <a:lnTo>
                    <a:pt x="124" y="288"/>
                  </a:lnTo>
                  <a:lnTo>
                    <a:pt x="136" y="286"/>
                  </a:lnTo>
                  <a:lnTo>
                    <a:pt x="140" y="286"/>
                  </a:lnTo>
                  <a:lnTo>
                    <a:pt x="144" y="288"/>
                  </a:lnTo>
                  <a:lnTo>
                    <a:pt x="146" y="292"/>
                  </a:lnTo>
                  <a:lnTo>
                    <a:pt x="147" y="296"/>
                  </a:lnTo>
                  <a:lnTo>
                    <a:pt x="147" y="304"/>
                  </a:lnTo>
                  <a:lnTo>
                    <a:pt x="147" y="315"/>
                  </a:lnTo>
                  <a:lnTo>
                    <a:pt x="153" y="325"/>
                  </a:lnTo>
                  <a:lnTo>
                    <a:pt x="159" y="332"/>
                  </a:lnTo>
                  <a:lnTo>
                    <a:pt x="169" y="336"/>
                  </a:lnTo>
                  <a:lnTo>
                    <a:pt x="178" y="338"/>
                  </a:lnTo>
                  <a:lnTo>
                    <a:pt x="192" y="342"/>
                  </a:lnTo>
                  <a:lnTo>
                    <a:pt x="213" y="352"/>
                  </a:lnTo>
                  <a:lnTo>
                    <a:pt x="220" y="357"/>
                  </a:lnTo>
                  <a:lnTo>
                    <a:pt x="230" y="363"/>
                  </a:lnTo>
                  <a:lnTo>
                    <a:pt x="234" y="369"/>
                  </a:lnTo>
                  <a:lnTo>
                    <a:pt x="238" y="375"/>
                  </a:lnTo>
                  <a:lnTo>
                    <a:pt x="238" y="384"/>
                  </a:lnTo>
                  <a:lnTo>
                    <a:pt x="238" y="388"/>
                  </a:lnTo>
                  <a:lnTo>
                    <a:pt x="238" y="396"/>
                  </a:lnTo>
                  <a:lnTo>
                    <a:pt x="241" y="405"/>
                  </a:lnTo>
                  <a:lnTo>
                    <a:pt x="245" y="409"/>
                  </a:lnTo>
                  <a:lnTo>
                    <a:pt x="249" y="413"/>
                  </a:lnTo>
                  <a:lnTo>
                    <a:pt x="255" y="415"/>
                  </a:lnTo>
                  <a:lnTo>
                    <a:pt x="261" y="413"/>
                  </a:lnTo>
                  <a:lnTo>
                    <a:pt x="270" y="413"/>
                  </a:lnTo>
                  <a:lnTo>
                    <a:pt x="278" y="434"/>
                  </a:lnTo>
                  <a:lnTo>
                    <a:pt x="286" y="455"/>
                  </a:lnTo>
                  <a:lnTo>
                    <a:pt x="284" y="467"/>
                  </a:lnTo>
                  <a:lnTo>
                    <a:pt x="280" y="476"/>
                  </a:lnTo>
                  <a:lnTo>
                    <a:pt x="284" y="488"/>
                  </a:lnTo>
                  <a:lnTo>
                    <a:pt x="287" y="492"/>
                  </a:lnTo>
                  <a:lnTo>
                    <a:pt x="287" y="503"/>
                  </a:lnTo>
                  <a:lnTo>
                    <a:pt x="287" y="515"/>
                  </a:lnTo>
                  <a:lnTo>
                    <a:pt x="291" y="518"/>
                  </a:lnTo>
                  <a:lnTo>
                    <a:pt x="295" y="522"/>
                  </a:lnTo>
                  <a:lnTo>
                    <a:pt x="301" y="524"/>
                  </a:lnTo>
                  <a:lnTo>
                    <a:pt x="307" y="526"/>
                  </a:lnTo>
                  <a:lnTo>
                    <a:pt x="318" y="532"/>
                  </a:lnTo>
                  <a:lnTo>
                    <a:pt x="328" y="536"/>
                  </a:lnTo>
                  <a:lnTo>
                    <a:pt x="337" y="543"/>
                  </a:lnTo>
                  <a:lnTo>
                    <a:pt x="345" y="547"/>
                  </a:lnTo>
                  <a:lnTo>
                    <a:pt x="349" y="553"/>
                  </a:lnTo>
                  <a:lnTo>
                    <a:pt x="351" y="559"/>
                  </a:lnTo>
                  <a:lnTo>
                    <a:pt x="353" y="566"/>
                  </a:lnTo>
                  <a:lnTo>
                    <a:pt x="353" y="574"/>
                  </a:lnTo>
                  <a:lnTo>
                    <a:pt x="353" y="580"/>
                  </a:lnTo>
                  <a:lnTo>
                    <a:pt x="355" y="586"/>
                  </a:lnTo>
                  <a:lnTo>
                    <a:pt x="360" y="589"/>
                  </a:lnTo>
                  <a:lnTo>
                    <a:pt x="366" y="589"/>
                  </a:lnTo>
                  <a:lnTo>
                    <a:pt x="366" y="599"/>
                  </a:lnTo>
                  <a:lnTo>
                    <a:pt x="366" y="607"/>
                  </a:lnTo>
                  <a:lnTo>
                    <a:pt x="366" y="618"/>
                  </a:lnTo>
                  <a:lnTo>
                    <a:pt x="366" y="630"/>
                  </a:lnTo>
                  <a:lnTo>
                    <a:pt x="360" y="632"/>
                  </a:lnTo>
                  <a:lnTo>
                    <a:pt x="353" y="635"/>
                  </a:lnTo>
                  <a:lnTo>
                    <a:pt x="345" y="641"/>
                  </a:lnTo>
                  <a:lnTo>
                    <a:pt x="337" y="649"/>
                  </a:lnTo>
                  <a:lnTo>
                    <a:pt x="330" y="657"/>
                  </a:lnTo>
                  <a:lnTo>
                    <a:pt x="324" y="664"/>
                  </a:lnTo>
                  <a:lnTo>
                    <a:pt x="320" y="672"/>
                  </a:lnTo>
                  <a:lnTo>
                    <a:pt x="318" y="680"/>
                  </a:lnTo>
                  <a:lnTo>
                    <a:pt x="328" y="682"/>
                  </a:lnTo>
                  <a:lnTo>
                    <a:pt x="337" y="683"/>
                  </a:lnTo>
                  <a:lnTo>
                    <a:pt x="353" y="691"/>
                  </a:lnTo>
                  <a:lnTo>
                    <a:pt x="366" y="701"/>
                  </a:lnTo>
                  <a:lnTo>
                    <a:pt x="387" y="716"/>
                  </a:lnTo>
                  <a:lnTo>
                    <a:pt x="403" y="730"/>
                  </a:lnTo>
                  <a:lnTo>
                    <a:pt x="412" y="712"/>
                  </a:lnTo>
                  <a:lnTo>
                    <a:pt x="422" y="699"/>
                  </a:lnTo>
                  <a:lnTo>
                    <a:pt x="428" y="683"/>
                  </a:lnTo>
                  <a:lnTo>
                    <a:pt x="435" y="666"/>
                  </a:lnTo>
                  <a:lnTo>
                    <a:pt x="445" y="653"/>
                  </a:lnTo>
                  <a:lnTo>
                    <a:pt x="452" y="637"/>
                  </a:lnTo>
                  <a:lnTo>
                    <a:pt x="449" y="616"/>
                  </a:lnTo>
                  <a:lnTo>
                    <a:pt x="443" y="599"/>
                  </a:lnTo>
                  <a:lnTo>
                    <a:pt x="445" y="591"/>
                  </a:lnTo>
                  <a:lnTo>
                    <a:pt x="449" y="584"/>
                  </a:lnTo>
                  <a:lnTo>
                    <a:pt x="456" y="576"/>
                  </a:lnTo>
                  <a:lnTo>
                    <a:pt x="464" y="568"/>
                  </a:lnTo>
                  <a:lnTo>
                    <a:pt x="474" y="561"/>
                  </a:lnTo>
                  <a:lnTo>
                    <a:pt x="483" y="555"/>
                  </a:lnTo>
                  <a:lnTo>
                    <a:pt x="493" y="553"/>
                  </a:lnTo>
                  <a:lnTo>
                    <a:pt x="500" y="551"/>
                  </a:lnTo>
                  <a:lnTo>
                    <a:pt x="508" y="543"/>
                  </a:lnTo>
                  <a:lnTo>
                    <a:pt x="522" y="536"/>
                  </a:lnTo>
                  <a:lnTo>
                    <a:pt x="533" y="536"/>
                  </a:lnTo>
                  <a:lnTo>
                    <a:pt x="541" y="536"/>
                  </a:lnTo>
                  <a:lnTo>
                    <a:pt x="552" y="536"/>
                  </a:lnTo>
                  <a:lnTo>
                    <a:pt x="558" y="532"/>
                  </a:lnTo>
                  <a:lnTo>
                    <a:pt x="560" y="526"/>
                  </a:lnTo>
                  <a:lnTo>
                    <a:pt x="562" y="518"/>
                  </a:lnTo>
                  <a:lnTo>
                    <a:pt x="569" y="499"/>
                  </a:lnTo>
                  <a:lnTo>
                    <a:pt x="575" y="490"/>
                  </a:lnTo>
                  <a:lnTo>
                    <a:pt x="581" y="478"/>
                  </a:lnTo>
                  <a:lnTo>
                    <a:pt x="583" y="467"/>
                  </a:lnTo>
                  <a:lnTo>
                    <a:pt x="585" y="449"/>
                  </a:lnTo>
                  <a:lnTo>
                    <a:pt x="591" y="438"/>
                  </a:lnTo>
                  <a:lnTo>
                    <a:pt x="594" y="426"/>
                  </a:lnTo>
                  <a:lnTo>
                    <a:pt x="594" y="411"/>
                  </a:lnTo>
                  <a:lnTo>
                    <a:pt x="594" y="400"/>
                  </a:lnTo>
                  <a:lnTo>
                    <a:pt x="592" y="378"/>
                  </a:lnTo>
                  <a:lnTo>
                    <a:pt x="589" y="355"/>
                  </a:lnTo>
                  <a:lnTo>
                    <a:pt x="589" y="352"/>
                  </a:lnTo>
                  <a:lnTo>
                    <a:pt x="591" y="348"/>
                  </a:lnTo>
                  <a:lnTo>
                    <a:pt x="594" y="346"/>
                  </a:lnTo>
                  <a:lnTo>
                    <a:pt x="598" y="344"/>
                  </a:lnTo>
                  <a:lnTo>
                    <a:pt x="606" y="340"/>
                  </a:lnTo>
                  <a:lnTo>
                    <a:pt x="612" y="336"/>
                  </a:lnTo>
                  <a:lnTo>
                    <a:pt x="612" y="329"/>
                  </a:lnTo>
                  <a:lnTo>
                    <a:pt x="614" y="321"/>
                  </a:lnTo>
                  <a:lnTo>
                    <a:pt x="616" y="315"/>
                  </a:lnTo>
                  <a:lnTo>
                    <a:pt x="619" y="309"/>
                  </a:lnTo>
                  <a:lnTo>
                    <a:pt x="627" y="302"/>
                  </a:lnTo>
                  <a:lnTo>
                    <a:pt x="635" y="294"/>
                  </a:lnTo>
                  <a:lnTo>
                    <a:pt x="644" y="284"/>
                  </a:lnTo>
                  <a:lnTo>
                    <a:pt x="652" y="275"/>
                  </a:lnTo>
                  <a:lnTo>
                    <a:pt x="654" y="269"/>
                  </a:lnTo>
                  <a:lnTo>
                    <a:pt x="658" y="263"/>
                  </a:lnTo>
                  <a:lnTo>
                    <a:pt x="658" y="256"/>
                  </a:lnTo>
                  <a:lnTo>
                    <a:pt x="660" y="246"/>
                  </a:lnTo>
                  <a:lnTo>
                    <a:pt x="658" y="235"/>
                  </a:lnTo>
                  <a:lnTo>
                    <a:pt x="654" y="221"/>
                  </a:lnTo>
                  <a:lnTo>
                    <a:pt x="650" y="208"/>
                  </a:lnTo>
                  <a:lnTo>
                    <a:pt x="646" y="198"/>
                  </a:lnTo>
                  <a:lnTo>
                    <a:pt x="644" y="194"/>
                  </a:lnTo>
                  <a:lnTo>
                    <a:pt x="640" y="192"/>
                  </a:lnTo>
                  <a:lnTo>
                    <a:pt x="637" y="190"/>
                  </a:lnTo>
                  <a:lnTo>
                    <a:pt x="635" y="190"/>
                  </a:lnTo>
                  <a:lnTo>
                    <a:pt x="627" y="192"/>
                  </a:lnTo>
                  <a:lnTo>
                    <a:pt x="621" y="190"/>
                  </a:lnTo>
                  <a:lnTo>
                    <a:pt x="608" y="179"/>
                  </a:lnTo>
                  <a:lnTo>
                    <a:pt x="596" y="164"/>
                  </a:lnTo>
                  <a:lnTo>
                    <a:pt x="591" y="158"/>
                  </a:lnTo>
                  <a:lnTo>
                    <a:pt x="583" y="152"/>
                  </a:lnTo>
                  <a:lnTo>
                    <a:pt x="575" y="148"/>
                  </a:lnTo>
                  <a:lnTo>
                    <a:pt x="568" y="148"/>
                  </a:lnTo>
                  <a:lnTo>
                    <a:pt x="554" y="148"/>
                  </a:lnTo>
                  <a:lnTo>
                    <a:pt x="543" y="148"/>
                  </a:lnTo>
                  <a:lnTo>
                    <a:pt x="529" y="146"/>
                  </a:lnTo>
                  <a:lnTo>
                    <a:pt x="514" y="142"/>
                  </a:lnTo>
                  <a:lnTo>
                    <a:pt x="506" y="144"/>
                  </a:lnTo>
                  <a:lnTo>
                    <a:pt x="500" y="146"/>
                  </a:lnTo>
                  <a:lnTo>
                    <a:pt x="497" y="150"/>
                  </a:lnTo>
                  <a:lnTo>
                    <a:pt x="495" y="154"/>
                  </a:lnTo>
                  <a:lnTo>
                    <a:pt x="493" y="142"/>
                  </a:lnTo>
                  <a:lnTo>
                    <a:pt x="495" y="137"/>
                  </a:lnTo>
                  <a:lnTo>
                    <a:pt x="493" y="133"/>
                  </a:lnTo>
                  <a:lnTo>
                    <a:pt x="491" y="127"/>
                  </a:lnTo>
                  <a:lnTo>
                    <a:pt x="477" y="121"/>
                  </a:lnTo>
                  <a:lnTo>
                    <a:pt x="470" y="114"/>
                  </a:lnTo>
                  <a:lnTo>
                    <a:pt x="460" y="116"/>
                  </a:lnTo>
                  <a:lnTo>
                    <a:pt x="452" y="114"/>
                  </a:lnTo>
                  <a:lnTo>
                    <a:pt x="447" y="110"/>
                  </a:lnTo>
                  <a:lnTo>
                    <a:pt x="443" y="104"/>
                  </a:lnTo>
                  <a:lnTo>
                    <a:pt x="435" y="104"/>
                  </a:lnTo>
                  <a:lnTo>
                    <a:pt x="429" y="114"/>
                  </a:lnTo>
                  <a:lnTo>
                    <a:pt x="422" y="125"/>
                  </a:lnTo>
                  <a:lnTo>
                    <a:pt x="418" y="129"/>
                  </a:lnTo>
                  <a:lnTo>
                    <a:pt x="414" y="133"/>
                  </a:lnTo>
                  <a:lnTo>
                    <a:pt x="410" y="133"/>
                  </a:lnTo>
                  <a:lnTo>
                    <a:pt x="408" y="131"/>
                  </a:lnTo>
                  <a:lnTo>
                    <a:pt x="399" y="131"/>
                  </a:lnTo>
                  <a:lnTo>
                    <a:pt x="389" y="129"/>
                  </a:lnTo>
                  <a:lnTo>
                    <a:pt x="385" y="127"/>
                  </a:lnTo>
                  <a:lnTo>
                    <a:pt x="383" y="125"/>
                  </a:lnTo>
                  <a:lnTo>
                    <a:pt x="381" y="121"/>
                  </a:lnTo>
                  <a:lnTo>
                    <a:pt x="381" y="119"/>
                  </a:lnTo>
                  <a:lnTo>
                    <a:pt x="374" y="119"/>
                  </a:lnTo>
                  <a:lnTo>
                    <a:pt x="368" y="121"/>
                  </a:lnTo>
                  <a:lnTo>
                    <a:pt x="360" y="123"/>
                  </a:lnTo>
                  <a:lnTo>
                    <a:pt x="380" y="104"/>
                  </a:lnTo>
                  <a:lnTo>
                    <a:pt x="380" y="98"/>
                  </a:lnTo>
                  <a:lnTo>
                    <a:pt x="383" y="93"/>
                  </a:lnTo>
                  <a:lnTo>
                    <a:pt x="385" y="89"/>
                  </a:lnTo>
                  <a:lnTo>
                    <a:pt x="389" y="85"/>
                  </a:lnTo>
                  <a:lnTo>
                    <a:pt x="397" y="79"/>
                  </a:lnTo>
                  <a:lnTo>
                    <a:pt x="403" y="71"/>
                  </a:lnTo>
                  <a:lnTo>
                    <a:pt x="399" y="66"/>
                  </a:lnTo>
                  <a:lnTo>
                    <a:pt x="395" y="62"/>
                  </a:lnTo>
                  <a:lnTo>
                    <a:pt x="391" y="60"/>
                  </a:lnTo>
                  <a:lnTo>
                    <a:pt x="387" y="54"/>
                  </a:lnTo>
                  <a:lnTo>
                    <a:pt x="385" y="48"/>
                  </a:lnTo>
                  <a:lnTo>
                    <a:pt x="385" y="41"/>
                  </a:lnTo>
                  <a:lnTo>
                    <a:pt x="383" y="35"/>
                  </a:lnTo>
                  <a:lnTo>
                    <a:pt x="381" y="27"/>
                  </a:lnTo>
                  <a:lnTo>
                    <a:pt x="380" y="22"/>
                  </a:lnTo>
                  <a:lnTo>
                    <a:pt x="378" y="18"/>
                  </a:lnTo>
                  <a:lnTo>
                    <a:pt x="374" y="25"/>
                  </a:lnTo>
                  <a:lnTo>
                    <a:pt x="366" y="37"/>
                  </a:lnTo>
                  <a:lnTo>
                    <a:pt x="358" y="48"/>
                  </a:lnTo>
                  <a:lnTo>
                    <a:pt x="353" y="52"/>
                  </a:lnTo>
                  <a:lnTo>
                    <a:pt x="332" y="45"/>
                  </a:lnTo>
                  <a:lnTo>
                    <a:pt x="318" y="48"/>
                  </a:lnTo>
                  <a:lnTo>
                    <a:pt x="301" y="50"/>
                  </a:lnTo>
                  <a:lnTo>
                    <a:pt x="299" y="54"/>
                  </a:lnTo>
                  <a:lnTo>
                    <a:pt x="295" y="56"/>
                  </a:lnTo>
                  <a:lnTo>
                    <a:pt x="291" y="58"/>
                  </a:lnTo>
                  <a:lnTo>
                    <a:pt x="287" y="56"/>
                  </a:lnTo>
                  <a:lnTo>
                    <a:pt x="284" y="62"/>
                  </a:lnTo>
                  <a:lnTo>
                    <a:pt x="272" y="66"/>
                  </a:lnTo>
                  <a:lnTo>
                    <a:pt x="259" y="70"/>
                  </a:lnTo>
                  <a:lnTo>
                    <a:pt x="253" y="71"/>
                  </a:lnTo>
                  <a:lnTo>
                    <a:pt x="249" y="70"/>
                  </a:lnTo>
                  <a:lnTo>
                    <a:pt x="245" y="68"/>
                  </a:lnTo>
                  <a:lnTo>
                    <a:pt x="243" y="64"/>
                  </a:lnTo>
                  <a:lnTo>
                    <a:pt x="240" y="58"/>
                  </a:lnTo>
                  <a:lnTo>
                    <a:pt x="236" y="48"/>
                  </a:lnTo>
                  <a:lnTo>
                    <a:pt x="234" y="41"/>
                  </a:lnTo>
                  <a:lnTo>
                    <a:pt x="238" y="33"/>
                  </a:lnTo>
                  <a:lnTo>
                    <a:pt x="240" y="23"/>
                  </a:lnTo>
                  <a:lnTo>
                    <a:pt x="238" y="14"/>
                  </a:lnTo>
                  <a:lnTo>
                    <a:pt x="234" y="8"/>
                  </a:lnTo>
                  <a:lnTo>
                    <a:pt x="228" y="4"/>
                  </a:lnTo>
                  <a:lnTo>
                    <a:pt x="218" y="0"/>
                  </a:lnTo>
                  <a:lnTo>
                    <a:pt x="216" y="4"/>
                  </a:lnTo>
                  <a:lnTo>
                    <a:pt x="215" y="8"/>
                  </a:lnTo>
                  <a:lnTo>
                    <a:pt x="213" y="10"/>
                  </a:lnTo>
                  <a:lnTo>
                    <a:pt x="209" y="10"/>
                  </a:lnTo>
                  <a:lnTo>
                    <a:pt x="195" y="20"/>
                  </a:lnTo>
                  <a:lnTo>
                    <a:pt x="184" y="27"/>
                  </a:lnTo>
                  <a:lnTo>
                    <a:pt x="172" y="25"/>
                  </a:lnTo>
                  <a:lnTo>
                    <a:pt x="163" y="20"/>
                  </a:lnTo>
                  <a:lnTo>
                    <a:pt x="155" y="20"/>
                  </a:lnTo>
                  <a:lnTo>
                    <a:pt x="155" y="33"/>
                  </a:lnTo>
                  <a:lnTo>
                    <a:pt x="161" y="45"/>
                  </a:lnTo>
                  <a:lnTo>
                    <a:pt x="169" y="56"/>
                  </a:lnTo>
                  <a:lnTo>
                    <a:pt x="165" y="66"/>
                  </a:lnTo>
                  <a:lnTo>
                    <a:pt x="155" y="73"/>
                  </a:lnTo>
                  <a:lnTo>
                    <a:pt x="151" y="77"/>
                  </a:lnTo>
                  <a:lnTo>
                    <a:pt x="146" y="81"/>
                  </a:lnTo>
                  <a:lnTo>
                    <a:pt x="140" y="83"/>
                  </a:lnTo>
                  <a:lnTo>
                    <a:pt x="134" y="83"/>
                  </a:lnTo>
                  <a:lnTo>
                    <a:pt x="126" y="81"/>
                  </a:lnTo>
                  <a:lnTo>
                    <a:pt x="119" y="75"/>
                  </a:lnTo>
                  <a:lnTo>
                    <a:pt x="111" y="68"/>
                  </a:lnTo>
                  <a:lnTo>
                    <a:pt x="105" y="58"/>
                  </a:lnTo>
                  <a:lnTo>
                    <a:pt x="82" y="66"/>
                  </a:lnTo>
                  <a:lnTo>
                    <a:pt x="65" y="70"/>
                  </a:lnTo>
                  <a:lnTo>
                    <a:pt x="67" y="71"/>
                  </a:lnTo>
                  <a:lnTo>
                    <a:pt x="69" y="75"/>
                  </a:lnTo>
                  <a:lnTo>
                    <a:pt x="71" y="77"/>
                  </a:lnTo>
                  <a:lnTo>
                    <a:pt x="75" y="77"/>
                  </a:lnTo>
                  <a:lnTo>
                    <a:pt x="75" y="83"/>
                  </a:lnTo>
                  <a:lnTo>
                    <a:pt x="71" y="85"/>
                  </a:lnTo>
                  <a:lnTo>
                    <a:pt x="65" y="87"/>
                  </a:lnTo>
                  <a:lnTo>
                    <a:pt x="59" y="89"/>
                  </a:lnTo>
                  <a:lnTo>
                    <a:pt x="57" y="94"/>
                  </a:lnTo>
                  <a:lnTo>
                    <a:pt x="65" y="104"/>
                  </a:lnTo>
                  <a:lnTo>
                    <a:pt x="73" y="119"/>
                  </a:lnTo>
                  <a:lnTo>
                    <a:pt x="71" y="135"/>
                  </a:lnTo>
                  <a:lnTo>
                    <a:pt x="67" y="150"/>
                  </a:lnTo>
                  <a:lnTo>
                    <a:pt x="63" y="164"/>
                  </a:lnTo>
                  <a:lnTo>
                    <a:pt x="61" y="179"/>
                  </a:lnTo>
                  <a:lnTo>
                    <a:pt x="55" y="179"/>
                  </a:lnTo>
                  <a:lnTo>
                    <a:pt x="53" y="177"/>
                  </a:lnTo>
                  <a:lnTo>
                    <a:pt x="52" y="175"/>
                  </a:lnTo>
                  <a:lnTo>
                    <a:pt x="46" y="177"/>
                  </a:lnTo>
                  <a:lnTo>
                    <a:pt x="40" y="179"/>
                  </a:lnTo>
                  <a:lnTo>
                    <a:pt x="34" y="181"/>
                  </a:lnTo>
                  <a:lnTo>
                    <a:pt x="28" y="181"/>
                  </a:lnTo>
                  <a:lnTo>
                    <a:pt x="27" y="185"/>
                  </a:lnTo>
                  <a:lnTo>
                    <a:pt x="25" y="188"/>
                  </a:lnTo>
                  <a:lnTo>
                    <a:pt x="15" y="200"/>
                  </a:lnTo>
                  <a:lnTo>
                    <a:pt x="7" y="212"/>
                  </a:lnTo>
                  <a:lnTo>
                    <a:pt x="2" y="227"/>
                  </a:lnTo>
                  <a:lnTo>
                    <a:pt x="0" y="240"/>
                  </a:lnTo>
                  <a:lnTo>
                    <a:pt x="2" y="246"/>
                  </a:lnTo>
                  <a:lnTo>
                    <a:pt x="4" y="254"/>
                  </a:lnTo>
                  <a:lnTo>
                    <a:pt x="7" y="263"/>
                  </a:lnTo>
                  <a:lnTo>
                    <a:pt x="11" y="269"/>
                  </a:lnTo>
                  <a:lnTo>
                    <a:pt x="17" y="277"/>
                  </a:lnTo>
                  <a:lnTo>
                    <a:pt x="23" y="282"/>
                  </a:lnTo>
                  <a:lnTo>
                    <a:pt x="28" y="286"/>
                  </a:lnTo>
                  <a:lnTo>
                    <a:pt x="34" y="288"/>
                  </a:lnTo>
                  <a:lnTo>
                    <a:pt x="44" y="284"/>
                  </a:lnTo>
                  <a:lnTo>
                    <a:pt x="53" y="279"/>
                  </a:lnTo>
                  <a:lnTo>
                    <a:pt x="53" y="288"/>
                  </a:lnTo>
                  <a:lnTo>
                    <a:pt x="55" y="298"/>
                  </a:lnTo>
                  <a:lnTo>
                    <a:pt x="55" y="302"/>
                  </a:lnTo>
                  <a:lnTo>
                    <a:pt x="57" y="307"/>
                  </a:lnTo>
                  <a:lnTo>
                    <a:pt x="59" y="309"/>
                  </a:lnTo>
                  <a:lnTo>
                    <a:pt x="61" y="309"/>
                  </a:lnTo>
                  <a:lnTo>
                    <a:pt x="69" y="309"/>
                  </a:lnTo>
                </a:path>
              </a:pathLst>
            </a:custGeom>
            <a:solidFill>
              <a:srgbClr val="FF99CC"/>
            </a:solidFill>
            <a:ln w="0">
              <a:solidFill>
                <a:srgbClr val="6600FF"/>
              </a:solidFill>
              <a:round/>
              <a:headEnd/>
              <a:tailEnd/>
            </a:ln>
          </p:spPr>
          <p:txBody>
            <a:bodyPr/>
            <a:lstStyle/>
            <a:p>
              <a:endParaRPr lang="it-IT"/>
            </a:p>
          </p:txBody>
        </p:sp>
        <p:sp>
          <p:nvSpPr>
            <p:cNvPr id="16693" name="Rectangle 44"/>
            <p:cNvSpPr>
              <a:spLocks noChangeArrowheads="1"/>
            </p:cNvSpPr>
            <p:nvPr/>
          </p:nvSpPr>
          <p:spPr bwMode="auto">
            <a:xfrm>
              <a:off x="2950" y="616"/>
              <a:ext cx="116" cy="291"/>
            </a:xfrm>
            <a:prstGeom prst="rect">
              <a:avLst/>
            </a:prstGeom>
            <a:solidFill>
              <a:srgbClr val="FF99CC"/>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694" name="Text Box 45"/>
            <p:cNvSpPr txBox="1">
              <a:spLocks noChangeArrowheads="1"/>
            </p:cNvSpPr>
            <p:nvPr/>
          </p:nvSpPr>
          <p:spPr bwMode="auto">
            <a:xfrm>
              <a:off x="3040" y="575"/>
              <a:ext cx="562" cy="213"/>
            </a:xfrm>
            <a:prstGeom prst="rect">
              <a:avLst/>
            </a:prstGeom>
            <a:noFill/>
            <a:ln w="12700" cap="sq">
              <a:noFill/>
              <a:miter lim="800000"/>
              <a:headEnd/>
              <a:tailEnd/>
            </a:ln>
          </p:spPr>
          <p:txBody>
            <a:bodyPr wrap="none">
              <a:spAutoFit/>
            </a:bodyPr>
            <a:lstStyle/>
            <a:p>
              <a:r>
                <a:rPr lang="en-US" sz="1600"/>
                <a:t>31-40%</a:t>
              </a:r>
            </a:p>
          </p:txBody>
        </p:sp>
        <p:sp>
          <p:nvSpPr>
            <p:cNvPr id="16695" name="Freeform 48"/>
            <p:cNvSpPr>
              <a:spLocks noChangeAspect="1"/>
            </p:cNvSpPr>
            <p:nvPr/>
          </p:nvSpPr>
          <p:spPr bwMode="auto">
            <a:xfrm>
              <a:off x="2622" y="1650"/>
              <a:ext cx="60" cy="36"/>
            </a:xfrm>
            <a:custGeom>
              <a:avLst/>
              <a:gdLst>
                <a:gd name="T0" fmla="*/ 202 w 57"/>
                <a:gd name="T1" fmla="*/ 83 h 34"/>
                <a:gd name="T2" fmla="*/ 191 w 57"/>
                <a:gd name="T3" fmla="*/ 93 h 34"/>
                <a:gd name="T4" fmla="*/ 173 w 57"/>
                <a:gd name="T5" fmla="*/ 110 h 34"/>
                <a:gd name="T6" fmla="*/ 156 w 57"/>
                <a:gd name="T7" fmla="*/ 123 h 34"/>
                <a:gd name="T8" fmla="*/ 148 w 57"/>
                <a:gd name="T9" fmla="*/ 138 h 34"/>
                <a:gd name="T10" fmla="*/ 71 w 57"/>
                <a:gd name="T11" fmla="*/ 93 h 34"/>
                <a:gd name="T12" fmla="*/ 0 w 57"/>
                <a:gd name="T13" fmla="*/ 53 h 34"/>
                <a:gd name="T14" fmla="*/ 0 w 57"/>
                <a:gd name="T15" fmla="*/ 3 h 34"/>
                <a:gd name="T16" fmla="*/ 4 w 57"/>
                <a:gd name="T17" fmla="*/ 1 h 34"/>
                <a:gd name="T18" fmla="*/ 9 w 57"/>
                <a:gd name="T19" fmla="*/ 0 h 34"/>
                <a:gd name="T20" fmla="*/ 97 w 57"/>
                <a:gd name="T21" fmla="*/ 1 h 34"/>
                <a:gd name="T22" fmla="*/ 164 w 57"/>
                <a:gd name="T23" fmla="*/ 1 h 34"/>
                <a:gd name="T24" fmla="*/ 173 w 57"/>
                <a:gd name="T25" fmla="*/ 5 h 34"/>
                <a:gd name="T26" fmla="*/ 181 w 57"/>
                <a:gd name="T27" fmla="*/ 42 h 34"/>
                <a:gd name="T28" fmla="*/ 189 w 57"/>
                <a:gd name="T29" fmla="*/ 42 h 34"/>
                <a:gd name="T30" fmla="*/ 199 w 57"/>
                <a:gd name="T31" fmla="*/ 42 h 34"/>
                <a:gd name="T32" fmla="*/ 202 w 57"/>
                <a:gd name="T33" fmla="*/ 83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34"/>
                <a:gd name="T53" fmla="*/ 57 w 57"/>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34">
                  <a:moveTo>
                    <a:pt x="57" y="21"/>
                  </a:moveTo>
                  <a:lnTo>
                    <a:pt x="53" y="23"/>
                  </a:lnTo>
                  <a:lnTo>
                    <a:pt x="48" y="26"/>
                  </a:lnTo>
                  <a:lnTo>
                    <a:pt x="44" y="30"/>
                  </a:lnTo>
                  <a:lnTo>
                    <a:pt x="42" y="34"/>
                  </a:lnTo>
                  <a:lnTo>
                    <a:pt x="21" y="23"/>
                  </a:lnTo>
                  <a:lnTo>
                    <a:pt x="0" y="13"/>
                  </a:lnTo>
                  <a:lnTo>
                    <a:pt x="0" y="3"/>
                  </a:lnTo>
                  <a:lnTo>
                    <a:pt x="4" y="1"/>
                  </a:lnTo>
                  <a:lnTo>
                    <a:pt x="9" y="0"/>
                  </a:lnTo>
                  <a:lnTo>
                    <a:pt x="27" y="1"/>
                  </a:lnTo>
                  <a:lnTo>
                    <a:pt x="46" y="1"/>
                  </a:lnTo>
                  <a:lnTo>
                    <a:pt x="48" y="5"/>
                  </a:lnTo>
                  <a:lnTo>
                    <a:pt x="50" y="9"/>
                  </a:lnTo>
                  <a:lnTo>
                    <a:pt x="52" y="9"/>
                  </a:lnTo>
                  <a:lnTo>
                    <a:pt x="55" y="9"/>
                  </a:lnTo>
                  <a:lnTo>
                    <a:pt x="57" y="21"/>
                  </a:lnTo>
                  <a:close/>
                </a:path>
              </a:pathLst>
            </a:custGeom>
            <a:solidFill>
              <a:srgbClr val="FF99CC"/>
            </a:solidFill>
            <a:ln w="3175">
              <a:solidFill>
                <a:srgbClr val="6600FF"/>
              </a:solidFill>
              <a:round/>
              <a:headEnd/>
              <a:tailEnd/>
            </a:ln>
          </p:spPr>
          <p:txBody>
            <a:bodyPr/>
            <a:lstStyle/>
            <a:p>
              <a:endParaRPr lang="it-IT"/>
            </a:p>
          </p:txBody>
        </p:sp>
        <p:sp>
          <p:nvSpPr>
            <p:cNvPr id="16696" name="Freeform 49"/>
            <p:cNvSpPr>
              <a:spLocks noChangeAspect="1"/>
            </p:cNvSpPr>
            <p:nvPr/>
          </p:nvSpPr>
          <p:spPr bwMode="auto">
            <a:xfrm>
              <a:off x="2695" y="1742"/>
              <a:ext cx="184" cy="180"/>
            </a:xfrm>
            <a:custGeom>
              <a:avLst/>
              <a:gdLst>
                <a:gd name="T0" fmla="*/ 520 w 172"/>
                <a:gd name="T1" fmla="*/ 152 h 169"/>
                <a:gd name="T2" fmla="*/ 486 w 172"/>
                <a:gd name="T3" fmla="*/ 142 h 169"/>
                <a:gd name="T4" fmla="*/ 420 w 172"/>
                <a:gd name="T5" fmla="*/ 111 h 169"/>
                <a:gd name="T6" fmla="*/ 403 w 172"/>
                <a:gd name="T7" fmla="*/ 151 h 169"/>
                <a:gd name="T8" fmla="*/ 417 w 172"/>
                <a:gd name="T9" fmla="*/ 223 h 169"/>
                <a:gd name="T10" fmla="*/ 454 w 172"/>
                <a:gd name="T11" fmla="*/ 276 h 169"/>
                <a:gd name="T12" fmla="*/ 542 w 172"/>
                <a:gd name="T13" fmla="*/ 326 h 169"/>
                <a:gd name="T14" fmla="*/ 587 w 172"/>
                <a:gd name="T15" fmla="*/ 363 h 169"/>
                <a:gd name="T16" fmla="*/ 708 w 172"/>
                <a:gd name="T17" fmla="*/ 457 h 169"/>
                <a:gd name="T18" fmla="*/ 758 w 172"/>
                <a:gd name="T19" fmla="*/ 494 h 169"/>
                <a:gd name="T20" fmla="*/ 810 w 172"/>
                <a:gd name="T21" fmla="*/ 498 h 169"/>
                <a:gd name="T22" fmla="*/ 932 w 172"/>
                <a:gd name="T23" fmla="*/ 589 h 169"/>
                <a:gd name="T24" fmla="*/ 923 w 172"/>
                <a:gd name="T25" fmla="*/ 628 h 169"/>
                <a:gd name="T26" fmla="*/ 876 w 172"/>
                <a:gd name="T27" fmla="*/ 601 h 169"/>
                <a:gd name="T28" fmla="*/ 867 w 172"/>
                <a:gd name="T29" fmla="*/ 593 h 169"/>
                <a:gd name="T30" fmla="*/ 818 w 172"/>
                <a:gd name="T31" fmla="*/ 589 h 169"/>
                <a:gd name="T32" fmla="*/ 810 w 172"/>
                <a:gd name="T33" fmla="*/ 601 h 169"/>
                <a:gd name="T34" fmla="*/ 810 w 172"/>
                <a:gd name="T35" fmla="*/ 635 h 169"/>
                <a:gd name="T36" fmla="*/ 823 w 172"/>
                <a:gd name="T37" fmla="*/ 669 h 169"/>
                <a:gd name="T38" fmla="*/ 818 w 172"/>
                <a:gd name="T39" fmla="*/ 711 h 169"/>
                <a:gd name="T40" fmla="*/ 784 w 172"/>
                <a:gd name="T41" fmla="*/ 764 h 169"/>
                <a:gd name="T42" fmla="*/ 719 w 172"/>
                <a:gd name="T43" fmla="*/ 808 h 169"/>
                <a:gd name="T44" fmla="*/ 731 w 172"/>
                <a:gd name="T45" fmla="*/ 759 h 169"/>
                <a:gd name="T46" fmla="*/ 731 w 172"/>
                <a:gd name="T47" fmla="*/ 669 h 169"/>
                <a:gd name="T48" fmla="*/ 672 w 172"/>
                <a:gd name="T49" fmla="*/ 593 h 169"/>
                <a:gd name="T50" fmla="*/ 596 w 172"/>
                <a:gd name="T51" fmla="*/ 554 h 169"/>
                <a:gd name="T52" fmla="*/ 546 w 172"/>
                <a:gd name="T53" fmla="*/ 519 h 169"/>
                <a:gd name="T54" fmla="*/ 454 w 172"/>
                <a:gd name="T55" fmla="*/ 494 h 169"/>
                <a:gd name="T56" fmla="*/ 341 w 172"/>
                <a:gd name="T57" fmla="*/ 429 h 169"/>
                <a:gd name="T58" fmla="*/ 228 w 172"/>
                <a:gd name="T59" fmla="*/ 287 h 169"/>
                <a:gd name="T60" fmla="*/ 153 w 172"/>
                <a:gd name="T61" fmla="*/ 234 h 169"/>
                <a:gd name="T62" fmla="*/ 67 w 172"/>
                <a:gd name="T63" fmla="*/ 239 h 169"/>
                <a:gd name="T64" fmla="*/ 4 w 172"/>
                <a:gd name="T65" fmla="*/ 239 h 169"/>
                <a:gd name="T66" fmla="*/ 0 w 172"/>
                <a:gd name="T67" fmla="*/ 184 h 169"/>
                <a:gd name="T68" fmla="*/ 0 w 172"/>
                <a:gd name="T69" fmla="*/ 133 h 169"/>
                <a:gd name="T70" fmla="*/ 2 w 172"/>
                <a:gd name="T71" fmla="*/ 86 h 169"/>
                <a:gd name="T72" fmla="*/ 7 w 172"/>
                <a:gd name="T73" fmla="*/ 67 h 169"/>
                <a:gd name="T74" fmla="*/ 67 w 172"/>
                <a:gd name="T75" fmla="*/ 52 h 169"/>
                <a:gd name="T76" fmla="*/ 116 w 172"/>
                <a:gd name="T77" fmla="*/ 52 h 169"/>
                <a:gd name="T78" fmla="*/ 153 w 172"/>
                <a:gd name="T79" fmla="*/ 67 h 169"/>
                <a:gd name="T80" fmla="*/ 228 w 172"/>
                <a:gd name="T81" fmla="*/ 43 h 169"/>
                <a:gd name="T82" fmla="*/ 280 w 172"/>
                <a:gd name="T83" fmla="*/ 2 h 169"/>
                <a:gd name="T84" fmla="*/ 393 w 172"/>
                <a:gd name="T85" fmla="*/ 0 h 169"/>
                <a:gd name="T86" fmla="*/ 454 w 172"/>
                <a:gd name="T87" fmla="*/ 6 h 169"/>
                <a:gd name="T88" fmla="*/ 542 w 172"/>
                <a:gd name="T89" fmla="*/ 43 h 169"/>
                <a:gd name="T90" fmla="*/ 527 w 172"/>
                <a:gd name="T91" fmla="*/ 98 h 169"/>
                <a:gd name="T92" fmla="*/ 542 w 172"/>
                <a:gd name="T93" fmla="*/ 152 h 169"/>
                <a:gd name="T94" fmla="*/ 542 w 172"/>
                <a:gd name="T95" fmla="*/ 152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2"/>
                <a:gd name="T145" fmla="*/ 0 h 169"/>
                <a:gd name="T146" fmla="*/ 172 w 172"/>
                <a:gd name="T147" fmla="*/ 169 h 1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2" h="169">
                  <a:moveTo>
                    <a:pt x="100" y="32"/>
                  </a:moveTo>
                  <a:lnTo>
                    <a:pt x="96" y="32"/>
                  </a:lnTo>
                  <a:lnTo>
                    <a:pt x="94" y="31"/>
                  </a:lnTo>
                  <a:lnTo>
                    <a:pt x="90" y="29"/>
                  </a:lnTo>
                  <a:lnTo>
                    <a:pt x="88" y="19"/>
                  </a:lnTo>
                  <a:lnTo>
                    <a:pt x="78" y="23"/>
                  </a:lnTo>
                  <a:lnTo>
                    <a:pt x="77" y="27"/>
                  </a:lnTo>
                  <a:lnTo>
                    <a:pt x="75" y="31"/>
                  </a:lnTo>
                  <a:lnTo>
                    <a:pt x="75" y="38"/>
                  </a:lnTo>
                  <a:lnTo>
                    <a:pt x="77" y="46"/>
                  </a:lnTo>
                  <a:lnTo>
                    <a:pt x="78" y="52"/>
                  </a:lnTo>
                  <a:lnTo>
                    <a:pt x="84" y="57"/>
                  </a:lnTo>
                  <a:lnTo>
                    <a:pt x="90" y="59"/>
                  </a:lnTo>
                  <a:lnTo>
                    <a:pt x="100" y="67"/>
                  </a:lnTo>
                  <a:lnTo>
                    <a:pt x="109" y="75"/>
                  </a:lnTo>
                  <a:lnTo>
                    <a:pt x="130" y="94"/>
                  </a:lnTo>
                  <a:lnTo>
                    <a:pt x="134" y="98"/>
                  </a:lnTo>
                  <a:lnTo>
                    <a:pt x="140" y="102"/>
                  </a:lnTo>
                  <a:lnTo>
                    <a:pt x="144" y="103"/>
                  </a:lnTo>
                  <a:lnTo>
                    <a:pt x="149" y="103"/>
                  </a:lnTo>
                  <a:lnTo>
                    <a:pt x="159" y="113"/>
                  </a:lnTo>
                  <a:lnTo>
                    <a:pt x="172" y="121"/>
                  </a:lnTo>
                  <a:lnTo>
                    <a:pt x="171" y="126"/>
                  </a:lnTo>
                  <a:lnTo>
                    <a:pt x="169" y="130"/>
                  </a:lnTo>
                  <a:lnTo>
                    <a:pt x="163" y="125"/>
                  </a:lnTo>
                  <a:lnTo>
                    <a:pt x="159" y="123"/>
                  </a:lnTo>
                  <a:lnTo>
                    <a:pt x="155" y="121"/>
                  </a:lnTo>
                  <a:lnTo>
                    <a:pt x="151" y="121"/>
                  </a:lnTo>
                  <a:lnTo>
                    <a:pt x="149" y="121"/>
                  </a:lnTo>
                  <a:lnTo>
                    <a:pt x="149" y="125"/>
                  </a:lnTo>
                  <a:lnTo>
                    <a:pt x="149" y="128"/>
                  </a:lnTo>
                  <a:lnTo>
                    <a:pt x="149" y="132"/>
                  </a:lnTo>
                  <a:lnTo>
                    <a:pt x="151" y="136"/>
                  </a:lnTo>
                  <a:lnTo>
                    <a:pt x="153" y="138"/>
                  </a:lnTo>
                  <a:lnTo>
                    <a:pt x="155" y="140"/>
                  </a:lnTo>
                  <a:lnTo>
                    <a:pt x="151" y="146"/>
                  </a:lnTo>
                  <a:lnTo>
                    <a:pt x="149" y="150"/>
                  </a:lnTo>
                  <a:lnTo>
                    <a:pt x="146" y="159"/>
                  </a:lnTo>
                  <a:lnTo>
                    <a:pt x="144" y="169"/>
                  </a:lnTo>
                  <a:lnTo>
                    <a:pt x="134" y="167"/>
                  </a:lnTo>
                  <a:lnTo>
                    <a:pt x="128" y="163"/>
                  </a:lnTo>
                  <a:lnTo>
                    <a:pt x="136" y="157"/>
                  </a:lnTo>
                  <a:lnTo>
                    <a:pt x="138" y="148"/>
                  </a:lnTo>
                  <a:lnTo>
                    <a:pt x="136" y="138"/>
                  </a:lnTo>
                  <a:lnTo>
                    <a:pt x="132" y="128"/>
                  </a:lnTo>
                  <a:lnTo>
                    <a:pt x="125" y="123"/>
                  </a:lnTo>
                  <a:lnTo>
                    <a:pt x="119" y="119"/>
                  </a:lnTo>
                  <a:lnTo>
                    <a:pt x="111" y="115"/>
                  </a:lnTo>
                  <a:lnTo>
                    <a:pt x="105" y="111"/>
                  </a:lnTo>
                  <a:lnTo>
                    <a:pt x="101" y="107"/>
                  </a:lnTo>
                  <a:lnTo>
                    <a:pt x="100" y="105"/>
                  </a:lnTo>
                  <a:lnTo>
                    <a:pt x="84" y="102"/>
                  </a:lnTo>
                  <a:lnTo>
                    <a:pt x="73" y="96"/>
                  </a:lnTo>
                  <a:lnTo>
                    <a:pt x="63" y="88"/>
                  </a:lnTo>
                  <a:lnTo>
                    <a:pt x="54" y="79"/>
                  </a:lnTo>
                  <a:lnTo>
                    <a:pt x="42" y="59"/>
                  </a:lnTo>
                  <a:lnTo>
                    <a:pt x="36" y="48"/>
                  </a:lnTo>
                  <a:lnTo>
                    <a:pt x="29" y="48"/>
                  </a:lnTo>
                  <a:lnTo>
                    <a:pt x="21" y="48"/>
                  </a:lnTo>
                  <a:lnTo>
                    <a:pt x="13" y="50"/>
                  </a:lnTo>
                  <a:lnTo>
                    <a:pt x="7" y="55"/>
                  </a:lnTo>
                  <a:lnTo>
                    <a:pt x="4" y="50"/>
                  </a:lnTo>
                  <a:lnTo>
                    <a:pt x="2" y="44"/>
                  </a:lnTo>
                  <a:lnTo>
                    <a:pt x="0" y="38"/>
                  </a:lnTo>
                  <a:lnTo>
                    <a:pt x="0" y="32"/>
                  </a:lnTo>
                  <a:lnTo>
                    <a:pt x="0" y="27"/>
                  </a:lnTo>
                  <a:lnTo>
                    <a:pt x="2" y="19"/>
                  </a:lnTo>
                  <a:lnTo>
                    <a:pt x="2" y="15"/>
                  </a:lnTo>
                  <a:lnTo>
                    <a:pt x="7" y="15"/>
                  </a:lnTo>
                  <a:lnTo>
                    <a:pt x="13" y="11"/>
                  </a:lnTo>
                  <a:lnTo>
                    <a:pt x="19" y="8"/>
                  </a:lnTo>
                  <a:lnTo>
                    <a:pt x="21" y="11"/>
                  </a:lnTo>
                  <a:lnTo>
                    <a:pt x="25" y="15"/>
                  </a:lnTo>
                  <a:lnTo>
                    <a:pt x="29" y="15"/>
                  </a:lnTo>
                  <a:lnTo>
                    <a:pt x="32" y="15"/>
                  </a:lnTo>
                  <a:lnTo>
                    <a:pt x="42" y="8"/>
                  </a:lnTo>
                  <a:lnTo>
                    <a:pt x="52" y="2"/>
                  </a:lnTo>
                  <a:lnTo>
                    <a:pt x="73" y="0"/>
                  </a:lnTo>
                  <a:lnTo>
                    <a:pt x="78" y="4"/>
                  </a:lnTo>
                  <a:lnTo>
                    <a:pt x="84" y="6"/>
                  </a:lnTo>
                  <a:lnTo>
                    <a:pt x="92" y="8"/>
                  </a:lnTo>
                  <a:lnTo>
                    <a:pt x="100" y="8"/>
                  </a:lnTo>
                  <a:lnTo>
                    <a:pt x="100" y="15"/>
                  </a:lnTo>
                  <a:lnTo>
                    <a:pt x="98" y="21"/>
                  </a:lnTo>
                  <a:lnTo>
                    <a:pt x="98" y="27"/>
                  </a:lnTo>
                  <a:lnTo>
                    <a:pt x="100" y="32"/>
                  </a:lnTo>
                </a:path>
              </a:pathLst>
            </a:custGeom>
            <a:solidFill>
              <a:srgbClr val="FF99CC"/>
            </a:solidFill>
            <a:ln w="3175">
              <a:solidFill>
                <a:srgbClr val="6600FF"/>
              </a:solidFill>
              <a:round/>
              <a:headEnd/>
              <a:tailEnd/>
            </a:ln>
          </p:spPr>
          <p:txBody>
            <a:bodyPr/>
            <a:lstStyle/>
            <a:p>
              <a:endParaRPr lang="it-IT"/>
            </a:p>
          </p:txBody>
        </p:sp>
        <p:sp>
          <p:nvSpPr>
            <p:cNvPr id="16697" name="Freeform 50"/>
            <p:cNvSpPr>
              <a:spLocks noChangeAspect="1"/>
            </p:cNvSpPr>
            <p:nvPr/>
          </p:nvSpPr>
          <p:spPr bwMode="auto">
            <a:xfrm>
              <a:off x="2501" y="1653"/>
              <a:ext cx="208" cy="179"/>
            </a:xfrm>
            <a:custGeom>
              <a:avLst/>
              <a:gdLst>
                <a:gd name="T0" fmla="*/ 221 w 195"/>
                <a:gd name="T1" fmla="*/ 776 h 167"/>
                <a:gd name="T2" fmla="*/ 221 w 195"/>
                <a:gd name="T3" fmla="*/ 665 h 167"/>
                <a:gd name="T4" fmla="*/ 208 w 195"/>
                <a:gd name="T5" fmla="*/ 538 h 167"/>
                <a:gd name="T6" fmla="*/ 80 w 195"/>
                <a:gd name="T7" fmla="*/ 399 h 167"/>
                <a:gd name="T8" fmla="*/ 0 w 195"/>
                <a:gd name="T9" fmla="*/ 302 h 167"/>
                <a:gd name="T10" fmla="*/ 70 w 195"/>
                <a:gd name="T11" fmla="*/ 260 h 167"/>
                <a:gd name="T12" fmla="*/ 160 w 195"/>
                <a:gd name="T13" fmla="*/ 297 h 167"/>
                <a:gd name="T14" fmla="*/ 208 w 195"/>
                <a:gd name="T15" fmla="*/ 297 h 167"/>
                <a:gd name="T16" fmla="*/ 226 w 195"/>
                <a:gd name="T17" fmla="*/ 162 h 167"/>
                <a:gd name="T18" fmla="*/ 287 w 195"/>
                <a:gd name="T19" fmla="*/ 212 h 167"/>
                <a:gd name="T20" fmla="*/ 348 w 195"/>
                <a:gd name="T21" fmla="*/ 187 h 167"/>
                <a:gd name="T22" fmla="*/ 397 w 195"/>
                <a:gd name="T23" fmla="*/ 141 h 167"/>
                <a:gd name="T24" fmla="*/ 459 w 195"/>
                <a:gd name="T25" fmla="*/ 4 h 167"/>
                <a:gd name="T26" fmla="*/ 567 w 195"/>
                <a:gd name="T27" fmla="*/ 0 h 167"/>
                <a:gd name="T28" fmla="*/ 681 w 195"/>
                <a:gd name="T29" fmla="*/ 123 h 167"/>
                <a:gd name="T30" fmla="*/ 820 w 195"/>
                <a:gd name="T31" fmla="*/ 200 h 167"/>
                <a:gd name="T32" fmla="*/ 924 w 195"/>
                <a:gd name="T33" fmla="*/ 229 h 167"/>
                <a:gd name="T34" fmla="*/ 941 w 195"/>
                <a:gd name="T35" fmla="*/ 302 h 167"/>
                <a:gd name="T36" fmla="*/ 914 w 195"/>
                <a:gd name="T37" fmla="*/ 422 h 167"/>
                <a:gd name="T38" fmla="*/ 875 w 195"/>
                <a:gd name="T39" fmla="*/ 492 h 167"/>
                <a:gd name="T40" fmla="*/ 881 w 195"/>
                <a:gd name="T41" fmla="*/ 543 h 167"/>
                <a:gd name="T42" fmla="*/ 924 w 195"/>
                <a:gd name="T43" fmla="*/ 588 h 167"/>
                <a:gd name="T44" fmla="*/ 914 w 195"/>
                <a:gd name="T45" fmla="*/ 650 h 167"/>
                <a:gd name="T46" fmla="*/ 924 w 195"/>
                <a:gd name="T47" fmla="*/ 720 h 167"/>
                <a:gd name="T48" fmla="*/ 941 w 195"/>
                <a:gd name="T49" fmla="*/ 778 h 167"/>
                <a:gd name="T50" fmla="*/ 855 w 195"/>
                <a:gd name="T51" fmla="*/ 878 h 167"/>
                <a:gd name="T52" fmla="*/ 804 w 195"/>
                <a:gd name="T53" fmla="*/ 886 h 167"/>
                <a:gd name="T54" fmla="*/ 734 w 195"/>
                <a:gd name="T55" fmla="*/ 868 h 167"/>
                <a:gd name="T56" fmla="*/ 676 w 195"/>
                <a:gd name="T57" fmla="*/ 827 h 167"/>
                <a:gd name="T58" fmla="*/ 595 w 195"/>
                <a:gd name="T59" fmla="*/ 878 h 167"/>
                <a:gd name="T60" fmla="*/ 567 w 195"/>
                <a:gd name="T61" fmla="*/ 950 h 167"/>
                <a:gd name="T62" fmla="*/ 499 w 195"/>
                <a:gd name="T63" fmla="*/ 950 h 167"/>
                <a:gd name="T64" fmla="*/ 450 w 195"/>
                <a:gd name="T65" fmla="*/ 901 h 167"/>
                <a:gd name="T66" fmla="*/ 412 w 195"/>
                <a:gd name="T67" fmla="*/ 950 h 167"/>
                <a:gd name="T68" fmla="*/ 306 w 195"/>
                <a:gd name="T69" fmla="*/ 901 h 167"/>
                <a:gd name="T70" fmla="*/ 241 w 195"/>
                <a:gd name="T71" fmla="*/ 868 h 167"/>
                <a:gd name="T72" fmla="*/ 221 w 195"/>
                <a:gd name="T73" fmla="*/ 819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167"/>
                <a:gd name="T113" fmla="*/ 195 w 195"/>
                <a:gd name="T114" fmla="*/ 167 h 1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167">
                  <a:moveTo>
                    <a:pt x="44" y="144"/>
                  </a:moveTo>
                  <a:lnTo>
                    <a:pt x="44" y="137"/>
                  </a:lnTo>
                  <a:lnTo>
                    <a:pt x="44" y="129"/>
                  </a:lnTo>
                  <a:lnTo>
                    <a:pt x="44" y="117"/>
                  </a:lnTo>
                  <a:lnTo>
                    <a:pt x="46" y="110"/>
                  </a:lnTo>
                  <a:lnTo>
                    <a:pt x="42" y="94"/>
                  </a:lnTo>
                  <a:lnTo>
                    <a:pt x="38" y="81"/>
                  </a:lnTo>
                  <a:lnTo>
                    <a:pt x="17" y="71"/>
                  </a:lnTo>
                  <a:lnTo>
                    <a:pt x="0" y="60"/>
                  </a:lnTo>
                  <a:lnTo>
                    <a:pt x="0" y="54"/>
                  </a:lnTo>
                  <a:lnTo>
                    <a:pt x="7" y="50"/>
                  </a:lnTo>
                  <a:lnTo>
                    <a:pt x="15" y="46"/>
                  </a:lnTo>
                  <a:lnTo>
                    <a:pt x="26" y="54"/>
                  </a:lnTo>
                  <a:lnTo>
                    <a:pt x="32" y="52"/>
                  </a:lnTo>
                  <a:lnTo>
                    <a:pt x="36" y="50"/>
                  </a:lnTo>
                  <a:lnTo>
                    <a:pt x="42" y="52"/>
                  </a:lnTo>
                  <a:lnTo>
                    <a:pt x="46" y="54"/>
                  </a:lnTo>
                  <a:lnTo>
                    <a:pt x="46" y="29"/>
                  </a:lnTo>
                  <a:lnTo>
                    <a:pt x="49" y="35"/>
                  </a:lnTo>
                  <a:lnTo>
                    <a:pt x="57" y="37"/>
                  </a:lnTo>
                  <a:lnTo>
                    <a:pt x="63" y="37"/>
                  </a:lnTo>
                  <a:lnTo>
                    <a:pt x="69" y="33"/>
                  </a:lnTo>
                  <a:lnTo>
                    <a:pt x="74" y="29"/>
                  </a:lnTo>
                  <a:lnTo>
                    <a:pt x="80" y="25"/>
                  </a:lnTo>
                  <a:lnTo>
                    <a:pt x="88" y="14"/>
                  </a:lnTo>
                  <a:lnTo>
                    <a:pt x="92" y="4"/>
                  </a:lnTo>
                  <a:lnTo>
                    <a:pt x="103" y="2"/>
                  </a:lnTo>
                  <a:lnTo>
                    <a:pt x="113" y="0"/>
                  </a:lnTo>
                  <a:lnTo>
                    <a:pt x="113" y="10"/>
                  </a:lnTo>
                  <a:lnTo>
                    <a:pt x="136" y="21"/>
                  </a:lnTo>
                  <a:lnTo>
                    <a:pt x="157" y="33"/>
                  </a:lnTo>
                  <a:lnTo>
                    <a:pt x="163" y="35"/>
                  </a:lnTo>
                  <a:lnTo>
                    <a:pt x="170" y="39"/>
                  </a:lnTo>
                  <a:lnTo>
                    <a:pt x="184" y="41"/>
                  </a:lnTo>
                  <a:lnTo>
                    <a:pt x="195" y="43"/>
                  </a:lnTo>
                  <a:lnTo>
                    <a:pt x="189" y="54"/>
                  </a:lnTo>
                  <a:lnTo>
                    <a:pt x="184" y="68"/>
                  </a:lnTo>
                  <a:lnTo>
                    <a:pt x="182" y="75"/>
                  </a:lnTo>
                  <a:lnTo>
                    <a:pt x="178" y="81"/>
                  </a:lnTo>
                  <a:lnTo>
                    <a:pt x="174" y="87"/>
                  </a:lnTo>
                  <a:lnTo>
                    <a:pt x="170" y="91"/>
                  </a:lnTo>
                  <a:lnTo>
                    <a:pt x="176" y="96"/>
                  </a:lnTo>
                  <a:lnTo>
                    <a:pt x="184" y="98"/>
                  </a:lnTo>
                  <a:lnTo>
                    <a:pt x="184" y="104"/>
                  </a:lnTo>
                  <a:lnTo>
                    <a:pt x="182" y="112"/>
                  </a:lnTo>
                  <a:lnTo>
                    <a:pt x="182" y="115"/>
                  </a:lnTo>
                  <a:lnTo>
                    <a:pt x="182" y="121"/>
                  </a:lnTo>
                  <a:lnTo>
                    <a:pt x="184" y="127"/>
                  </a:lnTo>
                  <a:lnTo>
                    <a:pt x="186" y="133"/>
                  </a:lnTo>
                  <a:lnTo>
                    <a:pt x="189" y="138"/>
                  </a:lnTo>
                  <a:lnTo>
                    <a:pt x="180" y="146"/>
                  </a:lnTo>
                  <a:lnTo>
                    <a:pt x="170" y="154"/>
                  </a:lnTo>
                  <a:lnTo>
                    <a:pt x="166" y="156"/>
                  </a:lnTo>
                  <a:lnTo>
                    <a:pt x="161" y="156"/>
                  </a:lnTo>
                  <a:lnTo>
                    <a:pt x="155" y="156"/>
                  </a:lnTo>
                  <a:lnTo>
                    <a:pt x="147" y="152"/>
                  </a:lnTo>
                  <a:lnTo>
                    <a:pt x="142" y="148"/>
                  </a:lnTo>
                  <a:lnTo>
                    <a:pt x="134" y="146"/>
                  </a:lnTo>
                  <a:lnTo>
                    <a:pt x="126" y="148"/>
                  </a:lnTo>
                  <a:lnTo>
                    <a:pt x="119" y="154"/>
                  </a:lnTo>
                  <a:lnTo>
                    <a:pt x="115" y="160"/>
                  </a:lnTo>
                  <a:lnTo>
                    <a:pt x="113" y="167"/>
                  </a:lnTo>
                  <a:lnTo>
                    <a:pt x="107" y="167"/>
                  </a:lnTo>
                  <a:lnTo>
                    <a:pt x="99" y="167"/>
                  </a:lnTo>
                  <a:lnTo>
                    <a:pt x="94" y="165"/>
                  </a:lnTo>
                  <a:lnTo>
                    <a:pt x="90" y="160"/>
                  </a:lnTo>
                  <a:lnTo>
                    <a:pt x="88" y="163"/>
                  </a:lnTo>
                  <a:lnTo>
                    <a:pt x="82" y="167"/>
                  </a:lnTo>
                  <a:lnTo>
                    <a:pt x="72" y="165"/>
                  </a:lnTo>
                  <a:lnTo>
                    <a:pt x="61" y="160"/>
                  </a:lnTo>
                  <a:lnTo>
                    <a:pt x="55" y="156"/>
                  </a:lnTo>
                  <a:lnTo>
                    <a:pt x="49" y="152"/>
                  </a:lnTo>
                  <a:lnTo>
                    <a:pt x="46" y="148"/>
                  </a:lnTo>
                  <a:lnTo>
                    <a:pt x="44" y="144"/>
                  </a:lnTo>
                  <a:close/>
                </a:path>
              </a:pathLst>
            </a:custGeom>
            <a:solidFill>
              <a:srgbClr val="FF99CC"/>
            </a:solidFill>
            <a:ln w="3175">
              <a:solidFill>
                <a:srgbClr val="6600FF"/>
              </a:solidFill>
              <a:round/>
              <a:headEnd/>
              <a:tailEnd/>
            </a:ln>
          </p:spPr>
          <p:txBody>
            <a:bodyPr/>
            <a:lstStyle/>
            <a:p>
              <a:endParaRPr lang="it-IT"/>
            </a:p>
          </p:txBody>
        </p:sp>
        <p:sp>
          <p:nvSpPr>
            <p:cNvPr id="16698" name="Freeform 158"/>
            <p:cNvSpPr>
              <a:spLocks noChangeAspect="1"/>
            </p:cNvSpPr>
            <p:nvPr/>
          </p:nvSpPr>
          <p:spPr bwMode="auto">
            <a:xfrm>
              <a:off x="3328" y="1575"/>
              <a:ext cx="632" cy="294"/>
            </a:xfrm>
            <a:custGeom>
              <a:avLst/>
              <a:gdLst>
                <a:gd name="T0" fmla="*/ 764 w 592"/>
                <a:gd name="T1" fmla="*/ 1340 h 275"/>
                <a:gd name="T2" fmla="*/ 650 w 592"/>
                <a:gd name="T3" fmla="*/ 1298 h 275"/>
                <a:gd name="T4" fmla="*/ 595 w 592"/>
                <a:gd name="T5" fmla="*/ 1317 h 275"/>
                <a:gd name="T6" fmla="*/ 556 w 592"/>
                <a:gd name="T7" fmla="*/ 1340 h 275"/>
                <a:gd name="T8" fmla="*/ 556 w 592"/>
                <a:gd name="T9" fmla="*/ 1219 h 275"/>
                <a:gd name="T10" fmla="*/ 481 w 592"/>
                <a:gd name="T11" fmla="*/ 1217 h 275"/>
                <a:gd name="T12" fmla="*/ 347 w 592"/>
                <a:gd name="T13" fmla="*/ 1066 h 275"/>
                <a:gd name="T14" fmla="*/ 367 w 592"/>
                <a:gd name="T15" fmla="*/ 1008 h 275"/>
                <a:gd name="T16" fmla="*/ 410 w 592"/>
                <a:gd name="T17" fmla="*/ 959 h 275"/>
                <a:gd name="T18" fmla="*/ 484 w 592"/>
                <a:gd name="T19" fmla="*/ 883 h 275"/>
                <a:gd name="T20" fmla="*/ 330 w 592"/>
                <a:gd name="T21" fmla="*/ 785 h 275"/>
                <a:gd name="T22" fmla="*/ 214 w 592"/>
                <a:gd name="T23" fmla="*/ 856 h 275"/>
                <a:gd name="T24" fmla="*/ 184 w 592"/>
                <a:gd name="T25" fmla="*/ 871 h 275"/>
                <a:gd name="T26" fmla="*/ 151 w 592"/>
                <a:gd name="T27" fmla="*/ 773 h 275"/>
                <a:gd name="T28" fmla="*/ 7 w 592"/>
                <a:gd name="T29" fmla="*/ 701 h 275"/>
                <a:gd name="T30" fmla="*/ 0 w 592"/>
                <a:gd name="T31" fmla="*/ 562 h 275"/>
                <a:gd name="T32" fmla="*/ 64 w 592"/>
                <a:gd name="T33" fmla="*/ 493 h 275"/>
                <a:gd name="T34" fmla="*/ 108 w 592"/>
                <a:gd name="T35" fmla="*/ 460 h 275"/>
                <a:gd name="T36" fmla="*/ 271 w 592"/>
                <a:gd name="T37" fmla="*/ 371 h 275"/>
                <a:gd name="T38" fmla="*/ 428 w 592"/>
                <a:gd name="T39" fmla="*/ 376 h 275"/>
                <a:gd name="T40" fmla="*/ 634 w 592"/>
                <a:gd name="T41" fmla="*/ 449 h 275"/>
                <a:gd name="T42" fmla="*/ 806 w 592"/>
                <a:gd name="T43" fmla="*/ 403 h 275"/>
                <a:gd name="T44" fmla="*/ 1005 w 592"/>
                <a:gd name="T45" fmla="*/ 449 h 275"/>
                <a:gd name="T46" fmla="*/ 1039 w 592"/>
                <a:gd name="T47" fmla="*/ 376 h 275"/>
                <a:gd name="T48" fmla="*/ 993 w 592"/>
                <a:gd name="T49" fmla="*/ 308 h 275"/>
                <a:gd name="T50" fmla="*/ 973 w 592"/>
                <a:gd name="T51" fmla="*/ 153 h 275"/>
                <a:gd name="T52" fmla="*/ 1268 w 592"/>
                <a:gd name="T53" fmla="*/ 69 h 275"/>
                <a:gd name="T54" fmla="*/ 1491 w 592"/>
                <a:gd name="T55" fmla="*/ 0 h 275"/>
                <a:gd name="T56" fmla="*/ 1685 w 592"/>
                <a:gd name="T57" fmla="*/ 6 h 275"/>
                <a:gd name="T58" fmla="*/ 1777 w 592"/>
                <a:gd name="T59" fmla="*/ 90 h 275"/>
                <a:gd name="T60" fmla="*/ 1909 w 592"/>
                <a:gd name="T61" fmla="*/ 125 h 275"/>
                <a:gd name="T62" fmla="*/ 2025 w 592"/>
                <a:gd name="T63" fmla="*/ 143 h 275"/>
                <a:gd name="T64" fmla="*/ 2113 w 592"/>
                <a:gd name="T65" fmla="*/ 134 h 275"/>
                <a:gd name="T66" fmla="*/ 2322 w 592"/>
                <a:gd name="T67" fmla="*/ 263 h 275"/>
                <a:gd name="T68" fmla="*/ 2500 w 592"/>
                <a:gd name="T69" fmla="*/ 449 h 275"/>
                <a:gd name="T70" fmla="*/ 2593 w 592"/>
                <a:gd name="T71" fmla="*/ 430 h 275"/>
                <a:gd name="T72" fmla="*/ 2755 w 592"/>
                <a:gd name="T73" fmla="*/ 419 h 275"/>
                <a:gd name="T74" fmla="*/ 2941 w 592"/>
                <a:gd name="T75" fmla="*/ 562 h 275"/>
                <a:gd name="T76" fmla="*/ 3040 w 592"/>
                <a:gd name="T77" fmla="*/ 585 h 275"/>
                <a:gd name="T78" fmla="*/ 3024 w 592"/>
                <a:gd name="T79" fmla="*/ 643 h 275"/>
                <a:gd name="T80" fmla="*/ 2979 w 592"/>
                <a:gd name="T81" fmla="*/ 687 h 275"/>
                <a:gd name="T82" fmla="*/ 2972 w 592"/>
                <a:gd name="T83" fmla="*/ 714 h 275"/>
                <a:gd name="T84" fmla="*/ 2998 w 592"/>
                <a:gd name="T85" fmla="*/ 785 h 275"/>
                <a:gd name="T86" fmla="*/ 2956 w 592"/>
                <a:gd name="T87" fmla="*/ 816 h 275"/>
                <a:gd name="T88" fmla="*/ 2827 w 592"/>
                <a:gd name="T89" fmla="*/ 773 h 275"/>
                <a:gd name="T90" fmla="*/ 2798 w 592"/>
                <a:gd name="T91" fmla="*/ 991 h 275"/>
                <a:gd name="T92" fmla="*/ 2691 w 592"/>
                <a:gd name="T93" fmla="*/ 996 h 275"/>
                <a:gd name="T94" fmla="*/ 2714 w 592"/>
                <a:gd name="T95" fmla="*/ 1046 h 275"/>
                <a:gd name="T96" fmla="*/ 2748 w 592"/>
                <a:gd name="T97" fmla="*/ 1094 h 275"/>
                <a:gd name="T98" fmla="*/ 2755 w 592"/>
                <a:gd name="T99" fmla="*/ 1152 h 275"/>
                <a:gd name="T100" fmla="*/ 2784 w 592"/>
                <a:gd name="T101" fmla="*/ 1217 h 275"/>
                <a:gd name="T102" fmla="*/ 2779 w 592"/>
                <a:gd name="T103" fmla="*/ 1298 h 275"/>
                <a:gd name="T104" fmla="*/ 2526 w 592"/>
                <a:gd name="T105" fmla="*/ 1251 h 275"/>
                <a:gd name="T106" fmla="*/ 2255 w 592"/>
                <a:gd name="T107" fmla="*/ 1210 h 275"/>
                <a:gd name="T108" fmla="*/ 2069 w 592"/>
                <a:gd name="T109" fmla="*/ 1219 h 275"/>
                <a:gd name="T110" fmla="*/ 2025 w 592"/>
                <a:gd name="T111" fmla="*/ 1302 h 275"/>
                <a:gd name="T112" fmla="*/ 1897 w 592"/>
                <a:gd name="T113" fmla="*/ 1433 h 275"/>
                <a:gd name="T114" fmla="*/ 1737 w 592"/>
                <a:gd name="T115" fmla="*/ 1433 h 275"/>
                <a:gd name="T116" fmla="*/ 1582 w 592"/>
                <a:gd name="T117" fmla="*/ 1210 h 275"/>
                <a:gd name="T118" fmla="*/ 1384 w 592"/>
                <a:gd name="T119" fmla="*/ 1165 h 275"/>
                <a:gd name="T120" fmla="*/ 949 w 592"/>
                <a:gd name="T121" fmla="*/ 978 h 275"/>
                <a:gd name="T122" fmla="*/ 880 w 592"/>
                <a:gd name="T123" fmla="*/ 1392 h 275"/>
                <a:gd name="T124" fmla="*/ 860 w 592"/>
                <a:gd name="T125" fmla="*/ 1392 h 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2"/>
                <a:gd name="T190" fmla="*/ 0 h 275"/>
                <a:gd name="T191" fmla="*/ 592 w 592"/>
                <a:gd name="T192" fmla="*/ 275 h 2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2" h="275">
                  <a:moveTo>
                    <a:pt x="168" y="263"/>
                  </a:moveTo>
                  <a:lnTo>
                    <a:pt x="157" y="261"/>
                  </a:lnTo>
                  <a:lnTo>
                    <a:pt x="149" y="252"/>
                  </a:lnTo>
                  <a:lnTo>
                    <a:pt x="128" y="244"/>
                  </a:lnTo>
                  <a:lnTo>
                    <a:pt x="126" y="244"/>
                  </a:lnTo>
                  <a:lnTo>
                    <a:pt x="120" y="244"/>
                  </a:lnTo>
                  <a:lnTo>
                    <a:pt x="119" y="246"/>
                  </a:lnTo>
                  <a:lnTo>
                    <a:pt x="117" y="248"/>
                  </a:lnTo>
                  <a:lnTo>
                    <a:pt x="115" y="252"/>
                  </a:lnTo>
                  <a:lnTo>
                    <a:pt x="115" y="256"/>
                  </a:lnTo>
                  <a:lnTo>
                    <a:pt x="109" y="252"/>
                  </a:lnTo>
                  <a:lnTo>
                    <a:pt x="109" y="246"/>
                  </a:lnTo>
                  <a:lnTo>
                    <a:pt x="107" y="238"/>
                  </a:lnTo>
                  <a:lnTo>
                    <a:pt x="109" y="231"/>
                  </a:lnTo>
                  <a:lnTo>
                    <a:pt x="101" y="231"/>
                  </a:lnTo>
                  <a:lnTo>
                    <a:pt x="97" y="231"/>
                  </a:lnTo>
                  <a:lnTo>
                    <a:pt x="94" y="229"/>
                  </a:lnTo>
                  <a:lnTo>
                    <a:pt x="92" y="223"/>
                  </a:lnTo>
                  <a:lnTo>
                    <a:pt x="78" y="213"/>
                  </a:lnTo>
                  <a:lnTo>
                    <a:pt x="67" y="202"/>
                  </a:lnTo>
                  <a:lnTo>
                    <a:pt x="67" y="198"/>
                  </a:lnTo>
                  <a:lnTo>
                    <a:pt x="67" y="192"/>
                  </a:lnTo>
                  <a:lnTo>
                    <a:pt x="71" y="190"/>
                  </a:lnTo>
                  <a:lnTo>
                    <a:pt x="72" y="188"/>
                  </a:lnTo>
                  <a:lnTo>
                    <a:pt x="74" y="185"/>
                  </a:lnTo>
                  <a:lnTo>
                    <a:pt x="80" y="181"/>
                  </a:lnTo>
                  <a:lnTo>
                    <a:pt x="90" y="179"/>
                  </a:lnTo>
                  <a:lnTo>
                    <a:pt x="99" y="177"/>
                  </a:lnTo>
                  <a:lnTo>
                    <a:pt x="95" y="167"/>
                  </a:lnTo>
                  <a:lnTo>
                    <a:pt x="94" y="156"/>
                  </a:lnTo>
                  <a:lnTo>
                    <a:pt x="78" y="152"/>
                  </a:lnTo>
                  <a:lnTo>
                    <a:pt x="65" y="148"/>
                  </a:lnTo>
                  <a:lnTo>
                    <a:pt x="57" y="150"/>
                  </a:lnTo>
                  <a:lnTo>
                    <a:pt x="49" y="154"/>
                  </a:lnTo>
                  <a:lnTo>
                    <a:pt x="42" y="160"/>
                  </a:lnTo>
                  <a:lnTo>
                    <a:pt x="36" y="165"/>
                  </a:lnTo>
                  <a:lnTo>
                    <a:pt x="36" y="164"/>
                  </a:lnTo>
                  <a:lnTo>
                    <a:pt x="30" y="162"/>
                  </a:lnTo>
                  <a:lnTo>
                    <a:pt x="36" y="156"/>
                  </a:lnTo>
                  <a:lnTo>
                    <a:pt x="30" y="146"/>
                  </a:lnTo>
                  <a:lnTo>
                    <a:pt x="25" y="139"/>
                  </a:lnTo>
                  <a:lnTo>
                    <a:pt x="11" y="139"/>
                  </a:lnTo>
                  <a:lnTo>
                    <a:pt x="7" y="131"/>
                  </a:lnTo>
                  <a:lnTo>
                    <a:pt x="1" y="129"/>
                  </a:lnTo>
                  <a:lnTo>
                    <a:pt x="0" y="117"/>
                  </a:lnTo>
                  <a:lnTo>
                    <a:pt x="0" y="106"/>
                  </a:lnTo>
                  <a:lnTo>
                    <a:pt x="3" y="98"/>
                  </a:lnTo>
                  <a:lnTo>
                    <a:pt x="3" y="91"/>
                  </a:lnTo>
                  <a:lnTo>
                    <a:pt x="13" y="94"/>
                  </a:lnTo>
                  <a:lnTo>
                    <a:pt x="25" y="100"/>
                  </a:lnTo>
                  <a:lnTo>
                    <a:pt x="30" y="98"/>
                  </a:lnTo>
                  <a:lnTo>
                    <a:pt x="21" y="87"/>
                  </a:lnTo>
                  <a:lnTo>
                    <a:pt x="32" y="81"/>
                  </a:lnTo>
                  <a:lnTo>
                    <a:pt x="42" y="71"/>
                  </a:lnTo>
                  <a:lnTo>
                    <a:pt x="53" y="70"/>
                  </a:lnTo>
                  <a:lnTo>
                    <a:pt x="63" y="70"/>
                  </a:lnTo>
                  <a:lnTo>
                    <a:pt x="71" y="66"/>
                  </a:lnTo>
                  <a:lnTo>
                    <a:pt x="84" y="71"/>
                  </a:lnTo>
                  <a:lnTo>
                    <a:pt x="97" y="77"/>
                  </a:lnTo>
                  <a:lnTo>
                    <a:pt x="111" y="87"/>
                  </a:lnTo>
                  <a:lnTo>
                    <a:pt x="124" y="85"/>
                  </a:lnTo>
                  <a:lnTo>
                    <a:pt x="138" y="81"/>
                  </a:lnTo>
                  <a:lnTo>
                    <a:pt x="147" y="79"/>
                  </a:lnTo>
                  <a:lnTo>
                    <a:pt x="157" y="77"/>
                  </a:lnTo>
                  <a:lnTo>
                    <a:pt x="170" y="83"/>
                  </a:lnTo>
                  <a:lnTo>
                    <a:pt x="184" y="87"/>
                  </a:lnTo>
                  <a:lnTo>
                    <a:pt x="197" y="85"/>
                  </a:lnTo>
                  <a:lnTo>
                    <a:pt x="211" y="81"/>
                  </a:lnTo>
                  <a:lnTo>
                    <a:pt x="211" y="71"/>
                  </a:lnTo>
                  <a:lnTo>
                    <a:pt x="201" y="71"/>
                  </a:lnTo>
                  <a:lnTo>
                    <a:pt x="189" y="66"/>
                  </a:lnTo>
                  <a:lnTo>
                    <a:pt x="182" y="60"/>
                  </a:lnTo>
                  <a:lnTo>
                    <a:pt x="193" y="58"/>
                  </a:lnTo>
                  <a:lnTo>
                    <a:pt x="189" y="47"/>
                  </a:lnTo>
                  <a:lnTo>
                    <a:pt x="207" y="45"/>
                  </a:lnTo>
                  <a:lnTo>
                    <a:pt x="188" y="29"/>
                  </a:lnTo>
                  <a:lnTo>
                    <a:pt x="216" y="23"/>
                  </a:lnTo>
                  <a:lnTo>
                    <a:pt x="243" y="22"/>
                  </a:lnTo>
                  <a:lnTo>
                    <a:pt x="247" y="14"/>
                  </a:lnTo>
                  <a:lnTo>
                    <a:pt x="266" y="10"/>
                  </a:lnTo>
                  <a:lnTo>
                    <a:pt x="283" y="6"/>
                  </a:lnTo>
                  <a:lnTo>
                    <a:pt x="291" y="0"/>
                  </a:lnTo>
                  <a:lnTo>
                    <a:pt x="310" y="4"/>
                  </a:lnTo>
                  <a:lnTo>
                    <a:pt x="322" y="0"/>
                  </a:lnTo>
                  <a:lnTo>
                    <a:pt x="328" y="6"/>
                  </a:lnTo>
                  <a:lnTo>
                    <a:pt x="330" y="22"/>
                  </a:lnTo>
                  <a:lnTo>
                    <a:pt x="343" y="23"/>
                  </a:lnTo>
                  <a:lnTo>
                    <a:pt x="347" y="18"/>
                  </a:lnTo>
                  <a:lnTo>
                    <a:pt x="353" y="23"/>
                  </a:lnTo>
                  <a:lnTo>
                    <a:pt x="364" y="25"/>
                  </a:lnTo>
                  <a:lnTo>
                    <a:pt x="372" y="23"/>
                  </a:lnTo>
                  <a:lnTo>
                    <a:pt x="372" y="35"/>
                  </a:lnTo>
                  <a:lnTo>
                    <a:pt x="381" y="33"/>
                  </a:lnTo>
                  <a:lnTo>
                    <a:pt x="395" y="27"/>
                  </a:lnTo>
                  <a:lnTo>
                    <a:pt x="404" y="20"/>
                  </a:lnTo>
                  <a:lnTo>
                    <a:pt x="412" y="16"/>
                  </a:lnTo>
                  <a:lnTo>
                    <a:pt x="412" y="25"/>
                  </a:lnTo>
                  <a:lnTo>
                    <a:pt x="425" y="31"/>
                  </a:lnTo>
                  <a:lnTo>
                    <a:pt x="437" y="37"/>
                  </a:lnTo>
                  <a:lnTo>
                    <a:pt x="452" y="50"/>
                  </a:lnTo>
                  <a:lnTo>
                    <a:pt x="466" y="64"/>
                  </a:lnTo>
                  <a:lnTo>
                    <a:pt x="481" y="75"/>
                  </a:lnTo>
                  <a:lnTo>
                    <a:pt x="487" y="85"/>
                  </a:lnTo>
                  <a:lnTo>
                    <a:pt x="491" y="75"/>
                  </a:lnTo>
                  <a:lnTo>
                    <a:pt x="496" y="75"/>
                  </a:lnTo>
                  <a:lnTo>
                    <a:pt x="506" y="81"/>
                  </a:lnTo>
                  <a:lnTo>
                    <a:pt x="516" y="85"/>
                  </a:lnTo>
                  <a:lnTo>
                    <a:pt x="527" y="85"/>
                  </a:lnTo>
                  <a:lnTo>
                    <a:pt x="539" y="79"/>
                  </a:lnTo>
                  <a:lnTo>
                    <a:pt x="548" y="89"/>
                  </a:lnTo>
                  <a:lnTo>
                    <a:pt x="564" y="98"/>
                  </a:lnTo>
                  <a:lnTo>
                    <a:pt x="575" y="106"/>
                  </a:lnTo>
                  <a:lnTo>
                    <a:pt x="590" y="108"/>
                  </a:lnTo>
                  <a:lnTo>
                    <a:pt x="592" y="110"/>
                  </a:lnTo>
                  <a:lnTo>
                    <a:pt x="592" y="114"/>
                  </a:lnTo>
                  <a:lnTo>
                    <a:pt x="590" y="119"/>
                  </a:lnTo>
                  <a:lnTo>
                    <a:pt x="590" y="121"/>
                  </a:lnTo>
                  <a:lnTo>
                    <a:pt x="588" y="125"/>
                  </a:lnTo>
                  <a:lnTo>
                    <a:pt x="587" y="127"/>
                  </a:lnTo>
                  <a:lnTo>
                    <a:pt x="581" y="129"/>
                  </a:lnTo>
                  <a:lnTo>
                    <a:pt x="579" y="129"/>
                  </a:lnTo>
                  <a:lnTo>
                    <a:pt x="577" y="133"/>
                  </a:lnTo>
                  <a:lnTo>
                    <a:pt x="579" y="135"/>
                  </a:lnTo>
                  <a:lnTo>
                    <a:pt x="583" y="141"/>
                  </a:lnTo>
                  <a:lnTo>
                    <a:pt x="585" y="144"/>
                  </a:lnTo>
                  <a:lnTo>
                    <a:pt x="585" y="148"/>
                  </a:lnTo>
                  <a:lnTo>
                    <a:pt x="585" y="152"/>
                  </a:lnTo>
                  <a:lnTo>
                    <a:pt x="579" y="154"/>
                  </a:lnTo>
                  <a:lnTo>
                    <a:pt x="577" y="154"/>
                  </a:lnTo>
                  <a:lnTo>
                    <a:pt x="573" y="154"/>
                  </a:lnTo>
                  <a:lnTo>
                    <a:pt x="562" y="150"/>
                  </a:lnTo>
                  <a:lnTo>
                    <a:pt x="552" y="146"/>
                  </a:lnTo>
                  <a:lnTo>
                    <a:pt x="554" y="167"/>
                  </a:lnTo>
                  <a:lnTo>
                    <a:pt x="554" y="185"/>
                  </a:lnTo>
                  <a:lnTo>
                    <a:pt x="546" y="185"/>
                  </a:lnTo>
                  <a:lnTo>
                    <a:pt x="537" y="185"/>
                  </a:lnTo>
                  <a:lnTo>
                    <a:pt x="531" y="187"/>
                  </a:lnTo>
                  <a:lnTo>
                    <a:pt x="525" y="188"/>
                  </a:lnTo>
                  <a:lnTo>
                    <a:pt x="523" y="190"/>
                  </a:lnTo>
                  <a:lnTo>
                    <a:pt x="521" y="194"/>
                  </a:lnTo>
                  <a:lnTo>
                    <a:pt x="529" y="196"/>
                  </a:lnTo>
                  <a:lnTo>
                    <a:pt x="533" y="198"/>
                  </a:lnTo>
                  <a:lnTo>
                    <a:pt x="535" y="202"/>
                  </a:lnTo>
                  <a:lnTo>
                    <a:pt x="537" y="206"/>
                  </a:lnTo>
                  <a:lnTo>
                    <a:pt x="537" y="211"/>
                  </a:lnTo>
                  <a:lnTo>
                    <a:pt x="539" y="215"/>
                  </a:lnTo>
                  <a:lnTo>
                    <a:pt x="539" y="217"/>
                  </a:lnTo>
                  <a:lnTo>
                    <a:pt x="542" y="219"/>
                  </a:lnTo>
                  <a:lnTo>
                    <a:pt x="542" y="225"/>
                  </a:lnTo>
                  <a:lnTo>
                    <a:pt x="542" y="229"/>
                  </a:lnTo>
                  <a:lnTo>
                    <a:pt x="542" y="236"/>
                  </a:lnTo>
                  <a:lnTo>
                    <a:pt x="541" y="244"/>
                  </a:lnTo>
                  <a:lnTo>
                    <a:pt x="537" y="242"/>
                  </a:lnTo>
                  <a:lnTo>
                    <a:pt x="514" y="235"/>
                  </a:lnTo>
                  <a:lnTo>
                    <a:pt x="493" y="235"/>
                  </a:lnTo>
                  <a:lnTo>
                    <a:pt x="475" y="231"/>
                  </a:lnTo>
                  <a:lnTo>
                    <a:pt x="454" y="231"/>
                  </a:lnTo>
                  <a:lnTo>
                    <a:pt x="439" y="227"/>
                  </a:lnTo>
                  <a:lnTo>
                    <a:pt x="435" y="242"/>
                  </a:lnTo>
                  <a:lnTo>
                    <a:pt x="418" y="235"/>
                  </a:lnTo>
                  <a:lnTo>
                    <a:pt x="404" y="231"/>
                  </a:lnTo>
                  <a:lnTo>
                    <a:pt x="397" y="242"/>
                  </a:lnTo>
                  <a:lnTo>
                    <a:pt x="395" y="246"/>
                  </a:lnTo>
                  <a:lnTo>
                    <a:pt x="387" y="252"/>
                  </a:lnTo>
                  <a:lnTo>
                    <a:pt x="377" y="258"/>
                  </a:lnTo>
                  <a:lnTo>
                    <a:pt x="370" y="269"/>
                  </a:lnTo>
                  <a:lnTo>
                    <a:pt x="364" y="275"/>
                  </a:lnTo>
                  <a:lnTo>
                    <a:pt x="353" y="263"/>
                  </a:lnTo>
                  <a:lnTo>
                    <a:pt x="339" y="269"/>
                  </a:lnTo>
                  <a:lnTo>
                    <a:pt x="330" y="256"/>
                  </a:lnTo>
                  <a:lnTo>
                    <a:pt x="320" y="238"/>
                  </a:lnTo>
                  <a:lnTo>
                    <a:pt x="308" y="227"/>
                  </a:lnTo>
                  <a:lnTo>
                    <a:pt x="295" y="219"/>
                  </a:lnTo>
                  <a:lnTo>
                    <a:pt x="285" y="221"/>
                  </a:lnTo>
                  <a:lnTo>
                    <a:pt x="270" y="219"/>
                  </a:lnTo>
                  <a:lnTo>
                    <a:pt x="251" y="221"/>
                  </a:lnTo>
                  <a:lnTo>
                    <a:pt x="214" y="194"/>
                  </a:lnTo>
                  <a:lnTo>
                    <a:pt x="186" y="183"/>
                  </a:lnTo>
                  <a:lnTo>
                    <a:pt x="153" y="192"/>
                  </a:lnTo>
                  <a:lnTo>
                    <a:pt x="168" y="263"/>
                  </a:lnTo>
                  <a:lnTo>
                    <a:pt x="172" y="263"/>
                  </a:lnTo>
                  <a:lnTo>
                    <a:pt x="168" y="263"/>
                  </a:lnTo>
                </a:path>
              </a:pathLst>
            </a:custGeom>
            <a:solidFill>
              <a:srgbClr val="FF99CC"/>
            </a:solidFill>
            <a:ln w="0">
              <a:solidFill>
                <a:srgbClr val="6600FF"/>
              </a:solidFill>
              <a:round/>
              <a:headEnd/>
              <a:tailEnd/>
            </a:ln>
          </p:spPr>
          <p:txBody>
            <a:bodyPr/>
            <a:lstStyle/>
            <a:p>
              <a:endParaRPr lang="it-IT"/>
            </a:p>
          </p:txBody>
        </p:sp>
        <p:sp>
          <p:nvSpPr>
            <p:cNvPr id="16699" name="Freeform 170"/>
            <p:cNvSpPr>
              <a:spLocks noChangeAspect="1"/>
            </p:cNvSpPr>
            <p:nvPr/>
          </p:nvSpPr>
          <p:spPr bwMode="auto">
            <a:xfrm>
              <a:off x="3737" y="1818"/>
              <a:ext cx="169" cy="82"/>
            </a:xfrm>
            <a:custGeom>
              <a:avLst/>
              <a:gdLst>
                <a:gd name="T0" fmla="*/ 101 w 158"/>
                <a:gd name="T1" fmla="*/ 273 h 77"/>
                <a:gd name="T2" fmla="*/ 164 w 158"/>
                <a:gd name="T3" fmla="*/ 285 h 77"/>
                <a:gd name="T4" fmla="*/ 228 w 158"/>
                <a:gd name="T5" fmla="*/ 273 h 77"/>
                <a:gd name="T6" fmla="*/ 280 w 158"/>
                <a:gd name="T7" fmla="*/ 234 h 77"/>
                <a:gd name="T8" fmla="*/ 220 w 158"/>
                <a:gd name="T9" fmla="*/ 207 h 77"/>
                <a:gd name="T10" fmla="*/ 143 w 158"/>
                <a:gd name="T11" fmla="*/ 162 h 77"/>
                <a:gd name="T12" fmla="*/ 116 w 158"/>
                <a:gd name="T13" fmla="*/ 207 h 77"/>
                <a:gd name="T14" fmla="*/ 82 w 158"/>
                <a:gd name="T15" fmla="*/ 173 h 77"/>
                <a:gd name="T16" fmla="*/ 63 w 158"/>
                <a:gd name="T17" fmla="*/ 142 h 77"/>
                <a:gd name="T18" fmla="*/ 101 w 158"/>
                <a:gd name="T19" fmla="*/ 98 h 77"/>
                <a:gd name="T20" fmla="*/ 63 w 158"/>
                <a:gd name="T21" fmla="*/ 86 h 77"/>
                <a:gd name="T22" fmla="*/ 72 w 158"/>
                <a:gd name="T23" fmla="*/ 67 h 77"/>
                <a:gd name="T24" fmla="*/ 116 w 158"/>
                <a:gd name="T25" fmla="*/ 4 h 77"/>
                <a:gd name="T26" fmla="*/ 187 w 158"/>
                <a:gd name="T27" fmla="*/ 43 h 77"/>
                <a:gd name="T28" fmla="*/ 280 w 158"/>
                <a:gd name="T29" fmla="*/ 67 h 77"/>
                <a:gd name="T30" fmla="*/ 299 w 158"/>
                <a:gd name="T31" fmla="*/ 0 h 77"/>
                <a:gd name="T32" fmla="*/ 380 w 158"/>
                <a:gd name="T33" fmla="*/ 4 h 77"/>
                <a:gd name="T34" fmla="*/ 491 w 158"/>
                <a:gd name="T35" fmla="*/ 4 h 77"/>
                <a:gd name="T36" fmla="*/ 588 w 158"/>
                <a:gd name="T37" fmla="*/ 43 h 77"/>
                <a:gd name="T38" fmla="*/ 709 w 158"/>
                <a:gd name="T39" fmla="*/ 43 h 77"/>
                <a:gd name="T40" fmla="*/ 824 w 158"/>
                <a:gd name="T41" fmla="*/ 67 h 77"/>
                <a:gd name="T42" fmla="*/ 850 w 158"/>
                <a:gd name="T43" fmla="*/ 76 h 77"/>
                <a:gd name="T44" fmla="*/ 839 w 158"/>
                <a:gd name="T45" fmla="*/ 111 h 77"/>
                <a:gd name="T46" fmla="*/ 819 w 158"/>
                <a:gd name="T47" fmla="*/ 133 h 77"/>
                <a:gd name="T48" fmla="*/ 795 w 158"/>
                <a:gd name="T49" fmla="*/ 151 h 77"/>
                <a:gd name="T50" fmla="*/ 766 w 158"/>
                <a:gd name="T51" fmla="*/ 152 h 77"/>
                <a:gd name="T52" fmla="*/ 709 w 158"/>
                <a:gd name="T53" fmla="*/ 162 h 77"/>
                <a:gd name="T54" fmla="*/ 637 w 158"/>
                <a:gd name="T55" fmla="*/ 173 h 77"/>
                <a:gd name="T56" fmla="*/ 623 w 158"/>
                <a:gd name="T57" fmla="*/ 210 h 77"/>
                <a:gd name="T58" fmla="*/ 584 w 158"/>
                <a:gd name="T59" fmla="*/ 239 h 77"/>
                <a:gd name="T60" fmla="*/ 481 w 158"/>
                <a:gd name="T61" fmla="*/ 265 h 77"/>
                <a:gd name="T62" fmla="*/ 425 w 158"/>
                <a:gd name="T63" fmla="*/ 273 h 77"/>
                <a:gd name="T64" fmla="*/ 434 w 158"/>
                <a:gd name="T65" fmla="*/ 310 h 77"/>
                <a:gd name="T66" fmla="*/ 447 w 158"/>
                <a:gd name="T67" fmla="*/ 351 h 77"/>
                <a:gd name="T68" fmla="*/ 425 w 158"/>
                <a:gd name="T69" fmla="*/ 351 h 77"/>
                <a:gd name="T70" fmla="*/ 365 w 158"/>
                <a:gd name="T71" fmla="*/ 351 h 77"/>
                <a:gd name="T72" fmla="*/ 261 w 158"/>
                <a:gd name="T73" fmla="*/ 373 h 77"/>
                <a:gd name="T74" fmla="*/ 187 w 158"/>
                <a:gd name="T75" fmla="*/ 362 h 77"/>
                <a:gd name="T76" fmla="*/ 101 w 158"/>
                <a:gd name="T77" fmla="*/ 351 h 77"/>
                <a:gd name="T78" fmla="*/ 48 w 158"/>
                <a:gd name="T79" fmla="*/ 345 h 77"/>
                <a:gd name="T80" fmla="*/ 0 w 158"/>
                <a:gd name="T81" fmla="*/ 304 h 77"/>
                <a:gd name="T82" fmla="*/ 82 w 158"/>
                <a:gd name="T83" fmla="*/ 265 h 77"/>
                <a:gd name="T84" fmla="*/ 101 w 158"/>
                <a:gd name="T85" fmla="*/ 273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8"/>
                <a:gd name="T130" fmla="*/ 0 h 77"/>
                <a:gd name="T131" fmla="*/ 158 w 158"/>
                <a:gd name="T132" fmla="*/ 77 h 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8" h="77">
                  <a:moveTo>
                    <a:pt x="19" y="57"/>
                  </a:moveTo>
                  <a:lnTo>
                    <a:pt x="31" y="59"/>
                  </a:lnTo>
                  <a:lnTo>
                    <a:pt x="42" y="57"/>
                  </a:lnTo>
                  <a:lnTo>
                    <a:pt x="52" y="48"/>
                  </a:lnTo>
                  <a:lnTo>
                    <a:pt x="41" y="42"/>
                  </a:lnTo>
                  <a:lnTo>
                    <a:pt x="27" y="34"/>
                  </a:lnTo>
                  <a:lnTo>
                    <a:pt x="21" y="42"/>
                  </a:lnTo>
                  <a:lnTo>
                    <a:pt x="16" y="36"/>
                  </a:lnTo>
                  <a:lnTo>
                    <a:pt x="12" y="29"/>
                  </a:lnTo>
                  <a:lnTo>
                    <a:pt x="19" y="21"/>
                  </a:lnTo>
                  <a:lnTo>
                    <a:pt x="12" y="19"/>
                  </a:lnTo>
                  <a:lnTo>
                    <a:pt x="14" y="15"/>
                  </a:lnTo>
                  <a:lnTo>
                    <a:pt x="21" y="4"/>
                  </a:lnTo>
                  <a:lnTo>
                    <a:pt x="35" y="8"/>
                  </a:lnTo>
                  <a:lnTo>
                    <a:pt x="52" y="15"/>
                  </a:lnTo>
                  <a:lnTo>
                    <a:pt x="56" y="0"/>
                  </a:lnTo>
                  <a:lnTo>
                    <a:pt x="71" y="4"/>
                  </a:lnTo>
                  <a:lnTo>
                    <a:pt x="92" y="4"/>
                  </a:lnTo>
                  <a:lnTo>
                    <a:pt x="110" y="8"/>
                  </a:lnTo>
                  <a:lnTo>
                    <a:pt x="131" y="8"/>
                  </a:lnTo>
                  <a:lnTo>
                    <a:pt x="154" y="15"/>
                  </a:lnTo>
                  <a:lnTo>
                    <a:pt x="158" y="17"/>
                  </a:lnTo>
                  <a:lnTo>
                    <a:pt x="156" y="23"/>
                  </a:lnTo>
                  <a:lnTo>
                    <a:pt x="152" y="27"/>
                  </a:lnTo>
                  <a:lnTo>
                    <a:pt x="148" y="31"/>
                  </a:lnTo>
                  <a:lnTo>
                    <a:pt x="142" y="32"/>
                  </a:lnTo>
                  <a:lnTo>
                    <a:pt x="131" y="34"/>
                  </a:lnTo>
                  <a:lnTo>
                    <a:pt x="119" y="36"/>
                  </a:lnTo>
                  <a:lnTo>
                    <a:pt x="115" y="44"/>
                  </a:lnTo>
                  <a:lnTo>
                    <a:pt x="108" y="50"/>
                  </a:lnTo>
                  <a:lnTo>
                    <a:pt x="90" y="54"/>
                  </a:lnTo>
                  <a:lnTo>
                    <a:pt x="79" y="57"/>
                  </a:lnTo>
                  <a:lnTo>
                    <a:pt x="81" y="65"/>
                  </a:lnTo>
                  <a:lnTo>
                    <a:pt x="83" y="73"/>
                  </a:lnTo>
                  <a:lnTo>
                    <a:pt x="79" y="73"/>
                  </a:lnTo>
                  <a:lnTo>
                    <a:pt x="67" y="73"/>
                  </a:lnTo>
                  <a:lnTo>
                    <a:pt x="48" y="77"/>
                  </a:lnTo>
                  <a:lnTo>
                    <a:pt x="35" y="75"/>
                  </a:lnTo>
                  <a:lnTo>
                    <a:pt x="19" y="73"/>
                  </a:lnTo>
                  <a:lnTo>
                    <a:pt x="8" y="71"/>
                  </a:lnTo>
                  <a:lnTo>
                    <a:pt x="0" y="63"/>
                  </a:lnTo>
                  <a:lnTo>
                    <a:pt x="16" y="54"/>
                  </a:lnTo>
                  <a:lnTo>
                    <a:pt x="19" y="57"/>
                  </a:lnTo>
                  <a:close/>
                </a:path>
              </a:pathLst>
            </a:custGeom>
            <a:solidFill>
              <a:srgbClr val="FFCC66"/>
            </a:solidFill>
            <a:ln w="9525">
              <a:noFill/>
              <a:round/>
              <a:headEnd/>
              <a:tailEnd/>
            </a:ln>
          </p:spPr>
          <p:txBody>
            <a:bodyPr/>
            <a:lstStyle/>
            <a:p>
              <a:endParaRPr lang="it-IT"/>
            </a:p>
          </p:txBody>
        </p:sp>
        <p:sp>
          <p:nvSpPr>
            <p:cNvPr id="16700" name="Freeform 183"/>
            <p:cNvSpPr>
              <a:spLocks noChangeAspect="1"/>
            </p:cNvSpPr>
            <p:nvPr/>
          </p:nvSpPr>
          <p:spPr bwMode="auto">
            <a:xfrm>
              <a:off x="3737" y="1818"/>
              <a:ext cx="169" cy="82"/>
            </a:xfrm>
            <a:custGeom>
              <a:avLst/>
              <a:gdLst>
                <a:gd name="T0" fmla="*/ 101 w 158"/>
                <a:gd name="T1" fmla="*/ 273 h 77"/>
                <a:gd name="T2" fmla="*/ 164 w 158"/>
                <a:gd name="T3" fmla="*/ 285 h 77"/>
                <a:gd name="T4" fmla="*/ 228 w 158"/>
                <a:gd name="T5" fmla="*/ 273 h 77"/>
                <a:gd name="T6" fmla="*/ 280 w 158"/>
                <a:gd name="T7" fmla="*/ 234 h 77"/>
                <a:gd name="T8" fmla="*/ 220 w 158"/>
                <a:gd name="T9" fmla="*/ 207 h 77"/>
                <a:gd name="T10" fmla="*/ 143 w 158"/>
                <a:gd name="T11" fmla="*/ 162 h 77"/>
                <a:gd name="T12" fmla="*/ 116 w 158"/>
                <a:gd name="T13" fmla="*/ 207 h 77"/>
                <a:gd name="T14" fmla="*/ 82 w 158"/>
                <a:gd name="T15" fmla="*/ 173 h 77"/>
                <a:gd name="T16" fmla="*/ 63 w 158"/>
                <a:gd name="T17" fmla="*/ 142 h 77"/>
                <a:gd name="T18" fmla="*/ 101 w 158"/>
                <a:gd name="T19" fmla="*/ 98 h 77"/>
                <a:gd name="T20" fmla="*/ 63 w 158"/>
                <a:gd name="T21" fmla="*/ 86 h 77"/>
                <a:gd name="T22" fmla="*/ 63 w 158"/>
                <a:gd name="T23" fmla="*/ 86 h 77"/>
                <a:gd name="T24" fmla="*/ 72 w 158"/>
                <a:gd name="T25" fmla="*/ 67 h 77"/>
                <a:gd name="T26" fmla="*/ 116 w 158"/>
                <a:gd name="T27" fmla="*/ 4 h 77"/>
                <a:gd name="T28" fmla="*/ 187 w 158"/>
                <a:gd name="T29" fmla="*/ 43 h 77"/>
                <a:gd name="T30" fmla="*/ 280 w 158"/>
                <a:gd name="T31" fmla="*/ 67 h 77"/>
                <a:gd name="T32" fmla="*/ 299 w 158"/>
                <a:gd name="T33" fmla="*/ 0 h 77"/>
                <a:gd name="T34" fmla="*/ 380 w 158"/>
                <a:gd name="T35" fmla="*/ 4 h 77"/>
                <a:gd name="T36" fmla="*/ 491 w 158"/>
                <a:gd name="T37" fmla="*/ 4 h 77"/>
                <a:gd name="T38" fmla="*/ 588 w 158"/>
                <a:gd name="T39" fmla="*/ 43 h 77"/>
                <a:gd name="T40" fmla="*/ 709 w 158"/>
                <a:gd name="T41" fmla="*/ 43 h 77"/>
                <a:gd name="T42" fmla="*/ 824 w 158"/>
                <a:gd name="T43" fmla="*/ 67 h 77"/>
                <a:gd name="T44" fmla="*/ 850 w 158"/>
                <a:gd name="T45" fmla="*/ 76 h 77"/>
                <a:gd name="T46" fmla="*/ 850 w 158"/>
                <a:gd name="T47" fmla="*/ 76 h 77"/>
                <a:gd name="T48" fmla="*/ 839 w 158"/>
                <a:gd name="T49" fmla="*/ 111 h 77"/>
                <a:gd name="T50" fmla="*/ 819 w 158"/>
                <a:gd name="T51" fmla="*/ 133 h 77"/>
                <a:gd name="T52" fmla="*/ 795 w 158"/>
                <a:gd name="T53" fmla="*/ 151 h 77"/>
                <a:gd name="T54" fmla="*/ 766 w 158"/>
                <a:gd name="T55" fmla="*/ 152 h 77"/>
                <a:gd name="T56" fmla="*/ 709 w 158"/>
                <a:gd name="T57" fmla="*/ 162 h 77"/>
                <a:gd name="T58" fmla="*/ 637 w 158"/>
                <a:gd name="T59" fmla="*/ 173 h 77"/>
                <a:gd name="T60" fmla="*/ 623 w 158"/>
                <a:gd name="T61" fmla="*/ 210 h 77"/>
                <a:gd name="T62" fmla="*/ 584 w 158"/>
                <a:gd name="T63" fmla="*/ 239 h 77"/>
                <a:gd name="T64" fmla="*/ 481 w 158"/>
                <a:gd name="T65" fmla="*/ 265 h 77"/>
                <a:gd name="T66" fmla="*/ 425 w 158"/>
                <a:gd name="T67" fmla="*/ 273 h 77"/>
                <a:gd name="T68" fmla="*/ 434 w 158"/>
                <a:gd name="T69" fmla="*/ 310 h 77"/>
                <a:gd name="T70" fmla="*/ 447 w 158"/>
                <a:gd name="T71" fmla="*/ 351 h 77"/>
                <a:gd name="T72" fmla="*/ 447 w 158"/>
                <a:gd name="T73" fmla="*/ 351 h 77"/>
                <a:gd name="T74" fmla="*/ 425 w 158"/>
                <a:gd name="T75" fmla="*/ 351 h 77"/>
                <a:gd name="T76" fmla="*/ 365 w 158"/>
                <a:gd name="T77" fmla="*/ 351 h 77"/>
                <a:gd name="T78" fmla="*/ 261 w 158"/>
                <a:gd name="T79" fmla="*/ 373 h 77"/>
                <a:gd name="T80" fmla="*/ 187 w 158"/>
                <a:gd name="T81" fmla="*/ 362 h 77"/>
                <a:gd name="T82" fmla="*/ 101 w 158"/>
                <a:gd name="T83" fmla="*/ 351 h 77"/>
                <a:gd name="T84" fmla="*/ 48 w 158"/>
                <a:gd name="T85" fmla="*/ 345 h 77"/>
                <a:gd name="T86" fmla="*/ 0 w 158"/>
                <a:gd name="T87" fmla="*/ 304 h 77"/>
                <a:gd name="T88" fmla="*/ 82 w 158"/>
                <a:gd name="T89" fmla="*/ 265 h 77"/>
                <a:gd name="T90" fmla="*/ 101 w 158"/>
                <a:gd name="T91" fmla="*/ 273 h 77"/>
                <a:gd name="T92" fmla="*/ 101 w 158"/>
                <a:gd name="T93" fmla="*/ 273 h 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
                <a:gd name="T142" fmla="*/ 0 h 77"/>
                <a:gd name="T143" fmla="*/ 158 w 158"/>
                <a:gd name="T144" fmla="*/ 77 h 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 h="77">
                  <a:moveTo>
                    <a:pt x="19" y="57"/>
                  </a:moveTo>
                  <a:lnTo>
                    <a:pt x="31" y="59"/>
                  </a:lnTo>
                  <a:lnTo>
                    <a:pt x="42" y="57"/>
                  </a:lnTo>
                  <a:lnTo>
                    <a:pt x="52" y="48"/>
                  </a:lnTo>
                  <a:lnTo>
                    <a:pt x="41" y="42"/>
                  </a:lnTo>
                  <a:lnTo>
                    <a:pt x="27" y="34"/>
                  </a:lnTo>
                  <a:lnTo>
                    <a:pt x="21" y="42"/>
                  </a:lnTo>
                  <a:lnTo>
                    <a:pt x="16" y="36"/>
                  </a:lnTo>
                  <a:lnTo>
                    <a:pt x="12" y="29"/>
                  </a:lnTo>
                  <a:lnTo>
                    <a:pt x="19" y="21"/>
                  </a:lnTo>
                  <a:lnTo>
                    <a:pt x="12" y="19"/>
                  </a:lnTo>
                  <a:lnTo>
                    <a:pt x="14" y="15"/>
                  </a:lnTo>
                  <a:lnTo>
                    <a:pt x="21" y="4"/>
                  </a:lnTo>
                  <a:lnTo>
                    <a:pt x="35" y="8"/>
                  </a:lnTo>
                  <a:lnTo>
                    <a:pt x="52" y="15"/>
                  </a:lnTo>
                  <a:lnTo>
                    <a:pt x="56" y="0"/>
                  </a:lnTo>
                  <a:lnTo>
                    <a:pt x="71" y="4"/>
                  </a:lnTo>
                  <a:lnTo>
                    <a:pt x="92" y="4"/>
                  </a:lnTo>
                  <a:lnTo>
                    <a:pt x="110" y="8"/>
                  </a:lnTo>
                  <a:lnTo>
                    <a:pt x="131" y="8"/>
                  </a:lnTo>
                  <a:lnTo>
                    <a:pt x="154" y="15"/>
                  </a:lnTo>
                  <a:lnTo>
                    <a:pt x="158" y="17"/>
                  </a:lnTo>
                  <a:lnTo>
                    <a:pt x="156" y="23"/>
                  </a:lnTo>
                  <a:lnTo>
                    <a:pt x="152" y="27"/>
                  </a:lnTo>
                  <a:lnTo>
                    <a:pt x="148" y="31"/>
                  </a:lnTo>
                  <a:lnTo>
                    <a:pt x="142" y="32"/>
                  </a:lnTo>
                  <a:lnTo>
                    <a:pt x="131" y="34"/>
                  </a:lnTo>
                  <a:lnTo>
                    <a:pt x="119" y="36"/>
                  </a:lnTo>
                  <a:lnTo>
                    <a:pt x="115" y="44"/>
                  </a:lnTo>
                  <a:lnTo>
                    <a:pt x="108" y="50"/>
                  </a:lnTo>
                  <a:lnTo>
                    <a:pt x="90" y="54"/>
                  </a:lnTo>
                  <a:lnTo>
                    <a:pt x="79" y="57"/>
                  </a:lnTo>
                  <a:lnTo>
                    <a:pt x="81" y="65"/>
                  </a:lnTo>
                  <a:lnTo>
                    <a:pt x="83" y="73"/>
                  </a:lnTo>
                  <a:lnTo>
                    <a:pt x="79" y="73"/>
                  </a:lnTo>
                  <a:lnTo>
                    <a:pt x="67" y="73"/>
                  </a:lnTo>
                  <a:lnTo>
                    <a:pt x="48" y="77"/>
                  </a:lnTo>
                  <a:lnTo>
                    <a:pt x="35" y="75"/>
                  </a:lnTo>
                  <a:lnTo>
                    <a:pt x="19" y="73"/>
                  </a:lnTo>
                  <a:lnTo>
                    <a:pt x="8" y="71"/>
                  </a:lnTo>
                  <a:lnTo>
                    <a:pt x="0" y="63"/>
                  </a:lnTo>
                  <a:lnTo>
                    <a:pt x="16" y="54"/>
                  </a:lnTo>
                  <a:lnTo>
                    <a:pt x="19" y="57"/>
                  </a:lnTo>
                </a:path>
              </a:pathLst>
            </a:custGeom>
            <a:solidFill>
              <a:srgbClr val="FF99CC"/>
            </a:solidFill>
            <a:ln w="0">
              <a:solidFill>
                <a:srgbClr val="6600FF"/>
              </a:solidFill>
              <a:round/>
              <a:headEnd/>
              <a:tailEnd/>
            </a:ln>
          </p:spPr>
          <p:txBody>
            <a:bodyPr/>
            <a:lstStyle/>
            <a:p>
              <a:endParaRPr lang="it-IT"/>
            </a:p>
          </p:txBody>
        </p:sp>
        <p:sp>
          <p:nvSpPr>
            <p:cNvPr id="16701" name="Freeform 286"/>
            <p:cNvSpPr>
              <a:spLocks noChangeAspect="1"/>
            </p:cNvSpPr>
            <p:nvPr/>
          </p:nvSpPr>
          <p:spPr bwMode="auto">
            <a:xfrm>
              <a:off x="3001" y="1707"/>
              <a:ext cx="60" cy="53"/>
            </a:xfrm>
            <a:custGeom>
              <a:avLst/>
              <a:gdLst>
                <a:gd name="T0" fmla="*/ 2 w 57"/>
                <a:gd name="T1" fmla="*/ 8 h 50"/>
                <a:gd name="T2" fmla="*/ 47 w 57"/>
                <a:gd name="T3" fmla="*/ 0 h 50"/>
                <a:gd name="T4" fmla="*/ 92 w 57"/>
                <a:gd name="T5" fmla="*/ 8 h 50"/>
                <a:gd name="T6" fmla="*/ 127 w 57"/>
                <a:gd name="T7" fmla="*/ 52 h 50"/>
                <a:gd name="T8" fmla="*/ 148 w 57"/>
                <a:gd name="T9" fmla="*/ 87 h 50"/>
                <a:gd name="T10" fmla="*/ 173 w 57"/>
                <a:gd name="T11" fmla="*/ 139 h 50"/>
                <a:gd name="T12" fmla="*/ 202 w 57"/>
                <a:gd name="T13" fmla="*/ 175 h 50"/>
                <a:gd name="T14" fmla="*/ 156 w 57"/>
                <a:gd name="T15" fmla="*/ 182 h 50"/>
                <a:gd name="T16" fmla="*/ 127 w 57"/>
                <a:gd name="T17" fmla="*/ 182 h 50"/>
                <a:gd name="T18" fmla="*/ 127 w 57"/>
                <a:gd name="T19" fmla="*/ 216 h 50"/>
                <a:gd name="T20" fmla="*/ 115 w 57"/>
                <a:gd name="T21" fmla="*/ 216 h 50"/>
                <a:gd name="T22" fmla="*/ 115 w 57"/>
                <a:gd name="T23" fmla="*/ 216 h 50"/>
                <a:gd name="T24" fmla="*/ 87 w 57"/>
                <a:gd name="T25" fmla="*/ 165 h 50"/>
                <a:gd name="T26" fmla="*/ 64 w 57"/>
                <a:gd name="T27" fmla="*/ 110 h 50"/>
                <a:gd name="T28" fmla="*/ 52 w 57"/>
                <a:gd name="T29" fmla="*/ 77 h 50"/>
                <a:gd name="T30" fmla="*/ 43 w 57"/>
                <a:gd name="T31" fmla="*/ 58 h 50"/>
                <a:gd name="T32" fmla="*/ 5 w 57"/>
                <a:gd name="T33" fmla="*/ 46 h 50"/>
                <a:gd name="T34" fmla="*/ 0 w 57"/>
                <a:gd name="T35" fmla="*/ 46 h 50"/>
                <a:gd name="T36" fmla="*/ 0 w 57"/>
                <a:gd name="T37" fmla="*/ 46 h 50"/>
                <a:gd name="T38" fmla="*/ 2 w 57"/>
                <a:gd name="T39" fmla="*/ 8 h 50"/>
                <a:gd name="T40" fmla="*/ 2 w 57"/>
                <a:gd name="T41" fmla="*/ 8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50"/>
                <a:gd name="T65" fmla="*/ 57 w 57"/>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50">
                  <a:moveTo>
                    <a:pt x="2" y="8"/>
                  </a:moveTo>
                  <a:lnTo>
                    <a:pt x="13" y="0"/>
                  </a:lnTo>
                  <a:lnTo>
                    <a:pt x="26" y="8"/>
                  </a:lnTo>
                  <a:lnTo>
                    <a:pt x="36" y="12"/>
                  </a:lnTo>
                  <a:lnTo>
                    <a:pt x="42" y="21"/>
                  </a:lnTo>
                  <a:lnTo>
                    <a:pt x="48" y="33"/>
                  </a:lnTo>
                  <a:lnTo>
                    <a:pt x="57" y="41"/>
                  </a:lnTo>
                  <a:lnTo>
                    <a:pt x="44" y="42"/>
                  </a:lnTo>
                  <a:lnTo>
                    <a:pt x="36" y="42"/>
                  </a:lnTo>
                  <a:lnTo>
                    <a:pt x="36" y="50"/>
                  </a:lnTo>
                  <a:lnTo>
                    <a:pt x="32" y="50"/>
                  </a:lnTo>
                  <a:lnTo>
                    <a:pt x="25" y="39"/>
                  </a:lnTo>
                  <a:lnTo>
                    <a:pt x="19" y="25"/>
                  </a:lnTo>
                  <a:lnTo>
                    <a:pt x="15" y="19"/>
                  </a:lnTo>
                  <a:lnTo>
                    <a:pt x="11" y="14"/>
                  </a:lnTo>
                  <a:lnTo>
                    <a:pt x="5" y="10"/>
                  </a:lnTo>
                  <a:lnTo>
                    <a:pt x="0" y="10"/>
                  </a:lnTo>
                  <a:lnTo>
                    <a:pt x="2" y="8"/>
                  </a:lnTo>
                  <a:close/>
                </a:path>
              </a:pathLst>
            </a:custGeom>
            <a:solidFill>
              <a:srgbClr val="FF99CC"/>
            </a:solidFill>
            <a:ln w="3175">
              <a:solidFill>
                <a:srgbClr val="6600FF"/>
              </a:solidFill>
              <a:round/>
              <a:headEnd/>
              <a:tailEnd/>
            </a:ln>
          </p:spPr>
          <p:txBody>
            <a:bodyPr/>
            <a:lstStyle/>
            <a:p>
              <a:endParaRPr lang="it-IT"/>
            </a:p>
          </p:txBody>
        </p:sp>
        <p:sp>
          <p:nvSpPr>
            <p:cNvPr id="16702" name="Freeform 399"/>
            <p:cNvSpPr>
              <a:spLocks noChangeAspect="1"/>
            </p:cNvSpPr>
            <p:nvPr/>
          </p:nvSpPr>
          <p:spPr bwMode="auto">
            <a:xfrm>
              <a:off x="3328" y="1881"/>
              <a:ext cx="364" cy="305"/>
            </a:xfrm>
            <a:custGeom>
              <a:avLst/>
              <a:gdLst>
                <a:gd name="T0" fmla="*/ 1424 w 341"/>
                <a:gd name="T1" fmla="*/ 307 h 286"/>
                <a:gd name="T2" fmla="*/ 1294 w 341"/>
                <a:gd name="T3" fmla="*/ 257 h 286"/>
                <a:gd name="T4" fmla="*/ 1189 w 341"/>
                <a:gd name="T5" fmla="*/ 183 h 286"/>
                <a:gd name="T6" fmla="*/ 1066 w 341"/>
                <a:gd name="T7" fmla="*/ 161 h 286"/>
                <a:gd name="T8" fmla="*/ 877 w 341"/>
                <a:gd name="T9" fmla="*/ 212 h 286"/>
                <a:gd name="T10" fmla="*/ 770 w 341"/>
                <a:gd name="T11" fmla="*/ 252 h 286"/>
                <a:gd name="T12" fmla="*/ 776 w 341"/>
                <a:gd name="T13" fmla="*/ 270 h 286"/>
                <a:gd name="T14" fmla="*/ 660 w 341"/>
                <a:gd name="T15" fmla="*/ 325 h 286"/>
                <a:gd name="T16" fmla="*/ 581 w 341"/>
                <a:gd name="T17" fmla="*/ 327 h 286"/>
                <a:gd name="T18" fmla="*/ 476 w 341"/>
                <a:gd name="T19" fmla="*/ 237 h 286"/>
                <a:gd name="T20" fmla="*/ 329 w 341"/>
                <a:gd name="T21" fmla="*/ 183 h 286"/>
                <a:gd name="T22" fmla="*/ 325 w 341"/>
                <a:gd name="T23" fmla="*/ 6 h 286"/>
                <a:gd name="T24" fmla="*/ 271 w 341"/>
                <a:gd name="T25" fmla="*/ 0 h 286"/>
                <a:gd name="T26" fmla="*/ 141 w 341"/>
                <a:gd name="T27" fmla="*/ 97 h 286"/>
                <a:gd name="T28" fmla="*/ 0 w 341"/>
                <a:gd name="T29" fmla="*/ 2 h 286"/>
                <a:gd name="T30" fmla="*/ 0 w 341"/>
                <a:gd name="T31" fmla="*/ 2 h 286"/>
                <a:gd name="T32" fmla="*/ 5 w 341"/>
                <a:gd name="T33" fmla="*/ 172 h 286"/>
                <a:gd name="T34" fmla="*/ 80 w 341"/>
                <a:gd name="T35" fmla="*/ 286 h 286"/>
                <a:gd name="T36" fmla="*/ 141 w 341"/>
                <a:gd name="T37" fmla="*/ 383 h 286"/>
                <a:gd name="T38" fmla="*/ 196 w 341"/>
                <a:gd name="T39" fmla="*/ 480 h 286"/>
                <a:gd name="T40" fmla="*/ 196 w 341"/>
                <a:gd name="T41" fmla="*/ 583 h 286"/>
                <a:gd name="T42" fmla="*/ 271 w 341"/>
                <a:gd name="T43" fmla="*/ 681 h 286"/>
                <a:gd name="T44" fmla="*/ 375 w 341"/>
                <a:gd name="T45" fmla="*/ 719 h 286"/>
                <a:gd name="T46" fmla="*/ 375 w 341"/>
                <a:gd name="T47" fmla="*/ 828 h 286"/>
                <a:gd name="T48" fmla="*/ 482 w 341"/>
                <a:gd name="T49" fmla="*/ 925 h 286"/>
                <a:gd name="T50" fmla="*/ 707 w 341"/>
                <a:gd name="T51" fmla="*/ 1134 h 286"/>
                <a:gd name="T52" fmla="*/ 770 w 341"/>
                <a:gd name="T53" fmla="*/ 1182 h 286"/>
                <a:gd name="T54" fmla="*/ 822 w 341"/>
                <a:gd name="T55" fmla="*/ 1213 h 286"/>
                <a:gd name="T56" fmla="*/ 931 w 341"/>
                <a:gd name="T57" fmla="*/ 1263 h 286"/>
                <a:gd name="T58" fmla="*/ 1003 w 341"/>
                <a:gd name="T59" fmla="*/ 1263 h 286"/>
                <a:gd name="T60" fmla="*/ 1117 w 341"/>
                <a:gd name="T61" fmla="*/ 1238 h 286"/>
                <a:gd name="T62" fmla="*/ 1197 w 341"/>
                <a:gd name="T63" fmla="*/ 1238 h 286"/>
                <a:gd name="T64" fmla="*/ 1212 w 341"/>
                <a:gd name="T65" fmla="*/ 1341 h 286"/>
                <a:gd name="T66" fmla="*/ 1341 w 341"/>
                <a:gd name="T67" fmla="*/ 1396 h 286"/>
                <a:gd name="T68" fmla="*/ 1564 w 341"/>
                <a:gd name="T69" fmla="*/ 1432 h 286"/>
                <a:gd name="T70" fmla="*/ 1648 w 341"/>
                <a:gd name="T71" fmla="*/ 1347 h 286"/>
                <a:gd name="T72" fmla="*/ 1710 w 341"/>
                <a:gd name="T73" fmla="*/ 1270 h 286"/>
                <a:gd name="T74" fmla="*/ 1741 w 341"/>
                <a:gd name="T75" fmla="*/ 1227 h 286"/>
                <a:gd name="T76" fmla="*/ 1699 w 341"/>
                <a:gd name="T77" fmla="*/ 1197 h 286"/>
                <a:gd name="T78" fmla="*/ 1653 w 341"/>
                <a:gd name="T79" fmla="*/ 1122 h 286"/>
                <a:gd name="T80" fmla="*/ 1528 w 341"/>
                <a:gd name="T81" fmla="*/ 976 h 286"/>
                <a:gd name="T82" fmla="*/ 1573 w 341"/>
                <a:gd name="T83" fmla="*/ 822 h 286"/>
                <a:gd name="T84" fmla="*/ 1499 w 341"/>
                <a:gd name="T85" fmla="*/ 813 h 286"/>
                <a:gd name="T86" fmla="*/ 1446 w 341"/>
                <a:gd name="T87" fmla="*/ 755 h 286"/>
                <a:gd name="T88" fmla="*/ 1431 w 341"/>
                <a:gd name="T89" fmla="*/ 600 h 286"/>
                <a:gd name="T90" fmla="*/ 1424 w 341"/>
                <a:gd name="T91" fmla="*/ 528 h 286"/>
                <a:gd name="T92" fmla="*/ 1446 w 341"/>
                <a:gd name="T93" fmla="*/ 435 h 2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1"/>
                <a:gd name="T142" fmla="*/ 0 h 286"/>
                <a:gd name="T143" fmla="*/ 341 w 341"/>
                <a:gd name="T144" fmla="*/ 286 h 2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1" h="286">
                  <a:moveTo>
                    <a:pt x="283" y="87"/>
                  </a:moveTo>
                  <a:lnTo>
                    <a:pt x="280" y="75"/>
                  </a:lnTo>
                  <a:lnTo>
                    <a:pt x="278" y="62"/>
                  </a:lnTo>
                  <a:lnTo>
                    <a:pt x="268" y="62"/>
                  </a:lnTo>
                  <a:lnTo>
                    <a:pt x="260" y="58"/>
                  </a:lnTo>
                  <a:lnTo>
                    <a:pt x="253" y="52"/>
                  </a:lnTo>
                  <a:lnTo>
                    <a:pt x="247" y="48"/>
                  </a:lnTo>
                  <a:lnTo>
                    <a:pt x="239" y="43"/>
                  </a:lnTo>
                  <a:lnTo>
                    <a:pt x="232" y="37"/>
                  </a:lnTo>
                  <a:lnTo>
                    <a:pt x="222" y="35"/>
                  </a:lnTo>
                  <a:lnTo>
                    <a:pt x="209" y="33"/>
                  </a:lnTo>
                  <a:lnTo>
                    <a:pt x="182" y="33"/>
                  </a:lnTo>
                  <a:lnTo>
                    <a:pt x="172" y="43"/>
                  </a:lnTo>
                  <a:lnTo>
                    <a:pt x="161" y="50"/>
                  </a:lnTo>
                  <a:lnTo>
                    <a:pt x="155" y="50"/>
                  </a:lnTo>
                  <a:lnTo>
                    <a:pt x="151" y="50"/>
                  </a:lnTo>
                  <a:lnTo>
                    <a:pt x="153" y="54"/>
                  </a:lnTo>
                  <a:lnTo>
                    <a:pt x="145" y="58"/>
                  </a:lnTo>
                  <a:lnTo>
                    <a:pt x="138" y="62"/>
                  </a:lnTo>
                  <a:lnTo>
                    <a:pt x="128" y="64"/>
                  </a:lnTo>
                  <a:lnTo>
                    <a:pt x="120" y="66"/>
                  </a:lnTo>
                  <a:lnTo>
                    <a:pt x="117" y="66"/>
                  </a:lnTo>
                  <a:lnTo>
                    <a:pt x="113" y="66"/>
                  </a:lnTo>
                  <a:lnTo>
                    <a:pt x="105" y="58"/>
                  </a:lnTo>
                  <a:lnTo>
                    <a:pt x="97" y="50"/>
                  </a:lnTo>
                  <a:lnTo>
                    <a:pt x="92" y="48"/>
                  </a:lnTo>
                  <a:lnTo>
                    <a:pt x="80" y="44"/>
                  </a:lnTo>
                  <a:lnTo>
                    <a:pt x="71" y="41"/>
                  </a:lnTo>
                  <a:lnTo>
                    <a:pt x="65" y="37"/>
                  </a:lnTo>
                  <a:lnTo>
                    <a:pt x="65" y="21"/>
                  </a:lnTo>
                  <a:lnTo>
                    <a:pt x="65" y="10"/>
                  </a:lnTo>
                  <a:lnTo>
                    <a:pt x="63" y="6"/>
                  </a:lnTo>
                  <a:lnTo>
                    <a:pt x="59" y="2"/>
                  </a:lnTo>
                  <a:lnTo>
                    <a:pt x="57" y="2"/>
                  </a:lnTo>
                  <a:lnTo>
                    <a:pt x="53" y="0"/>
                  </a:lnTo>
                  <a:lnTo>
                    <a:pt x="44" y="12"/>
                  </a:lnTo>
                  <a:lnTo>
                    <a:pt x="38" y="21"/>
                  </a:lnTo>
                  <a:lnTo>
                    <a:pt x="28" y="20"/>
                  </a:lnTo>
                  <a:lnTo>
                    <a:pt x="17" y="14"/>
                  </a:lnTo>
                  <a:lnTo>
                    <a:pt x="5" y="8"/>
                  </a:lnTo>
                  <a:lnTo>
                    <a:pt x="0" y="2"/>
                  </a:lnTo>
                  <a:lnTo>
                    <a:pt x="0" y="8"/>
                  </a:lnTo>
                  <a:lnTo>
                    <a:pt x="0" y="14"/>
                  </a:lnTo>
                  <a:lnTo>
                    <a:pt x="5" y="35"/>
                  </a:lnTo>
                  <a:lnTo>
                    <a:pt x="15" y="56"/>
                  </a:lnTo>
                  <a:lnTo>
                    <a:pt x="17" y="56"/>
                  </a:lnTo>
                  <a:lnTo>
                    <a:pt x="21" y="66"/>
                  </a:lnTo>
                  <a:lnTo>
                    <a:pt x="28" y="77"/>
                  </a:lnTo>
                  <a:lnTo>
                    <a:pt x="34" y="87"/>
                  </a:lnTo>
                  <a:lnTo>
                    <a:pt x="42" y="90"/>
                  </a:lnTo>
                  <a:lnTo>
                    <a:pt x="38" y="96"/>
                  </a:lnTo>
                  <a:lnTo>
                    <a:pt x="34" y="106"/>
                  </a:lnTo>
                  <a:lnTo>
                    <a:pt x="34" y="112"/>
                  </a:lnTo>
                  <a:lnTo>
                    <a:pt x="38" y="117"/>
                  </a:lnTo>
                  <a:lnTo>
                    <a:pt x="42" y="125"/>
                  </a:lnTo>
                  <a:lnTo>
                    <a:pt x="48" y="131"/>
                  </a:lnTo>
                  <a:lnTo>
                    <a:pt x="53" y="137"/>
                  </a:lnTo>
                  <a:lnTo>
                    <a:pt x="61" y="140"/>
                  </a:lnTo>
                  <a:lnTo>
                    <a:pt x="69" y="144"/>
                  </a:lnTo>
                  <a:lnTo>
                    <a:pt x="74" y="144"/>
                  </a:lnTo>
                  <a:lnTo>
                    <a:pt x="76" y="154"/>
                  </a:lnTo>
                  <a:lnTo>
                    <a:pt x="74" y="167"/>
                  </a:lnTo>
                  <a:lnTo>
                    <a:pt x="88" y="184"/>
                  </a:lnTo>
                  <a:lnTo>
                    <a:pt x="95" y="186"/>
                  </a:lnTo>
                  <a:lnTo>
                    <a:pt x="105" y="184"/>
                  </a:lnTo>
                  <a:lnTo>
                    <a:pt x="119" y="206"/>
                  </a:lnTo>
                  <a:lnTo>
                    <a:pt x="138" y="227"/>
                  </a:lnTo>
                  <a:lnTo>
                    <a:pt x="140" y="232"/>
                  </a:lnTo>
                  <a:lnTo>
                    <a:pt x="145" y="236"/>
                  </a:lnTo>
                  <a:lnTo>
                    <a:pt x="151" y="236"/>
                  </a:lnTo>
                  <a:lnTo>
                    <a:pt x="155" y="236"/>
                  </a:lnTo>
                  <a:lnTo>
                    <a:pt x="157" y="240"/>
                  </a:lnTo>
                  <a:lnTo>
                    <a:pt x="161" y="244"/>
                  </a:lnTo>
                  <a:lnTo>
                    <a:pt x="165" y="248"/>
                  </a:lnTo>
                  <a:lnTo>
                    <a:pt x="170" y="250"/>
                  </a:lnTo>
                  <a:lnTo>
                    <a:pt x="182" y="254"/>
                  </a:lnTo>
                  <a:lnTo>
                    <a:pt x="193" y="254"/>
                  </a:lnTo>
                  <a:lnTo>
                    <a:pt x="195" y="254"/>
                  </a:lnTo>
                  <a:lnTo>
                    <a:pt x="197" y="254"/>
                  </a:lnTo>
                  <a:lnTo>
                    <a:pt x="205" y="254"/>
                  </a:lnTo>
                  <a:lnTo>
                    <a:pt x="213" y="250"/>
                  </a:lnTo>
                  <a:lnTo>
                    <a:pt x="218" y="248"/>
                  </a:lnTo>
                  <a:lnTo>
                    <a:pt x="228" y="244"/>
                  </a:lnTo>
                  <a:lnTo>
                    <a:pt x="232" y="244"/>
                  </a:lnTo>
                  <a:lnTo>
                    <a:pt x="234" y="248"/>
                  </a:lnTo>
                  <a:lnTo>
                    <a:pt x="236" y="252"/>
                  </a:lnTo>
                  <a:lnTo>
                    <a:pt x="236" y="255"/>
                  </a:lnTo>
                  <a:lnTo>
                    <a:pt x="237" y="267"/>
                  </a:lnTo>
                  <a:lnTo>
                    <a:pt x="241" y="275"/>
                  </a:lnTo>
                  <a:lnTo>
                    <a:pt x="251" y="277"/>
                  </a:lnTo>
                  <a:lnTo>
                    <a:pt x="262" y="279"/>
                  </a:lnTo>
                  <a:lnTo>
                    <a:pt x="278" y="280"/>
                  </a:lnTo>
                  <a:lnTo>
                    <a:pt x="291" y="282"/>
                  </a:lnTo>
                  <a:lnTo>
                    <a:pt x="305" y="286"/>
                  </a:lnTo>
                  <a:lnTo>
                    <a:pt x="322" y="286"/>
                  </a:lnTo>
                  <a:lnTo>
                    <a:pt x="322" y="277"/>
                  </a:lnTo>
                  <a:lnTo>
                    <a:pt x="322" y="271"/>
                  </a:lnTo>
                  <a:lnTo>
                    <a:pt x="324" y="265"/>
                  </a:lnTo>
                  <a:lnTo>
                    <a:pt x="330" y="259"/>
                  </a:lnTo>
                  <a:lnTo>
                    <a:pt x="335" y="255"/>
                  </a:lnTo>
                  <a:lnTo>
                    <a:pt x="341" y="252"/>
                  </a:lnTo>
                  <a:lnTo>
                    <a:pt x="341" y="246"/>
                  </a:lnTo>
                  <a:lnTo>
                    <a:pt x="335" y="244"/>
                  </a:lnTo>
                  <a:lnTo>
                    <a:pt x="333" y="240"/>
                  </a:lnTo>
                  <a:lnTo>
                    <a:pt x="333" y="234"/>
                  </a:lnTo>
                  <a:lnTo>
                    <a:pt x="333" y="229"/>
                  </a:lnTo>
                  <a:lnTo>
                    <a:pt x="324" y="225"/>
                  </a:lnTo>
                  <a:lnTo>
                    <a:pt x="312" y="215"/>
                  </a:lnTo>
                  <a:lnTo>
                    <a:pt x="305" y="206"/>
                  </a:lnTo>
                  <a:lnTo>
                    <a:pt x="299" y="196"/>
                  </a:lnTo>
                  <a:lnTo>
                    <a:pt x="303" y="184"/>
                  </a:lnTo>
                  <a:lnTo>
                    <a:pt x="308" y="171"/>
                  </a:lnTo>
                  <a:lnTo>
                    <a:pt x="307" y="165"/>
                  </a:lnTo>
                  <a:lnTo>
                    <a:pt x="303" y="163"/>
                  </a:lnTo>
                  <a:lnTo>
                    <a:pt x="299" y="163"/>
                  </a:lnTo>
                  <a:lnTo>
                    <a:pt x="293" y="163"/>
                  </a:lnTo>
                  <a:lnTo>
                    <a:pt x="289" y="161"/>
                  </a:lnTo>
                  <a:lnTo>
                    <a:pt x="285" y="158"/>
                  </a:lnTo>
                  <a:lnTo>
                    <a:pt x="283" y="152"/>
                  </a:lnTo>
                  <a:lnTo>
                    <a:pt x="282" y="144"/>
                  </a:lnTo>
                  <a:lnTo>
                    <a:pt x="280" y="129"/>
                  </a:lnTo>
                  <a:lnTo>
                    <a:pt x="280" y="121"/>
                  </a:lnTo>
                  <a:lnTo>
                    <a:pt x="276" y="117"/>
                  </a:lnTo>
                  <a:lnTo>
                    <a:pt x="272" y="114"/>
                  </a:lnTo>
                  <a:lnTo>
                    <a:pt x="278" y="106"/>
                  </a:lnTo>
                  <a:lnTo>
                    <a:pt x="282" y="100"/>
                  </a:lnTo>
                  <a:lnTo>
                    <a:pt x="283" y="94"/>
                  </a:lnTo>
                  <a:lnTo>
                    <a:pt x="283" y="87"/>
                  </a:lnTo>
                </a:path>
              </a:pathLst>
            </a:custGeom>
            <a:solidFill>
              <a:srgbClr val="FF99CC"/>
            </a:solidFill>
            <a:ln w="0">
              <a:solidFill>
                <a:srgbClr val="6600FF"/>
              </a:solidFill>
              <a:round/>
              <a:headEnd/>
              <a:tailEnd/>
            </a:ln>
          </p:spPr>
          <p:txBody>
            <a:bodyPr/>
            <a:lstStyle/>
            <a:p>
              <a:endParaRPr lang="it-IT"/>
            </a:p>
          </p:txBody>
        </p:sp>
      </p:grpSp>
      <p:grpSp>
        <p:nvGrpSpPr>
          <p:cNvPr id="29" name="Group 507"/>
          <p:cNvGrpSpPr>
            <a:grpSpLocks/>
          </p:cNvGrpSpPr>
          <p:nvPr/>
        </p:nvGrpSpPr>
        <p:grpSpPr bwMode="auto">
          <a:xfrm>
            <a:off x="1541463" y="912813"/>
            <a:ext cx="6615112" cy="4379912"/>
            <a:chOff x="971" y="575"/>
            <a:chExt cx="4167" cy="2759"/>
          </a:xfrm>
        </p:grpSpPr>
        <p:sp>
          <p:nvSpPr>
            <p:cNvPr id="16640" name="Rectangle 6"/>
            <p:cNvSpPr>
              <a:spLocks noChangeArrowheads="1"/>
            </p:cNvSpPr>
            <p:nvPr/>
          </p:nvSpPr>
          <p:spPr bwMode="auto">
            <a:xfrm>
              <a:off x="3663" y="616"/>
              <a:ext cx="116" cy="291"/>
            </a:xfrm>
            <a:prstGeom prst="rect">
              <a:avLst/>
            </a:prstGeom>
            <a:solidFill>
              <a:srgbClr val="FF33CC"/>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641" name="Text Box 7"/>
            <p:cNvSpPr txBox="1">
              <a:spLocks noChangeArrowheads="1"/>
            </p:cNvSpPr>
            <p:nvPr/>
          </p:nvSpPr>
          <p:spPr bwMode="auto">
            <a:xfrm>
              <a:off x="3753" y="575"/>
              <a:ext cx="562" cy="213"/>
            </a:xfrm>
            <a:prstGeom prst="rect">
              <a:avLst/>
            </a:prstGeom>
            <a:noFill/>
            <a:ln w="12700" cap="sq">
              <a:noFill/>
              <a:miter lim="800000"/>
              <a:headEnd/>
              <a:tailEnd/>
            </a:ln>
          </p:spPr>
          <p:txBody>
            <a:bodyPr wrap="none">
              <a:spAutoFit/>
            </a:bodyPr>
            <a:lstStyle/>
            <a:p>
              <a:r>
                <a:rPr lang="en-US" sz="1600"/>
                <a:t>41-50%</a:t>
              </a:r>
            </a:p>
          </p:txBody>
        </p:sp>
        <p:sp>
          <p:nvSpPr>
            <p:cNvPr id="16642" name="Freeform 10"/>
            <p:cNvSpPr>
              <a:spLocks noChangeAspect="1"/>
            </p:cNvSpPr>
            <p:nvPr/>
          </p:nvSpPr>
          <p:spPr bwMode="auto">
            <a:xfrm>
              <a:off x="2869" y="1303"/>
              <a:ext cx="158" cy="178"/>
            </a:xfrm>
            <a:custGeom>
              <a:avLst/>
              <a:gdLst>
                <a:gd name="T0" fmla="*/ 522 w 148"/>
                <a:gd name="T1" fmla="*/ 776 h 167"/>
                <a:gd name="T2" fmla="*/ 521 w 148"/>
                <a:gd name="T3" fmla="*/ 796 h 167"/>
                <a:gd name="T4" fmla="*/ 395 w 148"/>
                <a:gd name="T5" fmla="*/ 796 h 167"/>
                <a:gd name="T6" fmla="*/ 352 w 148"/>
                <a:gd name="T7" fmla="*/ 811 h 167"/>
                <a:gd name="T8" fmla="*/ 304 w 148"/>
                <a:gd name="T9" fmla="*/ 822 h 167"/>
                <a:gd name="T10" fmla="*/ 206 w 148"/>
                <a:gd name="T11" fmla="*/ 822 h 167"/>
                <a:gd name="T12" fmla="*/ 131 w 148"/>
                <a:gd name="T13" fmla="*/ 806 h 167"/>
                <a:gd name="T14" fmla="*/ 56 w 148"/>
                <a:gd name="T15" fmla="*/ 796 h 167"/>
                <a:gd name="T16" fmla="*/ 6 w 148"/>
                <a:gd name="T17" fmla="*/ 764 h 167"/>
                <a:gd name="T18" fmla="*/ 49 w 148"/>
                <a:gd name="T19" fmla="*/ 709 h 167"/>
                <a:gd name="T20" fmla="*/ 0 w 148"/>
                <a:gd name="T21" fmla="*/ 631 h 167"/>
                <a:gd name="T22" fmla="*/ 6 w 148"/>
                <a:gd name="T23" fmla="*/ 567 h 167"/>
                <a:gd name="T24" fmla="*/ 83 w 148"/>
                <a:gd name="T25" fmla="*/ 509 h 167"/>
                <a:gd name="T26" fmla="*/ 159 w 148"/>
                <a:gd name="T27" fmla="*/ 448 h 167"/>
                <a:gd name="T28" fmla="*/ 223 w 148"/>
                <a:gd name="T29" fmla="*/ 430 h 167"/>
                <a:gd name="T30" fmla="*/ 223 w 148"/>
                <a:gd name="T31" fmla="*/ 398 h 167"/>
                <a:gd name="T32" fmla="*/ 196 w 148"/>
                <a:gd name="T33" fmla="*/ 398 h 167"/>
                <a:gd name="T34" fmla="*/ 184 w 148"/>
                <a:gd name="T35" fmla="*/ 372 h 167"/>
                <a:gd name="T36" fmla="*/ 172 w 148"/>
                <a:gd name="T37" fmla="*/ 312 h 167"/>
                <a:gd name="T38" fmla="*/ 159 w 148"/>
                <a:gd name="T39" fmla="*/ 237 h 167"/>
                <a:gd name="T40" fmla="*/ 108 w 148"/>
                <a:gd name="T41" fmla="*/ 161 h 167"/>
                <a:gd name="T42" fmla="*/ 131 w 148"/>
                <a:gd name="T43" fmla="*/ 91 h 167"/>
                <a:gd name="T44" fmla="*/ 196 w 148"/>
                <a:gd name="T45" fmla="*/ 91 h 167"/>
                <a:gd name="T46" fmla="*/ 235 w 148"/>
                <a:gd name="T47" fmla="*/ 45 h 167"/>
                <a:gd name="T48" fmla="*/ 289 w 148"/>
                <a:gd name="T49" fmla="*/ 0 h 167"/>
                <a:gd name="T50" fmla="*/ 395 w 148"/>
                <a:gd name="T51" fmla="*/ 4 h 167"/>
                <a:gd name="T52" fmla="*/ 446 w 148"/>
                <a:gd name="T53" fmla="*/ 45 h 167"/>
                <a:gd name="T54" fmla="*/ 410 w 148"/>
                <a:gd name="T55" fmla="*/ 103 h 167"/>
                <a:gd name="T56" fmla="*/ 481 w 148"/>
                <a:gd name="T57" fmla="*/ 151 h 167"/>
                <a:gd name="T58" fmla="*/ 542 w 148"/>
                <a:gd name="T59" fmla="*/ 172 h 167"/>
                <a:gd name="T60" fmla="*/ 508 w 148"/>
                <a:gd name="T61" fmla="*/ 254 h 167"/>
                <a:gd name="T62" fmla="*/ 522 w 148"/>
                <a:gd name="T63" fmla="*/ 307 h 167"/>
                <a:gd name="T64" fmla="*/ 556 w 148"/>
                <a:gd name="T65" fmla="*/ 328 h 167"/>
                <a:gd name="T66" fmla="*/ 581 w 148"/>
                <a:gd name="T67" fmla="*/ 430 h 167"/>
                <a:gd name="T68" fmla="*/ 629 w 148"/>
                <a:gd name="T69" fmla="*/ 482 h 167"/>
                <a:gd name="T70" fmla="*/ 760 w 148"/>
                <a:gd name="T71" fmla="*/ 554 h 167"/>
                <a:gd name="T72" fmla="*/ 542 w 148"/>
                <a:gd name="T73" fmla="*/ 796 h 167"/>
                <a:gd name="T74" fmla="*/ 542 w 148"/>
                <a:gd name="T75" fmla="*/ 796 h 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8"/>
                <a:gd name="T115" fmla="*/ 0 h 167"/>
                <a:gd name="T116" fmla="*/ 148 w 148"/>
                <a:gd name="T117" fmla="*/ 167 h 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8" h="167">
                  <a:moveTo>
                    <a:pt x="105" y="160"/>
                  </a:moveTo>
                  <a:lnTo>
                    <a:pt x="103" y="158"/>
                  </a:lnTo>
                  <a:lnTo>
                    <a:pt x="102" y="160"/>
                  </a:lnTo>
                  <a:lnTo>
                    <a:pt x="77" y="160"/>
                  </a:lnTo>
                  <a:lnTo>
                    <a:pt x="75" y="161"/>
                  </a:lnTo>
                  <a:lnTo>
                    <a:pt x="69" y="165"/>
                  </a:lnTo>
                  <a:lnTo>
                    <a:pt x="65" y="165"/>
                  </a:lnTo>
                  <a:lnTo>
                    <a:pt x="59" y="167"/>
                  </a:lnTo>
                  <a:lnTo>
                    <a:pt x="50" y="167"/>
                  </a:lnTo>
                  <a:lnTo>
                    <a:pt x="40" y="167"/>
                  </a:lnTo>
                  <a:lnTo>
                    <a:pt x="31" y="167"/>
                  </a:lnTo>
                  <a:lnTo>
                    <a:pt x="25" y="163"/>
                  </a:lnTo>
                  <a:lnTo>
                    <a:pt x="19" y="161"/>
                  </a:lnTo>
                  <a:lnTo>
                    <a:pt x="11" y="160"/>
                  </a:lnTo>
                  <a:lnTo>
                    <a:pt x="8" y="158"/>
                  </a:lnTo>
                  <a:lnTo>
                    <a:pt x="6" y="156"/>
                  </a:lnTo>
                  <a:lnTo>
                    <a:pt x="8" y="148"/>
                  </a:lnTo>
                  <a:lnTo>
                    <a:pt x="9" y="144"/>
                  </a:lnTo>
                  <a:lnTo>
                    <a:pt x="6" y="135"/>
                  </a:lnTo>
                  <a:lnTo>
                    <a:pt x="0" y="129"/>
                  </a:lnTo>
                  <a:lnTo>
                    <a:pt x="2" y="121"/>
                  </a:lnTo>
                  <a:lnTo>
                    <a:pt x="6" y="115"/>
                  </a:lnTo>
                  <a:lnTo>
                    <a:pt x="11" y="108"/>
                  </a:lnTo>
                  <a:lnTo>
                    <a:pt x="17" y="102"/>
                  </a:lnTo>
                  <a:lnTo>
                    <a:pt x="23" y="96"/>
                  </a:lnTo>
                  <a:lnTo>
                    <a:pt x="31" y="90"/>
                  </a:lnTo>
                  <a:lnTo>
                    <a:pt x="38" y="89"/>
                  </a:lnTo>
                  <a:lnTo>
                    <a:pt x="44" y="87"/>
                  </a:lnTo>
                  <a:lnTo>
                    <a:pt x="44" y="81"/>
                  </a:lnTo>
                  <a:lnTo>
                    <a:pt x="38" y="81"/>
                  </a:lnTo>
                  <a:lnTo>
                    <a:pt x="36" y="79"/>
                  </a:lnTo>
                  <a:lnTo>
                    <a:pt x="36" y="75"/>
                  </a:lnTo>
                  <a:lnTo>
                    <a:pt x="36" y="73"/>
                  </a:lnTo>
                  <a:lnTo>
                    <a:pt x="34" y="64"/>
                  </a:lnTo>
                  <a:lnTo>
                    <a:pt x="34" y="56"/>
                  </a:lnTo>
                  <a:lnTo>
                    <a:pt x="31" y="48"/>
                  </a:lnTo>
                  <a:lnTo>
                    <a:pt x="29" y="43"/>
                  </a:lnTo>
                  <a:lnTo>
                    <a:pt x="21" y="33"/>
                  </a:lnTo>
                  <a:lnTo>
                    <a:pt x="15" y="23"/>
                  </a:lnTo>
                  <a:lnTo>
                    <a:pt x="25" y="19"/>
                  </a:lnTo>
                  <a:lnTo>
                    <a:pt x="31" y="19"/>
                  </a:lnTo>
                  <a:lnTo>
                    <a:pt x="38" y="19"/>
                  </a:lnTo>
                  <a:lnTo>
                    <a:pt x="44" y="19"/>
                  </a:lnTo>
                  <a:lnTo>
                    <a:pt x="46" y="8"/>
                  </a:lnTo>
                  <a:lnTo>
                    <a:pt x="50" y="0"/>
                  </a:lnTo>
                  <a:lnTo>
                    <a:pt x="57" y="0"/>
                  </a:lnTo>
                  <a:lnTo>
                    <a:pt x="65" y="0"/>
                  </a:lnTo>
                  <a:lnTo>
                    <a:pt x="77" y="4"/>
                  </a:lnTo>
                  <a:lnTo>
                    <a:pt x="86" y="8"/>
                  </a:lnTo>
                  <a:lnTo>
                    <a:pt x="80" y="21"/>
                  </a:lnTo>
                  <a:lnTo>
                    <a:pt x="86" y="27"/>
                  </a:lnTo>
                  <a:lnTo>
                    <a:pt x="94" y="31"/>
                  </a:lnTo>
                  <a:lnTo>
                    <a:pt x="100" y="33"/>
                  </a:lnTo>
                  <a:lnTo>
                    <a:pt x="105" y="35"/>
                  </a:lnTo>
                  <a:lnTo>
                    <a:pt x="102" y="44"/>
                  </a:lnTo>
                  <a:lnTo>
                    <a:pt x="98" y="52"/>
                  </a:lnTo>
                  <a:lnTo>
                    <a:pt x="100" y="58"/>
                  </a:lnTo>
                  <a:lnTo>
                    <a:pt x="103" y="62"/>
                  </a:lnTo>
                  <a:lnTo>
                    <a:pt x="107" y="67"/>
                  </a:lnTo>
                  <a:lnTo>
                    <a:pt x="109" y="67"/>
                  </a:lnTo>
                  <a:lnTo>
                    <a:pt x="111" y="79"/>
                  </a:lnTo>
                  <a:lnTo>
                    <a:pt x="113" y="87"/>
                  </a:lnTo>
                  <a:lnTo>
                    <a:pt x="117" y="92"/>
                  </a:lnTo>
                  <a:lnTo>
                    <a:pt x="123" y="98"/>
                  </a:lnTo>
                  <a:lnTo>
                    <a:pt x="134" y="106"/>
                  </a:lnTo>
                  <a:lnTo>
                    <a:pt x="148" y="113"/>
                  </a:lnTo>
                  <a:lnTo>
                    <a:pt x="125" y="135"/>
                  </a:lnTo>
                  <a:lnTo>
                    <a:pt x="105" y="160"/>
                  </a:lnTo>
                </a:path>
              </a:pathLst>
            </a:custGeom>
            <a:solidFill>
              <a:srgbClr val="FF33CC"/>
            </a:solidFill>
            <a:ln w="0">
              <a:solidFill>
                <a:srgbClr val="6600FF"/>
              </a:solidFill>
              <a:round/>
              <a:headEnd/>
              <a:tailEnd/>
            </a:ln>
          </p:spPr>
          <p:txBody>
            <a:bodyPr/>
            <a:lstStyle/>
            <a:p>
              <a:endParaRPr lang="it-IT"/>
            </a:p>
          </p:txBody>
        </p:sp>
        <p:sp>
          <p:nvSpPr>
            <p:cNvPr id="16643" name="Freeform 13"/>
            <p:cNvSpPr>
              <a:spLocks noChangeAspect="1"/>
            </p:cNvSpPr>
            <p:nvPr/>
          </p:nvSpPr>
          <p:spPr bwMode="auto">
            <a:xfrm>
              <a:off x="2636" y="1606"/>
              <a:ext cx="59" cy="52"/>
            </a:xfrm>
            <a:custGeom>
              <a:avLst/>
              <a:gdLst>
                <a:gd name="T0" fmla="*/ 0 w 56"/>
                <a:gd name="T1" fmla="*/ 271 h 48"/>
                <a:gd name="T2" fmla="*/ 0 w 56"/>
                <a:gd name="T3" fmla="*/ 288 h 48"/>
                <a:gd name="T4" fmla="*/ 2 w 56"/>
                <a:gd name="T5" fmla="*/ 271 h 48"/>
                <a:gd name="T6" fmla="*/ 0 w 56"/>
                <a:gd name="T7" fmla="*/ 231 h 48"/>
                <a:gd name="T8" fmla="*/ 2 w 56"/>
                <a:gd name="T9" fmla="*/ 197 h 48"/>
                <a:gd name="T10" fmla="*/ 4 w 56"/>
                <a:gd name="T11" fmla="*/ 182 h 48"/>
                <a:gd name="T12" fmla="*/ 8 w 56"/>
                <a:gd name="T13" fmla="*/ 155 h 48"/>
                <a:gd name="T14" fmla="*/ 8 w 56"/>
                <a:gd name="T15" fmla="*/ 100 h 48"/>
                <a:gd name="T16" fmla="*/ 46 w 56"/>
                <a:gd name="T17" fmla="*/ 72 h 48"/>
                <a:gd name="T18" fmla="*/ 46 w 56"/>
                <a:gd name="T19" fmla="*/ 117 h 48"/>
                <a:gd name="T20" fmla="*/ 51 w 56"/>
                <a:gd name="T21" fmla="*/ 143 h 48"/>
                <a:gd name="T22" fmla="*/ 57 w 56"/>
                <a:gd name="T23" fmla="*/ 155 h 48"/>
                <a:gd name="T24" fmla="*/ 60 w 56"/>
                <a:gd name="T25" fmla="*/ 168 h 48"/>
                <a:gd name="T26" fmla="*/ 60 w 56"/>
                <a:gd name="T27" fmla="*/ 168 h 48"/>
                <a:gd name="T28" fmla="*/ 91 w 56"/>
                <a:gd name="T29" fmla="*/ 168 h 48"/>
                <a:gd name="T30" fmla="*/ 91 w 56"/>
                <a:gd name="T31" fmla="*/ 117 h 48"/>
                <a:gd name="T32" fmla="*/ 91 w 56"/>
                <a:gd name="T33" fmla="*/ 117 h 48"/>
                <a:gd name="T34" fmla="*/ 82 w 56"/>
                <a:gd name="T35" fmla="*/ 100 h 48"/>
                <a:gd name="T36" fmla="*/ 74 w 56"/>
                <a:gd name="T37" fmla="*/ 85 h 48"/>
                <a:gd name="T38" fmla="*/ 66 w 56"/>
                <a:gd name="T39" fmla="*/ 72 h 48"/>
                <a:gd name="T40" fmla="*/ 60 w 56"/>
                <a:gd name="T41" fmla="*/ 52 h 48"/>
                <a:gd name="T42" fmla="*/ 101 w 56"/>
                <a:gd name="T43" fmla="*/ 52 h 48"/>
                <a:gd name="T44" fmla="*/ 136 w 56"/>
                <a:gd name="T45" fmla="*/ 4 h 48"/>
                <a:gd name="T46" fmla="*/ 143 w 56"/>
                <a:gd name="T47" fmla="*/ 4 h 48"/>
                <a:gd name="T48" fmla="*/ 153 w 56"/>
                <a:gd name="T49" fmla="*/ 2 h 48"/>
                <a:gd name="T50" fmla="*/ 179 w 56"/>
                <a:gd name="T51" fmla="*/ 2 h 48"/>
                <a:gd name="T52" fmla="*/ 207 w 56"/>
                <a:gd name="T53" fmla="*/ 0 h 48"/>
                <a:gd name="T54" fmla="*/ 179 w 56"/>
                <a:gd name="T55" fmla="*/ 117 h 48"/>
                <a:gd name="T56" fmla="*/ 161 w 56"/>
                <a:gd name="T57" fmla="*/ 213 h 48"/>
                <a:gd name="T58" fmla="*/ 161 w 56"/>
                <a:gd name="T59" fmla="*/ 213 h 48"/>
                <a:gd name="T60" fmla="*/ 136 w 56"/>
                <a:gd name="T61" fmla="*/ 364 h 48"/>
                <a:gd name="T62" fmla="*/ 136 w 56"/>
                <a:gd name="T63" fmla="*/ 364 h 48"/>
                <a:gd name="T64" fmla="*/ 110 w 56"/>
                <a:gd name="T65" fmla="*/ 312 h 48"/>
                <a:gd name="T66" fmla="*/ 110 w 56"/>
                <a:gd name="T67" fmla="*/ 312 h 48"/>
                <a:gd name="T68" fmla="*/ 57 w 56"/>
                <a:gd name="T69" fmla="*/ 310 h 48"/>
                <a:gd name="T70" fmla="*/ 0 w 56"/>
                <a:gd name="T71" fmla="*/ 271 h 48"/>
                <a:gd name="T72" fmla="*/ 0 w 56"/>
                <a:gd name="T73" fmla="*/ 271 h 48"/>
                <a:gd name="T74" fmla="*/ 0 w 56"/>
                <a:gd name="T75" fmla="*/ 271 h 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48"/>
                <a:gd name="T116" fmla="*/ 56 w 56"/>
                <a:gd name="T117" fmla="*/ 48 h 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48">
                  <a:moveTo>
                    <a:pt x="0" y="37"/>
                  </a:moveTo>
                  <a:lnTo>
                    <a:pt x="0" y="39"/>
                  </a:lnTo>
                  <a:lnTo>
                    <a:pt x="2" y="37"/>
                  </a:lnTo>
                  <a:lnTo>
                    <a:pt x="0" y="31"/>
                  </a:lnTo>
                  <a:lnTo>
                    <a:pt x="2" y="27"/>
                  </a:lnTo>
                  <a:lnTo>
                    <a:pt x="4" y="25"/>
                  </a:lnTo>
                  <a:lnTo>
                    <a:pt x="8" y="21"/>
                  </a:lnTo>
                  <a:lnTo>
                    <a:pt x="8" y="14"/>
                  </a:lnTo>
                  <a:lnTo>
                    <a:pt x="12" y="10"/>
                  </a:lnTo>
                  <a:lnTo>
                    <a:pt x="12" y="16"/>
                  </a:lnTo>
                  <a:lnTo>
                    <a:pt x="14" y="19"/>
                  </a:lnTo>
                  <a:lnTo>
                    <a:pt x="16" y="21"/>
                  </a:lnTo>
                  <a:lnTo>
                    <a:pt x="17" y="23"/>
                  </a:lnTo>
                  <a:lnTo>
                    <a:pt x="25" y="23"/>
                  </a:lnTo>
                  <a:lnTo>
                    <a:pt x="25" y="16"/>
                  </a:lnTo>
                  <a:lnTo>
                    <a:pt x="23" y="14"/>
                  </a:lnTo>
                  <a:lnTo>
                    <a:pt x="21" y="12"/>
                  </a:lnTo>
                  <a:lnTo>
                    <a:pt x="19" y="10"/>
                  </a:lnTo>
                  <a:lnTo>
                    <a:pt x="17" y="6"/>
                  </a:lnTo>
                  <a:lnTo>
                    <a:pt x="27" y="6"/>
                  </a:lnTo>
                  <a:lnTo>
                    <a:pt x="37" y="4"/>
                  </a:lnTo>
                  <a:lnTo>
                    <a:pt x="39" y="4"/>
                  </a:lnTo>
                  <a:lnTo>
                    <a:pt x="42" y="2"/>
                  </a:lnTo>
                  <a:lnTo>
                    <a:pt x="48" y="2"/>
                  </a:lnTo>
                  <a:lnTo>
                    <a:pt x="56" y="0"/>
                  </a:lnTo>
                  <a:lnTo>
                    <a:pt x="48" y="16"/>
                  </a:lnTo>
                  <a:lnTo>
                    <a:pt x="44" y="29"/>
                  </a:lnTo>
                  <a:lnTo>
                    <a:pt x="37" y="48"/>
                  </a:lnTo>
                  <a:lnTo>
                    <a:pt x="29" y="42"/>
                  </a:lnTo>
                  <a:lnTo>
                    <a:pt x="16" y="41"/>
                  </a:lnTo>
                  <a:lnTo>
                    <a:pt x="0" y="37"/>
                  </a:lnTo>
                </a:path>
              </a:pathLst>
            </a:custGeom>
            <a:solidFill>
              <a:srgbClr val="FF33CC"/>
            </a:solidFill>
            <a:ln w="3175">
              <a:solidFill>
                <a:srgbClr val="6600FF"/>
              </a:solidFill>
              <a:round/>
              <a:headEnd/>
              <a:tailEnd/>
            </a:ln>
          </p:spPr>
          <p:txBody>
            <a:bodyPr/>
            <a:lstStyle/>
            <a:p>
              <a:endParaRPr lang="it-IT"/>
            </a:p>
          </p:txBody>
        </p:sp>
        <p:grpSp>
          <p:nvGrpSpPr>
            <p:cNvPr id="30" name="Group 16"/>
            <p:cNvGrpSpPr>
              <a:grpSpLocks/>
            </p:cNvGrpSpPr>
            <p:nvPr/>
          </p:nvGrpSpPr>
          <p:grpSpPr bwMode="auto">
            <a:xfrm>
              <a:off x="4303" y="2581"/>
              <a:ext cx="835" cy="341"/>
              <a:chOff x="4303" y="2581"/>
              <a:chExt cx="835" cy="341"/>
            </a:xfrm>
          </p:grpSpPr>
          <p:sp>
            <p:nvSpPr>
              <p:cNvPr id="16658" name="Line 17"/>
              <p:cNvSpPr>
                <a:spLocks noChangeShapeType="1"/>
              </p:cNvSpPr>
              <p:nvPr/>
            </p:nvSpPr>
            <p:spPr bwMode="auto">
              <a:xfrm>
                <a:off x="4791" y="2696"/>
                <a:ext cx="10" cy="1"/>
              </a:xfrm>
              <a:prstGeom prst="line">
                <a:avLst/>
              </a:prstGeom>
              <a:noFill/>
              <a:ln w="0">
                <a:noFill/>
                <a:round/>
                <a:headEnd/>
                <a:tailEnd/>
              </a:ln>
            </p:spPr>
            <p:txBody>
              <a:bodyPr/>
              <a:lstStyle/>
              <a:p>
                <a:endParaRPr lang="it-IT"/>
              </a:p>
            </p:txBody>
          </p:sp>
          <p:sp>
            <p:nvSpPr>
              <p:cNvPr id="16659" name="Line 18"/>
              <p:cNvSpPr>
                <a:spLocks noChangeShapeType="1"/>
              </p:cNvSpPr>
              <p:nvPr/>
            </p:nvSpPr>
            <p:spPr bwMode="auto">
              <a:xfrm>
                <a:off x="4710" y="2660"/>
                <a:ext cx="25" cy="1"/>
              </a:xfrm>
              <a:prstGeom prst="line">
                <a:avLst/>
              </a:prstGeom>
              <a:noFill/>
              <a:ln w="0">
                <a:noFill/>
                <a:round/>
                <a:headEnd/>
                <a:tailEnd/>
              </a:ln>
            </p:spPr>
            <p:txBody>
              <a:bodyPr/>
              <a:lstStyle/>
              <a:p>
                <a:endParaRPr lang="it-IT"/>
              </a:p>
            </p:txBody>
          </p:sp>
          <p:sp>
            <p:nvSpPr>
              <p:cNvPr id="16660" name="Line 19"/>
              <p:cNvSpPr>
                <a:spLocks noChangeShapeType="1"/>
              </p:cNvSpPr>
              <p:nvPr/>
            </p:nvSpPr>
            <p:spPr bwMode="auto">
              <a:xfrm>
                <a:off x="4710" y="2660"/>
                <a:ext cx="1" cy="1"/>
              </a:xfrm>
              <a:prstGeom prst="line">
                <a:avLst/>
              </a:prstGeom>
              <a:noFill/>
              <a:ln w="0">
                <a:noFill/>
                <a:round/>
                <a:headEnd/>
                <a:tailEnd/>
              </a:ln>
            </p:spPr>
            <p:txBody>
              <a:bodyPr/>
              <a:lstStyle/>
              <a:p>
                <a:endParaRPr lang="it-IT"/>
              </a:p>
            </p:txBody>
          </p:sp>
          <p:sp>
            <p:nvSpPr>
              <p:cNvPr id="16661" name="Freeform 20"/>
              <p:cNvSpPr>
                <a:spLocks noChangeAspect="1"/>
              </p:cNvSpPr>
              <p:nvPr/>
            </p:nvSpPr>
            <p:spPr bwMode="auto">
              <a:xfrm>
                <a:off x="4837" y="2725"/>
                <a:ext cx="13" cy="2"/>
              </a:xfrm>
              <a:custGeom>
                <a:avLst/>
                <a:gdLst>
                  <a:gd name="T0" fmla="*/ 85 w 12"/>
                  <a:gd name="T1" fmla="*/ 0 h 2"/>
                  <a:gd name="T2" fmla="*/ 0 w 12"/>
                  <a:gd name="T3" fmla="*/ 2 h 2"/>
                  <a:gd name="T4" fmla="*/ 0 w 12"/>
                  <a:gd name="T5" fmla="*/ 2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0"/>
                    </a:moveTo>
                    <a:lnTo>
                      <a:pt x="0" y="2"/>
                    </a:lnTo>
                  </a:path>
                </a:pathLst>
              </a:custGeom>
              <a:solidFill>
                <a:srgbClr val="FFCC66"/>
              </a:solidFill>
              <a:ln w="0">
                <a:noFill/>
                <a:round/>
                <a:headEnd/>
                <a:tailEnd/>
              </a:ln>
            </p:spPr>
            <p:txBody>
              <a:bodyPr/>
              <a:lstStyle/>
              <a:p>
                <a:endParaRPr lang="it-IT"/>
              </a:p>
            </p:txBody>
          </p:sp>
          <p:sp>
            <p:nvSpPr>
              <p:cNvPr id="16662" name="Freeform 21"/>
              <p:cNvSpPr>
                <a:spLocks noChangeAspect="1"/>
              </p:cNvSpPr>
              <p:nvPr/>
            </p:nvSpPr>
            <p:spPr bwMode="auto">
              <a:xfrm>
                <a:off x="4731" y="2661"/>
                <a:ext cx="119" cy="109"/>
              </a:xfrm>
              <a:custGeom>
                <a:avLst/>
                <a:gdLst>
                  <a:gd name="T0" fmla="*/ 71 w 111"/>
                  <a:gd name="T1" fmla="*/ 539 h 102"/>
                  <a:gd name="T2" fmla="*/ 5 w 111"/>
                  <a:gd name="T3" fmla="*/ 514 h 102"/>
                  <a:gd name="T4" fmla="*/ 0 w 111"/>
                  <a:gd name="T5" fmla="*/ 479 h 102"/>
                  <a:gd name="T6" fmla="*/ 47 w 111"/>
                  <a:gd name="T7" fmla="*/ 442 h 102"/>
                  <a:gd name="T8" fmla="*/ 54 w 111"/>
                  <a:gd name="T9" fmla="*/ 387 h 102"/>
                  <a:gd name="T10" fmla="*/ 62 w 111"/>
                  <a:gd name="T11" fmla="*/ 339 h 102"/>
                  <a:gd name="T12" fmla="*/ 62 w 111"/>
                  <a:gd name="T13" fmla="*/ 278 h 102"/>
                  <a:gd name="T14" fmla="*/ 81 w 111"/>
                  <a:gd name="T15" fmla="*/ 278 h 102"/>
                  <a:gd name="T16" fmla="*/ 93 w 111"/>
                  <a:gd name="T17" fmla="*/ 263 h 102"/>
                  <a:gd name="T18" fmla="*/ 107 w 111"/>
                  <a:gd name="T19" fmla="*/ 252 h 102"/>
                  <a:gd name="T20" fmla="*/ 107 w 111"/>
                  <a:gd name="T21" fmla="*/ 230 h 102"/>
                  <a:gd name="T22" fmla="*/ 107 w 111"/>
                  <a:gd name="T23" fmla="*/ 198 h 102"/>
                  <a:gd name="T24" fmla="*/ 123 w 111"/>
                  <a:gd name="T25" fmla="*/ 152 h 102"/>
                  <a:gd name="T26" fmla="*/ 132 w 111"/>
                  <a:gd name="T27" fmla="*/ 124 h 102"/>
                  <a:gd name="T28" fmla="*/ 142 w 111"/>
                  <a:gd name="T29" fmla="*/ 96 h 102"/>
                  <a:gd name="T30" fmla="*/ 157 w 111"/>
                  <a:gd name="T31" fmla="*/ 79 h 102"/>
                  <a:gd name="T32" fmla="*/ 180 w 111"/>
                  <a:gd name="T33" fmla="*/ 61 h 102"/>
                  <a:gd name="T34" fmla="*/ 207 w 111"/>
                  <a:gd name="T35" fmla="*/ 53 h 102"/>
                  <a:gd name="T36" fmla="*/ 238 w 111"/>
                  <a:gd name="T37" fmla="*/ 53 h 102"/>
                  <a:gd name="T38" fmla="*/ 273 w 111"/>
                  <a:gd name="T39" fmla="*/ 53 h 102"/>
                  <a:gd name="T40" fmla="*/ 314 w 111"/>
                  <a:gd name="T41" fmla="*/ 61 h 102"/>
                  <a:gd name="T42" fmla="*/ 393 w 111"/>
                  <a:gd name="T43" fmla="*/ 69 h 102"/>
                  <a:gd name="T44" fmla="*/ 457 w 111"/>
                  <a:gd name="T45" fmla="*/ 79 h 102"/>
                  <a:gd name="T46" fmla="*/ 525 w 111"/>
                  <a:gd name="T47" fmla="*/ 69 h 102"/>
                  <a:gd name="T48" fmla="*/ 563 w 111"/>
                  <a:gd name="T49" fmla="*/ 47 h 102"/>
                  <a:gd name="T50" fmla="*/ 596 w 111"/>
                  <a:gd name="T51" fmla="*/ 4 h 102"/>
                  <a:gd name="T52" fmla="*/ 623 w 111"/>
                  <a:gd name="T53" fmla="*/ 0 h 102"/>
                  <a:gd name="T54" fmla="*/ 631 w 111"/>
                  <a:gd name="T55" fmla="*/ 4 h 102"/>
                  <a:gd name="T56" fmla="*/ 631 w 111"/>
                  <a:gd name="T57" fmla="*/ 6 h 102"/>
                  <a:gd name="T58" fmla="*/ 623 w 111"/>
                  <a:gd name="T59" fmla="*/ 69 h 102"/>
                  <a:gd name="T60" fmla="*/ 577 w 111"/>
                  <a:gd name="T61" fmla="*/ 110 h 102"/>
                  <a:gd name="T62" fmla="*/ 538 w 111"/>
                  <a:gd name="T63" fmla="*/ 152 h 102"/>
                  <a:gd name="T64" fmla="*/ 477 w 111"/>
                  <a:gd name="T65" fmla="*/ 162 h 102"/>
                  <a:gd name="T66" fmla="*/ 415 w 111"/>
                  <a:gd name="T67" fmla="*/ 133 h 102"/>
                  <a:gd name="T68" fmla="*/ 345 w 111"/>
                  <a:gd name="T69" fmla="*/ 96 h 102"/>
                  <a:gd name="T70" fmla="*/ 314 w 111"/>
                  <a:gd name="T71" fmla="*/ 96 h 102"/>
                  <a:gd name="T72" fmla="*/ 261 w 111"/>
                  <a:gd name="T73" fmla="*/ 96 h 102"/>
                  <a:gd name="T74" fmla="*/ 217 w 111"/>
                  <a:gd name="T75" fmla="*/ 110 h 102"/>
                  <a:gd name="T76" fmla="*/ 180 w 111"/>
                  <a:gd name="T77" fmla="*/ 142 h 102"/>
                  <a:gd name="T78" fmla="*/ 146 w 111"/>
                  <a:gd name="T79" fmla="*/ 185 h 102"/>
                  <a:gd name="T80" fmla="*/ 132 w 111"/>
                  <a:gd name="T81" fmla="*/ 215 h 1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1"/>
                  <a:gd name="T124" fmla="*/ 0 h 102"/>
                  <a:gd name="T125" fmla="*/ 111 w 111"/>
                  <a:gd name="T126" fmla="*/ 102 h 10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1" h="102">
                    <a:moveTo>
                      <a:pt x="13" y="102"/>
                    </a:moveTo>
                    <a:lnTo>
                      <a:pt x="5" y="98"/>
                    </a:lnTo>
                    <a:lnTo>
                      <a:pt x="0" y="90"/>
                    </a:lnTo>
                    <a:lnTo>
                      <a:pt x="7" y="83"/>
                    </a:lnTo>
                    <a:lnTo>
                      <a:pt x="9" y="73"/>
                    </a:lnTo>
                    <a:lnTo>
                      <a:pt x="11" y="64"/>
                    </a:lnTo>
                    <a:lnTo>
                      <a:pt x="11" y="52"/>
                    </a:lnTo>
                    <a:lnTo>
                      <a:pt x="15" y="52"/>
                    </a:lnTo>
                    <a:lnTo>
                      <a:pt x="17" y="50"/>
                    </a:lnTo>
                    <a:lnTo>
                      <a:pt x="19" y="48"/>
                    </a:lnTo>
                    <a:lnTo>
                      <a:pt x="19" y="44"/>
                    </a:lnTo>
                    <a:lnTo>
                      <a:pt x="19" y="37"/>
                    </a:lnTo>
                    <a:lnTo>
                      <a:pt x="21" y="29"/>
                    </a:lnTo>
                    <a:lnTo>
                      <a:pt x="23" y="23"/>
                    </a:lnTo>
                    <a:lnTo>
                      <a:pt x="25" y="19"/>
                    </a:lnTo>
                    <a:lnTo>
                      <a:pt x="28" y="16"/>
                    </a:lnTo>
                    <a:lnTo>
                      <a:pt x="32" y="12"/>
                    </a:lnTo>
                    <a:lnTo>
                      <a:pt x="36" y="10"/>
                    </a:lnTo>
                    <a:lnTo>
                      <a:pt x="42" y="10"/>
                    </a:lnTo>
                    <a:lnTo>
                      <a:pt x="48" y="10"/>
                    </a:lnTo>
                    <a:lnTo>
                      <a:pt x="55" y="12"/>
                    </a:lnTo>
                    <a:lnTo>
                      <a:pt x="69" y="14"/>
                    </a:lnTo>
                    <a:lnTo>
                      <a:pt x="80" y="16"/>
                    </a:lnTo>
                    <a:lnTo>
                      <a:pt x="92" y="14"/>
                    </a:lnTo>
                    <a:lnTo>
                      <a:pt x="99" y="8"/>
                    </a:lnTo>
                    <a:lnTo>
                      <a:pt x="105" y="4"/>
                    </a:lnTo>
                    <a:lnTo>
                      <a:pt x="109" y="0"/>
                    </a:lnTo>
                    <a:lnTo>
                      <a:pt x="111" y="4"/>
                    </a:lnTo>
                    <a:lnTo>
                      <a:pt x="111" y="6"/>
                    </a:lnTo>
                    <a:lnTo>
                      <a:pt x="109" y="14"/>
                    </a:lnTo>
                    <a:lnTo>
                      <a:pt x="101" y="21"/>
                    </a:lnTo>
                    <a:lnTo>
                      <a:pt x="94" y="29"/>
                    </a:lnTo>
                    <a:lnTo>
                      <a:pt x="84" y="31"/>
                    </a:lnTo>
                    <a:lnTo>
                      <a:pt x="73" y="25"/>
                    </a:lnTo>
                    <a:lnTo>
                      <a:pt x="61" y="19"/>
                    </a:lnTo>
                    <a:lnTo>
                      <a:pt x="55" y="19"/>
                    </a:lnTo>
                    <a:lnTo>
                      <a:pt x="46" y="19"/>
                    </a:lnTo>
                    <a:lnTo>
                      <a:pt x="38" y="21"/>
                    </a:lnTo>
                    <a:lnTo>
                      <a:pt x="32" y="27"/>
                    </a:lnTo>
                    <a:lnTo>
                      <a:pt x="26" y="35"/>
                    </a:lnTo>
                    <a:lnTo>
                      <a:pt x="23" y="41"/>
                    </a:lnTo>
                  </a:path>
                </a:pathLst>
              </a:custGeom>
              <a:solidFill>
                <a:srgbClr val="FF33CC"/>
              </a:solidFill>
              <a:ln w="0">
                <a:solidFill>
                  <a:srgbClr val="6600FF"/>
                </a:solidFill>
                <a:round/>
                <a:headEnd/>
                <a:tailEnd/>
              </a:ln>
            </p:spPr>
            <p:txBody>
              <a:bodyPr/>
              <a:lstStyle/>
              <a:p>
                <a:endParaRPr lang="it-IT"/>
              </a:p>
            </p:txBody>
          </p:sp>
          <p:grpSp>
            <p:nvGrpSpPr>
              <p:cNvPr id="31" name="Group 22"/>
              <p:cNvGrpSpPr>
                <a:grpSpLocks/>
              </p:cNvGrpSpPr>
              <p:nvPr/>
            </p:nvGrpSpPr>
            <p:grpSpPr bwMode="auto">
              <a:xfrm>
                <a:off x="4303" y="2581"/>
                <a:ext cx="835" cy="341"/>
                <a:chOff x="4303" y="2581"/>
                <a:chExt cx="835" cy="341"/>
              </a:xfrm>
            </p:grpSpPr>
            <p:grpSp>
              <p:nvGrpSpPr>
                <p:cNvPr id="15360" name="Group 23"/>
                <p:cNvGrpSpPr>
                  <a:grpSpLocks/>
                </p:cNvGrpSpPr>
                <p:nvPr/>
              </p:nvGrpSpPr>
              <p:grpSpPr bwMode="auto">
                <a:xfrm>
                  <a:off x="4303" y="2581"/>
                  <a:ext cx="835" cy="341"/>
                  <a:chOff x="4303" y="2581"/>
                  <a:chExt cx="835" cy="341"/>
                </a:xfrm>
              </p:grpSpPr>
              <p:sp>
                <p:nvSpPr>
                  <p:cNvPr id="16668" name="Freeform 24"/>
                  <p:cNvSpPr>
                    <a:spLocks noChangeAspect="1"/>
                  </p:cNvSpPr>
                  <p:nvPr/>
                </p:nvSpPr>
                <p:spPr bwMode="auto">
                  <a:xfrm>
                    <a:off x="5008" y="2805"/>
                    <a:ext cx="16" cy="30"/>
                  </a:xfrm>
                  <a:custGeom>
                    <a:avLst/>
                    <a:gdLst>
                      <a:gd name="T0" fmla="*/ 0 w 15"/>
                      <a:gd name="T1" fmla="*/ 93 h 28"/>
                      <a:gd name="T2" fmla="*/ 2 w 15"/>
                      <a:gd name="T3" fmla="*/ 62 h 28"/>
                      <a:gd name="T4" fmla="*/ 3 w 15"/>
                      <a:gd name="T5" fmla="*/ 5 h 28"/>
                      <a:gd name="T6" fmla="*/ 48 w 15"/>
                      <a:gd name="T7" fmla="*/ 1 h 28"/>
                      <a:gd name="T8" fmla="*/ 54 w 15"/>
                      <a:gd name="T9" fmla="*/ 0 h 28"/>
                      <a:gd name="T10" fmla="*/ 54 w 15"/>
                      <a:gd name="T11" fmla="*/ 0 h 28"/>
                      <a:gd name="T12" fmla="*/ 70 w 15"/>
                      <a:gd name="T13" fmla="*/ 3 h 28"/>
                      <a:gd name="T14" fmla="*/ 70 w 15"/>
                      <a:gd name="T15" fmla="*/ 3 h 28"/>
                      <a:gd name="T16" fmla="*/ 54 w 15"/>
                      <a:gd name="T17" fmla="*/ 71 h 28"/>
                      <a:gd name="T18" fmla="*/ 7 w 15"/>
                      <a:gd name="T19" fmla="*/ 107 h 28"/>
                      <a:gd name="T20" fmla="*/ 7 w 15"/>
                      <a:gd name="T21" fmla="*/ 132 h 28"/>
                      <a:gd name="T22" fmla="*/ 5 w 15"/>
                      <a:gd name="T23" fmla="*/ 154 h 28"/>
                      <a:gd name="T24" fmla="*/ 2 w 15"/>
                      <a:gd name="T25" fmla="*/ 132 h 28"/>
                      <a:gd name="T26" fmla="*/ 0 w 15"/>
                      <a:gd name="T27" fmla="*/ 93 h 28"/>
                      <a:gd name="T28" fmla="*/ 0 w 15"/>
                      <a:gd name="T29" fmla="*/ 93 h 28"/>
                      <a:gd name="T30" fmla="*/ 0 w 15"/>
                      <a:gd name="T31" fmla="*/ 93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28"/>
                      <a:gd name="T50" fmla="*/ 15 w 15"/>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28">
                        <a:moveTo>
                          <a:pt x="0" y="17"/>
                        </a:moveTo>
                        <a:lnTo>
                          <a:pt x="2" y="11"/>
                        </a:lnTo>
                        <a:lnTo>
                          <a:pt x="3" y="5"/>
                        </a:lnTo>
                        <a:lnTo>
                          <a:pt x="9" y="1"/>
                        </a:lnTo>
                        <a:lnTo>
                          <a:pt x="11" y="0"/>
                        </a:lnTo>
                        <a:lnTo>
                          <a:pt x="15" y="3"/>
                        </a:lnTo>
                        <a:lnTo>
                          <a:pt x="11" y="13"/>
                        </a:lnTo>
                        <a:lnTo>
                          <a:pt x="7" y="19"/>
                        </a:lnTo>
                        <a:lnTo>
                          <a:pt x="7" y="23"/>
                        </a:lnTo>
                        <a:lnTo>
                          <a:pt x="5" y="28"/>
                        </a:lnTo>
                        <a:lnTo>
                          <a:pt x="2" y="23"/>
                        </a:lnTo>
                        <a:lnTo>
                          <a:pt x="0" y="17"/>
                        </a:lnTo>
                      </a:path>
                    </a:pathLst>
                  </a:custGeom>
                  <a:solidFill>
                    <a:srgbClr val="FF33CC"/>
                  </a:solidFill>
                  <a:ln w="0">
                    <a:noFill/>
                    <a:round/>
                    <a:headEnd/>
                    <a:tailEnd/>
                  </a:ln>
                </p:spPr>
                <p:txBody>
                  <a:bodyPr/>
                  <a:lstStyle/>
                  <a:p>
                    <a:endParaRPr lang="it-IT"/>
                  </a:p>
                </p:txBody>
              </p:sp>
              <p:sp>
                <p:nvSpPr>
                  <p:cNvPr id="16669" name="Freeform 25"/>
                  <p:cNvSpPr>
                    <a:spLocks noChangeAspect="1"/>
                  </p:cNvSpPr>
                  <p:nvPr/>
                </p:nvSpPr>
                <p:spPr bwMode="auto">
                  <a:xfrm>
                    <a:off x="5030" y="2706"/>
                    <a:ext cx="20" cy="7"/>
                  </a:xfrm>
                  <a:custGeom>
                    <a:avLst/>
                    <a:gdLst>
                      <a:gd name="T0" fmla="*/ 0 w 19"/>
                      <a:gd name="T1" fmla="*/ 264 h 6"/>
                      <a:gd name="T2" fmla="*/ 64 w 19"/>
                      <a:gd name="T3" fmla="*/ 264 h 6"/>
                      <a:gd name="T4" fmla="*/ 64 w 19"/>
                      <a:gd name="T5" fmla="*/ 264 h 6"/>
                      <a:gd name="T6" fmla="*/ 43 w 19"/>
                      <a:gd name="T7" fmla="*/ 2 h 6"/>
                      <a:gd name="T8" fmla="*/ 5 w 19"/>
                      <a:gd name="T9" fmla="*/ 0 h 6"/>
                      <a:gd name="T10" fmla="*/ 5 w 19"/>
                      <a:gd name="T11" fmla="*/ 0 h 6"/>
                      <a:gd name="T12" fmla="*/ 0 w 19"/>
                      <a:gd name="T13" fmla="*/ 264 h 6"/>
                      <a:gd name="T14" fmla="*/ 0 w 19"/>
                      <a:gd name="T15" fmla="*/ 264 h 6"/>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
                      <a:gd name="T26" fmla="*/ 19 w 1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
                        <a:moveTo>
                          <a:pt x="0" y="6"/>
                        </a:moveTo>
                        <a:lnTo>
                          <a:pt x="19" y="6"/>
                        </a:lnTo>
                        <a:lnTo>
                          <a:pt x="11" y="2"/>
                        </a:lnTo>
                        <a:lnTo>
                          <a:pt x="5" y="0"/>
                        </a:lnTo>
                        <a:lnTo>
                          <a:pt x="0" y="6"/>
                        </a:lnTo>
                      </a:path>
                    </a:pathLst>
                  </a:custGeom>
                  <a:solidFill>
                    <a:srgbClr val="FF33CC"/>
                  </a:solidFill>
                  <a:ln w="0">
                    <a:noFill/>
                    <a:round/>
                    <a:headEnd/>
                    <a:tailEnd/>
                  </a:ln>
                </p:spPr>
                <p:txBody>
                  <a:bodyPr/>
                  <a:lstStyle/>
                  <a:p>
                    <a:endParaRPr lang="it-IT"/>
                  </a:p>
                </p:txBody>
              </p:sp>
              <p:sp>
                <p:nvSpPr>
                  <p:cNvPr id="16670" name="Freeform 26"/>
                  <p:cNvSpPr>
                    <a:spLocks noChangeAspect="1"/>
                  </p:cNvSpPr>
                  <p:nvPr/>
                </p:nvSpPr>
                <p:spPr bwMode="auto">
                  <a:xfrm>
                    <a:off x="4796" y="2913"/>
                    <a:ext cx="11" cy="9"/>
                  </a:xfrm>
                  <a:custGeom>
                    <a:avLst/>
                    <a:gdLst>
                      <a:gd name="T0" fmla="*/ 0 w 10"/>
                      <a:gd name="T1" fmla="*/ 0 h 8"/>
                      <a:gd name="T2" fmla="*/ 101 w 10"/>
                      <a:gd name="T3" fmla="*/ 0 h 8"/>
                      <a:gd name="T4" fmla="*/ 101 w 10"/>
                      <a:gd name="T5" fmla="*/ 0 h 8"/>
                      <a:gd name="T6" fmla="*/ 4 w 10"/>
                      <a:gd name="T7" fmla="*/ 88 h 8"/>
                      <a:gd name="T8" fmla="*/ 0 w 10"/>
                      <a:gd name="T9" fmla="*/ 141 h 8"/>
                      <a:gd name="T10" fmla="*/ 0 w 10"/>
                      <a:gd name="T11" fmla="*/ 141 h 8"/>
                      <a:gd name="T12" fmla="*/ 0 w 10"/>
                      <a:gd name="T13" fmla="*/ 0 h 8"/>
                      <a:gd name="T14" fmla="*/ 0 w 10"/>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0" y="0"/>
                        </a:moveTo>
                        <a:lnTo>
                          <a:pt x="10" y="0"/>
                        </a:lnTo>
                        <a:lnTo>
                          <a:pt x="4" y="4"/>
                        </a:lnTo>
                        <a:lnTo>
                          <a:pt x="0" y="8"/>
                        </a:lnTo>
                        <a:lnTo>
                          <a:pt x="0" y="0"/>
                        </a:lnTo>
                      </a:path>
                    </a:pathLst>
                  </a:custGeom>
                  <a:solidFill>
                    <a:srgbClr val="FF33CC"/>
                  </a:solidFill>
                  <a:ln w="0">
                    <a:noFill/>
                    <a:round/>
                    <a:headEnd/>
                    <a:tailEnd/>
                  </a:ln>
                </p:spPr>
                <p:txBody>
                  <a:bodyPr/>
                  <a:lstStyle/>
                  <a:p>
                    <a:endParaRPr lang="it-IT"/>
                  </a:p>
                </p:txBody>
              </p:sp>
              <p:sp>
                <p:nvSpPr>
                  <p:cNvPr id="16671" name="Freeform 27"/>
                  <p:cNvSpPr>
                    <a:spLocks noChangeAspect="1"/>
                  </p:cNvSpPr>
                  <p:nvPr/>
                </p:nvSpPr>
                <p:spPr bwMode="auto">
                  <a:xfrm>
                    <a:off x="4303" y="2581"/>
                    <a:ext cx="199" cy="232"/>
                  </a:xfrm>
                  <a:custGeom>
                    <a:avLst/>
                    <a:gdLst>
                      <a:gd name="T0" fmla="*/ 682 w 186"/>
                      <a:gd name="T1" fmla="*/ 449 h 217"/>
                      <a:gd name="T2" fmla="*/ 818 w 186"/>
                      <a:gd name="T3" fmla="*/ 548 h 217"/>
                      <a:gd name="T4" fmla="*/ 783 w 186"/>
                      <a:gd name="T5" fmla="*/ 578 h 217"/>
                      <a:gd name="T6" fmla="*/ 768 w 186"/>
                      <a:gd name="T7" fmla="*/ 562 h 217"/>
                      <a:gd name="T8" fmla="*/ 768 w 186"/>
                      <a:gd name="T9" fmla="*/ 627 h 217"/>
                      <a:gd name="T10" fmla="*/ 793 w 186"/>
                      <a:gd name="T11" fmla="*/ 643 h 217"/>
                      <a:gd name="T12" fmla="*/ 818 w 186"/>
                      <a:gd name="T13" fmla="*/ 667 h 217"/>
                      <a:gd name="T14" fmla="*/ 838 w 186"/>
                      <a:gd name="T15" fmla="*/ 667 h 217"/>
                      <a:gd name="T16" fmla="*/ 874 w 186"/>
                      <a:gd name="T17" fmla="*/ 667 h 217"/>
                      <a:gd name="T18" fmla="*/ 879 w 186"/>
                      <a:gd name="T19" fmla="*/ 737 h 217"/>
                      <a:gd name="T20" fmla="*/ 923 w 186"/>
                      <a:gd name="T21" fmla="*/ 785 h 217"/>
                      <a:gd name="T22" fmla="*/ 928 w 186"/>
                      <a:gd name="T23" fmla="*/ 801 h 217"/>
                      <a:gd name="T24" fmla="*/ 940 w 186"/>
                      <a:gd name="T25" fmla="*/ 814 h 217"/>
                      <a:gd name="T26" fmla="*/ 970 w 186"/>
                      <a:gd name="T27" fmla="*/ 816 h 217"/>
                      <a:gd name="T28" fmla="*/ 1006 w 186"/>
                      <a:gd name="T29" fmla="*/ 816 h 217"/>
                      <a:gd name="T30" fmla="*/ 1006 w 186"/>
                      <a:gd name="T31" fmla="*/ 839 h 217"/>
                      <a:gd name="T32" fmla="*/ 1006 w 186"/>
                      <a:gd name="T33" fmla="*/ 871 h 217"/>
                      <a:gd name="T34" fmla="*/ 1000 w 186"/>
                      <a:gd name="T35" fmla="*/ 996 h 217"/>
                      <a:gd name="T36" fmla="*/ 993 w 186"/>
                      <a:gd name="T37" fmla="*/ 1139 h 217"/>
                      <a:gd name="T38" fmla="*/ 900 w 186"/>
                      <a:gd name="T39" fmla="*/ 1153 h 217"/>
                      <a:gd name="T40" fmla="*/ 848 w 186"/>
                      <a:gd name="T41" fmla="*/ 1139 h 217"/>
                      <a:gd name="T42" fmla="*/ 624 w 186"/>
                      <a:gd name="T43" fmla="*/ 944 h 217"/>
                      <a:gd name="T44" fmla="*/ 629 w 186"/>
                      <a:gd name="T45" fmla="*/ 929 h 217"/>
                      <a:gd name="T46" fmla="*/ 624 w 186"/>
                      <a:gd name="T47" fmla="*/ 897 h 217"/>
                      <a:gd name="T48" fmla="*/ 548 w 186"/>
                      <a:gd name="T49" fmla="*/ 814 h 217"/>
                      <a:gd name="T50" fmla="*/ 479 w 186"/>
                      <a:gd name="T51" fmla="*/ 723 h 217"/>
                      <a:gd name="T52" fmla="*/ 462 w 186"/>
                      <a:gd name="T53" fmla="*/ 643 h 217"/>
                      <a:gd name="T54" fmla="*/ 448 w 186"/>
                      <a:gd name="T55" fmla="*/ 591 h 217"/>
                      <a:gd name="T56" fmla="*/ 414 w 186"/>
                      <a:gd name="T57" fmla="*/ 548 h 217"/>
                      <a:gd name="T58" fmla="*/ 393 w 186"/>
                      <a:gd name="T59" fmla="*/ 512 h 217"/>
                      <a:gd name="T60" fmla="*/ 374 w 186"/>
                      <a:gd name="T61" fmla="*/ 478 h 217"/>
                      <a:gd name="T62" fmla="*/ 366 w 186"/>
                      <a:gd name="T63" fmla="*/ 419 h 217"/>
                      <a:gd name="T64" fmla="*/ 288 w 186"/>
                      <a:gd name="T65" fmla="*/ 342 h 217"/>
                      <a:gd name="T66" fmla="*/ 214 w 186"/>
                      <a:gd name="T67" fmla="*/ 229 h 217"/>
                      <a:gd name="T68" fmla="*/ 174 w 186"/>
                      <a:gd name="T69" fmla="*/ 215 h 217"/>
                      <a:gd name="T70" fmla="*/ 143 w 186"/>
                      <a:gd name="T71" fmla="*/ 208 h 217"/>
                      <a:gd name="T72" fmla="*/ 116 w 186"/>
                      <a:gd name="T73" fmla="*/ 175 h 217"/>
                      <a:gd name="T74" fmla="*/ 77 w 186"/>
                      <a:gd name="T75" fmla="*/ 143 h 217"/>
                      <a:gd name="T76" fmla="*/ 5 w 186"/>
                      <a:gd name="T77" fmla="*/ 61 h 217"/>
                      <a:gd name="T78" fmla="*/ 0 w 186"/>
                      <a:gd name="T79" fmla="*/ 0 h 217"/>
                      <a:gd name="T80" fmla="*/ 101 w 186"/>
                      <a:gd name="T81" fmla="*/ 4 h 217"/>
                      <a:gd name="T82" fmla="*/ 214 w 186"/>
                      <a:gd name="T83" fmla="*/ 6 h 217"/>
                      <a:gd name="T84" fmla="*/ 288 w 186"/>
                      <a:gd name="T85" fmla="*/ 118 h 217"/>
                      <a:gd name="T86" fmla="*/ 366 w 186"/>
                      <a:gd name="T87" fmla="*/ 215 h 217"/>
                      <a:gd name="T88" fmla="*/ 404 w 186"/>
                      <a:gd name="T89" fmla="*/ 280 h 217"/>
                      <a:gd name="T90" fmla="*/ 462 w 186"/>
                      <a:gd name="T91" fmla="*/ 329 h 217"/>
                      <a:gd name="T92" fmla="*/ 494 w 186"/>
                      <a:gd name="T93" fmla="*/ 366 h 217"/>
                      <a:gd name="T94" fmla="*/ 529 w 186"/>
                      <a:gd name="T95" fmla="*/ 376 h 217"/>
                      <a:gd name="T96" fmla="*/ 556 w 186"/>
                      <a:gd name="T97" fmla="*/ 391 h 217"/>
                      <a:gd name="T98" fmla="*/ 600 w 186"/>
                      <a:gd name="T99" fmla="*/ 391 h 217"/>
                      <a:gd name="T100" fmla="*/ 642 w 186"/>
                      <a:gd name="T101" fmla="*/ 419 h 217"/>
                      <a:gd name="T102" fmla="*/ 682 w 186"/>
                      <a:gd name="T103" fmla="*/ 449 h 2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
                      <a:gd name="T157" fmla="*/ 0 h 217"/>
                      <a:gd name="T158" fmla="*/ 186 w 186"/>
                      <a:gd name="T159" fmla="*/ 217 h 2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 h="217">
                        <a:moveTo>
                          <a:pt x="126" y="85"/>
                        </a:moveTo>
                        <a:lnTo>
                          <a:pt x="151" y="104"/>
                        </a:lnTo>
                        <a:lnTo>
                          <a:pt x="145" y="108"/>
                        </a:lnTo>
                        <a:lnTo>
                          <a:pt x="142" y="106"/>
                        </a:lnTo>
                        <a:lnTo>
                          <a:pt x="142" y="119"/>
                        </a:lnTo>
                        <a:lnTo>
                          <a:pt x="147" y="121"/>
                        </a:lnTo>
                        <a:lnTo>
                          <a:pt x="151" y="125"/>
                        </a:lnTo>
                        <a:lnTo>
                          <a:pt x="155" y="125"/>
                        </a:lnTo>
                        <a:lnTo>
                          <a:pt x="161" y="125"/>
                        </a:lnTo>
                        <a:lnTo>
                          <a:pt x="163" y="139"/>
                        </a:lnTo>
                        <a:lnTo>
                          <a:pt x="169" y="148"/>
                        </a:lnTo>
                        <a:lnTo>
                          <a:pt x="170" y="150"/>
                        </a:lnTo>
                        <a:lnTo>
                          <a:pt x="174" y="152"/>
                        </a:lnTo>
                        <a:lnTo>
                          <a:pt x="180" y="154"/>
                        </a:lnTo>
                        <a:lnTo>
                          <a:pt x="186" y="154"/>
                        </a:lnTo>
                        <a:lnTo>
                          <a:pt x="186" y="158"/>
                        </a:lnTo>
                        <a:lnTo>
                          <a:pt x="186" y="164"/>
                        </a:lnTo>
                        <a:lnTo>
                          <a:pt x="184" y="188"/>
                        </a:lnTo>
                        <a:lnTo>
                          <a:pt x="182" y="215"/>
                        </a:lnTo>
                        <a:lnTo>
                          <a:pt x="167" y="217"/>
                        </a:lnTo>
                        <a:lnTo>
                          <a:pt x="157" y="215"/>
                        </a:lnTo>
                        <a:lnTo>
                          <a:pt x="115" y="179"/>
                        </a:lnTo>
                        <a:lnTo>
                          <a:pt x="117" y="173"/>
                        </a:lnTo>
                        <a:lnTo>
                          <a:pt x="115" y="169"/>
                        </a:lnTo>
                        <a:lnTo>
                          <a:pt x="101" y="152"/>
                        </a:lnTo>
                        <a:lnTo>
                          <a:pt x="88" y="137"/>
                        </a:lnTo>
                        <a:lnTo>
                          <a:pt x="86" y="121"/>
                        </a:lnTo>
                        <a:lnTo>
                          <a:pt x="82" y="112"/>
                        </a:lnTo>
                        <a:lnTo>
                          <a:pt x="76" y="104"/>
                        </a:lnTo>
                        <a:lnTo>
                          <a:pt x="73" y="96"/>
                        </a:lnTo>
                        <a:lnTo>
                          <a:pt x="69" y="89"/>
                        </a:lnTo>
                        <a:lnTo>
                          <a:pt x="67" y="79"/>
                        </a:lnTo>
                        <a:lnTo>
                          <a:pt x="53" y="64"/>
                        </a:lnTo>
                        <a:lnTo>
                          <a:pt x="40" y="43"/>
                        </a:lnTo>
                        <a:lnTo>
                          <a:pt x="32" y="41"/>
                        </a:lnTo>
                        <a:lnTo>
                          <a:pt x="27" y="39"/>
                        </a:lnTo>
                        <a:lnTo>
                          <a:pt x="21" y="33"/>
                        </a:lnTo>
                        <a:lnTo>
                          <a:pt x="15" y="27"/>
                        </a:lnTo>
                        <a:lnTo>
                          <a:pt x="5" y="12"/>
                        </a:lnTo>
                        <a:lnTo>
                          <a:pt x="0" y="0"/>
                        </a:lnTo>
                        <a:lnTo>
                          <a:pt x="19" y="4"/>
                        </a:lnTo>
                        <a:lnTo>
                          <a:pt x="40" y="6"/>
                        </a:lnTo>
                        <a:lnTo>
                          <a:pt x="53" y="22"/>
                        </a:lnTo>
                        <a:lnTo>
                          <a:pt x="67" y="41"/>
                        </a:lnTo>
                        <a:lnTo>
                          <a:pt x="75" y="52"/>
                        </a:lnTo>
                        <a:lnTo>
                          <a:pt x="86" y="62"/>
                        </a:lnTo>
                        <a:lnTo>
                          <a:pt x="92" y="68"/>
                        </a:lnTo>
                        <a:lnTo>
                          <a:pt x="98" y="71"/>
                        </a:lnTo>
                        <a:lnTo>
                          <a:pt x="103" y="73"/>
                        </a:lnTo>
                        <a:lnTo>
                          <a:pt x="111" y="73"/>
                        </a:lnTo>
                        <a:lnTo>
                          <a:pt x="119" y="79"/>
                        </a:lnTo>
                        <a:lnTo>
                          <a:pt x="126" y="85"/>
                        </a:lnTo>
                        <a:close/>
                      </a:path>
                    </a:pathLst>
                  </a:custGeom>
                  <a:solidFill>
                    <a:srgbClr val="FF33CC"/>
                  </a:solidFill>
                  <a:ln w="9525">
                    <a:noFill/>
                    <a:round/>
                    <a:headEnd/>
                    <a:tailEnd/>
                  </a:ln>
                </p:spPr>
                <p:txBody>
                  <a:bodyPr/>
                  <a:lstStyle/>
                  <a:p>
                    <a:endParaRPr lang="it-IT"/>
                  </a:p>
                </p:txBody>
              </p:sp>
              <p:sp>
                <p:nvSpPr>
                  <p:cNvPr id="16672" name="Freeform 28"/>
                  <p:cNvSpPr>
                    <a:spLocks noChangeAspect="1"/>
                  </p:cNvSpPr>
                  <p:nvPr/>
                </p:nvSpPr>
                <p:spPr bwMode="auto">
                  <a:xfrm>
                    <a:off x="4551" y="2610"/>
                    <a:ext cx="186" cy="167"/>
                  </a:xfrm>
                  <a:custGeom>
                    <a:avLst/>
                    <a:gdLst>
                      <a:gd name="T0" fmla="*/ 786 w 174"/>
                      <a:gd name="T1" fmla="*/ 55 h 156"/>
                      <a:gd name="T2" fmla="*/ 773 w 174"/>
                      <a:gd name="T3" fmla="*/ 94 h 156"/>
                      <a:gd name="T4" fmla="*/ 786 w 174"/>
                      <a:gd name="T5" fmla="*/ 136 h 156"/>
                      <a:gd name="T6" fmla="*/ 817 w 174"/>
                      <a:gd name="T7" fmla="*/ 213 h 156"/>
                      <a:gd name="T8" fmla="*/ 883 w 174"/>
                      <a:gd name="T9" fmla="*/ 298 h 156"/>
                      <a:gd name="T10" fmla="*/ 872 w 174"/>
                      <a:gd name="T11" fmla="*/ 365 h 156"/>
                      <a:gd name="T12" fmla="*/ 815 w 174"/>
                      <a:gd name="T13" fmla="*/ 391 h 156"/>
                      <a:gd name="T14" fmla="*/ 802 w 174"/>
                      <a:gd name="T15" fmla="*/ 470 h 156"/>
                      <a:gd name="T16" fmla="*/ 817 w 174"/>
                      <a:gd name="T17" fmla="*/ 504 h 156"/>
                      <a:gd name="T18" fmla="*/ 786 w 174"/>
                      <a:gd name="T19" fmla="*/ 529 h 156"/>
                      <a:gd name="T20" fmla="*/ 731 w 174"/>
                      <a:gd name="T21" fmla="*/ 540 h 156"/>
                      <a:gd name="T22" fmla="*/ 702 w 174"/>
                      <a:gd name="T23" fmla="*/ 582 h 156"/>
                      <a:gd name="T24" fmla="*/ 688 w 174"/>
                      <a:gd name="T25" fmla="*/ 667 h 156"/>
                      <a:gd name="T26" fmla="*/ 688 w 174"/>
                      <a:gd name="T27" fmla="*/ 744 h 156"/>
                      <a:gd name="T28" fmla="*/ 662 w 174"/>
                      <a:gd name="T29" fmla="*/ 784 h 156"/>
                      <a:gd name="T30" fmla="*/ 599 w 174"/>
                      <a:gd name="T31" fmla="*/ 823 h 156"/>
                      <a:gd name="T32" fmla="*/ 553 w 174"/>
                      <a:gd name="T33" fmla="*/ 868 h 156"/>
                      <a:gd name="T34" fmla="*/ 517 w 174"/>
                      <a:gd name="T35" fmla="*/ 839 h 156"/>
                      <a:gd name="T36" fmla="*/ 512 w 174"/>
                      <a:gd name="T37" fmla="*/ 811 h 156"/>
                      <a:gd name="T38" fmla="*/ 431 w 174"/>
                      <a:gd name="T39" fmla="*/ 778 h 156"/>
                      <a:gd name="T40" fmla="*/ 343 w 174"/>
                      <a:gd name="T41" fmla="*/ 811 h 156"/>
                      <a:gd name="T42" fmla="*/ 245 w 174"/>
                      <a:gd name="T43" fmla="*/ 760 h 156"/>
                      <a:gd name="T44" fmla="*/ 143 w 174"/>
                      <a:gd name="T45" fmla="*/ 744 h 156"/>
                      <a:gd name="T46" fmla="*/ 110 w 174"/>
                      <a:gd name="T47" fmla="*/ 582 h 156"/>
                      <a:gd name="T48" fmla="*/ 65 w 174"/>
                      <a:gd name="T49" fmla="*/ 529 h 156"/>
                      <a:gd name="T50" fmla="*/ 7 w 174"/>
                      <a:gd name="T51" fmla="*/ 486 h 156"/>
                      <a:gd name="T52" fmla="*/ 0 w 174"/>
                      <a:gd name="T53" fmla="*/ 383 h 156"/>
                      <a:gd name="T54" fmla="*/ 4 w 174"/>
                      <a:gd name="T55" fmla="*/ 312 h 156"/>
                      <a:gd name="T56" fmla="*/ 57 w 174"/>
                      <a:gd name="T57" fmla="*/ 243 h 156"/>
                      <a:gd name="T58" fmla="*/ 110 w 174"/>
                      <a:gd name="T59" fmla="*/ 243 h 156"/>
                      <a:gd name="T60" fmla="*/ 153 w 174"/>
                      <a:gd name="T61" fmla="*/ 334 h 156"/>
                      <a:gd name="T62" fmla="*/ 222 w 174"/>
                      <a:gd name="T63" fmla="*/ 383 h 156"/>
                      <a:gd name="T64" fmla="*/ 309 w 174"/>
                      <a:gd name="T65" fmla="*/ 358 h 156"/>
                      <a:gd name="T66" fmla="*/ 367 w 174"/>
                      <a:gd name="T67" fmla="*/ 298 h 156"/>
                      <a:gd name="T68" fmla="*/ 479 w 174"/>
                      <a:gd name="T69" fmla="*/ 334 h 156"/>
                      <a:gd name="T70" fmla="*/ 532 w 174"/>
                      <a:gd name="T71" fmla="*/ 298 h 156"/>
                      <a:gd name="T72" fmla="*/ 608 w 174"/>
                      <a:gd name="T73" fmla="*/ 237 h 156"/>
                      <a:gd name="T74" fmla="*/ 662 w 174"/>
                      <a:gd name="T75" fmla="*/ 101 h 156"/>
                      <a:gd name="T76" fmla="*/ 668 w 174"/>
                      <a:gd name="T77" fmla="*/ 6 h 156"/>
                      <a:gd name="T78" fmla="*/ 713 w 174"/>
                      <a:gd name="T79" fmla="*/ 0 h 156"/>
                      <a:gd name="T80" fmla="*/ 773 w 174"/>
                      <a:gd name="T81" fmla="*/ 2 h 1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4"/>
                      <a:gd name="T124" fmla="*/ 0 h 156"/>
                      <a:gd name="T125" fmla="*/ 174 w 174"/>
                      <a:gd name="T126" fmla="*/ 156 h 1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4" h="156">
                        <a:moveTo>
                          <a:pt x="153" y="4"/>
                        </a:moveTo>
                        <a:lnTo>
                          <a:pt x="149" y="10"/>
                        </a:lnTo>
                        <a:lnTo>
                          <a:pt x="144" y="18"/>
                        </a:lnTo>
                        <a:lnTo>
                          <a:pt x="146" y="18"/>
                        </a:lnTo>
                        <a:lnTo>
                          <a:pt x="149" y="18"/>
                        </a:lnTo>
                        <a:lnTo>
                          <a:pt x="149" y="25"/>
                        </a:lnTo>
                        <a:lnTo>
                          <a:pt x="151" y="33"/>
                        </a:lnTo>
                        <a:lnTo>
                          <a:pt x="155" y="39"/>
                        </a:lnTo>
                        <a:lnTo>
                          <a:pt x="159" y="44"/>
                        </a:lnTo>
                        <a:lnTo>
                          <a:pt x="167" y="54"/>
                        </a:lnTo>
                        <a:lnTo>
                          <a:pt x="174" y="66"/>
                        </a:lnTo>
                        <a:lnTo>
                          <a:pt x="165" y="66"/>
                        </a:lnTo>
                        <a:lnTo>
                          <a:pt x="157" y="66"/>
                        </a:lnTo>
                        <a:lnTo>
                          <a:pt x="153" y="71"/>
                        </a:lnTo>
                        <a:lnTo>
                          <a:pt x="149" y="77"/>
                        </a:lnTo>
                        <a:lnTo>
                          <a:pt x="151" y="85"/>
                        </a:lnTo>
                        <a:lnTo>
                          <a:pt x="155" y="90"/>
                        </a:lnTo>
                        <a:lnTo>
                          <a:pt x="155" y="92"/>
                        </a:lnTo>
                        <a:lnTo>
                          <a:pt x="151" y="94"/>
                        </a:lnTo>
                        <a:lnTo>
                          <a:pt x="149" y="96"/>
                        </a:lnTo>
                        <a:lnTo>
                          <a:pt x="146" y="98"/>
                        </a:lnTo>
                        <a:lnTo>
                          <a:pt x="138" y="98"/>
                        </a:lnTo>
                        <a:lnTo>
                          <a:pt x="134" y="100"/>
                        </a:lnTo>
                        <a:lnTo>
                          <a:pt x="132" y="106"/>
                        </a:lnTo>
                        <a:lnTo>
                          <a:pt x="130" y="113"/>
                        </a:lnTo>
                        <a:lnTo>
                          <a:pt x="130" y="121"/>
                        </a:lnTo>
                        <a:lnTo>
                          <a:pt x="130" y="127"/>
                        </a:lnTo>
                        <a:lnTo>
                          <a:pt x="130" y="135"/>
                        </a:lnTo>
                        <a:lnTo>
                          <a:pt x="128" y="140"/>
                        </a:lnTo>
                        <a:lnTo>
                          <a:pt x="124" y="144"/>
                        </a:lnTo>
                        <a:lnTo>
                          <a:pt x="121" y="146"/>
                        </a:lnTo>
                        <a:lnTo>
                          <a:pt x="113" y="150"/>
                        </a:lnTo>
                        <a:lnTo>
                          <a:pt x="107" y="156"/>
                        </a:lnTo>
                        <a:lnTo>
                          <a:pt x="105" y="156"/>
                        </a:lnTo>
                        <a:lnTo>
                          <a:pt x="101" y="156"/>
                        </a:lnTo>
                        <a:lnTo>
                          <a:pt x="98" y="154"/>
                        </a:lnTo>
                        <a:lnTo>
                          <a:pt x="96" y="152"/>
                        </a:lnTo>
                        <a:lnTo>
                          <a:pt x="96" y="146"/>
                        </a:lnTo>
                        <a:lnTo>
                          <a:pt x="98" y="142"/>
                        </a:lnTo>
                        <a:lnTo>
                          <a:pt x="82" y="142"/>
                        </a:lnTo>
                        <a:lnTo>
                          <a:pt x="71" y="142"/>
                        </a:lnTo>
                        <a:lnTo>
                          <a:pt x="65" y="146"/>
                        </a:lnTo>
                        <a:lnTo>
                          <a:pt x="55" y="140"/>
                        </a:lnTo>
                        <a:lnTo>
                          <a:pt x="46" y="137"/>
                        </a:lnTo>
                        <a:lnTo>
                          <a:pt x="36" y="137"/>
                        </a:lnTo>
                        <a:lnTo>
                          <a:pt x="27" y="135"/>
                        </a:lnTo>
                        <a:lnTo>
                          <a:pt x="23" y="117"/>
                        </a:lnTo>
                        <a:lnTo>
                          <a:pt x="21" y="106"/>
                        </a:lnTo>
                        <a:lnTo>
                          <a:pt x="17" y="98"/>
                        </a:lnTo>
                        <a:lnTo>
                          <a:pt x="13" y="96"/>
                        </a:lnTo>
                        <a:lnTo>
                          <a:pt x="9" y="92"/>
                        </a:lnTo>
                        <a:lnTo>
                          <a:pt x="7" y="89"/>
                        </a:lnTo>
                        <a:lnTo>
                          <a:pt x="4" y="81"/>
                        </a:lnTo>
                        <a:lnTo>
                          <a:pt x="0" y="69"/>
                        </a:lnTo>
                        <a:lnTo>
                          <a:pt x="2" y="64"/>
                        </a:lnTo>
                        <a:lnTo>
                          <a:pt x="4" y="56"/>
                        </a:lnTo>
                        <a:lnTo>
                          <a:pt x="7" y="48"/>
                        </a:lnTo>
                        <a:lnTo>
                          <a:pt x="11" y="44"/>
                        </a:lnTo>
                        <a:lnTo>
                          <a:pt x="15" y="44"/>
                        </a:lnTo>
                        <a:lnTo>
                          <a:pt x="21" y="44"/>
                        </a:lnTo>
                        <a:lnTo>
                          <a:pt x="23" y="52"/>
                        </a:lnTo>
                        <a:lnTo>
                          <a:pt x="29" y="60"/>
                        </a:lnTo>
                        <a:lnTo>
                          <a:pt x="34" y="67"/>
                        </a:lnTo>
                        <a:lnTo>
                          <a:pt x="42" y="69"/>
                        </a:lnTo>
                        <a:lnTo>
                          <a:pt x="50" y="67"/>
                        </a:lnTo>
                        <a:lnTo>
                          <a:pt x="59" y="64"/>
                        </a:lnTo>
                        <a:lnTo>
                          <a:pt x="65" y="60"/>
                        </a:lnTo>
                        <a:lnTo>
                          <a:pt x="69" y="54"/>
                        </a:lnTo>
                        <a:lnTo>
                          <a:pt x="80" y="56"/>
                        </a:lnTo>
                        <a:lnTo>
                          <a:pt x="90" y="60"/>
                        </a:lnTo>
                        <a:lnTo>
                          <a:pt x="96" y="60"/>
                        </a:lnTo>
                        <a:lnTo>
                          <a:pt x="101" y="54"/>
                        </a:lnTo>
                        <a:lnTo>
                          <a:pt x="107" y="50"/>
                        </a:lnTo>
                        <a:lnTo>
                          <a:pt x="115" y="43"/>
                        </a:lnTo>
                        <a:lnTo>
                          <a:pt x="121" y="31"/>
                        </a:lnTo>
                        <a:lnTo>
                          <a:pt x="124" y="19"/>
                        </a:lnTo>
                        <a:lnTo>
                          <a:pt x="126" y="10"/>
                        </a:lnTo>
                        <a:lnTo>
                          <a:pt x="126" y="6"/>
                        </a:lnTo>
                        <a:lnTo>
                          <a:pt x="130" y="2"/>
                        </a:lnTo>
                        <a:lnTo>
                          <a:pt x="134" y="0"/>
                        </a:lnTo>
                        <a:lnTo>
                          <a:pt x="136" y="0"/>
                        </a:lnTo>
                        <a:lnTo>
                          <a:pt x="146" y="2"/>
                        </a:lnTo>
                        <a:lnTo>
                          <a:pt x="153" y="4"/>
                        </a:lnTo>
                        <a:close/>
                      </a:path>
                    </a:pathLst>
                  </a:custGeom>
                  <a:solidFill>
                    <a:srgbClr val="FF33CC"/>
                  </a:solidFill>
                  <a:ln w="3175">
                    <a:solidFill>
                      <a:srgbClr val="6600FF"/>
                    </a:solidFill>
                    <a:round/>
                    <a:headEnd/>
                    <a:tailEnd/>
                  </a:ln>
                </p:spPr>
                <p:txBody>
                  <a:bodyPr/>
                  <a:lstStyle/>
                  <a:p>
                    <a:endParaRPr lang="it-IT"/>
                  </a:p>
                </p:txBody>
              </p:sp>
              <p:sp>
                <p:nvSpPr>
                  <p:cNvPr id="16673" name="Freeform 29"/>
                  <p:cNvSpPr>
                    <a:spLocks noChangeAspect="1"/>
                  </p:cNvSpPr>
                  <p:nvPr/>
                </p:nvSpPr>
                <p:spPr bwMode="auto">
                  <a:xfrm>
                    <a:off x="4983" y="2721"/>
                    <a:ext cx="155" cy="166"/>
                  </a:xfrm>
                  <a:custGeom>
                    <a:avLst/>
                    <a:gdLst>
                      <a:gd name="T0" fmla="*/ 743 w 145"/>
                      <a:gd name="T1" fmla="*/ 845 h 155"/>
                      <a:gd name="T2" fmla="*/ 662 w 145"/>
                      <a:gd name="T3" fmla="*/ 778 h 155"/>
                      <a:gd name="T4" fmla="*/ 586 w 145"/>
                      <a:gd name="T5" fmla="*/ 727 h 155"/>
                      <a:gd name="T6" fmla="*/ 547 w 145"/>
                      <a:gd name="T7" fmla="*/ 697 h 155"/>
                      <a:gd name="T8" fmla="*/ 513 w 145"/>
                      <a:gd name="T9" fmla="*/ 568 h 155"/>
                      <a:gd name="T10" fmla="*/ 493 w 145"/>
                      <a:gd name="T11" fmla="*/ 481 h 155"/>
                      <a:gd name="T12" fmla="*/ 484 w 145"/>
                      <a:gd name="T13" fmla="*/ 423 h 155"/>
                      <a:gd name="T14" fmla="*/ 424 w 145"/>
                      <a:gd name="T15" fmla="*/ 383 h 155"/>
                      <a:gd name="T16" fmla="*/ 300 w 145"/>
                      <a:gd name="T17" fmla="*/ 322 h 155"/>
                      <a:gd name="T18" fmla="*/ 201 w 145"/>
                      <a:gd name="T19" fmla="*/ 312 h 155"/>
                      <a:gd name="T20" fmla="*/ 165 w 145"/>
                      <a:gd name="T21" fmla="*/ 262 h 155"/>
                      <a:gd name="T22" fmla="*/ 125 w 145"/>
                      <a:gd name="T23" fmla="*/ 229 h 155"/>
                      <a:gd name="T24" fmla="*/ 110 w 145"/>
                      <a:gd name="T25" fmla="*/ 212 h 155"/>
                      <a:gd name="T26" fmla="*/ 144 w 145"/>
                      <a:gd name="T27" fmla="*/ 212 h 155"/>
                      <a:gd name="T28" fmla="*/ 65 w 145"/>
                      <a:gd name="T29" fmla="*/ 262 h 155"/>
                      <a:gd name="T30" fmla="*/ 3 w 145"/>
                      <a:gd name="T31" fmla="*/ 481 h 155"/>
                      <a:gd name="T32" fmla="*/ 3 w 145"/>
                      <a:gd name="T33" fmla="*/ 449 h 155"/>
                      <a:gd name="T34" fmla="*/ 50 w 145"/>
                      <a:gd name="T35" fmla="*/ 312 h 155"/>
                      <a:gd name="T36" fmla="*/ 0 w 145"/>
                      <a:gd name="T37" fmla="*/ 146 h 155"/>
                      <a:gd name="T38" fmla="*/ 96 w 145"/>
                      <a:gd name="T39" fmla="*/ 101 h 155"/>
                      <a:gd name="T40" fmla="*/ 165 w 145"/>
                      <a:gd name="T41" fmla="*/ 136 h 155"/>
                      <a:gd name="T42" fmla="*/ 214 w 145"/>
                      <a:gd name="T43" fmla="*/ 212 h 155"/>
                      <a:gd name="T44" fmla="*/ 281 w 145"/>
                      <a:gd name="T45" fmla="*/ 212 h 155"/>
                      <a:gd name="T46" fmla="*/ 289 w 145"/>
                      <a:gd name="T47" fmla="*/ 187 h 155"/>
                      <a:gd name="T48" fmla="*/ 330 w 145"/>
                      <a:gd name="T49" fmla="*/ 127 h 155"/>
                      <a:gd name="T50" fmla="*/ 377 w 145"/>
                      <a:gd name="T51" fmla="*/ 88 h 155"/>
                      <a:gd name="T52" fmla="*/ 418 w 145"/>
                      <a:gd name="T53" fmla="*/ 59 h 155"/>
                      <a:gd name="T54" fmla="*/ 453 w 145"/>
                      <a:gd name="T55" fmla="*/ 2 h 155"/>
                      <a:gd name="T56" fmla="*/ 599 w 145"/>
                      <a:gd name="T57" fmla="*/ 59 h 155"/>
                      <a:gd name="T58" fmla="*/ 743 w 145"/>
                      <a:gd name="T59" fmla="*/ 127 h 155"/>
                      <a:gd name="T60" fmla="*/ 764 w 145"/>
                      <a:gd name="T61" fmla="*/ 127 h 155"/>
                      <a:gd name="T62" fmla="*/ 743 w 145"/>
                      <a:gd name="T63" fmla="*/ 553 h 155"/>
                      <a:gd name="T64" fmla="*/ 764 w 145"/>
                      <a:gd name="T65" fmla="*/ 870 h 155"/>
                      <a:gd name="T66" fmla="*/ 764 w 145"/>
                      <a:gd name="T67" fmla="*/ 870 h 15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155"/>
                      <a:gd name="T104" fmla="*/ 145 w 145"/>
                      <a:gd name="T105" fmla="*/ 155 h 15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155">
                        <a:moveTo>
                          <a:pt x="145" y="155"/>
                        </a:moveTo>
                        <a:lnTo>
                          <a:pt x="140" y="153"/>
                        </a:lnTo>
                        <a:lnTo>
                          <a:pt x="130" y="148"/>
                        </a:lnTo>
                        <a:lnTo>
                          <a:pt x="124" y="140"/>
                        </a:lnTo>
                        <a:lnTo>
                          <a:pt x="120" y="132"/>
                        </a:lnTo>
                        <a:lnTo>
                          <a:pt x="111" y="132"/>
                        </a:lnTo>
                        <a:lnTo>
                          <a:pt x="105" y="130"/>
                        </a:lnTo>
                        <a:lnTo>
                          <a:pt x="103" y="125"/>
                        </a:lnTo>
                        <a:lnTo>
                          <a:pt x="103" y="115"/>
                        </a:lnTo>
                        <a:lnTo>
                          <a:pt x="97" y="102"/>
                        </a:lnTo>
                        <a:lnTo>
                          <a:pt x="94" y="90"/>
                        </a:lnTo>
                        <a:lnTo>
                          <a:pt x="94" y="86"/>
                        </a:lnTo>
                        <a:lnTo>
                          <a:pt x="94" y="82"/>
                        </a:lnTo>
                        <a:lnTo>
                          <a:pt x="92" y="77"/>
                        </a:lnTo>
                        <a:lnTo>
                          <a:pt x="86" y="73"/>
                        </a:lnTo>
                        <a:lnTo>
                          <a:pt x="80" y="69"/>
                        </a:lnTo>
                        <a:lnTo>
                          <a:pt x="72" y="65"/>
                        </a:lnTo>
                        <a:lnTo>
                          <a:pt x="57" y="59"/>
                        </a:lnTo>
                        <a:lnTo>
                          <a:pt x="38" y="57"/>
                        </a:lnTo>
                        <a:lnTo>
                          <a:pt x="38" y="56"/>
                        </a:lnTo>
                        <a:lnTo>
                          <a:pt x="38" y="50"/>
                        </a:lnTo>
                        <a:lnTo>
                          <a:pt x="32" y="48"/>
                        </a:lnTo>
                        <a:lnTo>
                          <a:pt x="26" y="46"/>
                        </a:lnTo>
                        <a:lnTo>
                          <a:pt x="23" y="42"/>
                        </a:lnTo>
                        <a:lnTo>
                          <a:pt x="21" y="38"/>
                        </a:lnTo>
                        <a:lnTo>
                          <a:pt x="28" y="38"/>
                        </a:lnTo>
                        <a:lnTo>
                          <a:pt x="21" y="44"/>
                        </a:lnTo>
                        <a:lnTo>
                          <a:pt x="13" y="48"/>
                        </a:lnTo>
                        <a:lnTo>
                          <a:pt x="9" y="67"/>
                        </a:lnTo>
                        <a:lnTo>
                          <a:pt x="3" y="86"/>
                        </a:lnTo>
                        <a:lnTo>
                          <a:pt x="3" y="84"/>
                        </a:lnTo>
                        <a:lnTo>
                          <a:pt x="3" y="80"/>
                        </a:lnTo>
                        <a:lnTo>
                          <a:pt x="7" y="69"/>
                        </a:lnTo>
                        <a:lnTo>
                          <a:pt x="9" y="56"/>
                        </a:lnTo>
                        <a:lnTo>
                          <a:pt x="5" y="40"/>
                        </a:lnTo>
                        <a:lnTo>
                          <a:pt x="0" y="27"/>
                        </a:lnTo>
                        <a:lnTo>
                          <a:pt x="7" y="21"/>
                        </a:lnTo>
                        <a:lnTo>
                          <a:pt x="19" y="19"/>
                        </a:lnTo>
                        <a:lnTo>
                          <a:pt x="26" y="21"/>
                        </a:lnTo>
                        <a:lnTo>
                          <a:pt x="32" y="25"/>
                        </a:lnTo>
                        <a:lnTo>
                          <a:pt x="36" y="31"/>
                        </a:lnTo>
                        <a:lnTo>
                          <a:pt x="40" y="38"/>
                        </a:lnTo>
                        <a:lnTo>
                          <a:pt x="53" y="38"/>
                        </a:lnTo>
                        <a:lnTo>
                          <a:pt x="55" y="34"/>
                        </a:lnTo>
                        <a:lnTo>
                          <a:pt x="59" y="31"/>
                        </a:lnTo>
                        <a:lnTo>
                          <a:pt x="63" y="23"/>
                        </a:lnTo>
                        <a:lnTo>
                          <a:pt x="67" y="19"/>
                        </a:lnTo>
                        <a:lnTo>
                          <a:pt x="72" y="17"/>
                        </a:lnTo>
                        <a:lnTo>
                          <a:pt x="78" y="17"/>
                        </a:lnTo>
                        <a:lnTo>
                          <a:pt x="78" y="11"/>
                        </a:lnTo>
                        <a:lnTo>
                          <a:pt x="82" y="6"/>
                        </a:lnTo>
                        <a:lnTo>
                          <a:pt x="86" y="2"/>
                        </a:lnTo>
                        <a:lnTo>
                          <a:pt x="92" y="0"/>
                        </a:lnTo>
                        <a:lnTo>
                          <a:pt x="113" y="11"/>
                        </a:lnTo>
                        <a:lnTo>
                          <a:pt x="132" y="21"/>
                        </a:lnTo>
                        <a:lnTo>
                          <a:pt x="140" y="23"/>
                        </a:lnTo>
                        <a:lnTo>
                          <a:pt x="145" y="23"/>
                        </a:lnTo>
                        <a:lnTo>
                          <a:pt x="143" y="96"/>
                        </a:lnTo>
                        <a:lnTo>
                          <a:pt x="140" y="100"/>
                        </a:lnTo>
                        <a:lnTo>
                          <a:pt x="143" y="107"/>
                        </a:lnTo>
                        <a:lnTo>
                          <a:pt x="145" y="155"/>
                        </a:lnTo>
                      </a:path>
                    </a:pathLst>
                  </a:custGeom>
                  <a:solidFill>
                    <a:srgbClr val="FF33CC"/>
                  </a:solidFill>
                  <a:ln w="0">
                    <a:solidFill>
                      <a:srgbClr val="6600FF"/>
                    </a:solidFill>
                    <a:round/>
                    <a:headEnd/>
                    <a:tailEnd/>
                  </a:ln>
                </p:spPr>
                <p:txBody>
                  <a:bodyPr/>
                  <a:lstStyle/>
                  <a:p>
                    <a:endParaRPr lang="it-IT"/>
                  </a:p>
                </p:txBody>
              </p:sp>
              <p:sp>
                <p:nvSpPr>
                  <p:cNvPr id="16674" name="Freeform 30"/>
                  <p:cNvSpPr>
                    <a:spLocks noChangeAspect="1"/>
                  </p:cNvSpPr>
                  <p:nvPr/>
                </p:nvSpPr>
                <p:spPr bwMode="auto">
                  <a:xfrm>
                    <a:off x="4807" y="2873"/>
                    <a:ext cx="69" cy="33"/>
                  </a:xfrm>
                  <a:custGeom>
                    <a:avLst/>
                    <a:gdLst>
                      <a:gd name="T0" fmla="*/ 288 w 65"/>
                      <a:gd name="T1" fmla="*/ 0 h 31"/>
                      <a:gd name="T2" fmla="*/ 226 w 65"/>
                      <a:gd name="T3" fmla="*/ 52 h 31"/>
                      <a:gd name="T4" fmla="*/ 149 w 65"/>
                      <a:gd name="T5" fmla="*/ 86 h 31"/>
                      <a:gd name="T6" fmla="*/ 63 w 65"/>
                      <a:gd name="T7" fmla="*/ 128 h 31"/>
                      <a:gd name="T8" fmla="*/ 0 w 65"/>
                      <a:gd name="T9" fmla="*/ 145 h 31"/>
                      <a:gd name="T10" fmla="*/ 0 60000 65536"/>
                      <a:gd name="T11" fmla="*/ 0 60000 65536"/>
                      <a:gd name="T12" fmla="*/ 0 60000 65536"/>
                      <a:gd name="T13" fmla="*/ 0 60000 65536"/>
                      <a:gd name="T14" fmla="*/ 0 60000 65536"/>
                      <a:gd name="T15" fmla="*/ 0 w 65"/>
                      <a:gd name="T16" fmla="*/ 0 h 31"/>
                      <a:gd name="T17" fmla="*/ 65 w 65"/>
                      <a:gd name="T18" fmla="*/ 31 h 31"/>
                    </a:gdLst>
                    <a:ahLst/>
                    <a:cxnLst>
                      <a:cxn ang="T10">
                        <a:pos x="T0" y="T1"/>
                      </a:cxn>
                      <a:cxn ang="T11">
                        <a:pos x="T2" y="T3"/>
                      </a:cxn>
                      <a:cxn ang="T12">
                        <a:pos x="T4" y="T5"/>
                      </a:cxn>
                      <a:cxn ang="T13">
                        <a:pos x="T6" y="T7"/>
                      </a:cxn>
                      <a:cxn ang="T14">
                        <a:pos x="T8" y="T9"/>
                      </a:cxn>
                    </a:cxnLst>
                    <a:rect l="T15" t="T16" r="T17" b="T18"/>
                    <a:pathLst>
                      <a:path w="65" h="31">
                        <a:moveTo>
                          <a:pt x="65" y="0"/>
                        </a:moveTo>
                        <a:lnTo>
                          <a:pt x="51" y="11"/>
                        </a:lnTo>
                        <a:lnTo>
                          <a:pt x="34" y="19"/>
                        </a:lnTo>
                        <a:lnTo>
                          <a:pt x="15" y="27"/>
                        </a:lnTo>
                        <a:lnTo>
                          <a:pt x="0" y="31"/>
                        </a:lnTo>
                      </a:path>
                    </a:pathLst>
                  </a:custGeom>
                  <a:solidFill>
                    <a:srgbClr val="FF33CC"/>
                  </a:solidFill>
                  <a:ln w="0">
                    <a:noFill/>
                    <a:round/>
                    <a:headEnd/>
                    <a:tailEnd/>
                  </a:ln>
                </p:spPr>
                <p:txBody>
                  <a:bodyPr/>
                  <a:lstStyle/>
                  <a:p>
                    <a:endParaRPr lang="it-IT"/>
                  </a:p>
                </p:txBody>
              </p:sp>
              <p:sp>
                <p:nvSpPr>
                  <p:cNvPr id="16675" name="Freeform 31"/>
                  <p:cNvSpPr>
                    <a:spLocks noChangeAspect="1"/>
                  </p:cNvSpPr>
                  <p:nvPr/>
                </p:nvSpPr>
                <p:spPr bwMode="auto">
                  <a:xfrm>
                    <a:off x="4892" y="2657"/>
                    <a:ext cx="29" cy="56"/>
                  </a:xfrm>
                  <a:custGeom>
                    <a:avLst/>
                    <a:gdLst>
                      <a:gd name="T0" fmla="*/ 0 w 27"/>
                      <a:gd name="T1" fmla="*/ 297 h 52"/>
                      <a:gd name="T2" fmla="*/ 2 w 27"/>
                      <a:gd name="T3" fmla="*/ 283 h 52"/>
                      <a:gd name="T4" fmla="*/ 4 w 27"/>
                      <a:gd name="T5" fmla="*/ 276 h 52"/>
                      <a:gd name="T6" fmla="*/ 6 w 27"/>
                      <a:gd name="T7" fmla="*/ 297 h 52"/>
                      <a:gd name="T8" fmla="*/ 58 w 27"/>
                      <a:gd name="T9" fmla="*/ 328 h 52"/>
                      <a:gd name="T10" fmla="*/ 67 w 27"/>
                      <a:gd name="T11" fmla="*/ 262 h 52"/>
                      <a:gd name="T12" fmla="*/ 67 w 27"/>
                      <a:gd name="T13" fmla="*/ 196 h 52"/>
                      <a:gd name="T14" fmla="*/ 128 w 27"/>
                      <a:gd name="T15" fmla="*/ 226 h 52"/>
                      <a:gd name="T16" fmla="*/ 158 w 27"/>
                      <a:gd name="T17" fmla="*/ 238 h 52"/>
                      <a:gd name="T18" fmla="*/ 128 w 27"/>
                      <a:gd name="T19" fmla="*/ 130 h 52"/>
                      <a:gd name="T20" fmla="*/ 89 w 27"/>
                      <a:gd name="T21" fmla="*/ 6 h 52"/>
                      <a:gd name="T22" fmla="*/ 89 w 27"/>
                      <a:gd name="T23" fmla="*/ 54 h 52"/>
                      <a:gd name="T24" fmla="*/ 89 w 27"/>
                      <a:gd name="T25" fmla="*/ 54 h 52"/>
                      <a:gd name="T26" fmla="*/ 50 w 27"/>
                      <a:gd name="T27" fmla="*/ 4 h 52"/>
                      <a:gd name="T28" fmla="*/ 0 w 27"/>
                      <a:gd name="T29" fmla="*/ 0 h 52"/>
                      <a:gd name="T30" fmla="*/ 0 w 27"/>
                      <a:gd name="T31" fmla="*/ 4 h 52"/>
                      <a:gd name="T32" fmla="*/ 0 w 27"/>
                      <a:gd name="T33" fmla="*/ 6 h 52"/>
                      <a:gd name="T34" fmla="*/ 0 w 27"/>
                      <a:gd name="T35" fmla="*/ 112 h 52"/>
                      <a:gd name="T36" fmla="*/ 0 w 27"/>
                      <a:gd name="T37" fmla="*/ 157 h 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52"/>
                      <a:gd name="T59" fmla="*/ 27 w 27"/>
                      <a:gd name="T60" fmla="*/ 52 h 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52">
                        <a:moveTo>
                          <a:pt x="0" y="46"/>
                        </a:moveTo>
                        <a:lnTo>
                          <a:pt x="2" y="45"/>
                        </a:lnTo>
                        <a:lnTo>
                          <a:pt x="4" y="43"/>
                        </a:lnTo>
                        <a:lnTo>
                          <a:pt x="6" y="46"/>
                        </a:lnTo>
                        <a:lnTo>
                          <a:pt x="10" y="52"/>
                        </a:lnTo>
                        <a:lnTo>
                          <a:pt x="12" y="41"/>
                        </a:lnTo>
                        <a:lnTo>
                          <a:pt x="12" y="31"/>
                        </a:lnTo>
                        <a:lnTo>
                          <a:pt x="21" y="35"/>
                        </a:lnTo>
                        <a:lnTo>
                          <a:pt x="27" y="37"/>
                        </a:lnTo>
                        <a:lnTo>
                          <a:pt x="21" y="20"/>
                        </a:lnTo>
                        <a:lnTo>
                          <a:pt x="16" y="6"/>
                        </a:lnTo>
                        <a:lnTo>
                          <a:pt x="16" y="8"/>
                        </a:lnTo>
                        <a:lnTo>
                          <a:pt x="8" y="4"/>
                        </a:lnTo>
                        <a:lnTo>
                          <a:pt x="0" y="0"/>
                        </a:lnTo>
                        <a:lnTo>
                          <a:pt x="0" y="4"/>
                        </a:lnTo>
                        <a:lnTo>
                          <a:pt x="0" y="6"/>
                        </a:lnTo>
                        <a:lnTo>
                          <a:pt x="0" y="18"/>
                        </a:lnTo>
                        <a:lnTo>
                          <a:pt x="0" y="25"/>
                        </a:lnTo>
                      </a:path>
                    </a:pathLst>
                  </a:custGeom>
                  <a:solidFill>
                    <a:srgbClr val="FF33CC"/>
                  </a:solidFill>
                  <a:ln w="0">
                    <a:noFill/>
                    <a:round/>
                    <a:headEnd/>
                    <a:tailEnd/>
                  </a:ln>
                </p:spPr>
                <p:txBody>
                  <a:bodyPr/>
                  <a:lstStyle/>
                  <a:p>
                    <a:endParaRPr lang="it-IT"/>
                  </a:p>
                </p:txBody>
              </p:sp>
              <p:sp>
                <p:nvSpPr>
                  <p:cNvPr id="16676" name="Freeform 32"/>
                  <p:cNvSpPr>
                    <a:spLocks noChangeAspect="1"/>
                  </p:cNvSpPr>
                  <p:nvPr/>
                </p:nvSpPr>
                <p:spPr bwMode="auto">
                  <a:xfrm>
                    <a:off x="4850" y="2725"/>
                    <a:ext cx="22" cy="12"/>
                  </a:xfrm>
                  <a:custGeom>
                    <a:avLst/>
                    <a:gdLst>
                      <a:gd name="T0" fmla="*/ 63 w 21"/>
                      <a:gd name="T1" fmla="*/ 0 h 11"/>
                      <a:gd name="T2" fmla="*/ 40 w 21"/>
                      <a:gd name="T3" fmla="*/ 2 h 11"/>
                      <a:gd name="T4" fmla="*/ 0 w 21"/>
                      <a:gd name="T5" fmla="*/ 0 h 11"/>
                      <a:gd name="T6" fmla="*/ 2 w 21"/>
                      <a:gd name="T7" fmla="*/ 5 h 11"/>
                      <a:gd name="T8" fmla="*/ 4 w 21"/>
                      <a:gd name="T9" fmla="*/ 89 h 11"/>
                      <a:gd name="T10" fmla="*/ 0 60000 65536"/>
                      <a:gd name="T11" fmla="*/ 0 60000 65536"/>
                      <a:gd name="T12" fmla="*/ 0 60000 65536"/>
                      <a:gd name="T13" fmla="*/ 0 60000 65536"/>
                      <a:gd name="T14" fmla="*/ 0 60000 65536"/>
                      <a:gd name="T15" fmla="*/ 0 w 21"/>
                      <a:gd name="T16" fmla="*/ 0 h 11"/>
                      <a:gd name="T17" fmla="*/ 21 w 21"/>
                      <a:gd name="T18" fmla="*/ 11 h 11"/>
                    </a:gdLst>
                    <a:ahLst/>
                    <a:cxnLst>
                      <a:cxn ang="T10">
                        <a:pos x="T0" y="T1"/>
                      </a:cxn>
                      <a:cxn ang="T11">
                        <a:pos x="T2" y="T3"/>
                      </a:cxn>
                      <a:cxn ang="T12">
                        <a:pos x="T4" y="T5"/>
                      </a:cxn>
                      <a:cxn ang="T13">
                        <a:pos x="T6" y="T7"/>
                      </a:cxn>
                      <a:cxn ang="T14">
                        <a:pos x="T8" y="T9"/>
                      </a:cxn>
                    </a:cxnLst>
                    <a:rect l="T15" t="T16" r="T17" b="T18"/>
                    <a:pathLst>
                      <a:path w="21" h="11">
                        <a:moveTo>
                          <a:pt x="21" y="0"/>
                        </a:moveTo>
                        <a:lnTo>
                          <a:pt x="11" y="2"/>
                        </a:lnTo>
                        <a:lnTo>
                          <a:pt x="0" y="0"/>
                        </a:lnTo>
                        <a:lnTo>
                          <a:pt x="2" y="5"/>
                        </a:lnTo>
                        <a:lnTo>
                          <a:pt x="4" y="11"/>
                        </a:lnTo>
                      </a:path>
                    </a:pathLst>
                  </a:custGeom>
                  <a:solidFill>
                    <a:srgbClr val="FF33CC"/>
                  </a:solidFill>
                  <a:ln w="0">
                    <a:noFill/>
                    <a:round/>
                    <a:headEnd/>
                    <a:tailEnd/>
                  </a:ln>
                </p:spPr>
                <p:txBody>
                  <a:bodyPr/>
                  <a:lstStyle/>
                  <a:p>
                    <a:endParaRPr lang="it-IT"/>
                  </a:p>
                </p:txBody>
              </p:sp>
              <p:sp>
                <p:nvSpPr>
                  <p:cNvPr id="16677" name="Freeform 33"/>
                  <p:cNvSpPr>
                    <a:spLocks noChangeAspect="1"/>
                  </p:cNvSpPr>
                  <p:nvPr/>
                </p:nvSpPr>
                <p:spPr bwMode="auto">
                  <a:xfrm>
                    <a:off x="4901" y="2748"/>
                    <a:ext cx="53" cy="22"/>
                  </a:xfrm>
                  <a:custGeom>
                    <a:avLst/>
                    <a:gdLst>
                      <a:gd name="T0" fmla="*/ 2 w 50"/>
                      <a:gd name="T1" fmla="*/ 0 h 21"/>
                      <a:gd name="T2" fmla="*/ 49 w 50"/>
                      <a:gd name="T3" fmla="*/ 2 h 21"/>
                      <a:gd name="T4" fmla="*/ 69 w 50"/>
                      <a:gd name="T5" fmla="*/ 2 h 21"/>
                      <a:gd name="T6" fmla="*/ 110 w 50"/>
                      <a:gd name="T7" fmla="*/ 2 h 21"/>
                      <a:gd name="T8" fmla="*/ 131 w 50"/>
                      <a:gd name="T9" fmla="*/ 0 h 21"/>
                      <a:gd name="T10" fmla="*/ 172 w 50"/>
                      <a:gd name="T11" fmla="*/ 9 h 21"/>
                      <a:gd name="T12" fmla="*/ 216 w 50"/>
                      <a:gd name="T13" fmla="*/ 57 h 21"/>
                      <a:gd name="T14" fmla="*/ 197 w 50"/>
                      <a:gd name="T15" fmla="*/ 57 h 21"/>
                      <a:gd name="T16" fmla="*/ 172 w 50"/>
                      <a:gd name="T17" fmla="*/ 63 h 21"/>
                      <a:gd name="T18" fmla="*/ 131 w 50"/>
                      <a:gd name="T19" fmla="*/ 52 h 21"/>
                      <a:gd name="T20" fmla="*/ 98 w 50"/>
                      <a:gd name="T21" fmla="*/ 44 h 21"/>
                      <a:gd name="T22" fmla="*/ 61 w 50"/>
                      <a:gd name="T23" fmla="*/ 44 h 21"/>
                      <a:gd name="T24" fmla="*/ 43 w 50"/>
                      <a:gd name="T25" fmla="*/ 44 h 21"/>
                      <a:gd name="T26" fmla="*/ 6 w 50"/>
                      <a:gd name="T27" fmla="*/ 44 h 21"/>
                      <a:gd name="T28" fmla="*/ 2 w 50"/>
                      <a:gd name="T29" fmla="*/ 52 h 21"/>
                      <a:gd name="T30" fmla="*/ 0 w 50"/>
                      <a:gd name="T31" fmla="*/ 9 h 21"/>
                      <a:gd name="T32" fmla="*/ 2 w 50"/>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21"/>
                      <a:gd name="T53" fmla="*/ 50 w 50"/>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21">
                        <a:moveTo>
                          <a:pt x="2" y="0"/>
                        </a:moveTo>
                        <a:lnTo>
                          <a:pt x="11" y="2"/>
                        </a:lnTo>
                        <a:lnTo>
                          <a:pt x="17" y="2"/>
                        </a:lnTo>
                        <a:lnTo>
                          <a:pt x="25" y="2"/>
                        </a:lnTo>
                        <a:lnTo>
                          <a:pt x="31" y="0"/>
                        </a:lnTo>
                        <a:lnTo>
                          <a:pt x="40" y="9"/>
                        </a:lnTo>
                        <a:lnTo>
                          <a:pt x="50" y="19"/>
                        </a:lnTo>
                        <a:lnTo>
                          <a:pt x="46" y="19"/>
                        </a:lnTo>
                        <a:lnTo>
                          <a:pt x="40" y="21"/>
                        </a:lnTo>
                        <a:lnTo>
                          <a:pt x="31" y="17"/>
                        </a:lnTo>
                        <a:lnTo>
                          <a:pt x="23" y="13"/>
                        </a:lnTo>
                        <a:lnTo>
                          <a:pt x="15" y="13"/>
                        </a:lnTo>
                        <a:lnTo>
                          <a:pt x="9" y="13"/>
                        </a:lnTo>
                        <a:lnTo>
                          <a:pt x="6" y="13"/>
                        </a:lnTo>
                        <a:lnTo>
                          <a:pt x="2" y="17"/>
                        </a:lnTo>
                        <a:lnTo>
                          <a:pt x="0" y="9"/>
                        </a:lnTo>
                        <a:lnTo>
                          <a:pt x="2" y="0"/>
                        </a:lnTo>
                      </a:path>
                    </a:pathLst>
                  </a:custGeom>
                  <a:solidFill>
                    <a:srgbClr val="FF33CC"/>
                  </a:solidFill>
                  <a:ln w="0">
                    <a:noFill/>
                    <a:round/>
                    <a:headEnd/>
                    <a:tailEnd/>
                  </a:ln>
                </p:spPr>
                <p:txBody>
                  <a:bodyPr/>
                  <a:lstStyle/>
                  <a:p>
                    <a:endParaRPr lang="it-IT"/>
                  </a:p>
                </p:txBody>
              </p:sp>
              <p:sp>
                <p:nvSpPr>
                  <p:cNvPr id="16678" name="Freeform 34"/>
                  <p:cNvSpPr>
                    <a:spLocks noChangeAspect="1"/>
                  </p:cNvSpPr>
                  <p:nvPr/>
                </p:nvSpPr>
                <p:spPr bwMode="auto">
                  <a:xfrm>
                    <a:off x="4870" y="2756"/>
                    <a:ext cx="22" cy="18"/>
                  </a:xfrm>
                  <a:custGeom>
                    <a:avLst/>
                    <a:gdLst>
                      <a:gd name="T0" fmla="*/ 0 w 21"/>
                      <a:gd name="T1" fmla="*/ 5 h 17"/>
                      <a:gd name="T2" fmla="*/ 0 w 21"/>
                      <a:gd name="T3" fmla="*/ 42 h 17"/>
                      <a:gd name="T4" fmla="*/ 2 w 21"/>
                      <a:gd name="T5" fmla="*/ 53 h 17"/>
                      <a:gd name="T6" fmla="*/ 6 w 21"/>
                      <a:gd name="T7" fmla="*/ 59 h 17"/>
                      <a:gd name="T8" fmla="*/ 8 w 21"/>
                      <a:gd name="T9" fmla="*/ 66 h 17"/>
                      <a:gd name="T10" fmla="*/ 48 w 21"/>
                      <a:gd name="T11" fmla="*/ 53 h 17"/>
                      <a:gd name="T12" fmla="*/ 63 w 21"/>
                      <a:gd name="T13" fmla="*/ 7 h 17"/>
                      <a:gd name="T14" fmla="*/ 42 w 21"/>
                      <a:gd name="T15" fmla="*/ 3 h 17"/>
                      <a:gd name="T16" fmla="*/ 0 w 21"/>
                      <a:gd name="T17" fmla="*/ 0 h 17"/>
                      <a:gd name="T18" fmla="*/ 0 w 21"/>
                      <a:gd name="T19" fmla="*/ 1 h 17"/>
                      <a:gd name="T20" fmla="*/ 0 w 21"/>
                      <a:gd name="T21" fmla="*/ 5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7"/>
                      <a:gd name="T35" fmla="*/ 21 w 21"/>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7">
                        <a:moveTo>
                          <a:pt x="0" y="5"/>
                        </a:moveTo>
                        <a:lnTo>
                          <a:pt x="0" y="9"/>
                        </a:lnTo>
                        <a:lnTo>
                          <a:pt x="2" y="13"/>
                        </a:lnTo>
                        <a:lnTo>
                          <a:pt x="6" y="15"/>
                        </a:lnTo>
                        <a:lnTo>
                          <a:pt x="8" y="17"/>
                        </a:lnTo>
                        <a:lnTo>
                          <a:pt x="15" y="13"/>
                        </a:lnTo>
                        <a:lnTo>
                          <a:pt x="21" y="7"/>
                        </a:lnTo>
                        <a:lnTo>
                          <a:pt x="12" y="3"/>
                        </a:lnTo>
                        <a:lnTo>
                          <a:pt x="0" y="0"/>
                        </a:lnTo>
                        <a:lnTo>
                          <a:pt x="0" y="1"/>
                        </a:lnTo>
                        <a:lnTo>
                          <a:pt x="0" y="5"/>
                        </a:lnTo>
                      </a:path>
                    </a:pathLst>
                  </a:custGeom>
                  <a:solidFill>
                    <a:srgbClr val="FF33CC"/>
                  </a:solidFill>
                  <a:ln w="0">
                    <a:noFill/>
                    <a:round/>
                    <a:headEnd/>
                    <a:tailEnd/>
                  </a:ln>
                </p:spPr>
                <p:txBody>
                  <a:bodyPr/>
                  <a:lstStyle/>
                  <a:p>
                    <a:endParaRPr lang="it-IT"/>
                  </a:p>
                </p:txBody>
              </p:sp>
              <p:sp>
                <p:nvSpPr>
                  <p:cNvPr id="16679" name="Freeform 35"/>
                  <p:cNvSpPr>
                    <a:spLocks noChangeAspect="1"/>
                  </p:cNvSpPr>
                  <p:nvPr/>
                </p:nvSpPr>
                <p:spPr bwMode="auto">
                  <a:xfrm>
                    <a:off x="4727" y="2891"/>
                    <a:ext cx="36" cy="8"/>
                  </a:xfrm>
                  <a:custGeom>
                    <a:avLst/>
                    <a:gdLst>
                      <a:gd name="T0" fmla="*/ 59 w 34"/>
                      <a:gd name="T1" fmla="*/ 0 h 8"/>
                      <a:gd name="T2" fmla="*/ 104 w 34"/>
                      <a:gd name="T3" fmla="*/ 2 h 8"/>
                      <a:gd name="T4" fmla="*/ 138 w 34"/>
                      <a:gd name="T5" fmla="*/ 6 h 8"/>
                      <a:gd name="T6" fmla="*/ 122 w 34"/>
                      <a:gd name="T7" fmla="*/ 8 h 8"/>
                      <a:gd name="T8" fmla="*/ 93 w 34"/>
                      <a:gd name="T9" fmla="*/ 8 h 8"/>
                      <a:gd name="T10" fmla="*/ 53 w 34"/>
                      <a:gd name="T11" fmla="*/ 6 h 8"/>
                      <a:gd name="T12" fmla="*/ 0 w 34"/>
                      <a:gd name="T13" fmla="*/ 2 h 8"/>
                      <a:gd name="T14" fmla="*/ 7 w 34"/>
                      <a:gd name="T15" fmla="*/ 0 h 8"/>
                      <a:gd name="T16" fmla="*/ 59 w 3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8"/>
                      <a:gd name="T29" fmla="*/ 34 w 3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8">
                        <a:moveTo>
                          <a:pt x="15" y="0"/>
                        </a:moveTo>
                        <a:lnTo>
                          <a:pt x="25" y="2"/>
                        </a:lnTo>
                        <a:lnTo>
                          <a:pt x="34" y="6"/>
                        </a:lnTo>
                        <a:lnTo>
                          <a:pt x="29" y="8"/>
                        </a:lnTo>
                        <a:lnTo>
                          <a:pt x="23" y="8"/>
                        </a:lnTo>
                        <a:lnTo>
                          <a:pt x="13" y="6"/>
                        </a:lnTo>
                        <a:lnTo>
                          <a:pt x="0" y="2"/>
                        </a:lnTo>
                        <a:lnTo>
                          <a:pt x="7" y="0"/>
                        </a:lnTo>
                        <a:lnTo>
                          <a:pt x="15" y="0"/>
                        </a:lnTo>
                      </a:path>
                    </a:pathLst>
                  </a:custGeom>
                  <a:solidFill>
                    <a:srgbClr val="FF33CC"/>
                  </a:solidFill>
                  <a:ln w="0">
                    <a:noFill/>
                    <a:round/>
                    <a:headEnd/>
                    <a:tailEnd/>
                  </a:ln>
                </p:spPr>
                <p:txBody>
                  <a:bodyPr/>
                  <a:lstStyle/>
                  <a:p>
                    <a:endParaRPr lang="it-IT"/>
                  </a:p>
                </p:txBody>
              </p:sp>
              <p:sp>
                <p:nvSpPr>
                  <p:cNvPr id="16680" name="Freeform 36"/>
                  <p:cNvSpPr>
                    <a:spLocks noChangeAspect="1"/>
                  </p:cNvSpPr>
                  <p:nvPr/>
                </p:nvSpPr>
                <p:spPr bwMode="auto">
                  <a:xfrm>
                    <a:off x="4858" y="2846"/>
                    <a:ext cx="12" cy="14"/>
                  </a:xfrm>
                  <a:custGeom>
                    <a:avLst/>
                    <a:gdLst>
                      <a:gd name="T0" fmla="*/ 0 w 11"/>
                      <a:gd name="T1" fmla="*/ 0 h 13"/>
                      <a:gd name="T2" fmla="*/ 3 w 11"/>
                      <a:gd name="T3" fmla="*/ 6 h 13"/>
                      <a:gd name="T4" fmla="*/ 89 w 11"/>
                      <a:gd name="T5" fmla="*/ 54 h 13"/>
                      <a:gd name="T6" fmla="*/ 63 w 11"/>
                      <a:gd name="T7" fmla="*/ 67 h 13"/>
                      <a:gd name="T8" fmla="*/ 3 w 11"/>
                      <a:gd name="T9" fmla="*/ 78 h 13"/>
                      <a:gd name="T10" fmla="*/ 1 w 11"/>
                      <a:gd name="T11" fmla="*/ 67 h 13"/>
                      <a:gd name="T12" fmla="*/ 0 w 11"/>
                      <a:gd name="T13" fmla="*/ 54 h 13"/>
                      <a:gd name="T14" fmla="*/ 0 w 11"/>
                      <a:gd name="T15" fmla="*/ 4 h 13"/>
                      <a:gd name="T16" fmla="*/ 0 w 11"/>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0" y="0"/>
                        </a:moveTo>
                        <a:lnTo>
                          <a:pt x="3" y="6"/>
                        </a:lnTo>
                        <a:lnTo>
                          <a:pt x="11" y="8"/>
                        </a:lnTo>
                        <a:lnTo>
                          <a:pt x="7" y="11"/>
                        </a:lnTo>
                        <a:lnTo>
                          <a:pt x="3" y="13"/>
                        </a:lnTo>
                        <a:lnTo>
                          <a:pt x="1" y="11"/>
                        </a:lnTo>
                        <a:lnTo>
                          <a:pt x="0" y="8"/>
                        </a:lnTo>
                        <a:lnTo>
                          <a:pt x="0" y="4"/>
                        </a:lnTo>
                        <a:lnTo>
                          <a:pt x="0" y="0"/>
                        </a:lnTo>
                      </a:path>
                    </a:pathLst>
                  </a:custGeom>
                  <a:solidFill>
                    <a:srgbClr val="FF33CC"/>
                  </a:solidFill>
                  <a:ln w="0">
                    <a:noFill/>
                    <a:round/>
                    <a:headEnd/>
                    <a:tailEnd/>
                  </a:ln>
                </p:spPr>
                <p:txBody>
                  <a:bodyPr/>
                  <a:lstStyle/>
                  <a:p>
                    <a:endParaRPr lang="it-IT"/>
                  </a:p>
                </p:txBody>
              </p:sp>
              <p:sp>
                <p:nvSpPr>
                  <p:cNvPr id="16681" name="Freeform 37"/>
                  <p:cNvSpPr>
                    <a:spLocks noChangeAspect="1"/>
                  </p:cNvSpPr>
                  <p:nvPr/>
                </p:nvSpPr>
                <p:spPr bwMode="auto">
                  <a:xfrm>
                    <a:off x="4959" y="2703"/>
                    <a:ext cx="58" cy="38"/>
                  </a:xfrm>
                  <a:custGeom>
                    <a:avLst/>
                    <a:gdLst>
                      <a:gd name="T0" fmla="*/ 5 w 55"/>
                      <a:gd name="T1" fmla="*/ 40 h 36"/>
                      <a:gd name="T2" fmla="*/ 61 w 55"/>
                      <a:gd name="T3" fmla="*/ 3 h 36"/>
                      <a:gd name="T4" fmla="*/ 109 w 55"/>
                      <a:gd name="T5" fmla="*/ 0 h 36"/>
                      <a:gd name="T6" fmla="*/ 150 w 55"/>
                      <a:gd name="T7" fmla="*/ 3 h 36"/>
                      <a:gd name="T8" fmla="*/ 191 w 55"/>
                      <a:gd name="T9" fmla="*/ 7 h 36"/>
                      <a:gd name="T10" fmla="*/ 191 w 55"/>
                      <a:gd name="T11" fmla="*/ 55 h 36"/>
                      <a:gd name="T12" fmla="*/ 198 w 55"/>
                      <a:gd name="T13" fmla="*/ 84 h 36"/>
                      <a:gd name="T14" fmla="*/ 198 w 55"/>
                      <a:gd name="T15" fmla="*/ 110 h 36"/>
                      <a:gd name="T16" fmla="*/ 207 w 55"/>
                      <a:gd name="T17" fmla="*/ 122 h 36"/>
                      <a:gd name="T18" fmla="*/ 186 w 55"/>
                      <a:gd name="T19" fmla="*/ 136 h 36"/>
                      <a:gd name="T20" fmla="*/ 158 w 55"/>
                      <a:gd name="T21" fmla="*/ 136 h 36"/>
                      <a:gd name="T22" fmla="*/ 128 w 55"/>
                      <a:gd name="T23" fmla="*/ 129 h 36"/>
                      <a:gd name="T24" fmla="*/ 83 w 55"/>
                      <a:gd name="T25" fmla="*/ 129 h 36"/>
                      <a:gd name="T26" fmla="*/ 67 w 55"/>
                      <a:gd name="T27" fmla="*/ 122 h 36"/>
                      <a:gd name="T28" fmla="*/ 61 w 55"/>
                      <a:gd name="T29" fmla="*/ 116 h 36"/>
                      <a:gd name="T30" fmla="*/ 55 w 55"/>
                      <a:gd name="T31" fmla="*/ 99 h 36"/>
                      <a:gd name="T32" fmla="*/ 55 w 55"/>
                      <a:gd name="T33" fmla="*/ 84 h 36"/>
                      <a:gd name="T34" fmla="*/ 9 w 55"/>
                      <a:gd name="T35" fmla="*/ 84 h 36"/>
                      <a:gd name="T36" fmla="*/ 5 w 55"/>
                      <a:gd name="T37" fmla="*/ 76 h 36"/>
                      <a:gd name="T38" fmla="*/ 1 w 55"/>
                      <a:gd name="T39" fmla="*/ 61 h 36"/>
                      <a:gd name="T40" fmla="*/ 0 w 55"/>
                      <a:gd name="T41" fmla="*/ 49 h 36"/>
                      <a:gd name="T42" fmla="*/ 1 w 55"/>
                      <a:gd name="T43" fmla="*/ 44 h 36"/>
                      <a:gd name="T44" fmla="*/ 5 w 55"/>
                      <a:gd name="T45" fmla="*/ 40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
                      <a:gd name="T70" fmla="*/ 0 h 36"/>
                      <a:gd name="T71" fmla="*/ 55 w 55"/>
                      <a:gd name="T72" fmla="*/ 36 h 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 h="36">
                        <a:moveTo>
                          <a:pt x="5" y="9"/>
                        </a:moveTo>
                        <a:lnTo>
                          <a:pt x="17" y="3"/>
                        </a:lnTo>
                        <a:lnTo>
                          <a:pt x="28" y="0"/>
                        </a:lnTo>
                        <a:lnTo>
                          <a:pt x="40" y="3"/>
                        </a:lnTo>
                        <a:lnTo>
                          <a:pt x="51" y="7"/>
                        </a:lnTo>
                        <a:lnTo>
                          <a:pt x="51" y="15"/>
                        </a:lnTo>
                        <a:lnTo>
                          <a:pt x="53" y="23"/>
                        </a:lnTo>
                        <a:lnTo>
                          <a:pt x="53" y="28"/>
                        </a:lnTo>
                        <a:lnTo>
                          <a:pt x="55" y="32"/>
                        </a:lnTo>
                        <a:lnTo>
                          <a:pt x="49" y="36"/>
                        </a:lnTo>
                        <a:lnTo>
                          <a:pt x="42" y="36"/>
                        </a:lnTo>
                        <a:lnTo>
                          <a:pt x="34" y="34"/>
                        </a:lnTo>
                        <a:lnTo>
                          <a:pt x="23" y="34"/>
                        </a:lnTo>
                        <a:lnTo>
                          <a:pt x="19" y="32"/>
                        </a:lnTo>
                        <a:lnTo>
                          <a:pt x="17" y="30"/>
                        </a:lnTo>
                        <a:lnTo>
                          <a:pt x="15" y="26"/>
                        </a:lnTo>
                        <a:lnTo>
                          <a:pt x="15" y="23"/>
                        </a:lnTo>
                        <a:lnTo>
                          <a:pt x="9" y="23"/>
                        </a:lnTo>
                        <a:lnTo>
                          <a:pt x="5" y="21"/>
                        </a:lnTo>
                        <a:lnTo>
                          <a:pt x="1" y="17"/>
                        </a:lnTo>
                        <a:lnTo>
                          <a:pt x="0" y="13"/>
                        </a:lnTo>
                        <a:lnTo>
                          <a:pt x="1" y="11"/>
                        </a:lnTo>
                        <a:lnTo>
                          <a:pt x="5" y="9"/>
                        </a:lnTo>
                      </a:path>
                    </a:pathLst>
                  </a:custGeom>
                  <a:solidFill>
                    <a:srgbClr val="FF33CC"/>
                  </a:solidFill>
                  <a:ln w="0">
                    <a:solidFill>
                      <a:srgbClr val="6600FF"/>
                    </a:solidFill>
                    <a:round/>
                    <a:headEnd/>
                    <a:tailEnd/>
                  </a:ln>
                </p:spPr>
                <p:txBody>
                  <a:bodyPr/>
                  <a:lstStyle/>
                  <a:p>
                    <a:endParaRPr lang="it-IT"/>
                  </a:p>
                </p:txBody>
              </p:sp>
              <p:sp>
                <p:nvSpPr>
                  <p:cNvPr id="16682" name="Freeform 38"/>
                  <p:cNvSpPr>
                    <a:spLocks noChangeAspect="1"/>
                  </p:cNvSpPr>
                  <p:nvPr/>
                </p:nvSpPr>
                <p:spPr bwMode="auto">
                  <a:xfrm>
                    <a:off x="5042" y="2725"/>
                    <a:ext cx="18" cy="8"/>
                  </a:xfrm>
                  <a:custGeom>
                    <a:avLst/>
                    <a:gdLst>
                      <a:gd name="T0" fmla="*/ 0 w 17"/>
                      <a:gd name="T1" fmla="*/ 0 h 7"/>
                      <a:gd name="T2" fmla="*/ 44 w 17"/>
                      <a:gd name="T3" fmla="*/ 125 h 7"/>
                      <a:gd name="T4" fmla="*/ 66 w 17"/>
                      <a:gd name="T5" fmla="*/ 186 h 7"/>
                      <a:gd name="T6" fmla="*/ 6 w 17"/>
                      <a:gd name="T7" fmla="*/ 186 h 7"/>
                      <a:gd name="T8" fmla="*/ 0 w 17"/>
                      <a:gd name="T9" fmla="*/ 186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0"/>
                        </a:moveTo>
                        <a:lnTo>
                          <a:pt x="10" y="4"/>
                        </a:lnTo>
                        <a:lnTo>
                          <a:pt x="17" y="7"/>
                        </a:lnTo>
                        <a:lnTo>
                          <a:pt x="6" y="7"/>
                        </a:lnTo>
                        <a:lnTo>
                          <a:pt x="0" y="7"/>
                        </a:lnTo>
                      </a:path>
                    </a:pathLst>
                  </a:custGeom>
                  <a:solidFill>
                    <a:srgbClr val="FF33CC"/>
                  </a:solidFill>
                  <a:ln w="0">
                    <a:noFill/>
                    <a:round/>
                    <a:headEnd/>
                    <a:tailEnd/>
                  </a:ln>
                </p:spPr>
                <p:txBody>
                  <a:bodyPr/>
                  <a:lstStyle/>
                  <a:p>
                    <a:endParaRPr lang="it-IT"/>
                  </a:p>
                </p:txBody>
              </p:sp>
              <p:sp>
                <p:nvSpPr>
                  <p:cNvPr id="16683" name="Freeform 39"/>
                  <p:cNvSpPr>
                    <a:spLocks noChangeAspect="1"/>
                  </p:cNvSpPr>
                  <p:nvPr/>
                </p:nvSpPr>
                <p:spPr bwMode="auto">
                  <a:xfrm>
                    <a:off x="4937" y="2727"/>
                    <a:ext cx="11" cy="10"/>
                  </a:xfrm>
                  <a:custGeom>
                    <a:avLst/>
                    <a:gdLst>
                      <a:gd name="T0" fmla="*/ 101 w 10"/>
                      <a:gd name="T1" fmla="*/ 120 h 9"/>
                      <a:gd name="T2" fmla="*/ 101 w 10"/>
                      <a:gd name="T3" fmla="*/ 78 h 9"/>
                      <a:gd name="T4" fmla="*/ 101 w 10"/>
                      <a:gd name="T5" fmla="*/ 0 h 9"/>
                      <a:gd name="T6" fmla="*/ 69 w 10"/>
                      <a:gd name="T7" fmla="*/ 0 h 9"/>
                      <a:gd name="T8" fmla="*/ 0 w 10"/>
                      <a:gd name="T9" fmla="*/ 0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0" y="9"/>
                        </a:moveTo>
                        <a:lnTo>
                          <a:pt x="10" y="5"/>
                        </a:lnTo>
                        <a:lnTo>
                          <a:pt x="10" y="0"/>
                        </a:lnTo>
                        <a:lnTo>
                          <a:pt x="6" y="0"/>
                        </a:lnTo>
                        <a:lnTo>
                          <a:pt x="0" y="0"/>
                        </a:lnTo>
                      </a:path>
                    </a:pathLst>
                  </a:custGeom>
                  <a:solidFill>
                    <a:srgbClr val="FF33CC"/>
                  </a:solidFill>
                  <a:ln w="0">
                    <a:noFill/>
                    <a:round/>
                    <a:headEnd/>
                    <a:tailEnd/>
                  </a:ln>
                </p:spPr>
                <p:txBody>
                  <a:bodyPr/>
                  <a:lstStyle/>
                  <a:p>
                    <a:endParaRPr lang="it-IT"/>
                  </a:p>
                </p:txBody>
              </p:sp>
              <p:sp>
                <p:nvSpPr>
                  <p:cNvPr id="16684" name="Freeform 40"/>
                  <p:cNvSpPr>
                    <a:spLocks noChangeAspect="1"/>
                  </p:cNvSpPr>
                  <p:nvPr/>
                </p:nvSpPr>
                <p:spPr bwMode="auto">
                  <a:xfrm>
                    <a:off x="4485" y="2815"/>
                    <a:ext cx="182" cy="62"/>
                  </a:xfrm>
                  <a:custGeom>
                    <a:avLst/>
                    <a:gdLst>
                      <a:gd name="T0" fmla="*/ 0 w 171"/>
                      <a:gd name="T1" fmla="*/ 84 h 58"/>
                      <a:gd name="T2" fmla="*/ 55 w 171"/>
                      <a:gd name="T3" fmla="*/ 47 h 58"/>
                      <a:gd name="T4" fmla="*/ 92 w 171"/>
                      <a:gd name="T5" fmla="*/ 0 h 58"/>
                      <a:gd name="T6" fmla="*/ 120 w 171"/>
                      <a:gd name="T7" fmla="*/ 2 h 58"/>
                      <a:gd name="T8" fmla="*/ 145 w 171"/>
                      <a:gd name="T9" fmla="*/ 0 h 58"/>
                      <a:gd name="T10" fmla="*/ 164 w 171"/>
                      <a:gd name="T11" fmla="*/ 4 h 58"/>
                      <a:gd name="T12" fmla="*/ 196 w 171"/>
                      <a:gd name="T13" fmla="*/ 6 h 58"/>
                      <a:gd name="T14" fmla="*/ 221 w 171"/>
                      <a:gd name="T15" fmla="*/ 47 h 58"/>
                      <a:gd name="T16" fmla="*/ 250 w 171"/>
                      <a:gd name="T17" fmla="*/ 53 h 58"/>
                      <a:gd name="T18" fmla="*/ 250 w 171"/>
                      <a:gd name="T19" fmla="*/ 69 h 58"/>
                      <a:gd name="T20" fmla="*/ 254 w 171"/>
                      <a:gd name="T21" fmla="*/ 84 h 58"/>
                      <a:gd name="T22" fmla="*/ 278 w 171"/>
                      <a:gd name="T23" fmla="*/ 96 h 58"/>
                      <a:gd name="T24" fmla="*/ 284 w 171"/>
                      <a:gd name="T25" fmla="*/ 96 h 58"/>
                      <a:gd name="T26" fmla="*/ 325 w 171"/>
                      <a:gd name="T27" fmla="*/ 96 h 58"/>
                      <a:gd name="T28" fmla="*/ 375 w 171"/>
                      <a:gd name="T29" fmla="*/ 84 h 58"/>
                      <a:gd name="T30" fmla="*/ 412 w 171"/>
                      <a:gd name="T31" fmla="*/ 79 h 58"/>
                      <a:gd name="T32" fmla="*/ 439 w 171"/>
                      <a:gd name="T33" fmla="*/ 61 h 58"/>
                      <a:gd name="T34" fmla="*/ 473 w 171"/>
                      <a:gd name="T35" fmla="*/ 69 h 58"/>
                      <a:gd name="T36" fmla="*/ 495 w 171"/>
                      <a:gd name="T37" fmla="*/ 61 h 58"/>
                      <a:gd name="T38" fmla="*/ 524 w 171"/>
                      <a:gd name="T39" fmla="*/ 61 h 58"/>
                      <a:gd name="T40" fmla="*/ 551 w 171"/>
                      <a:gd name="T41" fmla="*/ 79 h 58"/>
                      <a:gd name="T42" fmla="*/ 563 w 171"/>
                      <a:gd name="T43" fmla="*/ 96 h 58"/>
                      <a:gd name="T44" fmla="*/ 594 w 171"/>
                      <a:gd name="T45" fmla="*/ 134 h 58"/>
                      <a:gd name="T46" fmla="*/ 617 w 171"/>
                      <a:gd name="T47" fmla="*/ 153 h 58"/>
                      <a:gd name="T48" fmla="*/ 638 w 171"/>
                      <a:gd name="T49" fmla="*/ 175 h 58"/>
                      <a:gd name="T50" fmla="*/ 671 w 171"/>
                      <a:gd name="T51" fmla="*/ 187 h 58"/>
                      <a:gd name="T52" fmla="*/ 699 w 171"/>
                      <a:gd name="T53" fmla="*/ 187 h 58"/>
                      <a:gd name="T54" fmla="*/ 719 w 171"/>
                      <a:gd name="T55" fmla="*/ 214 h 58"/>
                      <a:gd name="T56" fmla="*/ 752 w 171"/>
                      <a:gd name="T57" fmla="*/ 230 h 58"/>
                      <a:gd name="T58" fmla="*/ 765 w 171"/>
                      <a:gd name="T59" fmla="*/ 222 h 58"/>
                      <a:gd name="T60" fmla="*/ 792 w 171"/>
                      <a:gd name="T61" fmla="*/ 214 h 58"/>
                      <a:gd name="T62" fmla="*/ 809 w 171"/>
                      <a:gd name="T63" fmla="*/ 245 h 58"/>
                      <a:gd name="T64" fmla="*/ 811 w 171"/>
                      <a:gd name="T65" fmla="*/ 280 h 58"/>
                      <a:gd name="T66" fmla="*/ 811 w 171"/>
                      <a:gd name="T67" fmla="*/ 299 h 58"/>
                      <a:gd name="T68" fmla="*/ 794 w 171"/>
                      <a:gd name="T69" fmla="*/ 306 h 58"/>
                      <a:gd name="T70" fmla="*/ 792 w 171"/>
                      <a:gd name="T71" fmla="*/ 306 h 58"/>
                      <a:gd name="T72" fmla="*/ 770 w 171"/>
                      <a:gd name="T73" fmla="*/ 286 h 58"/>
                      <a:gd name="T74" fmla="*/ 730 w 171"/>
                      <a:gd name="T75" fmla="*/ 286 h 58"/>
                      <a:gd name="T76" fmla="*/ 673 w 171"/>
                      <a:gd name="T77" fmla="*/ 286 h 58"/>
                      <a:gd name="T78" fmla="*/ 664 w 171"/>
                      <a:gd name="T79" fmla="*/ 280 h 58"/>
                      <a:gd name="T80" fmla="*/ 632 w 171"/>
                      <a:gd name="T81" fmla="*/ 263 h 58"/>
                      <a:gd name="T82" fmla="*/ 599 w 171"/>
                      <a:gd name="T83" fmla="*/ 280 h 58"/>
                      <a:gd name="T84" fmla="*/ 594 w 171"/>
                      <a:gd name="T85" fmla="*/ 286 h 58"/>
                      <a:gd name="T86" fmla="*/ 551 w 171"/>
                      <a:gd name="T87" fmla="*/ 280 h 58"/>
                      <a:gd name="T88" fmla="*/ 473 w 171"/>
                      <a:gd name="T89" fmla="*/ 253 h 58"/>
                      <a:gd name="T90" fmla="*/ 412 w 171"/>
                      <a:gd name="T91" fmla="*/ 230 h 58"/>
                      <a:gd name="T92" fmla="*/ 386 w 171"/>
                      <a:gd name="T93" fmla="*/ 214 h 58"/>
                      <a:gd name="T94" fmla="*/ 321 w 171"/>
                      <a:gd name="T95" fmla="*/ 208 h 58"/>
                      <a:gd name="T96" fmla="*/ 267 w 171"/>
                      <a:gd name="T97" fmla="*/ 200 h 58"/>
                      <a:gd name="T98" fmla="*/ 236 w 171"/>
                      <a:gd name="T99" fmla="*/ 200 h 58"/>
                      <a:gd name="T100" fmla="*/ 221 w 171"/>
                      <a:gd name="T101" fmla="*/ 200 h 58"/>
                      <a:gd name="T102" fmla="*/ 196 w 171"/>
                      <a:gd name="T103" fmla="*/ 187 h 58"/>
                      <a:gd name="T104" fmla="*/ 186 w 171"/>
                      <a:gd name="T105" fmla="*/ 164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1"/>
                      <a:gd name="T160" fmla="*/ 0 h 58"/>
                      <a:gd name="T161" fmla="*/ 171 w 17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1" h="58">
                        <a:moveTo>
                          <a:pt x="0" y="17"/>
                        </a:moveTo>
                        <a:lnTo>
                          <a:pt x="12" y="8"/>
                        </a:lnTo>
                        <a:lnTo>
                          <a:pt x="20" y="0"/>
                        </a:lnTo>
                        <a:lnTo>
                          <a:pt x="25" y="2"/>
                        </a:lnTo>
                        <a:lnTo>
                          <a:pt x="31" y="0"/>
                        </a:lnTo>
                        <a:lnTo>
                          <a:pt x="35" y="4"/>
                        </a:lnTo>
                        <a:lnTo>
                          <a:pt x="41" y="6"/>
                        </a:lnTo>
                        <a:lnTo>
                          <a:pt x="46" y="8"/>
                        </a:lnTo>
                        <a:lnTo>
                          <a:pt x="52" y="10"/>
                        </a:lnTo>
                        <a:lnTo>
                          <a:pt x="52" y="14"/>
                        </a:lnTo>
                        <a:lnTo>
                          <a:pt x="54" y="17"/>
                        </a:lnTo>
                        <a:lnTo>
                          <a:pt x="58" y="19"/>
                        </a:lnTo>
                        <a:lnTo>
                          <a:pt x="60" y="19"/>
                        </a:lnTo>
                        <a:lnTo>
                          <a:pt x="69" y="19"/>
                        </a:lnTo>
                        <a:lnTo>
                          <a:pt x="79" y="17"/>
                        </a:lnTo>
                        <a:lnTo>
                          <a:pt x="87" y="16"/>
                        </a:lnTo>
                        <a:lnTo>
                          <a:pt x="93" y="12"/>
                        </a:lnTo>
                        <a:lnTo>
                          <a:pt x="100" y="14"/>
                        </a:lnTo>
                        <a:lnTo>
                          <a:pt x="104" y="12"/>
                        </a:lnTo>
                        <a:lnTo>
                          <a:pt x="110" y="12"/>
                        </a:lnTo>
                        <a:lnTo>
                          <a:pt x="116" y="16"/>
                        </a:lnTo>
                        <a:lnTo>
                          <a:pt x="119" y="19"/>
                        </a:lnTo>
                        <a:lnTo>
                          <a:pt x="125" y="25"/>
                        </a:lnTo>
                        <a:lnTo>
                          <a:pt x="129" y="29"/>
                        </a:lnTo>
                        <a:lnTo>
                          <a:pt x="135" y="33"/>
                        </a:lnTo>
                        <a:lnTo>
                          <a:pt x="140" y="35"/>
                        </a:lnTo>
                        <a:lnTo>
                          <a:pt x="146" y="35"/>
                        </a:lnTo>
                        <a:lnTo>
                          <a:pt x="152" y="40"/>
                        </a:lnTo>
                        <a:lnTo>
                          <a:pt x="158" y="44"/>
                        </a:lnTo>
                        <a:lnTo>
                          <a:pt x="162" y="42"/>
                        </a:lnTo>
                        <a:lnTo>
                          <a:pt x="165" y="40"/>
                        </a:lnTo>
                        <a:lnTo>
                          <a:pt x="169" y="46"/>
                        </a:lnTo>
                        <a:lnTo>
                          <a:pt x="171" y="52"/>
                        </a:lnTo>
                        <a:lnTo>
                          <a:pt x="171" y="56"/>
                        </a:lnTo>
                        <a:lnTo>
                          <a:pt x="167" y="58"/>
                        </a:lnTo>
                        <a:lnTo>
                          <a:pt x="165" y="58"/>
                        </a:lnTo>
                        <a:lnTo>
                          <a:pt x="163" y="54"/>
                        </a:lnTo>
                        <a:lnTo>
                          <a:pt x="154" y="54"/>
                        </a:lnTo>
                        <a:lnTo>
                          <a:pt x="142" y="54"/>
                        </a:lnTo>
                        <a:lnTo>
                          <a:pt x="139" y="52"/>
                        </a:lnTo>
                        <a:lnTo>
                          <a:pt x="133" y="50"/>
                        </a:lnTo>
                        <a:lnTo>
                          <a:pt x="127" y="52"/>
                        </a:lnTo>
                        <a:lnTo>
                          <a:pt x="125" y="54"/>
                        </a:lnTo>
                        <a:lnTo>
                          <a:pt x="116" y="52"/>
                        </a:lnTo>
                        <a:lnTo>
                          <a:pt x="100" y="48"/>
                        </a:lnTo>
                        <a:lnTo>
                          <a:pt x="87" y="44"/>
                        </a:lnTo>
                        <a:lnTo>
                          <a:pt x="81" y="40"/>
                        </a:lnTo>
                        <a:lnTo>
                          <a:pt x="68" y="39"/>
                        </a:lnTo>
                        <a:lnTo>
                          <a:pt x="56" y="37"/>
                        </a:lnTo>
                        <a:lnTo>
                          <a:pt x="50" y="37"/>
                        </a:lnTo>
                        <a:lnTo>
                          <a:pt x="46" y="37"/>
                        </a:lnTo>
                        <a:lnTo>
                          <a:pt x="41" y="35"/>
                        </a:lnTo>
                        <a:lnTo>
                          <a:pt x="39" y="31"/>
                        </a:lnTo>
                      </a:path>
                    </a:pathLst>
                  </a:custGeom>
                  <a:solidFill>
                    <a:srgbClr val="FF33CC"/>
                  </a:solidFill>
                  <a:ln w="0">
                    <a:solidFill>
                      <a:srgbClr val="6600FF"/>
                    </a:solidFill>
                    <a:round/>
                    <a:headEnd/>
                    <a:tailEnd/>
                  </a:ln>
                </p:spPr>
                <p:txBody>
                  <a:bodyPr/>
                  <a:lstStyle/>
                  <a:p>
                    <a:endParaRPr lang="it-IT"/>
                  </a:p>
                </p:txBody>
              </p:sp>
              <p:sp>
                <p:nvSpPr>
                  <p:cNvPr id="16685" name="Freeform 41"/>
                  <p:cNvSpPr>
                    <a:spLocks noChangeAspect="1"/>
                  </p:cNvSpPr>
                  <p:nvPr/>
                </p:nvSpPr>
                <p:spPr bwMode="auto">
                  <a:xfrm>
                    <a:off x="4678" y="2866"/>
                    <a:ext cx="22" cy="15"/>
                  </a:xfrm>
                  <a:custGeom>
                    <a:avLst/>
                    <a:gdLst>
                      <a:gd name="T0" fmla="*/ 0 w 21"/>
                      <a:gd name="T1" fmla="*/ 76 h 14"/>
                      <a:gd name="T2" fmla="*/ 0 w 21"/>
                      <a:gd name="T3" fmla="*/ 58 h 14"/>
                      <a:gd name="T4" fmla="*/ 0 w 21"/>
                      <a:gd name="T5" fmla="*/ 6 h 14"/>
                      <a:gd name="T6" fmla="*/ 0 w 21"/>
                      <a:gd name="T7" fmla="*/ 2 h 14"/>
                      <a:gd name="T8" fmla="*/ 4 w 21"/>
                      <a:gd name="T9" fmla="*/ 0 h 14"/>
                      <a:gd name="T10" fmla="*/ 5 w 21"/>
                      <a:gd name="T11" fmla="*/ 0 h 14"/>
                      <a:gd name="T12" fmla="*/ 9 w 21"/>
                      <a:gd name="T13" fmla="*/ 0 h 14"/>
                      <a:gd name="T14" fmla="*/ 52 w 21"/>
                      <a:gd name="T15" fmla="*/ 2 h 14"/>
                      <a:gd name="T16" fmla="*/ 63 w 21"/>
                      <a:gd name="T17" fmla="*/ 2 h 14"/>
                      <a:gd name="T18" fmla="*/ 52 w 21"/>
                      <a:gd name="T19" fmla="*/ 6 h 14"/>
                      <a:gd name="T20" fmla="*/ 52 w 21"/>
                      <a:gd name="T21" fmla="*/ 50 h 14"/>
                      <a:gd name="T22" fmla="*/ 44 w 21"/>
                      <a:gd name="T23" fmla="*/ 58 h 14"/>
                      <a:gd name="T24" fmla="*/ 7 w 21"/>
                      <a:gd name="T25" fmla="*/ 58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4"/>
                      <a:gd name="T41" fmla="*/ 21 w 2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4">
                        <a:moveTo>
                          <a:pt x="0" y="14"/>
                        </a:moveTo>
                        <a:lnTo>
                          <a:pt x="0" y="10"/>
                        </a:lnTo>
                        <a:lnTo>
                          <a:pt x="0" y="6"/>
                        </a:lnTo>
                        <a:lnTo>
                          <a:pt x="0" y="2"/>
                        </a:lnTo>
                        <a:lnTo>
                          <a:pt x="4" y="0"/>
                        </a:lnTo>
                        <a:lnTo>
                          <a:pt x="5" y="0"/>
                        </a:lnTo>
                        <a:lnTo>
                          <a:pt x="9" y="0"/>
                        </a:lnTo>
                        <a:lnTo>
                          <a:pt x="17" y="2"/>
                        </a:lnTo>
                        <a:lnTo>
                          <a:pt x="21" y="2"/>
                        </a:lnTo>
                        <a:lnTo>
                          <a:pt x="17" y="6"/>
                        </a:lnTo>
                        <a:lnTo>
                          <a:pt x="17" y="8"/>
                        </a:lnTo>
                        <a:lnTo>
                          <a:pt x="13" y="10"/>
                        </a:lnTo>
                        <a:lnTo>
                          <a:pt x="7" y="10"/>
                        </a:lnTo>
                      </a:path>
                    </a:pathLst>
                  </a:custGeom>
                  <a:solidFill>
                    <a:srgbClr val="FF33CC"/>
                  </a:solidFill>
                  <a:ln w="0">
                    <a:noFill/>
                    <a:round/>
                    <a:headEnd/>
                    <a:tailEnd/>
                  </a:ln>
                </p:spPr>
                <p:txBody>
                  <a:bodyPr/>
                  <a:lstStyle/>
                  <a:p>
                    <a:endParaRPr lang="it-IT"/>
                  </a:p>
                </p:txBody>
              </p:sp>
              <p:sp>
                <p:nvSpPr>
                  <p:cNvPr id="16686" name="Freeform 42"/>
                  <p:cNvSpPr>
                    <a:spLocks noChangeAspect="1"/>
                  </p:cNvSpPr>
                  <p:nvPr/>
                </p:nvSpPr>
                <p:spPr bwMode="auto">
                  <a:xfrm>
                    <a:off x="4709" y="2860"/>
                    <a:ext cx="28" cy="15"/>
                  </a:xfrm>
                  <a:custGeom>
                    <a:avLst/>
                    <a:gdLst>
                      <a:gd name="T0" fmla="*/ 163 w 26"/>
                      <a:gd name="T1" fmla="*/ 76 h 14"/>
                      <a:gd name="T2" fmla="*/ 78 w 26"/>
                      <a:gd name="T3" fmla="*/ 6 h 14"/>
                      <a:gd name="T4" fmla="*/ 3 w 26"/>
                      <a:gd name="T5" fmla="*/ 0 h 14"/>
                      <a:gd name="T6" fmla="*/ 0 w 26"/>
                      <a:gd name="T7" fmla="*/ 50 h 14"/>
                      <a:gd name="T8" fmla="*/ 1 w 26"/>
                      <a:gd name="T9" fmla="*/ 76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26" y="14"/>
                        </a:moveTo>
                        <a:lnTo>
                          <a:pt x="13" y="6"/>
                        </a:lnTo>
                        <a:lnTo>
                          <a:pt x="3" y="0"/>
                        </a:lnTo>
                        <a:lnTo>
                          <a:pt x="0" y="8"/>
                        </a:lnTo>
                        <a:lnTo>
                          <a:pt x="1" y="14"/>
                        </a:lnTo>
                      </a:path>
                    </a:pathLst>
                  </a:custGeom>
                  <a:solidFill>
                    <a:srgbClr val="FF33CC"/>
                  </a:solidFill>
                  <a:ln w="0">
                    <a:noFill/>
                    <a:round/>
                    <a:headEnd/>
                    <a:tailEnd/>
                  </a:ln>
                </p:spPr>
                <p:txBody>
                  <a:bodyPr/>
                  <a:lstStyle/>
                  <a:p>
                    <a:endParaRPr lang="it-IT"/>
                  </a:p>
                </p:txBody>
              </p:sp>
              <p:sp>
                <p:nvSpPr>
                  <p:cNvPr id="16687" name="Freeform 43"/>
                  <p:cNvSpPr>
                    <a:spLocks noChangeAspect="1"/>
                  </p:cNvSpPr>
                  <p:nvPr/>
                </p:nvSpPr>
                <p:spPr bwMode="auto">
                  <a:xfrm>
                    <a:off x="4747" y="2868"/>
                    <a:ext cx="29" cy="16"/>
                  </a:xfrm>
                  <a:custGeom>
                    <a:avLst/>
                    <a:gdLst>
                      <a:gd name="T0" fmla="*/ 0 w 27"/>
                      <a:gd name="T1" fmla="*/ 6 h 15"/>
                      <a:gd name="T2" fmla="*/ 58 w 27"/>
                      <a:gd name="T3" fmla="*/ 45 h 15"/>
                      <a:gd name="T4" fmla="*/ 83 w 27"/>
                      <a:gd name="T5" fmla="*/ 6 h 15"/>
                      <a:gd name="T6" fmla="*/ 83 w 27"/>
                      <a:gd name="T7" fmla="*/ 58 h 15"/>
                      <a:gd name="T8" fmla="*/ 83 w 27"/>
                      <a:gd name="T9" fmla="*/ 70 h 15"/>
                      <a:gd name="T10" fmla="*/ 128 w 27"/>
                      <a:gd name="T11" fmla="*/ 62 h 15"/>
                      <a:gd name="T12" fmla="*/ 158 w 27"/>
                      <a:gd name="T13" fmla="*/ 62 h 15"/>
                      <a:gd name="T14" fmla="*/ 147 w 27"/>
                      <a:gd name="T15" fmla="*/ 45 h 15"/>
                      <a:gd name="T16" fmla="*/ 128 w 27"/>
                      <a:gd name="T17" fmla="*/ 4 h 15"/>
                      <a:gd name="T18" fmla="*/ 96 w 27"/>
                      <a:gd name="T19" fmla="*/ 2 h 15"/>
                      <a:gd name="T20" fmla="*/ 72 w 27"/>
                      <a:gd name="T21" fmla="*/ 0 h 15"/>
                      <a:gd name="T22" fmla="*/ 58 w 27"/>
                      <a:gd name="T23" fmla="*/ 0 h 15"/>
                      <a:gd name="T24" fmla="*/ 6 w 27"/>
                      <a:gd name="T25" fmla="*/ 0 h 15"/>
                      <a:gd name="T26" fmla="*/ 2 w 27"/>
                      <a:gd name="T27" fmla="*/ 2 h 15"/>
                      <a:gd name="T28" fmla="*/ 0 w 27"/>
                      <a:gd name="T29" fmla="*/ 6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5"/>
                      <a:gd name="T47" fmla="*/ 27 w 27"/>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5">
                        <a:moveTo>
                          <a:pt x="0" y="6"/>
                        </a:moveTo>
                        <a:lnTo>
                          <a:pt x="10" y="8"/>
                        </a:lnTo>
                        <a:lnTo>
                          <a:pt x="15" y="6"/>
                        </a:lnTo>
                        <a:lnTo>
                          <a:pt x="15" y="12"/>
                        </a:lnTo>
                        <a:lnTo>
                          <a:pt x="15" y="15"/>
                        </a:lnTo>
                        <a:lnTo>
                          <a:pt x="21" y="13"/>
                        </a:lnTo>
                        <a:lnTo>
                          <a:pt x="27" y="13"/>
                        </a:lnTo>
                        <a:lnTo>
                          <a:pt x="25" y="8"/>
                        </a:lnTo>
                        <a:lnTo>
                          <a:pt x="21" y="4"/>
                        </a:lnTo>
                        <a:lnTo>
                          <a:pt x="17" y="2"/>
                        </a:lnTo>
                        <a:lnTo>
                          <a:pt x="13" y="0"/>
                        </a:lnTo>
                        <a:lnTo>
                          <a:pt x="10" y="0"/>
                        </a:lnTo>
                        <a:lnTo>
                          <a:pt x="6" y="0"/>
                        </a:lnTo>
                        <a:lnTo>
                          <a:pt x="2" y="2"/>
                        </a:lnTo>
                        <a:lnTo>
                          <a:pt x="0" y="6"/>
                        </a:lnTo>
                      </a:path>
                    </a:pathLst>
                  </a:custGeom>
                  <a:solidFill>
                    <a:srgbClr val="FF33CC"/>
                  </a:solidFill>
                  <a:ln w="0">
                    <a:noFill/>
                    <a:round/>
                    <a:headEnd/>
                    <a:tailEnd/>
                  </a:ln>
                </p:spPr>
                <p:txBody>
                  <a:bodyPr/>
                  <a:lstStyle/>
                  <a:p>
                    <a:endParaRPr lang="it-IT"/>
                  </a:p>
                </p:txBody>
              </p:sp>
              <p:sp>
                <p:nvSpPr>
                  <p:cNvPr id="16688" name="Freeform 44"/>
                  <p:cNvSpPr>
                    <a:spLocks noChangeAspect="1"/>
                  </p:cNvSpPr>
                  <p:nvPr/>
                </p:nvSpPr>
                <p:spPr bwMode="auto">
                  <a:xfrm>
                    <a:off x="4783" y="2866"/>
                    <a:ext cx="20" cy="9"/>
                  </a:xfrm>
                  <a:custGeom>
                    <a:avLst/>
                    <a:gdLst>
                      <a:gd name="T0" fmla="*/ 1 w 19"/>
                      <a:gd name="T1" fmla="*/ 0 h 8"/>
                      <a:gd name="T2" fmla="*/ 1 w 19"/>
                      <a:gd name="T3" fmla="*/ 111 h 8"/>
                      <a:gd name="T4" fmla="*/ 0 w 19"/>
                      <a:gd name="T5" fmla="*/ 141 h 8"/>
                      <a:gd name="T6" fmla="*/ 47 w 19"/>
                      <a:gd name="T7" fmla="*/ 141 h 8"/>
                      <a:gd name="T8" fmla="*/ 64 w 19"/>
                      <a:gd name="T9" fmla="*/ 2 h 8"/>
                      <a:gd name="T10" fmla="*/ 0 60000 65536"/>
                      <a:gd name="T11" fmla="*/ 0 60000 65536"/>
                      <a:gd name="T12" fmla="*/ 0 60000 65536"/>
                      <a:gd name="T13" fmla="*/ 0 60000 65536"/>
                      <a:gd name="T14" fmla="*/ 0 60000 65536"/>
                      <a:gd name="T15" fmla="*/ 0 w 19"/>
                      <a:gd name="T16" fmla="*/ 0 h 8"/>
                      <a:gd name="T17" fmla="*/ 19 w 19"/>
                      <a:gd name="T18" fmla="*/ 8 h 8"/>
                    </a:gdLst>
                    <a:ahLst/>
                    <a:cxnLst>
                      <a:cxn ang="T10">
                        <a:pos x="T0" y="T1"/>
                      </a:cxn>
                      <a:cxn ang="T11">
                        <a:pos x="T2" y="T3"/>
                      </a:cxn>
                      <a:cxn ang="T12">
                        <a:pos x="T4" y="T5"/>
                      </a:cxn>
                      <a:cxn ang="T13">
                        <a:pos x="T6" y="T7"/>
                      </a:cxn>
                      <a:cxn ang="T14">
                        <a:pos x="T8" y="T9"/>
                      </a:cxn>
                    </a:cxnLst>
                    <a:rect l="T15" t="T16" r="T17" b="T18"/>
                    <a:pathLst>
                      <a:path w="19" h="8">
                        <a:moveTo>
                          <a:pt x="1" y="0"/>
                        </a:moveTo>
                        <a:lnTo>
                          <a:pt x="1" y="6"/>
                        </a:lnTo>
                        <a:lnTo>
                          <a:pt x="0" y="8"/>
                        </a:lnTo>
                        <a:lnTo>
                          <a:pt x="13" y="8"/>
                        </a:lnTo>
                        <a:lnTo>
                          <a:pt x="19" y="2"/>
                        </a:lnTo>
                      </a:path>
                    </a:pathLst>
                  </a:custGeom>
                  <a:solidFill>
                    <a:srgbClr val="FF33CC"/>
                  </a:solidFill>
                  <a:ln w="0">
                    <a:noFill/>
                    <a:round/>
                    <a:headEnd/>
                    <a:tailEnd/>
                  </a:ln>
                </p:spPr>
                <p:txBody>
                  <a:bodyPr/>
                  <a:lstStyle/>
                  <a:p>
                    <a:endParaRPr lang="it-IT"/>
                  </a:p>
                </p:txBody>
              </p:sp>
              <p:sp>
                <p:nvSpPr>
                  <p:cNvPr id="16689" name="Freeform 45"/>
                  <p:cNvSpPr>
                    <a:spLocks noChangeAspect="1"/>
                  </p:cNvSpPr>
                  <p:nvPr/>
                </p:nvSpPr>
                <p:spPr bwMode="auto">
                  <a:xfrm>
                    <a:off x="4756" y="2708"/>
                    <a:ext cx="61" cy="98"/>
                  </a:xfrm>
                  <a:custGeom>
                    <a:avLst/>
                    <a:gdLst>
                      <a:gd name="T0" fmla="*/ 0 w 57"/>
                      <a:gd name="T1" fmla="*/ 6 h 92"/>
                      <a:gd name="T2" fmla="*/ 7 w 57"/>
                      <a:gd name="T3" fmla="*/ 6 h 92"/>
                      <a:gd name="T4" fmla="*/ 59 w 57"/>
                      <a:gd name="T5" fmla="*/ 45 h 92"/>
                      <a:gd name="T6" fmla="*/ 77 w 57"/>
                      <a:gd name="T7" fmla="*/ 58 h 92"/>
                      <a:gd name="T8" fmla="*/ 88 w 57"/>
                      <a:gd name="T9" fmla="*/ 75 h 92"/>
                      <a:gd name="T10" fmla="*/ 125 w 57"/>
                      <a:gd name="T11" fmla="*/ 45 h 92"/>
                      <a:gd name="T12" fmla="*/ 142 w 57"/>
                      <a:gd name="T13" fmla="*/ 4 h 92"/>
                      <a:gd name="T14" fmla="*/ 228 w 57"/>
                      <a:gd name="T15" fmla="*/ 2 h 92"/>
                      <a:gd name="T16" fmla="*/ 292 w 57"/>
                      <a:gd name="T17" fmla="*/ 0 h 92"/>
                      <a:gd name="T18" fmla="*/ 312 w 57"/>
                      <a:gd name="T19" fmla="*/ 51 h 92"/>
                      <a:gd name="T20" fmla="*/ 312 w 57"/>
                      <a:gd name="T21" fmla="*/ 85 h 92"/>
                      <a:gd name="T22" fmla="*/ 278 w 57"/>
                      <a:gd name="T23" fmla="*/ 66 h 92"/>
                      <a:gd name="T24" fmla="*/ 228 w 57"/>
                      <a:gd name="T25" fmla="*/ 58 h 92"/>
                      <a:gd name="T26" fmla="*/ 199 w 57"/>
                      <a:gd name="T27" fmla="*/ 66 h 92"/>
                      <a:gd name="T28" fmla="*/ 174 w 57"/>
                      <a:gd name="T29" fmla="*/ 75 h 92"/>
                      <a:gd name="T30" fmla="*/ 174 w 57"/>
                      <a:gd name="T31" fmla="*/ 92 h 92"/>
                      <a:gd name="T32" fmla="*/ 163 w 57"/>
                      <a:gd name="T33" fmla="*/ 111 h 92"/>
                      <a:gd name="T34" fmla="*/ 212 w 57"/>
                      <a:gd name="T35" fmla="*/ 183 h 92"/>
                      <a:gd name="T36" fmla="*/ 243 w 57"/>
                      <a:gd name="T37" fmla="*/ 239 h 92"/>
                      <a:gd name="T38" fmla="*/ 215 w 57"/>
                      <a:gd name="T39" fmla="*/ 284 h 92"/>
                      <a:gd name="T40" fmla="*/ 212 w 57"/>
                      <a:gd name="T41" fmla="*/ 323 h 92"/>
                      <a:gd name="T42" fmla="*/ 212 w 57"/>
                      <a:gd name="T43" fmla="*/ 334 h 92"/>
                      <a:gd name="T44" fmla="*/ 228 w 57"/>
                      <a:gd name="T45" fmla="*/ 349 h 92"/>
                      <a:gd name="T46" fmla="*/ 261 w 57"/>
                      <a:gd name="T47" fmla="*/ 349 h 92"/>
                      <a:gd name="T48" fmla="*/ 279 w 57"/>
                      <a:gd name="T49" fmla="*/ 349 h 92"/>
                      <a:gd name="T50" fmla="*/ 279 w 57"/>
                      <a:gd name="T51" fmla="*/ 403 h 92"/>
                      <a:gd name="T52" fmla="*/ 279 w 57"/>
                      <a:gd name="T53" fmla="*/ 450 h 92"/>
                      <a:gd name="T54" fmla="*/ 246 w 57"/>
                      <a:gd name="T55" fmla="*/ 430 h 92"/>
                      <a:gd name="T56" fmla="*/ 215 w 57"/>
                      <a:gd name="T57" fmla="*/ 423 h 92"/>
                      <a:gd name="T58" fmla="*/ 186 w 57"/>
                      <a:gd name="T59" fmla="*/ 415 h 92"/>
                      <a:gd name="T60" fmla="*/ 152 w 57"/>
                      <a:gd name="T61" fmla="*/ 396 h 92"/>
                      <a:gd name="T62" fmla="*/ 134 w 57"/>
                      <a:gd name="T63" fmla="*/ 366 h 92"/>
                      <a:gd name="T64" fmla="*/ 125 w 57"/>
                      <a:gd name="T65" fmla="*/ 329 h 92"/>
                      <a:gd name="T66" fmla="*/ 101 w 57"/>
                      <a:gd name="T67" fmla="*/ 254 h 92"/>
                      <a:gd name="T68" fmla="*/ 88 w 57"/>
                      <a:gd name="T69" fmla="*/ 195 h 92"/>
                      <a:gd name="T70" fmla="*/ 7 w 57"/>
                      <a:gd name="T71" fmla="*/ 183 h 92"/>
                      <a:gd name="T72" fmla="*/ 2 w 57"/>
                      <a:gd name="T73" fmla="*/ 195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
                      <a:gd name="T112" fmla="*/ 0 h 92"/>
                      <a:gd name="T113" fmla="*/ 57 w 57"/>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 h="92">
                        <a:moveTo>
                          <a:pt x="0" y="6"/>
                        </a:moveTo>
                        <a:lnTo>
                          <a:pt x="7" y="6"/>
                        </a:lnTo>
                        <a:lnTo>
                          <a:pt x="11" y="8"/>
                        </a:lnTo>
                        <a:lnTo>
                          <a:pt x="15" y="12"/>
                        </a:lnTo>
                        <a:lnTo>
                          <a:pt x="17" y="16"/>
                        </a:lnTo>
                        <a:lnTo>
                          <a:pt x="23" y="8"/>
                        </a:lnTo>
                        <a:lnTo>
                          <a:pt x="26" y="4"/>
                        </a:lnTo>
                        <a:lnTo>
                          <a:pt x="42" y="2"/>
                        </a:lnTo>
                        <a:lnTo>
                          <a:pt x="53" y="0"/>
                        </a:lnTo>
                        <a:lnTo>
                          <a:pt x="57" y="10"/>
                        </a:lnTo>
                        <a:lnTo>
                          <a:pt x="57" y="18"/>
                        </a:lnTo>
                        <a:lnTo>
                          <a:pt x="50" y="14"/>
                        </a:lnTo>
                        <a:lnTo>
                          <a:pt x="42" y="12"/>
                        </a:lnTo>
                        <a:lnTo>
                          <a:pt x="36" y="14"/>
                        </a:lnTo>
                        <a:lnTo>
                          <a:pt x="32" y="16"/>
                        </a:lnTo>
                        <a:lnTo>
                          <a:pt x="32" y="20"/>
                        </a:lnTo>
                        <a:lnTo>
                          <a:pt x="30" y="23"/>
                        </a:lnTo>
                        <a:lnTo>
                          <a:pt x="38" y="37"/>
                        </a:lnTo>
                        <a:lnTo>
                          <a:pt x="44" y="50"/>
                        </a:lnTo>
                        <a:lnTo>
                          <a:pt x="40" y="58"/>
                        </a:lnTo>
                        <a:lnTo>
                          <a:pt x="38" y="66"/>
                        </a:lnTo>
                        <a:lnTo>
                          <a:pt x="38" y="69"/>
                        </a:lnTo>
                        <a:lnTo>
                          <a:pt x="42" y="71"/>
                        </a:lnTo>
                        <a:lnTo>
                          <a:pt x="48" y="71"/>
                        </a:lnTo>
                        <a:lnTo>
                          <a:pt x="51" y="71"/>
                        </a:lnTo>
                        <a:lnTo>
                          <a:pt x="51" y="83"/>
                        </a:lnTo>
                        <a:lnTo>
                          <a:pt x="51" y="92"/>
                        </a:lnTo>
                        <a:lnTo>
                          <a:pt x="46" y="89"/>
                        </a:lnTo>
                        <a:lnTo>
                          <a:pt x="40" y="87"/>
                        </a:lnTo>
                        <a:lnTo>
                          <a:pt x="34" y="85"/>
                        </a:lnTo>
                        <a:lnTo>
                          <a:pt x="28" y="81"/>
                        </a:lnTo>
                        <a:lnTo>
                          <a:pt x="25" y="75"/>
                        </a:lnTo>
                        <a:lnTo>
                          <a:pt x="23" y="68"/>
                        </a:lnTo>
                        <a:lnTo>
                          <a:pt x="19" y="52"/>
                        </a:lnTo>
                        <a:lnTo>
                          <a:pt x="17" y="39"/>
                        </a:lnTo>
                        <a:lnTo>
                          <a:pt x="7" y="37"/>
                        </a:lnTo>
                        <a:lnTo>
                          <a:pt x="2" y="39"/>
                        </a:lnTo>
                      </a:path>
                    </a:pathLst>
                  </a:custGeom>
                  <a:solidFill>
                    <a:srgbClr val="FF33CC"/>
                  </a:solidFill>
                  <a:ln w="0">
                    <a:noFill/>
                    <a:round/>
                    <a:headEnd/>
                    <a:tailEnd/>
                  </a:ln>
                </p:spPr>
                <p:txBody>
                  <a:bodyPr/>
                  <a:lstStyle/>
                  <a:p>
                    <a:endParaRPr lang="it-IT"/>
                  </a:p>
                </p:txBody>
              </p:sp>
            </p:grpSp>
            <p:sp>
              <p:nvSpPr>
                <p:cNvPr id="16666" name="Freeform 46"/>
                <p:cNvSpPr>
                  <a:spLocks noChangeAspect="1"/>
                </p:cNvSpPr>
                <p:nvPr/>
              </p:nvSpPr>
              <p:spPr bwMode="auto">
                <a:xfrm>
                  <a:off x="4531" y="2746"/>
                  <a:ext cx="13" cy="16"/>
                </a:xfrm>
                <a:custGeom>
                  <a:avLst/>
                  <a:gdLst>
                    <a:gd name="T0" fmla="*/ 2 w 13"/>
                    <a:gd name="T1" fmla="*/ 0 h 15"/>
                    <a:gd name="T2" fmla="*/ 7 w 13"/>
                    <a:gd name="T3" fmla="*/ 4 h 15"/>
                    <a:gd name="T4" fmla="*/ 13 w 13"/>
                    <a:gd name="T5" fmla="*/ 51 h 15"/>
                    <a:gd name="T6" fmla="*/ 5 w 13"/>
                    <a:gd name="T7" fmla="*/ 62 h 15"/>
                    <a:gd name="T8" fmla="*/ 0 w 13"/>
                    <a:gd name="T9" fmla="*/ 70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2" y="0"/>
                      </a:moveTo>
                      <a:lnTo>
                        <a:pt x="7" y="4"/>
                      </a:lnTo>
                      <a:lnTo>
                        <a:pt x="13" y="10"/>
                      </a:lnTo>
                      <a:lnTo>
                        <a:pt x="5" y="13"/>
                      </a:lnTo>
                      <a:lnTo>
                        <a:pt x="0" y="15"/>
                      </a:lnTo>
                    </a:path>
                  </a:pathLst>
                </a:custGeom>
                <a:solidFill>
                  <a:srgbClr val="FF33CC"/>
                </a:solidFill>
                <a:ln w="3175">
                  <a:solidFill>
                    <a:srgbClr val="6600FF"/>
                  </a:solidFill>
                  <a:round/>
                  <a:headEnd/>
                  <a:tailEnd/>
                </a:ln>
              </p:spPr>
              <p:txBody>
                <a:bodyPr/>
                <a:lstStyle/>
                <a:p>
                  <a:endParaRPr lang="it-IT"/>
                </a:p>
              </p:txBody>
            </p:sp>
            <p:sp>
              <p:nvSpPr>
                <p:cNvPr id="16667" name="Freeform 47"/>
                <p:cNvSpPr>
                  <a:spLocks noChangeAspect="1"/>
                </p:cNvSpPr>
                <p:nvPr/>
              </p:nvSpPr>
              <p:spPr bwMode="auto">
                <a:xfrm>
                  <a:off x="4489" y="2725"/>
                  <a:ext cx="22" cy="29"/>
                </a:xfrm>
                <a:custGeom>
                  <a:avLst/>
                  <a:gdLst>
                    <a:gd name="T0" fmla="*/ 0 w 21"/>
                    <a:gd name="T1" fmla="*/ 0 h 27"/>
                    <a:gd name="T2" fmla="*/ 6 w 21"/>
                    <a:gd name="T3" fmla="*/ 2 h 27"/>
                    <a:gd name="T4" fmla="*/ 42 w 21"/>
                    <a:gd name="T5" fmla="*/ 0 h 27"/>
                    <a:gd name="T6" fmla="*/ 50 w 21"/>
                    <a:gd name="T7" fmla="*/ 96 h 27"/>
                    <a:gd name="T8" fmla="*/ 63 w 21"/>
                    <a:gd name="T9" fmla="*/ 158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0" y="0"/>
                      </a:moveTo>
                      <a:lnTo>
                        <a:pt x="6" y="2"/>
                      </a:lnTo>
                      <a:lnTo>
                        <a:pt x="12" y="0"/>
                      </a:lnTo>
                      <a:lnTo>
                        <a:pt x="16" y="17"/>
                      </a:lnTo>
                      <a:lnTo>
                        <a:pt x="21" y="27"/>
                      </a:lnTo>
                    </a:path>
                  </a:pathLst>
                </a:custGeom>
                <a:solidFill>
                  <a:srgbClr val="FF33CC"/>
                </a:solidFill>
                <a:ln w="3175">
                  <a:solidFill>
                    <a:srgbClr val="6600FF"/>
                  </a:solidFill>
                  <a:round/>
                  <a:headEnd/>
                  <a:tailEnd/>
                </a:ln>
              </p:spPr>
              <p:txBody>
                <a:bodyPr/>
                <a:lstStyle/>
                <a:p>
                  <a:endParaRPr lang="it-IT"/>
                </a:p>
              </p:txBody>
            </p:sp>
          </p:grpSp>
          <p:sp>
            <p:nvSpPr>
              <p:cNvPr id="16664" name="Freeform 48"/>
              <p:cNvSpPr>
                <a:spLocks noChangeAspect="1"/>
              </p:cNvSpPr>
              <p:nvPr/>
            </p:nvSpPr>
            <p:spPr bwMode="auto">
              <a:xfrm>
                <a:off x="4731" y="2661"/>
                <a:ext cx="119" cy="148"/>
              </a:xfrm>
              <a:custGeom>
                <a:avLst/>
                <a:gdLst>
                  <a:gd name="T0" fmla="*/ 54 w 111"/>
                  <a:gd name="T1" fmla="*/ 796 h 138"/>
                  <a:gd name="T2" fmla="*/ 62 w 111"/>
                  <a:gd name="T3" fmla="*/ 768 h 138"/>
                  <a:gd name="T4" fmla="*/ 71 w 111"/>
                  <a:gd name="T5" fmla="*/ 727 h 138"/>
                  <a:gd name="T6" fmla="*/ 71 w 111"/>
                  <a:gd name="T7" fmla="*/ 584 h 138"/>
                  <a:gd name="T8" fmla="*/ 0 w 111"/>
                  <a:gd name="T9" fmla="*/ 522 h 138"/>
                  <a:gd name="T10" fmla="*/ 54 w 111"/>
                  <a:gd name="T11" fmla="*/ 423 h 138"/>
                  <a:gd name="T12" fmla="*/ 62 w 111"/>
                  <a:gd name="T13" fmla="*/ 299 h 138"/>
                  <a:gd name="T14" fmla="*/ 93 w 111"/>
                  <a:gd name="T15" fmla="*/ 288 h 138"/>
                  <a:gd name="T16" fmla="*/ 107 w 111"/>
                  <a:gd name="T17" fmla="*/ 251 h 138"/>
                  <a:gd name="T18" fmla="*/ 123 w 111"/>
                  <a:gd name="T19" fmla="*/ 164 h 138"/>
                  <a:gd name="T20" fmla="*/ 142 w 111"/>
                  <a:gd name="T21" fmla="*/ 108 h 138"/>
                  <a:gd name="T22" fmla="*/ 180 w 111"/>
                  <a:gd name="T23" fmla="*/ 66 h 138"/>
                  <a:gd name="T24" fmla="*/ 238 w 111"/>
                  <a:gd name="T25" fmla="*/ 58 h 138"/>
                  <a:gd name="T26" fmla="*/ 314 w 111"/>
                  <a:gd name="T27" fmla="*/ 66 h 138"/>
                  <a:gd name="T28" fmla="*/ 457 w 111"/>
                  <a:gd name="T29" fmla="*/ 88 h 138"/>
                  <a:gd name="T30" fmla="*/ 563 w 111"/>
                  <a:gd name="T31" fmla="*/ 50 h 138"/>
                  <a:gd name="T32" fmla="*/ 623 w 111"/>
                  <a:gd name="T33" fmla="*/ 0 h 138"/>
                  <a:gd name="T34" fmla="*/ 631 w 111"/>
                  <a:gd name="T35" fmla="*/ 6 h 138"/>
                  <a:gd name="T36" fmla="*/ 577 w 111"/>
                  <a:gd name="T37" fmla="*/ 124 h 138"/>
                  <a:gd name="T38" fmla="*/ 477 w 111"/>
                  <a:gd name="T39" fmla="*/ 176 h 138"/>
                  <a:gd name="T40" fmla="*/ 345 w 111"/>
                  <a:gd name="T41" fmla="*/ 108 h 138"/>
                  <a:gd name="T42" fmla="*/ 261 w 111"/>
                  <a:gd name="T43" fmla="*/ 108 h 138"/>
                  <a:gd name="T44" fmla="*/ 180 w 111"/>
                  <a:gd name="T45" fmla="*/ 153 h 138"/>
                  <a:gd name="T46" fmla="*/ 132 w 111"/>
                  <a:gd name="T47" fmla="*/ 234 h 138"/>
                  <a:gd name="T48" fmla="*/ 132 w 111"/>
                  <a:gd name="T49" fmla="*/ 288 h 138"/>
                  <a:gd name="T50" fmla="*/ 168 w 111"/>
                  <a:gd name="T51" fmla="*/ 288 h 138"/>
                  <a:gd name="T52" fmla="*/ 217 w 111"/>
                  <a:gd name="T53" fmla="*/ 321 h 138"/>
                  <a:gd name="T54" fmla="*/ 261 w 111"/>
                  <a:gd name="T55" fmla="*/ 299 h 138"/>
                  <a:gd name="T56" fmla="*/ 370 w 111"/>
                  <a:gd name="T57" fmla="*/ 263 h 138"/>
                  <a:gd name="T58" fmla="*/ 457 w 111"/>
                  <a:gd name="T59" fmla="*/ 309 h 138"/>
                  <a:gd name="T60" fmla="*/ 415 w 111"/>
                  <a:gd name="T61" fmla="*/ 331 h 138"/>
                  <a:gd name="T62" fmla="*/ 337 w 111"/>
                  <a:gd name="T63" fmla="*/ 331 h 138"/>
                  <a:gd name="T64" fmla="*/ 314 w 111"/>
                  <a:gd name="T65" fmla="*/ 369 h 138"/>
                  <a:gd name="T66" fmla="*/ 345 w 111"/>
                  <a:gd name="T67" fmla="*/ 470 h 138"/>
                  <a:gd name="T68" fmla="*/ 361 w 111"/>
                  <a:gd name="T69" fmla="*/ 584 h 138"/>
                  <a:gd name="T70" fmla="*/ 345 w 111"/>
                  <a:gd name="T71" fmla="*/ 647 h 138"/>
                  <a:gd name="T72" fmla="*/ 407 w 111"/>
                  <a:gd name="T73" fmla="*/ 667 h 138"/>
                  <a:gd name="T74" fmla="*/ 421 w 111"/>
                  <a:gd name="T75" fmla="*/ 727 h 138"/>
                  <a:gd name="T76" fmla="*/ 393 w 111"/>
                  <a:gd name="T77" fmla="*/ 768 h 138"/>
                  <a:gd name="T78" fmla="*/ 322 w 111"/>
                  <a:gd name="T79" fmla="*/ 742 h 138"/>
                  <a:gd name="T80" fmla="*/ 273 w 111"/>
                  <a:gd name="T81" fmla="*/ 681 h 138"/>
                  <a:gd name="T82" fmla="*/ 238 w 111"/>
                  <a:gd name="T83" fmla="*/ 549 h 138"/>
                  <a:gd name="T84" fmla="*/ 168 w 111"/>
                  <a:gd name="T85" fmla="*/ 470 h 138"/>
                  <a:gd name="T86" fmla="*/ 142 w 111"/>
                  <a:gd name="T87" fmla="*/ 474 h 138"/>
                  <a:gd name="T88" fmla="*/ 180 w 111"/>
                  <a:gd name="T89" fmla="*/ 694 h 138"/>
                  <a:gd name="T90" fmla="*/ 132 w 111"/>
                  <a:gd name="T91" fmla="*/ 749 h 138"/>
                  <a:gd name="T92" fmla="*/ 107 w 111"/>
                  <a:gd name="T93" fmla="*/ 796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138"/>
                  <a:gd name="T143" fmla="*/ 111 w 111"/>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138">
                    <a:moveTo>
                      <a:pt x="19" y="138"/>
                    </a:moveTo>
                    <a:lnTo>
                      <a:pt x="9" y="138"/>
                    </a:lnTo>
                    <a:lnTo>
                      <a:pt x="11" y="133"/>
                    </a:lnTo>
                    <a:lnTo>
                      <a:pt x="13" y="127"/>
                    </a:lnTo>
                    <a:lnTo>
                      <a:pt x="13" y="102"/>
                    </a:lnTo>
                    <a:lnTo>
                      <a:pt x="5" y="98"/>
                    </a:lnTo>
                    <a:lnTo>
                      <a:pt x="0" y="90"/>
                    </a:lnTo>
                    <a:lnTo>
                      <a:pt x="7" y="83"/>
                    </a:lnTo>
                    <a:lnTo>
                      <a:pt x="9" y="73"/>
                    </a:lnTo>
                    <a:lnTo>
                      <a:pt x="11" y="64"/>
                    </a:lnTo>
                    <a:lnTo>
                      <a:pt x="11" y="52"/>
                    </a:lnTo>
                    <a:lnTo>
                      <a:pt x="15" y="52"/>
                    </a:lnTo>
                    <a:lnTo>
                      <a:pt x="17" y="50"/>
                    </a:lnTo>
                    <a:lnTo>
                      <a:pt x="19" y="48"/>
                    </a:lnTo>
                    <a:lnTo>
                      <a:pt x="19" y="44"/>
                    </a:lnTo>
                    <a:lnTo>
                      <a:pt x="19" y="37"/>
                    </a:lnTo>
                    <a:lnTo>
                      <a:pt x="21" y="29"/>
                    </a:lnTo>
                    <a:lnTo>
                      <a:pt x="23" y="23"/>
                    </a:lnTo>
                    <a:lnTo>
                      <a:pt x="25" y="19"/>
                    </a:lnTo>
                    <a:lnTo>
                      <a:pt x="28" y="16"/>
                    </a:lnTo>
                    <a:lnTo>
                      <a:pt x="32" y="12"/>
                    </a:lnTo>
                    <a:lnTo>
                      <a:pt x="36" y="10"/>
                    </a:lnTo>
                    <a:lnTo>
                      <a:pt x="42" y="10"/>
                    </a:lnTo>
                    <a:lnTo>
                      <a:pt x="48" y="10"/>
                    </a:lnTo>
                    <a:lnTo>
                      <a:pt x="55" y="12"/>
                    </a:lnTo>
                    <a:lnTo>
                      <a:pt x="69" y="14"/>
                    </a:lnTo>
                    <a:lnTo>
                      <a:pt x="80" y="16"/>
                    </a:lnTo>
                    <a:lnTo>
                      <a:pt x="92" y="14"/>
                    </a:lnTo>
                    <a:lnTo>
                      <a:pt x="99" y="8"/>
                    </a:lnTo>
                    <a:lnTo>
                      <a:pt x="105" y="4"/>
                    </a:lnTo>
                    <a:lnTo>
                      <a:pt x="109" y="0"/>
                    </a:lnTo>
                    <a:lnTo>
                      <a:pt x="111" y="4"/>
                    </a:lnTo>
                    <a:lnTo>
                      <a:pt x="111" y="6"/>
                    </a:lnTo>
                    <a:lnTo>
                      <a:pt x="109" y="14"/>
                    </a:lnTo>
                    <a:lnTo>
                      <a:pt x="101" y="21"/>
                    </a:lnTo>
                    <a:lnTo>
                      <a:pt x="94" y="29"/>
                    </a:lnTo>
                    <a:lnTo>
                      <a:pt x="84" y="31"/>
                    </a:lnTo>
                    <a:lnTo>
                      <a:pt x="73" y="25"/>
                    </a:lnTo>
                    <a:lnTo>
                      <a:pt x="61" y="19"/>
                    </a:lnTo>
                    <a:lnTo>
                      <a:pt x="55" y="19"/>
                    </a:lnTo>
                    <a:lnTo>
                      <a:pt x="46" y="19"/>
                    </a:lnTo>
                    <a:lnTo>
                      <a:pt x="38" y="21"/>
                    </a:lnTo>
                    <a:lnTo>
                      <a:pt x="32" y="27"/>
                    </a:lnTo>
                    <a:lnTo>
                      <a:pt x="26" y="35"/>
                    </a:lnTo>
                    <a:lnTo>
                      <a:pt x="23" y="41"/>
                    </a:lnTo>
                    <a:lnTo>
                      <a:pt x="23" y="50"/>
                    </a:lnTo>
                    <a:lnTo>
                      <a:pt x="30" y="50"/>
                    </a:lnTo>
                    <a:lnTo>
                      <a:pt x="34" y="52"/>
                    </a:lnTo>
                    <a:lnTo>
                      <a:pt x="38" y="56"/>
                    </a:lnTo>
                    <a:lnTo>
                      <a:pt x="40" y="60"/>
                    </a:lnTo>
                    <a:lnTo>
                      <a:pt x="46" y="52"/>
                    </a:lnTo>
                    <a:lnTo>
                      <a:pt x="49" y="48"/>
                    </a:lnTo>
                    <a:lnTo>
                      <a:pt x="65" y="46"/>
                    </a:lnTo>
                    <a:lnTo>
                      <a:pt x="76" y="44"/>
                    </a:lnTo>
                    <a:lnTo>
                      <a:pt x="80" y="54"/>
                    </a:lnTo>
                    <a:lnTo>
                      <a:pt x="80" y="62"/>
                    </a:lnTo>
                    <a:lnTo>
                      <a:pt x="73" y="58"/>
                    </a:lnTo>
                    <a:lnTo>
                      <a:pt x="65" y="56"/>
                    </a:lnTo>
                    <a:lnTo>
                      <a:pt x="59" y="58"/>
                    </a:lnTo>
                    <a:lnTo>
                      <a:pt x="55" y="60"/>
                    </a:lnTo>
                    <a:lnTo>
                      <a:pt x="55" y="64"/>
                    </a:lnTo>
                    <a:lnTo>
                      <a:pt x="53" y="67"/>
                    </a:lnTo>
                    <a:lnTo>
                      <a:pt x="61" y="81"/>
                    </a:lnTo>
                    <a:lnTo>
                      <a:pt x="67" y="94"/>
                    </a:lnTo>
                    <a:lnTo>
                      <a:pt x="63" y="102"/>
                    </a:lnTo>
                    <a:lnTo>
                      <a:pt x="61" y="110"/>
                    </a:lnTo>
                    <a:lnTo>
                      <a:pt x="61" y="113"/>
                    </a:lnTo>
                    <a:lnTo>
                      <a:pt x="65" y="115"/>
                    </a:lnTo>
                    <a:lnTo>
                      <a:pt x="71" y="115"/>
                    </a:lnTo>
                    <a:lnTo>
                      <a:pt x="74" y="115"/>
                    </a:lnTo>
                    <a:lnTo>
                      <a:pt x="74" y="127"/>
                    </a:lnTo>
                    <a:lnTo>
                      <a:pt x="74" y="136"/>
                    </a:lnTo>
                    <a:lnTo>
                      <a:pt x="69" y="133"/>
                    </a:lnTo>
                    <a:lnTo>
                      <a:pt x="63" y="131"/>
                    </a:lnTo>
                    <a:lnTo>
                      <a:pt x="57" y="129"/>
                    </a:lnTo>
                    <a:lnTo>
                      <a:pt x="51" y="125"/>
                    </a:lnTo>
                    <a:lnTo>
                      <a:pt x="48" y="119"/>
                    </a:lnTo>
                    <a:lnTo>
                      <a:pt x="46" y="112"/>
                    </a:lnTo>
                    <a:lnTo>
                      <a:pt x="42" y="96"/>
                    </a:lnTo>
                    <a:lnTo>
                      <a:pt x="40" y="83"/>
                    </a:lnTo>
                    <a:lnTo>
                      <a:pt x="30" y="81"/>
                    </a:lnTo>
                    <a:lnTo>
                      <a:pt x="25" y="83"/>
                    </a:lnTo>
                    <a:lnTo>
                      <a:pt x="25" y="94"/>
                    </a:lnTo>
                    <a:lnTo>
                      <a:pt x="32" y="121"/>
                    </a:lnTo>
                    <a:lnTo>
                      <a:pt x="23" y="131"/>
                    </a:lnTo>
                    <a:lnTo>
                      <a:pt x="19" y="138"/>
                    </a:lnTo>
                    <a:close/>
                  </a:path>
                </a:pathLst>
              </a:custGeom>
              <a:solidFill>
                <a:srgbClr val="FF33CC"/>
              </a:solidFill>
              <a:ln w="0">
                <a:noFill/>
                <a:round/>
                <a:headEnd/>
                <a:tailEnd/>
              </a:ln>
            </p:spPr>
            <p:txBody>
              <a:bodyPr/>
              <a:lstStyle/>
              <a:p>
                <a:endParaRPr lang="it-IT"/>
              </a:p>
            </p:txBody>
          </p:sp>
        </p:grpSp>
        <p:sp>
          <p:nvSpPr>
            <p:cNvPr id="16645" name="Freeform 49"/>
            <p:cNvSpPr>
              <a:spLocks noChangeAspect="1"/>
            </p:cNvSpPr>
            <p:nvPr/>
          </p:nvSpPr>
          <p:spPr bwMode="auto">
            <a:xfrm>
              <a:off x="2912" y="1844"/>
              <a:ext cx="103" cy="113"/>
            </a:xfrm>
            <a:custGeom>
              <a:avLst/>
              <a:gdLst>
                <a:gd name="T0" fmla="*/ 411 w 96"/>
                <a:gd name="T1" fmla="*/ 67 h 105"/>
                <a:gd name="T2" fmla="*/ 368 w 96"/>
                <a:gd name="T3" fmla="*/ 89 h 105"/>
                <a:gd name="T4" fmla="*/ 323 w 96"/>
                <a:gd name="T5" fmla="*/ 136 h 105"/>
                <a:gd name="T6" fmla="*/ 314 w 96"/>
                <a:gd name="T7" fmla="*/ 169 h 105"/>
                <a:gd name="T8" fmla="*/ 301 w 96"/>
                <a:gd name="T9" fmla="*/ 199 h 105"/>
                <a:gd name="T10" fmla="*/ 267 w 96"/>
                <a:gd name="T11" fmla="*/ 199 h 105"/>
                <a:gd name="T12" fmla="*/ 232 w 96"/>
                <a:gd name="T13" fmla="*/ 169 h 105"/>
                <a:gd name="T14" fmla="*/ 216 w 96"/>
                <a:gd name="T15" fmla="*/ 169 h 105"/>
                <a:gd name="T16" fmla="*/ 232 w 96"/>
                <a:gd name="T17" fmla="*/ 235 h 105"/>
                <a:gd name="T18" fmla="*/ 267 w 96"/>
                <a:gd name="T19" fmla="*/ 333 h 105"/>
                <a:gd name="T20" fmla="*/ 281 w 96"/>
                <a:gd name="T21" fmla="*/ 438 h 105"/>
                <a:gd name="T22" fmla="*/ 267 w 96"/>
                <a:gd name="T23" fmla="*/ 507 h 105"/>
                <a:gd name="T24" fmla="*/ 254 w 96"/>
                <a:gd name="T25" fmla="*/ 526 h 105"/>
                <a:gd name="T26" fmla="*/ 254 w 96"/>
                <a:gd name="T27" fmla="*/ 550 h 105"/>
                <a:gd name="T28" fmla="*/ 267 w 96"/>
                <a:gd name="T29" fmla="*/ 591 h 105"/>
                <a:gd name="T30" fmla="*/ 227 w 96"/>
                <a:gd name="T31" fmla="*/ 633 h 105"/>
                <a:gd name="T32" fmla="*/ 206 w 96"/>
                <a:gd name="T33" fmla="*/ 610 h 105"/>
                <a:gd name="T34" fmla="*/ 167 w 96"/>
                <a:gd name="T35" fmla="*/ 591 h 105"/>
                <a:gd name="T36" fmla="*/ 126 w 96"/>
                <a:gd name="T37" fmla="*/ 511 h 105"/>
                <a:gd name="T38" fmla="*/ 83 w 96"/>
                <a:gd name="T39" fmla="*/ 438 h 105"/>
                <a:gd name="T40" fmla="*/ 6 w 96"/>
                <a:gd name="T41" fmla="*/ 409 h 105"/>
                <a:gd name="T42" fmla="*/ 2 w 96"/>
                <a:gd name="T43" fmla="*/ 328 h 105"/>
                <a:gd name="T44" fmla="*/ 6 w 96"/>
                <a:gd name="T45" fmla="*/ 235 h 105"/>
                <a:gd name="T46" fmla="*/ 77 w 96"/>
                <a:gd name="T47" fmla="*/ 169 h 105"/>
                <a:gd name="T48" fmla="*/ 145 w 96"/>
                <a:gd name="T49" fmla="*/ 103 h 105"/>
                <a:gd name="T50" fmla="*/ 244 w 96"/>
                <a:gd name="T51" fmla="*/ 67 h 105"/>
                <a:gd name="T52" fmla="*/ 323 w 96"/>
                <a:gd name="T53" fmla="*/ 4 h 105"/>
                <a:gd name="T54" fmla="*/ 437 w 96"/>
                <a:gd name="T55" fmla="*/ 50 h 105"/>
                <a:gd name="T56" fmla="*/ 507 w 96"/>
                <a:gd name="T57" fmla="*/ 58 h 105"/>
                <a:gd name="T58" fmla="*/ 540 w 96"/>
                <a:gd name="T59" fmla="*/ 4 h 105"/>
                <a:gd name="T60" fmla="*/ 559 w 96"/>
                <a:gd name="T61" fmla="*/ 77 h 105"/>
                <a:gd name="T62" fmla="*/ 559 w 96"/>
                <a:gd name="T63" fmla="*/ 136 h 1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
                <a:gd name="T97" fmla="*/ 0 h 105"/>
                <a:gd name="T98" fmla="*/ 96 w 96"/>
                <a:gd name="T99" fmla="*/ 105 h 1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 h="105">
                  <a:moveTo>
                    <a:pt x="96" y="21"/>
                  </a:moveTo>
                  <a:lnTo>
                    <a:pt x="71" y="11"/>
                  </a:lnTo>
                  <a:lnTo>
                    <a:pt x="63" y="15"/>
                  </a:lnTo>
                  <a:lnTo>
                    <a:pt x="58" y="19"/>
                  </a:lnTo>
                  <a:lnTo>
                    <a:pt x="56" y="21"/>
                  </a:lnTo>
                  <a:lnTo>
                    <a:pt x="54" y="23"/>
                  </a:lnTo>
                  <a:lnTo>
                    <a:pt x="54" y="27"/>
                  </a:lnTo>
                  <a:lnTo>
                    <a:pt x="56" y="29"/>
                  </a:lnTo>
                  <a:lnTo>
                    <a:pt x="52" y="32"/>
                  </a:lnTo>
                  <a:lnTo>
                    <a:pt x="50" y="32"/>
                  </a:lnTo>
                  <a:lnTo>
                    <a:pt x="46" y="32"/>
                  </a:lnTo>
                  <a:lnTo>
                    <a:pt x="44" y="29"/>
                  </a:lnTo>
                  <a:lnTo>
                    <a:pt x="40" y="27"/>
                  </a:lnTo>
                  <a:lnTo>
                    <a:pt x="37" y="25"/>
                  </a:lnTo>
                  <a:lnTo>
                    <a:pt x="37" y="27"/>
                  </a:lnTo>
                  <a:lnTo>
                    <a:pt x="37" y="29"/>
                  </a:lnTo>
                  <a:lnTo>
                    <a:pt x="40" y="38"/>
                  </a:lnTo>
                  <a:lnTo>
                    <a:pt x="46" y="44"/>
                  </a:lnTo>
                  <a:lnTo>
                    <a:pt x="46" y="54"/>
                  </a:lnTo>
                  <a:lnTo>
                    <a:pt x="46" y="61"/>
                  </a:lnTo>
                  <a:lnTo>
                    <a:pt x="48" y="69"/>
                  </a:lnTo>
                  <a:lnTo>
                    <a:pt x="46" y="77"/>
                  </a:lnTo>
                  <a:lnTo>
                    <a:pt x="46" y="80"/>
                  </a:lnTo>
                  <a:lnTo>
                    <a:pt x="46" y="82"/>
                  </a:lnTo>
                  <a:lnTo>
                    <a:pt x="44" y="84"/>
                  </a:lnTo>
                  <a:lnTo>
                    <a:pt x="40" y="84"/>
                  </a:lnTo>
                  <a:lnTo>
                    <a:pt x="44" y="88"/>
                  </a:lnTo>
                  <a:lnTo>
                    <a:pt x="50" y="90"/>
                  </a:lnTo>
                  <a:lnTo>
                    <a:pt x="46" y="94"/>
                  </a:lnTo>
                  <a:lnTo>
                    <a:pt x="42" y="94"/>
                  </a:lnTo>
                  <a:lnTo>
                    <a:pt x="39" y="100"/>
                  </a:lnTo>
                  <a:lnTo>
                    <a:pt x="37" y="105"/>
                  </a:lnTo>
                  <a:lnTo>
                    <a:pt x="35" y="98"/>
                  </a:lnTo>
                  <a:lnTo>
                    <a:pt x="37" y="90"/>
                  </a:lnTo>
                  <a:lnTo>
                    <a:pt x="29" y="94"/>
                  </a:lnTo>
                  <a:lnTo>
                    <a:pt x="23" y="94"/>
                  </a:lnTo>
                  <a:lnTo>
                    <a:pt x="21" y="82"/>
                  </a:lnTo>
                  <a:lnTo>
                    <a:pt x="23" y="71"/>
                  </a:lnTo>
                  <a:lnTo>
                    <a:pt x="15" y="69"/>
                  </a:lnTo>
                  <a:lnTo>
                    <a:pt x="10" y="67"/>
                  </a:lnTo>
                  <a:lnTo>
                    <a:pt x="6" y="65"/>
                  </a:lnTo>
                  <a:lnTo>
                    <a:pt x="4" y="61"/>
                  </a:lnTo>
                  <a:lnTo>
                    <a:pt x="2" y="52"/>
                  </a:lnTo>
                  <a:lnTo>
                    <a:pt x="0" y="44"/>
                  </a:lnTo>
                  <a:lnTo>
                    <a:pt x="6" y="38"/>
                  </a:lnTo>
                  <a:lnTo>
                    <a:pt x="10" y="32"/>
                  </a:lnTo>
                  <a:lnTo>
                    <a:pt x="14" y="27"/>
                  </a:lnTo>
                  <a:lnTo>
                    <a:pt x="15" y="19"/>
                  </a:lnTo>
                  <a:lnTo>
                    <a:pt x="25" y="17"/>
                  </a:lnTo>
                  <a:lnTo>
                    <a:pt x="35" y="15"/>
                  </a:lnTo>
                  <a:lnTo>
                    <a:pt x="42" y="11"/>
                  </a:lnTo>
                  <a:lnTo>
                    <a:pt x="50" y="6"/>
                  </a:lnTo>
                  <a:lnTo>
                    <a:pt x="56" y="4"/>
                  </a:lnTo>
                  <a:lnTo>
                    <a:pt x="65" y="4"/>
                  </a:lnTo>
                  <a:lnTo>
                    <a:pt x="75" y="7"/>
                  </a:lnTo>
                  <a:lnTo>
                    <a:pt x="85" y="9"/>
                  </a:lnTo>
                  <a:lnTo>
                    <a:pt x="88" y="9"/>
                  </a:lnTo>
                  <a:lnTo>
                    <a:pt x="90" y="7"/>
                  </a:lnTo>
                  <a:lnTo>
                    <a:pt x="92" y="4"/>
                  </a:lnTo>
                  <a:lnTo>
                    <a:pt x="94" y="0"/>
                  </a:lnTo>
                  <a:lnTo>
                    <a:pt x="96" y="13"/>
                  </a:lnTo>
                  <a:lnTo>
                    <a:pt x="96" y="21"/>
                  </a:lnTo>
                </a:path>
              </a:pathLst>
            </a:custGeom>
            <a:solidFill>
              <a:srgbClr val="FF33CC"/>
            </a:solidFill>
            <a:ln w="3175">
              <a:solidFill>
                <a:srgbClr val="6600FF"/>
              </a:solidFill>
              <a:round/>
              <a:headEnd/>
              <a:tailEnd/>
            </a:ln>
          </p:spPr>
          <p:txBody>
            <a:bodyPr/>
            <a:lstStyle/>
            <a:p>
              <a:endParaRPr lang="it-IT"/>
            </a:p>
          </p:txBody>
        </p:sp>
        <p:sp>
          <p:nvSpPr>
            <p:cNvPr id="16646" name="Freeform 50"/>
            <p:cNvSpPr>
              <a:spLocks noChangeAspect="1"/>
            </p:cNvSpPr>
            <p:nvPr/>
          </p:nvSpPr>
          <p:spPr bwMode="auto">
            <a:xfrm>
              <a:off x="2345" y="1969"/>
              <a:ext cx="219" cy="170"/>
            </a:xfrm>
            <a:custGeom>
              <a:avLst/>
              <a:gdLst>
                <a:gd name="T0" fmla="*/ 999 w 205"/>
                <a:gd name="T1" fmla="*/ 84 h 159"/>
                <a:gd name="T2" fmla="*/ 1023 w 205"/>
                <a:gd name="T3" fmla="*/ 84 h 159"/>
                <a:gd name="T4" fmla="*/ 1006 w 205"/>
                <a:gd name="T5" fmla="*/ 263 h 159"/>
                <a:gd name="T6" fmla="*/ 1067 w 205"/>
                <a:gd name="T7" fmla="*/ 321 h 159"/>
                <a:gd name="T8" fmla="*/ 1064 w 205"/>
                <a:gd name="T9" fmla="*/ 361 h 159"/>
                <a:gd name="T10" fmla="*/ 1042 w 205"/>
                <a:gd name="T11" fmla="*/ 367 h 159"/>
                <a:gd name="T12" fmla="*/ 982 w 205"/>
                <a:gd name="T13" fmla="*/ 376 h 159"/>
                <a:gd name="T14" fmla="*/ 885 w 205"/>
                <a:gd name="T15" fmla="*/ 418 h 159"/>
                <a:gd name="T16" fmla="*/ 855 w 205"/>
                <a:gd name="T17" fmla="*/ 453 h 159"/>
                <a:gd name="T18" fmla="*/ 840 w 205"/>
                <a:gd name="T19" fmla="*/ 512 h 159"/>
                <a:gd name="T20" fmla="*/ 725 w 205"/>
                <a:gd name="T21" fmla="*/ 565 h 159"/>
                <a:gd name="T22" fmla="*/ 669 w 205"/>
                <a:gd name="T23" fmla="*/ 624 h 159"/>
                <a:gd name="T24" fmla="*/ 565 w 205"/>
                <a:gd name="T25" fmla="*/ 630 h 159"/>
                <a:gd name="T26" fmla="*/ 485 w 205"/>
                <a:gd name="T27" fmla="*/ 668 h 159"/>
                <a:gd name="T28" fmla="*/ 419 w 205"/>
                <a:gd name="T29" fmla="*/ 721 h 159"/>
                <a:gd name="T30" fmla="*/ 419 w 205"/>
                <a:gd name="T31" fmla="*/ 835 h 159"/>
                <a:gd name="T32" fmla="*/ 0 w 205"/>
                <a:gd name="T33" fmla="*/ 845 h 159"/>
                <a:gd name="T34" fmla="*/ 123 w 205"/>
                <a:gd name="T35" fmla="*/ 808 h 159"/>
                <a:gd name="T36" fmla="*/ 150 w 205"/>
                <a:gd name="T37" fmla="*/ 755 h 159"/>
                <a:gd name="T38" fmla="*/ 230 w 205"/>
                <a:gd name="T39" fmla="*/ 668 h 159"/>
                <a:gd name="T40" fmla="*/ 270 w 205"/>
                <a:gd name="T41" fmla="*/ 643 h 159"/>
                <a:gd name="T42" fmla="*/ 286 w 205"/>
                <a:gd name="T43" fmla="*/ 584 h 159"/>
                <a:gd name="T44" fmla="*/ 286 w 205"/>
                <a:gd name="T45" fmla="*/ 316 h 159"/>
                <a:gd name="T46" fmla="*/ 365 w 205"/>
                <a:gd name="T47" fmla="*/ 296 h 159"/>
                <a:gd name="T48" fmla="*/ 398 w 205"/>
                <a:gd name="T49" fmla="*/ 259 h 159"/>
                <a:gd name="T50" fmla="*/ 514 w 205"/>
                <a:gd name="T51" fmla="*/ 226 h 159"/>
                <a:gd name="T52" fmla="*/ 636 w 205"/>
                <a:gd name="T53" fmla="*/ 0 h 159"/>
                <a:gd name="T54" fmla="*/ 689 w 205"/>
                <a:gd name="T55" fmla="*/ 6 h 159"/>
                <a:gd name="T56" fmla="*/ 754 w 205"/>
                <a:gd name="T57" fmla="*/ 6 h 159"/>
                <a:gd name="T58" fmla="*/ 897 w 205"/>
                <a:gd name="T59" fmla="*/ 2 h 159"/>
                <a:gd name="T60" fmla="*/ 942 w 205"/>
                <a:gd name="T61" fmla="*/ 74 h 159"/>
                <a:gd name="T62" fmla="*/ 982 w 205"/>
                <a:gd name="T63" fmla="*/ 74 h 1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59"/>
                <a:gd name="T98" fmla="*/ 205 w 205"/>
                <a:gd name="T99" fmla="*/ 159 h 1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59">
                  <a:moveTo>
                    <a:pt x="188" y="15"/>
                  </a:moveTo>
                  <a:lnTo>
                    <a:pt x="192" y="17"/>
                  </a:lnTo>
                  <a:lnTo>
                    <a:pt x="197" y="17"/>
                  </a:lnTo>
                  <a:lnTo>
                    <a:pt x="194" y="50"/>
                  </a:lnTo>
                  <a:lnTo>
                    <a:pt x="199" y="55"/>
                  </a:lnTo>
                  <a:lnTo>
                    <a:pt x="205" y="61"/>
                  </a:lnTo>
                  <a:lnTo>
                    <a:pt x="205" y="65"/>
                  </a:lnTo>
                  <a:lnTo>
                    <a:pt x="203" y="67"/>
                  </a:lnTo>
                  <a:lnTo>
                    <a:pt x="201" y="69"/>
                  </a:lnTo>
                  <a:lnTo>
                    <a:pt x="199" y="69"/>
                  </a:lnTo>
                  <a:lnTo>
                    <a:pt x="194" y="69"/>
                  </a:lnTo>
                  <a:lnTo>
                    <a:pt x="188" y="71"/>
                  </a:lnTo>
                  <a:lnTo>
                    <a:pt x="180" y="73"/>
                  </a:lnTo>
                  <a:lnTo>
                    <a:pt x="171" y="78"/>
                  </a:lnTo>
                  <a:lnTo>
                    <a:pt x="167" y="80"/>
                  </a:lnTo>
                  <a:lnTo>
                    <a:pt x="163" y="86"/>
                  </a:lnTo>
                  <a:lnTo>
                    <a:pt x="161" y="90"/>
                  </a:lnTo>
                  <a:lnTo>
                    <a:pt x="161" y="96"/>
                  </a:lnTo>
                  <a:lnTo>
                    <a:pt x="149" y="100"/>
                  </a:lnTo>
                  <a:lnTo>
                    <a:pt x="140" y="107"/>
                  </a:lnTo>
                  <a:lnTo>
                    <a:pt x="134" y="113"/>
                  </a:lnTo>
                  <a:lnTo>
                    <a:pt x="128" y="117"/>
                  </a:lnTo>
                  <a:lnTo>
                    <a:pt x="119" y="119"/>
                  </a:lnTo>
                  <a:lnTo>
                    <a:pt x="109" y="119"/>
                  </a:lnTo>
                  <a:lnTo>
                    <a:pt x="100" y="121"/>
                  </a:lnTo>
                  <a:lnTo>
                    <a:pt x="94" y="126"/>
                  </a:lnTo>
                  <a:lnTo>
                    <a:pt x="88" y="130"/>
                  </a:lnTo>
                  <a:lnTo>
                    <a:pt x="80" y="136"/>
                  </a:lnTo>
                  <a:lnTo>
                    <a:pt x="80" y="157"/>
                  </a:lnTo>
                  <a:lnTo>
                    <a:pt x="0" y="159"/>
                  </a:lnTo>
                  <a:lnTo>
                    <a:pt x="9" y="155"/>
                  </a:lnTo>
                  <a:lnTo>
                    <a:pt x="23" y="151"/>
                  </a:lnTo>
                  <a:lnTo>
                    <a:pt x="27" y="146"/>
                  </a:lnTo>
                  <a:lnTo>
                    <a:pt x="29" y="140"/>
                  </a:lnTo>
                  <a:lnTo>
                    <a:pt x="34" y="132"/>
                  </a:lnTo>
                  <a:lnTo>
                    <a:pt x="44" y="126"/>
                  </a:lnTo>
                  <a:lnTo>
                    <a:pt x="48" y="125"/>
                  </a:lnTo>
                  <a:lnTo>
                    <a:pt x="52" y="121"/>
                  </a:lnTo>
                  <a:lnTo>
                    <a:pt x="53" y="115"/>
                  </a:lnTo>
                  <a:lnTo>
                    <a:pt x="55" y="109"/>
                  </a:lnTo>
                  <a:lnTo>
                    <a:pt x="57" y="86"/>
                  </a:lnTo>
                  <a:lnTo>
                    <a:pt x="55" y="59"/>
                  </a:lnTo>
                  <a:lnTo>
                    <a:pt x="63" y="57"/>
                  </a:lnTo>
                  <a:lnTo>
                    <a:pt x="69" y="55"/>
                  </a:lnTo>
                  <a:lnTo>
                    <a:pt x="73" y="50"/>
                  </a:lnTo>
                  <a:lnTo>
                    <a:pt x="77" y="48"/>
                  </a:lnTo>
                  <a:lnTo>
                    <a:pt x="88" y="44"/>
                  </a:lnTo>
                  <a:lnTo>
                    <a:pt x="98" y="42"/>
                  </a:lnTo>
                  <a:lnTo>
                    <a:pt x="111" y="21"/>
                  </a:lnTo>
                  <a:lnTo>
                    <a:pt x="123" y="0"/>
                  </a:lnTo>
                  <a:lnTo>
                    <a:pt x="128" y="4"/>
                  </a:lnTo>
                  <a:lnTo>
                    <a:pt x="132" y="6"/>
                  </a:lnTo>
                  <a:lnTo>
                    <a:pt x="138" y="6"/>
                  </a:lnTo>
                  <a:lnTo>
                    <a:pt x="144" y="6"/>
                  </a:lnTo>
                  <a:lnTo>
                    <a:pt x="159" y="4"/>
                  </a:lnTo>
                  <a:lnTo>
                    <a:pt x="172" y="2"/>
                  </a:lnTo>
                  <a:lnTo>
                    <a:pt x="178" y="9"/>
                  </a:lnTo>
                  <a:lnTo>
                    <a:pt x="182" y="15"/>
                  </a:lnTo>
                  <a:lnTo>
                    <a:pt x="188" y="15"/>
                  </a:lnTo>
                </a:path>
              </a:pathLst>
            </a:custGeom>
            <a:solidFill>
              <a:srgbClr val="FF33CC"/>
            </a:solidFill>
            <a:ln w="0">
              <a:solidFill>
                <a:srgbClr val="6600FF"/>
              </a:solidFill>
              <a:round/>
              <a:headEnd/>
              <a:tailEnd/>
            </a:ln>
          </p:spPr>
          <p:txBody>
            <a:bodyPr/>
            <a:lstStyle/>
            <a:p>
              <a:endParaRPr lang="it-IT"/>
            </a:p>
          </p:txBody>
        </p:sp>
        <p:sp>
          <p:nvSpPr>
            <p:cNvPr id="16647" name="Freeform 82"/>
            <p:cNvSpPr>
              <a:spLocks noChangeAspect="1"/>
            </p:cNvSpPr>
            <p:nvPr/>
          </p:nvSpPr>
          <p:spPr bwMode="auto">
            <a:xfrm>
              <a:off x="4700" y="2180"/>
              <a:ext cx="31" cy="53"/>
            </a:xfrm>
            <a:custGeom>
              <a:avLst/>
              <a:gdLst>
                <a:gd name="T0" fmla="*/ 153 w 29"/>
                <a:gd name="T1" fmla="*/ 0 h 50"/>
                <a:gd name="T2" fmla="*/ 153 w 29"/>
                <a:gd name="T3" fmla="*/ 73 h 50"/>
                <a:gd name="T4" fmla="*/ 153 w 29"/>
                <a:gd name="T5" fmla="*/ 131 h 50"/>
                <a:gd name="T6" fmla="*/ 153 w 29"/>
                <a:gd name="T7" fmla="*/ 165 h 50"/>
                <a:gd name="T8" fmla="*/ 134 w 29"/>
                <a:gd name="T9" fmla="*/ 193 h 50"/>
                <a:gd name="T10" fmla="*/ 110 w 29"/>
                <a:gd name="T11" fmla="*/ 205 h 50"/>
                <a:gd name="T12" fmla="*/ 65 w 29"/>
                <a:gd name="T13" fmla="*/ 216 h 50"/>
                <a:gd name="T14" fmla="*/ 47 w 29"/>
                <a:gd name="T15" fmla="*/ 205 h 50"/>
                <a:gd name="T16" fmla="*/ 4 w 29"/>
                <a:gd name="T17" fmla="*/ 186 h 50"/>
                <a:gd name="T18" fmla="*/ 2 w 29"/>
                <a:gd name="T19" fmla="*/ 156 h 50"/>
                <a:gd name="T20" fmla="*/ 0 w 29"/>
                <a:gd name="T21" fmla="*/ 124 h 50"/>
                <a:gd name="T22" fmla="*/ 0 w 29"/>
                <a:gd name="T23" fmla="*/ 92 h 50"/>
                <a:gd name="T24" fmla="*/ 0 w 29"/>
                <a:gd name="T25" fmla="*/ 73 h 50"/>
                <a:gd name="T26" fmla="*/ 6 w 29"/>
                <a:gd name="T27" fmla="*/ 73 h 50"/>
                <a:gd name="T28" fmla="*/ 50 w 29"/>
                <a:gd name="T29" fmla="*/ 73 h 50"/>
                <a:gd name="T30" fmla="*/ 50 w 29"/>
                <a:gd name="T31" fmla="*/ 46 h 50"/>
                <a:gd name="T32" fmla="*/ 57 w 29"/>
                <a:gd name="T33" fmla="*/ 6 h 50"/>
                <a:gd name="T34" fmla="*/ 65 w 29"/>
                <a:gd name="T35" fmla="*/ 2 h 50"/>
                <a:gd name="T36" fmla="*/ 74 w 29"/>
                <a:gd name="T37" fmla="*/ 2 h 50"/>
                <a:gd name="T38" fmla="*/ 125 w 29"/>
                <a:gd name="T39" fmla="*/ 0 h 50"/>
                <a:gd name="T40" fmla="*/ 153 w 29"/>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0"/>
                <a:gd name="T65" fmla="*/ 29 w 29"/>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0">
                  <a:moveTo>
                    <a:pt x="29" y="0"/>
                  </a:moveTo>
                  <a:lnTo>
                    <a:pt x="29" y="18"/>
                  </a:lnTo>
                  <a:lnTo>
                    <a:pt x="29" y="31"/>
                  </a:lnTo>
                  <a:lnTo>
                    <a:pt x="29" y="39"/>
                  </a:lnTo>
                  <a:lnTo>
                    <a:pt x="25" y="45"/>
                  </a:lnTo>
                  <a:lnTo>
                    <a:pt x="21" y="48"/>
                  </a:lnTo>
                  <a:lnTo>
                    <a:pt x="13" y="50"/>
                  </a:lnTo>
                  <a:lnTo>
                    <a:pt x="8" y="48"/>
                  </a:lnTo>
                  <a:lnTo>
                    <a:pt x="4" y="43"/>
                  </a:lnTo>
                  <a:lnTo>
                    <a:pt x="2" y="37"/>
                  </a:lnTo>
                  <a:lnTo>
                    <a:pt x="0" y="29"/>
                  </a:lnTo>
                  <a:lnTo>
                    <a:pt x="0" y="22"/>
                  </a:lnTo>
                  <a:lnTo>
                    <a:pt x="0" y="18"/>
                  </a:lnTo>
                  <a:lnTo>
                    <a:pt x="6" y="18"/>
                  </a:lnTo>
                  <a:lnTo>
                    <a:pt x="9" y="18"/>
                  </a:lnTo>
                  <a:lnTo>
                    <a:pt x="9" y="10"/>
                  </a:lnTo>
                  <a:lnTo>
                    <a:pt x="11" y="6"/>
                  </a:lnTo>
                  <a:lnTo>
                    <a:pt x="13" y="2"/>
                  </a:lnTo>
                  <a:lnTo>
                    <a:pt x="15" y="2"/>
                  </a:lnTo>
                  <a:lnTo>
                    <a:pt x="23" y="0"/>
                  </a:lnTo>
                  <a:lnTo>
                    <a:pt x="29" y="0"/>
                  </a:lnTo>
                  <a:close/>
                </a:path>
              </a:pathLst>
            </a:custGeom>
            <a:solidFill>
              <a:srgbClr val="FF33CC"/>
            </a:solidFill>
            <a:ln w="9525">
              <a:noFill/>
              <a:round/>
              <a:headEnd/>
              <a:tailEnd/>
            </a:ln>
          </p:spPr>
          <p:txBody>
            <a:bodyPr/>
            <a:lstStyle/>
            <a:p>
              <a:endParaRPr lang="it-IT"/>
            </a:p>
          </p:txBody>
        </p:sp>
        <p:sp>
          <p:nvSpPr>
            <p:cNvPr id="16648" name="Freeform 338"/>
            <p:cNvSpPr>
              <a:spLocks noChangeAspect="1"/>
            </p:cNvSpPr>
            <p:nvPr/>
          </p:nvSpPr>
          <p:spPr bwMode="auto">
            <a:xfrm>
              <a:off x="971" y="2387"/>
              <a:ext cx="101" cy="60"/>
            </a:xfrm>
            <a:custGeom>
              <a:avLst/>
              <a:gdLst>
                <a:gd name="T0" fmla="*/ 0 w 95"/>
                <a:gd name="T1" fmla="*/ 151 h 56"/>
                <a:gd name="T2" fmla="*/ 0 w 95"/>
                <a:gd name="T3" fmla="*/ 141 h 56"/>
                <a:gd name="T4" fmla="*/ 5 w 95"/>
                <a:gd name="T5" fmla="*/ 162 h 56"/>
                <a:gd name="T6" fmla="*/ 58 w 95"/>
                <a:gd name="T7" fmla="*/ 186 h 56"/>
                <a:gd name="T8" fmla="*/ 84 w 95"/>
                <a:gd name="T9" fmla="*/ 199 h 56"/>
                <a:gd name="T10" fmla="*/ 121 w 95"/>
                <a:gd name="T11" fmla="*/ 199 h 56"/>
                <a:gd name="T12" fmla="*/ 118 w 95"/>
                <a:gd name="T13" fmla="*/ 260 h 56"/>
                <a:gd name="T14" fmla="*/ 129 w 95"/>
                <a:gd name="T15" fmla="*/ 296 h 56"/>
                <a:gd name="T16" fmla="*/ 146 w 95"/>
                <a:gd name="T17" fmla="*/ 317 h 56"/>
                <a:gd name="T18" fmla="*/ 186 w 95"/>
                <a:gd name="T19" fmla="*/ 280 h 56"/>
                <a:gd name="T20" fmla="*/ 211 w 95"/>
                <a:gd name="T21" fmla="*/ 235 h 56"/>
                <a:gd name="T22" fmla="*/ 267 w 95"/>
                <a:gd name="T23" fmla="*/ 199 h 56"/>
                <a:gd name="T24" fmla="*/ 321 w 95"/>
                <a:gd name="T25" fmla="*/ 162 h 56"/>
                <a:gd name="T26" fmla="*/ 366 w 95"/>
                <a:gd name="T27" fmla="*/ 132 h 56"/>
                <a:gd name="T28" fmla="*/ 439 w 95"/>
                <a:gd name="T29" fmla="*/ 107 h 56"/>
                <a:gd name="T30" fmla="*/ 439 w 95"/>
                <a:gd name="T31" fmla="*/ 66 h 56"/>
                <a:gd name="T32" fmla="*/ 439 w 95"/>
                <a:gd name="T33" fmla="*/ 0 h 56"/>
                <a:gd name="T34" fmla="*/ 343 w 95"/>
                <a:gd name="T35" fmla="*/ 0 h 56"/>
                <a:gd name="T36" fmla="*/ 203 w 95"/>
                <a:gd name="T37" fmla="*/ 0 h 56"/>
                <a:gd name="T38" fmla="*/ 95 w 95"/>
                <a:gd name="T39" fmla="*/ 6 h 56"/>
                <a:gd name="T40" fmla="*/ 46 w 95"/>
                <a:gd name="T41" fmla="*/ 6 h 56"/>
                <a:gd name="T42" fmla="*/ 46 w 95"/>
                <a:gd name="T43" fmla="*/ 50 h 56"/>
                <a:gd name="T44" fmla="*/ 52 w 95"/>
                <a:gd name="T45" fmla="*/ 58 h 56"/>
                <a:gd name="T46" fmla="*/ 46 w 95"/>
                <a:gd name="T47" fmla="*/ 76 h 56"/>
                <a:gd name="T48" fmla="*/ 5 w 95"/>
                <a:gd name="T49" fmla="*/ 87 h 56"/>
                <a:gd name="T50" fmla="*/ 3 w 95"/>
                <a:gd name="T51" fmla="*/ 123 h 56"/>
                <a:gd name="T52" fmla="*/ 0 w 95"/>
                <a:gd name="T53" fmla="*/ 141 h 56"/>
                <a:gd name="T54" fmla="*/ 0 w 95"/>
                <a:gd name="T55" fmla="*/ 151 h 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5"/>
                <a:gd name="T85" fmla="*/ 0 h 56"/>
                <a:gd name="T86" fmla="*/ 95 w 95"/>
                <a:gd name="T87" fmla="*/ 56 h 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5" h="56">
                  <a:moveTo>
                    <a:pt x="0" y="27"/>
                  </a:moveTo>
                  <a:lnTo>
                    <a:pt x="0" y="25"/>
                  </a:lnTo>
                  <a:lnTo>
                    <a:pt x="5" y="29"/>
                  </a:lnTo>
                  <a:lnTo>
                    <a:pt x="13" y="33"/>
                  </a:lnTo>
                  <a:lnTo>
                    <a:pt x="19" y="35"/>
                  </a:lnTo>
                  <a:lnTo>
                    <a:pt x="26" y="35"/>
                  </a:lnTo>
                  <a:lnTo>
                    <a:pt x="25" y="46"/>
                  </a:lnTo>
                  <a:lnTo>
                    <a:pt x="28" y="52"/>
                  </a:lnTo>
                  <a:lnTo>
                    <a:pt x="32" y="56"/>
                  </a:lnTo>
                  <a:lnTo>
                    <a:pt x="40" y="50"/>
                  </a:lnTo>
                  <a:lnTo>
                    <a:pt x="46" y="42"/>
                  </a:lnTo>
                  <a:lnTo>
                    <a:pt x="57" y="35"/>
                  </a:lnTo>
                  <a:lnTo>
                    <a:pt x="69" y="29"/>
                  </a:lnTo>
                  <a:lnTo>
                    <a:pt x="80" y="23"/>
                  </a:lnTo>
                  <a:lnTo>
                    <a:pt x="95" y="19"/>
                  </a:lnTo>
                  <a:lnTo>
                    <a:pt x="95" y="12"/>
                  </a:lnTo>
                  <a:lnTo>
                    <a:pt x="95" y="0"/>
                  </a:lnTo>
                  <a:lnTo>
                    <a:pt x="74" y="0"/>
                  </a:lnTo>
                  <a:lnTo>
                    <a:pt x="44" y="0"/>
                  </a:lnTo>
                  <a:lnTo>
                    <a:pt x="21" y="6"/>
                  </a:lnTo>
                  <a:lnTo>
                    <a:pt x="9" y="6"/>
                  </a:lnTo>
                  <a:lnTo>
                    <a:pt x="9" y="8"/>
                  </a:lnTo>
                  <a:lnTo>
                    <a:pt x="11" y="10"/>
                  </a:lnTo>
                  <a:lnTo>
                    <a:pt x="9" y="14"/>
                  </a:lnTo>
                  <a:lnTo>
                    <a:pt x="5" y="16"/>
                  </a:lnTo>
                  <a:lnTo>
                    <a:pt x="3" y="21"/>
                  </a:lnTo>
                  <a:lnTo>
                    <a:pt x="0" y="25"/>
                  </a:lnTo>
                  <a:lnTo>
                    <a:pt x="0" y="27"/>
                  </a:lnTo>
                  <a:close/>
                </a:path>
              </a:pathLst>
            </a:custGeom>
            <a:solidFill>
              <a:srgbClr val="FFCC66"/>
            </a:solidFill>
            <a:ln w="9525">
              <a:solidFill>
                <a:srgbClr val="6600FF"/>
              </a:solidFill>
              <a:round/>
              <a:headEnd/>
              <a:tailEnd/>
            </a:ln>
          </p:spPr>
          <p:txBody>
            <a:bodyPr/>
            <a:lstStyle/>
            <a:p>
              <a:endParaRPr lang="it-IT"/>
            </a:p>
          </p:txBody>
        </p:sp>
        <p:sp>
          <p:nvSpPr>
            <p:cNvPr id="16649" name="Freeform 339"/>
            <p:cNvSpPr>
              <a:spLocks noChangeAspect="1"/>
            </p:cNvSpPr>
            <p:nvPr/>
          </p:nvSpPr>
          <p:spPr bwMode="auto">
            <a:xfrm>
              <a:off x="971" y="2387"/>
              <a:ext cx="101" cy="60"/>
            </a:xfrm>
            <a:custGeom>
              <a:avLst/>
              <a:gdLst>
                <a:gd name="T0" fmla="*/ 0 w 95"/>
                <a:gd name="T1" fmla="*/ 151 h 56"/>
                <a:gd name="T2" fmla="*/ 0 w 95"/>
                <a:gd name="T3" fmla="*/ 141 h 56"/>
                <a:gd name="T4" fmla="*/ 0 w 95"/>
                <a:gd name="T5" fmla="*/ 141 h 56"/>
                <a:gd name="T6" fmla="*/ 5 w 95"/>
                <a:gd name="T7" fmla="*/ 162 h 56"/>
                <a:gd name="T8" fmla="*/ 58 w 95"/>
                <a:gd name="T9" fmla="*/ 186 h 56"/>
                <a:gd name="T10" fmla="*/ 84 w 95"/>
                <a:gd name="T11" fmla="*/ 199 h 56"/>
                <a:gd name="T12" fmla="*/ 121 w 95"/>
                <a:gd name="T13" fmla="*/ 199 h 56"/>
                <a:gd name="T14" fmla="*/ 121 w 95"/>
                <a:gd name="T15" fmla="*/ 199 h 56"/>
                <a:gd name="T16" fmla="*/ 118 w 95"/>
                <a:gd name="T17" fmla="*/ 260 h 56"/>
                <a:gd name="T18" fmla="*/ 118 w 95"/>
                <a:gd name="T19" fmla="*/ 260 h 56"/>
                <a:gd name="T20" fmla="*/ 129 w 95"/>
                <a:gd name="T21" fmla="*/ 296 h 56"/>
                <a:gd name="T22" fmla="*/ 146 w 95"/>
                <a:gd name="T23" fmla="*/ 317 h 56"/>
                <a:gd name="T24" fmla="*/ 186 w 95"/>
                <a:gd name="T25" fmla="*/ 280 h 56"/>
                <a:gd name="T26" fmla="*/ 211 w 95"/>
                <a:gd name="T27" fmla="*/ 235 h 56"/>
                <a:gd name="T28" fmla="*/ 267 w 95"/>
                <a:gd name="T29" fmla="*/ 199 h 56"/>
                <a:gd name="T30" fmla="*/ 321 w 95"/>
                <a:gd name="T31" fmla="*/ 162 h 56"/>
                <a:gd name="T32" fmla="*/ 366 w 95"/>
                <a:gd name="T33" fmla="*/ 132 h 56"/>
                <a:gd name="T34" fmla="*/ 439 w 95"/>
                <a:gd name="T35" fmla="*/ 107 h 56"/>
                <a:gd name="T36" fmla="*/ 439 w 95"/>
                <a:gd name="T37" fmla="*/ 66 h 56"/>
                <a:gd name="T38" fmla="*/ 439 w 95"/>
                <a:gd name="T39" fmla="*/ 0 h 56"/>
                <a:gd name="T40" fmla="*/ 343 w 95"/>
                <a:gd name="T41" fmla="*/ 0 h 56"/>
                <a:gd name="T42" fmla="*/ 203 w 95"/>
                <a:gd name="T43" fmla="*/ 0 h 56"/>
                <a:gd name="T44" fmla="*/ 95 w 95"/>
                <a:gd name="T45" fmla="*/ 6 h 56"/>
                <a:gd name="T46" fmla="*/ 46 w 95"/>
                <a:gd name="T47" fmla="*/ 6 h 56"/>
                <a:gd name="T48" fmla="*/ 46 w 95"/>
                <a:gd name="T49" fmla="*/ 50 h 56"/>
                <a:gd name="T50" fmla="*/ 52 w 95"/>
                <a:gd name="T51" fmla="*/ 58 h 56"/>
                <a:gd name="T52" fmla="*/ 46 w 95"/>
                <a:gd name="T53" fmla="*/ 76 h 56"/>
                <a:gd name="T54" fmla="*/ 5 w 95"/>
                <a:gd name="T55" fmla="*/ 87 h 56"/>
                <a:gd name="T56" fmla="*/ 3 w 95"/>
                <a:gd name="T57" fmla="*/ 123 h 56"/>
                <a:gd name="T58" fmla="*/ 0 w 95"/>
                <a:gd name="T59" fmla="*/ 141 h 56"/>
                <a:gd name="T60" fmla="*/ 0 w 95"/>
                <a:gd name="T61" fmla="*/ 141 h 56"/>
                <a:gd name="T62" fmla="*/ 0 w 95"/>
                <a:gd name="T63" fmla="*/ 151 h 56"/>
                <a:gd name="T64" fmla="*/ 0 w 95"/>
                <a:gd name="T65" fmla="*/ 151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
                <a:gd name="T100" fmla="*/ 0 h 56"/>
                <a:gd name="T101" fmla="*/ 95 w 95"/>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 h="56">
                  <a:moveTo>
                    <a:pt x="0" y="27"/>
                  </a:moveTo>
                  <a:lnTo>
                    <a:pt x="0" y="25"/>
                  </a:lnTo>
                  <a:lnTo>
                    <a:pt x="5" y="29"/>
                  </a:lnTo>
                  <a:lnTo>
                    <a:pt x="13" y="33"/>
                  </a:lnTo>
                  <a:lnTo>
                    <a:pt x="19" y="35"/>
                  </a:lnTo>
                  <a:lnTo>
                    <a:pt x="26" y="35"/>
                  </a:lnTo>
                  <a:lnTo>
                    <a:pt x="25" y="46"/>
                  </a:lnTo>
                  <a:lnTo>
                    <a:pt x="28" y="52"/>
                  </a:lnTo>
                  <a:lnTo>
                    <a:pt x="32" y="56"/>
                  </a:lnTo>
                  <a:lnTo>
                    <a:pt x="40" y="50"/>
                  </a:lnTo>
                  <a:lnTo>
                    <a:pt x="46" y="42"/>
                  </a:lnTo>
                  <a:lnTo>
                    <a:pt x="57" y="35"/>
                  </a:lnTo>
                  <a:lnTo>
                    <a:pt x="69" y="29"/>
                  </a:lnTo>
                  <a:lnTo>
                    <a:pt x="80" y="23"/>
                  </a:lnTo>
                  <a:lnTo>
                    <a:pt x="95" y="19"/>
                  </a:lnTo>
                  <a:lnTo>
                    <a:pt x="95" y="12"/>
                  </a:lnTo>
                  <a:lnTo>
                    <a:pt x="95" y="0"/>
                  </a:lnTo>
                  <a:lnTo>
                    <a:pt x="74" y="0"/>
                  </a:lnTo>
                  <a:lnTo>
                    <a:pt x="44" y="0"/>
                  </a:lnTo>
                  <a:lnTo>
                    <a:pt x="21" y="6"/>
                  </a:lnTo>
                  <a:lnTo>
                    <a:pt x="9" y="6"/>
                  </a:lnTo>
                  <a:lnTo>
                    <a:pt x="9" y="8"/>
                  </a:lnTo>
                  <a:lnTo>
                    <a:pt x="11" y="10"/>
                  </a:lnTo>
                  <a:lnTo>
                    <a:pt x="9" y="14"/>
                  </a:lnTo>
                  <a:lnTo>
                    <a:pt x="5" y="16"/>
                  </a:lnTo>
                  <a:lnTo>
                    <a:pt x="3" y="21"/>
                  </a:lnTo>
                  <a:lnTo>
                    <a:pt x="0" y="25"/>
                  </a:lnTo>
                  <a:lnTo>
                    <a:pt x="0" y="27"/>
                  </a:lnTo>
                </a:path>
              </a:pathLst>
            </a:custGeom>
            <a:solidFill>
              <a:srgbClr val="FF33CC"/>
            </a:solidFill>
            <a:ln w="0">
              <a:solidFill>
                <a:srgbClr val="6600FF"/>
              </a:solidFill>
              <a:round/>
              <a:headEnd/>
              <a:tailEnd/>
            </a:ln>
          </p:spPr>
          <p:txBody>
            <a:bodyPr/>
            <a:lstStyle/>
            <a:p>
              <a:endParaRPr lang="it-IT"/>
            </a:p>
          </p:txBody>
        </p:sp>
        <p:sp>
          <p:nvSpPr>
            <p:cNvPr id="16650" name="Freeform 341"/>
            <p:cNvSpPr>
              <a:spLocks noChangeAspect="1"/>
            </p:cNvSpPr>
            <p:nvPr/>
          </p:nvSpPr>
          <p:spPr bwMode="auto">
            <a:xfrm>
              <a:off x="3054" y="3296"/>
              <a:ext cx="43" cy="38"/>
            </a:xfrm>
            <a:custGeom>
              <a:avLst/>
              <a:gdLst>
                <a:gd name="T0" fmla="*/ 0 w 40"/>
                <a:gd name="T1" fmla="*/ 149 h 35"/>
                <a:gd name="T2" fmla="*/ 76 w 40"/>
                <a:gd name="T3" fmla="*/ 75 h 35"/>
                <a:gd name="T4" fmla="*/ 158 w 40"/>
                <a:gd name="T5" fmla="*/ 0 h 35"/>
                <a:gd name="T6" fmla="*/ 197 w 40"/>
                <a:gd name="T7" fmla="*/ 2 h 35"/>
                <a:gd name="T8" fmla="*/ 218 w 40"/>
                <a:gd name="T9" fmla="*/ 4 h 35"/>
                <a:gd name="T10" fmla="*/ 230 w 40"/>
                <a:gd name="T11" fmla="*/ 64 h 35"/>
                <a:gd name="T12" fmla="*/ 245 w 40"/>
                <a:gd name="T13" fmla="*/ 104 h 35"/>
                <a:gd name="T14" fmla="*/ 218 w 40"/>
                <a:gd name="T15" fmla="*/ 134 h 35"/>
                <a:gd name="T16" fmla="*/ 183 w 40"/>
                <a:gd name="T17" fmla="*/ 191 h 35"/>
                <a:gd name="T18" fmla="*/ 129 w 40"/>
                <a:gd name="T19" fmla="*/ 244 h 35"/>
                <a:gd name="T20" fmla="*/ 88 w 40"/>
                <a:gd name="T21" fmla="*/ 274 h 35"/>
                <a:gd name="T22" fmla="*/ 5 w 40"/>
                <a:gd name="T23" fmla="*/ 207 h 35"/>
                <a:gd name="T24" fmla="*/ 0 w 40"/>
                <a:gd name="T25" fmla="*/ 149 h 35"/>
                <a:gd name="T26" fmla="*/ 0 w 40"/>
                <a:gd name="T27" fmla="*/ 149 h 35"/>
                <a:gd name="T28" fmla="*/ 0 w 40"/>
                <a:gd name="T29" fmla="*/ 149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5"/>
                <a:gd name="T47" fmla="*/ 40 w 40"/>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5">
                  <a:moveTo>
                    <a:pt x="0" y="19"/>
                  </a:moveTo>
                  <a:lnTo>
                    <a:pt x="13" y="10"/>
                  </a:lnTo>
                  <a:lnTo>
                    <a:pt x="26" y="0"/>
                  </a:lnTo>
                  <a:lnTo>
                    <a:pt x="32" y="2"/>
                  </a:lnTo>
                  <a:lnTo>
                    <a:pt x="36" y="4"/>
                  </a:lnTo>
                  <a:lnTo>
                    <a:pt x="38" y="8"/>
                  </a:lnTo>
                  <a:lnTo>
                    <a:pt x="40" y="14"/>
                  </a:lnTo>
                  <a:lnTo>
                    <a:pt x="36" y="17"/>
                  </a:lnTo>
                  <a:lnTo>
                    <a:pt x="30" y="25"/>
                  </a:lnTo>
                  <a:lnTo>
                    <a:pt x="21" y="31"/>
                  </a:lnTo>
                  <a:lnTo>
                    <a:pt x="15" y="35"/>
                  </a:lnTo>
                  <a:lnTo>
                    <a:pt x="5" y="27"/>
                  </a:lnTo>
                  <a:lnTo>
                    <a:pt x="0" y="19"/>
                  </a:lnTo>
                </a:path>
              </a:pathLst>
            </a:custGeom>
            <a:solidFill>
              <a:srgbClr val="FF33CC"/>
            </a:solidFill>
            <a:ln w="0">
              <a:solidFill>
                <a:srgbClr val="6600FF"/>
              </a:solidFill>
              <a:round/>
              <a:headEnd/>
              <a:tailEnd/>
            </a:ln>
          </p:spPr>
          <p:txBody>
            <a:bodyPr/>
            <a:lstStyle/>
            <a:p>
              <a:endParaRPr lang="it-IT"/>
            </a:p>
          </p:txBody>
        </p:sp>
        <p:sp>
          <p:nvSpPr>
            <p:cNvPr id="16651" name="Freeform 343"/>
            <p:cNvSpPr>
              <a:spLocks noChangeAspect="1"/>
            </p:cNvSpPr>
            <p:nvPr/>
          </p:nvSpPr>
          <p:spPr bwMode="auto">
            <a:xfrm>
              <a:off x="4645" y="2592"/>
              <a:ext cx="33" cy="22"/>
            </a:xfrm>
            <a:custGeom>
              <a:avLst/>
              <a:gdLst>
                <a:gd name="T0" fmla="*/ 0 w 31"/>
                <a:gd name="T1" fmla="*/ 2 h 21"/>
                <a:gd name="T2" fmla="*/ 6 w 31"/>
                <a:gd name="T3" fmla="*/ 4 h 21"/>
                <a:gd name="T4" fmla="*/ 55 w 31"/>
                <a:gd name="T5" fmla="*/ 4 h 21"/>
                <a:gd name="T6" fmla="*/ 67 w 31"/>
                <a:gd name="T7" fmla="*/ 2 h 21"/>
                <a:gd name="T8" fmla="*/ 86 w 31"/>
                <a:gd name="T9" fmla="*/ 0 h 21"/>
                <a:gd name="T10" fmla="*/ 128 w 31"/>
                <a:gd name="T11" fmla="*/ 10 h 21"/>
                <a:gd name="T12" fmla="*/ 136 w 31"/>
                <a:gd name="T13" fmla="*/ 52 h 21"/>
                <a:gd name="T14" fmla="*/ 145 w 31"/>
                <a:gd name="T15" fmla="*/ 57 h 21"/>
                <a:gd name="T16" fmla="*/ 136 w 31"/>
                <a:gd name="T17" fmla="*/ 63 h 21"/>
                <a:gd name="T18" fmla="*/ 128 w 31"/>
                <a:gd name="T19" fmla="*/ 63 h 21"/>
                <a:gd name="T20" fmla="*/ 111 w 31"/>
                <a:gd name="T21" fmla="*/ 63 h 21"/>
                <a:gd name="T22" fmla="*/ 76 w 31"/>
                <a:gd name="T23" fmla="*/ 63 h 21"/>
                <a:gd name="T24" fmla="*/ 55 w 31"/>
                <a:gd name="T25" fmla="*/ 57 h 21"/>
                <a:gd name="T26" fmla="*/ 43 w 31"/>
                <a:gd name="T27" fmla="*/ 52 h 21"/>
                <a:gd name="T28" fmla="*/ 4 w 31"/>
                <a:gd name="T29" fmla="*/ 44 h 21"/>
                <a:gd name="T30" fmla="*/ 2 w 31"/>
                <a:gd name="T31" fmla="*/ 6 h 21"/>
                <a:gd name="T32" fmla="*/ 4 w 31"/>
                <a:gd name="T33" fmla="*/ 2 h 21"/>
                <a:gd name="T34" fmla="*/ 4 w 31"/>
                <a:gd name="T35" fmla="*/ 2 h 21"/>
                <a:gd name="T36" fmla="*/ 2 w 31"/>
                <a:gd name="T37" fmla="*/ 4 h 21"/>
                <a:gd name="T38" fmla="*/ 4 w 31"/>
                <a:gd name="T39" fmla="*/ 4 h 21"/>
                <a:gd name="T40" fmla="*/ 6 w 31"/>
                <a:gd name="T41" fmla="*/ 2 h 21"/>
                <a:gd name="T42" fmla="*/ 6 w 31"/>
                <a:gd name="T43" fmla="*/ 2 h 21"/>
                <a:gd name="T44" fmla="*/ 0 w 31"/>
                <a:gd name="T45" fmla="*/ 2 h 21"/>
                <a:gd name="T46" fmla="*/ 0 w 31"/>
                <a:gd name="T47" fmla="*/ 2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21"/>
                <a:gd name="T74" fmla="*/ 31 w 31"/>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21">
                  <a:moveTo>
                    <a:pt x="0" y="2"/>
                  </a:moveTo>
                  <a:lnTo>
                    <a:pt x="6" y="4"/>
                  </a:lnTo>
                  <a:lnTo>
                    <a:pt x="12" y="4"/>
                  </a:lnTo>
                  <a:lnTo>
                    <a:pt x="15" y="2"/>
                  </a:lnTo>
                  <a:lnTo>
                    <a:pt x="19" y="0"/>
                  </a:lnTo>
                  <a:lnTo>
                    <a:pt x="27" y="10"/>
                  </a:lnTo>
                  <a:lnTo>
                    <a:pt x="29" y="17"/>
                  </a:lnTo>
                  <a:lnTo>
                    <a:pt x="31" y="19"/>
                  </a:lnTo>
                  <a:lnTo>
                    <a:pt x="29" y="21"/>
                  </a:lnTo>
                  <a:lnTo>
                    <a:pt x="27" y="21"/>
                  </a:lnTo>
                  <a:lnTo>
                    <a:pt x="23" y="21"/>
                  </a:lnTo>
                  <a:lnTo>
                    <a:pt x="17" y="21"/>
                  </a:lnTo>
                  <a:lnTo>
                    <a:pt x="12" y="19"/>
                  </a:lnTo>
                  <a:lnTo>
                    <a:pt x="8" y="17"/>
                  </a:lnTo>
                  <a:lnTo>
                    <a:pt x="4" y="13"/>
                  </a:lnTo>
                  <a:lnTo>
                    <a:pt x="2" y="6"/>
                  </a:lnTo>
                  <a:lnTo>
                    <a:pt x="4" y="2"/>
                  </a:lnTo>
                  <a:lnTo>
                    <a:pt x="2" y="4"/>
                  </a:lnTo>
                  <a:lnTo>
                    <a:pt x="4" y="4"/>
                  </a:lnTo>
                  <a:lnTo>
                    <a:pt x="6" y="2"/>
                  </a:lnTo>
                  <a:lnTo>
                    <a:pt x="0" y="2"/>
                  </a:lnTo>
                </a:path>
              </a:pathLst>
            </a:custGeom>
            <a:solidFill>
              <a:srgbClr val="FF33CC"/>
            </a:solidFill>
            <a:ln w="3175">
              <a:solidFill>
                <a:srgbClr val="6600FF"/>
              </a:solidFill>
              <a:round/>
              <a:headEnd/>
              <a:tailEnd/>
            </a:ln>
          </p:spPr>
          <p:txBody>
            <a:bodyPr/>
            <a:lstStyle/>
            <a:p>
              <a:endParaRPr lang="it-IT"/>
            </a:p>
          </p:txBody>
        </p:sp>
        <p:sp>
          <p:nvSpPr>
            <p:cNvPr id="16652" name="Freeform 344"/>
            <p:cNvSpPr>
              <a:spLocks noChangeAspect="1"/>
            </p:cNvSpPr>
            <p:nvPr/>
          </p:nvSpPr>
          <p:spPr bwMode="auto">
            <a:xfrm>
              <a:off x="4573" y="2543"/>
              <a:ext cx="161" cy="141"/>
            </a:xfrm>
            <a:custGeom>
              <a:avLst/>
              <a:gdLst>
                <a:gd name="T0" fmla="*/ 629 w 151"/>
                <a:gd name="T1" fmla="*/ 326 h 132"/>
                <a:gd name="T2" fmla="*/ 557 w 151"/>
                <a:gd name="T3" fmla="*/ 326 h 132"/>
                <a:gd name="T4" fmla="*/ 519 w 151"/>
                <a:gd name="T5" fmla="*/ 363 h 132"/>
                <a:gd name="T6" fmla="*/ 513 w 151"/>
                <a:gd name="T7" fmla="*/ 424 h 132"/>
                <a:gd name="T8" fmla="*/ 469 w 151"/>
                <a:gd name="T9" fmla="*/ 550 h 132"/>
                <a:gd name="T10" fmla="*/ 397 w 151"/>
                <a:gd name="T11" fmla="*/ 614 h 132"/>
                <a:gd name="T12" fmla="*/ 372 w 151"/>
                <a:gd name="T13" fmla="*/ 636 h 132"/>
                <a:gd name="T14" fmla="*/ 348 w 151"/>
                <a:gd name="T15" fmla="*/ 636 h 132"/>
                <a:gd name="T16" fmla="*/ 237 w 151"/>
                <a:gd name="T17" fmla="*/ 614 h 132"/>
                <a:gd name="T18" fmla="*/ 194 w 151"/>
                <a:gd name="T19" fmla="*/ 667 h 132"/>
                <a:gd name="T20" fmla="*/ 103 w 151"/>
                <a:gd name="T21" fmla="*/ 689 h 132"/>
                <a:gd name="T22" fmla="*/ 45 w 151"/>
                <a:gd name="T23" fmla="*/ 636 h 132"/>
                <a:gd name="T24" fmla="*/ 0 w 151"/>
                <a:gd name="T25" fmla="*/ 552 h 132"/>
                <a:gd name="T26" fmla="*/ 70 w 151"/>
                <a:gd name="T27" fmla="*/ 587 h 132"/>
                <a:gd name="T28" fmla="*/ 80 w 151"/>
                <a:gd name="T29" fmla="*/ 529 h 132"/>
                <a:gd name="T30" fmla="*/ 117 w 151"/>
                <a:gd name="T31" fmla="*/ 514 h 132"/>
                <a:gd name="T32" fmla="*/ 328 w 151"/>
                <a:gd name="T33" fmla="*/ 305 h 132"/>
                <a:gd name="T34" fmla="*/ 348 w 151"/>
                <a:gd name="T35" fmla="*/ 249 h 132"/>
                <a:gd name="T36" fmla="*/ 348 w 151"/>
                <a:gd name="T37" fmla="*/ 261 h 132"/>
                <a:gd name="T38" fmla="*/ 350 w 151"/>
                <a:gd name="T39" fmla="*/ 249 h 132"/>
                <a:gd name="T40" fmla="*/ 350 w 151"/>
                <a:gd name="T41" fmla="*/ 305 h 132"/>
                <a:gd name="T42" fmla="*/ 396 w 151"/>
                <a:gd name="T43" fmla="*/ 340 h 132"/>
                <a:gd name="T44" fmla="*/ 450 w 151"/>
                <a:gd name="T45" fmla="*/ 348 h 132"/>
                <a:gd name="T46" fmla="*/ 480 w 151"/>
                <a:gd name="T47" fmla="*/ 348 h 132"/>
                <a:gd name="T48" fmla="*/ 482 w 151"/>
                <a:gd name="T49" fmla="*/ 318 h 132"/>
                <a:gd name="T50" fmla="*/ 440 w 151"/>
                <a:gd name="T51" fmla="*/ 228 h 132"/>
                <a:gd name="T52" fmla="*/ 583 w 151"/>
                <a:gd name="T53" fmla="*/ 0 h 132"/>
                <a:gd name="T54" fmla="*/ 619 w 151"/>
                <a:gd name="T55" fmla="*/ 83 h 132"/>
                <a:gd name="T56" fmla="*/ 662 w 151"/>
                <a:gd name="T57" fmla="*/ 140 h 132"/>
                <a:gd name="T58" fmla="*/ 715 w 151"/>
                <a:gd name="T59" fmla="*/ 186 h 132"/>
                <a:gd name="T60" fmla="*/ 754 w 151"/>
                <a:gd name="T61" fmla="*/ 249 h 132"/>
                <a:gd name="T62" fmla="*/ 682 w 151"/>
                <a:gd name="T63" fmla="*/ 270 h 132"/>
                <a:gd name="T64" fmla="*/ 664 w 151"/>
                <a:gd name="T65" fmla="*/ 340 h 132"/>
                <a:gd name="T66" fmla="*/ 664 w 151"/>
                <a:gd name="T67" fmla="*/ 340 h 1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132"/>
                <a:gd name="T104" fmla="*/ 151 w 151"/>
                <a:gd name="T105" fmla="*/ 132 h 1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132">
                  <a:moveTo>
                    <a:pt x="134" y="65"/>
                  </a:moveTo>
                  <a:lnTo>
                    <a:pt x="127" y="63"/>
                  </a:lnTo>
                  <a:lnTo>
                    <a:pt x="115" y="63"/>
                  </a:lnTo>
                  <a:lnTo>
                    <a:pt x="113" y="63"/>
                  </a:lnTo>
                  <a:lnTo>
                    <a:pt x="109" y="65"/>
                  </a:lnTo>
                  <a:lnTo>
                    <a:pt x="105" y="69"/>
                  </a:lnTo>
                  <a:lnTo>
                    <a:pt x="105" y="73"/>
                  </a:lnTo>
                  <a:lnTo>
                    <a:pt x="103" y="82"/>
                  </a:lnTo>
                  <a:lnTo>
                    <a:pt x="100" y="94"/>
                  </a:lnTo>
                  <a:lnTo>
                    <a:pt x="94" y="106"/>
                  </a:lnTo>
                  <a:lnTo>
                    <a:pt x="86" y="113"/>
                  </a:lnTo>
                  <a:lnTo>
                    <a:pt x="80" y="117"/>
                  </a:lnTo>
                  <a:lnTo>
                    <a:pt x="75" y="123"/>
                  </a:lnTo>
                  <a:lnTo>
                    <a:pt x="69" y="123"/>
                  </a:lnTo>
                  <a:lnTo>
                    <a:pt x="59" y="119"/>
                  </a:lnTo>
                  <a:lnTo>
                    <a:pt x="48" y="117"/>
                  </a:lnTo>
                  <a:lnTo>
                    <a:pt x="44" y="123"/>
                  </a:lnTo>
                  <a:lnTo>
                    <a:pt x="38" y="127"/>
                  </a:lnTo>
                  <a:lnTo>
                    <a:pt x="29" y="130"/>
                  </a:lnTo>
                  <a:lnTo>
                    <a:pt x="21" y="132"/>
                  </a:lnTo>
                  <a:lnTo>
                    <a:pt x="13" y="130"/>
                  </a:lnTo>
                  <a:lnTo>
                    <a:pt x="8" y="123"/>
                  </a:lnTo>
                  <a:lnTo>
                    <a:pt x="2" y="115"/>
                  </a:lnTo>
                  <a:lnTo>
                    <a:pt x="0" y="107"/>
                  </a:lnTo>
                  <a:lnTo>
                    <a:pt x="6" y="111"/>
                  </a:lnTo>
                  <a:lnTo>
                    <a:pt x="15" y="113"/>
                  </a:lnTo>
                  <a:lnTo>
                    <a:pt x="15" y="107"/>
                  </a:lnTo>
                  <a:lnTo>
                    <a:pt x="17" y="102"/>
                  </a:lnTo>
                  <a:lnTo>
                    <a:pt x="19" y="98"/>
                  </a:lnTo>
                  <a:lnTo>
                    <a:pt x="23" y="98"/>
                  </a:lnTo>
                  <a:lnTo>
                    <a:pt x="44" y="79"/>
                  </a:lnTo>
                  <a:lnTo>
                    <a:pt x="67" y="59"/>
                  </a:lnTo>
                  <a:lnTo>
                    <a:pt x="67" y="54"/>
                  </a:lnTo>
                  <a:lnTo>
                    <a:pt x="69" y="48"/>
                  </a:lnTo>
                  <a:lnTo>
                    <a:pt x="67" y="50"/>
                  </a:lnTo>
                  <a:lnTo>
                    <a:pt x="69" y="50"/>
                  </a:lnTo>
                  <a:lnTo>
                    <a:pt x="69" y="48"/>
                  </a:lnTo>
                  <a:lnTo>
                    <a:pt x="71" y="48"/>
                  </a:lnTo>
                  <a:lnTo>
                    <a:pt x="69" y="52"/>
                  </a:lnTo>
                  <a:lnTo>
                    <a:pt x="71" y="59"/>
                  </a:lnTo>
                  <a:lnTo>
                    <a:pt x="75" y="63"/>
                  </a:lnTo>
                  <a:lnTo>
                    <a:pt x="79" y="65"/>
                  </a:lnTo>
                  <a:lnTo>
                    <a:pt x="84" y="67"/>
                  </a:lnTo>
                  <a:lnTo>
                    <a:pt x="90" y="67"/>
                  </a:lnTo>
                  <a:lnTo>
                    <a:pt x="94" y="67"/>
                  </a:lnTo>
                  <a:lnTo>
                    <a:pt x="96" y="67"/>
                  </a:lnTo>
                  <a:lnTo>
                    <a:pt x="98" y="65"/>
                  </a:lnTo>
                  <a:lnTo>
                    <a:pt x="98" y="61"/>
                  </a:lnTo>
                  <a:lnTo>
                    <a:pt x="96" y="54"/>
                  </a:lnTo>
                  <a:lnTo>
                    <a:pt x="88" y="44"/>
                  </a:lnTo>
                  <a:lnTo>
                    <a:pt x="102" y="21"/>
                  </a:lnTo>
                  <a:lnTo>
                    <a:pt x="117" y="0"/>
                  </a:lnTo>
                  <a:lnTo>
                    <a:pt x="119" y="10"/>
                  </a:lnTo>
                  <a:lnTo>
                    <a:pt x="123" y="17"/>
                  </a:lnTo>
                  <a:lnTo>
                    <a:pt x="127" y="23"/>
                  </a:lnTo>
                  <a:lnTo>
                    <a:pt x="132" y="27"/>
                  </a:lnTo>
                  <a:lnTo>
                    <a:pt x="138" y="31"/>
                  </a:lnTo>
                  <a:lnTo>
                    <a:pt x="144" y="36"/>
                  </a:lnTo>
                  <a:lnTo>
                    <a:pt x="148" y="40"/>
                  </a:lnTo>
                  <a:lnTo>
                    <a:pt x="151" y="48"/>
                  </a:lnTo>
                  <a:lnTo>
                    <a:pt x="144" y="50"/>
                  </a:lnTo>
                  <a:lnTo>
                    <a:pt x="138" y="52"/>
                  </a:lnTo>
                  <a:lnTo>
                    <a:pt x="136" y="59"/>
                  </a:lnTo>
                  <a:lnTo>
                    <a:pt x="134" y="65"/>
                  </a:lnTo>
                  <a:close/>
                </a:path>
              </a:pathLst>
            </a:custGeom>
            <a:solidFill>
              <a:srgbClr val="FF33CC"/>
            </a:solidFill>
            <a:ln w="3175">
              <a:solidFill>
                <a:srgbClr val="6600FF"/>
              </a:solidFill>
              <a:round/>
              <a:headEnd/>
              <a:tailEnd/>
            </a:ln>
          </p:spPr>
          <p:txBody>
            <a:bodyPr/>
            <a:lstStyle/>
            <a:p>
              <a:endParaRPr lang="it-IT"/>
            </a:p>
          </p:txBody>
        </p:sp>
        <p:sp>
          <p:nvSpPr>
            <p:cNvPr id="16653" name="Freeform 345"/>
            <p:cNvSpPr>
              <a:spLocks noChangeAspect="1"/>
            </p:cNvSpPr>
            <p:nvPr/>
          </p:nvSpPr>
          <p:spPr bwMode="auto">
            <a:xfrm>
              <a:off x="4395" y="2574"/>
              <a:ext cx="74" cy="100"/>
            </a:xfrm>
            <a:custGeom>
              <a:avLst/>
              <a:gdLst>
                <a:gd name="T0" fmla="*/ 228 w 69"/>
                <a:gd name="T1" fmla="*/ 2 h 94"/>
                <a:gd name="T2" fmla="*/ 251 w 69"/>
                <a:gd name="T3" fmla="*/ 7 h 94"/>
                <a:gd name="T4" fmla="*/ 277 w 69"/>
                <a:gd name="T5" fmla="*/ 59 h 94"/>
                <a:gd name="T6" fmla="*/ 299 w 69"/>
                <a:gd name="T7" fmla="*/ 76 h 94"/>
                <a:gd name="T8" fmla="*/ 321 w 69"/>
                <a:gd name="T9" fmla="*/ 86 h 94"/>
                <a:gd name="T10" fmla="*/ 321 w 69"/>
                <a:gd name="T11" fmla="*/ 86 h 94"/>
                <a:gd name="T12" fmla="*/ 321 w 69"/>
                <a:gd name="T13" fmla="*/ 245 h 94"/>
                <a:gd name="T14" fmla="*/ 321 w 69"/>
                <a:gd name="T15" fmla="*/ 245 h 94"/>
                <a:gd name="T16" fmla="*/ 331 w 69"/>
                <a:gd name="T17" fmla="*/ 296 h 94"/>
                <a:gd name="T18" fmla="*/ 342 w 69"/>
                <a:gd name="T19" fmla="*/ 322 h 94"/>
                <a:gd name="T20" fmla="*/ 367 w 69"/>
                <a:gd name="T21" fmla="*/ 354 h 94"/>
                <a:gd name="T22" fmla="*/ 396 w 69"/>
                <a:gd name="T23" fmla="*/ 365 h 94"/>
                <a:gd name="T24" fmla="*/ 396 w 69"/>
                <a:gd name="T25" fmla="*/ 365 h 94"/>
                <a:gd name="T26" fmla="*/ 396 w 69"/>
                <a:gd name="T27" fmla="*/ 439 h 94"/>
                <a:gd name="T28" fmla="*/ 396 w 69"/>
                <a:gd name="T29" fmla="*/ 439 h 94"/>
                <a:gd name="T30" fmla="*/ 342 w 69"/>
                <a:gd name="T31" fmla="*/ 435 h 94"/>
                <a:gd name="T32" fmla="*/ 288 w 69"/>
                <a:gd name="T33" fmla="*/ 413 h 94"/>
                <a:gd name="T34" fmla="*/ 218 w 69"/>
                <a:gd name="T35" fmla="*/ 377 h 94"/>
                <a:gd name="T36" fmla="*/ 164 w 69"/>
                <a:gd name="T37" fmla="*/ 335 h 94"/>
                <a:gd name="T38" fmla="*/ 124 w 69"/>
                <a:gd name="T39" fmla="*/ 285 h 94"/>
                <a:gd name="T40" fmla="*/ 71 w 69"/>
                <a:gd name="T41" fmla="*/ 236 h 94"/>
                <a:gd name="T42" fmla="*/ 6 w 69"/>
                <a:gd name="T43" fmla="*/ 197 h 94"/>
                <a:gd name="T44" fmla="*/ 0 w 69"/>
                <a:gd name="T45" fmla="*/ 159 h 94"/>
                <a:gd name="T46" fmla="*/ 2 w 69"/>
                <a:gd name="T47" fmla="*/ 135 h 94"/>
                <a:gd name="T48" fmla="*/ 4 w 69"/>
                <a:gd name="T49" fmla="*/ 110 h 94"/>
                <a:gd name="T50" fmla="*/ 4 w 69"/>
                <a:gd name="T51" fmla="*/ 46 h 94"/>
                <a:gd name="T52" fmla="*/ 0 w 69"/>
                <a:gd name="T53" fmla="*/ 0 h 94"/>
                <a:gd name="T54" fmla="*/ 82 w 69"/>
                <a:gd name="T55" fmla="*/ 4 h 94"/>
                <a:gd name="T56" fmla="*/ 143 w 69"/>
                <a:gd name="T57" fmla="*/ 46 h 94"/>
                <a:gd name="T58" fmla="*/ 189 w 69"/>
                <a:gd name="T59" fmla="*/ 7 h 94"/>
                <a:gd name="T60" fmla="*/ 228 w 69"/>
                <a:gd name="T61" fmla="*/ 2 h 94"/>
                <a:gd name="T62" fmla="*/ 228 w 69"/>
                <a:gd name="T63" fmla="*/ 2 h 94"/>
                <a:gd name="T64" fmla="*/ 228 w 69"/>
                <a:gd name="T65" fmla="*/ 2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94"/>
                <a:gd name="T101" fmla="*/ 69 w 69"/>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94">
                  <a:moveTo>
                    <a:pt x="40" y="2"/>
                  </a:moveTo>
                  <a:lnTo>
                    <a:pt x="44" y="7"/>
                  </a:lnTo>
                  <a:lnTo>
                    <a:pt x="48" y="13"/>
                  </a:lnTo>
                  <a:lnTo>
                    <a:pt x="52" y="17"/>
                  </a:lnTo>
                  <a:lnTo>
                    <a:pt x="56" y="19"/>
                  </a:lnTo>
                  <a:lnTo>
                    <a:pt x="56" y="52"/>
                  </a:lnTo>
                  <a:lnTo>
                    <a:pt x="58" y="63"/>
                  </a:lnTo>
                  <a:lnTo>
                    <a:pt x="59" y="69"/>
                  </a:lnTo>
                  <a:lnTo>
                    <a:pt x="63" y="75"/>
                  </a:lnTo>
                  <a:lnTo>
                    <a:pt x="69" y="78"/>
                  </a:lnTo>
                  <a:lnTo>
                    <a:pt x="69" y="94"/>
                  </a:lnTo>
                  <a:lnTo>
                    <a:pt x="59" y="92"/>
                  </a:lnTo>
                  <a:lnTo>
                    <a:pt x="50" y="88"/>
                  </a:lnTo>
                  <a:lnTo>
                    <a:pt x="38" y="80"/>
                  </a:lnTo>
                  <a:lnTo>
                    <a:pt x="29" y="71"/>
                  </a:lnTo>
                  <a:lnTo>
                    <a:pt x="21" y="61"/>
                  </a:lnTo>
                  <a:lnTo>
                    <a:pt x="13" y="50"/>
                  </a:lnTo>
                  <a:lnTo>
                    <a:pt x="6" y="42"/>
                  </a:lnTo>
                  <a:lnTo>
                    <a:pt x="0" y="34"/>
                  </a:lnTo>
                  <a:lnTo>
                    <a:pt x="2" y="29"/>
                  </a:lnTo>
                  <a:lnTo>
                    <a:pt x="4" y="23"/>
                  </a:lnTo>
                  <a:lnTo>
                    <a:pt x="4" y="9"/>
                  </a:lnTo>
                  <a:lnTo>
                    <a:pt x="0" y="0"/>
                  </a:lnTo>
                  <a:lnTo>
                    <a:pt x="15" y="4"/>
                  </a:lnTo>
                  <a:lnTo>
                    <a:pt x="25" y="9"/>
                  </a:lnTo>
                  <a:lnTo>
                    <a:pt x="33" y="7"/>
                  </a:lnTo>
                  <a:lnTo>
                    <a:pt x="40" y="2"/>
                  </a:lnTo>
                </a:path>
              </a:pathLst>
            </a:custGeom>
            <a:solidFill>
              <a:srgbClr val="FF33CC"/>
            </a:solidFill>
            <a:ln w="3175">
              <a:solidFill>
                <a:srgbClr val="6600FF"/>
              </a:solidFill>
              <a:round/>
              <a:headEnd/>
              <a:tailEnd/>
            </a:ln>
          </p:spPr>
          <p:txBody>
            <a:bodyPr/>
            <a:lstStyle/>
            <a:p>
              <a:endParaRPr lang="it-IT"/>
            </a:p>
          </p:txBody>
        </p:sp>
        <p:sp>
          <p:nvSpPr>
            <p:cNvPr id="16654" name="Freeform 347"/>
            <p:cNvSpPr>
              <a:spLocks noChangeAspect="1"/>
            </p:cNvSpPr>
            <p:nvPr/>
          </p:nvSpPr>
          <p:spPr bwMode="auto">
            <a:xfrm>
              <a:off x="2277" y="2150"/>
              <a:ext cx="222" cy="254"/>
            </a:xfrm>
            <a:custGeom>
              <a:avLst/>
              <a:gdLst>
                <a:gd name="T0" fmla="*/ 399 w 208"/>
                <a:gd name="T1" fmla="*/ 1210 h 238"/>
                <a:gd name="T2" fmla="*/ 447 w 208"/>
                <a:gd name="T3" fmla="*/ 1171 h 238"/>
                <a:gd name="T4" fmla="*/ 461 w 208"/>
                <a:gd name="T5" fmla="*/ 1120 h 238"/>
                <a:gd name="T6" fmla="*/ 461 w 208"/>
                <a:gd name="T7" fmla="*/ 1132 h 238"/>
                <a:gd name="T8" fmla="*/ 461 w 208"/>
                <a:gd name="T9" fmla="*/ 1145 h 238"/>
                <a:gd name="T10" fmla="*/ 477 w 208"/>
                <a:gd name="T11" fmla="*/ 1171 h 238"/>
                <a:gd name="T12" fmla="*/ 486 w 208"/>
                <a:gd name="T13" fmla="*/ 1180 h 238"/>
                <a:gd name="T14" fmla="*/ 519 w 208"/>
                <a:gd name="T15" fmla="*/ 1171 h 238"/>
                <a:gd name="T16" fmla="*/ 525 w 208"/>
                <a:gd name="T17" fmla="*/ 1137 h 238"/>
                <a:gd name="T18" fmla="*/ 525 w 208"/>
                <a:gd name="T19" fmla="*/ 1137 h 238"/>
                <a:gd name="T20" fmla="*/ 981 w 208"/>
                <a:gd name="T21" fmla="*/ 1137 h 238"/>
                <a:gd name="T22" fmla="*/ 981 w 208"/>
                <a:gd name="T23" fmla="*/ 1137 h 238"/>
                <a:gd name="T24" fmla="*/ 972 w 208"/>
                <a:gd name="T25" fmla="*/ 994 h 238"/>
                <a:gd name="T26" fmla="*/ 938 w 208"/>
                <a:gd name="T27" fmla="*/ 668 h 238"/>
                <a:gd name="T28" fmla="*/ 915 w 208"/>
                <a:gd name="T29" fmla="*/ 366 h 238"/>
                <a:gd name="T30" fmla="*/ 909 w 208"/>
                <a:gd name="T31" fmla="*/ 212 h 238"/>
                <a:gd name="T32" fmla="*/ 981 w 208"/>
                <a:gd name="T33" fmla="*/ 212 h 238"/>
                <a:gd name="T34" fmla="*/ 1062 w 208"/>
                <a:gd name="T35" fmla="*/ 212 h 238"/>
                <a:gd name="T36" fmla="*/ 1062 w 208"/>
                <a:gd name="T37" fmla="*/ 212 h 238"/>
                <a:gd name="T38" fmla="*/ 732 w 208"/>
                <a:gd name="T39" fmla="*/ 0 h 238"/>
                <a:gd name="T40" fmla="*/ 732 w 208"/>
                <a:gd name="T41" fmla="*/ 0 h 238"/>
                <a:gd name="T42" fmla="*/ 732 w 208"/>
                <a:gd name="T43" fmla="*/ 48 h 238"/>
                <a:gd name="T44" fmla="*/ 732 w 208"/>
                <a:gd name="T45" fmla="*/ 118 h 238"/>
                <a:gd name="T46" fmla="*/ 732 w 208"/>
                <a:gd name="T47" fmla="*/ 118 h 238"/>
                <a:gd name="T48" fmla="*/ 451 w 208"/>
                <a:gd name="T49" fmla="*/ 118 h 238"/>
                <a:gd name="T50" fmla="*/ 418 w 208"/>
                <a:gd name="T51" fmla="*/ 118 h 238"/>
                <a:gd name="T52" fmla="*/ 447 w 208"/>
                <a:gd name="T53" fmla="*/ 366 h 238"/>
                <a:gd name="T54" fmla="*/ 447 w 208"/>
                <a:gd name="T55" fmla="*/ 366 h 238"/>
                <a:gd name="T56" fmla="*/ 379 w 208"/>
                <a:gd name="T57" fmla="*/ 372 h 238"/>
                <a:gd name="T58" fmla="*/ 312 w 208"/>
                <a:gd name="T59" fmla="*/ 396 h 238"/>
                <a:gd name="T60" fmla="*/ 333 w 208"/>
                <a:gd name="T61" fmla="*/ 424 h 238"/>
                <a:gd name="T62" fmla="*/ 348 w 208"/>
                <a:gd name="T63" fmla="*/ 478 h 238"/>
                <a:gd name="T64" fmla="*/ 355 w 208"/>
                <a:gd name="T65" fmla="*/ 513 h 238"/>
                <a:gd name="T66" fmla="*/ 355 w 208"/>
                <a:gd name="T67" fmla="*/ 559 h 238"/>
                <a:gd name="T68" fmla="*/ 355 w 208"/>
                <a:gd name="T69" fmla="*/ 559 h 238"/>
                <a:gd name="T70" fmla="*/ 51 w 208"/>
                <a:gd name="T71" fmla="*/ 559 h 238"/>
                <a:gd name="T72" fmla="*/ 51 w 208"/>
                <a:gd name="T73" fmla="*/ 559 h 238"/>
                <a:gd name="T74" fmla="*/ 6 w 208"/>
                <a:gd name="T75" fmla="*/ 580 h 238"/>
                <a:gd name="T76" fmla="*/ 2 w 208"/>
                <a:gd name="T77" fmla="*/ 593 h 238"/>
                <a:gd name="T78" fmla="*/ 4 w 208"/>
                <a:gd name="T79" fmla="*/ 728 h 238"/>
                <a:gd name="T80" fmla="*/ 6 w 208"/>
                <a:gd name="T81" fmla="*/ 857 h 238"/>
                <a:gd name="T82" fmla="*/ 4 w 208"/>
                <a:gd name="T83" fmla="*/ 977 h 238"/>
                <a:gd name="T84" fmla="*/ 0 w 208"/>
                <a:gd name="T85" fmla="*/ 1075 h 238"/>
                <a:gd name="T86" fmla="*/ 2 w 208"/>
                <a:gd name="T87" fmla="*/ 1071 h 238"/>
                <a:gd name="T88" fmla="*/ 2 w 208"/>
                <a:gd name="T89" fmla="*/ 1063 h 238"/>
                <a:gd name="T90" fmla="*/ 111 w 208"/>
                <a:gd name="T91" fmla="*/ 1036 h 238"/>
                <a:gd name="T92" fmla="*/ 186 w 208"/>
                <a:gd name="T93" fmla="*/ 998 h 238"/>
                <a:gd name="T94" fmla="*/ 208 w 208"/>
                <a:gd name="T95" fmla="*/ 1017 h 238"/>
                <a:gd name="T96" fmla="*/ 237 w 208"/>
                <a:gd name="T97" fmla="*/ 1046 h 238"/>
                <a:gd name="T98" fmla="*/ 268 w 208"/>
                <a:gd name="T99" fmla="*/ 1046 h 238"/>
                <a:gd name="T100" fmla="*/ 292 w 208"/>
                <a:gd name="T101" fmla="*/ 1053 h 238"/>
                <a:gd name="T102" fmla="*/ 292 w 208"/>
                <a:gd name="T103" fmla="*/ 1075 h 238"/>
                <a:gd name="T104" fmla="*/ 305 w 208"/>
                <a:gd name="T105" fmla="*/ 1113 h 238"/>
                <a:gd name="T106" fmla="*/ 326 w 208"/>
                <a:gd name="T107" fmla="*/ 1132 h 238"/>
                <a:gd name="T108" fmla="*/ 333 w 208"/>
                <a:gd name="T109" fmla="*/ 1145 h 238"/>
                <a:gd name="T110" fmla="*/ 371 w 208"/>
                <a:gd name="T111" fmla="*/ 1180 h 238"/>
                <a:gd name="T112" fmla="*/ 399 w 208"/>
                <a:gd name="T113" fmla="*/ 1210 h 238"/>
                <a:gd name="T114" fmla="*/ 399 w 208"/>
                <a:gd name="T115" fmla="*/ 1210 h 238"/>
                <a:gd name="T116" fmla="*/ 399 w 208"/>
                <a:gd name="T117" fmla="*/ 1210 h 2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238"/>
                <a:gd name="T179" fmla="*/ 208 w 208"/>
                <a:gd name="T180" fmla="*/ 238 h 2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238">
                  <a:moveTo>
                    <a:pt x="79" y="238"/>
                  </a:moveTo>
                  <a:lnTo>
                    <a:pt x="87" y="230"/>
                  </a:lnTo>
                  <a:lnTo>
                    <a:pt x="91" y="220"/>
                  </a:lnTo>
                  <a:lnTo>
                    <a:pt x="91" y="222"/>
                  </a:lnTo>
                  <a:lnTo>
                    <a:pt x="91" y="226"/>
                  </a:lnTo>
                  <a:lnTo>
                    <a:pt x="93" y="230"/>
                  </a:lnTo>
                  <a:lnTo>
                    <a:pt x="96" y="232"/>
                  </a:lnTo>
                  <a:lnTo>
                    <a:pt x="102" y="230"/>
                  </a:lnTo>
                  <a:lnTo>
                    <a:pt x="104" y="224"/>
                  </a:lnTo>
                  <a:lnTo>
                    <a:pt x="192" y="224"/>
                  </a:lnTo>
                  <a:lnTo>
                    <a:pt x="190" y="195"/>
                  </a:lnTo>
                  <a:lnTo>
                    <a:pt x="185" y="132"/>
                  </a:lnTo>
                  <a:lnTo>
                    <a:pt x="179" y="71"/>
                  </a:lnTo>
                  <a:lnTo>
                    <a:pt x="177" y="42"/>
                  </a:lnTo>
                  <a:lnTo>
                    <a:pt x="192" y="42"/>
                  </a:lnTo>
                  <a:lnTo>
                    <a:pt x="208" y="42"/>
                  </a:lnTo>
                  <a:lnTo>
                    <a:pt x="144" y="0"/>
                  </a:lnTo>
                  <a:lnTo>
                    <a:pt x="144" y="9"/>
                  </a:lnTo>
                  <a:lnTo>
                    <a:pt x="144" y="23"/>
                  </a:lnTo>
                  <a:lnTo>
                    <a:pt x="89" y="23"/>
                  </a:lnTo>
                  <a:lnTo>
                    <a:pt x="81" y="23"/>
                  </a:lnTo>
                  <a:lnTo>
                    <a:pt x="87" y="71"/>
                  </a:lnTo>
                  <a:lnTo>
                    <a:pt x="75" y="74"/>
                  </a:lnTo>
                  <a:lnTo>
                    <a:pt x="62" y="78"/>
                  </a:lnTo>
                  <a:lnTo>
                    <a:pt x="66" y="84"/>
                  </a:lnTo>
                  <a:lnTo>
                    <a:pt x="68" y="94"/>
                  </a:lnTo>
                  <a:lnTo>
                    <a:pt x="70" y="101"/>
                  </a:lnTo>
                  <a:lnTo>
                    <a:pt x="70" y="111"/>
                  </a:lnTo>
                  <a:lnTo>
                    <a:pt x="10" y="111"/>
                  </a:lnTo>
                  <a:lnTo>
                    <a:pt x="6" y="113"/>
                  </a:lnTo>
                  <a:lnTo>
                    <a:pt x="2" y="117"/>
                  </a:lnTo>
                  <a:lnTo>
                    <a:pt x="4" y="144"/>
                  </a:lnTo>
                  <a:lnTo>
                    <a:pt x="6" y="168"/>
                  </a:lnTo>
                  <a:lnTo>
                    <a:pt x="4" y="191"/>
                  </a:lnTo>
                  <a:lnTo>
                    <a:pt x="0" y="213"/>
                  </a:lnTo>
                  <a:lnTo>
                    <a:pt x="2" y="211"/>
                  </a:lnTo>
                  <a:lnTo>
                    <a:pt x="2" y="209"/>
                  </a:lnTo>
                  <a:lnTo>
                    <a:pt x="22" y="203"/>
                  </a:lnTo>
                  <a:lnTo>
                    <a:pt x="37" y="197"/>
                  </a:lnTo>
                  <a:lnTo>
                    <a:pt x="41" y="201"/>
                  </a:lnTo>
                  <a:lnTo>
                    <a:pt x="47" y="205"/>
                  </a:lnTo>
                  <a:lnTo>
                    <a:pt x="52" y="205"/>
                  </a:lnTo>
                  <a:lnTo>
                    <a:pt x="58" y="207"/>
                  </a:lnTo>
                  <a:lnTo>
                    <a:pt x="58" y="213"/>
                  </a:lnTo>
                  <a:lnTo>
                    <a:pt x="60" y="218"/>
                  </a:lnTo>
                  <a:lnTo>
                    <a:pt x="64" y="222"/>
                  </a:lnTo>
                  <a:lnTo>
                    <a:pt x="66" y="226"/>
                  </a:lnTo>
                  <a:lnTo>
                    <a:pt x="73" y="232"/>
                  </a:lnTo>
                  <a:lnTo>
                    <a:pt x="79" y="238"/>
                  </a:lnTo>
                </a:path>
              </a:pathLst>
            </a:custGeom>
            <a:solidFill>
              <a:srgbClr val="FF33CC"/>
            </a:solidFill>
            <a:ln w="0">
              <a:solidFill>
                <a:srgbClr val="6600FF"/>
              </a:solidFill>
              <a:round/>
              <a:headEnd/>
              <a:tailEnd/>
            </a:ln>
          </p:spPr>
          <p:txBody>
            <a:bodyPr/>
            <a:lstStyle/>
            <a:p>
              <a:endParaRPr lang="it-IT"/>
            </a:p>
          </p:txBody>
        </p:sp>
        <p:sp>
          <p:nvSpPr>
            <p:cNvPr id="16655" name="Freeform 353"/>
            <p:cNvSpPr>
              <a:spLocks noChangeAspect="1"/>
            </p:cNvSpPr>
            <p:nvPr/>
          </p:nvSpPr>
          <p:spPr bwMode="auto">
            <a:xfrm>
              <a:off x="987" y="2407"/>
              <a:ext cx="85" cy="80"/>
            </a:xfrm>
            <a:custGeom>
              <a:avLst/>
              <a:gdLst>
                <a:gd name="T0" fmla="*/ 47 w 80"/>
                <a:gd name="T1" fmla="*/ 133 h 75"/>
                <a:gd name="T2" fmla="*/ 56 w 80"/>
                <a:gd name="T3" fmla="*/ 161 h 75"/>
                <a:gd name="T4" fmla="*/ 71 w 80"/>
                <a:gd name="T5" fmla="*/ 183 h 75"/>
                <a:gd name="T6" fmla="*/ 115 w 80"/>
                <a:gd name="T7" fmla="*/ 151 h 75"/>
                <a:gd name="T8" fmla="*/ 138 w 80"/>
                <a:gd name="T9" fmla="*/ 117 h 75"/>
                <a:gd name="T10" fmla="*/ 192 w 80"/>
                <a:gd name="T11" fmla="*/ 75 h 75"/>
                <a:gd name="T12" fmla="*/ 245 w 80"/>
                <a:gd name="T13" fmla="*/ 51 h 75"/>
                <a:gd name="T14" fmla="*/ 293 w 80"/>
                <a:gd name="T15" fmla="*/ 4 h 75"/>
                <a:gd name="T16" fmla="*/ 364 w 80"/>
                <a:gd name="T17" fmla="*/ 0 h 75"/>
                <a:gd name="T18" fmla="*/ 363 w 80"/>
                <a:gd name="T19" fmla="*/ 66 h 75"/>
                <a:gd name="T20" fmla="*/ 343 w 80"/>
                <a:gd name="T21" fmla="*/ 151 h 75"/>
                <a:gd name="T22" fmla="*/ 311 w 80"/>
                <a:gd name="T23" fmla="*/ 252 h 75"/>
                <a:gd name="T24" fmla="*/ 304 w 80"/>
                <a:gd name="T25" fmla="*/ 348 h 75"/>
                <a:gd name="T26" fmla="*/ 186 w 80"/>
                <a:gd name="T27" fmla="*/ 347 h 75"/>
                <a:gd name="T28" fmla="*/ 165 w 80"/>
                <a:gd name="T29" fmla="*/ 354 h 75"/>
                <a:gd name="T30" fmla="*/ 155 w 80"/>
                <a:gd name="T31" fmla="*/ 372 h 75"/>
                <a:gd name="T32" fmla="*/ 115 w 80"/>
                <a:gd name="T33" fmla="*/ 325 h 75"/>
                <a:gd name="T34" fmla="*/ 71 w 80"/>
                <a:gd name="T35" fmla="*/ 257 h 75"/>
                <a:gd name="T36" fmla="*/ 63 w 80"/>
                <a:gd name="T37" fmla="*/ 226 h 75"/>
                <a:gd name="T38" fmla="*/ 47 w 80"/>
                <a:gd name="T39" fmla="*/ 207 h 75"/>
                <a:gd name="T40" fmla="*/ 6 w 80"/>
                <a:gd name="T41" fmla="*/ 183 h 75"/>
                <a:gd name="T42" fmla="*/ 0 w 80"/>
                <a:gd name="T43" fmla="*/ 161 h 75"/>
                <a:gd name="T44" fmla="*/ 6 w 80"/>
                <a:gd name="T45" fmla="*/ 142 h 75"/>
                <a:gd name="T46" fmla="*/ 50 w 80"/>
                <a:gd name="T47" fmla="*/ 125 h 75"/>
                <a:gd name="T48" fmla="*/ 47 w 80"/>
                <a:gd name="T49" fmla="*/ 133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75"/>
                <a:gd name="T77" fmla="*/ 80 w 80"/>
                <a:gd name="T78" fmla="*/ 75 h 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75">
                  <a:moveTo>
                    <a:pt x="10" y="27"/>
                  </a:moveTo>
                  <a:lnTo>
                    <a:pt x="13" y="33"/>
                  </a:lnTo>
                  <a:lnTo>
                    <a:pt x="17" y="37"/>
                  </a:lnTo>
                  <a:lnTo>
                    <a:pt x="25" y="31"/>
                  </a:lnTo>
                  <a:lnTo>
                    <a:pt x="31" y="23"/>
                  </a:lnTo>
                  <a:lnTo>
                    <a:pt x="42" y="16"/>
                  </a:lnTo>
                  <a:lnTo>
                    <a:pt x="54" y="10"/>
                  </a:lnTo>
                  <a:lnTo>
                    <a:pt x="65" y="4"/>
                  </a:lnTo>
                  <a:lnTo>
                    <a:pt x="80" y="0"/>
                  </a:lnTo>
                  <a:lnTo>
                    <a:pt x="79" y="14"/>
                  </a:lnTo>
                  <a:lnTo>
                    <a:pt x="75" y="31"/>
                  </a:lnTo>
                  <a:lnTo>
                    <a:pt x="69" y="50"/>
                  </a:lnTo>
                  <a:lnTo>
                    <a:pt x="67" y="69"/>
                  </a:lnTo>
                  <a:lnTo>
                    <a:pt x="40" y="68"/>
                  </a:lnTo>
                  <a:lnTo>
                    <a:pt x="36" y="71"/>
                  </a:lnTo>
                  <a:lnTo>
                    <a:pt x="34" y="75"/>
                  </a:lnTo>
                  <a:lnTo>
                    <a:pt x="25" y="64"/>
                  </a:lnTo>
                  <a:lnTo>
                    <a:pt x="17" y="52"/>
                  </a:lnTo>
                  <a:lnTo>
                    <a:pt x="15" y="46"/>
                  </a:lnTo>
                  <a:lnTo>
                    <a:pt x="10" y="41"/>
                  </a:lnTo>
                  <a:lnTo>
                    <a:pt x="6" y="37"/>
                  </a:lnTo>
                  <a:lnTo>
                    <a:pt x="0" y="33"/>
                  </a:lnTo>
                  <a:lnTo>
                    <a:pt x="6" y="29"/>
                  </a:lnTo>
                  <a:lnTo>
                    <a:pt x="11" y="25"/>
                  </a:lnTo>
                  <a:lnTo>
                    <a:pt x="10" y="27"/>
                  </a:lnTo>
                  <a:close/>
                </a:path>
              </a:pathLst>
            </a:custGeom>
            <a:solidFill>
              <a:srgbClr val="FFCC66"/>
            </a:solidFill>
            <a:ln w="9525">
              <a:solidFill>
                <a:srgbClr val="6600FF"/>
              </a:solidFill>
              <a:round/>
              <a:headEnd/>
              <a:tailEnd/>
            </a:ln>
          </p:spPr>
          <p:txBody>
            <a:bodyPr/>
            <a:lstStyle/>
            <a:p>
              <a:endParaRPr lang="it-IT"/>
            </a:p>
          </p:txBody>
        </p:sp>
        <p:sp>
          <p:nvSpPr>
            <p:cNvPr id="16656" name="Freeform 354"/>
            <p:cNvSpPr>
              <a:spLocks noChangeAspect="1"/>
            </p:cNvSpPr>
            <p:nvPr/>
          </p:nvSpPr>
          <p:spPr bwMode="auto">
            <a:xfrm>
              <a:off x="987" y="2407"/>
              <a:ext cx="85" cy="80"/>
            </a:xfrm>
            <a:custGeom>
              <a:avLst/>
              <a:gdLst>
                <a:gd name="T0" fmla="*/ 47 w 80"/>
                <a:gd name="T1" fmla="*/ 133 h 75"/>
                <a:gd name="T2" fmla="*/ 56 w 80"/>
                <a:gd name="T3" fmla="*/ 161 h 75"/>
                <a:gd name="T4" fmla="*/ 71 w 80"/>
                <a:gd name="T5" fmla="*/ 183 h 75"/>
                <a:gd name="T6" fmla="*/ 115 w 80"/>
                <a:gd name="T7" fmla="*/ 151 h 75"/>
                <a:gd name="T8" fmla="*/ 138 w 80"/>
                <a:gd name="T9" fmla="*/ 117 h 75"/>
                <a:gd name="T10" fmla="*/ 192 w 80"/>
                <a:gd name="T11" fmla="*/ 75 h 75"/>
                <a:gd name="T12" fmla="*/ 245 w 80"/>
                <a:gd name="T13" fmla="*/ 51 h 75"/>
                <a:gd name="T14" fmla="*/ 293 w 80"/>
                <a:gd name="T15" fmla="*/ 4 h 75"/>
                <a:gd name="T16" fmla="*/ 364 w 80"/>
                <a:gd name="T17" fmla="*/ 0 h 75"/>
                <a:gd name="T18" fmla="*/ 363 w 80"/>
                <a:gd name="T19" fmla="*/ 66 h 75"/>
                <a:gd name="T20" fmla="*/ 343 w 80"/>
                <a:gd name="T21" fmla="*/ 151 h 75"/>
                <a:gd name="T22" fmla="*/ 311 w 80"/>
                <a:gd name="T23" fmla="*/ 252 h 75"/>
                <a:gd name="T24" fmla="*/ 304 w 80"/>
                <a:gd name="T25" fmla="*/ 348 h 75"/>
                <a:gd name="T26" fmla="*/ 304 w 80"/>
                <a:gd name="T27" fmla="*/ 348 h 75"/>
                <a:gd name="T28" fmla="*/ 186 w 80"/>
                <a:gd name="T29" fmla="*/ 347 h 75"/>
                <a:gd name="T30" fmla="*/ 186 w 80"/>
                <a:gd name="T31" fmla="*/ 347 h 75"/>
                <a:gd name="T32" fmla="*/ 165 w 80"/>
                <a:gd name="T33" fmla="*/ 354 h 75"/>
                <a:gd name="T34" fmla="*/ 155 w 80"/>
                <a:gd name="T35" fmla="*/ 372 h 75"/>
                <a:gd name="T36" fmla="*/ 115 w 80"/>
                <a:gd name="T37" fmla="*/ 325 h 75"/>
                <a:gd name="T38" fmla="*/ 71 w 80"/>
                <a:gd name="T39" fmla="*/ 257 h 75"/>
                <a:gd name="T40" fmla="*/ 63 w 80"/>
                <a:gd name="T41" fmla="*/ 226 h 75"/>
                <a:gd name="T42" fmla="*/ 47 w 80"/>
                <a:gd name="T43" fmla="*/ 207 h 75"/>
                <a:gd name="T44" fmla="*/ 6 w 80"/>
                <a:gd name="T45" fmla="*/ 183 h 75"/>
                <a:gd name="T46" fmla="*/ 0 w 80"/>
                <a:gd name="T47" fmla="*/ 161 h 75"/>
                <a:gd name="T48" fmla="*/ 6 w 80"/>
                <a:gd name="T49" fmla="*/ 142 h 75"/>
                <a:gd name="T50" fmla="*/ 50 w 80"/>
                <a:gd name="T51" fmla="*/ 125 h 75"/>
                <a:gd name="T52" fmla="*/ 50 w 80"/>
                <a:gd name="T53" fmla="*/ 125 h 75"/>
                <a:gd name="T54" fmla="*/ 47 w 80"/>
                <a:gd name="T55" fmla="*/ 133 h 75"/>
                <a:gd name="T56" fmla="*/ 47 w 80"/>
                <a:gd name="T57" fmla="*/ 13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75"/>
                <a:gd name="T89" fmla="*/ 80 w 80"/>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75">
                  <a:moveTo>
                    <a:pt x="10" y="27"/>
                  </a:moveTo>
                  <a:lnTo>
                    <a:pt x="13" y="33"/>
                  </a:lnTo>
                  <a:lnTo>
                    <a:pt x="17" y="37"/>
                  </a:lnTo>
                  <a:lnTo>
                    <a:pt x="25" y="31"/>
                  </a:lnTo>
                  <a:lnTo>
                    <a:pt x="31" y="23"/>
                  </a:lnTo>
                  <a:lnTo>
                    <a:pt x="42" y="16"/>
                  </a:lnTo>
                  <a:lnTo>
                    <a:pt x="54" y="10"/>
                  </a:lnTo>
                  <a:lnTo>
                    <a:pt x="65" y="4"/>
                  </a:lnTo>
                  <a:lnTo>
                    <a:pt x="80" y="0"/>
                  </a:lnTo>
                  <a:lnTo>
                    <a:pt x="79" y="14"/>
                  </a:lnTo>
                  <a:lnTo>
                    <a:pt x="75" y="31"/>
                  </a:lnTo>
                  <a:lnTo>
                    <a:pt x="69" y="50"/>
                  </a:lnTo>
                  <a:lnTo>
                    <a:pt x="67" y="69"/>
                  </a:lnTo>
                  <a:lnTo>
                    <a:pt x="40" y="68"/>
                  </a:lnTo>
                  <a:lnTo>
                    <a:pt x="36" y="71"/>
                  </a:lnTo>
                  <a:lnTo>
                    <a:pt x="34" y="75"/>
                  </a:lnTo>
                  <a:lnTo>
                    <a:pt x="25" y="64"/>
                  </a:lnTo>
                  <a:lnTo>
                    <a:pt x="17" y="52"/>
                  </a:lnTo>
                  <a:lnTo>
                    <a:pt x="15" y="46"/>
                  </a:lnTo>
                  <a:lnTo>
                    <a:pt x="10" y="41"/>
                  </a:lnTo>
                  <a:lnTo>
                    <a:pt x="6" y="37"/>
                  </a:lnTo>
                  <a:lnTo>
                    <a:pt x="0" y="33"/>
                  </a:lnTo>
                  <a:lnTo>
                    <a:pt x="6" y="29"/>
                  </a:lnTo>
                  <a:lnTo>
                    <a:pt x="11" y="25"/>
                  </a:lnTo>
                  <a:lnTo>
                    <a:pt x="10" y="27"/>
                  </a:lnTo>
                  <a:close/>
                </a:path>
              </a:pathLst>
            </a:custGeom>
            <a:solidFill>
              <a:srgbClr val="FF33CC"/>
            </a:solidFill>
            <a:ln w="0">
              <a:solidFill>
                <a:srgbClr val="6600FF"/>
              </a:solidFill>
              <a:round/>
              <a:headEnd/>
              <a:tailEnd/>
            </a:ln>
          </p:spPr>
          <p:txBody>
            <a:bodyPr/>
            <a:lstStyle/>
            <a:p>
              <a:endParaRPr lang="it-IT"/>
            </a:p>
          </p:txBody>
        </p:sp>
        <p:sp>
          <p:nvSpPr>
            <p:cNvPr id="16657" name="Freeform 505"/>
            <p:cNvSpPr>
              <a:spLocks noChangeAspect="1"/>
            </p:cNvSpPr>
            <p:nvPr/>
          </p:nvSpPr>
          <p:spPr bwMode="auto">
            <a:xfrm>
              <a:off x="1284" y="2304"/>
              <a:ext cx="67" cy="44"/>
            </a:xfrm>
            <a:custGeom>
              <a:avLst/>
              <a:gdLst>
                <a:gd name="T0" fmla="*/ 55 w 63"/>
                <a:gd name="T1" fmla="*/ 132 h 42"/>
                <a:gd name="T2" fmla="*/ 175 w 63"/>
                <a:gd name="T3" fmla="*/ 87 h 42"/>
                <a:gd name="T4" fmla="*/ 292 w 63"/>
                <a:gd name="T5" fmla="*/ 57 h 42"/>
                <a:gd name="T6" fmla="*/ 175 w 63"/>
                <a:gd name="T7" fmla="*/ 7 h 42"/>
                <a:gd name="T8" fmla="*/ 62 w 63"/>
                <a:gd name="T9" fmla="*/ 0 h 42"/>
                <a:gd name="T10" fmla="*/ 0 w 63"/>
                <a:gd name="T11" fmla="*/ 0 h 42"/>
                <a:gd name="T12" fmla="*/ 2 w 63"/>
                <a:gd name="T13" fmla="*/ 7 h 42"/>
                <a:gd name="T14" fmla="*/ 4 w 63"/>
                <a:gd name="T15" fmla="*/ 44 h 42"/>
                <a:gd name="T16" fmla="*/ 6 w 63"/>
                <a:gd name="T17" fmla="*/ 57 h 42"/>
                <a:gd name="T18" fmla="*/ 4 w 63"/>
                <a:gd name="T19" fmla="*/ 69 h 42"/>
                <a:gd name="T20" fmla="*/ 0 w 63"/>
                <a:gd name="T21" fmla="*/ 110 h 42"/>
                <a:gd name="T22" fmla="*/ 4 w 63"/>
                <a:gd name="T23" fmla="*/ 110 h 42"/>
                <a:gd name="T24" fmla="*/ 55 w 63"/>
                <a:gd name="T25" fmla="*/ 132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42"/>
                <a:gd name="T41" fmla="*/ 63 w 63"/>
                <a:gd name="T42" fmla="*/ 42 h 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42">
                  <a:moveTo>
                    <a:pt x="12" y="42"/>
                  </a:moveTo>
                  <a:lnTo>
                    <a:pt x="38" y="28"/>
                  </a:lnTo>
                  <a:lnTo>
                    <a:pt x="63" y="19"/>
                  </a:lnTo>
                  <a:lnTo>
                    <a:pt x="38" y="7"/>
                  </a:lnTo>
                  <a:lnTo>
                    <a:pt x="14" y="0"/>
                  </a:lnTo>
                  <a:lnTo>
                    <a:pt x="0" y="0"/>
                  </a:lnTo>
                  <a:lnTo>
                    <a:pt x="2" y="7"/>
                  </a:lnTo>
                  <a:lnTo>
                    <a:pt x="4" y="13"/>
                  </a:lnTo>
                  <a:lnTo>
                    <a:pt x="6" y="19"/>
                  </a:lnTo>
                  <a:lnTo>
                    <a:pt x="4" y="23"/>
                  </a:lnTo>
                  <a:lnTo>
                    <a:pt x="0" y="34"/>
                  </a:lnTo>
                  <a:lnTo>
                    <a:pt x="4" y="34"/>
                  </a:lnTo>
                  <a:lnTo>
                    <a:pt x="12" y="42"/>
                  </a:lnTo>
                  <a:close/>
                </a:path>
              </a:pathLst>
            </a:custGeom>
            <a:solidFill>
              <a:srgbClr val="FF66CC"/>
            </a:solidFill>
            <a:ln w="3175">
              <a:solidFill>
                <a:srgbClr val="6600FF"/>
              </a:solidFill>
              <a:round/>
              <a:headEnd/>
              <a:tailEnd/>
            </a:ln>
          </p:spPr>
          <p:txBody>
            <a:bodyPr/>
            <a:lstStyle/>
            <a:p>
              <a:endParaRPr lang="it-IT"/>
            </a:p>
          </p:txBody>
        </p:sp>
      </p:grpSp>
      <p:grpSp>
        <p:nvGrpSpPr>
          <p:cNvPr id="15361" name="Group 1358"/>
          <p:cNvGrpSpPr>
            <a:grpSpLocks/>
          </p:cNvGrpSpPr>
          <p:nvPr/>
        </p:nvGrpSpPr>
        <p:grpSpPr bwMode="auto">
          <a:xfrm>
            <a:off x="93663" y="912813"/>
            <a:ext cx="8310562" cy="5176837"/>
            <a:chOff x="59" y="575"/>
            <a:chExt cx="5235" cy="3261"/>
          </a:xfrm>
        </p:grpSpPr>
        <p:grpSp>
          <p:nvGrpSpPr>
            <p:cNvPr id="15362" name="Group 1000"/>
            <p:cNvGrpSpPr>
              <a:grpSpLocks/>
            </p:cNvGrpSpPr>
            <p:nvPr/>
          </p:nvGrpSpPr>
          <p:grpSpPr bwMode="auto">
            <a:xfrm>
              <a:off x="59" y="575"/>
              <a:ext cx="5235" cy="3261"/>
              <a:chOff x="59" y="575"/>
              <a:chExt cx="5235" cy="3261"/>
            </a:xfrm>
          </p:grpSpPr>
          <p:grpSp>
            <p:nvGrpSpPr>
              <p:cNvPr id="15392" name="Group 903"/>
              <p:cNvGrpSpPr>
                <a:grpSpLocks/>
              </p:cNvGrpSpPr>
              <p:nvPr/>
            </p:nvGrpSpPr>
            <p:grpSpPr bwMode="auto">
              <a:xfrm>
                <a:off x="59" y="575"/>
                <a:ext cx="5235" cy="3261"/>
                <a:chOff x="59" y="575"/>
                <a:chExt cx="5235" cy="3261"/>
              </a:xfrm>
            </p:grpSpPr>
            <p:sp>
              <p:nvSpPr>
                <p:cNvPr id="16327" name="Freeform 896"/>
                <p:cNvSpPr>
                  <a:spLocks noChangeAspect="1"/>
                </p:cNvSpPr>
                <p:nvPr/>
              </p:nvSpPr>
              <p:spPr bwMode="auto">
                <a:xfrm>
                  <a:off x="2796" y="1578"/>
                  <a:ext cx="158" cy="117"/>
                </a:xfrm>
                <a:custGeom>
                  <a:avLst/>
                  <a:gdLst>
                    <a:gd name="T0" fmla="*/ 395 w 148"/>
                    <a:gd name="T1" fmla="*/ 43 h 110"/>
                    <a:gd name="T2" fmla="*/ 410 w 148"/>
                    <a:gd name="T3" fmla="*/ 63 h 110"/>
                    <a:gd name="T4" fmla="*/ 677 w 148"/>
                    <a:gd name="T5" fmla="*/ 81 h 110"/>
                    <a:gd name="T6" fmla="*/ 724 w 148"/>
                    <a:gd name="T7" fmla="*/ 135 h 110"/>
                    <a:gd name="T8" fmla="*/ 724 w 148"/>
                    <a:gd name="T9" fmla="*/ 135 h 110"/>
                    <a:gd name="T10" fmla="*/ 707 w 148"/>
                    <a:gd name="T11" fmla="*/ 202 h 110"/>
                    <a:gd name="T12" fmla="*/ 677 w 148"/>
                    <a:gd name="T13" fmla="*/ 235 h 110"/>
                    <a:gd name="T14" fmla="*/ 716 w 148"/>
                    <a:gd name="T15" fmla="*/ 334 h 110"/>
                    <a:gd name="T16" fmla="*/ 760 w 148"/>
                    <a:gd name="T17" fmla="*/ 387 h 110"/>
                    <a:gd name="T18" fmla="*/ 741 w 148"/>
                    <a:gd name="T19" fmla="*/ 415 h 110"/>
                    <a:gd name="T20" fmla="*/ 716 w 148"/>
                    <a:gd name="T21" fmla="*/ 438 h 110"/>
                    <a:gd name="T22" fmla="*/ 701 w 148"/>
                    <a:gd name="T23" fmla="*/ 474 h 110"/>
                    <a:gd name="T24" fmla="*/ 701 w 148"/>
                    <a:gd name="T25" fmla="*/ 515 h 110"/>
                    <a:gd name="T26" fmla="*/ 701 w 148"/>
                    <a:gd name="T27" fmla="*/ 515 h 110"/>
                    <a:gd name="T28" fmla="*/ 685 w 148"/>
                    <a:gd name="T29" fmla="*/ 515 h 110"/>
                    <a:gd name="T30" fmla="*/ 685 w 148"/>
                    <a:gd name="T31" fmla="*/ 515 h 110"/>
                    <a:gd name="T32" fmla="*/ 595 w 148"/>
                    <a:gd name="T33" fmla="*/ 504 h 110"/>
                    <a:gd name="T34" fmla="*/ 513 w 148"/>
                    <a:gd name="T35" fmla="*/ 496 h 110"/>
                    <a:gd name="T36" fmla="*/ 410 w 148"/>
                    <a:gd name="T37" fmla="*/ 491 h 110"/>
                    <a:gd name="T38" fmla="*/ 367 w 148"/>
                    <a:gd name="T39" fmla="*/ 474 h 110"/>
                    <a:gd name="T40" fmla="*/ 347 w 148"/>
                    <a:gd name="T41" fmla="*/ 462 h 110"/>
                    <a:gd name="T42" fmla="*/ 304 w 148"/>
                    <a:gd name="T43" fmla="*/ 446 h 110"/>
                    <a:gd name="T44" fmla="*/ 196 w 148"/>
                    <a:gd name="T45" fmla="*/ 394 h 110"/>
                    <a:gd name="T46" fmla="*/ 108 w 148"/>
                    <a:gd name="T47" fmla="*/ 342 h 110"/>
                    <a:gd name="T48" fmla="*/ 73 w 148"/>
                    <a:gd name="T49" fmla="*/ 223 h 110"/>
                    <a:gd name="T50" fmla="*/ 7 w 148"/>
                    <a:gd name="T51" fmla="*/ 153 h 110"/>
                    <a:gd name="T52" fmla="*/ 2 w 148"/>
                    <a:gd name="T53" fmla="*/ 97 h 110"/>
                    <a:gd name="T54" fmla="*/ 0 w 148"/>
                    <a:gd name="T55" fmla="*/ 91 h 110"/>
                    <a:gd name="T56" fmla="*/ 4 w 148"/>
                    <a:gd name="T57" fmla="*/ 81 h 110"/>
                    <a:gd name="T58" fmla="*/ 4 w 148"/>
                    <a:gd name="T59" fmla="*/ 71 h 110"/>
                    <a:gd name="T60" fmla="*/ 149 w 148"/>
                    <a:gd name="T61" fmla="*/ 6 h 110"/>
                    <a:gd name="T62" fmla="*/ 254 w 148"/>
                    <a:gd name="T63" fmla="*/ 0 h 110"/>
                    <a:gd name="T64" fmla="*/ 277 w 148"/>
                    <a:gd name="T65" fmla="*/ 43 h 110"/>
                    <a:gd name="T66" fmla="*/ 309 w 148"/>
                    <a:gd name="T67" fmla="*/ 63 h 110"/>
                    <a:gd name="T68" fmla="*/ 352 w 148"/>
                    <a:gd name="T69" fmla="*/ 63 h 110"/>
                    <a:gd name="T70" fmla="*/ 367 w 148"/>
                    <a:gd name="T71" fmla="*/ 63 h 110"/>
                    <a:gd name="T72" fmla="*/ 367 w 148"/>
                    <a:gd name="T73" fmla="*/ 63 h 110"/>
                    <a:gd name="T74" fmla="*/ 395 w 148"/>
                    <a:gd name="T75" fmla="*/ 43 h 110"/>
                    <a:gd name="T76" fmla="*/ 395 w 148"/>
                    <a:gd name="T77" fmla="*/ 43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8"/>
                    <a:gd name="T118" fmla="*/ 0 h 110"/>
                    <a:gd name="T119" fmla="*/ 148 w 148"/>
                    <a:gd name="T120" fmla="*/ 110 h 1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8" h="110">
                      <a:moveTo>
                        <a:pt x="77" y="8"/>
                      </a:moveTo>
                      <a:lnTo>
                        <a:pt x="80" y="14"/>
                      </a:lnTo>
                      <a:lnTo>
                        <a:pt x="132" y="18"/>
                      </a:lnTo>
                      <a:lnTo>
                        <a:pt x="142" y="29"/>
                      </a:lnTo>
                      <a:lnTo>
                        <a:pt x="138" y="43"/>
                      </a:lnTo>
                      <a:lnTo>
                        <a:pt x="132" y="50"/>
                      </a:lnTo>
                      <a:lnTo>
                        <a:pt x="140" y="71"/>
                      </a:lnTo>
                      <a:lnTo>
                        <a:pt x="148" y="83"/>
                      </a:lnTo>
                      <a:lnTo>
                        <a:pt x="144" y="89"/>
                      </a:lnTo>
                      <a:lnTo>
                        <a:pt x="140" y="94"/>
                      </a:lnTo>
                      <a:lnTo>
                        <a:pt x="136" y="102"/>
                      </a:lnTo>
                      <a:lnTo>
                        <a:pt x="136" y="110"/>
                      </a:lnTo>
                      <a:lnTo>
                        <a:pt x="134" y="110"/>
                      </a:lnTo>
                      <a:lnTo>
                        <a:pt x="117" y="108"/>
                      </a:lnTo>
                      <a:lnTo>
                        <a:pt x="100" y="106"/>
                      </a:lnTo>
                      <a:lnTo>
                        <a:pt x="80" y="104"/>
                      </a:lnTo>
                      <a:lnTo>
                        <a:pt x="71" y="102"/>
                      </a:lnTo>
                      <a:lnTo>
                        <a:pt x="67" y="98"/>
                      </a:lnTo>
                      <a:lnTo>
                        <a:pt x="59" y="96"/>
                      </a:lnTo>
                      <a:lnTo>
                        <a:pt x="38" y="85"/>
                      </a:lnTo>
                      <a:lnTo>
                        <a:pt x="21" y="73"/>
                      </a:lnTo>
                      <a:lnTo>
                        <a:pt x="15" y="48"/>
                      </a:lnTo>
                      <a:lnTo>
                        <a:pt x="7" y="33"/>
                      </a:lnTo>
                      <a:lnTo>
                        <a:pt x="2" y="21"/>
                      </a:lnTo>
                      <a:lnTo>
                        <a:pt x="0" y="20"/>
                      </a:lnTo>
                      <a:lnTo>
                        <a:pt x="4" y="18"/>
                      </a:lnTo>
                      <a:lnTo>
                        <a:pt x="4" y="16"/>
                      </a:lnTo>
                      <a:lnTo>
                        <a:pt x="29" y="6"/>
                      </a:lnTo>
                      <a:lnTo>
                        <a:pt x="50" y="0"/>
                      </a:lnTo>
                      <a:lnTo>
                        <a:pt x="54" y="8"/>
                      </a:lnTo>
                      <a:lnTo>
                        <a:pt x="61" y="14"/>
                      </a:lnTo>
                      <a:lnTo>
                        <a:pt x="69" y="14"/>
                      </a:lnTo>
                      <a:lnTo>
                        <a:pt x="71" y="14"/>
                      </a:lnTo>
                      <a:lnTo>
                        <a:pt x="77" y="8"/>
                      </a:lnTo>
                    </a:path>
                  </a:pathLst>
                </a:custGeom>
                <a:solidFill>
                  <a:srgbClr val="CC0066"/>
                </a:solidFill>
                <a:ln w="3175">
                  <a:solidFill>
                    <a:srgbClr val="6600FF"/>
                  </a:solidFill>
                  <a:round/>
                  <a:headEnd/>
                  <a:tailEnd/>
                </a:ln>
              </p:spPr>
              <p:txBody>
                <a:bodyPr/>
                <a:lstStyle/>
                <a:p>
                  <a:endParaRPr lang="it-IT"/>
                </a:p>
              </p:txBody>
            </p:sp>
            <p:grpSp>
              <p:nvGrpSpPr>
                <p:cNvPr id="15622" name="Group 886"/>
                <p:cNvGrpSpPr>
                  <a:grpSpLocks/>
                </p:cNvGrpSpPr>
                <p:nvPr/>
              </p:nvGrpSpPr>
              <p:grpSpPr bwMode="auto">
                <a:xfrm>
                  <a:off x="2412" y="1557"/>
                  <a:ext cx="70" cy="96"/>
                  <a:chOff x="2412" y="1557"/>
                  <a:chExt cx="70" cy="96"/>
                </a:xfrm>
              </p:grpSpPr>
              <p:sp>
                <p:nvSpPr>
                  <p:cNvPr id="16638" name="Freeform 887"/>
                  <p:cNvSpPr>
                    <a:spLocks noChangeAspect="1"/>
                  </p:cNvSpPr>
                  <p:nvPr/>
                </p:nvSpPr>
                <p:spPr bwMode="auto">
                  <a:xfrm>
                    <a:off x="2412" y="1557"/>
                    <a:ext cx="70" cy="96"/>
                  </a:xfrm>
                  <a:custGeom>
                    <a:avLst/>
                    <a:gdLst>
                      <a:gd name="T0" fmla="*/ 353 w 65"/>
                      <a:gd name="T1" fmla="*/ 91 h 90"/>
                      <a:gd name="T2" fmla="*/ 328 w 65"/>
                      <a:gd name="T3" fmla="*/ 125 h 90"/>
                      <a:gd name="T4" fmla="*/ 297 w 65"/>
                      <a:gd name="T5" fmla="*/ 133 h 90"/>
                      <a:gd name="T6" fmla="*/ 297 w 65"/>
                      <a:gd name="T7" fmla="*/ 151 h 90"/>
                      <a:gd name="T8" fmla="*/ 305 w 65"/>
                      <a:gd name="T9" fmla="*/ 161 h 90"/>
                      <a:gd name="T10" fmla="*/ 320 w 65"/>
                      <a:gd name="T11" fmla="*/ 172 h 90"/>
                      <a:gd name="T12" fmla="*/ 345 w 65"/>
                      <a:gd name="T13" fmla="*/ 172 h 90"/>
                      <a:gd name="T14" fmla="*/ 380 w 65"/>
                      <a:gd name="T15" fmla="*/ 183 h 90"/>
                      <a:gd name="T16" fmla="*/ 409 w 65"/>
                      <a:gd name="T17" fmla="*/ 183 h 90"/>
                      <a:gd name="T18" fmla="*/ 409 w 65"/>
                      <a:gd name="T19" fmla="*/ 226 h 90"/>
                      <a:gd name="T20" fmla="*/ 409 w 65"/>
                      <a:gd name="T21" fmla="*/ 286 h 90"/>
                      <a:gd name="T22" fmla="*/ 386 w 65"/>
                      <a:gd name="T23" fmla="*/ 325 h 90"/>
                      <a:gd name="T24" fmla="*/ 353 w 65"/>
                      <a:gd name="T25" fmla="*/ 354 h 90"/>
                      <a:gd name="T26" fmla="*/ 305 w 65"/>
                      <a:gd name="T27" fmla="*/ 370 h 90"/>
                      <a:gd name="T28" fmla="*/ 297 w 65"/>
                      <a:gd name="T29" fmla="*/ 372 h 90"/>
                      <a:gd name="T30" fmla="*/ 243 w 65"/>
                      <a:gd name="T31" fmla="*/ 396 h 90"/>
                      <a:gd name="T32" fmla="*/ 211 w 65"/>
                      <a:gd name="T33" fmla="*/ 403 h 90"/>
                      <a:gd name="T34" fmla="*/ 104 w 65"/>
                      <a:gd name="T35" fmla="*/ 423 h 90"/>
                      <a:gd name="T36" fmla="*/ 2 w 65"/>
                      <a:gd name="T37" fmla="*/ 450 h 90"/>
                      <a:gd name="T38" fmla="*/ 6 w 65"/>
                      <a:gd name="T39" fmla="*/ 421 h 90"/>
                      <a:gd name="T40" fmla="*/ 4 w 65"/>
                      <a:gd name="T41" fmla="*/ 421 h 90"/>
                      <a:gd name="T42" fmla="*/ 0 w 65"/>
                      <a:gd name="T43" fmla="*/ 421 h 90"/>
                      <a:gd name="T44" fmla="*/ 0 w 65"/>
                      <a:gd name="T45" fmla="*/ 354 h 90"/>
                      <a:gd name="T46" fmla="*/ 4 w 65"/>
                      <a:gd name="T47" fmla="*/ 348 h 90"/>
                      <a:gd name="T48" fmla="*/ 54 w 65"/>
                      <a:gd name="T49" fmla="*/ 332 h 90"/>
                      <a:gd name="T50" fmla="*/ 90 w 65"/>
                      <a:gd name="T51" fmla="*/ 332 h 90"/>
                      <a:gd name="T52" fmla="*/ 136 w 65"/>
                      <a:gd name="T53" fmla="*/ 325 h 90"/>
                      <a:gd name="T54" fmla="*/ 90 w 65"/>
                      <a:gd name="T55" fmla="*/ 326 h 90"/>
                      <a:gd name="T56" fmla="*/ 62 w 65"/>
                      <a:gd name="T57" fmla="*/ 325 h 90"/>
                      <a:gd name="T58" fmla="*/ 84 w 65"/>
                      <a:gd name="T59" fmla="*/ 288 h 90"/>
                      <a:gd name="T60" fmla="*/ 90 w 65"/>
                      <a:gd name="T61" fmla="*/ 257 h 90"/>
                      <a:gd name="T62" fmla="*/ 54 w 65"/>
                      <a:gd name="T63" fmla="*/ 252 h 90"/>
                      <a:gd name="T64" fmla="*/ 4 w 65"/>
                      <a:gd name="T65" fmla="*/ 237 h 90"/>
                      <a:gd name="T66" fmla="*/ 2 w 65"/>
                      <a:gd name="T67" fmla="*/ 226 h 90"/>
                      <a:gd name="T68" fmla="*/ 0 w 65"/>
                      <a:gd name="T69" fmla="*/ 199 h 90"/>
                      <a:gd name="T70" fmla="*/ 6 w 65"/>
                      <a:gd name="T71" fmla="*/ 195 h 90"/>
                      <a:gd name="T72" fmla="*/ 54 w 65"/>
                      <a:gd name="T73" fmla="*/ 183 h 90"/>
                      <a:gd name="T74" fmla="*/ 62 w 65"/>
                      <a:gd name="T75" fmla="*/ 172 h 90"/>
                      <a:gd name="T76" fmla="*/ 62 w 65"/>
                      <a:gd name="T77" fmla="*/ 161 h 90"/>
                      <a:gd name="T78" fmla="*/ 121 w 65"/>
                      <a:gd name="T79" fmla="*/ 161 h 90"/>
                      <a:gd name="T80" fmla="*/ 157 w 65"/>
                      <a:gd name="T81" fmla="*/ 161 h 90"/>
                      <a:gd name="T82" fmla="*/ 182 w 65"/>
                      <a:gd name="T83" fmla="*/ 151 h 90"/>
                      <a:gd name="T84" fmla="*/ 196 w 65"/>
                      <a:gd name="T85" fmla="*/ 125 h 90"/>
                      <a:gd name="T86" fmla="*/ 211 w 65"/>
                      <a:gd name="T87" fmla="*/ 91 h 90"/>
                      <a:gd name="T88" fmla="*/ 211 w 65"/>
                      <a:gd name="T89" fmla="*/ 66 h 90"/>
                      <a:gd name="T90" fmla="*/ 238 w 65"/>
                      <a:gd name="T91" fmla="*/ 58 h 90"/>
                      <a:gd name="T92" fmla="*/ 243 w 65"/>
                      <a:gd name="T93" fmla="*/ 6 h 90"/>
                      <a:gd name="T94" fmla="*/ 256 w 65"/>
                      <a:gd name="T95" fmla="*/ 4 h 90"/>
                      <a:gd name="T96" fmla="*/ 263 w 65"/>
                      <a:gd name="T97" fmla="*/ 2 h 90"/>
                      <a:gd name="T98" fmla="*/ 297 w 65"/>
                      <a:gd name="T99" fmla="*/ 0 h 90"/>
                      <a:gd name="T100" fmla="*/ 328 w 65"/>
                      <a:gd name="T101" fmla="*/ 2 h 90"/>
                      <a:gd name="T102" fmla="*/ 345 w 65"/>
                      <a:gd name="T103" fmla="*/ 45 h 90"/>
                      <a:gd name="T104" fmla="*/ 353 w 65"/>
                      <a:gd name="T105" fmla="*/ 58 h 90"/>
                      <a:gd name="T106" fmla="*/ 372 w 65"/>
                      <a:gd name="T107" fmla="*/ 66 h 90"/>
                      <a:gd name="T108" fmla="*/ 372 w 65"/>
                      <a:gd name="T109" fmla="*/ 75 h 90"/>
                      <a:gd name="T110" fmla="*/ 353 w 65"/>
                      <a:gd name="T111" fmla="*/ 80 h 90"/>
                      <a:gd name="T112" fmla="*/ 345 w 65"/>
                      <a:gd name="T113" fmla="*/ 91 h 90"/>
                      <a:gd name="T114" fmla="*/ 353 w 65"/>
                      <a:gd name="T115" fmla="*/ 91 h 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
                      <a:gd name="T175" fmla="*/ 0 h 90"/>
                      <a:gd name="T176" fmla="*/ 65 w 65"/>
                      <a:gd name="T177" fmla="*/ 90 h 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 h="90">
                        <a:moveTo>
                          <a:pt x="56" y="19"/>
                        </a:moveTo>
                        <a:lnTo>
                          <a:pt x="52" y="25"/>
                        </a:lnTo>
                        <a:lnTo>
                          <a:pt x="46" y="27"/>
                        </a:lnTo>
                        <a:lnTo>
                          <a:pt x="46" y="31"/>
                        </a:lnTo>
                        <a:lnTo>
                          <a:pt x="48" y="33"/>
                        </a:lnTo>
                        <a:lnTo>
                          <a:pt x="50" y="35"/>
                        </a:lnTo>
                        <a:lnTo>
                          <a:pt x="54" y="35"/>
                        </a:lnTo>
                        <a:lnTo>
                          <a:pt x="60" y="37"/>
                        </a:lnTo>
                        <a:lnTo>
                          <a:pt x="65" y="37"/>
                        </a:lnTo>
                        <a:lnTo>
                          <a:pt x="65" y="46"/>
                        </a:lnTo>
                        <a:lnTo>
                          <a:pt x="65" y="56"/>
                        </a:lnTo>
                        <a:lnTo>
                          <a:pt x="61" y="64"/>
                        </a:lnTo>
                        <a:lnTo>
                          <a:pt x="56" y="71"/>
                        </a:lnTo>
                        <a:lnTo>
                          <a:pt x="48" y="73"/>
                        </a:lnTo>
                        <a:lnTo>
                          <a:pt x="46" y="75"/>
                        </a:lnTo>
                        <a:lnTo>
                          <a:pt x="38" y="79"/>
                        </a:lnTo>
                        <a:lnTo>
                          <a:pt x="33" y="81"/>
                        </a:lnTo>
                        <a:lnTo>
                          <a:pt x="17" y="85"/>
                        </a:lnTo>
                        <a:lnTo>
                          <a:pt x="2" y="90"/>
                        </a:lnTo>
                        <a:lnTo>
                          <a:pt x="6" y="83"/>
                        </a:lnTo>
                        <a:lnTo>
                          <a:pt x="4" y="83"/>
                        </a:lnTo>
                        <a:lnTo>
                          <a:pt x="0" y="83"/>
                        </a:lnTo>
                        <a:lnTo>
                          <a:pt x="0" y="71"/>
                        </a:lnTo>
                        <a:lnTo>
                          <a:pt x="4" y="69"/>
                        </a:lnTo>
                        <a:lnTo>
                          <a:pt x="8" y="67"/>
                        </a:lnTo>
                        <a:lnTo>
                          <a:pt x="15" y="67"/>
                        </a:lnTo>
                        <a:lnTo>
                          <a:pt x="21" y="64"/>
                        </a:lnTo>
                        <a:lnTo>
                          <a:pt x="15" y="65"/>
                        </a:lnTo>
                        <a:lnTo>
                          <a:pt x="10" y="64"/>
                        </a:lnTo>
                        <a:lnTo>
                          <a:pt x="14" y="58"/>
                        </a:lnTo>
                        <a:lnTo>
                          <a:pt x="15" y="52"/>
                        </a:lnTo>
                        <a:lnTo>
                          <a:pt x="8" y="50"/>
                        </a:lnTo>
                        <a:lnTo>
                          <a:pt x="4" y="48"/>
                        </a:lnTo>
                        <a:lnTo>
                          <a:pt x="2" y="46"/>
                        </a:lnTo>
                        <a:lnTo>
                          <a:pt x="0" y="40"/>
                        </a:lnTo>
                        <a:lnTo>
                          <a:pt x="6" y="39"/>
                        </a:lnTo>
                        <a:lnTo>
                          <a:pt x="8" y="37"/>
                        </a:lnTo>
                        <a:lnTo>
                          <a:pt x="10" y="35"/>
                        </a:lnTo>
                        <a:lnTo>
                          <a:pt x="10" y="33"/>
                        </a:lnTo>
                        <a:lnTo>
                          <a:pt x="19" y="33"/>
                        </a:lnTo>
                        <a:lnTo>
                          <a:pt x="25" y="33"/>
                        </a:lnTo>
                        <a:lnTo>
                          <a:pt x="29" y="31"/>
                        </a:lnTo>
                        <a:lnTo>
                          <a:pt x="31" y="25"/>
                        </a:lnTo>
                        <a:lnTo>
                          <a:pt x="33" y="19"/>
                        </a:lnTo>
                        <a:lnTo>
                          <a:pt x="33" y="14"/>
                        </a:lnTo>
                        <a:lnTo>
                          <a:pt x="37" y="12"/>
                        </a:lnTo>
                        <a:lnTo>
                          <a:pt x="38" y="6"/>
                        </a:lnTo>
                        <a:lnTo>
                          <a:pt x="40" y="4"/>
                        </a:lnTo>
                        <a:lnTo>
                          <a:pt x="42" y="2"/>
                        </a:lnTo>
                        <a:lnTo>
                          <a:pt x="46" y="0"/>
                        </a:lnTo>
                        <a:lnTo>
                          <a:pt x="52" y="2"/>
                        </a:lnTo>
                        <a:lnTo>
                          <a:pt x="54" y="8"/>
                        </a:lnTo>
                        <a:lnTo>
                          <a:pt x="56" y="12"/>
                        </a:lnTo>
                        <a:lnTo>
                          <a:pt x="58" y="14"/>
                        </a:lnTo>
                        <a:lnTo>
                          <a:pt x="58" y="16"/>
                        </a:lnTo>
                        <a:lnTo>
                          <a:pt x="56" y="17"/>
                        </a:lnTo>
                        <a:lnTo>
                          <a:pt x="54" y="19"/>
                        </a:lnTo>
                        <a:lnTo>
                          <a:pt x="56" y="19"/>
                        </a:lnTo>
                        <a:close/>
                      </a:path>
                    </a:pathLst>
                  </a:custGeom>
                  <a:solidFill>
                    <a:srgbClr val="CC0066"/>
                  </a:solidFill>
                  <a:ln w="3175">
                    <a:noFill/>
                    <a:round/>
                    <a:headEnd/>
                    <a:tailEnd/>
                  </a:ln>
                </p:spPr>
                <p:txBody>
                  <a:bodyPr/>
                  <a:lstStyle/>
                  <a:p>
                    <a:endParaRPr lang="it-IT"/>
                  </a:p>
                </p:txBody>
              </p:sp>
              <p:sp>
                <p:nvSpPr>
                  <p:cNvPr id="16639" name="Freeform 888"/>
                  <p:cNvSpPr>
                    <a:spLocks noChangeAspect="1"/>
                  </p:cNvSpPr>
                  <p:nvPr/>
                </p:nvSpPr>
                <p:spPr bwMode="auto">
                  <a:xfrm>
                    <a:off x="2412" y="1592"/>
                    <a:ext cx="23" cy="41"/>
                  </a:xfrm>
                  <a:custGeom>
                    <a:avLst/>
                    <a:gdLst>
                      <a:gd name="T0" fmla="*/ 0 w 21"/>
                      <a:gd name="T1" fmla="*/ 252 h 38"/>
                      <a:gd name="T2" fmla="*/ 4 w 21"/>
                      <a:gd name="T3" fmla="*/ 241 h 38"/>
                      <a:gd name="T4" fmla="*/ 78 w 21"/>
                      <a:gd name="T5" fmla="*/ 227 h 38"/>
                      <a:gd name="T6" fmla="*/ 148 w 21"/>
                      <a:gd name="T7" fmla="*/ 227 h 38"/>
                      <a:gd name="T8" fmla="*/ 198 w 21"/>
                      <a:gd name="T9" fmla="*/ 207 h 38"/>
                      <a:gd name="T10" fmla="*/ 148 w 21"/>
                      <a:gd name="T11" fmla="*/ 217 h 38"/>
                      <a:gd name="T12" fmla="*/ 93 w 21"/>
                      <a:gd name="T13" fmla="*/ 207 h 38"/>
                      <a:gd name="T14" fmla="*/ 135 w 21"/>
                      <a:gd name="T15" fmla="*/ 165 h 38"/>
                      <a:gd name="T16" fmla="*/ 148 w 21"/>
                      <a:gd name="T17" fmla="*/ 132 h 38"/>
                      <a:gd name="T18" fmla="*/ 78 w 21"/>
                      <a:gd name="T19" fmla="*/ 113 h 38"/>
                      <a:gd name="T20" fmla="*/ 4 w 21"/>
                      <a:gd name="T21" fmla="*/ 97 h 38"/>
                      <a:gd name="T22" fmla="*/ 2 w 21"/>
                      <a:gd name="T23" fmla="*/ 83 h 38"/>
                      <a:gd name="T24" fmla="*/ 0 w 21"/>
                      <a:gd name="T25" fmla="*/ 53 h 38"/>
                      <a:gd name="T26" fmla="*/ 65 w 21"/>
                      <a:gd name="T27" fmla="*/ 6 h 38"/>
                      <a:gd name="T28" fmla="*/ 78 w 21"/>
                      <a:gd name="T29" fmla="*/ 4 h 38"/>
                      <a:gd name="T30" fmla="*/ 93 w 21"/>
                      <a:gd name="T31" fmla="*/ 2 h 38"/>
                      <a:gd name="T32" fmla="*/ 93 w 21"/>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38"/>
                      <a:gd name="T53" fmla="*/ 21 w 21"/>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38">
                        <a:moveTo>
                          <a:pt x="0" y="38"/>
                        </a:moveTo>
                        <a:lnTo>
                          <a:pt x="4" y="36"/>
                        </a:lnTo>
                        <a:lnTo>
                          <a:pt x="8" y="34"/>
                        </a:lnTo>
                        <a:lnTo>
                          <a:pt x="15" y="34"/>
                        </a:lnTo>
                        <a:lnTo>
                          <a:pt x="21" y="31"/>
                        </a:lnTo>
                        <a:lnTo>
                          <a:pt x="15" y="32"/>
                        </a:lnTo>
                        <a:lnTo>
                          <a:pt x="10" y="31"/>
                        </a:lnTo>
                        <a:lnTo>
                          <a:pt x="14" y="25"/>
                        </a:lnTo>
                        <a:lnTo>
                          <a:pt x="15" y="19"/>
                        </a:lnTo>
                        <a:lnTo>
                          <a:pt x="8" y="17"/>
                        </a:lnTo>
                        <a:lnTo>
                          <a:pt x="4" y="15"/>
                        </a:lnTo>
                        <a:lnTo>
                          <a:pt x="2" y="13"/>
                        </a:lnTo>
                        <a:lnTo>
                          <a:pt x="0" y="7"/>
                        </a:lnTo>
                        <a:lnTo>
                          <a:pt x="6" y="6"/>
                        </a:lnTo>
                        <a:lnTo>
                          <a:pt x="8" y="4"/>
                        </a:lnTo>
                        <a:lnTo>
                          <a:pt x="10" y="2"/>
                        </a:lnTo>
                        <a:lnTo>
                          <a:pt x="10" y="0"/>
                        </a:lnTo>
                      </a:path>
                    </a:pathLst>
                  </a:custGeom>
                  <a:solidFill>
                    <a:srgbClr val="CC0066"/>
                  </a:solidFill>
                  <a:ln w="3175">
                    <a:noFill/>
                    <a:round/>
                    <a:headEnd/>
                    <a:tailEnd/>
                  </a:ln>
                </p:spPr>
                <p:txBody>
                  <a:bodyPr/>
                  <a:lstStyle/>
                  <a:p>
                    <a:endParaRPr lang="it-IT"/>
                  </a:p>
                </p:txBody>
              </p:sp>
            </p:grpSp>
            <p:grpSp>
              <p:nvGrpSpPr>
                <p:cNvPr id="15767" name="Group 5"/>
                <p:cNvGrpSpPr>
                  <a:grpSpLocks/>
                </p:cNvGrpSpPr>
                <p:nvPr/>
              </p:nvGrpSpPr>
              <p:grpSpPr bwMode="auto">
                <a:xfrm>
                  <a:off x="147" y="1298"/>
                  <a:ext cx="572" cy="290"/>
                  <a:chOff x="147" y="1298"/>
                  <a:chExt cx="572" cy="290"/>
                </a:xfrm>
              </p:grpSpPr>
              <p:sp>
                <p:nvSpPr>
                  <p:cNvPr id="16636" name="Freeform 6"/>
                  <p:cNvSpPr>
                    <a:spLocks noChangeAspect="1"/>
                  </p:cNvSpPr>
                  <p:nvPr/>
                </p:nvSpPr>
                <p:spPr bwMode="auto">
                  <a:xfrm>
                    <a:off x="147" y="1298"/>
                    <a:ext cx="572" cy="290"/>
                  </a:xfrm>
                  <a:custGeom>
                    <a:avLst/>
                    <a:gdLst>
                      <a:gd name="T0" fmla="*/ 2104 w 536"/>
                      <a:gd name="T1" fmla="*/ 1288 h 272"/>
                      <a:gd name="T2" fmla="*/ 2086 w 536"/>
                      <a:gd name="T3" fmla="*/ 1118 h 272"/>
                      <a:gd name="T4" fmla="*/ 2032 w 536"/>
                      <a:gd name="T5" fmla="*/ 1041 h 272"/>
                      <a:gd name="T6" fmla="*/ 1979 w 536"/>
                      <a:gd name="T7" fmla="*/ 1001 h 272"/>
                      <a:gd name="T8" fmla="*/ 1912 w 536"/>
                      <a:gd name="T9" fmla="*/ 1037 h 272"/>
                      <a:gd name="T10" fmla="*/ 1705 w 536"/>
                      <a:gd name="T11" fmla="*/ 922 h 272"/>
                      <a:gd name="T12" fmla="*/ 1530 w 536"/>
                      <a:gd name="T13" fmla="*/ 881 h 272"/>
                      <a:gd name="T14" fmla="*/ 1468 w 536"/>
                      <a:gd name="T15" fmla="*/ 857 h 272"/>
                      <a:gd name="T16" fmla="*/ 1408 w 536"/>
                      <a:gd name="T17" fmla="*/ 811 h 272"/>
                      <a:gd name="T18" fmla="*/ 1337 w 536"/>
                      <a:gd name="T19" fmla="*/ 857 h 272"/>
                      <a:gd name="T20" fmla="*/ 1158 w 536"/>
                      <a:gd name="T21" fmla="*/ 940 h 272"/>
                      <a:gd name="T22" fmla="*/ 1002 w 536"/>
                      <a:gd name="T23" fmla="*/ 940 h 272"/>
                      <a:gd name="T24" fmla="*/ 1075 w 536"/>
                      <a:gd name="T25" fmla="*/ 867 h 272"/>
                      <a:gd name="T26" fmla="*/ 1179 w 536"/>
                      <a:gd name="T27" fmla="*/ 867 h 272"/>
                      <a:gd name="T28" fmla="*/ 1224 w 536"/>
                      <a:gd name="T29" fmla="*/ 813 h 272"/>
                      <a:gd name="T30" fmla="*/ 1114 w 536"/>
                      <a:gd name="T31" fmla="*/ 813 h 272"/>
                      <a:gd name="T32" fmla="*/ 935 w 536"/>
                      <a:gd name="T33" fmla="*/ 915 h 272"/>
                      <a:gd name="T34" fmla="*/ 804 w 536"/>
                      <a:gd name="T35" fmla="*/ 1037 h 272"/>
                      <a:gd name="T36" fmla="*/ 603 w 536"/>
                      <a:gd name="T37" fmla="*/ 1079 h 272"/>
                      <a:gd name="T38" fmla="*/ 291 w 536"/>
                      <a:gd name="T39" fmla="*/ 1235 h 272"/>
                      <a:gd name="T40" fmla="*/ 45 w 536"/>
                      <a:gd name="T41" fmla="*/ 1318 h 272"/>
                      <a:gd name="T42" fmla="*/ 0 w 536"/>
                      <a:gd name="T43" fmla="*/ 1288 h 272"/>
                      <a:gd name="T44" fmla="*/ 111 w 536"/>
                      <a:gd name="T45" fmla="*/ 1226 h 272"/>
                      <a:gd name="T46" fmla="*/ 286 w 536"/>
                      <a:gd name="T47" fmla="*/ 1180 h 272"/>
                      <a:gd name="T48" fmla="*/ 510 w 536"/>
                      <a:gd name="T49" fmla="*/ 1037 h 272"/>
                      <a:gd name="T50" fmla="*/ 417 w 536"/>
                      <a:gd name="T51" fmla="*/ 1014 h 272"/>
                      <a:gd name="T52" fmla="*/ 286 w 536"/>
                      <a:gd name="T53" fmla="*/ 1041 h 272"/>
                      <a:gd name="T54" fmla="*/ 286 w 536"/>
                      <a:gd name="T55" fmla="*/ 938 h 272"/>
                      <a:gd name="T56" fmla="*/ 267 w 536"/>
                      <a:gd name="T57" fmla="*/ 913 h 272"/>
                      <a:gd name="T58" fmla="*/ 186 w 536"/>
                      <a:gd name="T59" fmla="*/ 915 h 272"/>
                      <a:gd name="T60" fmla="*/ 163 w 536"/>
                      <a:gd name="T61" fmla="*/ 892 h 272"/>
                      <a:gd name="T62" fmla="*/ 397 w 536"/>
                      <a:gd name="T63" fmla="*/ 707 h 272"/>
                      <a:gd name="T64" fmla="*/ 514 w 536"/>
                      <a:gd name="T65" fmla="*/ 601 h 272"/>
                      <a:gd name="T66" fmla="*/ 618 w 536"/>
                      <a:gd name="T67" fmla="*/ 621 h 272"/>
                      <a:gd name="T68" fmla="*/ 760 w 536"/>
                      <a:gd name="T69" fmla="*/ 584 h 272"/>
                      <a:gd name="T70" fmla="*/ 858 w 536"/>
                      <a:gd name="T71" fmla="*/ 548 h 272"/>
                      <a:gd name="T72" fmla="*/ 909 w 536"/>
                      <a:gd name="T73" fmla="*/ 481 h 272"/>
                      <a:gd name="T74" fmla="*/ 833 w 536"/>
                      <a:gd name="T75" fmla="*/ 481 h 272"/>
                      <a:gd name="T76" fmla="*/ 721 w 536"/>
                      <a:gd name="T77" fmla="*/ 519 h 272"/>
                      <a:gd name="T78" fmla="*/ 643 w 536"/>
                      <a:gd name="T79" fmla="*/ 519 h 272"/>
                      <a:gd name="T80" fmla="*/ 804 w 536"/>
                      <a:gd name="T81" fmla="*/ 397 h 272"/>
                      <a:gd name="T82" fmla="*/ 1085 w 536"/>
                      <a:gd name="T83" fmla="*/ 373 h 272"/>
                      <a:gd name="T84" fmla="*/ 1114 w 536"/>
                      <a:gd name="T85" fmla="*/ 328 h 272"/>
                      <a:gd name="T86" fmla="*/ 1035 w 536"/>
                      <a:gd name="T87" fmla="*/ 287 h 272"/>
                      <a:gd name="T88" fmla="*/ 1147 w 536"/>
                      <a:gd name="T89" fmla="*/ 150 h 272"/>
                      <a:gd name="T90" fmla="*/ 1491 w 536"/>
                      <a:gd name="T91" fmla="*/ 48 h 272"/>
                      <a:gd name="T92" fmla="*/ 1695 w 536"/>
                      <a:gd name="T93" fmla="*/ 3 h 272"/>
                      <a:gd name="T94" fmla="*/ 1860 w 536"/>
                      <a:gd name="T95" fmla="*/ 1 h 272"/>
                      <a:gd name="T96" fmla="*/ 1919 w 536"/>
                      <a:gd name="T97" fmla="*/ 0 h 272"/>
                      <a:gd name="T98" fmla="*/ 2007 w 536"/>
                      <a:gd name="T99" fmla="*/ 3 h 272"/>
                      <a:gd name="T100" fmla="*/ 2283 w 536"/>
                      <a:gd name="T101" fmla="*/ 54 h 272"/>
                      <a:gd name="T102" fmla="*/ 2510 w 536"/>
                      <a:gd name="T103" fmla="*/ 103 h 272"/>
                      <a:gd name="T104" fmla="*/ 2679 w 536"/>
                      <a:gd name="T105" fmla="*/ 80 h 272"/>
                      <a:gd name="T106" fmla="*/ 1832 w 536"/>
                      <a:gd name="T107" fmla="*/ 857 h 272"/>
                      <a:gd name="T108" fmla="*/ 2007 w 536"/>
                      <a:gd name="T109" fmla="*/ 857 h 272"/>
                      <a:gd name="T110" fmla="*/ 1985 w 536"/>
                      <a:gd name="T111" fmla="*/ 969 h 272"/>
                      <a:gd name="T112" fmla="*/ 2149 w 536"/>
                      <a:gd name="T113" fmla="*/ 915 h 272"/>
                      <a:gd name="T114" fmla="*/ 2197 w 536"/>
                      <a:gd name="T115" fmla="*/ 1118 h 272"/>
                      <a:gd name="T116" fmla="*/ 2221 w 536"/>
                      <a:gd name="T117" fmla="*/ 1263 h 272"/>
                      <a:gd name="T118" fmla="*/ 2149 w 536"/>
                      <a:gd name="T119" fmla="*/ 1341 h 272"/>
                      <a:gd name="T120" fmla="*/ 2104 w 536"/>
                      <a:gd name="T121" fmla="*/ 1341 h 272"/>
                      <a:gd name="T122" fmla="*/ 2116 w 536"/>
                      <a:gd name="T123" fmla="*/ 1335 h 2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6"/>
                      <a:gd name="T187" fmla="*/ 0 h 272"/>
                      <a:gd name="T188" fmla="*/ 536 w 536"/>
                      <a:gd name="T189" fmla="*/ 272 h 2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6" h="272">
                        <a:moveTo>
                          <a:pt x="417" y="268"/>
                        </a:moveTo>
                        <a:lnTo>
                          <a:pt x="415" y="266"/>
                        </a:lnTo>
                        <a:lnTo>
                          <a:pt x="413" y="259"/>
                        </a:lnTo>
                        <a:lnTo>
                          <a:pt x="413" y="251"/>
                        </a:lnTo>
                        <a:lnTo>
                          <a:pt x="413" y="245"/>
                        </a:lnTo>
                        <a:lnTo>
                          <a:pt x="411" y="226"/>
                        </a:lnTo>
                        <a:lnTo>
                          <a:pt x="411" y="207"/>
                        </a:lnTo>
                        <a:lnTo>
                          <a:pt x="407" y="209"/>
                        </a:lnTo>
                        <a:lnTo>
                          <a:pt x="399" y="209"/>
                        </a:lnTo>
                        <a:lnTo>
                          <a:pt x="394" y="207"/>
                        </a:lnTo>
                        <a:lnTo>
                          <a:pt x="390" y="203"/>
                        </a:lnTo>
                        <a:lnTo>
                          <a:pt x="382" y="218"/>
                        </a:lnTo>
                        <a:lnTo>
                          <a:pt x="376" y="207"/>
                        </a:lnTo>
                        <a:lnTo>
                          <a:pt x="373" y="195"/>
                        </a:lnTo>
                        <a:lnTo>
                          <a:pt x="353" y="191"/>
                        </a:lnTo>
                        <a:lnTo>
                          <a:pt x="336" y="186"/>
                        </a:lnTo>
                        <a:lnTo>
                          <a:pt x="319" y="182"/>
                        </a:lnTo>
                        <a:lnTo>
                          <a:pt x="302" y="178"/>
                        </a:lnTo>
                        <a:lnTo>
                          <a:pt x="292" y="176"/>
                        </a:lnTo>
                        <a:lnTo>
                          <a:pt x="288" y="172"/>
                        </a:lnTo>
                        <a:lnTo>
                          <a:pt x="286" y="166"/>
                        </a:lnTo>
                        <a:lnTo>
                          <a:pt x="282" y="163"/>
                        </a:lnTo>
                        <a:lnTo>
                          <a:pt x="277" y="163"/>
                        </a:lnTo>
                        <a:lnTo>
                          <a:pt x="271" y="163"/>
                        </a:lnTo>
                        <a:lnTo>
                          <a:pt x="265" y="168"/>
                        </a:lnTo>
                        <a:lnTo>
                          <a:pt x="263" y="172"/>
                        </a:lnTo>
                        <a:lnTo>
                          <a:pt x="261" y="176"/>
                        </a:lnTo>
                        <a:lnTo>
                          <a:pt x="248" y="184"/>
                        </a:lnTo>
                        <a:lnTo>
                          <a:pt x="229" y="191"/>
                        </a:lnTo>
                        <a:lnTo>
                          <a:pt x="210" y="197"/>
                        </a:lnTo>
                        <a:lnTo>
                          <a:pt x="194" y="199"/>
                        </a:lnTo>
                        <a:lnTo>
                          <a:pt x="198" y="191"/>
                        </a:lnTo>
                        <a:lnTo>
                          <a:pt x="200" y="184"/>
                        </a:lnTo>
                        <a:lnTo>
                          <a:pt x="206" y="180"/>
                        </a:lnTo>
                        <a:lnTo>
                          <a:pt x="213" y="176"/>
                        </a:lnTo>
                        <a:lnTo>
                          <a:pt x="219" y="176"/>
                        </a:lnTo>
                        <a:lnTo>
                          <a:pt x="225" y="176"/>
                        </a:lnTo>
                        <a:lnTo>
                          <a:pt x="231" y="176"/>
                        </a:lnTo>
                        <a:lnTo>
                          <a:pt x="234" y="174"/>
                        </a:lnTo>
                        <a:lnTo>
                          <a:pt x="238" y="170"/>
                        </a:lnTo>
                        <a:lnTo>
                          <a:pt x="242" y="165"/>
                        </a:lnTo>
                        <a:lnTo>
                          <a:pt x="219" y="165"/>
                        </a:lnTo>
                        <a:lnTo>
                          <a:pt x="208" y="172"/>
                        </a:lnTo>
                        <a:lnTo>
                          <a:pt x="196" y="178"/>
                        </a:lnTo>
                        <a:lnTo>
                          <a:pt x="185" y="184"/>
                        </a:lnTo>
                        <a:lnTo>
                          <a:pt x="173" y="189"/>
                        </a:lnTo>
                        <a:lnTo>
                          <a:pt x="163" y="197"/>
                        </a:lnTo>
                        <a:lnTo>
                          <a:pt x="158" y="207"/>
                        </a:lnTo>
                        <a:lnTo>
                          <a:pt x="146" y="209"/>
                        </a:lnTo>
                        <a:lnTo>
                          <a:pt x="135" y="209"/>
                        </a:lnTo>
                        <a:lnTo>
                          <a:pt x="119" y="218"/>
                        </a:lnTo>
                        <a:lnTo>
                          <a:pt x="108" y="228"/>
                        </a:lnTo>
                        <a:lnTo>
                          <a:pt x="81" y="237"/>
                        </a:lnTo>
                        <a:lnTo>
                          <a:pt x="58" y="249"/>
                        </a:lnTo>
                        <a:lnTo>
                          <a:pt x="31" y="259"/>
                        </a:lnTo>
                        <a:lnTo>
                          <a:pt x="8" y="266"/>
                        </a:lnTo>
                        <a:lnTo>
                          <a:pt x="2" y="264"/>
                        </a:lnTo>
                        <a:lnTo>
                          <a:pt x="0" y="259"/>
                        </a:lnTo>
                        <a:lnTo>
                          <a:pt x="4" y="255"/>
                        </a:lnTo>
                        <a:lnTo>
                          <a:pt x="12" y="249"/>
                        </a:lnTo>
                        <a:lnTo>
                          <a:pt x="22" y="247"/>
                        </a:lnTo>
                        <a:lnTo>
                          <a:pt x="31" y="245"/>
                        </a:lnTo>
                        <a:lnTo>
                          <a:pt x="39" y="245"/>
                        </a:lnTo>
                        <a:lnTo>
                          <a:pt x="56" y="237"/>
                        </a:lnTo>
                        <a:lnTo>
                          <a:pt x="71" y="228"/>
                        </a:lnTo>
                        <a:lnTo>
                          <a:pt x="87" y="216"/>
                        </a:lnTo>
                        <a:lnTo>
                          <a:pt x="100" y="207"/>
                        </a:lnTo>
                        <a:lnTo>
                          <a:pt x="92" y="203"/>
                        </a:lnTo>
                        <a:lnTo>
                          <a:pt x="89" y="199"/>
                        </a:lnTo>
                        <a:lnTo>
                          <a:pt x="81" y="205"/>
                        </a:lnTo>
                        <a:lnTo>
                          <a:pt x="73" y="209"/>
                        </a:lnTo>
                        <a:lnTo>
                          <a:pt x="68" y="209"/>
                        </a:lnTo>
                        <a:lnTo>
                          <a:pt x="56" y="209"/>
                        </a:lnTo>
                        <a:lnTo>
                          <a:pt x="46" y="207"/>
                        </a:lnTo>
                        <a:lnTo>
                          <a:pt x="43" y="203"/>
                        </a:lnTo>
                        <a:lnTo>
                          <a:pt x="56" y="189"/>
                        </a:lnTo>
                        <a:lnTo>
                          <a:pt x="71" y="174"/>
                        </a:lnTo>
                        <a:lnTo>
                          <a:pt x="62" y="178"/>
                        </a:lnTo>
                        <a:lnTo>
                          <a:pt x="52" y="182"/>
                        </a:lnTo>
                        <a:lnTo>
                          <a:pt x="46" y="184"/>
                        </a:lnTo>
                        <a:lnTo>
                          <a:pt x="43" y="184"/>
                        </a:lnTo>
                        <a:lnTo>
                          <a:pt x="37" y="184"/>
                        </a:lnTo>
                        <a:lnTo>
                          <a:pt x="33" y="182"/>
                        </a:lnTo>
                        <a:lnTo>
                          <a:pt x="33" y="180"/>
                        </a:lnTo>
                        <a:lnTo>
                          <a:pt x="54" y="161"/>
                        </a:lnTo>
                        <a:lnTo>
                          <a:pt x="79" y="142"/>
                        </a:lnTo>
                        <a:lnTo>
                          <a:pt x="92" y="132"/>
                        </a:lnTo>
                        <a:lnTo>
                          <a:pt x="102" y="122"/>
                        </a:lnTo>
                        <a:lnTo>
                          <a:pt x="114" y="130"/>
                        </a:lnTo>
                        <a:lnTo>
                          <a:pt x="121" y="124"/>
                        </a:lnTo>
                        <a:lnTo>
                          <a:pt x="131" y="122"/>
                        </a:lnTo>
                        <a:lnTo>
                          <a:pt x="140" y="120"/>
                        </a:lnTo>
                        <a:lnTo>
                          <a:pt x="150" y="118"/>
                        </a:lnTo>
                        <a:lnTo>
                          <a:pt x="160" y="117"/>
                        </a:lnTo>
                        <a:lnTo>
                          <a:pt x="167" y="113"/>
                        </a:lnTo>
                        <a:lnTo>
                          <a:pt x="169" y="111"/>
                        </a:lnTo>
                        <a:lnTo>
                          <a:pt x="173" y="107"/>
                        </a:lnTo>
                        <a:lnTo>
                          <a:pt x="175" y="103"/>
                        </a:lnTo>
                        <a:lnTo>
                          <a:pt x="177" y="97"/>
                        </a:lnTo>
                        <a:lnTo>
                          <a:pt x="165" y="97"/>
                        </a:lnTo>
                        <a:lnTo>
                          <a:pt x="160" y="103"/>
                        </a:lnTo>
                        <a:lnTo>
                          <a:pt x="150" y="107"/>
                        </a:lnTo>
                        <a:lnTo>
                          <a:pt x="142" y="105"/>
                        </a:lnTo>
                        <a:lnTo>
                          <a:pt x="137" y="103"/>
                        </a:lnTo>
                        <a:lnTo>
                          <a:pt x="131" y="101"/>
                        </a:lnTo>
                        <a:lnTo>
                          <a:pt x="127" y="105"/>
                        </a:lnTo>
                        <a:lnTo>
                          <a:pt x="140" y="92"/>
                        </a:lnTo>
                        <a:lnTo>
                          <a:pt x="158" y="80"/>
                        </a:lnTo>
                        <a:lnTo>
                          <a:pt x="208" y="80"/>
                        </a:lnTo>
                        <a:lnTo>
                          <a:pt x="215" y="76"/>
                        </a:lnTo>
                        <a:lnTo>
                          <a:pt x="223" y="76"/>
                        </a:lnTo>
                        <a:lnTo>
                          <a:pt x="223" y="71"/>
                        </a:lnTo>
                        <a:lnTo>
                          <a:pt x="219" y="67"/>
                        </a:lnTo>
                        <a:lnTo>
                          <a:pt x="215" y="63"/>
                        </a:lnTo>
                        <a:lnTo>
                          <a:pt x="211" y="61"/>
                        </a:lnTo>
                        <a:lnTo>
                          <a:pt x="202" y="57"/>
                        </a:lnTo>
                        <a:lnTo>
                          <a:pt x="194" y="51"/>
                        </a:lnTo>
                        <a:lnTo>
                          <a:pt x="211" y="42"/>
                        </a:lnTo>
                        <a:lnTo>
                          <a:pt x="227" y="30"/>
                        </a:lnTo>
                        <a:lnTo>
                          <a:pt x="254" y="21"/>
                        </a:lnTo>
                        <a:lnTo>
                          <a:pt x="280" y="13"/>
                        </a:lnTo>
                        <a:lnTo>
                          <a:pt x="294" y="9"/>
                        </a:lnTo>
                        <a:lnTo>
                          <a:pt x="307" y="5"/>
                        </a:lnTo>
                        <a:lnTo>
                          <a:pt x="321" y="3"/>
                        </a:lnTo>
                        <a:lnTo>
                          <a:pt x="334" y="3"/>
                        </a:lnTo>
                        <a:lnTo>
                          <a:pt x="348" y="1"/>
                        </a:lnTo>
                        <a:lnTo>
                          <a:pt x="359" y="1"/>
                        </a:lnTo>
                        <a:lnTo>
                          <a:pt x="367" y="1"/>
                        </a:lnTo>
                        <a:lnTo>
                          <a:pt x="374" y="0"/>
                        </a:lnTo>
                        <a:lnTo>
                          <a:pt x="376" y="0"/>
                        </a:lnTo>
                        <a:lnTo>
                          <a:pt x="378" y="0"/>
                        </a:lnTo>
                        <a:lnTo>
                          <a:pt x="378" y="1"/>
                        </a:lnTo>
                        <a:lnTo>
                          <a:pt x="378" y="3"/>
                        </a:lnTo>
                        <a:lnTo>
                          <a:pt x="396" y="3"/>
                        </a:lnTo>
                        <a:lnTo>
                          <a:pt x="405" y="3"/>
                        </a:lnTo>
                        <a:lnTo>
                          <a:pt x="426" y="5"/>
                        </a:lnTo>
                        <a:lnTo>
                          <a:pt x="449" y="11"/>
                        </a:lnTo>
                        <a:lnTo>
                          <a:pt x="472" y="17"/>
                        </a:lnTo>
                        <a:lnTo>
                          <a:pt x="495" y="21"/>
                        </a:lnTo>
                        <a:lnTo>
                          <a:pt x="520" y="13"/>
                        </a:lnTo>
                        <a:lnTo>
                          <a:pt x="528" y="17"/>
                        </a:lnTo>
                        <a:lnTo>
                          <a:pt x="536" y="21"/>
                        </a:lnTo>
                        <a:lnTo>
                          <a:pt x="361" y="172"/>
                        </a:lnTo>
                        <a:lnTo>
                          <a:pt x="380" y="172"/>
                        </a:lnTo>
                        <a:lnTo>
                          <a:pt x="396" y="172"/>
                        </a:lnTo>
                        <a:lnTo>
                          <a:pt x="392" y="182"/>
                        </a:lnTo>
                        <a:lnTo>
                          <a:pt x="388" y="189"/>
                        </a:lnTo>
                        <a:lnTo>
                          <a:pt x="392" y="193"/>
                        </a:lnTo>
                        <a:lnTo>
                          <a:pt x="399" y="195"/>
                        </a:lnTo>
                        <a:lnTo>
                          <a:pt x="413" y="189"/>
                        </a:lnTo>
                        <a:lnTo>
                          <a:pt x="424" y="184"/>
                        </a:lnTo>
                        <a:lnTo>
                          <a:pt x="430" y="197"/>
                        </a:lnTo>
                        <a:lnTo>
                          <a:pt x="436" y="214"/>
                        </a:lnTo>
                        <a:lnTo>
                          <a:pt x="432" y="226"/>
                        </a:lnTo>
                        <a:lnTo>
                          <a:pt x="430" y="234"/>
                        </a:lnTo>
                        <a:lnTo>
                          <a:pt x="434" y="245"/>
                        </a:lnTo>
                        <a:lnTo>
                          <a:pt x="438" y="255"/>
                        </a:lnTo>
                        <a:lnTo>
                          <a:pt x="436" y="260"/>
                        </a:lnTo>
                        <a:lnTo>
                          <a:pt x="428" y="266"/>
                        </a:lnTo>
                        <a:lnTo>
                          <a:pt x="424" y="270"/>
                        </a:lnTo>
                        <a:lnTo>
                          <a:pt x="421" y="270"/>
                        </a:lnTo>
                        <a:lnTo>
                          <a:pt x="417" y="272"/>
                        </a:lnTo>
                        <a:lnTo>
                          <a:pt x="413" y="270"/>
                        </a:lnTo>
                        <a:lnTo>
                          <a:pt x="417" y="268"/>
                        </a:lnTo>
                      </a:path>
                    </a:pathLst>
                  </a:custGeom>
                  <a:solidFill>
                    <a:srgbClr val="CC0066"/>
                  </a:solidFill>
                  <a:ln w="3175">
                    <a:solidFill>
                      <a:srgbClr val="6600FF"/>
                    </a:solidFill>
                    <a:round/>
                    <a:headEnd/>
                    <a:tailEnd/>
                  </a:ln>
                </p:spPr>
                <p:txBody>
                  <a:bodyPr/>
                  <a:lstStyle/>
                  <a:p>
                    <a:endParaRPr lang="it-IT"/>
                  </a:p>
                </p:txBody>
              </p:sp>
              <p:sp>
                <p:nvSpPr>
                  <p:cNvPr id="16637" name="Freeform 7"/>
                  <p:cNvSpPr>
                    <a:spLocks noChangeAspect="1"/>
                  </p:cNvSpPr>
                  <p:nvPr/>
                </p:nvSpPr>
                <p:spPr bwMode="auto">
                  <a:xfrm>
                    <a:off x="354" y="1298"/>
                    <a:ext cx="321" cy="85"/>
                  </a:xfrm>
                  <a:custGeom>
                    <a:avLst/>
                    <a:gdLst>
                      <a:gd name="T0" fmla="*/ 66 w 301"/>
                      <a:gd name="T1" fmla="*/ 364 h 80"/>
                      <a:gd name="T2" fmla="*/ 103 w 301"/>
                      <a:gd name="T3" fmla="*/ 344 h 80"/>
                      <a:gd name="T4" fmla="*/ 142 w 301"/>
                      <a:gd name="T5" fmla="*/ 344 h 80"/>
                      <a:gd name="T6" fmla="*/ 142 w 301"/>
                      <a:gd name="T7" fmla="*/ 323 h 80"/>
                      <a:gd name="T8" fmla="*/ 125 w 301"/>
                      <a:gd name="T9" fmla="*/ 304 h 80"/>
                      <a:gd name="T10" fmla="*/ 103 w 301"/>
                      <a:gd name="T11" fmla="*/ 286 h 80"/>
                      <a:gd name="T12" fmla="*/ 80 w 301"/>
                      <a:gd name="T13" fmla="*/ 276 h 80"/>
                      <a:gd name="T14" fmla="*/ 45 w 301"/>
                      <a:gd name="T15" fmla="*/ 260 h 80"/>
                      <a:gd name="T16" fmla="*/ 0 w 301"/>
                      <a:gd name="T17" fmla="*/ 231 h 80"/>
                      <a:gd name="T18" fmla="*/ 80 w 301"/>
                      <a:gd name="T19" fmla="*/ 192 h 80"/>
                      <a:gd name="T20" fmla="*/ 161 w 301"/>
                      <a:gd name="T21" fmla="*/ 137 h 80"/>
                      <a:gd name="T22" fmla="*/ 305 w 301"/>
                      <a:gd name="T23" fmla="*/ 90 h 80"/>
                      <a:gd name="T24" fmla="*/ 430 w 301"/>
                      <a:gd name="T25" fmla="*/ 56 h 80"/>
                      <a:gd name="T26" fmla="*/ 500 w 301"/>
                      <a:gd name="T27" fmla="*/ 44 h 80"/>
                      <a:gd name="T28" fmla="*/ 563 w 301"/>
                      <a:gd name="T29" fmla="*/ 5 h 80"/>
                      <a:gd name="T30" fmla="*/ 632 w 301"/>
                      <a:gd name="T31" fmla="*/ 3 h 80"/>
                      <a:gd name="T32" fmla="*/ 705 w 301"/>
                      <a:gd name="T33" fmla="*/ 3 h 80"/>
                      <a:gd name="T34" fmla="*/ 767 w 301"/>
                      <a:gd name="T35" fmla="*/ 1 h 80"/>
                      <a:gd name="T36" fmla="*/ 822 w 301"/>
                      <a:gd name="T37" fmla="*/ 1 h 80"/>
                      <a:gd name="T38" fmla="*/ 858 w 301"/>
                      <a:gd name="T39" fmla="*/ 1 h 80"/>
                      <a:gd name="T40" fmla="*/ 911 w 301"/>
                      <a:gd name="T41" fmla="*/ 0 h 80"/>
                      <a:gd name="T42" fmla="*/ 913 w 301"/>
                      <a:gd name="T43" fmla="*/ 0 h 80"/>
                      <a:gd name="T44" fmla="*/ 915 w 301"/>
                      <a:gd name="T45" fmla="*/ 0 h 80"/>
                      <a:gd name="T46" fmla="*/ 915 w 301"/>
                      <a:gd name="T47" fmla="*/ 1 h 80"/>
                      <a:gd name="T48" fmla="*/ 915 w 301"/>
                      <a:gd name="T49" fmla="*/ 3 h 80"/>
                      <a:gd name="T50" fmla="*/ 1000 w 301"/>
                      <a:gd name="T51" fmla="*/ 3 h 80"/>
                      <a:gd name="T52" fmla="*/ 1054 w 301"/>
                      <a:gd name="T53" fmla="*/ 3 h 80"/>
                      <a:gd name="T54" fmla="*/ 1153 w 301"/>
                      <a:gd name="T55" fmla="*/ 5 h 80"/>
                      <a:gd name="T56" fmla="*/ 1270 w 301"/>
                      <a:gd name="T57" fmla="*/ 50 h 80"/>
                      <a:gd name="T58" fmla="*/ 1386 w 301"/>
                      <a:gd name="T59" fmla="*/ 71 h 80"/>
                      <a:gd name="T60" fmla="*/ 1502 w 301"/>
                      <a:gd name="T61" fmla="*/ 9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1"/>
                      <a:gd name="T94" fmla="*/ 0 h 80"/>
                      <a:gd name="T95" fmla="*/ 301 w 301"/>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1" h="80">
                        <a:moveTo>
                          <a:pt x="14" y="80"/>
                        </a:moveTo>
                        <a:lnTo>
                          <a:pt x="21" y="76"/>
                        </a:lnTo>
                        <a:lnTo>
                          <a:pt x="29" y="76"/>
                        </a:lnTo>
                        <a:lnTo>
                          <a:pt x="29" y="71"/>
                        </a:lnTo>
                        <a:lnTo>
                          <a:pt x="25" y="67"/>
                        </a:lnTo>
                        <a:lnTo>
                          <a:pt x="21" y="63"/>
                        </a:lnTo>
                        <a:lnTo>
                          <a:pt x="17" y="61"/>
                        </a:lnTo>
                        <a:lnTo>
                          <a:pt x="8" y="57"/>
                        </a:lnTo>
                        <a:lnTo>
                          <a:pt x="0" y="51"/>
                        </a:lnTo>
                        <a:lnTo>
                          <a:pt x="17" y="42"/>
                        </a:lnTo>
                        <a:lnTo>
                          <a:pt x="33" y="30"/>
                        </a:lnTo>
                        <a:lnTo>
                          <a:pt x="60" y="21"/>
                        </a:lnTo>
                        <a:lnTo>
                          <a:pt x="86" y="13"/>
                        </a:lnTo>
                        <a:lnTo>
                          <a:pt x="100" y="9"/>
                        </a:lnTo>
                        <a:lnTo>
                          <a:pt x="113" y="5"/>
                        </a:lnTo>
                        <a:lnTo>
                          <a:pt x="127" y="3"/>
                        </a:lnTo>
                        <a:lnTo>
                          <a:pt x="140" y="3"/>
                        </a:lnTo>
                        <a:lnTo>
                          <a:pt x="154" y="1"/>
                        </a:lnTo>
                        <a:lnTo>
                          <a:pt x="165" y="1"/>
                        </a:lnTo>
                        <a:lnTo>
                          <a:pt x="173" y="1"/>
                        </a:lnTo>
                        <a:lnTo>
                          <a:pt x="180" y="0"/>
                        </a:lnTo>
                        <a:lnTo>
                          <a:pt x="182" y="0"/>
                        </a:lnTo>
                        <a:lnTo>
                          <a:pt x="184" y="0"/>
                        </a:lnTo>
                        <a:lnTo>
                          <a:pt x="184" y="1"/>
                        </a:lnTo>
                        <a:lnTo>
                          <a:pt x="184" y="3"/>
                        </a:lnTo>
                        <a:lnTo>
                          <a:pt x="202" y="3"/>
                        </a:lnTo>
                        <a:lnTo>
                          <a:pt x="211" y="3"/>
                        </a:lnTo>
                        <a:lnTo>
                          <a:pt x="232" y="5"/>
                        </a:lnTo>
                        <a:lnTo>
                          <a:pt x="255" y="11"/>
                        </a:lnTo>
                        <a:lnTo>
                          <a:pt x="278" y="17"/>
                        </a:lnTo>
                        <a:lnTo>
                          <a:pt x="301" y="21"/>
                        </a:lnTo>
                      </a:path>
                    </a:pathLst>
                  </a:custGeom>
                  <a:solidFill>
                    <a:srgbClr val="CC0066"/>
                  </a:solidFill>
                  <a:ln w="3175">
                    <a:solidFill>
                      <a:srgbClr val="6600FF"/>
                    </a:solidFill>
                    <a:round/>
                    <a:headEnd/>
                    <a:tailEnd/>
                  </a:ln>
                </p:spPr>
                <p:txBody>
                  <a:bodyPr/>
                  <a:lstStyle/>
                  <a:p>
                    <a:endParaRPr lang="it-IT"/>
                  </a:p>
                </p:txBody>
              </p:sp>
            </p:grpSp>
            <p:sp>
              <p:nvSpPr>
                <p:cNvPr id="16330" name="Rectangle 9"/>
                <p:cNvSpPr>
                  <a:spLocks noChangeArrowheads="1"/>
                </p:cNvSpPr>
                <p:nvPr/>
              </p:nvSpPr>
              <p:spPr bwMode="auto">
                <a:xfrm>
                  <a:off x="4377" y="616"/>
                  <a:ext cx="116" cy="291"/>
                </a:xfrm>
                <a:prstGeom prst="rect">
                  <a:avLst/>
                </a:prstGeom>
                <a:solidFill>
                  <a:srgbClr val="CC0066"/>
                </a:solidFill>
                <a:ln w="12700" cap="sq">
                  <a:solidFill>
                    <a:srgbClr val="FFFFFF"/>
                  </a:solidFill>
                  <a:miter lim="800000"/>
                  <a:headEnd/>
                  <a:tailEnd/>
                </a:ln>
              </p:spPr>
              <p:txBody>
                <a:bodyPr wrap="none" anchor="ctr">
                  <a:spAutoFit/>
                </a:bodyPr>
                <a:lstStyle/>
                <a:p>
                  <a:endParaRPr lang="de-DE" i="1">
                    <a:latin typeface="Times New Roman" pitchFamily="18" charset="0"/>
                  </a:endParaRPr>
                </a:p>
              </p:txBody>
            </p:sp>
            <p:sp>
              <p:nvSpPr>
                <p:cNvPr id="16331" name="Text Box 10"/>
                <p:cNvSpPr txBox="1">
                  <a:spLocks noChangeArrowheads="1"/>
                </p:cNvSpPr>
                <p:nvPr/>
              </p:nvSpPr>
              <p:spPr bwMode="auto">
                <a:xfrm>
                  <a:off x="4467" y="575"/>
                  <a:ext cx="451" cy="213"/>
                </a:xfrm>
                <a:prstGeom prst="rect">
                  <a:avLst/>
                </a:prstGeom>
                <a:noFill/>
                <a:ln w="12700" cap="sq">
                  <a:noFill/>
                  <a:miter lim="800000"/>
                  <a:headEnd/>
                  <a:tailEnd/>
                </a:ln>
              </p:spPr>
              <p:txBody>
                <a:bodyPr wrap="none">
                  <a:spAutoFit/>
                </a:bodyPr>
                <a:lstStyle/>
                <a:p>
                  <a:r>
                    <a:rPr lang="en-US" sz="1600" u="sng"/>
                    <a:t>&gt;</a:t>
                  </a:r>
                  <a:r>
                    <a:rPr lang="en-US" sz="1600"/>
                    <a:t>51%</a:t>
                  </a:r>
                </a:p>
              </p:txBody>
            </p:sp>
            <p:sp>
              <p:nvSpPr>
                <p:cNvPr id="16332" name="Freeform 15"/>
                <p:cNvSpPr>
                  <a:spLocks noChangeAspect="1"/>
                </p:cNvSpPr>
                <p:nvPr/>
              </p:nvSpPr>
              <p:spPr bwMode="auto">
                <a:xfrm>
                  <a:off x="2412" y="1844"/>
                  <a:ext cx="62" cy="99"/>
                </a:xfrm>
                <a:custGeom>
                  <a:avLst/>
                  <a:gdLst>
                    <a:gd name="T0" fmla="*/ 96 w 58"/>
                    <a:gd name="T1" fmla="*/ 0 h 92"/>
                    <a:gd name="T2" fmla="*/ 201 w 58"/>
                    <a:gd name="T3" fmla="*/ 2 h 92"/>
                    <a:gd name="T4" fmla="*/ 306 w 58"/>
                    <a:gd name="T5" fmla="*/ 2 h 92"/>
                    <a:gd name="T6" fmla="*/ 306 w 58"/>
                    <a:gd name="T7" fmla="*/ 6 h 92"/>
                    <a:gd name="T8" fmla="*/ 306 w 58"/>
                    <a:gd name="T9" fmla="*/ 50 h 92"/>
                    <a:gd name="T10" fmla="*/ 263 w 58"/>
                    <a:gd name="T11" fmla="*/ 182 h 92"/>
                    <a:gd name="T12" fmla="*/ 230 w 58"/>
                    <a:gd name="T13" fmla="*/ 308 h 92"/>
                    <a:gd name="T14" fmla="*/ 230 w 58"/>
                    <a:gd name="T15" fmla="*/ 365 h 92"/>
                    <a:gd name="T16" fmla="*/ 230 w 58"/>
                    <a:gd name="T17" fmla="*/ 412 h 92"/>
                    <a:gd name="T18" fmla="*/ 230 w 58"/>
                    <a:gd name="T19" fmla="*/ 477 h 92"/>
                    <a:gd name="T20" fmla="*/ 214 w 58"/>
                    <a:gd name="T21" fmla="*/ 544 h 92"/>
                    <a:gd name="T22" fmla="*/ 153 w 58"/>
                    <a:gd name="T23" fmla="*/ 558 h 92"/>
                    <a:gd name="T24" fmla="*/ 134 w 58"/>
                    <a:gd name="T25" fmla="*/ 580 h 92"/>
                    <a:gd name="T26" fmla="*/ 110 w 58"/>
                    <a:gd name="T27" fmla="*/ 580 h 92"/>
                    <a:gd name="T28" fmla="*/ 69 w 58"/>
                    <a:gd name="T29" fmla="*/ 558 h 92"/>
                    <a:gd name="T30" fmla="*/ 6 w 58"/>
                    <a:gd name="T31" fmla="*/ 455 h 92"/>
                    <a:gd name="T32" fmla="*/ 0 w 58"/>
                    <a:gd name="T33" fmla="*/ 331 h 92"/>
                    <a:gd name="T34" fmla="*/ 2 w 58"/>
                    <a:gd name="T35" fmla="*/ 272 h 92"/>
                    <a:gd name="T36" fmla="*/ 6 w 58"/>
                    <a:gd name="T37" fmla="*/ 227 h 92"/>
                    <a:gd name="T38" fmla="*/ 61 w 58"/>
                    <a:gd name="T39" fmla="*/ 182 h 92"/>
                    <a:gd name="T40" fmla="*/ 74 w 58"/>
                    <a:gd name="T41" fmla="*/ 146 h 92"/>
                    <a:gd name="T42" fmla="*/ 74 w 58"/>
                    <a:gd name="T43" fmla="*/ 103 h 92"/>
                    <a:gd name="T44" fmla="*/ 84 w 58"/>
                    <a:gd name="T45" fmla="*/ 58 h 92"/>
                    <a:gd name="T46" fmla="*/ 84 w 58"/>
                    <a:gd name="T47" fmla="*/ 4 h 92"/>
                    <a:gd name="T48" fmla="*/ 96 w 58"/>
                    <a:gd name="T49" fmla="*/ 0 h 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92"/>
                    <a:gd name="T77" fmla="*/ 58 w 58"/>
                    <a:gd name="T78" fmla="*/ 92 h 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92">
                      <a:moveTo>
                        <a:pt x="19" y="0"/>
                      </a:moveTo>
                      <a:lnTo>
                        <a:pt x="38" y="2"/>
                      </a:lnTo>
                      <a:lnTo>
                        <a:pt x="58" y="2"/>
                      </a:lnTo>
                      <a:lnTo>
                        <a:pt x="58" y="6"/>
                      </a:lnTo>
                      <a:lnTo>
                        <a:pt x="58" y="7"/>
                      </a:lnTo>
                      <a:lnTo>
                        <a:pt x="50" y="29"/>
                      </a:lnTo>
                      <a:lnTo>
                        <a:pt x="44" y="50"/>
                      </a:lnTo>
                      <a:lnTo>
                        <a:pt x="44" y="59"/>
                      </a:lnTo>
                      <a:lnTo>
                        <a:pt x="44" y="67"/>
                      </a:lnTo>
                      <a:lnTo>
                        <a:pt x="44" y="77"/>
                      </a:lnTo>
                      <a:lnTo>
                        <a:pt x="40" y="86"/>
                      </a:lnTo>
                      <a:lnTo>
                        <a:pt x="29" y="90"/>
                      </a:lnTo>
                      <a:lnTo>
                        <a:pt x="25" y="92"/>
                      </a:lnTo>
                      <a:lnTo>
                        <a:pt x="21" y="92"/>
                      </a:lnTo>
                      <a:lnTo>
                        <a:pt x="14" y="90"/>
                      </a:lnTo>
                      <a:lnTo>
                        <a:pt x="6" y="73"/>
                      </a:lnTo>
                      <a:lnTo>
                        <a:pt x="0" y="54"/>
                      </a:lnTo>
                      <a:lnTo>
                        <a:pt x="2" y="44"/>
                      </a:lnTo>
                      <a:lnTo>
                        <a:pt x="6" y="36"/>
                      </a:lnTo>
                      <a:lnTo>
                        <a:pt x="12" y="29"/>
                      </a:lnTo>
                      <a:lnTo>
                        <a:pt x="15" y="23"/>
                      </a:lnTo>
                      <a:lnTo>
                        <a:pt x="15" y="17"/>
                      </a:lnTo>
                      <a:lnTo>
                        <a:pt x="17" y="9"/>
                      </a:lnTo>
                      <a:lnTo>
                        <a:pt x="17" y="4"/>
                      </a:lnTo>
                      <a:lnTo>
                        <a:pt x="19" y="0"/>
                      </a:lnTo>
                      <a:close/>
                    </a:path>
                  </a:pathLst>
                </a:custGeom>
                <a:solidFill>
                  <a:srgbClr val="FFCC66"/>
                </a:solidFill>
                <a:ln w="3175">
                  <a:solidFill>
                    <a:srgbClr val="000000"/>
                  </a:solidFill>
                  <a:round/>
                  <a:headEnd/>
                  <a:tailEnd/>
                </a:ln>
              </p:spPr>
              <p:txBody>
                <a:bodyPr/>
                <a:lstStyle/>
                <a:p>
                  <a:endParaRPr lang="it-IT"/>
                </a:p>
              </p:txBody>
            </p:sp>
            <p:sp>
              <p:nvSpPr>
                <p:cNvPr id="16333" name="Freeform 16"/>
                <p:cNvSpPr>
                  <a:spLocks noChangeAspect="1"/>
                </p:cNvSpPr>
                <p:nvPr/>
              </p:nvSpPr>
              <p:spPr bwMode="auto">
                <a:xfrm>
                  <a:off x="2412" y="1844"/>
                  <a:ext cx="62" cy="99"/>
                </a:xfrm>
                <a:custGeom>
                  <a:avLst/>
                  <a:gdLst>
                    <a:gd name="T0" fmla="*/ 96 w 58"/>
                    <a:gd name="T1" fmla="*/ 0 h 92"/>
                    <a:gd name="T2" fmla="*/ 201 w 58"/>
                    <a:gd name="T3" fmla="*/ 2 h 92"/>
                    <a:gd name="T4" fmla="*/ 306 w 58"/>
                    <a:gd name="T5" fmla="*/ 2 h 92"/>
                    <a:gd name="T6" fmla="*/ 306 w 58"/>
                    <a:gd name="T7" fmla="*/ 6 h 92"/>
                    <a:gd name="T8" fmla="*/ 306 w 58"/>
                    <a:gd name="T9" fmla="*/ 50 h 92"/>
                    <a:gd name="T10" fmla="*/ 263 w 58"/>
                    <a:gd name="T11" fmla="*/ 182 h 92"/>
                    <a:gd name="T12" fmla="*/ 230 w 58"/>
                    <a:gd name="T13" fmla="*/ 308 h 92"/>
                    <a:gd name="T14" fmla="*/ 230 w 58"/>
                    <a:gd name="T15" fmla="*/ 365 h 92"/>
                    <a:gd name="T16" fmla="*/ 230 w 58"/>
                    <a:gd name="T17" fmla="*/ 412 h 92"/>
                    <a:gd name="T18" fmla="*/ 230 w 58"/>
                    <a:gd name="T19" fmla="*/ 477 h 92"/>
                    <a:gd name="T20" fmla="*/ 214 w 58"/>
                    <a:gd name="T21" fmla="*/ 544 h 92"/>
                    <a:gd name="T22" fmla="*/ 153 w 58"/>
                    <a:gd name="T23" fmla="*/ 558 h 92"/>
                    <a:gd name="T24" fmla="*/ 134 w 58"/>
                    <a:gd name="T25" fmla="*/ 580 h 92"/>
                    <a:gd name="T26" fmla="*/ 110 w 58"/>
                    <a:gd name="T27" fmla="*/ 580 h 92"/>
                    <a:gd name="T28" fmla="*/ 69 w 58"/>
                    <a:gd name="T29" fmla="*/ 558 h 92"/>
                    <a:gd name="T30" fmla="*/ 6 w 58"/>
                    <a:gd name="T31" fmla="*/ 455 h 92"/>
                    <a:gd name="T32" fmla="*/ 0 w 58"/>
                    <a:gd name="T33" fmla="*/ 331 h 92"/>
                    <a:gd name="T34" fmla="*/ 2 w 58"/>
                    <a:gd name="T35" fmla="*/ 272 h 92"/>
                    <a:gd name="T36" fmla="*/ 6 w 58"/>
                    <a:gd name="T37" fmla="*/ 227 h 92"/>
                    <a:gd name="T38" fmla="*/ 61 w 58"/>
                    <a:gd name="T39" fmla="*/ 182 h 92"/>
                    <a:gd name="T40" fmla="*/ 74 w 58"/>
                    <a:gd name="T41" fmla="*/ 146 h 92"/>
                    <a:gd name="T42" fmla="*/ 74 w 58"/>
                    <a:gd name="T43" fmla="*/ 103 h 92"/>
                    <a:gd name="T44" fmla="*/ 84 w 58"/>
                    <a:gd name="T45" fmla="*/ 58 h 92"/>
                    <a:gd name="T46" fmla="*/ 84 w 58"/>
                    <a:gd name="T47" fmla="*/ 4 h 92"/>
                    <a:gd name="T48" fmla="*/ 96 w 58"/>
                    <a:gd name="T49" fmla="*/ 0 h 92"/>
                    <a:gd name="T50" fmla="*/ 96 w 58"/>
                    <a:gd name="T51" fmla="*/ 0 h 92"/>
                    <a:gd name="T52" fmla="*/ 96 w 58"/>
                    <a:gd name="T53" fmla="*/ 0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92"/>
                    <a:gd name="T83" fmla="*/ 58 w 58"/>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92">
                      <a:moveTo>
                        <a:pt x="19" y="0"/>
                      </a:moveTo>
                      <a:lnTo>
                        <a:pt x="38" y="2"/>
                      </a:lnTo>
                      <a:lnTo>
                        <a:pt x="58" y="2"/>
                      </a:lnTo>
                      <a:lnTo>
                        <a:pt x="58" y="6"/>
                      </a:lnTo>
                      <a:lnTo>
                        <a:pt x="58" y="7"/>
                      </a:lnTo>
                      <a:lnTo>
                        <a:pt x="50" y="29"/>
                      </a:lnTo>
                      <a:lnTo>
                        <a:pt x="44" y="50"/>
                      </a:lnTo>
                      <a:lnTo>
                        <a:pt x="44" y="59"/>
                      </a:lnTo>
                      <a:lnTo>
                        <a:pt x="44" y="67"/>
                      </a:lnTo>
                      <a:lnTo>
                        <a:pt x="44" y="77"/>
                      </a:lnTo>
                      <a:lnTo>
                        <a:pt x="40" y="86"/>
                      </a:lnTo>
                      <a:lnTo>
                        <a:pt x="29" y="90"/>
                      </a:lnTo>
                      <a:lnTo>
                        <a:pt x="25" y="92"/>
                      </a:lnTo>
                      <a:lnTo>
                        <a:pt x="21" y="92"/>
                      </a:lnTo>
                      <a:lnTo>
                        <a:pt x="14" y="90"/>
                      </a:lnTo>
                      <a:lnTo>
                        <a:pt x="6" y="73"/>
                      </a:lnTo>
                      <a:lnTo>
                        <a:pt x="0" y="54"/>
                      </a:lnTo>
                      <a:lnTo>
                        <a:pt x="2" y="44"/>
                      </a:lnTo>
                      <a:lnTo>
                        <a:pt x="6" y="36"/>
                      </a:lnTo>
                      <a:lnTo>
                        <a:pt x="12" y="29"/>
                      </a:lnTo>
                      <a:lnTo>
                        <a:pt x="15" y="23"/>
                      </a:lnTo>
                      <a:lnTo>
                        <a:pt x="15" y="17"/>
                      </a:lnTo>
                      <a:lnTo>
                        <a:pt x="17" y="9"/>
                      </a:lnTo>
                      <a:lnTo>
                        <a:pt x="17" y="4"/>
                      </a:lnTo>
                      <a:lnTo>
                        <a:pt x="19" y="0"/>
                      </a:lnTo>
                    </a:path>
                  </a:pathLst>
                </a:custGeom>
                <a:solidFill>
                  <a:srgbClr val="CC0066"/>
                </a:solidFill>
                <a:ln w="3175">
                  <a:solidFill>
                    <a:srgbClr val="6600FF"/>
                  </a:solidFill>
                  <a:round/>
                  <a:headEnd/>
                  <a:tailEnd/>
                </a:ln>
              </p:spPr>
              <p:txBody>
                <a:bodyPr/>
                <a:lstStyle/>
                <a:p>
                  <a:endParaRPr lang="it-IT"/>
                </a:p>
              </p:txBody>
            </p:sp>
            <p:grpSp>
              <p:nvGrpSpPr>
                <p:cNvPr id="15863" name="Group 18"/>
                <p:cNvGrpSpPr>
                  <a:grpSpLocks/>
                </p:cNvGrpSpPr>
                <p:nvPr/>
              </p:nvGrpSpPr>
              <p:grpSpPr bwMode="auto">
                <a:xfrm>
                  <a:off x="2955" y="1123"/>
                  <a:ext cx="2332" cy="733"/>
                  <a:chOff x="2955" y="1123"/>
                  <a:chExt cx="2332" cy="733"/>
                </a:xfrm>
              </p:grpSpPr>
              <p:sp>
                <p:nvSpPr>
                  <p:cNvPr id="16547" name="Freeform 19"/>
                  <p:cNvSpPr>
                    <a:spLocks noChangeAspect="1"/>
                  </p:cNvSpPr>
                  <p:nvPr/>
                </p:nvSpPr>
                <p:spPr bwMode="auto">
                  <a:xfrm>
                    <a:off x="4747" y="1580"/>
                    <a:ext cx="143" cy="172"/>
                  </a:xfrm>
                  <a:custGeom>
                    <a:avLst/>
                    <a:gdLst>
                      <a:gd name="T0" fmla="*/ 51 w 134"/>
                      <a:gd name="T1" fmla="*/ 96 h 161"/>
                      <a:gd name="T2" fmla="*/ 6 w 134"/>
                      <a:gd name="T3" fmla="*/ 53 h 161"/>
                      <a:gd name="T4" fmla="*/ 0 w 134"/>
                      <a:gd name="T5" fmla="*/ 0 h 161"/>
                      <a:gd name="T6" fmla="*/ 6 w 134"/>
                      <a:gd name="T7" fmla="*/ 2 h 161"/>
                      <a:gd name="T8" fmla="*/ 51 w 134"/>
                      <a:gd name="T9" fmla="*/ 0 h 161"/>
                      <a:gd name="T10" fmla="*/ 163 w 134"/>
                      <a:gd name="T11" fmla="*/ 131 h 161"/>
                      <a:gd name="T12" fmla="*/ 221 w 134"/>
                      <a:gd name="T13" fmla="*/ 204 h 161"/>
                      <a:gd name="T14" fmla="*/ 291 w 134"/>
                      <a:gd name="T15" fmla="*/ 284 h 161"/>
                      <a:gd name="T16" fmla="*/ 370 w 134"/>
                      <a:gd name="T17" fmla="*/ 370 h 161"/>
                      <a:gd name="T18" fmla="*/ 507 w 134"/>
                      <a:gd name="T19" fmla="*/ 475 h 161"/>
                      <a:gd name="T20" fmla="*/ 618 w 134"/>
                      <a:gd name="T21" fmla="*/ 579 h 161"/>
                      <a:gd name="T22" fmla="*/ 549 w 134"/>
                      <a:gd name="T23" fmla="*/ 529 h 161"/>
                      <a:gd name="T24" fmla="*/ 482 w 134"/>
                      <a:gd name="T25" fmla="*/ 485 h 161"/>
                      <a:gd name="T26" fmla="*/ 478 w 134"/>
                      <a:gd name="T27" fmla="*/ 485 h 161"/>
                      <a:gd name="T28" fmla="*/ 475 w 134"/>
                      <a:gd name="T29" fmla="*/ 507 h 161"/>
                      <a:gd name="T30" fmla="*/ 478 w 134"/>
                      <a:gd name="T31" fmla="*/ 550 h 161"/>
                      <a:gd name="T32" fmla="*/ 507 w 134"/>
                      <a:gd name="T33" fmla="*/ 603 h 161"/>
                      <a:gd name="T34" fmla="*/ 523 w 134"/>
                      <a:gd name="T35" fmla="*/ 644 h 161"/>
                      <a:gd name="T36" fmla="*/ 549 w 134"/>
                      <a:gd name="T37" fmla="*/ 671 h 161"/>
                      <a:gd name="T38" fmla="*/ 633 w 134"/>
                      <a:gd name="T39" fmla="*/ 717 h 161"/>
                      <a:gd name="T40" fmla="*/ 678 w 134"/>
                      <a:gd name="T41" fmla="*/ 789 h 161"/>
                      <a:gd name="T42" fmla="*/ 662 w 134"/>
                      <a:gd name="T43" fmla="*/ 785 h 161"/>
                      <a:gd name="T44" fmla="*/ 633 w 134"/>
                      <a:gd name="T45" fmla="*/ 765 h 161"/>
                      <a:gd name="T46" fmla="*/ 593 w 134"/>
                      <a:gd name="T47" fmla="*/ 765 h 161"/>
                      <a:gd name="T48" fmla="*/ 593 w 134"/>
                      <a:gd name="T49" fmla="*/ 817 h 161"/>
                      <a:gd name="T50" fmla="*/ 593 w 134"/>
                      <a:gd name="T51" fmla="*/ 840 h 161"/>
                      <a:gd name="T52" fmla="*/ 544 w 134"/>
                      <a:gd name="T53" fmla="*/ 769 h 161"/>
                      <a:gd name="T54" fmla="*/ 514 w 134"/>
                      <a:gd name="T55" fmla="*/ 716 h 161"/>
                      <a:gd name="T56" fmla="*/ 482 w 134"/>
                      <a:gd name="T57" fmla="*/ 668 h 161"/>
                      <a:gd name="T58" fmla="*/ 452 w 134"/>
                      <a:gd name="T59" fmla="*/ 603 h 161"/>
                      <a:gd name="T60" fmla="*/ 420 w 134"/>
                      <a:gd name="T61" fmla="*/ 588 h 161"/>
                      <a:gd name="T62" fmla="*/ 394 w 134"/>
                      <a:gd name="T63" fmla="*/ 550 h 161"/>
                      <a:gd name="T64" fmla="*/ 370 w 134"/>
                      <a:gd name="T65" fmla="*/ 518 h 161"/>
                      <a:gd name="T66" fmla="*/ 370 w 134"/>
                      <a:gd name="T67" fmla="*/ 485 h 161"/>
                      <a:gd name="T68" fmla="*/ 306 w 134"/>
                      <a:gd name="T69" fmla="*/ 422 h 161"/>
                      <a:gd name="T70" fmla="*/ 252 w 134"/>
                      <a:gd name="T71" fmla="*/ 349 h 161"/>
                      <a:gd name="T72" fmla="*/ 234 w 134"/>
                      <a:gd name="T73" fmla="*/ 310 h 161"/>
                      <a:gd name="T74" fmla="*/ 205 w 134"/>
                      <a:gd name="T75" fmla="*/ 284 h 161"/>
                      <a:gd name="T76" fmla="*/ 171 w 134"/>
                      <a:gd name="T77" fmla="*/ 249 h 161"/>
                      <a:gd name="T78" fmla="*/ 134 w 134"/>
                      <a:gd name="T79" fmla="*/ 230 h 161"/>
                      <a:gd name="T80" fmla="*/ 104 w 134"/>
                      <a:gd name="T81" fmla="*/ 215 h 161"/>
                      <a:gd name="T82" fmla="*/ 70 w 134"/>
                      <a:gd name="T83" fmla="*/ 183 h 161"/>
                      <a:gd name="T84" fmla="*/ 54 w 134"/>
                      <a:gd name="T85" fmla="*/ 140 h 161"/>
                      <a:gd name="T86" fmla="*/ 51 w 134"/>
                      <a:gd name="T87" fmla="*/ 96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4"/>
                      <a:gd name="T133" fmla="*/ 0 h 161"/>
                      <a:gd name="T134" fmla="*/ 134 w 134"/>
                      <a:gd name="T135" fmla="*/ 161 h 1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4" h="161">
                        <a:moveTo>
                          <a:pt x="10" y="19"/>
                        </a:moveTo>
                        <a:lnTo>
                          <a:pt x="6" y="10"/>
                        </a:lnTo>
                        <a:lnTo>
                          <a:pt x="0" y="0"/>
                        </a:lnTo>
                        <a:lnTo>
                          <a:pt x="6" y="2"/>
                        </a:lnTo>
                        <a:lnTo>
                          <a:pt x="10" y="0"/>
                        </a:lnTo>
                        <a:lnTo>
                          <a:pt x="33" y="25"/>
                        </a:lnTo>
                        <a:lnTo>
                          <a:pt x="44" y="39"/>
                        </a:lnTo>
                        <a:lnTo>
                          <a:pt x="58" y="54"/>
                        </a:lnTo>
                        <a:lnTo>
                          <a:pt x="73" y="71"/>
                        </a:lnTo>
                        <a:lnTo>
                          <a:pt x="98" y="90"/>
                        </a:lnTo>
                        <a:lnTo>
                          <a:pt x="121" y="110"/>
                        </a:lnTo>
                        <a:lnTo>
                          <a:pt x="109" y="102"/>
                        </a:lnTo>
                        <a:lnTo>
                          <a:pt x="96" y="94"/>
                        </a:lnTo>
                        <a:lnTo>
                          <a:pt x="94" y="94"/>
                        </a:lnTo>
                        <a:lnTo>
                          <a:pt x="92" y="96"/>
                        </a:lnTo>
                        <a:lnTo>
                          <a:pt x="94" y="106"/>
                        </a:lnTo>
                        <a:lnTo>
                          <a:pt x="98" y="115"/>
                        </a:lnTo>
                        <a:lnTo>
                          <a:pt x="104" y="123"/>
                        </a:lnTo>
                        <a:lnTo>
                          <a:pt x="109" y="129"/>
                        </a:lnTo>
                        <a:lnTo>
                          <a:pt x="125" y="138"/>
                        </a:lnTo>
                        <a:lnTo>
                          <a:pt x="134" y="152"/>
                        </a:lnTo>
                        <a:lnTo>
                          <a:pt x="130" y="150"/>
                        </a:lnTo>
                        <a:lnTo>
                          <a:pt x="125" y="146"/>
                        </a:lnTo>
                        <a:lnTo>
                          <a:pt x="117" y="146"/>
                        </a:lnTo>
                        <a:lnTo>
                          <a:pt x="117" y="156"/>
                        </a:lnTo>
                        <a:lnTo>
                          <a:pt x="117" y="161"/>
                        </a:lnTo>
                        <a:lnTo>
                          <a:pt x="107" y="148"/>
                        </a:lnTo>
                        <a:lnTo>
                          <a:pt x="102" y="137"/>
                        </a:lnTo>
                        <a:lnTo>
                          <a:pt x="96" y="127"/>
                        </a:lnTo>
                        <a:lnTo>
                          <a:pt x="90" y="115"/>
                        </a:lnTo>
                        <a:lnTo>
                          <a:pt x="82" y="113"/>
                        </a:lnTo>
                        <a:lnTo>
                          <a:pt x="77" y="106"/>
                        </a:lnTo>
                        <a:lnTo>
                          <a:pt x="73" y="100"/>
                        </a:lnTo>
                        <a:lnTo>
                          <a:pt x="73" y="94"/>
                        </a:lnTo>
                        <a:lnTo>
                          <a:pt x="61" y="81"/>
                        </a:lnTo>
                        <a:lnTo>
                          <a:pt x="50" y="67"/>
                        </a:lnTo>
                        <a:lnTo>
                          <a:pt x="46" y="60"/>
                        </a:lnTo>
                        <a:lnTo>
                          <a:pt x="40" y="54"/>
                        </a:lnTo>
                        <a:lnTo>
                          <a:pt x="34" y="48"/>
                        </a:lnTo>
                        <a:lnTo>
                          <a:pt x="27" y="44"/>
                        </a:lnTo>
                        <a:lnTo>
                          <a:pt x="21" y="41"/>
                        </a:lnTo>
                        <a:lnTo>
                          <a:pt x="15" y="35"/>
                        </a:lnTo>
                        <a:lnTo>
                          <a:pt x="11" y="27"/>
                        </a:lnTo>
                        <a:lnTo>
                          <a:pt x="10" y="19"/>
                        </a:lnTo>
                        <a:close/>
                      </a:path>
                    </a:pathLst>
                  </a:custGeom>
                  <a:solidFill>
                    <a:srgbClr val="CC0066"/>
                  </a:solidFill>
                  <a:ln w="9525">
                    <a:solidFill>
                      <a:srgbClr val="6600FF"/>
                    </a:solidFill>
                    <a:round/>
                    <a:headEnd/>
                    <a:tailEnd/>
                  </a:ln>
                </p:spPr>
                <p:txBody>
                  <a:bodyPr/>
                  <a:lstStyle/>
                  <a:p>
                    <a:endParaRPr lang="it-IT"/>
                  </a:p>
                </p:txBody>
              </p:sp>
              <p:grpSp>
                <p:nvGrpSpPr>
                  <p:cNvPr id="15951" name="Group 20"/>
                  <p:cNvGrpSpPr>
                    <a:grpSpLocks/>
                  </p:cNvGrpSpPr>
                  <p:nvPr/>
                </p:nvGrpSpPr>
                <p:grpSpPr bwMode="auto">
                  <a:xfrm>
                    <a:off x="2955" y="1123"/>
                    <a:ext cx="2332" cy="733"/>
                    <a:chOff x="2955" y="1123"/>
                    <a:chExt cx="2332" cy="733"/>
                  </a:xfrm>
                </p:grpSpPr>
                <p:sp>
                  <p:nvSpPr>
                    <p:cNvPr id="16549" name="Line 21"/>
                    <p:cNvSpPr>
                      <a:spLocks noChangeAspect="1" noChangeShapeType="1"/>
                    </p:cNvSpPr>
                    <p:nvPr/>
                  </p:nvSpPr>
                  <p:spPr bwMode="auto">
                    <a:xfrm flipH="1">
                      <a:off x="4872" y="1736"/>
                      <a:ext cx="9" cy="1"/>
                    </a:xfrm>
                    <a:prstGeom prst="line">
                      <a:avLst/>
                    </a:prstGeom>
                    <a:noFill/>
                    <a:ln w="0">
                      <a:solidFill>
                        <a:srgbClr val="6600FF"/>
                      </a:solidFill>
                      <a:round/>
                      <a:headEnd/>
                      <a:tailEnd/>
                    </a:ln>
                  </p:spPr>
                  <p:txBody>
                    <a:bodyPr/>
                    <a:lstStyle/>
                    <a:p>
                      <a:endParaRPr lang="it-IT"/>
                    </a:p>
                  </p:txBody>
                </p:sp>
                <p:sp>
                  <p:nvSpPr>
                    <p:cNvPr id="16550" name="Line 22"/>
                    <p:cNvSpPr>
                      <a:spLocks noChangeAspect="1" noChangeShapeType="1"/>
                    </p:cNvSpPr>
                    <p:nvPr/>
                  </p:nvSpPr>
                  <p:spPr bwMode="auto">
                    <a:xfrm>
                      <a:off x="4758" y="1600"/>
                      <a:ext cx="1" cy="1"/>
                    </a:xfrm>
                    <a:prstGeom prst="line">
                      <a:avLst/>
                    </a:prstGeom>
                    <a:noFill/>
                    <a:ln w="0">
                      <a:solidFill>
                        <a:srgbClr val="6600FF"/>
                      </a:solidFill>
                      <a:round/>
                      <a:headEnd/>
                      <a:tailEnd/>
                    </a:ln>
                  </p:spPr>
                  <p:txBody>
                    <a:bodyPr/>
                    <a:lstStyle/>
                    <a:p>
                      <a:endParaRPr lang="it-IT"/>
                    </a:p>
                  </p:txBody>
                </p:sp>
                <p:sp>
                  <p:nvSpPr>
                    <p:cNvPr id="16551" name="Line 23"/>
                    <p:cNvSpPr>
                      <a:spLocks noChangeAspect="1" noChangeShapeType="1"/>
                    </p:cNvSpPr>
                    <p:nvPr/>
                  </p:nvSpPr>
                  <p:spPr bwMode="auto">
                    <a:xfrm>
                      <a:off x="4810" y="1695"/>
                      <a:ext cx="1" cy="10"/>
                    </a:xfrm>
                    <a:prstGeom prst="line">
                      <a:avLst/>
                    </a:prstGeom>
                    <a:noFill/>
                    <a:ln w="0">
                      <a:solidFill>
                        <a:srgbClr val="6600FF"/>
                      </a:solidFill>
                      <a:round/>
                      <a:headEnd/>
                      <a:tailEnd/>
                    </a:ln>
                  </p:spPr>
                  <p:txBody>
                    <a:bodyPr/>
                    <a:lstStyle/>
                    <a:p>
                      <a:endParaRPr lang="it-IT"/>
                    </a:p>
                  </p:txBody>
                </p:sp>
                <p:sp>
                  <p:nvSpPr>
                    <p:cNvPr id="16552" name="Freeform 24"/>
                    <p:cNvSpPr>
                      <a:spLocks noChangeAspect="1"/>
                    </p:cNvSpPr>
                    <p:nvPr/>
                  </p:nvSpPr>
                  <p:spPr bwMode="auto">
                    <a:xfrm>
                      <a:off x="4747" y="1580"/>
                      <a:ext cx="143" cy="162"/>
                    </a:xfrm>
                    <a:custGeom>
                      <a:avLst/>
                      <a:gdLst>
                        <a:gd name="T0" fmla="*/ 51 w 134"/>
                        <a:gd name="T1" fmla="*/ 91 h 152"/>
                        <a:gd name="T2" fmla="*/ 6 w 134"/>
                        <a:gd name="T3" fmla="*/ 51 h 152"/>
                        <a:gd name="T4" fmla="*/ 0 w 134"/>
                        <a:gd name="T5" fmla="*/ 0 h 152"/>
                        <a:gd name="T6" fmla="*/ 6 w 134"/>
                        <a:gd name="T7" fmla="*/ 2 h 152"/>
                        <a:gd name="T8" fmla="*/ 51 w 134"/>
                        <a:gd name="T9" fmla="*/ 0 h 152"/>
                        <a:gd name="T10" fmla="*/ 163 w 134"/>
                        <a:gd name="T11" fmla="*/ 125 h 152"/>
                        <a:gd name="T12" fmla="*/ 221 w 134"/>
                        <a:gd name="T13" fmla="*/ 195 h 152"/>
                        <a:gd name="T14" fmla="*/ 291 w 134"/>
                        <a:gd name="T15" fmla="*/ 270 h 152"/>
                        <a:gd name="T16" fmla="*/ 370 w 134"/>
                        <a:gd name="T17" fmla="*/ 350 h 152"/>
                        <a:gd name="T18" fmla="*/ 507 w 134"/>
                        <a:gd name="T19" fmla="*/ 448 h 152"/>
                        <a:gd name="T20" fmla="*/ 618 w 134"/>
                        <a:gd name="T21" fmla="*/ 546 h 152"/>
                        <a:gd name="T22" fmla="*/ 549 w 134"/>
                        <a:gd name="T23" fmla="*/ 508 h 152"/>
                        <a:gd name="T24" fmla="*/ 482 w 134"/>
                        <a:gd name="T25" fmla="*/ 459 h 152"/>
                        <a:gd name="T26" fmla="*/ 478 w 134"/>
                        <a:gd name="T27" fmla="*/ 459 h 152"/>
                        <a:gd name="T28" fmla="*/ 475 w 134"/>
                        <a:gd name="T29" fmla="*/ 477 h 152"/>
                        <a:gd name="T30" fmla="*/ 478 w 134"/>
                        <a:gd name="T31" fmla="*/ 520 h 152"/>
                        <a:gd name="T32" fmla="*/ 507 w 134"/>
                        <a:gd name="T33" fmla="*/ 565 h 152"/>
                        <a:gd name="T34" fmla="*/ 523 w 134"/>
                        <a:gd name="T35" fmla="*/ 602 h 152"/>
                        <a:gd name="T36" fmla="*/ 549 w 134"/>
                        <a:gd name="T37" fmla="*/ 631 h 152"/>
                        <a:gd name="T38" fmla="*/ 633 w 134"/>
                        <a:gd name="T39" fmla="*/ 674 h 152"/>
                        <a:gd name="T40" fmla="*/ 678 w 134"/>
                        <a:gd name="T41" fmla="*/ 754 h 152"/>
                        <a:gd name="T42" fmla="*/ 662 w 134"/>
                        <a:gd name="T43" fmla="*/ 744 h 152"/>
                        <a:gd name="T44" fmla="*/ 633 w 134"/>
                        <a:gd name="T45" fmla="*/ 717 h 1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4"/>
                        <a:gd name="T70" fmla="*/ 0 h 152"/>
                        <a:gd name="T71" fmla="*/ 134 w 134"/>
                        <a:gd name="T72" fmla="*/ 152 h 1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4" h="152">
                          <a:moveTo>
                            <a:pt x="10" y="19"/>
                          </a:moveTo>
                          <a:lnTo>
                            <a:pt x="6" y="10"/>
                          </a:lnTo>
                          <a:lnTo>
                            <a:pt x="0" y="0"/>
                          </a:lnTo>
                          <a:lnTo>
                            <a:pt x="6" y="2"/>
                          </a:lnTo>
                          <a:lnTo>
                            <a:pt x="10" y="0"/>
                          </a:lnTo>
                          <a:lnTo>
                            <a:pt x="33" y="25"/>
                          </a:lnTo>
                          <a:lnTo>
                            <a:pt x="44" y="39"/>
                          </a:lnTo>
                          <a:lnTo>
                            <a:pt x="58" y="54"/>
                          </a:lnTo>
                          <a:lnTo>
                            <a:pt x="73" y="71"/>
                          </a:lnTo>
                          <a:lnTo>
                            <a:pt x="98" y="90"/>
                          </a:lnTo>
                          <a:lnTo>
                            <a:pt x="121" y="110"/>
                          </a:lnTo>
                          <a:lnTo>
                            <a:pt x="109" y="102"/>
                          </a:lnTo>
                          <a:lnTo>
                            <a:pt x="96" y="94"/>
                          </a:lnTo>
                          <a:lnTo>
                            <a:pt x="94" y="94"/>
                          </a:lnTo>
                          <a:lnTo>
                            <a:pt x="92" y="96"/>
                          </a:lnTo>
                          <a:lnTo>
                            <a:pt x="94" y="106"/>
                          </a:lnTo>
                          <a:lnTo>
                            <a:pt x="98" y="115"/>
                          </a:lnTo>
                          <a:lnTo>
                            <a:pt x="104" y="123"/>
                          </a:lnTo>
                          <a:lnTo>
                            <a:pt x="109" y="129"/>
                          </a:lnTo>
                          <a:lnTo>
                            <a:pt x="125" y="138"/>
                          </a:lnTo>
                          <a:lnTo>
                            <a:pt x="134" y="152"/>
                          </a:lnTo>
                          <a:lnTo>
                            <a:pt x="130" y="150"/>
                          </a:lnTo>
                          <a:lnTo>
                            <a:pt x="125" y="146"/>
                          </a:lnTo>
                        </a:path>
                      </a:pathLst>
                    </a:custGeom>
                    <a:solidFill>
                      <a:srgbClr val="CC0066"/>
                    </a:solidFill>
                    <a:ln w="0">
                      <a:solidFill>
                        <a:srgbClr val="6600FF"/>
                      </a:solidFill>
                      <a:round/>
                      <a:headEnd/>
                      <a:tailEnd/>
                    </a:ln>
                  </p:spPr>
                  <p:txBody>
                    <a:bodyPr/>
                    <a:lstStyle/>
                    <a:p>
                      <a:endParaRPr lang="it-IT"/>
                    </a:p>
                  </p:txBody>
                </p:sp>
                <p:sp>
                  <p:nvSpPr>
                    <p:cNvPr id="16553" name="Freeform 25"/>
                    <p:cNvSpPr>
                      <a:spLocks noChangeAspect="1"/>
                    </p:cNvSpPr>
                    <p:nvPr/>
                  </p:nvSpPr>
                  <p:spPr bwMode="auto">
                    <a:xfrm>
                      <a:off x="4975" y="1359"/>
                      <a:ext cx="143" cy="116"/>
                    </a:xfrm>
                    <a:custGeom>
                      <a:avLst/>
                      <a:gdLst>
                        <a:gd name="T0" fmla="*/ 678 w 134"/>
                        <a:gd name="T1" fmla="*/ 128 h 109"/>
                        <a:gd name="T2" fmla="*/ 643 w 134"/>
                        <a:gd name="T3" fmla="*/ 86 h 109"/>
                        <a:gd name="T4" fmla="*/ 593 w 134"/>
                        <a:gd name="T5" fmla="*/ 63 h 109"/>
                        <a:gd name="T6" fmla="*/ 544 w 134"/>
                        <a:gd name="T7" fmla="*/ 49 h 109"/>
                        <a:gd name="T8" fmla="*/ 475 w 134"/>
                        <a:gd name="T9" fmla="*/ 43 h 109"/>
                        <a:gd name="T10" fmla="*/ 420 w 134"/>
                        <a:gd name="T11" fmla="*/ 49 h 109"/>
                        <a:gd name="T12" fmla="*/ 394 w 134"/>
                        <a:gd name="T13" fmla="*/ 55 h 109"/>
                        <a:gd name="T14" fmla="*/ 306 w 134"/>
                        <a:gd name="T15" fmla="*/ 6 h 109"/>
                        <a:gd name="T16" fmla="*/ 267 w 134"/>
                        <a:gd name="T17" fmla="*/ 0 h 109"/>
                        <a:gd name="T18" fmla="*/ 327 w 134"/>
                        <a:gd name="T19" fmla="*/ 49 h 109"/>
                        <a:gd name="T20" fmla="*/ 394 w 134"/>
                        <a:gd name="T21" fmla="*/ 98 h 109"/>
                        <a:gd name="T22" fmla="*/ 370 w 134"/>
                        <a:gd name="T23" fmla="*/ 111 h 109"/>
                        <a:gd name="T24" fmla="*/ 346 w 134"/>
                        <a:gd name="T25" fmla="*/ 120 h 109"/>
                        <a:gd name="T26" fmla="*/ 306 w 134"/>
                        <a:gd name="T27" fmla="*/ 120 h 109"/>
                        <a:gd name="T28" fmla="*/ 286 w 134"/>
                        <a:gd name="T29" fmla="*/ 120 h 109"/>
                        <a:gd name="T30" fmla="*/ 221 w 134"/>
                        <a:gd name="T31" fmla="*/ 111 h 109"/>
                        <a:gd name="T32" fmla="*/ 153 w 134"/>
                        <a:gd name="T33" fmla="*/ 111 h 109"/>
                        <a:gd name="T34" fmla="*/ 221 w 134"/>
                        <a:gd name="T35" fmla="*/ 111 h 109"/>
                        <a:gd name="T36" fmla="*/ 286 w 134"/>
                        <a:gd name="T37" fmla="*/ 128 h 109"/>
                        <a:gd name="T38" fmla="*/ 327 w 134"/>
                        <a:gd name="T39" fmla="*/ 145 h 109"/>
                        <a:gd name="T40" fmla="*/ 394 w 134"/>
                        <a:gd name="T41" fmla="*/ 164 h 109"/>
                        <a:gd name="T42" fmla="*/ 445 w 134"/>
                        <a:gd name="T43" fmla="*/ 195 h 109"/>
                        <a:gd name="T44" fmla="*/ 507 w 134"/>
                        <a:gd name="T45" fmla="*/ 209 h 109"/>
                        <a:gd name="T46" fmla="*/ 549 w 134"/>
                        <a:gd name="T47" fmla="*/ 225 h 109"/>
                        <a:gd name="T48" fmla="*/ 633 w 134"/>
                        <a:gd name="T49" fmla="*/ 250 h 109"/>
                        <a:gd name="T50" fmla="*/ 633 w 134"/>
                        <a:gd name="T51" fmla="*/ 272 h 109"/>
                        <a:gd name="T52" fmla="*/ 633 w 134"/>
                        <a:gd name="T53" fmla="*/ 301 h 109"/>
                        <a:gd name="T54" fmla="*/ 593 w 134"/>
                        <a:gd name="T55" fmla="*/ 305 h 109"/>
                        <a:gd name="T56" fmla="*/ 558 w 134"/>
                        <a:gd name="T57" fmla="*/ 301 h 109"/>
                        <a:gd name="T58" fmla="*/ 510 w 134"/>
                        <a:gd name="T59" fmla="*/ 301 h 109"/>
                        <a:gd name="T60" fmla="*/ 475 w 134"/>
                        <a:gd name="T61" fmla="*/ 284 h 109"/>
                        <a:gd name="T62" fmla="*/ 452 w 134"/>
                        <a:gd name="T63" fmla="*/ 301 h 109"/>
                        <a:gd name="T64" fmla="*/ 475 w 134"/>
                        <a:gd name="T65" fmla="*/ 325 h 109"/>
                        <a:gd name="T66" fmla="*/ 420 w 134"/>
                        <a:gd name="T67" fmla="*/ 341 h 109"/>
                        <a:gd name="T68" fmla="*/ 394 w 134"/>
                        <a:gd name="T69" fmla="*/ 346 h 109"/>
                        <a:gd name="T70" fmla="*/ 366 w 134"/>
                        <a:gd name="T71" fmla="*/ 371 h 109"/>
                        <a:gd name="T72" fmla="*/ 346 w 134"/>
                        <a:gd name="T73" fmla="*/ 392 h 109"/>
                        <a:gd name="T74" fmla="*/ 306 w 134"/>
                        <a:gd name="T75" fmla="*/ 455 h 109"/>
                        <a:gd name="T76" fmla="*/ 287 w 134"/>
                        <a:gd name="T77" fmla="*/ 515 h 109"/>
                        <a:gd name="T78" fmla="*/ 252 w 134"/>
                        <a:gd name="T79" fmla="*/ 495 h 109"/>
                        <a:gd name="T80" fmla="*/ 221 w 134"/>
                        <a:gd name="T81" fmla="*/ 444 h 109"/>
                        <a:gd name="T82" fmla="*/ 153 w 134"/>
                        <a:gd name="T83" fmla="*/ 473 h 109"/>
                        <a:gd name="T84" fmla="*/ 48 w 134"/>
                        <a:gd name="T85" fmla="*/ 513 h 109"/>
                        <a:gd name="T86" fmla="*/ 4 w 134"/>
                        <a:gd name="T87" fmla="*/ 495 h 109"/>
                        <a:gd name="T88" fmla="*/ 0 w 134"/>
                        <a:gd name="T89" fmla="*/ 465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4"/>
                        <a:gd name="T136" fmla="*/ 0 h 109"/>
                        <a:gd name="T137" fmla="*/ 134 w 134"/>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4" h="109">
                          <a:moveTo>
                            <a:pt x="134" y="27"/>
                          </a:moveTo>
                          <a:lnTo>
                            <a:pt x="127" y="19"/>
                          </a:lnTo>
                          <a:lnTo>
                            <a:pt x="117" y="14"/>
                          </a:lnTo>
                          <a:lnTo>
                            <a:pt x="107" y="10"/>
                          </a:lnTo>
                          <a:lnTo>
                            <a:pt x="92" y="8"/>
                          </a:lnTo>
                          <a:lnTo>
                            <a:pt x="82" y="10"/>
                          </a:lnTo>
                          <a:lnTo>
                            <a:pt x="77" y="12"/>
                          </a:lnTo>
                          <a:lnTo>
                            <a:pt x="61" y="6"/>
                          </a:lnTo>
                          <a:lnTo>
                            <a:pt x="52" y="0"/>
                          </a:lnTo>
                          <a:lnTo>
                            <a:pt x="65" y="10"/>
                          </a:lnTo>
                          <a:lnTo>
                            <a:pt x="77" y="21"/>
                          </a:lnTo>
                          <a:lnTo>
                            <a:pt x="73" y="23"/>
                          </a:lnTo>
                          <a:lnTo>
                            <a:pt x="67" y="25"/>
                          </a:lnTo>
                          <a:lnTo>
                            <a:pt x="61" y="25"/>
                          </a:lnTo>
                          <a:lnTo>
                            <a:pt x="56" y="25"/>
                          </a:lnTo>
                          <a:lnTo>
                            <a:pt x="44" y="23"/>
                          </a:lnTo>
                          <a:lnTo>
                            <a:pt x="31" y="23"/>
                          </a:lnTo>
                          <a:lnTo>
                            <a:pt x="44" y="23"/>
                          </a:lnTo>
                          <a:lnTo>
                            <a:pt x="56" y="27"/>
                          </a:lnTo>
                          <a:lnTo>
                            <a:pt x="65" y="31"/>
                          </a:lnTo>
                          <a:lnTo>
                            <a:pt x="77" y="35"/>
                          </a:lnTo>
                          <a:lnTo>
                            <a:pt x="86" y="40"/>
                          </a:lnTo>
                          <a:lnTo>
                            <a:pt x="98" y="44"/>
                          </a:lnTo>
                          <a:lnTo>
                            <a:pt x="109" y="48"/>
                          </a:lnTo>
                          <a:lnTo>
                            <a:pt x="125" y="52"/>
                          </a:lnTo>
                          <a:lnTo>
                            <a:pt x="125" y="58"/>
                          </a:lnTo>
                          <a:lnTo>
                            <a:pt x="125" y="63"/>
                          </a:lnTo>
                          <a:lnTo>
                            <a:pt x="117" y="65"/>
                          </a:lnTo>
                          <a:lnTo>
                            <a:pt x="111" y="63"/>
                          </a:lnTo>
                          <a:lnTo>
                            <a:pt x="100" y="63"/>
                          </a:lnTo>
                          <a:lnTo>
                            <a:pt x="92" y="60"/>
                          </a:lnTo>
                          <a:lnTo>
                            <a:pt x="90" y="63"/>
                          </a:lnTo>
                          <a:lnTo>
                            <a:pt x="92" y="69"/>
                          </a:lnTo>
                          <a:lnTo>
                            <a:pt x="82" y="71"/>
                          </a:lnTo>
                          <a:lnTo>
                            <a:pt x="77" y="73"/>
                          </a:lnTo>
                          <a:lnTo>
                            <a:pt x="71" y="79"/>
                          </a:lnTo>
                          <a:lnTo>
                            <a:pt x="67" y="83"/>
                          </a:lnTo>
                          <a:lnTo>
                            <a:pt x="61" y="96"/>
                          </a:lnTo>
                          <a:lnTo>
                            <a:pt x="57" y="109"/>
                          </a:lnTo>
                          <a:lnTo>
                            <a:pt x="50" y="104"/>
                          </a:lnTo>
                          <a:lnTo>
                            <a:pt x="44" y="94"/>
                          </a:lnTo>
                          <a:lnTo>
                            <a:pt x="31" y="100"/>
                          </a:lnTo>
                          <a:lnTo>
                            <a:pt x="9" y="108"/>
                          </a:lnTo>
                          <a:lnTo>
                            <a:pt x="4" y="104"/>
                          </a:lnTo>
                          <a:lnTo>
                            <a:pt x="0" y="98"/>
                          </a:lnTo>
                        </a:path>
                      </a:pathLst>
                    </a:custGeom>
                    <a:solidFill>
                      <a:srgbClr val="CC0066"/>
                    </a:solidFill>
                    <a:ln w="0">
                      <a:solidFill>
                        <a:srgbClr val="6600FF"/>
                      </a:solidFill>
                      <a:round/>
                      <a:headEnd/>
                      <a:tailEnd/>
                    </a:ln>
                  </p:spPr>
                  <p:txBody>
                    <a:bodyPr/>
                    <a:lstStyle/>
                    <a:p>
                      <a:endParaRPr lang="it-IT"/>
                    </a:p>
                  </p:txBody>
                </p:sp>
                <p:sp>
                  <p:nvSpPr>
                    <p:cNvPr id="16554" name="Freeform 26"/>
                    <p:cNvSpPr>
                      <a:spLocks noChangeAspect="1"/>
                    </p:cNvSpPr>
                    <p:nvPr/>
                  </p:nvSpPr>
                  <p:spPr bwMode="auto">
                    <a:xfrm>
                      <a:off x="4110" y="1229"/>
                      <a:ext cx="60" cy="23"/>
                    </a:xfrm>
                    <a:custGeom>
                      <a:avLst/>
                      <a:gdLst>
                        <a:gd name="T0" fmla="*/ 76 w 56"/>
                        <a:gd name="T1" fmla="*/ 0 h 21"/>
                        <a:gd name="T2" fmla="*/ 123 w 56"/>
                        <a:gd name="T3" fmla="*/ 0 h 21"/>
                        <a:gd name="T4" fmla="*/ 162 w 56"/>
                        <a:gd name="T5" fmla="*/ 2 h 21"/>
                        <a:gd name="T6" fmla="*/ 199 w 56"/>
                        <a:gd name="T7" fmla="*/ 4 h 21"/>
                        <a:gd name="T8" fmla="*/ 219 w 56"/>
                        <a:gd name="T9" fmla="*/ 78 h 21"/>
                        <a:gd name="T10" fmla="*/ 270 w 56"/>
                        <a:gd name="T11" fmla="*/ 162 h 21"/>
                        <a:gd name="T12" fmla="*/ 317 w 56"/>
                        <a:gd name="T13" fmla="*/ 198 h 21"/>
                        <a:gd name="T14" fmla="*/ 228 w 56"/>
                        <a:gd name="T15" fmla="*/ 198 h 21"/>
                        <a:gd name="T16" fmla="*/ 151 w 56"/>
                        <a:gd name="T17" fmla="*/ 181 h 21"/>
                        <a:gd name="T18" fmla="*/ 50 w 56"/>
                        <a:gd name="T19" fmla="*/ 93 h 21"/>
                        <a:gd name="T20" fmla="*/ 2 w 56"/>
                        <a:gd name="T21" fmla="*/ 65 h 21"/>
                        <a:gd name="T22" fmla="*/ 0 w 56"/>
                        <a:gd name="T23" fmla="*/ 2 h 21"/>
                        <a:gd name="T24" fmla="*/ 2 w 56"/>
                        <a:gd name="T25" fmla="*/ 0 h 21"/>
                        <a:gd name="T26" fmla="*/ 76 w 56"/>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1"/>
                        <a:gd name="T44" fmla="*/ 56 w 5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1">
                          <a:moveTo>
                            <a:pt x="14" y="0"/>
                          </a:moveTo>
                          <a:lnTo>
                            <a:pt x="21" y="0"/>
                          </a:lnTo>
                          <a:lnTo>
                            <a:pt x="29" y="2"/>
                          </a:lnTo>
                          <a:lnTo>
                            <a:pt x="35" y="4"/>
                          </a:lnTo>
                          <a:lnTo>
                            <a:pt x="39" y="8"/>
                          </a:lnTo>
                          <a:lnTo>
                            <a:pt x="48" y="16"/>
                          </a:lnTo>
                          <a:lnTo>
                            <a:pt x="56" y="21"/>
                          </a:lnTo>
                          <a:lnTo>
                            <a:pt x="41" y="21"/>
                          </a:lnTo>
                          <a:lnTo>
                            <a:pt x="27" y="19"/>
                          </a:lnTo>
                          <a:lnTo>
                            <a:pt x="8" y="10"/>
                          </a:lnTo>
                          <a:lnTo>
                            <a:pt x="2" y="6"/>
                          </a:lnTo>
                          <a:lnTo>
                            <a:pt x="0" y="2"/>
                          </a:lnTo>
                          <a:lnTo>
                            <a:pt x="2" y="0"/>
                          </a:lnTo>
                          <a:lnTo>
                            <a:pt x="14" y="0"/>
                          </a:lnTo>
                          <a:close/>
                        </a:path>
                      </a:pathLst>
                    </a:custGeom>
                    <a:solidFill>
                      <a:srgbClr val="CC0066"/>
                    </a:solidFill>
                    <a:ln w="9525">
                      <a:noFill/>
                      <a:round/>
                      <a:headEnd/>
                      <a:tailEnd/>
                    </a:ln>
                  </p:spPr>
                  <p:txBody>
                    <a:bodyPr/>
                    <a:lstStyle/>
                    <a:p>
                      <a:endParaRPr lang="it-IT"/>
                    </a:p>
                  </p:txBody>
                </p:sp>
                <p:sp>
                  <p:nvSpPr>
                    <p:cNvPr id="16555" name="Freeform 27"/>
                    <p:cNvSpPr>
                      <a:spLocks noChangeAspect="1"/>
                    </p:cNvSpPr>
                    <p:nvPr/>
                  </p:nvSpPr>
                  <p:spPr bwMode="auto">
                    <a:xfrm>
                      <a:off x="4110" y="1229"/>
                      <a:ext cx="60" cy="23"/>
                    </a:xfrm>
                    <a:custGeom>
                      <a:avLst/>
                      <a:gdLst>
                        <a:gd name="T0" fmla="*/ 76 w 56"/>
                        <a:gd name="T1" fmla="*/ 0 h 21"/>
                        <a:gd name="T2" fmla="*/ 123 w 56"/>
                        <a:gd name="T3" fmla="*/ 0 h 21"/>
                        <a:gd name="T4" fmla="*/ 162 w 56"/>
                        <a:gd name="T5" fmla="*/ 2 h 21"/>
                        <a:gd name="T6" fmla="*/ 199 w 56"/>
                        <a:gd name="T7" fmla="*/ 4 h 21"/>
                        <a:gd name="T8" fmla="*/ 219 w 56"/>
                        <a:gd name="T9" fmla="*/ 78 h 21"/>
                        <a:gd name="T10" fmla="*/ 270 w 56"/>
                        <a:gd name="T11" fmla="*/ 162 h 21"/>
                        <a:gd name="T12" fmla="*/ 317 w 56"/>
                        <a:gd name="T13" fmla="*/ 198 h 21"/>
                        <a:gd name="T14" fmla="*/ 317 w 56"/>
                        <a:gd name="T15" fmla="*/ 198 h 21"/>
                        <a:gd name="T16" fmla="*/ 228 w 56"/>
                        <a:gd name="T17" fmla="*/ 198 h 21"/>
                        <a:gd name="T18" fmla="*/ 228 w 56"/>
                        <a:gd name="T19" fmla="*/ 198 h 21"/>
                        <a:gd name="T20" fmla="*/ 151 w 56"/>
                        <a:gd name="T21" fmla="*/ 181 h 21"/>
                        <a:gd name="T22" fmla="*/ 50 w 56"/>
                        <a:gd name="T23" fmla="*/ 93 h 21"/>
                        <a:gd name="T24" fmla="*/ 2 w 56"/>
                        <a:gd name="T25" fmla="*/ 65 h 21"/>
                        <a:gd name="T26" fmla="*/ 0 w 56"/>
                        <a:gd name="T27" fmla="*/ 2 h 21"/>
                        <a:gd name="T28" fmla="*/ 2 w 56"/>
                        <a:gd name="T29" fmla="*/ 0 h 21"/>
                        <a:gd name="T30" fmla="*/ 76 w 56"/>
                        <a:gd name="T31" fmla="*/ 0 h 21"/>
                        <a:gd name="T32" fmla="*/ 76 w 56"/>
                        <a:gd name="T33" fmla="*/ 0 h 21"/>
                        <a:gd name="T34" fmla="*/ 76 w 56"/>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21"/>
                        <a:gd name="T56" fmla="*/ 56 w 56"/>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21">
                          <a:moveTo>
                            <a:pt x="14" y="0"/>
                          </a:moveTo>
                          <a:lnTo>
                            <a:pt x="21" y="0"/>
                          </a:lnTo>
                          <a:lnTo>
                            <a:pt x="29" y="2"/>
                          </a:lnTo>
                          <a:lnTo>
                            <a:pt x="35" y="4"/>
                          </a:lnTo>
                          <a:lnTo>
                            <a:pt x="39" y="8"/>
                          </a:lnTo>
                          <a:lnTo>
                            <a:pt x="48" y="16"/>
                          </a:lnTo>
                          <a:lnTo>
                            <a:pt x="56" y="21"/>
                          </a:lnTo>
                          <a:lnTo>
                            <a:pt x="41" y="21"/>
                          </a:lnTo>
                          <a:lnTo>
                            <a:pt x="27" y="19"/>
                          </a:lnTo>
                          <a:lnTo>
                            <a:pt x="8" y="10"/>
                          </a:lnTo>
                          <a:lnTo>
                            <a:pt x="2" y="6"/>
                          </a:lnTo>
                          <a:lnTo>
                            <a:pt x="0" y="2"/>
                          </a:lnTo>
                          <a:lnTo>
                            <a:pt x="2" y="0"/>
                          </a:lnTo>
                          <a:lnTo>
                            <a:pt x="14" y="0"/>
                          </a:lnTo>
                        </a:path>
                      </a:pathLst>
                    </a:custGeom>
                    <a:solidFill>
                      <a:srgbClr val="CC0066"/>
                    </a:solidFill>
                    <a:ln w="0">
                      <a:noFill/>
                      <a:round/>
                      <a:headEnd/>
                      <a:tailEnd/>
                    </a:ln>
                  </p:spPr>
                  <p:txBody>
                    <a:bodyPr/>
                    <a:lstStyle/>
                    <a:p>
                      <a:endParaRPr lang="it-IT"/>
                    </a:p>
                  </p:txBody>
                </p:sp>
                <p:sp>
                  <p:nvSpPr>
                    <p:cNvPr id="16556" name="Freeform 28"/>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3"/>
                        <a:gd name="T41" fmla="*/ 23 w 23"/>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close/>
                        </a:path>
                      </a:pathLst>
                    </a:custGeom>
                    <a:solidFill>
                      <a:srgbClr val="CC0066"/>
                    </a:solidFill>
                    <a:ln w="9525">
                      <a:noFill/>
                      <a:round/>
                      <a:headEnd/>
                      <a:tailEnd/>
                    </a:ln>
                  </p:spPr>
                  <p:txBody>
                    <a:bodyPr/>
                    <a:lstStyle/>
                    <a:p>
                      <a:endParaRPr lang="it-IT"/>
                    </a:p>
                  </p:txBody>
                </p:sp>
                <p:sp>
                  <p:nvSpPr>
                    <p:cNvPr id="16557" name="Freeform 29"/>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w 23"/>
                        <a:gd name="T27" fmla="*/ 4 h 13"/>
                        <a:gd name="T28" fmla="*/ 0 w 23"/>
                        <a:gd name="T29" fmla="*/ 4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3"/>
                        <a:gd name="T47" fmla="*/ 23 w 23"/>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close/>
                        </a:path>
                      </a:pathLst>
                    </a:custGeom>
                    <a:solidFill>
                      <a:srgbClr val="CC0066"/>
                    </a:solidFill>
                    <a:ln w="0">
                      <a:noFill/>
                      <a:round/>
                      <a:headEnd/>
                      <a:tailEnd/>
                    </a:ln>
                  </p:spPr>
                  <p:txBody>
                    <a:bodyPr/>
                    <a:lstStyle/>
                    <a:p>
                      <a:endParaRPr lang="it-IT"/>
                    </a:p>
                  </p:txBody>
                </p:sp>
                <p:sp>
                  <p:nvSpPr>
                    <p:cNvPr id="16558" name="Freeform 30"/>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7"/>
                        <a:gd name="T47" fmla="*/ 32 w 3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close/>
                        </a:path>
                      </a:pathLst>
                    </a:custGeom>
                    <a:solidFill>
                      <a:srgbClr val="CC0066"/>
                    </a:solidFill>
                    <a:ln w="9525">
                      <a:noFill/>
                      <a:round/>
                      <a:headEnd/>
                      <a:tailEnd/>
                    </a:ln>
                  </p:spPr>
                  <p:txBody>
                    <a:bodyPr/>
                    <a:lstStyle/>
                    <a:p>
                      <a:endParaRPr lang="it-IT"/>
                    </a:p>
                  </p:txBody>
                </p:sp>
                <p:sp>
                  <p:nvSpPr>
                    <p:cNvPr id="16559" name="Freeform 31"/>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305 w 32"/>
                        <a:gd name="T31" fmla="*/ 53 h 17"/>
                        <a:gd name="T32" fmla="*/ 305 w 32"/>
                        <a:gd name="T33" fmla="*/ 53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7"/>
                        <a:gd name="T53" fmla="*/ 32 w 32"/>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path>
                      </a:pathLst>
                    </a:custGeom>
                    <a:solidFill>
                      <a:srgbClr val="CC0066"/>
                    </a:solidFill>
                    <a:ln w="0">
                      <a:noFill/>
                      <a:round/>
                      <a:headEnd/>
                      <a:tailEnd/>
                    </a:ln>
                  </p:spPr>
                  <p:txBody>
                    <a:bodyPr/>
                    <a:lstStyle/>
                    <a:p>
                      <a:endParaRPr lang="it-IT"/>
                    </a:p>
                  </p:txBody>
                </p:sp>
                <p:sp>
                  <p:nvSpPr>
                    <p:cNvPr id="16560" name="Freeform 32"/>
                    <p:cNvSpPr>
                      <a:spLocks noChangeAspect="1"/>
                    </p:cNvSpPr>
                    <p:nvPr/>
                  </p:nvSpPr>
                  <p:spPr bwMode="auto">
                    <a:xfrm>
                      <a:off x="4016" y="1229"/>
                      <a:ext cx="43" cy="15"/>
                    </a:xfrm>
                    <a:custGeom>
                      <a:avLst/>
                      <a:gdLst>
                        <a:gd name="T0" fmla="*/ 0 w 40"/>
                        <a:gd name="T1" fmla="*/ 4 h 14"/>
                        <a:gd name="T2" fmla="*/ 71 w 40"/>
                        <a:gd name="T3" fmla="*/ 2 h 14"/>
                        <a:gd name="T4" fmla="*/ 129 w 40"/>
                        <a:gd name="T5" fmla="*/ 0 h 14"/>
                        <a:gd name="T6" fmla="*/ 245 w 40"/>
                        <a:gd name="T7" fmla="*/ 76 h 14"/>
                        <a:gd name="T8" fmla="*/ 118 w 40"/>
                        <a:gd name="T9" fmla="*/ 50 h 14"/>
                        <a:gd name="T10" fmla="*/ 0 w 40"/>
                        <a:gd name="T11" fmla="*/ 4 h 14"/>
                        <a:gd name="T12" fmla="*/ 0 60000 65536"/>
                        <a:gd name="T13" fmla="*/ 0 60000 65536"/>
                        <a:gd name="T14" fmla="*/ 0 60000 65536"/>
                        <a:gd name="T15" fmla="*/ 0 60000 65536"/>
                        <a:gd name="T16" fmla="*/ 0 60000 65536"/>
                        <a:gd name="T17" fmla="*/ 0 60000 65536"/>
                        <a:gd name="T18" fmla="*/ 0 w 40"/>
                        <a:gd name="T19" fmla="*/ 0 h 14"/>
                        <a:gd name="T20" fmla="*/ 40 w 4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40" h="14">
                          <a:moveTo>
                            <a:pt x="0" y="4"/>
                          </a:moveTo>
                          <a:lnTo>
                            <a:pt x="12" y="2"/>
                          </a:lnTo>
                          <a:lnTo>
                            <a:pt x="21" y="0"/>
                          </a:lnTo>
                          <a:lnTo>
                            <a:pt x="40" y="14"/>
                          </a:lnTo>
                          <a:lnTo>
                            <a:pt x="19" y="8"/>
                          </a:lnTo>
                          <a:lnTo>
                            <a:pt x="0" y="4"/>
                          </a:lnTo>
                          <a:close/>
                        </a:path>
                      </a:pathLst>
                    </a:custGeom>
                    <a:solidFill>
                      <a:srgbClr val="CC0066"/>
                    </a:solidFill>
                    <a:ln w="9525">
                      <a:noFill/>
                      <a:round/>
                      <a:headEnd/>
                      <a:tailEnd/>
                    </a:ln>
                  </p:spPr>
                  <p:txBody>
                    <a:bodyPr/>
                    <a:lstStyle/>
                    <a:p>
                      <a:endParaRPr lang="it-IT"/>
                    </a:p>
                  </p:txBody>
                </p:sp>
                <p:sp>
                  <p:nvSpPr>
                    <p:cNvPr id="16561" name="Freeform 33"/>
                    <p:cNvSpPr>
                      <a:spLocks noChangeAspect="1"/>
                    </p:cNvSpPr>
                    <p:nvPr/>
                  </p:nvSpPr>
                  <p:spPr bwMode="auto">
                    <a:xfrm>
                      <a:off x="4016" y="1229"/>
                      <a:ext cx="43" cy="15"/>
                    </a:xfrm>
                    <a:custGeom>
                      <a:avLst/>
                      <a:gdLst>
                        <a:gd name="T0" fmla="*/ 0 w 40"/>
                        <a:gd name="T1" fmla="*/ 4 h 14"/>
                        <a:gd name="T2" fmla="*/ 71 w 40"/>
                        <a:gd name="T3" fmla="*/ 2 h 14"/>
                        <a:gd name="T4" fmla="*/ 129 w 40"/>
                        <a:gd name="T5" fmla="*/ 0 h 14"/>
                        <a:gd name="T6" fmla="*/ 129 w 40"/>
                        <a:gd name="T7" fmla="*/ 0 h 14"/>
                        <a:gd name="T8" fmla="*/ 245 w 40"/>
                        <a:gd name="T9" fmla="*/ 76 h 14"/>
                        <a:gd name="T10" fmla="*/ 245 w 40"/>
                        <a:gd name="T11" fmla="*/ 76 h 14"/>
                        <a:gd name="T12" fmla="*/ 118 w 40"/>
                        <a:gd name="T13" fmla="*/ 50 h 14"/>
                        <a:gd name="T14" fmla="*/ 0 w 40"/>
                        <a:gd name="T15" fmla="*/ 4 h 14"/>
                        <a:gd name="T16" fmla="*/ 0 w 40"/>
                        <a:gd name="T17" fmla="*/ 4 h 14"/>
                        <a:gd name="T18" fmla="*/ 0 w 40"/>
                        <a:gd name="T19" fmla="*/ 4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
                        <a:gd name="T32" fmla="*/ 40 w 4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
                          <a:moveTo>
                            <a:pt x="0" y="4"/>
                          </a:moveTo>
                          <a:lnTo>
                            <a:pt x="12" y="2"/>
                          </a:lnTo>
                          <a:lnTo>
                            <a:pt x="21" y="0"/>
                          </a:lnTo>
                          <a:lnTo>
                            <a:pt x="40" y="14"/>
                          </a:lnTo>
                          <a:lnTo>
                            <a:pt x="19" y="8"/>
                          </a:lnTo>
                          <a:lnTo>
                            <a:pt x="0" y="4"/>
                          </a:lnTo>
                        </a:path>
                      </a:pathLst>
                    </a:custGeom>
                    <a:solidFill>
                      <a:srgbClr val="CC0066"/>
                    </a:solidFill>
                    <a:ln w="0">
                      <a:noFill/>
                      <a:round/>
                      <a:headEnd/>
                      <a:tailEnd/>
                    </a:ln>
                  </p:spPr>
                  <p:txBody>
                    <a:bodyPr/>
                    <a:lstStyle/>
                    <a:p>
                      <a:endParaRPr lang="it-IT"/>
                    </a:p>
                  </p:txBody>
                </p:sp>
                <p:sp>
                  <p:nvSpPr>
                    <p:cNvPr id="16562" name="Freeform 34"/>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25"/>
                        <a:gd name="T89" fmla="*/ 95 w 9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close/>
                        </a:path>
                      </a:pathLst>
                    </a:custGeom>
                    <a:solidFill>
                      <a:srgbClr val="CC0066"/>
                    </a:solidFill>
                    <a:ln w="9525">
                      <a:noFill/>
                      <a:round/>
                      <a:headEnd/>
                      <a:tailEnd/>
                    </a:ln>
                  </p:spPr>
                  <p:txBody>
                    <a:bodyPr/>
                    <a:lstStyle/>
                    <a:p>
                      <a:endParaRPr lang="it-IT"/>
                    </a:p>
                  </p:txBody>
                </p:sp>
                <p:sp>
                  <p:nvSpPr>
                    <p:cNvPr id="16563" name="Freeform 35"/>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w 95"/>
                        <a:gd name="T59" fmla="*/ 4 h 25"/>
                        <a:gd name="T60" fmla="*/ 0 w 95"/>
                        <a:gd name="T61" fmla="*/ 4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5"/>
                        <a:gd name="T94" fmla="*/ 0 h 25"/>
                        <a:gd name="T95" fmla="*/ 95 w 95"/>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path>
                      </a:pathLst>
                    </a:custGeom>
                    <a:solidFill>
                      <a:srgbClr val="CC0066"/>
                    </a:solidFill>
                    <a:ln w="0">
                      <a:noFill/>
                      <a:round/>
                      <a:headEnd/>
                      <a:tailEnd/>
                    </a:ln>
                  </p:spPr>
                  <p:txBody>
                    <a:bodyPr/>
                    <a:lstStyle/>
                    <a:p>
                      <a:endParaRPr lang="it-IT"/>
                    </a:p>
                  </p:txBody>
                </p:sp>
                <p:sp>
                  <p:nvSpPr>
                    <p:cNvPr id="16564" name="Freeform 36"/>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close/>
                        </a:path>
                      </a:pathLst>
                    </a:custGeom>
                    <a:solidFill>
                      <a:srgbClr val="CC0066"/>
                    </a:solidFill>
                    <a:ln w="9525">
                      <a:noFill/>
                      <a:round/>
                      <a:headEnd/>
                      <a:tailEnd/>
                    </a:ln>
                  </p:spPr>
                  <p:txBody>
                    <a:bodyPr/>
                    <a:lstStyle/>
                    <a:p>
                      <a:endParaRPr lang="it-IT"/>
                    </a:p>
                  </p:txBody>
                </p:sp>
                <p:sp>
                  <p:nvSpPr>
                    <p:cNvPr id="16565" name="Freeform 37"/>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160 w 67"/>
                        <a:gd name="T39" fmla="*/ 59 h 23"/>
                        <a:gd name="T40" fmla="*/ 160 w 67"/>
                        <a:gd name="T41" fmla="*/ 59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7"/>
                        <a:gd name="T64" fmla="*/ 0 h 23"/>
                        <a:gd name="T65" fmla="*/ 67 w 6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close/>
                        </a:path>
                      </a:pathLst>
                    </a:custGeom>
                    <a:solidFill>
                      <a:srgbClr val="CC0066"/>
                    </a:solidFill>
                    <a:ln w="0">
                      <a:noFill/>
                      <a:round/>
                      <a:headEnd/>
                      <a:tailEnd/>
                    </a:ln>
                  </p:spPr>
                  <p:txBody>
                    <a:bodyPr/>
                    <a:lstStyle/>
                    <a:p>
                      <a:endParaRPr lang="it-IT"/>
                    </a:p>
                  </p:txBody>
                </p:sp>
                <p:sp>
                  <p:nvSpPr>
                    <p:cNvPr id="16566" name="Freeform 38"/>
                    <p:cNvSpPr>
                      <a:spLocks noChangeAspect="1"/>
                    </p:cNvSpPr>
                    <p:nvPr/>
                  </p:nvSpPr>
                  <p:spPr bwMode="auto">
                    <a:xfrm>
                      <a:off x="4319" y="1225"/>
                      <a:ext cx="45" cy="13"/>
                    </a:xfrm>
                    <a:custGeom>
                      <a:avLst/>
                      <a:gdLst>
                        <a:gd name="T0" fmla="*/ 235 w 42"/>
                        <a:gd name="T1" fmla="*/ 72 h 12"/>
                        <a:gd name="T2" fmla="*/ 221 w 42"/>
                        <a:gd name="T3" fmla="*/ 4 h 12"/>
                        <a:gd name="T4" fmla="*/ 213 w 42"/>
                        <a:gd name="T5" fmla="*/ 2 h 12"/>
                        <a:gd name="T6" fmla="*/ 199 w 42"/>
                        <a:gd name="T7" fmla="*/ 2 h 12"/>
                        <a:gd name="T8" fmla="*/ 186 w 42"/>
                        <a:gd name="T9" fmla="*/ 61 h 12"/>
                        <a:gd name="T10" fmla="*/ 132 w 42"/>
                        <a:gd name="T11" fmla="*/ 61 h 12"/>
                        <a:gd name="T12" fmla="*/ 66 w 42"/>
                        <a:gd name="T13" fmla="*/ 4 h 12"/>
                        <a:gd name="T14" fmla="*/ 6 w 42"/>
                        <a:gd name="T15" fmla="*/ 0 h 12"/>
                        <a:gd name="T16" fmla="*/ 2 w 42"/>
                        <a:gd name="T17" fmla="*/ 52 h 12"/>
                        <a:gd name="T18" fmla="*/ 0 w 42"/>
                        <a:gd name="T19" fmla="*/ 72 h 12"/>
                        <a:gd name="T20" fmla="*/ 93 w 42"/>
                        <a:gd name="T21" fmla="*/ 72 h 12"/>
                        <a:gd name="T22" fmla="*/ 162 w 42"/>
                        <a:gd name="T23" fmla="*/ 72 h 12"/>
                        <a:gd name="T24" fmla="*/ 204 w 42"/>
                        <a:gd name="T25" fmla="*/ 85 h 12"/>
                        <a:gd name="T26" fmla="*/ 235 w 42"/>
                        <a:gd name="T27" fmla="*/ 7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2"/>
                        <a:gd name="T44" fmla="*/ 42 w 4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2">
                          <a:moveTo>
                            <a:pt x="42" y="10"/>
                          </a:moveTo>
                          <a:lnTo>
                            <a:pt x="40" y="4"/>
                          </a:lnTo>
                          <a:lnTo>
                            <a:pt x="38" y="2"/>
                          </a:lnTo>
                          <a:lnTo>
                            <a:pt x="35" y="2"/>
                          </a:lnTo>
                          <a:lnTo>
                            <a:pt x="33" y="8"/>
                          </a:lnTo>
                          <a:lnTo>
                            <a:pt x="23" y="8"/>
                          </a:lnTo>
                          <a:lnTo>
                            <a:pt x="12" y="4"/>
                          </a:lnTo>
                          <a:lnTo>
                            <a:pt x="6" y="0"/>
                          </a:lnTo>
                          <a:lnTo>
                            <a:pt x="2" y="6"/>
                          </a:lnTo>
                          <a:lnTo>
                            <a:pt x="0" y="10"/>
                          </a:lnTo>
                          <a:lnTo>
                            <a:pt x="17" y="10"/>
                          </a:lnTo>
                          <a:lnTo>
                            <a:pt x="29" y="10"/>
                          </a:lnTo>
                          <a:lnTo>
                            <a:pt x="36" y="12"/>
                          </a:lnTo>
                          <a:lnTo>
                            <a:pt x="42" y="10"/>
                          </a:lnTo>
                          <a:close/>
                        </a:path>
                      </a:pathLst>
                    </a:custGeom>
                    <a:solidFill>
                      <a:srgbClr val="CC0066"/>
                    </a:solidFill>
                    <a:ln w="9525">
                      <a:noFill/>
                      <a:round/>
                      <a:headEnd/>
                      <a:tailEnd/>
                    </a:ln>
                  </p:spPr>
                  <p:txBody>
                    <a:bodyPr/>
                    <a:lstStyle/>
                    <a:p>
                      <a:endParaRPr lang="it-IT"/>
                    </a:p>
                  </p:txBody>
                </p:sp>
                <p:sp>
                  <p:nvSpPr>
                    <p:cNvPr id="16567" name="Freeform 39"/>
                    <p:cNvSpPr>
                      <a:spLocks noChangeAspect="1"/>
                    </p:cNvSpPr>
                    <p:nvPr/>
                  </p:nvSpPr>
                  <p:spPr bwMode="auto">
                    <a:xfrm>
                      <a:off x="4319" y="1225"/>
                      <a:ext cx="45" cy="13"/>
                    </a:xfrm>
                    <a:custGeom>
                      <a:avLst/>
                      <a:gdLst>
                        <a:gd name="T0" fmla="*/ 235 w 42"/>
                        <a:gd name="T1" fmla="*/ 72 h 12"/>
                        <a:gd name="T2" fmla="*/ 221 w 42"/>
                        <a:gd name="T3" fmla="*/ 4 h 12"/>
                        <a:gd name="T4" fmla="*/ 213 w 42"/>
                        <a:gd name="T5" fmla="*/ 2 h 12"/>
                        <a:gd name="T6" fmla="*/ 199 w 42"/>
                        <a:gd name="T7" fmla="*/ 2 h 12"/>
                        <a:gd name="T8" fmla="*/ 186 w 42"/>
                        <a:gd name="T9" fmla="*/ 61 h 12"/>
                        <a:gd name="T10" fmla="*/ 186 w 42"/>
                        <a:gd name="T11" fmla="*/ 61 h 12"/>
                        <a:gd name="T12" fmla="*/ 132 w 42"/>
                        <a:gd name="T13" fmla="*/ 61 h 12"/>
                        <a:gd name="T14" fmla="*/ 132 w 42"/>
                        <a:gd name="T15" fmla="*/ 61 h 12"/>
                        <a:gd name="T16" fmla="*/ 66 w 42"/>
                        <a:gd name="T17" fmla="*/ 4 h 12"/>
                        <a:gd name="T18" fmla="*/ 6 w 42"/>
                        <a:gd name="T19" fmla="*/ 0 h 12"/>
                        <a:gd name="T20" fmla="*/ 2 w 42"/>
                        <a:gd name="T21" fmla="*/ 52 h 12"/>
                        <a:gd name="T22" fmla="*/ 0 w 42"/>
                        <a:gd name="T23" fmla="*/ 72 h 12"/>
                        <a:gd name="T24" fmla="*/ 93 w 42"/>
                        <a:gd name="T25" fmla="*/ 72 h 12"/>
                        <a:gd name="T26" fmla="*/ 162 w 42"/>
                        <a:gd name="T27" fmla="*/ 72 h 12"/>
                        <a:gd name="T28" fmla="*/ 204 w 42"/>
                        <a:gd name="T29" fmla="*/ 85 h 12"/>
                        <a:gd name="T30" fmla="*/ 235 w 42"/>
                        <a:gd name="T31" fmla="*/ 72 h 12"/>
                        <a:gd name="T32" fmla="*/ 235 w 42"/>
                        <a:gd name="T33" fmla="*/ 72 h 12"/>
                        <a:gd name="T34" fmla="*/ 235 w 42"/>
                        <a:gd name="T35" fmla="*/ 7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2"/>
                        <a:gd name="T56" fmla="*/ 42 w 42"/>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2">
                          <a:moveTo>
                            <a:pt x="42" y="10"/>
                          </a:moveTo>
                          <a:lnTo>
                            <a:pt x="40" y="4"/>
                          </a:lnTo>
                          <a:lnTo>
                            <a:pt x="38" y="2"/>
                          </a:lnTo>
                          <a:lnTo>
                            <a:pt x="35" y="2"/>
                          </a:lnTo>
                          <a:lnTo>
                            <a:pt x="33" y="8"/>
                          </a:lnTo>
                          <a:lnTo>
                            <a:pt x="23" y="8"/>
                          </a:lnTo>
                          <a:lnTo>
                            <a:pt x="12" y="4"/>
                          </a:lnTo>
                          <a:lnTo>
                            <a:pt x="6" y="0"/>
                          </a:lnTo>
                          <a:lnTo>
                            <a:pt x="2" y="6"/>
                          </a:lnTo>
                          <a:lnTo>
                            <a:pt x="0" y="10"/>
                          </a:lnTo>
                          <a:lnTo>
                            <a:pt x="17" y="10"/>
                          </a:lnTo>
                          <a:lnTo>
                            <a:pt x="29" y="10"/>
                          </a:lnTo>
                          <a:lnTo>
                            <a:pt x="36" y="12"/>
                          </a:lnTo>
                          <a:lnTo>
                            <a:pt x="42" y="10"/>
                          </a:lnTo>
                        </a:path>
                      </a:pathLst>
                    </a:custGeom>
                    <a:solidFill>
                      <a:srgbClr val="CC0066"/>
                    </a:solidFill>
                    <a:ln w="0">
                      <a:noFill/>
                      <a:round/>
                      <a:headEnd/>
                      <a:tailEnd/>
                    </a:ln>
                  </p:spPr>
                  <p:txBody>
                    <a:bodyPr/>
                    <a:lstStyle/>
                    <a:p>
                      <a:endParaRPr lang="it-IT"/>
                    </a:p>
                  </p:txBody>
                </p:sp>
                <p:sp>
                  <p:nvSpPr>
                    <p:cNvPr id="16568" name="Freeform 40"/>
                    <p:cNvSpPr>
                      <a:spLocks noChangeAspect="1"/>
                    </p:cNvSpPr>
                    <p:nvPr/>
                  </p:nvSpPr>
                  <p:spPr bwMode="auto">
                    <a:xfrm>
                      <a:off x="4305" y="1223"/>
                      <a:ext cx="16" cy="2"/>
                    </a:xfrm>
                    <a:custGeom>
                      <a:avLst/>
                      <a:gdLst>
                        <a:gd name="T0" fmla="*/ 0 w 15"/>
                        <a:gd name="T1" fmla="*/ 2 h 2"/>
                        <a:gd name="T2" fmla="*/ 7 w 15"/>
                        <a:gd name="T3" fmla="*/ 2 h 2"/>
                        <a:gd name="T4" fmla="*/ 70 w 15"/>
                        <a:gd name="T5" fmla="*/ 2 h 2"/>
                        <a:gd name="T6" fmla="*/ 54 w 15"/>
                        <a:gd name="T7" fmla="*/ 0 h 2"/>
                        <a:gd name="T8" fmla="*/ 7 w 15"/>
                        <a:gd name="T9" fmla="*/ 0 h 2"/>
                        <a:gd name="T10" fmla="*/ 3 w 15"/>
                        <a:gd name="T11" fmla="*/ 0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2"/>
                          </a:lnTo>
                          <a:lnTo>
                            <a:pt x="11" y="0"/>
                          </a:lnTo>
                          <a:lnTo>
                            <a:pt x="7" y="0"/>
                          </a:lnTo>
                          <a:lnTo>
                            <a:pt x="3" y="0"/>
                          </a:lnTo>
                          <a:lnTo>
                            <a:pt x="0" y="0"/>
                          </a:lnTo>
                        </a:path>
                      </a:pathLst>
                    </a:custGeom>
                    <a:solidFill>
                      <a:srgbClr val="CC0066"/>
                    </a:solidFill>
                    <a:ln w="0">
                      <a:noFill/>
                      <a:round/>
                      <a:headEnd/>
                      <a:tailEnd/>
                    </a:ln>
                  </p:spPr>
                  <p:txBody>
                    <a:bodyPr/>
                    <a:lstStyle/>
                    <a:p>
                      <a:endParaRPr lang="it-IT"/>
                    </a:p>
                  </p:txBody>
                </p:sp>
                <p:sp>
                  <p:nvSpPr>
                    <p:cNvPr id="16569" name="Freeform 41"/>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close/>
                        </a:path>
                      </a:pathLst>
                    </a:custGeom>
                    <a:solidFill>
                      <a:srgbClr val="CC0066"/>
                    </a:solidFill>
                    <a:ln w="9525">
                      <a:solidFill>
                        <a:srgbClr val="6600FF"/>
                      </a:solidFill>
                      <a:round/>
                      <a:headEnd/>
                      <a:tailEnd/>
                    </a:ln>
                  </p:spPr>
                  <p:txBody>
                    <a:bodyPr/>
                    <a:lstStyle/>
                    <a:p>
                      <a:endParaRPr lang="it-IT"/>
                    </a:p>
                  </p:txBody>
                </p:sp>
                <p:sp>
                  <p:nvSpPr>
                    <p:cNvPr id="16570" name="Freeform 42"/>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2 w 38"/>
                        <a:gd name="T23" fmla="*/ 211 h 17"/>
                        <a:gd name="T24" fmla="*/ 2 w 38"/>
                        <a:gd name="T25" fmla="*/ 21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7"/>
                        <a:gd name="T41" fmla="*/ 38 w 3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path>
                      </a:pathLst>
                    </a:custGeom>
                    <a:solidFill>
                      <a:srgbClr val="CC0066"/>
                    </a:solidFill>
                    <a:ln w="0">
                      <a:solidFill>
                        <a:srgbClr val="6600FF"/>
                      </a:solidFill>
                      <a:round/>
                      <a:headEnd/>
                      <a:tailEnd/>
                    </a:ln>
                  </p:spPr>
                  <p:txBody>
                    <a:bodyPr/>
                    <a:lstStyle/>
                    <a:p>
                      <a:endParaRPr lang="it-IT"/>
                    </a:p>
                  </p:txBody>
                </p:sp>
                <p:sp>
                  <p:nvSpPr>
                    <p:cNvPr id="16571" name="Freeform 43"/>
                    <p:cNvSpPr>
                      <a:spLocks noChangeAspect="1"/>
                    </p:cNvSpPr>
                    <p:nvPr/>
                  </p:nvSpPr>
                  <p:spPr bwMode="auto">
                    <a:xfrm>
                      <a:off x="5204" y="1352"/>
                      <a:ext cx="83" cy="38"/>
                    </a:xfrm>
                    <a:custGeom>
                      <a:avLst/>
                      <a:gdLst>
                        <a:gd name="T0" fmla="*/ 76 w 78"/>
                        <a:gd name="T1" fmla="*/ 0 h 35"/>
                        <a:gd name="T2" fmla="*/ 7 w 78"/>
                        <a:gd name="T3" fmla="*/ 64 h 35"/>
                        <a:gd name="T4" fmla="*/ 0 w 78"/>
                        <a:gd name="T5" fmla="*/ 123 h 35"/>
                        <a:gd name="T6" fmla="*/ 143 w 78"/>
                        <a:gd name="T7" fmla="*/ 157 h 35"/>
                        <a:gd name="T8" fmla="*/ 143 w 78"/>
                        <a:gd name="T9" fmla="*/ 176 h 35"/>
                        <a:gd name="T10" fmla="*/ 143 w 78"/>
                        <a:gd name="T11" fmla="*/ 207 h 35"/>
                        <a:gd name="T12" fmla="*/ 249 w 78"/>
                        <a:gd name="T13" fmla="*/ 244 h 35"/>
                        <a:gd name="T14" fmla="*/ 368 w 78"/>
                        <a:gd name="T15" fmla="*/ 274 h 35"/>
                        <a:gd name="T16" fmla="*/ 325 w 78"/>
                        <a:gd name="T17" fmla="*/ 225 h 35"/>
                        <a:gd name="T18" fmla="*/ 225 w 78"/>
                        <a:gd name="T19" fmla="*/ 145 h 35"/>
                        <a:gd name="T20" fmla="*/ 128 w 78"/>
                        <a:gd name="T21" fmla="*/ 4 h 35"/>
                        <a:gd name="T22" fmla="*/ 76 w 78"/>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35"/>
                        <a:gd name="T38" fmla="*/ 78 w 78"/>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35">
                          <a:moveTo>
                            <a:pt x="17" y="0"/>
                          </a:moveTo>
                          <a:lnTo>
                            <a:pt x="7" y="8"/>
                          </a:lnTo>
                          <a:lnTo>
                            <a:pt x="0" y="16"/>
                          </a:lnTo>
                          <a:lnTo>
                            <a:pt x="30" y="20"/>
                          </a:lnTo>
                          <a:lnTo>
                            <a:pt x="30" y="23"/>
                          </a:lnTo>
                          <a:lnTo>
                            <a:pt x="30" y="27"/>
                          </a:lnTo>
                          <a:lnTo>
                            <a:pt x="52" y="31"/>
                          </a:lnTo>
                          <a:lnTo>
                            <a:pt x="78" y="35"/>
                          </a:lnTo>
                          <a:lnTo>
                            <a:pt x="69" y="29"/>
                          </a:lnTo>
                          <a:lnTo>
                            <a:pt x="48" y="18"/>
                          </a:lnTo>
                          <a:lnTo>
                            <a:pt x="27" y="4"/>
                          </a:lnTo>
                          <a:lnTo>
                            <a:pt x="17" y="0"/>
                          </a:lnTo>
                          <a:close/>
                        </a:path>
                      </a:pathLst>
                    </a:custGeom>
                    <a:solidFill>
                      <a:srgbClr val="CC0066"/>
                    </a:solidFill>
                    <a:ln w="9525">
                      <a:solidFill>
                        <a:srgbClr val="6600FF"/>
                      </a:solidFill>
                      <a:round/>
                      <a:headEnd/>
                      <a:tailEnd/>
                    </a:ln>
                  </p:spPr>
                  <p:txBody>
                    <a:bodyPr/>
                    <a:lstStyle/>
                    <a:p>
                      <a:endParaRPr lang="it-IT"/>
                    </a:p>
                  </p:txBody>
                </p:sp>
                <p:sp>
                  <p:nvSpPr>
                    <p:cNvPr id="16572" name="Freeform 44"/>
                    <p:cNvSpPr>
                      <a:spLocks noChangeAspect="1"/>
                    </p:cNvSpPr>
                    <p:nvPr/>
                  </p:nvSpPr>
                  <p:spPr bwMode="auto">
                    <a:xfrm>
                      <a:off x="5204" y="1352"/>
                      <a:ext cx="83" cy="38"/>
                    </a:xfrm>
                    <a:custGeom>
                      <a:avLst/>
                      <a:gdLst>
                        <a:gd name="T0" fmla="*/ 76 w 78"/>
                        <a:gd name="T1" fmla="*/ 0 h 35"/>
                        <a:gd name="T2" fmla="*/ 7 w 78"/>
                        <a:gd name="T3" fmla="*/ 64 h 35"/>
                        <a:gd name="T4" fmla="*/ 0 w 78"/>
                        <a:gd name="T5" fmla="*/ 123 h 35"/>
                        <a:gd name="T6" fmla="*/ 0 w 78"/>
                        <a:gd name="T7" fmla="*/ 123 h 35"/>
                        <a:gd name="T8" fmla="*/ 143 w 78"/>
                        <a:gd name="T9" fmla="*/ 157 h 35"/>
                        <a:gd name="T10" fmla="*/ 143 w 78"/>
                        <a:gd name="T11" fmla="*/ 157 h 35"/>
                        <a:gd name="T12" fmla="*/ 143 w 78"/>
                        <a:gd name="T13" fmla="*/ 176 h 35"/>
                        <a:gd name="T14" fmla="*/ 143 w 78"/>
                        <a:gd name="T15" fmla="*/ 207 h 35"/>
                        <a:gd name="T16" fmla="*/ 249 w 78"/>
                        <a:gd name="T17" fmla="*/ 244 h 35"/>
                        <a:gd name="T18" fmla="*/ 368 w 78"/>
                        <a:gd name="T19" fmla="*/ 274 h 35"/>
                        <a:gd name="T20" fmla="*/ 325 w 78"/>
                        <a:gd name="T21" fmla="*/ 225 h 35"/>
                        <a:gd name="T22" fmla="*/ 225 w 78"/>
                        <a:gd name="T23" fmla="*/ 145 h 35"/>
                        <a:gd name="T24" fmla="*/ 128 w 78"/>
                        <a:gd name="T25" fmla="*/ 4 h 35"/>
                        <a:gd name="T26" fmla="*/ 76 w 78"/>
                        <a:gd name="T27" fmla="*/ 0 h 35"/>
                        <a:gd name="T28" fmla="*/ 76 w 78"/>
                        <a:gd name="T29" fmla="*/ 0 h 35"/>
                        <a:gd name="T30" fmla="*/ 76 w 78"/>
                        <a:gd name="T31" fmla="*/ 0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
                        <a:gd name="T49" fmla="*/ 0 h 35"/>
                        <a:gd name="T50" fmla="*/ 78 w 7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 h="35">
                          <a:moveTo>
                            <a:pt x="17" y="0"/>
                          </a:moveTo>
                          <a:lnTo>
                            <a:pt x="7" y="8"/>
                          </a:lnTo>
                          <a:lnTo>
                            <a:pt x="0" y="16"/>
                          </a:lnTo>
                          <a:lnTo>
                            <a:pt x="30" y="20"/>
                          </a:lnTo>
                          <a:lnTo>
                            <a:pt x="30" y="23"/>
                          </a:lnTo>
                          <a:lnTo>
                            <a:pt x="30" y="27"/>
                          </a:lnTo>
                          <a:lnTo>
                            <a:pt x="52" y="31"/>
                          </a:lnTo>
                          <a:lnTo>
                            <a:pt x="78" y="35"/>
                          </a:lnTo>
                          <a:lnTo>
                            <a:pt x="69" y="29"/>
                          </a:lnTo>
                          <a:lnTo>
                            <a:pt x="48" y="18"/>
                          </a:lnTo>
                          <a:lnTo>
                            <a:pt x="27" y="4"/>
                          </a:lnTo>
                          <a:lnTo>
                            <a:pt x="17" y="0"/>
                          </a:lnTo>
                        </a:path>
                      </a:pathLst>
                    </a:custGeom>
                    <a:solidFill>
                      <a:srgbClr val="CC0066"/>
                    </a:solidFill>
                    <a:ln w="0">
                      <a:solidFill>
                        <a:srgbClr val="6600FF"/>
                      </a:solidFill>
                      <a:round/>
                      <a:headEnd/>
                      <a:tailEnd/>
                    </a:ln>
                  </p:spPr>
                  <p:txBody>
                    <a:bodyPr/>
                    <a:lstStyle/>
                    <a:p>
                      <a:endParaRPr lang="it-IT"/>
                    </a:p>
                  </p:txBody>
                </p:sp>
                <p:sp>
                  <p:nvSpPr>
                    <p:cNvPr id="16573" name="Freeform 45"/>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2"/>
                        <a:gd name="T29" fmla="*/ 46 w 4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2">
                          <a:moveTo>
                            <a:pt x="46" y="2"/>
                          </a:moveTo>
                          <a:lnTo>
                            <a:pt x="44" y="8"/>
                          </a:lnTo>
                          <a:lnTo>
                            <a:pt x="40" y="12"/>
                          </a:lnTo>
                          <a:lnTo>
                            <a:pt x="19" y="8"/>
                          </a:lnTo>
                          <a:lnTo>
                            <a:pt x="0" y="2"/>
                          </a:lnTo>
                          <a:lnTo>
                            <a:pt x="13" y="0"/>
                          </a:lnTo>
                          <a:lnTo>
                            <a:pt x="24" y="0"/>
                          </a:lnTo>
                          <a:lnTo>
                            <a:pt x="34" y="2"/>
                          </a:lnTo>
                          <a:lnTo>
                            <a:pt x="46" y="2"/>
                          </a:lnTo>
                          <a:close/>
                        </a:path>
                      </a:pathLst>
                    </a:custGeom>
                    <a:solidFill>
                      <a:srgbClr val="CC0066"/>
                    </a:solidFill>
                    <a:ln w="9525">
                      <a:solidFill>
                        <a:srgbClr val="6600FF"/>
                      </a:solidFill>
                      <a:round/>
                      <a:headEnd/>
                      <a:tailEnd/>
                    </a:ln>
                  </p:spPr>
                  <p:txBody>
                    <a:bodyPr/>
                    <a:lstStyle/>
                    <a:p>
                      <a:endParaRPr lang="it-IT"/>
                    </a:p>
                  </p:txBody>
                </p:sp>
                <p:sp>
                  <p:nvSpPr>
                    <p:cNvPr id="16574" name="Freeform 46"/>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223 w 46"/>
                        <a:gd name="T19" fmla="*/ 2 h 12"/>
                        <a:gd name="T20" fmla="*/ 223 w 46"/>
                        <a:gd name="T21" fmla="*/ 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12"/>
                        <a:gd name="T35" fmla="*/ 46 w 4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12">
                          <a:moveTo>
                            <a:pt x="46" y="2"/>
                          </a:moveTo>
                          <a:lnTo>
                            <a:pt x="44" y="8"/>
                          </a:lnTo>
                          <a:lnTo>
                            <a:pt x="40" y="12"/>
                          </a:lnTo>
                          <a:lnTo>
                            <a:pt x="19" y="8"/>
                          </a:lnTo>
                          <a:lnTo>
                            <a:pt x="0" y="2"/>
                          </a:lnTo>
                          <a:lnTo>
                            <a:pt x="13" y="0"/>
                          </a:lnTo>
                          <a:lnTo>
                            <a:pt x="24" y="0"/>
                          </a:lnTo>
                          <a:lnTo>
                            <a:pt x="34" y="2"/>
                          </a:lnTo>
                          <a:lnTo>
                            <a:pt x="46" y="2"/>
                          </a:lnTo>
                        </a:path>
                      </a:pathLst>
                    </a:custGeom>
                    <a:solidFill>
                      <a:srgbClr val="CC0066"/>
                    </a:solidFill>
                    <a:ln w="0">
                      <a:solidFill>
                        <a:srgbClr val="6600FF"/>
                      </a:solidFill>
                      <a:round/>
                      <a:headEnd/>
                      <a:tailEnd/>
                    </a:ln>
                  </p:spPr>
                  <p:txBody>
                    <a:bodyPr/>
                    <a:lstStyle/>
                    <a:p>
                      <a:endParaRPr lang="it-IT"/>
                    </a:p>
                  </p:txBody>
                </p:sp>
                <p:sp>
                  <p:nvSpPr>
                    <p:cNvPr id="16575" name="Freeform 47"/>
                    <p:cNvSpPr>
                      <a:spLocks noChangeAspect="1"/>
                    </p:cNvSpPr>
                    <p:nvPr/>
                  </p:nvSpPr>
                  <p:spPr bwMode="auto">
                    <a:xfrm>
                      <a:off x="4125" y="1229"/>
                      <a:ext cx="45" cy="23"/>
                    </a:xfrm>
                    <a:custGeom>
                      <a:avLst/>
                      <a:gdLst>
                        <a:gd name="T0" fmla="*/ 0 w 42"/>
                        <a:gd name="T1" fmla="*/ 0 h 21"/>
                        <a:gd name="T2" fmla="*/ 7 w 42"/>
                        <a:gd name="T3" fmla="*/ 0 h 21"/>
                        <a:gd name="T4" fmla="*/ 81 w 42"/>
                        <a:gd name="T5" fmla="*/ 2 h 21"/>
                        <a:gd name="T6" fmla="*/ 123 w 42"/>
                        <a:gd name="T7" fmla="*/ 4 h 21"/>
                        <a:gd name="T8" fmla="*/ 141 w 42"/>
                        <a:gd name="T9" fmla="*/ 78 h 21"/>
                        <a:gd name="T10" fmla="*/ 190 w 42"/>
                        <a:gd name="T11" fmla="*/ 162 h 21"/>
                        <a:gd name="T12" fmla="*/ 235 w 42"/>
                        <a:gd name="T13" fmla="*/ 198 h 21"/>
                        <a:gd name="T14" fmla="*/ 0 60000 65536"/>
                        <a:gd name="T15" fmla="*/ 0 60000 65536"/>
                        <a:gd name="T16" fmla="*/ 0 60000 65536"/>
                        <a:gd name="T17" fmla="*/ 0 60000 65536"/>
                        <a:gd name="T18" fmla="*/ 0 60000 65536"/>
                        <a:gd name="T19" fmla="*/ 0 60000 65536"/>
                        <a:gd name="T20" fmla="*/ 0 60000 65536"/>
                        <a:gd name="T21" fmla="*/ 0 w 42"/>
                        <a:gd name="T22" fmla="*/ 0 h 21"/>
                        <a:gd name="T23" fmla="*/ 42 w 4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1">
                          <a:moveTo>
                            <a:pt x="0" y="0"/>
                          </a:moveTo>
                          <a:lnTo>
                            <a:pt x="7" y="0"/>
                          </a:lnTo>
                          <a:lnTo>
                            <a:pt x="15" y="2"/>
                          </a:lnTo>
                          <a:lnTo>
                            <a:pt x="21" y="4"/>
                          </a:lnTo>
                          <a:lnTo>
                            <a:pt x="25" y="8"/>
                          </a:lnTo>
                          <a:lnTo>
                            <a:pt x="34" y="16"/>
                          </a:lnTo>
                          <a:lnTo>
                            <a:pt x="42" y="21"/>
                          </a:lnTo>
                        </a:path>
                      </a:pathLst>
                    </a:custGeom>
                    <a:solidFill>
                      <a:srgbClr val="CC0066"/>
                    </a:solidFill>
                    <a:ln w="0">
                      <a:noFill/>
                      <a:round/>
                      <a:headEnd/>
                      <a:tailEnd/>
                    </a:ln>
                  </p:spPr>
                  <p:txBody>
                    <a:bodyPr/>
                    <a:lstStyle/>
                    <a:p>
                      <a:endParaRPr lang="it-IT"/>
                    </a:p>
                  </p:txBody>
                </p:sp>
                <p:sp>
                  <p:nvSpPr>
                    <p:cNvPr id="16576" name="Freeform 48"/>
                    <p:cNvSpPr>
                      <a:spLocks noChangeAspect="1"/>
                    </p:cNvSpPr>
                    <p:nvPr/>
                  </p:nvSpPr>
                  <p:spPr bwMode="auto">
                    <a:xfrm>
                      <a:off x="4110" y="1229"/>
                      <a:ext cx="44" cy="23"/>
                    </a:xfrm>
                    <a:custGeom>
                      <a:avLst/>
                      <a:gdLst>
                        <a:gd name="T0" fmla="*/ 240 w 41"/>
                        <a:gd name="T1" fmla="*/ 198 h 21"/>
                        <a:gd name="T2" fmla="*/ 158 w 41"/>
                        <a:gd name="T3" fmla="*/ 181 h 21"/>
                        <a:gd name="T4" fmla="*/ 50 w 41"/>
                        <a:gd name="T5" fmla="*/ 93 h 21"/>
                        <a:gd name="T6" fmla="*/ 2 w 41"/>
                        <a:gd name="T7" fmla="*/ 65 h 21"/>
                        <a:gd name="T8" fmla="*/ 0 w 41"/>
                        <a:gd name="T9" fmla="*/ 2 h 21"/>
                        <a:gd name="T10" fmla="*/ 2 w 41"/>
                        <a:gd name="T11" fmla="*/ 0 h 21"/>
                        <a:gd name="T12" fmla="*/ 77 w 41"/>
                        <a:gd name="T13" fmla="*/ 0 h 21"/>
                        <a:gd name="T14" fmla="*/ 0 60000 65536"/>
                        <a:gd name="T15" fmla="*/ 0 60000 65536"/>
                        <a:gd name="T16" fmla="*/ 0 60000 65536"/>
                        <a:gd name="T17" fmla="*/ 0 60000 65536"/>
                        <a:gd name="T18" fmla="*/ 0 60000 65536"/>
                        <a:gd name="T19" fmla="*/ 0 60000 65536"/>
                        <a:gd name="T20" fmla="*/ 0 60000 65536"/>
                        <a:gd name="T21" fmla="*/ 0 w 41"/>
                        <a:gd name="T22" fmla="*/ 0 h 21"/>
                        <a:gd name="T23" fmla="*/ 41 w 4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1">
                          <a:moveTo>
                            <a:pt x="41" y="21"/>
                          </a:moveTo>
                          <a:lnTo>
                            <a:pt x="27" y="19"/>
                          </a:lnTo>
                          <a:lnTo>
                            <a:pt x="8" y="10"/>
                          </a:lnTo>
                          <a:lnTo>
                            <a:pt x="2" y="6"/>
                          </a:lnTo>
                          <a:lnTo>
                            <a:pt x="0" y="2"/>
                          </a:lnTo>
                          <a:lnTo>
                            <a:pt x="2" y="0"/>
                          </a:lnTo>
                          <a:lnTo>
                            <a:pt x="14" y="0"/>
                          </a:lnTo>
                        </a:path>
                      </a:pathLst>
                    </a:custGeom>
                    <a:solidFill>
                      <a:srgbClr val="CC0066"/>
                    </a:solidFill>
                    <a:ln w="0">
                      <a:noFill/>
                      <a:round/>
                      <a:headEnd/>
                      <a:tailEnd/>
                    </a:ln>
                  </p:spPr>
                  <p:txBody>
                    <a:bodyPr/>
                    <a:lstStyle/>
                    <a:p>
                      <a:endParaRPr lang="it-IT"/>
                    </a:p>
                  </p:txBody>
                </p:sp>
                <p:sp>
                  <p:nvSpPr>
                    <p:cNvPr id="16577" name="Freeform 49"/>
                    <p:cNvSpPr>
                      <a:spLocks noChangeAspect="1"/>
                    </p:cNvSpPr>
                    <p:nvPr/>
                  </p:nvSpPr>
                  <p:spPr bwMode="auto">
                    <a:xfrm>
                      <a:off x="4159" y="1238"/>
                      <a:ext cx="25" cy="14"/>
                    </a:xfrm>
                    <a:custGeom>
                      <a:avLst/>
                      <a:gdLst>
                        <a:gd name="T0" fmla="*/ 0 w 23"/>
                        <a:gd name="T1" fmla="*/ 4 h 13"/>
                        <a:gd name="T2" fmla="*/ 107 w 23"/>
                        <a:gd name="T3" fmla="*/ 0 h 13"/>
                        <a:gd name="T4" fmla="*/ 187 w 23"/>
                        <a:gd name="T5" fmla="*/ 0 h 13"/>
                        <a:gd name="T6" fmla="*/ 187 w 23"/>
                        <a:gd name="T7" fmla="*/ 2 h 13"/>
                        <a:gd name="T8" fmla="*/ 187 w 23"/>
                        <a:gd name="T9" fmla="*/ 6 h 13"/>
                        <a:gd name="T10" fmla="*/ 187 w 23"/>
                        <a:gd name="T11" fmla="*/ 62 h 13"/>
                        <a:gd name="T12" fmla="*/ 176 w 23"/>
                        <a:gd name="T13" fmla="*/ 67 h 13"/>
                        <a:gd name="T14" fmla="*/ 162 w 23"/>
                        <a:gd name="T15" fmla="*/ 78 h 13"/>
                        <a:gd name="T16" fmla="*/ 126 w 23"/>
                        <a:gd name="T17" fmla="*/ 78 h 13"/>
                        <a:gd name="T18" fmla="*/ 64 w 23"/>
                        <a:gd name="T19" fmla="*/ 78 h 13"/>
                        <a:gd name="T20" fmla="*/ 4 w 23"/>
                        <a:gd name="T21" fmla="*/ 62 h 13"/>
                        <a:gd name="T22" fmla="*/ 2 w 23"/>
                        <a:gd name="T23" fmla="*/ 6 h 13"/>
                        <a:gd name="T24" fmla="*/ 0 w 23"/>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3"/>
                        <a:gd name="T41" fmla="*/ 23 w 23"/>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3">
                          <a:moveTo>
                            <a:pt x="0" y="4"/>
                          </a:moveTo>
                          <a:lnTo>
                            <a:pt x="14" y="0"/>
                          </a:lnTo>
                          <a:lnTo>
                            <a:pt x="23" y="0"/>
                          </a:lnTo>
                          <a:lnTo>
                            <a:pt x="23" y="2"/>
                          </a:lnTo>
                          <a:lnTo>
                            <a:pt x="23" y="6"/>
                          </a:lnTo>
                          <a:lnTo>
                            <a:pt x="23" y="10"/>
                          </a:lnTo>
                          <a:lnTo>
                            <a:pt x="22" y="11"/>
                          </a:lnTo>
                          <a:lnTo>
                            <a:pt x="20" y="13"/>
                          </a:lnTo>
                          <a:lnTo>
                            <a:pt x="16" y="13"/>
                          </a:lnTo>
                          <a:lnTo>
                            <a:pt x="8" y="13"/>
                          </a:lnTo>
                          <a:lnTo>
                            <a:pt x="4" y="10"/>
                          </a:lnTo>
                          <a:lnTo>
                            <a:pt x="2" y="6"/>
                          </a:lnTo>
                          <a:lnTo>
                            <a:pt x="0" y="4"/>
                          </a:lnTo>
                        </a:path>
                      </a:pathLst>
                    </a:custGeom>
                    <a:solidFill>
                      <a:srgbClr val="CC0066"/>
                    </a:solidFill>
                    <a:ln w="0">
                      <a:noFill/>
                      <a:round/>
                      <a:headEnd/>
                      <a:tailEnd/>
                    </a:ln>
                  </p:spPr>
                  <p:txBody>
                    <a:bodyPr/>
                    <a:lstStyle/>
                    <a:p>
                      <a:endParaRPr lang="it-IT"/>
                    </a:p>
                  </p:txBody>
                </p:sp>
                <p:sp>
                  <p:nvSpPr>
                    <p:cNvPr id="16578" name="Freeform 50"/>
                    <p:cNvSpPr>
                      <a:spLocks noChangeAspect="1"/>
                    </p:cNvSpPr>
                    <p:nvPr/>
                  </p:nvSpPr>
                  <p:spPr bwMode="auto">
                    <a:xfrm>
                      <a:off x="4182" y="1247"/>
                      <a:ext cx="35" cy="18"/>
                    </a:xfrm>
                    <a:custGeom>
                      <a:avLst/>
                      <a:gdLst>
                        <a:gd name="T0" fmla="*/ 305 w 32"/>
                        <a:gd name="T1" fmla="*/ 53 h 17"/>
                        <a:gd name="T2" fmla="*/ 260 w 32"/>
                        <a:gd name="T3" fmla="*/ 59 h 17"/>
                        <a:gd name="T4" fmla="*/ 214 w 32"/>
                        <a:gd name="T5" fmla="*/ 66 h 17"/>
                        <a:gd name="T6" fmla="*/ 179 w 32"/>
                        <a:gd name="T7" fmla="*/ 66 h 17"/>
                        <a:gd name="T8" fmla="*/ 139 w 32"/>
                        <a:gd name="T9" fmla="*/ 66 h 17"/>
                        <a:gd name="T10" fmla="*/ 97 w 32"/>
                        <a:gd name="T11" fmla="*/ 59 h 17"/>
                        <a:gd name="T12" fmla="*/ 5 w 32"/>
                        <a:gd name="T13" fmla="*/ 53 h 17"/>
                        <a:gd name="T14" fmla="*/ 1 w 32"/>
                        <a:gd name="T15" fmla="*/ 42 h 17"/>
                        <a:gd name="T16" fmla="*/ 0 w 32"/>
                        <a:gd name="T17" fmla="*/ 5 h 17"/>
                        <a:gd name="T18" fmla="*/ 1 w 32"/>
                        <a:gd name="T19" fmla="*/ 2 h 17"/>
                        <a:gd name="T20" fmla="*/ 5 w 32"/>
                        <a:gd name="T21" fmla="*/ 0 h 17"/>
                        <a:gd name="T22" fmla="*/ 97 w 32"/>
                        <a:gd name="T23" fmla="*/ 0 h 17"/>
                        <a:gd name="T24" fmla="*/ 164 w 32"/>
                        <a:gd name="T25" fmla="*/ 2 h 17"/>
                        <a:gd name="T26" fmla="*/ 260 w 32"/>
                        <a:gd name="T27" fmla="*/ 42 h 17"/>
                        <a:gd name="T28" fmla="*/ 305 w 32"/>
                        <a:gd name="T29" fmla="*/ 53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7"/>
                        <a:gd name="T47" fmla="*/ 32 w 3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7">
                          <a:moveTo>
                            <a:pt x="32" y="13"/>
                          </a:moveTo>
                          <a:lnTo>
                            <a:pt x="28" y="15"/>
                          </a:lnTo>
                          <a:lnTo>
                            <a:pt x="23" y="17"/>
                          </a:lnTo>
                          <a:lnTo>
                            <a:pt x="19" y="17"/>
                          </a:lnTo>
                          <a:lnTo>
                            <a:pt x="15" y="17"/>
                          </a:lnTo>
                          <a:lnTo>
                            <a:pt x="11" y="15"/>
                          </a:lnTo>
                          <a:lnTo>
                            <a:pt x="5" y="13"/>
                          </a:lnTo>
                          <a:lnTo>
                            <a:pt x="1" y="9"/>
                          </a:lnTo>
                          <a:lnTo>
                            <a:pt x="0" y="5"/>
                          </a:lnTo>
                          <a:lnTo>
                            <a:pt x="1" y="2"/>
                          </a:lnTo>
                          <a:lnTo>
                            <a:pt x="5" y="0"/>
                          </a:lnTo>
                          <a:lnTo>
                            <a:pt x="11" y="0"/>
                          </a:lnTo>
                          <a:lnTo>
                            <a:pt x="17" y="2"/>
                          </a:lnTo>
                          <a:lnTo>
                            <a:pt x="28" y="9"/>
                          </a:lnTo>
                          <a:lnTo>
                            <a:pt x="32" y="13"/>
                          </a:lnTo>
                        </a:path>
                      </a:pathLst>
                    </a:custGeom>
                    <a:solidFill>
                      <a:srgbClr val="CC0066"/>
                    </a:solidFill>
                    <a:ln w="0">
                      <a:noFill/>
                      <a:round/>
                      <a:headEnd/>
                      <a:tailEnd/>
                    </a:ln>
                  </p:spPr>
                  <p:txBody>
                    <a:bodyPr/>
                    <a:lstStyle/>
                    <a:p>
                      <a:endParaRPr lang="it-IT"/>
                    </a:p>
                  </p:txBody>
                </p:sp>
                <p:sp>
                  <p:nvSpPr>
                    <p:cNvPr id="16579" name="Freeform 51"/>
                    <p:cNvSpPr>
                      <a:spLocks noChangeAspect="1"/>
                    </p:cNvSpPr>
                    <p:nvPr/>
                  </p:nvSpPr>
                  <p:spPr bwMode="auto">
                    <a:xfrm>
                      <a:off x="4016" y="1229"/>
                      <a:ext cx="22" cy="5"/>
                    </a:xfrm>
                    <a:custGeom>
                      <a:avLst/>
                      <a:gdLst>
                        <a:gd name="T0" fmla="*/ 0 w 21"/>
                        <a:gd name="T1" fmla="*/ 890 h 4"/>
                        <a:gd name="T2" fmla="*/ 42 w 21"/>
                        <a:gd name="T3" fmla="*/ 570 h 4"/>
                        <a:gd name="T4" fmla="*/ 63 w 21"/>
                        <a:gd name="T5" fmla="*/ 0 h 4"/>
                        <a:gd name="T6" fmla="*/ 0 60000 65536"/>
                        <a:gd name="T7" fmla="*/ 0 60000 65536"/>
                        <a:gd name="T8" fmla="*/ 0 60000 65536"/>
                        <a:gd name="T9" fmla="*/ 0 w 21"/>
                        <a:gd name="T10" fmla="*/ 0 h 4"/>
                        <a:gd name="T11" fmla="*/ 21 w 21"/>
                        <a:gd name="T12" fmla="*/ 4 h 4"/>
                      </a:gdLst>
                      <a:ahLst/>
                      <a:cxnLst>
                        <a:cxn ang="T6">
                          <a:pos x="T0" y="T1"/>
                        </a:cxn>
                        <a:cxn ang="T7">
                          <a:pos x="T2" y="T3"/>
                        </a:cxn>
                        <a:cxn ang="T8">
                          <a:pos x="T4" y="T5"/>
                        </a:cxn>
                      </a:cxnLst>
                      <a:rect l="T9" t="T10" r="T11" b="T12"/>
                      <a:pathLst>
                        <a:path w="21" h="4">
                          <a:moveTo>
                            <a:pt x="0" y="4"/>
                          </a:moveTo>
                          <a:lnTo>
                            <a:pt x="12" y="2"/>
                          </a:lnTo>
                          <a:lnTo>
                            <a:pt x="21" y="0"/>
                          </a:lnTo>
                        </a:path>
                      </a:pathLst>
                    </a:custGeom>
                    <a:solidFill>
                      <a:srgbClr val="CC0066"/>
                    </a:solidFill>
                    <a:ln w="0">
                      <a:noFill/>
                      <a:round/>
                      <a:headEnd/>
                      <a:tailEnd/>
                    </a:ln>
                  </p:spPr>
                  <p:txBody>
                    <a:bodyPr/>
                    <a:lstStyle/>
                    <a:p>
                      <a:endParaRPr lang="it-IT"/>
                    </a:p>
                  </p:txBody>
                </p:sp>
                <p:sp>
                  <p:nvSpPr>
                    <p:cNvPr id="16580" name="Line 52"/>
                    <p:cNvSpPr>
                      <a:spLocks noChangeAspect="1" noChangeShapeType="1"/>
                    </p:cNvSpPr>
                    <p:nvPr/>
                  </p:nvSpPr>
                  <p:spPr bwMode="auto">
                    <a:xfrm>
                      <a:off x="4038" y="1229"/>
                      <a:ext cx="21" cy="15"/>
                    </a:xfrm>
                    <a:prstGeom prst="line">
                      <a:avLst/>
                    </a:prstGeom>
                    <a:noFill/>
                    <a:ln w="0">
                      <a:noFill/>
                      <a:round/>
                      <a:headEnd/>
                      <a:tailEnd/>
                    </a:ln>
                  </p:spPr>
                  <p:txBody>
                    <a:bodyPr/>
                    <a:lstStyle/>
                    <a:p>
                      <a:endParaRPr lang="it-IT"/>
                    </a:p>
                  </p:txBody>
                </p:sp>
                <p:sp>
                  <p:nvSpPr>
                    <p:cNvPr id="16581" name="Freeform 53"/>
                    <p:cNvSpPr>
                      <a:spLocks noChangeAspect="1"/>
                    </p:cNvSpPr>
                    <p:nvPr/>
                  </p:nvSpPr>
                  <p:spPr bwMode="auto">
                    <a:xfrm>
                      <a:off x="4016" y="1234"/>
                      <a:ext cx="43" cy="10"/>
                    </a:xfrm>
                    <a:custGeom>
                      <a:avLst/>
                      <a:gdLst>
                        <a:gd name="T0" fmla="*/ 245 w 40"/>
                        <a:gd name="T1" fmla="*/ 10 h 10"/>
                        <a:gd name="T2" fmla="*/ 118 w 40"/>
                        <a:gd name="T3" fmla="*/ 4 h 10"/>
                        <a:gd name="T4" fmla="*/ 0 w 40"/>
                        <a:gd name="T5" fmla="*/ 0 h 10"/>
                        <a:gd name="T6" fmla="*/ 0 60000 65536"/>
                        <a:gd name="T7" fmla="*/ 0 60000 65536"/>
                        <a:gd name="T8" fmla="*/ 0 60000 65536"/>
                        <a:gd name="T9" fmla="*/ 0 w 40"/>
                        <a:gd name="T10" fmla="*/ 0 h 10"/>
                        <a:gd name="T11" fmla="*/ 40 w 40"/>
                        <a:gd name="T12" fmla="*/ 10 h 10"/>
                      </a:gdLst>
                      <a:ahLst/>
                      <a:cxnLst>
                        <a:cxn ang="T6">
                          <a:pos x="T0" y="T1"/>
                        </a:cxn>
                        <a:cxn ang="T7">
                          <a:pos x="T2" y="T3"/>
                        </a:cxn>
                        <a:cxn ang="T8">
                          <a:pos x="T4" y="T5"/>
                        </a:cxn>
                      </a:cxnLst>
                      <a:rect l="T9" t="T10" r="T11" b="T12"/>
                      <a:pathLst>
                        <a:path w="40" h="10">
                          <a:moveTo>
                            <a:pt x="40" y="10"/>
                          </a:moveTo>
                          <a:lnTo>
                            <a:pt x="19" y="4"/>
                          </a:lnTo>
                          <a:lnTo>
                            <a:pt x="0" y="0"/>
                          </a:lnTo>
                        </a:path>
                      </a:pathLst>
                    </a:custGeom>
                    <a:solidFill>
                      <a:srgbClr val="CC0066"/>
                    </a:solidFill>
                    <a:ln w="0">
                      <a:noFill/>
                      <a:round/>
                      <a:headEnd/>
                      <a:tailEnd/>
                    </a:ln>
                  </p:spPr>
                  <p:txBody>
                    <a:bodyPr/>
                    <a:lstStyle/>
                    <a:p>
                      <a:endParaRPr lang="it-IT"/>
                    </a:p>
                  </p:txBody>
                </p:sp>
                <p:sp>
                  <p:nvSpPr>
                    <p:cNvPr id="16582" name="Freeform 54"/>
                    <p:cNvSpPr>
                      <a:spLocks noChangeAspect="1"/>
                    </p:cNvSpPr>
                    <p:nvPr/>
                  </p:nvSpPr>
                  <p:spPr bwMode="auto">
                    <a:xfrm>
                      <a:off x="4232" y="1189"/>
                      <a:ext cx="101" cy="27"/>
                    </a:xfrm>
                    <a:custGeom>
                      <a:avLst/>
                      <a:gdLst>
                        <a:gd name="T0" fmla="*/ 0 w 95"/>
                        <a:gd name="T1" fmla="*/ 4 h 25"/>
                        <a:gd name="T2" fmla="*/ 5 w 95"/>
                        <a:gd name="T3" fmla="*/ 2 h 25"/>
                        <a:gd name="T4" fmla="*/ 52 w 95"/>
                        <a:gd name="T5" fmla="*/ 0 h 25"/>
                        <a:gd name="T6" fmla="*/ 84 w 95"/>
                        <a:gd name="T7" fmla="*/ 2 h 25"/>
                        <a:gd name="T8" fmla="*/ 114 w 95"/>
                        <a:gd name="T9" fmla="*/ 2 h 25"/>
                        <a:gd name="T10" fmla="*/ 137 w 95"/>
                        <a:gd name="T11" fmla="*/ 6 h 25"/>
                        <a:gd name="T12" fmla="*/ 155 w 95"/>
                        <a:gd name="T13" fmla="*/ 57 h 25"/>
                        <a:gd name="T14" fmla="*/ 165 w 95"/>
                        <a:gd name="T15" fmla="*/ 72 h 25"/>
                        <a:gd name="T16" fmla="*/ 175 w 95"/>
                        <a:gd name="T17" fmla="*/ 98 h 25"/>
                        <a:gd name="T18" fmla="*/ 197 w 95"/>
                        <a:gd name="T19" fmla="*/ 62 h 25"/>
                        <a:gd name="T20" fmla="*/ 197 w 95"/>
                        <a:gd name="T21" fmla="*/ 4 h 25"/>
                        <a:gd name="T22" fmla="*/ 253 w 95"/>
                        <a:gd name="T23" fmla="*/ 6 h 25"/>
                        <a:gd name="T24" fmla="*/ 332 w 95"/>
                        <a:gd name="T25" fmla="*/ 57 h 25"/>
                        <a:gd name="T26" fmla="*/ 366 w 95"/>
                        <a:gd name="T27" fmla="*/ 62 h 25"/>
                        <a:gd name="T28" fmla="*/ 410 w 95"/>
                        <a:gd name="T29" fmla="*/ 84 h 25"/>
                        <a:gd name="T30" fmla="*/ 424 w 95"/>
                        <a:gd name="T31" fmla="*/ 114 h 25"/>
                        <a:gd name="T32" fmla="*/ 439 w 95"/>
                        <a:gd name="T33" fmla="*/ 144 h 25"/>
                        <a:gd name="T34" fmla="*/ 388 w 95"/>
                        <a:gd name="T35" fmla="*/ 168 h 25"/>
                        <a:gd name="T36" fmla="*/ 321 w 95"/>
                        <a:gd name="T37" fmla="*/ 168 h 25"/>
                        <a:gd name="T38" fmla="*/ 253 w 95"/>
                        <a:gd name="T39" fmla="*/ 168 h 25"/>
                        <a:gd name="T40" fmla="*/ 203 w 95"/>
                        <a:gd name="T41" fmla="*/ 168 h 25"/>
                        <a:gd name="T42" fmla="*/ 175 w 95"/>
                        <a:gd name="T43" fmla="*/ 168 h 25"/>
                        <a:gd name="T44" fmla="*/ 137 w 95"/>
                        <a:gd name="T45" fmla="*/ 168 h 25"/>
                        <a:gd name="T46" fmla="*/ 107 w 95"/>
                        <a:gd name="T47" fmla="*/ 168 h 25"/>
                        <a:gd name="T48" fmla="*/ 95 w 95"/>
                        <a:gd name="T49" fmla="*/ 144 h 25"/>
                        <a:gd name="T50" fmla="*/ 46 w 95"/>
                        <a:gd name="T51" fmla="*/ 114 h 25"/>
                        <a:gd name="T52" fmla="*/ 0 w 95"/>
                        <a:gd name="T53" fmla="*/ 84 h 25"/>
                        <a:gd name="T54" fmla="*/ 0 w 95"/>
                        <a:gd name="T55" fmla="*/ 62 h 25"/>
                        <a:gd name="T56" fmla="*/ 0 w 95"/>
                        <a:gd name="T57" fmla="*/ 4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25"/>
                        <a:gd name="T89" fmla="*/ 95 w 95"/>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25">
                          <a:moveTo>
                            <a:pt x="0" y="4"/>
                          </a:moveTo>
                          <a:lnTo>
                            <a:pt x="5" y="2"/>
                          </a:lnTo>
                          <a:lnTo>
                            <a:pt x="11" y="0"/>
                          </a:lnTo>
                          <a:lnTo>
                            <a:pt x="19" y="2"/>
                          </a:lnTo>
                          <a:lnTo>
                            <a:pt x="24" y="2"/>
                          </a:lnTo>
                          <a:lnTo>
                            <a:pt x="30" y="6"/>
                          </a:lnTo>
                          <a:lnTo>
                            <a:pt x="34" y="8"/>
                          </a:lnTo>
                          <a:lnTo>
                            <a:pt x="36" y="11"/>
                          </a:lnTo>
                          <a:lnTo>
                            <a:pt x="38" y="15"/>
                          </a:lnTo>
                          <a:lnTo>
                            <a:pt x="42" y="9"/>
                          </a:lnTo>
                          <a:lnTo>
                            <a:pt x="42" y="4"/>
                          </a:lnTo>
                          <a:lnTo>
                            <a:pt x="55" y="6"/>
                          </a:lnTo>
                          <a:lnTo>
                            <a:pt x="72" y="8"/>
                          </a:lnTo>
                          <a:lnTo>
                            <a:pt x="80" y="9"/>
                          </a:lnTo>
                          <a:lnTo>
                            <a:pt x="88" y="13"/>
                          </a:lnTo>
                          <a:lnTo>
                            <a:pt x="92" y="17"/>
                          </a:lnTo>
                          <a:lnTo>
                            <a:pt x="95" y="21"/>
                          </a:lnTo>
                          <a:lnTo>
                            <a:pt x="84" y="25"/>
                          </a:lnTo>
                          <a:lnTo>
                            <a:pt x="69" y="25"/>
                          </a:lnTo>
                          <a:lnTo>
                            <a:pt x="55" y="25"/>
                          </a:lnTo>
                          <a:lnTo>
                            <a:pt x="44" y="25"/>
                          </a:lnTo>
                          <a:lnTo>
                            <a:pt x="38" y="25"/>
                          </a:lnTo>
                          <a:lnTo>
                            <a:pt x="30" y="25"/>
                          </a:lnTo>
                          <a:lnTo>
                            <a:pt x="23" y="25"/>
                          </a:lnTo>
                          <a:lnTo>
                            <a:pt x="21" y="21"/>
                          </a:lnTo>
                          <a:lnTo>
                            <a:pt x="9" y="17"/>
                          </a:lnTo>
                          <a:lnTo>
                            <a:pt x="0" y="13"/>
                          </a:lnTo>
                          <a:lnTo>
                            <a:pt x="0" y="9"/>
                          </a:lnTo>
                          <a:lnTo>
                            <a:pt x="0" y="4"/>
                          </a:lnTo>
                        </a:path>
                      </a:pathLst>
                    </a:custGeom>
                    <a:solidFill>
                      <a:srgbClr val="CC0066"/>
                    </a:solidFill>
                    <a:ln w="0">
                      <a:noFill/>
                      <a:round/>
                      <a:headEnd/>
                      <a:tailEnd/>
                    </a:ln>
                  </p:spPr>
                  <p:txBody>
                    <a:bodyPr/>
                    <a:lstStyle/>
                    <a:p>
                      <a:endParaRPr lang="it-IT"/>
                    </a:p>
                  </p:txBody>
                </p:sp>
                <p:sp>
                  <p:nvSpPr>
                    <p:cNvPr id="16583" name="Freeform 55"/>
                    <p:cNvSpPr>
                      <a:spLocks noChangeAspect="1"/>
                    </p:cNvSpPr>
                    <p:nvPr/>
                  </p:nvSpPr>
                  <p:spPr bwMode="auto">
                    <a:xfrm>
                      <a:off x="4348" y="1195"/>
                      <a:ext cx="72" cy="25"/>
                    </a:xfrm>
                    <a:custGeom>
                      <a:avLst/>
                      <a:gdLst>
                        <a:gd name="T0" fmla="*/ 160 w 67"/>
                        <a:gd name="T1" fmla="*/ 59 h 23"/>
                        <a:gd name="T2" fmla="*/ 185 w 67"/>
                        <a:gd name="T3" fmla="*/ 59 h 23"/>
                        <a:gd name="T4" fmla="*/ 211 w 67"/>
                        <a:gd name="T5" fmla="*/ 59 h 23"/>
                        <a:gd name="T6" fmla="*/ 218 w 67"/>
                        <a:gd name="T7" fmla="*/ 5 h 23"/>
                        <a:gd name="T8" fmla="*/ 218 w 67"/>
                        <a:gd name="T9" fmla="*/ 0 h 23"/>
                        <a:gd name="T10" fmla="*/ 312 w 67"/>
                        <a:gd name="T11" fmla="*/ 70 h 23"/>
                        <a:gd name="T12" fmla="*/ 406 w 67"/>
                        <a:gd name="T13" fmla="*/ 137 h 23"/>
                        <a:gd name="T14" fmla="*/ 312 w 67"/>
                        <a:gd name="T15" fmla="*/ 158 h 23"/>
                        <a:gd name="T16" fmla="*/ 244 w 67"/>
                        <a:gd name="T17" fmla="*/ 172 h 23"/>
                        <a:gd name="T18" fmla="*/ 218 w 67"/>
                        <a:gd name="T19" fmla="*/ 187 h 23"/>
                        <a:gd name="T20" fmla="*/ 185 w 67"/>
                        <a:gd name="T21" fmla="*/ 187 h 23"/>
                        <a:gd name="T22" fmla="*/ 160 w 67"/>
                        <a:gd name="T23" fmla="*/ 172 h 23"/>
                        <a:gd name="T24" fmla="*/ 129 w 67"/>
                        <a:gd name="T25" fmla="*/ 137 h 23"/>
                        <a:gd name="T26" fmla="*/ 73 w 67"/>
                        <a:gd name="T27" fmla="*/ 116 h 23"/>
                        <a:gd name="T28" fmla="*/ 51 w 67"/>
                        <a:gd name="T29" fmla="*/ 98 h 23"/>
                        <a:gd name="T30" fmla="*/ 2 w 67"/>
                        <a:gd name="T31" fmla="*/ 70 h 23"/>
                        <a:gd name="T32" fmla="*/ 0 w 67"/>
                        <a:gd name="T33" fmla="*/ 5 h 23"/>
                        <a:gd name="T34" fmla="*/ 73 w 67"/>
                        <a:gd name="T35" fmla="*/ 59 h 23"/>
                        <a:gd name="T36" fmla="*/ 160 w 67"/>
                        <a:gd name="T37" fmla="*/ 5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3"/>
                        <a:gd name="T59" fmla="*/ 67 w 6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3">
                          <a:moveTo>
                            <a:pt x="27" y="7"/>
                          </a:moveTo>
                          <a:lnTo>
                            <a:pt x="31" y="7"/>
                          </a:lnTo>
                          <a:lnTo>
                            <a:pt x="34" y="7"/>
                          </a:lnTo>
                          <a:lnTo>
                            <a:pt x="36" y="5"/>
                          </a:lnTo>
                          <a:lnTo>
                            <a:pt x="36" y="0"/>
                          </a:lnTo>
                          <a:lnTo>
                            <a:pt x="52" y="9"/>
                          </a:lnTo>
                          <a:lnTo>
                            <a:pt x="67" y="17"/>
                          </a:lnTo>
                          <a:lnTo>
                            <a:pt x="52" y="19"/>
                          </a:lnTo>
                          <a:lnTo>
                            <a:pt x="40" y="21"/>
                          </a:lnTo>
                          <a:lnTo>
                            <a:pt x="36" y="23"/>
                          </a:lnTo>
                          <a:lnTo>
                            <a:pt x="31" y="23"/>
                          </a:lnTo>
                          <a:lnTo>
                            <a:pt x="27" y="21"/>
                          </a:lnTo>
                          <a:lnTo>
                            <a:pt x="21" y="17"/>
                          </a:lnTo>
                          <a:lnTo>
                            <a:pt x="13" y="15"/>
                          </a:lnTo>
                          <a:lnTo>
                            <a:pt x="8" y="13"/>
                          </a:lnTo>
                          <a:lnTo>
                            <a:pt x="2" y="9"/>
                          </a:lnTo>
                          <a:lnTo>
                            <a:pt x="0" y="5"/>
                          </a:lnTo>
                          <a:lnTo>
                            <a:pt x="13" y="7"/>
                          </a:lnTo>
                          <a:lnTo>
                            <a:pt x="27" y="7"/>
                          </a:lnTo>
                        </a:path>
                      </a:pathLst>
                    </a:custGeom>
                    <a:solidFill>
                      <a:srgbClr val="CC0066"/>
                    </a:solidFill>
                    <a:ln w="0">
                      <a:noFill/>
                      <a:round/>
                      <a:headEnd/>
                      <a:tailEnd/>
                    </a:ln>
                  </p:spPr>
                  <p:txBody>
                    <a:bodyPr/>
                    <a:lstStyle/>
                    <a:p>
                      <a:endParaRPr lang="it-IT"/>
                    </a:p>
                  </p:txBody>
                </p:sp>
                <p:sp>
                  <p:nvSpPr>
                    <p:cNvPr id="16584" name="Freeform 56"/>
                    <p:cNvSpPr>
                      <a:spLocks noChangeAspect="1"/>
                    </p:cNvSpPr>
                    <p:nvPr/>
                  </p:nvSpPr>
                  <p:spPr bwMode="auto">
                    <a:xfrm>
                      <a:off x="4354" y="1227"/>
                      <a:ext cx="10" cy="9"/>
                    </a:xfrm>
                    <a:custGeom>
                      <a:avLst/>
                      <a:gdLst>
                        <a:gd name="T0" fmla="*/ 120 w 9"/>
                        <a:gd name="T1" fmla="*/ 141 h 8"/>
                        <a:gd name="T2" fmla="*/ 97 w 9"/>
                        <a:gd name="T3" fmla="*/ 2 h 8"/>
                        <a:gd name="T4" fmla="*/ 78 w 9"/>
                        <a:gd name="T5" fmla="*/ 0 h 8"/>
                        <a:gd name="T6" fmla="*/ 2 w 9"/>
                        <a:gd name="T7" fmla="*/ 0 h 8"/>
                        <a:gd name="T8" fmla="*/ 0 w 9"/>
                        <a:gd name="T9" fmla="*/ 11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8"/>
                          </a:moveTo>
                          <a:lnTo>
                            <a:pt x="7" y="2"/>
                          </a:lnTo>
                          <a:lnTo>
                            <a:pt x="5" y="0"/>
                          </a:lnTo>
                          <a:lnTo>
                            <a:pt x="2" y="0"/>
                          </a:lnTo>
                          <a:lnTo>
                            <a:pt x="0" y="6"/>
                          </a:lnTo>
                        </a:path>
                      </a:pathLst>
                    </a:custGeom>
                    <a:solidFill>
                      <a:srgbClr val="CC0066"/>
                    </a:solidFill>
                    <a:ln w="0">
                      <a:noFill/>
                      <a:round/>
                      <a:headEnd/>
                      <a:tailEnd/>
                    </a:ln>
                  </p:spPr>
                  <p:txBody>
                    <a:bodyPr/>
                    <a:lstStyle/>
                    <a:p>
                      <a:endParaRPr lang="it-IT"/>
                    </a:p>
                  </p:txBody>
                </p:sp>
                <p:sp>
                  <p:nvSpPr>
                    <p:cNvPr id="16585" name="Freeform 57"/>
                    <p:cNvSpPr>
                      <a:spLocks noChangeAspect="1"/>
                    </p:cNvSpPr>
                    <p:nvPr/>
                  </p:nvSpPr>
                  <p:spPr bwMode="auto">
                    <a:xfrm>
                      <a:off x="4319" y="1225"/>
                      <a:ext cx="45" cy="13"/>
                    </a:xfrm>
                    <a:custGeom>
                      <a:avLst/>
                      <a:gdLst>
                        <a:gd name="T0" fmla="*/ 132 w 42"/>
                        <a:gd name="T1" fmla="*/ 61 h 12"/>
                        <a:gd name="T2" fmla="*/ 66 w 42"/>
                        <a:gd name="T3" fmla="*/ 4 h 12"/>
                        <a:gd name="T4" fmla="*/ 6 w 42"/>
                        <a:gd name="T5" fmla="*/ 0 h 12"/>
                        <a:gd name="T6" fmla="*/ 2 w 42"/>
                        <a:gd name="T7" fmla="*/ 52 h 12"/>
                        <a:gd name="T8" fmla="*/ 0 w 42"/>
                        <a:gd name="T9" fmla="*/ 72 h 12"/>
                        <a:gd name="T10" fmla="*/ 93 w 42"/>
                        <a:gd name="T11" fmla="*/ 72 h 12"/>
                        <a:gd name="T12" fmla="*/ 162 w 42"/>
                        <a:gd name="T13" fmla="*/ 72 h 12"/>
                        <a:gd name="T14" fmla="*/ 204 w 42"/>
                        <a:gd name="T15" fmla="*/ 85 h 12"/>
                        <a:gd name="T16" fmla="*/ 235 w 42"/>
                        <a:gd name="T17" fmla="*/ 7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2"/>
                        <a:gd name="T29" fmla="*/ 42 w 4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2">
                          <a:moveTo>
                            <a:pt x="23" y="8"/>
                          </a:moveTo>
                          <a:lnTo>
                            <a:pt x="12" y="4"/>
                          </a:lnTo>
                          <a:lnTo>
                            <a:pt x="6" y="0"/>
                          </a:lnTo>
                          <a:lnTo>
                            <a:pt x="2" y="6"/>
                          </a:lnTo>
                          <a:lnTo>
                            <a:pt x="0" y="10"/>
                          </a:lnTo>
                          <a:lnTo>
                            <a:pt x="17" y="10"/>
                          </a:lnTo>
                          <a:lnTo>
                            <a:pt x="29" y="10"/>
                          </a:lnTo>
                          <a:lnTo>
                            <a:pt x="36" y="12"/>
                          </a:lnTo>
                          <a:lnTo>
                            <a:pt x="42" y="10"/>
                          </a:lnTo>
                        </a:path>
                      </a:pathLst>
                    </a:custGeom>
                    <a:solidFill>
                      <a:srgbClr val="CC0066"/>
                    </a:solidFill>
                    <a:ln w="0">
                      <a:noFill/>
                      <a:round/>
                      <a:headEnd/>
                      <a:tailEnd/>
                    </a:ln>
                  </p:spPr>
                  <p:txBody>
                    <a:bodyPr/>
                    <a:lstStyle/>
                    <a:p>
                      <a:endParaRPr lang="it-IT"/>
                    </a:p>
                  </p:txBody>
                </p:sp>
                <p:sp>
                  <p:nvSpPr>
                    <p:cNvPr id="16586" name="Freeform 58"/>
                    <p:cNvSpPr>
                      <a:spLocks noChangeAspect="1"/>
                    </p:cNvSpPr>
                    <p:nvPr/>
                  </p:nvSpPr>
                  <p:spPr bwMode="auto">
                    <a:xfrm>
                      <a:off x="4305" y="1223"/>
                      <a:ext cx="16" cy="2"/>
                    </a:xfrm>
                    <a:custGeom>
                      <a:avLst/>
                      <a:gdLst>
                        <a:gd name="T0" fmla="*/ 0 w 15"/>
                        <a:gd name="T1" fmla="*/ 2 h 2"/>
                        <a:gd name="T2" fmla="*/ 7 w 15"/>
                        <a:gd name="T3" fmla="*/ 2 h 2"/>
                        <a:gd name="T4" fmla="*/ 70 w 15"/>
                        <a:gd name="T5" fmla="*/ 2 h 2"/>
                        <a:gd name="T6" fmla="*/ 54 w 15"/>
                        <a:gd name="T7" fmla="*/ 0 h 2"/>
                        <a:gd name="T8" fmla="*/ 7 w 15"/>
                        <a:gd name="T9" fmla="*/ 0 h 2"/>
                        <a:gd name="T10" fmla="*/ 3 w 15"/>
                        <a:gd name="T11" fmla="*/ 0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2"/>
                          </a:lnTo>
                          <a:lnTo>
                            <a:pt x="11" y="0"/>
                          </a:lnTo>
                          <a:lnTo>
                            <a:pt x="7" y="0"/>
                          </a:lnTo>
                          <a:lnTo>
                            <a:pt x="3" y="0"/>
                          </a:lnTo>
                          <a:lnTo>
                            <a:pt x="0" y="0"/>
                          </a:lnTo>
                        </a:path>
                      </a:pathLst>
                    </a:custGeom>
                    <a:solidFill>
                      <a:srgbClr val="CC0066"/>
                    </a:solidFill>
                    <a:ln w="0">
                      <a:noFill/>
                      <a:round/>
                      <a:headEnd/>
                      <a:tailEnd/>
                    </a:ln>
                  </p:spPr>
                  <p:txBody>
                    <a:bodyPr/>
                    <a:lstStyle/>
                    <a:p>
                      <a:endParaRPr lang="it-IT"/>
                    </a:p>
                  </p:txBody>
                </p:sp>
                <p:sp>
                  <p:nvSpPr>
                    <p:cNvPr id="16587" name="Freeform 59"/>
                    <p:cNvSpPr>
                      <a:spLocks noChangeAspect="1"/>
                    </p:cNvSpPr>
                    <p:nvPr/>
                  </p:nvSpPr>
                  <p:spPr bwMode="auto">
                    <a:xfrm>
                      <a:off x="4874" y="1260"/>
                      <a:ext cx="41" cy="19"/>
                    </a:xfrm>
                    <a:custGeom>
                      <a:avLst/>
                      <a:gdLst>
                        <a:gd name="T0" fmla="*/ 2 w 38"/>
                        <a:gd name="T1" fmla="*/ 211 h 17"/>
                        <a:gd name="T2" fmla="*/ 0 w 38"/>
                        <a:gd name="T3" fmla="*/ 151 h 17"/>
                        <a:gd name="T4" fmla="*/ 0 w 38"/>
                        <a:gd name="T5" fmla="*/ 97 h 17"/>
                        <a:gd name="T6" fmla="*/ 61 w 38"/>
                        <a:gd name="T7" fmla="*/ 0 h 17"/>
                        <a:gd name="T8" fmla="*/ 113 w 38"/>
                        <a:gd name="T9" fmla="*/ 0 h 17"/>
                        <a:gd name="T10" fmla="*/ 178 w 38"/>
                        <a:gd name="T11" fmla="*/ 97 h 17"/>
                        <a:gd name="T12" fmla="*/ 252 w 38"/>
                        <a:gd name="T13" fmla="*/ 211 h 17"/>
                        <a:gd name="T14" fmla="*/ 178 w 38"/>
                        <a:gd name="T15" fmla="*/ 264 h 17"/>
                        <a:gd name="T16" fmla="*/ 97 w 38"/>
                        <a:gd name="T17" fmla="*/ 264 h 17"/>
                        <a:gd name="T18" fmla="*/ 6 w 38"/>
                        <a:gd name="T19" fmla="*/ 236 h 17"/>
                        <a:gd name="T20" fmla="*/ 2 w 38"/>
                        <a:gd name="T21" fmla="*/ 2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2" y="13"/>
                          </a:moveTo>
                          <a:lnTo>
                            <a:pt x="0" y="10"/>
                          </a:lnTo>
                          <a:lnTo>
                            <a:pt x="0" y="6"/>
                          </a:lnTo>
                          <a:lnTo>
                            <a:pt x="9" y="0"/>
                          </a:lnTo>
                          <a:lnTo>
                            <a:pt x="17" y="0"/>
                          </a:lnTo>
                          <a:lnTo>
                            <a:pt x="27" y="6"/>
                          </a:lnTo>
                          <a:lnTo>
                            <a:pt x="38" y="13"/>
                          </a:lnTo>
                          <a:lnTo>
                            <a:pt x="27" y="17"/>
                          </a:lnTo>
                          <a:lnTo>
                            <a:pt x="15" y="17"/>
                          </a:lnTo>
                          <a:lnTo>
                            <a:pt x="6" y="15"/>
                          </a:lnTo>
                          <a:lnTo>
                            <a:pt x="2" y="13"/>
                          </a:lnTo>
                        </a:path>
                      </a:pathLst>
                    </a:custGeom>
                    <a:solidFill>
                      <a:srgbClr val="CC0066"/>
                    </a:solidFill>
                    <a:ln w="0">
                      <a:solidFill>
                        <a:srgbClr val="6600FF"/>
                      </a:solidFill>
                      <a:round/>
                      <a:headEnd/>
                      <a:tailEnd/>
                    </a:ln>
                  </p:spPr>
                  <p:txBody>
                    <a:bodyPr/>
                    <a:lstStyle/>
                    <a:p>
                      <a:endParaRPr lang="it-IT"/>
                    </a:p>
                  </p:txBody>
                </p:sp>
                <p:sp>
                  <p:nvSpPr>
                    <p:cNvPr id="16588" name="Line 60"/>
                    <p:cNvSpPr>
                      <a:spLocks noChangeAspect="1" noChangeShapeType="1"/>
                    </p:cNvSpPr>
                    <p:nvPr/>
                  </p:nvSpPr>
                  <p:spPr bwMode="auto">
                    <a:xfrm>
                      <a:off x="4876" y="1274"/>
                      <a:ext cx="2" cy="1"/>
                    </a:xfrm>
                    <a:prstGeom prst="line">
                      <a:avLst/>
                    </a:prstGeom>
                    <a:noFill/>
                    <a:ln w="0">
                      <a:solidFill>
                        <a:srgbClr val="6600FF"/>
                      </a:solidFill>
                      <a:round/>
                      <a:headEnd/>
                      <a:tailEnd/>
                    </a:ln>
                  </p:spPr>
                  <p:txBody>
                    <a:bodyPr/>
                    <a:lstStyle/>
                    <a:p>
                      <a:endParaRPr lang="it-IT"/>
                    </a:p>
                  </p:txBody>
                </p:sp>
                <p:sp>
                  <p:nvSpPr>
                    <p:cNvPr id="16589" name="Freeform 61"/>
                    <p:cNvSpPr>
                      <a:spLocks noChangeAspect="1"/>
                    </p:cNvSpPr>
                    <p:nvPr/>
                  </p:nvSpPr>
                  <p:spPr bwMode="auto">
                    <a:xfrm>
                      <a:off x="5204" y="1352"/>
                      <a:ext cx="18" cy="17"/>
                    </a:xfrm>
                    <a:custGeom>
                      <a:avLst/>
                      <a:gdLst>
                        <a:gd name="T0" fmla="*/ 66 w 17"/>
                        <a:gd name="T1" fmla="*/ 0 h 16"/>
                        <a:gd name="T2" fmla="*/ 7 w 17"/>
                        <a:gd name="T3" fmla="*/ 41 h 16"/>
                        <a:gd name="T4" fmla="*/ 0 w 17"/>
                        <a:gd name="T5" fmla="*/ 67 h 16"/>
                        <a:gd name="T6" fmla="*/ 0 60000 65536"/>
                        <a:gd name="T7" fmla="*/ 0 60000 65536"/>
                        <a:gd name="T8" fmla="*/ 0 60000 65536"/>
                        <a:gd name="T9" fmla="*/ 0 w 17"/>
                        <a:gd name="T10" fmla="*/ 0 h 16"/>
                        <a:gd name="T11" fmla="*/ 17 w 17"/>
                        <a:gd name="T12" fmla="*/ 16 h 16"/>
                      </a:gdLst>
                      <a:ahLst/>
                      <a:cxnLst>
                        <a:cxn ang="T6">
                          <a:pos x="T0" y="T1"/>
                        </a:cxn>
                        <a:cxn ang="T7">
                          <a:pos x="T2" y="T3"/>
                        </a:cxn>
                        <a:cxn ang="T8">
                          <a:pos x="T4" y="T5"/>
                        </a:cxn>
                      </a:cxnLst>
                      <a:rect l="T9" t="T10" r="T11" b="T12"/>
                      <a:pathLst>
                        <a:path w="17" h="16">
                          <a:moveTo>
                            <a:pt x="17" y="0"/>
                          </a:moveTo>
                          <a:lnTo>
                            <a:pt x="7" y="8"/>
                          </a:lnTo>
                          <a:lnTo>
                            <a:pt x="0" y="16"/>
                          </a:lnTo>
                        </a:path>
                      </a:pathLst>
                    </a:custGeom>
                    <a:solidFill>
                      <a:srgbClr val="CC0066"/>
                    </a:solidFill>
                    <a:ln w="0">
                      <a:solidFill>
                        <a:srgbClr val="6600FF"/>
                      </a:solidFill>
                      <a:round/>
                      <a:headEnd/>
                      <a:tailEnd/>
                    </a:ln>
                  </p:spPr>
                  <p:txBody>
                    <a:bodyPr/>
                    <a:lstStyle/>
                    <a:p>
                      <a:endParaRPr lang="it-IT"/>
                    </a:p>
                  </p:txBody>
                </p:sp>
                <p:sp>
                  <p:nvSpPr>
                    <p:cNvPr id="16590" name="Line 62"/>
                    <p:cNvSpPr>
                      <a:spLocks noChangeAspect="1" noChangeShapeType="1"/>
                    </p:cNvSpPr>
                    <p:nvPr/>
                  </p:nvSpPr>
                  <p:spPr bwMode="auto">
                    <a:xfrm>
                      <a:off x="5204" y="1369"/>
                      <a:ext cx="32" cy="5"/>
                    </a:xfrm>
                    <a:prstGeom prst="line">
                      <a:avLst/>
                    </a:prstGeom>
                    <a:noFill/>
                    <a:ln w="0">
                      <a:solidFill>
                        <a:srgbClr val="6600FF"/>
                      </a:solidFill>
                      <a:round/>
                      <a:headEnd/>
                      <a:tailEnd/>
                    </a:ln>
                  </p:spPr>
                  <p:txBody>
                    <a:bodyPr/>
                    <a:lstStyle/>
                    <a:p>
                      <a:endParaRPr lang="it-IT"/>
                    </a:p>
                  </p:txBody>
                </p:sp>
                <p:sp>
                  <p:nvSpPr>
                    <p:cNvPr id="16591" name="Freeform 63"/>
                    <p:cNvSpPr>
                      <a:spLocks noChangeAspect="1"/>
                    </p:cNvSpPr>
                    <p:nvPr/>
                  </p:nvSpPr>
                  <p:spPr bwMode="auto">
                    <a:xfrm>
                      <a:off x="5222" y="1352"/>
                      <a:ext cx="65" cy="38"/>
                    </a:xfrm>
                    <a:custGeom>
                      <a:avLst/>
                      <a:gdLst>
                        <a:gd name="T0" fmla="*/ 62 w 61"/>
                        <a:gd name="T1" fmla="*/ 157 h 35"/>
                        <a:gd name="T2" fmla="*/ 62 w 61"/>
                        <a:gd name="T3" fmla="*/ 176 h 35"/>
                        <a:gd name="T4" fmla="*/ 62 w 61"/>
                        <a:gd name="T5" fmla="*/ 207 h 35"/>
                        <a:gd name="T6" fmla="*/ 133 w 61"/>
                        <a:gd name="T7" fmla="*/ 244 h 35"/>
                        <a:gd name="T8" fmla="*/ 210 w 61"/>
                        <a:gd name="T9" fmla="*/ 274 h 35"/>
                        <a:gd name="T10" fmla="*/ 254 w 61"/>
                        <a:gd name="T11" fmla="*/ 274 h 35"/>
                        <a:gd name="T12" fmla="*/ 300 w 61"/>
                        <a:gd name="T13" fmla="*/ 274 h 35"/>
                        <a:gd name="T14" fmla="*/ 172 w 61"/>
                        <a:gd name="T15" fmla="*/ 145 h 35"/>
                        <a:gd name="T16" fmla="*/ 62 w 61"/>
                        <a:gd name="T17" fmla="*/ 64 h 35"/>
                        <a:gd name="T18" fmla="*/ 4 w 61"/>
                        <a:gd name="T19" fmla="*/ 2 h 35"/>
                        <a:gd name="T20" fmla="*/ 0 w 6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35"/>
                        <a:gd name="T35" fmla="*/ 61 w 61"/>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35">
                          <a:moveTo>
                            <a:pt x="13" y="20"/>
                          </a:moveTo>
                          <a:lnTo>
                            <a:pt x="13" y="23"/>
                          </a:lnTo>
                          <a:lnTo>
                            <a:pt x="13" y="27"/>
                          </a:lnTo>
                          <a:lnTo>
                            <a:pt x="27" y="31"/>
                          </a:lnTo>
                          <a:lnTo>
                            <a:pt x="44" y="35"/>
                          </a:lnTo>
                          <a:lnTo>
                            <a:pt x="52" y="35"/>
                          </a:lnTo>
                          <a:lnTo>
                            <a:pt x="61" y="35"/>
                          </a:lnTo>
                          <a:lnTo>
                            <a:pt x="35" y="18"/>
                          </a:lnTo>
                          <a:lnTo>
                            <a:pt x="13" y="8"/>
                          </a:lnTo>
                          <a:lnTo>
                            <a:pt x="4" y="2"/>
                          </a:lnTo>
                          <a:lnTo>
                            <a:pt x="0" y="0"/>
                          </a:lnTo>
                        </a:path>
                      </a:pathLst>
                    </a:custGeom>
                    <a:solidFill>
                      <a:srgbClr val="CC0066"/>
                    </a:solidFill>
                    <a:ln w="0">
                      <a:solidFill>
                        <a:srgbClr val="6600FF"/>
                      </a:solidFill>
                      <a:round/>
                      <a:headEnd/>
                      <a:tailEnd/>
                    </a:ln>
                  </p:spPr>
                  <p:txBody>
                    <a:bodyPr/>
                    <a:lstStyle/>
                    <a:p>
                      <a:endParaRPr lang="it-IT"/>
                    </a:p>
                  </p:txBody>
                </p:sp>
                <p:sp>
                  <p:nvSpPr>
                    <p:cNvPr id="16592" name="Line 64"/>
                    <p:cNvSpPr>
                      <a:spLocks noChangeAspect="1" noChangeShapeType="1"/>
                    </p:cNvSpPr>
                    <p:nvPr/>
                  </p:nvSpPr>
                  <p:spPr bwMode="auto">
                    <a:xfrm>
                      <a:off x="5222" y="1352"/>
                      <a:ext cx="1" cy="1"/>
                    </a:xfrm>
                    <a:prstGeom prst="line">
                      <a:avLst/>
                    </a:prstGeom>
                    <a:noFill/>
                    <a:ln w="0">
                      <a:solidFill>
                        <a:srgbClr val="6600FF"/>
                      </a:solidFill>
                      <a:round/>
                      <a:headEnd/>
                      <a:tailEnd/>
                    </a:ln>
                  </p:spPr>
                  <p:txBody>
                    <a:bodyPr/>
                    <a:lstStyle/>
                    <a:p>
                      <a:endParaRPr lang="it-IT"/>
                    </a:p>
                  </p:txBody>
                </p:sp>
                <p:sp>
                  <p:nvSpPr>
                    <p:cNvPr id="16593" name="Freeform 65"/>
                    <p:cNvSpPr>
                      <a:spLocks noChangeAspect="1"/>
                    </p:cNvSpPr>
                    <p:nvPr/>
                  </p:nvSpPr>
                  <p:spPr bwMode="auto">
                    <a:xfrm>
                      <a:off x="5211" y="1403"/>
                      <a:ext cx="49" cy="13"/>
                    </a:xfrm>
                    <a:custGeom>
                      <a:avLst/>
                      <a:gdLst>
                        <a:gd name="T0" fmla="*/ 223 w 46"/>
                        <a:gd name="T1" fmla="*/ 2 h 12"/>
                        <a:gd name="T2" fmla="*/ 210 w 46"/>
                        <a:gd name="T3" fmla="*/ 61 h 12"/>
                        <a:gd name="T4" fmla="*/ 196 w 46"/>
                        <a:gd name="T5" fmla="*/ 85 h 12"/>
                        <a:gd name="T6" fmla="*/ 86 w 46"/>
                        <a:gd name="T7" fmla="*/ 61 h 12"/>
                        <a:gd name="T8" fmla="*/ 0 w 46"/>
                        <a:gd name="T9" fmla="*/ 2 h 12"/>
                        <a:gd name="T10" fmla="*/ 59 w 46"/>
                        <a:gd name="T11" fmla="*/ 0 h 12"/>
                        <a:gd name="T12" fmla="*/ 118 w 46"/>
                        <a:gd name="T13" fmla="*/ 0 h 12"/>
                        <a:gd name="T14" fmla="*/ 162 w 46"/>
                        <a:gd name="T15" fmla="*/ 2 h 12"/>
                        <a:gd name="T16" fmla="*/ 223 w 46"/>
                        <a:gd name="T17" fmla="*/ 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2"/>
                        <a:gd name="T29" fmla="*/ 46 w 4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2">
                          <a:moveTo>
                            <a:pt x="46" y="2"/>
                          </a:moveTo>
                          <a:lnTo>
                            <a:pt x="44" y="8"/>
                          </a:lnTo>
                          <a:lnTo>
                            <a:pt x="40" y="12"/>
                          </a:lnTo>
                          <a:lnTo>
                            <a:pt x="19" y="8"/>
                          </a:lnTo>
                          <a:lnTo>
                            <a:pt x="0" y="2"/>
                          </a:lnTo>
                          <a:lnTo>
                            <a:pt x="13" y="0"/>
                          </a:lnTo>
                          <a:lnTo>
                            <a:pt x="24" y="0"/>
                          </a:lnTo>
                          <a:lnTo>
                            <a:pt x="34" y="2"/>
                          </a:lnTo>
                          <a:lnTo>
                            <a:pt x="46" y="2"/>
                          </a:lnTo>
                        </a:path>
                      </a:pathLst>
                    </a:custGeom>
                    <a:solidFill>
                      <a:srgbClr val="CC0066"/>
                    </a:solidFill>
                    <a:ln w="0">
                      <a:solidFill>
                        <a:srgbClr val="6600FF"/>
                      </a:solidFill>
                      <a:round/>
                      <a:headEnd/>
                      <a:tailEnd/>
                    </a:ln>
                  </p:spPr>
                  <p:txBody>
                    <a:bodyPr/>
                    <a:lstStyle/>
                    <a:p>
                      <a:endParaRPr lang="it-IT"/>
                    </a:p>
                  </p:txBody>
                </p:sp>
                <p:sp>
                  <p:nvSpPr>
                    <p:cNvPr id="16594" name="Line 66"/>
                    <p:cNvSpPr>
                      <a:spLocks noChangeAspect="1" noChangeShapeType="1"/>
                    </p:cNvSpPr>
                    <p:nvPr/>
                  </p:nvSpPr>
                  <p:spPr bwMode="auto">
                    <a:xfrm>
                      <a:off x="5260" y="1406"/>
                      <a:ext cx="1" cy="1"/>
                    </a:xfrm>
                    <a:prstGeom prst="line">
                      <a:avLst/>
                    </a:prstGeom>
                    <a:noFill/>
                    <a:ln w="0">
                      <a:solidFill>
                        <a:srgbClr val="6600FF"/>
                      </a:solidFill>
                      <a:round/>
                      <a:headEnd/>
                      <a:tailEnd/>
                    </a:ln>
                  </p:spPr>
                  <p:txBody>
                    <a:bodyPr/>
                    <a:lstStyle/>
                    <a:p>
                      <a:endParaRPr lang="it-IT"/>
                    </a:p>
                  </p:txBody>
                </p:sp>
                <p:sp>
                  <p:nvSpPr>
                    <p:cNvPr id="16595" name="Line 67"/>
                    <p:cNvSpPr>
                      <a:spLocks noChangeAspect="1" noChangeShapeType="1"/>
                    </p:cNvSpPr>
                    <p:nvPr/>
                  </p:nvSpPr>
                  <p:spPr bwMode="auto">
                    <a:xfrm>
                      <a:off x="3956" y="1218"/>
                      <a:ext cx="11" cy="1"/>
                    </a:xfrm>
                    <a:prstGeom prst="line">
                      <a:avLst/>
                    </a:prstGeom>
                    <a:noFill/>
                    <a:ln w="0">
                      <a:solidFill>
                        <a:srgbClr val="131516"/>
                      </a:solidFill>
                      <a:round/>
                      <a:headEnd/>
                      <a:tailEnd/>
                    </a:ln>
                  </p:spPr>
                  <p:txBody>
                    <a:bodyPr/>
                    <a:lstStyle/>
                    <a:p>
                      <a:endParaRPr lang="it-IT"/>
                    </a:p>
                  </p:txBody>
                </p:sp>
                <p:sp>
                  <p:nvSpPr>
                    <p:cNvPr id="16596" name="Line 68"/>
                    <p:cNvSpPr>
                      <a:spLocks noChangeAspect="1" noChangeShapeType="1"/>
                    </p:cNvSpPr>
                    <p:nvPr/>
                  </p:nvSpPr>
                  <p:spPr bwMode="auto">
                    <a:xfrm flipH="1">
                      <a:off x="4477" y="1260"/>
                      <a:ext cx="4" cy="5"/>
                    </a:xfrm>
                    <a:prstGeom prst="line">
                      <a:avLst/>
                    </a:prstGeom>
                    <a:noFill/>
                    <a:ln w="0">
                      <a:solidFill>
                        <a:srgbClr val="131516"/>
                      </a:solidFill>
                      <a:round/>
                      <a:headEnd/>
                      <a:tailEnd/>
                    </a:ln>
                  </p:spPr>
                  <p:txBody>
                    <a:bodyPr/>
                    <a:lstStyle/>
                    <a:p>
                      <a:endParaRPr lang="it-IT"/>
                    </a:p>
                  </p:txBody>
                </p:sp>
                <p:sp>
                  <p:nvSpPr>
                    <p:cNvPr id="16597" name="Line 69"/>
                    <p:cNvSpPr>
                      <a:spLocks noChangeAspect="1" noChangeShapeType="1"/>
                    </p:cNvSpPr>
                    <p:nvPr/>
                  </p:nvSpPr>
                  <p:spPr bwMode="auto">
                    <a:xfrm>
                      <a:off x="4799" y="1294"/>
                      <a:ext cx="11" cy="1"/>
                    </a:xfrm>
                    <a:prstGeom prst="line">
                      <a:avLst/>
                    </a:prstGeom>
                    <a:noFill/>
                    <a:ln w="0">
                      <a:solidFill>
                        <a:srgbClr val="6600FF"/>
                      </a:solidFill>
                      <a:round/>
                      <a:headEnd/>
                      <a:tailEnd/>
                    </a:ln>
                  </p:spPr>
                  <p:txBody>
                    <a:bodyPr/>
                    <a:lstStyle/>
                    <a:p>
                      <a:endParaRPr lang="it-IT"/>
                    </a:p>
                  </p:txBody>
                </p:sp>
                <p:sp>
                  <p:nvSpPr>
                    <p:cNvPr id="16598" name="Freeform 70"/>
                    <p:cNvSpPr>
                      <a:spLocks noChangeAspect="1"/>
                    </p:cNvSpPr>
                    <p:nvPr/>
                  </p:nvSpPr>
                  <p:spPr bwMode="auto">
                    <a:xfrm>
                      <a:off x="4810" y="1294"/>
                      <a:ext cx="370" cy="98"/>
                    </a:xfrm>
                    <a:custGeom>
                      <a:avLst/>
                      <a:gdLst>
                        <a:gd name="T0" fmla="*/ 0 w 346"/>
                        <a:gd name="T1" fmla="*/ 0 h 92"/>
                        <a:gd name="T2" fmla="*/ 80 w 346"/>
                        <a:gd name="T3" fmla="*/ 5 h 92"/>
                        <a:gd name="T4" fmla="*/ 164 w 346"/>
                        <a:gd name="T5" fmla="*/ 7 h 92"/>
                        <a:gd name="T6" fmla="*/ 259 w 346"/>
                        <a:gd name="T7" fmla="*/ 5 h 92"/>
                        <a:gd name="T8" fmla="*/ 342 w 346"/>
                        <a:gd name="T9" fmla="*/ 4 h 92"/>
                        <a:gd name="T10" fmla="*/ 460 w 346"/>
                        <a:gd name="T11" fmla="*/ 5 h 92"/>
                        <a:gd name="T12" fmla="*/ 553 w 346"/>
                        <a:gd name="T13" fmla="*/ 7 h 92"/>
                        <a:gd name="T14" fmla="*/ 706 w 346"/>
                        <a:gd name="T15" fmla="*/ 67 h 92"/>
                        <a:gd name="T16" fmla="*/ 842 w 346"/>
                        <a:gd name="T17" fmla="*/ 86 h 92"/>
                        <a:gd name="T18" fmla="*/ 1000 w 346"/>
                        <a:gd name="T19" fmla="*/ 111 h 92"/>
                        <a:gd name="T20" fmla="*/ 1146 w 346"/>
                        <a:gd name="T21" fmla="*/ 143 h 92"/>
                        <a:gd name="T22" fmla="*/ 1248 w 346"/>
                        <a:gd name="T23" fmla="*/ 173 h 92"/>
                        <a:gd name="T24" fmla="*/ 1310 w 346"/>
                        <a:gd name="T25" fmla="*/ 210 h 92"/>
                        <a:gd name="T26" fmla="*/ 1388 w 346"/>
                        <a:gd name="T27" fmla="*/ 254 h 92"/>
                        <a:gd name="T28" fmla="*/ 1484 w 346"/>
                        <a:gd name="T29" fmla="*/ 295 h 92"/>
                        <a:gd name="T30" fmla="*/ 1432 w 346"/>
                        <a:gd name="T31" fmla="*/ 255 h 92"/>
                        <a:gd name="T32" fmla="*/ 1388 w 346"/>
                        <a:gd name="T33" fmla="*/ 236 h 92"/>
                        <a:gd name="T34" fmla="*/ 1401 w 346"/>
                        <a:gd name="T35" fmla="*/ 223 h 92"/>
                        <a:gd name="T36" fmla="*/ 1438 w 346"/>
                        <a:gd name="T37" fmla="*/ 210 h 92"/>
                        <a:gd name="T38" fmla="*/ 1527 w 346"/>
                        <a:gd name="T39" fmla="*/ 236 h 92"/>
                        <a:gd name="T40" fmla="*/ 1602 w 346"/>
                        <a:gd name="T41" fmla="*/ 255 h 92"/>
                        <a:gd name="T42" fmla="*/ 1686 w 346"/>
                        <a:gd name="T43" fmla="*/ 289 h 92"/>
                        <a:gd name="T44" fmla="*/ 1768 w 346"/>
                        <a:gd name="T45" fmla="*/ 295 h 92"/>
                        <a:gd name="T46" fmla="*/ 1768 w 346"/>
                        <a:gd name="T47" fmla="*/ 349 h 92"/>
                        <a:gd name="T48" fmla="*/ 1768 w 346"/>
                        <a:gd name="T49" fmla="*/ 372 h 92"/>
                        <a:gd name="T50" fmla="*/ 1773 w 346"/>
                        <a:gd name="T51" fmla="*/ 397 h 92"/>
                        <a:gd name="T52" fmla="*/ 1802 w 346"/>
                        <a:gd name="T53" fmla="*/ 422 h 92"/>
                        <a:gd name="T54" fmla="*/ 1829 w 346"/>
                        <a:gd name="T55" fmla="*/ 438 h 92"/>
                        <a:gd name="T56" fmla="*/ 1849 w 346"/>
                        <a:gd name="T57" fmla="*/ 450 h 92"/>
                        <a:gd name="T58" fmla="*/ 1780 w 346"/>
                        <a:gd name="T59" fmla="*/ 450 h 92"/>
                        <a:gd name="T60" fmla="*/ 1758 w 346"/>
                        <a:gd name="T61" fmla="*/ 450 h 92"/>
                        <a:gd name="T62" fmla="*/ 1722 w 346"/>
                        <a:gd name="T63" fmla="*/ 450 h 92"/>
                        <a:gd name="T64" fmla="*/ 1697 w 346"/>
                        <a:gd name="T65" fmla="*/ 429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6"/>
                        <a:gd name="T100" fmla="*/ 0 h 92"/>
                        <a:gd name="T101" fmla="*/ 346 w 346"/>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6" h="92">
                          <a:moveTo>
                            <a:pt x="0" y="0"/>
                          </a:moveTo>
                          <a:lnTo>
                            <a:pt x="16" y="5"/>
                          </a:lnTo>
                          <a:lnTo>
                            <a:pt x="31" y="7"/>
                          </a:lnTo>
                          <a:lnTo>
                            <a:pt x="48" y="5"/>
                          </a:lnTo>
                          <a:lnTo>
                            <a:pt x="64" y="4"/>
                          </a:lnTo>
                          <a:lnTo>
                            <a:pt x="87" y="5"/>
                          </a:lnTo>
                          <a:lnTo>
                            <a:pt x="104" y="7"/>
                          </a:lnTo>
                          <a:lnTo>
                            <a:pt x="131" y="15"/>
                          </a:lnTo>
                          <a:lnTo>
                            <a:pt x="158" y="19"/>
                          </a:lnTo>
                          <a:lnTo>
                            <a:pt x="187" y="23"/>
                          </a:lnTo>
                          <a:lnTo>
                            <a:pt x="215" y="30"/>
                          </a:lnTo>
                          <a:lnTo>
                            <a:pt x="233" y="36"/>
                          </a:lnTo>
                          <a:lnTo>
                            <a:pt x="246" y="44"/>
                          </a:lnTo>
                          <a:lnTo>
                            <a:pt x="259" y="52"/>
                          </a:lnTo>
                          <a:lnTo>
                            <a:pt x="277" y="61"/>
                          </a:lnTo>
                          <a:lnTo>
                            <a:pt x="267" y="53"/>
                          </a:lnTo>
                          <a:lnTo>
                            <a:pt x="259" y="48"/>
                          </a:lnTo>
                          <a:lnTo>
                            <a:pt x="263" y="46"/>
                          </a:lnTo>
                          <a:lnTo>
                            <a:pt x="269" y="44"/>
                          </a:lnTo>
                          <a:lnTo>
                            <a:pt x="284" y="48"/>
                          </a:lnTo>
                          <a:lnTo>
                            <a:pt x="300" y="53"/>
                          </a:lnTo>
                          <a:lnTo>
                            <a:pt x="315" y="59"/>
                          </a:lnTo>
                          <a:lnTo>
                            <a:pt x="330" y="61"/>
                          </a:lnTo>
                          <a:lnTo>
                            <a:pt x="330" y="71"/>
                          </a:lnTo>
                          <a:lnTo>
                            <a:pt x="330" y="76"/>
                          </a:lnTo>
                          <a:lnTo>
                            <a:pt x="332" y="82"/>
                          </a:lnTo>
                          <a:lnTo>
                            <a:pt x="336" y="86"/>
                          </a:lnTo>
                          <a:lnTo>
                            <a:pt x="342" y="90"/>
                          </a:lnTo>
                          <a:lnTo>
                            <a:pt x="346" y="92"/>
                          </a:lnTo>
                          <a:lnTo>
                            <a:pt x="334" y="92"/>
                          </a:lnTo>
                          <a:lnTo>
                            <a:pt x="328" y="92"/>
                          </a:lnTo>
                          <a:lnTo>
                            <a:pt x="323" y="92"/>
                          </a:lnTo>
                          <a:lnTo>
                            <a:pt x="317" y="88"/>
                          </a:lnTo>
                        </a:path>
                      </a:pathLst>
                    </a:custGeom>
                    <a:solidFill>
                      <a:srgbClr val="CC0066"/>
                    </a:solidFill>
                    <a:ln w="0">
                      <a:solidFill>
                        <a:srgbClr val="6600FF"/>
                      </a:solidFill>
                      <a:round/>
                      <a:headEnd/>
                      <a:tailEnd/>
                    </a:ln>
                  </p:spPr>
                  <p:txBody>
                    <a:bodyPr/>
                    <a:lstStyle/>
                    <a:p>
                      <a:endParaRPr lang="it-IT"/>
                    </a:p>
                  </p:txBody>
                </p:sp>
                <p:sp>
                  <p:nvSpPr>
                    <p:cNvPr id="16599" name="Line 71"/>
                    <p:cNvSpPr>
                      <a:spLocks noChangeAspect="1" noChangeShapeType="1"/>
                    </p:cNvSpPr>
                    <p:nvPr/>
                  </p:nvSpPr>
                  <p:spPr bwMode="auto">
                    <a:xfrm flipH="1">
                      <a:off x="5118" y="1387"/>
                      <a:ext cx="31" cy="2"/>
                    </a:xfrm>
                    <a:prstGeom prst="line">
                      <a:avLst/>
                    </a:prstGeom>
                    <a:noFill/>
                    <a:ln w="0">
                      <a:solidFill>
                        <a:srgbClr val="6600FF"/>
                      </a:solidFill>
                      <a:round/>
                      <a:headEnd/>
                      <a:tailEnd/>
                    </a:ln>
                  </p:spPr>
                  <p:txBody>
                    <a:bodyPr/>
                    <a:lstStyle/>
                    <a:p>
                      <a:endParaRPr lang="it-IT"/>
                    </a:p>
                  </p:txBody>
                </p:sp>
                <p:sp>
                  <p:nvSpPr>
                    <p:cNvPr id="16600" name="Line 72"/>
                    <p:cNvSpPr>
                      <a:spLocks noChangeShapeType="1"/>
                    </p:cNvSpPr>
                    <p:nvPr/>
                  </p:nvSpPr>
                  <p:spPr bwMode="auto">
                    <a:xfrm>
                      <a:off x="3605" y="1127"/>
                      <a:ext cx="1" cy="1"/>
                    </a:xfrm>
                    <a:prstGeom prst="line">
                      <a:avLst/>
                    </a:prstGeom>
                    <a:noFill/>
                    <a:ln w="0">
                      <a:noFill/>
                      <a:round/>
                      <a:headEnd/>
                      <a:tailEnd/>
                    </a:ln>
                  </p:spPr>
                  <p:txBody>
                    <a:bodyPr/>
                    <a:lstStyle/>
                    <a:p>
                      <a:endParaRPr lang="it-IT"/>
                    </a:p>
                  </p:txBody>
                </p:sp>
                <p:sp>
                  <p:nvSpPr>
                    <p:cNvPr id="16601" name="Line 73"/>
                    <p:cNvSpPr>
                      <a:spLocks noChangeShapeType="1"/>
                    </p:cNvSpPr>
                    <p:nvPr/>
                  </p:nvSpPr>
                  <p:spPr bwMode="auto">
                    <a:xfrm>
                      <a:off x="3596" y="1142"/>
                      <a:ext cx="6" cy="1"/>
                    </a:xfrm>
                    <a:prstGeom prst="line">
                      <a:avLst/>
                    </a:prstGeom>
                    <a:noFill/>
                    <a:ln w="0">
                      <a:noFill/>
                      <a:round/>
                      <a:headEnd/>
                      <a:tailEnd/>
                    </a:ln>
                  </p:spPr>
                  <p:txBody>
                    <a:bodyPr/>
                    <a:lstStyle/>
                    <a:p>
                      <a:endParaRPr lang="it-IT"/>
                    </a:p>
                  </p:txBody>
                </p:sp>
                <p:sp>
                  <p:nvSpPr>
                    <p:cNvPr id="16602" name="Line 74"/>
                    <p:cNvSpPr>
                      <a:spLocks noChangeShapeType="1"/>
                    </p:cNvSpPr>
                    <p:nvPr/>
                  </p:nvSpPr>
                  <p:spPr bwMode="auto">
                    <a:xfrm>
                      <a:off x="3646" y="1167"/>
                      <a:ext cx="11" cy="1"/>
                    </a:xfrm>
                    <a:prstGeom prst="line">
                      <a:avLst/>
                    </a:prstGeom>
                    <a:noFill/>
                    <a:ln w="0">
                      <a:noFill/>
                      <a:round/>
                      <a:headEnd/>
                      <a:tailEnd/>
                    </a:ln>
                  </p:spPr>
                  <p:txBody>
                    <a:bodyPr/>
                    <a:lstStyle/>
                    <a:p>
                      <a:endParaRPr lang="it-IT"/>
                    </a:p>
                  </p:txBody>
                </p:sp>
                <p:sp>
                  <p:nvSpPr>
                    <p:cNvPr id="16603" name="Line 75"/>
                    <p:cNvSpPr>
                      <a:spLocks noChangeShapeType="1"/>
                    </p:cNvSpPr>
                    <p:nvPr/>
                  </p:nvSpPr>
                  <p:spPr bwMode="auto">
                    <a:xfrm>
                      <a:off x="3646" y="1189"/>
                      <a:ext cx="1" cy="13"/>
                    </a:xfrm>
                    <a:prstGeom prst="line">
                      <a:avLst/>
                    </a:prstGeom>
                    <a:noFill/>
                    <a:ln w="0">
                      <a:solidFill>
                        <a:srgbClr val="6600FF"/>
                      </a:solidFill>
                      <a:round/>
                      <a:headEnd/>
                      <a:tailEnd/>
                    </a:ln>
                  </p:spPr>
                  <p:txBody>
                    <a:bodyPr/>
                    <a:lstStyle/>
                    <a:p>
                      <a:endParaRPr lang="it-IT"/>
                    </a:p>
                  </p:txBody>
                </p:sp>
                <p:sp>
                  <p:nvSpPr>
                    <p:cNvPr id="16604" name="Line 76"/>
                    <p:cNvSpPr>
                      <a:spLocks noChangeShapeType="1"/>
                    </p:cNvSpPr>
                    <p:nvPr/>
                  </p:nvSpPr>
                  <p:spPr bwMode="auto">
                    <a:xfrm>
                      <a:off x="3778" y="1171"/>
                      <a:ext cx="1" cy="6"/>
                    </a:xfrm>
                    <a:prstGeom prst="line">
                      <a:avLst/>
                    </a:prstGeom>
                    <a:noFill/>
                    <a:ln w="0">
                      <a:solidFill>
                        <a:srgbClr val="6600FF"/>
                      </a:solidFill>
                      <a:round/>
                      <a:headEnd/>
                      <a:tailEnd/>
                    </a:ln>
                  </p:spPr>
                  <p:txBody>
                    <a:bodyPr/>
                    <a:lstStyle/>
                    <a:p>
                      <a:endParaRPr lang="it-IT"/>
                    </a:p>
                  </p:txBody>
                </p:sp>
                <p:sp>
                  <p:nvSpPr>
                    <p:cNvPr id="16605" name="Line 77"/>
                    <p:cNvSpPr>
                      <a:spLocks noChangeShapeType="1"/>
                    </p:cNvSpPr>
                    <p:nvPr/>
                  </p:nvSpPr>
                  <p:spPr bwMode="auto">
                    <a:xfrm>
                      <a:off x="3571" y="1267"/>
                      <a:ext cx="15" cy="4"/>
                    </a:xfrm>
                    <a:prstGeom prst="line">
                      <a:avLst/>
                    </a:prstGeom>
                    <a:noFill/>
                    <a:ln w="0">
                      <a:solidFill>
                        <a:srgbClr val="6600FF"/>
                      </a:solidFill>
                      <a:round/>
                      <a:headEnd/>
                      <a:tailEnd/>
                    </a:ln>
                  </p:spPr>
                  <p:txBody>
                    <a:bodyPr/>
                    <a:lstStyle/>
                    <a:p>
                      <a:endParaRPr lang="it-IT"/>
                    </a:p>
                  </p:txBody>
                </p:sp>
                <p:sp>
                  <p:nvSpPr>
                    <p:cNvPr id="16606" name="Freeform 78"/>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3"/>
                        <a:gd name="T35" fmla="*/ 30 w 3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close/>
                        </a:path>
                      </a:pathLst>
                    </a:custGeom>
                    <a:solidFill>
                      <a:srgbClr val="CC0066"/>
                    </a:solidFill>
                    <a:ln w="9525">
                      <a:noFill/>
                      <a:round/>
                      <a:headEnd/>
                      <a:tailEnd/>
                    </a:ln>
                  </p:spPr>
                  <p:txBody>
                    <a:bodyPr/>
                    <a:lstStyle/>
                    <a:p>
                      <a:endParaRPr lang="it-IT"/>
                    </a:p>
                  </p:txBody>
                </p:sp>
                <p:sp>
                  <p:nvSpPr>
                    <p:cNvPr id="16607" name="Freeform 79"/>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132 w 30"/>
                        <a:gd name="T23" fmla="*/ 0 h 13"/>
                        <a:gd name="T24" fmla="*/ 132 w 30"/>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3"/>
                        <a:gd name="T41" fmla="*/ 30 w 3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path>
                      </a:pathLst>
                    </a:custGeom>
                    <a:solidFill>
                      <a:srgbClr val="CC0066"/>
                    </a:solidFill>
                    <a:ln w="0">
                      <a:noFill/>
                      <a:round/>
                      <a:headEnd/>
                      <a:tailEnd/>
                    </a:ln>
                  </p:spPr>
                  <p:txBody>
                    <a:bodyPr/>
                    <a:lstStyle/>
                    <a:p>
                      <a:endParaRPr lang="it-IT"/>
                    </a:p>
                  </p:txBody>
                </p:sp>
                <p:sp>
                  <p:nvSpPr>
                    <p:cNvPr id="16608" name="Freeform 80"/>
                    <p:cNvSpPr>
                      <a:spLocks noChangeAspect="1"/>
                    </p:cNvSpPr>
                    <p:nvPr/>
                  </p:nvSpPr>
                  <p:spPr bwMode="auto">
                    <a:xfrm>
                      <a:off x="3559" y="1195"/>
                      <a:ext cx="15" cy="14"/>
                    </a:xfrm>
                    <a:custGeom>
                      <a:avLst/>
                      <a:gdLst>
                        <a:gd name="T0" fmla="*/ 76 w 14"/>
                        <a:gd name="T1" fmla="*/ 0 h 13"/>
                        <a:gd name="T2" fmla="*/ 76 w 14"/>
                        <a:gd name="T3" fmla="*/ 78 h 13"/>
                        <a:gd name="T4" fmla="*/ 50 w 14"/>
                        <a:gd name="T5" fmla="*/ 67 h 13"/>
                        <a:gd name="T6" fmla="*/ 4 w 14"/>
                        <a:gd name="T7" fmla="*/ 58 h 13"/>
                        <a:gd name="T8" fmla="*/ 2 w 14"/>
                        <a:gd name="T9" fmla="*/ 50 h 13"/>
                        <a:gd name="T10" fmla="*/ 0 w 14"/>
                        <a:gd name="T11" fmla="*/ 5 h 13"/>
                        <a:gd name="T12" fmla="*/ 50 w 14"/>
                        <a:gd name="T13" fmla="*/ 2 h 13"/>
                        <a:gd name="T14" fmla="*/ 76 w 14"/>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4" y="0"/>
                          </a:moveTo>
                          <a:lnTo>
                            <a:pt x="14" y="13"/>
                          </a:lnTo>
                          <a:lnTo>
                            <a:pt x="8" y="11"/>
                          </a:lnTo>
                          <a:lnTo>
                            <a:pt x="4" y="9"/>
                          </a:lnTo>
                          <a:lnTo>
                            <a:pt x="2" y="7"/>
                          </a:lnTo>
                          <a:lnTo>
                            <a:pt x="0" y="5"/>
                          </a:lnTo>
                          <a:lnTo>
                            <a:pt x="8" y="2"/>
                          </a:lnTo>
                          <a:lnTo>
                            <a:pt x="14" y="0"/>
                          </a:lnTo>
                          <a:close/>
                        </a:path>
                      </a:pathLst>
                    </a:custGeom>
                    <a:solidFill>
                      <a:srgbClr val="CC0066"/>
                    </a:solidFill>
                    <a:ln w="9525">
                      <a:noFill/>
                      <a:round/>
                      <a:headEnd/>
                      <a:tailEnd/>
                    </a:ln>
                  </p:spPr>
                  <p:txBody>
                    <a:bodyPr/>
                    <a:lstStyle/>
                    <a:p>
                      <a:endParaRPr lang="it-IT"/>
                    </a:p>
                  </p:txBody>
                </p:sp>
                <p:sp>
                  <p:nvSpPr>
                    <p:cNvPr id="16609" name="Freeform 81"/>
                    <p:cNvSpPr>
                      <a:spLocks noChangeAspect="1"/>
                    </p:cNvSpPr>
                    <p:nvPr/>
                  </p:nvSpPr>
                  <p:spPr bwMode="auto">
                    <a:xfrm>
                      <a:off x="3559" y="1195"/>
                      <a:ext cx="15" cy="14"/>
                    </a:xfrm>
                    <a:custGeom>
                      <a:avLst/>
                      <a:gdLst>
                        <a:gd name="T0" fmla="*/ 76 w 14"/>
                        <a:gd name="T1" fmla="*/ 0 h 13"/>
                        <a:gd name="T2" fmla="*/ 76 w 14"/>
                        <a:gd name="T3" fmla="*/ 78 h 13"/>
                        <a:gd name="T4" fmla="*/ 76 w 14"/>
                        <a:gd name="T5" fmla="*/ 78 h 13"/>
                        <a:gd name="T6" fmla="*/ 50 w 14"/>
                        <a:gd name="T7" fmla="*/ 67 h 13"/>
                        <a:gd name="T8" fmla="*/ 4 w 14"/>
                        <a:gd name="T9" fmla="*/ 58 h 13"/>
                        <a:gd name="T10" fmla="*/ 2 w 14"/>
                        <a:gd name="T11" fmla="*/ 50 h 13"/>
                        <a:gd name="T12" fmla="*/ 0 w 14"/>
                        <a:gd name="T13" fmla="*/ 5 h 13"/>
                        <a:gd name="T14" fmla="*/ 50 w 14"/>
                        <a:gd name="T15" fmla="*/ 2 h 13"/>
                        <a:gd name="T16" fmla="*/ 76 w 14"/>
                        <a:gd name="T17" fmla="*/ 0 h 13"/>
                        <a:gd name="T18" fmla="*/ 76 w 14"/>
                        <a:gd name="T19" fmla="*/ 0 h 13"/>
                        <a:gd name="T20" fmla="*/ 76 w 14"/>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3"/>
                        <a:gd name="T35" fmla="*/ 14 w 1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3">
                          <a:moveTo>
                            <a:pt x="14" y="0"/>
                          </a:moveTo>
                          <a:lnTo>
                            <a:pt x="14" y="13"/>
                          </a:lnTo>
                          <a:lnTo>
                            <a:pt x="8" y="11"/>
                          </a:lnTo>
                          <a:lnTo>
                            <a:pt x="4" y="9"/>
                          </a:lnTo>
                          <a:lnTo>
                            <a:pt x="2" y="7"/>
                          </a:lnTo>
                          <a:lnTo>
                            <a:pt x="0" y="5"/>
                          </a:lnTo>
                          <a:lnTo>
                            <a:pt x="8" y="2"/>
                          </a:lnTo>
                          <a:lnTo>
                            <a:pt x="14" y="0"/>
                          </a:lnTo>
                          <a:close/>
                        </a:path>
                      </a:pathLst>
                    </a:custGeom>
                    <a:solidFill>
                      <a:srgbClr val="CC0066"/>
                    </a:solidFill>
                    <a:ln w="0">
                      <a:noFill/>
                      <a:round/>
                      <a:headEnd/>
                      <a:tailEnd/>
                    </a:ln>
                  </p:spPr>
                  <p:txBody>
                    <a:bodyPr/>
                    <a:lstStyle/>
                    <a:p>
                      <a:endParaRPr lang="it-IT"/>
                    </a:p>
                  </p:txBody>
                </p:sp>
                <p:sp>
                  <p:nvSpPr>
                    <p:cNvPr id="16610" name="Freeform 82"/>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0"/>
                        <a:gd name="T47" fmla="*/ 63 w 6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close/>
                        </a:path>
                      </a:pathLst>
                    </a:custGeom>
                    <a:solidFill>
                      <a:srgbClr val="CC0066"/>
                    </a:solidFill>
                    <a:ln w="9525">
                      <a:solidFill>
                        <a:srgbClr val="6600FF"/>
                      </a:solidFill>
                      <a:round/>
                      <a:headEnd/>
                      <a:tailEnd/>
                    </a:ln>
                  </p:spPr>
                  <p:txBody>
                    <a:bodyPr/>
                    <a:lstStyle/>
                    <a:p>
                      <a:endParaRPr lang="it-IT"/>
                    </a:p>
                  </p:txBody>
                </p:sp>
                <p:sp>
                  <p:nvSpPr>
                    <p:cNvPr id="16611" name="Freeform 83"/>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66 w 63"/>
                        <a:gd name="T31" fmla="*/ 0 h 20"/>
                        <a:gd name="T32" fmla="*/ 66 w 63"/>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20"/>
                        <a:gd name="T53" fmla="*/ 63 w 63"/>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path>
                      </a:pathLst>
                    </a:custGeom>
                    <a:solidFill>
                      <a:srgbClr val="CC0066"/>
                    </a:solidFill>
                    <a:ln w="0">
                      <a:solidFill>
                        <a:srgbClr val="6600FF"/>
                      </a:solidFill>
                      <a:round/>
                      <a:headEnd/>
                      <a:tailEnd/>
                    </a:ln>
                  </p:spPr>
                  <p:txBody>
                    <a:bodyPr/>
                    <a:lstStyle/>
                    <a:p>
                      <a:endParaRPr lang="it-IT"/>
                    </a:p>
                  </p:txBody>
                </p:sp>
                <p:sp>
                  <p:nvSpPr>
                    <p:cNvPr id="16612" name="Freeform 84"/>
                    <p:cNvSpPr>
                      <a:spLocks noChangeAspect="1"/>
                    </p:cNvSpPr>
                    <p:nvPr/>
                  </p:nvSpPr>
                  <p:spPr bwMode="auto">
                    <a:xfrm>
                      <a:off x="3641" y="1140"/>
                      <a:ext cx="76" cy="16"/>
                    </a:xfrm>
                    <a:custGeom>
                      <a:avLst/>
                      <a:gdLst>
                        <a:gd name="T0" fmla="*/ 72 w 71"/>
                        <a:gd name="T1" fmla="*/ 0 h 15"/>
                        <a:gd name="T2" fmla="*/ 6 w 71"/>
                        <a:gd name="T3" fmla="*/ 2 h 15"/>
                        <a:gd name="T4" fmla="*/ 0 w 71"/>
                        <a:gd name="T5" fmla="*/ 6 h 15"/>
                        <a:gd name="T6" fmla="*/ 4 w 71"/>
                        <a:gd name="T7" fmla="*/ 48 h 15"/>
                        <a:gd name="T8" fmla="*/ 48 w 71"/>
                        <a:gd name="T9" fmla="*/ 54 h 15"/>
                        <a:gd name="T10" fmla="*/ 72 w 71"/>
                        <a:gd name="T11" fmla="*/ 54 h 15"/>
                        <a:gd name="T12" fmla="*/ 88 w 71"/>
                        <a:gd name="T13" fmla="*/ 54 h 15"/>
                        <a:gd name="T14" fmla="*/ 254 w 71"/>
                        <a:gd name="T15" fmla="*/ 54 h 15"/>
                        <a:gd name="T16" fmla="*/ 261 w 71"/>
                        <a:gd name="T17" fmla="*/ 70 h 15"/>
                        <a:gd name="T18" fmla="*/ 291 w 71"/>
                        <a:gd name="T19" fmla="*/ 70 h 15"/>
                        <a:gd name="T20" fmla="*/ 311 w 71"/>
                        <a:gd name="T21" fmla="*/ 70 h 15"/>
                        <a:gd name="T22" fmla="*/ 333 w 71"/>
                        <a:gd name="T23" fmla="*/ 70 h 15"/>
                        <a:gd name="T24" fmla="*/ 359 w 71"/>
                        <a:gd name="T25" fmla="*/ 62 h 15"/>
                        <a:gd name="T26" fmla="*/ 391 w 71"/>
                        <a:gd name="T27" fmla="*/ 54 h 15"/>
                        <a:gd name="T28" fmla="*/ 311 w 71"/>
                        <a:gd name="T29" fmla="*/ 4 h 15"/>
                        <a:gd name="T30" fmla="*/ 228 w 71"/>
                        <a:gd name="T31" fmla="*/ 0 h 15"/>
                        <a:gd name="T32" fmla="*/ 212 w 71"/>
                        <a:gd name="T33" fmla="*/ 0 h 15"/>
                        <a:gd name="T34" fmla="*/ 192 w 71"/>
                        <a:gd name="T35" fmla="*/ 4 h 15"/>
                        <a:gd name="T36" fmla="*/ 127 w 71"/>
                        <a:gd name="T37" fmla="*/ 0 h 15"/>
                        <a:gd name="T38" fmla="*/ 72 w 71"/>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1"/>
                        <a:gd name="T61" fmla="*/ 0 h 15"/>
                        <a:gd name="T62" fmla="*/ 71 w 71"/>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1" h="15">
                          <a:moveTo>
                            <a:pt x="14" y="0"/>
                          </a:moveTo>
                          <a:lnTo>
                            <a:pt x="6" y="2"/>
                          </a:lnTo>
                          <a:lnTo>
                            <a:pt x="0" y="6"/>
                          </a:lnTo>
                          <a:lnTo>
                            <a:pt x="4" y="9"/>
                          </a:lnTo>
                          <a:lnTo>
                            <a:pt x="8" y="11"/>
                          </a:lnTo>
                          <a:lnTo>
                            <a:pt x="14" y="11"/>
                          </a:lnTo>
                          <a:lnTo>
                            <a:pt x="17" y="11"/>
                          </a:lnTo>
                          <a:lnTo>
                            <a:pt x="46" y="11"/>
                          </a:lnTo>
                          <a:lnTo>
                            <a:pt x="48" y="15"/>
                          </a:lnTo>
                          <a:lnTo>
                            <a:pt x="52" y="15"/>
                          </a:lnTo>
                          <a:lnTo>
                            <a:pt x="56" y="15"/>
                          </a:lnTo>
                          <a:lnTo>
                            <a:pt x="60" y="15"/>
                          </a:lnTo>
                          <a:lnTo>
                            <a:pt x="65" y="13"/>
                          </a:lnTo>
                          <a:lnTo>
                            <a:pt x="71" y="11"/>
                          </a:lnTo>
                          <a:lnTo>
                            <a:pt x="56" y="4"/>
                          </a:lnTo>
                          <a:lnTo>
                            <a:pt x="42" y="0"/>
                          </a:lnTo>
                          <a:lnTo>
                            <a:pt x="38" y="0"/>
                          </a:lnTo>
                          <a:lnTo>
                            <a:pt x="35" y="4"/>
                          </a:lnTo>
                          <a:lnTo>
                            <a:pt x="23" y="0"/>
                          </a:lnTo>
                          <a:lnTo>
                            <a:pt x="14" y="0"/>
                          </a:lnTo>
                          <a:close/>
                        </a:path>
                      </a:pathLst>
                    </a:custGeom>
                    <a:solidFill>
                      <a:srgbClr val="CC0066"/>
                    </a:solidFill>
                    <a:ln w="9525">
                      <a:solidFill>
                        <a:srgbClr val="6600FF"/>
                      </a:solidFill>
                      <a:round/>
                      <a:headEnd/>
                      <a:tailEnd/>
                    </a:ln>
                  </p:spPr>
                  <p:txBody>
                    <a:bodyPr/>
                    <a:lstStyle/>
                    <a:p>
                      <a:endParaRPr lang="it-IT"/>
                    </a:p>
                  </p:txBody>
                </p:sp>
                <p:sp>
                  <p:nvSpPr>
                    <p:cNvPr id="16613" name="Freeform 85"/>
                    <p:cNvSpPr>
                      <a:spLocks noChangeAspect="1"/>
                    </p:cNvSpPr>
                    <p:nvPr/>
                  </p:nvSpPr>
                  <p:spPr bwMode="auto">
                    <a:xfrm>
                      <a:off x="3641" y="1140"/>
                      <a:ext cx="76" cy="16"/>
                    </a:xfrm>
                    <a:custGeom>
                      <a:avLst/>
                      <a:gdLst>
                        <a:gd name="T0" fmla="*/ 72 w 71"/>
                        <a:gd name="T1" fmla="*/ 0 h 15"/>
                        <a:gd name="T2" fmla="*/ 6 w 71"/>
                        <a:gd name="T3" fmla="*/ 2 h 15"/>
                        <a:gd name="T4" fmla="*/ 0 w 71"/>
                        <a:gd name="T5" fmla="*/ 6 h 15"/>
                        <a:gd name="T6" fmla="*/ 4 w 71"/>
                        <a:gd name="T7" fmla="*/ 48 h 15"/>
                        <a:gd name="T8" fmla="*/ 48 w 71"/>
                        <a:gd name="T9" fmla="*/ 54 h 15"/>
                        <a:gd name="T10" fmla="*/ 72 w 71"/>
                        <a:gd name="T11" fmla="*/ 54 h 15"/>
                        <a:gd name="T12" fmla="*/ 88 w 71"/>
                        <a:gd name="T13" fmla="*/ 54 h 15"/>
                        <a:gd name="T14" fmla="*/ 88 w 71"/>
                        <a:gd name="T15" fmla="*/ 54 h 15"/>
                        <a:gd name="T16" fmla="*/ 254 w 71"/>
                        <a:gd name="T17" fmla="*/ 54 h 15"/>
                        <a:gd name="T18" fmla="*/ 254 w 71"/>
                        <a:gd name="T19" fmla="*/ 54 h 15"/>
                        <a:gd name="T20" fmla="*/ 261 w 71"/>
                        <a:gd name="T21" fmla="*/ 70 h 15"/>
                        <a:gd name="T22" fmla="*/ 291 w 71"/>
                        <a:gd name="T23" fmla="*/ 70 h 15"/>
                        <a:gd name="T24" fmla="*/ 311 w 71"/>
                        <a:gd name="T25" fmla="*/ 70 h 15"/>
                        <a:gd name="T26" fmla="*/ 333 w 71"/>
                        <a:gd name="T27" fmla="*/ 70 h 15"/>
                        <a:gd name="T28" fmla="*/ 359 w 71"/>
                        <a:gd name="T29" fmla="*/ 62 h 15"/>
                        <a:gd name="T30" fmla="*/ 391 w 71"/>
                        <a:gd name="T31" fmla="*/ 54 h 15"/>
                        <a:gd name="T32" fmla="*/ 311 w 71"/>
                        <a:gd name="T33" fmla="*/ 4 h 15"/>
                        <a:gd name="T34" fmla="*/ 228 w 71"/>
                        <a:gd name="T35" fmla="*/ 0 h 15"/>
                        <a:gd name="T36" fmla="*/ 212 w 71"/>
                        <a:gd name="T37" fmla="*/ 0 h 15"/>
                        <a:gd name="T38" fmla="*/ 192 w 71"/>
                        <a:gd name="T39" fmla="*/ 4 h 15"/>
                        <a:gd name="T40" fmla="*/ 127 w 71"/>
                        <a:gd name="T41" fmla="*/ 0 h 15"/>
                        <a:gd name="T42" fmla="*/ 72 w 71"/>
                        <a:gd name="T43" fmla="*/ 0 h 15"/>
                        <a:gd name="T44" fmla="*/ 72 w 71"/>
                        <a:gd name="T45" fmla="*/ 0 h 15"/>
                        <a:gd name="T46" fmla="*/ 72 w 71"/>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1"/>
                        <a:gd name="T73" fmla="*/ 0 h 15"/>
                        <a:gd name="T74" fmla="*/ 71 w 71"/>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1" h="15">
                          <a:moveTo>
                            <a:pt x="14" y="0"/>
                          </a:moveTo>
                          <a:lnTo>
                            <a:pt x="6" y="2"/>
                          </a:lnTo>
                          <a:lnTo>
                            <a:pt x="0" y="6"/>
                          </a:lnTo>
                          <a:lnTo>
                            <a:pt x="4" y="9"/>
                          </a:lnTo>
                          <a:lnTo>
                            <a:pt x="8" y="11"/>
                          </a:lnTo>
                          <a:lnTo>
                            <a:pt x="14" y="11"/>
                          </a:lnTo>
                          <a:lnTo>
                            <a:pt x="17" y="11"/>
                          </a:lnTo>
                          <a:lnTo>
                            <a:pt x="46" y="11"/>
                          </a:lnTo>
                          <a:lnTo>
                            <a:pt x="48" y="15"/>
                          </a:lnTo>
                          <a:lnTo>
                            <a:pt x="52" y="15"/>
                          </a:lnTo>
                          <a:lnTo>
                            <a:pt x="56" y="15"/>
                          </a:lnTo>
                          <a:lnTo>
                            <a:pt x="60" y="15"/>
                          </a:lnTo>
                          <a:lnTo>
                            <a:pt x="65" y="13"/>
                          </a:lnTo>
                          <a:lnTo>
                            <a:pt x="71" y="11"/>
                          </a:lnTo>
                          <a:lnTo>
                            <a:pt x="56" y="4"/>
                          </a:lnTo>
                          <a:lnTo>
                            <a:pt x="42" y="0"/>
                          </a:lnTo>
                          <a:lnTo>
                            <a:pt x="38" y="0"/>
                          </a:lnTo>
                          <a:lnTo>
                            <a:pt x="35" y="4"/>
                          </a:lnTo>
                          <a:lnTo>
                            <a:pt x="23" y="0"/>
                          </a:lnTo>
                          <a:lnTo>
                            <a:pt x="14" y="0"/>
                          </a:lnTo>
                        </a:path>
                      </a:pathLst>
                    </a:custGeom>
                    <a:solidFill>
                      <a:srgbClr val="CC0066"/>
                    </a:solidFill>
                    <a:ln w="0">
                      <a:solidFill>
                        <a:srgbClr val="6600FF"/>
                      </a:solidFill>
                      <a:round/>
                      <a:headEnd/>
                      <a:tailEnd/>
                    </a:ln>
                  </p:spPr>
                  <p:txBody>
                    <a:bodyPr/>
                    <a:lstStyle/>
                    <a:p>
                      <a:endParaRPr lang="it-IT"/>
                    </a:p>
                  </p:txBody>
                </p:sp>
                <p:sp>
                  <p:nvSpPr>
                    <p:cNvPr id="16614" name="Freeform 86"/>
                    <p:cNvSpPr>
                      <a:spLocks noChangeAspect="1"/>
                    </p:cNvSpPr>
                    <p:nvPr/>
                  </p:nvSpPr>
                  <p:spPr bwMode="auto">
                    <a:xfrm>
                      <a:off x="3728" y="1146"/>
                      <a:ext cx="58" cy="27"/>
                    </a:xfrm>
                    <a:custGeom>
                      <a:avLst/>
                      <a:gdLst>
                        <a:gd name="T0" fmla="*/ 3 w 55"/>
                        <a:gd name="T1" fmla="*/ 3 h 25"/>
                        <a:gd name="T2" fmla="*/ 44 w 55"/>
                        <a:gd name="T3" fmla="*/ 0 h 25"/>
                        <a:gd name="T4" fmla="*/ 128 w 55"/>
                        <a:gd name="T5" fmla="*/ 53 h 25"/>
                        <a:gd name="T6" fmla="*/ 207 w 55"/>
                        <a:gd name="T7" fmla="*/ 72 h 25"/>
                        <a:gd name="T8" fmla="*/ 207 w 55"/>
                        <a:gd name="T9" fmla="*/ 98 h 25"/>
                        <a:gd name="T10" fmla="*/ 207 w 55"/>
                        <a:gd name="T11" fmla="*/ 133 h 25"/>
                        <a:gd name="T12" fmla="*/ 128 w 55"/>
                        <a:gd name="T13" fmla="*/ 144 h 25"/>
                        <a:gd name="T14" fmla="*/ 61 w 55"/>
                        <a:gd name="T15" fmla="*/ 133 h 25"/>
                        <a:gd name="T16" fmla="*/ 44 w 55"/>
                        <a:gd name="T17" fmla="*/ 156 h 25"/>
                        <a:gd name="T18" fmla="*/ 7 w 55"/>
                        <a:gd name="T19" fmla="*/ 168 h 25"/>
                        <a:gd name="T20" fmla="*/ 2 w 55"/>
                        <a:gd name="T21" fmla="*/ 133 h 25"/>
                        <a:gd name="T22" fmla="*/ 0 w 55"/>
                        <a:gd name="T23" fmla="*/ 84 h 25"/>
                        <a:gd name="T24" fmla="*/ 2 w 55"/>
                        <a:gd name="T25" fmla="*/ 62 h 25"/>
                        <a:gd name="T26" fmla="*/ 3 w 55"/>
                        <a:gd name="T27" fmla="*/ 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25"/>
                        <a:gd name="T44" fmla="*/ 55 w 5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25">
                          <a:moveTo>
                            <a:pt x="3" y="3"/>
                          </a:moveTo>
                          <a:lnTo>
                            <a:pt x="11" y="0"/>
                          </a:ln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close/>
                        </a:path>
                      </a:pathLst>
                    </a:custGeom>
                    <a:solidFill>
                      <a:srgbClr val="CC0066"/>
                    </a:solidFill>
                    <a:ln w="9525">
                      <a:solidFill>
                        <a:srgbClr val="6600FF"/>
                      </a:solidFill>
                      <a:round/>
                      <a:headEnd/>
                      <a:tailEnd/>
                    </a:ln>
                  </p:spPr>
                  <p:txBody>
                    <a:bodyPr/>
                    <a:lstStyle/>
                    <a:p>
                      <a:endParaRPr lang="it-IT"/>
                    </a:p>
                  </p:txBody>
                </p:sp>
                <p:sp>
                  <p:nvSpPr>
                    <p:cNvPr id="16615" name="Freeform 87"/>
                    <p:cNvSpPr>
                      <a:spLocks noChangeAspect="1"/>
                    </p:cNvSpPr>
                    <p:nvPr/>
                  </p:nvSpPr>
                  <p:spPr bwMode="auto">
                    <a:xfrm>
                      <a:off x="3728" y="1146"/>
                      <a:ext cx="58" cy="27"/>
                    </a:xfrm>
                    <a:custGeom>
                      <a:avLst/>
                      <a:gdLst>
                        <a:gd name="T0" fmla="*/ 3 w 55"/>
                        <a:gd name="T1" fmla="*/ 3 h 25"/>
                        <a:gd name="T2" fmla="*/ 44 w 55"/>
                        <a:gd name="T3" fmla="*/ 0 h 25"/>
                        <a:gd name="T4" fmla="*/ 44 w 55"/>
                        <a:gd name="T5" fmla="*/ 0 h 25"/>
                        <a:gd name="T6" fmla="*/ 128 w 55"/>
                        <a:gd name="T7" fmla="*/ 53 h 25"/>
                        <a:gd name="T8" fmla="*/ 207 w 55"/>
                        <a:gd name="T9" fmla="*/ 72 h 25"/>
                        <a:gd name="T10" fmla="*/ 207 w 55"/>
                        <a:gd name="T11" fmla="*/ 98 h 25"/>
                        <a:gd name="T12" fmla="*/ 207 w 55"/>
                        <a:gd name="T13" fmla="*/ 133 h 25"/>
                        <a:gd name="T14" fmla="*/ 128 w 55"/>
                        <a:gd name="T15" fmla="*/ 144 h 25"/>
                        <a:gd name="T16" fmla="*/ 61 w 55"/>
                        <a:gd name="T17" fmla="*/ 133 h 25"/>
                        <a:gd name="T18" fmla="*/ 44 w 55"/>
                        <a:gd name="T19" fmla="*/ 156 h 25"/>
                        <a:gd name="T20" fmla="*/ 7 w 55"/>
                        <a:gd name="T21" fmla="*/ 168 h 25"/>
                        <a:gd name="T22" fmla="*/ 2 w 55"/>
                        <a:gd name="T23" fmla="*/ 133 h 25"/>
                        <a:gd name="T24" fmla="*/ 0 w 55"/>
                        <a:gd name="T25" fmla="*/ 84 h 25"/>
                        <a:gd name="T26" fmla="*/ 2 w 55"/>
                        <a:gd name="T27" fmla="*/ 62 h 25"/>
                        <a:gd name="T28" fmla="*/ 3 w 55"/>
                        <a:gd name="T29" fmla="*/ 3 h 25"/>
                        <a:gd name="T30" fmla="*/ 3 w 55"/>
                        <a:gd name="T31" fmla="*/ 3 h 25"/>
                        <a:gd name="T32" fmla="*/ 3 w 55"/>
                        <a:gd name="T33" fmla="*/ 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25"/>
                        <a:gd name="T53" fmla="*/ 55 w 5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25">
                          <a:moveTo>
                            <a:pt x="3" y="3"/>
                          </a:moveTo>
                          <a:lnTo>
                            <a:pt x="11" y="0"/>
                          </a:ln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path>
                      </a:pathLst>
                    </a:custGeom>
                    <a:solidFill>
                      <a:srgbClr val="CC0066"/>
                    </a:solidFill>
                    <a:ln w="0">
                      <a:solidFill>
                        <a:srgbClr val="6600FF"/>
                      </a:solidFill>
                      <a:round/>
                      <a:headEnd/>
                      <a:tailEnd/>
                    </a:ln>
                  </p:spPr>
                  <p:txBody>
                    <a:bodyPr/>
                    <a:lstStyle/>
                    <a:p>
                      <a:endParaRPr lang="it-IT"/>
                    </a:p>
                  </p:txBody>
                </p:sp>
                <p:sp>
                  <p:nvSpPr>
                    <p:cNvPr id="16616" name="Freeform 88"/>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120 w 9"/>
                        <a:gd name="T7" fmla="*/ 6 h 6"/>
                        <a:gd name="T8" fmla="*/ 78 w 9"/>
                        <a:gd name="T9" fmla="*/ 6 h 6"/>
                        <a:gd name="T10" fmla="*/ 3 w 9"/>
                        <a:gd name="T11" fmla="*/ 6 h 6"/>
                        <a:gd name="T12" fmla="*/ 0 w 9"/>
                        <a:gd name="T13" fmla="*/ 6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6"/>
                          </a:moveTo>
                          <a:lnTo>
                            <a:pt x="3" y="2"/>
                          </a:lnTo>
                          <a:lnTo>
                            <a:pt x="9" y="0"/>
                          </a:lnTo>
                          <a:lnTo>
                            <a:pt x="9" y="6"/>
                          </a:lnTo>
                          <a:lnTo>
                            <a:pt x="5" y="6"/>
                          </a:lnTo>
                          <a:lnTo>
                            <a:pt x="3" y="6"/>
                          </a:lnTo>
                          <a:lnTo>
                            <a:pt x="0" y="6"/>
                          </a:lnTo>
                          <a:close/>
                        </a:path>
                      </a:pathLst>
                    </a:custGeom>
                    <a:solidFill>
                      <a:srgbClr val="CC0066"/>
                    </a:solidFill>
                    <a:ln w="9525">
                      <a:solidFill>
                        <a:srgbClr val="6600FF"/>
                      </a:solidFill>
                      <a:round/>
                      <a:headEnd/>
                      <a:tailEnd/>
                    </a:ln>
                  </p:spPr>
                  <p:txBody>
                    <a:bodyPr/>
                    <a:lstStyle/>
                    <a:p>
                      <a:endParaRPr lang="it-IT"/>
                    </a:p>
                  </p:txBody>
                </p:sp>
                <p:sp>
                  <p:nvSpPr>
                    <p:cNvPr id="16617" name="Freeform 89"/>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120 w 9"/>
                        <a:gd name="T7" fmla="*/ 0 h 6"/>
                        <a:gd name="T8" fmla="*/ 120 w 9"/>
                        <a:gd name="T9" fmla="*/ 6 h 6"/>
                        <a:gd name="T10" fmla="*/ 120 w 9"/>
                        <a:gd name="T11" fmla="*/ 6 h 6"/>
                        <a:gd name="T12" fmla="*/ 78 w 9"/>
                        <a:gd name="T13" fmla="*/ 6 h 6"/>
                        <a:gd name="T14" fmla="*/ 3 w 9"/>
                        <a:gd name="T15" fmla="*/ 6 h 6"/>
                        <a:gd name="T16" fmla="*/ 3 w 9"/>
                        <a:gd name="T17" fmla="*/ 6 h 6"/>
                        <a:gd name="T18" fmla="*/ 0 w 9"/>
                        <a:gd name="T19" fmla="*/ 6 h 6"/>
                        <a:gd name="T20" fmla="*/ 0 w 9"/>
                        <a:gd name="T21" fmla="*/ 6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6"/>
                        <a:gd name="T35" fmla="*/ 9 w 9"/>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6">
                          <a:moveTo>
                            <a:pt x="0" y="6"/>
                          </a:moveTo>
                          <a:lnTo>
                            <a:pt x="3" y="2"/>
                          </a:lnTo>
                          <a:lnTo>
                            <a:pt x="9" y="0"/>
                          </a:lnTo>
                          <a:lnTo>
                            <a:pt x="9" y="6"/>
                          </a:lnTo>
                          <a:lnTo>
                            <a:pt x="5" y="6"/>
                          </a:lnTo>
                          <a:lnTo>
                            <a:pt x="3" y="6"/>
                          </a:lnTo>
                          <a:lnTo>
                            <a:pt x="0" y="6"/>
                          </a:lnTo>
                        </a:path>
                      </a:pathLst>
                    </a:custGeom>
                    <a:solidFill>
                      <a:srgbClr val="CC0066"/>
                    </a:solidFill>
                    <a:ln w="0">
                      <a:solidFill>
                        <a:srgbClr val="6600FF"/>
                      </a:solidFill>
                      <a:round/>
                      <a:headEnd/>
                      <a:tailEnd/>
                    </a:ln>
                  </p:spPr>
                  <p:txBody>
                    <a:bodyPr/>
                    <a:lstStyle/>
                    <a:p>
                      <a:endParaRPr lang="it-IT"/>
                    </a:p>
                  </p:txBody>
                </p:sp>
                <p:sp>
                  <p:nvSpPr>
                    <p:cNvPr id="16618" name="Freeform 90"/>
                    <p:cNvSpPr>
                      <a:spLocks noChangeAspect="1"/>
                    </p:cNvSpPr>
                    <p:nvPr/>
                  </p:nvSpPr>
                  <p:spPr bwMode="auto">
                    <a:xfrm>
                      <a:off x="3228" y="1185"/>
                      <a:ext cx="168" cy="106"/>
                    </a:xfrm>
                    <a:custGeom>
                      <a:avLst/>
                      <a:gdLst>
                        <a:gd name="T0" fmla="*/ 502 w 157"/>
                        <a:gd name="T1" fmla="*/ 8 h 100"/>
                        <a:gd name="T2" fmla="*/ 605 w 157"/>
                        <a:gd name="T3" fmla="*/ 6 h 100"/>
                        <a:gd name="T4" fmla="*/ 658 w 157"/>
                        <a:gd name="T5" fmla="*/ 6 h 100"/>
                        <a:gd name="T6" fmla="*/ 704 w 157"/>
                        <a:gd name="T7" fmla="*/ 0 h 100"/>
                        <a:gd name="T8" fmla="*/ 828 w 157"/>
                        <a:gd name="T9" fmla="*/ 4 h 100"/>
                        <a:gd name="T10" fmla="*/ 784 w 157"/>
                        <a:gd name="T11" fmla="*/ 52 h 100"/>
                        <a:gd name="T12" fmla="*/ 632 w 157"/>
                        <a:gd name="T13" fmla="*/ 98 h 100"/>
                        <a:gd name="T14" fmla="*/ 516 w 157"/>
                        <a:gd name="T15" fmla="*/ 110 h 100"/>
                        <a:gd name="T16" fmla="*/ 454 w 157"/>
                        <a:gd name="T17" fmla="*/ 131 h 100"/>
                        <a:gd name="T18" fmla="*/ 392 w 157"/>
                        <a:gd name="T19" fmla="*/ 162 h 100"/>
                        <a:gd name="T20" fmla="*/ 342 w 157"/>
                        <a:gd name="T21" fmla="*/ 172 h 100"/>
                        <a:gd name="T22" fmla="*/ 299 w 157"/>
                        <a:gd name="T23" fmla="*/ 182 h 100"/>
                        <a:gd name="T24" fmla="*/ 292 w 157"/>
                        <a:gd name="T25" fmla="*/ 197 h 100"/>
                        <a:gd name="T26" fmla="*/ 279 w 157"/>
                        <a:gd name="T27" fmla="*/ 222 h 100"/>
                        <a:gd name="T28" fmla="*/ 245 w 157"/>
                        <a:gd name="T29" fmla="*/ 273 h 100"/>
                        <a:gd name="T30" fmla="*/ 228 w 157"/>
                        <a:gd name="T31" fmla="*/ 315 h 100"/>
                        <a:gd name="T32" fmla="*/ 279 w 157"/>
                        <a:gd name="T33" fmla="*/ 349 h 100"/>
                        <a:gd name="T34" fmla="*/ 388 w 157"/>
                        <a:gd name="T35" fmla="*/ 398 h 100"/>
                        <a:gd name="T36" fmla="*/ 342 w 157"/>
                        <a:gd name="T37" fmla="*/ 422 h 100"/>
                        <a:gd name="T38" fmla="*/ 242 w 157"/>
                        <a:gd name="T39" fmla="*/ 422 h 100"/>
                        <a:gd name="T40" fmla="*/ 199 w 157"/>
                        <a:gd name="T41" fmla="*/ 405 h 100"/>
                        <a:gd name="T42" fmla="*/ 174 w 157"/>
                        <a:gd name="T43" fmla="*/ 370 h 100"/>
                        <a:gd name="T44" fmla="*/ 134 w 157"/>
                        <a:gd name="T45" fmla="*/ 386 h 100"/>
                        <a:gd name="T46" fmla="*/ 88 w 157"/>
                        <a:gd name="T47" fmla="*/ 386 h 100"/>
                        <a:gd name="T48" fmla="*/ 5 w 157"/>
                        <a:gd name="T49" fmla="*/ 355 h 100"/>
                        <a:gd name="T50" fmla="*/ 7 w 157"/>
                        <a:gd name="T51" fmla="*/ 324 h 100"/>
                        <a:gd name="T52" fmla="*/ 59 w 157"/>
                        <a:gd name="T53" fmla="*/ 273 h 100"/>
                        <a:gd name="T54" fmla="*/ 174 w 157"/>
                        <a:gd name="T55" fmla="*/ 243 h 100"/>
                        <a:gd name="T56" fmla="*/ 214 w 157"/>
                        <a:gd name="T57" fmla="*/ 243 h 100"/>
                        <a:gd name="T58" fmla="*/ 134 w 157"/>
                        <a:gd name="T59" fmla="*/ 216 h 100"/>
                        <a:gd name="T60" fmla="*/ 152 w 157"/>
                        <a:gd name="T61" fmla="*/ 172 h 100"/>
                        <a:gd name="T62" fmla="*/ 174 w 157"/>
                        <a:gd name="T63" fmla="*/ 131 h 100"/>
                        <a:gd name="T64" fmla="*/ 292 w 157"/>
                        <a:gd name="T65" fmla="*/ 69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00"/>
                        <a:gd name="T101" fmla="*/ 157 w 157"/>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00">
                          <a:moveTo>
                            <a:pt x="80" y="8"/>
                          </a:moveTo>
                          <a:lnTo>
                            <a:pt x="92" y="8"/>
                          </a:lnTo>
                          <a:lnTo>
                            <a:pt x="101" y="6"/>
                          </a:lnTo>
                          <a:lnTo>
                            <a:pt x="111" y="6"/>
                          </a:lnTo>
                          <a:lnTo>
                            <a:pt x="117" y="6"/>
                          </a:lnTo>
                          <a:lnTo>
                            <a:pt x="120" y="6"/>
                          </a:lnTo>
                          <a:lnTo>
                            <a:pt x="124" y="4"/>
                          </a:lnTo>
                          <a:lnTo>
                            <a:pt x="128" y="0"/>
                          </a:lnTo>
                          <a:lnTo>
                            <a:pt x="151" y="0"/>
                          </a:ln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close/>
                        </a:path>
                      </a:pathLst>
                    </a:custGeom>
                    <a:solidFill>
                      <a:srgbClr val="CC0066"/>
                    </a:solidFill>
                    <a:ln w="9525">
                      <a:noFill/>
                      <a:round/>
                      <a:headEnd/>
                      <a:tailEnd/>
                    </a:ln>
                  </p:spPr>
                  <p:txBody>
                    <a:bodyPr/>
                    <a:lstStyle/>
                    <a:p>
                      <a:endParaRPr lang="it-IT"/>
                    </a:p>
                  </p:txBody>
                </p:sp>
                <p:sp>
                  <p:nvSpPr>
                    <p:cNvPr id="16619" name="Freeform 91"/>
                    <p:cNvSpPr>
                      <a:spLocks noChangeAspect="1"/>
                    </p:cNvSpPr>
                    <p:nvPr/>
                  </p:nvSpPr>
                  <p:spPr bwMode="auto">
                    <a:xfrm>
                      <a:off x="3228" y="1185"/>
                      <a:ext cx="168" cy="106"/>
                    </a:xfrm>
                    <a:custGeom>
                      <a:avLst/>
                      <a:gdLst>
                        <a:gd name="T0" fmla="*/ 502 w 157"/>
                        <a:gd name="T1" fmla="*/ 8 h 100"/>
                        <a:gd name="T2" fmla="*/ 549 w 157"/>
                        <a:gd name="T3" fmla="*/ 6 h 100"/>
                        <a:gd name="T4" fmla="*/ 632 w 157"/>
                        <a:gd name="T5" fmla="*/ 6 h 100"/>
                        <a:gd name="T6" fmla="*/ 672 w 157"/>
                        <a:gd name="T7" fmla="*/ 4 h 100"/>
                        <a:gd name="T8" fmla="*/ 704 w 157"/>
                        <a:gd name="T9" fmla="*/ 0 h 100"/>
                        <a:gd name="T10" fmla="*/ 820 w 157"/>
                        <a:gd name="T11" fmla="*/ 0 h 100"/>
                        <a:gd name="T12" fmla="*/ 862 w 157"/>
                        <a:gd name="T13" fmla="*/ 4 h 100"/>
                        <a:gd name="T14" fmla="*/ 716 w 157"/>
                        <a:gd name="T15" fmla="*/ 69 h 100"/>
                        <a:gd name="T16" fmla="*/ 556 w 157"/>
                        <a:gd name="T17" fmla="*/ 110 h 100"/>
                        <a:gd name="T18" fmla="*/ 486 w 157"/>
                        <a:gd name="T19" fmla="*/ 124 h 100"/>
                        <a:gd name="T20" fmla="*/ 421 w 157"/>
                        <a:gd name="T21" fmla="*/ 147 h 100"/>
                        <a:gd name="T22" fmla="*/ 377 w 157"/>
                        <a:gd name="T23" fmla="*/ 172 h 100"/>
                        <a:gd name="T24" fmla="*/ 299 w 157"/>
                        <a:gd name="T25" fmla="*/ 162 h 100"/>
                        <a:gd name="T26" fmla="*/ 279 w 157"/>
                        <a:gd name="T27" fmla="*/ 197 h 100"/>
                        <a:gd name="T28" fmla="*/ 299 w 157"/>
                        <a:gd name="T29" fmla="*/ 205 h 100"/>
                        <a:gd name="T30" fmla="*/ 279 w 157"/>
                        <a:gd name="T31" fmla="*/ 243 h 100"/>
                        <a:gd name="T32" fmla="*/ 228 w 157"/>
                        <a:gd name="T33" fmla="*/ 289 h 100"/>
                        <a:gd name="T34" fmla="*/ 245 w 157"/>
                        <a:gd name="T35" fmla="*/ 334 h 100"/>
                        <a:gd name="T36" fmla="*/ 312 w 157"/>
                        <a:gd name="T37" fmla="*/ 360 h 100"/>
                        <a:gd name="T38" fmla="*/ 438 w 157"/>
                        <a:gd name="T39" fmla="*/ 422 h 100"/>
                        <a:gd name="T40" fmla="*/ 262 w 157"/>
                        <a:gd name="T41" fmla="*/ 429 h 100"/>
                        <a:gd name="T42" fmla="*/ 211 w 157"/>
                        <a:gd name="T43" fmla="*/ 422 h 100"/>
                        <a:gd name="T44" fmla="*/ 199 w 157"/>
                        <a:gd name="T45" fmla="*/ 376 h 100"/>
                        <a:gd name="T46" fmla="*/ 134 w 157"/>
                        <a:gd name="T47" fmla="*/ 370 h 100"/>
                        <a:gd name="T48" fmla="*/ 134 w 157"/>
                        <a:gd name="T49" fmla="*/ 398 h 100"/>
                        <a:gd name="T50" fmla="*/ 59 w 157"/>
                        <a:gd name="T51" fmla="*/ 370 h 100"/>
                        <a:gd name="T52" fmla="*/ 0 w 157"/>
                        <a:gd name="T53" fmla="*/ 340 h 100"/>
                        <a:gd name="T54" fmla="*/ 59 w 157"/>
                        <a:gd name="T55" fmla="*/ 306 h 100"/>
                        <a:gd name="T56" fmla="*/ 59 w 157"/>
                        <a:gd name="T57" fmla="*/ 243 h 100"/>
                        <a:gd name="T58" fmla="*/ 262 w 157"/>
                        <a:gd name="T59" fmla="*/ 243 h 100"/>
                        <a:gd name="T60" fmla="*/ 163 w 157"/>
                        <a:gd name="T61" fmla="*/ 230 h 100"/>
                        <a:gd name="T62" fmla="*/ 88 w 157"/>
                        <a:gd name="T63" fmla="*/ 197 h 100"/>
                        <a:gd name="T64" fmla="*/ 199 w 157"/>
                        <a:gd name="T65" fmla="*/ 147 h 100"/>
                        <a:gd name="T66" fmla="*/ 152 w 157"/>
                        <a:gd name="T67" fmla="*/ 110 h 100"/>
                        <a:gd name="T68" fmla="*/ 438 w 157"/>
                        <a:gd name="T69" fmla="*/ 8 h 100"/>
                        <a:gd name="T70" fmla="*/ 438 w 157"/>
                        <a:gd name="T71" fmla="*/ 8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7"/>
                        <a:gd name="T109" fmla="*/ 0 h 100"/>
                        <a:gd name="T110" fmla="*/ 157 w 157"/>
                        <a:gd name="T111" fmla="*/ 100 h 1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7" h="100">
                          <a:moveTo>
                            <a:pt x="80" y="8"/>
                          </a:moveTo>
                          <a:lnTo>
                            <a:pt x="92" y="8"/>
                          </a:lnTo>
                          <a:lnTo>
                            <a:pt x="101" y="6"/>
                          </a:lnTo>
                          <a:lnTo>
                            <a:pt x="111" y="6"/>
                          </a:lnTo>
                          <a:lnTo>
                            <a:pt x="117" y="6"/>
                          </a:lnTo>
                          <a:lnTo>
                            <a:pt x="120" y="6"/>
                          </a:lnTo>
                          <a:lnTo>
                            <a:pt x="124" y="4"/>
                          </a:lnTo>
                          <a:lnTo>
                            <a:pt x="128" y="0"/>
                          </a:lnTo>
                          <a:lnTo>
                            <a:pt x="151" y="0"/>
                          </a:ln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path>
                      </a:pathLst>
                    </a:custGeom>
                    <a:solidFill>
                      <a:srgbClr val="CC0066"/>
                    </a:solidFill>
                    <a:ln w="0">
                      <a:solidFill>
                        <a:srgbClr val="131516"/>
                      </a:solidFill>
                      <a:round/>
                      <a:headEnd/>
                      <a:tailEnd/>
                    </a:ln>
                  </p:spPr>
                  <p:txBody>
                    <a:bodyPr/>
                    <a:lstStyle/>
                    <a:p>
                      <a:endParaRPr lang="it-IT"/>
                    </a:p>
                  </p:txBody>
                </p:sp>
                <p:sp>
                  <p:nvSpPr>
                    <p:cNvPr id="16620" name="Freeform 92"/>
                    <p:cNvSpPr>
                      <a:spLocks noChangeAspect="1"/>
                    </p:cNvSpPr>
                    <p:nvPr/>
                  </p:nvSpPr>
                  <p:spPr bwMode="auto">
                    <a:xfrm>
                      <a:off x="3326" y="1185"/>
                      <a:ext cx="39" cy="8"/>
                    </a:xfrm>
                    <a:custGeom>
                      <a:avLst/>
                      <a:gdLst>
                        <a:gd name="T0" fmla="*/ 0 w 36"/>
                        <a:gd name="T1" fmla="*/ 8 h 8"/>
                        <a:gd name="T2" fmla="*/ 66 w 36"/>
                        <a:gd name="T3" fmla="*/ 6 h 8"/>
                        <a:gd name="T4" fmla="*/ 143 w 36"/>
                        <a:gd name="T5" fmla="*/ 6 h 8"/>
                        <a:gd name="T6" fmla="*/ 182 w 36"/>
                        <a:gd name="T7" fmla="*/ 6 h 8"/>
                        <a:gd name="T8" fmla="*/ 201 w 36"/>
                        <a:gd name="T9" fmla="*/ 6 h 8"/>
                        <a:gd name="T10" fmla="*/ 236 w 36"/>
                        <a:gd name="T11" fmla="*/ 4 h 8"/>
                        <a:gd name="T12" fmla="*/ 265 w 36"/>
                        <a:gd name="T13" fmla="*/ 0 h 8"/>
                        <a:gd name="T14" fmla="*/ 0 60000 65536"/>
                        <a:gd name="T15" fmla="*/ 0 60000 65536"/>
                        <a:gd name="T16" fmla="*/ 0 60000 65536"/>
                        <a:gd name="T17" fmla="*/ 0 60000 65536"/>
                        <a:gd name="T18" fmla="*/ 0 60000 65536"/>
                        <a:gd name="T19" fmla="*/ 0 60000 65536"/>
                        <a:gd name="T20" fmla="*/ 0 60000 65536"/>
                        <a:gd name="T21" fmla="*/ 0 w 36"/>
                        <a:gd name="T22" fmla="*/ 0 h 8"/>
                        <a:gd name="T23" fmla="*/ 36 w 3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8">
                          <a:moveTo>
                            <a:pt x="0" y="8"/>
                          </a:moveTo>
                          <a:lnTo>
                            <a:pt x="9" y="6"/>
                          </a:lnTo>
                          <a:lnTo>
                            <a:pt x="19" y="6"/>
                          </a:lnTo>
                          <a:lnTo>
                            <a:pt x="25" y="6"/>
                          </a:lnTo>
                          <a:lnTo>
                            <a:pt x="28" y="6"/>
                          </a:lnTo>
                          <a:lnTo>
                            <a:pt x="32" y="4"/>
                          </a:lnTo>
                          <a:lnTo>
                            <a:pt x="36" y="0"/>
                          </a:lnTo>
                        </a:path>
                      </a:pathLst>
                    </a:custGeom>
                    <a:solidFill>
                      <a:srgbClr val="CC0066"/>
                    </a:solidFill>
                    <a:ln w="0">
                      <a:noFill/>
                      <a:round/>
                      <a:headEnd/>
                      <a:tailEnd/>
                    </a:ln>
                  </p:spPr>
                  <p:txBody>
                    <a:bodyPr/>
                    <a:lstStyle/>
                    <a:p>
                      <a:endParaRPr lang="it-IT"/>
                    </a:p>
                  </p:txBody>
                </p:sp>
                <p:sp>
                  <p:nvSpPr>
                    <p:cNvPr id="16621" name="Freeform 93"/>
                    <p:cNvSpPr>
                      <a:spLocks noChangeAspect="1"/>
                    </p:cNvSpPr>
                    <p:nvPr/>
                  </p:nvSpPr>
                  <p:spPr bwMode="auto">
                    <a:xfrm>
                      <a:off x="3228" y="1185"/>
                      <a:ext cx="168" cy="106"/>
                    </a:xfrm>
                    <a:custGeom>
                      <a:avLst/>
                      <a:gdLst>
                        <a:gd name="T0" fmla="*/ 820 w 157"/>
                        <a:gd name="T1" fmla="*/ 0 h 100"/>
                        <a:gd name="T2" fmla="*/ 828 w 157"/>
                        <a:gd name="T3" fmla="*/ 4 h 100"/>
                        <a:gd name="T4" fmla="*/ 862 w 157"/>
                        <a:gd name="T5" fmla="*/ 4 h 100"/>
                        <a:gd name="T6" fmla="*/ 784 w 157"/>
                        <a:gd name="T7" fmla="*/ 52 h 100"/>
                        <a:gd name="T8" fmla="*/ 716 w 157"/>
                        <a:gd name="T9" fmla="*/ 69 h 100"/>
                        <a:gd name="T10" fmla="*/ 632 w 157"/>
                        <a:gd name="T11" fmla="*/ 98 h 100"/>
                        <a:gd name="T12" fmla="*/ 556 w 157"/>
                        <a:gd name="T13" fmla="*/ 110 h 100"/>
                        <a:gd name="T14" fmla="*/ 516 w 157"/>
                        <a:gd name="T15" fmla="*/ 110 h 100"/>
                        <a:gd name="T16" fmla="*/ 486 w 157"/>
                        <a:gd name="T17" fmla="*/ 124 h 100"/>
                        <a:gd name="T18" fmla="*/ 454 w 157"/>
                        <a:gd name="T19" fmla="*/ 131 h 100"/>
                        <a:gd name="T20" fmla="*/ 421 w 157"/>
                        <a:gd name="T21" fmla="*/ 147 h 100"/>
                        <a:gd name="T22" fmla="*/ 392 w 157"/>
                        <a:gd name="T23" fmla="*/ 162 h 100"/>
                        <a:gd name="T24" fmla="*/ 377 w 157"/>
                        <a:gd name="T25" fmla="*/ 172 h 100"/>
                        <a:gd name="T26" fmla="*/ 342 w 157"/>
                        <a:gd name="T27" fmla="*/ 172 h 100"/>
                        <a:gd name="T28" fmla="*/ 299 w 157"/>
                        <a:gd name="T29" fmla="*/ 162 h 100"/>
                        <a:gd name="T30" fmla="*/ 299 w 157"/>
                        <a:gd name="T31" fmla="*/ 182 h 100"/>
                        <a:gd name="T32" fmla="*/ 279 w 157"/>
                        <a:gd name="T33" fmla="*/ 197 h 100"/>
                        <a:gd name="T34" fmla="*/ 292 w 157"/>
                        <a:gd name="T35" fmla="*/ 197 h 100"/>
                        <a:gd name="T36" fmla="*/ 299 w 157"/>
                        <a:gd name="T37" fmla="*/ 205 h 100"/>
                        <a:gd name="T38" fmla="*/ 279 w 157"/>
                        <a:gd name="T39" fmla="*/ 222 h 100"/>
                        <a:gd name="T40" fmla="*/ 279 w 157"/>
                        <a:gd name="T41" fmla="*/ 243 h 100"/>
                        <a:gd name="T42" fmla="*/ 245 w 157"/>
                        <a:gd name="T43" fmla="*/ 273 h 100"/>
                        <a:gd name="T44" fmla="*/ 228 w 157"/>
                        <a:gd name="T45" fmla="*/ 289 h 100"/>
                        <a:gd name="T46" fmla="*/ 228 w 157"/>
                        <a:gd name="T47" fmla="*/ 315 h 100"/>
                        <a:gd name="T48" fmla="*/ 245 w 157"/>
                        <a:gd name="T49" fmla="*/ 334 h 100"/>
                        <a:gd name="T50" fmla="*/ 279 w 157"/>
                        <a:gd name="T51" fmla="*/ 349 h 100"/>
                        <a:gd name="T52" fmla="*/ 312 w 157"/>
                        <a:gd name="T53" fmla="*/ 360 h 100"/>
                        <a:gd name="T54" fmla="*/ 388 w 157"/>
                        <a:gd name="T55" fmla="*/ 398 h 100"/>
                        <a:gd name="T56" fmla="*/ 438 w 157"/>
                        <a:gd name="T57" fmla="*/ 422 h 100"/>
                        <a:gd name="T58" fmla="*/ 342 w 157"/>
                        <a:gd name="T59" fmla="*/ 422 h 100"/>
                        <a:gd name="T60" fmla="*/ 262 w 157"/>
                        <a:gd name="T61" fmla="*/ 429 h 100"/>
                        <a:gd name="T62" fmla="*/ 242 w 157"/>
                        <a:gd name="T63" fmla="*/ 422 h 100"/>
                        <a:gd name="T64" fmla="*/ 211 w 157"/>
                        <a:gd name="T65" fmla="*/ 422 h 100"/>
                        <a:gd name="T66" fmla="*/ 199 w 157"/>
                        <a:gd name="T67" fmla="*/ 405 h 100"/>
                        <a:gd name="T68" fmla="*/ 199 w 157"/>
                        <a:gd name="T69" fmla="*/ 376 h 100"/>
                        <a:gd name="T70" fmla="*/ 174 w 157"/>
                        <a:gd name="T71" fmla="*/ 370 h 100"/>
                        <a:gd name="T72" fmla="*/ 134 w 157"/>
                        <a:gd name="T73" fmla="*/ 370 h 100"/>
                        <a:gd name="T74" fmla="*/ 134 w 157"/>
                        <a:gd name="T75" fmla="*/ 386 h 100"/>
                        <a:gd name="T76" fmla="*/ 134 w 157"/>
                        <a:gd name="T77" fmla="*/ 398 h 100"/>
                        <a:gd name="T78" fmla="*/ 88 w 157"/>
                        <a:gd name="T79" fmla="*/ 386 h 100"/>
                        <a:gd name="T80" fmla="*/ 59 w 157"/>
                        <a:gd name="T81" fmla="*/ 370 h 100"/>
                        <a:gd name="T82" fmla="*/ 5 w 157"/>
                        <a:gd name="T83" fmla="*/ 355 h 100"/>
                        <a:gd name="T84" fmla="*/ 0 w 157"/>
                        <a:gd name="T85" fmla="*/ 340 h 100"/>
                        <a:gd name="T86" fmla="*/ 7 w 157"/>
                        <a:gd name="T87" fmla="*/ 324 h 100"/>
                        <a:gd name="T88" fmla="*/ 59 w 157"/>
                        <a:gd name="T89" fmla="*/ 306 h 100"/>
                        <a:gd name="T90" fmla="*/ 59 w 157"/>
                        <a:gd name="T91" fmla="*/ 273 h 100"/>
                        <a:gd name="T92" fmla="*/ 59 w 157"/>
                        <a:gd name="T93" fmla="*/ 243 h 100"/>
                        <a:gd name="T94" fmla="*/ 174 w 157"/>
                        <a:gd name="T95" fmla="*/ 243 h 100"/>
                        <a:gd name="T96" fmla="*/ 262 w 157"/>
                        <a:gd name="T97" fmla="*/ 243 h 100"/>
                        <a:gd name="T98" fmla="*/ 214 w 157"/>
                        <a:gd name="T99" fmla="*/ 243 h 100"/>
                        <a:gd name="T100" fmla="*/ 163 w 157"/>
                        <a:gd name="T101" fmla="*/ 230 h 100"/>
                        <a:gd name="T102" fmla="*/ 134 w 157"/>
                        <a:gd name="T103" fmla="*/ 216 h 100"/>
                        <a:gd name="T104" fmla="*/ 88 w 157"/>
                        <a:gd name="T105" fmla="*/ 197 h 100"/>
                        <a:gd name="T106" fmla="*/ 152 w 157"/>
                        <a:gd name="T107" fmla="*/ 172 h 100"/>
                        <a:gd name="T108" fmla="*/ 199 w 157"/>
                        <a:gd name="T109" fmla="*/ 147 h 100"/>
                        <a:gd name="T110" fmla="*/ 174 w 157"/>
                        <a:gd name="T111" fmla="*/ 131 h 100"/>
                        <a:gd name="T112" fmla="*/ 152 w 157"/>
                        <a:gd name="T113" fmla="*/ 110 h 100"/>
                        <a:gd name="T114" fmla="*/ 292 w 157"/>
                        <a:gd name="T115" fmla="*/ 69 h 100"/>
                        <a:gd name="T116" fmla="*/ 438 w 157"/>
                        <a:gd name="T117" fmla="*/ 8 h 1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7"/>
                        <a:gd name="T178" fmla="*/ 0 h 100"/>
                        <a:gd name="T179" fmla="*/ 157 w 157"/>
                        <a:gd name="T180" fmla="*/ 100 h 1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7" h="100">
                          <a:moveTo>
                            <a:pt x="151" y="0"/>
                          </a:moveTo>
                          <a:lnTo>
                            <a:pt x="153" y="4"/>
                          </a:lnTo>
                          <a:lnTo>
                            <a:pt x="157" y="4"/>
                          </a:lnTo>
                          <a:lnTo>
                            <a:pt x="145" y="12"/>
                          </a:lnTo>
                          <a:lnTo>
                            <a:pt x="132" y="17"/>
                          </a:lnTo>
                          <a:lnTo>
                            <a:pt x="117" y="23"/>
                          </a:lnTo>
                          <a:lnTo>
                            <a:pt x="103" y="25"/>
                          </a:lnTo>
                          <a:lnTo>
                            <a:pt x="95" y="25"/>
                          </a:lnTo>
                          <a:lnTo>
                            <a:pt x="90" y="29"/>
                          </a:lnTo>
                          <a:lnTo>
                            <a:pt x="84" y="31"/>
                          </a:lnTo>
                          <a:lnTo>
                            <a:pt x="78" y="35"/>
                          </a:lnTo>
                          <a:lnTo>
                            <a:pt x="72" y="38"/>
                          </a:lnTo>
                          <a:lnTo>
                            <a:pt x="69" y="40"/>
                          </a:lnTo>
                          <a:lnTo>
                            <a:pt x="63" y="40"/>
                          </a:lnTo>
                          <a:lnTo>
                            <a:pt x="55" y="38"/>
                          </a:lnTo>
                          <a:lnTo>
                            <a:pt x="55" y="42"/>
                          </a:lnTo>
                          <a:lnTo>
                            <a:pt x="51" y="46"/>
                          </a:lnTo>
                          <a:lnTo>
                            <a:pt x="53" y="46"/>
                          </a:lnTo>
                          <a:lnTo>
                            <a:pt x="55" y="48"/>
                          </a:lnTo>
                          <a:lnTo>
                            <a:pt x="51" y="52"/>
                          </a:lnTo>
                          <a:lnTo>
                            <a:pt x="51" y="56"/>
                          </a:lnTo>
                          <a:lnTo>
                            <a:pt x="46" y="63"/>
                          </a:lnTo>
                          <a:lnTo>
                            <a:pt x="42" y="67"/>
                          </a:lnTo>
                          <a:lnTo>
                            <a:pt x="42" y="73"/>
                          </a:lnTo>
                          <a:lnTo>
                            <a:pt x="46" y="77"/>
                          </a:lnTo>
                          <a:lnTo>
                            <a:pt x="51" y="81"/>
                          </a:lnTo>
                          <a:lnTo>
                            <a:pt x="57" y="84"/>
                          </a:lnTo>
                          <a:lnTo>
                            <a:pt x="71" y="92"/>
                          </a:lnTo>
                          <a:lnTo>
                            <a:pt x="80" y="98"/>
                          </a:lnTo>
                          <a:lnTo>
                            <a:pt x="63" y="98"/>
                          </a:lnTo>
                          <a:lnTo>
                            <a:pt x="49" y="100"/>
                          </a:lnTo>
                          <a:lnTo>
                            <a:pt x="44" y="98"/>
                          </a:lnTo>
                          <a:lnTo>
                            <a:pt x="38" y="98"/>
                          </a:lnTo>
                          <a:lnTo>
                            <a:pt x="36" y="94"/>
                          </a:lnTo>
                          <a:lnTo>
                            <a:pt x="36" y="88"/>
                          </a:lnTo>
                          <a:lnTo>
                            <a:pt x="32" y="86"/>
                          </a:lnTo>
                          <a:lnTo>
                            <a:pt x="25" y="86"/>
                          </a:lnTo>
                          <a:lnTo>
                            <a:pt x="25" y="90"/>
                          </a:lnTo>
                          <a:lnTo>
                            <a:pt x="25" y="92"/>
                          </a:lnTo>
                          <a:lnTo>
                            <a:pt x="17" y="90"/>
                          </a:lnTo>
                          <a:lnTo>
                            <a:pt x="11" y="86"/>
                          </a:lnTo>
                          <a:lnTo>
                            <a:pt x="5" y="83"/>
                          </a:lnTo>
                          <a:lnTo>
                            <a:pt x="0" y="79"/>
                          </a:lnTo>
                          <a:lnTo>
                            <a:pt x="7" y="75"/>
                          </a:lnTo>
                          <a:lnTo>
                            <a:pt x="11" y="71"/>
                          </a:lnTo>
                          <a:lnTo>
                            <a:pt x="11" y="63"/>
                          </a:lnTo>
                          <a:lnTo>
                            <a:pt x="11" y="56"/>
                          </a:lnTo>
                          <a:lnTo>
                            <a:pt x="32" y="56"/>
                          </a:lnTo>
                          <a:lnTo>
                            <a:pt x="49" y="56"/>
                          </a:lnTo>
                          <a:lnTo>
                            <a:pt x="40" y="56"/>
                          </a:lnTo>
                          <a:lnTo>
                            <a:pt x="30" y="54"/>
                          </a:lnTo>
                          <a:lnTo>
                            <a:pt x="25" y="50"/>
                          </a:lnTo>
                          <a:lnTo>
                            <a:pt x="17" y="46"/>
                          </a:lnTo>
                          <a:lnTo>
                            <a:pt x="28" y="40"/>
                          </a:lnTo>
                          <a:lnTo>
                            <a:pt x="36" y="35"/>
                          </a:lnTo>
                          <a:lnTo>
                            <a:pt x="32" y="31"/>
                          </a:lnTo>
                          <a:lnTo>
                            <a:pt x="28" y="25"/>
                          </a:lnTo>
                          <a:lnTo>
                            <a:pt x="53" y="17"/>
                          </a:lnTo>
                          <a:lnTo>
                            <a:pt x="80" y="8"/>
                          </a:lnTo>
                        </a:path>
                      </a:pathLst>
                    </a:custGeom>
                    <a:solidFill>
                      <a:srgbClr val="CC0066"/>
                    </a:solidFill>
                    <a:ln w="0">
                      <a:solidFill>
                        <a:srgbClr val="6600FF"/>
                      </a:solidFill>
                      <a:round/>
                      <a:headEnd/>
                      <a:tailEnd/>
                    </a:ln>
                  </p:spPr>
                  <p:txBody>
                    <a:bodyPr/>
                    <a:lstStyle/>
                    <a:p>
                      <a:endParaRPr lang="it-IT"/>
                    </a:p>
                  </p:txBody>
                </p:sp>
                <p:sp>
                  <p:nvSpPr>
                    <p:cNvPr id="16622" name="Freeform 94"/>
                    <p:cNvSpPr>
                      <a:spLocks noChangeAspect="1"/>
                    </p:cNvSpPr>
                    <p:nvPr/>
                  </p:nvSpPr>
                  <p:spPr bwMode="auto">
                    <a:xfrm>
                      <a:off x="3502" y="1238"/>
                      <a:ext cx="32" cy="14"/>
                    </a:xfrm>
                    <a:custGeom>
                      <a:avLst/>
                      <a:gdLst>
                        <a:gd name="T0" fmla="*/ 132 w 30"/>
                        <a:gd name="T1" fmla="*/ 0 h 13"/>
                        <a:gd name="T2" fmla="*/ 141 w 30"/>
                        <a:gd name="T3" fmla="*/ 4 h 13"/>
                        <a:gd name="T4" fmla="*/ 150 w 30"/>
                        <a:gd name="T5" fmla="*/ 54 h 13"/>
                        <a:gd name="T6" fmla="*/ 125 w 30"/>
                        <a:gd name="T7" fmla="*/ 67 h 13"/>
                        <a:gd name="T8" fmla="*/ 103 w 30"/>
                        <a:gd name="T9" fmla="*/ 78 h 13"/>
                        <a:gd name="T10" fmla="*/ 80 w 30"/>
                        <a:gd name="T11" fmla="*/ 78 h 13"/>
                        <a:gd name="T12" fmla="*/ 54 w 30"/>
                        <a:gd name="T13" fmla="*/ 78 h 13"/>
                        <a:gd name="T14" fmla="*/ 3 w 30"/>
                        <a:gd name="T15" fmla="*/ 78 h 13"/>
                        <a:gd name="T16" fmla="*/ 0 w 30"/>
                        <a:gd name="T17" fmla="*/ 67 h 13"/>
                        <a:gd name="T18" fmla="*/ 62 w 30"/>
                        <a:gd name="T19" fmla="*/ 6 h 13"/>
                        <a:gd name="T20" fmla="*/ 132 w 30"/>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3"/>
                        <a:gd name="T35" fmla="*/ 30 w 3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3">
                          <a:moveTo>
                            <a:pt x="26" y="0"/>
                          </a:moveTo>
                          <a:lnTo>
                            <a:pt x="28" y="4"/>
                          </a:lnTo>
                          <a:lnTo>
                            <a:pt x="30" y="8"/>
                          </a:lnTo>
                          <a:lnTo>
                            <a:pt x="25" y="11"/>
                          </a:lnTo>
                          <a:lnTo>
                            <a:pt x="21" y="13"/>
                          </a:lnTo>
                          <a:lnTo>
                            <a:pt x="17" y="13"/>
                          </a:lnTo>
                          <a:lnTo>
                            <a:pt x="11" y="13"/>
                          </a:lnTo>
                          <a:lnTo>
                            <a:pt x="3" y="13"/>
                          </a:lnTo>
                          <a:lnTo>
                            <a:pt x="0" y="11"/>
                          </a:lnTo>
                          <a:lnTo>
                            <a:pt x="13" y="6"/>
                          </a:lnTo>
                          <a:lnTo>
                            <a:pt x="26" y="0"/>
                          </a:lnTo>
                        </a:path>
                      </a:pathLst>
                    </a:custGeom>
                    <a:solidFill>
                      <a:srgbClr val="CC0066"/>
                    </a:solidFill>
                    <a:ln w="0">
                      <a:noFill/>
                      <a:round/>
                      <a:headEnd/>
                      <a:tailEnd/>
                    </a:ln>
                  </p:spPr>
                  <p:txBody>
                    <a:bodyPr/>
                    <a:lstStyle/>
                    <a:p>
                      <a:endParaRPr lang="it-IT"/>
                    </a:p>
                  </p:txBody>
                </p:sp>
                <p:sp>
                  <p:nvSpPr>
                    <p:cNvPr id="16623" name="Freeform 95"/>
                    <p:cNvSpPr>
                      <a:spLocks noChangeAspect="1"/>
                    </p:cNvSpPr>
                    <p:nvPr/>
                  </p:nvSpPr>
                  <p:spPr bwMode="auto">
                    <a:xfrm>
                      <a:off x="3559" y="1195"/>
                      <a:ext cx="15" cy="14"/>
                    </a:xfrm>
                    <a:custGeom>
                      <a:avLst/>
                      <a:gdLst>
                        <a:gd name="T0" fmla="*/ 76 w 14"/>
                        <a:gd name="T1" fmla="*/ 78 h 13"/>
                        <a:gd name="T2" fmla="*/ 50 w 14"/>
                        <a:gd name="T3" fmla="*/ 67 h 13"/>
                        <a:gd name="T4" fmla="*/ 4 w 14"/>
                        <a:gd name="T5" fmla="*/ 58 h 13"/>
                        <a:gd name="T6" fmla="*/ 2 w 14"/>
                        <a:gd name="T7" fmla="*/ 50 h 13"/>
                        <a:gd name="T8" fmla="*/ 0 w 14"/>
                        <a:gd name="T9" fmla="*/ 5 h 13"/>
                        <a:gd name="T10" fmla="*/ 50 w 14"/>
                        <a:gd name="T11" fmla="*/ 2 h 13"/>
                        <a:gd name="T12" fmla="*/ 76 w 14"/>
                        <a:gd name="T13" fmla="*/ 0 h 13"/>
                        <a:gd name="T14" fmla="*/ 0 60000 65536"/>
                        <a:gd name="T15" fmla="*/ 0 60000 65536"/>
                        <a:gd name="T16" fmla="*/ 0 60000 65536"/>
                        <a:gd name="T17" fmla="*/ 0 60000 65536"/>
                        <a:gd name="T18" fmla="*/ 0 60000 65536"/>
                        <a:gd name="T19" fmla="*/ 0 60000 65536"/>
                        <a:gd name="T20" fmla="*/ 0 60000 65536"/>
                        <a:gd name="T21" fmla="*/ 0 w 14"/>
                        <a:gd name="T22" fmla="*/ 0 h 13"/>
                        <a:gd name="T23" fmla="*/ 14 w 1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3">
                          <a:moveTo>
                            <a:pt x="14" y="13"/>
                          </a:moveTo>
                          <a:lnTo>
                            <a:pt x="8" y="11"/>
                          </a:lnTo>
                          <a:lnTo>
                            <a:pt x="4" y="9"/>
                          </a:lnTo>
                          <a:lnTo>
                            <a:pt x="2" y="7"/>
                          </a:lnTo>
                          <a:lnTo>
                            <a:pt x="0" y="5"/>
                          </a:lnTo>
                          <a:lnTo>
                            <a:pt x="8" y="2"/>
                          </a:lnTo>
                          <a:lnTo>
                            <a:pt x="14" y="0"/>
                          </a:lnTo>
                        </a:path>
                      </a:pathLst>
                    </a:custGeom>
                    <a:solidFill>
                      <a:srgbClr val="CC0066"/>
                    </a:solidFill>
                    <a:ln w="0">
                      <a:noFill/>
                      <a:round/>
                      <a:headEnd/>
                      <a:tailEnd/>
                    </a:ln>
                  </p:spPr>
                  <p:txBody>
                    <a:bodyPr/>
                    <a:lstStyle/>
                    <a:p>
                      <a:endParaRPr lang="it-IT"/>
                    </a:p>
                  </p:txBody>
                </p:sp>
                <p:sp>
                  <p:nvSpPr>
                    <p:cNvPr id="16624" name="Freeform 96"/>
                    <p:cNvSpPr>
                      <a:spLocks noChangeAspect="1"/>
                    </p:cNvSpPr>
                    <p:nvPr/>
                  </p:nvSpPr>
                  <p:spPr bwMode="auto">
                    <a:xfrm>
                      <a:off x="3601" y="1123"/>
                      <a:ext cx="67" cy="21"/>
                    </a:xfrm>
                    <a:custGeom>
                      <a:avLst/>
                      <a:gdLst>
                        <a:gd name="T0" fmla="*/ 66 w 63"/>
                        <a:gd name="T1" fmla="*/ 0 h 20"/>
                        <a:gd name="T2" fmla="*/ 129 w 63"/>
                        <a:gd name="T3" fmla="*/ 0 h 20"/>
                        <a:gd name="T4" fmla="*/ 197 w 63"/>
                        <a:gd name="T5" fmla="*/ 2 h 20"/>
                        <a:gd name="T6" fmla="*/ 250 w 63"/>
                        <a:gd name="T7" fmla="*/ 4 h 20"/>
                        <a:gd name="T8" fmla="*/ 292 w 63"/>
                        <a:gd name="T9" fmla="*/ 8 h 20"/>
                        <a:gd name="T10" fmla="*/ 268 w 63"/>
                        <a:gd name="T11" fmla="*/ 47 h 20"/>
                        <a:gd name="T12" fmla="*/ 211 w 63"/>
                        <a:gd name="T13" fmla="*/ 51 h 20"/>
                        <a:gd name="T14" fmla="*/ 146 w 63"/>
                        <a:gd name="T15" fmla="*/ 57 h 20"/>
                        <a:gd name="T16" fmla="*/ 119 w 63"/>
                        <a:gd name="T17" fmla="*/ 63 h 20"/>
                        <a:gd name="T18" fmla="*/ 52 w 63"/>
                        <a:gd name="T19" fmla="*/ 57 h 20"/>
                        <a:gd name="T20" fmla="*/ 0 w 63"/>
                        <a:gd name="T21" fmla="*/ 63 h 20"/>
                        <a:gd name="T22" fmla="*/ 2 w 63"/>
                        <a:gd name="T23" fmla="*/ 43 h 20"/>
                        <a:gd name="T24" fmla="*/ 5 w 63"/>
                        <a:gd name="T25" fmla="*/ 6 h 20"/>
                        <a:gd name="T26" fmla="*/ 46 w 63"/>
                        <a:gd name="T27" fmla="*/ 2 h 20"/>
                        <a:gd name="T28" fmla="*/ 66 w 63"/>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20"/>
                        <a:gd name="T47" fmla="*/ 63 w 6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20">
                          <a:moveTo>
                            <a:pt x="15" y="0"/>
                          </a:moveTo>
                          <a:lnTo>
                            <a:pt x="28" y="0"/>
                          </a:lnTo>
                          <a:lnTo>
                            <a:pt x="42" y="2"/>
                          </a:lnTo>
                          <a:lnTo>
                            <a:pt x="53" y="4"/>
                          </a:lnTo>
                          <a:lnTo>
                            <a:pt x="63" y="8"/>
                          </a:lnTo>
                          <a:lnTo>
                            <a:pt x="57" y="14"/>
                          </a:lnTo>
                          <a:lnTo>
                            <a:pt x="46" y="16"/>
                          </a:lnTo>
                          <a:lnTo>
                            <a:pt x="32" y="18"/>
                          </a:lnTo>
                          <a:lnTo>
                            <a:pt x="25" y="20"/>
                          </a:lnTo>
                          <a:lnTo>
                            <a:pt x="11" y="18"/>
                          </a:lnTo>
                          <a:lnTo>
                            <a:pt x="0" y="20"/>
                          </a:lnTo>
                          <a:lnTo>
                            <a:pt x="2" y="12"/>
                          </a:lnTo>
                          <a:lnTo>
                            <a:pt x="5" y="6"/>
                          </a:lnTo>
                          <a:lnTo>
                            <a:pt x="9" y="2"/>
                          </a:lnTo>
                          <a:lnTo>
                            <a:pt x="15" y="0"/>
                          </a:lnTo>
                        </a:path>
                      </a:pathLst>
                    </a:custGeom>
                    <a:solidFill>
                      <a:srgbClr val="CC0066"/>
                    </a:solidFill>
                    <a:ln w="0">
                      <a:solidFill>
                        <a:srgbClr val="6600FF"/>
                      </a:solidFill>
                      <a:round/>
                      <a:headEnd/>
                      <a:tailEnd/>
                    </a:ln>
                  </p:spPr>
                  <p:txBody>
                    <a:bodyPr/>
                    <a:lstStyle/>
                    <a:p>
                      <a:endParaRPr lang="it-IT"/>
                    </a:p>
                  </p:txBody>
                </p:sp>
                <p:sp>
                  <p:nvSpPr>
                    <p:cNvPr id="16625" name="Freeform 97"/>
                    <p:cNvSpPr>
                      <a:spLocks noChangeAspect="1"/>
                    </p:cNvSpPr>
                    <p:nvPr/>
                  </p:nvSpPr>
                  <p:spPr bwMode="auto">
                    <a:xfrm>
                      <a:off x="3641" y="1140"/>
                      <a:ext cx="18" cy="12"/>
                    </a:xfrm>
                    <a:custGeom>
                      <a:avLst/>
                      <a:gdLst>
                        <a:gd name="T0" fmla="*/ 56 w 17"/>
                        <a:gd name="T1" fmla="*/ 0 h 11"/>
                        <a:gd name="T2" fmla="*/ 6 w 17"/>
                        <a:gd name="T3" fmla="*/ 2 h 11"/>
                        <a:gd name="T4" fmla="*/ 0 w 17"/>
                        <a:gd name="T5" fmla="*/ 58 h 11"/>
                        <a:gd name="T6" fmla="*/ 4 w 17"/>
                        <a:gd name="T7" fmla="*/ 75 h 11"/>
                        <a:gd name="T8" fmla="*/ 8 w 17"/>
                        <a:gd name="T9" fmla="*/ 89 h 11"/>
                        <a:gd name="T10" fmla="*/ 56 w 17"/>
                        <a:gd name="T11" fmla="*/ 89 h 11"/>
                        <a:gd name="T12" fmla="*/ 66 w 17"/>
                        <a:gd name="T13" fmla="*/ 89 h 11"/>
                        <a:gd name="T14" fmla="*/ 0 60000 65536"/>
                        <a:gd name="T15" fmla="*/ 0 60000 65536"/>
                        <a:gd name="T16" fmla="*/ 0 60000 65536"/>
                        <a:gd name="T17" fmla="*/ 0 60000 65536"/>
                        <a:gd name="T18" fmla="*/ 0 60000 65536"/>
                        <a:gd name="T19" fmla="*/ 0 60000 65536"/>
                        <a:gd name="T20" fmla="*/ 0 60000 65536"/>
                        <a:gd name="T21" fmla="*/ 0 w 17"/>
                        <a:gd name="T22" fmla="*/ 0 h 11"/>
                        <a:gd name="T23" fmla="*/ 17 w 17"/>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1">
                          <a:moveTo>
                            <a:pt x="14" y="0"/>
                          </a:moveTo>
                          <a:lnTo>
                            <a:pt x="6" y="2"/>
                          </a:lnTo>
                          <a:lnTo>
                            <a:pt x="0" y="6"/>
                          </a:lnTo>
                          <a:lnTo>
                            <a:pt x="4" y="9"/>
                          </a:lnTo>
                          <a:lnTo>
                            <a:pt x="8" y="11"/>
                          </a:lnTo>
                          <a:lnTo>
                            <a:pt x="14" y="11"/>
                          </a:lnTo>
                          <a:lnTo>
                            <a:pt x="17" y="11"/>
                          </a:lnTo>
                        </a:path>
                      </a:pathLst>
                    </a:custGeom>
                    <a:solidFill>
                      <a:srgbClr val="CC0066"/>
                    </a:solidFill>
                    <a:ln w="0">
                      <a:solidFill>
                        <a:srgbClr val="6600FF"/>
                      </a:solidFill>
                      <a:round/>
                      <a:headEnd/>
                      <a:tailEnd/>
                    </a:ln>
                  </p:spPr>
                  <p:txBody>
                    <a:bodyPr/>
                    <a:lstStyle/>
                    <a:p>
                      <a:endParaRPr lang="it-IT"/>
                    </a:p>
                  </p:txBody>
                </p:sp>
                <p:sp>
                  <p:nvSpPr>
                    <p:cNvPr id="16626" name="Freeform 98"/>
                    <p:cNvSpPr>
                      <a:spLocks noChangeAspect="1"/>
                    </p:cNvSpPr>
                    <p:nvPr/>
                  </p:nvSpPr>
                  <p:spPr bwMode="auto">
                    <a:xfrm>
                      <a:off x="3656" y="1140"/>
                      <a:ext cx="61" cy="16"/>
                    </a:xfrm>
                    <a:custGeom>
                      <a:avLst/>
                      <a:gdLst>
                        <a:gd name="T0" fmla="*/ 174 w 57"/>
                        <a:gd name="T1" fmla="*/ 54 h 15"/>
                        <a:gd name="T2" fmla="*/ 186 w 57"/>
                        <a:gd name="T3" fmla="*/ 70 h 15"/>
                        <a:gd name="T4" fmla="*/ 212 w 57"/>
                        <a:gd name="T5" fmla="*/ 70 h 15"/>
                        <a:gd name="T6" fmla="*/ 228 w 57"/>
                        <a:gd name="T7" fmla="*/ 70 h 15"/>
                        <a:gd name="T8" fmla="*/ 246 w 57"/>
                        <a:gd name="T9" fmla="*/ 70 h 15"/>
                        <a:gd name="T10" fmla="*/ 279 w 57"/>
                        <a:gd name="T11" fmla="*/ 62 h 15"/>
                        <a:gd name="T12" fmla="*/ 312 w 57"/>
                        <a:gd name="T13" fmla="*/ 54 h 15"/>
                        <a:gd name="T14" fmla="*/ 228 w 57"/>
                        <a:gd name="T15" fmla="*/ 4 h 15"/>
                        <a:gd name="T16" fmla="*/ 152 w 57"/>
                        <a:gd name="T17" fmla="*/ 0 h 15"/>
                        <a:gd name="T18" fmla="*/ 133 w 57"/>
                        <a:gd name="T19" fmla="*/ 0 h 15"/>
                        <a:gd name="T20" fmla="*/ 116 w 57"/>
                        <a:gd name="T21" fmla="*/ 4 h 15"/>
                        <a:gd name="T22" fmla="*/ 51 w 57"/>
                        <a:gd name="T23" fmla="*/ 0 h 15"/>
                        <a:gd name="T24" fmla="*/ 0 w 57"/>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15"/>
                        <a:gd name="T41" fmla="*/ 57 w 5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15">
                          <a:moveTo>
                            <a:pt x="32" y="11"/>
                          </a:moveTo>
                          <a:lnTo>
                            <a:pt x="34" y="15"/>
                          </a:lnTo>
                          <a:lnTo>
                            <a:pt x="38" y="15"/>
                          </a:lnTo>
                          <a:lnTo>
                            <a:pt x="42" y="15"/>
                          </a:lnTo>
                          <a:lnTo>
                            <a:pt x="46" y="15"/>
                          </a:lnTo>
                          <a:lnTo>
                            <a:pt x="51" y="13"/>
                          </a:lnTo>
                          <a:lnTo>
                            <a:pt x="57" y="11"/>
                          </a:lnTo>
                          <a:lnTo>
                            <a:pt x="42" y="4"/>
                          </a:lnTo>
                          <a:lnTo>
                            <a:pt x="28" y="0"/>
                          </a:lnTo>
                          <a:lnTo>
                            <a:pt x="24" y="0"/>
                          </a:lnTo>
                          <a:lnTo>
                            <a:pt x="21" y="4"/>
                          </a:lnTo>
                          <a:lnTo>
                            <a:pt x="9" y="0"/>
                          </a:lnTo>
                          <a:lnTo>
                            <a:pt x="0" y="0"/>
                          </a:lnTo>
                        </a:path>
                      </a:pathLst>
                    </a:custGeom>
                    <a:solidFill>
                      <a:srgbClr val="CC0066"/>
                    </a:solidFill>
                    <a:ln w="0">
                      <a:solidFill>
                        <a:srgbClr val="6600FF"/>
                      </a:solidFill>
                      <a:round/>
                      <a:headEnd/>
                      <a:tailEnd/>
                    </a:ln>
                  </p:spPr>
                  <p:txBody>
                    <a:bodyPr/>
                    <a:lstStyle/>
                    <a:p>
                      <a:endParaRPr lang="it-IT"/>
                    </a:p>
                  </p:txBody>
                </p:sp>
                <p:sp>
                  <p:nvSpPr>
                    <p:cNvPr id="16627" name="Line 99"/>
                    <p:cNvSpPr>
                      <a:spLocks noChangeAspect="1" noChangeShapeType="1"/>
                    </p:cNvSpPr>
                    <p:nvPr/>
                  </p:nvSpPr>
                  <p:spPr bwMode="auto">
                    <a:xfrm flipV="1">
                      <a:off x="3731" y="1146"/>
                      <a:ext cx="8" cy="3"/>
                    </a:xfrm>
                    <a:prstGeom prst="line">
                      <a:avLst/>
                    </a:prstGeom>
                    <a:noFill/>
                    <a:ln w="0">
                      <a:solidFill>
                        <a:srgbClr val="6600FF"/>
                      </a:solidFill>
                      <a:round/>
                      <a:headEnd/>
                      <a:tailEnd/>
                    </a:ln>
                  </p:spPr>
                  <p:txBody>
                    <a:bodyPr/>
                    <a:lstStyle/>
                    <a:p>
                      <a:endParaRPr lang="it-IT"/>
                    </a:p>
                  </p:txBody>
                </p:sp>
                <p:sp>
                  <p:nvSpPr>
                    <p:cNvPr id="16628" name="Freeform 100"/>
                    <p:cNvSpPr>
                      <a:spLocks noChangeAspect="1"/>
                    </p:cNvSpPr>
                    <p:nvPr/>
                  </p:nvSpPr>
                  <p:spPr bwMode="auto">
                    <a:xfrm>
                      <a:off x="3728" y="1146"/>
                      <a:ext cx="58" cy="27"/>
                    </a:xfrm>
                    <a:custGeom>
                      <a:avLst/>
                      <a:gdLst>
                        <a:gd name="T0" fmla="*/ 44 w 55"/>
                        <a:gd name="T1" fmla="*/ 0 h 25"/>
                        <a:gd name="T2" fmla="*/ 128 w 55"/>
                        <a:gd name="T3" fmla="*/ 53 h 25"/>
                        <a:gd name="T4" fmla="*/ 207 w 55"/>
                        <a:gd name="T5" fmla="*/ 72 h 25"/>
                        <a:gd name="T6" fmla="*/ 207 w 55"/>
                        <a:gd name="T7" fmla="*/ 98 h 25"/>
                        <a:gd name="T8" fmla="*/ 207 w 55"/>
                        <a:gd name="T9" fmla="*/ 133 h 25"/>
                        <a:gd name="T10" fmla="*/ 128 w 55"/>
                        <a:gd name="T11" fmla="*/ 144 h 25"/>
                        <a:gd name="T12" fmla="*/ 61 w 55"/>
                        <a:gd name="T13" fmla="*/ 133 h 25"/>
                        <a:gd name="T14" fmla="*/ 44 w 55"/>
                        <a:gd name="T15" fmla="*/ 156 h 25"/>
                        <a:gd name="T16" fmla="*/ 7 w 55"/>
                        <a:gd name="T17" fmla="*/ 168 h 25"/>
                        <a:gd name="T18" fmla="*/ 2 w 55"/>
                        <a:gd name="T19" fmla="*/ 133 h 25"/>
                        <a:gd name="T20" fmla="*/ 0 w 55"/>
                        <a:gd name="T21" fmla="*/ 84 h 25"/>
                        <a:gd name="T22" fmla="*/ 2 w 55"/>
                        <a:gd name="T23" fmla="*/ 62 h 25"/>
                        <a:gd name="T24" fmla="*/ 3 w 55"/>
                        <a:gd name="T25" fmla="*/ 3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
                        <a:gd name="T40" fmla="*/ 0 h 25"/>
                        <a:gd name="T41" fmla="*/ 55 w 55"/>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 h="25">
                          <a:moveTo>
                            <a:pt x="11" y="0"/>
                          </a:moveTo>
                          <a:lnTo>
                            <a:pt x="34" y="7"/>
                          </a:lnTo>
                          <a:lnTo>
                            <a:pt x="55" y="11"/>
                          </a:lnTo>
                          <a:lnTo>
                            <a:pt x="55" y="15"/>
                          </a:lnTo>
                          <a:lnTo>
                            <a:pt x="55" y="19"/>
                          </a:lnTo>
                          <a:lnTo>
                            <a:pt x="34" y="21"/>
                          </a:lnTo>
                          <a:lnTo>
                            <a:pt x="17" y="19"/>
                          </a:lnTo>
                          <a:lnTo>
                            <a:pt x="11" y="23"/>
                          </a:lnTo>
                          <a:lnTo>
                            <a:pt x="7" y="25"/>
                          </a:lnTo>
                          <a:lnTo>
                            <a:pt x="2" y="19"/>
                          </a:lnTo>
                          <a:lnTo>
                            <a:pt x="0" y="13"/>
                          </a:lnTo>
                          <a:lnTo>
                            <a:pt x="2" y="9"/>
                          </a:lnTo>
                          <a:lnTo>
                            <a:pt x="3" y="3"/>
                          </a:lnTo>
                        </a:path>
                      </a:pathLst>
                    </a:custGeom>
                    <a:solidFill>
                      <a:srgbClr val="CC0066"/>
                    </a:solidFill>
                    <a:ln w="0">
                      <a:solidFill>
                        <a:srgbClr val="6600FF"/>
                      </a:solidFill>
                      <a:round/>
                      <a:headEnd/>
                      <a:tailEnd/>
                    </a:ln>
                  </p:spPr>
                  <p:txBody>
                    <a:bodyPr/>
                    <a:lstStyle/>
                    <a:p>
                      <a:endParaRPr lang="it-IT"/>
                    </a:p>
                  </p:txBody>
                </p:sp>
                <p:sp>
                  <p:nvSpPr>
                    <p:cNvPr id="16629" name="Freeform 101"/>
                    <p:cNvSpPr>
                      <a:spLocks noChangeAspect="1"/>
                    </p:cNvSpPr>
                    <p:nvPr/>
                  </p:nvSpPr>
                  <p:spPr bwMode="auto">
                    <a:xfrm>
                      <a:off x="3705" y="1176"/>
                      <a:ext cx="10" cy="6"/>
                    </a:xfrm>
                    <a:custGeom>
                      <a:avLst/>
                      <a:gdLst>
                        <a:gd name="T0" fmla="*/ 0 w 9"/>
                        <a:gd name="T1" fmla="*/ 6 h 6"/>
                        <a:gd name="T2" fmla="*/ 3 w 9"/>
                        <a:gd name="T3" fmla="*/ 2 h 6"/>
                        <a:gd name="T4" fmla="*/ 120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6"/>
                          </a:moveTo>
                          <a:lnTo>
                            <a:pt x="3" y="2"/>
                          </a:lnTo>
                          <a:lnTo>
                            <a:pt x="9" y="0"/>
                          </a:lnTo>
                        </a:path>
                      </a:pathLst>
                    </a:custGeom>
                    <a:solidFill>
                      <a:srgbClr val="CC0066"/>
                    </a:solidFill>
                    <a:ln w="0">
                      <a:solidFill>
                        <a:srgbClr val="6600FF"/>
                      </a:solidFill>
                      <a:round/>
                      <a:headEnd/>
                      <a:tailEnd/>
                    </a:ln>
                  </p:spPr>
                  <p:txBody>
                    <a:bodyPr/>
                    <a:lstStyle/>
                    <a:p>
                      <a:endParaRPr lang="it-IT"/>
                    </a:p>
                  </p:txBody>
                </p:sp>
                <p:sp>
                  <p:nvSpPr>
                    <p:cNvPr id="16630" name="Freeform 102"/>
                    <p:cNvSpPr>
                      <a:spLocks noChangeAspect="1"/>
                    </p:cNvSpPr>
                    <p:nvPr/>
                  </p:nvSpPr>
                  <p:spPr bwMode="auto">
                    <a:xfrm>
                      <a:off x="3708" y="1182"/>
                      <a:ext cx="7" cy="2"/>
                    </a:xfrm>
                    <a:custGeom>
                      <a:avLst/>
                      <a:gdLst>
                        <a:gd name="T0" fmla="*/ 264 w 6"/>
                        <a:gd name="T1" fmla="*/ 0 h 2"/>
                        <a:gd name="T2" fmla="*/ 2 w 6"/>
                        <a:gd name="T3" fmla="*/ 0 h 2"/>
                        <a:gd name="T4" fmla="*/ 0 w 6"/>
                        <a:gd name="T5" fmla="*/ 0 h 2"/>
                        <a:gd name="T6" fmla="*/ 0 60000 65536"/>
                        <a:gd name="T7" fmla="*/ 0 60000 65536"/>
                        <a:gd name="T8" fmla="*/ 0 60000 65536"/>
                        <a:gd name="T9" fmla="*/ 0 w 6"/>
                        <a:gd name="T10" fmla="*/ 0 h 2"/>
                        <a:gd name="T11" fmla="*/ 6 w 6"/>
                        <a:gd name="T12" fmla="*/ 2 h 2"/>
                      </a:gdLst>
                      <a:ahLst/>
                      <a:cxnLst>
                        <a:cxn ang="T6">
                          <a:pos x="T0" y="T1"/>
                        </a:cxn>
                        <a:cxn ang="T7">
                          <a:pos x="T2" y="T3"/>
                        </a:cxn>
                        <a:cxn ang="T8">
                          <a:pos x="T4" y="T5"/>
                        </a:cxn>
                      </a:cxnLst>
                      <a:rect l="T9" t="T10" r="T11" b="T12"/>
                      <a:pathLst>
                        <a:path w="6" h="2">
                          <a:moveTo>
                            <a:pt x="6" y="0"/>
                          </a:moveTo>
                          <a:lnTo>
                            <a:pt x="2" y="0"/>
                          </a:lnTo>
                          <a:lnTo>
                            <a:pt x="0" y="0"/>
                          </a:lnTo>
                        </a:path>
                      </a:pathLst>
                    </a:custGeom>
                    <a:solidFill>
                      <a:srgbClr val="CC0066"/>
                    </a:solidFill>
                    <a:ln w="0">
                      <a:solidFill>
                        <a:srgbClr val="6600FF"/>
                      </a:solidFill>
                      <a:round/>
                      <a:headEnd/>
                      <a:tailEnd/>
                    </a:ln>
                  </p:spPr>
                  <p:txBody>
                    <a:bodyPr/>
                    <a:lstStyle/>
                    <a:p>
                      <a:endParaRPr lang="it-IT"/>
                    </a:p>
                  </p:txBody>
                </p:sp>
                <p:sp>
                  <p:nvSpPr>
                    <p:cNvPr id="16631" name="Line 103"/>
                    <p:cNvSpPr>
                      <a:spLocks noChangeAspect="1" noChangeShapeType="1"/>
                    </p:cNvSpPr>
                    <p:nvPr/>
                  </p:nvSpPr>
                  <p:spPr bwMode="auto">
                    <a:xfrm flipV="1">
                      <a:off x="3733" y="1189"/>
                      <a:ext cx="22" cy="9"/>
                    </a:xfrm>
                    <a:prstGeom prst="line">
                      <a:avLst/>
                    </a:prstGeom>
                    <a:noFill/>
                    <a:ln w="0">
                      <a:solidFill>
                        <a:srgbClr val="6600FF"/>
                      </a:solidFill>
                      <a:round/>
                      <a:headEnd/>
                      <a:tailEnd/>
                    </a:ln>
                  </p:spPr>
                  <p:txBody>
                    <a:bodyPr/>
                    <a:lstStyle/>
                    <a:p>
                      <a:endParaRPr lang="it-IT"/>
                    </a:p>
                  </p:txBody>
                </p:sp>
                <p:sp>
                  <p:nvSpPr>
                    <p:cNvPr id="16632" name="Line 104"/>
                    <p:cNvSpPr>
                      <a:spLocks noChangeAspect="1" noChangeShapeType="1"/>
                    </p:cNvSpPr>
                    <p:nvPr/>
                  </p:nvSpPr>
                  <p:spPr bwMode="auto">
                    <a:xfrm flipH="1" flipV="1">
                      <a:off x="3775" y="1182"/>
                      <a:ext cx="7" cy="5"/>
                    </a:xfrm>
                    <a:prstGeom prst="line">
                      <a:avLst/>
                    </a:prstGeom>
                    <a:noFill/>
                    <a:ln w="0">
                      <a:solidFill>
                        <a:srgbClr val="6600FF"/>
                      </a:solidFill>
                      <a:round/>
                      <a:headEnd/>
                      <a:tailEnd/>
                    </a:ln>
                  </p:spPr>
                  <p:txBody>
                    <a:bodyPr/>
                    <a:lstStyle/>
                    <a:p>
                      <a:endParaRPr lang="it-IT"/>
                    </a:p>
                  </p:txBody>
                </p:sp>
                <p:sp>
                  <p:nvSpPr>
                    <p:cNvPr id="16633" name="Freeform 105"/>
                    <p:cNvSpPr>
                      <a:spLocks noChangeAspect="1"/>
                    </p:cNvSpPr>
                    <p:nvPr/>
                  </p:nvSpPr>
                  <p:spPr bwMode="auto">
                    <a:xfrm>
                      <a:off x="3775" y="1160"/>
                      <a:ext cx="49" cy="22"/>
                    </a:xfrm>
                    <a:custGeom>
                      <a:avLst/>
                      <a:gdLst>
                        <a:gd name="T0" fmla="*/ 0 w 46"/>
                        <a:gd name="T1" fmla="*/ 63 h 21"/>
                        <a:gd name="T2" fmla="*/ 54 w 46"/>
                        <a:gd name="T3" fmla="*/ 44 h 21"/>
                        <a:gd name="T4" fmla="*/ 142 w 46"/>
                        <a:gd name="T5" fmla="*/ 6 h 21"/>
                        <a:gd name="T6" fmla="*/ 142 w 46"/>
                        <a:gd name="T7" fmla="*/ 2 h 21"/>
                        <a:gd name="T8" fmla="*/ 143 w 46"/>
                        <a:gd name="T9" fmla="*/ 0 h 21"/>
                        <a:gd name="T10" fmla="*/ 162 w 46"/>
                        <a:gd name="T11" fmla="*/ 0 h 21"/>
                        <a:gd name="T12" fmla="*/ 184 w 46"/>
                        <a:gd name="T13" fmla="*/ 2 h 21"/>
                        <a:gd name="T14" fmla="*/ 208 w 46"/>
                        <a:gd name="T15" fmla="*/ 4 h 21"/>
                        <a:gd name="T16" fmla="*/ 223 w 46"/>
                        <a:gd name="T17" fmla="*/ 6 h 21"/>
                        <a:gd name="T18" fmla="*/ 208 w 46"/>
                        <a:gd name="T19" fmla="*/ 44 h 21"/>
                        <a:gd name="T20" fmla="*/ 196 w 46"/>
                        <a:gd name="T21" fmla="*/ 57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21"/>
                        <a:gd name="T35" fmla="*/ 46 w 46"/>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21">
                          <a:moveTo>
                            <a:pt x="0" y="21"/>
                          </a:moveTo>
                          <a:lnTo>
                            <a:pt x="11" y="13"/>
                          </a:lnTo>
                          <a:lnTo>
                            <a:pt x="29" y="6"/>
                          </a:lnTo>
                          <a:lnTo>
                            <a:pt x="29" y="2"/>
                          </a:lnTo>
                          <a:lnTo>
                            <a:pt x="30" y="0"/>
                          </a:lnTo>
                          <a:lnTo>
                            <a:pt x="34" y="0"/>
                          </a:lnTo>
                          <a:lnTo>
                            <a:pt x="38" y="2"/>
                          </a:lnTo>
                          <a:lnTo>
                            <a:pt x="42" y="4"/>
                          </a:lnTo>
                          <a:lnTo>
                            <a:pt x="46" y="6"/>
                          </a:lnTo>
                          <a:lnTo>
                            <a:pt x="42" y="13"/>
                          </a:lnTo>
                          <a:lnTo>
                            <a:pt x="40" y="19"/>
                          </a:lnTo>
                        </a:path>
                      </a:pathLst>
                    </a:custGeom>
                    <a:solidFill>
                      <a:srgbClr val="CC0066"/>
                    </a:solidFill>
                    <a:ln w="0">
                      <a:solidFill>
                        <a:srgbClr val="6600FF"/>
                      </a:solidFill>
                      <a:round/>
                      <a:headEnd/>
                      <a:tailEnd/>
                    </a:ln>
                  </p:spPr>
                  <p:txBody>
                    <a:bodyPr/>
                    <a:lstStyle/>
                    <a:p>
                      <a:endParaRPr lang="it-IT"/>
                    </a:p>
                  </p:txBody>
                </p:sp>
                <p:sp>
                  <p:nvSpPr>
                    <p:cNvPr id="16634" name="Line 106"/>
                    <p:cNvSpPr>
                      <a:spLocks noChangeAspect="1" noChangeShapeType="1"/>
                    </p:cNvSpPr>
                    <p:nvPr/>
                  </p:nvSpPr>
                  <p:spPr bwMode="auto">
                    <a:xfrm>
                      <a:off x="3817" y="1180"/>
                      <a:ext cx="31" cy="9"/>
                    </a:xfrm>
                    <a:prstGeom prst="line">
                      <a:avLst/>
                    </a:prstGeom>
                    <a:noFill/>
                    <a:ln w="0">
                      <a:solidFill>
                        <a:srgbClr val="6600FF"/>
                      </a:solidFill>
                      <a:round/>
                      <a:headEnd/>
                      <a:tailEnd/>
                    </a:ln>
                  </p:spPr>
                  <p:txBody>
                    <a:bodyPr/>
                    <a:lstStyle/>
                    <a:p>
                      <a:endParaRPr lang="it-IT"/>
                    </a:p>
                  </p:txBody>
                </p:sp>
                <p:sp>
                  <p:nvSpPr>
                    <p:cNvPr id="16635" name="Freeform 107"/>
                    <p:cNvSpPr>
                      <a:spLocks noChangeAspect="1"/>
                    </p:cNvSpPr>
                    <p:nvPr/>
                  </p:nvSpPr>
                  <p:spPr bwMode="auto">
                    <a:xfrm>
                      <a:off x="2955" y="1160"/>
                      <a:ext cx="2225" cy="696"/>
                    </a:xfrm>
                    <a:custGeom>
                      <a:avLst/>
                      <a:gdLst>
                        <a:gd name="T0" fmla="*/ 1130 w 2084"/>
                        <a:gd name="T1" fmla="*/ 2493 h 652"/>
                        <a:gd name="T2" fmla="*/ 1130 w 2084"/>
                        <a:gd name="T3" fmla="*/ 2869 h 652"/>
                        <a:gd name="T4" fmla="*/ 1567 w 2084"/>
                        <a:gd name="T5" fmla="*/ 3129 h 652"/>
                        <a:gd name="T6" fmla="*/ 1909 w 2084"/>
                        <a:gd name="T7" fmla="*/ 3094 h 652"/>
                        <a:gd name="T8" fmla="*/ 1855 w 2084"/>
                        <a:gd name="T9" fmla="*/ 2699 h 652"/>
                        <a:gd name="T10" fmla="*/ 2157 w 2084"/>
                        <a:gd name="T11" fmla="*/ 2329 h 652"/>
                        <a:gd name="T12" fmla="*/ 2733 w 2084"/>
                        <a:gd name="T13" fmla="*/ 2294 h 652"/>
                        <a:gd name="T14" fmla="*/ 3554 w 2084"/>
                        <a:gd name="T15" fmla="*/ 2113 h 652"/>
                        <a:gd name="T16" fmla="*/ 4264 w 2084"/>
                        <a:gd name="T17" fmla="*/ 2368 h 652"/>
                        <a:gd name="T18" fmla="*/ 4940 w 2084"/>
                        <a:gd name="T19" fmla="*/ 2519 h 652"/>
                        <a:gd name="T20" fmla="*/ 5616 w 2084"/>
                        <a:gd name="T21" fmla="*/ 2398 h 652"/>
                        <a:gd name="T22" fmla="*/ 6262 w 2084"/>
                        <a:gd name="T23" fmla="*/ 2438 h 652"/>
                        <a:gd name="T24" fmla="*/ 7213 w 2084"/>
                        <a:gd name="T25" fmla="*/ 2471 h 652"/>
                        <a:gd name="T26" fmla="*/ 7611 w 2084"/>
                        <a:gd name="T27" fmla="*/ 2210 h 652"/>
                        <a:gd name="T28" fmla="*/ 8218 w 2084"/>
                        <a:gd name="T29" fmla="*/ 2638 h 652"/>
                        <a:gd name="T30" fmla="*/ 8582 w 2084"/>
                        <a:gd name="T31" fmla="*/ 2930 h 652"/>
                        <a:gd name="T32" fmla="*/ 8840 w 2084"/>
                        <a:gd name="T33" fmla="*/ 3043 h 652"/>
                        <a:gd name="T34" fmla="*/ 8831 w 2084"/>
                        <a:gd name="T35" fmla="*/ 2438 h 652"/>
                        <a:gd name="T36" fmla="*/ 8252 w 2084"/>
                        <a:gd name="T37" fmla="*/ 2061 h 652"/>
                        <a:gd name="T38" fmla="*/ 8183 w 2084"/>
                        <a:gd name="T39" fmla="*/ 1575 h 652"/>
                        <a:gd name="T40" fmla="*/ 8981 w 2084"/>
                        <a:gd name="T41" fmla="*/ 1548 h 652"/>
                        <a:gd name="T42" fmla="*/ 9353 w 2084"/>
                        <a:gd name="T43" fmla="*/ 1355 h 652"/>
                        <a:gd name="T44" fmla="*/ 9433 w 2084"/>
                        <a:gd name="T45" fmla="*/ 1600 h 652"/>
                        <a:gd name="T46" fmla="*/ 9801 w 2084"/>
                        <a:gd name="T47" fmla="*/ 2195 h 652"/>
                        <a:gd name="T48" fmla="*/ 9982 w 2084"/>
                        <a:gd name="T49" fmla="*/ 2070 h 652"/>
                        <a:gd name="T50" fmla="*/ 9822 w 2084"/>
                        <a:gd name="T51" fmla="*/ 1738 h 652"/>
                        <a:gd name="T52" fmla="*/ 9768 w 2084"/>
                        <a:gd name="T53" fmla="*/ 1501 h 652"/>
                        <a:gd name="T54" fmla="*/ 10295 w 2084"/>
                        <a:gd name="T55" fmla="*/ 1272 h 652"/>
                        <a:gd name="T56" fmla="*/ 10039 w 2084"/>
                        <a:gd name="T57" fmla="*/ 1075 h 652"/>
                        <a:gd name="T58" fmla="*/ 10379 w 2084"/>
                        <a:gd name="T59" fmla="*/ 1050 h 652"/>
                        <a:gd name="T60" fmla="*/ 10392 w 2084"/>
                        <a:gd name="T61" fmla="*/ 881 h 652"/>
                        <a:gd name="T62" fmla="*/ 9310 w 2084"/>
                        <a:gd name="T63" fmla="*/ 662 h 652"/>
                        <a:gd name="T64" fmla="*/ 8874 w 2084"/>
                        <a:gd name="T65" fmla="*/ 701 h 652"/>
                        <a:gd name="T66" fmla="*/ 8258 w 2084"/>
                        <a:gd name="T67" fmla="*/ 677 h 652"/>
                        <a:gd name="T68" fmla="*/ 7344 w 2084"/>
                        <a:gd name="T69" fmla="*/ 480 h 652"/>
                        <a:gd name="T70" fmla="*/ 6884 w 2084"/>
                        <a:gd name="T71" fmla="*/ 446 h 652"/>
                        <a:gd name="T72" fmla="*/ 6307 w 2084"/>
                        <a:gd name="T73" fmla="*/ 565 h 652"/>
                        <a:gd name="T74" fmla="*/ 5185 w 2084"/>
                        <a:gd name="T75" fmla="*/ 382 h 652"/>
                        <a:gd name="T76" fmla="*/ 4799 w 2084"/>
                        <a:gd name="T77" fmla="*/ 304 h 652"/>
                        <a:gd name="T78" fmla="*/ 4307 w 2084"/>
                        <a:gd name="T79" fmla="*/ 135 h 652"/>
                        <a:gd name="T80" fmla="*/ 3919 w 2084"/>
                        <a:gd name="T81" fmla="*/ 154 h 652"/>
                        <a:gd name="T82" fmla="*/ 3424 w 2084"/>
                        <a:gd name="T83" fmla="*/ 223 h 652"/>
                        <a:gd name="T84" fmla="*/ 3329 w 2084"/>
                        <a:gd name="T85" fmla="*/ 330 h 652"/>
                        <a:gd name="T86" fmla="*/ 3345 w 2084"/>
                        <a:gd name="T87" fmla="*/ 547 h 652"/>
                        <a:gd name="T88" fmla="*/ 3004 w 2084"/>
                        <a:gd name="T89" fmla="*/ 446 h 652"/>
                        <a:gd name="T90" fmla="*/ 2767 w 2084"/>
                        <a:gd name="T91" fmla="*/ 488 h 652"/>
                        <a:gd name="T92" fmla="*/ 2930 w 2084"/>
                        <a:gd name="T93" fmla="*/ 724 h 652"/>
                        <a:gd name="T94" fmla="*/ 2987 w 2084"/>
                        <a:gd name="T95" fmla="*/ 881 h 652"/>
                        <a:gd name="T96" fmla="*/ 2844 w 2084"/>
                        <a:gd name="T97" fmla="*/ 913 h 652"/>
                        <a:gd name="T98" fmla="*/ 2469 w 2084"/>
                        <a:gd name="T99" fmla="*/ 423 h 652"/>
                        <a:gd name="T100" fmla="*/ 2303 w 2084"/>
                        <a:gd name="T101" fmla="*/ 556 h 652"/>
                        <a:gd name="T102" fmla="*/ 2268 w 2084"/>
                        <a:gd name="T103" fmla="*/ 715 h 652"/>
                        <a:gd name="T104" fmla="*/ 1821 w 2084"/>
                        <a:gd name="T105" fmla="*/ 776 h 652"/>
                        <a:gd name="T106" fmla="*/ 1257 w 2084"/>
                        <a:gd name="T107" fmla="*/ 970 h 652"/>
                        <a:gd name="T108" fmla="*/ 963 w 2084"/>
                        <a:gd name="T109" fmla="*/ 798 h 652"/>
                        <a:gd name="T110" fmla="*/ 856 w 2084"/>
                        <a:gd name="T111" fmla="*/ 1134 h 652"/>
                        <a:gd name="T112" fmla="*/ 320 w 2084"/>
                        <a:gd name="T113" fmla="*/ 984 h 652"/>
                        <a:gd name="T114" fmla="*/ 805 w 2084"/>
                        <a:gd name="T115" fmla="*/ 881 h 652"/>
                        <a:gd name="T116" fmla="*/ 52 w 2084"/>
                        <a:gd name="T117" fmla="*/ 724 h 652"/>
                        <a:gd name="T118" fmla="*/ 221 w 2084"/>
                        <a:gd name="T119" fmla="*/ 1189 h 652"/>
                        <a:gd name="T120" fmla="*/ 482 w 2084"/>
                        <a:gd name="T121" fmla="*/ 1971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84"/>
                        <a:gd name="T184" fmla="*/ 0 h 652"/>
                        <a:gd name="T185" fmla="*/ 2084 w 2084"/>
                        <a:gd name="T186" fmla="*/ 652 h 6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84" h="652">
                          <a:moveTo>
                            <a:pt x="108" y="447"/>
                          </a:moveTo>
                          <a:lnTo>
                            <a:pt x="110" y="447"/>
                          </a:lnTo>
                          <a:lnTo>
                            <a:pt x="119" y="447"/>
                          </a:lnTo>
                          <a:lnTo>
                            <a:pt x="127" y="443"/>
                          </a:lnTo>
                          <a:lnTo>
                            <a:pt x="139" y="443"/>
                          </a:lnTo>
                          <a:lnTo>
                            <a:pt x="146" y="447"/>
                          </a:lnTo>
                          <a:lnTo>
                            <a:pt x="154" y="453"/>
                          </a:lnTo>
                          <a:lnTo>
                            <a:pt x="152" y="462"/>
                          </a:lnTo>
                          <a:lnTo>
                            <a:pt x="165" y="464"/>
                          </a:lnTo>
                          <a:lnTo>
                            <a:pt x="171" y="478"/>
                          </a:lnTo>
                          <a:lnTo>
                            <a:pt x="181" y="476"/>
                          </a:lnTo>
                          <a:lnTo>
                            <a:pt x="187" y="482"/>
                          </a:lnTo>
                          <a:lnTo>
                            <a:pt x="196" y="480"/>
                          </a:lnTo>
                          <a:lnTo>
                            <a:pt x="208" y="487"/>
                          </a:lnTo>
                          <a:lnTo>
                            <a:pt x="219" y="487"/>
                          </a:lnTo>
                          <a:lnTo>
                            <a:pt x="231" y="493"/>
                          </a:lnTo>
                          <a:lnTo>
                            <a:pt x="242" y="497"/>
                          </a:lnTo>
                          <a:lnTo>
                            <a:pt x="240" y="506"/>
                          </a:lnTo>
                          <a:lnTo>
                            <a:pt x="240" y="518"/>
                          </a:lnTo>
                          <a:lnTo>
                            <a:pt x="242" y="528"/>
                          </a:lnTo>
                          <a:lnTo>
                            <a:pt x="234" y="528"/>
                          </a:lnTo>
                          <a:lnTo>
                            <a:pt x="221" y="530"/>
                          </a:lnTo>
                          <a:lnTo>
                            <a:pt x="219" y="539"/>
                          </a:lnTo>
                          <a:lnTo>
                            <a:pt x="221" y="539"/>
                          </a:lnTo>
                          <a:lnTo>
                            <a:pt x="225" y="537"/>
                          </a:lnTo>
                          <a:lnTo>
                            <a:pt x="217" y="545"/>
                          </a:lnTo>
                          <a:lnTo>
                            <a:pt x="210" y="551"/>
                          </a:lnTo>
                          <a:lnTo>
                            <a:pt x="213" y="553"/>
                          </a:lnTo>
                          <a:lnTo>
                            <a:pt x="221" y="554"/>
                          </a:lnTo>
                          <a:lnTo>
                            <a:pt x="219" y="560"/>
                          </a:lnTo>
                          <a:lnTo>
                            <a:pt x="217" y="564"/>
                          </a:lnTo>
                          <a:lnTo>
                            <a:pt x="211" y="568"/>
                          </a:lnTo>
                          <a:lnTo>
                            <a:pt x="208" y="572"/>
                          </a:lnTo>
                          <a:lnTo>
                            <a:pt x="208" y="576"/>
                          </a:lnTo>
                          <a:lnTo>
                            <a:pt x="208" y="577"/>
                          </a:lnTo>
                          <a:lnTo>
                            <a:pt x="210" y="579"/>
                          </a:lnTo>
                          <a:lnTo>
                            <a:pt x="213" y="581"/>
                          </a:lnTo>
                          <a:lnTo>
                            <a:pt x="221" y="583"/>
                          </a:lnTo>
                          <a:lnTo>
                            <a:pt x="229" y="589"/>
                          </a:lnTo>
                          <a:lnTo>
                            <a:pt x="244" y="599"/>
                          </a:lnTo>
                          <a:lnTo>
                            <a:pt x="263" y="606"/>
                          </a:lnTo>
                          <a:lnTo>
                            <a:pt x="267" y="608"/>
                          </a:lnTo>
                          <a:lnTo>
                            <a:pt x="281" y="612"/>
                          </a:lnTo>
                          <a:lnTo>
                            <a:pt x="296" y="616"/>
                          </a:lnTo>
                          <a:lnTo>
                            <a:pt x="304" y="612"/>
                          </a:lnTo>
                          <a:lnTo>
                            <a:pt x="315" y="618"/>
                          </a:lnTo>
                          <a:lnTo>
                            <a:pt x="327" y="624"/>
                          </a:lnTo>
                          <a:lnTo>
                            <a:pt x="336" y="620"/>
                          </a:lnTo>
                          <a:lnTo>
                            <a:pt x="350" y="624"/>
                          </a:lnTo>
                          <a:lnTo>
                            <a:pt x="357" y="633"/>
                          </a:lnTo>
                          <a:lnTo>
                            <a:pt x="369" y="639"/>
                          </a:lnTo>
                          <a:lnTo>
                            <a:pt x="380" y="647"/>
                          </a:lnTo>
                          <a:lnTo>
                            <a:pt x="390" y="652"/>
                          </a:lnTo>
                          <a:lnTo>
                            <a:pt x="398" y="643"/>
                          </a:lnTo>
                          <a:lnTo>
                            <a:pt x="399" y="643"/>
                          </a:lnTo>
                          <a:lnTo>
                            <a:pt x="396" y="637"/>
                          </a:lnTo>
                          <a:lnTo>
                            <a:pt x="394" y="633"/>
                          </a:lnTo>
                          <a:lnTo>
                            <a:pt x="384" y="624"/>
                          </a:lnTo>
                          <a:lnTo>
                            <a:pt x="375" y="612"/>
                          </a:lnTo>
                          <a:lnTo>
                            <a:pt x="371" y="604"/>
                          </a:lnTo>
                          <a:lnTo>
                            <a:pt x="371" y="597"/>
                          </a:lnTo>
                          <a:lnTo>
                            <a:pt x="367" y="595"/>
                          </a:lnTo>
                          <a:lnTo>
                            <a:pt x="363" y="593"/>
                          </a:lnTo>
                          <a:lnTo>
                            <a:pt x="361" y="587"/>
                          </a:lnTo>
                          <a:lnTo>
                            <a:pt x="359" y="583"/>
                          </a:lnTo>
                          <a:lnTo>
                            <a:pt x="361" y="574"/>
                          </a:lnTo>
                          <a:lnTo>
                            <a:pt x="367" y="566"/>
                          </a:lnTo>
                          <a:lnTo>
                            <a:pt x="376" y="560"/>
                          </a:lnTo>
                          <a:lnTo>
                            <a:pt x="386" y="554"/>
                          </a:lnTo>
                          <a:lnTo>
                            <a:pt x="386" y="553"/>
                          </a:lnTo>
                          <a:lnTo>
                            <a:pt x="380" y="551"/>
                          </a:lnTo>
                          <a:lnTo>
                            <a:pt x="386" y="545"/>
                          </a:lnTo>
                          <a:lnTo>
                            <a:pt x="380" y="535"/>
                          </a:lnTo>
                          <a:lnTo>
                            <a:pt x="375" y="528"/>
                          </a:lnTo>
                          <a:lnTo>
                            <a:pt x="361" y="528"/>
                          </a:lnTo>
                          <a:lnTo>
                            <a:pt x="357" y="520"/>
                          </a:lnTo>
                          <a:lnTo>
                            <a:pt x="351" y="518"/>
                          </a:lnTo>
                          <a:lnTo>
                            <a:pt x="350" y="506"/>
                          </a:lnTo>
                          <a:lnTo>
                            <a:pt x="350" y="495"/>
                          </a:lnTo>
                          <a:lnTo>
                            <a:pt x="353" y="487"/>
                          </a:lnTo>
                          <a:lnTo>
                            <a:pt x="353" y="480"/>
                          </a:lnTo>
                          <a:lnTo>
                            <a:pt x="363" y="483"/>
                          </a:lnTo>
                          <a:lnTo>
                            <a:pt x="375" y="489"/>
                          </a:lnTo>
                          <a:lnTo>
                            <a:pt x="380" y="487"/>
                          </a:lnTo>
                          <a:lnTo>
                            <a:pt x="371" y="476"/>
                          </a:lnTo>
                          <a:lnTo>
                            <a:pt x="382" y="470"/>
                          </a:lnTo>
                          <a:lnTo>
                            <a:pt x="392" y="460"/>
                          </a:lnTo>
                          <a:lnTo>
                            <a:pt x="403" y="459"/>
                          </a:lnTo>
                          <a:lnTo>
                            <a:pt x="413" y="459"/>
                          </a:lnTo>
                          <a:lnTo>
                            <a:pt x="421" y="455"/>
                          </a:lnTo>
                          <a:lnTo>
                            <a:pt x="434" y="460"/>
                          </a:lnTo>
                          <a:lnTo>
                            <a:pt x="447" y="466"/>
                          </a:lnTo>
                          <a:lnTo>
                            <a:pt x="461" y="476"/>
                          </a:lnTo>
                          <a:lnTo>
                            <a:pt x="474" y="474"/>
                          </a:lnTo>
                          <a:lnTo>
                            <a:pt x="488" y="470"/>
                          </a:lnTo>
                          <a:lnTo>
                            <a:pt x="497" y="468"/>
                          </a:lnTo>
                          <a:lnTo>
                            <a:pt x="507" y="466"/>
                          </a:lnTo>
                          <a:lnTo>
                            <a:pt x="520" y="472"/>
                          </a:lnTo>
                          <a:lnTo>
                            <a:pt x="534" y="476"/>
                          </a:lnTo>
                          <a:lnTo>
                            <a:pt x="547" y="474"/>
                          </a:lnTo>
                          <a:lnTo>
                            <a:pt x="561" y="470"/>
                          </a:lnTo>
                          <a:lnTo>
                            <a:pt x="561" y="460"/>
                          </a:lnTo>
                          <a:lnTo>
                            <a:pt x="551" y="460"/>
                          </a:lnTo>
                          <a:lnTo>
                            <a:pt x="539" y="455"/>
                          </a:lnTo>
                          <a:lnTo>
                            <a:pt x="532" y="449"/>
                          </a:lnTo>
                          <a:lnTo>
                            <a:pt x="543" y="447"/>
                          </a:lnTo>
                          <a:lnTo>
                            <a:pt x="539" y="436"/>
                          </a:lnTo>
                          <a:lnTo>
                            <a:pt x="557" y="434"/>
                          </a:lnTo>
                          <a:lnTo>
                            <a:pt x="538" y="418"/>
                          </a:lnTo>
                          <a:lnTo>
                            <a:pt x="566" y="412"/>
                          </a:lnTo>
                          <a:lnTo>
                            <a:pt x="593" y="411"/>
                          </a:lnTo>
                          <a:lnTo>
                            <a:pt x="597" y="403"/>
                          </a:lnTo>
                          <a:lnTo>
                            <a:pt x="616" y="399"/>
                          </a:lnTo>
                          <a:lnTo>
                            <a:pt x="633" y="395"/>
                          </a:lnTo>
                          <a:lnTo>
                            <a:pt x="641" y="389"/>
                          </a:lnTo>
                          <a:lnTo>
                            <a:pt x="660" y="393"/>
                          </a:lnTo>
                          <a:lnTo>
                            <a:pt x="672" y="389"/>
                          </a:lnTo>
                          <a:lnTo>
                            <a:pt x="678" y="395"/>
                          </a:lnTo>
                          <a:lnTo>
                            <a:pt x="680" y="411"/>
                          </a:lnTo>
                          <a:lnTo>
                            <a:pt x="693" y="412"/>
                          </a:lnTo>
                          <a:lnTo>
                            <a:pt x="697" y="407"/>
                          </a:lnTo>
                          <a:lnTo>
                            <a:pt x="703" y="412"/>
                          </a:lnTo>
                          <a:lnTo>
                            <a:pt x="714" y="414"/>
                          </a:lnTo>
                          <a:lnTo>
                            <a:pt x="722" y="412"/>
                          </a:lnTo>
                          <a:lnTo>
                            <a:pt x="722" y="424"/>
                          </a:lnTo>
                          <a:lnTo>
                            <a:pt x="731" y="422"/>
                          </a:lnTo>
                          <a:lnTo>
                            <a:pt x="745" y="416"/>
                          </a:lnTo>
                          <a:lnTo>
                            <a:pt x="754" y="409"/>
                          </a:lnTo>
                          <a:lnTo>
                            <a:pt x="762" y="405"/>
                          </a:lnTo>
                          <a:lnTo>
                            <a:pt x="762" y="414"/>
                          </a:lnTo>
                          <a:lnTo>
                            <a:pt x="775" y="420"/>
                          </a:lnTo>
                          <a:lnTo>
                            <a:pt x="787" y="426"/>
                          </a:lnTo>
                          <a:lnTo>
                            <a:pt x="802" y="439"/>
                          </a:lnTo>
                          <a:lnTo>
                            <a:pt x="816" y="453"/>
                          </a:lnTo>
                          <a:lnTo>
                            <a:pt x="831" y="464"/>
                          </a:lnTo>
                          <a:lnTo>
                            <a:pt x="837" y="474"/>
                          </a:lnTo>
                          <a:lnTo>
                            <a:pt x="841" y="464"/>
                          </a:lnTo>
                          <a:lnTo>
                            <a:pt x="846" y="464"/>
                          </a:lnTo>
                          <a:lnTo>
                            <a:pt x="856" y="470"/>
                          </a:lnTo>
                          <a:lnTo>
                            <a:pt x="866" y="474"/>
                          </a:lnTo>
                          <a:lnTo>
                            <a:pt x="877" y="474"/>
                          </a:lnTo>
                          <a:lnTo>
                            <a:pt x="889" y="468"/>
                          </a:lnTo>
                          <a:lnTo>
                            <a:pt x="898" y="478"/>
                          </a:lnTo>
                          <a:lnTo>
                            <a:pt x="914" y="487"/>
                          </a:lnTo>
                          <a:lnTo>
                            <a:pt x="925" y="495"/>
                          </a:lnTo>
                          <a:lnTo>
                            <a:pt x="940" y="497"/>
                          </a:lnTo>
                          <a:lnTo>
                            <a:pt x="942" y="499"/>
                          </a:lnTo>
                          <a:lnTo>
                            <a:pt x="946" y="497"/>
                          </a:lnTo>
                          <a:lnTo>
                            <a:pt x="956" y="497"/>
                          </a:lnTo>
                          <a:lnTo>
                            <a:pt x="962" y="493"/>
                          </a:lnTo>
                          <a:lnTo>
                            <a:pt x="967" y="491"/>
                          </a:lnTo>
                          <a:lnTo>
                            <a:pt x="986" y="480"/>
                          </a:lnTo>
                          <a:lnTo>
                            <a:pt x="1008" y="470"/>
                          </a:lnTo>
                          <a:lnTo>
                            <a:pt x="1017" y="472"/>
                          </a:lnTo>
                          <a:lnTo>
                            <a:pt x="1027" y="474"/>
                          </a:lnTo>
                          <a:lnTo>
                            <a:pt x="1034" y="470"/>
                          </a:lnTo>
                          <a:lnTo>
                            <a:pt x="1038" y="470"/>
                          </a:lnTo>
                          <a:lnTo>
                            <a:pt x="1042" y="470"/>
                          </a:lnTo>
                          <a:lnTo>
                            <a:pt x="1044" y="480"/>
                          </a:lnTo>
                          <a:lnTo>
                            <a:pt x="1046" y="483"/>
                          </a:lnTo>
                          <a:lnTo>
                            <a:pt x="1100" y="483"/>
                          </a:lnTo>
                          <a:lnTo>
                            <a:pt x="1102" y="480"/>
                          </a:lnTo>
                          <a:lnTo>
                            <a:pt x="1100" y="474"/>
                          </a:lnTo>
                          <a:lnTo>
                            <a:pt x="1098" y="470"/>
                          </a:lnTo>
                          <a:lnTo>
                            <a:pt x="1094" y="468"/>
                          </a:lnTo>
                          <a:lnTo>
                            <a:pt x="1088" y="460"/>
                          </a:lnTo>
                          <a:lnTo>
                            <a:pt x="1086" y="453"/>
                          </a:lnTo>
                          <a:lnTo>
                            <a:pt x="1086" y="449"/>
                          </a:lnTo>
                          <a:lnTo>
                            <a:pt x="1086" y="445"/>
                          </a:lnTo>
                          <a:lnTo>
                            <a:pt x="1090" y="443"/>
                          </a:lnTo>
                          <a:lnTo>
                            <a:pt x="1148" y="455"/>
                          </a:lnTo>
                          <a:lnTo>
                            <a:pt x="1150" y="462"/>
                          </a:lnTo>
                          <a:lnTo>
                            <a:pt x="1151" y="468"/>
                          </a:lnTo>
                          <a:lnTo>
                            <a:pt x="1155" y="472"/>
                          </a:lnTo>
                          <a:lnTo>
                            <a:pt x="1161" y="476"/>
                          </a:lnTo>
                          <a:lnTo>
                            <a:pt x="1171" y="480"/>
                          </a:lnTo>
                          <a:lnTo>
                            <a:pt x="1184" y="480"/>
                          </a:lnTo>
                          <a:lnTo>
                            <a:pt x="1197" y="478"/>
                          </a:lnTo>
                          <a:lnTo>
                            <a:pt x="1211" y="474"/>
                          </a:lnTo>
                          <a:lnTo>
                            <a:pt x="1220" y="476"/>
                          </a:lnTo>
                          <a:lnTo>
                            <a:pt x="1228" y="478"/>
                          </a:lnTo>
                          <a:lnTo>
                            <a:pt x="1236" y="480"/>
                          </a:lnTo>
                          <a:lnTo>
                            <a:pt x="1242" y="483"/>
                          </a:lnTo>
                          <a:lnTo>
                            <a:pt x="1253" y="491"/>
                          </a:lnTo>
                          <a:lnTo>
                            <a:pt x="1265" y="497"/>
                          </a:lnTo>
                          <a:lnTo>
                            <a:pt x="1295" y="497"/>
                          </a:lnTo>
                          <a:lnTo>
                            <a:pt x="1316" y="497"/>
                          </a:lnTo>
                          <a:lnTo>
                            <a:pt x="1330" y="489"/>
                          </a:lnTo>
                          <a:lnTo>
                            <a:pt x="1341" y="480"/>
                          </a:lnTo>
                          <a:lnTo>
                            <a:pt x="1368" y="483"/>
                          </a:lnTo>
                          <a:lnTo>
                            <a:pt x="1380" y="487"/>
                          </a:lnTo>
                          <a:lnTo>
                            <a:pt x="1387" y="487"/>
                          </a:lnTo>
                          <a:lnTo>
                            <a:pt x="1393" y="487"/>
                          </a:lnTo>
                          <a:lnTo>
                            <a:pt x="1399" y="485"/>
                          </a:lnTo>
                          <a:lnTo>
                            <a:pt x="1405" y="483"/>
                          </a:lnTo>
                          <a:lnTo>
                            <a:pt x="1408" y="478"/>
                          </a:lnTo>
                          <a:lnTo>
                            <a:pt x="1414" y="474"/>
                          </a:lnTo>
                          <a:lnTo>
                            <a:pt x="1408" y="468"/>
                          </a:lnTo>
                          <a:lnTo>
                            <a:pt x="1405" y="462"/>
                          </a:lnTo>
                          <a:lnTo>
                            <a:pt x="1407" y="451"/>
                          </a:lnTo>
                          <a:lnTo>
                            <a:pt x="1408" y="443"/>
                          </a:lnTo>
                          <a:lnTo>
                            <a:pt x="1401" y="434"/>
                          </a:lnTo>
                          <a:lnTo>
                            <a:pt x="1393" y="426"/>
                          </a:lnTo>
                          <a:lnTo>
                            <a:pt x="1393" y="424"/>
                          </a:lnTo>
                          <a:lnTo>
                            <a:pt x="1393" y="420"/>
                          </a:lnTo>
                          <a:lnTo>
                            <a:pt x="1430" y="414"/>
                          </a:lnTo>
                          <a:lnTo>
                            <a:pt x="1451" y="420"/>
                          </a:lnTo>
                          <a:lnTo>
                            <a:pt x="1470" y="424"/>
                          </a:lnTo>
                          <a:lnTo>
                            <a:pt x="1476" y="428"/>
                          </a:lnTo>
                          <a:lnTo>
                            <a:pt x="1481" y="432"/>
                          </a:lnTo>
                          <a:lnTo>
                            <a:pt x="1487" y="437"/>
                          </a:lnTo>
                          <a:lnTo>
                            <a:pt x="1491" y="443"/>
                          </a:lnTo>
                          <a:lnTo>
                            <a:pt x="1497" y="447"/>
                          </a:lnTo>
                          <a:lnTo>
                            <a:pt x="1501" y="451"/>
                          </a:lnTo>
                          <a:lnTo>
                            <a:pt x="1508" y="455"/>
                          </a:lnTo>
                          <a:lnTo>
                            <a:pt x="1516" y="455"/>
                          </a:lnTo>
                          <a:lnTo>
                            <a:pt x="1518" y="462"/>
                          </a:lnTo>
                          <a:lnTo>
                            <a:pt x="1524" y="470"/>
                          </a:lnTo>
                          <a:lnTo>
                            <a:pt x="1527" y="474"/>
                          </a:lnTo>
                          <a:lnTo>
                            <a:pt x="1535" y="478"/>
                          </a:lnTo>
                          <a:lnTo>
                            <a:pt x="1550" y="483"/>
                          </a:lnTo>
                          <a:lnTo>
                            <a:pt x="1566" y="489"/>
                          </a:lnTo>
                          <a:lnTo>
                            <a:pt x="1581" y="497"/>
                          </a:lnTo>
                          <a:lnTo>
                            <a:pt x="1595" y="510"/>
                          </a:lnTo>
                          <a:lnTo>
                            <a:pt x="1600" y="516"/>
                          </a:lnTo>
                          <a:lnTo>
                            <a:pt x="1608" y="522"/>
                          </a:lnTo>
                          <a:lnTo>
                            <a:pt x="1616" y="524"/>
                          </a:lnTo>
                          <a:lnTo>
                            <a:pt x="1623" y="526"/>
                          </a:lnTo>
                          <a:lnTo>
                            <a:pt x="1643" y="518"/>
                          </a:lnTo>
                          <a:lnTo>
                            <a:pt x="1662" y="510"/>
                          </a:lnTo>
                          <a:lnTo>
                            <a:pt x="1669" y="512"/>
                          </a:lnTo>
                          <a:lnTo>
                            <a:pt x="1673" y="516"/>
                          </a:lnTo>
                          <a:lnTo>
                            <a:pt x="1673" y="524"/>
                          </a:lnTo>
                          <a:lnTo>
                            <a:pt x="1673" y="528"/>
                          </a:lnTo>
                          <a:lnTo>
                            <a:pt x="1673" y="533"/>
                          </a:lnTo>
                          <a:lnTo>
                            <a:pt x="1675" y="539"/>
                          </a:lnTo>
                          <a:lnTo>
                            <a:pt x="1679" y="543"/>
                          </a:lnTo>
                          <a:lnTo>
                            <a:pt x="1681" y="547"/>
                          </a:lnTo>
                          <a:lnTo>
                            <a:pt x="1681" y="572"/>
                          </a:lnTo>
                          <a:lnTo>
                            <a:pt x="1669" y="572"/>
                          </a:lnTo>
                          <a:lnTo>
                            <a:pt x="1660" y="572"/>
                          </a:lnTo>
                          <a:lnTo>
                            <a:pt x="1656" y="574"/>
                          </a:lnTo>
                          <a:lnTo>
                            <a:pt x="1654" y="577"/>
                          </a:lnTo>
                          <a:lnTo>
                            <a:pt x="1656" y="583"/>
                          </a:lnTo>
                          <a:lnTo>
                            <a:pt x="1658" y="589"/>
                          </a:lnTo>
                          <a:lnTo>
                            <a:pt x="1662" y="595"/>
                          </a:lnTo>
                          <a:lnTo>
                            <a:pt x="1664" y="599"/>
                          </a:lnTo>
                          <a:lnTo>
                            <a:pt x="1671" y="604"/>
                          </a:lnTo>
                          <a:lnTo>
                            <a:pt x="1675" y="608"/>
                          </a:lnTo>
                          <a:lnTo>
                            <a:pt x="1700" y="612"/>
                          </a:lnTo>
                          <a:lnTo>
                            <a:pt x="1704" y="612"/>
                          </a:lnTo>
                          <a:lnTo>
                            <a:pt x="1708" y="610"/>
                          </a:lnTo>
                          <a:lnTo>
                            <a:pt x="1712" y="606"/>
                          </a:lnTo>
                          <a:lnTo>
                            <a:pt x="1715" y="604"/>
                          </a:lnTo>
                          <a:lnTo>
                            <a:pt x="1721" y="595"/>
                          </a:lnTo>
                          <a:lnTo>
                            <a:pt x="1725" y="585"/>
                          </a:lnTo>
                          <a:lnTo>
                            <a:pt x="1731" y="562"/>
                          </a:lnTo>
                          <a:lnTo>
                            <a:pt x="1733" y="545"/>
                          </a:lnTo>
                          <a:lnTo>
                            <a:pt x="1733" y="535"/>
                          </a:lnTo>
                          <a:lnTo>
                            <a:pt x="1733" y="524"/>
                          </a:lnTo>
                          <a:lnTo>
                            <a:pt x="1733" y="518"/>
                          </a:lnTo>
                          <a:lnTo>
                            <a:pt x="1733" y="514"/>
                          </a:lnTo>
                          <a:lnTo>
                            <a:pt x="1735" y="512"/>
                          </a:lnTo>
                          <a:lnTo>
                            <a:pt x="1738" y="510"/>
                          </a:lnTo>
                          <a:lnTo>
                            <a:pt x="1738" y="501"/>
                          </a:lnTo>
                          <a:lnTo>
                            <a:pt x="1735" y="499"/>
                          </a:lnTo>
                          <a:lnTo>
                            <a:pt x="1729" y="493"/>
                          </a:lnTo>
                          <a:lnTo>
                            <a:pt x="1725" y="487"/>
                          </a:lnTo>
                          <a:lnTo>
                            <a:pt x="1725" y="480"/>
                          </a:lnTo>
                          <a:lnTo>
                            <a:pt x="1719" y="476"/>
                          </a:lnTo>
                          <a:lnTo>
                            <a:pt x="1713" y="470"/>
                          </a:lnTo>
                          <a:lnTo>
                            <a:pt x="1708" y="464"/>
                          </a:lnTo>
                          <a:lnTo>
                            <a:pt x="1704" y="457"/>
                          </a:lnTo>
                          <a:lnTo>
                            <a:pt x="1696" y="439"/>
                          </a:lnTo>
                          <a:lnTo>
                            <a:pt x="1689" y="422"/>
                          </a:lnTo>
                          <a:lnTo>
                            <a:pt x="1685" y="416"/>
                          </a:lnTo>
                          <a:lnTo>
                            <a:pt x="1681" y="412"/>
                          </a:lnTo>
                          <a:lnTo>
                            <a:pt x="1673" y="409"/>
                          </a:lnTo>
                          <a:lnTo>
                            <a:pt x="1666" y="405"/>
                          </a:lnTo>
                          <a:lnTo>
                            <a:pt x="1648" y="401"/>
                          </a:lnTo>
                          <a:lnTo>
                            <a:pt x="1629" y="395"/>
                          </a:lnTo>
                          <a:lnTo>
                            <a:pt x="1627" y="405"/>
                          </a:lnTo>
                          <a:lnTo>
                            <a:pt x="1623" y="412"/>
                          </a:lnTo>
                          <a:lnTo>
                            <a:pt x="1616" y="407"/>
                          </a:lnTo>
                          <a:lnTo>
                            <a:pt x="1606" y="403"/>
                          </a:lnTo>
                          <a:lnTo>
                            <a:pt x="1602" y="403"/>
                          </a:lnTo>
                          <a:lnTo>
                            <a:pt x="1600" y="401"/>
                          </a:lnTo>
                          <a:lnTo>
                            <a:pt x="1596" y="397"/>
                          </a:lnTo>
                          <a:lnTo>
                            <a:pt x="1596" y="391"/>
                          </a:lnTo>
                          <a:lnTo>
                            <a:pt x="1581" y="389"/>
                          </a:lnTo>
                          <a:lnTo>
                            <a:pt x="1566" y="386"/>
                          </a:lnTo>
                          <a:lnTo>
                            <a:pt x="1570" y="376"/>
                          </a:lnTo>
                          <a:lnTo>
                            <a:pt x="1577" y="366"/>
                          </a:lnTo>
                          <a:lnTo>
                            <a:pt x="1577" y="363"/>
                          </a:lnTo>
                          <a:lnTo>
                            <a:pt x="1577" y="359"/>
                          </a:lnTo>
                          <a:lnTo>
                            <a:pt x="1579" y="353"/>
                          </a:lnTo>
                          <a:lnTo>
                            <a:pt x="1581" y="347"/>
                          </a:lnTo>
                          <a:lnTo>
                            <a:pt x="1587" y="340"/>
                          </a:lnTo>
                          <a:lnTo>
                            <a:pt x="1593" y="332"/>
                          </a:lnTo>
                          <a:lnTo>
                            <a:pt x="1593" y="307"/>
                          </a:lnTo>
                          <a:lnTo>
                            <a:pt x="1600" y="307"/>
                          </a:lnTo>
                          <a:lnTo>
                            <a:pt x="1612" y="307"/>
                          </a:lnTo>
                          <a:lnTo>
                            <a:pt x="1625" y="309"/>
                          </a:lnTo>
                          <a:lnTo>
                            <a:pt x="1643" y="309"/>
                          </a:lnTo>
                          <a:lnTo>
                            <a:pt x="1662" y="311"/>
                          </a:lnTo>
                          <a:lnTo>
                            <a:pt x="1677" y="311"/>
                          </a:lnTo>
                          <a:lnTo>
                            <a:pt x="1681" y="311"/>
                          </a:lnTo>
                          <a:lnTo>
                            <a:pt x="1683" y="307"/>
                          </a:lnTo>
                          <a:lnTo>
                            <a:pt x="1681" y="303"/>
                          </a:lnTo>
                          <a:lnTo>
                            <a:pt x="1717" y="303"/>
                          </a:lnTo>
                          <a:lnTo>
                            <a:pt x="1727" y="311"/>
                          </a:lnTo>
                          <a:lnTo>
                            <a:pt x="1735" y="315"/>
                          </a:lnTo>
                          <a:lnTo>
                            <a:pt x="1742" y="311"/>
                          </a:lnTo>
                          <a:lnTo>
                            <a:pt x="1752" y="305"/>
                          </a:lnTo>
                          <a:lnTo>
                            <a:pt x="1748" y="303"/>
                          </a:lnTo>
                          <a:lnTo>
                            <a:pt x="1744" y="299"/>
                          </a:lnTo>
                          <a:lnTo>
                            <a:pt x="1742" y="295"/>
                          </a:lnTo>
                          <a:lnTo>
                            <a:pt x="1742" y="286"/>
                          </a:lnTo>
                          <a:lnTo>
                            <a:pt x="1744" y="278"/>
                          </a:lnTo>
                          <a:lnTo>
                            <a:pt x="1746" y="271"/>
                          </a:lnTo>
                          <a:lnTo>
                            <a:pt x="1750" y="265"/>
                          </a:lnTo>
                          <a:lnTo>
                            <a:pt x="1756" y="263"/>
                          </a:lnTo>
                          <a:lnTo>
                            <a:pt x="1769" y="263"/>
                          </a:lnTo>
                          <a:lnTo>
                            <a:pt x="1786" y="263"/>
                          </a:lnTo>
                          <a:lnTo>
                            <a:pt x="1794" y="274"/>
                          </a:lnTo>
                          <a:lnTo>
                            <a:pt x="1807" y="284"/>
                          </a:lnTo>
                          <a:lnTo>
                            <a:pt x="1809" y="274"/>
                          </a:lnTo>
                          <a:lnTo>
                            <a:pt x="1813" y="265"/>
                          </a:lnTo>
                          <a:lnTo>
                            <a:pt x="1817" y="265"/>
                          </a:lnTo>
                          <a:lnTo>
                            <a:pt x="1821" y="265"/>
                          </a:lnTo>
                          <a:lnTo>
                            <a:pt x="1817" y="255"/>
                          </a:lnTo>
                          <a:lnTo>
                            <a:pt x="1813" y="247"/>
                          </a:lnTo>
                          <a:lnTo>
                            <a:pt x="1813" y="244"/>
                          </a:lnTo>
                          <a:lnTo>
                            <a:pt x="1815" y="242"/>
                          </a:lnTo>
                          <a:lnTo>
                            <a:pt x="1819" y="242"/>
                          </a:lnTo>
                          <a:lnTo>
                            <a:pt x="1823" y="244"/>
                          </a:lnTo>
                          <a:lnTo>
                            <a:pt x="1831" y="246"/>
                          </a:lnTo>
                          <a:lnTo>
                            <a:pt x="1838" y="247"/>
                          </a:lnTo>
                          <a:lnTo>
                            <a:pt x="1832" y="249"/>
                          </a:lnTo>
                          <a:lnTo>
                            <a:pt x="1827" y="251"/>
                          </a:lnTo>
                          <a:lnTo>
                            <a:pt x="1838" y="263"/>
                          </a:lnTo>
                          <a:lnTo>
                            <a:pt x="1846" y="274"/>
                          </a:lnTo>
                          <a:lnTo>
                            <a:pt x="1840" y="288"/>
                          </a:lnTo>
                          <a:lnTo>
                            <a:pt x="1834" y="307"/>
                          </a:lnTo>
                          <a:lnTo>
                            <a:pt x="1836" y="313"/>
                          </a:lnTo>
                          <a:lnTo>
                            <a:pt x="1838" y="320"/>
                          </a:lnTo>
                          <a:lnTo>
                            <a:pt x="1836" y="324"/>
                          </a:lnTo>
                          <a:lnTo>
                            <a:pt x="1834" y="328"/>
                          </a:lnTo>
                          <a:lnTo>
                            <a:pt x="1831" y="330"/>
                          </a:lnTo>
                          <a:lnTo>
                            <a:pt x="1825" y="332"/>
                          </a:lnTo>
                          <a:lnTo>
                            <a:pt x="1827" y="343"/>
                          </a:lnTo>
                          <a:lnTo>
                            <a:pt x="1831" y="355"/>
                          </a:lnTo>
                          <a:lnTo>
                            <a:pt x="1834" y="365"/>
                          </a:lnTo>
                          <a:lnTo>
                            <a:pt x="1842" y="372"/>
                          </a:lnTo>
                          <a:lnTo>
                            <a:pt x="1850" y="380"/>
                          </a:lnTo>
                          <a:lnTo>
                            <a:pt x="1859" y="388"/>
                          </a:lnTo>
                          <a:lnTo>
                            <a:pt x="1869" y="393"/>
                          </a:lnTo>
                          <a:lnTo>
                            <a:pt x="1878" y="397"/>
                          </a:lnTo>
                          <a:lnTo>
                            <a:pt x="1892" y="412"/>
                          </a:lnTo>
                          <a:lnTo>
                            <a:pt x="1907" y="428"/>
                          </a:lnTo>
                          <a:lnTo>
                            <a:pt x="1913" y="430"/>
                          </a:lnTo>
                          <a:lnTo>
                            <a:pt x="1919" y="436"/>
                          </a:lnTo>
                          <a:lnTo>
                            <a:pt x="1923" y="441"/>
                          </a:lnTo>
                          <a:lnTo>
                            <a:pt x="1926" y="447"/>
                          </a:lnTo>
                          <a:lnTo>
                            <a:pt x="1934" y="451"/>
                          </a:lnTo>
                          <a:lnTo>
                            <a:pt x="1938" y="453"/>
                          </a:lnTo>
                          <a:lnTo>
                            <a:pt x="1942" y="453"/>
                          </a:lnTo>
                          <a:lnTo>
                            <a:pt x="1946" y="449"/>
                          </a:lnTo>
                          <a:lnTo>
                            <a:pt x="1948" y="443"/>
                          </a:lnTo>
                          <a:lnTo>
                            <a:pt x="1949" y="437"/>
                          </a:lnTo>
                          <a:lnTo>
                            <a:pt x="1942" y="430"/>
                          </a:lnTo>
                          <a:lnTo>
                            <a:pt x="1934" y="420"/>
                          </a:lnTo>
                          <a:lnTo>
                            <a:pt x="1940" y="418"/>
                          </a:lnTo>
                          <a:lnTo>
                            <a:pt x="1948" y="414"/>
                          </a:lnTo>
                          <a:lnTo>
                            <a:pt x="1942" y="405"/>
                          </a:lnTo>
                          <a:lnTo>
                            <a:pt x="1934" y="395"/>
                          </a:lnTo>
                          <a:lnTo>
                            <a:pt x="1940" y="393"/>
                          </a:lnTo>
                          <a:lnTo>
                            <a:pt x="1951" y="393"/>
                          </a:lnTo>
                          <a:lnTo>
                            <a:pt x="1946" y="389"/>
                          </a:lnTo>
                          <a:lnTo>
                            <a:pt x="1940" y="384"/>
                          </a:lnTo>
                          <a:lnTo>
                            <a:pt x="1936" y="382"/>
                          </a:lnTo>
                          <a:lnTo>
                            <a:pt x="1934" y="378"/>
                          </a:lnTo>
                          <a:lnTo>
                            <a:pt x="1932" y="372"/>
                          </a:lnTo>
                          <a:lnTo>
                            <a:pt x="1932" y="365"/>
                          </a:lnTo>
                          <a:lnTo>
                            <a:pt x="1938" y="363"/>
                          </a:lnTo>
                          <a:lnTo>
                            <a:pt x="1940" y="359"/>
                          </a:lnTo>
                          <a:lnTo>
                            <a:pt x="1930" y="355"/>
                          </a:lnTo>
                          <a:lnTo>
                            <a:pt x="1923" y="349"/>
                          </a:lnTo>
                          <a:lnTo>
                            <a:pt x="1917" y="343"/>
                          </a:lnTo>
                          <a:lnTo>
                            <a:pt x="1913" y="340"/>
                          </a:lnTo>
                          <a:lnTo>
                            <a:pt x="1907" y="334"/>
                          </a:lnTo>
                          <a:lnTo>
                            <a:pt x="1901" y="332"/>
                          </a:lnTo>
                          <a:lnTo>
                            <a:pt x="1896" y="330"/>
                          </a:lnTo>
                          <a:lnTo>
                            <a:pt x="1886" y="330"/>
                          </a:lnTo>
                          <a:lnTo>
                            <a:pt x="1884" y="330"/>
                          </a:lnTo>
                          <a:lnTo>
                            <a:pt x="1882" y="326"/>
                          </a:lnTo>
                          <a:lnTo>
                            <a:pt x="1882" y="320"/>
                          </a:lnTo>
                          <a:lnTo>
                            <a:pt x="1882" y="315"/>
                          </a:lnTo>
                          <a:lnTo>
                            <a:pt x="1880" y="309"/>
                          </a:lnTo>
                          <a:lnTo>
                            <a:pt x="1878" y="305"/>
                          </a:lnTo>
                          <a:lnTo>
                            <a:pt x="1875" y="301"/>
                          </a:lnTo>
                          <a:lnTo>
                            <a:pt x="1869" y="299"/>
                          </a:lnTo>
                          <a:lnTo>
                            <a:pt x="1892" y="284"/>
                          </a:lnTo>
                          <a:lnTo>
                            <a:pt x="1896" y="290"/>
                          </a:lnTo>
                          <a:lnTo>
                            <a:pt x="1901" y="294"/>
                          </a:lnTo>
                          <a:lnTo>
                            <a:pt x="1915" y="288"/>
                          </a:lnTo>
                          <a:lnTo>
                            <a:pt x="1930" y="280"/>
                          </a:lnTo>
                          <a:lnTo>
                            <a:pt x="1936" y="280"/>
                          </a:lnTo>
                          <a:lnTo>
                            <a:pt x="1942" y="290"/>
                          </a:lnTo>
                          <a:lnTo>
                            <a:pt x="1949" y="295"/>
                          </a:lnTo>
                          <a:lnTo>
                            <a:pt x="1953" y="282"/>
                          </a:lnTo>
                          <a:lnTo>
                            <a:pt x="1959" y="269"/>
                          </a:lnTo>
                          <a:lnTo>
                            <a:pt x="1963" y="265"/>
                          </a:lnTo>
                          <a:lnTo>
                            <a:pt x="1969" y="259"/>
                          </a:lnTo>
                          <a:lnTo>
                            <a:pt x="1974" y="257"/>
                          </a:lnTo>
                          <a:lnTo>
                            <a:pt x="1984" y="255"/>
                          </a:lnTo>
                          <a:lnTo>
                            <a:pt x="1982" y="249"/>
                          </a:lnTo>
                          <a:lnTo>
                            <a:pt x="1984" y="246"/>
                          </a:lnTo>
                          <a:lnTo>
                            <a:pt x="1992" y="249"/>
                          </a:lnTo>
                          <a:lnTo>
                            <a:pt x="2003" y="249"/>
                          </a:lnTo>
                          <a:lnTo>
                            <a:pt x="2009" y="251"/>
                          </a:lnTo>
                          <a:lnTo>
                            <a:pt x="2017" y="249"/>
                          </a:lnTo>
                          <a:lnTo>
                            <a:pt x="2017" y="244"/>
                          </a:lnTo>
                          <a:lnTo>
                            <a:pt x="2017" y="238"/>
                          </a:lnTo>
                          <a:lnTo>
                            <a:pt x="2001" y="234"/>
                          </a:lnTo>
                          <a:lnTo>
                            <a:pt x="1990" y="230"/>
                          </a:lnTo>
                          <a:lnTo>
                            <a:pt x="1978" y="226"/>
                          </a:lnTo>
                          <a:lnTo>
                            <a:pt x="1969" y="221"/>
                          </a:lnTo>
                          <a:lnTo>
                            <a:pt x="1957" y="217"/>
                          </a:lnTo>
                          <a:lnTo>
                            <a:pt x="1948" y="213"/>
                          </a:lnTo>
                          <a:lnTo>
                            <a:pt x="1936" y="209"/>
                          </a:lnTo>
                          <a:lnTo>
                            <a:pt x="1923" y="209"/>
                          </a:lnTo>
                          <a:lnTo>
                            <a:pt x="1936" y="209"/>
                          </a:lnTo>
                          <a:lnTo>
                            <a:pt x="1948" y="211"/>
                          </a:lnTo>
                          <a:lnTo>
                            <a:pt x="1953" y="211"/>
                          </a:lnTo>
                          <a:lnTo>
                            <a:pt x="1959" y="211"/>
                          </a:lnTo>
                          <a:lnTo>
                            <a:pt x="1965" y="209"/>
                          </a:lnTo>
                          <a:lnTo>
                            <a:pt x="1969" y="207"/>
                          </a:lnTo>
                          <a:lnTo>
                            <a:pt x="1957" y="196"/>
                          </a:lnTo>
                          <a:lnTo>
                            <a:pt x="1944" y="186"/>
                          </a:lnTo>
                          <a:lnTo>
                            <a:pt x="1953" y="186"/>
                          </a:lnTo>
                          <a:lnTo>
                            <a:pt x="1955" y="190"/>
                          </a:lnTo>
                          <a:lnTo>
                            <a:pt x="1957" y="194"/>
                          </a:lnTo>
                          <a:lnTo>
                            <a:pt x="1963" y="198"/>
                          </a:lnTo>
                          <a:lnTo>
                            <a:pt x="1969" y="198"/>
                          </a:lnTo>
                          <a:lnTo>
                            <a:pt x="1974" y="196"/>
                          </a:lnTo>
                          <a:lnTo>
                            <a:pt x="1984" y="194"/>
                          </a:lnTo>
                          <a:lnTo>
                            <a:pt x="1999" y="196"/>
                          </a:lnTo>
                          <a:lnTo>
                            <a:pt x="2009" y="200"/>
                          </a:lnTo>
                          <a:lnTo>
                            <a:pt x="2019" y="205"/>
                          </a:lnTo>
                          <a:lnTo>
                            <a:pt x="2026" y="213"/>
                          </a:lnTo>
                          <a:lnTo>
                            <a:pt x="2055" y="213"/>
                          </a:lnTo>
                          <a:lnTo>
                            <a:pt x="2061" y="217"/>
                          </a:lnTo>
                          <a:lnTo>
                            <a:pt x="2066" y="217"/>
                          </a:lnTo>
                          <a:lnTo>
                            <a:pt x="2072" y="217"/>
                          </a:lnTo>
                          <a:lnTo>
                            <a:pt x="2084" y="217"/>
                          </a:lnTo>
                          <a:lnTo>
                            <a:pt x="2080" y="215"/>
                          </a:lnTo>
                          <a:lnTo>
                            <a:pt x="2074" y="211"/>
                          </a:lnTo>
                          <a:lnTo>
                            <a:pt x="2070" y="207"/>
                          </a:lnTo>
                          <a:lnTo>
                            <a:pt x="2068" y="201"/>
                          </a:lnTo>
                          <a:lnTo>
                            <a:pt x="2068" y="196"/>
                          </a:lnTo>
                          <a:lnTo>
                            <a:pt x="2068" y="186"/>
                          </a:lnTo>
                          <a:lnTo>
                            <a:pt x="2053" y="184"/>
                          </a:lnTo>
                          <a:lnTo>
                            <a:pt x="2038" y="178"/>
                          </a:lnTo>
                          <a:lnTo>
                            <a:pt x="2022" y="173"/>
                          </a:lnTo>
                          <a:lnTo>
                            <a:pt x="2007" y="169"/>
                          </a:lnTo>
                          <a:lnTo>
                            <a:pt x="2001" y="171"/>
                          </a:lnTo>
                          <a:lnTo>
                            <a:pt x="1997" y="173"/>
                          </a:lnTo>
                          <a:lnTo>
                            <a:pt x="2005" y="178"/>
                          </a:lnTo>
                          <a:lnTo>
                            <a:pt x="2015" y="186"/>
                          </a:lnTo>
                          <a:lnTo>
                            <a:pt x="1997" y="177"/>
                          </a:lnTo>
                          <a:lnTo>
                            <a:pt x="1984" y="169"/>
                          </a:lnTo>
                          <a:lnTo>
                            <a:pt x="1971" y="161"/>
                          </a:lnTo>
                          <a:lnTo>
                            <a:pt x="1953" y="155"/>
                          </a:lnTo>
                          <a:lnTo>
                            <a:pt x="1925" y="148"/>
                          </a:lnTo>
                          <a:lnTo>
                            <a:pt x="1896" y="144"/>
                          </a:lnTo>
                          <a:lnTo>
                            <a:pt x="1869" y="140"/>
                          </a:lnTo>
                          <a:lnTo>
                            <a:pt x="1842" y="132"/>
                          </a:lnTo>
                          <a:lnTo>
                            <a:pt x="1817" y="132"/>
                          </a:lnTo>
                          <a:lnTo>
                            <a:pt x="1811" y="129"/>
                          </a:lnTo>
                          <a:lnTo>
                            <a:pt x="1802" y="129"/>
                          </a:lnTo>
                          <a:lnTo>
                            <a:pt x="1786" y="130"/>
                          </a:lnTo>
                          <a:lnTo>
                            <a:pt x="1769" y="132"/>
                          </a:lnTo>
                          <a:lnTo>
                            <a:pt x="1754" y="130"/>
                          </a:lnTo>
                          <a:lnTo>
                            <a:pt x="1738" y="125"/>
                          </a:lnTo>
                          <a:lnTo>
                            <a:pt x="1727" y="125"/>
                          </a:lnTo>
                          <a:lnTo>
                            <a:pt x="1729" y="129"/>
                          </a:lnTo>
                          <a:lnTo>
                            <a:pt x="1731" y="134"/>
                          </a:lnTo>
                          <a:lnTo>
                            <a:pt x="1735" y="138"/>
                          </a:lnTo>
                          <a:lnTo>
                            <a:pt x="1738" y="140"/>
                          </a:lnTo>
                          <a:lnTo>
                            <a:pt x="1746" y="146"/>
                          </a:lnTo>
                          <a:lnTo>
                            <a:pt x="1748" y="146"/>
                          </a:lnTo>
                          <a:lnTo>
                            <a:pt x="1742" y="144"/>
                          </a:lnTo>
                          <a:lnTo>
                            <a:pt x="1735" y="138"/>
                          </a:lnTo>
                          <a:lnTo>
                            <a:pt x="1727" y="136"/>
                          </a:lnTo>
                          <a:lnTo>
                            <a:pt x="1715" y="134"/>
                          </a:lnTo>
                          <a:lnTo>
                            <a:pt x="1717" y="130"/>
                          </a:lnTo>
                          <a:lnTo>
                            <a:pt x="1719" y="129"/>
                          </a:lnTo>
                          <a:lnTo>
                            <a:pt x="1712" y="127"/>
                          </a:lnTo>
                          <a:lnTo>
                            <a:pt x="1704" y="125"/>
                          </a:lnTo>
                          <a:lnTo>
                            <a:pt x="1702" y="129"/>
                          </a:lnTo>
                          <a:lnTo>
                            <a:pt x="1698" y="130"/>
                          </a:lnTo>
                          <a:lnTo>
                            <a:pt x="1692" y="132"/>
                          </a:lnTo>
                          <a:lnTo>
                            <a:pt x="1685" y="132"/>
                          </a:lnTo>
                          <a:lnTo>
                            <a:pt x="1658" y="130"/>
                          </a:lnTo>
                          <a:lnTo>
                            <a:pt x="1631" y="132"/>
                          </a:lnTo>
                          <a:lnTo>
                            <a:pt x="1639" y="140"/>
                          </a:lnTo>
                          <a:lnTo>
                            <a:pt x="1648" y="150"/>
                          </a:lnTo>
                          <a:lnTo>
                            <a:pt x="1627" y="140"/>
                          </a:lnTo>
                          <a:lnTo>
                            <a:pt x="1608" y="132"/>
                          </a:lnTo>
                          <a:lnTo>
                            <a:pt x="1598" y="129"/>
                          </a:lnTo>
                          <a:lnTo>
                            <a:pt x="1591" y="123"/>
                          </a:lnTo>
                          <a:lnTo>
                            <a:pt x="1581" y="115"/>
                          </a:lnTo>
                          <a:lnTo>
                            <a:pt x="1572" y="107"/>
                          </a:lnTo>
                          <a:lnTo>
                            <a:pt x="1512" y="107"/>
                          </a:lnTo>
                          <a:lnTo>
                            <a:pt x="1508" y="109"/>
                          </a:lnTo>
                          <a:lnTo>
                            <a:pt x="1506" y="111"/>
                          </a:lnTo>
                          <a:lnTo>
                            <a:pt x="1483" y="111"/>
                          </a:lnTo>
                          <a:lnTo>
                            <a:pt x="1472" y="107"/>
                          </a:lnTo>
                          <a:lnTo>
                            <a:pt x="1458" y="104"/>
                          </a:lnTo>
                          <a:lnTo>
                            <a:pt x="1453" y="106"/>
                          </a:lnTo>
                          <a:lnTo>
                            <a:pt x="1449" y="107"/>
                          </a:lnTo>
                          <a:lnTo>
                            <a:pt x="1437" y="104"/>
                          </a:lnTo>
                          <a:lnTo>
                            <a:pt x="1426" y="98"/>
                          </a:lnTo>
                          <a:lnTo>
                            <a:pt x="1430" y="94"/>
                          </a:lnTo>
                          <a:lnTo>
                            <a:pt x="1426" y="90"/>
                          </a:lnTo>
                          <a:lnTo>
                            <a:pt x="1414" y="88"/>
                          </a:lnTo>
                          <a:lnTo>
                            <a:pt x="1397" y="94"/>
                          </a:lnTo>
                          <a:lnTo>
                            <a:pt x="1387" y="100"/>
                          </a:lnTo>
                          <a:lnTo>
                            <a:pt x="1382" y="100"/>
                          </a:lnTo>
                          <a:lnTo>
                            <a:pt x="1378" y="100"/>
                          </a:lnTo>
                          <a:lnTo>
                            <a:pt x="1378" y="88"/>
                          </a:lnTo>
                          <a:lnTo>
                            <a:pt x="1376" y="86"/>
                          </a:lnTo>
                          <a:lnTo>
                            <a:pt x="1372" y="86"/>
                          </a:lnTo>
                          <a:lnTo>
                            <a:pt x="1368" y="86"/>
                          </a:lnTo>
                          <a:lnTo>
                            <a:pt x="1362" y="88"/>
                          </a:lnTo>
                          <a:lnTo>
                            <a:pt x="1361" y="86"/>
                          </a:lnTo>
                          <a:lnTo>
                            <a:pt x="1355" y="86"/>
                          </a:lnTo>
                          <a:lnTo>
                            <a:pt x="1349" y="86"/>
                          </a:lnTo>
                          <a:lnTo>
                            <a:pt x="1341" y="86"/>
                          </a:lnTo>
                          <a:lnTo>
                            <a:pt x="1328" y="88"/>
                          </a:lnTo>
                          <a:lnTo>
                            <a:pt x="1320" y="88"/>
                          </a:lnTo>
                          <a:lnTo>
                            <a:pt x="1301" y="88"/>
                          </a:lnTo>
                          <a:lnTo>
                            <a:pt x="1303" y="92"/>
                          </a:lnTo>
                          <a:lnTo>
                            <a:pt x="1307" y="94"/>
                          </a:lnTo>
                          <a:lnTo>
                            <a:pt x="1309" y="98"/>
                          </a:lnTo>
                          <a:lnTo>
                            <a:pt x="1313" y="104"/>
                          </a:lnTo>
                          <a:lnTo>
                            <a:pt x="1301" y="106"/>
                          </a:lnTo>
                          <a:lnTo>
                            <a:pt x="1290" y="107"/>
                          </a:lnTo>
                          <a:lnTo>
                            <a:pt x="1265" y="104"/>
                          </a:lnTo>
                          <a:lnTo>
                            <a:pt x="1240" y="100"/>
                          </a:lnTo>
                          <a:lnTo>
                            <a:pt x="1238" y="100"/>
                          </a:lnTo>
                          <a:lnTo>
                            <a:pt x="1234" y="100"/>
                          </a:lnTo>
                          <a:lnTo>
                            <a:pt x="1234" y="111"/>
                          </a:lnTo>
                          <a:lnTo>
                            <a:pt x="1226" y="111"/>
                          </a:lnTo>
                          <a:lnTo>
                            <a:pt x="1201" y="106"/>
                          </a:lnTo>
                          <a:lnTo>
                            <a:pt x="1178" y="98"/>
                          </a:lnTo>
                          <a:lnTo>
                            <a:pt x="1169" y="98"/>
                          </a:lnTo>
                          <a:lnTo>
                            <a:pt x="1169" y="102"/>
                          </a:lnTo>
                          <a:lnTo>
                            <a:pt x="1173" y="106"/>
                          </a:lnTo>
                          <a:lnTo>
                            <a:pt x="1161" y="98"/>
                          </a:lnTo>
                          <a:lnTo>
                            <a:pt x="1150" y="90"/>
                          </a:lnTo>
                          <a:lnTo>
                            <a:pt x="1130" y="90"/>
                          </a:lnTo>
                          <a:lnTo>
                            <a:pt x="1111" y="84"/>
                          </a:lnTo>
                          <a:lnTo>
                            <a:pt x="1094" y="79"/>
                          </a:lnTo>
                          <a:lnTo>
                            <a:pt x="1077" y="81"/>
                          </a:lnTo>
                          <a:lnTo>
                            <a:pt x="1057" y="83"/>
                          </a:lnTo>
                          <a:lnTo>
                            <a:pt x="1040" y="81"/>
                          </a:lnTo>
                          <a:lnTo>
                            <a:pt x="1025" y="79"/>
                          </a:lnTo>
                          <a:lnTo>
                            <a:pt x="1008" y="75"/>
                          </a:lnTo>
                          <a:lnTo>
                            <a:pt x="992" y="73"/>
                          </a:lnTo>
                          <a:lnTo>
                            <a:pt x="981" y="69"/>
                          </a:lnTo>
                          <a:lnTo>
                            <a:pt x="973" y="69"/>
                          </a:lnTo>
                          <a:lnTo>
                            <a:pt x="975" y="73"/>
                          </a:lnTo>
                          <a:lnTo>
                            <a:pt x="979" y="79"/>
                          </a:lnTo>
                          <a:lnTo>
                            <a:pt x="985" y="83"/>
                          </a:lnTo>
                          <a:lnTo>
                            <a:pt x="988" y="84"/>
                          </a:lnTo>
                          <a:lnTo>
                            <a:pt x="969" y="75"/>
                          </a:lnTo>
                          <a:lnTo>
                            <a:pt x="946" y="61"/>
                          </a:lnTo>
                          <a:lnTo>
                            <a:pt x="946" y="58"/>
                          </a:lnTo>
                          <a:lnTo>
                            <a:pt x="948" y="54"/>
                          </a:lnTo>
                          <a:lnTo>
                            <a:pt x="938" y="54"/>
                          </a:lnTo>
                          <a:lnTo>
                            <a:pt x="937" y="56"/>
                          </a:lnTo>
                          <a:lnTo>
                            <a:pt x="931" y="58"/>
                          </a:lnTo>
                          <a:lnTo>
                            <a:pt x="933" y="59"/>
                          </a:lnTo>
                          <a:lnTo>
                            <a:pt x="933" y="61"/>
                          </a:lnTo>
                          <a:lnTo>
                            <a:pt x="912" y="73"/>
                          </a:lnTo>
                          <a:lnTo>
                            <a:pt x="887" y="84"/>
                          </a:lnTo>
                          <a:lnTo>
                            <a:pt x="889" y="79"/>
                          </a:lnTo>
                          <a:lnTo>
                            <a:pt x="892" y="73"/>
                          </a:lnTo>
                          <a:lnTo>
                            <a:pt x="900" y="67"/>
                          </a:lnTo>
                          <a:lnTo>
                            <a:pt x="908" y="61"/>
                          </a:lnTo>
                          <a:lnTo>
                            <a:pt x="925" y="54"/>
                          </a:lnTo>
                          <a:lnTo>
                            <a:pt x="938" y="46"/>
                          </a:lnTo>
                          <a:lnTo>
                            <a:pt x="921" y="36"/>
                          </a:lnTo>
                          <a:lnTo>
                            <a:pt x="900" y="31"/>
                          </a:lnTo>
                          <a:lnTo>
                            <a:pt x="877" y="25"/>
                          </a:lnTo>
                          <a:lnTo>
                            <a:pt x="854" y="23"/>
                          </a:lnTo>
                          <a:lnTo>
                            <a:pt x="846" y="25"/>
                          </a:lnTo>
                          <a:lnTo>
                            <a:pt x="837" y="27"/>
                          </a:lnTo>
                          <a:lnTo>
                            <a:pt x="808" y="19"/>
                          </a:lnTo>
                          <a:lnTo>
                            <a:pt x="810" y="13"/>
                          </a:lnTo>
                          <a:lnTo>
                            <a:pt x="814" y="6"/>
                          </a:lnTo>
                          <a:lnTo>
                            <a:pt x="810" y="4"/>
                          </a:lnTo>
                          <a:lnTo>
                            <a:pt x="806" y="2"/>
                          </a:lnTo>
                          <a:lnTo>
                            <a:pt x="802" y="0"/>
                          </a:lnTo>
                          <a:lnTo>
                            <a:pt x="798" y="0"/>
                          </a:lnTo>
                          <a:lnTo>
                            <a:pt x="797" y="2"/>
                          </a:lnTo>
                          <a:lnTo>
                            <a:pt x="797" y="6"/>
                          </a:lnTo>
                          <a:lnTo>
                            <a:pt x="779" y="13"/>
                          </a:lnTo>
                          <a:lnTo>
                            <a:pt x="768" y="21"/>
                          </a:lnTo>
                          <a:lnTo>
                            <a:pt x="775" y="25"/>
                          </a:lnTo>
                          <a:lnTo>
                            <a:pt x="770" y="25"/>
                          </a:lnTo>
                          <a:lnTo>
                            <a:pt x="756" y="25"/>
                          </a:lnTo>
                          <a:lnTo>
                            <a:pt x="762" y="31"/>
                          </a:lnTo>
                          <a:lnTo>
                            <a:pt x="766" y="36"/>
                          </a:lnTo>
                          <a:lnTo>
                            <a:pt x="770" y="40"/>
                          </a:lnTo>
                          <a:lnTo>
                            <a:pt x="774" y="44"/>
                          </a:lnTo>
                          <a:lnTo>
                            <a:pt x="777" y="46"/>
                          </a:lnTo>
                          <a:lnTo>
                            <a:pt x="781" y="46"/>
                          </a:lnTo>
                          <a:lnTo>
                            <a:pt x="766" y="38"/>
                          </a:lnTo>
                          <a:lnTo>
                            <a:pt x="750" y="27"/>
                          </a:lnTo>
                          <a:lnTo>
                            <a:pt x="729" y="36"/>
                          </a:lnTo>
                          <a:lnTo>
                            <a:pt x="727" y="33"/>
                          </a:lnTo>
                          <a:lnTo>
                            <a:pt x="720" y="29"/>
                          </a:lnTo>
                          <a:lnTo>
                            <a:pt x="708" y="31"/>
                          </a:lnTo>
                          <a:lnTo>
                            <a:pt x="697" y="33"/>
                          </a:lnTo>
                          <a:lnTo>
                            <a:pt x="685" y="36"/>
                          </a:lnTo>
                          <a:lnTo>
                            <a:pt x="676" y="40"/>
                          </a:lnTo>
                          <a:lnTo>
                            <a:pt x="666" y="44"/>
                          </a:lnTo>
                          <a:lnTo>
                            <a:pt x="655" y="48"/>
                          </a:lnTo>
                          <a:lnTo>
                            <a:pt x="643" y="52"/>
                          </a:lnTo>
                          <a:lnTo>
                            <a:pt x="632" y="52"/>
                          </a:lnTo>
                          <a:lnTo>
                            <a:pt x="633" y="56"/>
                          </a:lnTo>
                          <a:lnTo>
                            <a:pt x="637" y="59"/>
                          </a:lnTo>
                          <a:lnTo>
                            <a:pt x="641" y="61"/>
                          </a:lnTo>
                          <a:lnTo>
                            <a:pt x="647" y="61"/>
                          </a:lnTo>
                          <a:lnTo>
                            <a:pt x="649" y="67"/>
                          </a:lnTo>
                          <a:lnTo>
                            <a:pt x="653" y="75"/>
                          </a:lnTo>
                          <a:lnTo>
                            <a:pt x="658" y="81"/>
                          </a:lnTo>
                          <a:lnTo>
                            <a:pt x="664" y="83"/>
                          </a:lnTo>
                          <a:lnTo>
                            <a:pt x="657" y="83"/>
                          </a:lnTo>
                          <a:lnTo>
                            <a:pt x="653" y="79"/>
                          </a:lnTo>
                          <a:lnTo>
                            <a:pt x="651" y="73"/>
                          </a:lnTo>
                          <a:lnTo>
                            <a:pt x="649" y="65"/>
                          </a:lnTo>
                          <a:lnTo>
                            <a:pt x="645" y="65"/>
                          </a:lnTo>
                          <a:lnTo>
                            <a:pt x="639" y="65"/>
                          </a:lnTo>
                          <a:lnTo>
                            <a:pt x="630" y="67"/>
                          </a:lnTo>
                          <a:lnTo>
                            <a:pt x="618" y="71"/>
                          </a:lnTo>
                          <a:lnTo>
                            <a:pt x="614" y="69"/>
                          </a:lnTo>
                          <a:lnTo>
                            <a:pt x="610" y="67"/>
                          </a:lnTo>
                          <a:lnTo>
                            <a:pt x="597" y="71"/>
                          </a:lnTo>
                          <a:lnTo>
                            <a:pt x="591" y="71"/>
                          </a:lnTo>
                          <a:lnTo>
                            <a:pt x="586" y="75"/>
                          </a:lnTo>
                          <a:lnTo>
                            <a:pt x="587" y="79"/>
                          </a:lnTo>
                          <a:lnTo>
                            <a:pt x="595" y="84"/>
                          </a:lnTo>
                          <a:lnTo>
                            <a:pt x="603" y="90"/>
                          </a:lnTo>
                          <a:lnTo>
                            <a:pt x="614" y="96"/>
                          </a:lnTo>
                          <a:lnTo>
                            <a:pt x="635" y="104"/>
                          </a:lnTo>
                          <a:lnTo>
                            <a:pt x="651" y="107"/>
                          </a:lnTo>
                          <a:lnTo>
                            <a:pt x="653" y="115"/>
                          </a:lnTo>
                          <a:lnTo>
                            <a:pt x="655" y="119"/>
                          </a:lnTo>
                          <a:lnTo>
                            <a:pt x="657" y="125"/>
                          </a:lnTo>
                          <a:lnTo>
                            <a:pt x="660" y="129"/>
                          </a:lnTo>
                          <a:lnTo>
                            <a:pt x="653" y="129"/>
                          </a:lnTo>
                          <a:lnTo>
                            <a:pt x="647" y="127"/>
                          </a:lnTo>
                          <a:lnTo>
                            <a:pt x="643" y="125"/>
                          </a:lnTo>
                          <a:lnTo>
                            <a:pt x="637" y="119"/>
                          </a:lnTo>
                          <a:lnTo>
                            <a:pt x="632" y="111"/>
                          </a:lnTo>
                          <a:lnTo>
                            <a:pt x="622" y="104"/>
                          </a:lnTo>
                          <a:lnTo>
                            <a:pt x="612" y="102"/>
                          </a:lnTo>
                          <a:lnTo>
                            <a:pt x="599" y="98"/>
                          </a:lnTo>
                          <a:lnTo>
                            <a:pt x="593" y="96"/>
                          </a:lnTo>
                          <a:lnTo>
                            <a:pt x="587" y="92"/>
                          </a:lnTo>
                          <a:lnTo>
                            <a:pt x="584" y="86"/>
                          </a:lnTo>
                          <a:lnTo>
                            <a:pt x="582" y="81"/>
                          </a:lnTo>
                          <a:lnTo>
                            <a:pt x="578" y="81"/>
                          </a:lnTo>
                          <a:lnTo>
                            <a:pt x="574" y="81"/>
                          </a:lnTo>
                          <a:lnTo>
                            <a:pt x="568" y="84"/>
                          </a:lnTo>
                          <a:lnTo>
                            <a:pt x="559" y="88"/>
                          </a:lnTo>
                          <a:lnTo>
                            <a:pt x="557" y="96"/>
                          </a:lnTo>
                          <a:lnTo>
                            <a:pt x="553" y="100"/>
                          </a:lnTo>
                          <a:lnTo>
                            <a:pt x="568" y="107"/>
                          </a:lnTo>
                          <a:lnTo>
                            <a:pt x="591" y="113"/>
                          </a:lnTo>
                          <a:lnTo>
                            <a:pt x="580" y="113"/>
                          </a:lnTo>
                          <a:lnTo>
                            <a:pt x="564" y="111"/>
                          </a:lnTo>
                          <a:lnTo>
                            <a:pt x="553" y="107"/>
                          </a:lnTo>
                          <a:lnTo>
                            <a:pt x="547" y="106"/>
                          </a:lnTo>
                          <a:lnTo>
                            <a:pt x="543" y="102"/>
                          </a:lnTo>
                          <a:lnTo>
                            <a:pt x="539" y="96"/>
                          </a:lnTo>
                          <a:lnTo>
                            <a:pt x="536" y="88"/>
                          </a:lnTo>
                          <a:lnTo>
                            <a:pt x="530" y="88"/>
                          </a:lnTo>
                          <a:lnTo>
                            <a:pt x="530" y="92"/>
                          </a:lnTo>
                          <a:lnTo>
                            <a:pt x="528" y="96"/>
                          </a:lnTo>
                          <a:lnTo>
                            <a:pt x="526" y="98"/>
                          </a:lnTo>
                          <a:lnTo>
                            <a:pt x="522" y="102"/>
                          </a:lnTo>
                          <a:lnTo>
                            <a:pt x="534" y="109"/>
                          </a:lnTo>
                          <a:lnTo>
                            <a:pt x="545" y="123"/>
                          </a:lnTo>
                          <a:lnTo>
                            <a:pt x="545" y="130"/>
                          </a:lnTo>
                          <a:lnTo>
                            <a:pt x="549" y="136"/>
                          </a:lnTo>
                          <a:lnTo>
                            <a:pt x="551" y="140"/>
                          </a:lnTo>
                          <a:lnTo>
                            <a:pt x="553" y="142"/>
                          </a:lnTo>
                          <a:lnTo>
                            <a:pt x="557" y="144"/>
                          </a:lnTo>
                          <a:lnTo>
                            <a:pt x="561" y="144"/>
                          </a:lnTo>
                          <a:lnTo>
                            <a:pt x="570" y="142"/>
                          </a:lnTo>
                          <a:lnTo>
                            <a:pt x="580" y="138"/>
                          </a:lnTo>
                          <a:lnTo>
                            <a:pt x="595" y="144"/>
                          </a:lnTo>
                          <a:lnTo>
                            <a:pt x="612" y="152"/>
                          </a:lnTo>
                          <a:lnTo>
                            <a:pt x="614" y="157"/>
                          </a:lnTo>
                          <a:lnTo>
                            <a:pt x="618" y="163"/>
                          </a:lnTo>
                          <a:lnTo>
                            <a:pt x="622" y="169"/>
                          </a:lnTo>
                          <a:lnTo>
                            <a:pt x="630" y="171"/>
                          </a:lnTo>
                          <a:lnTo>
                            <a:pt x="626" y="171"/>
                          </a:lnTo>
                          <a:lnTo>
                            <a:pt x="620" y="171"/>
                          </a:lnTo>
                          <a:lnTo>
                            <a:pt x="603" y="157"/>
                          </a:lnTo>
                          <a:lnTo>
                            <a:pt x="582" y="142"/>
                          </a:lnTo>
                          <a:lnTo>
                            <a:pt x="576" y="146"/>
                          </a:lnTo>
                          <a:lnTo>
                            <a:pt x="566" y="150"/>
                          </a:lnTo>
                          <a:lnTo>
                            <a:pt x="572" y="161"/>
                          </a:lnTo>
                          <a:lnTo>
                            <a:pt x="582" y="173"/>
                          </a:lnTo>
                          <a:lnTo>
                            <a:pt x="576" y="178"/>
                          </a:lnTo>
                          <a:lnTo>
                            <a:pt x="572" y="184"/>
                          </a:lnTo>
                          <a:lnTo>
                            <a:pt x="564" y="188"/>
                          </a:lnTo>
                          <a:lnTo>
                            <a:pt x="555" y="190"/>
                          </a:lnTo>
                          <a:lnTo>
                            <a:pt x="545" y="192"/>
                          </a:lnTo>
                          <a:lnTo>
                            <a:pt x="538" y="192"/>
                          </a:lnTo>
                          <a:lnTo>
                            <a:pt x="534" y="194"/>
                          </a:lnTo>
                          <a:lnTo>
                            <a:pt x="530" y="192"/>
                          </a:lnTo>
                          <a:lnTo>
                            <a:pt x="526" y="192"/>
                          </a:lnTo>
                          <a:lnTo>
                            <a:pt x="522" y="188"/>
                          </a:lnTo>
                          <a:lnTo>
                            <a:pt x="532" y="188"/>
                          </a:lnTo>
                          <a:lnTo>
                            <a:pt x="539" y="188"/>
                          </a:lnTo>
                          <a:lnTo>
                            <a:pt x="545" y="186"/>
                          </a:lnTo>
                          <a:lnTo>
                            <a:pt x="551" y="182"/>
                          </a:lnTo>
                          <a:lnTo>
                            <a:pt x="553" y="177"/>
                          </a:lnTo>
                          <a:lnTo>
                            <a:pt x="555" y="169"/>
                          </a:lnTo>
                          <a:lnTo>
                            <a:pt x="555" y="163"/>
                          </a:lnTo>
                          <a:lnTo>
                            <a:pt x="555" y="155"/>
                          </a:lnTo>
                          <a:lnTo>
                            <a:pt x="547" y="152"/>
                          </a:lnTo>
                          <a:lnTo>
                            <a:pt x="543" y="148"/>
                          </a:lnTo>
                          <a:lnTo>
                            <a:pt x="538" y="142"/>
                          </a:lnTo>
                          <a:lnTo>
                            <a:pt x="536" y="136"/>
                          </a:lnTo>
                          <a:lnTo>
                            <a:pt x="528" y="125"/>
                          </a:lnTo>
                          <a:lnTo>
                            <a:pt x="520" y="115"/>
                          </a:lnTo>
                          <a:lnTo>
                            <a:pt x="505" y="111"/>
                          </a:lnTo>
                          <a:lnTo>
                            <a:pt x="505" y="102"/>
                          </a:lnTo>
                          <a:lnTo>
                            <a:pt x="503" y="88"/>
                          </a:lnTo>
                          <a:lnTo>
                            <a:pt x="497" y="86"/>
                          </a:lnTo>
                          <a:lnTo>
                            <a:pt x="490" y="84"/>
                          </a:lnTo>
                          <a:lnTo>
                            <a:pt x="480" y="83"/>
                          </a:lnTo>
                          <a:lnTo>
                            <a:pt x="469" y="83"/>
                          </a:lnTo>
                          <a:lnTo>
                            <a:pt x="472" y="83"/>
                          </a:lnTo>
                          <a:lnTo>
                            <a:pt x="476" y="81"/>
                          </a:lnTo>
                          <a:lnTo>
                            <a:pt x="480" y="79"/>
                          </a:lnTo>
                          <a:lnTo>
                            <a:pt x="480" y="75"/>
                          </a:lnTo>
                          <a:lnTo>
                            <a:pt x="472" y="75"/>
                          </a:lnTo>
                          <a:lnTo>
                            <a:pt x="465" y="75"/>
                          </a:lnTo>
                          <a:lnTo>
                            <a:pt x="461" y="84"/>
                          </a:lnTo>
                          <a:lnTo>
                            <a:pt x="459" y="96"/>
                          </a:lnTo>
                          <a:lnTo>
                            <a:pt x="461" y="96"/>
                          </a:lnTo>
                          <a:lnTo>
                            <a:pt x="465" y="96"/>
                          </a:lnTo>
                          <a:lnTo>
                            <a:pt x="465" y="104"/>
                          </a:lnTo>
                          <a:lnTo>
                            <a:pt x="459" y="106"/>
                          </a:lnTo>
                          <a:lnTo>
                            <a:pt x="449" y="107"/>
                          </a:lnTo>
                          <a:lnTo>
                            <a:pt x="449" y="109"/>
                          </a:lnTo>
                          <a:lnTo>
                            <a:pt x="449" y="111"/>
                          </a:lnTo>
                          <a:lnTo>
                            <a:pt x="455" y="119"/>
                          </a:lnTo>
                          <a:lnTo>
                            <a:pt x="463" y="129"/>
                          </a:lnTo>
                          <a:lnTo>
                            <a:pt x="467" y="132"/>
                          </a:lnTo>
                          <a:lnTo>
                            <a:pt x="470" y="136"/>
                          </a:lnTo>
                          <a:lnTo>
                            <a:pt x="476" y="140"/>
                          </a:lnTo>
                          <a:lnTo>
                            <a:pt x="480" y="140"/>
                          </a:lnTo>
                          <a:lnTo>
                            <a:pt x="488" y="150"/>
                          </a:lnTo>
                          <a:lnTo>
                            <a:pt x="497" y="161"/>
                          </a:lnTo>
                          <a:lnTo>
                            <a:pt x="493" y="161"/>
                          </a:lnTo>
                          <a:lnTo>
                            <a:pt x="492" y="161"/>
                          </a:lnTo>
                          <a:lnTo>
                            <a:pt x="482" y="159"/>
                          </a:lnTo>
                          <a:lnTo>
                            <a:pt x="465" y="153"/>
                          </a:lnTo>
                          <a:lnTo>
                            <a:pt x="449" y="146"/>
                          </a:lnTo>
                          <a:lnTo>
                            <a:pt x="442" y="140"/>
                          </a:lnTo>
                          <a:lnTo>
                            <a:pt x="424" y="140"/>
                          </a:lnTo>
                          <a:lnTo>
                            <a:pt x="399" y="136"/>
                          </a:lnTo>
                          <a:lnTo>
                            <a:pt x="386" y="132"/>
                          </a:lnTo>
                          <a:lnTo>
                            <a:pt x="375" y="130"/>
                          </a:lnTo>
                          <a:lnTo>
                            <a:pt x="367" y="127"/>
                          </a:lnTo>
                          <a:lnTo>
                            <a:pt x="363" y="123"/>
                          </a:lnTo>
                          <a:lnTo>
                            <a:pt x="359" y="123"/>
                          </a:lnTo>
                          <a:lnTo>
                            <a:pt x="357" y="125"/>
                          </a:lnTo>
                          <a:lnTo>
                            <a:pt x="373" y="138"/>
                          </a:lnTo>
                          <a:lnTo>
                            <a:pt x="394" y="153"/>
                          </a:lnTo>
                          <a:lnTo>
                            <a:pt x="392" y="153"/>
                          </a:lnTo>
                          <a:lnTo>
                            <a:pt x="388" y="155"/>
                          </a:lnTo>
                          <a:lnTo>
                            <a:pt x="380" y="153"/>
                          </a:lnTo>
                          <a:lnTo>
                            <a:pt x="369" y="152"/>
                          </a:lnTo>
                          <a:lnTo>
                            <a:pt x="355" y="153"/>
                          </a:lnTo>
                          <a:lnTo>
                            <a:pt x="342" y="157"/>
                          </a:lnTo>
                          <a:lnTo>
                            <a:pt x="325" y="161"/>
                          </a:lnTo>
                          <a:lnTo>
                            <a:pt x="309" y="163"/>
                          </a:lnTo>
                          <a:lnTo>
                            <a:pt x="307" y="159"/>
                          </a:lnTo>
                          <a:lnTo>
                            <a:pt x="309" y="153"/>
                          </a:lnTo>
                          <a:lnTo>
                            <a:pt x="305" y="152"/>
                          </a:lnTo>
                          <a:lnTo>
                            <a:pt x="300" y="150"/>
                          </a:lnTo>
                          <a:lnTo>
                            <a:pt x="288" y="153"/>
                          </a:lnTo>
                          <a:lnTo>
                            <a:pt x="277" y="155"/>
                          </a:lnTo>
                          <a:lnTo>
                            <a:pt x="267" y="161"/>
                          </a:lnTo>
                          <a:lnTo>
                            <a:pt x="256" y="167"/>
                          </a:lnTo>
                          <a:lnTo>
                            <a:pt x="252" y="171"/>
                          </a:lnTo>
                          <a:lnTo>
                            <a:pt x="248" y="175"/>
                          </a:lnTo>
                          <a:lnTo>
                            <a:pt x="244" y="180"/>
                          </a:lnTo>
                          <a:lnTo>
                            <a:pt x="244" y="188"/>
                          </a:lnTo>
                          <a:lnTo>
                            <a:pt x="240" y="186"/>
                          </a:lnTo>
                          <a:lnTo>
                            <a:pt x="236" y="186"/>
                          </a:lnTo>
                          <a:lnTo>
                            <a:pt x="233" y="186"/>
                          </a:lnTo>
                          <a:lnTo>
                            <a:pt x="229" y="188"/>
                          </a:lnTo>
                          <a:lnTo>
                            <a:pt x="219" y="184"/>
                          </a:lnTo>
                          <a:lnTo>
                            <a:pt x="211" y="178"/>
                          </a:lnTo>
                          <a:lnTo>
                            <a:pt x="211" y="167"/>
                          </a:lnTo>
                          <a:lnTo>
                            <a:pt x="217" y="167"/>
                          </a:lnTo>
                          <a:lnTo>
                            <a:pt x="221" y="167"/>
                          </a:lnTo>
                          <a:lnTo>
                            <a:pt x="219" y="161"/>
                          </a:lnTo>
                          <a:lnTo>
                            <a:pt x="215" y="157"/>
                          </a:lnTo>
                          <a:lnTo>
                            <a:pt x="210" y="155"/>
                          </a:lnTo>
                          <a:lnTo>
                            <a:pt x="200" y="155"/>
                          </a:lnTo>
                          <a:lnTo>
                            <a:pt x="194" y="153"/>
                          </a:lnTo>
                          <a:lnTo>
                            <a:pt x="187" y="155"/>
                          </a:lnTo>
                          <a:lnTo>
                            <a:pt x="190" y="159"/>
                          </a:lnTo>
                          <a:lnTo>
                            <a:pt x="194" y="163"/>
                          </a:lnTo>
                          <a:lnTo>
                            <a:pt x="192" y="169"/>
                          </a:lnTo>
                          <a:lnTo>
                            <a:pt x="190" y="171"/>
                          </a:lnTo>
                          <a:lnTo>
                            <a:pt x="194" y="175"/>
                          </a:lnTo>
                          <a:lnTo>
                            <a:pt x="202" y="180"/>
                          </a:lnTo>
                          <a:lnTo>
                            <a:pt x="202" y="198"/>
                          </a:lnTo>
                          <a:lnTo>
                            <a:pt x="200" y="198"/>
                          </a:lnTo>
                          <a:lnTo>
                            <a:pt x="198" y="198"/>
                          </a:lnTo>
                          <a:lnTo>
                            <a:pt x="190" y="190"/>
                          </a:lnTo>
                          <a:lnTo>
                            <a:pt x="181" y="186"/>
                          </a:lnTo>
                          <a:lnTo>
                            <a:pt x="167" y="198"/>
                          </a:lnTo>
                          <a:lnTo>
                            <a:pt x="156" y="207"/>
                          </a:lnTo>
                          <a:lnTo>
                            <a:pt x="160" y="213"/>
                          </a:lnTo>
                          <a:lnTo>
                            <a:pt x="165" y="221"/>
                          </a:lnTo>
                          <a:lnTo>
                            <a:pt x="140" y="221"/>
                          </a:lnTo>
                          <a:lnTo>
                            <a:pt x="140" y="224"/>
                          </a:lnTo>
                          <a:lnTo>
                            <a:pt x="139" y="230"/>
                          </a:lnTo>
                          <a:lnTo>
                            <a:pt x="137" y="234"/>
                          </a:lnTo>
                          <a:lnTo>
                            <a:pt x="133" y="236"/>
                          </a:lnTo>
                          <a:lnTo>
                            <a:pt x="117" y="234"/>
                          </a:lnTo>
                          <a:lnTo>
                            <a:pt x="102" y="228"/>
                          </a:lnTo>
                          <a:lnTo>
                            <a:pt x="96" y="224"/>
                          </a:lnTo>
                          <a:lnTo>
                            <a:pt x="93" y="219"/>
                          </a:lnTo>
                          <a:lnTo>
                            <a:pt x="89" y="213"/>
                          </a:lnTo>
                          <a:lnTo>
                            <a:pt x="87" y="207"/>
                          </a:lnTo>
                          <a:lnTo>
                            <a:pt x="87" y="203"/>
                          </a:lnTo>
                          <a:lnTo>
                            <a:pt x="85" y="200"/>
                          </a:lnTo>
                          <a:lnTo>
                            <a:pt x="75" y="198"/>
                          </a:lnTo>
                          <a:lnTo>
                            <a:pt x="62" y="192"/>
                          </a:lnTo>
                          <a:lnTo>
                            <a:pt x="56" y="190"/>
                          </a:lnTo>
                          <a:lnTo>
                            <a:pt x="50" y="186"/>
                          </a:lnTo>
                          <a:lnTo>
                            <a:pt x="48" y="182"/>
                          </a:lnTo>
                          <a:lnTo>
                            <a:pt x="46" y="180"/>
                          </a:lnTo>
                          <a:lnTo>
                            <a:pt x="56" y="182"/>
                          </a:lnTo>
                          <a:lnTo>
                            <a:pt x="73" y="188"/>
                          </a:lnTo>
                          <a:lnTo>
                            <a:pt x="93" y="194"/>
                          </a:lnTo>
                          <a:lnTo>
                            <a:pt x="104" y="196"/>
                          </a:lnTo>
                          <a:lnTo>
                            <a:pt x="117" y="196"/>
                          </a:lnTo>
                          <a:lnTo>
                            <a:pt x="133" y="196"/>
                          </a:lnTo>
                          <a:lnTo>
                            <a:pt x="140" y="194"/>
                          </a:lnTo>
                          <a:lnTo>
                            <a:pt x="148" y="190"/>
                          </a:lnTo>
                          <a:lnTo>
                            <a:pt x="156" y="184"/>
                          </a:lnTo>
                          <a:lnTo>
                            <a:pt x="163" y="178"/>
                          </a:lnTo>
                          <a:lnTo>
                            <a:pt x="156" y="173"/>
                          </a:lnTo>
                          <a:lnTo>
                            <a:pt x="152" y="165"/>
                          </a:lnTo>
                          <a:lnTo>
                            <a:pt x="144" y="161"/>
                          </a:lnTo>
                          <a:lnTo>
                            <a:pt x="127" y="155"/>
                          </a:lnTo>
                          <a:lnTo>
                            <a:pt x="114" y="152"/>
                          </a:lnTo>
                          <a:lnTo>
                            <a:pt x="96" y="148"/>
                          </a:lnTo>
                          <a:lnTo>
                            <a:pt x="77" y="144"/>
                          </a:lnTo>
                          <a:lnTo>
                            <a:pt x="54" y="142"/>
                          </a:lnTo>
                          <a:lnTo>
                            <a:pt x="50" y="142"/>
                          </a:lnTo>
                          <a:lnTo>
                            <a:pt x="46" y="142"/>
                          </a:lnTo>
                          <a:lnTo>
                            <a:pt x="43" y="138"/>
                          </a:lnTo>
                          <a:lnTo>
                            <a:pt x="43" y="132"/>
                          </a:lnTo>
                          <a:lnTo>
                            <a:pt x="29" y="136"/>
                          </a:lnTo>
                          <a:lnTo>
                            <a:pt x="18" y="140"/>
                          </a:lnTo>
                          <a:lnTo>
                            <a:pt x="12" y="142"/>
                          </a:lnTo>
                          <a:lnTo>
                            <a:pt x="10" y="142"/>
                          </a:lnTo>
                          <a:lnTo>
                            <a:pt x="0" y="155"/>
                          </a:lnTo>
                          <a:lnTo>
                            <a:pt x="6" y="161"/>
                          </a:lnTo>
                          <a:lnTo>
                            <a:pt x="14" y="165"/>
                          </a:lnTo>
                          <a:lnTo>
                            <a:pt x="20" y="167"/>
                          </a:lnTo>
                          <a:lnTo>
                            <a:pt x="25" y="169"/>
                          </a:lnTo>
                          <a:lnTo>
                            <a:pt x="22" y="178"/>
                          </a:lnTo>
                          <a:lnTo>
                            <a:pt x="18" y="186"/>
                          </a:lnTo>
                          <a:lnTo>
                            <a:pt x="20" y="192"/>
                          </a:lnTo>
                          <a:lnTo>
                            <a:pt x="23" y="196"/>
                          </a:lnTo>
                          <a:lnTo>
                            <a:pt x="27" y="201"/>
                          </a:lnTo>
                          <a:lnTo>
                            <a:pt x="29" y="201"/>
                          </a:lnTo>
                          <a:lnTo>
                            <a:pt x="31" y="213"/>
                          </a:lnTo>
                          <a:lnTo>
                            <a:pt x="33" y="221"/>
                          </a:lnTo>
                          <a:lnTo>
                            <a:pt x="37" y="226"/>
                          </a:lnTo>
                          <a:lnTo>
                            <a:pt x="43" y="232"/>
                          </a:lnTo>
                          <a:lnTo>
                            <a:pt x="54" y="240"/>
                          </a:lnTo>
                          <a:lnTo>
                            <a:pt x="68" y="247"/>
                          </a:lnTo>
                          <a:lnTo>
                            <a:pt x="45" y="272"/>
                          </a:lnTo>
                          <a:lnTo>
                            <a:pt x="22" y="294"/>
                          </a:lnTo>
                          <a:lnTo>
                            <a:pt x="29" y="301"/>
                          </a:lnTo>
                          <a:lnTo>
                            <a:pt x="35" y="309"/>
                          </a:lnTo>
                          <a:lnTo>
                            <a:pt x="35" y="324"/>
                          </a:lnTo>
                          <a:lnTo>
                            <a:pt x="35" y="342"/>
                          </a:lnTo>
                          <a:lnTo>
                            <a:pt x="39" y="357"/>
                          </a:lnTo>
                          <a:lnTo>
                            <a:pt x="46" y="370"/>
                          </a:lnTo>
                          <a:lnTo>
                            <a:pt x="58" y="376"/>
                          </a:lnTo>
                          <a:lnTo>
                            <a:pt x="69" y="376"/>
                          </a:lnTo>
                          <a:lnTo>
                            <a:pt x="73" y="384"/>
                          </a:lnTo>
                          <a:lnTo>
                            <a:pt x="83" y="380"/>
                          </a:lnTo>
                          <a:lnTo>
                            <a:pt x="94" y="384"/>
                          </a:lnTo>
                          <a:lnTo>
                            <a:pt x="96" y="399"/>
                          </a:lnTo>
                          <a:lnTo>
                            <a:pt x="108" y="411"/>
                          </a:lnTo>
                          <a:lnTo>
                            <a:pt x="117" y="418"/>
                          </a:lnTo>
                          <a:lnTo>
                            <a:pt x="127" y="422"/>
                          </a:lnTo>
                          <a:lnTo>
                            <a:pt x="117" y="428"/>
                          </a:lnTo>
                          <a:lnTo>
                            <a:pt x="106" y="424"/>
                          </a:lnTo>
                          <a:lnTo>
                            <a:pt x="108" y="434"/>
                          </a:lnTo>
                          <a:lnTo>
                            <a:pt x="112" y="437"/>
                          </a:lnTo>
                          <a:lnTo>
                            <a:pt x="112" y="447"/>
                          </a:lnTo>
                          <a:lnTo>
                            <a:pt x="108" y="447"/>
                          </a:lnTo>
                          <a:close/>
                        </a:path>
                      </a:pathLst>
                    </a:custGeom>
                    <a:solidFill>
                      <a:srgbClr val="CC0066"/>
                    </a:solidFill>
                    <a:ln w="3175">
                      <a:solidFill>
                        <a:srgbClr val="6600FF"/>
                      </a:solidFill>
                      <a:round/>
                      <a:headEnd/>
                      <a:tailEnd/>
                    </a:ln>
                  </p:spPr>
                  <p:txBody>
                    <a:bodyPr/>
                    <a:lstStyle/>
                    <a:p>
                      <a:endParaRPr lang="it-IT"/>
                    </a:p>
                  </p:txBody>
                </p:sp>
              </p:grpSp>
            </p:grpSp>
            <p:grpSp>
              <p:nvGrpSpPr>
                <p:cNvPr id="16002" name="Group 109"/>
                <p:cNvGrpSpPr>
                  <a:grpSpLocks/>
                </p:cNvGrpSpPr>
                <p:nvPr/>
              </p:nvGrpSpPr>
              <p:grpSpPr bwMode="auto">
                <a:xfrm>
                  <a:off x="490" y="1697"/>
                  <a:ext cx="1003" cy="502"/>
                  <a:chOff x="490" y="1697"/>
                  <a:chExt cx="1003" cy="502"/>
                </a:xfrm>
              </p:grpSpPr>
              <p:sp>
                <p:nvSpPr>
                  <p:cNvPr id="16544" name="Freeform 110"/>
                  <p:cNvSpPr>
                    <a:spLocks noChangeAspect="1"/>
                  </p:cNvSpPr>
                  <p:nvPr/>
                </p:nvSpPr>
                <p:spPr bwMode="auto">
                  <a:xfrm>
                    <a:off x="1337" y="1863"/>
                    <a:ext cx="35" cy="12"/>
                  </a:xfrm>
                  <a:custGeom>
                    <a:avLst/>
                    <a:gdLst>
                      <a:gd name="T0" fmla="*/ 70 w 33"/>
                      <a:gd name="T1" fmla="*/ 12 h 12"/>
                      <a:gd name="T2" fmla="*/ 118 w 33"/>
                      <a:gd name="T3" fmla="*/ 6 h 12"/>
                      <a:gd name="T4" fmla="*/ 141 w 33"/>
                      <a:gd name="T5" fmla="*/ 0 h 12"/>
                      <a:gd name="T6" fmla="*/ 118 w 33"/>
                      <a:gd name="T7" fmla="*/ 0 h 12"/>
                      <a:gd name="T8" fmla="*/ 62 w 33"/>
                      <a:gd name="T9" fmla="*/ 2 h 12"/>
                      <a:gd name="T10" fmla="*/ 46 w 33"/>
                      <a:gd name="T11" fmla="*/ 4 h 12"/>
                      <a:gd name="T12" fmla="*/ 6 w 33"/>
                      <a:gd name="T13" fmla="*/ 6 h 12"/>
                      <a:gd name="T14" fmla="*/ 2 w 33"/>
                      <a:gd name="T15" fmla="*/ 8 h 12"/>
                      <a:gd name="T16" fmla="*/ 0 w 33"/>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17" y="12"/>
                        </a:moveTo>
                        <a:lnTo>
                          <a:pt x="27" y="6"/>
                        </a:lnTo>
                        <a:lnTo>
                          <a:pt x="33" y="0"/>
                        </a:lnTo>
                        <a:lnTo>
                          <a:pt x="27" y="0"/>
                        </a:lnTo>
                        <a:lnTo>
                          <a:pt x="15" y="2"/>
                        </a:lnTo>
                        <a:lnTo>
                          <a:pt x="10" y="4"/>
                        </a:lnTo>
                        <a:lnTo>
                          <a:pt x="6" y="6"/>
                        </a:lnTo>
                        <a:lnTo>
                          <a:pt x="2" y="8"/>
                        </a:lnTo>
                        <a:lnTo>
                          <a:pt x="0" y="12"/>
                        </a:lnTo>
                      </a:path>
                    </a:pathLst>
                  </a:custGeom>
                  <a:solidFill>
                    <a:srgbClr val="CC0066"/>
                  </a:solidFill>
                  <a:ln w="0">
                    <a:solidFill>
                      <a:srgbClr val="6600FF"/>
                    </a:solidFill>
                    <a:round/>
                    <a:headEnd/>
                    <a:tailEnd/>
                  </a:ln>
                </p:spPr>
                <p:txBody>
                  <a:bodyPr/>
                  <a:lstStyle/>
                  <a:p>
                    <a:endParaRPr lang="it-IT"/>
                  </a:p>
                </p:txBody>
              </p:sp>
              <p:sp>
                <p:nvSpPr>
                  <p:cNvPr id="16545" name="Freeform 111"/>
                  <p:cNvSpPr>
                    <a:spLocks noChangeAspect="1"/>
                  </p:cNvSpPr>
                  <p:nvPr/>
                </p:nvSpPr>
                <p:spPr bwMode="auto">
                  <a:xfrm>
                    <a:off x="490" y="1697"/>
                    <a:ext cx="1003" cy="502"/>
                  </a:xfrm>
                  <a:custGeom>
                    <a:avLst/>
                    <a:gdLst>
                      <a:gd name="T0" fmla="*/ 4355 w 940"/>
                      <a:gd name="T1" fmla="*/ 627 h 470"/>
                      <a:gd name="T2" fmla="*/ 4364 w 940"/>
                      <a:gd name="T3" fmla="*/ 723 h 470"/>
                      <a:gd name="T4" fmla="*/ 4185 w 940"/>
                      <a:gd name="T5" fmla="*/ 770 h 470"/>
                      <a:gd name="T6" fmla="*/ 3992 w 940"/>
                      <a:gd name="T7" fmla="*/ 878 h 470"/>
                      <a:gd name="T8" fmla="*/ 3905 w 940"/>
                      <a:gd name="T9" fmla="*/ 999 h 470"/>
                      <a:gd name="T10" fmla="*/ 3859 w 940"/>
                      <a:gd name="T11" fmla="*/ 938 h 470"/>
                      <a:gd name="T12" fmla="*/ 3825 w 940"/>
                      <a:gd name="T13" fmla="*/ 1146 h 470"/>
                      <a:gd name="T14" fmla="*/ 3752 w 940"/>
                      <a:gd name="T15" fmla="*/ 1058 h 470"/>
                      <a:gd name="T16" fmla="*/ 3752 w 940"/>
                      <a:gd name="T17" fmla="*/ 1141 h 470"/>
                      <a:gd name="T18" fmla="*/ 3676 w 940"/>
                      <a:gd name="T19" fmla="*/ 1207 h 470"/>
                      <a:gd name="T20" fmla="*/ 3660 w 940"/>
                      <a:gd name="T21" fmla="*/ 1426 h 470"/>
                      <a:gd name="T22" fmla="*/ 3340 w 940"/>
                      <a:gd name="T23" fmla="*/ 1685 h 470"/>
                      <a:gd name="T24" fmla="*/ 3165 w 940"/>
                      <a:gd name="T25" fmla="*/ 1880 h 470"/>
                      <a:gd name="T26" fmla="*/ 3187 w 940"/>
                      <a:gd name="T27" fmla="*/ 2211 h 470"/>
                      <a:gd name="T28" fmla="*/ 3130 w 940"/>
                      <a:gd name="T29" fmla="*/ 2435 h 470"/>
                      <a:gd name="T30" fmla="*/ 3038 w 940"/>
                      <a:gd name="T31" fmla="*/ 2264 h 470"/>
                      <a:gd name="T32" fmla="*/ 2990 w 940"/>
                      <a:gd name="T33" fmla="*/ 2118 h 470"/>
                      <a:gd name="T34" fmla="*/ 2918 w 940"/>
                      <a:gd name="T35" fmla="*/ 1947 h 470"/>
                      <a:gd name="T36" fmla="*/ 2612 w 940"/>
                      <a:gd name="T37" fmla="*/ 1914 h 470"/>
                      <a:gd name="T38" fmla="*/ 2406 w 940"/>
                      <a:gd name="T39" fmla="*/ 1914 h 470"/>
                      <a:gd name="T40" fmla="*/ 2291 w 940"/>
                      <a:gd name="T41" fmla="*/ 2008 h 470"/>
                      <a:gd name="T42" fmla="*/ 2120 w 940"/>
                      <a:gd name="T43" fmla="*/ 1980 h 470"/>
                      <a:gd name="T44" fmla="*/ 1742 w 940"/>
                      <a:gd name="T45" fmla="*/ 2194 h 470"/>
                      <a:gd name="T46" fmla="*/ 1681 w 940"/>
                      <a:gd name="T47" fmla="*/ 2343 h 470"/>
                      <a:gd name="T48" fmla="*/ 1553 w 940"/>
                      <a:gd name="T49" fmla="*/ 2025 h 470"/>
                      <a:gd name="T50" fmla="*/ 1364 w 940"/>
                      <a:gd name="T51" fmla="*/ 1998 h 470"/>
                      <a:gd name="T52" fmla="*/ 1256 w 940"/>
                      <a:gd name="T53" fmla="*/ 1947 h 470"/>
                      <a:gd name="T54" fmla="*/ 1179 w 940"/>
                      <a:gd name="T55" fmla="*/ 1792 h 470"/>
                      <a:gd name="T56" fmla="*/ 864 w 940"/>
                      <a:gd name="T57" fmla="*/ 1809 h 470"/>
                      <a:gd name="T58" fmla="*/ 548 w 940"/>
                      <a:gd name="T59" fmla="*/ 1695 h 470"/>
                      <a:gd name="T60" fmla="*/ 261 w 940"/>
                      <a:gd name="T61" fmla="*/ 1598 h 470"/>
                      <a:gd name="T62" fmla="*/ 48 w 940"/>
                      <a:gd name="T63" fmla="*/ 1428 h 470"/>
                      <a:gd name="T64" fmla="*/ 7 w 940"/>
                      <a:gd name="T65" fmla="*/ 1077 h 470"/>
                      <a:gd name="T66" fmla="*/ 2 w 940"/>
                      <a:gd name="T67" fmla="*/ 873 h 470"/>
                      <a:gd name="T68" fmla="*/ 403 w 940"/>
                      <a:gd name="T69" fmla="*/ 261 h 470"/>
                      <a:gd name="T70" fmla="*/ 499 w 940"/>
                      <a:gd name="T71" fmla="*/ 247 h 470"/>
                      <a:gd name="T72" fmla="*/ 593 w 940"/>
                      <a:gd name="T73" fmla="*/ 49 h 470"/>
                      <a:gd name="T74" fmla="*/ 2732 w 940"/>
                      <a:gd name="T75" fmla="*/ 0 h 470"/>
                      <a:gd name="T76" fmla="*/ 2813 w 940"/>
                      <a:gd name="T77" fmla="*/ 73 h 470"/>
                      <a:gd name="T78" fmla="*/ 3002 w 940"/>
                      <a:gd name="T79" fmla="*/ 108 h 470"/>
                      <a:gd name="T80" fmla="*/ 3149 w 940"/>
                      <a:gd name="T81" fmla="*/ 140 h 470"/>
                      <a:gd name="T82" fmla="*/ 3290 w 940"/>
                      <a:gd name="T83" fmla="*/ 49 h 470"/>
                      <a:gd name="T84" fmla="*/ 3377 w 940"/>
                      <a:gd name="T85" fmla="*/ 143 h 470"/>
                      <a:gd name="T86" fmla="*/ 3609 w 940"/>
                      <a:gd name="T87" fmla="*/ 318 h 470"/>
                      <a:gd name="T88" fmla="*/ 3714 w 940"/>
                      <a:gd name="T89" fmla="*/ 453 h 470"/>
                      <a:gd name="T90" fmla="*/ 3599 w 940"/>
                      <a:gd name="T91" fmla="*/ 418 h 470"/>
                      <a:gd name="T92" fmla="*/ 3401 w 940"/>
                      <a:gd name="T93" fmla="*/ 701 h 470"/>
                      <a:gd name="T94" fmla="*/ 3676 w 940"/>
                      <a:gd name="T95" fmla="*/ 668 h 470"/>
                      <a:gd name="T96" fmla="*/ 3989 w 940"/>
                      <a:gd name="T97" fmla="*/ 521 h 470"/>
                      <a:gd name="T98" fmla="*/ 4228 w 940"/>
                      <a:gd name="T99" fmla="*/ 418 h 470"/>
                      <a:gd name="T100" fmla="*/ 4524 w 940"/>
                      <a:gd name="T101" fmla="*/ 326 h 470"/>
                      <a:gd name="T102" fmla="*/ 4660 w 940"/>
                      <a:gd name="T103" fmla="*/ 186 h 470"/>
                      <a:gd name="T104" fmla="*/ 4713 w 940"/>
                      <a:gd name="T105" fmla="*/ 418 h 47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0"/>
                      <a:gd name="T160" fmla="*/ 0 h 470"/>
                      <a:gd name="T161" fmla="*/ 940 w 940"/>
                      <a:gd name="T162" fmla="*/ 470 h 47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0" h="470">
                        <a:moveTo>
                          <a:pt x="934" y="82"/>
                        </a:moveTo>
                        <a:lnTo>
                          <a:pt x="919" y="88"/>
                        </a:lnTo>
                        <a:lnTo>
                          <a:pt x="903" y="94"/>
                        </a:lnTo>
                        <a:lnTo>
                          <a:pt x="890" y="99"/>
                        </a:lnTo>
                        <a:lnTo>
                          <a:pt x="875" y="105"/>
                        </a:lnTo>
                        <a:lnTo>
                          <a:pt x="859" y="121"/>
                        </a:lnTo>
                        <a:lnTo>
                          <a:pt x="850" y="136"/>
                        </a:lnTo>
                        <a:lnTo>
                          <a:pt x="852" y="140"/>
                        </a:lnTo>
                        <a:lnTo>
                          <a:pt x="852" y="142"/>
                        </a:lnTo>
                        <a:lnTo>
                          <a:pt x="855" y="140"/>
                        </a:lnTo>
                        <a:lnTo>
                          <a:pt x="861" y="136"/>
                        </a:lnTo>
                        <a:lnTo>
                          <a:pt x="861" y="140"/>
                        </a:lnTo>
                        <a:lnTo>
                          <a:pt x="859" y="144"/>
                        </a:lnTo>
                        <a:lnTo>
                          <a:pt x="857" y="145"/>
                        </a:lnTo>
                        <a:lnTo>
                          <a:pt x="855" y="147"/>
                        </a:lnTo>
                        <a:lnTo>
                          <a:pt x="850" y="147"/>
                        </a:lnTo>
                        <a:lnTo>
                          <a:pt x="842" y="147"/>
                        </a:lnTo>
                        <a:lnTo>
                          <a:pt x="828" y="149"/>
                        </a:lnTo>
                        <a:lnTo>
                          <a:pt x="813" y="151"/>
                        </a:lnTo>
                        <a:lnTo>
                          <a:pt x="802" y="155"/>
                        </a:lnTo>
                        <a:lnTo>
                          <a:pt x="790" y="161"/>
                        </a:lnTo>
                        <a:lnTo>
                          <a:pt x="790" y="170"/>
                        </a:lnTo>
                        <a:lnTo>
                          <a:pt x="788" y="180"/>
                        </a:lnTo>
                        <a:lnTo>
                          <a:pt x="782" y="186"/>
                        </a:lnTo>
                        <a:lnTo>
                          <a:pt x="777" y="192"/>
                        </a:lnTo>
                        <a:lnTo>
                          <a:pt x="771" y="197"/>
                        </a:lnTo>
                        <a:lnTo>
                          <a:pt x="771" y="195"/>
                        </a:lnTo>
                        <a:lnTo>
                          <a:pt x="771" y="192"/>
                        </a:lnTo>
                        <a:lnTo>
                          <a:pt x="769" y="190"/>
                        </a:lnTo>
                        <a:lnTo>
                          <a:pt x="767" y="188"/>
                        </a:lnTo>
                        <a:lnTo>
                          <a:pt x="767" y="184"/>
                        </a:lnTo>
                        <a:lnTo>
                          <a:pt x="767" y="182"/>
                        </a:lnTo>
                        <a:lnTo>
                          <a:pt x="763" y="182"/>
                        </a:lnTo>
                        <a:lnTo>
                          <a:pt x="761" y="197"/>
                        </a:lnTo>
                        <a:lnTo>
                          <a:pt x="763" y="205"/>
                        </a:lnTo>
                        <a:lnTo>
                          <a:pt x="761" y="211"/>
                        </a:lnTo>
                        <a:lnTo>
                          <a:pt x="759" y="216"/>
                        </a:lnTo>
                        <a:lnTo>
                          <a:pt x="754" y="222"/>
                        </a:lnTo>
                        <a:lnTo>
                          <a:pt x="750" y="226"/>
                        </a:lnTo>
                        <a:lnTo>
                          <a:pt x="750" y="209"/>
                        </a:lnTo>
                        <a:lnTo>
                          <a:pt x="752" y="192"/>
                        </a:lnTo>
                        <a:lnTo>
                          <a:pt x="748" y="193"/>
                        </a:lnTo>
                        <a:lnTo>
                          <a:pt x="744" y="197"/>
                        </a:lnTo>
                        <a:lnTo>
                          <a:pt x="742" y="203"/>
                        </a:lnTo>
                        <a:lnTo>
                          <a:pt x="740" y="209"/>
                        </a:lnTo>
                        <a:lnTo>
                          <a:pt x="738" y="209"/>
                        </a:lnTo>
                        <a:lnTo>
                          <a:pt x="733" y="209"/>
                        </a:lnTo>
                        <a:lnTo>
                          <a:pt x="734" y="213"/>
                        </a:lnTo>
                        <a:lnTo>
                          <a:pt x="736" y="216"/>
                        </a:lnTo>
                        <a:lnTo>
                          <a:pt x="742" y="220"/>
                        </a:lnTo>
                        <a:lnTo>
                          <a:pt x="744" y="222"/>
                        </a:lnTo>
                        <a:lnTo>
                          <a:pt x="744" y="232"/>
                        </a:lnTo>
                        <a:lnTo>
                          <a:pt x="734" y="234"/>
                        </a:lnTo>
                        <a:lnTo>
                          <a:pt x="727" y="232"/>
                        </a:lnTo>
                        <a:lnTo>
                          <a:pt x="733" y="238"/>
                        </a:lnTo>
                        <a:lnTo>
                          <a:pt x="736" y="239"/>
                        </a:lnTo>
                        <a:lnTo>
                          <a:pt x="738" y="245"/>
                        </a:lnTo>
                        <a:lnTo>
                          <a:pt x="742" y="249"/>
                        </a:lnTo>
                        <a:lnTo>
                          <a:pt x="731" y="262"/>
                        </a:lnTo>
                        <a:lnTo>
                          <a:pt x="723" y="274"/>
                        </a:lnTo>
                        <a:lnTo>
                          <a:pt x="717" y="280"/>
                        </a:lnTo>
                        <a:lnTo>
                          <a:pt x="711" y="284"/>
                        </a:lnTo>
                        <a:lnTo>
                          <a:pt x="706" y="287"/>
                        </a:lnTo>
                        <a:lnTo>
                          <a:pt x="696" y="293"/>
                        </a:lnTo>
                        <a:lnTo>
                          <a:pt x="677" y="309"/>
                        </a:lnTo>
                        <a:lnTo>
                          <a:pt x="660" y="324"/>
                        </a:lnTo>
                        <a:lnTo>
                          <a:pt x="646" y="330"/>
                        </a:lnTo>
                        <a:lnTo>
                          <a:pt x="635" y="337"/>
                        </a:lnTo>
                        <a:lnTo>
                          <a:pt x="631" y="341"/>
                        </a:lnTo>
                        <a:lnTo>
                          <a:pt x="629" y="347"/>
                        </a:lnTo>
                        <a:lnTo>
                          <a:pt x="627" y="355"/>
                        </a:lnTo>
                        <a:lnTo>
                          <a:pt x="625" y="362"/>
                        </a:lnTo>
                        <a:lnTo>
                          <a:pt x="625" y="374"/>
                        </a:lnTo>
                        <a:lnTo>
                          <a:pt x="625" y="385"/>
                        </a:lnTo>
                        <a:lnTo>
                          <a:pt x="627" y="395"/>
                        </a:lnTo>
                        <a:lnTo>
                          <a:pt x="625" y="410"/>
                        </a:lnTo>
                        <a:lnTo>
                          <a:pt x="629" y="427"/>
                        </a:lnTo>
                        <a:lnTo>
                          <a:pt x="629" y="439"/>
                        </a:lnTo>
                        <a:lnTo>
                          <a:pt x="627" y="451"/>
                        </a:lnTo>
                        <a:lnTo>
                          <a:pt x="623" y="462"/>
                        </a:lnTo>
                        <a:lnTo>
                          <a:pt x="619" y="470"/>
                        </a:lnTo>
                        <a:lnTo>
                          <a:pt x="610" y="470"/>
                        </a:lnTo>
                        <a:lnTo>
                          <a:pt x="604" y="456"/>
                        </a:lnTo>
                        <a:lnTo>
                          <a:pt x="600" y="445"/>
                        </a:lnTo>
                        <a:lnTo>
                          <a:pt x="600" y="437"/>
                        </a:lnTo>
                        <a:lnTo>
                          <a:pt x="596" y="435"/>
                        </a:lnTo>
                        <a:lnTo>
                          <a:pt x="593" y="431"/>
                        </a:lnTo>
                        <a:lnTo>
                          <a:pt x="591" y="426"/>
                        </a:lnTo>
                        <a:lnTo>
                          <a:pt x="591" y="420"/>
                        </a:lnTo>
                        <a:lnTo>
                          <a:pt x="591" y="408"/>
                        </a:lnTo>
                        <a:lnTo>
                          <a:pt x="591" y="397"/>
                        </a:lnTo>
                        <a:lnTo>
                          <a:pt x="589" y="391"/>
                        </a:lnTo>
                        <a:lnTo>
                          <a:pt x="587" y="383"/>
                        </a:lnTo>
                        <a:lnTo>
                          <a:pt x="583" y="380"/>
                        </a:lnTo>
                        <a:lnTo>
                          <a:pt x="581" y="378"/>
                        </a:lnTo>
                        <a:lnTo>
                          <a:pt x="577" y="376"/>
                        </a:lnTo>
                        <a:lnTo>
                          <a:pt x="571" y="374"/>
                        </a:lnTo>
                        <a:lnTo>
                          <a:pt x="564" y="374"/>
                        </a:lnTo>
                        <a:lnTo>
                          <a:pt x="560" y="374"/>
                        </a:lnTo>
                        <a:lnTo>
                          <a:pt x="546" y="372"/>
                        </a:lnTo>
                        <a:lnTo>
                          <a:pt x="529" y="370"/>
                        </a:lnTo>
                        <a:lnTo>
                          <a:pt x="516" y="368"/>
                        </a:lnTo>
                        <a:lnTo>
                          <a:pt x="506" y="364"/>
                        </a:lnTo>
                        <a:lnTo>
                          <a:pt x="499" y="364"/>
                        </a:lnTo>
                        <a:lnTo>
                          <a:pt x="489" y="364"/>
                        </a:lnTo>
                        <a:lnTo>
                          <a:pt x="483" y="364"/>
                        </a:lnTo>
                        <a:lnTo>
                          <a:pt x="479" y="366"/>
                        </a:lnTo>
                        <a:lnTo>
                          <a:pt x="476" y="368"/>
                        </a:lnTo>
                        <a:lnTo>
                          <a:pt x="476" y="370"/>
                        </a:lnTo>
                        <a:lnTo>
                          <a:pt x="479" y="380"/>
                        </a:lnTo>
                        <a:lnTo>
                          <a:pt x="485" y="389"/>
                        </a:lnTo>
                        <a:lnTo>
                          <a:pt x="470" y="391"/>
                        </a:lnTo>
                        <a:lnTo>
                          <a:pt x="456" y="393"/>
                        </a:lnTo>
                        <a:lnTo>
                          <a:pt x="453" y="387"/>
                        </a:lnTo>
                        <a:lnTo>
                          <a:pt x="447" y="381"/>
                        </a:lnTo>
                        <a:lnTo>
                          <a:pt x="435" y="387"/>
                        </a:lnTo>
                        <a:lnTo>
                          <a:pt x="428" y="381"/>
                        </a:lnTo>
                        <a:lnTo>
                          <a:pt x="420" y="380"/>
                        </a:lnTo>
                        <a:lnTo>
                          <a:pt x="410" y="380"/>
                        </a:lnTo>
                        <a:lnTo>
                          <a:pt x="401" y="383"/>
                        </a:lnTo>
                        <a:lnTo>
                          <a:pt x="389" y="389"/>
                        </a:lnTo>
                        <a:lnTo>
                          <a:pt x="380" y="395"/>
                        </a:lnTo>
                        <a:lnTo>
                          <a:pt x="360" y="408"/>
                        </a:lnTo>
                        <a:lnTo>
                          <a:pt x="345" y="422"/>
                        </a:lnTo>
                        <a:lnTo>
                          <a:pt x="343" y="435"/>
                        </a:lnTo>
                        <a:lnTo>
                          <a:pt x="339" y="451"/>
                        </a:lnTo>
                        <a:lnTo>
                          <a:pt x="332" y="451"/>
                        </a:lnTo>
                        <a:lnTo>
                          <a:pt x="326" y="447"/>
                        </a:lnTo>
                        <a:lnTo>
                          <a:pt x="320" y="441"/>
                        </a:lnTo>
                        <a:lnTo>
                          <a:pt x="318" y="435"/>
                        </a:lnTo>
                        <a:lnTo>
                          <a:pt x="316" y="418"/>
                        </a:lnTo>
                        <a:lnTo>
                          <a:pt x="311" y="399"/>
                        </a:lnTo>
                        <a:lnTo>
                          <a:pt x="307" y="391"/>
                        </a:lnTo>
                        <a:lnTo>
                          <a:pt x="301" y="383"/>
                        </a:lnTo>
                        <a:lnTo>
                          <a:pt x="295" y="378"/>
                        </a:lnTo>
                        <a:lnTo>
                          <a:pt x="288" y="378"/>
                        </a:lnTo>
                        <a:lnTo>
                          <a:pt x="282" y="378"/>
                        </a:lnTo>
                        <a:lnTo>
                          <a:pt x="276" y="381"/>
                        </a:lnTo>
                        <a:lnTo>
                          <a:pt x="270" y="385"/>
                        </a:lnTo>
                        <a:lnTo>
                          <a:pt x="270" y="391"/>
                        </a:lnTo>
                        <a:lnTo>
                          <a:pt x="261" y="391"/>
                        </a:lnTo>
                        <a:lnTo>
                          <a:pt x="255" y="385"/>
                        </a:lnTo>
                        <a:lnTo>
                          <a:pt x="247" y="376"/>
                        </a:lnTo>
                        <a:lnTo>
                          <a:pt x="243" y="364"/>
                        </a:lnTo>
                        <a:lnTo>
                          <a:pt x="241" y="356"/>
                        </a:lnTo>
                        <a:lnTo>
                          <a:pt x="238" y="355"/>
                        </a:lnTo>
                        <a:lnTo>
                          <a:pt x="236" y="353"/>
                        </a:lnTo>
                        <a:lnTo>
                          <a:pt x="234" y="349"/>
                        </a:lnTo>
                        <a:lnTo>
                          <a:pt x="232" y="345"/>
                        </a:lnTo>
                        <a:lnTo>
                          <a:pt x="230" y="341"/>
                        </a:lnTo>
                        <a:lnTo>
                          <a:pt x="226" y="339"/>
                        </a:lnTo>
                        <a:lnTo>
                          <a:pt x="222" y="337"/>
                        </a:lnTo>
                        <a:lnTo>
                          <a:pt x="217" y="335"/>
                        </a:lnTo>
                        <a:lnTo>
                          <a:pt x="195" y="341"/>
                        </a:lnTo>
                        <a:lnTo>
                          <a:pt x="171" y="347"/>
                        </a:lnTo>
                        <a:lnTo>
                          <a:pt x="157" y="347"/>
                        </a:lnTo>
                        <a:lnTo>
                          <a:pt x="146" y="343"/>
                        </a:lnTo>
                        <a:lnTo>
                          <a:pt x="136" y="339"/>
                        </a:lnTo>
                        <a:lnTo>
                          <a:pt x="126" y="335"/>
                        </a:lnTo>
                        <a:lnTo>
                          <a:pt x="119" y="330"/>
                        </a:lnTo>
                        <a:lnTo>
                          <a:pt x="109" y="326"/>
                        </a:lnTo>
                        <a:lnTo>
                          <a:pt x="100" y="322"/>
                        </a:lnTo>
                        <a:lnTo>
                          <a:pt x="88" y="322"/>
                        </a:lnTo>
                        <a:lnTo>
                          <a:pt x="69" y="322"/>
                        </a:lnTo>
                        <a:lnTo>
                          <a:pt x="52" y="322"/>
                        </a:lnTo>
                        <a:lnTo>
                          <a:pt x="52" y="314"/>
                        </a:lnTo>
                        <a:lnTo>
                          <a:pt x="52" y="309"/>
                        </a:lnTo>
                        <a:lnTo>
                          <a:pt x="42" y="303"/>
                        </a:lnTo>
                        <a:lnTo>
                          <a:pt x="32" y="297"/>
                        </a:lnTo>
                        <a:lnTo>
                          <a:pt x="21" y="291"/>
                        </a:lnTo>
                        <a:lnTo>
                          <a:pt x="7" y="287"/>
                        </a:lnTo>
                        <a:lnTo>
                          <a:pt x="9" y="280"/>
                        </a:lnTo>
                        <a:lnTo>
                          <a:pt x="9" y="276"/>
                        </a:lnTo>
                        <a:lnTo>
                          <a:pt x="9" y="262"/>
                        </a:lnTo>
                        <a:lnTo>
                          <a:pt x="7" y="247"/>
                        </a:lnTo>
                        <a:lnTo>
                          <a:pt x="6" y="232"/>
                        </a:lnTo>
                        <a:lnTo>
                          <a:pt x="4" y="218"/>
                        </a:lnTo>
                        <a:lnTo>
                          <a:pt x="7" y="215"/>
                        </a:lnTo>
                        <a:lnTo>
                          <a:pt x="7" y="209"/>
                        </a:lnTo>
                        <a:lnTo>
                          <a:pt x="6" y="211"/>
                        </a:lnTo>
                        <a:lnTo>
                          <a:pt x="2" y="216"/>
                        </a:lnTo>
                        <a:lnTo>
                          <a:pt x="0" y="207"/>
                        </a:lnTo>
                        <a:lnTo>
                          <a:pt x="0" y="199"/>
                        </a:lnTo>
                        <a:lnTo>
                          <a:pt x="0" y="184"/>
                        </a:lnTo>
                        <a:lnTo>
                          <a:pt x="2" y="168"/>
                        </a:lnTo>
                        <a:lnTo>
                          <a:pt x="17" y="147"/>
                        </a:lnTo>
                        <a:lnTo>
                          <a:pt x="29" y="126"/>
                        </a:lnTo>
                        <a:lnTo>
                          <a:pt x="42" y="107"/>
                        </a:lnTo>
                        <a:lnTo>
                          <a:pt x="57" y="88"/>
                        </a:lnTo>
                        <a:lnTo>
                          <a:pt x="67" y="69"/>
                        </a:lnTo>
                        <a:lnTo>
                          <a:pt x="80" y="50"/>
                        </a:lnTo>
                        <a:lnTo>
                          <a:pt x="80" y="34"/>
                        </a:lnTo>
                        <a:lnTo>
                          <a:pt x="82" y="25"/>
                        </a:lnTo>
                        <a:lnTo>
                          <a:pt x="96" y="25"/>
                        </a:lnTo>
                        <a:lnTo>
                          <a:pt x="105" y="25"/>
                        </a:lnTo>
                        <a:lnTo>
                          <a:pt x="101" y="38"/>
                        </a:lnTo>
                        <a:lnTo>
                          <a:pt x="98" y="48"/>
                        </a:lnTo>
                        <a:lnTo>
                          <a:pt x="103" y="46"/>
                        </a:lnTo>
                        <a:lnTo>
                          <a:pt x="109" y="40"/>
                        </a:lnTo>
                        <a:lnTo>
                          <a:pt x="111" y="34"/>
                        </a:lnTo>
                        <a:lnTo>
                          <a:pt x="115" y="28"/>
                        </a:lnTo>
                        <a:lnTo>
                          <a:pt x="117" y="15"/>
                        </a:lnTo>
                        <a:lnTo>
                          <a:pt x="117" y="9"/>
                        </a:lnTo>
                        <a:lnTo>
                          <a:pt x="541" y="7"/>
                        </a:lnTo>
                        <a:lnTo>
                          <a:pt x="541" y="3"/>
                        </a:lnTo>
                        <a:lnTo>
                          <a:pt x="539" y="0"/>
                        </a:lnTo>
                        <a:lnTo>
                          <a:pt x="546" y="0"/>
                        </a:lnTo>
                        <a:lnTo>
                          <a:pt x="548" y="7"/>
                        </a:lnTo>
                        <a:lnTo>
                          <a:pt x="552" y="11"/>
                        </a:lnTo>
                        <a:lnTo>
                          <a:pt x="556" y="15"/>
                        </a:lnTo>
                        <a:lnTo>
                          <a:pt x="562" y="17"/>
                        </a:lnTo>
                        <a:lnTo>
                          <a:pt x="566" y="17"/>
                        </a:lnTo>
                        <a:lnTo>
                          <a:pt x="570" y="17"/>
                        </a:lnTo>
                        <a:lnTo>
                          <a:pt x="579" y="19"/>
                        </a:lnTo>
                        <a:lnTo>
                          <a:pt x="589" y="23"/>
                        </a:lnTo>
                        <a:lnTo>
                          <a:pt x="593" y="21"/>
                        </a:lnTo>
                        <a:lnTo>
                          <a:pt x="594" y="21"/>
                        </a:lnTo>
                        <a:lnTo>
                          <a:pt x="600" y="25"/>
                        </a:lnTo>
                        <a:lnTo>
                          <a:pt x="604" y="27"/>
                        </a:lnTo>
                        <a:lnTo>
                          <a:pt x="610" y="28"/>
                        </a:lnTo>
                        <a:lnTo>
                          <a:pt x="616" y="28"/>
                        </a:lnTo>
                        <a:lnTo>
                          <a:pt x="621" y="27"/>
                        </a:lnTo>
                        <a:lnTo>
                          <a:pt x="625" y="23"/>
                        </a:lnTo>
                        <a:lnTo>
                          <a:pt x="627" y="19"/>
                        </a:lnTo>
                        <a:lnTo>
                          <a:pt x="629" y="15"/>
                        </a:lnTo>
                        <a:lnTo>
                          <a:pt x="640" y="11"/>
                        </a:lnTo>
                        <a:lnTo>
                          <a:pt x="650" y="9"/>
                        </a:lnTo>
                        <a:lnTo>
                          <a:pt x="658" y="9"/>
                        </a:lnTo>
                        <a:lnTo>
                          <a:pt x="660" y="17"/>
                        </a:lnTo>
                        <a:lnTo>
                          <a:pt x="662" y="23"/>
                        </a:lnTo>
                        <a:lnTo>
                          <a:pt x="664" y="25"/>
                        </a:lnTo>
                        <a:lnTo>
                          <a:pt x="667" y="28"/>
                        </a:lnTo>
                        <a:lnTo>
                          <a:pt x="673" y="32"/>
                        </a:lnTo>
                        <a:lnTo>
                          <a:pt x="679" y="36"/>
                        </a:lnTo>
                        <a:lnTo>
                          <a:pt x="681" y="50"/>
                        </a:lnTo>
                        <a:lnTo>
                          <a:pt x="681" y="59"/>
                        </a:lnTo>
                        <a:lnTo>
                          <a:pt x="696" y="63"/>
                        </a:lnTo>
                        <a:lnTo>
                          <a:pt x="713" y="61"/>
                        </a:lnTo>
                        <a:lnTo>
                          <a:pt x="721" y="63"/>
                        </a:lnTo>
                        <a:lnTo>
                          <a:pt x="727" y="69"/>
                        </a:lnTo>
                        <a:lnTo>
                          <a:pt x="731" y="74"/>
                        </a:lnTo>
                        <a:lnTo>
                          <a:pt x="734" y="78"/>
                        </a:lnTo>
                        <a:lnTo>
                          <a:pt x="734" y="88"/>
                        </a:lnTo>
                        <a:lnTo>
                          <a:pt x="725" y="92"/>
                        </a:lnTo>
                        <a:lnTo>
                          <a:pt x="715" y="94"/>
                        </a:lnTo>
                        <a:lnTo>
                          <a:pt x="713" y="88"/>
                        </a:lnTo>
                        <a:lnTo>
                          <a:pt x="711" y="80"/>
                        </a:lnTo>
                        <a:lnTo>
                          <a:pt x="706" y="80"/>
                        </a:lnTo>
                        <a:lnTo>
                          <a:pt x="700" y="94"/>
                        </a:lnTo>
                        <a:lnTo>
                          <a:pt x="696" y="109"/>
                        </a:lnTo>
                        <a:lnTo>
                          <a:pt x="685" y="121"/>
                        </a:lnTo>
                        <a:lnTo>
                          <a:pt x="671" y="134"/>
                        </a:lnTo>
                        <a:lnTo>
                          <a:pt x="675" y="134"/>
                        </a:lnTo>
                        <a:lnTo>
                          <a:pt x="679" y="134"/>
                        </a:lnTo>
                        <a:lnTo>
                          <a:pt x="694" y="132"/>
                        </a:lnTo>
                        <a:lnTo>
                          <a:pt x="711" y="130"/>
                        </a:lnTo>
                        <a:lnTo>
                          <a:pt x="719" y="130"/>
                        </a:lnTo>
                        <a:lnTo>
                          <a:pt x="727" y="128"/>
                        </a:lnTo>
                        <a:lnTo>
                          <a:pt x="750" y="121"/>
                        </a:lnTo>
                        <a:lnTo>
                          <a:pt x="765" y="117"/>
                        </a:lnTo>
                        <a:lnTo>
                          <a:pt x="781" y="107"/>
                        </a:lnTo>
                        <a:lnTo>
                          <a:pt x="788" y="101"/>
                        </a:lnTo>
                        <a:lnTo>
                          <a:pt x="796" y="96"/>
                        </a:lnTo>
                        <a:lnTo>
                          <a:pt x="804" y="88"/>
                        </a:lnTo>
                        <a:lnTo>
                          <a:pt x="809" y="80"/>
                        </a:lnTo>
                        <a:lnTo>
                          <a:pt x="834" y="80"/>
                        </a:lnTo>
                        <a:lnTo>
                          <a:pt x="852" y="76"/>
                        </a:lnTo>
                        <a:lnTo>
                          <a:pt x="867" y="76"/>
                        </a:lnTo>
                        <a:lnTo>
                          <a:pt x="875" y="74"/>
                        </a:lnTo>
                        <a:lnTo>
                          <a:pt x="880" y="73"/>
                        </a:lnTo>
                        <a:lnTo>
                          <a:pt x="888" y="69"/>
                        </a:lnTo>
                        <a:lnTo>
                          <a:pt x="894" y="63"/>
                        </a:lnTo>
                        <a:lnTo>
                          <a:pt x="899" y="55"/>
                        </a:lnTo>
                        <a:lnTo>
                          <a:pt x="905" y="46"/>
                        </a:lnTo>
                        <a:lnTo>
                          <a:pt x="907" y="42"/>
                        </a:lnTo>
                        <a:lnTo>
                          <a:pt x="911" y="40"/>
                        </a:lnTo>
                        <a:lnTo>
                          <a:pt x="915" y="38"/>
                        </a:lnTo>
                        <a:lnTo>
                          <a:pt x="921" y="36"/>
                        </a:lnTo>
                        <a:lnTo>
                          <a:pt x="934" y="38"/>
                        </a:lnTo>
                        <a:lnTo>
                          <a:pt x="940" y="36"/>
                        </a:lnTo>
                        <a:lnTo>
                          <a:pt x="936" y="50"/>
                        </a:lnTo>
                        <a:lnTo>
                          <a:pt x="932" y="57"/>
                        </a:lnTo>
                        <a:lnTo>
                          <a:pt x="932" y="80"/>
                        </a:lnTo>
                        <a:lnTo>
                          <a:pt x="934" y="82"/>
                        </a:lnTo>
                        <a:close/>
                      </a:path>
                    </a:pathLst>
                  </a:custGeom>
                  <a:solidFill>
                    <a:srgbClr val="CC0066"/>
                  </a:solidFill>
                  <a:ln w="0">
                    <a:solidFill>
                      <a:srgbClr val="6600FF"/>
                    </a:solidFill>
                    <a:round/>
                    <a:headEnd/>
                    <a:tailEnd/>
                  </a:ln>
                </p:spPr>
                <p:txBody>
                  <a:bodyPr/>
                  <a:lstStyle/>
                  <a:p>
                    <a:endParaRPr lang="it-IT"/>
                  </a:p>
                </p:txBody>
              </p:sp>
              <p:sp>
                <p:nvSpPr>
                  <p:cNvPr id="16546" name="Line 112"/>
                  <p:cNvSpPr>
                    <a:spLocks noChangeAspect="1" noChangeShapeType="1"/>
                  </p:cNvSpPr>
                  <p:nvPr/>
                </p:nvSpPr>
                <p:spPr bwMode="auto">
                  <a:xfrm flipH="1">
                    <a:off x="1304" y="1891"/>
                    <a:ext cx="4" cy="2"/>
                  </a:xfrm>
                  <a:prstGeom prst="line">
                    <a:avLst/>
                  </a:prstGeom>
                  <a:noFill/>
                  <a:ln w="0">
                    <a:solidFill>
                      <a:srgbClr val="131516"/>
                    </a:solidFill>
                    <a:round/>
                    <a:headEnd/>
                    <a:tailEnd/>
                  </a:ln>
                </p:spPr>
                <p:txBody>
                  <a:bodyPr/>
                  <a:lstStyle/>
                  <a:p>
                    <a:endParaRPr lang="it-IT"/>
                  </a:p>
                </p:txBody>
              </p:sp>
            </p:grpSp>
            <p:grpSp>
              <p:nvGrpSpPr>
                <p:cNvPr id="16030" name="Group 113"/>
                <p:cNvGrpSpPr>
                  <a:grpSpLocks/>
                </p:cNvGrpSpPr>
                <p:nvPr/>
              </p:nvGrpSpPr>
              <p:grpSpPr bwMode="auto">
                <a:xfrm>
                  <a:off x="4551" y="2906"/>
                  <a:ext cx="743" cy="589"/>
                  <a:chOff x="4551" y="2906"/>
                  <a:chExt cx="743" cy="589"/>
                </a:xfrm>
              </p:grpSpPr>
              <p:sp>
                <p:nvSpPr>
                  <p:cNvPr id="16519" name="Freeform 114"/>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3"/>
                      <a:gd name="T35" fmla="*/ 25 w 2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close/>
                      </a:path>
                    </a:pathLst>
                  </a:custGeom>
                  <a:solidFill>
                    <a:srgbClr val="CC0066"/>
                  </a:solidFill>
                  <a:ln w="9525">
                    <a:noFill/>
                    <a:round/>
                    <a:headEnd/>
                    <a:tailEnd/>
                  </a:ln>
                </p:spPr>
                <p:txBody>
                  <a:bodyPr/>
                  <a:lstStyle/>
                  <a:p>
                    <a:endParaRPr lang="it-IT"/>
                  </a:p>
                </p:txBody>
              </p:sp>
              <p:sp>
                <p:nvSpPr>
                  <p:cNvPr id="16520" name="Freeform 115"/>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46 w 25"/>
                      <a:gd name="T23" fmla="*/ 78 h 13"/>
                      <a:gd name="T24" fmla="*/ 46 w 25"/>
                      <a:gd name="T25" fmla="*/ 78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3"/>
                      <a:gd name="T41" fmla="*/ 25 w 25"/>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path>
                    </a:pathLst>
                  </a:custGeom>
                  <a:solidFill>
                    <a:srgbClr val="CC0066"/>
                  </a:solidFill>
                  <a:ln w="0">
                    <a:noFill/>
                    <a:round/>
                    <a:headEnd/>
                    <a:tailEnd/>
                  </a:ln>
                </p:spPr>
                <p:txBody>
                  <a:bodyPr/>
                  <a:lstStyle/>
                  <a:p>
                    <a:endParaRPr lang="it-IT"/>
                  </a:p>
                </p:txBody>
              </p:sp>
              <p:sp>
                <p:nvSpPr>
                  <p:cNvPr id="16521" name="Freeform 116"/>
                  <p:cNvSpPr>
                    <a:spLocks noChangeAspect="1"/>
                  </p:cNvSpPr>
                  <p:nvPr/>
                </p:nvSpPr>
                <p:spPr bwMode="auto">
                  <a:xfrm>
                    <a:off x="4926" y="2924"/>
                    <a:ext cx="26" cy="14"/>
                  </a:xfrm>
                  <a:custGeom>
                    <a:avLst/>
                    <a:gdLst>
                      <a:gd name="T0" fmla="*/ 46 w 25"/>
                      <a:gd name="T1" fmla="*/ 78 h 13"/>
                      <a:gd name="T2" fmla="*/ 54 w 25"/>
                      <a:gd name="T3" fmla="*/ 78 h 13"/>
                      <a:gd name="T4" fmla="*/ 58 w 25"/>
                      <a:gd name="T5" fmla="*/ 58 h 13"/>
                      <a:gd name="T6" fmla="*/ 58 w 25"/>
                      <a:gd name="T7" fmla="*/ 6 h 13"/>
                      <a:gd name="T8" fmla="*/ 62 w 25"/>
                      <a:gd name="T9" fmla="*/ 2 h 13"/>
                      <a:gd name="T10" fmla="*/ 54 w 25"/>
                      <a:gd name="T11" fmla="*/ 0 h 13"/>
                      <a:gd name="T12" fmla="*/ 38 w 25"/>
                      <a:gd name="T13" fmla="*/ 0 h 13"/>
                      <a:gd name="T14" fmla="*/ 6 w 25"/>
                      <a:gd name="T15" fmla="*/ 2 h 13"/>
                      <a:gd name="T16" fmla="*/ 0 w 25"/>
                      <a:gd name="T17" fmla="*/ 6 h 13"/>
                      <a:gd name="T18" fmla="*/ 8 w 25"/>
                      <a:gd name="T19" fmla="*/ 67 h 13"/>
                      <a:gd name="T20" fmla="*/ 46 w 25"/>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3"/>
                      <a:gd name="T35" fmla="*/ 25 w 2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3">
                        <a:moveTo>
                          <a:pt x="17" y="13"/>
                        </a:moveTo>
                        <a:lnTo>
                          <a:pt x="21" y="13"/>
                        </a:lnTo>
                        <a:lnTo>
                          <a:pt x="23" y="9"/>
                        </a:lnTo>
                        <a:lnTo>
                          <a:pt x="23" y="6"/>
                        </a:lnTo>
                        <a:lnTo>
                          <a:pt x="25" y="2"/>
                        </a:lnTo>
                        <a:lnTo>
                          <a:pt x="21" y="0"/>
                        </a:lnTo>
                        <a:lnTo>
                          <a:pt x="13" y="0"/>
                        </a:lnTo>
                        <a:lnTo>
                          <a:pt x="6" y="2"/>
                        </a:lnTo>
                        <a:lnTo>
                          <a:pt x="0" y="6"/>
                        </a:lnTo>
                        <a:lnTo>
                          <a:pt x="8" y="11"/>
                        </a:lnTo>
                        <a:lnTo>
                          <a:pt x="17" y="13"/>
                        </a:lnTo>
                      </a:path>
                    </a:pathLst>
                  </a:custGeom>
                  <a:solidFill>
                    <a:srgbClr val="CC0066"/>
                  </a:solidFill>
                  <a:ln w="0">
                    <a:noFill/>
                    <a:round/>
                    <a:headEnd/>
                    <a:tailEnd/>
                  </a:ln>
                </p:spPr>
                <p:txBody>
                  <a:bodyPr/>
                  <a:lstStyle/>
                  <a:p>
                    <a:endParaRPr lang="it-IT"/>
                  </a:p>
                </p:txBody>
              </p:sp>
              <p:grpSp>
                <p:nvGrpSpPr>
                  <p:cNvPr id="16048" name="Group 117"/>
                  <p:cNvGrpSpPr>
                    <a:grpSpLocks/>
                  </p:cNvGrpSpPr>
                  <p:nvPr/>
                </p:nvGrpSpPr>
                <p:grpSpPr bwMode="auto">
                  <a:xfrm>
                    <a:off x="4551" y="2906"/>
                    <a:ext cx="743" cy="589"/>
                    <a:chOff x="4551" y="2906"/>
                    <a:chExt cx="743" cy="589"/>
                  </a:xfrm>
                </p:grpSpPr>
                <p:sp>
                  <p:nvSpPr>
                    <p:cNvPr id="16523" name="Line 118"/>
                    <p:cNvSpPr>
                      <a:spLocks noChangeShapeType="1"/>
                    </p:cNvSpPr>
                    <p:nvPr/>
                  </p:nvSpPr>
                  <p:spPr bwMode="auto">
                    <a:xfrm>
                      <a:off x="5246" y="2955"/>
                      <a:ext cx="5" cy="1"/>
                    </a:xfrm>
                    <a:prstGeom prst="line">
                      <a:avLst/>
                    </a:prstGeom>
                    <a:noFill/>
                    <a:ln w="0">
                      <a:noFill/>
                      <a:round/>
                      <a:headEnd/>
                      <a:tailEnd/>
                    </a:ln>
                  </p:spPr>
                  <p:txBody>
                    <a:bodyPr/>
                    <a:lstStyle/>
                    <a:p>
                      <a:endParaRPr lang="it-IT"/>
                    </a:p>
                  </p:txBody>
                </p:sp>
                <p:sp>
                  <p:nvSpPr>
                    <p:cNvPr id="16524" name="Line 119"/>
                    <p:cNvSpPr>
                      <a:spLocks noChangeAspect="1" noChangeShapeType="1"/>
                    </p:cNvSpPr>
                    <p:nvPr/>
                  </p:nvSpPr>
                  <p:spPr bwMode="auto">
                    <a:xfrm>
                      <a:off x="5269" y="3074"/>
                      <a:ext cx="1" cy="1"/>
                    </a:xfrm>
                    <a:prstGeom prst="line">
                      <a:avLst/>
                    </a:prstGeom>
                    <a:noFill/>
                    <a:ln w="0">
                      <a:noFill/>
                      <a:round/>
                      <a:headEnd/>
                      <a:tailEnd/>
                    </a:ln>
                  </p:spPr>
                  <p:txBody>
                    <a:bodyPr/>
                    <a:lstStyle/>
                    <a:p>
                      <a:endParaRPr lang="it-IT"/>
                    </a:p>
                  </p:txBody>
                </p:sp>
                <p:sp>
                  <p:nvSpPr>
                    <p:cNvPr id="16525" name="Freeform 120"/>
                    <p:cNvSpPr>
                      <a:spLocks noChangeAspect="1"/>
                    </p:cNvSpPr>
                    <p:nvPr/>
                  </p:nvSpPr>
                  <p:spPr bwMode="auto">
                    <a:xfrm>
                      <a:off x="5269" y="3172"/>
                      <a:ext cx="18" cy="18"/>
                    </a:xfrm>
                    <a:custGeom>
                      <a:avLst/>
                      <a:gdLst>
                        <a:gd name="T0" fmla="*/ 0 w 17"/>
                        <a:gd name="T1" fmla="*/ 4 h 17"/>
                        <a:gd name="T2" fmla="*/ 4 w 17"/>
                        <a:gd name="T3" fmla="*/ 47 h 17"/>
                        <a:gd name="T4" fmla="*/ 50 w 17"/>
                        <a:gd name="T5" fmla="*/ 66 h 17"/>
                        <a:gd name="T6" fmla="*/ 66 w 17"/>
                        <a:gd name="T7" fmla="*/ 66 h 17"/>
                        <a:gd name="T8" fmla="*/ 44 w 17"/>
                        <a:gd name="T9" fmla="*/ 44 h 17"/>
                        <a:gd name="T10" fmla="*/ 4 w 17"/>
                        <a:gd name="T11" fmla="*/ 0 h 17"/>
                        <a:gd name="T12" fmla="*/ 2 w 17"/>
                        <a:gd name="T13" fmla="*/ 2 h 17"/>
                        <a:gd name="T14" fmla="*/ 0 w 17"/>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4"/>
                          </a:moveTo>
                          <a:lnTo>
                            <a:pt x="4" y="11"/>
                          </a:lnTo>
                          <a:lnTo>
                            <a:pt x="12" y="17"/>
                          </a:lnTo>
                          <a:lnTo>
                            <a:pt x="17" y="17"/>
                          </a:lnTo>
                          <a:lnTo>
                            <a:pt x="10" y="10"/>
                          </a:lnTo>
                          <a:lnTo>
                            <a:pt x="4" y="0"/>
                          </a:lnTo>
                          <a:lnTo>
                            <a:pt x="2" y="2"/>
                          </a:lnTo>
                          <a:lnTo>
                            <a:pt x="0" y="4"/>
                          </a:lnTo>
                          <a:close/>
                        </a:path>
                      </a:pathLst>
                    </a:custGeom>
                    <a:solidFill>
                      <a:srgbClr val="CC0066"/>
                    </a:solidFill>
                    <a:ln w="9525">
                      <a:noFill/>
                      <a:round/>
                      <a:headEnd/>
                      <a:tailEnd/>
                    </a:ln>
                  </p:spPr>
                  <p:txBody>
                    <a:bodyPr/>
                    <a:lstStyle/>
                    <a:p>
                      <a:endParaRPr lang="it-IT"/>
                    </a:p>
                  </p:txBody>
                </p:sp>
                <p:sp>
                  <p:nvSpPr>
                    <p:cNvPr id="16526" name="Freeform 121"/>
                    <p:cNvSpPr>
                      <a:spLocks noChangeAspect="1"/>
                    </p:cNvSpPr>
                    <p:nvPr/>
                  </p:nvSpPr>
                  <p:spPr bwMode="auto">
                    <a:xfrm>
                      <a:off x="5269" y="3172"/>
                      <a:ext cx="18" cy="18"/>
                    </a:xfrm>
                    <a:custGeom>
                      <a:avLst/>
                      <a:gdLst>
                        <a:gd name="T0" fmla="*/ 0 w 17"/>
                        <a:gd name="T1" fmla="*/ 4 h 17"/>
                        <a:gd name="T2" fmla="*/ 4 w 17"/>
                        <a:gd name="T3" fmla="*/ 47 h 17"/>
                        <a:gd name="T4" fmla="*/ 50 w 17"/>
                        <a:gd name="T5" fmla="*/ 66 h 17"/>
                        <a:gd name="T6" fmla="*/ 50 w 17"/>
                        <a:gd name="T7" fmla="*/ 66 h 17"/>
                        <a:gd name="T8" fmla="*/ 66 w 17"/>
                        <a:gd name="T9" fmla="*/ 66 h 17"/>
                        <a:gd name="T10" fmla="*/ 66 w 17"/>
                        <a:gd name="T11" fmla="*/ 66 h 17"/>
                        <a:gd name="T12" fmla="*/ 44 w 17"/>
                        <a:gd name="T13" fmla="*/ 44 h 17"/>
                        <a:gd name="T14" fmla="*/ 4 w 17"/>
                        <a:gd name="T15" fmla="*/ 0 h 17"/>
                        <a:gd name="T16" fmla="*/ 2 w 17"/>
                        <a:gd name="T17" fmla="*/ 2 h 17"/>
                        <a:gd name="T18" fmla="*/ 0 w 17"/>
                        <a:gd name="T19" fmla="*/ 4 h 17"/>
                        <a:gd name="T20" fmla="*/ 0 w 17"/>
                        <a:gd name="T21" fmla="*/ 4 h 17"/>
                        <a:gd name="T22" fmla="*/ 0 w 17"/>
                        <a:gd name="T23" fmla="*/ 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7"/>
                        <a:gd name="T38" fmla="*/ 17 w 17"/>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7">
                          <a:moveTo>
                            <a:pt x="0" y="4"/>
                          </a:moveTo>
                          <a:lnTo>
                            <a:pt x="4" y="11"/>
                          </a:lnTo>
                          <a:lnTo>
                            <a:pt x="12" y="17"/>
                          </a:lnTo>
                          <a:lnTo>
                            <a:pt x="17" y="17"/>
                          </a:lnTo>
                          <a:lnTo>
                            <a:pt x="10" y="10"/>
                          </a:lnTo>
                          <a:lnTo>
                            <a:pt x="4" y="0"/>
                          </a:lnTo>
                          <a:lnTo>
                            <a:pt x="2" y="2"/>
                          </a:lnTo>
                          <a:lnTo>
                            <a:pt x="0" y="4"/>
                          </a:lnTo>
                        </a:path>
                      </a:pathLst>
                    </a:custGeom>
                    <a:solidFill>
                      <a:srgbClr val="CC0066"/>
                    </a:solidFill>
                    <a:ln w="0">
                      <a:noFill/>
                      <a:round/>
                      <a:headEnd/>
                      <a:tailEnd/>
                    </a:ln>
                  </p:spPr>
                  <p:txBody>
                    <a:bodyPr/>
                    <a:lstStyle/>
                    <a:p>
                      <a:endParaRPr lang="it-IT"/>
                    </a:p>
                  </p:txBody>
                </p:sp>
                <p:sp>
                  <p:nvSpPr>
                    <p:cNvPr id="16527" name="Freeform 122"/>
                    <p:cNvSpPr>
                      <a:spLocks noChangeAspect="1"/>
                    </p:cNvSpPr>
                    <p:nvPr/>
                  </p:nvSpPr>
                  <p:spPr bwMode="auto">
                    <a:xfrm>
                      <a:off x="5276" y="3127"/>
                      <a:ext cx="18" cy="24"/>
                    </a:xfrm>
                    <a:custGeom>
                      <a:avLst/>
                      <a:gdLst>
                        <a:gd name="T0" fmla="*/ 0 w 17"/>
                        <a:gd name="T1" fmla="*/ 7 h 23"/>
                        <a:gd name="T2" fmla="*/ 6 w 17"/>
                        <a:gd name="T3" fmla="*/ 45 h 23"/>
                        <a:gd name="T4" fmla="*/ 53 w 17"/>
                        <a:gd name="T5" fmla="*/ 62 h 23"/>
                        <a:gd name="T6" fmla="*/ 66 w 17"/>
                        <a:gd name="T7" fmla="*/ 41 h 23"/>
                        <a:gd name="T8" fmla="*/ 66 w 17"/>
                        <a:gd name="T9" fmla="*/ 6 h 23"/>
                        <a:gd name="T10" fmla="*/ 66 w 17"/>
                        <a:gd name="T11" fmla="*/ 2 h 23"/>
                        <a:gd name="T12" fmla="*/ 53 w 17"/>
                        <a:gd name="T13" fmla="*/ 0 h 23"/>
                        <a:gd name="T14" fmla="*/ 42 w 17"/>
                        <a:gd name="T15" fmla="*/ 0 h 23"/>
                        <a:gd name="T16" fmla="*/ 6 w 17"/>
                        <a:gd name="T17" fmla="*/ 0 h 23"/>
                        <a:gd name="T18" fmla="*/ 6 w 17"/>
                        <a:gd name="T19" fmla="*/ 2 h 23"/>
                        <a:gd name="T20" fmla="*/ 6 w 17"/>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3"/>
                        <a:gd name="T35" fmla="*/ 17 w 17"/>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3">
                          <a:moveTo>
                            <a:pt x="0" y="7"/>
                          </a:moveTo>
                          <a:lnTo>
                            <a:pt x="6" y="15"/>
                          </a:lnTo>
                          <a:lnTo>
                            <a:pt x="13" y="23"/>
                          </a:lnTo>
                          <a:lnTo>
                            <a:pt x="17" y="13"/>
                          </a:lnTo>
                          <a:lnTo>
                            <a:pt x="17" y="6"/>
                          </a:lnTo>
                          <a:lnTo>
                            <a:pt x="17" y="2"/>
                          </a:lnTo>
                          <a:lnTo>
                            <a:pt x="13" y="0"/>
                          </a:lnTo>
                          <a:lnTo>
                            <a:pt x="9" y="0"/>
                          </a:lnTo>
                          <a:lnTo>
                            <a:pt x="6" y="0"/>
                          </a:lnTo>
                          <a:lnTo>
                            <a:pt x="6" y="2"/>
                          </a:lnTo>
                          <a:lnTo>
                            <a:pt x="6" y="4"/>
                          </a:lnTo>
                        </a:path>
                      </a:pathLst>
                    </a:custGeom>
                    <a:solidFill>
                      <a:srgbClr val="CC0066"/>
                    </a:solidFill>
                    <a:ln w="0">
                      <a:noFill/>
                      <a:round/>
                      <a:headEnd/>
                      <a:tailEnd/>
                    </a:ln>
                  </p:spPr>
                  <p:txBody>
                    <a:bodyPr/>
                    <a:lstStyle/>
                    <a:p>
                      <a:endParaRPr lang="it-IT"/>
                    </a:p>
                  </p:txBody>
                </p:sp>
                <p:sp>
                  <p:nvSpPr>
                    <p:cNvPr id="16528" name="Freeform 123"/>
                    <p:cNvSpPr>
                      <a:spLocks noChangeAspect="1"/>
                    </p:cNvSpPr>
                    <p:nvPr/>
                  </p:nvSpPr>
                  <p:spPr bwMode="auto">
                    <a:xfrm>
                      <a:off x="5258" y="3109"/>
                      <a:ext cx="9" cy="20"/>
                    </a:xfrm>
                    <a:custGeom>
                      <a:avLst/>
                      <a:gdLst>
                        <a:gd name="T0" fmla="*/ 0 w 9"/>
                        <a:gd name="T1" fmla="*/ 64 h 19"/>
                        <a:gd name="T2" fmla="*/ 5 w 9"/>
                        <a:gd name="T3" fmla="*/ 9 h 19"/>
                        <a:gd name="T4" fmla="*/ 9 w 9"/>
                        <a:gd name="T5" fmla="*/ 0 h 19"/>
                        <a:gd name="T6" fmla="*/ 0 60000 65536"/>
                        <a:gd name="T7" fmla="*/ 0 60000 65536"/>
                        <a:gd name="T8" fmla="*/ 0 60000 65536"/>
                        <a:gd name="T9" fmla="*/ 0 w 9"/>
                        <a:gd name="T10" fmla="*/ 0 h 19"/>
                        <a:gd name="T11" fmla="*/ 9 w 9"/>
                        <a:gd name="T12" fmla="*/ 19 h 19"/>
                      </a:gdLst>
                      <a:ahLst/>
                      <a:cxnLst>
                        <a:cxn ang="T6">
                          <a:pos x="T0" y="T1"/>
                        </a:cxn>
                        <a:cxn ang="T7">
                          <a:pos x="T2" y="T3"/>
                        </a:cxn>
                        <a:cxn ang="T8">
                          <a:pos x="T4" y="T5"/>
                        </a:cxn>
                      </a:cxnLst>
                      <a:rect l="T9" t="T10" r="T11" b="T12"/>
                      <a:pathLst>
                        <a:path w="9" h="19">
                          <a:moveTo>
                            <a:pt x="0" y="19"/>
                          </a:moveTo>
                          <a:lnTo>
                            <a:pt x="5" y="9"/>
                          </a:lnTo>
                          <a:lnTo>
                            <a:pt x="9" y="0"/>
                          </a:lnTo>
                        </a:path>
                      </a:pathLst>
                    </a:custGeom>
                    <a:solidFill>
                      <a:srgbClr val="CC0066"/>
                    </a:solidFill>
                    <a:ln w="0">
                      <a:noFill/>
                      <a:round/>
                      <a:headEnd/>
                      <a:tailEnd/>
                    </a:ln>
                  </p:spPr>
                  <p:txBody>
                    <a:bodyPr/>
                    <a:lstStyle/>
                    <a:p>
                      <a:endParaRPr lang="it-IT"/>
                    </a:p>
                  </p:txBody>
                </p:sp>
                <p:sp>
                  <p:nvSpPr>
                    <p:cNvPr id="16529" name="Freeform 124"/>
                    <p:cNvSpPr>
                      <a:spLocks noChangeAspect="1"/>
                    </p:cNvSpPr>
                    <p:nvPr/>
                  </p:nvSpPr>
                  <p:spPr bwMode="auto">
                    <a:xfrm>
                      <a:off x="5198" y="3033"/>
                      <a:ext cx="51" cy="85"/>
                    </a:xfrm>
                    <a:custGeom>
                      <a:avLst/>
                      <a:gdLst>
                        <a:gd name="T0" fmla="*/ 219 w 48"/>
                        <a:gd name="T1" fmla="*/ 364 h 80"/>
                        <a:gd name="T2" fmla="*/ 219 w 48"/>
                        <a:gd name="T3" fmla="*/ 344 h 80"/>
                        <a:gd name="T4" fmla="*/ 219 w 48"/>
                        <a:gd name="T5" fmla="*/ 326 h 80"/>
                        <a:gd name="T6" fmla="*/ 210 w 48"/>
                        <a:gd name="T7" fmla="*/ 304 h 80"/>
                        <a:gd name="T8" fmla="*/ 186 w 48"/>
                        <a:gd name="T9" fmla="*/ 276 h 80"/>
                        <a:gd name="T10" fmla="*/ 147 w 48"/>
                        <a:gd name="T11" fmla="*/ 260 h 80"/>
                        <a:gd name="T12" fmla="*/ 122 w 48"/>
                        <a:gd name="T13" fmla="*/ 260 h 80"/>
                        <a:gd name="T14" fmla="*/ 115 w 48"/>
                        <a:gd name="T15" fmla="*/ 223 h 80"/>
                        <a:gd name="T16" fmla="*/ 122 w 48"/>
                        <a:gd name="T17" fmla="*/ 199 h 80"/>
                        <a:gd name="T18" fmla="*/ 84 w 48"/>
                        <a:gd name="T19" fmla="*/ 199 h 80"/>
                        <a:gd name="T20" fmla="*/ 58 w 48"/>
                        <a:gd name="T21" fmla="*/ 186 h 80"/>
                        <a:gd name="T22" fmla="*/ 43 w 48"/>
                        <a:gd name="T23" fmla="*/ 165 h 80"/>
                        <a:gd name="T24" fmla="*/ 6 w 48"/>
                        <a:gd name="T25" fmla="*/ 129 h 80"/>
                        <a:gd name="T26" fmla="*/ 2 w 48"/>
                        <a:gd name="T27" fmla="*/ 63 h 80"/>
                        <a:gd name="T28" fmla="*/ 0 w 4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80"/>
                        <a:gd name="T47" fmla="*/ 48 w 4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80">
                          <a:moveTo>
                            <a:pt x="48" y="80"/>
                          </a:moveTo>
                          <a:lnTo>
                            <a:pt x="48" y="76"/>
                          </a:lnTo>
                          <a:lnTo>
                            <a:pt x="48" y="72"/>
                          </a:lnTo>
                          <a:lnTo>
                            <a:pt x="46" y="67"/>
                          </a:lnTo>
                          <a:lnTo>
                            <a:pt x="40" y="61"/>
                          </a:lnTo>
                          <a:lnTo>
                            <a:pt x="33" y="57"/>
                          </a:lnTo>
                          <a:lnTo>
                            <a:pt x="27" y="57"/>
                          </a:lnTo>
                          <a:lnTo>
                            <a:pt x="25" y="49"/>
                          </a:lnTo>
                          <a:lnTo>
                            <a:pt x="27" y="44"/>
                          </a:lnTo>
                          <a:lnTo>
                            <a:pt x="19" y="44"/>
                          </a:lnTo>
                          <a:lnTo>
                            <a:pt x="13" y="40"/>
                          </a:lnTo>
                          <a:lnTo>
                            <a:pt x="8" y="36"/>
                          </a:lnTo>
                          <a:lnTo>
                            <a:pt x="6" y="28"/>
                          </a:lnTo>
                          <a:lnTo>
                            <a:pt x="2" y="15"/>
                          </a:lnTo>
                          <a:lnTo>
                            <a:pt x="0" y="0"/>
                          </a:lnTo>
                        </a:path>
                      </a:pathLst>
                    </a:custGeom>
                    <a:solidFill>
                      <a:srgbClr val="CC0066"/>
                    </a:solidFill>
                    <a:ln w="0">
                      <a:noFill/>
                      <a:round/>
                      <a:headEnd/>
                      <a:tailEnd/>
                    </a:ln>
                  </p:spPr>
                  <p:txBody>
                    <a:bodyPr/>
                    <a:lstStyle/>
                    <a:p>
                      <a:endParaRPr lang="it-IT"/>
                    </a:p>
                  </p:txBody>
                </p:sp>
                <p:sp>
                  <p:nvSpPr>
                    <p:cNvPr id="16530" name="Freeform 125"/>
                    <p:cNvSpPr>
                      <a:spLocks noChangeAspect="1"/>
                    </p:cNvSpPr>
                    <p:nvPr/>
                  </p:nvSpPr>
                  <p:spPr bwMode="auto">
                    <a:xfrm>
                      <a:off x="5194" y="3002"/>
                      <a:ext cx="4" cy="7"/>
                    </a:xfrm>
                    <a:custGeom>
                      <a:avLst/>
                      <a:gdLst>
                        <a:gd name="T0" fmla="*/ 0 w 4"/>
                        <a:gd name="T1" fmla="*/ 7 h 7"/>
                        <a:gd name="T2" fmla="*/ 2 w 4"/>
                        <a:gd name="T3" fmla="*/ 4 h 7"/>
                        <a:gd name="T4" fmla="*/ 4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7"/>
                          </a:moveTo>
                          <a:lnTo>
                            <a:pt x="2" y="4"/>
                          </a:lnTo>
                          <a:lnTo>
                            <a:pt x="4" y="0"/>
                          </a:lnTo>
                        </a:path>
                      </a:pathLst>
                    </a:custGeom>
                    <a:solidFill>
                      <a:srgbClr val="CC0066"/>
                    </a:solidFill>
                    <a:ln w="0">
                      <a:noFill/>
                      <a:round/>
                      <a:headEnd/>
                      <a:tailEnd/>
                    </a:ln>
                  </p:spPr>
                  <p:txBody>
                    <a:bodyPr/>
                    <a:lstStyle/>
                    <a:p>
                      <a:endParaRPr lang="it-IT"/>
                    </a:p>
                  </p:txBody>
                </p:sp>
                <p:sp>
                  <p:nvSpPr>
                    <p:cNvPr id="16531" name="Freeform 126"/>
                    <p:cNvSpPr>
                      <a:spLocks noChangeAspect="1"/>
                    </p:cNvSpPr>
                    <p:nvPr/>
                  </p:nvSpPr>
                  <p:spPr bwMode="auto">
                    <a:xfrm>
                      <a:off x="5167" y="2948"/>
                      <a:ext cx="31" cy="41"/>
                    </a:xfrm>
                    <a:custGeom>
                      <a:avLst/>
                      <a:gdLst>
                        <a:gd name="T0" fmla="*/ 153 w 29"/>
                        <a:gd name="T1" fmla="*/ 252 h 38"/>
                        <a:gd name="T2" fmla="*/ 110 w 29"/>
                        <a:gd name="T3" fmla="*/ 241 h 38"/>
                        <a:gd name="T4" fmla="*/ 61 w 29"/>
                        <a:gd name="T5" fmla="*/ 217 h 38"/>
                        <a:gd name="T6" fmla="*/ 47 w 29"/>
                        <a:gd name="T7" fmla="*/ 207 h 38"/>
                        <a:gd name="T8" fmla="*/ 4 w 29"/>
                        <a:gd name="T9" fmla="*/ 178 h 38"/>
                        <a:gd name="T10" fmla="*/ 2 w 29"/>
                        <a:gd name="T11" fmla="*/ 153 h 38"/>
                        <a:gd name="T12" fmla="*/ 0 w 29"/>
                        <a:gd name="T13" fmla="*/ 142 h 38"/>
                        <a:gd name="T14" fmla="*/ 2 w 29"/>
                        <a:gd name="T15" fmla="*/ 71 h 38"/>
                        <a:gd name="T16" fmla="*/ 4 w 29"/>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9" y="38"/>
                          </a:moveTo>
                          <a:lnTo>
                            <a:pt x="21" y="36"/>
                          </a:lnTo>
                          <a:lnTo>
                            <a:pt x="12" y="32"/>
                          </a:lnTo>
                          <a:lnTo>
                            <a:pt x="8" y="31"/>
                          </a:lnTo>
                          <a:lnTo>
                            <a:pt x="4" y="27"/>
                          </a:lnTo>
                          <a:lnTo>
                            <a:pt x="2" y="23"/>
                          </a:lnTo>
                          <a:lnTo>
                            <a:pt x="0" y="21"/>
                          </a:lnTo>
                          <a:lnTo>
                            <a:pt x="2" y="11"/>
                          </a:lnTo>
                          <a:lnTo>
                            <a:pt x="4" y="0"/>
                          </a:lnTo>
                        </a:path>
                      </a:pathLst>
                    </a:custGeom>
                    <a:solidFill>
                      <a:srgbClr val="CC0066"/>
                    </a:solidFill>
                    <a:ln w="0">
                      <a:noFill/>
                      <a:round/>
                      <a:headEnd/>
                      <a:tailEnd/>
                    </a:ln>
                  </p:spPr>
                  <p:txBody>
                    <a:bodyPr/>
                    <a:lstStyle/>
                    <a:p>
                      <a:endParaRPr lang="it-IT"/>
                    </a:p>
                  </p:txBody>
                </p:sp>
                <p:sp>
                  <p:nvSpPr>
                    <p:cNvPr id="16532" name="Freeform 127"/>
                    <p:cNvSpPr>
                      <a:spLocks noChangeAspect="1"/>
                    </p:cNvSpPr>
                    <p:nvPr/>
                  </p:nvSpPr>
                  <p:spPr bwMode="auto">
                    <a:xfrm>
                      <a:off x="5269" y="3176"/>
                      <a:ext cx="13" cy="14"/>
                    </a:xfrm>
                    <a:custGeom>
                      <a:avLst/>
                      <a:gdLst>
                        <a:gd name="T0" fmla="*/ 0 w 12"/>
                        <a:gd name="T1" fmla="*/ 0 h 13"/>
                        <a:gd name="T2" fmla="*/ 4 w 12"/>
                        <a:gd name="T3" fmla="*/ 50 h 13"/>
                        <a:gd name="T4" fmla="*/ 85 w 12"/>
                        <a:gd name="T5" fmla="*/ 78 h 13"/>
                        <a:gd name="T6" fmla="*/ 0 60000 65536"/>
                        <a:gd name="T7" fmla="*/ 0 60000 65536"/>
                        <a:gd name="T8" fmla="*/ 0 60000 65536"/>
                        <a:gd name="T9" fmla="*/ 0 w 12"/>
                        <a:gd name="T10" fmla="*/ 0 h 13"/>
                        <a:gd name="T11" fmla="*/ 12 w 12"/>
                        <a:gd name="T12" fmla="*/ 13 h 13"/>
                      </a:gdLst>
                      <a:ahLst/>
                      <a:cxnLst>
                        <a:cxn ang="T6">
                          <a:pos x="T0" y="T1"/>
                        </a:cxn>
                        <a:cxn ang="T7">
                          <a:pos x="T2" y="T3"/>
                        </a:cxn>
                        <a:cxn ang="T8">
                          <a:pos x="T4" y="T5"/>
                        </a:cxn>
                      </a:cxnLst>
                      <a:rect l="T9" t="T10" r="T11" b="T12"/>
                      <a:pathLst>
                        <a:path w="12" h="13">
                          <a:moveTo>
                            <a:pt x="0" y="0"/>
                          </a:moveTo>
                          <a:lnTo>
                            <a:pt x="4" y="7"/>
                          </a:lnTo>
                          <a:lnTo>
                            <a:pt x="12" y="13"/>
                          </a:lnTo>
                        </a:path>
                      </a:pathLst>
                    </a:custGeom>
                    <a:solidFill>
                      <a:srgbClr val="CC0066"/>
                    </a:solidFill>
                    <a:ln w="0">
                      <a:noFill/>
                      <a:round/>
                      <a:headEnd/>
                      <a:tailEnd/>
                    </a:ln>
                  </p:spPr>
                  <p:txBody>
                    <a:bodyPr/>
                    <a:lstStyle/>
                    <a:p>
                      <a:endParaRPr lang="it-IT"/>
                    </a:p>
                  </p:txBody>
                </p:sp>
                <p:sp>
                  <p:nvSpPr>
                    <p:cNvPr id="16533" name="Freeform 128"/>
                    <p:cNvSpPr>
                      <a:spLocks noChangeAspect="1"/>
                    </p:cNvSpPr>
                    <p:nvPr/>
                  </p:nvSpPr>
                  <p:spPr bwMode="auto">
                    <a:xfrm>
                      <a:off x="5269" y="3172"/>
                      <a:ext cx="18" cy="18"/>
                    </a:xfrm>
                    <a:custGeom>
                      <a:avLst/>
                      <a:gdLst>
                        <a:gd name="T0" fmla="*/ 66 w 17"/>
                        <a:gd name="T1" fmla="*/ 66 h 17"/>
                        <a:gd name="T2" fmla="*/ 44 w 17"/>
                        <a:gd name="T3" fmla="*/ 44 h 17"/>
                        <a:gd name="T4" fmla="*/ 4 w 17"/>
                        <a:gd name="T5" fmla="*/ 0 h 17"/>
                        <a:gd name="T6" fmla="*/ 2 w 17"/>
                        <a:gd name="T7" fmla="*/ 2 h 17"/>
                        <a:gd name="T8" fmla="*/ 0 w 17"/>
                        <a:gd name="T9" fmla="*/ 4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7" y="17"/>
                          </a:moveTo>
                          <a:lnTo>
                            <a:pt x="10" y="10"/>
                          </a:lnTo>
                          <a:lnTo>
                            <a:pt x="4" y="0"/>
                          </a:lnTo>
                          <a:lnTo>
                            <a:pt x="2" y="2"/>
                          </a:lnTo>
                          <a:lnTo>
                            <a:pt x="0" y="4"/>
                          </a:lnTo>
                        </a:path>
                      </a:pathLst>
                    </a:custGeom>
                    <a:solidFill>
                      <a:srgbClr val="CC0066"/>
                    </a:solidFill>
                    <a:ln w="0">
                      <a:noFill/>
                      <a:round/>
                      <a:headEnd/>
                      <a:tailEnd/>
                    </a:ln>
                  </p:spPr>
                  <p:txBody>
                    <a:bodyPr/>
                    <a:lstStyle/>
                    <a:p>
                      <a:endParaRPr lang="it-IT"/>
                    </a:p>
                  </p:txBody>
                </p:sp>
                <p:sp>
                  <p:nvSpPr>
                    <p:cNvPr id="16534" name="Freeform 129"/>
                    <p:cNvSpPr>
                      <a:spLocks noChangeAspect="1"/>
                    </p:cNvSpPr>
                    <p:nvPr/>
                  </p:nvSpPr>
                  <p:spPr bwMode="auto">
                    <a:xfrm>
                      <a:off x="5276" y="3127"/>
                      <a:ext cx="18" cy="24"/>
                    </a:xfrm>
                    <a:custGeom>
                      <a:avLst/>
                      <a:gdLst>
                        <a:gd name="T0" fmla="*/ 0 w 17"/>
                        <a:gd name="T1" fmla="*/ 7 h 23"/>
                        <a:gd name="T2" fmla="*/ 6 w 17"/>
                        <a:gd name="T3" fmla="*/ 45 h 23"/>
                        <a:gd name="T4" fmla="*/ 53 w 17"/>
                        <a:gd name="T5" fmla="*/ 62 h 23"/>
                        <a:gd name="T6" fmla="*/ 66 w 17"/>
                        <a:gd name="T7" fmla="*/ 41 h 23"/>
                        <a:gd name="T8" fmla="*/ 66 w 17"/>
                        <a:gd name="T9" fmla="*/ 6 h 23"/>
                        <a:gd name="T10" fmla="*/ 66 w 17"/>
                        <a:gd name="T11" fmla="*/ 2 h 23"/>
                        <a:gd name="T12" fmla="*/ 53 w 17"/>
                        <a:gd name="T13" fmla="*/ 0 h 23"/>
                        <a:gd name="T14" fmla="*/ 42 w 17"/>
                        <a:gd name="T15" fmla="*/ 0 h 23"/>
                        <a:gd name="T16" fmla="*/ 6 w 17"/>
                        <a:gd name="T17" fmla="*/ 0 h 23"/>
                        <a:gd name="T18" fmla="*/ 6 w 17"/>
                        <a:gd name="T19" fmla="*/ 2 h 23"/>
                        <a:gd name="T20" fmla="*/ 6 w 17"/>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3"/>
                        <a:gd name="T35" fmla="*/ 17 w 17"/>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3">
                          <a:moveTo>
                            <a:pt x="0" y="7"/>
                          </a:moveTo>
                          <a:lnTo>
                            <a:pt x="6" y="15"/>
                          </a:lnTo>
                          <a:lnTo>
                            <a:pt x="13" y="23"/>
                          </a:lnTo>
                          <a:lnTo>
                            <a:pt x="17" y="13"/>
                          </a:lnTo>
                          <a:lnTo>
                            <a:pt x="17" y="6"/>
                          </a:lnTo>
                          <a:lnTo>
                            <a:pt x="17" y="2"/>
                          </a:lnTo>
                          <a:lnTo>
                            <a:pt x="13" y="0"/>
                          </a:lnTo>
                          <a:lnTo>
                            <a:pt x="9" y="0"/>
                          </a:lnTo>
                          <a:lnTo>
                            <a:pt x="6" y="0"/>
                          </a:lnTo>
                          <a:lnTo>
                            <a:pt x="6" y="2"/>
                          </a:lnTo>
                          <a:lnTo>
                            <a:pt x="6" y="4"/>
                          </a:lnTo>
                        </a:path>
                      </a:pathLst>
                    </a:custGeom>
                    <a:solidFill>
                      <a:srgbClr val="CC0066"/>
                    </a:solidFill>
                    <a:ln w="0">
                      <a:noFill/>
                      <a:round/>
                      <a:headEnd/>
                      <a:tailEnd/>
                    </a:ln>
                  </p:spPr>
                  <p:txBody>
                    <a:bodyPr/>
                    <a:lstStyle/>
                    <a:p>
                      <a:endParaRPr lang="it-IT"/>
                    </a:p>
                  </p:txBody>
                </p:sp>
                <p:sp>
                  <p:nvSpPr>
                    <p:cNvPr id="16535" name="Freeform 130"/>
                    <p:cNvSpPr>
                      <a:spLocks noChangeAspect="1"/>
                    </p:cNvSpPr>
                    <p:nvPr/>
                  </p:nvSpPr>
                  <p:spPr bwMode="auto">
                    <a:xfrm>
                      <a:off x="5258" y="3109"/>
                      <a:ext cx="9" cy="20"/>
                    </a:xfrm>
                    <a:custGeom>
                      <a:avLst/>
                      <a:gdLst>
                        <a:gd name="T0" fmla="*/ 0 w 9"/>
                        <a:gd name="T1" fmla="*/ 64 h 19"/>
                        <a:gd name="T2" fmla="*/ 5 w 9"/>
                        <a:gd name="T3" fmla="*/ 9 h 19"/>
                        <a:gd name="T4" fmla="*/ 9 w 9"/>
                        <a:gd name="T5" fmla="*/ 0 h 19"/>
                        <a:gd name="T6" fmla="*/ 0 60000 65536"/>
                        <a:gd name="T7" fmla="*/ 0 60000 65536"/>
                        <a:gd name="T8" fmla="*/ 0 60000 65536"/>
                        <a:gd name="T9" fmla="*/ 0 w 9"/>
                        <a:gd name="T10" fmla="*/ 0 h 19"/>
                        <a:gd name="T11" fmla="*/ 9 w 9"/>
                        <a:gd name="T12" fmla="*/ 19 h 19"/>
                      </a:gdLst>
                      <a:ahLst/>
                      <a:cxnLst>
                        <a:cxn ang="T6">
                          <a:pos x="T0" y="T1"/>
                        </a:cxn>
                        <a:cxn ang="T7">
                          <a:pos x="T2" y="T3"/>
                        </a:cxn>
                        <a:cxn ang="T8">
                          <a:pos x="T4" y="T5"/>
                        </a:cxn>
                      </a:cxnLst>
                      <a:rect l="T9" t="T10" r="T11" b="T12"/>
                      <a:pathLst>
                        <a:path w="9" h="19">
                          <a:moveTo>
                            <a:pt x="0" y="19"/>
                          </a:moveTo>
                          <a:lnTo>
                            <a:pt x="5" y="9"/>
                          </a:lnTo>
                          <a:lnTo>
                            <a:pt x="9" y="0"/>
                          </a:lnTo>
                        </a:path>
                      </a:pathLst>
                    </a:custGeom>
                    <a:solidFill>
                      <a:srgbClr val="CC0066"/>
                    </a:solidFill>
                    <a:ln w="0">
                      <a:noFill/>
                      <a:round/>
                      <a:headEnd/>
                      <a:tailEnd/>
                    </a:ln>
                  </p:spPr>
                  <p:txBody>
                    <a:bodyPr/>
                    <a:lstStyle/>
                    <a:p>
                      <a:endParaRPr lang="it-IT"/>
                    </a:p>
                  </p:txBody>
                </p:sp>
                <p:sp>
                  <p:nvSpPr>
                    <p:cNvPr id="16536" name="Freeform 131"/>
                    <p:cNvSpPr>
                      <a:spLocks noChangeAspect="1"/>
                    </p:cNvSpPr>
                    <p:nvPr/>
                  </p:nvSpPr>
                  <p:spPr bwMode="auto">
                    <a:xfrm>
                      <a:off x="5198" y="3033"/>
                      <a:ext cx="51" cy="85"/>
                    </a:xfrm>
                    <a:custGeom>
                      <a:avLst/>
                      <a:gdLst>
                        <a:gd name="T0" fmla="*/ 219 w 48"/>
                        <a:gd name="T1" fmla="*/ 364 h 80"/>
                        <a:gd name="T2" fmla="*/ 219 w 48"/>
                        <a:gd name="T3" fmla="*/ 344 h 80"/>
                        <a:gd name="T4" fmla="*/ 219 w 48"/>
                        <a:gd name="T5" fmla="*/ 326 h 80"/>
                        <a:gd name="T6" fmla="*/ 210 w 48"/>
                        <a:gd name="T7" fmla="*/ 304 h 80"/>
                        <a:gd name="T8" fmla="*/ 186 w 48"/>
                        <a:gd name="T9" fmla="*/ 276 h 80"/>
                        <a:gd name="T10" fmla="*/ 147 w 48"/>
                        <a:gd name="T11" fmla="*/ 260 h 80"/>
                        <a:gd name="T12" fmla="*/ 122 w 48"/>
                        <a:gd name="T13" fmla="*/ 260 h 80"/>
                        <a:gd name="T14" fmla="*/ 115 w 48"/>
                        <a:gd name="T15" fmla="*/ 223 h 80"/>
                        <a:gd name="T16" fmla="*/ 122 w 48"/>
                        <a:gd name="T17" fmla="*/ 199 h 80"/>
                        <a:gd name="T18" fmla="*/ 84 w 48"/>
                        <a:gd name="T19" fmla="*/ 199 h 80"/>
                        <a:gd name="T20" fmla="*/ 58 w 48"/>
                        <a:gd name="T21" fmla="*/ 186 h 80"/>
                        <a:gd name="T22" fmla="*/ 43 w 48"/>
                        <a:gd name="T23" fmla="*/ 165 h 80"/>
                        <a:gd name="T24" fmla="*/ 6 w 48"/>
                        <a:gd name="T25" fmla="*/ 129 h 80"/>
                        <a:gd name="T26" fmla="*/ 2 w 48"/>
                        <a:gd name="T27" fmla="*/ 63 h 80"/>
                        <a:gd name="T28" fmla="*/ 0 w 4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80"/>
                        <a:gd name="T47" fmla="*/ 48 w 4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80">
                          <a:moveTo>
                            <a:pt x="48" y="80"/>
                          </a:moveTo>
                          <a:lnTo>
                            <a:pt x="48" y="76"/>
                          </a:lnTo>
                          <a:lnTo>
                            <a:pt x="48" y="72"/>
                          </a:lnTo>
                          <a:lnTo>
                            <a:pt x="46" y="67"/>
                          </a:lnTo>
                          <a:lnTo>
                            <a:pt x="40" y="61"/>
                          </a:lnTo>
                          <a:lnTo>
                            <a:pt x="33" y="57"/>
                          </a:lnTo>
                          <a:lnTo>
                            <a:pt x="27" y="57"/>
                          </a:lnTo>
                          <a:lnTo>
                            <a:pt x="25" y="49"/>
                          </a:lnTo>
                          <a:lnTo>
                            <a:pt x="27" y="44"/>
                          </a:lnTo>
                          <a:lnTo>
                            <a:pt x="19" y="44"/>
                          </a:lnTo>
                          <a:lnTo>
                            <a:pt x="13" y="40"/>
                          </a:lnTo>
                          <a:lnTo>
                            <a:pt x="8" y="36"/>
                          </a:lnTo>
                          <a:lnTo>
                            <a:pt x="6" y="28"/>
                          </a:lnTo>
                          <a:lnTo>
                            <a:pt x="2" y="15"/>
                          </a:lnTo>
                          <a:lnTo>
                            <a:pt x="0" y="0"/>
                          </a:lnTo>
                        </a:path>
                      </a:pathLst>
                    </a:custGeom>
                    <a:solidFill>
                      <a:srgbClr val="CC0066"/>
                    </a:solidFill>
                    <a:ln w="0">
                      <a:noFill/>
                      <a:round/>
                      <a:headEnd/>
                      <a:tailEnd/>
                    </a:ln>
                  </p:spPr>
                  <p:txBody>
                    <a:bodyPr/>
                    <a:lstStyle/>
                    <a:p>
                      <a:endParaRPr lang="it-IT"/>
                    </a:p>
                  </p:txBody>
                </p:sp>
                <p:sp>
                  <p:nvSpPr>
                    <p:cNvPr id="16537" name="Freeform 132"/>
                    <p:cNvSpPr>
                      <a:spLocks noChangeAspect="1"/>
                    </p:cNvSpPr>
                    <p:nvPr/>
                  </p:nvSpPr>
                  <p:spPr bwMode="auto">
                    <a:xfrm>
                      <a:off x="5194" y="3002"/>
                      <a:ext cx="4" cy="7"/>
                    </a:xfrm>
                    <a:custGeom>
                      <a:avLst/>
                      <a:gdLst>
                        <a:gd name="T0" fmla="*/ 0 w 4"/>
                        <a:gd name="T1" fmla="*/ 7 h 7"/>
                        <a:gd name="T2" fmla="*/ 2 w 4"/>
                        <a:gd name="T3" fmla="*/ 4 h 7"/>
                        <a:gd name="T4" fmla="*/ 4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7"/>
                          </a:moveTo>
                          <a:lnTo>
                            <a:pt x="2" y="4"/>
                          </a:lnTo>
                          <a:lnTo>
                            <a:pt x="4" y="0"/>
                          </a:lnTo>
                        </a:path>
                      </a:pathLst>
                    </a:custGeom>
                    <a:solidFill>
                      <a:srgbClr val="CC0066"/>
                    </a:solidFill>
                    <a:ln w="0">
                      <a:noFill/>
                      <a:round/>
                      <a:headEnd/>
                      <a:tailEnd/>
                    </a:ln>
                  </p:spPr>
                  <p:txBody>
                    <a:bodyPr/>
                    <a:lstStyle/>
                    <a:p>
                      <a:endParaRPr lang="it-IT"/>
                    </a:p>
                  </p:txBody>
                </p:sp>
                <p:sp>
                  <p:nvSpPr>
                    <p:cNvPr id="16538" name="Freeform 133"/>
                    <p:cNvSpPr>
                      <a:spLocks noChangeAspect="1"/>
                    </p:cNvSpPr>
                    <p:nvPr/>
                  </p:nvSpPr>
                  <p:spPr bwMode="auto">
                    <a:xfrm>
                      <a:off x="5167" y="2948"/>
                      <a:ext cx="31" cy="41"/>
                    </a:xfrm>
                    <a:custGeom>
                      <a:avLst/>
                      <a:gdLst>
                        <a:gd name="T0" fmla="*/ 153 w 29"/>
                        <a:gd name="T1" fmla="*/ 252 h 38"/>
                        <a:gd name="T2" fmla="*/ 110 w 29"/>
                        <a:gd name="T3" fmla="*/ 241 h 38"/>
                        <a:gd name="T4" fmla="*/ 61 w 29"/>
                        <a:gd name="T5" fmla="*/ 217 h 38"/>
                        <a:gd name="T6" fmla="*/ 47 w 29"/>
                        <a:gd name="T7" fmla="*/ 207 h 38"/>
                        <a:gd name="T8" fmla="*/ 4 w 29"/>
                        <a:gd name="T9" fmla="*/ 178 h 38"/>
                        <a:gd name="T10" fmla="*/ 2 w 29"/>
                        <a:gd name="T11" fmla="*/ 153 h 38"/>
                        <a:gd name="T12" fmla="*/ 0 w 29"/>
                        <a:gd name="T13" fmla="*/ 142 h 38"/>
                        <a:gd name="T14" fmla="*/ 2 w 29"/>
                        <a:gd name="T15" fmla="*/ 71 h 38"/>
                        <a:gd name="T16" fmla="*/ 4 w 29"/>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9" y="38"/>
                          </a:moveTo>
                          <a:lnTo>
                            <a:pt x="21" y="36"/>
                          </a:lnTo>
                          <a:lnTo>
                            <a:pt x="12" y="32"/>
                          </a:lnTo>
                          <a:lnTo>
                            <a:pt x="8" y="31"/>
                          </a:lnTo>
                          <a:lnTo>
                            <a:pt x="4" y="27"/>
                          </a:lnTo>
                          <a:lnTo>
                            <a:pt x="2" y="23"/>
                          </a:lnTo>
                          <a:lnTo>
                            <a:pt x="0" y="21"/>
                          </a:lnTo>
                          <a:lnTo>
                            <a:pt x="2" y="11"/>
                          </a:lnTo>
                          <a:lnTo>
                            <a:pt x="4" y="0"/>
                          </a:lnTo>
                        </a:path>
                      </a:pathLst>
                    </a:custGeom>
                    <a:solidFill>
                      <a:srgbClr val="CC0066"/>
                    </a:solidFill>
                    <a:ln w="0">
                      <a:noFill/>
                      <a:round/>
                      <a:headEnd/>
                      <a:tailEnd/>
                    </a:ln>
                  </p:spPr>
                  <p:txBody>
                    <a:bodyPr/>
                    <a:lstStyle/>
                    <a:p>
                      <a:endParaRPr lang="it-IT"/>
                    </a:p>
                  </p:txBody>
                </p:sp>
                <p:sp>
                  <p:nvSpPr>
                    <p:cNvPr id="16539" name="Line 134"/>
                    <p:cNvSpPr>
                      <a:spLocks noChangeAspect="1" noChangeShapeType="1"/>
                    </p:cNvSpPr>
                    <p:nvPr/>
                  </p:nvSpPr>
                  <p:spPr bwMode="auto">
                    <a:xfrm flipH="1">
                      <a:off x="5276" y="3219"/>
                      <a:ext cx="9" cy="31"/>
                    </a:xfrm>
                    <a:prstGeom prst="line">
                      <a:avLst/>
                    </a:prstGeom>
                    <a:noFill/>
                    <a:ln w="0">
                      <a:noFill/>
                      <a:round/>
                      <a:headEnd/>
                      <a:tailEnd/>
                    </a:ln>
                  </p:spPr>
                  <p:txBody>
                    <a:bodyPr/>
                    <a:lstStyle/>
                    <a:p>
                      <a:endParaRPr lang="it-IT"/>
                    </a:p>
                  </p:txBody>
                </p:sp>
                <p:grpSp>
                  <p:nvGrpSpPr>
                    <p:cNvPr id="16110" name="Group 135"/>
                    <p:cNvGrpSpPr>
                      <a:grpSpLocks/>
                    </p:cNvGrpSpPr>
                    <p:nvPr/>
                  </p:nvGrpSpPr>
                  <p:grpSpPr bwMode="auto">
                    <a:xfrm>
                      <a:off x="4551" y="2906"/>
                      <a:ext cx="734" cy="589"/>
                      <a:chOff x="4551" y="2906"/>
                      <a:chExt cx="734" cy="589"/>
                    </a:xfrm>
                  </p:grpSpPr>
                  <p:sp>
                    <p:nvSpPr>
                      <p:cNvPr id="16541" name="Freeform 136"/>
                      <p:cNvSpPr>
                        <a:spLocks noChangeAspect="1"/>
                      </p:cNvSpPr>
                      <p:nvPr/>
                    </p:nvSpPr>
                    <p:spPr bwMode="auto">
                      <a:xfrm>
                        <a:off x="4551" y="2906"/>
                        <a:ext cx="734" cy="589"/>
                      </a:xfrm>
                      <a:custGeom>
                        <a:avLst/>
                        <a:gdLst>
                          <a:gd name="T0" fmla="*/ 334 w 688"/>
                          <a:gd name="T1" fmla="*/ 1114 h 552"/>
                          <a:gd name="T2" fmla="*/ 645 w 688"/>
                          <a:gd name="T3" fmla="*/ 978 h 552"/>
                          <a:gd name="T4" fmla="*/ 973 w 688"/>
                          <a:gd name="T5" fmla="*/ 838 h 552"/>
                          <a:gd name="T6" fmla="*/ 1053 w 688"/>
                          <a:gd name="T7" fmla="*/ 666 h 552"/>
                          <a:gd name="T8" fmla="*/ 1145 w 688"/>
                          <a:gd name="T9" fmla="*/ 660 h 552"/>
                          <a:gd name="T10" fmla="*/ 1181 w 688"/>
                          <a:gd name="T11" fmla="*/ 619 h 552"/>
                          <a:gd name="T12" fmla="*/ 1288 w 688"/>
                          <a:gd name="T13" fmla="*/ 509 h 552"/>
                          <a:gd name="T14" fmla="*/ 1383 w 688"/>
                          <a:gd name="T15" fmla="*/ 419 h 552"/>
                          <a:gd name="T16" fmla="*/ 1454 w 688"/>
                          <a:gd name="T17" fmla="*/ 349 h 552"/>
                          <a:gd name="T18" fmla="*/ 1616 w 688"/>
                          <a:gd name="T19" fmla="*/ 452 h 552"/>
                          <a:gd name="T20" fmla="*/ 1681 w 688"/>
                          <a:gd name="T21" fmla="*/ 424 h 552"/>
                          <a:gd name="T22" fmla="*/ 1977 w 688"/>
                          <a:gd name="T23" fmla="*/ 171 h 552"/>
                          <a:gd name="T24" fmla="*/ 2027 w 688"/>
                          <a:gd name="T25" fmla="*/ 80 h 552"/>
                          <a:gd name="T26" fmla="*/ 2192 w 688"/>
                          <a:gd name="T27" fmla="*/ 182 h 552"/>
                          <a:gd name="T28" fmla="*/ 2311 w 688"/>
                          <a:gd name="T29" fmla="*/ 171 h 552"/>
                          <a:gd name="T30" fmla="*/ 2293 w 688"/>
                          <a:gd name="T31" fmla="*/ 269 h 552"/>
                          <a:gd name="T32" fmla="*/ 2250 w 688"/>
                          <a:gd name="T33" fmla="*/ 532 h 552"/>
                          <a:gd name="T34" fmla="*/ 2490 w 688"/>
                          <a:gd name="T35" fmla="*/ 685 h 552"/>
                          <a:gd name="T36" fmla="*/ 2668 w 688"/>
                          <a:gd name="T37" fmla="*/ 602 h 552"/>
                          <a:gd name="T38" fmla="*/ 2731 w 688"/>
                          <a:gd name="T39" fmla="*/ 327 h 552"/>
                          <a:gd name="T40" fmla="*/ 2809 w 688"/>
                          <a:gd name="T41" fmla="*/ 104 h 552"/>
                          <a:gd name="T42" fmla="*/ 2891 w 688"/>
                          <a:gd name="T43" fmla="*/ 104 h 552"/>
                          <a:gd name="T44" fmla="*/ 2914 w 688"/>
                          <a:gd name="T45" fmla="*/ 221 h 552"/>
                          <a:gd name="T46" fmla="*/ 2937 w 688"/>
                          <a:gd name="T47" fmla="*/ 385 h 552"/>
                          <a:gd name="T48" fmla="*/ 3027 w 688"/>
                          <a:gd name="T49" fmla="*/ 635 h 552"/>
                          <a:gd name="T50" fmla="*/ 3159 w 688"/>
                          <a:gd name="T51" fmla="*/ 932 h 552"/>
                          <a:gd name="T52" fmla="*/ 3251 w 688"/>
                          <a:gd name="T53" fmla="*/ 1182 h 552"/>
                          <a:gd name="T54" fmla="*/ 3324 w 688"/>
                          <a:gd name="T55" fmla="*/ 1229 h 552"/>
                          <a:gd name="T56" fmla="*/ 3469 w 688"/>
                          <a:gd name="T57" fmla="*/ 1430 h 552"/>
                          <a:gd name="T58" fmla="*/ 3420 w 688"/>
                          <a:gd name="T59" fmla="*/ 1630 h 552"/>
                          <a:gd name="T60" fmla="*/ 3324 w 688"/>
                          <a:gd name="T61" fmla="*/ 1881 h 552"/>
                          <a:gd name="T62" fmla="*/ 3113 w 688"/>
                          <a:gd name="T63" fmla="*/ 2199 h 552"/>
                          <a:gd name="T64" fmla="*/ 2967 w 688"/>
                          <a:gd name="T65" fmla="*/ 2333 h 552"/>
                          <a:gd name="T66" fmla="*/ 2690 w 688"/>
                          <a:gd name="T67" fmla="*/ 2625 h 552"/>
                          <a:gd name="T68" fmla="*/ 2580 w 688"/>
                          <a:gd name="T69" fmla="*/ 2701 h 552"/>
                          <a:gd name="T70" fmla="*/ 2320 w 688"/>
                          <a:gd name="T71" fmla="*/ 2776 h 552"/>
                          <a:gd name="T72" fmla="*/ 2175 w 688"/>
                          <a:gd name="T73" fmla="*/ 2749 h 552"/>
                          <a:gd name="T74" fmla="*/ 1948 w 688"/>
                          <a:gd name="T75" fmla="*/ 2735 h 552"/>
                          <a:gd name="T76" fmla="*/ 1905 w 688"/>
                          <a:gd name="T77" fmla="*/ 2612 h 552"/>
                          <a:gd name="T78" fmla="*/ 1938 w 688"/>
                          <a:gd name="T79" fmla="*/ 2464 h 552"/>
                          <a:gd name="T80" fmla="*/ 1905 w 688"/>
                          <a:gd name="T81" fmla="*/ 2410 h 552"/>
                          <a:gd name="T82" fmla="*/ 1809 w 688"/>
                          <a:gd name="T83" fmla="*/ 2429 h 552"/>
                          <a:gd name="T84" fmla="*/ 1938 w 688"/>
                          <a:gd name="T85" fmla="*/ 2217 h 552"/>
                          <a:gd name="T86" fmla="*/ 1766 w 688"/>
                          <a:gd name="T87" fmla="*/ 2339 h 552"/>
                          <a:gd name="T88" fmla="*/ 1639 w 688"/>
                          <a:gd name="T89" fmla="*/ 2217 h 552"/>
                          <a:gd name="T90" fmla="*/ 1528 w 688"/>
                          <a:gd name="T91" fmla="*/ 2108 h 552"/>
                          <a:gd name="T92" fmla="*/ 1361 w 688"/>
                          <a:gd name="T93" fmla="*/ 2105 h 552"/>
                          <a:gd name="T94" fmla="*/ 884 w 688"/>
                          <a:gd name="T95" fmla="*/ 2192 h 552"/>
                          <a:gd name="T96" fmla="*/ 702 w 688"/>
                          <a:gd name="T97" fmla="*/ 2318 h 552"/>
                          <a:gd name="T98" fmla="*/ 313 w 688"/>
                          <a:gd name="T99" fmla="*/ 2382 h 552"/>
                          <a:gd name="T100" fmla="*/ 91 w 688"/>
                          <a:gd name="T101" fmla="*/ 2402 h 552"/>
                          <a:gd name="T102" fmla="*/ 0 w 688"/>
                          <a:gd name="T103" fmla="*/ 2309 h 552"/>
                          <a:gd name="T104" fmla="*/ 103 w 688"/>
                          <a:gd name="T105" fmla="*/ 2248 h 552"/>
                          <a:gd name="T106" fmla="*/ 103 w 688"/>
                          <a:gd name="T107" fmla="*/ 1977 h 552"/>
                          <a:gd name="T108" fmla="*/ 91 w 688"/>
                          <a:gd name="T109" fmla="*/ 1624 h 552"/>
                          <a:gd name="T110" fmla="*/ 91 w 688"/>
                          <a:gd name="T111" fmla="*/ 1542 h 552"/>
                          <a:gd name="T112" fmla="*/ 125 w 688"/>
                          <a:gd name="T113" fmla="*/ 1553 h 552"/>
                          <a:gd name="T114" fmla="*/ 200 w 688"/>
                          <a:gd name="T115" fmla="*/ 1519 h 552"/>
                          <a:gd name="T116" fmla="*/ 194 w 688"/>
                          <a:gd name="T117" fmla="*/ 1315 h 552"/>
                          <a:gd name="T118" fmla="*/ 221 w 688"/>
                          <a:gd name="T119" fmla="*/ 1159 h 5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88"/>
                          <a:gd name="T181" fmla="*/ 0 h 552"/>
                          <a:gd name="T182" fmla="*/ 688 w 688"/>
                          <a:gd name="T183" fmla="*/ 552 h 5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88" h="552">
                            <a:moveTo>
                              <a:pt x="44" y="230"/>
                            </a:moveTo>
                            <a:lnTo>
                              <a:pt x="48" y="236"/>
                            </a:lnTo>
                            <a:lnTo>
                              <a:pt x="52" y="239"/>
                            </a:lnTo>
                            <a:lnTo>
                              <a:pt x="59" y="230"/>
                            </a:lnTo>
                            <a:lnTo>
                              <a:pt x="67" y="220"/>
                            </a:lnTo>
                            <a:lnTo>
                              <a:pt x="86" y="211"/>
                            </a:lnTo>
                            <a:lnTo>
                              <a:pt x="100" y="199"/>
                            </a:lnTo>
                            <a:lnTo>
                              <a:pt x="109" y="201"/>
                            </a:lnTo>
                            <a:lnTo>
                              <a:pt x="115" y="199"/>
                            </a:lnTo>
                            <a:lnTo>
                              <a:pt x="128" y="193"/>
                            </a:lnTo>
                            <a:lnTo>
                              <a:pt x="148" y="188"/>
                            </a:lnTo>
                            <a:lnTo>
                              <a:pt x="161" y="188"/>
                            </a:lnTo>
                            <a:lnTo>
                              <a:pt x="174" y="184"/>
                            </a:lnTo>
                            <a:lnTo>
                              <a:pt x="182" y="178"/>
                            </a:lnTo>
                            <a:lnTo>
                              <a:pt x="192" y="166"/>
                            </a:lnTo>
                            <a:lnTo>
                              <a:pt x="199" y="157"/>
                            </a:lnTo>
                            <a:lnTo>
                              <a:pt x="205" y="147"/>
                            </a:lnTo>
                            <a:lnTo>
                              <a:pt x="203" y="143"/>
                            </a:lnTo>
                            <a:lnTo>
                              <a:pt x="201" y="140"/>
                            </a:lnTo>
                            <a:lnTo>
                              <a:pt x="209" y="132"/>
                            </a:lnTo>
                            <a:lnTo>
                              <a:pt x="217" y="124"/>
                            </a:lnTo>
                            <a:lnTo>
                              <a:pt x="220" y="136"/>
                            </a:lnTo>
                            <a:lnTo>
                              <a:pt x="224" y="142"/>
                            </a:lnTo>
                            <a:lnTo>
                              <a:pt x="226" y="136"/>
                            </a:lnTo>
                            <a:lnTo>
                              <a:pt x="228" y="130"/>
                            </a:lnTo>
                            <a:lnTo>
                              <a:pt x="230" y="122"/>
                            </a:lnTo>
                            <a:lnTo>
                              <a:pt x="232" y="115"/>
                            </a:lnTo>
                            <a:lnTo>
                              <a:pt x="232" y="119"/>
                            </a:lnTo>
                            <a:lnTo>
                              <a:pt x="234" y="122"/>
                            </a:lnTo>
                            <a:lnTo>
                              <a:pt x="245" y="122"/>
                            </a:lnTo>
                            <a:lnTo>
                              <a:pt x="245" y="109"/>
                            </a:lnTo>
                            <a:lnTo>
                              <a:pt x="245" y="99"/>
                            </a:lnTo>
                            <a:lnTo>
                              <a:pt x="255" y="99"/>
                            </a:lnTo>
                            <a:lnTo>
                              <a:pt x="259" y="99"/>
                            </a:lnTo>
                            <a:lnTo>
                              <a:pt x="265" y="90"/>
                            </a:lnTo>
                            <a:lnTo>
                              <a:pt x="268" y="80"/>
                            </a:lnTo>
                            <a:lnTo>
                              <a:pt x="272" y="82"/>
                            </a:lnTo>
                            <a:lnTo>
                              <a:pt x="274" y="82"/>
                            </a:lnTo>
                            <a:lnTo>
                              <a:pt x="276" y="80"/>
                            </a:lnTo>
                            <a:lnTo>
                              <a:pt x="278" y="76"/>
                            </a:lnTo>
                            <a:lnTo>
                              <a:pt x="280" y="71"/>
                            </a:lnTo>
                            <a:lnTo>
                              <a:pt x="280" y="67"/>
                            </a:lnTo>
                            <a:lnTo>
                              <a:pt x="289" y="69"/>
                            </a:lnTo>
                            <a:lnTo>
                              <a:pt x="299" y="69"/>
                            </a:lnTo>
                            <a:lnTo>
                              <a:pt x="307" y="82"/>
                            </a:lnTo>
                            <a:lnTo>
                              <a:pt x="314" y="94"/>
                            </a:lnTo>
                            <a:lnTo>
                              <a:pt x="316" y="92"/>
                            </a:lnTo>
                            <a:lnTo>
                              <a:pt x="320" y="90"/>
                            </a:lnTo>
                            <a:lnTo>
                              <a:pt x="324" y="90"/>
                            </a:lnTo>
                            <a:lnTo>
                              <a:pt x="328" y="90"/>
                            </a:lnTo>
                            <a:lnTo>
                              <a:pt x="332" y="88"/>
                            </a:lnTo>
                            <a:lnTo>
                              <a:pt x="334" y="86"/>
                            </a:lnTo>
                            <a:lnTo>
                              <a:pt x="334" y="84"/>
                            </a:lnTo>
                            <a:lnTo>
                              <a:pt x="334" y="78"/>
                            </a:lnTo>
                            <a:lnTo>
                              <a:pt x="341" y="65"/>
                            </a:lnTo>
                            <a:lnTo>
                              <a:pt x="349" y="51"/>
                            </a:lnTo>
                            <a:lnTo>
                              <a:pt x="376" y="40"/>
                            </a:lnTo>
                            <a:lnTo>
                              <a:pt x="391" y="34"/>
                            </a:lnTo>
                            <a:lnTo>
                              <a:pt x="385" y="23"/>
                            </a:lnTo>
                            <a:lnTo>
                              <a:pt x="382" y="15"/>
                            </a:lnTo>
                            <a:lnTo>
                              <a:pt x="391" y="13"/>
                            </a:lnTo>
                            <a:lnTo>
                              <a:pt x="399" y="11"/>
                            </a:lnTo>
                            <a:lnTo>
                              <a:pt x="401" y="17"/>
                            </a:lnTo>
                            <a:lnTo>
                              <a:pt x="403" y="23"/>
                            </a:lnTo>
                            <a:lnTo>
                              <a:pt x="406" y="26"/>
                            </a:lnTo>
                            <a:lnTo>
                              <a:pt x="412" y="30"/>
                            </a:lnTo>
                            <a:lnTo>
                              <a:pt x="424" y="34"/>
                            </a:lnTo>
                            <a:lnTo>
                              <a:pt x="435" y="36"/>
                            </a:lnTo>
                            <a:lnTo>
                              <a:pt x="439" y="34"/>
                            </a:lnTo>
                            <a:lnTo>
                              <a:pt x="445" y="34"/>
                            </a:lnTo>
                            <a:lnTo>
                              <a:pt x="449" y="36"/>
                            </a:lnTo>
                            <a:lnTo>
                              <a:pt x="454" y="38"/>
                            </a:lnTo>
                            <a:lnTo>
                              <a:pt x="458" y="34"/>
                            </a:lnTo>
                            <a:lnTo>
                              <a:pt x="460" y="30"/>
                            </a:lnTo>
                            <a:lnTo>
                              <a:pt x="460" y="44"/>
                            </a:lnTo>
                            <a:lnTo>
                              <a:pt x="456" y="53"/>
                            </a:lnTo>
                            <a:lnTo>
                              <a:pt x="447" y="67"/>
                            </a:lnTo>
                            <a:lnTo>
                              <a:pt x="437" y="78"/>
                            </a:lnTo>
                            <a:lnTo>
                              <a:pt x="430" y="86"/>
                            </a:lnTo>
                            <a:lnTo>
                              <a:pt x="439" y="95"/>
                            </a:lnTo>
                            <a:lnTo>
                              <a:pt x="445" y="105"/>
                            </a:lnTo>
                            <a:lnTo>
                              <a:pt x="453" y="107"/>
                            </a:lnTo>
                            <a:lnTo>
                              <a:pt x="458" y="107"/>
                            </a:lnTo>
                            <a:lnTo>
                              <a:pt x="470" y="115"/>
                            </a:lnTo>
                            <a:lnTo>
                              <a:pt x="481" y="124"/>
                            </a:lnTo>
                            <a:lnTo>
                              <a:pt x="493" y="136"/>
                            </a:lnTo>
                            <a:lnTo>
                              <a:pt x="504" y="145"/>
                            </a:lnTo>
                            <a:lnTo>
                              <a:pt x="512" y="142"/>
                            </a:lnTo>
                            <a:lnTo>
                              <a:pt x="518" y="136"/>
                            </a:lnTo>
                            <a:lnTo>
                              <a:pt x="524" y="128"/>
                            </a:lnTo>
                            <a:lnTo>
                              <a:pt x="529" y="119"/>
                            </a:lnTo>
                            <a:lnTo>
                              <a:pt x="533" y="107"/>
                            </a:lnTo>
                            <a:lnTo>
                              <a:pt x="537" y="95"/>
                            </a:lnTo>
                            <a:lnTo>
                              <a:pt x="539" y="86"/>
                            </a:lnTo>
                            <a:lnTo>
                              <a:pt x="541" y="76"/>
                            </a:lnTo>
                            <a:lnTo>
                              <a:pt x="541" y="65"/>
                            </a:lnTo>
                            <a:lnTo>
                              <a:pt x="543" y="55"/>
                            </a:lnTo>
                            <a:lnTo>
                              <a:pt x="547" y="46"/>
                            </a:lnTo>
                            <a:lnTo>
                              <a:pt x="550" y="36"/>
                            </a:lnTo>
                            <a:lnTo>
                              <a:pt x="554" y="28"/>
                            </a:lnTo>
                            <a:lnTo>
                              <a:pt x="558" y="21"/>
                            </a:lnTo>
                            <a:lnTo>
                              <a:pt x="560" y="11"/>
                            </a:lnTo>
                            <a:lnTo>
                              <a:pt x="560" y="0"/>
                            </a:lnTo>
                            <a:lnTo>
                              <a:pt x="564" y="7"/>
                            </a:lnTo>
                            <a:lnTo>
                              <a:pt x="568" y="13"/>
                            </a:lnTo>
                            <a:lnTo>
                              <a:pt x="573" y="21"/>
                            </a:lnTo>
                            <a:lnTo>
                              <a:pt x="577" y="23"/>
                            </a:lnTo>
                            <a:lnTo>
                              <a:pt x="573" y="25"/>
                            </a:lnTo>
                            <a:lnTo>
                              <a:pt x="571" y="25"/>
                            </a:lnTo>
                            <a:lnTo>
                              <a:pt x="573" y="34"/>
                            </a:lnTo>
                            <a:lnTo>
                              <a:pt x="577" y="44"/>
                            </a:lnTo>
                            <a:lnTo>
                              <a:pt x="575" y="53"/>
                            </a:lnTo>
                            <a:lnTo>
                              <a:pt x="573" y="63"/>
                            </a:lnTo>
                            <a:lnTo>
                              <a:pt x="575" y="69"/>
                            </a:lnTo>
                            <a:lnTo>
                              <a:pt x="577" y="72"/>
                            </a:lnTo>
                            <a:lnTo>
                              <a:pt x="583" y="76"/>
                            </a:lnTo>
                            <a:lnTo>
                              <a:pt x="587" y="76"/>
                            </a:lnTo>
                            <a:lnTo>
                              <a:pt x="591" y="82"/>
                            </a:lnTo>
                            <a:lnTo>
                              <a:pt x="596" y="82"/>
                            </a:lnTo>
                            <a:lnTo>
                              <a:pt x="598" y="105"/>
                            </a:lnTo>
                            <a:lnTo>
                              <a:pt x="600" y="126"/>
                            </a:lnTo>
                            <a:lnTo>
                              <a:pt x="604" y="147"/>
                            </a:lnTo>
                            <a:lnTo>
                              <a:pt x="606" y="166"/>
                            </a:lnTo>
                            <a:lnTo>
                              <a:pt x="612" y="170"/>
                            </a:lnTo>
                            <a:lnTo>
                              <a:pt x="621" y="176"/>
                            </a:lnTo>
                            <a:lnTo>
                              <a:pt x="625" y="184"/>
                            </a:lnTo>
                            <a:lnTo>
                              <a:pt x="631" y="186"/>
                            </a:lnTo>
                            <a:lnTo>
                              <a:pt x="633" y="195"/>
                            </a:lnTo>
                            <a:lnTo>
                              <a:pt x="637" y="211"/>
                            </a:lnTo>
                            <a:lnTo>
                              <a:pt x="641" y="226"/>
                            </a:lnTo>
                            <a:lnTo>
                              <a:pt x="644" y="234"/>
                            </a:lnTo>
                            <a:lnTo>
                              <a:pt x="654" y="236"/>
                            </a:lnTo>
                            <a:lnTo>
                              <a:pt x="664" y="237"/>
                            </a:lnTo>
                            <a:lnTo>
                              <a:pt x="662" y="241"/>
                            </a:lnTo>
                            <a:lnTo>
                              <a:pt x="662" y="243"/>
                            </a:lnTo>
                            <a:lnTo>
                              <a:pt x="660" y="243"/>
                            </a:lnTo>
                            <a:lnTo>
                              <a:pt x="656" y="245"/>
                            </a:lnTo>
                            <a:lnTo>
                              <a:pt x="669" y="268"/>
                            </a:lnTo>
                            <a:lnTo>
                              <a:pt x="685" y="291"/>
                            </a:lnTo>
                            <a:lnTo>
                              <a:pt x="687" y="287"/>
                            </a:lnTo>
                            <a:lnTo>
                              <a:pt x="688" y="282"/>
                            </a:lnTo>
                            <a:lnTo>
                              <a:pt x="688" y="287"/>
                            </a:lnTo>
                            <a:lnTo>
                              <a:pt x="688" y="293"/>
                            </a:lnTo>
                            <a:lnTo>
                              <a:pt x="679" y="322"/>
                            </a:lnTo>
                            <a:lnTo>
                              <a:pt x="679" y="331"/>
                            </a:lnTo>
                            <a:lnTo>
                              <a:pt x="677" y="339"/>
                            </a:lnTo>
                            <a:lnTo>
                              <a:pt x="675" y="349"/>
                            </a:lnTo>
                            <a:lnTo>
                              <a:pt x="669" y="356"/>
                            </a:lnTo>
                            <a:lnTo>
                              <a:pt x="660" y="372"/>
                            </a:lnTo>
                            <a:lnTo>
                              <a:pt x="652" y="385"/>
                            </a:lnTo>
                            <a:lnTo>
                              <a:pt x="642" y="402"/>
                            </a:lnTo>
                            <a:lnTo>
                              <a:pt x="631" y="420"/>
                            </a:lnTo>
                            <a:lnTo>
                              <a:pt x="623" y="427"/>
                            </a:lnTo>
                            <a:lnTo>
                              <a:pt x="618" y="435"/>
                            </a:lnTo>
                            <a:lnTo>
                              <a:pt x="608" y="439"/>
                            </a:lnTo>
                            <a:lnTo>
                              <a:pt x="598" y="441"/>
                            </a:lnTo>
                            <a:lnTo>
                              <a:pt x="596" y="449"/>
                            </a:lnTo>
                            <a:lnTo>
                              <a:pt x="594" y="454"/>
                            </a:lnTo>
                            <a:lnTo>
                              <a:pt x="589" y="460"/>
                            </a:lnTo>
                            <a:lnTo>
                              <a:pt x="585" y="464"/>
                            </a:lnTo>
                            <a:lnTo>
                              <a:pt x="571" y="473"/>
                            </a:lnTo>
                            <a:lnTo>
                              <a:pt x="560" y="483"/>
                            </a:lnTo>
                            <a:lnTo>
                              <a:pt x="548" y="498"/>
                            </a:lnTo>
                            <a:lnTo>
                              <a:pt x="533" y="518"/>
                            </a:lnTo>
                            <a:lnTo>
                              <a:pt x="531" y="523"/>
                            </a:lnTo>
                            <a:lnTo>
                              <a:pt x="529" y="529"/>
                            </a:lnTo>
                            <a:lnTo>
                              <a:pt x="525" y="533"/>
                            </a:lnTo>
                            <a:lnTo>
                              <a:pt x="522" y="533"/>
                            </a:lnTo>
                            <a:lnTo>
                              <a:pt x="512" y="533"/>
                            </a:lnTo>
                            <a:lnTo>
                              <a:pt x="504" y="533"/>
                            </a:lnTo>
                            <a:lnTo>
                              <a:pt x="487" y="541"/>
                            </a:lnTo>
                            <a:lnTo>
                              <a:pt x="460" y="552"/>
                            </a:lnTo>
                            <a:lnTo>
                              <a:pt x="460" y="550"/>
                            </a:lnTo>
                            <a:lnTo>
                              <a:pt x="460" y="548"/>
                            </a:lnTo>
                            <a:lnTo>
                              <a:pt x="453" y="546"/>
                            </a:lnTo>
                            <a:lnTo>
                              <a:pt x="449" y="543"/>
                            </a:lnTo>
                            <a:lnTo>
                              <a:pt x="447" y="537"/>
                            </a:lnTo>
                            <a:lnTo>
                              <a:pt x="447" y="533"/>
                            </a:lnTo>
                            <a:lnTo>
                              <a:pt x="431" y="544"/>
                            </a:lnTo>
                            <a:lnTo>
                              <a:pt x="418" y="552"/>
                            </a:lnTo>
                            <a:lnTo>
                              <a:pt x="414" y="550"/>
                            </a:lnTo>
                            <a:lnTo>
                              <a:pt x="412" y="546"/>
                            </a:lnTo>
                            <a:lnTo>
                              <a:pt x="399" y="544"/>
                            </a:lnTo>
                            <a:lnTo>
                              <a:pt x="387" y="541"/>
                            </a:lnTo>
                            <a:lnTo>
                              <a:pt x="382" y="539"/>
                            </a:lnTo>
                            <a:lnTo>
                              <a:pt x="378" y="535"/>
                            </a:lnTo>
                            <a:lnTo>
                              <a:pt x="374" y="531"/>
                            </a:lnTo>
                            <a:lnTo>
                              <a:pt x="374" y="525"/>
                            </a:lnTo>
                            <a:lnTo>
                              <a:pt x="378" y="516"/>
                            </a:lnTo>
                            <a:lnTo>
                              <a:pt x="382" y="504"/>
                            </a:lnTo>
                            <a:lnTo>
                              <a:pt x="382" y="493"/>
                            </a:lnTo>
                            <a:lnTo>
                              <a:pt x="385" y="487"/>
                            </a:lnTo>
                            <a:lnTo>
                              <a:pt x="372" y="487"/>
                            </a:lnTo>
                            <a:lnTo>
                              <a:pt x="370" y="491"/>
                            </a:lnTo>
                            <a:lnTo>
                              <a:pt x="374" y="483"/>
                            </a:lnTo>
                            <a:lnTo>
                              <a:pt x="378" y="477"/>
                            </a:lnTo>
                            <a:lnTo>
                              <a:pt x="378" y="466"/>
                            </a:lnTo>
                            <a:lnTo>
                              <a:pt x="368" y="473"/>
                            </a:lnTo>
                            <a:lnTo>
                              <a:pt x="359" y="479"/>
                            </a:lnTo>
                            <a:lnTo>
                              <a:pt x="351" y="479"/>
                            </a:lnTo>
                            <a:lnTo>
                              <a:pt x="370" y="460"/>
                            </a:lnTo>
                            <a:lnTo>
                              <a:pt x="385" y="439"/>
                            </a:lnTo>
                            <a:lnTo>
                              <a:pt x="382" y="437"/>
                            </a:lnTo>
                            <a:lnTo>
                              <a:pt x="378" y="439"/>
                            </a:lnTo>
                            <a:lnTo>
                              <a:pt x="374" y="443"/>
                            </a:lnTo>
                            <a:lnTo>
                              <a:pt x="372" y="445"/>
                            </a:lnTo>
                            <a:lnTo>
                              <a:pt x="351" y="462"/>
                            </a:lnTo>
                            <a:lnTo>
                              <a:pt x="330" y="475"/>
                            </a:lnTo>
                            <a:lnTo>
                              <a:pt x="330" y="441"/>
                            </a:lnTo>
                            <a:lnTo>
                              <a:pt x="326" y="439"/>
                            </a:lnTo>
                            <a:lnTo>
                              <a:pt x="322" y="437"/>
                            </a:lnTo>
                            <a:lnTo>
                              <a:pt x="322" y="433"/>
                            </a:lnTo>
                            <a:lnTo>
                              <a:pt x="322" y="429"/>
                            </a:lnTo>
                            <a:lnTo>
                              <a:pt x="314" y="422"/>
                            </a:lnTo>
                            <a:lnTo>
                              <a:pt x="303" y="416"/>
                            </a:lnTo>
                            <a:lnTo>
                              <a:pt x="291" y="410"/>
                            </a:lnTo>
                            <a:lnTo>
                              <a:pt x="280" y="408"/>
                            </a:lnTo>
                            <a:lnTo>
                              <a:pt x="274" y="410"/>
                            </a:lnTo>
                            <a:lnTo>
                              <a:pt x="270" y="414"/>
                            </a:lnTo>
                            <a:lnTo>
                              <a:pt x="245" y="414"/>
                            </a:lnTo>
                            <a:lnTo>
                              <a:pt x="220" y="422"/>
                            </a:lnTo>
                            <a:lnTo>
                              <a:pt x="195" y="427"/>
                            </a:lnTo>
                            <a:lnTo>
                              <a:pt x="176" y="433"/>
                            </a:lnTo>
                            <a:lnTo>
                              <a:pt x="159" y="441"/>
                            </a:lnTo>
                            <a:lnTo>
                              <a:pt x="153" y="447"/>
                            </a:lnTo>
                            <a:lnTo>
                              <a:pt x="149" y="452"/>
                            </a:lnTo>
                            <a:lnTo>
                              <a:pt x="146" y="456"/>
                            </a:lnTo>
                            <a:lnTo>
                              <a:pt x="138" y="458"/>
                            </a:lnTo>
                            <a:lnTo>
                              <a:pt x="90" y="458"/>
                            </a:lnTo>
                            <a:lnTo>
                              <a:pt x="75" y="464"/>
                            </a:lnTo>
                            <a:lnTo>
                              <a:pt x="63" y="470"/>
                            </a:lnTo>
                            <a:lnTo>
                              <a:pt x="57" y="472"/>
                            </a:lnTo>
                            <a:lnTo>
                              <a:pt x="50" y="473"/>
                            </a:lnTo>
                            <a:lnTo>
                              <a:pt x="42" y="475"/>
                            </a:lnTo>
                            <a:lnTo>
                              <a:pt x="32" y="475"/>
                            </a:lnTo>
                            <a:lnTo>
                              <a:pt x="19" y="475"/>
                            </a:lnTo>
                            <a:lnTo>
                              <a:pt x="9" y="472"/>
                            </a:lnTo>
                            <a:lnTo>
                              <a:pt x="6" y="468"/>
                            </a:lnTo>
                            <a:lnTo>
                              <a:pt x="4" y="464"/>
                            </a:lnTo>
                            <a:lnTo>
                              <a:pt x="2" y="460"/>
                            </a:lnTo>
                            <a:lnTo>
                              <a:pt x="0" y="456"/>
                            </a:lnTo>
                            <a:lnTo>
                              <a:pt x="2" y="452"/>
                            </a:lnTo>
                            <a:lnTo>
                              <a:pt x="6" y="450"/>
                            </a:lnTo>
                            <a:lnTo>
                              <a:pt x="11" y="449"/>
                            </a:lnTo>
                            <a:lnTo>
                              <a:pt x="15" y="449"/>
                            </a:lnTo>
                            <a:lnTo>
                              <a:pt x="21" y="443"/>
                            </a:lnTo>
                            <a:lnTo>
                              <a:pt x="27" y="433"/>
                            </a:lnTo>
                            <a:lnTo>
                              <a:pt x="31" y="422"/>
                            </a:lnTo>
                            <a:lnTo>
                              <a:pt x="32" y="412"/>
                            </a:lnTo>
                            <a:lnTo>
                              <a:pt x="27" y="401"/>
                            </a:lnTo>
                            <a:lnTo>
                              <a:pt x="21" y="391"/>
                            </a:lnTo>
                            <a:lnTo>
                              <a:pt x="27" y="381"/>
                            </a:lnTo>
                            <a:lnTo>
                              <a:pt x="32" y="372"/>
                            </a:lnTo>
                            <a:lnTo>
                              <a:pt x="31" y="354"/>
                            </a:lnTo>
                            <a:lnTo>
                              <a:pt x="25" y="337"/>
                            </a:lnTo>
                            <a:lnTo>
                              <a:pt x="19" y="320"/>
                            </a:lnTo>
                            <a:lnTo>
                              <a:pt x="15" y="307"/>
                            </a:lnTo>
                            <a:lnTo>
                              <a:pt x="15" y="297"/>
                            </a:lnTo>
                            <a:lnTo>
                              <a:pt x="19" y="305"/>
                            </a:lnTo>
                            <a:lnTo>
                              <a:pt x="23" y="310"/>
                            </a:lnTo>
                            <a:lnTo>
                              <a:pt x="23" y="303"/>
                            </a:lnTo>
                            <a:lnTo>
                              <a:pt x="25" y="307"/>
                            </a:lnTo>
                            <a:lnTo>
                              <a:pt x="27" y="308"/>
                            </a:lnTo>
                            <a:lnTo>
                              <a:pt x="29" y="310"/>
                            </a:lnTo>
                            <a:lnTo>
                              <a:pt x="32" y="310"/>
                            </a:lnTo>
                            <a:lnTo>
                              <a:pt x="36" y="305"/>
                            </a:lnTo>
                            <a:lnTo>
                              <a:pt x="40" y="299"/>
                            </a:lnTo>
                            <a:lnTo>
                              <a:pt x="34" y="287"/>
                            </a:lnTo>
                            <a:lnTo>
                              <a:pt x="31" y="276"/>
                            </a:lnTo>
                            <a:lnTo>
                              <a:pt x="31" y="270"/>
                            </a:lnTo>
                            <a:lnTo>
                              <a:pt x="34" y="264"/>
                            </a:lnTo>
                            <a:lnTo>
                              <a:pt x="38" y="260"/>
                            </a:lnTo>
                            <a:lnTo>
                              <a:pt x="42" y="260"/>
                            </a:lnTo>
                            <a:lnTo>
                              <a:pt x="42" y="255"/>
                            </a:lnTo>
                            <a:lnTo>
                              <a:pt x="42" y="249"/>
                            </a:lnTo>
                            <a:lnTo>
                              <a:pt x="42" y="239"/>
                            </a:lnTo>
                            <a:lnTo>
                              <a:pt x="44" y="230"/>
                            </a:lnTo>
                          </a:path>
                        </a:pathLst>
                      </a:custGeom>
                      <a:solidFill>
                        <a:srgbClr val="CC0066"/>
                      </a:solidFill>
                      <a:ln w="0">
                        <a:solidFill>
                          <a:srgbClr val="6600FF"/>
                        </a:solidFill>
                        <a:round/>
                        <a:headEnd/>
                        <a:tailEnd/>
                      </a:ln>
                    </p:spPr>
                    <p:txBody>
                      <a:bodyPr/>
                      <a:lstStyle/>
                      <a:p>
                        <a:endParaRPr lang="it-IT"/>
                      </a:p>
                    </p:txBody>
                  </p:sp>
                  <p:sp>
                    <p:nvSpPr>
                      <p:cNvPr id="16542" name="Freeform 137"/>
                      <p:cNvSpPr>
                        <a:spLocks noChangeAspect="1"/>
                      </p:cNvSpPr>
                      <p:nvPr/>
                    </p:nvSpPr>
                    <p:spPr bwMode="auto">
                      <a:xfrm>
                        <a:off x="4812" y="2918"/>
                        <a:ext cx="230" cy="118"/>
                      </a:xfrm>
                      <a:custGeom>
                        <a:avLst/>
                        <a:gdLst>
                          <a:gd name="T0" fmla="*/ 0 w 215"/>
                          <a:gd name="T1" fmla="*/ 508 h 111"/>
                          <a:gd name="T2" fmla="*/ 0 w 215"/>
                          <a:gd name="T3" fmla="*/ 450 h 111"/>
                          <a:gd name="T4" fmla="*/ 0 w 215"/>
                          <a:gd name="T5" fmla="*/ 410 h 111"/>
                          <a:gd name="T6" fmla="*/ 55 w 215"/>
                          <a:gd name="T7" fmla="*/ 410 h 111"/>
                          <a:gd name="T8" fmla="*/ 72 w 215"/>
                          <a:gd name="T9" fmla="*/ 410 h 111"/>
                          <a:gd name="T10" fmla="*/ 108 w 215"/>
                          <a:gd name="T11" fmla="*/ 364 h 111"/>
                          <a:gd name="T12" fmla="*/ 125 w 215"/>
                          <a:gd name="T13" fmla="*/ 321 h 111"/>
                          <a:gd name="T14" fmla="*/ 143 w 215"/>
                          <a:gd name="T15" fmla="*/ 324 h 111"/>
                          <a:gd name="T16" fmla="*/ 153 w 215"/>
                          <a:gd name="T17" fmla="*/ 324 h 111"/>
                          <a:gd name="T18" fmla="*/ 164 w 215"/>
                          <a:gd name="T19" fmla="*/ 321 h 111"/>
                          <a:gd name="T20" fmla="*/ 175 w 215"/>
                          <a:gd name="T21" fmla="*/ 302 h 111"/>
                          <a:gd name="T22" fmla="*/ 187 w 215"/>
                          <a:gd name="T23" fmla="*/ 276 h 111"/>
                          <a:gd name="T24" fmla="*/ 187 w 215"/>
                          <a:gd name="T25" fmla="*/ 260 h 111"/>
                          <a:gd name="T26" fmla="*/ 235 w 215"/>
                          <a:gd name="T27" fmla="*/ 268 h 111"/>
                          <a:gd name="T28" fmla="*/ 293 w 215"/>
                          <a:gd name="T29" fmla="*/ 268 h 111"/>
                          <a:gd name="T30" fmla="*/ 335 w 215"/>
                          <a:gd name="T31" fmla="*/ 324 h 111"/>
                          <a:gd name="T32" fmla="*/ 371 w 215"/>
                          <a:gd name="T33" fmla="*/ 386 h 111"/>
                          <a:gd name="T34" fmla="*/ 383 w 215"/>
                          <a:gd name="T35" fmla="*/ 369 h 111"/>
                          <a:gd name="T36" fmla="*/ 403 w 215"/>
                          <a:gd name="T37" fmla="*/ 364 h 111"/>
                          <a:gd name="T38" fmla="*/ 425 w 215"/>
                          <a:gd name="T39" fmla="*/ 364 h 111"/>
                          <a:gd name="T40" fmla="*/ 449 w 215"/>
                          <a:gd name="T41" fmla="*/ 364 h 111"/>
                          <a:gd name="T42" fmla="*/ 470 w 215"/>
                          <a:gd name="T43" fmla="*/ 352 h 111"/>
                          <a:gd name="T44" fmla="*/ 480 w 215"/>
                          <a:gd name="T45" fmla="*/ 344 h 111"/>
                          <a:gd name="T46" fmla="*/ 480 w 215"/>
                          <a:gd name="T47" fmla="*/ 341 h 111"/>
                          <a:gd name="T48" fmla="*/ 480 w 215"/>
                          <a:gd name="T49" fmla="*/ 305 h 111"/>
                          <a:gd name="T50" fmla="*/ 520 w 215"/>
                          <a:gd name="T51" fmla="*/ 251 h 111"/>
                          <a:gd name="T52" fmla="*/ 557 w 215"/>
                          <a:gd name="T53" fmla="*/ 186 h 111"/>
                          <a:gd name="T54" fmla="*/ 709 w 215"/>
                          <a:gd name="T55" fmla="*/ 133 h 111"/>
                          <a:gd name="T56" fmla="*/ 784 w 215"/>
                          <a:gd name="T57" fmla="*/ 107 h 111"/>
                          <a:gd name="T58" fmla="*/ 758 w 215"/>
                          <a:gd name="T59" fmla="*/ 55 h 111"/>
                          <a:gd name="T60" fmla="*/ 738 w 215"/>
                          <a:gd name="T61" fmla="*/ 4 h 111"/>
                          <a:gd name="T62" fmla="*/ 784 w 215"/>
                          <a:gd name="T63" fmla="*/ 2 h 111"/>
                          <a:gd name="T64" fmla="*/ 834 w 215"/>
                          <a:gd name="T65" fmla="*/ 0 h 111"/>
                          <a:gd name="T66" fmla="*/ 839 w 215"/>
                          <a:gd name="T67" fmla="*/ 6 h 111"/>
                          <a:gd name="T68" fmla="*/ 863 w 215"/>
                          <a:gd name="T69" fmla="*/ 55 h 111"/>
                          <a:gd name="T70" fmla="*/ 871 w 215"/>
                          <a:gd name="T71" fmla="*/ 66 h 111"/>
                          <a:gd name="T72" fmla="*/ 898 w 215"/>
                          <a:gd name="T73" fmla="*/ 84 h 111"/>
                          <a:gd name="T74" fmla="*/ 961 w 215"/>
                          <a:gd name="T75" fmla="*/ 107 h 111"/>
                          <a:gd name="T76" fmla="*/ 1024 w 215"/>
                          <a:gd name="T77" fmla="*/ 118 h 111"/>
                          <a:gd name="T78" fmla="*/ 1056 w 215"/>
                          <a:gd name="T79" fmla="*/ 107 h 111"/>
                          <a:gd name="T80" fmla="*/ 1077 w 215"/>
                          <a:gd name="T81" fmla="*/ 107 h 111"/>
                          <a:gd name="T82" fmla="*/ 1100 w 215"/>
                          <a:gd name="T83" fmla="*/ 118 h 111"/>
                          <a:gd name="T84" fmla="*/ 1135 w 215"/>
                          <a:gd name="T85" fmla="*/ 125 h 111"/>
                          <a:gd name="T86" fmla="*/ 1147 w 215"/>
                          <a:gd name="T87" fmla="*/ 107 h 111"/>
                          <a:gd name="T88" fmla="*/ 1157 w 215"/>
                          <a:gd name="T89" fmla="*/ 84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5"/>
                          <a:gd name="T136" fmla="*/ 0 h 111"/>
                          <a:gd name="T137" fmla="*/ 215 w 215"/>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5" h="111">
                            <a:moveTo>
                              <a:pt x="0" y="111"/>
                            </a:moveTo>
                            <a:lnTo>
                              <a:pt x="0" y="98"/>
                            </a:lnTo>
                            <a:lnTo>
                              <a:pt x="0" y="88"/>
                            </a:lnTo>
                            <a:lnTo>
                              <a:pt x="10" y="88"/>
                            </a:lnTo>
                            <a:lnTo>
                              <a:pt x="14" y="88"/>
                            </a:lnTo>
                            <a:lnTo>
                              <a:pt x="20" y="79"/>
                            </a:lnTo>
                            <a:lnTo>
                              <a:pt x="23" y="69"/>
                            </a:lnTo>
                            <a:lnTo>
                              <a:pt x="27" y="71"/>
                            </a:lnTo>
                            <a:lnTo>
                              <a:pt x="29" y="71"/>
                            </a:lnTo>
                            <a:lnTo>
                              <a:pt x="31" y="69"/>
                            </a:lnTo>
                            <a:lnTo>
                              <a:pt x="33" y="65"/>
                            </a:lnTo>
                            <a:lnTo>
                              <a:pt x="35" y="60"/>
                            </a:lnTo>
                            <a:lnTo>
                              <a:pt x="35" y="56"/>
                            </a:lnTo>
                            <a:lnTo>
                              <a:pt x="44" y="58"/>
                            </a:lnTo>
                            <a:lnTo>
                              <a:pt x="54" y="58"/>
                            </a:lnTo>
                            <a:lnTo>
                              <a:pt x="62" y="71"/>
                            </a:lnTo>
                            <a:lnTo>
                              <a:pt x="69" y="83"/>
                            </a:lnTo>
                            <a:lnTo>
                              <a:pt x="71" y="81"/>
                            </a:lnTo>
                            <a:lnTo>
                              <a:pt x="75" y="79"/>
                            </a:lnTo>
                            <a:lnTo>
                              <a:pt x="79" y="79"/>
                            </a:lnTo>
                            <a:lnTo>
                              <a:pt x="83" y="79"/>
                            </a:lnTo>
                            <a:lnTo>
                              <a:pt x="87" y="77"/>
                            </a:lnTo>
                            <a:lnTo>
                              <a:pt x="89" y="75"/>
                            </a:lnTo>
                            <a:lnTo>
                              <a:pt x="89" y="73"/>
                            </a:lnTo>
                            <a:lnTo>
                              <a:pt x="89" y="67"/>
                            </a:lnTo>
                            <a:lnTo>
                              <a:pt x="96" y="54"/>
                            </a:lnTo>
                            <a:lnTo>
                              <a:pt x="104" y="40"/>
                            </a:lnTo>
                            <a:lnTo>
                              <a:pt x="131" y="29"/>
                            </a:lnTo>
                            <a:lnTo>
                              <a:pt x="146" y="23"/>
                            </a:lnTo>
                            <a:lnTo>
                              <a:pt x="140" y="12"/>
                            </a:lnTo>
                            <a:lnTo>
                              <a:pt x="137" y="4"/>
                            </a:lnTo>
                            <a:lnTo>
                              <a:pt x="146" y="2"/>
                            </a:lnTo>
                            <a:lnTo>
                              <a:pt x="154" y="0"/>
                            </a:lnTo>
                            <a:lnTo>
                              <a:pt x="156" y="6"/>
                            </a:lnTo>
                            <a:lnTo>
                              <a:pt x="158" y="12"/>
                            </a:lnTo>
                            <a:lnTo>
                              <a:pt x="161" y="15"/>
                            </a:lnTo>
                            <a:lnTo>
                              <a:pt x="167" y="19"/>
                            </a:lnTo>
                            <a:lnTo>
                              <a:pt x="179" y="23"/>
                            </a:lnTo>
                            <a:lnTo>
                              <a:pt x="190" y="25"/>
                            </a:lnTo>
                            <a:lnTo>
                              <a:pt x="194" y="23"/>
                            </a:lnTo>
                            <a:lnTo>
                              <a:pt x="200" y="23"/>
                            </a:lnTo>
                            <a:lnTo>
                              <a:pt x="204" y="25"/>
                            </a:lnTo>
                            <a:lnTo>
                              <a:pt x="209" y="27"/>
                            </a:lnTo>
                            <a:lnTo>
                              <a:pt x="213" y="23"/>
                            </a:lnTo>
                            <a:lnTo>
                              <a:pt x="215" y="19"/>
                            </a:lnTo>
                          </a:path>
                        </a:pathLst>
                      </a:custGeom>
                      <a:solidFill>
                        <a:srgbClr val="CC0066"/>
                      </a:solidFill>
                      <a:ln w="0">
                        <a:noFill/>
                        <a:round/>
                        <a:headEnd/>
                        <a:tailEnd/>
                      </a:ln>
                    </p:spPr>
                    <p:txBody>
                      <a:bodyPr/>
                      <a:lstStyle/>
                      <a:p>
                        <a:endParaRPr lang="it-IT"/>
                      </a:p>
                    </p:txBody>
                  </p:sp>
                  <p:sp>
                    <p:nvSpPr>
                      <p:cNvPr id="16543" name="Freeform 138"/>
                      <p:cNvSpPr>
                        <a:spLocks noChangeAspect="1"/>
                      </p:cNvSpPr>
                      <p:nvPr/>
                    </p:nvSpPr>
                    <p:spPr bwMode="auto">
                      <a:xfrm>
                        <a:off x="4551" y="3234"/>
                        <a:ext cx="96" cy="179"/>
                      </a:xfrm>
                      <a:custGeom>
                        <a:avLst/>
                        <a:gdLst>
                          <a:gd name="T0" fmla="*/ 450 w 90"/>
                          <a:gd name="T1" fmla="*/ 744 h 168"/>
                          <a:gd name="T2" fmla="*/ 372 w 90"/>
                          <a:gd name="T3" fmla="*/ 763 h 168"/>
                          <a:gd name="T4" fmla="*/ 311 w 90"/>
                          <a:gd name="T5" fmla="*/ 801 h 168"/>
                          <a:gd name="T6" fmla="*/ 287 w 90"/>
                          <a:gd name="T7" fmla="*/ 809 h 168"/>
                          <a:gd name="T8" fmla="*/ 252 w 90"/>
                          <a:gd name="T9" fmla="*/ 810 h 168"/>
                          <a:gd name="T10" fmla="*/ 208 w 90"/>
                          <a:gd name="T11" fmla="*/ 818 h 168"/>
                          <a:gd name="T12" fmla="*/ 160 w 90"/>
                          <a:gd name="T13" fmla="*/ 818 h 168"/>
                          <a:gd name="T14" fmla="*/ 91 w 90"/>
                          <a:gd name="T15" fmla="*/ 818 h 168"/>
                          <a:gd name="T16" fmla="*/ 48 w 90"/>
                          <a:gd name="T17" fmla="*/ 809 h 168"/>
                          <a:gd name="T18" fmla="*/ 6 w 90"/>
                          <a:gd name="T19" fmla="*/ 793 h 168"/>
                          <a:gd name="T20" fmla="*/ 4 w 90"/>
                          <a:gd name="T21" fmla="*/ 763 h 168"/>
                          <a:gd name="T22" fmla="*/ 2 w 90"/>
                          <a:gd name="T23" fmla="*/ 752 h 168"/>
                          <a:gd name="T24" fmla="*/ 0 w 90"/>
                          <a:gd name="T25" fmla="*/ 728 h 168"/>
                          <a:gd name="T26" fmla="*/ 2 w 90"/>
                          <a:gd name="T27" fmla="*/ 709 h 168"/>
                          <a:gd name="T28" fmla="*/ 6 w 90"/>
                          <a:gd name="T29" fmla="*/ 700 h 168"/>
                          <a:gd name="T30" fmla="*/ 54 w 90"/>
                          <a:gd name="T31" fmla="*/ 698 h 168"/>
                          <a:gd name="T32" fmla="*/ 70 w 90"/>
                          <a:gd name="T33" fmla="*/ 698 h 168"/>
                          <a:gd name="T34" fmla="*/ 103 w 90"/>
                          <a:gd name="T35" fmla="*/ 665 h 168"/>
                          <a:gd name="T36" fmla="*/ 133 w 90"/>
                          <a:gd name="T37" fmla="*/ 617 h 168"/>
                          <a:gd name="T38" fmla="*/ 151 w 90"/>
                          <a:gd name="T39" fmla="*/ 565 h 168"/>
                          <a:gd name="T40" fmla="*/ 160 w 90"/>
                          <a:gd name="T41" fmla="*/ 514 h 168"/>
                          <a:gd name="T42" fmla="*/ 133 w 90"/>
                          <a:gd name="T43" fmla="*/ 457 h 168"/>
                          <a:gd name="T44" fmla="*/ 103 w 90"/>
                          <a:gd name="T45" fmla="*/ 411 h 168"/>
                          <a:gd name="T46" fmla="*/ 133 w 90"/>
                          <a:gd name="T47" fmla="*/ 362 h 168"/>
                          <a:gd name="T48" fmla="*/ 160 w 90"/>
                          <a:gd name="T49" fmla="*/ 319 h 168"/>
                          <a:gd name="T50" fmla="*/ 151 w 90"/>
                          <a:gd name="T51" fmla="*/ 224 h 168"/>
                          <a:gd name="T52" fmla="*/ 125 w 90"/>
                          <a:gd name="T53" fmla="*/ 143 h 168"/>
                          <a:gd name="T54" fmla="*/ 91 w 90"/>
                          <a:gd name="T55" fmla="*/ 62 h 168"/>
                          <a:gd name="T56" fmla="*/ 70 w 90"/>
                          <a:gd name="T57" fmla="*/ 0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168"/>
                          <a:gd name="T89" fmla="*/ 90 w 90"/>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168">
                            <a:moveTo>
                              <a:pt x="90" y="151"/>
                            </a:moveTo>
                            <a:lnTo>
                              <a:pt x="75" y="157"/>
                            </a:lnTo>
                            <a:lnTo>
                              <a:pt x="63" y="163"/>
                            </a:lnTo>
                            <a:lnTo>
                              <a:pt x="57" y="165"/>
                            </a:lnTo>
                            <a:lnTo>
                              <a:pt x="50" y="166"/>
                            </a:lnTo>
                            <a:lnTo>
                              <a:pt x="42" y="168"/>
                            </a:lnTo>
                            <a:lnTo>
                              <a:pt x="32" y="168"/>
                            </a:lnTo>
                            <a:lnTo>
                              <a:pt x="19" y="168"/>
                            </a:lnTo>
                            <a:lnTo>
                              <a:pt x="9" y="165"/>
                            </a:lnTo>
                            <a:lnTo>
                              <a:pt x="6" y="161"/>
                            </a:lnTo>
                            <a:lnTo>
                              <a:pt x="4" y="157"/>
                            </a:lnTo>
                            <a:lnTo>
                              <a:pt x="2" y="153"/>
                            </a:lnTo>
                            <a:lnTo>
                              <a:pt x="0" y="149"/>
                            </a:lnTo>
                            <a:lnTo>
                              <a:pt x="2" y="145"/>
                            </a:lnTo>
                            <a:lnTo>
                              <a:pt x="6" y="143"/>
                            </a:lnTo>
                            <a:lnTo>
                              <a:pt x="11" y="142"/>
                            </a:lnTo>
                            <a:lnTo>
                              <a:pt x="15" y="142"/>
                            </a:lnTo>
                            <a:lnTo>
                              <a:pt x="21" y="136"/>
                            </a:lnTo>
                            <a:lnTo>
                              <a:pt x="27" y="126"/>
                            </a:lnTo>
                            <a:lnTo>
                              <a:pt x="31" y="115"/>
                            </a:lnTo>
                            <a:lnTo>
                              <a:pt x="32" y="105"/>
                            </a:lnTo>
                            <a:lnTo>
                              <a:pt x="27" y="94"/>
                            </a:lnTo>
                            <a:lnTo>
                              <a:pt x="21" y="84"/>
                            </a:lnTo>
                            <a:lnTo>
                              <a:pt x="27" y="74"/>
                            </a:lnTo>
                            <a:lnTo>
                              <a:pt x="32" y="65"/>
                            </a:lnTo>
                            <a:lnTo>
                              <a:pt x="31" y="47"/>
                            </a:lnTo>
                            <a:lnTo>
                              <a:pt x="25" y="30"/>
                            </a:lnTo>
                            <a:lnTo>
                              <a:pt x="19" y="13"/>
                            </a:lnTo>
                            <a:lnTo>
                              <a:pt x="15" y="0"/>
                            </a:lnTo>
                          </a:path>
                        </a:pathLst>
                      </a:custGeom>
                      <a:solidFill>
                        <a:srgbClr val="CC0066"/>
                      </a:solidFill>
                      <a:ln w="0">
                        <a:solidFill>
                          <a:srgbClr val="131516"/>
                        </a:solidFill>
                        <a:round/>
                        <a:headEnd/>
                        <a:tailEnd/>
                      </a:ln>
                    </p:spPr>
                    <p:txBody>
                      <a:bodyPr/>
                      <a:lstStyle/>
                      <a:p>
                        <a:endParaRPr lang="it-IT"/>
                      </a:p>
                    </p:txBody>
                  </p:sp>
                </p:grpSp>
              </p:grpSp>
            </p:grpSp>
            <p:grpSp>
              <p:nvGrpSpPr>
                <p:cNvPr id="16154" name="Group 139"/>
                <p:cNvGrpSpPr>
                  <a:grpSpLocks/>
                </p:cNvGrpSpPr>
                <p:nvPr/>
              </p:nvGrpSpPr>
              <p:grpSpPr bwMode="auto">
                <a:xfrm>
                  <a:off x="59" y="1279"/>
                  <a:ext cx="1669" cy="561"/>
                  <a:chOff x="59" y="1279"/>
                  <a:chExt cx="1669" cy="561"/>
                </a:xfrm>
              </p:grpSpPr>
              <p:sp>
                <p:nvSpPr>
                  <p:cNvPr id="16427" name="Freeform 140"/>
                  <p:cNvSpPr>
                    <a:spLocks noChangeAspect="1"/>
                  </p:cNvSpPr>
                  <p:nvPr/>
                </p:nvSpPr>
                <p:spPr bwMode="auto">
                  <a:xfrm>
                    <a:off x="1368" y="1559"/>
                    <a:ext cx="23" cy="11"/>
                  </a:xfrm>
                  <a:custGeom>
                    <a:avLst/>
                    <a:gdLst>
                      <a:gd name="T0" fmla="*/ 0 w 21"/>
                      <a:gd name="T1" fmla="*/ 101 h 10"/>
                      <a:gd name="T2" fmla="*/ 71 w 21"/>
                      <a:gd name="T3" fmla="*/ 84 h 10"/>
                      <a:gd name="T4" fmla="*/ 123 w 21"/>
                      <a:gd name="T5" fmla="*/ 69 h 10"/>
                      <a:gd name="T6" fmla="*/ 165 w 21"/>
                      <a:gd name="T7" fmla="*/ 2 h 10"/>
                      <a:gd name="T8" fmla="*/ 198 w 21"/>
                      <a:gd name="T9" fmla="*/ 0 h 10"/>
                      <a:gd name="T10" fmla="*/ 148 w 21"/>
                      <a:gd name="T11" fmla="*/ 0 h 10"/>
                      <a:gd name="T12" fmla="*/ 71 w 21"/>
                      <a:gd name="T13" fmla="*/ 2 h 10"/>
                      <a:gd name="T14" fmla="*/ 4 w 21"/>
                      <a:gd name="T15" fmla="*/ 4 h 10"/>
                      <a:gd name="T16" fmla="*/ 0 w 21"/>
                      <a:gd name="T17" fmla="*/ 101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0"/>
                      <a:gd name="T29" fmla="*/ 21 w 2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0">
                        <a:moveTo>
                          <a:pt x="0" y="10"/>
                        </a:moveTo>
                        <a:lnTo>
                          <a:pt x="7" y="8"/>
                        </a:lnTo>
                        <a:lnTo>
                          <a:pt x="13" y="6"/>
                        </a:lnTo>
                        <a:lnTo>
                          <a:pt x="17" y="2"/>
                        </a:lnTo>
                        <a:lnTo>
                          <a:pt x="21" y="0"/>
                        </a:lnTo>
                        <a:lnTo>
                          <a:pt x="15" y="0"/>
                        </a:lnTo>
                        <a:lnTo>
                          <a:pt x="7" y="2"/>
                        </a:lnTo>
                        <a:lnTo>
                          <a:pt x="4" y="4"/>
                        </a:lnTo>
                        <a:lnTo>
                          <a:pt x="0" y="10"/>
                        </a:lnTo>
                        <a:close/>
                      </a:path>
                    </a:pathLst>
                  </a:custGeom>
                  <a:solidFill>
                    <a:srgbClr val="CC0066"/>
                  </a:solidFill>
                  <a:ln w="9525">
                    <a:noFill/>
                    <a:round/>
                    <a:headEnd/>
                    <a:tailEnd/>
                  </a:ln>
                </p:spPr>
                <p:txBody>
                  <a:bodyPr/>
                  <a:lstStyle/>
                  <a:p>
                    <a:endParaRPr lang="it-IT"/>
                  </a:p>
                </p:txBody>
              </p:sp>
              <p:sp>
                <p:nvSpPr>
                  <p:cNvPr id="16428" name="Freeform 141"/>
                  <p:cNvSpPr>
                    <a:spLocks noChangeAspect="1"/>
                  </p:cNvSpPr>
                  <p:nvPr/>
                </p:nvSpPr>
                <p:spPr bwMode="auto">
                  <a:xfrm>
                    <a:off x="1313" y="1621"/>
                    <a:ext cx="11" cy="10"/>
                  </a:xfrm>
                  <a:custGeom>
                    <a:avLst/>
                    <a:gdLst>
                      <a:gd name="T0" fmla="*/ 0 w 11"/>
                      <a:gd name="T1" fmla="*/ 4 h 9"/>
                      <a:gd name="T2" fmla="*/ 2 w 11"/>
                      <a:gd name="T3" fmla="*/ 97 h 9"/>
                      <a:gd name="T4" fmla="*/ 6 w 11"/>
                      <a:gd name="T5" fmla="*/ 120 h 9"/>
                      <a:gd name="T6" fmla="*/ 11 w 11"/>
                      <a:gd name="T7" fmla="*/ 120 h 9"/>
                      <a:gd name="T8" fmla="*/ 11 w 11"/>
                      <a:gd name="T9" fmla="*/ 2 h 9"/>
                      <a:gd name="T10" fmla="*/ 10 w 11"/>
                      <a:gd name="T11" fmla="*/ 0 h 9"/>
                      <a:gd name="T12" fmla="*/ 4 w 11"/>
                      <a:gd name="T13" fmla="*/ 0 h 9"/>
                      <a:gd name="T14" fmla="*/ 0 w 11"/>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4"/>
                        </a:moveTo>
                        <a:lnTo>
                          <a:pt x="2" y="7"/>
                        </a:lnTo>
                        <a:lnTo>
                          <a:pt x="6" y="9"/>
                        </a:lnTo>
                        <a:lnTo>
                          <a:pt x="11" y="9"/>
                        </a:lnTo>
                        <a:lnTo>
                          <a:pt x="11" y="2"/>
                        </a:lnTo>
                        <a:lnTo>
                          <a:pt x="10" y="0"/>
                        </a:lnTo>
                        <a:lnTo>
                          <a:pt x="4" y="0"/>
                        </a:lnTo>
                        <a:lnTo>
                          <a:pt x="0" y="4"/>
                        </a:lnTo>
                        <a:close/>
                      </a:path>
                    </a:pathLst>
                  </a:custGeom>
                  <a:solidFill>
                    <a:srgbClr val="CC0066"/>
                  </a:solidFill>
                  <a:ln w="9525">
                    <a:noFill/>
                    <a:round/>
                    <a:headEnd/>
                    <a:tailEnd/>
                  </a:ln>
                </p:spPr>
                <p:txBody>
                  <a:bodyPr/>
                  <a:lstStyle/>
                  <a:p>
                    <a:endParaRPr lang="it-IT"/>
                  </a:p>
                </p:txBody>
              </p:sp>
              <p:sp>
                <p:nvSpPr>
                  <p:cNvPr id="16429" name="Line 142"/>
                  <p:cNvSpPr>
                    <a:spLocks noChangeAspect="1" noChangeShapeType="1"/>
                  </p:cNvSpPr>
                  <p:nvPr/>
                </p:nvSpPr>
                <p:spPr bwMode="auto">
                  <a:xfrm>
                    <a:off x="1184" y="1515"/>
                    <a:ext cx="14" cy="1"/>
                  </a:xfrm>
                  <a:prstGeom prst="line">
                    <a:avLst/>
                  </a:prstGeom>
                  <a:noFill/>
                  <a:ln w="0">
                    <a:noFill/>
                    <a:round/>
                    <a:headEnd/>
                    <a:tailEnd/>
                  </a:ln>
                </p:spPr>
                <p:txBody>
                  <a:bodyPr/>
                  <a:lstStyle/>
                  <a:p>
                    <a:endParaRPr lang="it-IT"/>
                  </a:p>
                </p:txBody>
              </p:sp>
              <p:sp>
                <p:nvSpPr>
                  <p:cNvPr id="16430" name="Line 143"/>
                  <p:cNvSpPr>
                    <a:spLocks noChangeAspect="1" noChangeShapeType="1"/>
                  </p:cNvSpPr>
                  <p:nvPr/>
                </p:nvSpPr>
                <p:spPr bwMode="auto">
                  <a:xfrm flipH="1">
                    <a:off x="1192" y="1539"/>
                    <a:ext cx="6" cy="4"/>
                  </a:xfrm>
                  <a:prstGeom prst="line">
                    <a:avLst/>
                  </a:prstGeom>
                  <a:noFill/>
                  <a:ln w="0">
                    <a:noFill/>
                    <a:round/>
                    <a:headEnd/>
                    <a:tailEnd/>
                  </a:ln>
                </p:spPr>
                <p:txBody>
                  <a:bodyPr/>
                  <a:lstStyle/>
                  <a:p>
                    <a:endParaRPr lang="it-IT"/>
                  </a:p>
                </p:txBody>
              </p:sp>
              <p:sp>
                <p:nvSpPr>
                  <p:cNvPr id="16431" name="Freeform 144"/>
                  <p:cNvSpPr>
                    <a:spLocks noChangeAspect="1"/>
                  </p:cNvSpPr>
                  <p:nvPr/>
                </p:nvSpPr>
                <p:spPr bwMode="auto">
                  <a:xfrm>
                    <a:off x="1192" y="1543"/>
                    <a:ext cx="10" cy="7"/>
                  </a:xfrm>
                  <a:custGeom>
                    <a:avLst/>
                    <a:gdLst>
                      <a:gd name="T0" fmla="*/ 0 w 9"/>
                      <a:gd name="T1" fmla="*/ 0 h 6"/>
                      <a:gd name="T2" fmla="*/ 2 w 9"/>
                      <a:gd name="T3" fmla="*/ 2 h 6"/>
                      <a:gd name="T4" fmla="*/ 4 w 9"/>
                      <a:gd name="T5" fmla="*/ 194 h 6"/>
                      <a:gd name="T6" fmla="*/ 87 w 9"/>
                      <a:gd name="T7" fmla="*/ 264 h 6"/>
                      <a:gd name="T8" fmla="*/ 120 w 9"/>
                      <a:gd name="T9" fmla="*/ 264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0" y="0"/>
                        </a:moveTo>
                        <a:lnTo>
                          <a:pt x="2" y="2"/>
                        </a:lnTo>
                        <a:lnTo>
                          <a:pt x="4" y="4"/>
                        </a:lnTo>
                        <a:lnTo>
                          <a:pt x="6" y="6"/>
                        </a:lnTo>
                        <a:lnTo>
                          <a:pt x="9" y="6"/>
                        </a:lnTo>
                      </a:path>
                    </a:pathLst>
                  </a:custGeom>
                  <a:solidFill>
                    <a:srgbClr val="CC0066"/>
                  </a:solidFill>
                  <a:ln w="0">
                    <a:noFill/>
                    <a:round/>
                    <a:headEnd/>
                    <a:tailEnd/>
                  </a:ln>
                </p:spPr>
                <p:txBody>
                  <a:bodyPr/>
                  <a:lstStyle/>
                  <a:p>
                    <a:endParaRPr lang="it-IT"/>
                  </a:p>
                </p:txBody>
              </p:sp>
              <p:sp>
                <p:nvSpPr>
                  <p:cNvPr id="16432" name="Line 145"/>
                  <p:cNvSpPr>
                    <a:spLocks noChangeAspect="1" noChangeShapeType="1"/>
                  </p:cNvSpPr>
                  <p:nvPr/>
                </p:nvSpPr>
                <p:spPr bwMode="auto">
                  <a:xfrm flipV="1">
                    <a:off x="1202" y="1543"/>
                    <a:ext cx="24" cy="7"/>
                  </a:xfrm>
                  <a:prstGeom prst="line">
                    <a:avLst/>
                  </a:prstGeom>
                  <a:noFill/>
                  <a:ln w="0">
                    <a:noFill/>
                    <a:round/>
                    <a:headEnd/>
                    <a:tailEnd/>
                  </a:ln>
                </p:spPr>
                <p:txBody>
                  <a:bodyPr/>
                  <a:lstStyle/>
                  <a:p>
                    <a:endParaRPr lang="it-IT"/>
                  </a:p>
                </p:txBody>
              </p:sp>
              <p:sp>
                <p:nvSpPr>
                  <p:cNvPr id="16433" name="Line 146"/>
                  <p:cNvSpPr>
                    <a:spLocks noChangeAspect="1" noChangeShapeType="1"/>
                  </p:cNvSpPr>
                  <p:nvPr/>
                </p:nvSpPr>
                <p:spPr bwMode="auto">
                  <a:xfrm>
                    <a:off x="1304" y="1580"/>
                    <a:ext cx="15" cy="6"/>
                  </a:xfrm>
                  <a:prstGeom prst="line">
                    <a:avLst/>
                  </a:prstGeom>
                  <a:noFill/>
                  <a:ln w="0">
                    <a:noFill/>
                    <a:round/>
                    <a:headEnd/>
                    <a:tailEnd/>
                  </a:ln>
                </p:spPr>
                <p:txBody>
                  <a:bodyPr/>
                  <a:lstStyle/>
                  <a:p>
                    <a:endParaRPr lang="it-IT"/>
                  </a:p>
                </p:txBody>
              </p:sp>
              <p:sp>
                <p:nvSpPr>
                  <p:cNvPr id="16434" name="Line 147"/>
                  <p:cNvSpPr>
                    <a:spLocks noChangeAspect="1" noChangeShapeType="1"/>
                  </p:cNvSpPr>
                  <p:nvPr/>
                </p:nvSpPr>
                <p:spPr bwMode="auto">
                  <a:xfrm>
                    <a:off x="1636" y="1508"/>
                    <a:ext cx="11" cy="1"/>
                  </a:xfrm>
                  <a:prstGeom prst="line">
                    <a:avLst/>
                  </a:prstGeom>
                  <a:noFill/>
                  <a:ln w="0">
                    <a:noFill/>
                    <a:round/>
                    <a:headEnd/>
                    <a:tailEnd/>
                  </a:ln>
                </p:spPr>
                <p:txBody>
                  <a:bodyPr/>
                  <a:lstStyle/>
                  <a:p>
                    <a:endParaRPr lang="it-IT"/>
                  </a:p>
                </p:txBody>
              </p:sp>
              <p:sp>
                <p:nvSpPr>
                  <p:cNvPr id="16435" name="Line 148"/>
                  <p:cNvSpPr>
                    <a:spLocks noChangeAspect="1" noChangeShapeType="1"/>
                  </p:cNvSpPr>
                  <p:nvPr/>
                </p:nvSpPr>
                <p:spPr bwMode="auto">
                  <a:xfrm>
                    <a:off x="1319" y="1631"/>
                    <a:ext cx="5" cy="1"/>
                  </a:xfrm>
                  <a:prstGeom prst="line">
                    <a:avLst/>
                  </a:prstGeom>
                  <a:noFill/>
                  <a:ln w="0">
                    <a:noFill/>
                    <a:round/>
                    <a:headEnd/>
                    <a:tailEnd/>
                  </a:ln>
                </p:spPr>
                <p:txBody>
                  <a:bodyPr/>
                  <a:lstStyle/>
                  <a:p>
                    <a:endParaRPr lang="it-IT"/>
                  </a:p>
                </p:txBody>
              </p:sp>
              <p:grpSp>
                <p:nvGrpSpPr>
                  <p:cNvPr id="16175" name="Group 149"/>
                  <p:cNvGrpSpPr>
                    <a:grpSpLocks/>
                  </p:cNvGrpSpPr>
                  <p:nvPr/>
                </p:nvGrpSpPr>
                <p:grpSpPr bwMode="auto">
                  <a:xfrm>
                    <a:off x="59" y="1279"/>
                    <a:ext cx="1669" cy="561"/>
                    <a:chOff x="59" y="1279"/>
                    <a:chExt cx="1669" cy="561"/>
                  </a:xfrm>
                </p:grpSpPr>
                <p:sp>
                  <p:nvSpPr>
                    <p:cNvPr id="16437" name="Freeform 150"/>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0"/>
                        <a:gd name="T41" fmla="*/ 23 w 2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close/>
                        </a:path>
                      </a:pathLst>
                    </a:custGeom>
                    <a:solidFill>
                      <a:srgbClr val="CC0066"/>
                    </a:solidFill>
                    <a:ln w="9525">
                      <a:solidFill>
                        <a:srgbClr val="6600FF"/>
                      </a:solidFill>
                      <a:round/>
                      <a:headEnd/>
                      <a:tailEnd/>
                    </a:ln>
                  </p:spPr>
                  <p:txBody>
                    <a:bodyPr/>
                    <a:lstStyle/>
                    <a:p>
                      <a:endParaRPr lang="it-IT"/>
                    </a:p>
                  </p:txBody>
                </p:sp>
                <p:sp>
                  <p:nvSpPr>
                    <p:cNvPr id="16438" name="Freeform 151"/>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w 23"/>
                        <a:gd name="T27" fmla="*/ 122 h 20"/>
                        <a:gd name="T28" fmla="*/ 0 w 23"/>
                        <a:gd name="T29" fmla="*/ 122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20"/>
                        <a:gd name="T47" fmla="*/ 23 w 23"/>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close/>
                        </a:path>
                      </a:pathLst>
                    </a:custGeom>
                    <a:solidFill>
                      <a:srgbClr val="CC0066"/>
                    </a:solidFill>
                    <a:ln w="0">
                      <a:solidFill>
                        <a:srgbClr val="6600FF"/>
                      </a:solidFill>
                      <a:round/>
                      <a:headEnd/>
                      <a:tailEnd/>
                    </a:ln>
                  </p:spPr>
                  <p:txBody>
                    <a:bodyPr/>
                    <a:lstStyle/>
                    <a:p>
                      <a:endParaRPr lang="it-IT"/>
                    </a:p>
                  </p:txBody>
                </p:sp>
                <p:sp>
                  <p:nvSpPr>
                    <p:cNvPr id="16439" name="Freeform 152"/>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3"/>
                        <a:gd name="T41" fmla="*/ 31 w 3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close/>
                        </a:path>
                      </a:pathLst>
                    </a:custGeom>
                    <a:solidFill>
                      <a:srgbClr val="CC0066"/>
                    </a:solidFill>
                    <a:ln w="9525">
                      <a:solidFill>
                        <a:srgbClr val="6600FF"/>
                      </a:solidFill>
                      <a:round/>
                      <a:headEnd/>
                      <a:tailEnd/>
                    </a:ln>
                  </p:spPr>
                  <p:txBody>
                    <a:bodyPr/>
                    <a:lstStyle/>
                    <a:p>
                      <a:endParaRPr lang="it-IT"/>
                    </a:p>
                  </p:txBody>
                </p:sp>
                <p:sp>
                  <p:nvSpPr>
                    <p:cNvPr id="16440" name="Freeform 153"/>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98 w 31"/>
                        <a:gd name="T27" fmla="*/ 4 h 13"/>
                        <a:gd name="T28" fmla="*/ 98 w 31"/>
                        <a:gd name="T29" fmla="*/ 4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13"/>
                        <a:gd name="T47" fmla="*/ 31 w 3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path>
                      </a:pathLst>
                    </a:custGeom>
                    <a:solidFill>
                      <a:srgbClr val="CC0066"/>
                    </a:solidFill>
                    <a:ln w="0">
                      <a:solidFill>
                        <a:srgbClr val="6600FF"/>
                      </a:solidFill>
                      <a:round/>
                      <a:headEnd/>
                      <a:tailEnd/>
                    </a:ln>
                  </p:spPr>
                  <p:txBody>
                    <a:bodyPr/>
                    <a:lstStyle/>
                    <a:p>
                      <a:endParaRPr lang="it-IT"/>
                    </a:p>
                  </p:txBody>
                </p:sp>
                <p:sp>
                  <p:nvSpPr>
                    <p:cNvPr id="16441" name="Freeform 154"/>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13" y="0"/>
                          </a:moveTo>
                          <a:lnTo>
                            <a:pt x="6" y="6"/>
                          </a:lnTo>
                          <a:lnTo>
                            <a:pt x="0" y="12"/>
                          </a:lnTo>
                          <a:lnTo>
                            <a:pt x="6" y="12"/>
                          </a:lnTo>
                          <a:lnTo>
                            <a:pt x="13" y="12"/>
                          </a:lnTo>
                          <a:lnTo>
                            <a:pt x="13" y="6"/>
                          </a:lnTo>
                          <a:lnTo>
                            <a:pt x="13" y="0"/>
                          </a:lnTo>
                          <a:close/>
                        </a:path>
                      </a:pathLst>
                    </a:custGeom>
                    <a:solidFill>
                      <a:srgbClr val="CC0066"/>
                    </a:solidFill>
                    <a:ln w="9525">
                      <a:solidFill>
                        <a:srgbClr val="6600FF"/>
                      </a:solidFill>
                      <a:round/>
                      <a:headEnd/>
                      <a:tailEnd/>
                    </a:ln>
                  </p:spPr>
                  <p:txBody>
                    <a:bodyPr/>
                    <a:lstStyle/>
                    <a:p>
                      <a:endParaRPr lang="it-IT"/>
                    </a:p>
                  </p:txBody>
                </p:sp>
                <p:sp>
                  <p:nvSpPr>
                    <p:cNvPr id="16442" name="Freeform 155"/>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78 w 13"/>
                        <a:gd name="T15" fmla="*/ 0 h 12"/>
                        <a:gd name="T16" fmla="*/ 78 w 13"/>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2"/>
                        <a:gd name="T29" fmla="*/ 13 w 1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2">
                          <a:moveTo>
                            <a:pt x="13" y="0"/>
                          </a:moveTo>
                          <a:lnTo>
                            <a:pt x="6" y="6"/>
                          </a:lnTo>
                          <a:lnTo>
                            <a:pt x="0" y="12"/>
                          </a:lnTo>
                          <a:lnTo>
                            <a:pt x="6" y="12"/>
                          </a:lnTo>
                          <a:lnTo>
                            <a:pt x="13" y="12"/>
                          </a:lnTo>
                          <a:lnTo>
                            <a:pt x="13" y="6"/>
                          </a:lnTo>
                          <a:lnTo>
                            <a:pt x="13" y="0"/>
                          </a:lnTo>
                        </a:path>
                      </a:pathLst>
                    </a:custGeom>
                    <a:solidFill>
                      <a:srgbClr val="CC0066"/>
                    </a:solidFill>
                    <a:ln w="0">
                      <a:solidFill>
                        <a:srgbClr val="6600FF"/>
                      </a:solidFill>
                      <a:round/>
                      <a:headEnd/>
                      <a:tailEnd/>
                    </a:ln>
                  </p:spPr>
                  <p:txBody>
                    <a:bodyPr/>
                    <a:lstStyle/>
                    <a:p>
                      <a:endParaRPr lang="it-IT"/>
                    </a:p>
                  </p:txBody>
                </p:sp>
                <p:sp>
                  <p:nvSpPr>
                    <p:cNvPr id="16443" name="Freeform 156"/>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close/>
                        </a:path>
                      </a:pathLst>
                    </a:custGeom>
                    <a:solidFill>
                      <a:srgbClr val="CC0066"/>
                    </a:solidFill>
                    <a:ln w="9525">
                      <a:solidFill>
                        <a:srgbClr val="6600FF"/>
                      </a:solidFill>
                      <a:round/>
                      <a:headEnd/>
                      <a:tailEnd/>
                    </a:ln>
                  </p:spPr>
                  <p:txBody>
                    <a:bodyPr/>
                    <a:lstStyle/>
                    <a:p>
                      <a:endParaRPr lang="it-IT"/>
                    </a:p>
                  </p:txBody>
                </p:sp>
                <p:sp>
                  <p:nvSpPr>
                    <p:cNvPr id="16444" name="Freeform 157"/>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w 16"/>
                        <a:gd name="T23" fmla="*/ 64 h 19"/>
                        <a:gd name="T24" fmla="*/ 0 w 16"/>
                        <a:gd name="T25" fmla="*/ 6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9"/>
                        <a:gd name="T41" fmla="*/ 16 w 16"/>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path>
                      </a:pathLst>
                    </a:custGeom>
                    <a:solidFill>
                      <a:srgbClr val="CC0066"/>
                    </a:solidFill>
                    <a:ln w="0">
                      <a:solidFill>
                        <a:srgbClr val="6600FF"/>
                      </a:solidFill>
                      <a:round/>
                      <a:headEnd/>
                      <a:tailEnd/>
                    </a:ln>
                  </p:spPr>
                  <p:txBody>
                    <a:bodyPr/>
                    <a:lstStyle/>
                    <a:p>
                      <a:endParaRPr lang="it-IT"/>
                    </a:p>
                  </p:txBody>
                </p:sp>
                <p:sp>
                  <p:nvSpPr>
                    <p:cNvPr id="16445" name="Freeform 158"/>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7"/>
                        <a:gd name="T41" fmla="*/ 33 w 3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close/>
                        </a:path>
                      </a:pathLst>
                    </a:custGeom>
                    <a:solidFill>
                      <a:srgbClr val="CC0066"/>
                    </a:solidFill>
                    <a:ln w="9525">
                      <a:solidFill>
                        <a:srgbClr val="6600FF"/>
                      </a:solidFill>
                      <a:round/>
                      <a:headEnd/>
                      <a:tailEnd/>
                    </a:ln>
                  </p:spPr>
                  <p:txBody>
                    <a:bodyPr/>
                    <a:lstStyle/>
                    <a:p>
                      <a:endParaRPr lang="it-IT"/>
                    </a:p>
                  </p:txBody>
                </p:sp>
                <p:sp>
                  <p:nvSpPr>
                    <p:cNvPr id="16446" name="Freeform 159"/>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52 w 33"/>
                        <a:gd name="T27" fmla="*/ 0 h 17"/>
                        <a:gd name="T28" fmla="*/ 52 w 33"/>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17"/>
                        <a:gd name="T47" fmla="*/ 33 w 33"/>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close/>
                        </a:path>
                      </a:pathLst>
                    </a:custGeom>
                    <a:solidFill>
                      <a:srgbClr val="CC0066"/>
                    </a:solidFill>
                    <a:ln w="0">
                      <a:solidFill>
                        <a:srgbClr val="6600FF"/>
                      </a:solidFill>
                      <a:round/>
                      <a:headEnd/>
                      <a:tailEnd/>
                    </a:ln>
                  </p:spPr>
                  <p:txBody>
                    <a:bodyPr/>
                    <a:lstStyle/>
                    <a:p>
                      <a:endParaRPr lang="it-IT"/>
                    </a:p>
                  </p:txBody>
                </p:sp>
                <p:sp>
                  <p:nvSpPr>
                    <p:cNvPr id="16447" name="Freeform 160"/>
                    <p:cNvSpPr>
                      <a:spLocks noChangeAspect="1"/>
                    </p:cNvSpPr>
                    <p:nvPr/>
                  </p:nvSpPr>
                  <p:spPr bwMode="auto">
                    <a:xfrm>
                      <a:off x="1624" y="1655"/>
                      <a:ext cx="104" cy="97"/>
                    </a:xfrm>
                    <a:custGeom>
                      <a:avLst/>
                      <a:gdLst>
                        <a:gd name="T0" fmla="*/ 293 w 97"/>
                        <a:gd name="T1" fmla="*/ 73 h 90"/>
                        <a:gd name="T2" fmla="*/ 345 w 97"/>
                        <a:gd name="T3" fmla="*/ 4 h 90"/>
                        <a:gd name="T4" fmla="*/ 407 w 97"/>
                        <a:gd name="T5" fmla="*/ 0 h 90"/>
                        <a:gd name="T6" fmla="*/ 395 w 97"/>
                        <a:gd name="T7" fmla="*/ 6 h 90"/>
                        <a:gd name="T8" fmla="*/ 370 w 97"/>
                        <a:gd name="T9" fmla="*/ 85 h 90"/>
                        <a:gd name="T10" fmla="*/ 337 w 97"/>
                        <a:gd name="T11" fmla="*/ 124 h 90"/>
                        <a:gd name="T12" fmla="*/ 300 w 97"/>
                        <a:gd name="T13" fmla="*/ 150 h 90"/>
                        <a:gd name="T14" fmla="*/ 337 w 97"/>
                        <a:gd name="T15" fmla="*/ 150 h 90"/>
                        <a:gd name="T16" fmla="*/ 370 w 97"/>
                        <a:gd name="T17" fmla="*/ 150 h 90"/>
                        <a:gd name="T18" fmla="*/ 361 w 97"/>
                        <a:gd name="T19" fmla="*/ 175 h 90"/>
                        <a:gd name="T20" fmla="*/ 345 w 97"/>
                        <a:gd name="T21" fmla="*/ 220 h 90"/>
                        <a:gd name="T22" fmla="*/ 445 w 97"/>
                        <a:gd name="T23" fmla="*/ 242 h 90"/>
                        <a:gd name="T24" fmla="*/ 543 w 97"/>
                        <a:gd name="T25" fmla="*/ 264 h 90"/>
                        <a:gd name="T26" fmla="*/ 511 w 97"/>
                        <a:gd name="T27" fmla="*/ 303 h 90"/>
                        <a:gd name="T28" fmla="*/ 490 w 97"/>
                        <a:gd name="T29" fmla="*/ 308 h 90"/>
                        <a:gd name="T30" fmla="*/ 525 w 97"/>
                        <a:gd name="T31" fmla="*/ 358 h 90"/>
                        <a:gd name="T32" fmla="*/ 553 w 97"/>
                        <a:gd name="T33" fmla="*/ 406 h 90"/>
                        <a:gd name="T34" fmla="*/ 477 w 97"/>
                        <a:gd name="T35" fmla="*/ 438 h 90"/>
                        <a:gd name="T36" fmla="*/ 424 w 97"/>
                        <a:gd name="T37" fmla="*/ 474 h 90"/>
                        <a:gd name="T38" fmla="*/ 370 w 97"/>
                        <a:gd name="T39" fmla="*/ 521 h 90"/>
                        <a:gd name="T40" fmla="*/ 314 w 97"/>
                        <a:gd name="T41" fmla="*/ 586 h 90"/>
                        <a:gd name="T42" fmla="*/ 280 w 97"/>
                        <a:gd name="T43" fmla="*/ 511 h 90"/>
                        <a:gd name="T44" fmla="*/ 300 w 97"/>
                        <a:gd name="T45" fmla="*/ 501 h 90"/>
                        <a:gd name="T46" fmla="*/ 322 w 97"/>
                        <a:gd name="T47" fmla="*/ 474 h 90"/>
                        <a:gd name="T48" fmla="*/ 146 w 97"/>
                        <a:gd name="T49" fmla="*/ 474 h 90"/>
                        <a:gd name="T50" fmla="*/ 5 w 97"/>
                        <a:gd name="T51" fmla="*/ 474 h 90"/>
                        <a:gd name="T52" fmla="*/ 1 w 97"/>
                        <a:gd name="T53" fmla="*/ 474 h 90"/>
                        <a:gd name="T54" fmla="*/ 0 w 97"/>
                        <a:gd name="T55" fmla="*/ 447 h 90"/>
                        <a:gd name="T56" fmla="*/ 3 w 97"/>
                        <a:gd name="T57" fmla="*/ 415 h 90"/>
                        <a:gd name="T58" fmla="*/ 62 w 97"/>
                        <a:gd name="T59" fmla="*/ 358 h 90"/>
                        <a:gd name="T60" fmla="*/ 107 w 97"/>
                        <a:gd name="T61" fmla="*/ 327 h 90"/>
                        <a:gd name="T62" fmla="*/ 146 w 97"/>
                        <a:gd name="T63" fmla="*/ 285 h 90"/>
                        <a:gd name="T64" fmla="*/ 180 w 97"/>
                        <a:gd name="T65" fmla="*/ 227 h 90"/>
                        <a:gd name="T66" fmla="*/ 207 w 97"/>
                        <a:gd name="T67" fmla="*/ 162 h 90"/>
                        <a:gd name="T68" fmla="*/ 217 w 97"/>
                        <a:gd name="T69" fmla="*/ 124 h 90"/>
                        <a:gd name="T70" fmla="*/ 238 w 97"/>
                        <a:gd name="T71" fmla="*/ 99 h 90"/>
                        <a:gd name="T72" fmla="*/ 261 w 97"/>
                        <a:gd name="T73" fmla="*/ 85 h 90"/>
                        <a:gd name="T74" fmla="*/ 293 w 97"/>
                        <a:gd name="T75" fmla="*/ 73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90"/>
                        <a:gd name="T116" fmla="*/ 97 w 97"/>
                        <a:gd name="T117" fmla="*/ 90 h 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90">
                          <a:moveTo>
                            <a:pt x="51" y="12"/>
                          </a:moveTo>
                          <a:lnTo>
                            <a:pt x="61" y="4"/>
                          </a:lnTo>
                          <a:lnTo>
                            <a:pt x="71" y="0"/>
                          </a:lnTo>
                          <a:lnTo>
                            <a:pt x="69" y="6"/>
                          </a:lnTo>
                          <a:lnTo>
                            <a:pt x="65" y="14"/>
                          </a:lnTo>
                          <a:lnTo>
                            <a:pt x="59" y="19"/>
                          </a:lnTo>
                          <a:lnTo>
                            <a:pt x="53" y="23"/>
                          </a:lnTo>
                          <a:lnTo>
                            <a:pt x="59" y="23"/>
                          </a:lnTo>
                          <a:lnTo>
                            <a:pt x="65" y="23"/>
                          </a:lnTo>
                          <a:lnTo>
                            <a:pt x="63" y="27"/>
                          </a:lnTo>
                          <a:lnTo>
                            <a:pt x="61" y="33"/>
                          </a:lnTo>
                          <a:lnTo>
                            <a:pt x="78" y="37"/>
                          </a:lnTo>
                          <a:lnTo>
                            <a:pt x="95" y="41"/>
                          </a:lnTo>
                          <a:lnTo>
                            <a:pt x="90" y="46"/>
                          </a:lnTo>
                          <a:lnTo>
                            <a:pt x="86" y="48"/>
                          </a:lnTo>
                          <a:lnTo>
                            <a:pt x="92" y="56"/>
                          </a:lnTo>
                          <a:lnTo>
                            <a:pt x="97" y="62"/>
                          </a:lnTo>
                          <a:lnTo>
                            <a:pt x="84" y="67"/>
                          </a:lnTo>
                          <a:lnTo>
                            <a:pt x="74" y="73"/>
                          </a:lnTo>
                          <a:lnTo>
                            <a:pt x="65" y="81"/>
                          </a:lnTo>
                          <a:lnTo>
                            <a:pt x="55" y="90"/>
                          </a:lnTo>
                          <a:lnTo>
                            <a:pt x="49" y="79"/>
                          </a:lnTo>
                          <a:lnTo>
                            <a:pt x="53" y="77"/>
                          </a:lnTo>
                          <a:lnTo>
                            <a:pt x="57" y="73"/>
                          </a:lnTo>
                          <a:lnTo>
                            <a:pt x="26" y="73"/>
                          </a:lnTo>
                          <a:lnTo>
                            <a:pt x="5" y="73"/>
                          </a:lnTo>
                          <a:lnTo>
                            <a:pt x="1" y="73"/>
                          </a:lnTo>
                          <a:lnTo>
                            <a:pt x="0" y="69"/>
                          </a:lnTo>
                          <a:lnTo>
                            <a:pt x="3" y="64"/>
                          </a:lnTo>
                          <a:lnTo>
                            <a:pt x="11" y="56"/>
                          </a:lnTo>
                          <a:lnTo>
                            <a:pt x="19" y="50"/>
                          </a:lnTo>
                          <a:lnTo>
                            <a:pt x="26" y="44"/>
                          </a:lnTo>
                          <a:lnTo>
                            <a:pt x="32" y="35"/>
                          </a:lnTo>
                          <a:lnTo>
                            <a:pt x="36" y="25"/>
                          </a:lnTo>
                          <a:lnTo>
                            <a:pt x="38" y="19"/>
                          </a:lnTo>
                          <a:lnTo>
                            <a:pt x="42" y="16"/>
                          </a:lnTo>
                          <a:lnTo>
                            <a:pt x="46" y="14"/>
                          </a:lnTo>
                          <a:lnTo>
                            <a:pt x="51" y="12"/>
                          </a:lnTo>
                          <a:close/>
                        </a:path>
                      </a:pathLst>
                    </a:custGeom>
                    <a:solidFill>
                      <a:srgbClr val="CC0066"/>
                    </a:solidFill>
                    <a:ln w="9525">
                      <a:solidFill>
                        <a:srgbClr val="6600FF"/>
                      </a:solidFill>
                      <a:round/>
                      <a:headEnd/>
                      <a:tailEnd/>
                    </a:ln>
                  </p:spPr>
                  <p:txBody>
                    <a:bodyPr/>
                    <a:lstStyle/>
                    <a:p>
                      <a:endParaRPr lang="it-IT"/>
                    </a:p>
                  </p:txBody>
                </p:sp>
                <p:sp>
                  <p:nvSpPr>
                    <p:cNvPr id="16448" name="Freeform 161"/>
                    <p:cNvSpPr>
                      <a:spLocks noChangeAspect="1"/>
                    </p:cNvSpPr>
                    <p:nvPr/>
                  </p:nvSpPr>
                  <p:spPr bwMode="auto">
                    <a:xfrm>
                      <a:off x="1624" y="1655"/>
                      <a:ext cx="104" cy="97"/>
                    </a:xfrm>
                    <a:custGeom>
                      <a:avLst/>
                      <a:gdLst>
                        <a:gd name="T0" fmla="*/ 293 w 97"/>
                        <a:gd name="T1" fmla="*/ 73 h 90"/>
                        <a:gd name="T2" fmla="*/ 345 w 97"/>
                        <a:gd name="T3" fmla="*/ 4 h 90"/>
                        <a:gd name="T4" fmla="*/ 407 w 97"/>
                        <a:gd name="T5" fmla="*/ 0 h 90"/>
                        <a:gd name="T6" fmla="*/ 395 w 97"/>
                        <a:gd name="T7" fmla="*/ 6 h 90"/>
                        <a:gd name="T8" fmla="*/ 370 w 97"/>
                        <a:gd name="T9" fmla="*/ 85 h 90"/>
                        <a:gd name="T10" fmla="*/ 337 w 97"/>
                        <a:gd name="T11" fmla="*/ 124 h 90"/>
                        <a:gd name="T12" fmla="*/ 300 w 97"/>
                        <a:gd name="T13" fmla="*/ 150 h 90"/>
                        <a:gd name="T14" fmla="*/ 337 w 97"/>
                        <a:gd name="T15" fmla="*/ 150 h 90"/>
                        <a:gd name="T16" fmla="*/ 370 w 97"/>
                        <a:gd name="T17" fmla="*/ 150 h 90"/>
                        <a:gd name="T18" fmla="*/ 361 w 97"/>
                        <a:gd name="T19" fmla="*/ 175 h 90"/>
                        <a:gd name="T20" fmla="*/ 345 w 97"/>
                        <a:gd name="T21" fmla="*/ 220 h 90"/>
                        <a:gd name="T22" fmla="*/ 445 w 97"/>
                        <a:gd name="T23" fmla="*/ 242 h 90"/>
                        <a:gd name="T24" fmla="*/ 543 w 97"/>
                        <a:gd name="T25" fmla="*/ 264 h 90"/>
                        <a:gd name="T26" fmla="*/ 511 w 97"/>
                        <a:gd name="T27" fmla="*/ 303 h 90"/>
                        <a:gd name="T28" fmla="*/ 490 w 97"/>
                        <a:gd name="T29" fmla="*/ 308 h 90"/>
                        <a:gd name="T30" fmla="*/ 525 w 97"/>
                        <a:gd name="T31" fmla="*/ 358 h 90"/>
                        <a:gd name="T32" fmla="*/ 553 w 97"/>
                        <a:gd name="T33" fmla="*/ 406 h 90"/>
                        <a:gd name="T34" fmla="*/ 477 w 97"/>
                        <a:gd name="T35" fmla="*/ 438 h 90"/>
                        <a:gd name="T36" fmla="*/ 424 w 97"/>
                        <a:gd name="T37" fmla="*/ 474 h 90"/>
                        <a:gd name="T38" fmla="*/ 370 w 97"/>
                        <a:gd name="T39" fmla="*/ 521 h 90"/>
                        <a:gd name="T40" fmla="*/ 314 w 97"/>
                        <a:gd name="T41" fmla="*/ 586 h 90"/>
                        <a:gd name="T42" fmla="*/ 314 w 97"/>
                        <a:gd name="T43" fmla="*/ 586 h 90"/>
                        <a:gd name="T44" fmla="*/ 280 w 97"/>
                        <a:gd name="T45" fmla="*/ 511 h 90"/>
                        <a:gd name="T46" fmla="*/ 280 w 97"/>
                        <a:gd name="T47" fmla="*/ 511 h 90"/>
                        <a:gd name="T48" fmla="*/ 300 w 97"/>
                        <a:gd name="T49" fmla="*/ 501 h 90"/>
                        <a:gd name="T50" fmla="*/ 322 w 97"/>
                        <a:gd name="T51" fmla="*/ 474 h 90"/>
                        <a:gd name="T52" fmla="*/ 146 w 97"/>
                        <a:gd name="T53" fmla="*/ 474 h 90"/>
                        <a:gd name="T54" fmla="*/ 5 w 97"/>
                        <a:gd name="T55" fmla="*/ 474 h 90"/>
                        <a:gd name="T56" fmla="*/ 1 w 97"/>
                        <a:gd name="T57" fmla="*/ 474 h 90"/>
                        <a:gd name="T58" fmla="*/ 0 w 97"/>
                        <a:gd name="T59" fmla="*/ 447 h 90"/>
                        <a:gd name="T60" fmla="*/ 3 w 97"/>
                        <a:gd name="T61" fmla="*/ 415 h 90"/>
                        <a:gd name="T62" fmla="*/ 62 w 97"/>
                        <a:gd name="T63" fmla="*/ 358 h 90"/>
                        <a:gd name="T64" fmla="*/ 107 w 97"/>
                        <a:gd name="T65" fmla="*/ 327 h 90"/>
                        <a:gd name="T66" fmla="*/ 146 w 97"/>
                        <a:gd name="T67" fmla="*/ 285 h 90"/>
                        <a:gd name="T68" fmla="*/ 180 w 97"/>
                        <a:gd name="T69" fmla="*/ 227 h 90"/>
                        <a:gd name="T70" fmla="*/ 207 w 97"/>
                        <a:gd name="T71" fmla="*/ 162 h 90"/>
                        <a:gd name="T72" fmla="*/ 217 w 97"/>
                        <a:gd name="T73" fmla="*/ 124 h 90"/>
                        <a:gd name="T74" fmla="*/ 238 w 97"/>
                        <a:gd name="T75" fmla="*/ 99 h 90"/>
                        <a:gd name="T76" fmla="*/ 261 w 97"/>
                        <a:gd name="T77" fmla="*/ 85 h 90"/>
                        <a:gd name="T78" fmla="*/ 293 w 97"/>
                        <a:gd name="T79" fmla="*/ 73 h 90"/>
                        <a:gd name="T80" fmla="*/ 293 w 97"/>
                        <a:gd name="T81" fmla="*/ 73 h 90"/>
                        <a:gd name="T82" fmla="*/ 293 w 97"/>
                        <a:gd name="T83" fmla="*/ 73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90"/>
                        <a:gd name="T128" fmla="*/ 97 w 97"/>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90">
                          <a:moveTo>
                            <a:pt x="51" y="12"/>
                          </a:moveTo>
                          <a:lnTo>
                            <a:pt x="61" y="4"/>
                          </a:lnTo>
                          <a:lnTo>
                            <a:pt x="71" y="0"/>
                          </a:lnTo>
                          <a:lnTo>
                            <a:pt x="69" y="6"/>
                          </a:lnTo>
                          <a:lnTo>
                            <a:pt x="65" y="14"/>
                          </a:lnTo>
                          <a:lnTo>
                            <a:pt x="59" y="19"/>
                          </a:lnTo>
                          <a:lnTo>
                            <a:pt x="53" y="23"/>
                          </a:lnTo>
                          <a:lnTo>
                            <a:pt x="59" y="23"/>
                          </a:lnTo>
                          <a:lnTo>
                            <a:pt x="65" y="23"/>
                          </a:lnTo>
                          <a:lnTo>
                            <a:pt x="63" y="27"/>
                          </a:lnTo>
                          <a:lnTo>
                            <a:pt x="61" y="33"/>
                          </a:lnTo>
                          <a:lnTo>
                            <a:pt x="78" y="37"/>
                          </a:lnTo>
                          <a:lnTo>
                            <a:pt x="95" y="41"/>
                          </a:lnTo>
                          <a:lnTo>
                            <a:pt x="90" y="46"/>
                          </a:lnTo>
                          <a:lnTo>
                            <a:pt x="86" y="48"/>
                          </a:lnTo>
                          <a:lnTo>
                            <a:pt x="92" y="56"/>
                          </a:lnTo>
                          <a:lnTo>
                            <a:pt x="97" y="62"/>
                          </a:lnTo>
                          <a:lnTo>
                            <a:pt x="84" y="67"/>
                          </a:lnTo>
                          <a:lnTo>
                            <a:pt x="74" y="73"/>
                          </a:lnTo>
                          <a:lnTo>
                            <a:pt x="65" y="81"/>
                          </a:lnTo>
                          <a:lnTo>
                            <a:pt x="55" y="90"/>
                          </a:lnTo>
                          <a:lnTo>
                            <a:pt x="49" y="79"/>
                          </a:lnTo>
                          <a:lnTo>
                            <a:pt x="53" y="77"/>
                          </a:lnTo>
                          <a:lnTo>
                            <a:pt x="57" y="73"/>
                          </a:lnTo>
                          <a:lnTo>
                            <a:pt x="26" y="73"/>
                          </a:lnTo>
                          <a:lnTo>
                            <a:pt x="5" y="73"/>
                          </a:lnTo>
                          <a:lnTo>
                            <a:pt x="1" y="73"/>
                          </a:lnTo>
                          <a:lnTo>
                            <a:pt x="0" y="69"/>
                          </a:lnTo>
                          <a:lnTo>
                            <a:pt x="3" y="64"/>
                          </a:lnTo>
                          <a:lnTo>
                            <a:pt x="11" y="56"/>
                          </a:lnTo>
                          <a:lnTo>
                            <a:pt x="19" y="50"/>
                          </a:lnTo>
                          <a:lnTo>
                            <a:pt x="26" y="44"/>
                          </a:lnTo>
                          <a:lnTo>
                            <a:pt x="32" y="35"/>
                          </a:lnTo>
                          <a:lnTo>
                            <a:pt x="36" y="25"/>
                          </a:lnTo>
                          <a:lnTo>
                            <a:pt x="38" y="19"/>
                          </a:lnTo>
                          <a:lnTo>
                            <a:pt x="42" y="16"/>
                          </a:lnTo>
                          <a:lnTo>
                            <a:pt x="46" y="14"/>
                          </a:lnTo>
                          <a:lnTo>
                            <a:pt x="51" y="12"/>
                          </a:lnTo>
                        </a:path>
                      </a:pathLst>
                    </a:custGeom>
                    <a:solidFill>
                      <a:srgbClr val="CC0066"/>
                    </a:solidFill>
                    <a:ln w="0">
                      <a:solidFill>
                        <a:srgbClr val="6600FF"/>
                      </a:solidFill>
                      <a:round/>
                      <a:headEnd/>
                      <a:tailEnd/>
                    </a:ln>
                  </p:spPr>
                  <p:txBody>
                    <a:bodyPr/>
                    <a:lstStyle/>
                    <a:p>
                      <a:endParaRPr lang="it-IT"/>
                    </a:p>
                  </p:txBody>
                </p:sp>
                <p:sp>
                  <p:nvSpPr>
                    <p:cNvPr id="16449" name="Line 162"/>
                    <p:cNvSpPr>
                      <a:spLocks noChangeAspect="1" noChangeShapeType="1"/>
                    </p:cNvSpPr>
                    <p:nvPr/>
                  </p:nvSpPr>
                  <p:spPr bwMode="auto">
                    <a:xfrm flipH="1">
                      <a:off x="1638" y="1668"/>
                      <a:ext cx="2" cy="1"/>
                    </a:xfrm>
                    <a:prstGeom prst="line">
                      <a:avLst/>
                    </a:prstGeom>
                    <a:noFill/>
                    <a:ln w="0">
                      <a:noFill/>
                      <a:round/>
                      <a:headEnd/>
                      <a:tailEnd/>
                    </a:ln>
                  </p:spPr>
                  <p:txBody>
                    <a:bodyPr/>
                    <a:lstStyle/>
                    <a:p>
                      <a:endParaRPr lang="it-IT"/>
                    </a:p>
                  </p:txBody>
                </p:sp>
                <p:sp>
                  <p:nvSpPr>
                    <p:cNvPr id="16450" name="Freeform 163"/>
                    <p:cNvSpPr>
                      <a:spLocks noChangeAspect="1"/>
                    </p:cNvSpPr>
                    <p:nvPr/>
                  </p:nvSpPr>
                  <p:spPr bwMode="auto">
                    <a:xfrm>
                      <a:off x="1624" y="1668"/>
                      <a:ext cx="14" cy="12"/>
                    </a:xfrm>
                    <a:custGeom>
                      <a:avLst/>
                      <a:gdLst>
                        <a:gd name="T0" fmla="*/ 78 w 13"/>
                        <a:gd name="T1" fmla="*/ 0 h 11"/>
                        <a:gd name="T2" fmla="*/ 67 w 13"/>
                        <a:gd name="T3" fmla="*/ 4 h 11"/>
                        <a:gd name="T4" fmla="*/ 58 w 13"/>
                        <a:gd name="T5" fmla="*/ 63 h 11"/>
                        <a:gd name="T6" fmla="*/ 5 w 13"/>
                        <a:gd name="T7" fmla="*/ 75 h 11"/>
                        <a:gd name="T8" fmla="*/ 0 w 13"/>
                        <a:gd name="T9" fmla="*/ 89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3" y="0"/>
                          </a:moveTo>
                          <a:lnTo>
                            <a:pt x="11" y="4"/>
                          </a:lnTo>
                          <a:lnTo>
                            <a:pt x="9" y="7"/>
                          </a:lnTo>
                          <a:lnTo>
                            <a:pt x="5" y="9"/>
                          </a:lnTo>
                          <a:lnTo>
                            <a:pt x="0" y="11"/>
                          </a:lnTo>
                        </a:path>
                      </a:pathLst>
                    </a:custGeom>
                    <a:solidFill>
                      <a:srgbClr val="CC0066"/>
                    </a:solidFill>
                    <a:ln w="0">
                      <a:noFill/>
                      <a:round/>
                      <a:headEnd/>
                      <a:tailEnd/>
                    </a:ln>
                  </p:spPr>
                  <p:txBody>
                    <a:bodyPr/>
                    <a:lstStyle/>
                    <a:p>
                      <a:endParaRPr lang="it-IT"/>
                    </a:p>
                  </p:txBody>
                </p:sp>
                <p:sp>
                  <p:nvSpPr>
                    <p:cNvPr id="16451" name="Line 164"/>
                    <p:cNvSpPr>
                      <a:spLocks noChangeAspect="1" noChangeShapeType="1"/>
                    </p:cNvSpPr>
                    <p:nvPr/>
                  </p:nvSpPr>
                  <p:spPr bwMode="auto">
                    <a:xfrm flipH="1" flipV="1">
                      <a:off x="1587" y="1675"/>
                      <a:ext cx="37" cy="5"/>
                    </a:xfrm>
                    <a:prstGeom prst="line">
                      <a:avLst/>
                    </a:prstGeom>
                    <a:noFill/>
                    <a:ln w="0">
                      <a:noFill/>
                      <a:round/>
                      <a:headEnd/>
                      <a:tailEnd/>
                    </a:ln>
                  </p:spPr>
                  <p:txBody>
                    <a:bodyPr/>
                    <a:lstStyle/>
                    <a:p>
                      <a:endParaRPr lang="it-IT"/>
                    </a:p>
                  </p:txBody>
                </p:sp>
                <p:sp>
                  <p:nvSpPr>
                    <p:cNvPr id="16452" name="Line 165"/>
                    <p:cNvSpPr>
                      <a:spLocks noChangeAspect="1" noChangeShapeType="1"/>
                    </p:cNvSpPr>
                    <p:nvPr/>
                  </p:nvSpPr>
                  <p:spPr bwMode="auto">
                    <a:xfrm>
                      <a:off x="1501" y="1724"/>
                      <a:ext cx="19" cy="7"/>
                    </a:xfrm>
                    <a:prstGeom prst="line">
                      <a:avLst/>
                    </a:prstGeom>
                    <a:noFill/>
                    <a:ln w="0">
                      <a:solidFill>
                        <a:srgbClr val="6600FF"/>
                      </a:solidFill>
                      <a:round/>
                      <a:headEnd/>
                      <a:tailEnd/>
                    </a:ln>
                  </p:spPr>
                  <p:txBody>
                    <a:bodyPr/>
                    <a:lstStyle/>
                    <a:p>
                      <a:endParaRPr lang="it-IT"/>
                    </a:p>
                  </p:txBody>
                </p:sp>
                <p:sp>
                  <p:nvSpPr>
                    <p:cNvPr id="16453" name="Freeform 166"/>
                    <p:cNvSpPr>
                      <a:spLocks noChangeAspect="1"/>
                    </p:cNvSpPr>
                    <p:nvPr/>
                  </p:nvSpPr>
                  <p:spPr bwMode="auto">
                    <a:xfrm>
                      <a:off x="1520" y="1729"/>
                      <a:ext cx="56" cy="42"/>
                    </a:xfrm>
                    <a:custGeom>
                      <a:avLst/>
                      <a:gdLst>
                        <a:gd name="T0" fmla="*/ 0 w 53"/>
                        <a:gd name="T1" fmla="*/ 2 h 39"/>
                        <a:gd name="T2" fmla="*/ 7 w 53"/>
                        <a:gd name="T3" fmla="*/ 2 h 39"/>
                        <a:gd name="T4" fmla="*/ 57 w 53"/>
                        <a:gd name="T5" fmla="*/ 0 h 39"/>
                        <a:gd name="T6" fmla="*/ 7 w 53"/>
                        <a:gd name="T7" fmla="*/ 62 h 39"/>
                        <a:gd name="T8" fmla="*/ 4 w 53"/>
                        <a:gd name="T9" fmla="*/ 112 h 39"/>
                        <a:gd name="T10" fmla="*/ 5 w 53"/>
                        <a:gd name="T11" fmla="*/ 146 h 39"/>
                        <a:gd name="T12" fmla="*/ 41 w 53"/>
                        <a:gd name="T13" fmla="*/ 182 h 39"/>
                        <a:gd name="T14" fmla="*/ 57 w 53"/>
                        <a:gd name="T15" fmla="*/ 211 h 39"/>
                        <a:gd name="T16" fmla="*/ 88 w 53"/>
                        <a:gd name="T17" fmla="*/ 238 h 39"/>
                        <a:gd name="T18" fmla="*/ 147 w 53"/>
                        <a:gd name="T19" fmla="*/ 244 h 39"/>
                        <a:gd name="T20" fmla="*/ 208 w 53"/>
                        <a:gd name="T21" fmla="*/ 244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39"/>
                        <a:gd name="T35" fmla="*/ 53 w 53"/>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39">
                          <a:moveTo>
                            <a:pt x="0" y="2"/>
                          </a:moveTo>
                          <a:lnTo>
                            <a:pt x="7" y="2"/>
                          </a:lnTo>
                          <a:lnTo>
                            <a:pt x="15" y="0"/>
                          </a:lnTo>
                          <a:lnTo>
                            <a:pt x="7" y="10"/>
                          </a:lnTo>
                          <a:lnTo>
                            <a:pt x="4" y="18"/>
                          </a:lnTo>
                          <a:lnTo>
                            <a:pt x="5" y="23"/>
                          </a:lnTo>
                          <a:lnTo>
                            <a:pt x="9" y="29"/>
                          </a:lnTo>
                          <a:lnTo>
                            <a:pt x="15" y="33"/>
                          </a:lnTo>
                          <a:lnTo>
                            <a:pt x="23" y="37"/>
                          </a:lnTo>
                          <a:lnTo>
                            <a:pt x="38" y="39"/>
                          </a:lnTo>
                          <a:lnTo>
                            <a:pt x="53" y="39"/>
                          </a:lnTo>
                        </a:path>
                      </a:pathLst>
                    </a:custGeom>
                    <a:solidFill>
                      <a:srgbClr val="CC0066"/>
                    </a:solidFill>
                    <a:ln w="0">
                      <a:solidFill>
                        <a:srgbClr val="6600FF"/>
                      </a:solidFill>
                      <a:round/>
                      <a:headEnd/>
                      <a:tailEnd/>
                    </a:ln>
                  </p:spPr>
                  <p:txBody>
                    <a:bodyPr/>
                    <a:lstStyle/>
                    <a:p>
                      <a:endParaRPr lang="it-IT"/>
                    </a:p>
                  </p:txBody>
                </p:sp>
                <p:sp>
                  <p:nvSpPr>
                    <p:cNvPr id="16454" name="Line 167"/>
                    <p:cNvSpPr>
                      <a:spLocks noChangeAspect="1" noChangeShapeType="1"/>
                    </p:cNvSpPr>
                    <p:nvPr/>
                  </p:nvSpPr>
                  <p:spPr bwMode="auto">
                    <a:xfrm>
                      <a:off x="1576" y="1771"/>
                      <a:ext cx="1" cy="5"/>
                    </a:xfrm>
                    <a:prstGeom prst="line">
                      <a:avLst/>
                    </a:prstGeom>
                    <a:noFill/>
                    <a:ln w="0">
                      <a:solidFill>
                        <a:srgbClr val="6600FF"/>
                      </a:solidFill>
                      <a:round/>
                      <a:headEnd/>
                      <a:tailEnd/>
                    </a:ln>
                  </p:spPr>
                  <p:txBody>
                    <a:bodyPr/>
                    <a:lstStyle/>
                    <a:p>
                      <a:endParaRPr lang="it-IT"/>
                    </a:p>
                  </p:txBody>
                </p:sp>
                <p:sp>
                  <p:nvSpPr>
                    <p:cNvPr id="16455" name="Freeform 168"/>
                    <p:cNvSpPr>
                      <a:spLocks noChangeAspect="1"/>
                    </p:cNvSpPr>
                    <p:nvPr/>
                  </p:nvSpPr>
                  <p:spPr bwMode="auto">
                    <a:xfrm>
                      <a:off x="1679" y="1655"/>
                      <a:ext cx="49" cy="97"/>
                    </a:xfrm>
                    <a:custGeom>
                      <a:avLst/>
                      <a:gdLst>
                        <a:gd name="T0" fmla="*/ 0 w 46"/>
                        <a:gd name="T1" fmla="*/ 73 h 90"/>
                        <a:gd name="T2" fmla="*/ 51 w 46"/>
                        <a:gd name="T3" fmla="*/ 4 h 90"/>
                        <a:gd name="T4" fmla="*/ 92 w 46"/>
                        <a:gd name="T5" fmla="*/ 0 h 90"/>
                        <a:gd name="T6" fmla="*/ 85 w 46"/>
                        <a:gd name="T7" fmla="*/ 6 h 90"/>
                        <a:gd name="T8" fmla="*/ 66 w 46"/>
                        <a:gd name="T9" fmla="*/ 85 h 90"/>
                        <a:gd name="T10" fmla="*/ 45 w 46"/>
                        <a:gd name="T11" fmla="*/ 124 h 90"/>
                        <a:gd name="T12" fmla="*/ 2 w 46"/>
                        <a:gd name="T13" fmla="*/ 150 h 90"/>
                        <a:gd name="T14" fmla="*/ 45 w 46"/>
                        <a:gd name="T15" fmla="*/ 150 h 90"/>
                        <a:gd name="T16" fmla="*/ 66 w 46"/>
                        <a:gd name="T17" fmla="*/ 150 h 90"/>
                        <a:gd name="T18" fmla="*/ 58 w 46"/>
                        <a:gd name="T19" fmla="*/ 175 h 90"/>
                        <a:gd name="T20" fmla="*/ 51 w 46"/>
                        <a:gd name="T21" fmla="*/ 220 h 90"/>
                        <a:gd name="T22" fmla="*/ 133 w 46"/>
                        <a:gd name="T23" fmla="*/ 242 h 90"/>
                        <a:gd name="T24" fmla="*/ 210 w 46"/>
                        <a:gd name="T25" fmla="*/ 264 h 90"/>
                        <a:gd name="T26" fmla="*/ 195 w 46"/>
                        <a:gd name="T27" fmla="*/ 303 h 90"/>
                        <a:gd name="T28" fmla="*/ 172 w 46"/>
                        <a:gd name="T29" fmla="*/ 308 h 90"/>
                        <a:gd name="T30" fmla="*/ 197 w 46"/>
                        <a:gd name="T31" fmla="*/ 358 h 90"/>
                        <a:gd name="T32" fmla="*/ 223 w 46"/>
                        <a:gd name="T33" fmla="*/ 406 h 90"/>
                        <a:gd name="T34" fmla="*/ 161 w 46"/>
                        <a:gd name="T35" fmla="*/ 438 h 90"/>
                        <a:gd name="T36" fmla="*/ 111 w 46"/>
                        <a:gd name="T37" fmla="*/ 474 h 90"/>
                        <a:gd name="T38" fmla="*/ 66 w 46"/>
                        <a:gd name="T39" fmla="*/ 521 h 90"/>
                        <a:gd name="T40" fmla="*/ 4 w 46"/>
                        <a:gd name="T41" fmla="*/ 58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90"/>
                        <a:gd name="T65" fmla="*/ 46 w 46"/>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90">
                          <a:moveTo>
                            <a:pt x="0" y="12"/>
                          </a:moveTo>
                          <a:lnTo>
                            <a:pt x="10" y="4"/>
                          </a:lnTo>
                          <a:lnTo>
                            <a:pt x="20" y="0"/>
                          </a:lnTo>
                          <a:lnTo>
                            <a:pt x="18" y="6"/>
                          </a:lnTo>
                          <a:lnTo>
                            <a:pt x="14" y="14"/>
                          </a:lnTo>
                          <a:lnTo>
                            <a:pt x="8" y="19"/>
                          </a:lnTo>
                          <a:lnTo>
                            <a:pt x="2" y="23"/>
                          </a:lnTo>
                          <a:lnTo>
                            <a:pt x="8" y="23"/>
                          </a:lnTo>
                          <a:lnTo>
                            <a:pt x="14" y="23"/>
                          </a:lnTo>
                          <a:lnTo>
                            <a:pt x="12" y="27"/>
                          </a:lnTo>
                          <a:lnTo>
                            <a:pt x="10" y="33"/>
                          </a:lnTo>
                          <a:lnTo>
                            <a:pt x="27" y="37"/>
                          </a:lnTo>
                          <a:lnTo>
                            <a:pt x="44" y="41"/>
                          </a:lnTo>
                          <a:lnTo>
                            <a:pt x="39" y="46"/>
                          </a:lnTo>
                          <a:lnTo>
                            <a:pt x="35" y="48"/>
                          </a:lnTo>
                          <a:lnTo>
                            <a:pt x="41" y="56"/>
                          </a:lnTo>
                          <a:lnTo>
                            <a:pt x="46" y="62"/>
                          </a:lnTo>
                          <a:lnTo>
                            <a:pt x="33" y="67"/>
                          </a:lnTo>
                          <a:lnTo>
                            <a:pt x="23" y="73"/>
                          </a:lnTo>
                          <a:lnTo>
                            <a:pt x="14" y="81"/>
                          </a:lnTo>
                          <a:lnTo>
                            <a:pt x="4" y="90"/>
                          </a:lnTo>
                        </a:path>
                      </a:pathLst>
                    </a:custGeom>
                    <a:solidFill>
                      <a:srgbClr val="CC0066"/>
                    </a:solidFill>
                    <a:ln w="0">
                      <a:solidFill>
                        <a:srgbClr val="6600FF"/>
                      </a:solidFill>
                      <a:round/>
                      <a:headEnd/>
                      <a:tailEnd/>
                    </a:ln>
                  </p:spPr>
                  <p:txBody>
                    <a:bodyPr/>
                    <a:lstStyle/>
                    <a:p>
                      <a:endParaRPr lang="it-IT"/>
                    </a:p>
                  </p:txBody>
                </p:sp>
                <p:sp>
                  <p:nvSpPr>
                    <p:cNvPr id="16456" name="Line 169"/>
                    <p:cNvSpPr>
                      <a:spLocks noChangeAspect="1" noChangeShapeType="1"/>
                    </p:cNvSpPr>
                    <p:nvPr/>
                  </p:nvSpPr>
                  <p:spPr bwMode="auto">
                    <a:xfrm flipH="1" flipV="1">
                      <a:off x="1677" y="1740"/>
                      <a:ext cx="6" cy="12"/>
                    </a:xfrm>
                    <a:prstGeom prst="line">
                      <a:avLst/>
                    </a:prstGeom>
                    <a:noFill/>
                    <a:ln w="0">
                      <a:solidFill>
                        <a:srgbClr val="6600FF"/>
                      </a:solidFill>
                      <a:round/>
                      <a:headEnd/>
                      <a:tailEnd/>
                    </a:ln>
                  </p:spPr>
                  <p:txBody>
                    <a:bodyPr/>
                    <a:lstStyle/>
                    <a:p>
                      <a:endParaRPr lang="it-IT"/>
                    </a:p>
                  </p:txBody>
                </p:sp>
                <p:sp>
                  <p:nvSpPr>
                    <p:cNvPr id="16457" name="Freeform 170"/>
                    <p:cNvSpPr>
                      <a:spLocks noChangeAspect="1"/>
                    </p:cNvSpPr>
                    <p:nvPr/>
                  </p:nvSpPr>
                  <p:spPr bwMode="auto">
                    <a:xfrm>
                      <a:off x="1624" y="1668"/>
                      <a:ext cx="61" cy="72"/>
                    </a:xfrm>
                    <a:custGeom>
                      <a:avLst/>
                      <a:gdLst>
                        <a:gd name="T0" fmla="*/ 263 w 57"/>
                        <a:gd name="T1" fmla="*/ 406 h 67"/>
                        <a:gd name="T2" fmla="*/ 292 w 57"/>
                        <a:gd name="T3" fmla="*/ 389 h 67"/>
                        <a:gd name="T4" fmla="*/ 312 w 57"/>
                        <a:gd name="T5" fmla="*/ 376 h 67"/>
                        <a:gd name="T6" fmla="*/ 142 w 57"/>
                        <a:gd name="T7" fmla="*/ 376 h 67"/>
                        <a:gd name="T8" fmla="*/ 5 w 57"/>
                        <a:gd name="T9" fmla="*/ 376 h 67"/>
                        <a:gd name="T10" fmla="*/ 1 w 57"/>
                        <a:gd name="T11" fmla="*/ 376 h 67"/>
                        <a:gd name="T12" fmla="*/ 0 w 57"/>
                        <a:gd name="T13" fmla="*/ 350 h 67"/>
                        <a:gd name="T14" fmla="*/ 3 w 57"/>
                        <a:gd name="T15" fmla="*/ 312 h 67"/>
                        <a:gd name="T16" fmla="*/ 59 w 57"/>
                        <a:gd name="T17" fmla="*/ 265 h 67"/>
                        <a:gd name="T18" fmla="*/ 101 w 57"/>
                        <a:gd name="T19" fmla="*/ 230 h 67"/>
                        <a:gd name="T20" fmla="*/ 142 w 57"/>
                        <a:gd name="T21" fmla="*/ 196 h 67"/>
                        <a:gd name="T22" fmla="*/ 174 w 57"/>
                        <a:gd name="T23" fmla="*/ 139 h 67"/>
                        <a:gd name="T24" fmla="*/ 199 w 57"/>
                        <a:gd name="T25" fmla="*/ 73 h 67"/>
                        <a:gd name="T26" fmla="*/ 212 w 57"/>
                        <a:gd name="T27" fmla="*/ 47 h 67"/>
                        <a:gd name="T28" fmla="*/ 228 w 57"/>
                        <a:gd name="T29" fmla="*/ 4 h 67"/>
                        <a:gd name="T30" fmla="*/ 246 w 57"/>
                        <a:gd name="T31" fmla="*/ 2 h 67"/>
                        <a:gd name="T32" fmla="*/ 279 w 57"/>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67"/>
                        <a:gd name="T53" fmla="*/ 57 w 5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67">
                          <a:moveTo>
                            <a:pt x="49" y="67"/>
                          </a:moveTo>
                          <a:lnTo>
                            <a:pt x="53" y="65"/>
                          </a:lnTo>
                          <a:lnTo>
                            <a:pt x="57" y="61"/>
                          </a:lnTo>
                          <a:lnTo>
                            <a:pt x="26" y="61"/>
                          </a:lnTo>
                          <a:lnTo>
                            <a:pt x="5" y="61"/>
                          </a:lnTo>
                          <a:lnTo>
                            <a:pt x="1" y="61"/>
                          </a:lnTo>
                          <a:lnTo>
                            <a:pt x="0" y="57"/>
                          </a:lnTo>
                          <a:lnTo>
                            <a:pt x="3" y="52"/>
                          </a:lnTo>
                          <a:lnTo>
                            <a:pt x="11" y="44"/>
                          </a:lnTo>
                          <a:lnTo>
                            <a:pt x="19" y="38"/>
                          </a:lnTo>
                          <a:lnTo>
                            <a:pt x="26" y="32"/>
                          </a:lnTo>
                          <a:lnTo>
                            <a:pt x="32" y="23"/>
                          </a:lnTo>
                          <a:lnTo>
                            <a:pt x="36" y="13"/>
                          </a:lnTo>
                          <a:lnTo>
                            <a:pt x="38" y="7"/>
                          </a:lnTo>
                          <a:lnTo>
                            <a:pt x="42" y="4"/>
                          </a:lnTo>
                          <a:lnTo>
                            <a:pt x="46" y="2"/>
                          </a:lnTo>
                          <a:lnTo>
                            <a:pt x="51" y="0"/>
                          </a:lnTo>
                        </a:path>
                      </a:pathLst>
                    </a:custGeom>
                    <a:solidFill>
                      <a:srgbClr val="CC0066"/>
                    </a:solidFill>
                    <a:ln w="0">
                      <a:solidFill>
                        <a:srgbClr val="6600FF"/>
                      </a:solidFill>
                      <a:round/>
                      <a:headEnd/>
                      <a:tailEnd/>
                    </a:ln>
                  </p:spPr>
                  <p:txBody>
                    <a:bodyPr/>
                    <a:lstStyle/>
                    <a:p>
                      <a:endParaRPr lang="it-IT"/>
                    </a:p>
                  </p:txBody>
                </p:sp>
                <p:sp>
                  <p:nvSpPr>
                    <p:cNvPr id="16458" name="Line 171"/>
                    <p:cNvSpPr>
                      <a:spLocks noChangeAspect="1" noChangeShapeType="1"/>
                    </p:cNvSpPr>
                    <p:nvPr/>
                  </p:nvSpPr>
                  <p:spPr bwMode="auto">
                    <a:xfrm>
                      <a:off x="1679" y="1668"/>
                      <a:ext cx="1" cy="1"/>
                    </a:xfrm>
                    <a:prstGeom prst="line">
                      <a:avLst/>
                    </a:prstGeom>
                    <a:noFill/>
                    <a:ln w="0">
                      <a:noFill/>
                      <a:round/>
                      <a:headEnd/>
                      <a:tailEnd/>
                    </a:ln>
                  </p:spPr>
                  <p:txBody>
                    <a:bodyPr/>
                    <a:lstStyle/>
                    <a:p>
                      <a:endParaRPr lang="it-IT"/>
                    </a:p>
                  </p:txBody>
                </p:sp>
                <p:sp>
                  <p:nvSpPr>
                    <p:cNvPr id="16459" name="Freeform 172"/>
                    <p:cNvSpPr>
                      <a:spLocks noChangeAspect="1"/>
                    </p:cNvSpPr>
                    <p:nvPr/>
                  </p:nvSpPr>
                  <p:spPr bwMode="auto">
                    <a:xfrm>
                      <a:off x="1560" y="1689"/>
                      <a:ext cx="33" cy="13"/>
                    </a:xfrm>
                    <a:custGeom>
                      <a:avLst/>
                      <a:gdLst>
                        <a:gd name="T0" fmla="*/ 98 w 31"/>
                        <a:gd name="T1" fmla="*/ 4 h 13"/>
                        <a:gd name="T2" fmla="*/ 67 w 31"/>
                        <a:gd name="T3" fmla="*/ 2 h 13"/>
                        <a:gd name="T4" fmla="*/ 43 w 31"/>
                        <a:gd name="T5" fmla="*/ 0 h 13"/>
                        <a:gd name="T6" fmla="*/ 4 w 31"/>
                        <a:gd name="T7" fmla="*/ 0 h 13"/>
                        <a:gd name="T8" fmla="*/ 0 w 31"/>
                        <a:gd name="T9" fmla="*/ 0 h 13"/>
                        <a:gd name="T10" fmla="*/ 4 w 31"/>
                        <a:gd name="T11" fmla="*/ 6 h 13"/>
                        <a:gd name="T12" fmla="*/ 49 w 31"/>
                        <a:gd name="T13" fmla="*/ 11 h 13"/>
                        <a:gd name="T14" fmla="*/ 59 w 31"/>
                        <a:gd name="T15" fmla="*/ 13 h 13"/>
                        <a:gd name="T16" fmla="*/ 86 w 31"/>
                        <a:gd name="T17" fmla="*/ 13 h 13"/>
                        <a:gd name="T18" fmla="*/ 120 w 31"/>
                        <a:gd name="T19" fmla="*/ 13 h 13"/>
                        <a:gd name="T20" fmla="*/ 145 w 31"/>
                        <a:gd name="T21" fmla="*/ 10 h 13"/>
                        <a:gd name="T22" fmla="*/ 128 w 31"/>
                        <a:gd name="T23" fmla="*/ 6 h 13"/>
                        <a:gd name="T24" fmla="*/ 98 w 31"/>
                        <a:gd name="T25" fmla="*/ 4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3"/>
                        <a:gd name="T41" fmla="*/ 31 w 31"/>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3">
                          <a:moveTo>
                            <a:pt x="21" y="4"/>
                          </a:moveTo>
                          <a:lnTo>
                            <a:pt x="15" y="2"/>
                          </a:lnTo>
                          <a:lnTo>
                            <a:pt x="8" y="0"/>
                          </a:lnTo>
                          <a:lnTo>
                            <a:pt x="4" y="0"/>
                          </a:lnTo>
                          <a:lnTo>
                            <a:pt x="0" y="0"/>
                          </a:lnTo>
                          <a:lnTo>
                            <a:pt x="4" y="6"/>
                          </a:lnTo>
                          <a:lnTo>
                            <a:pt x="10" y="11"/>
                          </a:lnTo>
                          <a:lnTo>
                            <a:pt x="13" y="13"/>
                          </a:lnTo>
                          <a:lnTo>
                            <a:pt x="19" y="13"/>
                          </a:lnTo>
                          <a:lnTo>
                            <a:pt x="25" y="13"/>
                          </a:lnTo>
                          <a:lnTo>
                            <a:pt x="31" y="10"/>
                          </a:lnTo>
                          <a:lnTo>
                            <a:pt x="27" y="6"/>
                          </a:lnTo>
                          <a:lnTo>
                            <a:pt x="21" y="4"/>
                          </a:lnTo>
                        </a:path>
                      </a:pathLst>
                    </a:custGeom>
                    <a:solidFill>
                      <a:srgbClr val="CC0066"/>
                    </a:solidFill>
                    <a:ln w="0">
                      <a:solidFill>
                        <a:srgbClr val="6600FF"/>
                      </a:solidFill>
                      <a:round/>
                      <a:headEnd/>
                      <a:tailEnd/>
                    </a:ln>
                  </p:spPr>
                  <p:txBody>
                    <a:bodyPr/>
                    <a:lstStyle/>
                    <a:p>
                      <a:endParaRPr lang="it-IT"/>
                    </a:p>
                  </p:txBody>
                </p:sp>
                <p:sp>
                  <p:nvSpPr>
                    <p:cNvPr id="16460" name="Line 173"/>
                    <p:cNvSpPr>
                      <a:spLocks noChangeAspect="1" noChangeShapeType="1"/>
                    </p:cNvSpPr>
                    <p:nvPr/>
                  </p:nvSpPr>
                  <p:spPr bwMode="auto">
                    <a:xfrm>
                      <a:off x="1583" y="1693"/>
                      <a:ext cx="1" cy="1"/>
                    </a:xfrm>
                    <a:prstGeom prst="line">
                      <a:avLst/>
                    </a:prstGeom>
                    <a:noFill/>
                    <a:ln w="0">
                      <a:noFill/>
                      <a:round/>
                      <a:headEnd/>
                      <a:tailEnd/>
                    </a:ln>
                  </p:spPr>
                  <p:txBody>
                    <a:bodyPr/>
                    <a:lstStyle/>
                    <a:p>
                      <a:endParaRPr lang="it-IT"/>
                    </a:p>
                  </p:txBody>
                </p:sp>
                <p:sp>
                  <p:nvSpPr>
                    <p:cNvPr id="16461" name="Freeform 174"/>
                    <p:cNvSpPr>
                      <a:spLocks noChangeAspect="1"/>
                    </p:cNvSpPr>
                    <p:nvPr/>
                  </p:nvSpPr>
                  <p:spPr bwMode="auto">
                    <a:xfrm>
                      <a:off x="1581" y="1744"/>
                      <a:ext cx="17" cy="20"/>
                    </a:xfrm>
                    <a:custGeom>
                      <a:avLst/>
                      <a:gdLst>
                        <a:gd name="T0" fmla="*/ 0 w 16"/>
                        <a:gd name="T1" fmla="*/ 64 h 19"/>
                        <a:gd name="T2" fmla="*/ 41 w 16"/>
                        <a:gd name="T3" fmla="*/ 58 h 19"/>
                        <a:gd name="T4" fmla="*/ 53 w 16"/>
                        <a:gd name="T5" fmla="*/ 43 h 19"/>
                        <a:gd name="T6" fmla="*/ 59 w 16"/>
                        <a:gd name="T7" fmla="*/ 6 h 19"/>
                        <a:gd name="T8" fmla="*/ 67 w 16"/>
                        <a:gd name="T9" fmla="*/ 0 h 19"/>
                        <a:gd name="T10" fmla="*/ 47 w 16"/>
                        <a:gd name="T11" fmla="*/ 2 h 19"/>
                        <a:gd name="T12" fmla="*/ 6 w 16"/>
                        <a:gd name="T13" fmla="*/ 6 h 19"/>
                        <a:gd name="T14" fmla="*/ 2 w 16"/>
                        <a:gd name="T15" fmla="*/ 7 h 19"/>
                        <a:gd name="T16" fmla="*/ 0 w 16"/>
                        <a:gd name="T17" fmla="*/ 47 h 19"/>
                        <a:gd name="T18" fmla="*/ 0 w 16"/>
                        <a:gd name="T19" fmla="*/ 58 h 19"/>
                        <a:gd name="T20" fmla="*/ 0 w 16"/>
                        <a:gd name="T21" fmla="*/ 64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19"/>
                          </a:moveTo>
                          <a:lnTo>
                            <a:pt x="8" y="17"/>
                          </a:lnTo>
                          <a:lnTo>
                            <a:pt x="12" y="11"/>
                          </a:lnTo>
                          <a:lnTo>
                            <a:pt x="14" y="6"/>
                          </a:lnTo>
                          <a:lnTo>
                            <a:pt x="16" y="0"/>
                          </a:lnTo>
                          <a:lnTo>
                            <a:pt x="10" y="2"/>
                          </a:lnTo>
                          <a:lnTo>
                            <a:pt x="6" y="6"/>
                          </a:lnTo>
                          <a:lnTo>
                            <a:pt x="2" y="7"/>
                          </a:lnTo>
                          <a:lnTo>
                            <a:pt x="0" y="13"/>
                          </a:lnTo>
                          <a:lnTo>
                            <a:pt x="0" y="17"/>
                          </a:lnTo>
                          <a:lnTo>
                            <a:pt x="0" y="19"/>
                          </a:lnTo>
                        </a:path>
                      </a:pathLst>
                    </a:custGeom>
                    <a:solidFill>
                      <a:srgbClr val="CC0066"/>
                    </a:solidFill>
                    <a:ln w="0">
                      <a:solidFill>
                        <a:srgbClr val="6600FF"/>
                      </a:solidFill>
                      <a:round/>
                      <a:headEnd/>
                      <a:tailEnd/>
                    </a:ln>
                  </p:spPr>
                  <p:txBody>
                    <a:bodyPr/>
                    <a:lstStyle/>
                    <a:p>
                      <a:endParaRPr lang="it-IT"/>
                    </a:p>
                  </p:txBody>
                </p:sp>
                <p:sp>
                  <p:nvSpPr>
                    <p:cNvPr id="16462" name="Line 175"/>
                    <p:cNvSpPr>
                      <a:spLocks noChangeAspect="1" noChangeShapeType="1"/>
                    </p:cNvSpPr>
                    <p:nvPr/>
                  </p:nvSpPr>
                  <p:spPr bwMode="auto">
                    <a:xfrm>
                      <a:off x="1581" y="1764"/>
                      <a:ext cx="1" cy="1"/>
                    </a:xfrm>
                    <a:prstGeom prst="line">
                      <a:avLst/>
                    </a:prstGeom>
                    <a:noFill/>
                    <a:ln w="0">
                      <a:solidFill>
                        <a:srgbClr val="6600FF"/>
                      </a:solidFill>
                      <a:round/>
                      <a:headEnd/>
                      <a:tailEnd/>
                    </a:ln>
                  </p:spPr>
                  <p:txBody>
                    <a:bodyPr/>
                    <a:lstStyle/>
                    <a:p>
                      <a:endParaRPr lang="it-IT"/>
                    </a:p>
                  </p:txBody>
                </p:sp>
                <p:sp>
                  <p:nvSpPr>
                    <p:cNvPr id="16463" name="Freeform 176"/>
                    <p:cNvSpPr>
                      <a:spLocks noChangeAspect="1"/>
                    </p:cNvSpPr>
                    <p:nvPr/>
                  </p:nvSpPr>
                  <p:spPr bwMode="auto">
                    <a:xfrm>
                      <a:off x="1587" y="1758"/>
                      <a:ext cx="14" cy="13"/>
                    </a:xfrm>
                    <a:custGeom>
                      <a:avLst/>
                      <a:gdLst>
                        <a:gd name="T0" fmla="*/ 78 w 13"/>
                        <a:gd name="T1" fmla="*/ 0 h 12"/>
                        <a:gd name="T2" fmla="*/ 6 w 13"/>
                        <a:gd name="T3" fmla="*/ 52 h 12"/>
                        <a:gd name="T4" fmla="*/ 0 w 13"/>
                        <a:gd name="T5" fmla="*/ 85 h 12"/>
                        <a:gd name="T6" fmla="*/ 6 w 13"/>
                        <a:gd name="T7" fmla="*/ 85 h 12"/>
                        <a:gd name="T8" fmla="*/ 78 w 13"/>
                        <a:gd name="T9" fmla="*/ 85 h 12"/>
                        <a:gd name="T10" fmla="*/ 78 w 13"/>
                        <a:gd name="T11" fmla="*/ 52 h 12"/>
                        <a:gd name="T12" fmla="*/ 78 w 13"/>
                        <a:gd name="T13" fmla="*/ 0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13" y="0"/>
                          </a:moveTo>
                          <a:lnTo>
                            <a:pt x="6" y="6"/>
                          </a:lnTo>
                          <a:lnTo>
                            <a:pt x="0" y="12"/>
                          </a:lnTo>
                          <a:lnTo>
                            <a:pt x="6" y="12"/>
                          </a:lnTo>
                          <a:lnTo>
                            <a:pt x="13" y="12"/>
                          </a:lnTo>
                          <a:lnTo>
                            <a:pt x="13" y="6"/>
                          </a:lnTo>
                          <a:lnTo>
                            <a:pt x="13" y="0"/>
                          </a:lnTo>
                        </a:path>
                      </a:pathLst>
                    </a:custGeom>
                    <a:solidFill>
                      <a:srgbClr val="CC0066"/>
                    </a:solidFill>
                    <a:ln w="0">
                      <a:solidFill>
                        <a:srgbClr val="6600FF"/>
                      </a:solidFill>
                      <a:round/>
                      <a:headEnd/>
                      <a:tailEnd/>
                    </a:ln>
                  </p:spPr>
                  <p:txBody>
                    <a:bodyPr/>
                    <a:lstStyle/>
                    <a:p>
                      <a:endParaRPr lang="it-IT"/>
                    </a:p>
                  </p:txBody>
                </p:sp>
                <p:sp>
                  <p:nvSpPr>
                    <p:cNvPr id="16464" name="Line 177"/>
                    <p:cNvSpPr>
                      <a:spLocks noChangeAspect="1" noChangeShapeType="1"/>
                    </p:cNvSpPr>
                    <p:nvPr/>
                  </p:nvSpPr>
                  <p:spPr bwMode="auto">
                    <a:xfrm>
                      <a:off x="1601" y="1758"/>
                      <a:ext cx="1" cy="1"/>
                    </a:xfrm>
                    <a:prstGeom prst="line">
                      <a:avLst/>
                    </a:prstGeom>
                    <a:noFill/>
                    <a:ln w="0">
                      <a:solidFill>
                        <a:srgbClr val="6600FF"/>
                      </a:solidFill>
                      <a:round/>
                      <a:headEnd/>
                      <a:tailEnd/>
                    </a:ln>
                  </p:spPr>
                  <p:txBody>
                    <a:bodyPr/>
                    <a:lstStyle/>
                    <a:p>
                      <a:endParaRPr lang="it-IT"/>
                    </a:p>
                  </p:txBody>
                </p:sp>
                <p:sp>
                  <p:nvSpPr>
                    <p:cNvPr id="16465" name="Freeform 178"/>
                    <p:cNvSpPr>
                      <a:spLocks noChangeAspect="1"/>
                    </p:cNvSpPr>
                    <p:nvPr/>
                  </p:nvSpPr>
                  <p:spPr bwMode="auto">
                    <a:xfrm>
                      <a:off x="1534" y="1746"/>
                      <a:ext cx="35" cy="18"/>
                    </a:xfrm>
                    <a:custGeom>
                      <a:avLst/>
                      <a:gdLst>
                        <a:gd name="T0" fmla="*/ 52 w 33"/>
                        <a:gd name="T1" fmla="*/ 0 h 17"/>
                        <a:gd name="T2" fmla="*/ 6 w 33"/>
                        <a:gd name="T3" fmla="*/ 4 h 17"/>
                        <a:gd name="T4" fmla="*/ 0 w 33"/>
                        <a:gd name="T5" fmla="*/ 42 h 17"/>
                        <a:gd name="T6" fmla="*/ 6 w 33"/>
                        <a:gd name="T7" fmla="*/ 53 h 17"/>
                        <a:gd name="T8" fmla="*/ 46 w 33"/>
                        <a:gd name="T9" fmla="*/ 59 h 17"/>
                        <a:gd name="T10" fmla="*/ 70 w 33"/>
                        <a:gd name="T11" fmla="*/ 66 h 17"/>
                        <a:gd name="T12" fmla="*/ 111 w 33"/>
                        <a:gd name="T13" fmla="*/ 66 h 17"/>
                        <a:gd name="T14" fmla="*/ 125 w 33"/>
                        <a:gd name="T15" fmla="*/ 66 h 17"/>
                        <a:gd name="T16" fmla="*/ 141 w 33"/>
                        <a:gd name="T17" fmla="*/ 53 h 17"/>
                        <a:gd name="T18" fmla="*/ 111 w 33"/>
                        <a:gd name="T19" fmla="*/ 47 h 17"/>
                        <a:gd name="T20" fmla="*/ 78 w 33"/>
                        <a:gd name="T21" fmla="*/ 7 h 17"/>
                        <a:gd name="T22" fmla="*/ 58 w 33"/>
                        <a:gd name="T23" fmla="*/ 4 h 17"/>
                        <a:gd name="T24" fmla="*/ 52 w 33"/>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7"/>
                        <a:gd name="T41" fmla="*/ 33 w 3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7">
                          <a:moveTo>
                            <a:pt x="12" y="0"/>
                          </a:moveTo>
                          <a:lnTo>
                            <a:pt x="6" y="4"/>
                          </a:lnTo>
                          <a:lnTo>
                            <a:pt x="0" y="9"/>
                          </a:lnTo>
                          <a:lnTo>
                            <a:pt x="6" y="13"/>
                          </a:lnTo>
                          <a:lnTo>
                            <a:pt x="10" y="15"/>
                          </a:lnTo>
                          <a:lnTo>
                            <a:pt x="17" y="17"/>
                          </a:lnTo>
                          <a:lnTo>
                            <a:pt x="25" y="17"/>
                          </a:lnTo>
                          <a:lnTo>
                            <a:pt x="29" y="17"/>
                          </a:lnTo>
                          <a:lnTo>
                            <a:pt x="33" y="13"/>
                          </a:lnTo>
                          <a:lnTo>
                            <a:pt x="25" y="11"/>
                          </a:lnTo>
                          <a:lnTo>
                            <a:pt x="19" y="7"/>
                          </a:lnTo>
                          <a:lnTo>
                            <a:pt x="14" y="4"/>
                          </a:lnTo>
                          <a:lnTo>
                            <a:pt x="12" y="0"/>
                          </a:lnTo>
                        </a:path>
                      </a:pathLst>
                    </a:custGeom>
                    <a:solidFill>
                      <a:srgbClr val="CC0066"/>
                    </a:solidFill>
                    <a:ln w="0">
                      <a:solidFill>
                        <a:srgbClr val="6600FF"/>
                      </a:solidFill>
                      <a:round/>
                      <a:headEnd/>
                      <a:tailEnd/>
                    </a:ln>
                  </p:spPr>
                  <p:txBody>
                    <a:bodyPr/>
                    <a:lstStyle/>
                    <a:p>
                      <a:endParaRPr lang="it-IT"/>
                    </a:p>
                  </p:txBody>
                </p:sp>
                <p:sp>
                  <p:nvSpPr>
                    <p:cNvPr id="16466" name="Line 179"/>
                    <p:cNvSpPr>
                      <a:spLocks noChangeAspect="1" noChangeShapeType="1"/>
                    </p:cNvSpPr>
                    <p:nvPr/>
                  </p:nvSpPr>
                  <p:spPr bwMode="auto">
                    <a:xfrm>
                      <a:off x="1547" y="1746"/>
                      <a:ext cx="1" cy="1"/>
                    </a:xfrm>
                    <a:prstGeom prst="line">
                      <a:avLst/>
                    </a:prstGeom>
                    <a:noFill/>
                    <a:ln w="0">
                      <a:solidFill>
                        <a:srgbClr val="6600FF"/>
                      </a:solidFill>
                      <a:round/>
                      <a:headEnd/>
                      <a:tailEnd/>
                    </a:ln>
                  </p:spPr>
                  <p:txBody>
                    <a:bodyPr/>
                    <a:lstStyle/>
                    <a:p>
                      <a:endParaRPr lang="it-IT"/>
                    </a:p>
                  </p:txBody>
                </p:sp>
                <p:grpSp>
                  <p:nvGrpSpPr>
                    <p:cNvPr id="16224" name="Group 180"/>
                    <p:cNvGrpSpPr>
                      <a:grpSpLocks/>
                    </p:cNvGrpSpPr>
                    <p:nvPr/>
                  </p:nvGrpSpPr>
                  <p:grpSpPr bwMode="auto">
                    <a:xfrm>
                      <a:off x="59" y="1279"/>
                      <a:ext cx="1653" cy="561"/>
                      <a:chOff x="59" y="1279"/>
                      <a:chExt cx="1653" cy="561"/>
                    </a:xfrm>
                  </p:grpSpPr>
                  <p:sp>
                    <p:nvSpPr>
                      <p:cNvPr id="16470" name="Line 181"/>
                      <p:cNvSpPr>
                        <a:spLocks noChangeShapeType="1"/>
                      </p:cNvSpPr>
                      <p:nvPr/>
                    </p:nvSpPr>
                    <p:spPr bwMode="auto">
                      <a:xfrm>
                        <a:off x="582" y="1392"/>
                        <a:ext cx="1" cy="1"/>
                      </a:xfrm>
                      <a:prstGeom prst="line">
                        <a:avLst/>
                      </a:prstGeom>
                      <a:noFill/>
                      <a:ln w="0">
                        <a:noFill/>
                        <a:round/>
                        <a:headEnd/>
                        <a:tailEnd/>
                      </a:ln>
                    </p:spPr>
                    <p:txBody>
                      <a:bodyPr/>
                      <a:lstStyle/>
                      <a:p>
                        <a:endParaRPr lang="it-IT"/>
                      </a:p>
                    </p:txBody>
                  </p:sp>
                  <p:sp>
                    <p:nvSpPr>
                      <p:cNvPr id="16471" name="Line 182"/>
                      <p:cNvSpPr>
                        <a:spLocks noChangeShapeType="1"/>
                      </p:cNvSpPr>
                      <p:nvPr/>
                    </p:nvSpPr>
                    <p:spPr bwMode="auto">
                      <a:xfrm>
                        <a:off x="546" y="1422"/>
                        <a:ext cx="1" cy="1"/>
                      </a:xfrm>
                      <a:prstGeom prst="line">
                        <a:avLst/>
                      </a:prstGeom>
                      <a:noFill/>
                      <a:ln w="0">
                        <a:noFill/>
                        <a:round/>
                        <a:headEnd/>
                        <a:tailEnd/>
                      </a:ln>
                    </p:spPr>
                    <p:txBody>
                      <a:bodyPr/>
                      <a:lstStyle/>
                      <a:p>
                        <a:endParaRPr lang="it-IT"/>
                      </a:p>
                    </p:txBody>
                  </p:sp>
                  <p:sp>
                    <p:nvSpPr>
                      <p:cNvPr id="16472" name="Line 183"/>
                      <p:cNvSpPr>
                        <a:spLocks noChangeShapeType="1"/>
                      </p:cNvSpPr>
                      <p:nvPr/>
                    </p:nvSpPr>
                    <p:spPr bwMode="auto">
                      <a:xfrm>
                        <a:off x="417" y="1451"/>
                        <a:ext cx="1" cy="1"/>
                      </a:xfrm>
                      <a:prstGeom prst="line">
                        <a:avLst/>
                      </a:prstGeom>
                      <a:noFill/>
                      <a:ln w="0">
                        <a:noFill/>
                        <a:round/>
                        <a:headEnd/>
                        <a:tailEnd/>
                      </a:ln>
                    </p:spPr>
                    <p:txBody>
                      <a:bodyPr/>
                      <a:lstStyle/>
                      <a:p>
                        <a:endParaRPr lang="it-IT"/>
                      </a:p>
                    </p:txBody>
                  </p:sp>
                  <p:sp>
                    <p:nvSpPr>
                      <p:cNvPr id="16473" name="Line 184"/>
                      <p:cNvSpPr>
                        <a:spLocks noChangeAspect="1" noChangeShapeType="1"/>
                      </p:cNvSpPr>
                      <p:nvPr/>
                    </p:nvSpPr>
                    <p:spPr bwMode="auto">
                      <a:xfrm flipH="1" flipV="1">
                        <a:off x="149" y="1478"/>
                        <a:ext cx="6" cy="2"/>
                      </a:xfrm>
                      <a:prstGeom prst="line">
                        <a:avLst/>
                      </a:prstGeom>
                      <a:noFill/>
                      <a:ln w="0">
                        <a:noFill/>
                        <a:round/>
                        <a:headEnd/>
                        <a:tailEnd/>
                      </a:ln>
                    </p:spPr>
                    <p:txBody>
                      <a:bodyPr/>
                      <a:lstStyle/>
                      <a:p>
                        <a:endParaRPr lang="it-IT"/>
                      </a:p>
                    </p:txBody>
                  </p:sp>
                  <p:sp>
                    <p:nvSpPr>
                      <p:cNvPr id="16474" name="Line 185"/>
                      <p:cNvSpPr>
                        <a:spLocks noChangeAspect="1" noChangeShapeType="1"/>
                      </p:cNvSpPr>
                      <p:nvPr/>
                    </p:nvSpPr>
                    <p:spPr bwMode="auto">
                      <a:xfrm>
                        <a:off x="573" y="1435"/>
                        <a:ext cx="1" cy="11"/>
                      </a:xfrm>
                      <a:prstGeom prst="line">
                        <a:avLst/>
                      </a:prstGeom>
                      <a:noFill/>
                      <a:ln w="0">
                        <a:noFill/>
                        <a:round/>
                        <a:headEnd/>
                        <a:tailEnd/>
                      </a:ln>
                    </p:spPr>
                    <p:txBody>
                      <a:bodyPr/>
                      <a:lstStyle/>
                      <a:p>
                        <a:endParaRPr lang="it-IT"/>
                      </a:p>
                    </p:txBody>
                  </p:sp>
                  <p:sp>
                    <p:nvSpPr>
                      <p:cNvPr id="16475" name="Line 186"/>
                      <p:cNvSpPr>
                        <a:spLocks noChangeShapeType="1"/>
                      </p:cNvSpPr>
                      <p:nvPr/>
                    </p:nvSpPr>
                    <p:spPr bwMode="auto">
                      <a:xfrm>
                        <a:off x="546" y="1524"/>
                        <a:ext cx="1" cy="8"/>
                      </a:xfrm>
                      <a:prstGeom prst="line">
                        <a:avLst/>
                      </a:prstGeom>
                      <a:noFill/>
                      <a:ln w="3175">
                        <a:solidFill>
                          <a:srgbClr val="6600FF"/>
                        </a:solidFill>
                        <a:round/>
                        <a:headEnd/>
                        <a:tailEnd/>
                      </a:ln>
                    </p:spPr>
                    <p:txBody>
                      <a:bodyPr/>
                      <a:lstStyle/>
                      <a:p>
                        <a:endParaRPr lang="it-IT"/>
                      </a:p>
                    </p:txBody>
                  </p:sp>
                  <p:sp>
                    <p:nvSpPr>
                      <p:cNvPr id="16476" name="Freeform 187"/>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13"/>
                            </a:moveTo>
                            <a:lnTo>
                              <a:pt x="8" y="9"/>
                            </a:lnTo>
                            <a:lnTo>
                              <a:pt x="10" y="5"/>
                            </a:lnTo>
                            <a:lnTo>
                              <a:pt x="4" y="1"/>
                            </a:lnTo>
                            <a:lnTo>
                              <a:pt x="0" y="0"/>
                            </a:lnTo>
                            <a:lnTo>
                              <a:pt x="0" y="1"/>
                            </a:lnTo>
                            <a:lnTo>
                              <a:pt x="0" y="5"/>
                            </a:lnTo>
                            <a:lnTo>
                              <a:pt x="2" y="9"/>
                            </a:lnTo>
                            <a:lnTo>
                              <a:pt x="4" y="13"/>
                            </a:lnTo>
                            <a:close/>
                          </a:path>
                        </a:pathLst>
                      </a:custGeom>
                      <a:solidFill>
                        <a:srgbClr val="CC0066"/>
                      </a:solidFill>
                      <a:ln w="3175">
                        <a:solidFill>
                          <a:srgbClr val="6600FF"/>
                        </a:solidFill>
                        <a:round/>
                        <a:headEnd/>
                        <a:tailEnd/>
                      </a:ln>
                    </p:spPr>
                    <p:txBody>
                      <a:bodyPr/>
                      <a:lstStyle/>
                      <a:p>
                        <a:endParaRPr lang="it-IT"/>
                      </a:p>
                    </p:txBody>
                  </p:sp>
                  <p:sp>
                    <p:nvSpPr>
                      <p:cNvPr id="16477" name="Freeform 188"/>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4 w 10"/>
                          <a:gd name="T19" fmla="*/ 78 h 13"/>
                          <a:gd name="T20" fmla="*/ 4 w 10"/>
                          <a:gd name="T21" fmla="*/ 78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3"/>
                          <a:gd name="T35" fmla="*/ 10 w 10"/>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3">
                            <a:moveTo>
                              <a:pt x="4" y="13"/>
                            </a:moveTo>
                            <a:lnTo>
                              <a:pt x="8" y="9"/>
                            </a:lnTo>
                            <a:lnTo>
                              <a:pt x="10" y="5"/>
                            </a:lnTo>
                            <a:lnTo>
                              <a:pt x="4" y="1"/>
                            </a:lnTo>
                            <a:lnTo>
                              <a:pt x="0" y="0"/>
                            </a:lnTo>
                            <a:lnTo>
                              <a:pt x="0" y="1"/>
                            </a:lnTo>
                            <a:lnTo>
                              <a:pt x="0" y="5"/>
                            </a:lnTo>
                            <a:lnTo>
                              <a:pt x="2" y="9"/>
                            </a:lnTo>
                            <a:lnTo>
                              <a:pt x="4" y="13"/>
                            </a:lnTo>
                          </a:path>
                        </a:pathLst>
                      </a:custGeom>
                      <a:solidFill>
                        <a:srgbClr val="CC0066"/>
                      </a:solidFill>
                      <a:ln w="3175">
                        <a:solidFill>
                          <a:srgbClr val="6600FF"/>
                        </a:solidFill>
                        <a:round/>
                        <a:headEnd/>
                        <a:tailEnd/>
                      </a:ln>
                    </p:spPr>
                    <p:txBody>
                      <a:bodyPr/>
                      <a:lstStyle/>
                      <a:p>
                        <a:endParaRPr lang="it-IT"/>
                      </a:p>
                    </p:txBody>
                  </p:sp>
                  <p:sp>
                    <p:nvSpPr>
                      <p:cNvPr id="16478" name="Freeform 189"/>
                      <p:cNvSpPr>
                        <a:spLocks noChangeAspect="1"/>
                      </p:cNvSpPr>
                      <p:nvPr/>
                    </p:nvSpPr>
                    <p:spPr bwMode="auto">
                      <a:xfrm>
                        <a:off x="555" y="1525"/>
                        <a:ext cx="20" cy="16"/>
                      </a:xfrm>
                      <a:custGeom>
                        <a:avLst/>
                        <a:gdLst>
                          <a:gd name="T0" fmla="*/ 55 w 19"/>
                          <a:gd name="T1" fmla="*/ 0 h 15"/>
                          <a:gd name="T2" fmla="*/ 6 w 19"/>
                          <a:gd name="T3" fmla="*/ 5 h 15"/>
                          <a:gd name="T4" fmla="*/ 0 w 19"/>
                          <a:gd name="T5" fmla="*/ 70 h 15"/>
                          <a:gd name="T6" fmla="*/ 6 w 19"/>
                          <a:gd name="T7" fmla="*/ 70 h 15"/>
                          <a:gd name="T8" fmla="*/ 49 w 19"/>
                          <a:gd name="T9" fmla="*/ 48 h 15"/>
                          <a:gd name="T10" fmla="*/ 64 w 19"/>
                          <a:gd name="T11" fmla="*/ 5 h 15"/>
                          <a:gd name="T12" fmla="*/ 55 w 19"/>
                          <a:gd name="T13" fmla="*/ 0 h 15"/>
                          <a:gd name="T14" fmla="*/ 0 60000 65536"/>
                          <a:gd name="T15" fmla="*/ 0 60000 65536"/>
                          <a:gd name="T16" fmla="*/ 0 60000 65536"/>
                          <a:gd name="T17" fmla="*/ 0 60000 65536"/>
                          <a:gd name="T18" fmla="*/ 0 60000 65536"/>
                          <a:gd name="T19" fmla="*/ 0 60000 65536"/>
                          <a:gd name="T20" fmla="*/ 0 60000 65536"/>
                          <a:gd name="T21" fmla="*/ 0 w 19"/>
                          <a:gd name="T22" fmla="*/ 0 h 15"/>
                          <a:gd name="T23" fmla="*/ 19 w 1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
                            <a:moveTo>
                              <a:pt x="16" y="0"/>
                            </a:moveTo>
                            <a:lnTo>
                              <a:pt x="6" y="5"/>
                            </a:lnTo>
                            <a:lnTo>
                              <a:pt x="0" y="15"/>
                            </a:lnTo>
                            <a:lnTo>
                              <a:pt x="6" y="15"/>
                            </a:lnTo>
                            <a:lnTo>
                              <a:pt x="14" y="9"/>
                            </a:lnTo>
                            <a:lnTo>
                              <a:pt x="19" y="5"/>
                            </a:lnTo>
                            <a:lnTo>
                              <a:pt x="16" y="0"/>
                            </a:lnTo>
                            <a:close/>
                          </a:path>
                        </a:pathLst>
                      </a:custGeom>
                      <a:solidFill>
                        <a:srgbClr val="CC0066"/>
                      </a:solidFill>
                      <a:ln w="3175">
                        <a:solidFill>
                          <a:srgbClr val="6600FF"/>
                        </a:solidFill>
                        <a:round/>
                        <a:headEnd/>
                        <a:tailEnd/>
                      </a:ln>
                    </p:spPr>
                    <p:txBody>
                      <a:bodyPr/>
                      <a:lstStyle/>
                      <a:p>
                        <a:endParaRPr lang="it-IT"/>
                      </a:p>
                    </p:txBody>
                  </p:sp>
                  <p:sp>
                    <p:nvSpPr>
                      <p:cNvPr id="16479" name="Freeform 190"/>
                      <p:cNvSpPr>
                        <a:spLocks noChangeAspect="1"/>
                      </p:cNvSpPr>
                      <p:nvPr/>
                    </p:nvSpPr>
                    <p:spPr bwMode="auto">
                      <a:xfrm>
                        <a:off x="555" y="1525"/>
                        <a:ext cx="20" cy="16"/>
                      </a:xfrm>
                      <a:custGeom>
                        <a:avLst/>
                        <a:gdLst>
                          <a:gd name="T0" fmla="*/ 55 w 19"/>
                          <a:gd name="T1" fmla="*/ 0 h 15"/>
                          <a:gd name="T2" fmla="*/ 6 w 19"/>
                          <a:gd name="T3" fmla="*/ 5 h 15"/>
                          <a:gd name="T4" fmla="*/ 0 w 19"/>
                          <a:gd name="T5" fmla="*/ 70 h 15"/>
                          <a:gd name="T6" fmla="*/ 0 w 19"/>
                          <a:gd name="T7" fmla="*/ 70 h 15"/>
                          <a:gd name="T8" fmla="*/ 6 w 19"/>
                          <a:gd name="T9" fmla="*/ 70 h 15"/>
                          <a:gd name="T10" fmla="*/ 6 w 19"/>
                          <a:gd name="T11" fmla="*/ 70 h 15"/>
                          <a:gd name="T12" fmla="*/ 49 w 19"/>
                          <a:gd name="T13" fmla="*/ 48 h 15"/>
                          <a:gd name="T14" fmla="*/ 64 w 19"/>
                          <a:gd name="T15" fmla="*/ 5 h 15"/>
                          <a:gd name="T16" fmla="*/ 64 w 19"/>
                          <a:gd name="T17" fmla="*/ 5 h 15"/>
                          <a:gd name="T18" fmla="*/ 55 w 19"/>
                          <a:gd name="T19" fmla="*/ 0 h 15"/>
                          <a:gd name="T20" fmla="*/ 55 w 19"/>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5"/>
                          <a:gd name="T35" fmla="*/ 19 w 19"/>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5">
                            <a:moveTo>
                              <a:pt x="16" y="0"/>
                            </a:moveTo>
                            <a:lnTo>
                              <a:pt x="6" y="5"/>
                            </a:lnTo>
                            <a:lnTo>
                              <a:pt x="0" y="15"/>
                            </a:lnTo>
                            <a:lnTo>
                              <a:pt x="6" y="15"/>
                            </a:lnTo>
                            <a:lnTo>
                              <a:pt x="14" y="9"/>
                            </a:lnTo>
                            <a:lnTo>
                              <a:pt x="19" y="5"/>
                            </a:lnTo>
                            <a:lnTo>
                              <a:pt x="16" y="0"/>
                            </a:lnTo>
                          </a:path>
                        </a:pathLst>
                      </a:custGeom>
                      <a:solidFill>
                        <a:srgbClr val="CC0066"/>
                      </a:solidFill>
                      <a:ln w="3175">
                        <a:solidFill>
                          <a:srgbClr val="6600FF"/>
                        </a:solidFill>
                        <a:round/>
                        <a:headEnd/>
                        <a:tailEnd/>
                      </a:ln>
                    </p:spPr>
                    <p:txBody>
                      <a:bodyPr/>
                      <a:lstStyle/>
                      <a:p>
                        <a:endParaRPr lang="it-IT"/>
                      </a:p>
                    </p:txBody>
                  </p:sp>
                  <p:sp>
                    <p:nvSpPr>
                      <p:cNvPr id="16480" name="Line 191"/>
                      <p:cNvSpPr>
                        <a:spLocks noChangeAspect="1" noChangeShapeType="1"/>
                      </p:cNvSpPr>
                      <p:nvPr/>
                    </p:nvSpPr>
                    <p:spPr bwMode="auto">
                      <a:xfrm>
                        <a:off x="579" y="1525"/>
                        <a:ext cx="5" cy="8"/>
                      </a:xfrm>
                      <a:prstGeom prst="line">
                        <a:avLst/>
                      </a:prstGeom>
                      <a:noFill/>
                      <a:ln w="3175">
                        <a:solidFill>
                          <a:srgbClr val="6600FF"/>
                        </a:solidFill>
                        <a:round/>
                        <a:headEnd/>
                        <a:tailEnd/>
                      </a:ln>
                    </p:spPr>
                    <p:txBody>
                      <a:bodyPr/>
                      <a:lstStyle/>
                      <a:p>
                        <a:endParaRPr lang="it-IT"/>
                      </a:p>
                    </p:txBody>
                  </p:sp>
                  <p:sp>
                    <p:nvSpPr>
                      <p:cNvPr id="16481" name="Freeform 192"/>
                      <p:cNvSpPr>
                        <a:spLocks noChangeAspect="1"/>
                      </p:cNvSpPr>
                      <p:nvPr/>
                    </p:nvSpPr>
                    <p:spPr bwMode="auto">
                      <a:xfrm>
                        <a:off x="584" y="1525"/>
                        <a:ext cx="1" cy="8"/>
                      </a:xfrm>
                      <a:custGeom>
                        <a:avLst/>
                        <a:gdLst>
                          <a:gd name="T0" fmla="*/ 0 w 1"/>
                          <a:gd name="T1" fmla="*/ 186 h 7"/>
                          <a:gd name="T2" fmla="*/ 0 w 1"/>
                          <a:gd name="T3" fmla="*/ 3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7"/>
                            </a:moveTo>
                            <a:lnTo>
                              <a:pt x="0" y="3"/>
                            </a:lnTo>
                            <a:lnTo>
                              <a:pt x="0" y="0"/>
                            </a:lnTo>
                          </a:path>
                        </a:pathLst>
                      </a:custGeom>
                      <a:solidFill>
                        <a:srgbClr val="CC0066"/>
                      </a:solidFill>
                      <a:ln w="3175">
                        <a:solidFill>
                          <a:srgbClr val="6600FF"/>
                        </a:solidFill>
                        <a:round/>
                        <a:headEnd/>
                        <a:tailEnd/>
                      </a:ln>
                    </p:spPr>
                    <p:txBody>
                      <a:bodyPr/>
                      <a:lstStyle/>
                      <a:p>
                        <a:endParaRPr lang="it-IT"/>
                      </a:p>
                    </p:txBody>
                  </p:sp>
                  <p:sp>
                    <p:nvSpPr>
                      <p:cNvPr id="16482" name="Freeform 193"/>
                      <p:cNvSpPr>
                        <a:spLocks noChangeAspect="1"/>
                      </p:cNvSpPr>
                      <p:nvPr/>
                    </p:nvSpPr>
                    <p:spPr bwMode="auto">
                      <a:xfrm>
                        <a:off x="550" y="1546"/>
                        <a:ext cx="11" cy="7"/>
                      </a:xfrm>
                      <a:custGeom>
                        <a:avLst/>
                        <a:gdLst>
                          <a:gd name="T0" fmla="*/ 0 w 10"/>
                          <a:gd name="T1" fmla="*/ 0 h 7"/>
                          <a:gd name="T2" fmla="*/ 0 w 10"/>
                          <a:gd name="T3" fmla="*/ 5 h 7"/>
                          <a:gd name="T4" fmla="*/ 2 w 10"/>
                          <a:gd name="T5" fmla="*/ 7 h 7"/>
                          <a:gd name="T6" fmla="*/ 69 w 10"/>
                          <a:gd name="T7" fmla="*/ 7 h 7"/>
                          <a:gd name="T8" fmla="*/ 101 w 10"/>
                          <a:gd name="T9" fmla="*/ 7 h 7"/>
                          <a:gd name="T10" fmla="*/ 101 w 10"/>
                          <a:gd name="T11" fmla="*/ 0 h 7"/>
                          <a:gd name="T12" fmla="*/ 0 w 10"/>
                          <a:gd name="T13" fmla="*/ 0 h 7"/>
                          <a:gd name="T14" fmla="*/ 0 60000 65536"/>
                          <a:gd name="T15" fmla="*/ 0 60000 65536"/>
                          <a:gd name="T16" fmla="*/ 0 60000 65536"/>
                          <a:gd name="T17" fmla="*/ 0 60000 65536"/>
                          <a:gd name="T18" fmla="*/ 0 60000 65536"/>
                          <a:gd name="T19" fmla="*/ 0 60000 65536"/>
                          <a:gd name="T20" fmla="*/ 0 60000 65536"/>
                          <a:gd name="T21" fmla="*/ 0 w 10"/>
                          <a:gd name="T22" fmla="*/ 0 h 7"/>
                          <a:gd name="T23" fmla="*/ 10 w 1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
                            <a:moveTo>
                              <a:pt x="0" y="0"/>
                            </a:moveTo>
                            <a:lnTo>
                              <a:pt x="0" y="5"/>
                            </a:lnTo>
                            <a:lnTo>
                              <a:pt x="2" y="7"/>
                            </a:lnTo>
                            <a:lnTo>
                              <a:pt x="6" y="7"/>
                            </a:lnTo>
                            <a:lnTo>
                              <a:pt x="10" y="7"/>
                            </a:lnTo>
                            <a:lnTo>
                              <a:pt x="10" y="0"/>
                            </a:lnTo>
                            <a:lnTo>
                              <a:pt x="0" y="0"/>
                            </a:lnTo>
                            <a:close/>
                          </a:path>
                        </a:pathLst>
                      </a:custGeom>
                      <a:solidFill>
                        <a:srgbClr val="CC0066"/>
                      </a:solidFill>
                      <a:ln w="3175">
                        <a:solidFill>
                          <a:srgbClr val="6600FF"/>
                        </a:solidFill>
                        <a:round/>
                        <a:headEnd/>
                        <a:tailEnd/>
                      </a:ln>
                    </p:spPr>
                    <p:txBody>
                      <a:bodyPr/>
                      <a:lstStyle/>
                      <a:p>
                        <a:endParaRPr lang="it-IT"/>
                      </a:p>
                    </p:txBody>
                  </p:sp>
                  <p:sp>
                    <p:nvSpPr>
                      <p:cNvPr id="16483" name="Freeform 194"/>
                      <p:cNvSpPr>
                        <a:spLocks noChangeAspect="1"/>
                      </p:cNvSpPr>
                      <p:nvPr/>
                    </p:nvSpPr>
                    <p:spPr bwMode="auto">
                      <a:xfrm>
                        <a:off x="550" y="1546"/>
                        <a:ext cx="11" cy="7"/>
                      </a:xfrm>
                      <a:custGeom>
                        <a:avLst/>
                        <a:gdLst>
                          <a:gd name="T0" fmla="*/ 0 w 10"/>
                          <a:gd name="T1" fmla="*/ 0 h 7"/>
                          <a:gd name="T2" fmla="*/ 0 w 10"/>
                          <a:gd name="T3" fmla="*/ 5 h 7"/>
                          <a:gd name="T4" fmla="*/ 2 w 10"/>
                          <a:gd name="T5" fmla="*/ 7 h 7"/>
                          <a:gd name="T6" fmla="*/ 69 w 10"/>
                          <a:gd name="T7" fmla="*/ 7 h 7"/>
                          <a:gd name="T8" fmla="*/ 101 w 10"/>
                          <a:gd name="T9" fmla="*/ 7 h 7"/>
                          <a:gd name="T10" fmla="*/ 101 w 10"/>
                          <a:gd name="T11" fmla="*/ 7 h 7"/>
                          <a:gd name="T12" fmla="*/ 101 w 10"/>
                          <a:gd name="T13" fmla="*/ 0 h 7"/>
                          <a:gd name="T14" fmla="*/ 0 w 10"/>
                          <a:gd name="T15" fmla="*/ 0 h 7"/>
                          <a:gd name="T16" fmla="*/ 0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0" y="0"/>
                            </a:moveTo>
                            <a:lnTo>
                              <a:pt x="0" y="5"/>
                            </a:lnTo>
                            <a:lnTo>
                              <a:pt x="2" y="7"/>
                            </a:lnTo>
                            <a:lnTo>
                              <a:pt x="6" y="7"/>
                            </a:lnTo>
                            <a:lnTo>
                              <a:pt x="10" y="7"/>
                            </a:lnTo>
                            <a:lnTo>
                              <a:pt x="10" y="0"/>
                            </a:lnTo>
                            <a:lnTo>
                              <a:pt x="0" y="0"/>
                            </a:lnTo>
                          </a:path>
                        </a:pathLst>
                      </a:custGeom>
                      <a:solidFill>
                        <a:srgbClr val="CC0066"/>
                      </a:solidFill>
                      <a:ln w="3175">
                        <a:solidFill>
                          <a:srgbClr val="6600FF"/>
                        </a:solidFill>
                        <a:round/>
                        <a:headEnd/>
                        <a:tailEnd/>
                      </a:ln>
                    </p:spPr>
                    <p:txBody>
                      <a:bodyPr/>
                      <a:lstStyle/>
                      <a:p>
                        <a:endParaRPr lang="it-IT"/>
                      </a:p>
                    </p:txBody>
                  </p:sp>
                  <p:sp>
                    <p:nvSpPr>
                      <p:cNvPr id="16484" name="Freeform 195"/>
                      <p:cNvSpPr>
                        <a:spLocks noChangeAspect="1"/>
                      </p:cNvSpPr>
                      <p:nvPr/>
                    </p:nvSpPr>
                    <p:spPr bwMode="auto">
                      <a:xfrm>
                        <a:off x="567" y="1559"/>
                        <a:ext cx="14" cy="23"/>
                      </a:xfrm>
                      <a:custGeom>
                        <a:avLst/>
                        <a:gdLst>
                          <a:gd name="T0" fmla="*/ 0 w 13"/>
                          <a:gd name="T1" fmla="*/ 93 h 21"/>
                          <a:gd name="T2" fmla="*/ 2 w 13"/>
                          <a:gd name="T3" fmla="*/ 165 h 21"/>
                          <a:gd name="T4" fmla="*/ 5 w 13"/>
                          <a:gd name="T5" fmla="*/ 198 h 21"/>
                          <a:gd name="T6" fmla="*/ 78 w 13"/>
                          <a:gd name="T7" fmla="*/ 198 h 21"/>
                          <a:gd name="T8" fmla="*/ 78 w 13"/>
                          <a:gd name="T9" fmla="*/ 0 h 21"/>
                          <a:gd name="T10" fmla="*/ 50 w 13"/>
                          <a:gd name="T11" fmla="*/ 2 h 21"/>
                          <a:gd name="T12" fmla="*/ 4 w 13"/>
                          <a:gd name="T13" fmla="*/ 4 h 21"/>
                          <a:gd name="T14" fmla="*/ 0 w 13"/>
                          <a:gd name="T15" fmla="*/ 65 h 21"/>
                          <a:gd name="T16" fmla="*/ 0 w 13"/>
                          <a:gd name="T17" fmla="*/ 93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1"/>
                          <a:gd name="T29" fmla="*/ 13 w 13"/>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1">
                            <a:moveTo>
                              <a:pt x="0" y="10"/>
                            </a:moveTo>
                            <a:lnTo>
                              <a:pt x="2" y="17"/>
                            </a:lnTo>
                            <a:lnTo>
                              <a:pt x="5" y="21"/>
                            </a:lnTo>
                            <a:lnTo>
                              <a:pt x="13" y="21"/>
                            </a:lnTo>
                            <a:lnTo>
                              <a:pt x="13" y="0"/>
                            </a:lnTo>
                            <a:lnTo>
                              <a:pt x="7" y="2"/>
                            </a:lnTo>
                            <a:lnTo>
                              <a:pt x="4" y="4"/>
                            </a:lnTo>
                            <a:lnTo>
                              <a:pt x="0" y="6"/>
                            </a:lnTo>
                            <a:lnTo>
                              <a:pt x="0" y="10"/>
                            </a:lnTo>
                            <a:close/>
                          </a:path>
                        </a:pathLst>
                      </a:custGeom>
                      <a:solidFill>
                        <a:srgbClr val="CC0066"/>
                      </a:solidFill>
                      <a:ln w="3175">
                        <a:solidFill>
                          <a:srgbClr val="6600FF"/>
                        </a:solidFill>
                        <a:round/>
                        <a:headEnd/>
                        <a:tailEnd/>
                      </a:ln>
                    </p:spPr>
                    <p:txBody>
                      <a:bodyPr/>
                      <a:lstStyle/>
                      <a:p>
                        <a:endParaRPr lang="it-IT"/>
                      </a:p>
                    </p:txBody>
                  </p:sp>
                  <p:sp>
                    <p:nvSpPr>
                      <p:cNvPr id="16485" name="Freeform 196"/>
                      <p:cNvSpPr>
                        <a:spLocks noChangeAspect="1"/>
                      </p:cNvSpPr>
                      <p:nvPr/>
                    </p:nvSpPr>
                    <p:spPr bwMode="auto">
                      <a:xfrm>
                        <a:off x="567" y="1559"/>
                        <a:ext cx="14" cy="23"/>
                      </a:xfrm>
                      <a:custGeom>
                        <a:avLst/>
                        <a:gdLst>
                          <a:gd name="T0" fmla="*/ 0 w 13"/>
                          <a:gd name="T1" fmla="*/ 93 h 21"/>
                          <a:gd name="T2" fmla="*/ 2 w 13"/>
                          <a:gd name="T3" fmla="*/ 165 h 21"/>
                          <a:gd name="T4" fmla="*/ 5 w 13"/>
                          <a:gd name="T5" fmla="*/ 198 h 21"/>
                          <a:gd name="T6" fmla="*/ 5 w 13"/>
                          <a:gd name="T7" fmla="*/ 198 h 21"/>
                          <a:gd name="T8" fmla="*/ 78 w 13"/>
                          <a:gd name="T9" fmla="*/ 198 h 21"/>
                          <a:gd name="T10" fmla="*/ 78 w 13"/>
                          <a:gd name="T11" fmla="*/ 0 h 21"/>
                          <a:gd name="T12" fmla="*/ 78 w 13"/>
                          <a:gd name="T13" fmla="*/ 0 h 21"/>
                          <a:gd name="T14" fmla="*/ 50 w 13"/>
                          <a:gd name="T15" fmla="*/ 2 h 21"/>
                          <a:gd name="T16" fmla="*/ 4 w 13"/>
                          <a:gd name="T17" fmla="*/ 4 h 21"/>
                          <a:gd name="T18" fmla="*/ 0 w 13"/>
                          <a:gd name="T19" fmla="*/ 65 h 21"/>
                          <a:gd name="T20" fmla="*/ 0 w 13"/>
                          <a:gd name="T21" fmla="*/ 93 h 21"/>
                          <a:gd name="T22" fmla="*/ 0 w 13"/>
                          <a:gd name="T23" fmla="*/ 93 h 21"/>
                          <a:gd name="T24" fmla="*/ 0 w 13"/>
                          <a:gd name="T25" fmla="*/ 93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1"/>
                          <a:gd name="T41" fmla="*/ 13 w 13"/>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1">
                            <a:moveTo>
                              <a:pt x="0" y="10"/>
                            </a:moveTo>
                            <a:lnTo>
                              <a:pt x="2" y="17"/>
                            </a:lnTo>
                            <a:lnTo>
                              <a:pt x="5" y="21"/>
                            </a:lnTo>
                            <a:lnTo>
                              <a:pt x="13" y="21"/>
                            </a:lnTo>
                            <a:lnTo>
                              <a:pt x="13" y="0"/>
                            </a:lnTo>
                            <a:lnTo>
                              <a:pt x="7" y="2"/>
                            </a:lnTo>
                            <a:lnTo>
                              <a:pt x="4" y="4"/>
                            </a:lnTo>
                            <a:lnTo>
                              <a:pt x="0" y="6"/>
                            </a:lnTo>
                            <a:lnTo>
                              <a:pt x="0" y="10"/>
                            </a:lnTo>
                            <a:close/>
                          </a:path>
                        </a:pathLst>
                      </a:custGeom>
                      <a:solidFill>
                        <a:srgbClr val="CC0066"/>
                      </a:solidFill>
                      <a:ln w="3175">
                        <a:solidFill>
                          <a:srgbClr val="6600FF"/>
                        </a:solidFill>
                        <a:round/>
                        <a:headEnd/>
                        <a:tailEnd/>
                      </a:ln>
                    </p:spPr>
                    <p:txBody>
                      <a:bodyPr/>
                      <a:lstStyle/>
                      <a:p>
                        <a:endParaRPr lang="it-IT"/>
                      </a:p>
                    </p:txBody>
                  </p:sp>
                  <p:sp>
                    <p:nvSpPr>
                      <p:cNvPr id="16486" name="Freeform 197"/>
                      <p:cNvSpPr>
                        <a:spLocks noChangeAspect="1"/>
                      </p:cNvSpPr>
                      <p:nvPr/>
                    </p:nvSpPr>
                    <p:spPr bwMode="auto">
                      <a:xfrm>
                        <a:off x="573" y="1537"/>
                        <a:ext cx="4" cy="11"/>
                      </a:xfrm>
                      <a:custGeom>
                        <a:avLst/>
                        <a:gdLst>
                          <a:gd name="T0" fmla="*/ 0 w 4"/>
                          <a:gd name="T1" fmla="*/ 0 h 10"/>
                          <a:gd name="T2" fmla="*/ 0 w 4"/>
                          <a:gd name="T3" fmla="*/ 101 h 10"/>
                          <a:gd name="T4" fmla="*/ 2 w 4"/>
                          <a:gd name="T5" fmla="*/ 101 h 10"/>
                          <a:gd name="T6" fmla="*/ 4 w 4"/>
                          <a:gd name="T7" fmla="*/ 101 h 10"/>
                          <a:gd name="T8" fmla="*/ 4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10"/>
                            </a:lnTo>
                            <a:lnTo>
                              <a:pt x="2" y="10"/>
                            </a:lnTo>
                            <a:lnTo>
                              <a:pt x="4" y="10"/>
                            </a:lnTo>
                            <a:lnTo>
                              <a:pt x="4" y="0"/>
                            </a:lnTo>
                            <a:lnTo>
                              <a:pt x="0" y="0"/>
                            </a:lnTo>
                            <a:close/>
                          </a:path>
                        </a:pathLst>
                      </a:custGeom>
                      <a:solidFill>
                        <a:srgbClr val="CC0066"/>
                      </a:solidFill>
                      <a:ln w="3175">
                        <a:solidFill>
                          <a:srgbClr val="6600FF"/>
                        </a:solidFill>
                        <a:round/>
                        <a:headEnd/>
                        <a:tailEnd/>
                      </a:ln>
                    </p:spPr>
                    <p:txBody>
                      <a:bodyPr/>
                      <a:lstStyle/>
                      <a:p>
                        <a:endParaRPr lang="it-IT"/>
                      </a:p>
                    </p:txBody>
                  </p:sp>
                  <p:sp>
                    <p:nvSpPr>
                      <p:cNvPr id="16487" name="Freeform 198"/>
                      <p:cNvSpPr>
                        <a:spLocks noChangeAspect="1"/>
                      </p:cNvSpPr>
                      <p:nvPr/>
                    </p:nvSpPr>
                    <p:spPr bwMode="auto">
                      <a:xfrm>
                        <a:off x="573" y="1537"/>
                        <a:ext cx="4" cy="11"/>
                      </a:xfrm>
                      <a:custGeom>
                        <a:avLst/>
                        <a:gdLst>
                          <a:gd name="T0" fmla="*/ 0 w 4"/>
                          <a:gd name="T1" fmla="*/ 0 h 10"/>
                          <a:gd name="T2" fmla="*/ 0 w 4"/>
                          <a:gd name="T3" fmla="*/ 101 h 10"/>
                          <a:gd name="T4" fmla="*/ 0 w 4"/>
                          <a:gd name="T5" fmla="*/ 101 h 10"/>
                          <a:gd name="T6" fmla="*/ 2 w 4"/>
                          <a:gd name="T7" fmla="*/ 101 h 10"/>
                          <a:gd name="T8" fmla="*/ 4 w 4"/>
                          <a:gd name="T9" fmla="*/ 101 h 10"/>
                          <a:gd name="T10" fmla="*/ 4 w 4"/>
                          <a:gd name="T11" fmla="*/ 101 h 10"/>
                          <a:gd name="T12" fmla="*/ 4 w 4"/>
                          <a:gd name="T13" fmla="*/ 0 h 10"/>
                          <a:gd name="T14" fmla="*/ 0 w 4"/>
                          <a:gd name="T15" fmla="*/ 0 h 10"/>
                          <a:gd name="T16" fmla="*/ 0 w 4"/>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0"/>
                          <a:gd name="T29" fmla="*/ 4 w 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0">
                            <a:moveTo>
                              <a:pt x="0" y="0"/>
                            </a:moveTo>
                            <a:lnTo>
                              <a:pt x="0" y="10"/>
                            </a:lnTo>
                            <a:lnTo>
                              <a:pt x="2" y="10"/>
                            </a:lnTo>
                            <a:lnTo>
                              <a:pt x="4" y="10"/>
                            </a:lnTo>
                            <a:lnTo>
                              <a:pt x="4" y="0"/>
                            </a:lnTo>
                            <a:lnTo>
                              <a:pt x="0" y="0"/>
                            </a:lnTo>
                          </a:path>
                        </a:pathLst>
                      </a:custGeom>
                      <a:solidFill>
                        <a:srgbClr val="CC0066"/>
                      </a:solidFill>
                      <a:ln w="3175">
                        <a:solidFill>
                          <a:srgbClr val="6600FF"/>
                        </a:solidFill>
                        <a:round/>
                        <a:headEnd/>
                        <a:tailEnd/>
                      </a:ln>
                    </p:spPr>
                    <p:txBody>
                      <a:bodyPr/>
                      <a:lstStyle/>
                      <a:p>
                        <a:endParaRPr lang="it-IT"/>
                      </a:p>
                    </p:txBody>
                  </p:sp>
                  <p:sp>
                    <p:nvSpPr>
                      <p:cNvPr id="16488" name="Freeform 199"/>
                      <p:cNvSpPr>
                        <a:spLocks noChangeAspect="1"/>
                      </p:cNvSpPr>
                      <p:nvPr/>
                    </p:nvSpPr>
                    <p:spPr bwMode="auto">
                      <a:xfrm>
                        <a:off x="127" y="1584"/>
                        <a:ext cx="15" cy="11"/>
                      </a:xfrm>
                      <a:custGeom>
                        <a:avLst/>
                        <a:gdLst>
                          <a:gd name="T0" fmla="*/ 0 w 14"/>
                          <a:gd name="T1" fmla="*/ 0 h 10"/>
                          <a:gd name="T2" fmla="*/ 0 w 14"/>
                          <a:gd name="T3" fmla="*/ 101 h 10"/>
                          <a:gd name="T4" fmla="*/ 58 w 14"/>
                          <a:gd name="T5" fmla="*/ 101 h 10"/>
                          <a:gd name="T6" fmla="*/ 66 w 14"/>
                          <a:gd name="T7" fmla="*/ 69 h 10"/>
                          <a:gd name="T8" fmla="*/ 76 w 14"/>
                          <a:gd name="T9" fmla="*/ 2 h 10"/>
                          <a:gd name="T10" fmla="*/ 50 w 14"/>
                          <a:gd name="T11" fmla="*/ 2 h 10"/>
                          <a:gd name="T12" fmla="*/ 0 w 14"/>
                          <a:gd name="T13" fmla="*/ 0 h 10"/>
                          <a:gd name="T14" fmla="*/ 0 60000 65536"/>
                          <a:gd name="T15" fmla="*/ 0 60000 65536"/>
                          <a:gd name="T16" fmla="*/ 0 60000 65536"/>
                          <a:gd name="T17" fmla="*/ 0 60000 65536"/>
                          <a:gd name="T18" fmla="*/ 0 60000 65536"/>
                          <a:gd name="T19" fmla="*/ 0 60000 65536"/>
                          <a:gd name="T20" fmla="*/ 0 60000 65536"/>
                          <a:gd name="T21" fmla="*/ 0 w 14"/>
                          <a:gd name="T22" fmla="*/ 0 h 10"/>
                          <a:gd name="T23" fmla="*/ 14 w 1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0">
                            <a:moveTo>
                              <a:pt x="0" y="0"/>
                            </a:moveTo>
                            <a:lnTo>
                              <a:pt x="0" y="10"/>
                            </a:lnTo>
                            <a:lnTo>
                              <a:pt x="10" y="10"/>
                            </a:lnTo>
                            <a:lnTo>
                              <a:pt x="12" y="6"/>
                            </a:lnTo>
                            <a:lnTo>
                              <a:pt x="14" y="2"/>
                            </a:lnTo>
                            <a:lnTo>
                              <a:pt x="8" y="2"/>
                            </a:lnTo>
                            <a:lnTo>
                              <a:pt x="0" y="0"/>
                            </a:lnTo>
                            <a:close/>
                          </a:path>
                        </a:pathLst>
                      </a:custGeom>
                      <a:solidFill>
                        <a:srgbClr val="CC0066"/>
                      </a:solidFill>
                      <a:ln w="3175">
                        <a:solidFill>
                          <a:srgbClr val="6600FF"/>
                        </a:solidFill>
                        <a:round/>
                        <a:headEnd/>
                        <a:tailEnd/>
                      </a:ln>
                    </p:spPr>
                    <p:txBody>
                      <a:bodyPr/>
                      <a:lstStyle/>
                      <a:p>
                        <a:endParaRPr lang="it-IT"/>
                      </a:p>
                    </p:txBody>
                  </p:sp>
                  <p:sp>
                    <p:nvSpPr>
                      <p:cNvPr id="16489" name="Freeform 200"/>
                      <p:cNvSpPr>
                        <a:spLocks noChangeAspect="1"/>
                      </p:cNvSpPr>
                      <p:nvPr/>
                    </p:nvSpPr>
                    <p:spPr bwMode="auto">
                      <a:xfrm>
                        <a:off x="127" y="1584"/>
                        <a:ext cx="15" cy="11"/>
                      </a:xfrm>
                      <a:custGeom>
                        <a:avLst/>
                        <a:gdLst>
                          <a:gd name="T0" fmla="*/ 0 w 14"/>
                          <a:gd name="T1" fmla="*/ 0 h 10"/>
                          <a:gd name="T2" fmla="*/ 0 w 14"/>
                          <a:gd name="T3" fmla="*/ 101 h 10"/>
                          <a:gd name="T4" fmla="*/ 58 w 14"/>
                          <a:gd name="T5" fmla="*/ 101 h 10"/>
                          <a:gd name="T6" fmla="*/ 58 w 14"/>
                          <a:gd name="T7" fmla="*/ 101 h 10"/>
                          <a:gd name="T8" fmla="*/ 66 w 14"/>
                          <a:gd name="T9" fmla="*/ 69 h 10"/>
                          <a:gd name="T10" fmla="*/ 76 w 14"/>
                          <a:gd name="T11" fmla="*/ 2 h 10"/>
                          <a:gd name="T12" fmla="*/ 50 w 14"/>
                          <a:gd name="T13" fmla="*/ 2 h 10"/>
                          <a:gd name="T14" fmla="*/ 0 w 14"/>
                          <a:gd name="T15" fmla="*/ 0 h 10"/>
                          <a:gd name="T16" fmla="*/ 0 w 14"/>
                          <a:gd name="T17" fmla="*/ 0 h 10"/>
                          <a:gd name="T18" fmla="*/ 0 w 1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0"/>
                          <a:gd name="T32" fmla="*/ 14 w 1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0">
                            <a:moveTo>
                              <a:pt x="0" y="0"/>
                            </a:moveTo>
                            <a:lnTo>
                              <a:pt x="0" y="10"/>
                            </a:lnTo>
                            <a:lnTo>
                              <a:pt x="10" y="10"/>
                            </a:lnTo>
                            <a:lnTo>
                              <a:pt x="12" y="6"/>
                            </a:lnTo>
                            <a:lnTo>
                              <a:pt x="14" y="2"/>
                            </a:lnTo>
                            <a:lnTo>
                              <a:pt x="8" y="2"/>
                            </a:lnTo>
                            <a:lnTo>
                              <a:pt x="0" y="0"/>
                            </a:lnTo>
                          </a:path>
                        </a:pathLst>
                      </a:custGeom>
                      <a:solidFill>
                        <a:srgbClr val="CC0066"/>
                      </a:solidFill>
                      <a:ln w="3175">
                        <a:solidFill>
                          <a:srgbClr val="6600FF"/>
                        </a:solidFill>
                        <a:round/>
                        <a:headEnd/>
                        <a:tailEnd/>
                      </a:ln>
                    </p:spPr>
                    <p:txBody>
                      <a:bodyPr/>
                      <a:lstStyle/>
                      <a:p>
                        <a:endParaRPr lang="it-IT"/>
                      </a:p>
                    </p:txBody>
                  </p:sp>
                  <p:sp>
                    <p:nvSpPr>
                      <p:cNvPr id="16490" name="Freeform 201"/>
                      <p:cNvSpPr>
                        <a:spLocks noChangeAspect="1"/>
                      </p:cNvSpPr>
                      <p:nvPr/>
                    </p:nvSpPr>
                    <p:spPr bwMode="auto">
                      <a:xfrm>
                        <a:off x="95" y="1574"/>
                        <a:ext cx="47" cy="21"/>
                      </a:xfrm>
                      <a:custGeom>
                        <a:avLst/>
                        <a:gdLst>
                          <a:gd name="T0" fmla="*/ 65 w 44"/>
                          <a:gd name="T1" fmla="*/ 208 h 19"/>
                          <a:gd name="T2" fmla="*/ 143 w 44"/>
                          <a:gd name="T3" fmla="*/ 103 h 19"/>
                          <a:gd name="T4" fmla="*/ 228 w 44"/>
                          <a:gd name="T5" fmla="*/ 0 h 19"/>
                          <a:gd name="T6" fmla="*/ 208 w 44"/>
                          <a:gd name="T7" fmla="*/ 0 h 19"/>
                          <a:gd name="T8" fmla="*/ 174 w 44"/>
                          <a:gd name="T9" fmla="*/ 0 h 19"/>
                          <a:gd name="T10" fmla="*/ 125 w 44"/>
                          <a:gd name="T11" fmla="*/ 1 h 19"/>
                          <a:gd name="T12" fmla="*/ 74 w 44"/>
                          <a:gd name="T13" fmla="*/ 3 h 19"/>
                          <a:gd name="T14" fmla="*/ 50 w 44"/>
                          <a:gd name="T15" fmla="*/ 84 h 19"/>
                          <a:gd name="T16" fmla="*/ 3 w 44"/>
                          <a:gd name="T17" fmla="*/ 103 h 19"/>
                          <a:gd name="T18" fmla="*/ 1 w 44"/>
                          <a:gd name="T19" fmla="*/ 154 h 19"/>
                          <a:gd name="T20" fmla="*/ 0 w 44"/>
                          <a:gd name="T21" fmla="*/ 230 h 19"/>
                          <a:gd name="T22" fmla="*/ 7 w 44"/>
                          <a:gd name="T23" fmla="*/ 208 h 19"/>
                          <a:gd name="T24" fmla="*/ 65 w 44"/>
                          <a:gd name="T25" fmla="*/ 208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19"/>
                          <a:gd name="T41" fmla="*/ 44 w 44"/>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19">
                            <a:moveTo>
                              <a:pt x="13" y="17"/>
                            </a:moveTo>
                            <a:lnTo>
                              <a:pt x="28" y="9"/>
                            </a:lnTo>
                            <a:lnTo>
                              <a:pt x="44" y="0"/>
                            </a:lnTo>
                            <a:lnTo>
                              <a:pt x="40" y="0"/>
                            </a:lnTo>
                            <a:lnTo>
                              <a:pt x="34" y="0"/>
                            </a:lnTo>
                            <a:lnTo>
                              <a:pt x="24" y="1"/>
                            </a:lnTo>
                            <a:lnTo>
                              <a:pt x="15" y="3"/>
                            </a:lnTo>
                            <a:lnTo>
                              <a:pt x="9" y="7"/>
                            </a:lnTo>
                            <a:lnTo>
                              <a:pt x="3" y="9"/>
                            </a:lnTo>
                            <a:lnTo>
                              <a:pt x="1" y="13"/>
                            </a:lnTo>
                            <a:lnTo>
                              <a:pt x="0" y="19"/>
                            </a:lnTo>
                            <a:lnTo>
                              <a:pt x="7" y="17"/>
                            </a:lnTo>
                            <a:lnTo>
                              <a:pt x="13" y="17"/>
                            </a:lnTo>
                            <a:close/>
                          </a:path>
                        </a:pathLst>
                      </a:custGeom>
                      <a:solidFill>
                        <a:srgbClr val="CC0066"/>
                      </a:solidFill>
                      <a:ln w="3175">
                        <a:solidFill>
                          <a:srgbClr val="6600FF"/>
                        </a:solidFill>
                        <a:round/>
                        <a:headEnd/>
                        <a:tailEnd/>
                      </a:ln>
                    </p:spPr>
                    <p:txBody>
                      <a:bodyPr/>
                      <a:lstStyle/>
                      <a:p>
                        <a:endParaRPr lang="it-IT"/>
                      </a:p>
                    </p:txBody>
                  </p:sp>
                  <p:sp>
                    <p:nvSpPr>
                      <p:cNvPr id="16491" name="Freeform 202"/>
                      <p:cNvSpPr>
                        <a:spLocks noChangeAspect="1"/>
                      </p:cNvSpPr>
                      <p:nvPr/>
                    </p:nvSpPr>
                    <p:spPr bwMode="auto">
                      <a:xfrm>
                        <a:off x="95" y="1574"/>
                        <a:ext cx="47" cy="21"/>
                      </a:xfrm>
                      <a:custGeom>
                        <a:avLst/>
                        <a:gdLst>
                          <a:gd name="T0" fmla="*/ 65 w 44"/>
                          <a:gd name="T1" fmla="*/ 208 h 19"/>
                          <a:gd name="T2" fmla="*/ 143 w 44"/>
                          <a:gd name="T3" fmla="*/ 103 h 19"/>
                          <a:gd name="T4" fmla="*/ 228 w 44"/>
                          <a:gd name="T5" fmla="*/ 0 h 19"/>
                          <a:gd name="T6" fmla="*/ 208 w 44"/>
                          <a:gd name="T7" fmla="*/ 0 h 19"/>
                          <a:gd name="T8" fmla="*/ 174 w 44"/>
                          <a:gd name="T9" fmla="*/ 0 h 19"/>
                          <a:gd name="T10" fmla="*/ 125 w 44"/>
                          <a:gd name="T11" fmla="*/ 1 h 19"/>
                          <a:gd name="T12" fmla="*/ 74 w 44"/>
                          <a:gd name="T13" fmla="*/ 3 h 19"/>
                          <a:gd name="T14" fmla="*/ 50 w 44"/>
                          <a:gd name="T15" fmla="*/ 84 h 19"/>
                          <a:gd name="T16" fmla="*/ 3 w 44"/>
                          <a:gd name="T17" fmla="*/ 103 h 19"/>
                          <a:gd name="T18" fmla="*/ 1 w 44"/>
                          <a:gd name="T19" fmla="*/ 154 h 19"/>
                          <a:gd name="T20" fmla="*/ 0 w 44"/>
                          <a:gd name="T21" fmla="*/ 230 h 19"/>
                          <a:gd name="T22" fmla="*/ 7 w 44"/>
                          <a:gd name="T23" fmla="*/ 208 h 19"/>
                          <a:gd name="T24" fmla="*/ 65 w 44"/>
                          <a:gd name="T25" fmla="*/ 208 h 19"/>
                          <a:gd name="T26" fmla="*/ 65 w 44"/>
                          <a:gd name="T27" fmla="*/ 208 h 19"/>
                          <a:gd name="T28" fmla="*/ 65 w 44"/>
                          <a:gd name="T29" fmla="*/ 208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19"/>
                          <a:gd name="T47" fmla="*/ 44 w 4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19">
                            <a:moveTo>
                              <a:pt x="13" y="17"/>
                            </a:moveTo>
                            <a:lnTo>
                              <a:pt x="28" y="9"/>
                            </a:lnTo>
                            <a:lnTo>
                              <a:pt x="44" y="0"/>
                            </a:lnTo>
                            <a:lnTo>
                              <a:pt x="40" y="0"/>
                            </a:lnTo>
                            <a:lnTo>
                              <a:pt x="34" y="0"/>
                            </a:lnTo>
                            <a:lnTo>
                              <a:pt x="24" y="1"/>
                            </a:lnTo>
                            <a:lnTo>
                              <a:pt x="15" y="3"/>
                            </a:lnTo>
                            <a:lnTo>
                              <a:pt x="9" y="7"/>
                            </a:lnTo>
                            <a:lnTo>
                              <a:pt x="3" y="9"/>
                            </a:lnTo>
                            <a:lnTo>
                              <a:pt x="1" y="13"/>
                            </a:lnTo>
                            <a:lnTo>
                              <a:pt x="0" y="19"/>
                            </a:lnTo>
                            <a:lnTo>
                              <a:pt x="7" y="17"/>
                            </a:lnTo>
                            <a:lnTo>
                              <a:pt x="13" y="17"/>
                            </a:lnTo>
                            <a:close/>
                          </a:path>
                        </a:pathLst>
                      </a:custGeom>
                      <a:solidFill>
                        <a:srgbClr val="CC0066"/>
                      </a:solidFill>
                      <a:ln w="3175">
                        <a:solidFill>
                          <a:srgbClr val="6600FF"/>
                        </a:solidFill>
                        <a:round/>
                        <a:headEnd/>
                        <a:tailEnd/>
                      </a:ln>
                    </p:spPr>
                    <p:txBody>
                      <a:bodyPr/>
                      <a:lstStyle/>
                      <a:p>
                        <a:endParaRPr lang="it-IT"/>
                      </a:p>
                    </p:txBody>
                  </p:sp>
                  <p:sp>
                    <p:nvSpPr>
                      <p:cNvPr id="16492" name="Freeform 203"/>
                      <p:cNvSpPr>
                        <a:spLocks noChangeAspect="1"/>
                      </p:cNvSpPr>
                      <p:nvPr/>
                    </p:nvSpPr>
                    <p:spPr bwMode="auto">
                      <a:xfrm>
                        <a:off x="59" y="1586"/>
                        <a:ext cx="25" cy="14"/>
                      </a:xfrm>
                      <a:custGeom>
                        <a:avLst/>
                        <a:gdLst>
                          <a:gd name="T0" fmla="*/ 187 w 23"/>
                          <a:gd name="T1" fmla="*/ 4 h 13"/>
                          <a:gd name="T2" fmla="*/ 158 w 23"/>
                          <a:gd name="T3" fmla="*/ 62 h 13"/>
                          <a:gd name="T4" fmla="*/ 116 w 23"/>
                          <a:gd name="T5" fmla="*/ 78 h 13"/>
                          <a:gd name="T6" fmla="*/ 0 w 23"/>
                          <a:gd name="T7" fmla="*/ 78 h 13"/>
                          <a:gd name="T8" fmla="*/ 54 w 23"/>
                          <a:gd name="T9" fmla="*/ 6 h 13"/>
                          <a:gd name="T10" fmla="*/ 83 w 23"/>
                          <a:gd name="T11" fmla="*/ 0 h 13"/>
                          <a:gd name="T12" fmla="*/ 158 w 23"/>
                          <a:gd name="T13" fmla="*/ 2 h 13"/>
                          <a:gd name="T14" fmla="*/ 187 w 23"/>
                          <a:gd name="T15" fmla="*/ 4 h 13"/>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3"/>
                          <a:gd name="T26" fmla="*/ 23 w 23"/>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3">
                            <a:moveTo>
                              <a:pt x="23" y="4"/>
                            </a:moveTo>
                            <a:lnTo>
                              <a:pt x="19" y="10"/>
                            </a:lnTo>
                            <a:lnTo>
                              <a:pt x="15" y="13"/>
                            </a:lnTo>
                            <a:lnTo>
                              <a:pt x="0" y="13"/>
                            </a:lnTo>
                            <a:lnTo>
                              <a:pt x="6" y="6"/>
                            </a:lnTo>
                            <a:lnTo>
                              <a:pt x="11" y="0"/>
                            </a:lnTo>
                            <a:lnTo>
                              <a:pt x="19" y="2"/>
                            </a:lnTo>
                            <a:lnTo>
                              <a:pt x="23" y="4"/>
                            </a:lnTo>
                            <a:close/>
                          </a:path>
                        </a:pathLst>
                      </a:custGeom>
                      <a:solidFill>
                        <a:srgbClr val="CC0066"/>
                      </a:solidFill>
                      <a:ln w="3175">
                        <a:solidFill>
                          <a:srgbClr val="6600FF"/>
                        </a:solidFill>
                        <a:round/>
                        <a:headEnd/>
                        <a:tailEnd/>
                      </a:ln>
                    </p:spPr>
                    <p:txBody>
                      <a:bodyPr/>
                      <a:lstStyle/>
                      <a:p>
                        <a:endParaRPr lang="it-IT"/>
                      </a:p>
                    </p:txBody>
                  </p:sp>
                  <p:sp>
                    <p:nvSpPr>
                      <p:cNvPr id="16493" name="Freeform 204"/>
                      <p:cNvSpPr>
                        <a:spLocks noChangeAspect="1"/>
                      </p:cNvSpPr>
                      <p:nvPr/>
                    </p:nvSpPr>
                    <p:spPr bwMode="auto">
                      <a:xfrm>
                        <a:off x="59" y="1586"/>
                        <a:ext cx="25" cy="14"/>
                      </a:xfrm>
                      <a:custGeom>
                        <a:avLst/>
                        <a:gdLst>
                          <a:gd name="T0" fmla="*/ 187 w 23"/>
                          <a:gd name="T1" fmla="*/ 4 h 13"/>
                          <a:gd name="T2" fmla="*/ 158 w 23"/>
                          <a:gd name="T3" fmla="*/ 62 h 13"/>
                          <a:gd name="T4" fmla="*/ 116 w 23"/>
                          <a:gd name="T5" fmla="*/ 78 h 13"/>
                          <a:gd name="T6" fmla="*/ 116 w 23"/>
                          <a:gd name="T7" fmla="*/ 78 h 13"/>
                          <a:gd name="T8" fmla="*/ 0 w 23"/>
                          <a:gd name="T9" fmla="*/ 78 h 13"/>
                          <a:gd name="T10" fmla="*/ 0 w 23"/>
                          <a:gd name="T11" fmla="*/ 78 h 13"/>
                          <a:gd name="T12" fmla="*/ 54 w 23"/>
                          <a:gd name="T13" fmla="*/ 6 h 13"/>
                          <a:gd name="T14" fmla="*/ 83 w 23"/>
                          <a:gd name="T15" fmla="*/ 0 h 13"/>
                          <a:gd name="T16" fmla="*/ 158 w 23"/>
                          <a:gd name="T17" fmla="*/ 2 h 13"/>
                          <a:gd name="T18" fmla="*/ 187 w 23"/>
                          <a:gd name="T19" fmla="*/ 4 h 13"/>
                          <a:gd name="T20" fmla="*/ 187 w 23"/>
                          <a:gd name="T21" fmla="*/ 4 h 13"/>
                          <a:gd name="T22" fmla="*/ 187 w 23"/>
                          <a:gd name="T23" fmla="*/ 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13"/>
                          <a:gd name="T38" fmla="*/ 23 w 23"/>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13">
                            <a:moveTo>
                              <a:pt x="23" y="4"/>
                            </a:moveTo>
                            <a:lnTo>
                              <a:pt x="19" y="10"/>
                            </a:lnTo>
                            <a:lnTo>
                              <a:pt x="15" y="13"/>
                            </a:lnTo>
                            <a:lnTo>
                              <a:pt x="0" y="13"/>
                            </a:lnTo>
                            <a:lnTo>
                              <a:pt x="6" y="6"/>
                            </a:lnTo>
                            <a:lnTo>
                              <a:pt x="11" y="0"/>
                            </a:lnTo>
                            <a:lnTo>
                              <a:pt x="19" y="2"/>
                            </a:lnTo>
                            <a:lnTo>
                              <a:pt x="23" y="4"/>
                            </a:lnTo>
                          </a:path>
                        </a:pathLst>
                      </a:custGeom>
                      <a:solidFill>
                        <a:srgbClr val="CC0066"/>
                      </a:solidFill>
                      <a:ln w="3175">
                        <a:solidFill>
                          <a:srgbClr val="6600FF"/>
                        </a:solidFill>
                        <a:round/>
                        <a:headEnd/>
                        <a:tailEnd/>
                      </a:ln>
                    </p:spPr>
                    <p:txBody>
                      <a:bodyPr/>
                      <a:lstStyle/>
                      <a:p>
                        <a:endParaRPr lang="it-IT"/>
                      </a:p>
                    </p:txBody>
                  </p:sp>
                  <p:sp>
                    <p:nvSpPr>
                      <p:cNvPr id="16494" name="Freeform 205"/>
                      <p:cNvSpPr>
                        <a:spLocks noChangeAspect="1"/>
                      </p:cNvSpPr>
                      <p:nvPr/>
                    </p:nvSpPr>
                    <p:spPr bwMode="auto">
                      <a:xfrm>
                        <a:off x="264" y="1550"/>
                        <a:ext cx="10" cy="12"/>
                      </a:xfrm>
                      <a:custGeom>
                        <a:avLst/>
                        <a:gdLst>
                          <a:gd name="T0" fmla="*/ 0 w 9"/>
                          <a:gd name="T1" fmla="*/ 3 h 11"/>
                          <a:gd name="T2" fmla="*/ 0 w 9"/>
                          <a:gd name="T3" fmla="*/ 89 h 11"/>
                          <a:gd name="T4" fmla="*/ 87 w 9"/>
                          <a:gd name="T5" fmla="*/ 75 h 11"/>
                          <a:gd name="T6" fmla="*/ 97 w 9"/>
                          <a:gd name="T7" fmla="*/ 63 h 11"/>
                          <a:gd name="T8" fmla="*/ 120 w 9"/>
                          <a:gd name="T9" fmla="*/ 3 h 11"/>
                          <a:gd name="T10" fmla="*/ 120 w 9"/>
                          <a:gd name="T11" fmla="*/ 0 h 11"/>
                          <a:gd name="T12" fmla="*/ 87 w 9"/>
                          <a:gd name="T13" fmla="*/ 1 h 11"/>
                          <a:gd name="T14" fmla="*/ 0 w 9"/>
                          <a:gd name="T15" fmla="*/ 3 h 11"/>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1"/>
                          <a:gd name="T26" fmla="*/ 9 w 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1">
                            <a:moveTo>
                              <a:pt x="0" y="3"/>
                            </a:moveTo>
                            <a:lnTo>
                              <a:pt x="0" y="11"/>
                            </a:lnTo>
                            <a:lnTo>
                              <a:pt x="6" y="9"/>
                            </a:lnTo>
                            <a:lnTo>
                              <a:pt x="7" y="7"/>
                            </a:lnTo>
                            <a:lnTo>
                              <a:pt x="9" y="3"/>
                            </a:lnTo>
                            <a:lnTo>
                              <a:pt x="9" y="0"/>
                            </a:lnTo>
                            <a:lnTo>
                              <a:pt x="6" y="1"/>
                            </a:lnTo>
                            <a:lnTo>
                              <a:pt x="0" y="3"/>
                            </a:lnTo>
                            <a:close/>
                          </a:path>
                        </a:pathLst>
                      </a:custGeom>
                      <a:solidFill>
                        <a:srgbClr val="CC0066"/>
                      </a:solidFill>
                      <a:ln w="3175">
                        <a:solidFill>
                          <a:srgbClr val="6600FF"/>
                        </a:solidFill>
                        <a:round/>
                        <a:headEnd/>
                        <a:tailEnd/>
                      </a:ln>
                    </p:spPr>
                    <p:txBody>
                      <a:bodyPr/>
                      <a:lstStyle/>
                      <a:p>
                        <a:endParaRPr lang="it-IT"/>
                      </a:p>
                    </p:txBody>
                  </p:sp>
                  <p:sp>
                    <p:nvSpPr>
                      <p:cNvPr id="16495" name="Freeform 206"/>
                      <p:cNvSpPr>
                        <a:spLocks noChangeAspect="1"/>
                      </p:cNvSpPr>
                      <p:nvPr/>
                    </p:nvSpPr>
                    <p:spPr bwMode="auto">
                      <a:xfrm>
                        <a:off x="264" y="1550"/>
                        <a:ext cx="10" cy="12"/>
                      </a:xfrm>
                      <a:custGeom>
                        <a:avLst/>
                        <a:gdLst>
                          <a:gd name="T0" fmla="*/ 0 w 9"/>
                          <a:gd name="T1" fmla="*/ 3 h 11"/>
                          <a:gd name="T2" fmla="*/ 0 w 9"/>
                          <a:gd name="T3" fmla="*/ 89 h 11"/>
                          <a:gd name="T4" fmla="*/ 0 w 9"/>
                          <a:gd name="T5" fmla="*/ 89 h 11"/>
                          <a:gd name="T6" fmla="*/ 87 w 9"/>
                          <a:gd name="T7" fmla="*/ 75 h 11"/>
                          <a:gd name="T8" fmla="*/ 97 w 9"/>
                          <a:gd name="T9" fmla="*/ 63 h 11"/>
                          <a:gd name="T10" fmla="*/ 120 w 9"/>
                          <a:gd name="T11" fmla="*/ 3 h 11"/>
                          <a:gd name="T12" fmla="*/ 120 w 9"/>
                          <a:gd name="T13" fmla="*/ 0 h 11"/>
                          <a:gd name="T14" fmla="*/ 87 w 9"/>
                          <a:gd name="T15" fmla="*/ 1 h 11"/>
                          <a:gd name="T16" fmla="*/ 0 w 9"/>
                          <a:gd name="T17" fmla="*/ 3 h 11"/>
                          <a:gd name="T18" fmla="*/ 0 w 9"/>
                          <a:gd name="T19" fmla="*/ 3 h 11"/>
                          <a:gd name="T20" fmla="*/ 0 w 9"/>
                          <a:gd name="T21" fmla="*/ 3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1"/>
                          <a:gd name="T35" fmla="*/ 9 w 9"/>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1">
                            <a:moveTo>
                              <a:pt x="0" y="3"/>
                            </a:moveTo>
                            <a:lnTo>
                              <a:pt x="0" y="11"/>
                            </a:lnTo>
                            <a:lnTo>
                              <a:pt x="6" y="9"/>
                            </a:lnTo>
                            <a:lnTo>
                              <a:pt x="7" y="7"/>
                            </a:lnTo>
                            <a:lnTo>
                              <a:pt x="9" y="3"/>
                            </a:lnTo>
                            <a:lnTo>
                              <a:pt x="9" y="0"/>
                            </a:lnTo>
                            <a:lnTo>
                              <a:pt x="6" y="1"/>
                            </a:lnTo>
                            <a:lnTo>
                              <a:pt x="0" y="3"/>
                            </a:lnTo>
                            <a:close/>
                          </a:path>
                        </a:pathLst>
                      </a:custGeom>
                      <a:solidFill>
                        <a:srgbClr val="CC0066"/>
                      </a:solidFill>
                      <a:ln w="3175">
                        <a:solidFill>
                          <a:srgbClr val="6600FF"/>
                        </a:solidFill>
                        <a:round/>
                        <a:headEnd/>
                        <a:tailEnd/>
                      </a:ln>
                    </p:spPr>
                    <p:txBody>
                      <a:bodyPr/>
                      <a:lstStyle/>
                      <a:p>
                        <a:endParaRPr lang="it-IT"/>
                      </a:p>
                    </p:txBody>
                  </p:sp>
                  <p:sp>
                    <p:nvSpPr>
                      <p:cNvPr id="16496" name="Freeform 207"/>
                      <p:cNvSpPr>
                        <a:spLocks noChangeAspect="1"/>
                      </p:cNvSpPr>
                      <p:nvPr/>
                    </p:nvSpPr>
                    <p:spPr bwMode="auto">
                      <a:xfrm>
                        <a:off x="276" y="1521"/>
                        <a:ext cx="51" cy="34"/>
                      </a:xfrm>
                      <a:custGeom>
                        <a:avLst/>
                        <a:gdLst>
                          <a:gd name="T0" fmla="*/ 115 w 48"/>
                          <a:gd name="T1" fmla="*/ 0 h 32"/>
                          <a:gd name="T2" fmla="*/ 115 w 48"/>
                          <a:gd name="T3" fmla="*/ 5 h 32"/>
                          <a:gd name="T4" fmla="*/ 107 w 48"/>
                          <a:gd name="T5" fmla="*/ 44 h 32"/>
                          <a:gd name="T6" fmla="*/ 95 w 48"/>
                          <a:gd name="T7" fmla="*/ 50 h 32"/>
                          <a:gd name="T8" fmla="*/ 79 w 48"/>
                          <a:gd name="T9" fmla="*/ 56 h 32"/>
                          <a:gd name="T10" fmla="*/ 62 w 48"/>
                          <a:gd name="T11" fmla="*/ 56 h 32"/>
                          <a:gd name="T12" fmla="*/ 49 w 48"/>
                          <a:gd name="T13" fmla="*/ 56 h 32"/>
                          <a:gd name="T14" fmla="*/ 6 w 48"/>
                          <a:gd name="T15" fmla="*/ 56 h 32"/>
                          <a:gd name="T16" fmla="*/ 4 w 48"/>
                          <a:gd name="T17" fmla="*/ 56 h 32"/>
                          <a:gd name="T18" fmla="*/ 0 w 48"/>
                          <a:gd name="T19" fmla="*/ 63 h 32"/>
                          <a:gd name="T20" fmla="*/ 0 w 48"/>
                          <a:gd name="T21" fmla="*/ 80 h 32"/>
                          <a:gd name="T22" fmla="*/ 0 w 48"/>
                          <a:gd name="T23" fmla="*/ 102 h 32"/>
                          <a:gd name="T24" fmla="*/ 4 w 48"/>
                          <a:gd name="T25" fmla="*/ 122 h 32"/>
                          <a:gd name="T26" fmla="*/ 6 w 48"/>
                          <a:gd name="T27" fmla="*/ 134 h 32"/>
                          <a:gd name="T28" fmla="*/ 49 w 48"/>
                          <a:gd name="T29" fmla="*/ 142 h 32"/>
                          <a:gd name="T30" fmla="*/ 55 w 48"/>
                          <a:gd name="T31" fmla="*/ 126 h 32"/>
                          <a:gd name="T32" fmla="*/ 79 w 48"/>
                          <a:gd name="T33" fmla="*/ 115 h 32"/>
                          <a:gd name="T34" fmla="*/ 95 w 48"/>
                          <a:gd name="T35" fmla="*/ 90 h 32"/>
                          <a:gd name="T36" fmla="*/ 122 w 48"/>
                          <a:gd name="T37" fmla="*/ 71 h 32"/>
                          <a:gd name="T38" fmla="*/ 176 w 48"/>
                          <a:gd name="T39" fmla="*/ 50 h 32"/>
                          <a:gd name="T40" fmla="*/ 219 w 48"/>
                          <a:gd name="T41" fmla="*/ 44 h 32"/>
                          <a:gd name="T42" fmla="*/ 219 w 48"/>
                          <a:gd name="T43" fmla="*/ 4 h 32"/>
                          <a:gd name="T44" fmla="*/ 219 w 48"/>
                          <a:gd name="T45" fmla="*/ 0 h 32"/>
                          <a:gd name="T46" fmla="*/ 187 w 48"/>
                          <a:gd name="T47" fmla="*/ 2 h 32"/>
                          <a:gd name="T48" fmla="*/ 147 w 48"/>
                          <a:gd name="T49" fmla="*/ 4 h 32"/>
                          <a:gd name="T50" fmla="*/ 130 w 48"/>
                          <a:gd name="T51" fmla="*/ 4 h 32"/>
                          <a:gd name="T52" fmla="*/ 122 w 48"/>
                          <a:gd name="T53" fmla="*/ 4 h 32"/>
                          <a:gd name="T54" fmla="*/ 115 w 48"/>
                          <a:gd name="T55" fmla="*/ 4 h 32"/>
                          <a:gd name="T56" fmla="*/ 115 w 48"/>
                          <a:gd name="T57" fmla="*/ 0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32"/>
                          <a:gd name="T89" fmla="*/ 48 w 48"/>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32">
                            <a:moveTo>
                              <a:pt x="25" y="0"/>
                            </a:moveTo>
                            <a:lnTo>
                              <a:pt x="25" y="5"/>
                            </a:lnTo>
                            <a:lnTo>
                              <a:pt x="23" y="9"/>
                            </a:lnTo>
                            <a:lnTo>
                              <a:pt x="21" y="11"/>
                            </a:lnTo>
                            <a:lnTo>
                              <a:pt x="18" y="13"/>
                            </a:lnTo>
                            <a:lnTo>
                              <a:pt x="14" y="13"/>
                            </a:lnTo>
                            <a:lnTo>
                              <a:pt x="10" y="13"/>
                            </a:lnTo>
                            <a:lnTo>
                              <a:pt x="6" y="13"/>
                            </a:lnTo>
                            <a:lnTo>
                              <a:pt x="4" y="13"/>
                            </a:lnTo>
                            <a:lnTo>
                              <a:pt x="0" y="15"/>
                            </a:lnTo>
                            <a:lnTo>
                              <a:pt x="0" y="19"/>
                            </a:lnTo>
                            <a:lnTo>
                              <a:pt x="0" y="23"/>
                            </a:lnTo>
                            <a:lnTo>
                              <a:pt x="4" y="27"/>
                            </a:lnTo>
                            <a:lnTo>
                              <a:pt x="6" y="30"/>
                            </a:lnTo>
                            <a:lnTo>
                              <a:pt x="10" y="32"/>
                            </a:lnTo>
                            <a:lnTo>
                              <a:pt x="12" y="28"/>
                            </a:lnTo>
                            <a:lnTo>
                              <a:pt x="18" y="25"/>
                            </a:lnTo>
                            <a:lnTo>
                              <a:pt x="21" y="21"/>
                            </a:lnTo>
                            <a:lnTo>
                              <a:pt x="27" y="17"/>
                            </a:lnTo>
                            <a:lnTo>
                              <a:pt x="39" y="11"/>
                            </a:lnTo>
                            <a:lnTo>
                              <a:pt x="48" y="9"/>
                            </a:lnTo>
                            <a:lnTo>
                              <a:pt x="48" y="4"/>
                            </a:lnTo>
                            <a:lnTo>
                              <a:pt x="48" y="0"/>
                            </a:lnTo>
                            <a:lnTo>
                              <a:pt x="41" y="2"/>
                            </a:lnTo>
                            <a:lnTo>
                              <a:pt x="33" y="4"/>
                            </a:lnTo>
                            <a:lnTo>
                              <a:pt x="29" y="4"/>
                            </a:lnTo>
                            <a:lnTo>
                              <a:pt x="27" y="4"/>
                            </a:lnTo>
                            <a:lnTo>
                              <a:pt x="25" y="4"/>
                            </a:lnTo>
                            <a:lnTo>
                              <a:pt x="25" y="0"/>
                            </a:lnTo>
                            <a:close/>
                          </a:path>
                        </a:pathLst>
                      </a:custGeom>
                      <a:solidFill>
                        <a:srgbClr val="CC0066"/>
                      </a:solidFill>
                      <a:ln w="3175">
                        <a:solidFill>
                          <a:srgbClr val="6600FF"/>
                        </a:solidFill>
                        <a:round/>
                        <a:headEnd/>
                        <a:tailEnd/>
                      </a:ln>
                    </p:spPr>
                    <p:txBody>
                      <a:bodyPr/>
                      <a:lstStyle/>
                      <a:p>
                        <a:endParaRPr lang="it-IT"/>
                      </a:p>
                    </p:txBody>
                  </p:sp>
                  <p:sp>
                    <p:nvSpPr>
                      <p:cNvPr id="16497" name="Freeform 208"/>
                      <p:cNvSpPr>
                        <a:spLocks noChangeAspect="1"/>
                      </p:cNvSpPr>
                      <p:nvPr/>
                    </p:nvSpPr>
                    <p:spPr bwMode="auto">
                      <a:xfrm>
                        <a:off x="276" y="1521"/>
                        <a:ext cx="51" cy="34"/>
                      </a:xfrm>
                      <a:custGeom>
                        <a:avLst/>
                        <a:gdLst>
                          <a:gd name="T0" fmla="*/ 115 w 48"/>
                          <a:gd name="T1" fmla="*/ 0 h 32"/>
                          <a:gd name="T2" fmla="*/ 115 w 48"/>
                          <a:gd name="T3" fmla="*/ 5 h 32"/>
                          <a:gd name="T4" fmla="*/ 107 w 48"/>
                          <a:gd name="T5" fmla="*/ 44 h 32"/>
                          <a:gd name="T6" fmla="*/ 95 w 48"/>
                          <a:gd name="T7" fmla="*/ 50 h 32"/>
                          <a:gd name="T8" fmla="*/ 79 w 48"/>
                          <a:gd name="T9" fmla="*/ 56 h 32"/>
                          <a:gd name="T10" fmla="*/ 62 w 48"/>
                          <a:gd name="T11" fmla="*/ 56 h 32"/>
                          <a:gd name="T12" fmla="*/ 49 w 48"/>
                          <a:gd name="T13" fmla="*/ 56 h 32"/>
                          <a:gd name="T14" fmla="*/ 6 w 48"/>
                          <a:gd name="T15" fmla="*/ 56 h 32"/>
                          <a:gd name="T16" fmla="*/ 4 w 48"/>
                          <a:gd name="T17" fmla="*/ 56 h 32"/>
                          <a:gd name="T18" fmla="*/ 0 w 48"/>
                          <a:gd name="T19" fmla="*/ 63 h 32"/>
                          <a:gd name="T20" fmla="*/ 0 w 48"/>
                          <a:gd name="T21" fmla="*/ 80 h 32"/>
                          <a:gd name="T22" fmla="*/ 0 w 48"/>
                          <a:gd name="T23" fmla="*/ 102 h 32"/>
                          <a:gd name="T24" fmla="*/ 4 w 48"/>
                          <a:gd name="T25" fmla="*/ 122 h 32"/>
                          <a:gd name="T26" fmla="*/ 6 w 48"/>
                          <a:gd name="T27" fmla="*/ 134 h 32"/>
                          <a:gd name="T28" fmla="*/ 49 w 48"/>
                          <a:gd name="T29" fmla="*/ 142 h 32"/>
                          <a:gd name="T30" fmla="*/ 55 w 48"/>
                          <a:gd name="T31" fmla="*/ 126 h 32"/>
                          <a:gd name="T32" fmla="*/ 79 w 48"/>
                          <a:gd name="T33" fmla="*/ 115 h 32"/>
                          <a:gd name="T34" fmla="*/ 95 w 48"/>
                          <a:gd name="T35" fmla="*/ 90 h 32"/>
                          <a:gd name="T36" fmla="*/ 122 w 48"/>
                          <a:gd name="T37" fmla="*/ 71 h 32"/>
                          <a:gd name="T38" fmla="*/ 176 w 48"/>
                          <a:gd name="T39" fmla="*/ 50 h 32"/>
                          <a:gd name="T40" fmla="*/ 219 w 48"/>
                          <a:gd name="T41" fmla="*/ 44 h 32"/>
                          <a:gd name="T42" fmla="*/ 219 w 48"/>
                          <a:gd name="T43" fmla="*/ 4 h 32"/>
                          <a:gd name="T44" fmla="*/ 219 w 48"/>
                          <a:gd name="T45" fmla="*/ 0 h 32"/>
                          <a:gd name="T46" fmla="*/ 187 w 48"/>
                          <a:gd name="T47" fmla="*/ 2 h 32"/>
                          <a:gd name="T48" fmla="*/ 147 w 48"/>
                          <a:gd name="T49" fmla="*/ 4 h 32"/>
                          <a:gd name="T50" fmla="*/ 130 w 48"/>
                          <a:gd name="T51" fmla="*/ 4 h 32"/>
                          <a:gd name="T52" fmla="*/ 122 w 48"/>
                          <a:gd name="T53" fmla="*/ 4 h 32"/>
                          <a:gd name="T54" fmla="*/ 115 w 48"/>
                          <a:gd name="T55" fmla="*/ 4 h 32"/>
                          <a:gd name="T56" fmla="*/ 115 w 48"/>
                          <a:gd name="T57" fmla="*/ 0 h 32"/>
                          <a:gd name="T58" fmla="*/ 115 w 48"/>
                          <a:gd name="T59" fmla="*/ 0 h 32"/>
                          <a:gd name="T60" fmla="*/ 115 w 48"/>
                          <a:gd name="T61" fmla="*/ 0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32"/>
                          <a:gd name="T95" fmla="*/ 48 w 48"/>
                          <a:gd name="T96" fmla="*/ 32 h 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32">
                            <a:moveTo>
                              <a:pt x="25" y="0"/>
                            </a:moveTo>
                            <a:lnTo>
                              <a:pt x="25" y="5"/>
                            </a:lnTo>
                            <a:lnTo>
                              <a:pt x="23" y="9"/>
                            </a:lnTo>
                            <a:lnTo>
                              <a:pt x="21" y="11"/>
                            </a:lnTo>
                            <a:lnTo>
                              <a:pt x="18" y="13"/>
                            </a:lnTo>
                            <a:lnTo>
                              <a:pt x="14" y="13"/>
                            </a:lnTo>
                            <a:lnTo>
                              <a:pt x="10" y="13"/>
                            </a:lnTo>
                            <a:lnTo>
                              <a:pt x="6" y="13"/>
                            </a:lnTo>
                            <a:lnTo>
                              <a:pt x="4" y="13"/>
                            </a:lnTo>
                            <a:lnTo>
                              <a:pt x="0" y="15"/>
                            </a:lnTo>
                            <a:lnTo>
                              <a:pt x="0" y="19"/>
                            </a:lnTo>
                            <a:lnTo>
                              <a:pt x="0" y="23"/>
                            </a:lnTo>
                            <a:lnTo>
                              <a:pt x="4" y="27"/>
                            </a:lnTo>
                            <a:lnTo>
                              <a:pt x="6" y="30"/>
                            </a:lnTo>
                            <a:lnTo>
                              <a:pt x="10" y="32"/>
                            </a:lnTo>
                            <a:lnTo>
                              <a:pt x="12" y="28"/>
                            </a:lnTo>
                            <a:lnTo>
                              <a:pt x="18" y="25"/>
                            </a:lnTo>
                            <a:lnTo>
                              <a:pt x="21" y="21"/>
                            </a:lnTo>
                            <a:lnTo>
                              <a:pt x="27" y="17"/>
                            </a:lnTo>
                            <a:lnTo>
                              <a:pt x="39" y="11"/>
                            </a:lnTo>
                            <a:lnTo>
                              <a:pt x="48" y="9"/>
                            </a:lnTo>
                            <a:lnTo>
                              <a:pt x="48" y="4"/>
                            </a:lnTo>
                            <a:lnTo>
                              <a:pt x="48" y="0"/>
                            </a:lnTo>
                            <a:lnTo>
                              <a:pt x="41" y="2"/>
                            </a:lnTo>
                            <a:lnTo>
                              <a:pt x="33" y="4"/>
                            </a:lnTo>
                            <a:lnTo>
                              <a:pt x="29" y="4"/>
                            </a:lnTo>
                            <a:lnTo>
                              <a:pt x="27" y="4"/>
                            </a:lnTo>
                            <a:lnTo>
                              <a:pt x="25" y="4"/>
                            </a:lnTo>
                            <a:lnTo>
                              <a:pt x="25" y="0"/>
                            </a:lnTo>
                          </a:path>
                        </a:pathLst>
                      </a:custGeom>
                      <a:solidFill>
                        <a:srgbClr val="CC0066"/>
                      </a:solidFill>
                      <a:ln w="3175">
                        <a:solidFill>
                          <a:srgbClr val="6600FF"/>
                        </a:solidFill>
                        <a:round/>
                        <a:headEnd/>
                        <a:tailEnd/>
                      </a:ln>
                    </p:spPr>
                    <p:txBody>
                      <a:bodyPr/>
                      <a:lstStyle/>
                      <a:p>
                        <a:endParaRPr lang="it-IT"/>
                      </a:p>
                    </p:txBody>
                  </p:sp>
                  <p:sp>
                    <p:nvSpPr>
                      <p:cNvPr id="16498" name="Freeform 209"/>
                      <p:cNvSpPr>
                        <a:spLocks noChangeAspect="1"/>
                      </p:cNvSpPr>
                      <p:nvPr/>
                    </p:nvSpPr>
                    <p:spPr bwMode="auto">
                      <a:xfrm>
                        <a:off x="532" y="1279"/>
                        <a:ext cx="1180" cy="561"/>
                      </a:xfrm>
                      <a:custGeom>
                        <a:avLst/>
                        <a:gdLst>
                          <a:gd name="T0" fmla="*/ 4500 w 1105"/>
                          <a:gd name="T1" fmla="*/ 2164 h 526"/>
                          <a:gd name="T2" fmla="*/ 4197 w 1105"/>
                          <a:gd name="T3" fmla="*/ 2340 h 526"/>
                          <a:gd name="T4" fmla="*/ 3743 w 1105"/>
                          <a:gd name="T5" fmla="*/ 2551 h 526"/>
                          <a:gd name="T6" fmla="*/ 3277 w 1105"/>
                          <a:gd name="T7" fmla="*/ 2627 h 526"/>
                          <a:gd name="T8" fmla="*/ 3471 w 1105"/>
                          <a:gd name="T9" fmla="*/ 2401 h 526"/>
                          <a:gd name="T10" fmla="*/ 3511 w 1105"/>
                          <a:gd name="T11" fmla="*/ 2281 h 526"/>
                          <a:gd name="T12" fmla="*/ 3212 w 1105"/>
                          <a:gd name="T13" fmla="*/ 2073 h 526"/>
                          <a:gd name="T14" fmla="*/ 3022 w 1105"/>
                          <a:gd name="T15" fmla="*/ 2073 h 526"/>
                          <a:gd name="T16" fmla="*/ 2789 w 1105"/>
                          <a:gd name="T17" fmla="*/ 2055 h 526"/>
                          <a:gd name="T18" fmla="*/ 2574 w 1105"/>
                          <a:gd name="T19" fmla="*/ 1966 h 526"/>
                          <a:gd name="T20" fmla="*/ 375 w 1105"/>
                          <a:gd name="T21" fmla="*/ 1929 h 526"/>
                          <a:gd name="T22" fmla="*/ 198 w 1105"/>
                          <a:gd name="T23" fmla="*/ 1794 h 526"/>
                          <a:gd name="T24" fmla="*/ 237 w 1105"/>
                          <a:gd name="T25" fmla="*/ 1636 h 526"/>
                          <a:gd name="T26" fmla="*/ 237 w 1105"/>
                          <a:gd name="T27" fmla="*/ 1501 h 526"/>
                          <a:gd name="T28" fmla="*/ 347 w 1105"/>
                          <a:gd name="T29" fmla="*/ 1433 h 526"/>
                          <a:gd name="T30" fmla="*/ 325 w 1105"/>
                          <a:gd name="T31" fmla="*/ 1004 h 526"/>
                          <a:gd name="T32" fmla="*/ 0 w 1105"/>
                          <a:gd name="T33" fmla="*/ 950 h 526"/>
                          <a:gd name="T34" fmla="*/ 1685 w 1105"/>
                          <a:gd name="T35" fmla="*/ 172 h 526"/>
                          <a:gd name="T36" fmla="*/ 1985 w 1105"/>
                          <a:gd name="T37" fmla="*/ 195 h 526"/>
                          <a:gd name="T38" fmla="*/ 2441 w 1105"/>
                          <a:gd name="T39" fmla="*/ 237 h 526"/>
                          <a:gd name="T40" fmla="*/ 2738 w 1105"/>
                          <a:gd name="T41" fmla="*/ 325 h 526"/>
                          <a:gd name="T42" fmla="*/ 3347 w 1105"/>
                          <a:gd name="T43" fmla="*/ 332 h 526"/>
                          <a:gd name="T44" fmla="*/ 3588 w 1105"/>
                          <a:gd name="T45" fmla="*/ 270 h 526"/>
                          <a:gd name="T46" fmla="*/ 3680 w 1105"/>
                          <a:gd name="T47" fmla="*/ 370 h 526"/>
                          <a:gd name="T48" fmla="*/ 3883 w 1105"/>
                          <a:gd name="T49" fmla="*/ 207 h 526"/>
                          <a:gd name="T50" fmla="*/ 4012 w 1105"/>
                          <a:gd name="T51" fmla="*/ 0 h 526"/>
                          <a:gd name="T52" fmla="*/ 4045 w 1105"/>
                          <a:gd name="T53" fmla="*/ 257 h 526"/>
                          <a:gd name="T54" fmla="*/ 4182 w 1105"/>
                          <a:gd name="T55" fmla="*/ 288 h 526"/>
                          <a:gd name="T56" fmla="*/ 4421 w 1105"/>
                          <a:gd name="T57" fmla="*/ 226 h 526"/>
                          <a:gd name="T58" fmla="*/ 4639 w 1105"/>
                          <a:gd name="T59" fmla="*/ 195 h 526"/>
                          <a:gd name="T60" fmla="*/ 4408 w 1105"/>
                          <a:gd name="T61" fmla="*/ 439 h 526"/>
                          <a:gd name="T62" fmla="*/ 4168 w 1105"/>
                          <a:gd name="T63" fmla="*/ 450 h 526"/>
                          <a:gd name="T64" fmla="*/ 3865 w 1105"/>
                          <a:gd name="T65" fmla="*/ 510 h 526"/>
                          <a:gd name="T66" fmla="*/ 3872 w 1105"/>
                          <a:gd name="T67" fmla="*/ 622 h 526"/>
                          <a:gd name="T68" fmla="*/ 3636 w 1105"/>
                          <a:gd name="T69" fmla="*/ 727 h 526"/>
                          <a:gd name="T70" fmla="*/ 3340 w 1105"/>
                          <a:gd name="T71" fmla="*/ 876 h 526"/>
                          <a:gd name="T72" fmla="*/ 3219 w 1105"/>
                          <a:gd name="T73" fmla="*/ 1108 h 526"/>
                          <a:gd name="T74" fmla="*/ 3240 w 1105"/>
                          <a:gd name="T75" fmla="*/ 1264 h 526"/>
                          <a:gd name="T76" fmla="*/ 3664 w 1105"/>
                          <a:gd name="T77" fmla="*/ 1436 h 526"/>
                          <a:gd name="T78" fmla="*/ 3781 w 1105"/>
                          <a:gd name="T79" fmla="*/ 1518 h 526"/>
                          <a:gd name="T80" fmla="*/ 3829 w 1105"/>
                          <a:gd name="T81" fmla="*/ 1810 h 526"/>
                          <a:gd name="T82" fmla="*/ 4178 w 1105"/>
                          <a:gd name="T83" fmla="*/ 1423 h 526"/>
                          <a:gd name="T84" fmla="*/ 4428 w 1105"/>
                          <a:gd name="T85" fmla="*/ 972 h 526"/>
                          <a:gd name="T86" fmla="*/ 4811 w 1105"/>
                          <a:gd name="T87" fmla="*/ 770 h 526"/>
                          <a:gd name="T88" fmla="*/ 5036 w 1105"/>
                          <a:gd name="T89" fmla="*/ 912 h 526"/>
                          <a:gd name="T90" fmla="*/ 5010 w 1105"/>
                          <a:gd name="T91" fmla="*/ 1134 h 526"/>
                          <a:gd name="T92" fmla="*/ 5337 w 1105"/>
                          <a:gd name="T93" fmla="*/ 1071 h 526"/>
                          <a:gd name="T94" fmla="*/ 5405 w 1105"/>
                          <a:gd name="T95" fmla="*/ 1229 h 526"/>
                          <a:gd name="T96" fmla="*/ 5617 w 1105"/>
                          <a:gd name="T97" fmla="*/ 1465 h 526"/>
                          <a:gd name="T98" fmla="*/ 5532 w 1105"/>
                          <a:gd name="T99" fmla="*/ 1532 h 526"/>
                          <a:gd name="T100" fmla="*/ 5649 w 1105"/>
                          <a:gd name="T101" fmla="*/ 1636 h 526"/>
                          <a:gd name="T102" fmla="*/ 5405 w 1105"/>
                          <a:gd name="T103" fmla="*/ 1779 h 526"/>
                          <a:gd name="T104" fmla="*/ 5315 w 1105"/>
                          <a:gd name="T105" fmla="*/ 1870 h 526"/>
                          <a:gd name="T106" fmla="*/ 4726 w 1105"/>
                          <a:gd name="T107" fmla="*/ 1902 h 526"/>
                          <a:gd name="T108" fmla="*/ 4308 w 1105"/>
                          <a:gd name="T109" fmla="*/ 2235 h 526"/>
                          <a:gd name="T110" fmla="*/ 4772 w 1105"/>
                          <a:gd name="T111" fmla="*/ 1966 h 526"/>
                          <a:gd name="T112" fmla="*/ 4856 w 1105"/>
                          <a:gd name="T113" fmla="*/ 2073 h 526"/>
                          <a:gd name="T114" fmla="*/ 4772 w 1105"/>
                          <a:gd name="T115" fmla="*/ 2117 h 526"/>
                          <a:gd name="T116" fmla="*/ 4977 w 1105"/>
                          <a:gd name="T117" fmla="*/ 2308 h 526"/>
                          <a:gd name="T118" fmla="*/ 4686 w 1105"/>
                          <a:gd name="T119" fmla="*/ 2491 h 526"/>
                          <a:gd name="T120" fmla="*/ 4870 w 1105"/>
                          <a:gd name="T121" fmla="*/ 2340 h 526"/>
                          <a:gd name="T122" fmla="*/ 4609 w 1105"/>
                          <a:gd name="T123" fmla="*/ 2358 h 5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5"/>
                          <a:gd name="T187" fmla="*/ 0 h 526"/>
                          <a:gd name="T188" fmla="*/ 1105 w 1105"/>
                          <a:gd name="T189" fmla="*/ 526 h 5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5" h="526">
                            <a:moveTo>
                              <a:pt x="892" y="472"/>
                            </a:moveTo>
                            <a:lnTo>
                              <a:pt x="892" y="449"/>
                            </a:lnTo>
                            <a:lnTo>
                              <a:pt x="896" y="442"/>
                            </a:lnTo>
                            <a:lnTo>
                              <a:pt x="900" y="428"/>
                            </a:lnTo>
                            <a:lnTo>
                              <a:pt x="894" y="430"/>
                            </a:lnTo>
                            <a:lnTo>
                              <a:pt x="881" y="428"/>
                            </a:lnTo>
                            <a:lnTo>
                              <a:pt x="875" y="430"/>
                            </a:lnTo>
                            <a:lnTo>
                              <a:pt x="871" y="432"/>
                            </a:lnTo>
                            <a:lnTo>
                              <a:pt x="867" y="434"/>
                            </a:lnTo>
                            <a:lnTo>
                              <a:pt x="865" y="438"/>
                            </a:lnTo>
                            <a:lnTo>
                              <a:pt x="859" y="447"/>
                            </a:lnTo>
                            <a:lnTo>
                              <a:pt x="854" y="455"/>
                            </a:lnTo>
                            <a:lnTo>
                              <a:pt x="848" y="461"/>
                            </a:lnTo>
                            <a:lnTo>
                              <a:pt x="840" y="465"/>
                            </a:lnTo>
                            <a:lnTo>
                              <a:pt x="835" y="466"/>
                            </a:lnTo>
                            <a:lnTo>
                              <a:pt x="827" y="468"/>
                            </a:lnTo>
                            <a:lnTo>
                              <a:pt x="812" y="468"/>
                            </a:lnTo>
                            <a:lnTo>
                              <a:pt x="794" y="472"/>
                            </a:lnTo>
                            <a:lnTo>
                              <a:pt x="769" y="472"/>
                            </a:lnTo>
                            <a:lnTo>
                              <a:pt x="764" y="480"/>
                            </a:lnTo>
                            <a:lnTo>
                              <a:pt x="756" y="488"/>
                            </a:lnTo>
                            <a:lnTo>
                              <a:pt x="748" y="493"/>
                            </a:lnTo>
                            <a:lnTo>
                              <a:pt x="741" y="499"/>
                            </a:lnTo>
                            <a:lnTo>
                              <a:pt x="725" y="509"/>
                            </a:lnTo>
                            <a:lnTo>
                              <a:pt x="710" y="513"/>
                            </a:lnTo>
                            <a:lnTo>
                              <a:pt x="687" y="520"/>
                            </a:lnTo>
                            <a:lnTo>
                              <a:pt x="679" y="522"/>
                            </a:lnTo>
                            <a:lnTo>
                              <a:pt x="671" y="522"/>
                            </a:lnTo>
                            <a:lnTo>
                              <a:pt x="654" y="524"/>
                            </a:lnTo>
                            <a:lnTo>
                              <a:pt x="639" y="526"/>
                            </a:lnTo>
                            <a:lnTo>
                              <a:pt x="635" y="526"/>
                            </a:lnTo>
                            <a:lnTo>
                              <a:pt x="631" y="526"/>
                            </a:lnTo>
                            <a:lnTo>
                              <a:pt x="645" y="513"/>
                            </a:lnTo>
                            <a:lnTo>
                              <a:pt x="656" y="501"/>
                            </a:lnTo>
                            <a:lnTo>
                              <a:pt x="660" y="486"/>
                            </a:lnTo>
                            <a:lnTo>
                              <a:pt x="666" y="472"/>
                            </a:lnTo>
                            <a:lnTo>
                              <a:pt x="671" y="472"/>
                            </a:lnTo>
                            <a:lnTo>
                              <a:pt x="673" y="480"/>
                            </a:lnTo>
                            <a:lnTo>
                              <a:pt x="675" y="486"/>
                            </a:lnTo>
                            <a:lnTo>
                              <a:pt x="685" y="484"/>
                            </a:lnTo>
                            <a:lnTo>
                              <a:pt x="694" y="480"/>
                            </a:lnTo>
                            <a:lnTo>
                              <a:pt x="694" y="470"/>
                            </a:lnTo>
                            <a:lnTo>
                              <a:pt x="691" y="466"/>
                            </a:lnTo>
                            <a:lnTo>
                              <a:pt x="687" y="461"/>
                            </a:lnTo>
                            <a:lnTo>
                              <a:pt x="681" y="455"/>
                            </a:lnTo>
                            <a:lnTo>
                              <a:pt x="673" y="453"/>
                            </a:lnTo>
                            <a:lnTo>
                              <a:pt x="656" y="455"/>
                            </a:lnTo>
                            <a:lnTo>
                              <a:pt x="641" y="451"/>
                            </a:lnTo>
                            <a:lnTo>
                              <a:pt x="641" y="442"/>
                            </a:lnTo>
                            <a:lnTo>
                              <a:pt x="639" y="428"/>
                            </a:lnTo>
                            <a:lnTo>
                              <a:pt x="633" y="424"/>
                            </a:lnTo>
                            <a:lnTo>
                              <a:pt x="627" y="420"/>
                            </a:lnTo>
                            <a:lnTo>
                              <a:pt x="624" y="417"/>
                            </a:lnTo>
                            <a:lnTo>
                              <a:pt x="622" y="415"/>
                            </a:lnTo>
                            <a:lnTo>
                              <a:pt x="620" y="409"/>
                            </a:lnTo>
                            <a:lnTo>
                              <a:pt x="618" y="401"/>
                            </a:lnTo>
                            <a:lnTo>
                              <a:pt x="610" y="401"/>
                            </a:lnTo>
                            <a:lnTo>
                              <a:pt x="600" y="403"/>
                            </a:lnTo>
                            <a:lnTo>
                              <a:pt x="589" y="407"/>
                            </a:lnTo>
                            <a:lnTo>
                              <a:pt x="587" y="411"/>
                            </a:lnTo>
                            <a:lnTo>
                              <a:pt x="585" y="415"/>
                            </a:lnTo>
                            <a:lnTo>
                              <a:pt x="581" y="419"/>
                            </a:lnTo>
                            <a:lnTo>
                              <a:pt x="576" y="420"/>
                            </a:lnTo>
                            <a:lnTo>
                              <a:pt x="570" y="420"/>
                            </a:lnTo>
                            <a:lnTo>
                              <a:pt x="564" y="419"/>
                            </a:lnTo>
                            <a:lnTo>
                              <a:pt x="560" y="417"/>
                            </a:lnTo>
                            <a:lnTo>
                              <a:pt x="554" y="413"/>
                            </a:lnTo>
                            <a:lnTo>
                              <a:pt x="553" y="413"/>
                            </a:lnTo>
                            <a:lnTo>
                              <a:pt x="549" y="415"/>
                            </a:lnTo>
                            <a:lnTo>
                              <a:pt x="539" y="411"/>
                            </a:lnTo>
                            <a:lnTo>
                              <a:pt x="530" y="409"/>
                            </a:lnTo>
                            <a:lnTo>
                              <a:pt x="526" y="409"/>
                            </a:lnTo>
                            <a:lnTo>
                              <a:pt x="522" y="409"/>
                            </a:lnTo>
                            <a:lnTo>
                              <a:pt x="516" y="407"/>
                            </a:lnTo>
                            <a:lnTo>
                              <a:pt x="512" y="403"/>
                            </a:lnTo>
                            <a:lnTo>
                              <a:pt x="508" y="399"/>
                            </a:lnTo>
                            <a:lnTo>
                              <a:pt x="506" y="392"/>
                            </a:lnTo>
                            <a:lnTo>
                              <a:pt x="499" y="392"/>
                            </a:lnTo>
                            <a:lnTo>
                              <a:pt x="501" y="395"/>
                            </a:lnTo>
                            <a:lnTo>
                              <a:pt x="501" y="399"/>
                            </a:lnTo>
                            <a:lnTo>
                              <a:pt x="77" y="401"/>
                            </a:lnTo>
                            <a:lnTo>
                              <a:pt x="79" y="394"/>
                            </a:lnTo>
                            <a:lnTo>
                              <a:pt x="77" y="390"/>
                            </a:lnTo>
                            <a:lnTo>
                              <a:pt x="73" y="386"/>
                            </a:lnTo>
                            <a:lnTo>
                              <a:pt x="71" y="382"/>
                            </a:lnTo>
                            <a:lnTo>
                              <a:pt x="67" y="382"/>
                            </a:lnTo>
                            <a:lnTo>
                              <a:pt x="65" y="380"/>
                            </a:lnTo>
                            <a:lnTo>
                              <a:pt x="63" y="378"/>
                            </a:lnTo>
                            <a:lnTo>
                              <a:pt x="63" y="376"/>
                            </a:lnTo>
                            <a:lnTo>
                              <a:pt x="54" y="372"/>
                            </a:lnTo>
                            <a:lnTo>
                              <a:pt x="46" y="369"/>
                            </a:lnTo>
                            <a:lnTo>
                              <a:pt x="40" y="363"/>
                            </a:lnTo>
                            <a:lnTo>
                              <a:pt x="38" y="359"/>
                            </a:lnTo>
                            <a:lnTo>
                              <a:pt x="40" y="351"/>
                            </a:lnTo>
                            <a:lnTo>
                              <a:pt x="46" y="348"/>
                            </a:lnTo>
                            <a:lnTo>
                              <a:pt x="54" y="344"/>
                            </a:lnTo>
                            <a:lnTo>
                              <a:pt x="58" y="338"/>
                            </a:lnTo>
                            <a:lnTo>
                              <a:pt x="56" y="338"/>
                            </a:lnTo>
                            <a:lnTo>
                              <a:pt x="50" y="338"/>
                            </a:lnTo>
                            <a:lnTo>
                              <a:pt x="48" y="336"/>
                            </a:lnTo>
                            <a:lnTo>
                              <a:pt x="46" y="334"/>
                            </a:lnTo>
                            <a:lnTo>
                              <a:pt x="46" y="328"/>
                            </a:lnTo>
                            <a:lnTo>
                              <a:pt x="46" y="323"/>
                            </a:lnTo>
                            <a:lnTo>
                              <a:pt x="38" y="323"/>
                            </a:lnTo>
                            <a:lnTo>
                              <a:pt x="40" y="317"/>
                            </a:lnTo>
                            <a:lnTo>
                              <a:pt x="37" y="315"/>
                            </a:lnTo>
                            <a:lnTo>
                              <a:pt x="35" y="313"/>
                            </a:lnTo>
                            <a:lnTo>
                              <a:pt x="38" y="305"/>
                            </a:lnTo>
                            <a:lnTo>
                              <a:pt x="46" y="300"/>
                            </a:lnTo>
                            <a:lnTo>
                              <a:pt x="44" y="298"/>
                            </a:lnTo>
                            <a:lnTo>
                              <a:pt x="44" y="296"/>
                            </a:lnTo>
                            <a:lnTo>
                              <a:pt x="44" y="294"/>
                            </a:lnTo>
                            <a:lnTo>
                              <a:pt x="46" y="292"/>
                            </a:lnTo>
                            <a:lnTo>
                              <a:pt x="52" y="290"/>
                            </a:lnTo>
                            <a:lnTo>
                              <a:pt x="56" y="286"/>
                            </a:lnTo>
                            <a:lnTo>
                              <a:pt x="60" y="288"/>
                            </a:lnTo>
                            <a:lnTo>
                              <a:pt x="63" y="288"/>
                            </a:lnTo>
                            <a:lnTo>
                              <a:pt x="67" y="286"/>
                            </a:lnTo>
                            <a:lnTo>
                              <a:pt x="69" y="284"/>
                            </a:lnTo>
                            <a:lnTo>
                              <a:pt x="75" y="278"/>
                            </a:lnTo>
                            <a:lnTo>
                              <a:pt x="77" y="273"/>
                            </a:lnTo>
                            <a:lnTo>
                              <a:pt x="73" y="263"/>
                            </a:lnTo>
                            <a:lnTo>
                              <a:pt x="69" y="252"/>
                            </a:lnTo>
                            <a:lnTo>
                              <a:pt x="71" y="244"/>
                            </a:lnTo>
                            <a:lnTo>
                              <a:pt x="75" y="232"/>
                            </a:lnTo>
                            <a:lnTo>
                              <a:pt x="69" y="215"/>
                            </a:lnTo>
                            <a:lnTo>
                              <a:pt x="63" y="202"/>
                            </a:lnTo>
                            <a:lnTo>
                              <a:pt x="52" y="207"/>
                            </a:lnTo>
                            <a:lnTo>
                              <a:pt x="38" y="213"/>
                            </a:lnTo>
                            <a:lnTo>
                              <a:pt x="31" y="211"/>
                            </a:lnTo>
                            <a:lnTo>
                              <a:pt x="27" y="207"/>
                            </a:lnTo>
                            <a:lnTo>
                              <a:pt x="31" y="200"/>
                            </a:lnTo>
                            <a:lnTo>
                              <a:pt x="35" y="190"/>
                            </a:lnTo>
                            <a:lnTo>
                              <a:pt x="19" y="190"/>
                            </a:lnTo>
                            <a:lnTo>
                              <a:pt x="0" y="190"/>
                            </a:lnTo>
                            <a:lnTo>
                              <a:pt x="175" y="39"/>
                            </a:lnTo>
                            <a:lnTo>
                              <a:pt x="178" y="37"/>
                            </a:lnTo>
                            <a:lnTo>
                              <a:pt x="186" y="35"/>
                            </a:lnTo>
                            <a:lnTo>
                              <a:pt x="203" y="44"/>
                            </a:lnTo>
                            <a:lnTo>
                              <a:pt x="223" y="52"/>
                            </a:lnTo>
                            <a:lnTo>
                              <a:pt x="278" y="35"/>
                            </a:lnTo>
                            <a:lnTo>
                              <a:pt x="326" y="35"/>
                            </a:lnTo>
                            <a:lnTo>
                              <a:pt x="340" y="33"/>
                            </a:lnTo>
                            <a:lnTo>
                              <a:pt x="355" y="27"/>
                            </a:lnTo>
                            <a:lnTo>
                              <a:pt x="355" y="33"/>
                            </a:lnTo>
                            <a:lnTo>
                              <a:pt x="357" y="39"/>
                            </a:lnTo>
                            <a:lnTo>
                              <a:pt x="361" y="42"/>
                            </a:lnTo>
                            <a:lnTo>
                              <a:pt x="365" y="44"/>
                            </a:lnTo>
                            <a:lnTo>
                              <a:pt x="376" y="42"/>
                            </a:lnTo>
                            <a:lnTo>
                              <a:pt x="384" y="39"/>
                            </a:lnTo>
                            <a:lnTo>
                              <a:pt x="388" y="41"/>
                            </a:lnTo>
                            <a:lnTo>
                              <a:pt x="393" y="41"/>
                            </a:lnTo>
                            <a:lnTo>
                              <a:pt x="401" y="39"/>
                            </a:lnTo>
                            <a:lnTo>
                              <a:pt x="407" y="39"/>
                            </a:lnTo>
                            <a:lnTo>
                              <a:pt x="413" y="37"/>
                            </a:lnTo>
                            <a:lnTo>
                              <a:pt x="416" y="35"/>
                            </a:lnTo>
                            <a:lnTo>
                              <a:pt x="430" y="39"/>
                            </a:lnTo>
                            <a:lnTo>
                              <a:pt x="451" y="42"/>
                            </a:lnTo>
                            <a:lnTo>
                              <a:pt x="472" y="48"/>
                            </a:lnTo>
                            <a:lnTo>
                              <a:pt x="487" y="54"/>
                            </a:lnTo>
                            <a:lnTo>
                              <a:pt x="476" y="60"/>
                            </a:lnTo>
                            <a:lnTo>
                              <a:pt x="466" y="64"/>
                            </a:lnTo>
                            <a:lnTo>
                              <a:pt x="476" y="69"/>
                            </a:lnTo>
                            <a:lnTo>
                              <a:pt x="485" y="71"/>
                            </a:lnTo>
                            <a:lnTo>
                              <a:pt x="493" y="73"/>
                            </a:lnTo>
                            <a:lnTo>
                              <a:pt x="501" y="73"/>
                            </a:lnTo>
                            <a:lnTo>
                              <a:pt x="518" y="69"/>
                            </a:lnTo>
                            <a:lnTo>
                              <a:pt x="531" y="64"/>
                            </a:lnTo>
                            <a:lnTo>
                              <a:pt x="543" y="71"/>
                            </a:lnTo>
                            <a:lnTo>
                              <a:pt x="553" y="79"/>
                            </a:lnTo>
                            <a:lnTo>
                              <a:pt x="556" y="64"/>
                            </a:lnTo>
                            <a:lnTo>
                              <a:pt x="595" y="56"/>
                            </a:lnTo>
                            <a:lnTo>
                              <a:pt x="616" y="62"/>
                            </a:lnTo>
                            <a:lnTo>
                              <a:pt x="637" y="69"/>
                            </a:lnTo>
                            <a:lnTo>
                              <a:pt x="648" y="67"/>
                            </a:lnTo>
                            <a:lnTo>
                              <a:pt x="660" y="64"/>
                            </a:lnTo>
                            <a:lnTo>
                              <a:pt x="670" y="67"/>
                            </a:lnTo>
                            <a:lnTo>
                              <a:pt x="675" y="69"/>
                            </a:lnTo>
                            <a:lnTo>
                              <a:pt x="681" y="67"/>
                            </a:lnTo>
                            <a:lnTo>
                              <a:pt x="683" y="66"/>
                            </a:lnTo>
                            <a:lnTo>
                              <a:pt x="685" y="64"/>
                            </a:lnTo>
                            <a:lnTo>
                              <a:pt x="687" y="60"/>
                            </a:lnTo>
                            <a:lnTo>
                              <a:pt x="693" y="58"/>
                            </a:lnTo>
                            <a:lnTo>
                              <a:pt x="696" y="54"/>
                            </a:lnTo>
                            <a:lnTo>
                              <a:pt x="704" y="54"/>
                            </a:lnTo>
                            <a:lnTo>
                              <a:pt x="702" y="60"/>
                            </a:lnTo>
                            <a:lnTo>
                              <a:pt x="700" y="64"/>
                            </a:lnTo>
                            <a:lnTo>
                              <a:pt x="700" y="69"/>
                            </a:lnTo>
                            <a:lnTo>
                              <a:pt x="700" y="73"/>
                            </a:lnTo>
                            <a:lnTo>
                              <a:pt x="712" y="73"/>
                            </a:lnTo>
                            <a:lnTo>
                              <a:pt x="710" y="66"/>
                            </a:lnTo>
                            <a:lnTo>
                              <a:pt x="712" y="58"/>
                            </a:lnTo>
                            <a:lnTo>
                              <a:pt x="727" y="58"/>
                            </a:lnTo>
                            <a:lnTo>
                              <a:pt x="739" y="56"/>
                            </a:lnTo>
                            <a:lnTo>
                              <a:pt x="744" y="52"/>
                            </a:lnTo>
                            <a:lnTo>
                              <a:pt x="748" y="50"/>
                            </a:lnTo>
                            <a:lnTo>
                              <a:pt x="752" y="44"/>
                            </a:lnTo>
                            <a:lnTo>
                              <a:pt x="752" y="41"/>
                            </a:lnTo>
                            <a:lnTo>
                              <a:pt x="746" y="39"/>
                            </a:lnTo>
                            <a:lnTo>
                              <a:pt x="739" y="39"/>
                            </a:lnTo>
                            <a:lnTo>
                              <a:pt x="733" y="33"/>
                            </a:lnTo>
                            <a:lnTo>
                              <a:pt x="731" y="27"/>
                            </a:lnTo>
                            <a:lnTo>
                              <a:pt x="737" y="19"/>
                            </a:lnTo>
                            <a:lnTo>
                              <a:pt x="748" y="12"/>
                            </a:lnTo>
                            <a:lnTo>
                              <a:pt x="760" y="4"/>
                            </a:lnTo>
                            <a:lnTo>
                              <a:pt x="771" y="0"/>
                            </a:lnTo>
                            <a:lnTo>
                              <a:pt x="777" y="0"/>
                            </a:lnTo>
                            <a:lnTo>
                              <a:pt x="781" y="0"/>
                            </a:lnTo>
                            <a:lnTo>
                              <a:pt x="785" y="18"/>
                            </a:lnTo>
                            <a:lnTo>
                              <a:pt x="788" y="29"/>
                            </a:lnTo>
                            <a:lnTo>
                              <a:pt x="783" y="33"/>
                            </a:lnTo>
                            <a:lnTo>
                              <a:pt x="777" y="39"/>
                            </a:lnTo>
                            <a:lnTo>
                              <a:pt x="781" y="39"/>
                            </a:lnTo>
                            <a:lnTo>
                              <a:pt x="787" y="39"/>
                            </a:lnTo>
                            <a:lnTo>
                              <a:pt x="785" y="46"/>
                            </a:lnTo>
                            <a:lnTo>
                              <a:pt x="783" y="52"/>
                            </a:lnTo>
                            <a:lnTo>
                              <a:pt x="785" y="52"/>
                            </a:lnTo>
                            <a:lnTo>
                              <a:pt x="788" y="52"/>
                            </a:lnTo>
                            <a:lnTo>
                              <a:pt x="788" y="50"/>
                            </a:lnTo>
                            <a:lnTo>
                              <a:pt x="788" y="48"/>
                            </a:lnTo>
                            <a:lnTo>
                              <a:pt x="798" y="44"/>
                            </a:lnTo>
                            <a:lnTo>
                              <a:pt x="802" y="42"/>
                            </a:lnTo>
                            <a:lnTo>
                              <a:pt x="810" y="46"/>
                            </a:lnTo>
                            <a:lnTo>
                              <a:pt x="815" y="46"/>
                            </a:lnTo>
                            <a:lnTo>
                              <a:pt x="810" y="58"/>
                            </a:lnTo>
                            <a:lnTo>
                              <a:pt x="802" y="69"/>
                            </a:lnTo>
                            <a:lnTo>
                              <a:pt x="810" y="69"/>
                            </a:lnTo>
                            <a:lnTo>
                              <a:pt x="813" y="69"/>
                            </a:lnTo>
                            <a:lnTo>
                              <a:pt x="823" y="62"/>
                            </a:lnTo>
                            <a:lnTo>
                              <a:pt x="833" y="54"/>
                            </a:lnTo>
                            <a:lnTo>
                              <a:pt x="838" y="50"/>
                            </a:lnTo>
                            <a:lnTo>
                              <a:pt x="842" y="48"/>
                            </a:lnTo>
                            <a:lnTo>
                              <a:pt x="848" y="46"/>
                            </a:lnTo>
                            <a:lnTo>
                              <a:pt x="856" y="46"/>
                            </a:lnTo>
                            <a:lnTo>
                              <a:pt x="856" y="42"/>
                            </a:lnTo>
                            <a:lnTo>
                              <a:pt x="858" y="39"/>
                            </a:lnTo>
                            <a:lnTo>
                              <a:pt x="859" y="35"/>
                            </a:lnTo>
                            <a:lnTo>
                              <a:pt x="863" y="33"/>
                            </a:lnTo>
                            <a:lnTo>
                              <a:pt x="871" y="31"/>
                            </a:lnTo>
                            <a:lnTo>
                              <a:pt x="881" y="29"/>
                            </a:lnTo>
                            <a:lnTo>
                              <a:pt x="890" y="31"/>
                            </a:lnTo>
                            <a:lnTo>
                              <a:pt x="898" y="33"/>
                            </a:lnTo>
                            <a:lnTo>
                              <a:pt x="898" y="39"/>
                            </a:lnTo>
                            <a:lnTo>
                              <a:pt x="898" y="44"/>
                            </a:lnTo>
                            <a:lnTo>
                              <a:pt x="894" y="52"/>
                            </a:lnTo>
                            <a:lnTo>
                              <a:pt x="886" y="58"/>
                            </a:lnTo>
                            <a:lnTo>
                              <a:pt x="881" y="69"/>
                            </a:lnTo>
                            <a:lnTo>
                              <a:pt x="875" y="79"/>
                            </a:lnTo>
                            <a:lnTo>
                              <a:pt x="871" y="83"/>
                            </a:lnTo>
                            <a:lnTo>
                              <a:pt x="865" y="85"/>
                            </a:lnTo>
                            <a:lnTo>
                              <a:pt x="859" y="87"/>
                            </a:lnTo>
                            <a:lnTo>
                              <a:pt x="854" y="87"/>
                            </a:lnTo>
                            <a:lnTo>
                              <a:pt x="848" y="85"/>
                            </a:lnTo>
                            <a:lnTo>
                              <a:pt x="840" y="81"/>
                            </a:lnTo>
                            <a:lnTo>
                              <a:pt x="840" y="85"/>
                            </a:lnTo>
                            <a:lnTo>
                              <a:pt x="840" y="89"/>
                            </a:lnTo>
                            <a:lnTo>
                              <a:pt x="833" y="90"/>
                            </a:lnTo>
                            <a:lnTo>
                              <a:pt x="827" y="94"/>
                            </a:lnTo>
                            <a:lnTo>
                              <a:pt x="819" y="90"/>
                            </a:lnTo>
                            <a:lnTo>
                              <a:pt x="812" y="85"/>
                            </a:lnTo>
                            <a:lnTo>
                              <a:pt x="806" y="90"/>
                            </a:lnTo>
                            <a:lnTo>
                              <a:pt x="798" y="96"/>
                            </a:lnTo>
                            <a:lnTo>
                              <a:pt x="792" y="102"/>
                            </a:lnTo>
                            <a:lnTo>
                              <a:pt x="781" y="104"/>
                            </a:lnTo>
                            <a:lnTo>
                              <a:pt x="767" y="100"/>
                            </a:lnTo>
                            <a:lnTo>
                              <a:pt x="758" y="96"/>
                            </a:lnTo>
                            <a:lnTo>
                              <a:pt x="746" y="96"/>
                            </a:lnTo>
                            <a:lnTo>
                              <a:pt x="748" y="100"/>
                            </a:lnTo>
                            <a:lnTo>
                              <a:pt x="750" y="102"/>
                            </a:lnTo>
                            <a:lnTo>
                              <a:pt x="754" y="104"/>
                            </a:lnTo>
                            <a:lnTo>
                              <a:pt x="760" y="106"/>
                            </a:lnTo>
                            <a:lnTo>
                              <a:pt x="771" y="106"/>
                            </a:lnTo>
                            <a:lnTo>
                              <a:pt x="781" y="106"/>
                            </a:lnTo>
                            <a:lnTo>
                              <a:pt x="781" y="110"/>
                            </a:lnTo>
                            <a:lnTo>
                              <a:pt x="783" y="113"/>
                            </a:lnTo>
                            <a:lnTo>
                              <a:pt x="767" y="117"/>
                            </a:lnTo>
                            <a:lnTo>
                              <a:pt x="750" y="125"/>
                            </a:lnTo>
                            <a:lnTo>
                              <a:pt x="733" y="131"/>
                            </a:lnTo>
                            <a:lnTo>
                              <a:pt x="716" y="135"/>
                            </a:lnTo>
                            <a:lnTo>
                              <a:pt x="693" y="129"/>
                            </a:lnTo>
                            <a:lnTo>
                              <a:pt x="687" y="129"/>
                            </a:lnTo>
                            <a:lnTo>
                              <a:pt x="700" y="133"/>
                            </a:lnTo>
                            <a:lnTo>
                              <a:pt x="710" y="138"/>
                            </a:lnTo>
                            <a:lnTo>
                              <a:pt x="704" y="146"/>
                            </a:lnTo>
                            <a:lnTo>
                              <a:pt x="698" y="148"/>
                            </a:lnTo>
                            <a:lnTo>
                              <a:pt x="691" y="150"/>
                            </a:lnTo>
                            <a:lnTo>
                              <a:pt x="683" y="152"/>
                            </a:lnTo>
                            <a:lnTo>
                              <a:pt x="671" y="158"/>
                            </a:lnTo>
                            <a:lnTo>
                              <a:pt x="662" y="161"/>
                            </a:lnTo>
                            <a:lnTo>
                              <a:pt x="662" y="165"/>
                            </a:lnTo>
                            <a:lnTo>
                              <a:pt x="662" y="169"/>
                            </a:lnTo>
                            <a:lnTo>
                              <a:pt x="654" y="171"/>
                            </a:lnTo>
                            <a:lnTo>
                              <a:pt x="647" y="175"/>
                            </a:lnTo>
                            <a:lnTo>
                              <a:pt x="639" y="181"/>
                            </a:lnTo>
                            <a:lnTo>
                              <a:pt x="629" y="188"/>
                            </a:lnTo>
                            <a:lnTo>
                              <a:pt x="622" y="196"/>
                            </a:lnTo>
                            <a:lnTo>
                              <a:pt x="616" y="204"/>
                            </a:lnTo>
                            <a:lnTo>
                              <a:pt x="612" y="213"/>
                            </a:lnTo>
                            <a:lnTo>
                              <a:pt x="610" y="221"/>
                            </a:lnTo>
                            <a:lnTo>
                              <a:pt x="624" y="221"/>
                            </a:lnTo>
                            <a:lnTo>
                              <a:pt x="622" y="234"/>
                            </a:lnTo>
                            <a:lnTo>
                              <a:pt x="624" y="244"/>
                            </a:lnTo>
                            <a:lnTo>
                              <a:pt x="618" y="248"/>
                            </a:lnTo>
                            <a:lnTo>
                              <a:pt x="620" y="250"/>
                            </a:lnTo>
                            <a:lnTo>
                              <a:pt x="622" y="252"/>
                            </a:lnTo>
                            <a:lnTo>
                              <a:pt x="624" y="254"/>
                            </a:lnTo>
                            <a:lnTo>
                              <a:pt x="627" y="254"/>
                            </a:lnTo>
                            <a:lnTo>
                              <a:pt x="650" y="248"/>
                            </a:lnTo>
                            <a:lnTo>
                              <a:pt x="671" y="267"/>
                            </a:lnTo>
                            <a:lnTo>
                              <a:pt x="696" y="282"/>
                            </a:lnTo>
                            <a:lnTo>
                              <a:pt x="698" y="288"/>
                            </a:lnTo>
                            <a:lnTo>
                              <a:pt x="700" y="290"/>
                            </a:lnTo>
                            <a:lnTo>
                              <a:pt x="704" y="290"/>
                            </a:lnTo>
                            <a:lnTo>
                              <a:pt x="710" y="288"/>
                            </a:lnTo>
                            <a:lnTo>
                              <a:pt x="719" y="284"/>
                            </a:lnTo>
                            <a:lnTo>
                              <a:pt x="723" y="282"/>
                            </a:lnTo>
                            <a:lnTo>
                              <a:pt x="737" y="288"/>
                            </a:lnTo>
                            <a:lnTo>
                              <a:pt x="733" y="296"/>
                            </a:lnTo>
                            <a:lnTo>
                              <a:pt x="727" y="300"/>
                            </a:lnTo>
                            <a:lnTo>
                              <a:pt x="731" y="303"/>
                            </a:lnTo>
                            <a:lnTo>
                              <a:pt x="725" y="317"/>
                            </a:lnTo>
                            <a:lnTo>
                              <a:pt x="721" y="332"/>
                            </a:lnTo>
                            <a:lnTo>
                              <a:pt x="723" y="338"/>
                            </a:lnTo>
                            <a:lnTo>
                              <a:pt x="727" y="344"/>
                            </a:lnTo>
                            <a:lnTo>
                              <a:pt x="731" y="349"/>
                            </a:lnTo>
                            <a:lnTo>
                              <a:pt x="737" y="353"/>
                            </a:lnTo>
                            <a:lnTo>
                              <a:pt x="739" y="359"/>
                            </a:lnTo>
                            <a:lnTo>
                              <a:pt x="742" y="363"/>
                            </a:lnTo>
                            <a:lnTo>
                              <a:pt x="756" y="349"/>
                            </a:lnTo>
                            <a:lnTo>
                              <a:pt x="767" y="334"/>
                            </a:lnTo>
                            <a:lnTo>
                              <a:pt x="771" y="325"/>
                            </a:lnTo>
                            <a:lnTo>
                              <a:pt x="775" y="315"/>
                            </a:lnTo>
                            <a:lnTo>
                              <a:pt x="777" y="305"/>
                            </a:lnTo>
                            <a:lnTo>
                              <a:pt x="777" y="294"/>
                            </a:lnTo>
                            <a:lnTo>
                              <a:pt x="787" y="292"/>
                            </a:lnTo>
                            <a:lnTo>
                              <a:pt x="796" y="290"/>
                            </a:lnTo>
                            <a:lnTo>
                              <a:pt x="808" y="284"/>
                            </a:lnTo>
                            <a:lnTo>
                              <a:pt x="819" y="280"/>
                            </a:lnTo>
                            <a:lnTo>
                              <a:pt x="829" y="273"/>
                            </a:lnTo>
                            <a:lnTo>
                              <a:pt x="836" y="265"/>
                            </a:lnTo>
                            <a:lnTo>
                              <a:pt x="840" y="255"/>
                            </a:lnTo>
                            <a:lnTo>
                              <a:pt x="842" y="246"/>
                            </a:lnTo>
                            <a:lnTo>
                              <a:pt x="836" y="232"/>
                            </a:lnTo>
                            <a:lnTo>
                              <a:pt x="829" y="225"/>
                            </a:lnTo>
                            <a:lnTo>
                              <a:pt x="842" y="206"/>
                            </a:lnTo>
                            <a:lnTo>
                              <a:pt x="858" y="192"/>
                            </a:lnTo>
                            <a:lnTo>
                              <a:pt x="856" y="186"/>
                            </a:lnTo>
                            <a:lnTo>
                              <a:pt x="858" y="183"/>
                            </a:lnTo>
                            <a:lnTo>
                              <a:pt x="859" y="177"/>
                            </a:lnTo>
                            <a:lnTo>
                              <a:pt x="865" y="171"/>
                            </a:lnTo>
                            <a:lnTo>
                              <a:pt x="875" y="161"/>
                            </a:lnTo>
                            <a:lnTo>
                              <a:pt x="882" y="152"/>
                            </a:lnTo>
                            <a:lnTo>
                              <a:pt x="932" y="154"/>
                            </a:lnTo>
                            <a:lnTo>
                              <a:pt x="932" y="160"/>
                            </a:lnTo>
                            <a:lnTo>
                              <a:pt x="936" y="161"/>
                            </a:lnTo>
                            <a:lnTo>
                              <a:pt x="942" y="161"/>
                            </a:lnTo>
                            <a:lnTo>
                              <a:pt x="946" y="161"/>
                            </a:lnTo>
                            <a:lnTo>
                              <a:pt x="950" y="169"/>
                            </a:lnTo>
                            <a:lnTo>
                              <a:pt x="952" y="175"/>
                            </a:lnTo>
                            <a:lnTo>
                              <a:pt x="961" y="179"/>
                            </a:lnTo>
                            <a:lnTo>
                              <a:pt x="973" y="179"/>
                            </a:lnTo>
                            <a:lnTo>
                              <a:pt x="975" y="181"/>
                            </a:lnTo>
                            <a:lnTo>
                              <a:pt x="975" y="183"/>
                            </a:lnTo>
                            <a:lnTo>
                              <a:pt x="965" y="202"/>
                            </a:lnTo>
                            <a:lnTo>
                              <a:pt x="955" y="215"/>
                            </a:lnTo>
                            <a:lnTo>
                              <a:pt x="961" y="215"/>
                            </a:lnTo>
                            <a:lnTo>
                              <a:pt x="967" y="215"/>
                            </a:lnTo>
                            <a:lnTo>
                              <a:pt x="961" y="227"/>
                            </a:lnTo>
                            <a:lnTo>
                              <a:pt x="953" y="238"/>
                            </a:lnTo>
                            <a:lnTo>
                              <a:pt x="963" y="232"/>
                            </a:lnTo>
                            <a:lnTo>
                              <a:pt x="971" y="227"/>
                            </a:lnTo>
                            <a:lnTo>
                              <a:pt x="976" y="229"/>
                            </a:lnTo>
                            <a:lnTo>
                              <a:pt x="984" y="227"/>
                            </a:lnTo>
                            <a:lnTo>
                              <a:pt x="994" y="223"/>
                            </a:lnTo>
                            <a:lnTo>
                              <a:pt x="1003" y="215"/>
                            </a:lnTo>
                            <a:lnTo>
                              <a:pt x="1021" y="202"/>
                            </a:lnTo>
                            <a:lnTo>
                              <a:pt x="1032" y="192"/>
                            </a:lnTo>
                            <a:lnTo>
                              <a:pt x="1034" y="204"/>
                            </a:lnTo>
                            <a:lnTo>
                              <a:pt x="1034" y="215"/>
                            </a:lnTo>
                            <a:lnTo>
                              <a:pt x="1044" y="215"/>
                            </a:lnTo>
                            <a:lnTo>
                              <a:pt x="1042" y="223"/>
                            </a:lnTo>
                            <a:lnTo>
                              <a:pt x="1038" y="229"/>
                            </a:lnTo>
                            <a:lnTo>
                              <a:pt x="1042" y="229"/>
                            </a:lnTo>
                            <a:lnTo>
                              <a:pt x="1047" y="229"/>
                            </a:lnTo>
                            <a:lnTo>
                              <a:pt x="1047" y="236"/>
                            </a:lnTo>
                            <a:lnTo>
                              <a:pt x="1047" y="242"/>
                            </a:lnTo>
                            <a:lnTo>
                              <a:pt x="1047" y="246"/>
                            </a:lnTo>
                            <a:lnTo>
                              <a:pt x="1051" y="248"/>
                            </a:lnTo>
                            <a:lnTo>
                              <a:pt x="1049" y="254"/>
                            </a:lnTo>
                            <a:lnTo>
                              <a:pt x="1047" y="257"/>
                            </a:lnTo>
                            <a:lnTo>
                              <a:pt x="1044" y="259"/>
                            </a:lnTo>
                            <a:lnTo>
                              <a:pt x="1040" y="259"/>
                            </a:lnTo>
                            <a:lnTo>
                              <a:pt x="1051" y="271"/>
                            </a:lnTo>
                            <a:lnTo>
                              <a:pt x="1063" y="280"/>
                            </a:lnTo>
                            <a:lnTo>
                              <a:pt x="1074" y="286"/>
                            </a:lnTo>
                            <a:lnTo>
                              <a:pt x="1088" y="292"/>
                            </a:lnTo>
                            <a:lnTo>
                              <a:pt x="1084" y="296"/>
                            </a:lnTo>
                            <a:lnTo>
                              <a:pt x="1078" y="300"/>
                            </a:lnTo>
                            <a:lnTo>
                              <a:pt x="1070" y="301"/>
                            </a:lnTo>
                            <a:lnTo>
                              <a:pt x="1063" y="305"/>
                            </a:lnTo>
                            <a:lnTo>
                              <a:pt x="1049" y="309"/>
                            </a:lnTo>
                            <a:lnTo>
                              <a:pt x="1049" y="311"/>
                            </a:lnTo>
                            <a:lnTo>
                              <a:pt x="1055" y="311"/>
                            </a:lnTo>
                            <a:lnTo>
                              <a:pt x="1061" y="309"/>
                            </a:lnTo>
                            <a:lnTo>
                              <a:pt x="1070" y="307"/>
                            </a:lnTo>
                            <a:lnTo>
                              <a:pt x="1082" y="305"/>
                            </a:lnTo>
                            <a:lnTo>
                              <a:pt x="1095" y="307"/>
                            </a:lnTo>
                            <a:lnTo>
                              <a:pt x="1105" y="305"/>
                            </a:lnTo>
                            <a:lnTo>
                              <a:pt x="1105" y="309"/>
                            </a:lnTo>
                            <a:lnTo>
                              <a:pt x="1105" y="315"/>
                            </a:lnTo>
                            <a:lnTo>
                              <a:pt x="1105" y="323"/>
                            </a:lnTo>
                            <a:lnTo>
                              <a:pt x="1103" y="325"/>
                            </a:lnTo>
                            <a:lnTo>
                              <a:pt x="1099" y="326"/>
                            </a:lnTo>
                            <a:lnTo>
                              <a:pt x="1094" y="328"/>
                            </a:lnTo>
                            <a:lnTo>
                              <a:pt x="1097" y="332"/>
                            </a:lnTo>
                            <a:lnTo>
                              <a:pt x="1101" y="336"/>
                            </a:lnTo>
                            <a:lnTo>
                              <a:pt x="1095" y="344"/>
                            </a:lnTo>
                            <a:lnTo>
                              <a:pt x="1090" y="348"/>
                            </a:lnTo>
                            <a:lnTo>
                              <a:pt x="1082" y="348"/>
                            </a:lnTo>
                            <a:lnTo>
                              <a:pt x="1076" y="344"/>
                            </a:lnTo>
                            <a:lnTo>
                              <a:pt x="1065" y="351"/>
                            </a:lnTo>
                            <a:lnTo>
                              <a:pt x="1053" y="353"/>
                            </a:lnTo>
                            <a:lnTo>
                              <a:pt x="1047" y="355"/>
                            </a:lnTo>
                            <a:lnTo>
                              <a:pt x="1042" y="357"/>
                            </a:lnTo>
                            <a:lnTo>
                              <a:pt x="1040" y="361"/>
                            </a:lnTo>
                            <a:lnTo>
                              <a:pt x="1038" y="365"/>
                            </a:lnTo>
                            <a:lnTo>
                              <a:pt x="1036" y="365"/>
                            </a:lnTo>
                            <a:lnTo>
                              <a:pt x="1034" y="369"/>
                            </a:lnTo>
                            <a:lnTo>
                              <a:pt x="1032" y="372"/>
                            </a:lnTo>
                            <a:lnTo>
                              <a:pt x="1028" y="374"/>
                            </a:lnTo>
                            <a:lnTo>
                              <a:pt x="1023" y="376"/>
                            </a:lnTo>
                            <a:lnTo>
                              <a:pt x="988" y="371"/>
                            </a:lnTo>
                            <a:lnTo>
                              <a:pt x="967" y="371"/>
                            </a:lnTo>
                            <a:lnTo>
                              <a:pt x="944" y="371"/>
                            </a:lnTo>
                            <a:lnTo>
                              <a:pt x="932" y="372"/>
                            </a:lnTo>
                            <a:lnTo>
                              <a:pt x="923" y="374"/>
                            </a:lnTo>
                            <a:lnTo>
                              <a:pt x="915" y="380"/>
                            </a:lnTo>
                            <a:lnTo>
                              <a:pt x="909" y="384"/>
                            </a:lnTo>
                            <a:lnTo>
                              <a:pt x="896" y="395"/>
                            </a:lnTo>
                            <a:lnTo>
                              <a:pt x="881" y="405"/>
                            </a:lnTo>
                            <a:lnTo>
                              <a:pt x="867" y="411"/>
                            </a:lnTo>
                            <a:lnTo>
                              <a:pt x="852" y="420"/>
                            </a:lnTo>
                            <a:lnTo>
                              <a:pt x="846" y="426"/>
                            </a:lnTo>
                            <a:lnTo>
                              <a:pt x="840" y="434"/>
                            </a:lnTo>
                            <a:lnTo>
                              <a:pt x="835" y="440"/>
                            </a:lnTo>
                            <a:lnTo>
                              <a:pt x="833" y="445"/>
                            </a:lnTo>
                            <a:lnTo>
                              <a:pt x="840" y="443"/>
                            </a:lnTo>
                            <a:lnTo>
                              <a:pt x="844" y="440"/>
                            </a:lnTo>
                            <a:lnTo>
                              <a:pt x="848" y="436"/>
                            </a:lnTo>
                            <a:lnTo>
                              <a:pt x="852" y="432"/>
                            </a:lnTo>
                            <a:lnTo>
                              <a:pt x="871" y="419"/>
                            </a:lnTo>
                            <a:lnTo>
                              <a:pt x="892" y="405"/>
                            </a:lnTo>
                            <a:lnTo>
                              <a:pt x="902" y="399"/>
                            </a:lnTo>
                            <a:lnTo>
                              <a:pt x="913" y="395"/>
                            </a:lnTo>
                            <a:lnTo>
                              <a:pt x="925" y="392"/>
                            </a:lnTo>
                            <a:lnTo>
                              <a:pt x="936" y="390"/>
                            </a:lnTo>
                            <a:lnTo>
                              <a:pt x="940" y="390"/>
                            </a:lnTo>
                            <a:lnTo>
                              <a:pt x="946" y="394"/>
                            </a:lnTo>
                            <a:lnTo>
                              <a:pt x="950" y="395"/>
                            </a:lnTo>
                            <a:lnTo>
                              <a:pt x="952" y="399"/>
                            </a:lnTo>
                            <a:lnTo>
                              <a:pt x="952" y="407"/>
                            </a:lnTo>
                            <a:lnTo>
                              <a:pt x="948" y="411"/>
                            </a:lnTo>
                            <a:lnTo>
                              <a:pt x="944" y="415"/>
                            </a:lnTo>
                            <a:lnTo>
                              <a:pt x="940" y="415"/>
                            </a:lnTo>
                            <a:lnTo>
                              <a:pt x="929" y="413"/>
                            </a:lnTo>
                            <a:lnTo>
                              <a:pt x="917" y="411"/>
                            </a:lnTo>
                            <a:lnTo>
                              <a:pt x="913" y="411"/>
                            </a:lnTo>
                            <a:lnTo>
                              <a:pt x="909" y="413"/>
                            </a:lnTo>
                            <a:lnTo>
                              <a:pt x="907" y="415"/>
                            </a:lnTo>
                            <a:lnTo>
                              <a:pt x="907" y="417"/>
                            </a:lnTo>
                            <a:lnTo>
                              <a:pt x="925" y="424"/>
                            </a:lnTo>
                            <a:lnTo>
                              <a:pt x="932" y="424"/>
                            </a:lnTo>
                            <a:lnTo>
                              <a:pt x="940" y="422"/>
                            </a:lnTo>
                            <a:lnTo>
                              <a:pt x="932" y="432"/>
                            </a:lnTo>
                            <a:lnTo>
                              <a:pt x="929" y="440"/>
                            </a:lnTo>
                            <a:lnTo>
                              <a:pt x="930" y="445"/>
                            </a:lnTo>
                            <a:lnTo>
                              <a:pt x="934" y="451"/>
                            </a:lnTo>
                            <a:lnTo>
                              <a:pt x="940" y="455"/>
                            </a:lnTo>
                            <a:lnTo>
                              <a:pt x="948" y="459"/>
                            </a:lnTo>
                            <a:lnTo>
                              <a:pt x="963" y="461"/>
                            </a:lnTo>
                            <a:lnTo>
                              <a:pt x="978" y="461"/>
                            </a:lnTo>
                            <a:lnTo>
                              <a:pt x="978" y="466"/>
                            </a:lnTo>
                            <a:lnTo>
                              <a:pt x="967" y="468"/>
                            </a:lnTo>
                            <a:lnTo>
                              <a:pt x="955" y="470"/>
                            </a:lnTo>
                            <a:lnTo>
                              <a:pt x="938" y="482"/>
                            </a:lnTo>
                            <a:lnTo>
                              <a:pt x="921" y="493"/>
                            </a:lnTo>
                            <a:lnTo>
                              <a:pt x="907" y="497"/>
                            </a:lnTo>
                            <a:lnTo>
                              <a:pt x="898" y="501"/>
                            </a:lnTo>
                            <a:lnTo>
                              <a:pt x="894" y="499"/>
                            </a:lnTo>
                            <a:lnTo>
                              <a:pt x="892" y="495"/>
                            </a:lnTo>
                            <a:lnTo>
                              <a:pt x="894" y="488"/>
                            </a:lnTo>
                            <a:lnTo>
                              <a:pt x="900" y="482"/>
                            </a:lnTo>
                            <a:lnTo>
                              <a:pt x="906" y="478"/>
                            </a:lnTo>
                            <a:lnTo>
                              <a:pt x="915" y="476"/>
                            </a:lnTo>
                            <a:lnTo>
                              <a:pt x="932" y="472"/>
                            </a:lnTo>
                            <a:lnTo>
                              <a:pt x="944" y="468"/>
                            </a:lnTo>
                            <a:lnTo>
                              <a:pt x="932" y="463"/>
                            </a:lnTo>
                            <a:lnTo>
                              <a:pt x="923" y="461"/>
                            </a:lnTo>
                            <a:lnTo>
                              <a:pt x="913" y="465"/>
                            </a:lnTo>
                            <a:lnTo>
                              <a:pt x="906" y="470"/>
                            </a:lnTo>
                            <a:lnTo>
                              <a:pt x="900" y="472"/>
                            </a:lnTo>
                            <a:lnTo>
                              <a:pt x="894" y="474"/>
                            </a:lnTo>
                            <a:lnTo>
                              <a:pt x="892" y="472"/>
                            </a:lnTo>
                          </a:path>
                        </a:pathLst>
                      </a:custGeom>
                      <a:solidFill>
                        <a:srgbClr val="CC0066"/>
                      </a:solidFill>
                      <a:ln w="0">
                        <a:solidFill>
                          <a:srgbClr val="6600FF"/>
                        </a:solidFill>
                        <a:round/>
                        <a:headEnd/>
                        <a:tailEnd/>
                      </a:ln>
                    </p:spPr>
                    <p:txBody>
                      <a:bodyPr/>
                      <a:lstStyle/>
                      <a:p>
                        <a:endParaRPr lang="it-IT"/>
                      </a:p>
                    </p:txBody>
                  </p:sp>
                  <p:sp>
                    <p:nvSpPr>
                      <p:cNvPr id="16499" name="Freeform 210"/>
                      <p:cNvSpPr>
                        <a:spLocks noChangeAspect="1"/>
                      </p:cNvSpPr>
                      <p:nvPr/>
                    </p:nvSpPr>
                    <p:spPr bwMode="auto">
                      <a:xfrm>
                        <a:off x="553" y="1673"/>
                        <a:ext cx="51" cy="40"/>
                      </a:xfrm>
                      <a:custGeom>
                        <a:avLst/>
                        <a:gdLst>
                          <a:gd name="T0" fmla="*/ 0 w 48"/>
                          <a:gd name="T1" fmla="*/ 0 h 38"/>
                          <a:gd name="T2" fmla="*/ 2 w 48"/>
                          <a:gd name="T3" fmla="*/ 7 h 38"/>
                          <a:gd name="T4" fmla="*/ 4 w 48"/>
                          <a:gd name="T5" fmla="*/ 47 h 38"/>
                          <a:gd name="T6" fmla="*/ 49 w 48"/>
                          <a:gd name="T7" fmla="*/ 64 h 38"/>
                          <a:gd name="T8" fmla="*/ 70 w 48"/>
                          <a:gd name="T9" fmla="*/ 87 h 38"/>
                          <a:gd name="T10" fmla="*/ 122 w 48"/>
                          <a:gd name="T11" fmla="*/ 121 h 38"/>
                          <a:gd name="T12" fmla="*/ 166 w 48"/>
                          <a:gd name="T13" fmla="*/ 134 h 38"/>
                          <a:gd name="T14" fmla="*/ 194 w 48"/>
                          <a:gd name="T15" fmla="*/ 127 h 38"/>
                          <a:gd name="T16" fmla="*/ 219 w 48"/>
                          <a:gd name="T17" fmla="*/ 127 h 38"/>
                          <a:gd name="T18" fmla="*/ 187 w 48"/>
                          <a:gd name="T19" fmla="*/ 92 h 38"/>
                          <a:gd name="T20" fmla="*/ 166 w 48"/>
                          <a:gd name="T21" fmla="*/ 58 h 38"/>
                          <a:gd name="T22" fmla="*/ 147 w 48"/>
                          <a:gd name="T23" fmla="*/ 52 h 38"/>
                          <a:gd name="T24" fmla="*/ 122 w 48"/>
                          <a:gd name="T25" fmla="*/ 43 h 38"/>
                          <a:gd name="T26" fmla="*/ 107 w 48"/>
                          <a:gd name="T27" fmla="*/ 7 h 38"/>
                          <a:gd name="T28" fmla="*/ 95 w 48"/>
                          <a:gd name="T29" fmla="*/ 2 h 38"/>
                          <a:gd name="T30" fmla="*/ 70 w 48"/>
                          <a:gd name="T31" fmla="*/ 2 h 38"/>
                          <a:gd name="T32" fmla="*/ 49 w 48"/>
                          <a:gd name="T33" fmla="*/ 0 h 38"/>
                          <a:gd name="T34" fmla="*/ 0 w 48"/>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38"/>
                          <a:gd name="T56" fmla="*/ 48 w 48"/>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38">
                            <a:moveTo>
                              <a:pt x="0" y="0"/>
                            </a:moveTo>
                            <a:lnTo>
                              <a:pt x="2" y="7"/>
                            </a:lnTo>
                            <a:lnTo>
                              <a:pt x="4" y="13"/>
                            </a:lnTo>
                            <a:lnTo>
                              <a:pt x="10" y="19"/>
                            </a:lnTo>
                            <a:lnTo>
                              <a:pt x="16" y="25"/>
                            </a:lnTo>
                            <a:lnTo>
                              <a:pt x="27" y="34"/>
                            </a:lnTo>
                            <a:lnTo>
                              <a:pt x="37" y="38"/>
                            </a:lnTo>
                            <a:lnTo>
                              <a:pt x="42" y="36"/>
                            </a:lnTo>
                            <a:lnTo>
                              <a:pt x="48" y="36"/>
                            </a:lnTo>
                            <a:lnTo>
                              <a:pt x="41" y="26"/>
                            </a:lnTo>
                            <a:lnTo>
                              <a:pt x="37" y="17"/>
                            </a:lnTo>
                            <a:lnTo>
                              <a:pt x="33" y="15"/>
                            </a:lnTo>
                            <a:lnTo>
                              <a:pt x="27" y="11"/>
                            </a:lnTo>
                            <a:lnTo>
                              <a:pt x="23" y="7"/>
                            </a:lnTo>
                            <a:lnTo>
                              <a:pt x="21" y="2"/>
                            </a:lnTo>
                            <a:lnTo>
                              <a:pt x="16" y="2"/>
                            </a:lnTo>
                            <a:lnTo>
                              <a:pt x="10" y="0"/>
                            </a:lnTo>
                            <a:lnTo>
                              <a:pt x="0" y="0"/>
                            </a:lnTo>
                            <a:close/>
                          </a:path>
                        </a:pathLst>
                      </a:custGeom>
                      <a:solidFill>
                        <a:srgbClr val="CC0066"/>
                      </a:solidFill>
                      <a:ln w="3175">
                        <a:solidFill>
                          <a:srgbClr val="6600FF"/>
                        </a:solidFill>
                        <a:round/>
                        <a:headEnd/>
                        <a:tailEnd/>
                      </a:ln>
                    </p:spPr>
                    <p:txBody>
                      <a:bodyPr/>
                      <a:lstStyle/>
                      <a:p>
                        <a:endParaRPr lang="it-IT"/>
                      </a:p>
                    </p:txBody>
                  </p:sp>
                  <p:sp>
                    <p:nvSpPr>
                      <p:cNvPr id="16500" name="Freeform 211"/>
                      <p:cNvSpPr>
                        <a:spLocks noChangeAspect="1"/>
                      </p:cNvSpPr>
                      <p:nvPr/>
                    </p:nvSpPr>
                    <p:spPr bwMode="auto">
                      <a:xfrm>
                        <a:off x="553" y="1673"/>
                        <a:ext cx="51" cy="40"/>
                      </a:xfrm>
                      <a:custGeom>
                        <a:avLst/>
                        <a:gdLst>
                          <a:gd name="T0" fmla="*/ 0 w 48"/>
                          <a:gd name="T1" fmla="*/ 0 h 38"/>
                          <a:gd name="T2" fmla="*/ 2 w 48"/>
                          <a:gd name="T3" fmla="*/ 7 h 38"/>
                          <a:gd name="T4" fmla="*/ 4 w 48"/>
                          <a:gd name="T5" fmla="*/ 47 h 38"/>
                          <a:gd name="T6" fmla="*/ 49 w 48"/>
                          <a:gd name="T7" fmla="*/ 64 h 38"/>
                          <a:gd name="T8" fmla="*/ 70 w 48"/>
                          <a:gd name="T9" fmla="*/ 87 h 38"/>
                          <a:gd name="T10" fmla="*/ 122 w 48"/>
                          <a:gd name="T11" fmla="*/ 121 h 38"/>
                          <a:gd name="T12" fmla="*/ 166 w 48"/>
                          <a:gd name="T13" fmla="*/ 134 h 38"/>
                          <a:gd name="T14" fmla="*/ 194 w 48"/>
                          <a:gd name="T15" fmla="*/ 127 h 38"/>
                          <a:gd name="T16" fmla="*/ 219 w 48"/>
                          <a:gd name="T17" fmla="*/ 127 h 38"/>
                          <a:gd name="T18" fmla="*/ 187 w 48"/>
                          <a:gd name="T19" fmla="*/ 92 h 38"/>
                          <a:gd name="T20" fmla="*/ 166 w 48"/>
                          <a:gd name="T21" fmla="*/ 58 h 38"/>
                          <a:gd name="T22" fmla="*/ 147 w 48"/>
                          <a:gd name="T23" fmla="*/ 52 h 38"/>
                          <a:gd name="T24" fmla="*/ 122 w 48"/>
                          <a:gd name="T25" fmla="*/ 43 h 38"/>
                          <a:gd name="T26" fmla="*/ 107 w 48"/>
                          <a:gd name="T27" fmla="*/ 7 h 38"/>
                          <a:gd name="T28" fmla="*/ 95 w 48"/>
                          <a:gd name="T29" fmla="*/ 2 h 38"/>
                          <a:gd name="T30" fmla="*/ 70 w 48"/>
                          <a:gd name="T31" fmla="*/ 2 h 38"/>
                          <a:gd name="T32" fmla="*/ 49 w 48"/>
                          <a:gd name="T33" fmla="*/ 0 h 38"/>
                          <a:gd name="T34" fmla="*/ 49 w 48"/>
                          <a:gd name="T35" fmla="*/ 0 h 38"/>
                          <a:gd name="T36" fmla="*/ 0 w 48"/>
                          <a:gd name="T37" fmla="*/ 0 h 38"/>
                          <a:gd name="T38" fmla="*/ 0 w 4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38"/>
                          <a:gd name="T62" fmla="*/ 48 w 4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38">
                            <a:moveTo>
                              <a:pt x="0" y="0"/>
                            </a:moveTo>
                            <a:lnTo>
                              <a:pt x="2" y="7"/>
                            </a:lnTo>
                            <a:lnTo>
                              <a:pt x="4" y="13"/>
                            </a:lnTo>
                            <a:lnTo>
                              <a:pt x="10" y="19"/>
                            </a:lnTo>
                            <a:lnTo>
                              <a:pt x="16" y="25"/>
                            </a:lnTo>
                            <a:lnTo>
                              <a:pt x="27" y="34"/>
                            </a:lnTo>
                            <a:lnTo>
                              <a:pt x="37" y="38"/>
                            </a:lnTo>
                            <a:lnTo>
                              <a:pt x="42" y="36"/>
                            </a:lnTo>
                            <a:lnTo>
                              <a:pt x="48" y="36"/>
                            </a:lnTo>
                            <a:lnTo>
                              <a:pt x="41" y="26"/>
                            </a:lnTo>
                            <a:lnTo>
                              <a:pt x="37" y="17"/>
                            </a:lnTo>
                            <a:lnTo>
                              <a:pt x="33" y="15"/>
                            </a:lnTo>
                            <a:lnTo>
                              <a:pt x="27" y="11"/>
                            </a:lnTo>
                            <a:lnTo>
                              <a:pt x="23" y="7"/>
                            </a:lnTo>
                            <a:lnTo>
                              <a:pt x="21" y="2"/>
                            </a:lnTo>
                            <a:lnTo>
                              <a:pt x="16" y="2"/>
                            </a:lnTo>
                            <a:lnTo>
                              <a:pt x="10" y="0"/>
                            </a:lnTo>
                            <a:lnTo>
                              <a:pt x="0" y="0"/>
                            </a:lnTo>
                          </a:path>
                        </a:pathLst>
                      </a:custGeom>
                      <a:solidFill>
                        <a:srgbClr val="CC0066"/>
                      </a:solidFill>
                      <a:ln w="3175">
                        <a:solidFill>
                          <a:srgbClr val="6600FF"/>
                        </a:solidFill>
                        <a:round/>
                        <a:headEnd/>
                        <a:tailEnd/>
                      </a:ln>
                    </p:spPr>
                    <p:txBody>
                      <a:bodyPr/>
                      <a:lstStyle/>
                      <a:p>
                        <a:endParaRPr lang="it-IT"/>
                      </a:p>
                    </p:txBody>
                  </p:sp>
                  <p:sp>
                    <p:nvSpPr>
                      <p:cNvPr id="16501" name="Freeform 212"/>
                      <p:cNvSpPr>
                        <a:spLocks noChangeAspect="1"/>
                      </p:cNvSpPr>
                      <p:nvPr/>
                    </p:nvSpPr>
                    <p:spPr bwMode="auto">
                      <a:xfrm>
                        <a:off x="528" y="1602"/>
                        <a:ext cx="22" cy="48"/>
                      </a:xfrm>
                      <a:custGeom>
                        <a:avLst/>
                        <a:gdLst>
                          <a:gd name="T0" fmla="*/ 42 w 21"/>
                          <a:gd name="T1" fmla="*/ 195 h 45"/>
                          <a:gd name="T2" fmla="*/ 63 w 21"/>
                          <a:gd name="T3" fmla="*/ 51 h 45"/>
                          <a:gd name="T4" fmla="*/ 63 w 21"/>
                          <a:gd name="T5" fmla="*/ 4 h 45"/>
                          <a:gd name="T6" fmla="*/ 46 w 21"/>
                          <a:gd name="T7" fmla="*/ 2 h 45"/>
                          <a:gd name="T8" fmla="*/ 42 w 21"/>
                          <a:gd name="T9" fmla="*/ 0 h 45"/>
                          <a:gd name="T10" fmla="*/ 0 w 21"/>
                          <a:gd name="T11" fmla="*/ 0 h 45"/>
                          <a:gd name="T12" fmla="*/ 0 w 21"/>
                          <a:gd name="T13" fmla="*/ 58 h 45"/>
                          <a:gd name="T14" fmla="*/ 0 w 21"/>
                          <a:gd name="T15" fmla="*/ 97 h 45"/>
                          <a:gd name="T16" fmla="*/ 2 w 21"/>
                          <a:gd name="T17" fmla="*/ 151 h 45"/>
                          <a:gd name="T18" fmla="*/ 6 w 21"/>
                          <a:gd name="T19" fmla="*/ 222 h 45"/>
                          <a:gd name="T20" fmla="*/ 10 w 21"/>
                          <a:gd name="T21" fmla="*/ 207 h 45"/>
                          <a:gd name="T22" fmla="*/ 42 w 21"/>
                          <a:gd name="T23" fmla="*/ 19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45"/>
                          <a:gd name="T38" fmla="*/ 21 w 21"/>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45">
                            <a:moveTo>
                              <a:pt x="12" y="39"/>
                            </a:moveTo>
                            <a:lnTo>
                              <a:pt x="21" y="10"/>
                            </a:lnTo>
                            <a:lnTo>
                              <a:pt x="21" y="4"/>
                            </a:lnTo>
                            <a:lnTo>
                              <a:pt x="14" y="2"/>
                            </a:lnTo>
                            <a:lnTo>
                              <a:pt x="12" y="0"/>
                            </a:lnTo>
                            <a:lnTo>
                              <a:pt x="0" y="0"/>
                            </a:lnTo>
                            <a:lnTo>
                              <a:pt x="0" y="12"/>
                            </a:lnTo>
                            <a:lnTo>
                              <a:pt x="0" y="20"/>
                            </a:lnTo>
                            <a:lnTo>
                              <a:pt x="2" y="31"/>
                            </a:lnTo>
                            <a:lnTo>
                              <a:pt x="6" y="45"/>
                            </a:lnTo>
                            <a:lnTo>
                              <a:pt x="10" y="41"/>
                            </a:lnTo>
                            <a:lnTo>
                              <a:pt x="12" y="39"/>
                            </a:lnTo>
                            <a:close/>
                          </a:path>
                        </a:pathLst>
                      </a:custGeom>
                      <a:solidFill>
                        <a:srgbClr val="CC0066"/>
                      </a:solidFill>
                      <a:ln w="3175">
                        <a:solidFill>
                          <a:srgbClr val="6600FF"/>
                        </a:solidFill>
                        <a:round/>
                        <a:headEnd/>
                        <a:tailEnd/>
                      </a:ln>
                    </p:spPr>
                    <p:txBody>
                      <a:bodyPr/>
                      <a:lstStyle/>
                      <a:p>
                        <a:endParaRPr lang="it-IT"/>
                      </a:p>
                    </p:txBody>
                  </p:sp>
                  <p:sp>
                    <p:nvSpPr>
                      <p:cNvPr id="16502" name="Freeform 213"/>
                      <p:cNvSpPr>
                        <a:spLocks noChangeAspect="1"/>
                      </p:cNvSpPr>
                      <p:nvPr/>
                    </p:nvSpPr>
                    <p:spPr bwMode="auto">
                      <a:xfrm>
                        <a:off x="528" y="1602"/>
                        <a:ext cx="22" cy="48"/>
                      </a:xfrm>
                      <a:custGeom>
                        <a:avLst/>
                        <a:gdLst>
                          <a:gd name="T0" fmla="*/ 42 w 21"/>
                          <a:gd name="T1" fmla="*/ 195 h 45"/>
                          <a:gd name="T2" fmla="*/ 63 w 21"/>
                          <a:gd name="T3" fmla="*/ 51 h 45"/>
                          <a:gd name="T4" fmla="*/ 63 w 21"/>
                          <a:gd name="T5" fmla="*/ 4 h 45"/>
                          <a:gd name="T6" fmla="*/ 63 w 21"/>
                          <a:gd name="T7" fmla="*/ 4 h 45"/>
                          <a:gd name="T8" fmla="*/ 46 w 21"/>
                          <a:gd name="T9" fmla="*/ 2 h 45"/>
                          <a:gd name="T10" fmla="*/ 42 w 21"/>
                          <a:gd name="T11" fmla="*/ 0 h 45"/>
                          <a:gd name="T12" fmla="*/ 42 w 21"/>
                          <a:gd name="T13" fmla="*/ 0 h 45"/>
                          <a:gd name="T14" fmla="*/ 0 w 21"/>
                          <a:gd name="T15" fmla="*/ 0 h 45"/>
                          <a:gd name="T16" fmla="*/ 0 w 21"/>
                          <a:gd name="T17" fmla="*/ 0 h 45"/>
                          <a:gd name="T18" fmla="*/ 0 w 21"/>
                          <a:gd name="T19" fmla="*/ 58 h 45"/>
                          <a:gd name="T20" fmla="*/ 0 w 21"/>
                          <a:gd name="T21" fmla="*/ 97 h 45"/>
                          <a:gd name="T22" fmla="*/ 2 w 21"/>
                          <a:gd name="T23" fmla="*/ 151 h 45"/>
                          <a:gd name="T24" fmla="*/ 6 w 21"/>
                          <a:gd name="T25" fmla="*/ 222 h 45"/>
                          <a:gd name="T26" fmla="*/ 10 w 21"/>
                          <a:gd name="T27" fmla="*/ 207 h 45"/>
                          <a:gd name="T28" fmla="*/ 42 w 21"/>
                          <a:gd name="T29" fmla="*/ 195 h 45"/>
                          <a:gd name="T30" fmla="*/ 42 w 21"/>
                          <a:gd name="T31" fmla="*/ 195 h 45"/>
                          <a:gd name="T32" fmla="*/ 42 w 21"/>
                          <a:gd name="T33" fmla="*/ 195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45"/>
                          <a:gd name="T53" fmla="*/ 21 w 21"/>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45">
                            <a:moveTo>
                              <a:pt x="12" y="39"/>
                            </a:moveTo>
                            <a:lnTo>
                              <a:pt x="21" y="10"/>
                            </a:lnTo>
                            <a:lnTo>
                              <a:pt x="21" y="4"/>
                            </a:lnTo>
                            <a:lnTo>
                              <a:pt x="14" y="2"/>
                            </a:lnTo>
                            <a:lnTo>
                              <a:pt x="12" y="0"/>
                            </a:lnTo>
                            <a:lnTo>
                              <a:pt x="0" y="0"/>
                            </a:lnTo>
                            <a:lnTo>
                              <a:pt x="0" y="12"/>
                            </a:lnTo>
                            <a:lnTo>
                              <a:pt x="0" y="20"/>
                            </a:lnTo>
                            <a:lnTo>
                              <a:pt x="2" y="31"/>
                            </a:lnTo>
                            <a:lnTo>
                              <a:pt x="6" y="45"/>
                            </a:lnTo>
                            <a:lnTo>
                              <a:pt x="10" y="41"/>
                            </a:lnTo>
                            <a:lnTo>
                              <a:pt x="12" y="39"/>
                            </a:lnTo>
                          </a:path>
                        </a:pathLst>
                      </a:custGeom>
                      <a:solidFill>
                        <a:srgbClr val="CC0066"/>
                      </a:solidFill>
                      <a:ln w="3175">
                        <a:solidFill>
                          <a:srgbClr val="6600FF"/>
                        </a:solidFill>
                        <a:round/>
                        <a:headEnd/>
                        <a:tailEnd/>
                      </a:ln>
                    </p:spPr>
                    <p:txBody>
                      <a:bodyPr/>
                      <a:lstStyle/>
                      <a:p>
                        <a:endParaRPr lang="it-IT"/>
                      </a:p>
                    </p:txBody>
                  </p:sp>
                  <p:sp>
                    <p:nvSpPr>
                      <p:cNvPr id="16503" name="Freeform 214"/>
                      <p:cNvSpPr>
                        <a:spLocks noChangeAspect="1"/>
                      </p:cNvSpPr>
                      <p:nvPr/>
                    </p:nvSpPr>
                    <p:spPr bwMode="auto">
                      <a:xfrm>
                        <a:off x="182" y="1428"/>
                        <a:ext cx="74" cy="62"/>
                      </a:xfrm>
                      <a:custGeom>
                        <a:avLst/>
                        <a:gdLst>
                          <a:gd name="T0" fmla="*/ 0 w 69"/>
                          <a:gd name="T1" fmla="*/ 306 h 58"/>
                          <a:gd name="T2" fmla="*/ 124 w 69"/>
                          <a:gd name="T3" fmla="*/ 208 h 58"/>
                          <a:gd name="T4" fmla="*/ 263 w 69"/>
                          <a:gd name="T5" fmla="*/ 103 h 58"/>
                          <a:gd name="T6" fmla="*/ 342 w 69"/>
                          <a:gd name="T7" fmla="*/ 53 h 58"/>
                          <a:gd name="T8" fmla="*/ 396 w 69"/>
                          <a:gd name="T9" fmla="*/ 0 h 58"/>
                          <a:gd name="T10" fmla="*/ 0 60000 65536"/>
                          <a:gd name="T11" fmla="*/ 0 60000 65536"/>
                          <a:gd name="T12" fmla="*/ 0 60000 65536"/>
                          <a:gd name="T13" fmla="*/ 0 60000 65536"/>
                          <a:gd name="T14" fmla="*/ 0 60000 65536"/>
                          <a:gd name="T15" fmla="*/ 0 w 69"/>
                          <a:gd name="T16" fmla="*/ 0 h 58"/>
                          <a:gd name="T17" fmla="*/ 69 w 69"/>
                          <a:gd name="T18" fmla="*/ 58 h 58"/>
                        </a:gdLst>
                        <a:ahLst/>
                        <a:cxnLst>
                          <a:cxn ang="T10">
                            <a:pos x="T0" y="T1"/>
                          </a:cxn>
                          <a:cxn ang="T11">
                            <a:pos x="T2" y="T3"/>
                          </a:cxn>
                          <a:cxn ang="T12">
                            <a:pos x="T4" y="T5"/>
                          </a:cxn>
                          <a:cxn ang="T13">
                            <a:pos x="T6" y="T7"/>
                          </a:cxn>
                          <a:cxn ang="T14">
                            <a:pos x="T8" y="T9"/>
                          </a:cxn>
                        </a:cxnLst>
                        <a:rect l="T15" t="T16" r="T17" b="T18"/>
                        <a:pathLst>
                          <a:path w="69" h="58">
                            <a:moveTo>
                              <a:pt x="0" y="58"/>
                            </a:moveTo>
                            <a:lnTo>
                              <a:pt x="21" y="39"/>
                            </a:lnTo>
                            <a:lnTo>
                              <a:pt x="46" y="20"/>
                            </a:lnTo>
                            <a:lnTo>
                              <a:pt x="59" y="10"/>
                            </a:lnTo>
                            <a:lnTo>
                              <a:pt x="69" y="0"/>
                            </a:lnTo>
                          </a:path>
                        </a:pathLst>
                      </a:custGeom>
                      <a:solidFill>
                        <a:srgbClr val="CC0066"/>
                      </a:solidFill>
                      <a:ln w="3175">
                        <a:solidFill>
                          <a:srgbClr val="6600FF"/>
                        </a:solidFill>
                        <a:round/>
                        <a:headEnd/>
                        <a:tailEnd/>
                      </a:ln>
                    </p:spPr>
                    <p:txBody>
                      <a:bodyPr/>
                      <a:lstStyle/>
                      <a:p>
                        <a:endParaRPr lang="it-IT"/>
                      </a:p>
                    </p:txBody>
                  </p:sp>
                  <p:sp>
                    <p:nvSpPr>
                      <p:cNvPr id="16504" name="Freeform 215"/>
                      <p:cNvSpPr>
                        <a:spLocks noChangeAspect="1"/>
                      </p:cNvSpPr>
                      <p:nvPr/>
                    </p:nvSpPr>
                    <p:spPr bwMode="auto">
                      <a:xfrm>
                        <a:off x="573" y="1617"/>
                        <a:ext cx="8" cy="6"/>
                      </a:xfrm>
                      <a:custGeom>
                        <a:avLst/>
                        <a:gdLst>
                          <a:gd name="T0" fmla="*/ 8 w 8"/>
                          <a:gd name="T1" fmla="*/ 6 h 6"/>
                          <a:gd name="T2" fmla="*/ 0 w 8"/>
                          <a:gd name="T3" fmla="*/ 6 h 6"/>
                          <a:gd name="T4" fmla="*/ 2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8" y="6"/>
                            </a:moveTo>
                            <a:lnTo>
                              <a:pt x="0" y="6"/>
                            </a:lnTo>
                            <a:lnTo>
                              <a:pt x="2" y="0"/>
                            </a:lnTo>
                          </a:path>
                        </a:pathLst>
                      </a:custGeom>
                      <a:solidFill>
                        <a:srgbClr val="CC0066"/>
                      </a:solidFill>
                      <a:ln w="3175">
                        <a:solidFill>
                          <a:srgbClr val="6600FF"/>
                        </a:solidFill>
                        <a:round/>
                        <a:headEnd/>
                        <a:tailEnd/>
                      </a:ln>
                    </p:spPr>
                    <p:txBody>
                      <a:bodyPr/>
                      <a:lstStyle/>
                      <a:p>
                        <a:endParaRPr lang="it-IT"/>
                      </a:p>
                    </p:txBody>
                  </p:sp>
                  <p:sp>
                    <p:nvSpPr>
                      <p:cNvPr id="16505" name="Line 216"/>
                      <p:cNvSpPr>
                        <a:spLocks noChangeAspect="1" noChangeShapeType="1"/>
                      </p:cNvSpPr>
                      <p:nvPr/>
                    </p:nvSpPr>
                    <p:spPr bwMode="auto">
                      <a:xfrm flipH="1">
                        <a:off x="555" y="1515"/>
                        <a:ext cx="8" cy="16"/>
                      </a:xfrm>
                      <a:prstGeom prst="line">
                        <a:avLst/>
                      </a:prstGeom>
                      <a:noFill/>
                      <a:ln w="3175">
                        <a:solidFill>
                          <a:srgbClr val="6600FF"/>
                        </a:solidFill>
                        <a:round/>
                        <a:headEnd/>
                        <a:tailEnd/>
                      </a:ln>
                    </p:spPr>
                    <p:txBody>
                      <a:bodyPr/>
                      <a:lstStyle/>
                      <a:p>
                        <a:endParaRPr lang="it-IT"/>
                      </a:p>
                    </p:txBody>
                  </p:sp>
                  <p:sp>
                    <p:nvSpPr>
                      <p:cNvPr id="16506" name="Line 217"/>
                      <p:cNvSpPr>
                        <a:spLocks noChangeAspect="1" noChangeShapeType="1"/>
                      </p:cNvSpPr>
                      <p:nvPr/>
                    </p:nvSpPr>
                    <p:spPr bwMode="auto">
                      <a:xfrm flipH="1" flipV="1">
                        <a:off x="459" y="1486"/>
                        <a:ext cx="10" cy="2"/>
                      </a:xfrm>
                      <a:prstGeom prst="line">
                        <a:avLst/>
                      </a:prstGeom>
                      <a:noFill/>
                      <a:ln w="3175">
                        <a:solidFill>
                          <a:srgbClr val="6600FF"/>
                        </a:solidFill>
                        <a:round/>
                        <a:headEnd/>
                        <a:tailEnd/>
                      </a:ln>
                    </p:spPr>
                    <p:txBody>
                      <a:bodyPr/>
                      <a:lstStyle/>
                      <a:p>
                        <a:endParaRPr lang="it-IT"/>
                      </a:p>
                    </p:txBody>
                  </p:sp>
                  <p:sp>
                    <p:nvSpPr>
                      <p:cNvPr id="16507" name="Freeform 218"/>
                      <p:cNvSpPr>
                        <a:spLocks noChangeAspect="1"/>
                      </p:cNvSpPr>
                      <p:nvPr/>
                    </p:nvSpPr>
                    <p:spPr bwMode="auto">
                      <a:xfrm>
                        <a:off x="155" y="1474"/>
                        <a:ext cx="226" cy="108"/>
                      </a:xfrm>
                      <a:custGeom>
                        <a:avLst/>
                        <a:gdLst>
                          <a:gd name="T0" fmla="*/ 1174 w 211"/>
                          <a:gd name="T1" fmla="*/ 0 h 101"/>
                          <a:gd name="T2" fmla="*/ 1111 w 211"/>
                          <a:gd name="T3" fmla="*/ 7 h 101"/>
                          <a:gd name="T4" fmla="*/ 1038 w 211"/>
                          <a:gd name="T5" fmla="*/ 65 h 101"/>
                          <a:gd name="T6" fmla="*/ 997 w 211"/>
                          <a:gd name="T7" fmla="*/ 98 h 101"/>
                          <a:gd name="T8" fmla="*/ 931 w 211"/>
                          <a:gd name="T9" fmla="*/ 128 h 101"/>
                          <a:gd name="T10" fmla="*/ 870 w 211"/>
                          <a:gd name="T11" fmla="*/ 167 h 101"/>
                          <a:gd name="T12" fmla="*/ 833 w 211"/>
                          <a:gd name="T13" fmla="*/ 226 h 101"/>
                          <a:gd name="T14" fmla="*/ 773 w 211"/>
                          <a:gd name="T15" fmla="*/ 233 h 101"/>
                          <a:gd name="T16" fmla="*/ 709 w 211"/>
                          <a:gd name="T17" fmla="*/ 233 h 101"/>
                          <a:gd name="T18" fmla="*/ 618 w 211"/>
                          <a:gd name="T19" fmla="*/ 284 h 101"/>
                          <a:gd name="T20" fmla="*/ 555 w 211"/>
                          <a:gd name="T21" fmla="*/ 339 h 101"/>
                          <a:gd name="T22" fmla="*/ 409 w 211"/>
                          <a:gd name="T23" fmla="*/ 387 h 101"/>
                          <a:gd name="T24" fmla="*/ 280 w 211"/>
                          <a:gd name="T25" fmla="*/ 448 h 101"/>
                          <a:gd name="T26" fmla="*/ 127 w 211"/>
                          <a:gd name="T27" fmla="*/ 507 h 101"/>
                          <a:gd name="T28" fmla="*/ 0 w 211"/>
                          <a:gd name="T29" fmla="*/ 542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1"/>
                          <a:gd name="T46" fmla="*/ 0 h 101"/>
                          <a:gd name="T47" fmla="*/ 211 w 211"/>
                          <a:gd name="T48" fmla="*/ 101 h 10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1" h="101">
                            <a:moveTo>
                              <a:pt x="211" y="0"/>
                            </a:moveTo>
                            <a:lnTo>
                              <a:pt x="200" y="7"/>
                            </a:lnTo>
                            <a:lnTo>
                              <a:pt x="188" y="13"/>
                            </a:lnTo>
                            <a:lnTo>
                              <a:pt x="177" y="19"/>
                            </a:lnTo>
                            <a:lnTo>
                              <a:pt x="165" y="24"/>
                            </a:lnTo>
                            <a:lnTo>
                              <a:pt x="155" y="32"/>
                            </a:lnTo>
                            <a:lnTo>
                              <a:pt x="150" y="42"/>
                            </a:lnTo>
                            <a:lnTo>
                              <a:pt x="138" y="44"/>
                            </a:lnTo>
                            <a:lnTo>
                              <a:pt x="127" y="44"/>
                            </a:lnTo>
                            <a:lnTo>
                              <a:pt x="111" y="53"/>
                            </a:lnTo>
                            <a:lnTo>
                              <a:pt x="100" y="63"/>
                            </a:lnTo>
                            <a:lnTo>
                              <a:pt x="73" y="72"/>
                            </a:lnTo>
                            <a:lnTo>
                              <a:pt x="50" y="84"/>
                            </a:lnTo>
                            <a:lnTo>
                              <a:pt x="23" y="94"/>
                            </a:lnTo>
                            <a:lnTo>
                              <a:pt x="0" y="101"/>
                            </a:lnTo>
                          </a:path>
                        </a:pathLst>
                      </a:custGeom>
                      <a:solidFill>
                        <a:srgbClr val="CC0066"/>
                      </a:solidFill>
                      <a:ln w="3175">
                        <a:solidFill>
                          <a:srgbClr val="6600FF"/>
                        </a:solidFill>
                        <a:round/>
                        <a:headEnd/>
                        <a:tailEnd/>
                      </a:ln>
                    </p:spPr>
                    <p:txBody>
                      <a:bodyPr/>
                      <a:lstStyle/>
                      <a:p>
                        <a:endParaRPr lang="it-IT"/>
                      </a:p>
                    </p:txBody>
                  </p:sp>
                  <p:sp>
                    <p:nvSpPr>
                      <p:cNvPr id="16508" name="Freeform 219"/>
                      <p:cNvSpPr>
                        <a:spLocks noChangeAspect="1"/>
                      </p:cNvSpPr>
                      <p:nvPr/>
                    </p:nvSpPr>
                    <p:spPr bwMode="auto">
                      <a:xfrm>
                        <a:off x="182" y="1490"/>
                        <a:ext cx="1" cy="2"/>
                      </a:xfrm>
                      <a:custGeom>
                        <a:avLst/>
                        <a:gdLst>
                          <a:gd name="T0" fmla="*/ 0 w 1"/>
                          <a:gd name="T1" fmla="*/ 2 h 2"/>
                          <a:gd name="T2" fmla="*/ 0 w 1"/>
                          <a:gd name="T3" fmla="*/ 0 h 2"/>
                          <a:gd name="T4" fmla="*/ 0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0"/>
                            </a:lnTo>
                          </a:path>
                        </a:pathLst>
                      </a:custGeom>
                      <a:solidFill>
                        <a:srgbClr val="CC0066"/>
                      </a:solidFill>
                      <a:ln w="3175">
                        <a:solidFill>
                          <a:srgbClr val="6600FF"/>
                        </a:solidFill>
                        <a:round/>
                        <a:headEnd/>
                        <a:tailEnd/>
                      </a:ln>
                    </p:spPr>
                    <p:txBody>
                      <a:bodyPr/>
                      <a:lstStyle/>
                      <a:p>
                        <a:endParaRPr lang="it-IT"/>
                      </a:p>
                    </p:txBody>
                  </p:sp>
                  <p:sp>
                    <p:nvSpPr>
                      <p:cNvPr id="16509" name="Freeform 220"/>
                      <p:cNvSpPr>
                        <a:spLocks noChangeAspect="1"/>
                      </p:cNvSpPr>
                      <p:nvPr/>
                    </p:nvSpPr>
                    <p:spPr bwMode="auto">
                      <a:xfrm>
                        <a:off x="553" y="1673"/>
                        <a:ext cx="10" cy="1"/>
                      </a:xfrm>
                      <a:custGeom>
                        <a:avLst/>
                        <a:gdLst>
                          <a:gd name="T0" fmla="*/ 10 w 10"/>
                          <a:gd name="T1" fmla="*/ 0 h 1"/>
                          <a:gd name="T2" fmla="*/ 0 w 10"/>
                          <a:gd name="T3" fmla="*/ 0 h 1"/>
                          <a:gd name="T4" fmla="*/ 0 w 10"/>
                          <a:gd name="T5" fmla="*/ 0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10" y="0"/>
                            </a:moveTo>
                            <a:lnTo>
                              <a:pt x="0" y="0"/>
                            </a:lnTo>
                          </a:path>
                        </a:pathLst>
                      </a:custGeom>
                      <a:solidFill>
                        <a:srgbClr val="CC0066"/>
                      </a:solidFill>
                      <a:ln w="3175">
                        <a:solidFill>
                          <a:srgbClr val="6600FF"/>
                        </a:solidFill>
                        <a:round/>
                        <a:headEnd/>
                        <a:tailEnd/>
                      </a:ln>
                    </p:spPr>
                    <p:txBody>
                      <a:bodyPr/>
                      <a:lstStyle/>
                      <a:p>
                        <a:endParaRPr lang="it-IT"/>
                      </a:p>
                    </p:txBody>
                  </p:sp>
                  <p:sp>
                    <p:nvSpPr>
                      <p:cNvPr id="16510" name="Freeform 221"/>
                      <p:cNvSpPr>
                        <a:spLocks noChangeAspect="1"/>
                      </p:cNvSpPr>
                      <p:nvPr/>
                    </p:nvSpPr>
                    <p:spPr bwMode="auto">
                      <a:xfrm>
                        <a:off x="541" y="1602"/>
                        <a:ext cx="9" cy="4"/>
                      </a:xfrm>
                      <a:custGeom>
                        <a:avLst/>
                        <a:gdLst>
                          <a:gd name="T0" fmla="*/ 9 w 9"/>
                          <a:gd name="T1" fmla="*/ 4 h 4"/>
                          <a:gd name="T2" fmla="*/ 2 w 9"/>
                          <a:gd name="T3" fmla="*/ 2 h 4"/>
                          <a:gd name="T4" fmla="*/ 0 w 9"/>
                          <a:gd name="T5" fmla="*/ 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4"/>
                            </a:moveTo>
                            <a:lnTo>
                              <a:pt x="2" y="2"/>
                            </a:lnTo>
                            <a:lnTo>
                              <a:pt x="0" y="0"/>
                            </a:lnTo>
                          </a:path>
                        </a:pathLst>
                      </a:custGeom>
                      <a:solidFill>
                        <a:srgbClr val="CC0066"/>
                      </a:solidFill>
                      <a:ln w="3175">
                        <a:solidFill>
                          <a:srgbClr val="6600FF"/>
                        </a:solidFill>
                        <a:round/>
                        <a:headEnd/>
                        <a:tailEnd/>
                      </a:ln>
                    </p:spPr>
                    <p:txBody>
                      <a:bodyPr/>
                      <a:lstStyle/>
                      <a:p>
                        <a:endParaRPr lang="it-IT"/>
                      </a:p>
                    </p:txBody>
                  </p:sp>
                  <p:sp>
                    <p:nvSpPr>
                      <p:cNvPr id="16511" name="Freeform 222"/>
                      <p:cNvSpPr>
                        <a:spLocks noChangeAspect="1"/>
                      </p:cNvSpPr>
                      <p:nvPr/>
                    </p:nvSpPr>
                    <p:spPr bwMode="auto">
                      <a:xfrm>
                        <a:off x="559" y="1550"/>
                        <a:ext cx="11" cy="14"/>
                      </a:xfrm>
                      <a:custGeom>
                        <a:avLst/>
                        <a:gdLst>
                          <a:gd name="T0" fmla="*/ 4 w 10"/>
                          <a:gd name="T1" fmla="*/ 78 h 13"/>
                          <a:gd name="T2" fmla="*/ 84 w 10"/>
                          <a:gd name="T3" fmla="*/ 58 h 13"/>
                          <a:gd name="T4" fmla="*/ 101 w 10"/>
                          <a:gd name="T5" fmla="*/ 5 h 13"/>
                          <a:gd name="T6" fmla="*/ 4 w 10"/>
                          <a:gd name="T7" fmla="*/ 1 h 13"/>
                          <a:gd name="T8" fmla="*/ 0 w 10"/>
                          <a:gd name="T9" fmla="*/ 0 h 13"/>
                          <a:gd name="T10" fmla="*/ 0 w 10"/>
                          <a:gd name="T11" fmla="*/ 1 h 13"/>
                          <a:gd name="T12" fmla="*/ 0 w 10"/>
                          <a:gd name="T13" fmla="*/ 5 h 13"/>
                          <a:gd name="T14" fmla="*/ 2 w 10"/>
                          <a:gd name="T15" fmla="*/ 58 h 13"/>
                          <a:gd name="T16" fmla="*/ 4 w 10"/>
                          <a:gd name="T17" fmla="*/ 78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3"/>
                          <a:gd name="T29" fmla="*/ 10 w 10"/>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3">
                            <a:moveTo>
                              <a:pt x="4" y="13"/>
                            </a:moveTo>
                            <a:lnTo>
                              <a:pt x="8" y="9"/>
                            </a:lnTo>
                            <a:lnTo>
                              <a:pt x="10" y="5"/>
                            </a:lnTo>
                            <a:lnTo>
                              <a:pt x="4" y="1"/>
                            </a:lnTo>
                            <a:lnTo>
                              <a:pt x="0" y="0"/>
                            </a:lnTo>
                            <a:lnTo>
                              <a:pt x="0" y="1"/>
                            </a:lnTo>
                            <a:lnTo>
                              <a:pt x="0" y="5"/>
                            </a:lnTo>
                            <a:lnTo>
                              <a:pt x="2" y="9"/>
                            </a:lnTo>
                            <a:lnTo>
                              <a:pt x="4" y="13"/>
                            </a:lnTo>
                          </a:path>
                        </a:pathLst>
                      </a:custGeom>
                      <a:solidFill>
                        <a:srgbClr val="CC0066"/>
                      </a:solidFill>
                      <a:ln w="3175">
                        <a:solidFill>
                          <a:srgbClr val="6600FF"/>
                        </a:solidFill>
                        <a:round/>
                        <a:headEnd/>
                        <a:tailEnd/>
                      </a:ln>
                    </p:spPr>
                    <p:txBody>
                      <a:bodyPr/>
                      <a:lstStyle/>
                      <a:p>
                        <a:endParaRPr lang="it-IT"/>
                      </a:p>
                    </p:txBody>
                  </p:sp>
                  <p:sp>
                    <p:nvSpPr>
                      <p:cNvPr id="16512" name="Freeform 223"/>
                      <p:cNvSpPr>
                        <a:spLocks noChangeAspect="1"/>
                      </p:cNvSpPr>
                      <p:nvPr/>
                    </p:nvSpPr>
                    <p:spPr bwMode="auto">
                      <a:xfrm>
                        <a:off x="555" y="1525"/>
                        <a:ext cx="17" cy="16"/>
                      </a:xfrm>
                      <a:custGeom>
                        <a:avLst/>
                        <a:gdLst>
                          <a:gd name="T0" fmla="*/ 67 w 16"/>
                          <a:gd name="T1" fmla="*/ 0 h 15"/>
                          <a:gd name="T2" fmla="*/ 6 w 16"/>
                          <a:gd name="T3" fmla="*/ 5 h 15"/>
                          <a:gd name="T4" fmla="*/ 0 w 16"/>
                          <a:gd name="T5" fmla="*/ 70 h 15"/>
                          <a:gd name="T6" fmla="*/ 0 60000 65536"/>
                          <a:gd name="T7" fmla="*/ 0 60000 65536"/>
                          <a:gd name="T8" fmla="*/ 0 60000 65536"/>
                          <a:gd name="T9" fmla="*/ 0 w 16"/>
                          <a:gd name="T10" fmla="*/ 0 h 15"/>
                          <a:gd name="T11" fmla="*/ 16 w 16"/>
                          <a:gd name="T12" fmla="*/ 15 h 15"/>
                        </a:gdLst>
                        <a:ahLst/>
                        <a:cxnLst>
                          <a:cxn ang="T6">
                            <a:pos x="T0" y="T1"/>
                          </a:cxn>
                          <a:cxn ang="T7">
                            <a:pos x="T2" y="T3"/>
                          </a:cxn>
                          <a:cxn ang="T8">
                            <a:pos x="T4" y="T5"/>
                          </a:cxn>
                        </a:cxnLst>
                        <a:rect l="T9" t="T10" r="T11" b="T12"/>
                        <a:pathLst>
                          <a:path w="16" h="15">
                            <a:moveTo>
                              <a:pt x="16" y="0"/>
                            </a:moveTo>
                            <a:lnTo>
                              <a:pt x="6" y="5"/>
                            </a:lnTo>
                            <a:lnTo>
                              <a:pt x="0" y="15"/>
                            </a:lnTo>
                          </a:path>
                        </a:pathLst>
                      </a:custGeom>
                      <a:solidFill>
                        <a:srgbClr val="CC0066"/>
                      </a:solidFill>
                      <a:ln w="3175">
                        <a:solidFill>
                          <a:srgbClr val="6600FF"/>
                        </a:solidFill>
                        <a:round/>
                        <a:headEnd/>
                        <a:tailEnd/>
                      </a:ln>
                    </p:spPr>
                    <p:txBody>
                      <a:bodyPr/>
                      <a:lstStyle/>
                      <a:p>
                        <a:endParaRPr lang="it-IT"/>
                      </a:p>
                    </p:txBody>
                  </p:sp>
                  <p:sp>
                    <p:nvSpPr>
                      <p:cNvPr id="16513" name="Freeform 224"/>
                      <p:cNvSpPr>
                        <a:spLocks noChangeAspect="1"/>
                      </p:cNvSpPr>
                      <p:nvPr/>
                    </p:nvSpPr>
                    <p:spPr bwMode="auto">
                      <a:xfrm>
                        <a:off x="561" y="1531"/>
                        <a:ext cx="14" cy="10"/>
                      </a:xfrm>
                      <a:custGeom>
                        <a:avLst/>
                        <a:gdLst>
                          <a:gd name="T0" fmla="*/ 0 w 13"/>
                          <a:gd name="T1" fmla="*/ 10 h 10"/>
                          <a:gd name="T2" fmla="*/ 54 w 13"/>
                          <a:gd name="T3" fmla="*/ 4 h 10"/>
                          <a:gd name="T4" fmla="*/ 78 w 13"/>
                          <a:gd name="T5" fmla="*/ 0 h 10"/>
                          <a:gd name="T6" fmla="*/ 0 60000 65536"/>
                          <a:gd name="T7" fmla="*/ 0 60000 65536"/>
                          <a:gd name="T8" fmla="*/ 0 60000 65536"/>
                          <a:gd name="T9" fmla="*/ 0 w 13"/>
                          <a:gd name="T10" fmla="*/ 0 h 10"/>
                          <a:gd name="T11" fmla="*/ 13 w 13"/>
                          <a:gd name="T12" fmla="*/ 10 h 10"/>
                        </a:gdLst>
                        <a:ahLst/>
                        <a:cxnLst>
                          <a:cxn ang="T6">
                            <a:pos x="T0" y="T1"/>
                          </a:cxn>
                          <a:cxn ang="T7">
                            <a:pos x="T2" y="T3"/>
                          </a:cxn>
                          <a:cxn ang="T8">
                            <a:pos x="T4" y="T5"/>
                          </a:cxn>
                        </a:cxnLst>
                        <a:rect l="T9" t="T10" r="T11" b="T12"/>
                        <a:pathLst>
                          <a:path w="13" h="10">
                            <a:moveTo>
                              <a:pt x="0" y="10"/>
                            </a:moveTo>
                            <a:lnTo>
                              <a:pt x="8" y="4"/>
                            </a:lnTo>
                            <a:lnTo>
                              <a:pt x="13" y="0"/>
                            </a:lnTo>
                          </a:path>
                        </a:pathLst>
                      </a:custGeom>
                      <a:solidFill>
                        <a:srgbClr val="CC0066"/>
                      </a:solidFill>
                      <a:ln w="3175">
                        <a:solidFill>
                          <a:srgbClr val="6600FF"/>
                        </a:solidFill>
                        <a:round/>
                        <a:headEnd/>
                        <a:tailEnd/>
                      </a:ln>
                    </p:spPr>
                    <p:txBody>
                      <a:bodyPr/>
                      <a:lstStyle/>
                      <a:p>
                        <a:endParaRPr lang="it-IT"/>
                      </a:p>
                    </p:txBody>
                  </p:sp>
                  <p:sp>
                    <p:nvSpPr>
                      <p:cNvPr id="16514" name="Freeform 225"/>
                      <p:cNvSpPr>
                        <a:spLocks noChangeAspect="1"/>
                      </p:cNvSpPr>
                      <p:nvPr/>
                    </p:nvSpPr>
                    <p:spPr bwMode="auto">
                      <a:xfrm>
                        <a:off x="572" y="1525"/>
                        <a:ext cx="3" cy="6"/>
                      </a:xfrm>
                      <a:custGeom>
                        <a:avLst/>
                        <a:gdLst>
                          <a:gd name="T0" fmla="*/ 3 w 3"/>
                          <a:gd name="T1" fmla="*/ 446 h 5"/>
                          <a:gd name="T2" fmla="*/ 0 w 3"/>
                          <a:gd name="T3" fmla="*/ 0 h 5"/>
                          <a:gd name="T4" fmla="*/ 0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5"/>
                            </a:moveTo>
                            <a:lnTo>
                              <a:pt x="0" y="0"/>
                            </a:lnTo>
                          </a:path>
                        </a:pathLst>
                      </a:custGeom>
                      <a:solidFill>
                        <a:srgbClr val="CC0066"/>
                      </a:solidFill>
                      <a:ln w="3175">
                        <a:solidFill>
                          <a:srgbClr val="6600FF"/>
                        </a:solidFill>
                        <a:round/>
                        <a:headEnd/>
                        <a:tailEnd/>
                      </a:ln>
                    </p:spPr>
                    <p:txBody>
                      <a:bodyPr/>
                      <a:lstStyle/>
                      <a:p>
                        <a:endParaRPr lang="it-IT"/>
                      </a:p>
                    </p:txBody>
                  </p:sp>
                  <p:sp>
                    <p:nvSpPr>
                      <p:cNvPr id="16515" name="Freeform 226"/>
                      <p:cNvSpPr>
                        <a:spLocks noChangeAspect="1"/>
                      </p:cNvSpPr>
                      <p:nvPr/>
                    </p:nvSpPr>
                    <p:spPr bwMode="auto">
                      <a:xfrm>
                        <a:off x="567" y="1570"/>
                        <a:ext cx="6" cy="12"/>
                      </a:xfrm>
                      <a:custGeom>
                        <a:avLst/>
                        <a:gdLst>
                          <a:gd name="T0" fmla="*/ 0 w 5"/>
                          <a:gd name="T1" fmla="*/ 0 h 11"/>
                          <a:gd name="T2" fmla="*/ 2 w 5"/>
                          <a:gd name="T3" fmla="*/ 63 h 11"/>
                          <a:gd name="T4" fmla="*/ 446 w 5"/>
                          <a:gd name="T5" fmla="*/ 89 h 11"/>
                          <a:gd name="T6" fmla="*/ 0 60000 65536"/>
                          <a:gd name="T7" fmla="*/ 0 60000 65536"/>
                          <a:gd name="T8" fmla="*/ 0 60000 65536"/>
                          <a:gd name="T9" fmla="*/ 0 w 5"/>
                          <a:gd name="T10" fmla="*/ 0 h 11"/>
                          <a:gd name="T11" fmla="*/ 5 w 5"/>
                          <a:gd name="T12" fmla="*/ 11 h 11"/>
                        </a:gdLst>
                        <a:ahLst/>
                        <a:cxnLst>
                          <a:cxn ang="T6">
                            <a:pos x="T0" y="T1"/>
                          </a:cxn>
                          <a:cxn ang="T7">
                            <a:pos x="T2" y="T3"/>
                          </a:cxn>
                          <a:cxn ang="T8">
                            <a:pos x="T4" y="T5"/>
                          </a:cxn>
                        </a:cxnLst>
                        <a:rect l="T9" t="T10" r="T11" b="T12"/>
                        <a:pathLst>
                          <a:path w="5" h="11">
                            <a:moveTo>
                              <a:pt x="0" y="0"/>
                            </a:moveTo>
                            <a:lnTo>
                              <a:pt x="2" y="7"/>
                            </a:lnTo>
                            <a:lnTo>
                              <a:pt x="5" y="11"/>
                            </a:lnTo>
                          </a:path>
                        </a:pathLst>
                      </a:custGeom>
                      <a:solidFill>
                        <a:srgbClr val="CC0066"/>
                      </a:solidFill>
                      <a:ln w="3175">
                        <a:solidFill>
                          <a:srgbClr val="6600FF"/>
                        </a:solidFill>
                        <a:round/>
                        <a:headEnd/>
                        <a:tailEnd/>
                      </a:ln>
                    </p:spPr>
                    <p:txBody>
                      <a:bodyPr/>
                      <a:lstStyle/>
                      <a:p>
                        <a:endParaRPr lang="it-IT"/>
                      </a:p>
                    </p:txBody>
                  </p:sp>
                  <p:sp>
                    <p:nvSpPr>
                      <p:cNvPr id="16516" name="Freeform 227"/>
                      <p:cNvSpPr>
                        <a:spLocks noChangeAspect="1"/>
                      </p:cNvSpPr>
                      <p:nvPr/>
                    </p:nvSpPr>
                    <p:spPr bwMode="auto">
                      <a:xfrm>
                        <a:off x="573" y="1559"/>
                        <a:ext cx="8" cy="23"/>
                      </a:xfrm>
                      <a:custGeom>
                        <a:avLst/>
                        <a:gdLst>
                          <a:gd name="T0" fmla="*/ 0 w 8"/>
                          <a:gd name="T1" fmla="*/ 198 h 21"/>
                          <a:gd name="T2" fmla="*/ 8 w 8"/>
                          <a:gd name="T3" fmla="*/ 198 h 21"/>
                          <a:gd name="T4" fmla="*/ 8 w 8"/>
                          <a:gd name="T5" fmla="*/ 0 h 21"/>
                          <a:gd name="T6" fmla="*/ 0 60000 65536"/>
                          <a:gd name="T7" fmla="*/ 0 60000 65536"/>
                          <a:gd name="T8" fmla="*/ 0 60000 65536"/>
                          <a:gd name="T9" fmla="*/ 0 w 8"/>
                          <a:gd name="T10" fmla="*/ 0 h 21"/>
                          <a:gd name="T11" fmla="*/ 8 w 8"/>
                          <a:gd name="T12" fmla="*/ 21 h 21"/>
                        </a:gdLst>
                        <a:ahLst/>
                        <a:cxnLst>
                          <a:cxn ang="T6">
                            <a:pos x="T0" y="T1"/>
                          </a:cxn>
                          <a:cxn ang="T7">
                            <a:pos x="T2" y="T3"/>
                          </a:cxn>
                          <a:cxn ang="T8">
                            <a:pos x="T4" y="T5"/>
                          </a:cxn>
                        </a:cxnLst>
                        <a:rect l="T9" t="T10" r="T11" b="T12"/>
                        <a:pathLst>
                          <a:path w="8" h="21">
                            <a:moveTo>
                              <a:pt x="0" y="21"/>
                            </a:moveTo>
                            <a:lnTo>
                              <a:pt x="8" y="21"/>
                            </a:lnTo>
                            <a:lnTo>
                              <a:pt x="8" y="0"/>
                            </a:lnTo>
                          </a:path>
                        </a:pathLst>
                      </a:custGeom>
                      <a:solidFill>
                        <a:srgbClr val="CC0066"/>
                      </a:solidFill>
                      <a:ln w="3175">
                        <a:solidFill>
                          <a:srgbClr val="6600FF"/>
                        </a:solidFill>
                        <a:round/>
                        <a:headEnd/>
                        <a:tailEnd/>
                      </a:ln>
                    </p:spPr>
                    <p:txBody>
                      <a:bodyPr/>
                      <a:lstStyle/>
                      <a:p>
                        <a:endParaRPr lang="it-IT"/>
                      </a:p>
                    </p:txBody>
                  </p:sp>
                  <p:sp>
                    <p:nvSpPr>
                      <p:cNvPr id="16517" name="Freeform 228"/>
                      <p:cNvSpPr>
                        <a:spLocks noChangeAspect="1"/>
                      </p:cNvSpPr>
                      <p:nvPr/>
                    </p:nvSpPr>
                    <p:spPr bwMode="auto">
                      <a:xfrm>
                        <a:off x="567" y="1559"/>
                        <a:ext cx="14" cy="11"/>
                      </a:xfrm>
                      <a:custGeom>
                        <a:avLst/>
                        <a:gdLst>
                          <a:gd name="T0" fmla="*/ 78 w 13"/>
                          <a:gd name="T1" fmla="*/ 0 h 10"/>
                          <a:gd name="T2" fmla="*/ 50 w 13"/>
                          <a:gd name="T3" fmla="*/ 2 h 10"/>
                          <a:gd name="T4" fmla="*/ 4 w 13"/>
                          <a:gd name="T5" fmla="*/ 4 h 10"/>
                          <a:gd name="T6" fmla="*/ 0 w 13"/>
                          <a:gd name="T7" fmla="*/ 69 h 10"/>
                          <a:gd name="T8" fmla="*/ 0 w 13"/>
                          <a:gd name="T9" fmla="*/ 101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13" y="0"/>
                            </a:moveTo>
                            <a:lnTo>
                              <a:pt x="7" y="2"/>
                            </a:lnTo>
                            <a:lnTo>
                              <a:pt x="4" y="4"/>
                            </a:lnTo>
                            <a:lnTo>
                              <a:pt x="0" y="6"/>
                            </a:lnTo>
                            <a:lnTo>
                              <a:pt x="0" y="10"/>
                            </a:lnTo>
                          </a:path>
                        </a:pathLst>
                      </a:custGeom>
                      <a:solidFill>
                        <a:srgbClr val="CC0066"/>
                      </a:solidFill>
                      <a:ln w="3175">
                        <a:solidFill>
                          <a:srgbClr val="6600FF"/>
                        </a:solidFill>
                        <a:round/>
                        <a:headEnd/>
                        <a:tailEnd/>
                      </a:ln>
                    </p:spPr>
                    <p:txBody>
                      <a:bodyPr/>
                      <a:lstStyle/>
                      <a:p>
                        <a:endParaRPr lang="it-IT"/>
                      </a:p>
                    </p:txBody>
                  </p:sp>
                  <p:sp>
                    <p:nvSpPr>
                      <p:cNvPr id="16518" name="Freeform 229"/>
                      <p:cNvSpPr>
                        <a:spLocks noChangeAspect="1"/>
                      </p:cNvSpPr>
                      <p:nvPr/>
                    </p:nvSpPr>
                    <p:spPr bwMode="auto">
                      <a:xfrm>
                        <a:off x="573" y="1548"/>
                        <a:ext cx="4" cy="1"/>
                      </a:xfrm>
                      <a:custGeom>
                        <a:avLst/>
                        <a:gdLst>
                          <a:gd name="T0" fmla="*/ 0 w 4"/>
                          <a:gd name="T1" fmla="*/ 0 h 1"/>
                          <a:gd name="T2" fmla="*/ 2 w 4"/>
                          <a:gd name="T3" fmla="*/ 0 h 1"/>
                          <a:gd name="T4" fmla="*/ 4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2" y="0"/>
                            </a:lnTo>
                            <a:lnTo>
                              <a:pt x="4" y="0"/>
                            </a:lnTo>
                          </a:path>
                        </a:pathLst>
                      </a:custGeom>
                      <a:solidFill>
                        <a:srgbClr val="CC0066"/>
                      </a:solidFill>
                      <a:ln w="3175">
                        <a:solidFill>
                          <a:srgbClr val="6600FF"/>
                        </a:solidFill>
                        <a:round/>
                        <a:headEnd/>
                        <a:tailEnd/>
                      </a:ln>
                    </p:spPr>
                    <p:txBody>
                      <a:bodyPr/>
                      <a:lstStyle/>
                      <a:p>
                        <a:endParaRPr lang="it-IT"/>
                      </a:p>
                    </p:txBody>
                  </p:sp>
                </p:grpSp>
                <p:sp>
                  <p:nvSpPr>
                    <p:cNvPr id="16468" name="Freeform 230"/>
                    <p:cNvSpPr>
                      <a:spLocks noChangeAspect="1"/>
                    </p:cNvSpPr>
                    <p:nvPr/>
                  </p:nvSpPr>
                  <p:spPr bwMode="auto">
                    <a:xfrm>
                      <a:off x="1703" y="1729"/>
                      <a:ext cx="25" cy="22"/>
                    </a:xfrm>
                    <a:custGeom>
                      <a:avLst/>
                      <a:gdLst>
                        <a:gd name="T0" fmla="*/ 0 w 23"/>
                        <a:gd name="T1" fmla="*/ 122 h 20"/>
                        <a:gd name="T2" fmla="*/ 2 w 23"/>
                        <a:gd name="T3" fmla="*/ 178 h 20"/>
                        <a:gd name="T4" fmla="*/ 54 w 23"/>
                        <a:gd name="T5" fmla="*/ 196 h 20"/>
                        <a:gd name="T6" fmla="*/ 76 w 23"/>
                        <a:gd name="T7" fmla="*/ 216 h 20"/>
                        <a:gd name="T8" fmla="*/ 107 w 23"/>
                        <a:gd name="T9" fmla="*/ 216 h 20"/>
                        <a:gd name="T10" fmla="*/ 162 w 23"/>
                        <a:gd name="T11" fmla="*/ 196 h 20"/>
                        <a:gd name="T12" fmla="*/ 172 w 23"/>
                        <a:gd name="T13" fmla="*/ 122 h 20"/>
                        <a:gd name="T14" fmla="*/ 187 w 23"/>
                        <a:gd name="T15" fmla="*/ 69 h 20"/>
                        <a:gd name="T16" fmla="*/ 187 w 23"/>
                        <a:gd name="T17" fmla="*/ 0 h 20"/>
                        <a:gd name="T18" fmla="*/ 162 w 23"/>
                        <a:gd name="T19" fmla="*/ 2 h 20"/>
                        <a:gd name="T20" fmla="*/ 90 w 23"/>
                        <a:gd name="T21" fmla="*/ 4 h 20"/>
                        <a:gd name="T22" fmla="*/ 4 w 23"/>
                        <a:gd name="T23" fmla="*/ 69 h 20"/>
                        <a:gd name="T24" fmla="*/ 0 w 23"/>
                        <a:gd name="T25" fmla="*/ 12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0"/>
                        <a:gd name="T41" fmla="*/ 23 w 2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0">
                          <a:moveTo>
                            <a:pt x="0" y="12"/>
                          </a:moveTo>
                          <a:lnTo>
                            <a:pt x="2" y="16"/>
                          </a:lnTo>
                          <a:lnTo>
                            <a:pt x="6" y="18"/>
                          </a:lnTo>
                          <a:lnTo>
                            <a:pt x="10" y="20"/>
                          </a:lnTo>
                          <a:lnTo>
                            <a:pt x="14" y="20"/>
                          </a:lnTo>
                          <a:lnTo>
                            <a:pt x="20" y="18"/>
                          </a:lnTo>
                          <a:lnTo>
                            <a:pt x="21" y="12"/>
                          </a:lnTo>
                          <a:lnTo>
                            <a:pt x="23" y="6"/>
                          </a:lnTo>
                          <a:lnTo>
                            <a:pt x="23" y="0"/>
                          </a:lnTo>
                          <a:lnTo>
                            <a:pt x="20" y="2"/>
                          </a:lnTo>
                          <a:lnTo>
                            <a:pt x="12" y="4"/>
                          </a:lnTo>
                          <a:lnTo>
                            <a:pt x="4" y="6"/>
                          </a:lnTo>
                          <a:lnTo>
                            <a:pt x="0" y="12"/>
                          </a:lnTo>
                        </a:path>
                      </a:pathLst>
                    </a:custGeom>
                    <a:solidFill>
                      <a:srgbClr val="CC0066"/>
                    </a:solidFill>
                    <a:ln w="0">
                      <a:solidFill>
                        <a:srgbClr val="6600FF"/>
                      </a:solidFill>
                      <a:round/>
                      <a:headEnd/>
                      <a:tailEnd/>
                    </a:ln>
                  </p:spPr>
                  <p:txBody>
                    <a:bodyPr/>
                    <a:lstStyle/>
                    <a:p>
                      <a:endParaRPr lang="it-IT"/>
                    </a:p>
                  </p:txBody>
                </p:sp>
                <p:sp>
                  <p:nvSpPr>
                    <p:cNvPr id="16469" name="Line 231"/>
                    <p:cNvSpPr>
                      <a:spLocks noChangeAspect="1" noChangeShapeType="1"/>
                    </p:cNvSpPr>
                    <p:nvPr/>
                  </p:nvSpPr>
                  <p:spPr bwMode="auto">
                    <a:xfrm>
                      <a:off x="1703" y="1742"/>
                      <a:ext cx="2" cy="1"/>
                    </a:xfrm>
                    <a:prstGeom prst="line">
                      <a:avLst/>
                    </a:prstGeom>
                    <a:noFill/>
                    <a:ln w="0">
                      <a:solidFill>
                        <a:srgbClr val="6600FF"/>
                      </a:solidFill>
                      <a:round/>
                      <a:headEnd/>
                      <a:tailEnd/>
                    </a:ln>
                  </p:spPr>
                  <p:txBody>
                    <a:bodyPr/>
                    <a:lstStyle/>
                    <a:p>
                      <a:endParaRPr lang="it-IT"/>
                    </a:p>
                  </p:txBody>
                </p:sp>
              </p:grpSp>
            </p:grpSp>
            <p:sp>
              <p:nvSpPr>
                <p:cNvPr id="16338" name="Freeform 232"/>
                <p:cNvSpPr>
                  <a:spLocks noChangeAspect="1"/>
                </p:cNvSpPr>
                <p:nvPr/>
              </p:nvSpPr>
              <p:spPr bwMode="auto">
                <a:xfrm>
                  <a:off x="545" y="2041"/>
                  <a:ext cx="485" cy="377"/>
                </a:xfrm>
                <a:custGeom>
                  <a:avLst/>
                  <a:gdLst>
                    <a:gd name="T0" fmla="*/ 1933 w 454"/>
                    <a:gd name="T1" fmla="*/ 1545 h 353"/>
                    <a:gd name="T2" fmla="*/ 1933 w 454"/>
                    <a:gd name="T3" fmla="*/ 1649 h 353"/>
                    <a:gd name="T4" fmla="*/ 1774 w 454"/>
                    <a:gd name="T5" fmla="*/ 1798 h 353"/>
                    <a:gd name="T6" fmla="*/ 1633 w 454"/>
                    <a:gd name="T7" fmla="*/ 1654 h 353"/>
                    <a:gd name="T8" fmla="*/ 1363 w 454"/>
                    <a:gd name="T9" fmla="*/ 1697 h 353"/>
                    <a:gd name="T10" fmla="*/ 1198 w 454"/>
                    <a:gd name="T11" fmla="*/ 1593 h 353"/>
                    <a:gd name="T12" fmla="*/ 1010 w 454"/>
                    <a:gd name="T13" fmla="*/ 1542 h 353"/>
                    <a:gd name="T14" fmla="*/ 870 w 454"/>
                    <a:gd name="T15" fmla="*/ 1447 h 353"/>
                    <a:gd name="T16" fmla="*/ 749 w 454"/>
                    <a:gd name="T17" fmla="*/ 1358 h 353"/>
                    <a:gd name="T18" fmla="*/ 669 w 454"/>
                    <a:gd name="T19" fmla="*/ 1244 h 353"/>
                    <a:gd name="T20" fmla="*/ 701 w 454"/>
                    <a:gd name="T21" fmla="*/ 1006 h 353"/>
                    <a:gd name="T22" fmla="*/ 521 w 454"/>
                    <a:gd name="T23" fmla="*/ 771 h 353"/>
                    <a:gd name="T24" fmla="*/ 481 w 454"/>
                    <a:gd name="T25" fmla="*/ 661 h 353"/>
                    <a:gd name="T26" fmla="*/ 373 w 454"/>
                    <a:gd name="T27" fmla="*/ 513 h 353"/>
                    <a:gd name="T28" fmla="*/ 237 w 454"/>
                    <a:gd name="T29" fmla="*/ 123 h 353"/>
                    <a:gd name="T30" fmla="*/ 131 w 454"/>
                    <a:gd name="T31" fmla="*/ 216 h 353"/>
                    <a:gd name="T32" fmla="*/ 300 w 454"/>
                    <a:gd name="T33" fmla="*/ 645 h 353"/>
                    <a:gd name="T34" fmla="*/ 300 w 454"/>
                    <a:gd name="T35" fmla="*/ 766 h 353"/>
                    <a:gd name="T36" fmla="*/ 320 w 454"/>
                    <a:gd name="T37" fmla="*/ 858 h 353"/>
                    <a:gd name="T38" fmla="*/ 390 w 454"/>
                    <a:gd name="T39" fmla="*/ 933 h 353"/>
                    <a:gd name="T40" fmla="*/ 342 w 454"/>
                    <a:gd name="T41" fmla="*/ 1006 h 353"/>
                    <a:gd name="T42" fmla="*/ 237 w 454"/>
                    <a:gd name="T43" fmla="*/ 858 h 353"/>
                    <a:gd name="T44" fmla="*/ 208 w 454"/>
                    <a:gd name="T45" fmla="*/ 693 h 353"/>
                    <a:gd name="T46" fmla="*/ 96 w 454"/>
                    <a:gd name="T47" fmla="*/ 480 h 353"/>
                    <a:gd name="T48" fmla="*/ 84 w 454"/>
                    <a:gd name="T49" fmla="*/ 347 h 353"/>
                    <a:gd name="T50" fmla="*/ 0 w 454"/>
                    <a:gd name="T51" fmla="*/ 150 h 353"/>
                    <a:gd name="T52" fmla="*/ 0 w 454"/>
                    <a:gd name="T53" fmla="*/ 6 h 353"/>
                    <a:gd name="T54" fmla="*/ 249 w 454"/>
                    <a:gd name="T55" fmla="*/ 0 h 353"/>
                    <a:gd name="T56" fmla="*/ 445 w 454"/>
                    <a:gd name="T57" fmla="*/ 83 h 353"/>
                    <a:gd name="T58" fmla="*/ 749 w 454"/>
                    <a:gd name="T59" fmla="*/ 95 h 353"/>
                    <a:gd name="T60" fmla="*/ 932 w 454"/>
                    <a:gd name="T61" fmla="*/ 95 h 353"/>
                    <a:gd name="T62" fmla="*/ 975 w 454"/>
                    <a:gd name="T63" fmla="*/ 171 h 353"/>
                    <a:gd name="T64" fmla="*/ 1064 w 454"/>
                    <a:gd name="T65" fmla="*/ 325 h 353"/>
                    <a:gd name="T66" fmla="*/ 1139 w 454"/>
                    <a:gd name="T67" fmla="*/ 356 h 353"/>
                    <a:gd name="T68" fmla="*/ 1226 w 454"/>
                    <a:gd name="T69" fmla="*/ 288 h 353"/>
                    <a:gd name="T70" fmla="*/ 1352 w 454"/>
                    <a:gd name="T71" fmla="*/ 396 h 353"/>
                    <a:gd name="T72" fmla="*/ 1427 w 454"/>
                    <a:gd name="T73" fmla="*/ 645 h 353"/>
                    <a:gd name="T74" fmla="*/ 1495 w 454"/>
                    <a:gd name="T75" fmla="*/ 661 h 353"/>
                    <a:gd name="T76" fmla="*/ 1456 w 454"/>
                    <a:gd name="T77" fmla="*/ 766 h 353"/>
                    <a:gd name="T78" fmla="*/ 1406 w 454"/>
                    <a:gd name="T79" fmla="*/ 978 h 353"/>
                    <a:gd name="T80" fmla="*/ 1456 w 454"/>
                    <a:gd name="T81" fmla="*/ 1294 h 353"/>
                    <a:gd name="T82" fmla="*/ 1617 w 454"/>
                    <a:gd name="T83" fmla="*/ 1447 h 353"/>
                    <a:gd name="T84" fmla="*/ 1856 w 454"/>
                    <a:gd name="T85" fmla="*/ 1394 h 353"/>
                    <a:gd name="T86" fmla="*/ 1968 w 454"/>
                    <a:gd name="T87" fmla="*/ 1333 h 353"/>
                    <a:gd name="T88" fmla="*/ 2024 w 454"/>
                    <a:gd name="T89" fmla="*/ 1152 h 353"/>
                    <a:gd name="T90" fmla="*/ 2212 w 454"/>
                    <a:gd name="T91" fmla="*/ 1115 h 353"/>
                    <a:gd name="T92" fmla="*/ 2358 w 454"/>
                    <a:gd name="T93" fmla="*/ 1143 h 353"/>
                    <a:gd name="T94" fmla="*/ 2279 w 454"/>
                    <a:gd name="T95" fmla="*/ 1244 h 353"/>
                    <a:gd name="T96" fmla="*/ 2212 w 454"/>
                    <a:gd name="T97" fmla="*/ 1428 h 353"/>
                    <a:gd name="T98" fmla="*/ 2091 w 454"/>
                    <a:gd name="T99" fmla="*/ 1455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353"/>
                    <a:gd name="T152" fmla="*/ 454 w 45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353">
                      <a:moveTo>
                        <a:pt x="393" y="282"/>
                      </a:moveTo>
                      <a:lnTo>
                        <a:pt x="379" y="286"/>
                      </a:lnTo>
                      <a:lnTo>
                        <a:pt x="368" y="293"/>
                      </a:lnTo>
                      <a:lnTo>
                        <a:pt x="370" y="299"/>
                      </a:lnTo>
                      <a:lnTo>
                        <a:pt x="374" y="303"/>
                      </a:lnTo>
                      <a:lnTo>
                        <a:pt x="377" y="307"/>
                      </a:lnTo>
                      <a:lnTo>
                        <a:pt x="383" y="311"/>
                      </a:lnTo>
                      <a:lnTo>
                        <a:pt x="370" y="318"/>
                      </a:lnTo>
                      <a:lnTo>
                        <a:pt x="354" y="322"/>
                      </a:lnTo>
                      <a:lnTo>
                        <a:pt x="351" y="336"/>
                      </a:lnTo>
                      <a:lnTo>
                        <a:pt x="347" y="353"/>
                      </a:lnTo>
                      <a:lnTo>
                        <a:pt x="341" y="347"/>
                      </a:lnTo>
                      <a:lnTo>
                        <a:pt x="335" y="343"/>
                      </a:lnTo>
                      <a:lnTo>
                        <a:pt x="330" y="334"/>
                      </a:lnTo>
                      <a:lnTo>
                        <a:pt x="322" y="326"/>
                      </a:lnTo>
                      <a:lnTo>
                        <a:pt x="314" y="320"/>
                      </a:lnTo>
                      <a:lnTo>
                        <a:pt x="307" y="318"/>
                      </a:lnTo>
                      <a:lnTo>
                        <a:pt x="291" y="324"/>
                      </a:lnTo>
                      <a:lnTo>
                        <a:pt x="276" y="330"/>
                      </a:lnTo>
                      <a:lnTo>
                        <a:pt x="262" y="328"/>
                      </a:lnTo>
                      <a:lnTo>
                        <a:pt x="249" y="322"/>
                      </a:lnTo>
                      <a:lnTo>
                        <a:pt x="237" y="315"/>
                      </a:lnTo>
                      <a:lnTo>
                        <a:pt x="230" y="309"/>
                      </a:lnTo>
                      <a:lnTo>
                        <a:pt x="214" y="311"/>
                      </a:lnTo>
                      <a:lnTo>
                        <a:pt x="205" y="303"/>
                      </a:lnTo>
                      <a:lnTo>
                        <a:pt x="195" y="297"/>
                      </a:lnTo>
                      <a:lnTo>
                        <a:pt x="189" y="290"/>
                      </a:lnTo>
                      <a:lnTo>
                        <a:pt x="186" y="284"/>
                      </a:lnTo>
                      <a:lnTo>
                        <a:pt x="174" y="280"/>
                      </a:lnTo>
                      <a:lnTo>
                        <a:pt x="166" y="280"/>
                      </a:lnTo>
                      <a:lnTo>
                        <a:pt x="161" y="276"/>
                      </a:lnTo>
                      <a:lnTo>
                        <a:pt x="157" y="267"/>
                      </a:lnTo>
                      <a:lnTo>
                        <a:pt x="151" y="263"/>
                      </a:lnTo>
                      <a:lnTo>
                        <a:pt x="143" y="263"/>
                      </a:lnTo>
                      <a:lnTo>
                        <a:pt x="140" y="259"/>
                      </a:lnTo>
                      <a:lnTo>
                        <a:pt x="134" y="253"/>
                      </a:lnTo>
                      <a:lnTo>
                        <a:pt x="130" y="246"/>
                      </a:lnTo>
                      <a:lnTo>
                        <a:pt x="128" y="240"/>
                      </a:lnTo>
                      <a:lnTo>
                        <a:pt x="134" y="230"/>
                      </a:lnTo>
                      <a:lnTo>
                        <a:pt x="140" y="217"/>
                      </a:lnTo>
                      <a:lnTo>
                        <a:pt x="138" y="205"/>
                      </a:lnTo>
                      <a:lnTo>
                        <a:pt x="134" y="196"/>
                      </a:lnTo>
                      <a:lnTo>
                        <a:pt x="130" y="186"/>
                      </a:lnTo>
                      <a:lnTo>
                        <a:pt x="124" y="180"/>
                      </a:lnTo>
                      <a:lnTo>
                        <a:pt x="111" y="165"/>
                      </a:lnTo>
                      <a:lnTo>
                        <a:pt x="101" y="150"/>
                      </a:lnTo>
                      <a:lnTo>
                        <a:pt x="94" y="140"/>
                      </a:lnTo>
                      <a:lnTo>
                        <a:pt x="88" y="130"/>
                      </a:lnTo>
                      <a:lnTo>
                        <a:pt x="90" y="129"/>
                      </a:lnTo>
                      <a:lnTo>
                        <a:pt x="92" y="127"/>
                      </a:lnTo>
                      <a:lnTo>
                        <a:pt x="90" y="127"/>
                      </a:lnTo>
                      <a:lnTo>
                        <a:pt x="88" y="125"/>
                      </a:lnTo>
                      <a:lnTo>
                        <a:pt x="82" y="109"/>
                      </a:lnTo>
                      <a:lnTo>
                        <a:pt x="72" y="98"/>
                      </a:lnTo>
                      <a:lnTo>
                        <a:pt x="65" y="82"/>
                      </a:lnTo>
                      <a:lnTo>
                        <a:pt x="57" y="69"/>
                      </a:lnTo>
                      <a:lnTo>
                        <a:pt x="51" y="44"/>
                      </a:lnTo>
                      <a:lnTo>
                        <a:pt x="46" y="23"/>
                      </a:lnTo>
                      <a:lnTo>
                        <a:pt x="38" y="23"/>
                      </a:lnTo>
                      <a:lnTo>
                        <a:pt x="30" y="17"/>
                      </a:lnTo>
                      <a:lnTo>
                        <a:pt x="25" y="31"/>
                      </a:lnTo>
                      <a:lnTo>
                        <a:pt x="25" y="42"/>
                      </a:lnTo>
                      <a:lnTo>
                        <a:pt x="32" y="69"/>
                      </a:lnTo>
                      <a:lnTo>
                        <a:pt x="40" y="98"/>
                      </a:lnTo>
                      <a:lnTo>
                        <a:pt x="48" y="111"/>
                      </a:lnTo>
                      <a:lnTo>
                        <a:pt x="57" y="125"/>
                      </a:lnTo>
                      <a:lnTo>
                        <a:pt x="57" y="132"/>
                      </a:lnTo>
                      <a:lnTo>
                        <a:pt x="55" y="140"/>
                      </a:lnTo>
                      <a:lnTo>
                        <a:pt x="55" y="144"/>
                      </a:lnTo>
                      <a:lnTo>
                        <a:pt x="57" y="148"/>
                      </a:lnTo>
                      <a:lnTo>
                        <a:pt x="57" y="150"/>
                      </a:lnTo>
                      <a:lnTo>
                        <a:pt x="61" y="152"/>
                      </a:lnTo>
                      <a:lnTo>
                        <a:pt x="61" y="157"/>
                      </a:lnTo>
                      <a:lnTo>
                        <a:pt x="61" y="165"/>
                      </a:lnTo>
                      <a:lnTo>
                        <a:pt x="67" y="167"/>
                      </a:lnTo>
                      <a:lnTo>
                        <a:pt x="71" y="171"/>
                      </a:lnTo>
                      <a:lnTo>
                        <a:pt x="74" y="175"/>
                      </a:lnTo>
                      <a:lnTo>
                        <a:pt x="74" y="180"/>
                      </a:lnTo>
                      <a:lnTo>
                        <a:pt x="74" y="186"/>
                      </a:lnTo>
                      <a:lnTo>
                        <a:pt x="72" y="190"/>
                      </a:lnTo>
                      <a:lnTo>
                        <a:pt x="69" y="192"/>
                      </a:lnTo>
                      <a:lnTo>
                        <a:pt x="65" y="196"/>
                      </a:lnTo>
                      <a:lnTo>
                        <a:pt x="63" y="184"/>
                      </a:lnTo>
                      <a:lnTo>
                        <a:pt x="61" y="176"/>
                      </a:lnTo>
                      <a:lnTo>
                        <a:pt x="55" y="171"/>
                      </a:lnTo>
                      <a:lnTo>
                        <a:pt x="46" y="165"/>
                      </a:lnTo>
                      <a:lnTo>
                        <a:pt x="40" y="159"/>
                      </a:lnTo>
                      <a:lnTo>
                        <a:pt x="36" y="152"/>
                      </a:lnTo>
                      <a:lnTo>
                        <a:pt x="38" y="144"/>
                      </a:lnTo>
                      <a:lnTo>
                        <a:pt x="40" y="134"/>
                      </a:lnTo>
                      <a:lnTo>
                        <a:pt x="25" y="115"/>
                      </a:lnTo>
                      <a:lnTo>
                        <a:pt x="5" y="96"/>
                      </a:lnTo>
                      <a:lnTo>
                        <a:pt x="13" y="94"/>
                      </a:lnTo>
                      <a:lnTo>
                        <a:pt x="19" y="92"/>
                      </a:lnTo>
                      <a:lnTo>
                        <a:pt x="21" y="86"/>
                      </a:lnTo>
                      <a:lnTo>
                        <a:pt x="23" y="79"/>
                      </a:lnTo>
                      <a:lnTo>
                        <a:pt x="21" y="73"/>
                      </a:lnTo>
                      <a:lnTo>
                        <a:pt x="17" y="67"/>
                      </a:lnTo>
                      <a:lnTo>
                        <a:pt x="11" y="63"/>
                      </a:lnTo>
                      <a:lnTo>
                        <a:pt x="7" y="59"/>
                      </a:lnTo>
                      <a:lnTo>
                        <a:pt x="1" y="44"/>
                      </a:lnTo>
                      <a:lnTo>
                        <a:pt x="0" y="29"/>
                      </a:lnTo>
                      <a:lnTo>
                        <a:pt x="0" y="15"/>
                      </a:lnTo>
                      <a:lnTo>
                        <a:pt x="0" y="6"/>
                      </a:lnTo>
                      <a:lnTo>
                        <a:pt x="1" y="0"/>
                      </a:lnTo>
                      <a:lnTo>
                        <a:pt x="19" y="0"/>
                      </a:lnTo>
                      <a:lnTo>
                        <a:pt x="36" y="0"/>
                      </a:lnTo>
                      <a:lnTo>
                        <a:pt x="48" y="0"/>
                      </a:lnTo>
                      <a:lnTo>
                        <a:pt x="57" y="4"/>
                      </a:lnTo>
                      <a:lnTo>
                        <a:pt x="67" y="8"/>
                      </a:lnTo>
                      <a:lnTo>
                        <a:pt x="74" y="13"/>
                      </a:lnTo>
                      <a:lnTo>
                        <a:pt x="84" y="17"/>
                      </a:lnTo>
                      <a:lnTo>
                        <a:pt x="94" y="21"/>
                      </a:lnTo>
                      <a:lnTo>
                        <a:pt x="105" y="25"/>
                      </a:lnTo>
                      <a:lnTo>
                        <a:pt x="119" y="25"/>
                      </a:lnTo>
                      <a:lnTo>
                        <a:pt x="143" y="19"/>
                      </a:lnTo>
                      <a:lnTo>
                        <a:pt x="165" y="13"/>
                      </a:lnTo>
                      <a:lnTo>
                        <a:pt x="170" y="15"/>
                      </a:lnTo>
                      <a:lnTo>
                        <a:pt x="174" y="17"/>
                      </a:lnTo>
                      <a:lnTo>
                        <a:pt x="178" y="19"/>
                      </a:lnTo>
                      <a:lnTo>
                        <a:pt x="180" y="23"/>
                      </a:lnTo>
                      <a:lnTo>
                        <a:pt x="182" y="27"/>
                      </a:lnTo>
                      <a:lnTo>
                        <a:pt x="184" y="31"/>
                      </a:lnTo>
                      <a:lnTo>
                        <a:pt x="186" y="33"/>
                      </a:lnTo>
                      <a:lnTo>
                        <a:pt x="189" y="34"/>
                      </a:lnTo>
                      <a:lnTo>
                        <a:pt x="191" y="42"/>
                      </a:lnTo>
                      <a:lnTo>
                        <a:pt x="195" y="54"/>
                      </a:lnTo>
                      <a:lnTo>
                        <a:pt x="203" y="63"/>
                      </a:lnTo>
                      <a:lnTo>
                        <a:pt x="209" y="69"/>
                      </a:lnTo>
                      <a:lnTo>
                        <a:pt x="218" y="69"/>
                      </a:lnTo>
                      <a:lnTo>
                        <a:pt x="218" y="63"/>
                      </a:lnTo>
                      <a:lnTo>
                        <a:pt x="224" y="59"/>
                      </a:lnTo>
                      <a:lnTo>
                        <a:pt x="230" y="56"/>
                      </a:lnTo>
                      <a:lnTo>
                        <a:pt x="236" y="56"/>
                      </a:lnTo>
                      <a:lnTo>
                        <a:pt x="243" y="56"/>
                      </a:lnTo>
                      <a:lnTo>
                        <a:pt x="249" y="61"/>
                      </a:lnTo>
                      <a:lnTo>
                        <a:pt x="255" y="69"/>
                      </a:lnTo>
                      <a:lnTo>
                        <a:pt x="259" y="77"/>
                      </a:lnTo>
                      <a:lnTo>
                        <a:pt x="264" y="96"/>
                      </a:lnTo>
                      <a:lnTo>
                        <a:pt x="266" y="113"/>
                      </a:lnTo>
                      <a:lnTo>
                        <a:pt x="268" y="119"/>
                      </a:lnTo>
                      <a:lnTo>
                        <a:pt x="274" y="125"/>
                      </a:lnTo>
                      <a:lnTo>
                        <a:pt x="280" y="129"/>
                      </a:lnTo>
                      <a:lnTo>
                        <a:pt x="287" y="129"/>
                      </a:lnTo>
                      <a:lnTo>
                        <a:pt x="287" y="127"/>
                      </a:lnTo>
                      <a:lnTo>
                        <a:pt x="287" y="136"/>
                      </a:lnTo>
                      <a:lnTo>
                        <a:pt x="287" y="146"/>
                      </a:lnTo>
                      <a:lnTo>
                        <a:pt x="280" y="148"/>
                      </a:lnTo>
                      <a:lnTo>
                        <a:pt x="276" y="153"/>
                      </a:lnTo>
                      <a:lnTo>
                        <a:pt x="272" y="161"/>
                      </a:lnTo>
                      <a:lnTo>
                        <a:pt x="270" y="169"/>
                      </a:lnTo>
                      <a:lnTo>
                        <a:pt x="270" y="188"/>
                      </a:lnTo>
                      <a:lnTo>
                        <a:pt x="270" y="203"/>
                      </a:lnTo>
                      <a:lnTo>
                        <a:pt x="272" y="219"/>
                      </a:lnTo>
                      <a:lnTo>
                        <a:pt x="274" y="236"/>
                      </a:lnTo>
                      <a:lnTo>
                        <a:pt x="280" y="249"/>
                      </a:lnTo>
                      <a:lnTo>
                        <a:pt x="289" y="265"/>
                      </a:lnTo>
                      <a:lnTo>
                        <a:pt x="297" y="270"/>
                      </a:lnTo>
                      <a:lnTo>
                        <a:pt x="303" y="276"/>
                      </a:lnTo>
                      <a:lnTo>
                        <a:pt x="310" y="280"/>
                      </a:lnTo>
                      <a:lnTo>
                        <a:pt x="316" y="282"/>
                      </a:lnTo>
                      <a:lnTo>
                        <a:pt x="330" y="276"/>
                      </a:lnTo>
                      <a:lnTo>
                        <a:pt x="341" y="270"/>
                      </a:lnTo>
                      <a:lnTo>
                        <a:pt x="356" y="270"/>
                      </a:lnTo>
                      <a:lnTo>
                        <a:pt x="368" y="270"/>
                      </a:lnTo>
                      <a:lnTo>
                        <a:pt x="372" y="267"/>
                      </a:lnTo>
                      <a:lnTo>
                        <a:pt x="376" y="261"/>
                      </a:lnTo>
                      <a:lnTo>
                        <a:pt x="377" y="257"/>
                      </a:lnTo>
                      <a:lnTo>
                        <a:pt x="379" y="251"/>
                      </a:lnTo>
                      <a:lnTo>
                        <a:pt x="381" y="240"/>
                      </a:lnTo>
                      <a:lnTo>
                        <a:pt x="387" y="228"/>
                      </a:lnTo>
                      <a:lnTo>
                        <a:pt x="389" y="224"/>
                      </a:lnTo>
                      <a:lnTo>
                        <a:pt x="395" y="221"/>
                      </a:lnTo>
                      <a:lnTo>
                        <a:pt x="401" y="219"/>
                      </a:lnTo>
                      <a:lnTo>
                        <a:pt x="408" y="217"/>
                      </a:lnTo>
                      <a:lnTo>
                        <a:pt x="425" y="215"/>
                      </a:lnTo>
                      <a:lnTo>
                        <a:pt x="439" y="215"/>
                      </a:lnTo>
                      <a:lnTo>
                        <a:pt x="445" y="215"/>
                      </a:lnTo>
                      <a:lnTo>
                        <a:pt x="450" y="215"/>
                      </a:lnTo>
                      <a:lnTo>
                        <a:pt x="452" y="221"/>
                      </a:lnTo>
                      <a:lnTo>
                        <a:pt x="454" y="226"/>
                      </a:lnTo>
                      <a:lnTo>
                        <a:pt x="447" y="228"/>
                      </a:lnTo>
                      <a:lnTo>
                        <a:pt x="441" y="236"/>
                      </a:lnTo>
                      <a:lnTo>
                        <a:pt x="437" y="240"/>
                      </a:lnTo>
                      <a:lnTo>
                        <a:pt x="435" y="247"/>
                      </a:lnTo>
                      <a:lnTo>
                        <a:pt x="433" y="255"/>
                      </a:lnTo>
                      <a:lnTo>
                        <a:pt x="433" y="267"/>
                      </a:lnTo>
                      <a:lnTo>
                        <a:pt x="425" y="276"/>
                      </a:lnTo>
                      <a:lnTo>
                        <a:pt x="422" y="284"/>
                      </a:lnTo>
                      <a:lnTo>
                        <a:pt x="414" y="282"/>
                      </a:lnTo>
                      <a:lnTo>
                        <a:pt x="404" y="284"/>
                      </a:lnTo>
                      <a:lnTo>
                        <a:pt x="401" y="282"/>
                      </a:lnTo>
                      <a:lnTo>
                        <a:pt x="393" y="282"/>
                      </a:lnTo>
                    </a:path>
                  </a:pathLst>
                </a:custGeom>
                <a:solidFill>
                  <a:srgbClr val="CC0066"/>
                </a:solidFill>
                <a:ln w="0">
                  <a:solidFill>
                    <a:srgbClr val="6600FF"/>
                  </a:solidFill>
                  <a:round/>
                  <a:headEnd/>
                  <a:tailEnd/>
                </a:ln>
              </p:spPr>
              <p:txBody>
                <a:bodyPr/>
                <a:lstStyle/>
                <a:p>
                  <a:endParaRPr lang="it-IT"/>
                </a:p>
              </p:txBody>
            </p:sp>
            <p:grpSp>
              <p:nvGrpSpPr>
                <p:cNvPr id="16225" name="Group 241"/>
                <p:cNvGrpSpPr>
                  <a:grpSpLocks/>
                </p:cNvGrpSpPr>
                <p:nvPr/>
              </p:nvGrpSpPr>
              <p:grpSpPr bwMode="auto">
                <a:xfrm>
                  <a:off x="1574" y="1504"/>
                  <a:ext cx="1025" cy="1926"/>
                  <a:chOff x="1574" y="1504"/>
                  <a:chExt cx="1025" cy="1926"/>
                </a:xfrm>
              </p:grpSpPr>
              <p:sp>
                <p:nvSpPr>
                  <p:cNvPr id="16414" name="Freeform 242"/>
                  <p:cNvSpPr>
                    <a:spLocks noChangeAspect="1"/>
                  </p:cNvSpPr>
                  <p:nvPr/>
                </p:nvSpPr>
                <p:spPr bwMode="auto">
                  <a:xfrm>
                    <a:off x="1574" y="3332"/>
                    <a:ext cx="97" cy="98"/>
                  </a:xfrm>
                  <a:custGeom>
                    <a:avLst/>
                    <a:gdLst>
                      <a:gd name="T0" fmla="*/ 451 w 91"/>
                      <a:gd name="T1" fmla="*/ 251 h 92"/>
                      <a:gd name="T2" fmla="*/ 451 w 91"/>
                      <a:gd name="T3" fmla="*/ 277 h 92"/>
                      <a:gd name="T4" fmla="*/ 440 w 91"/>
                      <a:gd name="T5" fmla="*/ 289 h 92"/>
                      <a:gd name="T6" fmla="*/ 423 w 91"/>
                      <a:gd name="T7" fmla="*/ 308 h 92"/>
                      <a:gd name="T8" fmla="*/ 394 w 91"/>
                      <a:gd name="T9" fmla="*/ 328 h 92"/>
                      <a:gd name="T10" fmla="*/ 372 w 91"/>
                      <a:gd name="T11" fmla="*/ 378 h 92"/>
                      <a:gd name="T12" fmla="*/ 350 w 91"/>
                      <a:gd name="T13" fmla="*/ 422 h 92"/>
                      <a:gd name="T14" fmla="*/ 349 w 91"/>
                      <a:gd name="T15" fmla="*/ 429 h 92"/>
                      <a:gd name="T16" fmla="*/ 327 w 91"/>
                      <a:gd name="T17" fmla="*/ 438 h 92"/>
                      <a:gd name="T18" fmla="*/ 307 w 91"/>
                      <a:gd name="T19" fmla="*/ 450 h 92"/>
                      <a:gd name="T20" fmla="*/ 275 w 91"/>
                      <a:gd name="T21" fmla="*/ 450 h 92"/>
                      <a:gd name="T22" fmla="*/ 222 w 91"/>
                      <a:gd name="T23" fmla="*/ 450 h 92"/>
                      <a:gd name="T24" fmla="*/ 172 w 91"/>
                      <a:gd name="T25" fmla="*/ 450 h 92"/>
                      <a:gd name="T26" fmla="*/ 151 w 91"/>
                      <a:gd name="T27" fmla="*/ 438 h 92"/>
                      <a:gd name="T28" fmla="*/ 133 w 91"/>
                      <a:gd name="T29" fmla="*/ 429 h 92"/>
                      <a:gd name="T30" fmla="*/ 120 w 91"/>
                      <a:gd name="T31" fmla="*/ 422 h 92"/>
                      <a:gd name="T32" fmla="*/ 110 w 91"/>
                      <a:gd name="T33" fmla="*/ 390 h 92"/>
                      <a:gd name="T34" fmla="*/ 110 w 91"/>
                      <a:gd name="T35" fmla="*/ 390 h 92"/>
                      <a:gd name="T36" fmla="*/ 2 w 91"/>
                      <a:gd name="T37" fmla="*/ 356 h 92"/>
                      <a:gd name="T38" fmla="*/ 0 w 91"/>
                      <a:gd name="T39" fmla="*/ 173 h 92"/>
                      <a:gd name="T40" fmla="*/ 0 w 91"/>
                      <a:gd name="T41" fmla="*/ 173 h 92"/>
                      <a:gd name="T42" fmla="*/ 0 w 91"/>
                      <a:gd name="T43" fmla="*/ 126 h 92"/>
                      <a:gd name="T44" fmla="*/ 0 w 91"/>
                      <a:gd name="T45" fmla="*/ 80 h 92"/>
                      <a:gd name="T46" fmla="*/ 4 w 91"/>
                      <a:gd name="T47" fmla="*/ 48 h 92"/>
                      <a:gd name="T48" fmla="*/ 45 w 91"/>
                      <a:gd name="T49" fmla="*/ 2 h 92"/>
                      <a:gd name="T50" fmla="*/ 75 w 91"/>
                      <a:gd name="T51" fmla="*/ 0 h 92"/>
                      <a:gd name="T52" fmla="*/ 110 w 91"/>
                      <a:gd name="T53" fmla="*/ 2 h 92"/>
                      <a:gd name="T54" fmla="*/ 125 w 91"/>
                      <a:gd name="T55" fmla="*/ 3 h 92"/>
                      <a:gd name="T56" fmla="*/ 133 w 91"/>
                      <a:gd name="T57" fmla="*/ 5 h 92"/>
                      <a:gd name="T58" fmla="*/ 161 w 91"/>
                      <a:gd name="T59" fmla="*/ 48 h 92"/>
                      <a:gd name="T60" fmla="*/ 183 w 91"/>
                      <a:gd name="T61" fmla="*/ 59 h 92"/>
                      <a:gd name="T62" fmla="*/ 293 w 91"/>
                      <a:gd name="T63" fmla="*/ 126 h 92"/>
                      <a:gd name="T64" fmla="*/ 394 w 91"/>
                      <a:gd name="T65" fmla="*/ 196 h 92"/>
                      <a:gd name="T66" fmla="*/ 430 w 91"/>
                      <a:gd name="T67" fmla="*/ 236 h 92"/>
                      <a:gd name="T68" fmla="*/ 451 w 91"/>
                      <a:gd name="T69" fmla="*/ 251 h 92"/>
                      <a:gd name="T70" fmla="*/ 451 w 91"/>
                      <a:gd name="T71" fmla="*/ 251 h 92"/>
                      <a:gd name="T72" fmla="*/ 451 w 91"/>
                      <a:gd name="T73" fmla="*/ 251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92"/>
                      <a:gd name="T113" fmla="*/ 91 w 91"/>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92">
                        <a:moveTo>
                          <a:pt x="91" y="51"/>
                        </a:moveTo>
                        <a:lnTo>
                          <a:pt x="91" y="57"/>
                        </a:lnTo>
                        <a:lnTo>
                          <a:pt x="89" y="59"/>
                        </a:lnTo>
                        <a:lnTo>
                          <a:pt x="85" y="63"/>
                        </a:lnTo>
                        <a:lnTo>
                          <a:pt x="79" y="67"/>
                        </a:lnTo>
                        <a:lnTo>
                          <a:pt x="75" y="78"/>
                        </a:lnTo>
                        <a:lnTo>
                          <a:pt x="71" y="86"/>
                        </a:lnTo>
                        <a:lnTo>
                          <a:pt x="70" y="88"/>
                        </a:lnTo>
                        <a:lnTo>
                          <a:pt x="66" y="90"/>
                        </a:lnTo>
                        <a:lnTo>
                          <a:pt x="62" y="92"/>
                        </a:lnTo>
                        <a:lnTo>
                          <a:pt x="56" y="92"/>
                        </a:lnTo>
                        <a:lnTo>
                          <a:pt x="45" y="92"/>
                        </a:lnTo>
                        <a:lnTo>
                          <a:pt x="35" y="92"/>
                        </a:lnTo>
                        <a:lnTo>
                          <a:pt x="31" y="90"/>
                        </a:lnTo>
                        <a:lnTo>
                          <a:pt x="27" y="88"/>
                        </a:lnTo>
                        <a:lnTo>
                          <a:pt x="24" y="86"/>
                        </a:lnTo>
                        <a:lnTo>
                          <a:pt x="22" y="80"/>
                        </a:lnTo>
                        <a:lnTo>
                          <a:pt x="2" y="74"/>
                        </a:lnTo>
                        <a:lnTo>
                          <a:pt x="0" y="36"/>
                        </a:lnTo>
                        <a:lnTo>
                          <a:pt x="0" y="26"/>
                        </a:lnTo>
                        <a:lnTo>
                          <a:pt x="0" y="17"/>
                        </a:lnTo>
                        <a:lnTo>
                          <a:pt x="4" y="9"/>
                        </a:lnTo>
                        <a:lnTo>
                          <a:pt x="8" y="2"/>
                        </a:lnTo>
                        <a:lnTo>
                          <a:pt x="16" y="0"/>
                        </a:lnTo>
                        <a:lnTo>
                          <a:pt x="22" y="2"/>
                        </a:lnTo>
                        <a:lnTo>
                          <a:pt x="25" y="3"/>
                        </a:lnTo>
                        <a:lnTo>
                          <a:pt x="27" y="5"/>
                        </a:lnTo>
                        <a:lnTo>
                          <a:pt x="33" y="9"/>
                        </a:lnTo>
                        <a:lnTo>
                          <a:pt x="37" y="13"/>
                        </a:lnTo>
                        <a:lnTo>
                          <a:pt x="60" y="26"/>
                        </a:lnTo>
                        <a:lnTo>
                          <a:pt x="79" y="40"/>
                        </a:lnTo>
                        <a:lnTo>
                          <a:pt x="87" y="48"/>
                        </a:lnTo>
                        <a:lnTo>
                          <a:pt x="91" y="51"/>
                        </a:lnTo>
                        <a:close/>
                      </a:path>
                    </a:pathLst>
                  </a:custGeom>
                  <a:solidFill>
                    <a:srgbClr val="CC0066"/>
                  </a:solidFill>
                  <a:ln w="0">
                    <a:solidFill>
                      <a:srgbClr val="6600FF"/>
                    </a:solidFill>
                    <a:round/>
                    <a:headEnd/>
                    <a:tailEnd/>
                  </a:ln>
                </p:spPr>
                <p:txBody>
                  <a:bodyPr/>
                  <a:lstStyle/>
                  <a:p>
                    <a:endParaRPr lang="it-IT"/>
                  </a:p>
                </p:txBody>
              </p:sp>
              <p:grpSp>
                <p:nvGrpSpPr>
                  <p:cNvPr id="16226" name="Group 243"/>
                  <p:cNvGrpSpPr>
                    <a:grpSpLocks/>
                  </p:cNvGrpSpPr>
                  <p:nvPr/>
                </p:nvGrpSpPr>
                <p:grpSpPr bwMode="auto">
                  <a:xfrm>
                    <a:off x="2423" y="1504"/>
                    <a:ext cx="176" cy="207"/>
                    <a:chOff x="2423" y="1504"/>
                    <a:chExt cx="176" cy="207"/>
                  </a:xfrm>
                </p:grpSpPr>
                <p:sp>
                  <p:nvSpPr>
                    <p:cNvPr id="16416" name="Freeform 244"/>
                    <p:cNvSpPr>
                      <a:spLocks noChangeAspect="1"/>
                    </p:cNvSpPr>
                    <p:nvPr/>
                  </p:nvSpPr>
                  <p:spPr bwMode="auto">
                    <a:xfrm>
                      <a:off x="2461" y="1578"/>
                      <a:ext cx="21" cy="17"/>
                    </a:xfrm>
                    <a:custGeom>
                      <a:avLst/>
                      <a:gdLst>
                        <a:gd name="T0" fmla="*/ 188 w 19"/>
                        <a:gd name="T1" fmla="*/ 67 h 16"/>
                        <a:gd name="T2" fmla="*/ 139 w 19"/>
                        <a:gd name="T3" fmla="*/ 67 h 16"/>
                        <a:gd name="T4" fmla="*/ 76 w 19"/>
                        <a:gd name="T5" fmla="*/ 67 h 16"/>
                        <a:gd name="T6" fmla="*/ 4 w 19"/>
                        <a:gd name="T7" fmla="*/ 67 h 16"/>
                        <a:gd name="T8" fmla="*/ 2 w 19"/>
                        <a:gd name="T9" fmla="*/ 67 h 16"/>
                        <a:gd name="T10" fmla="*/ 0 w 19"/>
                        <a:gd name="T11" fmla="*/ 59 h 16"/>
                        <a:gd name="T12" fmla="*/ 0 w 19"/>
                        <a:gd name="T13" fmla="*/ 53 h 16"/>
                        <a:gd name="T14" fmla="*/ 76 w 19"/>
                        <a:gd name="T15" fmla="*/ 41 h 16"/>
                        <a:gd name="T16" fmla="*/ 114 w 19"/>
                        <a:gd name="T17" fmla="*/ 0 h 16"/>
                        <a:gd name="T18" fmla="*/ 188 w 19"/>
                        <a:gd name="T19" fmla="*/ 2 h 16"/>
                        <a:gd name="T20" fmla="*/ 230 w 19"/>
                        <a:gd name="T21" fmla="*/ 0 h 16"/>
                        <a:gd name="T22" fmla="*/ 208 w 19"/>
                        <a:gd name="T23" fmla="*/ 41 h 16"/>
                        <a:gd name="T24" fmla="*/ 188 w 19"/>
                        <a:gd name="T25" fmla="*/ 67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6"/>
                        <a:gd name="T41" fmla="*/ 19 w 1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6">
                          <a:moveTo>
                            <a:pt x="15" y="16"/>
                          </a:moveTo>
                          <a:lnTo>
                            <a:pt x="12" y="16"/>
                          </a:lnTo>
                          <a:lnTo>
                            <a:pt x="6" y="16"/>
                          </a:lnTo>
                          <a:lnTo>
                            <a:pt x="4" y="16"/>
                          </a:lnTo>
                          <a:lnTo>
                            <a:pt x="2" y="16"/>
                          </a:lnTo>
                          <a:lnTo>
                            <a:pt x="0" y="14"/>
                          </a:lnTo>
                          <a:lnTo>
                            <a:pt x="0" y="12"/>
                          </a:lnTo>
                          <a:lnTo>
                            <a:pt x="6" y="8"/>
                          </a:lnTo>
                          <a:lnTo>
                            <a:pt x="10" y="0"/>
                          </a:lnTo>
                          <a:lnTo>
                            <a:pt x="15" y="2"/>
                          </a:lnTo>
                          <a:lnTo>
                            <a:pt x="19" y="0"/>
                          </a:lnTo>
                          <a:lnTo>
                            <a:pt x="17" y="8"/>
                          </a:lnTo>
                          <a:lnTo>
                            <a:pt x="15" y="16"/>
                          </a:lnTo>
                          <a:close/>
                        </a:path>
                      </a:pathLst>
                    </a:custGeom>
                    <a:solidFill>
                      <a:srgbClr val="CC0066"/>
                    </a:solidFill>
                    <a:ln w="3175">
                      <a:noFill/>
                      <a:round/>
                      <a:headEnd/>
                      <a:tailEnd/>
                    </a:ln>
                  </p:spPr>
                  <p:txBody>
                    <a:bodyPr/>
                    <a:lstStyle/>
                    <a:p>
                      <a:endParaRPr lang="it-IT"/>
                    </a:p>
                  </p:txBody>
                </p:sp>
                <p:sp>
                  <p:nvSpPr>
                    <p:cNvPr id="16417" name="Freeform 245"/>
                    <p:cNvSpPr>
                      <a:spLocks noChangeAspect="1"/>
                    </p:cNvSpPr>
                    <p:nvPr/>
                  </p:nvSpPr>
                  <p:spPr bwMode="auto">
                    <a:xfrm>
                      <a:off x="2461" y="1578"/>
                      <a:ext cx="21" cy="17"/>
                    </a:xfrm>
                    <a:custGeom>
                      <a:avLst/>
                      <a:gdLst>
                        <a:gd name="T0" fmla="*/ 188 w 19"/>
                        <a:gd name="T1" fmla="*/ 67 h 16"/>
                        <a:gd name="T2" fmla="*/ 139 w 19"/>
                        <a:gd name="T3" fmla="*/ 67 h 16"/>
                        <a:gd name="T4" fmla="*/ 76 w 19"/>
                        <a:gd name="T5" fmla="*/ 67 h 16"/>
                        <a:gd name="T6" fmla="*/ 4 w 19"/>
                        <a:gd name="T7" fmla="*/ 67 h 16"/>
                        <a:gd name="T8" fmla="*/ 2 w 19"/>
                        <a:gd name="T9" fmla="*/ 67 h 16"/>
                        <a:gd name="T10" fmla="*/ 0 w 19"/>
                        <a:gd name="T11" fmla="*/ 59 h 16"/>
                        <a:gd name="T12" fmla="*/ 0 w 19"/>
                        <a:gd name="T13" fmla="*/ 53 h 16"/>
                        <a:gd name="T14" fmla="*/ 76 w 19"/>
                        <a:gd name="T15" fmla="*/ 41 h 16"/>
                        <a:gd name="T16" fmla="*/ 114 w 19"/>
                        <a:gd name="T17" fmla="*/ 0 h 16"/>
                        <a:gd name="T18" fmla="*/ 188 w 19"/>
                        <a:gd name="T19" fmla="*/ 2 h 16"/>
                        <a:gd name="T20" fmla="*/ 230 w 19"/>
                        <a:gd name="T21" fmla="*/ 0 h 16"/>
                        <a:gd name="T22" fmla="*/ 208 w 19"/>
                        <a:gd name="T23" fmla="*/ 41 h 16"/>
                        <a:gd name="T24" fmla="*/ 188 w 19"/>
                        <a:gd name="T25" fmla="*/ 67 h 16"/>
                        <a:gd name="T26" fmla="*/ 188 w 19"/>
                        <a:gd name="T27" fmla="*/ 67 h 16"/>
                        <a:gd name="T28" fmla="*/ 188 w 19"/>
                        <a:gd name="T29" fmla="*/ 67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6"/>
                        <a:gd name="T47" fmla="*/ 19 w 19"/>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6">
                          <a:moveTo>
                            <a:pt x="15" y="16"/>
                          </a:moveTo>
                          <a:lnTo>
                            <a:pt x="12" y="16"/>
                          </a:lnTo>
                          <a:lnTo>
                            <a:pt x="6" y="16"/>
                          </a:lnTo>
                          <a:lnTo>
                            <a:pt x="4" y="16"/>
                          </a:lnTo>
                          <a:lnTo>
                            <a:pt x="2" y="16"/>
                          </a:lnTo>
                          <a:lnTo>
                            <a:pt x="0" y="14"/>
                          </a:lnTo>
                          <a:lnTo>
                            <a:pt x="0" y="12"/>
                          </a:lnTo>
                          <a:lnTo>
                            <a:pt x="6" y="8"/>
                          </a:lnTo>
                          <a:lnTo>
                            <a:pt x="10" y="0"/>
                          </a:lnTo>
                          <a:lnTo>
                            <a:pt x="15" y="2"/>
                          </a:lnTo>
                          <a:lnTo>
                            <a:pt x="19" y="0"/>
                          </a:lnTo>
                          <a:lnTo>
                            <a:pt x="17" y="8"/>
                          </a:lnTo>
                          <a:lnTo>
                            <a:pt x="15" y="16"/>
                          </a:lnTo>
                          <a:close/>
                        </a:path>
                      </a:pathLst>
                    </a:custGeom>
                    <a:solidFill>
                      <a:srgbClr val="CC0066"/>
                    </a:solidFill>
                    <a:ln w="3175">
                      <a:noFill/>
                      <a:round/>
                      <a:headEnd/>
                      <a:tailEnd/>
                    </a:ln>
                  </p:spPr>
                  <p:txBody>
                    <a:bodyPr/>
                    <a:lstStyle/>
                    <a:p>
                      <a:endParaRPr lang="it-IT"/>
                    </a:p>
                  </p:txBody>
                </p:sp>
                <p:sp>
                  <p:nvSpPr>
                    <p:cNvPr id="16418" name="Freeform 246"/>
                    <p:cNvSpPr>
                      <a:spLocks noChangeAspect="1"/>
                    </p:cNvSpPr>
                    <p:nvPr/>
                  </p:nvSpPr>
                  <p:spPr bwMode="auto">
                    <a:xfrm>
                      <a:off x="2472" y="1504"/>
                      <a:ext cx="127" cy="176"/>
                    </a:xfrm>
                    <a:custGeom>
                      <a:avLst/>
                      <a:gdLst>
                        <a:gd name="T0" fmla="*/ 54 w 119"/>
                        <a:gd name="T1" fmla="*/ 0 h 165"/>
                        <a:gd name="T2" fmla="*/ 141 w 119"/>
                        <a:gd name="T3" fmla="*/ 58 h 165"/>
                        <a:gd name="T4" fmla="*/ 91 w 119"/>
                        <a:gd name="T5" fmla="*/ 97 h 165"/>
                        <a:gd name="T6" fmla="*/ 205 w 119"/>
                        <a:gd name="T7" fmla="*/ 117 h 165"/>
                        <a:gd name="T8" fmla="*/ 324 w 119"/>
                        <a:gd name="T9" fmla="*/ 133 h 165"/>
                        <a:gd name="T10" fmla="*/ 269 w 119"/>
                        <a:gd name="T11" fmla="*/ 183 h 165"/>
                        <a:gd name="T12" fmla="*/ 252 w 119"/>
                        <a:gd name="T13" fmla="*/ 221 h 165"/>
                        <a:gd name="T14" fmla="*/ 349 w 119"/>
                        <a:gd name="T15" fmla="*/ 288 h 165"/>
                        <a:gd name="T16" fmla="*/ 396 w 119"/>
                        <a:gd name="T17" fmla="*/ 370 h 165"/>
                        <a:gd name="T18" fmla="*/ 424 w 119"/>
                        <a:gd name="T19" fmla="*/ 439 h 165"/>
                        <a:gd name="T20" fmla="*/ 475 w 119"/>
                        <a:gd name="T21" fmla="*/ 480 h 165"/>
                        <a:gd name="T22" fmla="*/ 507 w 119"/>
                        <a:gd name="T23" fmla="*/ 512 h 165"/>
                        <a:gd name="T24" fmla="*/ 513 w 119"/>
                        <a:gd name="T25" fmla="*/ 532 h 165"/>
                        <a:gd name="T26" fmla="*/ 559 w 119"/>
                        <a:gd name="T27" fmla="*/ 545 h 165"/>
                        <a:gd name="T28" fmla="*/ 593 w 119"/>
                        <a:gd name="T29" fmla="*/ 581 h 165"/>
                        <a:gd name="T30" fmla="*/ 584 w 119"/>
                        <a:gd name="T31" fmla="*/ 605 h 165"/>
                        <a:gd name="T32" fmla="*/ 559 w 119"/>
                        <a:gd name="T33" fmla="*/ 645 h 165"/>
                        <a:gd name="T34" fmla="*/ 550 w 119"/>
                        <a:gd name="T35" fmla="*/ 677 h 165"/>
                        <a:gd name="T36" fmla="*/ 550 w 119"/>
                        <a:gd name="T37" fmla="*/ 722 h 165"/>
                        <a:gd name="T38" fmla="*/ 221 w 119"/>
                        <a:gd name="T39" fmla="*/ 762 h 165"/>
                        <a:gd name="T40" fmla="*/ 221 w 119"/>
                        <a:gd name="T41" fmla="*/ 801 h 165"/>
                        <a:gd name="T42" fmla="*/ 134 w 119"/>
                        <a:gd name="T43" fmla="*/ 803 h 165"/>
                        <a:gd name="T44" fmla="*/ 70 w 119"/>
                        <a:gd name="T45" fmla="*/ 826 h 165"/>
                        <a:gd name="T46" fmla="*/ 104 w 119"/>
                        <a:gd name="T47" fmla="*/ 762 h 165"/>
                        <a:gd name="T48" fmla="*/ 160 w 119"/>
                        <a:gd name="T49" fmla="*/ 727 h 165"/>
                        <a:gd name="T50" fmla="*/ 234 w 119"/>
                        <a:gd name="T51" fmla="*/ 707 h 165"/>
                        <a:gd name="T52" fmla="*/ 269 w 119"/>
                        <a:gd name="T53" fmla="*/ 663 h 165"/>
                        <a:gd name="T54" fmla="*/ 267 w 119"/>
                        <a:gd name="T55" fmla="*/ 688 h 165"/>
                        <a:gd name="T56" fmla="*/ 234 w 119"/>
                        <a:gd name="T57" fmla="*/ 705 h 165"/>
                        <a:gd name="T58" fmla="*/ 104 w 119"/>
                        <a:gd name="T59" fmla="*/ 661 h 165"/>
                        <a:gd name="T60" fmla="*/ 126 w 119"/>
                        <a:gd name="T61" fmla="*/ 622 h 165"/>
                        <a:gd name="T62" fmla="*/ 150 w 119"/>
                        <a:gd name="T63" fmla="*/ 620 h 165"/>
                        <a:gd name="T64" fmla="*/ 126 w 119"/>
                        <a:gd name="T65" fmla="*/ 558 h 165"/>
                        <a:gd name="T66" fmla="*/ 267 w 119"/>
                        <a:gd name="T67" fmla="*/ 459 h 165"/>
                        <a:gd name="T68" fmla="*/ 221 w 119"/>
                        <a:gd name="T69" fmla="*/ 439 h 165"/>
                        <a:gd name="T70" fmla="*/ 212 w 119"/>
                        <a:gd name="T71" fmla="*/ 386 h 165"/>
                        <a:gd name="T72" fmla="*/ 141 w 119"/>
                        <a:gd name="T73" fmla="*/ 372 h 165"/>
                        <a:gd name="T74" fmla="*/ 118 w 119"/>
                        <a:gd name="T75" fmla="*/ 332 h 165"/>
                        <a:gd name="T76" fmla="*/ 150 w 119"/>
                        <a:gd name="T77" fmla="*/ 257 h 165"/>
                        <a:gd name="T78" fmla="*/ 80 w 119"/>
                        <a:gd name="T79" fmla="*/ 332 h 165"/>
                        <a:gd name="T80" fmla="*/ 7 w 119"/>
                        <a:gd name="T81" fmla="*/ 257 h 165"/>
                        <a:gd name="T82" fmla="*/ 5 w 119"/>
                        <a:gd name="T83" fmla="*/ 221 h 165"/>
                        <a:gd name="T84" fmla="*/ 5 w 119"/>
                        <a:gd name="T85" fmla="*/ 97 h 165"/>
                        <a:gd name="T86" fmla="*/ 2 w 119"/>
                        <a:gd name="T87" fmla="*/ 51 h 165"/>
                        <a:gd name="T88" fmla="*/ 5 w 119"/>
                        <a:gd name="T89" fmla="*/ 6 h 165"/>
                        <a:gd name="T90" fmla="*/ 2 w 119"/>
                        <a:gd name="T91" fmla="*/ 2 h 1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9"/>
                        <a:gd name="T139" fmla="*/ 0 h 165"/>
                        <a:gd name="T140" fmla="*/ 119 w 119"/>
                        <a:gd name="T141" fmla="*/ 165 h 1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9" h="165">
                          <a:moveTo>
                            <a:pt x="0" y="0"/>
                          </a:moveTo>
                          <a:lnTo>
                            <a:pt x="11" y="0"/>
                          </a:lnTo>
                          <a:lnTo>
                            <a:pt x="34" y="4"/>
                          </a:lnTo>
                          <a:lnTo>
                            <a:pt x="28" y="12"/>
                          </a:lnTo>
                          <a:lnTo>
                            <a:pt x="21" y="18"/>
                          </a:lnTo>
                          <a:lnTo>
                            <a:pt x="19" y="20"/>
                          </a:lnTo>
                          <a:lnTo>
                            <a:pt x="27" y="21"/>
                          </a:lnTo>
                          <a:lnTo>
                            <a:pt x="40" y="23"/>
                          </a:lnTo>
                          <a:lnTo>
                            <a:pt x="63" y="25"/>
                          </a:lnTo>
                          <a:lnTo>
                            <a:pt x="63" y="27"/>
                          </a:lnTo>
                          <a:lnTo>
                            <a:pt x="63" y="33"/>
                          </a:lnTo>
                          <a:lnTo>
                            <a:pt x="53" y="37"/>
                          </a:lnTo>
                          <a:lnTo>
                            <a:pt x="42" y="41"/>
                          </a:lnTo>
                          <a:lnTo>
                            <a:pt x="50" y="44"/>
                          </a:lnTo>
                          <a:lnTo>
                            <a:pt x="59" y="44"/>
                          </a:lnTo>
                          <a:lnTo>
                            <a:pt x="69" y="58"/>
                          </a:lnTo>
                          <a:lnTo>
                            <a:pt x="78" y="67"/>
                          </a:lnTo>
                          <a:lnTo>
                            <a:pt x="78" y="73"/>
                          </a:lnTo>
                          <a:lnTo>
                            <a:pt x="80" y="77"/>
                          </a:lnTo>
                          <a:lnTo>
                            <a:pt x="84" y="87"/>
                          </a:lnTo>
                          <a:lnTo>
                            <a:pt x="90" y="92"/>
                          </a:lnTo>
                          <a:lnTo>
                            <a:pt x="92" y="96"/>
                          </a:lnTo>
                          <a:lnTo>
                            <a:pt x="96" y="100"/>
                          </a:lnTo>
                          <a:lnTo>
                            <a:pt x="98" y="102"/>
                          </a:lnTo>
                          <a:lnTo>
                            <a:pt x="101" y="102"/>
                          </a:lnTo>
                          <a:lnTo>
                            <a:pt x="101" y="106"/>
                          </a:lnTo>
                          <a:lnTo>
                            <a:pt x="101" y="110"/>
                          </a:lnTo>
                          <a:lnTo>
                            <a:pt x="111" y="108"/>
                          </a:lnTo>
                          <a:lnTo>
                            <a:pt x="119" y="112"/>
                          </a:lnTo>
                          <a:lnTo>
                            <a:pt x="117" y="115"/>
                          </a:lnTo>
                          <a:lnTo>
                            <a:pt x="117" y="117"/>
                          </a:lnTo>
                          <a:lnTo>
                            <a:pt x="115" y="121"/>
                          </a:lnTo>
                          <a:lnTo>
                            <a:pt x="117" y="125"/>
                          </a:lnTo>
                          <a:lnTo>
                            <a:pt x="111" y="129"/>
                          </a:lnTo>
                          <a:lnTo>
                            <a:pt x="107" y="131"/>
                          </a:lnTo>
                          <a:lnTo>
                            <a:pt x="109" y="135"/>
                          </a:lnTo>
                          <a:lnTo>
                            <a:pt x="113" y="138"/>
                          </a:lnTo>
                          <a:lnTo>
                            <a:pt x="109" y="144"/>
                          </a:lnTo>
                          <a:lnTo>
                            <a:pt x="105" y="152"/>
                          </a:lnTo>
                          <a:lnTo>
                            <a:pt x="44" y="152"/>
                          </a:lnTo>
                          <a:lnTo>
                            <a:pt x="44" y="156"/>
                          </a:lnTo>
                          <a:lnTo>
                            <a:pt x="44" y="158"/>
                          </a:lnTo>
                          <a:lnTo>
                            <a:pt x="34" y="158"/>
                          </a:lnTo>
                          <a:lnTo>
                            <a:pt x="27" y="160"/>
                          </a:lnTo>
                          <a:lnTo>
                            <a:pt x="19" y="161"/>
                          </a:lnTo>
                          <a:lnTo>
                            <a:pt x="15" y="165"/>
                          </a:lnTo>
                          <a:lnTo>
                            <a:pt x="15" y="158"/>
                          </a:lnTo>
                          <a:lnTo>
                            <a:pt x="21" y="152"/>
                          </a:lnTo>
                          <a:lnTo>
                            <a:pt x="27" y="148"/>
                          </a:lnTo>
                          <a:lnTo>
                            <a:pt x="32" y="146"/>
                          </a:lnTo>
                          <a:lnTo>
                            <a:pt x="40" y="144"/>
                          </a:lnTo>
                          <a:lnTo>
                            <a:pt x="46" y="142"/>
                          </a:lnTo>
                          <a:lnTo>
                            <a:pt x="52" y="138"/>
                          </a:lnTo>
                          <a:lnTo>
                            <a:pt x="53" y="133"/>
                          </a:lnTo>
                          <a:lnTo>
                            <a:pt x="53" y="137"/>
                          </a:lnTo>
                          <a:lnTo>
                            <a:pt x="52" y="138"/>
                          </a:lnTo>
                          <a:lnTo>
                            <a:pt x="48" y="138"/>
                          </a:lnTo>
                          <a:lnTo>
                            <a:pt x="46" y="140"/>
                          </a:lnTo>
                          <a:lnTo>
                            <a:pt x="32" y="137"/>
                          </a:lnTo>
                          <a:lnTo>
                            <a:pt x="21" y="131"/>
                          </a:lnTo>
                          <a:lnTo>
                            <a:pt x="23" y="127"/>
                          </a:lnTo>
                          <a:lnTo>
                            <a:pt x="25" y="125"/>
                          </a:lnTo>
                          <a:lnTo>
                            <a:pt x="28" y="123"/>
                          </a:lnTo>
                          <a:lnTo>
                            <a:pt x="30" y="123"/>
                          </a:lnTo>
                          <a:lnTo>
                            <a:pt x="30" y="112"/>
                          </a:lnTo>
                          <a:lnTo>
                            <a:pt x="25" y="112"/>
                          </a:lnTo>
                          <a:lnTo>
                            <a:pt x="38" y="100"/>
                          </a:lnTo>
                          <a:lnTo>
                            <a:pt x="52" y="92"/>
                          </a:lnTo>
                          <a:lnTo>
                            <a:pt x="48" y="89"/>
                          </a:lnTo>
                          <a:lnTo>
                            <a:pt x="44" y="87"/>
                          </a:lnTo>
                          <a:lnTo>
                            <a:pt x="42" y="83"/>
                          </a:lnTo>
                          <a:lnTo>
                            <a:pt x="42" y="77"/>
                          </a:lnTo>
                          <a:lnTo>
                            <a:pt x="34" y="77"/>
                          </a:lnTo>
                          <a:lnTo>
                            <a:pt x="28" y="75"/>
                          </a:lnTo>
                          <a:lnTo>
                            <a:pt x="25" y="71"/>
                          </a:lnTo>
                          <a:lnTo>
                            <a:pt x="23" y="67"/>
                          </a:lnTo>
                          <a:lnTo>
                            <a:pt x="27" y="60"/>
                          </a:lnTo>
                          <a:lnTo>
                            <a:pt x="30" y="52"/>
                          </a:lnTo>
                          <a:lnTo>
                            <a:pt x="23" y="60"/>
                          </a:lnTo>
                          <a:lnTo>
                            <a:pt x="17" y="67"/>
                          </a:lnTo>
                          <a:lnTo>
                            <a:pt x="9" y="58"/>
                          </a:lnTo>
                          <a:lnTo>
                            <a:pt x="7" y="52"/>
                          </a:lnTo>
                          <a:lnTo>
                            <a:pt x="5" y="48"/>
                          </a:lnTo>
                          <a:lnTo>
                            <a:pt x="5" y="44"/>
                          </a:lnTo>
                          <a:lnTo>
                            <a:pt x="5" y="35"/>
                          </a:lnTo>
                          <a:lnTo>
                            <a:pt x="5" y="20"/>
                          </a:lnTo>
                          <a:lnTo>
                            <a:pt x="4" y="14"/>
                          </a:lnTo>
                          <a:lnTo>
                            <a:pt x="2" y="10"/>
                          </a:lnTo>
                          <a:lnTo>
                            <a:pt x="4" y="8"/>
                          </a:lnTo>
                          <a:lnTo>
                            <a:pt x="5" y="6"/>
                          </a:lnTo>
                          <a:lnTo>
                            <a:pt x="5" y="4"/>
                          </a:lnTo>
                          <a:lnTo>
                            <a:pt x="2" y="2"/>
                          </a:lnTo>
                          <a:lnTo>
                            <a:pt x="0" y="0"/>
                          </a:lnTo>
                          <a:close/>
                        </a:path>
                      </a:pathLst>
                    </a:custGeom>
                    <a:solidFill>
                      <a:srgbClr val="CC0066"/>
                    </a:solidFill>
                    <a:ln w="3175">
                      <a:solidFill>
                        <a:srgbClr val="6600FF"/>
                      </a:solidFill>
                      <a:round/>
                      <a:headEnd/>
                      <a:tailEnd/>
                    </a:ln>
                  </p:spPr>
                  <p:txBody>
                    <a:bodyPr/>
                    <a:lstStyle/>
                    <a:p>
                      <a:endParaRPr lang="it-IT"/>
                    </a:p>
                  </p:txBody>
                </p:sp>
                <p:sp>
                  <p:nvSpPr>
                    <p:cNvPr id="16419" name="Line 247"/>
                    <p:cNvSpPr>
                      <a:spLocks noChangeAspect="1" noChangeShapeType="1"/>
                    </p:cNvSpPr>
                    <p:nvPr/>
                  </p:nvSpPr>
                  <p:spPr bwMode="auto">
                    <a:xfrm>
                      <a:off x="2423" y="1592"/>
                      <a:ext cx="1" cy="2"/>
                    </a:xfrm>
                    <a:prstGeom prst="line">
                      <a:avLst/>
                    </a:prstGeom>
                    <a:noFill/>
                    <a:ln w="3175">
                      <a:noFill/>
                      <a:round/>
                      <a:headEnd/>
                      <a:tailEnd/>
                    </a:ln>
                  </p:spPr>
                  <p:txBody>
                    <a:bodyPr/>
                    <a:lstStyle/>
                    <a:p>
                      <a:endParaRPr lang="it-IT"/>
                    </a:p>
                  </p:txBody>
                </p:sp>
                <p:sp>
                  <p:nvSpPr>
                    <p:cNvPr id="16420" name="Freeform 248"/>
                    <p:cNvSpPr>
                      <a:spLocks noChangeAspect="1"/>
                    </p:cNvSpPr>
                    <p:nvPr/>
                  </p:nvSpPr>
                  <p:spPr bwMode="auto">
                    <a:xfrm>
                      <a:off x="2472" y="1504"/>
                      <a:ext cx="127" cy="162"/>
                    </a:xfrm>
                    <a:custGeom>
                      <a:avLst/>
                      <a:gdLst>
                        <a:gd name="T0" fmla="*/ 0 w 119"/>
                        <a:gd name="T1" fmla="*/ 0 h 152"/>
                        <a:gd name="T2" fmla="*/ 54 w 119"/>
                        <a:gd name="T3" fmla="*/ 0 h 152"/>
                        <a:gd name="T4" fmla="*/ 171 w 119"/>
                        <a:gd name="T5" fmla="*/ 4 h 152"/>
                        <a:gd name="T6" fmla="*/ 141 w 119"/>
                        <a:gd name="T7" fmla="*/ 58 h 152"/>
                        <a:gd name="T8" fmla="*/ 104 w 119"/>
                        <a:gd name="T9" fmla="*/ 85 h 152"/>
                        <a:gd name="T10" fmla="*/ 91 w 119"/>
                        <a:gd name="T11" fmla="*/ 97 h 152"/>
                        <a:gd name="T12" fmla="*/ 134 w 119"/>
                        <a:gd name="T13" fmla="*/ 103 h 152"/>
                        <a:gd name="T14" fmla="*/ 205 w 119"/>
                        <a:gd name="T15" fmla="*/ 117 h 152"/>
                        <a:gd name="T16" fmla="*/ 324 w 119"/>
                        <a:gd name="T17" fmla="*/ 125 h 152"/>
                        <a:gd name="T18" fmla="*/ 324 w 119"/>
                        <a:gd name="T19" fmla="*/ 133 h 152"/>
                        <a:gd name="T20" fmla="*/ 324 w 119"/>
                        <a:gd name="T21" fmla="*/ 161 h 152"/>
                        <a:gd name="T22" fmla="*/ 269 w 119"/>
                        <a:gd name="T23" fmla="*/ 183 h 152"/>
                        <a:gd name="T24" fmla="*/ 212 w 119"/>
                        <a:gd name="T25" fmla="*/ 200 h 152"/>
                        <a:gd name="T26" fmla="*/ 252 w 119"/>
                        <a:gd name="T27" fmla="*/ 213 h 152"/>
                        <a:gd name="T28" fmla="*/ 304 w 119"/>
                        <a:gd name="T29" fmla="*/ 213 h 152"/>
                        <a:gd name="T30" fmla="*/ 349 w 119"/>
                        <a:gd name="T31" fmla="*/ 288 h 152"/>
                        <a:gd name="T32" fmla="*/ 396 w 119"/>
                        <a:gd name="T33" fmla="*/ 328 h 152"/>
                        <a:gd name="T34" fmla="*/ 396 w 119"/>
                        <a:gd name="T35" fmla="*/ 356 h 152"/>
                        <a:gd name="T36" fmla="*/ 404 w 119"/>
                        <a:gd name="T37" fmla="*/ 378 h 152"/>
                        <a:gd name="T38" fmla="*/ 424 w 119"/>
                        <a:gd name="T39" fmla="*/ 430 h 152"/>
                        <a:gd name="T40" fmla="*/ 453 w 119"/>
                        <a:gd name="T41" fmla="*/ 452 h 152"/>
                        <a:gd name="T42" fmla="*/ 475 w 119"/>
                        <a:gd name="T43" fmla="*/ 477 h 152"/>
                        <a:gd name="T44" fmla="*/ 483 w 119"/>
                        <a:gd name="T45" fmla="*/ 489 h 152"/>
                        <a:gd name="T46" fmla="*/ 507 w 119"/>
                        <a:gd name="T47" fmla="*/ 508 h 152"/>
                        <a:gd name="T48" fmla="*/ 513 w 119"/>
                        <a:gd name="T49" fmla="*/ 508 h 152"/>
                        <a:gd name="T50" fmla="*/ 513 w 119"/>
                        <a:gd name="T51" fmla="*/ 520 h 152"/>
                        <a:gd name="T52" fmla="*/ 513 w 119"/>
                        <a:gd name="T53" fmla="*/ 546 h 152"/>
                        <a:gd name="T54" fmla="*/ 559 w 119"/>
                        <a:gd name="T55" fmla="*/ 530 h 152"/>
                        <a:gd name="T56" fmla="*/ 605 w 119"/>
                        <a:gd name="T57" fmla="*/ 549 h 152"/>
                        <a:gd name="T58" fmla="*/ 593 w 119"/>
                        <a:gd name="T59" fmla="*/ 565 h 152"/>
                        <a:gd name="T60" fmla="*/ 593 w 119"/>
                        <a:gd name="T61" fmla="*/ 582 h 152"/>
                        <a:gd name="T62" fmla="*/ 584 w 119"/>
                        <a:gd name="T63" fmla="*/ 592 h 152"/>
                        <a:gd name="T64" fmla="*/ 593 w 119"/>
                        <a:gd name="T65" fmla="*/ 620 h 152"/>
                        <a:gd name="T66" fmla="*/ 559 w 119"/>
                        <a:gd name="T67" fmla="*/ 631 h 152"/>
                        <a:gd name="T68" fmla="*/ 544 w 119"/>
                        <a:gd name="T69" fmla="*/ 642 h 152"/>
                        <a:gd name="T70" fmla="*/ 550 w 119"/>
                        <a:gd name="T71" fmla="*/ 664 h 152"/>
                        <a:gd name="T72" fmla="*/ 580 w 119"/>
                        <a:gd name="T73" fmla="*/ 674 h 152"/>
                        <a:gd name="T74" fmla="*/ 550 w 119"/>
                        <a:gd name="T75" fmla="*/ 708 h 152"/>
                        <a:gd name="T76" fmla="*/ 541 w 119"/>
                        <a:gd name="T77" fmla="*/ 754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
                        <a:gd name="T118" fmla="*/ 0 h 152"/>
                        <a:gd name="T119" fmla="*/ 119 w 119"/>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 h="152">
                          <a:moveTo>
                            <a:pt x="0" y="0"/>
                          </a:moveTo>
                          <a:lnTo>
                            <a:pt x="11" y="0"/>
                          </a:lnTo>
                          <a:lnTo>
                            <a:pt x="34" y="4"/>
                          </a:lnTo>
                          <a:lnTo>
                            <a:pt x="28" y="12"/>
                          </a:lnTo>
                          <a:lnTo>
                            <a:pt x="21" y="18"/>
                          </a:lnTo>
                          <a:lnTo>
                            <a:pt x="19" y="20"/>
                          </a:lnTo>
                          <a:lnTo>
                            <a:pt x="27" y="21"/>
                          </a:lnTo>
                          <a:lnTo>
                            <a:pt x="40" y="23"/>
                          </a:lnTo>
                          <a:lnTo>
                            <a:pt x="63" y="25"/>
                          </a:lnTo>
                          <a:lnTo>
                            <a:pt x="63" y="27"/>
                          </a:lnTo>
                          <a:lnTo>
                            <a:pt x="63" y="33"/>
                          </a:lnTo>
                          <a:lnTo>
                            <a:pt x="53" y="37"/>
                          </a:lnTo>
                          <a:lnTo>
                            <a:pt x="42" y="41"/>
                          </a:lnTo>
                          <a:lnTo>
                            <a:pt x="50" y="44"/>
                          </a:lnTo>
                          <a:lnTo>
                            <a:pt x="59" y="44"/>
                          </a:lnTo>
                          <a:lnTo>
                            <a:pt x="69" y="58"/>
                          </a:lnTo>
                          <a:lnTo>
                            <a:pt x="78" y="67"/>
                          </a:lnTo>
                          <a:lnTo>
                            <a:pt x="78" y="73"/>
                          </a:lnTo>
                          <a:lnTo>
                            <a:pt x="80" y="77"/>
                          </a:lnTo>
                          <a:lnTo>
                            <a:pt x="84" y="87"/>
                          </a:lnTo>
                          <a:lnTo>
                            <a:pt x="90" y="92"/>
                          </a:lnTo>
                          <a:lnTo>
                            <a:pt x="92" y="96"/>
                          </a:lnTo>
                          <a:lnTo>
                            <a:pt x="96" y="100"/>
                          </a:lnTo>
                          <a:lnTo>
                            <a:pt x="98" y="102"/>
                          </a:lnTo>
                          <a:lnTo>
                            <a:pt x="101" y="102"/>
                          </a:lnTo>
                          <a:lnTo>
                            <a:pt x="101" y="106"/>
                          </a:lnTo>
                          <a:lnTo>
                            <a:pt x="101" y="110"/>
                          </a:lnTo>
                          <a:lnTo>
                            <a:pt x="111" y="108"/>
                          </a:lnTo>
                          <a:lnTo>
                            <a:pt x="119" y="112"/>
                          </a:lnTo>
                          <a:lnTo>
                            <a:pt x="117" y="115"/>
                          </a:lnTo>
                          <a:lnTo>
                            <a:pt x="117" y="117"/>
                          </a:lnTo>
                          <a:lnTo>
                            <a:pt x="115" y="121"/>
                          </a:lnTo>
                          <a:lnTo>
                            <a:pt x="117" y="125"/>
                          </a:lnTo>
                          <a:lnTo>
                            <a:pt x="111" y="129"/>
                          </a:lnTo>
                          <a:lnTo>
                            <a:pt x="107" y="131"/>
                          </a:lnTo>
                          <a:lnTo>
                            <a:pt x="109" y="135"/>
                          </a:lnTo>
                          <a:lnTo>
                            <a:pt x="113" y="138"/>
                          </a:lnTo>
                          <a:lnTo>
                            <a:pt x="109" y="144"/>
                          </a:lnTo>
                          <a:lnTo>
                            <a:pt x="105" y="152"/>
                          </a:lnTo>
                        </a:path>
                      </a:pathLst>
                    </a:custGeom>
                    <a:solidFill>
                      <a:srgbClr val="CC0066"/>
                    </a:solidFill>
                    <a:ln w="3175">
                      <a:solidFill>
                        <a:srgbClr val="6600FF"/>
                      </a:solidFill>
                      <a:round/>
                      <a:headEnd/>
                      <a:tailEnd/>
                    </a:ln>
                  </p:spPr>
                  <p:txBody>
                    <a:bodyPr/>
                    <a:lstStyle/>
                    <a:p>
                      <a:endParaRPr lang="it-IT"/>
                    </a:p>
                  </p:txBody>
                </p:sp>
                <p:sp>
                  <p:nvSpPr>
                    <p:cNvPr id="16421" name="Line 249"/>
                    <p:cNvSpPr>
                      <a:spLocks noChangeAspect="1" noChangeShapeType="1"/>
                    </p:cNvSpPr>
                    <p:nvPr/>
                  </p:nvSpPr>
                  <p:spPr bwMode="auto">
                    <a:xfrm flipV="1">
                      <a:off x="2477" y="1508"/>
                      <a:ext cx="2" cy="2"/>
                    </a:xfrm>
                    <a:prstGeom prst="line">
                      <a:avLst/>
                    </a:prstGeom>
                    <a:noFill/>
                    <a:ln w="3175">
                      <a:noFill/>
                      <a:round/>
                      <a:headEnd/>
                      <a:tailEnd/>
                    </a:ln>
                  </p:spPr>
                  <p:txBody>
                    <a:bodyPr/>
                    <a:lstStyle/>
                    <a:p>
                      <a:endParaRPr lang="it-IT"/>
                    </a:p>
                  </p:txBody>
                </p:sp>
                <p:sp>
                  <p:nvSpPr>
                    <p:cNvPr id="16422" name="Freeform 250"/>
                    <p:cNvSpPr>
                      <a:spLocks noChangeAspect="1"/>
                    </p:cNvSpPr>
                    <p:nvPr/>
                  </p:nvSpPr>
                  <p:spPr bwMode="auto">
                    <a:xfrm>
                      <a:off x="2472" y="1504"/>
                      <a:ext cx="5" cy="4"/>
                    </a:xfrm>
                    <a:custGeom>
                      <a:avLst/>
                      <a:gdLst>
                        <a:gd name="T0" fmla="*/ 5 w 5"/>
                        <a:gd name="T1" fmla="*/ 4 h 4"/>
                        <a:gd name="T2" fmla="*/ 2 w 5"/>
                        <a:gd name="T3" fmla="*/ 2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2" y="2"/>
                          </a:lnTo>
                          <a:lnTo>
                            <a:pt x="0" y="0"/>
                          </a:lnTo>
                        </a:path>
                      </a:pathLst>
                    </a:custGeom>
                    <a:solidFill>
                      <a:srgbClr val="CC0066"/>
                    </a:solidFill>
                    <a:ln w="3175">
                      <a:noFill/>
                      <a:round/>
                      <a:headEnd/>
                      <a:tailEnd/>
                    </a:ln>
                  </p:spPr>
                  <p:txBody>
                    <a:bodyPr/>
                    <a:lstStyle/>
                    <a:p>
                      <a:endParaRPr lang="it-IT"/>
                    </a:p>
                  </p:txBody>
                </p:sp>
                <p:sp>
                  <p:nvSpPr>
                    <p:cNvPr id="16423" name="Line 251"/>
                    <p:cNvSpPr>
                      <a:spLocks noChangeAspect="1" noChangeShapeType="1"/>
                    </p:cNvSpPr>
                    <p:nvPr/>
                  </p:nvSpPr>
                  <p:spPr bwMode="auto">
                    <a:xfrm>
                      <a:off x="2472" y="1504"/>
                      <a:ext cx="1" cy="1"/>
                    </a:xfrm>
                    <a:prstGeom prst="line">
                      <a:avLst/>
                    </a:prstGeom>
                    <a:noFill/>
                    <a:ln w="3175">
                      <a:noFill/>
                      <a:round/>
                      <a:headEnd/>
                      <a:tailEnd/>
                    </a:ln>
                  </p:spPr>
                  <p:txBody>
                    <a:bodyPr/>
                    <a:lstStyle/>
                    <a:p>
                      <a:endParaRPr lang="it-IT"/>
                    </a:p>
                  </p:txBody>
                </p:sp>
                <p:sp>
                  <p:nvSpPr>
                    <p:cNvPr id="16424" name="Line 252"/>
                    <p:cNvSpPr>
                      <a:spLocks noChangeAspect="1" noChangeShapeType="1"/>
                    </p:cNvSpPr>
                    <p:nvPr/>
                  </p:nvSpPr>
                  <p:spPr bwMode="auto">
                    <a:xfrm>
                      <a:off x="2517" y="1702"/>
                      <a:ext cx="12" cy="9"/>
                    </a:xfrm>
                    <a:prstGeom prst="line">
                      <a:avLst/>
                    </a:prstGeom>
                    <a:noFill/>
                    <a:ln w="3175">
                      <a:solidFill>
                        <a:srgbClr val="6600FF"/>
                      </a:solidFill>
                      <a:round/>
                      <a:headEnd/>
                      <a:tailEnd/>
                    </a:ln>
                  </p:spPr>
                  <p:txBody>
                    <a:bodyPr/>
                    <a:lstStyle/>
                    <a:p>
                      <a:endParaRPr lang="it-IT"/>
                    </a:p>
                  </p:txBody>
                </p:sp>
                <p:sp>
                  <p:nvSpPr>
                    <p:cNvPr id="16425" name="Freeform 253"/>
                    <p:cNvSpPr>
                      <a:spLocks noChangeAspect="1"/>
                    </p:cNvSpPr>
                    <p:nvPr/>
                  </p:nvSpPr>
                  <p:spPr bwMode="auto">
                    <a:xfrm>
                      <a:off x="2529" y="1707"/>
                      <a:ext cx="21" cy="4"/>
                    </a:xfrm>
                    <a:custGeom>
                      <a:avLst/>
                      <a:gdLst>
                        <a:gd name="T0" fmla="*/ 0 w 20"/>
                        <a:gd name="T1" fmla="*/ 4 h 4"/>
                        <a:gd name="T2" fmla="*/ 6 w 20"/>
                        <a:gd name="T3" fmla="*/ 2 h 4"/>
                        <a:gd name="T4" fmla="*/ 30 w 20"/>
                        <a:gd name="T5" fmla="*/ 0 h 4"/>
                        <a:gd name="T6" fmla="*/ 51 w 20"/>
                        <a:gd name="T7" fmla="*/ 2 h 4"/>
                        <a:gd name="T8" fmla="*/ 63 w 20"/>
                        <a:gd name="T9" fmla="*/ 4 h 4"/>
                        <a:gd name="T10" fmla="*/ 0 60000 65536"/>
                        <a:gd name="T11" fmla="*/ 0 60000 65536"/>
                        <a:gd name="T12" fmla="*/ 0 60000 65536"/>
                        <a:gd name="T13" fmla="*/ 0 60000 65536"/>
                        <a:gd name="T14" fmla="*/ 0 60000 65536"/>
                        <a:gd name="T15" fmla="*/ 0 w 20"/>
                        <a:gd name="T16" fmla="*/ 0 h 4"/>
                        <a:gd name="T17" fmla="*/ 20 w 20"/>
                        <a:gd name="T18" fmla="*/ 4 h 4"/>
                      </a:gdLst>
                      <a:ahLst/>
                      <a:cxnLst>
                        <a:cxn ang="T10">
                          <a:pos x="T0" y="T1"/>
                        </a:cxn>
                        <a:cxn ang="T11">
                          <a:pos x="T2" y="T3"/>
                        </a:cxn>
                        <a:cxn ang="T12">
                          <a:pos x="T4" y="T5"/>
                        </a:cxn>
                        <a:cxn ang="T13">
                          <a:pos x="T6" y="T7"/>
                        </a:cxn>
                        <a:cxn ang="T14">
                          <a:pos x="T8" y="T9"/>
                        </a:cxn>
                      </a:cxnLst>
                      <a:rect l="T15" t="T16" r="T17" b="T18"/>
                      <a:pathLst>
                        <a:path w="20" h="4">
                          <a:moveTo>
                            <a:pt x="0" y="4"/>
                          </a:moveTo>
                          <a:lnTo>
                            <a:pt x="6" y="2"/>
                          </a:lnTo>
                          <a:lnTo>
                            <a:pt x="10" y="0"/>
                          </a:lnTo>
                          <a:lnTo>
                            <a:pt x="16" y="2"/>
                          </a:lnTo>
                          <a:lnTo>
                            <a:pt x="20" y="4"/>
                          </a:lnTo>
                        </a:path>
                      </a:pathLst>
                    </a:custGeom>
                    <a:solidFill>
                      <a:srgbClr val="CC0066"/>
                    </a:solidFill>
                    <a:ln w="3175">
                      <a:solidFill>
                        <a:srgbClr val="6600FF"/>
                      </a:solidFill>
                      <a:round/>
                      <a:headEnd/>
                      <a:tailEnd/>
                    </a:ln>
                  </p:spPr>
                  <p:txBody>
                    <a:bodyPr/>
                    <a:lstStyle/>
                    <a:p>
                      <a:endParaRPr lang="it-IT"/>
                    </a:p>
                  </p:txBody>
                </p:sp>
                <p:sp>
                  <p:nvSpPr>
                    <p:cNvPr id="16426" name="Line 254"/>
                    <p:cNvSpPr>
                      <a:spLocks noChangeAspect="1" noChangeShapeType="1"/>
                    </p:cNvSpPr>
                    <p:nvPr/>
                  </p:nvSpPr>
                  <p:spPr bwMode="auto">
                    <a:xfrm flipV="1">
                      <a:off x="2550" y="1684"/>
                      <a:ext cx="1" cy="27"/>
                    </a:xfrm>
                    <a:prstGeom prst="line">
                      <a:avLst/>
                    </a:prstGeom>
                    <a:noFill/>
                    <a:ln w="3175">
                      <a:solidFill>
                        <a:srgbClr val="6600FF"/>
                      </a:solidFill>
                      <a:round/>
                      <a:headEnd/>
                      <a:tailEnd/>
                    </a:ln>
                  </p:spPr>
                  <p:txBody>
                    <a:bodyPr/>
                    <a:lstStyle/>
                    <a:p>
                      <a:endParaRPr lang="it-IT"/>
                    </a:p>
                  </p:txBody>
                </p:sp>
              </p:grpSp>
            </p:grpSp>
            <p:sp>
              <p:nvSpPr>
                <p:cNvPr id="16340" name="Freeform 259"/>
                <p:cNvSpPr>
                  <a:spLocks noChangeAspect="1"/>
                </p:cNvSpPr>
                <p:nvPr/>
              </p:nvSpPr>
              <p:spPr bwMode="auto">
                <a:xfrm>
                  <a:off x="3189" y="2017"/>
                  <a:ext cx="69" cy="85"/>
                </a:xfrm>
                <a:custGeom>
                  <a:avLst/>
                  <a:gdLst>
                    <a:gd name="T0" fmla="*/ 0 w 65"/>
                    <a:gd name="T1" fmla="*/ 436 h 79"/>
                    <a:gd name="T2" fmla="*/ 8 w 65"/>
                    <a:gd name="T3" fmla="*/ 472 h 79"/>
                    <a:gd name="T4" fmla="*/ 80 w 65"/>
                    <a:gd name="T5" fmla="*/ 490 h 79"/>
                    <a:gd name="T6" fmla="*/ 122 w 65"/>
                    <a:gd name="T7" fmla="*/ 472 h 79"/>
                    <a:gd name="T8" fmla="*/ 165 w 65"/>
                    <a:gd name="T9" fmla="*/ 436 h 79"/>
                    <a:gd name="T10" fmla="*/ 205 w 65"/>
                    <a:gd name="T11" fmla="*/ 381 h 79"/>
                    <a:gd name="T12" fmla="*/ 222 w 65"/>
                    <a:gd name="T13" fmla="*/ 339 h 79"/>
                    <a:gd name="T14" fmla="*/ 205 w 65"/>
                    <a:gd name="T15" fmla="*/ 327 h 79"/>
                    <a:gd name="T16" fmla="*/ 189 w 65"/>
                    <a:gd name="T17" fmla="*/ 304 h 79"/>
                    <a:gd name="T18" fmla="*/ 189 w 65"/>
                    <a:gd name="T19" fmla="*/ 272 h 79"/>
                    <a:gd name="T20" fmla="*/ 178 w 65"/>
                    <a:gd name="T21" fmla="*/ 235 h 79"/>
                    <a:gd name="T22" fmla="*/ 189 w 65"/>
                    <a:gd name="T23" fmla="*/ 212 h 79"/>
                    <a:gd name="T24" fmla="*/ 197 w 65"/>
                    <a:gd name="T25" fmla="*/ 196 h 79"/>
                    <a:gd name="T26" fmla="*/ 213 w 65"/>
                    <a:gd name="T27" fmla="*/ 182 h 79"/>
                    <a:gd name="T28" fmla="*/ 231 w 65"/>
                    <a:gd name="T29" fmla="*/ 157 h 79"/>
                    <a:gd name="T30" fmla="*/ 270 w 65"/>
                    <a:gd name="T31" fmla="*/ 136 h 79"/>
                    <a:gd name="T32" fmla="*/ 288 w 65"/>
                    <a:gd name="T33" fmla="*/ 102 h 79"/>
                    <a:gd name="T34" fmla="*/ 282 w 65"/>
                    <a:gd name="T35" fmla="*/ 53 h 79"/>
                    <a:gd name="T36" fmla="*/ 282 w 65"/>
                    <a:gd name="T37" fmla="*/ 0 h 79"/>
                    <a:gd name="T38" fmla="*/ 178 w 65"/>
                    <a:gd name="T39" fmla="*/ 57 h 79"/>
                    <a:gd name="T40" fmla="*/ 102 w 65"/>
                    <a:gd name="T41" fmla="*/ 102 h 79"/>
                    <a:gd name="T42" fmla="*/ 63 w 65"/>
                    <a:gd name="T43" fmla="*/ 76 h 79"/>
                    <a:gd name="T44" fmla="*/ 8 w 65"/>
                    <a:gd name="T45" fmla="*/ 53 h 79"/>
                    <a:gd name="T46" fmla="*/ 6 w 65"/>
                    <a:gd name="T47" fmla="*/ 118 h 79"/>
                    <a:gd name="T48" fmla="*/ 4 w 65"/>
                    <a:gd name="T49" fmla="*/ 245 h 79"/>
                    <a:gd name="T50" fmla="*/ 2 w 65"/>
                    <a:gd name="T51" fmla="*/ 365 h 79"/>
                    <a:gd name="T52" fmla="*/ 0 w 65"/>
                    <a:gd name="T53" fmla="*/ 436 h 79"/>
                    <a:gd name="T54" fmla="*/ 0 w 65"/>
                    <a:gd name="T55" fmla="*/ 436 h 79"/>
                    <a:gd name="T56" fmla="*/ 0 w 65"/>
                    <a:gd name="T57" fmla="*/ 436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79"/>
                    <a:gd name="T89" fmla="*/ 65 w 65"/>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79">
                      <a:moveTo>
                        <a:pt x="0" y="69"/>
                      </a:moveTo>
                      <a:lnTo>
                        <a:pt x="8" y="75"/>
                      </a:lnTo>
                      <a:lnTo>
                        <a:pt x="19" y="79"/>
                      </a:lnTo>
                      <a:lnTo>
                        <a:pt x="27" y="75"/>
                      </a:lnTo>
                      <a:lnTo>
                        <a:pt x="37" y="69"/>
                      </a:lnTo>
                      <a:lnTo>
                        <a:pt x="46" y="61"/>
                      </a:lnTo>
                      <a:lnTo>
                        <a:pt x="50" y="55"/>
                      </a:lnTo>
                      <a:lnTo>
                        <a:pt x="46" y="52"/>
                      </a:lnTo>
                      <a:lnTo>
                        <a:pt x="42" y="48"/>
                      </a:lnTo>
                      <a:lnTo>
                        <a:pt x="42" y="44"/>
                      </a:lnTo>
                      <a:lnTo>
                        <a:pt x="40" y="38"/>
                      </a:lnTo>
                      <a:lnTo>
                        <a:pt x="42" y="34"/>
                      </a:lnTo>
                      <a:lnTo>
                        <a:pt x="44" y="31"/>
                      </a:lnTo>
                      <a:lnTo>
                        <a:pt x="48" y="29"/>
                      </a:lnTo>
                      <a:lnTo>
                        <a:pt x="52" y="25"/>
                      </a:lnTo>
                      <a:lnTo>
                        <a:pt x="60" y="21"/>
                      </a:lnTo>
                      <a:lnTo>
                        <a:pt x="65" y="17"/>
                      </a:lnTo>
                      <a:lnTo>
                        <a:pt x="63" y="8"/>
                      </a:lnTo>
                      <a:lnTo>
                        <a:pt x="63" y="0"/>
                      </a:lnTo>
                      <a:lnTo>
                        <a:pt x="40" y="9"/>
                      </a:lnTo>
                      <a:lnTo>
                        <a:pt x="23" y="17"/>
                      </a:lnTo>
                      <a:lnTo>
                        <a:pt x="15" y="13"/>
                      </a:lnTo>
                      <a:lnTo>
                        <a:pt x="8" y="8"/>
                      </a:lnTo>
                      <a:lnTo>
                        <a:pt x="6" y="19"/>
                      </a:lnTo>
                      <a:lnTo>
                        <a:pt x="4" y="40"/>
                      </a:lnTo>
                      <a:lnTo>
                        <a:pt x="2" y="59"/>
                      </a:lnTo>
                      <a:lnTo>
                        <a:pt x="0" y="69"/>
                      </a:lnTo>
                    </a:path>
                  </a:pathLst>
                </a:custGeom>
                <a:solidFill>
                  <a:srgbClr val="CC0066"/>
                </a:solidFill>
                <a:ln w="0">
                  <a:solidFill>
                    <a:srgbClr val="6600FF"/>
                  </a:solidFill>
                  <a:round/>
                  <a:headEnd/>
                  <a:tailEnd/>
                </a:ln>
              </p:spPr>
              <p:txBody>
                <a:bodyPr/>
                <a:lstStyle/>
                <a:p>
                  <a:endParaRPr lang="it-IT"/>
                </a:p>
              </p:txBody>
            </p:sp>
            <p:sp>
              <p:nvSpPr>
                <p:cNvPr id="16341" name="Freeform 261"/>
                <p:cNvSpPr>
                  <a:spLocks noChangeAspect="1"/>
                </p:cNvSpPr>
                <p:nvPr/>
              </p:nvSpPr>
              <p:spPr bwMode="auto">
                <a:xfrm>
                  <a:off x="1308" y="2911"/>
                  <a:ext cx="241" cy="267"/>
                </a:xfrm>
                <a:custGeom>
                  <a:avLst/>
                  <a:gdLst>
                    <a:gd name="T0" fmla="*/ 0 w 225"/>
                    <a:gd name="T1" fmla="*/ 123 h 250"/>
                    <a:gd name="T2" fmla="*/ 4 w 225"/>
                    <a:gd name="T3" fmla="*/ 123 h 250"/>
                    <a:gd name="T4" fmla="*/ 72 w 225"/>
                    <a:gd name="T5" fmla="*/ 131 h 250"/>
                    <a:gd name="T6" fmla="*/ 136 w 225"/>
                    <a:gd name="T7" fmla="*/ 183 h 250"/>
                    <a:gd name="T8" fmla="*/ 156 w 225"/>
                    <a:gd name="T9" fmla="*/ 227 h 250"/>
                    <a:gd name="T10" fmla="*/ 146 w 225"/>
                    <a:gd name="T11" fmla="*/ 288 h 250"/>
                    <a:gd name="T12" fmla="*/ 136 w 225"/>
                    <a:gd name="T13" fmla="*/ 370 h 250"/>
                    <a:gd name="T14" fmla="*/ 156 w 225"/>
                    <a:gd name="T15" fmla="*/ 428 h 250"/>
                    <a:gd name="T16" fmla="*/ 156 w 225"/>
                    <a:gd name="T17" fmla="*/ 467 h 250"/>
                    <a:gd name="T18" fmla="*/ 136 w 225"/>
                    <a:gd name="T19" fmla="*/ 516 h 250"/>
                    <a:gd name="T20" fmla="*/ 146 w 225"/>
                    <a:gd name="T21" fmla="*/ 594 h 250"/>
                    <a:gd name="T22" fmla="*/ 167 w 225"/>
                    <a:gd name="T23" fmla="*/ 649 h 250"/>
                    <a:gd name="T24" fmla="*/ 146 w 225"/>
                    <a:gd name="T25" fmla="*/ 716 h 250"/>
                    <a:gd name="T26" fmla="*/ 167 w 225"/>
                    <a:gd name="T27" fmla="*/ 831 h 250"/>
                    <a:gd name="T28" fmla="*/ 229 w 225"/>
                    <a:gd name="T29" fmla="*/ 962 h 250"/>
                    <a:gd name="T30" fmla="*/ 254 w 225"/>
                    <a:gd name="T31" fmla="*/ 1097 h 250"/>
                    <a:gd name="T32" fmla="*/ 321 w 225"/>
                    <a:gd name="T33" fmla="*/ 1221 h 250"/>
                    <a:gd name="T34" fmla="*/ 370 w 225"/>
                    <a:gd name="T35" fmla="*/ 1295 h 250"/>
                    <a:gd name="T36" fmla="*/ 468 w 225"/>
                    <a:gd name="T37" fmla="*/ 1268 h 250"/>
                    <a:gd name="T38" fmla="*/ 598 w 225"/>
                    <a:gd name="T39" fmla="*/ 1225 h 250"/>
                    <a:gd name="T40" fmla="*/ 660 w 225"/>
                    <a:gd name="T41" fmla="*/ 1273 h 250"/>
                    <a:gd name="T42" fmla="*/ 722 w 225"/>
                    <a:gd name="T43" fmla="*/ 1252 h 250"/>
                    <a:gd name="T44" fmla="*/ 788 w 225"/>
                    <a:gd name="T45" fmla="*/ 1221 h 250"/>
                    <a:gd name="T46" fmla="*/ 844 w 225"/>
                    <a:gd name="T47" fmla="*/ 1213 h 250"/>
                    <a:gd name="T48" fmla="*/ 876 w 225"/>
                    <a:gd name="T49" fmla="*/ 1068 h 250"/>
                    <a:gd name="T50" fmla="*/ 876 w 225"/>
                    <a:gd name="T51" fmla="*/ 1041 h 250"/>
                    <a:gd name="T52" fmla="*/ 892 w 225"/>
                    <a:gd name="T53" fmla="*/ 990 h 250"/>
                    <a:gd name="T54" fmla="*/ 954 w 225"/>
                    <a:gd name="T55" fmla="*/ 957 h 250"/>
                    <a:gd name="T56" fmla="*/ 1095 w 225"/>
                    <a:gd name="T57" fmla="*/ 936 h 250"/>
                    <a:gd name="T58" fmla="*/ 1168 w 225"/>
                    <a:gd name="T59" fmla="*/ 962 h 250"/>
                    <a:gd name="T60" fmla="*/ 1225 w 225"/>
                    <a:gd name="T61" fmla="*/ 990 h 250"/>
                    <a:gd name="T62" fmla="*/ 1237 w 225"/>
                    <a:gd name="T63" fmla="*/ 936 h 250"/>
                    <a:gd name="T64" fmla="*/ 1208 w 225"/>
                    <a:gd name="T65" fmla="*/ 766 h 250"/>
                    <a:gd name="T66" fmla="*/ 1168 w 225"/>
                    <a:gd name="T67" fmla="*/ 661 h 250"/>
                    <a:gd name="T68" fmla="*/ 1111 w 225"/>
                    <a:gd name="T69" fmla="*/ 661 h 250"/>
                    <a:gd name="T70" fmla="*/ 1038 w 225"/>
                    <a:gd name="T71" fmla="*/ 661 h 250"/>
                    <a:gd name="T72" fmla="*/ 1005 w 225"/>
                    <a:gd name="T73" fmla="*/ 619 h 250"/>
                    <a:gd name="T74" fmla="*/ 997 w 225"/>
                    <a:gd name="T75" fmla="*/ 524 h 250"/>
                    <a:gd name="T76" fmla="*/ 997 w 225"/>
                    <a:gd name="T77" fmla="*/ 457 h 250"/>
                    <a:gd name="T78" fmla="*/ 939 w 225"/>
                    <a:gd name="T79" fmla="*/ 396 h 250"/>
                    <a:gd name="T80" fmla="*/ 844 w 225"/>
                    <a:gd name="T81" fmla="*/ 343 h 250"/>
                    <a:gd name="T82" fmla="*/ 660 w 225"/>
                    <a:gd name="T83" fmla="*/ 270 h 250"/>
                    <a:gd name="T84" fmla="*/ 548 w 225"/>
                    <a:gd name="T85" fmla="*/ 237 h 250"/>
                    <a:gd name="T86" fmla="*/ 481 w 225"/>
                    <a:gd name="T87" fmla="*/ 150 h 250"/>
                    <a:gd name="T88" fmla="*/ 481 w 225"/>
                    <a:gd name="T89" fmla="*/ 52 h 250"/>
                    <a:gd name="T90" fmla="*/ 468 w 225"/>
                    <a:gd name="T91" fmla="*/ 2 h 250"/>
                    <a:gd name="T92" fmla="*/ 419 w 225"/>
                    <a:gd name="T93" fmla="*/ 0 h 250"/>
                    <a:gd name="T94" fmla="*/ 291 w 225"/>
                    <a:gd name="T95" fmla="*/ 46 h 250"/>
                    <a:gd name="T96" fmla="*/ 156 w 225"/>
                    <a:gd name="T97" fmla="*/ 108 h 250"/>
                    <a:gd name="T98" fmla="*/ 48 w 225"/>
                    <a:gd name="T99" fmla="*/ 123 h 250"/>
                    <a:gd name="T100" fmla="*/ 0 w 225"/>
                    <a:gd name="T101" fmla="*/ 123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5"/>
                    <a:gd name="T154" fmla="*/ 0 h 250"/>
                    <a:gd name="T155" fmla="*/ 225 w 225"/>
                    <a:gd name="T156" fmla="*/ 250 h 2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5" h="250">
                      <a:moveTo>
                        <a:pt x="0" y="23"/>
                      </a:moveTo>
                      <a:lnTo>
                        <a:pt x="0" y="23"/>
                      </a:lnTo>
                      <a:lnTo>
                        <a:pt x="4" y="23"/>
                      </a:lnTo>
                      <a:lnTo>
                        <a:pt x="8" y="23"/>
                      </a:lnTo>
                      <a:lnTo>
                        <a:pt x="14" y="25"/>
                      </a:lnTo>
                      <a:lnTo>
                        <a:pt x="21" y="31"/>
                      </a:lnTo>
                      <a:lnTo>
                        <a:pt x="25" y="35"/>
                      </a:lnTo>
                      <a:lnTo>
                        <a:pt x="27" y="41"/>
                      </a:lnTo>
                      <a:lnTo>
                        <a:pt x="29" y="44"/>
                      </a:lnTo>
                      <a:lnTo>
                        <a:pt x="29" y="50"/>
                      </a:lnTo>
                      <a:lnTo>
                        <a:pt x="27" y="56"/>
                      </a:lnTo>
                      <a:lnTo>
                        <a:pt x="25" y="62"/>
                      </a:lnTo>
                      <a:lnTo>
                        <a:pt x="25" y="71"/>
                      </a:lnTo>
                      <a:lnTo>
                        <a:pt x="27" y="79"/>
                      </a:lnTo>
                      <a:lnTo>
                        <a:pt x="29" y="83"/>
                      </a:lnTo>
                      <a:lnTo>
                        <a:pt x="31" y="87"/>
                      </a:lnTo>
                      <a:lnTo>
                        <a:pt x="29" y="90"/>
                      </a:lnTo>
                      <a:lnTo>
                        <a:pt x="27" y="94"/>
                      </a:lnTo>
                      <a:lnTo>
                        <a:pt x="25" y="100"/>
                      </a:lnTo>
                      <a:lnTo>
                        <a:pt x="25" y="106"/>
                      </a:lnTo>
                      <a:lnTo>
                        <a:pt x="27" y="115"/>
                      </a:lnTo>
                      <a:lnTo>
                        <a:pt x="29" y="121"/>
                      </a:lnTo>
                      <a:lnTo>
                        <a:pt x="31" y="125"/>
                      </a:lnTo>
                      <a:lnTo>
                        <a:pt x="33" y="127"/>
                      </a:lnTo>
                      <a:lnTo>
                        <a:pt x="27" y="138"/>
                      </a:lnTo>
                      <a:lnTo>
                        <a:pt x="21" y="150"/>
                      </a:lnTo>
                      <a:lnTo>
                        <a:pt x="31" y="161"/>
                      </a:lnTo>
                      <a:lnTo>
                        <a:pt x="37" y="173"/>
                      </a:lnTo>
                      <a:lnTo>
                        <a:pt x="42" y="186"/>
                      </a:lnTo>
                      <a:lnTo>
                        <a:pt x="44" y="202"/>
                      </a:lnTo>
                      <a:lnTo>
                        <a:pt x="46" y="213"/>
                      </a:lnTo>
                      <a:lnTo>
                        <a:pt x="54" y="229"/>
                      </a:lnTo>
                      <a:lnTo>
                        <a:pt x="58" y="236"/>
                      </a:lnTo>
                      <a:lnTo>
                        <a:pt x="63" y="244"/>
                      </a:lnTo>
                      <a:lnTo>
                        <a:pt x="67" y="250"/>
                      </a:lnTo>
                      <a:lnTo>
                        <a:pt x="71" y="250"/>
                      </a:lnTo>
                      <a:lnTo>
                        <a:pt x="83" y="244"/>
                      </a:lnTo>
                      <a:lnTo>
                        <a:pt x="100" y="236"/>
                      </a:lnTo>
                      <a:lnTo>
                        <a:pt x="108" y="238"/>
                      </a:lnTo>
                      <a:lnTo>
                        <a:pt x="113" y="242"/>
                      </a:lnTo>
                      <a:lnTo>
                        <a:pt x="117" y="246"/>
                      </a:lnTo>
                      <a:lnTo>
                        <a:pt x="123" y="250"/>
                      </a:lnTo>
                      <a:lnTo>
                        <a:pt x="129" y="242"/>
                      </a:lnTo>
                      <a:lnTo>
                        <a:pt x="134" y="238"/>
                      </a:lnTo>
                      <a:lnTo>
                        <a:pt x="142" y="236"/>
                      </a:lnTo>
                      <a:lnTo>
                        <a:pt x="152" y="234"/>
                      </a:lnTo>
                      <a:lnTo>
                        <a:pt x="157" y="206"/>
                      </a:lnTo>
                      <a:lnTo>
                        <a:pt x="157" y="202"/>
                      </a:lnTo>
                      <a:lnTo>
                        <a:pt x="157" y="200"/>
                      </a:lnTo>
                      <a:lnTo>
                        <a:pt x="157" y="194"/>
                      </a:lnTo>
                      <a:lnTo>
                        <a:pt x="161" y="190"/>
                      </a:lnTo>
                      <a:lnTo>
                        <a:pt x="165" y="188"/>
                      </a:lnTo>
                      <a:lnTo>
                        <a:pt x="171" y="185"/>
                      </a:lnTo>
                      <a:lnTo>
                        <a:pt x="184" y="183"/>
                      </a:lnTo>
                      <a:lnTo>
                        <a:pt x="196" y="181"/>
                      </a:lnTo>
                      <a:lnTo>
                        <a:pt x="203" y="185"/>
                      </a:lnTo>
                      <a:lnTo>
                        <a:pt x="209" y="186"/>
                      </a:lnTo>
                      <a:lnTo>
                        <a:pt x="219" y="190"/>
                      </a:lnTo>
                      <a:lnTo>
                        <a:pt x="223" y="181"/>
                      </a:lnTo>
                      <a:lnTo>
                        <a:pt x="225" y="169"/>
                      </a:lnTo>
                      <a:lnTo>
                        <a:pt x="217" y="148"/>
                      </a:lnTo>
                      <a:lnTo>
                        <a:pt x="209" y="127"/>
                      </a:lnTo>
                      <a:lnTo>
                        <a:pt x="200" y="127"/>
                      </a:lnTo>
                      <a:lnTo>
                        <a:pt x="194" y="129"/>
                      </a:lnTo>
                      <a:lnTo>
                        <a:pt x="188" y="127"/>
                      </a:lnTo>
                      <a:lnTo>
                        <a:pt x="184" y="123"/>
                      </a:lnTo>
                      <a:lnTo>
                        <a:pt x="180" y="119"/>
                      </a:lnTo>
                      <a:lnTo>
                        <a:pt x="177" y="110"/>
                      </a:lnTo>
                      <a:lnTo>
                        <a:pt x="177" y="102"/>
                      </a:lnTo>
                      <a:lnTo>
                        <a:pt x="177" y="98"/>
                      </a:lnTo>
                      <a:lnTo>
                        <a:pt x="177" y="89"/>
                      </a:lnTo>
                      <a:lnTo>
                        <a:pt x="173" y="83"/>
                      </a:lnTo>
                      <a:lnTo>
                        <a:pt x="169" y="77"/>
                      </a:lnTo>
                      <a:lnTo>
                        <a:pt x="159" y="71"/>
                      </a:lnTo>
                      <a:lnTo>
                        <a:pt x="152" y="66"/>
                      </a:lnTo>
                      <a:lnTo>
                        <a:pt x="131" y="56"/>
                      </a:lnTo>
                      <a:lnTo>
                        <a:pt x="117" y="52"/>
                      </a:lnTo>
                      <a:lnTo>
                        <a:pt x="108" y="50"/>
                      </a:lnTo>
                      <a:lnTo>
                        <a:pt x="98" y="46"/>
                      </a:lnTo>
                      <a:lnTo>
                        <a:pt x="92" y="39"/>
                      </a:lnTo>
                      <a:lnTo>
                        <a:pt x="86" y="29"/>
                      </a:lnTo>
                      <a:lnTo>
                        <a:pt x="86" y="18"/>
                      </a:lnTo>
                      <a:lnTo>
                        <a:pt x="86" y="10"/>
                      </a:lnTo>
                      <a:lnTo>
                        <a:pt x="85" y="6"/>
                      </a:lnTo>
                      <a:lnTo>
                        <a:pt x="83" y="2"/>
                      </a:lnTo>
                      <a:lnTo>
                        <a:pt x="79" y="0"/>
                      </a:lnTo>
                      <a:lnTo>
                        <a:pt x="75" y="0"/>
                      </a:lnTo>
                      <a:lnTo>
                        <a:pt x="63" y="2"/>
                      </a:lnTo>
                      <a:lnTo>
                        <a:pt x="52" y="8"/>
                      </a:lnTo>
                      <a:lnTo>
                        <a:pt x="40" y="16"/>
                      </a:lnTo>
                      <a:lnTo>
                        <a:pt x="29" y="21"/>
                      </a:lnTo>
                      <a:lnTo>
                        <a:pt x="8" y="23"/>
                      </a:lnTo>
                      <a:lnTo>
                        <a:pt x="0" y="23"/>
                      </a:lnTo>
                    </a:path>
                  </a:pathLst>
                </a:custGeom>
                <a:solidFill>
                  <a:srgbClr val="CC0066"/>
                </a:solidFill>
                <a:ln w="0">
                  <a:solidFill>
                    <a:srgbClr val="6600FF"/>
                  </a:solidFill>
                  <a:round/>
                  <a:headEnd/>
                  <a:tailEnd/>
                </a:ln>
              </p:spPr>
              <p:txBody>
                <a:bodyPr/>
                <a:lstStyle/>
                <a:p>
                  <a:endParaRPr lang="it-IT"/>
                </a:p>
              </p:txBody>
            </p:sp>
            <p:sp>
              <p:nvSpPr>
                <p:cNvPr id="16342" name="Freeform 262"/>
                <p:cNvSpPr>
                  <a:spLocks noChangeAspect="1"/>
                </p:cNvSpPr>
                <p:nvPr/>
              </p:nvSpPr>
              <p:spPr bwMode="auto">
                <a:xfrm>
                  <a:off x="1096" y="2705"/>
                  <a:ext cx="248" cy="382"/>
                </a:xfrm>
                <a:custGeom>
                  <a:avLst/>
                  <a:gdLst>
                    <a:gd name="T0" fmla="*/ 943 w 232"/>
                    <a:gd name="T1" fmla="*/ 439 h 358"/>
                    <a:gd name="T2" fmla="*/ 872 w 232"/>
                    <a:gd name="T3" fmla="*/ 468 h 358"/>
                    <a:gd name="T4" fmla="*/ 764 w 232"/>
                    <a:gd name="T5" fmla="*/ 602 h 358"/>
                    <a:gd name="T6" fmla="*/ 743 w 232"/>
                    <a:gd name="T7" fmla="*/ 771 h 358"/>
                    <a:gd name="T8" fmla="*/ 786 w 232"/>
                    <a:gd name="T9" fmla="*/ 888 h 358"/>
                    <a:gd name="T10" fmla="*/ 873 w 232"/>
                    <a:gd name="T11" fmla="*/ 978 h 358"/>
                    <a:gd name="T12" fmla="*/ 1009 w 232"/>
                    <a:gd name="T13" fmla="*/ 937 h 358"/>
                    <a:gd name="T14" fmla="*/ 1021 w 232"/>
                    <a:gd name="T15" fmla="*/ 1061 h 358"/>
                    <a:gd name="T16" fmla="*/ 1061 w 232"/>
                    <a:gd name="T17" fmla="*/ 1086 h 358"/>
                    <a:gd name="T18" fmla="*/ 1134 w 232"/>
                    <a:gd name="T19" fmla="*/ 1107 h 358"/>
                    <a:gd name="T20" fmla="*/ 1196 w 232"/>
                    <a:gd name="T21" fmla="*/ 1182 h 358"/>
                    <a:gd name="T22" fmla="*/ 1196 w 232"/>
                    <a:gd name="T23" fmla="*/ 1260 h 358"/>
                    <a:gd name="T24" fmla="*/ 1196 w 232"/>
                    <a:gd name="T25" fmla="*/ 1378 h 358"/>
                    <a:gd name="T26" fmla="*/ 1212 w 232"/>
                    <a:gd name="T27" fmla="*/ 1432 h 358"/>
                    <a:gd name="T28" fmla="*/ 1187 w 232"/>
                    <a:gd name="T29" fmla="*/ 1519 h 358"/>
                    <a:gd name="T30" fmla="*/ 1216 w 232"/>
                    <a:gd name="T31" fmla="*/ 1610 h 358"/>
                    <a:gd name="T32" fmla="*/ 1137 w 232"/>
                    <a:gd name="T33" fmla="*/ 1811 h 358"/>
                    <a:gd name="T34" fmla="*/ 1078 w 232"/>
                    <a:gd name="T35" fmla="*/ 1802 h 358"/>
                    <a:gd name="T36" fmla="*/ 872 w 232"/>
                    <a:gd name="T37" fmla="*/ 1674 h 358"/>
                    <a:gd name="T38" fmla="*/ 702 w 232"/>
                    <a:gd name="T39" fmla="*/ 1573 h 358"/>
                    <a:gd name="T40" fmla="*/ 512 w 232"/>
                    <a:gd name="T41" fmla="*/ 1378 h 358"/>
                    <a:gd name="T42" fmla="*/ 400 w 232"/>
                    <a:gd name="T43" fmla="*/ 1195 h 358"/>
                    <a:gd name="T44" fmla="*/ 289 w 232"/>
                    <a:gd name="T45" fmla="*/ 972 h 358"/>
                    <a:gd name="T46" fmla="*/ 176 w 232"/>
                    <a:gd name="T47" fmla="*/ 771 h 358"/>
                    <a:gd name="T48" fmla="*/ 84 w 232"/>
                    <a:gd name="T49" fmla="*/ 660 h 358"/>
                    <a:gd name="T50" fmla="*/ 0 w 232"/>
                    <a:gd name="T51" fmla="*/ 593 h 358"/>
                    <a:gd name="T52" fmla="*/ 5 w 232"/>
                    <a:gd name="T53" fmla="*/ 548 h 358"/>
                    <a:gd name="T54" fmla="*/ 5 w 232"/>
                    <a:gd name="T55" fmla="*/ 403 h 358"/>
                    <a:gd name="T56" fmla="*/ 110 w 232"/>
                    <a:gd name="T57" fmla="*/ 338 h 358"/>
                    <a:gd name="T58" fmla="*/ 134 w 232"/>
                    <a:gd name="T59" fmla="*/ 403 h 358"/>
                    <a:gd name="T60" fmla="*/ 245 w 232"/>
                    <a:gd name="T61" fmla="*/ 490 h 358"/>
                    <a:gd name="T62" fmla="*/ 289 w 232"/>
                    <a:gd name="T63" fmla="*/ 448 h 358"/>
                    <a:gd name="T64" fmla="*/ 330 w 232"/>
                    <a:gd name="T65" fmla="*/ 338 h 358"/>
                    <a:gd name="T66" fmla="*/ 453 w 232"/>
                    <a:gd name="T67" fmla="*/ 245 h 358"/>
                    <a:gd name="T68" fmla="*/ 532 w 232"/>
                    <a:gd name="T69" fmla="*/ 171 h 358"/>
                    <a:gd name="T70" fmla="*/ 532 w 232"/>
                    <a:gd name="T71" fmla="*/ 48 h 358"/>
                    <a:gd name="T72" fmla="*/ 676 w 232"/>
                    <a:gd name="T73" fmla="*/ 91 h 358"/>
                    <a:gd name="T74" fmla="*/ 762 w 232"/>
                    <a:gd name="T75" fmla="*/ 221 h 358"/>
                    <a:gd name="T76" fmla="*/ 827 w 232"/>
                    <a:gd name="T77" fmla="*/ 245 h 358"/>
                    <a:gd name="T78" fmla="*/ 979 w 232"/>
                    <a:gd name="T79" fmla="*/ 240 h 358"/>
                    <a:gd name="T80" fmla="*/ 1021 w 232"/>
                    <a:gd name="T81" fmla="*/ 297 h 358"/>
                    <a:gd name="T82" fmla="*/ 993 w 232"/>
                    <a:gd name="T83" fmla="*/ 372 h 358"/>
                    <a:gd name="T84" fmla="*/ 1008 w 232"/>
                    <a:gd name="T85" fmla="*/ 419 h 3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2"/>
                    <a:gd name="T130" fmla="*/ 0 h 358"/>
                    <a:gd name="T131" fmla="*/ 232 w 232"/>
                    <a:gd name="T132" fmla="*/ 358 h 3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2" h="358">
                      <a:moveTo>
                        <a:pt x="190" y="82"/>
                      </a:moveTo>
                      <a:lnTo>
                        <a:pt x="184" y="84"/>
                      </a:lnTo>
                      <a:lnTo>
                        <a:pt x="178" y="86"/>
                      </a:lnTo>
                      <a:lnTo>
                        <a:pt x="172" y="88"/>
                      </a:lnTo>
                      <a:lnTo>
                        <a:pt x="166" y="88"/>
                      </a:lnTo>
                      <a:lnTo>
                        <a:pt x="165" y="92"/>
                      </a:lnTo>
                      <a:lnTo>
                        <a:pt x="163" y="95"/>
                      </a:lnTo>
                      <a:lnTo>
                        <a:pt x="153" y="107"/>
                      </a:lnTo>
                      <a:lnTo>
                        <a:pt x="145" y="119"/>
                      </a:lnTo>
                      <a:lnTo>
                        <a:pt x="140" y="134"/>
                      </a:lnTo>
                      <a:lnTo>
                        <a:pt x="138" y="147"/>
                      </a:lnTo>
                      <a:lnTo>
                        <a:pt x="140" y="153"/>
                      </a:lnTo>
                      <a:lnTo>
                        <a:pt x="142" y="161"/>
                      </a:lnTo>
                      <a:lnTo>
                        <a:pt x="145" y="170"/>
                      </a:lnTo>
                      <a:lnTo>
                        <a:pt x="149" y="176"/>
                      </a:lnTo>
                      <a:lnTo>
                        <a:pt x="155" y="184"/>
                      </a:lnTo>
                      <a:lnTo>
                        <a:pt x="161" y="189"/>
                      </a:lnTo>
                      <a:lnTo>
                        <a:pt x="166" y="193"/>
                      </a:lnTo>
                      <a:lnTo>
                        <a:pt x="172" y="195"/>
                      </a:lnTo>
                      <a:lnTo>
                        <a:pt x="182" y="191"/>
                      </a:lnTo>
                      <a:lnTo>
                        <a:pt x="191" y="186"/>
                      </a:lnTo>
                      <a:lnTo>
                        <a:pt x="191" y="195"/>
                      </a:lnTo>
                      <a:lnTo>
                        <a:pt x="193" y="205"/>
                      </a:lnTo>
                      <a:lnTo>
                        <a:pt x="193" y="209"/>
                      </a:lnTo>
                      <a:lnTo>
                        <a:pt x="195" y="214"/>
                      </a:lnTo>
                      <a:lnTo>
                        <a:pt x="197" y="216"/>
                      </a:lnTo>
                      <a:lnTo>
                        <a:pt x="199" y="216"/>
                      </a:lnTo>
                      <a:lnTo>
                        <a:pt x="203" y="216"/>
                      </a:lnTo>
                      <a:lnTo>
                        <a:pt x="207" y="216"/>
                      </a:lnTo>
                      <a:lnTo>
                        <a:pt x="213" y="218"/>
                      </a:lnTo>
                      <a:lnTo>
                        <a:pt x="220" y="224"/>
                      </a:lnTo>
                      <a:lnTo>
                        <a:pt x="224" y="228"/>
                      </a:lnTo>
                      <a:lnTo>
                        <a:pt x="226" y="234"/>
                      </a:lnTo>
                      <a:lnTo>
                        <a:pt x="228" y="237"/>
                      </a:lnTo>
                      <a:lnTo>
                        <a:pt x="228" y="243"/>
                      </a:lnTo>
                      <a:lnTo>
                        <a:pt x="226" y="249"/>
                      </a:lnTo>
                      <a:lnTo>
                        <a:pt x="224" y="255"/>
                      </a:lnTo>
                      <a:lnTo>
                        <a:pt x="224" y="264"/>
                      </a:lnTo>
                      <a:lnTo>
                        <a:pt x="226" y="272"/>
                      </a:lnTo>
                      <a:lnTo>
                        <a:pt x="228" y="276"/>
                      </a:lnTo>
                      <a:lnTo>
                        <a:pt x="230" y="280"/>
                      </a:lnTo>
                      <a:lnTo>
                        <a:pt x="228" y="283"/>
                      </a:lnTo>
                      <a:lnTo>
                        <a:pt x="226" y="287"/>
                      </a:lnTo>
                      <a:lnTo>
                        <a:pt x="224" y="293"/>
                      </a:lnTo>
                      <a:lnTo>
                        <a:pt x="224" y="299"/>
                      </a:lnTo>
                      <a:lnTo>
                        <a:pt x="226" y="308"/>
                      </a:lnTo>
                      <a:lnTo>
                        <a:pt x="228" y="314"/>
                      </a:lnTo>
                      <a:lnTo>
                        <a:pt x="230" y="318"/>
                      </a:lnTo>
                      <a:lnTo>
                        <a:pt x="232" y="320"/>
                      </a:lnTo>
                      <a:lnTo>
                        <a:pt x="224" y="339"/>
                      </a:lnTo>
                      <a:lnTo>
                        <a:pt x="214" y="358"/>
                      </a:lnTo>
                      <a:lnTo>
                        <a:pt x="203" y="356"/>
                      </a:lnTo>
                      <a:lnTo>
                        <a:pt x="188" y="347"/>
                      </a:lnTo>
                      <a:lnTo>
                        <a:pt x="172" y="333"/>
                      </a:lnTo>
                      <a:lnTo>
                        <a:pt x="165" y="330"/>
                      </a:lnTo>
                      <a:lnTo>
                        <a:pt x="151" y="324"/>
                      </a:lnTo>
                      <a:lnTo>
                        <a:pt x="138" y="316"/>
                      </a:lnTo>
                      <a:lnTo>
                        <a:pt x="132" y="310"/>
                      </a:lnTo>
                      <a:lnTo>
                        <a:pt x="117" y="301"/>
                      </a:lnTo>
                      <a:lnTo>
                        <a:pt x="99" y="285"/>
                      </a:lnTo>
                      <a:lnTo>
                        <a:pt x="96" y="272"/>
                      </a:lnTo>
                      <a:lnTo>
                        <a:pt x="96" y="255"/>
                      </a:lnTo>
                      <a:lnTo>
                        <a:pt x="86" y="247"/>
                      </a:lnTo>
                      <a:lnTo>
                        <a:pt x="76" y="236"/>
                      </a:lnTo>
                      <a:lnTo>
                        <a:pt x="72" y="224"/>
                      </a:lnTo>
                      <a:lnTo>
                        <a:pt x="69" y="213"/>
                      </a:lnTo>
                      <a:lnTo>
                        <a:pt x="55" y="191"/>
                      </a:lnTo>
                      <a:lnTo>
                        <a:pt x="46" y="170"/>
                      </a:lnTo>
                      <a:lnTo>
                        <a:pt x="42" y="163"/>
                      </a:lnTo>
                      <a:lnTo>
                        <a:pt x="34" y="153"/>
                      </a:lnTo>
                      <a:lnTo>
                        <a:pt x="30" y="142"/>
                      </a:lnTo>
                      <a:lnTo>
                        <a:pt x="23" y="132"/>
                      </a:lnTo>
                      <a:lnTo>
                        <a:pt x="17" y="130"/>
                      </a:lnTo>
                      <a:lnTo>
                        <a:pt x="9" y="128"/>
                      </a:lnTo>
                      <a:lnTo>
                        <a:pt x="3" y="124"/>
                      </a:lnTo>
                      <a:lnTo>
                        <a:pt x="0" y="117"/>
                      </a:lnTo>
                      <a:lnTo>
                        <a:pt x="5" y="109"/>
                      </a:lnTo>
                      <a:lnTo>
                        <a:pt x="3" y="101"/>
                      </a:lnTo>
                      <a:lnTo>
                        <a:pt x="3" y="90"/>
                      </a:lnTo>
                      <a:lnTo>
                        <a:pt x="5" y="80"/>
                      </a:lnTo>
                      <a:lnTo>
                        <a:pt x="9" y="76"/>
                      </a:lnTo>
                      <a:lnTo>
                        <a:pt x="15" y="72"/>
                      </a:lnTo>
                      <a:lnTo>
                        <a:pt x="21" y="67"/>
                      </a:lnTo>
                      <a:lnTo>
                        <a:pt x="23" y="72"/>
                      </a:lnTo>
                      <a:lnTo>
                        <a:pt x="25" y="74"/>
                      </a:lnTo>
                      <a:lnTo>
                        <a:pt x="25" y="80"/>
                      </a:lnTo>
                      <a:lnTo>
                        <a:pt x="25" y="84"/>
                      </a:lnTo>
                      <a:lnTo>
                        <a:pt x="34" y="90"/>
                      </a:lnTo>
                      <a:lnTo>
                        <a:pt x="46" y="97"/>
                      </a:lnTo>
                      <a:lnTo>
                        <a:pt x="49" y="95"/>
                      </a:lnTo>
                      <a:lnTo>
                        <a:pt x="51" y="92"/>
                      </a:lnTo>
                      <a:lnTo>
                        <a:pt x="55" y="88"/>
                      </a:lnTo>
                      <a:lnTo>
                        <a:pt x="55" y="84"/>
                      </a:lnTo>
                      <a:lnTo>
                        <a:pt x="57" y="74"/>
                      </a:lnTo>
                      <a:lnTo>
                        <a:pt x="63" y="67"/>
                      </a:lnTo>
                      <a:lnTo>
                        <a:pt x="69" y="61"/>
                      </a:lnTo>
                      <a:lnTo>
                        <a:pt x="74" y="57"/>
                      </a:lnTo>
                      <a:lnTo>
                        <a:pt x="86" y="49"/>
                      </a:lnTo>
                      <a:lnTo>
                        <a:pt x="96" y="44"/>
                      </a:lnTo>
                      <a:lnTo>
                        <a:pt x="99" y="40"/>
                      </a:lnTo>
                      <a:lnTo>
                        <a:pt x="101" y="34"/>
                      </a:lnTo>
                      <a:lnTo>
                        <a:pt x="105" y="30"/>
                      </a:lnTo>
                      <a:lnTo>
                        <a:pt x="105" y="24"/>
                      </a:lnTo>
                      <a:lnTo>
                        <a:pt x="101" y="9"/>
                      </a:lnTo>
                      <a:lnTo>
                        <a:pt x="99" y="0"/>
                      </a:lnTo>
                      <a:lnTo>
                        <a:pt x="115" y="7"/>
                      </a:lnTo>
                      <a:lnTo>
                        <a:pt x="128" y="19"/>
                      </a:lnTo>
                      <a:lnTo>
                        <a:pt x="134" y="28"/>
                      </a:lnTo>
                      <a:lnTo>
                        <a:pt x="140" y="38"/>
                      </a:lnTo>
                      <a:lnTo>
                        <a:pt x="143" y="44"/>
                      </a:lnTo>
                      <a:lnTo>
                        <a:pt x="147" y="48"/>
                      </a:lnTo>
                      <a:lnTo>
                        <a:pt x="151" y="49"/>
                      </a:lnTo>
                      <a:lnTo>
                        <a:pt x="157" y="49"/>
                      </a:lnTo>
                      <a:lnTo>
                        <a:pt x="168" y="48"/>
                      </a:lnTo>
                      <a:lnTo>
                        <a:pt x="180" y="46"/>
                      </a:lnTo>
                      <a:lnTo>
                        <a:pt x="184" y="48"/>
                      </a:lnTo>
                      <a:lnTo>
                        <a:pt x="190" y="46"/>
                      </a:lnTo>
                      <a:lnTo>
                        <a:pt x="191" y="53"/>
                      </a:lnTo>
                      <a:lnTo>
                        <a:pt x="193" y="59"/>
                      </a:lnTo>
                      <a:lnTo>
                        <a:pt x="190" y="63"/>
                      </a:lnTo>
                      <a:lnTo>
                        <a:pt x="186" y="69"/>
                      </a:lnTo>
                      <a:lnTo>
                        <a:pt x="186" y="74"/>
                      </a:lnTo>
                      <a:lnTo>
                        <a:pt x="186" y="76"/>
                      </a:lnTo>
                      <a:lnTo>
                        <a:pt x="188" y="78"/>
                      </a:lnTo>
                      <a:lnTo>
                        <a:pt x="190" y="82"/>
                      </a:lnTo>
                    </a:path>
                  </a:pathLst>
                </a:custGeom>
                <a:solidFill>
                  <a:srgbClr val="CC0066"/>
                </a:solidFill>
                <a:ln w="0">
                  <a:solidFill>
                    <a:srgbClr val="6600FF"/>
                  </a:solidFill>
                  <a:round/>
                  <a:headEnd/>
                  <a:tailEnd/>
                </a:ln>
              </p:spPr>
              <p:txBody>
                <a:bodyPr/>
                <a:lstStyle/>
                <a:p>
                  <a:endParaRPr lang="it-IT"/>
                </a:p>
              </p:txBody>
            </p:sp>
            <p:sp>
              <p:nvSpPr>
                <p:cNvPr id="16343" name="Freeform 264"/>
                <p:cNvSpPr>
                  <a:spLocks noChangeAspect="1"/>
                </p:cNvSpPr>
                <p:nvPr/>
              </p:nvSpPr>
              <p:spPr bwMode="auto">
                <a:xfrm>
                  <a:off x="545" y="2041"/>
                  <a:ext cx="485" cy="377"/>
                </a:xfrm>
                <a:custGeom>
                  <a:avLst/>
                  <a:gdLst>
                    <a:gd name="T0" fmla="*/ 1933 w 454"/>
                    <a:gd name="T1" fmla="*/ 1545 h 353"/>
                    <a:gd name="T2" fmla="*/ 1933 w 454"/>
                    <a:gd name="T3" fmla="*/ 1649 h 353"/>
                    <a:gd name="T4" fmla="*/ 1774 w 454"/>
                    <a:gd name="T5" fmla="*/ 1798 h 353"/>
                    <a:gd name="T6" fmla="*/ 1633 w 454"/>
                    <a:gd name="T7" fmla="*/ 1654 h 353"/>
                    <a:gd name="T8" fmla="*/ 1363 w 454"/>
                    <a:gd name="T9" fmla="*/ 1697 h 353"/>
                    <a:gd name="T10" fmla="*/ 1198 w 454"/>
                    <a:gd name="T11" fmla="*/ 1593 h 353"/>
                    <a:gd name="T12" fmla="*/ 1010 w 454"/>
                    <a:gd name="T13" fmla="*/ 1542 h 353"/>
                    <a:gd name="T14" fmla="*/ 870 w 454"/>
                    <a:gd name="T15" fmla="*/ 1447 h 353"/>
                    <a:gd name="T16" fmla="*/ 749 w 454"/>
                    <a:gd name="T17" fmla="*/ 1358 h 353"/>
                    <a:gd name="T18" fmla="*/ 669 w 454"/>
                    <a:gd name="T19" fmla="*/ 1244 h 353"/>
                    <a:gd name="T20" fmla="*/ 701 w 454"/>
                    <a:gd name="T21" fmla="*/ 1006 h 353"/>
                    <a:gd name="T22" fmla="*/ 521 w 454"/>
                    <a:gd name="T23" fmla="*/ 771 h 353"/>
                    <a:gd name="T24" fmla="*/ 481 w 454"/>
                    <a:gd name="T25" fmla="*/ 661 h 353"/>
                    <a:gd name="T26" fmla="*/ 373 w 454"/>
                    <a:gd name="T27" fmla="*/ 513 h 353"/>
                    <a:gd name="T28" fmla="*/ 237 w 454"/>
                    <a:gd name="T29" fmla="*/ 123 h 353"/>
                    <a:gd name="T30" fmla="*/ 131 w 454"/>
                    <a:gd name="T31" fmla="*/ 216 h 353"/>
                    <a:gd name="T32" fmla="*/ 300 w 454"/>
                    <a:gd name="T33" fmla="*/ 645 h 353"/>
                    <a:gd name="T34" fmla="*/ 300 w 454"/>
                    <a:gd name="T35" fmla="*/ 766 h 353"/>
                    <a:gd name="T36" fmla="*/ 320 w 454"/>
                    <a:gd name="T37" fmla="*/ 858 h 353"/>
                    <a:gd name="T38" fmla="*/ 390 w 454"/>
                    <a:gd name="T39" fmla="*/ 933 h 353"/>
                    <a:gd name="T40" fmla="*/ 342 w 454"/>
                    <a:gd name="T41" fmla="*/ 1006 h 353"/>
                    <a:gd name="T42" fmla="*/ 237 w 454"/>
                    <a:gd name="T43" fmla="*/ 858 h 353"/>
                    <a:gd name="T44" fmla="*/ 208 w 454"/>
                    <a:gd name="T45" fmla="*/ 693 h 353"/>
                    <a:gd name="T46" fmla="*/ 96 w 454"/>
                    <a:gd name="T47" fmla="*/ 480 h 353"/>
                    <a:gd name="T48" fmla="*/ 84 w 454"/>
                    <a:gd name="T49" fmla="*/ 347 h 353"/>
                    <a:gd name="T50" fmla="*/ 0 w 454"/>
                    <a:gd name="T51" fmla="*/ 150 h 353"/>
                    <a:gd name="T52" fmla="*/ 0 w 454"/>
                    <a:gd name="T53" fmla="*/ 6 h 353"/>
                    <a:gd name="T54" fmla="*/ 249 w 454"/>
                    <a:gd name="T55" fmla="*/ 0 h 353"/>
                    <a:gd name="T56" fmla="*/ 445 w 454"/>
                    <a:gd name="T57" fmla="*/ 83 h 353"/>
                    <a:gd name="T58" fmla="*/ 749 w 454"/>
                    <a:gd name="T59" fmla="*/ 95 h 353"/>
                    <a:gd name="T60" fmla="*/ 932 w 454"/>
                    <a:gd name="T61" fmla="*/ 95 h 353"/>
                    <a:gd name="T62" fmla="*/ 975 w 454"/>
                    <a:gd name="T63" fmla="*/ 171 h 353"/>
                    <a:gd name="T64" fmla="*/ 1064 w 454"/>
                    <a:gd name="T65" fmla="*/ 325 h 353"/>
                    <a:gd name="T66" fmla="*/ 1139 w 454"/>
                    <a:gd name="T67" fmla="*/ 356 h 353"/>
                    <a:gd name="T68" fmla="*/ 1226 w 454"/>
                    <a:gd name="T69" fmla="*/ 288 h 353"/>
                    <a:gd name="T70" fmla="*/ 1352 w 454"/>
                    <a:gd name="T71" fmla="*/ 396 h 353"/>
                    <a:gd name="T72" fmla="*/ 1427 w 454"/>
                    <a:gd name="T73" fmla="*/ 645 h 353"/>
                    <a:gd name="T74" fmla="*/ 1495 w 454"/>
                    <a:gd name="T75" fmla="*/ 661 h 353"/>
                    <a:gd name="T76" fmla="*/ 1456 w 454"/>
                    <a:gd name="T77" fmla="*/ 766 h 353"/>
                    <a:gd name="T78" fmla="*/ 1406 w 454"/>
                    <a:gd name="T79" fmla="*/ 978 h 353"/>
                    <a:gd name="T80" fmla="*/ 1456 w 454"/>
                    <a:gd name="T81" fmla="*/ 1294 h 353"/>
                    <a:gd name="T82" fmla="*/ 1617 w 454"/>
                    <a:gd name="T83" fmla="*/ 1447 h 353"/>
                    <a:gd name="T84" fmla="*/ 1856 w 454"/>
                    <a:gd name="T85" fmla="*/ 1394 h 353"/>
                    <a:gd name="T86" fmla="*/ 1968 w 454"/>
                    <a:gd name="T87" fmla="*/ 1333 h 353"/>
                    <a:gd name="T88" fmla="*/ 2024 w 454"/>
                    <a:gd name="T89" fmla="*/ 1152 h 353"/>
                    <a:gd name="T90" fmla="*/ 2212 w 454"/>
                    <a:gd name="T91" fmla="*/ 1115 h 353"/>
                    <a:gd name="T92" fmla="*/ 2358 w 454"/>
                    <a:gd name="T93" fmla="*/ 1143 h 353"/>
                    <a:gd name="T94" fmla="*/ 2279 w 454"/>
                    <a:gd name="T95" fmla="*/ 1244 h 353"/>
                    <a:gd name="T96" fmla="*/ 2212 w 454"/>
                    <a:gd name="T97" fmla="*/ 1428 h 353"/>
                    <a:gd name="T98" fmla="*/ 2091 w 454"/>
                    <a:gd name="T99" fmla="*/ 1455 h 3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353"/>
                    <a:gd name="T152" fmla="*/ 454 w 454"/>
                    <a:gd name="T153" fmla="*/ 353 h 3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353">
                      <a:moveTo>
                        <a:pt x="393" y="282"/>
                      </a:moveTo>
                      <a:lnTo>
                        <a:pt x="379" y="286"/>
                      </a:lnTo>
                      <a:lnTo>
                        <a:pt x="368" y="293"/>
                      </a:lnTo>
                      <a:lnTo>
                        <a:pt x="370" y="299"/>
                      </a:lnTo>
                      <a:lnTo>
                        <a:pt x="374" y="303"/>
                      </a:lnTo>
                      <a:lnTo>
                        <a:pt x="377" y="307"/>
                      </a:lnTo>
                      <a:lnTo>
                        <a:pt x="383" y="311"/>
                      </a:lnTo>
                      <a:lnTo>
                        <a:pt x="370" y="318"/>
                      </a:lnTo>
                      <a:lnTo>
                        <a:pt x="354" y="322"/>
                      </a:lnTo>
                      <a:lnTo>
                        <a:pt x="351" y="336"/>
                      </a:lnTo>
                      <a:lnTo>
                        <a:pt x="347" y="353"/>
                      </a:lnTo>
                      <a:lnTo>
                        <a:pt x="341" y="347"/>
                      </a:lnTo>
                      <a:lnTo>
                        <a:pt x="335" y="343"/>
                      </a:lnTo>
                      <a:lnTo>
                        <a:pt x="330" y="334"/>
                      </a:lnTo>
                      <a:lnTo>
                        <a:pt x="322" y="326"/>
                      </a:lnTo>
                      <a:lnTo>
                        <a:pt x="314" y="320"/>
                      </a:lnTo>
                      <a:lnTo>
                        <a:pt x="307" y="318"/>
                      </a:lnTo>
                      <a:lnTo>
                        <a:pt x="291" y="324"/>
                      </a:lnTo>
                      <a:lnTo>
                        <a:pt x="276" y="330"/>
                      </a:lnTo>
                      <a:lnTo>
                        <a:pt x="262" y="328"/>
                      </a:lnTo>
                      <a:lnTo>
                        <a:pt x="249" y="322"/>
                      </a:lnTo>
                      <a:lnTo>
                        <a:pt x="237" y="315"/>
                      </a:lnTo>
                      <a:lnTo>
                        <a:pt x="230" y="309"/>
                      </a:lnTo>
                      <a:lnTo>
                        <a:pt x="214" y="311"/>
                      </a:lnTo>
                      <a:lnTo>
                        <a:pt x="205" y="303"/>
                      </a:lnTo>
                      <a:lnTo>
                        <a:pt x="195" y="297"/>
                      </a:lnTo>
                      <a:lnTo>
                        <a:pt x="189" y="290"/>
                      </a:lnTo>
                      <a:lnTo>
                        <a:pt x="186" y="284"/>
                      </a:lnTo>
                      <a:lnTo>
                        <a:pt x="174" y="280"/>
                      </a:lnTo>
                      <a:lnTo>
                        <a:pt x="166" y="280"/>
                      </a:lnTo>
                      <a:lnTo>
                        <a:pt x="161" y="276"/>
                      </a:lnTo>
                      <a:lnTo>
                        <a:pt x="157" y="267"/>
                      </a:lnTo>
                      <a:lnTo>
                        <a:pt x="151" y="263"/>
                      </a:lnTo>
                      <a:lnTo>
                        <a:pt x="143" y="263"/>
                      </a:lnTo>
                      <a:lnTo>
                        <a:pt x="140" y="259"/>
                      </a:lnTo>
                      <a:lnTo>
                        <a:pt x="134" y="253"/>
                      </a:lnTo>
                      <a:lnTo>
                        <a:pt x="130" y="246"/>
                      </a:lnTo>
                      <a:lnTo>
                        <a:pt x="128" y="240"/>
                      </a:lnTo>
                      <a:lnTo>
                        <a:pt x="134" y="230"/>
                      </a:lnTo>
                      <a:lnTo>
                        <a:pt x="140" y="217"/>
                      </a:lnTo>
                      <a:lnTo>
                        <a:pt x="138" y="205"/>
                      </a:lnTo>
                      <a:lnTo>
                        <a:pt x="134" y="196"/>
                      </a:lnTo>
                      <a:lnTo>
                        <a:pt x="130" y="186"/>
                      </a:lnTo>
                      <a:lnTo>
                        <a:pt x="124" y="180"/>
                      </a:lnTo>
                      <a:lnTo>
                        <a:pt x="111" y="165"/>
                      </a:lnTo>
                      <a:lnTo>
                        <a:pt x="101" y="150"/>
                      </a:lnTo>
                      <a:lnTo>
                        <a:pt x="94" y="140"/>
                      </a:lnTo>
                      <a:lnTo>
                        <a:pt x="88" y="130"/>
                      </a:lnTo>
                      <a:lnTo>
                        <a:pt x="90" y="129"/>
                      </a:lnTo>
                      <a:lnTo>
                        <a:pt x="92" y="127"/>
                      </a:lnTo>
                      <a:lnTo>
                        <a:pt x="90" y="127"/>
                      </a:lnTo>
                      <a:lnTo>
                        <a:pt x="88" y="125"/>
                      </a:lnTo>
                      <a:lnTo>
                        <a:pt x="82" y="109"/>
                      </a:lnTo>
                      <a:lnTo>
                        <a:pt x="72" y="98"/>
                      </a:lnTo>
                      <a:lnTo>
                        <a:pt x="65" y="82"/>
                      </a:lnTo>
                      <a:lnTo>
                        <a:pt x="57" y="69"/>
                      </a:lnTo>
                      <a:lnTo>
                        <a:pt x="51" y="44"/>
                      </a:lnTo>
                      <a:lnTo>
                        <a:pt x="46" y="23"/>
                      </a:lnTo>
                      <a:lnTo>
                        <a:pt x="38" y="23"/>
                      </a:lnTo>
                      <a:lnTo>
                        <a:pt x="30" y="17"/>
                      </a:lnTo>
                      <a:lnTo>
                        <a:pt x="25" y="31"/>
                      </a:lnTo>
                      <a:lnTo>
                        <a:pt x="25" y="42"/>
                      </a:lnTo>
                      <a:lnTo>
                        <a:pt x="32" y="69"/>
                      </a:lnTo>
                      <a:lnTo>
                        <a:pt x="40" y="98"/>
                      </a:lnTo>
                      <a:lnTo>
                        <a:pt x="48" y="111"/>
                      </a:lnTo>
                      <a:lnTo>
                        <a:pt x="57" y="125"/>
                      </a:lnTo>
                      <a:lnTo>
                        <a:pt x="57" y="132"/>
                      </a:lnTo>
                      <a:lnTo>
                        <a:pt x="55" y="140"/>
                      </a:lnTo>
                      <a:lnTo>
                        <a:pt x="55" y="144"/>
                      </a:lnTo>
                      <a:lnTo>
                        <a:pt x="57" y="148"/>
                      </a:lnTo>
                      <a:lnTo>
                        <a:pt x="57" y="150"/>
                      </a:lnTo>
                      <a:lnTo>
                        <a:pt x="61" y="152"/>
                      </a:lnTo>
                      <a:lnTo>
                        <a:pt x="61" y="157"/>
                      </a:lnTo>
                      <a:lnTo>
                        <a:pt x="61" y="165"/>
                      </a:lnTo>
                      <a:lnTo>
                        <a:pt x="67" y="167"/>
                      </a:lnTo>
                      <a:lnTo>
                        <a:pt x="71" y="171"/>
                      </a:lnTo>
                      <a:lnTo>
                        <a:pt x="74" y="175"/>
                      </a:lnTo>
                      <a:lnTo>
                        <a:pt x="74" y="180"/>
                      </a:lnTo>
                      <a:lnTo>
                        <a:pt x="74" y="186"/>
                      </a:lnTo>
                      <a:lnTo>
                        <a:pt x="72" y="190"/>
                      </a:lnTo>
                      <a:lnTo>
                        <a:pt x="69" y="192"/>
                      </a:lnTo>
                      <a:lnTo>
                        <a:pt x="65" y="196"/>
                      </a:lnTo>
                      <a:lnTo>
                        <a:pt x="63" y="184"/>
                      </a:lnTo>
                      <a:lnTo>
                        <a:pt x="61" y="176"/>
                      </a:lnTo>
                      <a:lnTo>
                        <a:pt x="55" y="171"/>
                      </a:lnTo>
                      <a:lnTo>
                        <a:pt x="46" y="165"/>
                      </a:lnTo>
                      <a:lnTo>
                        <a:pt x="40" y="159"/>
                      </a:lnTo>
                      <a:lnTo>
                        <a:pt x="36" y="152"/>
                      </a:lnTo>
                      <a:lnTo>
                        <a:pt x="38" y="144"/>
                      </a:lnTo>
                      <a:lnTo>
                        <a:pt x="40" y="134"/>
                      </a:lnTo>
                      <a:lnTo>
                        <a:pt x="25" y="115"/>
                      </a:lnTo>
                      <a:lnTo>
                        <a:pt x="5" y="96"/>
                      </a:lnTo>
                      <a:lnTo>
                        <a:pt x="13" y="94"/>
                      </a:lnTo>
                      <a:lnTo>
                        <a:pt x="19" y="92"/>
                      </a:lnTo>
                      <a:lnTo>
                        <a:pt x="21" y="86"/>
                      </a:lnTo>
                      <a:lnTo>
                        <a:pt x="23" y="79"/>
                      </a:lnTo>
                      <a:lnTo>
                        <a:pt x="21" y="73"/>
                      </a:lnTo>
                      <a:lnTo>
                        <a:pt x="17" y="67"/>
                      </a:lnTo>
                      <a:lnTo>
                        <a:pt x="11" y="63"/>
                      </a:lnTo>
                      <a:lnTo>
                        <a:pt x="7" y="59"/>
                      </a:lnTo>
                      <a:lnTo>
                        <a:pt x="1" y="44"/>
                      </a:lnTo>
                      <a:lnTo>
                        <a:pt x="0" y="29"/>
                      </a:lnTo>
                      <a:lnTo>
                        <a:pt x="0" y="15"/>
                      </a:lnTo>
                      <a:lnTo>
                        <a:pt x="0" y="6"/>
                      </a:lnTo>
                      <a:lnTo>
                        <a:pt x="1" y="0"/>
                      </a:lnTo>
                      <a:lnTo>
                        <a:pt x="19" y="0"/>
                      </a:lnTo>
                      <a:lnTo>
                        <a:pt x="36" y="0"/>
                      </a:lnTo>
                      <a:lnTo>
                        <a:pt x="48" y="0"/>
                      </a:lnTo>
                      <a:lnTo>
                        <a:pt x="57" y="4"/>
                      </a:lnTo>
                      <a:lnTo>
                        <a:pt x="67" y="8"/>
                      </a:lnTo>
                      <a:lnTo>
                        <a:pt x="74" y="13"/>
                      </a:lnTo>
                      <a:lnTo>
                        <a:pt x="84" y="17"/>
                      </a:lnTo>
                      <a:lnTo>
                        <a:pt x="94" y="21"/>
                      </a:lnTo>
                      <a:lnTo>
                        <a:pt x="105" y="25"/>
                      </a:lnTo>
                      <a:lnTo>
                        <a:pt x="119" y="25"/>
                      </a:lnTo>
                      <a:lnTo>
                        <a:pt x="143" y="19"/>
                      </a:lnTo>
                      <a:lnTo>
                        <a:pt x="165" y="13"/>
                      </a:lnTo>
                      <a:lnTo>
                        <a:pt x="170" y="15"/>
                      </a:lnTo>
                      <a:lnTo>
                        <a:pt x="174" y="17"/>
                      </a:lnTo>
                      <a:lnTo>
                        <a:pt x="178" y="19"/>
                      </a:lnTo>
                      <a:lnTo>
                        <a:pt x="180" y="23"/>
                      </a:lnTo>
                      <a:lnTo>
                        <a:pt x="182" y="27"/>
                      </a:lnTo>
                      <a:lnTo>
                        <a:pt x="184" y="31"/>
                      </a:lnTo>
                      <a:lnTo>
                        <a:pt x="186" y="33"/>
                      </a:lnTo>
                      <a:lnTo>
                        <a:pt x="189" y="34"/>
                      </a:lnTo>
                      <a:lnTo>
                        <a:pt x="191" y="42"/>
                      </a:lnTo>
                      <a:lnTo>
                        <a:pt x="195" y="54"/>
                      </a:lnTo>
                      <a:lnTo>
                        <a:pt x="203" y="63"/>
                      </a:lnTo>
                      <a:lnTo>
                        <a:pt x="209" y="69"/>
                      </a:lnTo>
                      <a:lnTo>
                        <a:pt x="218" y="69"/>
                      </a:lnTo>
                      <a:lnTo>
                        <a:pt x="218" y="63"/>
                      </a:lnTo>
                      <a:lnTo>
                        <a:pt x="224" y="59"/>
                      </a:lnTo>
                      <a:lnTo>
                        <a:pt x="230" y="56"/>
                      </a:lnTo>
                      <a:lnTo>
                        <a:pt x="236" y="56"/>
                      </a:lnTo>
                      <a:lnTo>
                        <a:pt x="243" y="56"/>
                      </a:lnTo>
                      <a:lnTo>
                        <a:pt x="249" y="61"/>
                      </a:lnTo>
                      <a:lnTo>
                        <a:pt x="255" y="69"/>
                      </a:lnTo>
                      <a:lnTo>
                        <a:pt x="259" y="77"/>
                      </a:lnTo>
                      <a:lnTo>
                        <a:pt x="264" y="96"/>
                      </a:lnTo>
                      <a:lnTo>
                        <a:pt x="266" y="113"/>
                      </a:lnTo>
                      <a:lnTo>
                        <a:pt x="268" y="119"/>
                      </a:lnTo>
                      <a:lnTo>
                        <a:pt x="274" y="125"/>
                      </a:lnTo>
                      <a:lnTo>
                        <a:pt x="280" y="129"/>
                      </a:lnTo>
                      <a:lnTo>
                        <a:pt x="287" y="129"/>
                      </a:lnTo>
                      <a:lnTo>
                        <a:pt x="287" y="127"/>
                      </a:lnTo>
                      <a:lnTo>
                        <a:pt x="287" y="136"/>
                      </a:lnTo>
                      <a:lnTo>
                        <a:pt x="287" y="146"/>
                      </a:lnTo>
                      <a:lnTo>
                        <a:pt x="280" y="148"/>
                      </a:lnTo>
                      <a:lnTo>
                        <a:pt x="276" y="153"/>
                      </a:lnTo>
                      <a:lnTo>
                        <a:pt x="272" y="161"/>
                      </a:lnTo>
                      <a:lnTo>
                        <a:pt x="270" y="169"/>
                      </a:lnTo>
                      <a:lnTo>
                        <a:pt x="270" y="188"/>
                      </a:lnTo>
                      <a:lnTo>
                        <a:pt x="270" y="203"/>
                      </a:lnTo>
                      <a:lnTo>
                        <a:pt x="272" y="219"/>
                      </a:lnTo>
                      <a:lnTo>
                        <a:pt x="274" y="236"/>
                      </a:lnTo>
                      <a:lnTo>
                        <a:pt x="280" y="249"/>
                      </a:lnTo>
                      <a:lnTo>
                        <a:pt x="289" y="265"/>
                      </a:lnTo>
                      <a:lnTo>
                        <a:pt x="297" y="270"/>
                      </a:lnTo>
                      <a:lnTo>
                        <a:pt x="303" y="276"/>
                      </a:lnTo>
                      <a:lnTo>
                        <a:pt x="310" y="280"/>
                      </a:lnTo>
                      <a:lnTo>
                        <a:pt x="316" y="282"/>
                      </a:lnTo>
                      <a:lnTo>
                        <a:pt x="330" y="276"/>
                      </a:lnTo>
                      <a:lnTo>
                        <a:pt x="341" y="270"/>
                      </a:lnTo>
                      <a:lnTo>
                        <a:pt x="356" y="270"/>
                      </a:lnTo>
                      <a:lnTo>
                        <a:pt x="368" y="270"/>
                      </a:lnTo>
                      <a:lnTo>
                        <a:pt x="372" y="267"/>
                      </a:lnTo>
                      <a:lnTo>
                        <a:pt x="376" y="261"/>
                      </a:lnTo>
                      <a:lnTo>
                        <a:pt x="377" y="257"/>
                      </a:lnTo>
                      <a:lnTo>
                        <a:pt x="379" y="251"/>
                      </a:lnTo>
                      <a:lnTo>
                        <a:pt x="381" y="240"/>
                      </a:lnTo>
                      <a:lnTo>
                        <a:pt x="387" y="228"/>
                      </a:lnTo>
                      <a:lnTo>
                        <a:pt x="389" y="224"/>
                      </a:lnTo>
                      <a:lnTo>
                        <a:pt x="395" y="221"/>
                      </a:lnTo>
                      <a:lnTo>
                        <a:pt x="401" y="219"/>
                      </a:lnTo>
                      <a:lnTo>
                        <a:pt x="408" y="217"/>
                      </a:lnTo>
                      <a:lnTo>
                        <a:pt x="425" y="215"/>
                      </a:lnTo>
                      <a:lnTo>
                        <a:pt x="439" y="215"/>
                      </a:lnTo>
                      <a:lnTo>
                        <a:pt x="445" y="215"/>
                      </a:lnTo>
                      <a:lnTo>
                        <a:pt x="450" y="215"/>
                      </a:lnTo>
                      <a:lnTo>
                        <a:pt x="452" y="221"/>
                      </a:lnTo>
                      <a:lnTo>
                        <a:pt x="454" y="226"/>
                      </a:lnTo>
                      <a:lnTo>
                        <a:pt x="447" y="228"/>
                      </a:lnTo>
                      <a:lnTo>
                        <a:pt x="441" y="236"/>
                      </a:lnTo>
                      <a:lnTo>
                        <a:pt x="437" y="240"/>
                      </a:lnTo>
                      <a:lnTo>
                        <a:pt x="435" y="247"/>
                      </a:lnTo>
                      <a:lnTo>
                        <a:pt x="433" y="255"/>
                      </a:lnTo>
                      <a:lnTo>
                        <a:pt x="433" y="267"/>
                      </a:lnTo>
                      <a:lnTo>
                        <a:pt x="425" y="276"/>
                      </a:lnTo>
                      <a:lnTo>
                        <a:pt x="422" y="284"/>
                      </a:lnTo>
                      <a:lnTo>
                        <a:pt x="414" y="282"/>
                      </a:lnTo>
                      <a:lnTo>
                        <a:pt x="404" y="284"/>
                      </a:lnTo>
                      <a:lnTo>
                        <a:pt x="401" y="282"/>
                      </a:lnTo>
                      <a:lnTo>
                        <a:pt x="393" y="282"/>
                      </a:lnTo>
                    </a:path>
                  </a:pathLst>
                </a:custGeom>
                <a:solidFill>
                  <a:srgbClr val="CC0066"/>
                </a:solidFill>
                <a:ln w="0">
                  <a:solidFill>
                    <a:srgbClr val="6600FF"/>
                  </a:solidFill>
                  <a:round/>
                  <a:headEnd/>
                  <a:tailEnd/>
                </a:ln>
              </p:spPr>
              <p:txBody>
                <a:bodyPr/>
                <a:lstStyle/>
                <a:p>
                  <a:endParaRPr lang="it-IT"/>
                </a:p>
              </p:txBody>
            </p:sp>
            <p:sp>
              <p:nvSpPr>
                <p:cNvPr id="16344" name="Freeform 266"/>
                <p:cNvSpPr>
                  <a:spLocks noChangeAspect="1"/>
                </p:cNvSpPr>
                <p:nvPr/>
              </p:nvSpPr>
              <p:spPr bwMode="auto">
                <a:xfrm>
                  <a:off x="3006" y="1838"/>
                  <a:ext cx="336" cy="129"/>
                </a:xfrm>
                <a:custGeom>
                  <a:avLst/>
                  <a:gdLst>
                    <a:gd name="T0" fmla="*/ 1504 w 315"/>
                    <a:gd name="T1" fmla="*/ 196 h 121"/>
                    <a:gd name="T2" fmla="*/ 1477 w 315"/>
                    <a:gd name="T3" fmla="*/ 182 h 121"/>
                    <a:gd name="T4" fmla="*/ 1437 w 315"/>
                    <a:gd name="T5" fmla="*/ 161 h 121"/>
                    <a:gd name="T6" fmla="*/ 1431 w 315"/>
                    <a:gd name="T7" fmla="*/ 91 h 121"/>
                    <a:gd name="T8" fmla="*/ 1380 w 315"/>
                    <a:gd name="T9" fmla="*/ 51 h 121"/>
                    <a:gd name="T10" fmla="*/ 1277 w 315"/>
                    <a:gd name="T11" fmla="*/ 45 h 121"/>
                    <a:gd name="T12" fmla="*/ 1137 w 315"/>
                    <a:gd name="T13" fmla="*/ 62 h 121"/>
                    <a:gd name="T14" fmla="*/ 999 w 315"/>
                    <a:gd name="T15" fmla="*/ 103 h 121"/>
                    <a:gd name="T16" fmla="*/ 933 w 315"/>
                    <a:gd name="T17" fmla="*/ 91 h 121"/>
                    <a:gd name="T18" fmla="*/ 835 w 315"/>
                    <a:gd name="T19" fmla="*/ 62 h 121"/>
                    <a:gd name="T20" fmla="*/ 770 w 315"/>
                    <a:gd name="T21" fmla="*/ 45 h 121"/>
                    <a:gd name="T22" fmla="*/ 753 w 315"/>
                    <a:gd name="T23" fmla="*/ 6 h 121"/>
                    <a:gd name="T24" fmla="*/ 705 w 315"/>
                    <a:gd name="T25" fmla="*/ 6 h 121"/>
                    <a:gd name="T26" fmla="*/ 620 w 315"/>
                    <a:gd name="T27" fmla="*/ 4 h 121"/>
                    <a:gd name="T28" fmla="*/ 480 w 315"/>
                    <a:gd name="T29" fmla="*/ 6 h 121"/>
                    <a:gd name="T30" fmla="*/ 403 w 315"/>
                    <a:gd name="T31" fmla="*/ 51 h 121"/>
                    <a:gd name="T32" fmla="*/ 372 w 315"/>
                    <a:gd name="T33" fmla="*/ 62 h 121"/>
                    <a:gd name="T34" fmla="*/ 212 w 315"/>
                    <a:gd name="T35" fmla="*/ 62 h 121"/>
                    <a:gd name="T36" fmla="*/ 195 w 315"/>
                    <a:gd name="T37" fmla="*/ 80 h 121"/>
                    <a:gd name="T38" fmla="*/ 257 w 315"/>
                    <a:gd name="T39" fmla="*/ 117 h 121"/>
                    <a:gd name="T40" fmla="*/ 222 w 315"/>
                    <a:gd name="T41" fmla="*/ 142 h 121"/>
                    <a:gd name="T42" fmla="*/ 161 w 315"/>
                    <a:gd name="T43" fmla="*/ 142 h 121"/>
                    <a:gd name="T44" fmla="*/ 85 w 315"/>
                    <a:gd name="T45" fmla="*/ 142 h 121"/>
                    <a:gd name="T46" fmla="*/ 4 w 315"/>
                    <a:gd name="T47" fmla="*/ 151 h 121"/>
                    <a:gd name="T48" fmla="*/ 0 w 315"/>
                    <a:gd name="T49" fmla="*/ 208 h 121"/>
                    <a:gd name="T50" fmla="*/ 6 w 315"/>
                    <a:gd name="T51" fmla="*/ 306 h 121"/>
                    <a:gd name="T52" fmla="*/ 51 w 315"/>
                    <a:gd name="T53" fmla="*/ 350 h 121"/>
                    <a:gd name="T54" fmla="*/ 97 w 315"/>
                    <a:gd name="T55" fmla="*/ 378 h 121"/>
                    <a:gd name="T56" fmla="*/ 66 w 315"/>
                    <a:gd name="T57" fmla="*/ 424 h 121"/>
                    <a:gd name="T58" fmla="*/ 117 w 315"/>
                    <a:gd name="T59" fmla="*/ 424 h 121"/>
                    <a:gd name="T60" fmla="*/ 195 w 315"/>
                    <a:gd name="T61" fmla="*/ 496 h 121"/>
                    <a:gd name="T62" fmla="*/ 286 w 315"/>
                    <a:gd name="T63" fmla="*/ 546 h 121"/>
                    <a:gd name="T64" fmla="*/ 372 w 315"/>
                    <a:gd name="T65" fmla="*/ 583 h 121"/>
                    <a:gd name="T66" fmla="*/ 421 w 315"/>
                    <a:gd name="T67" fmla="*/ 548 h 121"/>
                    <a:gd name="T68" fmla="*/ 421 w 315"/>
                    <a:gd name="T69" fmla="*/ 514 h 121"/>
                    <a:gd name="T70" fmla="*/ 451 w 315"/>
                    <a:gd name="T71" fmla="*/ 496 h 121"/>
                    <a:gd name="T72" fmla="*/ 583 w 315"/>
                    <a:gd name="T73" fmla="*/ 583 h 121"/>
                    <a:gd name="T74" fmla="*/ 751 w 315"/>
                    <a:gd name="T75" fmla="*/ 520 h 121"/>
                    <a:gd name="T76" fmla="*/ 775 w 315"/>
                    <a:gd name="T77" fmla="*/ 496 h 121"/>
                    <a:gd name="T78" fmla="*/ 835 w 315"/>
                    <a:gd name="T79" fmla="*/ 496 h 121"/>
                    <a:gd name="T80" fmla="*/ 826 w 315"/>
                    <a:gd name="T81" fmla="*/ 546 h 121"/>
                    <a:gd name="T82" fmla="*/ 882 w 315"/>
                    <a:gd name="T83" fmla="*/ 590 h 121"/>
                    <a:gd name="T84" fmla="*/ 925 w 315"/>
                    <a:gd name="T85" fmla="*/ 548 h 121"/>
                    <a:gd name="T86" fmla="*/ 975 w 315"/>
                    <a:gd name="T87" fmla="*/ 529 h 121"/>
                    <a:gd name="T88" fmla="*/ 1066 w 315"/>
                    <a:gd name="T89" fmla="*/ 520 h 121"/>
                    <a:gd name="T90" fmla="*/ 1197 w 315"/>
                    <a:gd name="T91" fmla="*/ 512 h 121"/>
                    <a:gd name="T92" fmla="*/ 1322 w 315"/>
                    <a:gd name="T93" fmla="*/ 452 h 121"/>
                    <a:gd name="T94" fmla="*/ 1431 w 315"/>
                    <a:gd name="T95" fmla="*/ 436 h 121"/>
                    <a:gd name="T96" fmla="*/ 1526 w 315"/>
                    <a:gd name="T97" fmla="*/ 465 h 121"/>
                    <a:gd name="T98" fmla="*/ 1533 w 315"/>
                    <a:gd name="T99" fmla="*/ 372 h 121"/>
                    <a:gd name="T100" fmla="*/ 1504 w 315"/>
                    <a:gd name="T101" fmla="*/ 237 h 121"/>
                    <a:gd name="T102" fmla="*/ 1504 w 315"/>
                    <a:gd name="T103" fmla="*/ 221 h 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5"/>
                    <a:gd name="T157" fmla="*/ 0 h 121"/>
                    <a:gd name="T158" fmla="*/ 315 w 315"/>
                    <a:gd name="T159" fmla="*/ 121 h 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5" h="121">
                      <a:moveTo>
                        <a:pt x="300" y="44"/>
                      </a:moveTo>
                      <a:lnTo>
                        <a:pt x="300" y="40"/>
                      </a:lnTo>
                      <a:lnTo>
                        <a:pt x="300" y="36"/>
                      </a:lnTo>
                      <a:lnTo>
                        <a:pt x="294" y="36"/>
                      </a:lnTo>
                      <a:lnTo>
                        <a:pt x="290" y="35"/>
                      </a:lnTo>
                      <a:lnTo>
                        <a:pt x="288" y="33"/>
                      </a:lnTo>
                      <a:lnTo>
                        <a:pt x="286" y="29"/>
                      </a:lnTo>
                      <a:lnTo>
                        <a:pt x="284" y="19"/>
                      </a:lnTo>
                      <a:lnTo>
                        <a:pt x="282" y="13"/>
                      </a:lnTo>
                      <a:lnTo>
                        <a:pt x="275" y="10"/>
                      </a:lnTo>
                      <a:lnTo>
                        <a:pt x="265" y="8"/>
                      </a:lnTo>
                      <a:lnTo>
                        <a:pt x="254" y="8"/>
                      </a:lnTo>
                      <a:lnTo>
                        <a:pt x="240" y="6"/>
                      </a:lnTo>
                      <a:lnTo>
                        <a:pt x="227" y="13"/>
                      </a:lnTo>
                      <a:lnTo>
                        <a:pt x="208" y="17"/>
                      </a:lnTo>
                      <a:lnTo>
                        <a:pt x="200" y="21"/>
                      </a:lnTo>
                      <a:lnTo>
                        <a:pt x="192" y="23"/>
                      </a:lnTo>
                      <a:lnTo>
                        <a:pt x="186" y="19"/>
                      </a:lnTo>
                      <a:lnTo>
                        <a:pt x="181" y="13"/>
                      </a:lnTo>
                      <a:lnTo>
                        <a:pt x="167" y="13"/>
                      </a:lnTo>
                      <a:lnTo>
                        <a:pt x="154" y="10"/>
                      </a:lnTo>
                      <a:lnTo>
                        <a:pt x="154" y="8"/>
                      </a:lnTo>
                      <a:lnTo>
                        <a:pt x="154" y="4"/>
                      </a:lnTo>
                      <a:lnTo>
                        <a:pt x="150" y="6"/>
                      </a:lnTo>
                      <a:lnTo>
                        <a:pt x="146" y="8"/>
                      </a:lnTo>
                      <a:lnTo>
                        <a:pt x="140" y="6"/>
                      </a:lnTo>
                      <a:lnTo>
                        <a:pt x="137" y="0"/>
                      </a:lnTo>
                      <a:lnTo>
                        <a:pt x="123" y="4"/>
                      </a:lnTo>
                      <a:lnTo>
                        <a:pt x="106" y="4"/>
                      </a:lnTo>
                      <a:lnTo>
                        <a:pt x="96" y="6"/>
                      </a:lnTo>
                      <a:lnTo>
                        <a:pt x="89" y="8"/>
                      </a:lnTo>
                      <a:lnTo>
                        <a:pt x="81" y="10"/>
                      </a:lnTo>
                      <a:lnTo>
                        <a:pt x="75" y="13"/>
                      </a:lnTo>
                      <a:lnTo>
                        <a:pt x="43" y="13"/>
                      </a:lnTo>
                      <a:lnTo>
                        <a:pt x="41" y="17"/>
                      </a:lnTo>
                      <a:lnTo>
                        <a:pt x="39" y="17"/>
                      </a:lnTo>
                      <a:lnTo>
                        <a:pt x="46" y="21"/>
                      </a:lnTo>
                      <a:lnTo>
                        <a:pt x="52" y="23"/>
                      </a:lnTo>
                      <a:lnTo>
                        <a:pt x="48" y="27"/>
                      </a:lnTo>
                      <a:lnTo>
                        <a:pt x="45" y="29"/>
                      </a:lnTo>
                      <a:lnTo>
                        <a:pt x="39" y="29"/>
                      </a:lnTo>
                      <a:lnTo>
                        <a:pt x="33" y="29"/>
                      </a:lnTo>
                      <a:lnTo>
                        <a:pt x="27" y="29"/>
                      </a:lnTo>
                      <a:lnTo>
                        <a:pt x="18" y="29"/>
                      </a:lnTo>
                      <a:lnTo>
                        <a:pt x="10" y="29"/>
                      </a:lnTo>
                      <a:lnTo>
                        <a:pt x="4" y="31"/>
                      </a:lnTo>
                      <a:lnTo>
                        <a:pt x="2" y="35"/>
                      </a:lnTo>
                      <a:lnTo>
                        <a:pt x="0" y="42"/>
                      </a:lnTo>
                      <a:lnTo>
                        <a:pt x="4" y="52"/>
                      </a:lnTo>
                      <a:lnTo>
                        <a:pt x="6" y="61"/>
                      </a:lnTo>
                      <a:lnTo>
                        <a:pt x="6" y="65"/>
                      </a:lnTo>
                      <a:lnTo>
                        <a:pt x="10" y="71"/>
                      </a:lnTo>
                      <a:lnTo>
                        <a:pt x="14" y="75"/>
                      </a:lnTo>
                      <a:lnTo>
                        <a:pt x="20" y="77"/>
                      </a:lnTo>
                      <a:lnTo>
                        <a:pt x="18" y="81"/>
                      </a:lnTo>
                      <a:lnTo>
                        <a:pt x="14" y="86"/>
                      </a:lnTo>
                      <a:lnTo>
                        <a:pt x="20" y="86"/>
                      </a:lnTo>
                      <a:lnTo>
                        <a:pt x="23" y="86"/>
                      </a:lnTo>
                      <a:lnTo>
                        <a:pt x="27" y="92"/>
                      </a:lnTo>
                      <a:lnTo>
                        <a:pt x="39" y="100"/>
                      </a:lnTo>
                      <a:lnTo>
                        <a:pt x="50" y="106"/>
                      </a:lnTo>
                      <a:lnTo>
                        <a:pt x="56" y="109"/>
                      </a:lnTo>
                      <a:lnTo>
                        <a:pt x="64" y="113"/>
                      </a:lnTo>
                      <a:lnTo>
                        <a:pt x="75" y="117"/>
                      </a:lnTo>
                      <a:lnTo>
                        <a:pt x="77" y="115"/>
                      </a:lnTo>
                      <a:lnTo>
                        <a:pt x="83" y="111"/>
                      </a:lnTo>
                      <a:lnTo>
                        <a:pt x="81" y="107"/>
                      </a:lnTo>
                      <a:lnTo>
                        <a:pt x="83" y="104"/>
                      </a:lnTo>
                      <a:lnTo>
                        <a:pt x="87" y="102"/>
                      </a:lnTo>
                      <a:lnTo>
                        <a:pt x="91" y="100"/>
                      </a:lnTo>
                      <a:lnTo>
                        <a:pt x="104" y="109"/>
                      </a:lnTo>
                      <a:lnTo>
                        <a:pt x="117" y="117"/>
                      </a:lnTo>
                      <a:lnTo>
                        <a:pt x="135" y="111"/>
                      </a:lnTo>
                      <a:lnTo>
                        <a:pt x="148" y="106"/>
                      </a:lnTo>
                      <a:lnTo>
                        <a:pt x="154" y="104"/>
                      </a:lnTo>
                      <a:lnTo>
                        <a:pt x="156" y="100"/>
                      </a:lnTo>
                      <a:lnTo>
                        <a:pt x="167" y="100"/>
                      </a:lnTo>
                      <a:lnTo>
                        <a:pt x="165" y="109"/>
                      </a:lnTo>
                      <a:lnTo>
                        <a:pt x="167" y="121"/>
                      </a:lnTo>
                      <a:lnTo>
                        <a:pt x="177" y="119"/>
                      </a:lnTo>
                      <a:lnTo>
                        <a:pt x="181" y="115"/>
                      </a:lnTo>
                      <a:lnTo>
                        <a:pt x="185" y="111"/>
                      </a:lnTo>
                      <a:lnTo>
                        <a:pt x="188" y="106"/>
                      </a:lnTo>
                      <a:lnTo>
                        <a:pt x="194" y="107"/>
                      </a:lnTo>
                      <a:lnTo>
                        <a:pt x="204" y="107"/>
                      </a:lnTo>
                      <a:lnTo>
                        <a:pt x="213" y="106"/>
                      </a:lnTo>
                      <a:lnTo>
                        <a:pt x="223" y="106"/>
                      </a:lnTo>
                      <a:lnTo>
                        <a:pt x="238" y="102"/>
                      </a:lnTo>
                      <a:lnTo>
                        <a:pt x="252" y="98"/>
                      </a:lnTo>
                      <a:lnTo>
                        <a:pt x="263" y="92"/>
                      </a:lnTo>
                      <a:lnTo>
                        <a:pt x="279" y="86"/>
                      </a:lnTo>
                      <a:lnTo>
                        <a:pt x="284" y="88"/>
                      </a:lnTo>
                      <a:lnTo>
                        <a:pt x="290" y="90"/>
                      </a:lnTo>
                      <a:lnTo>
                        <a:pt x="303" y="94"/>
                      </a:lnTo>
                      <a:lnTo>
                        <a:pt x="315" y="96"/>
                      </a:lnTo>
                      <a:lnTo>
                        <a:pt x="307" y="75"/>
                      </a:lnTo>
                      <a:lnTo>
                        <a:pt x="302" y="54"/>
                      </a:lnTo>
                      <a:lnTo>
                        <a:pt x="300" y="48"/>
                      </a:lnTo>
                      <a:lnTo>
                        <a:pt x="300" y="44"/>
                      </a:lnTo>
                    </a:path>
                  </a:pathLst>
                </a:custGeom>
                <a:solidFill>
                  <a:srgbClr val="CC0066"/>
                </a:solidFill>
                <a:ln w="0">
                  <a:solidFill>
                    <a:srgbClr val="6600FF"/>
                  </a:solidFill>
                  <a:round/>
                  <a:headEnd/>
                  <a:tailEnd/>
                </a:ln>
              </p:spPr>
              <p:txBody>
                <a:bodyPr/>
                <a:lstStyle/>
                <a:p>
                  <a:endParaRPr lang="it-IT"/>
                </a:p>
              </p:txBody>
            </p:sp>
            <p:sp>
              <p:nvSpPr>
                <p:cNvPr id="16345" name="Freeform 267"/>
                <p:cNvSpPr>
                  <a:spLocks noChangeAspect="1"/>
                </p:cNvSpPr>
                <p:nvPr/>
              </p:nvSpPr>
              <p:spPr bwMode="auto">
                <a:xfrm>
                  <a:off x="3008" y="2052"/>
                  <a:ext cx="199" cy="201"/>
                </a:xfrm>
                <a:custGeom>
                  <a:avLst/>
                  <a:gdLst>
                    <a:gd name="T0" fmla="*/ 2 w 186"/>
                    <a:gd name="T1" fmla="*/ 0 h 189"/>
                    <a:gd name="T2" fmla="*/ 48 w 186"/>
                    <a:gd name="T3" fmla="*/ 0 h 189"/>
                    <a:gd name="T4" fmla="*/ 55 w 186"/>
                    <a:gd name="T5" fmla="*/ 1 h 189"/>
                    <a:gd name="T6" fmla="*/ 175 w 186"/>
                    <a:gd name="T7" fmla="*/ 7 h 189"/>
                    <a:gd name="T8" fmla="*/ 261 w 186"/>
                    <a:gd name="T9" fmla="*/ 58 h 189"/>
                    <a:gd name="T10" fmla="*/ 338 w 186"/>
                    <a:gd name="T11" fmla="*/ 58 h 189"/>
                    <a:gd name="T12" fmla="*/ 393 w 186"/>
                    <a:gd name="T13" fmla="*/ 52 h 189"/>
                    <a:gd name="T14" fmla="*/ 449 w 186"/>
                    <a:gd name="T15" fmla="*/ 7 h 189"/>
                    <a:gd name="T16" fmla="*/ 494 w 186"/>
                    <a:gd name="T17" fmla="*/ 3 h 189"/>
                    <a:gd name="T18" fmla="*/ 494 w 186"/>
                    <a:gd name="T19" fmla="*/ 3 h 189"/>
                    <a:gd name="T20" fmla="*/ 629 w 186"/>
                    <a:gd name="T21" fmla="*/ 46 h 189"/>
                    <a:gd name="T22" fmla="*/ 629 w 186"/>
                    <a:gd name="T23" fmla="*/ 46 h 189"/>
                    <a:gd name="T24" fmla="*/ 659 w 186"/>
                    <a:gd name="T25" fmla="*/ 129 h 189"/>
                    <a:gd name="T26" fmla="*/ 687 w 186"/>
                    <a:gd name="T27" fmla="*/ 197 h 189"/>
                    <a:gd name="T28" fmla="*/ 718 w 186"/>
                    <a:gd name="T29" fmla="*/ 250 h 189"/>
                    <a:gd name="T30" fmla="*/ 760 w 186"/>
                    <a:gd name="T31" fmla="*/ 292 h 189"/>
                    <a:gd name="T32" fmla="*/ 768 w 186"/>
                    <a:gd name="T33" fmla="*/ 322 h 189"/>
                    <a:gd name="T34" fmla="*/ 768 w 186"/>
                    <a:gd name="T35" fmla="*/ 344 h 189"/>
                    <a:gd name="T36" fmla="*/ 781 w 186"/>
                    <a:gd name="T37" fmla="*/ 369 h 189"/>
                    <a:gd name="T38" fmla="*/ 807 w 186"/>
                    <a:gd name="T39" fmla="*/ 389 h 189"/>
                    <a:gd name="T40" fmla="*/ 836 w 186"/>
                    <a:gd name="T41" fmla="*/ 412 h 189"/>
                    <a:gd name="T42" fmla="*/ 863 w 186"/>
                    <a:gd name="T43" fmla="*/ 440 h 189"/>
                    <a:gd name="T44" fmla="*/ 870 w 186"/>
                    <a:gd name="T45" fmla="*/ 492 h 189"/>
                    <a:gd name="T46" fmla="*/ 874 w 186"/>
                    <a:gd name="T47" fmla="*/ 527 h 189"/>
                    <a:gd name="T48" fmla="*/ 894 w 186"/>
                    <a:gd name="T49" fmla="*/ 560 h 189"/>
                    <a:gd name="T50" fmla="*/ 936 w 186"/>
                    <a:gd name="T51" fmla="*/ 612 h 189"/>
                    <a:gd name="T52" fmla="*/ 988 w 186"/>
                    <a:gd name="T53" fmla="*/ 664 h 189"/>
                    <a:gd name="T54" fmla="*/ 1006 w 186"/>
                    <a:gd name="T55" fmla="*/ 674 h 189"/>
                    <a:gd name="T56" fmla="*/ 996 w 186"/>
                    <a:gd name="T57" fmla="*/ 692 h 189"/>
                    <a:gd name="T58" fmla="*/ 963 w 186"/>
                    <a:gd name="T59" fmla="*/ 706 h 189"/>
                    <a:gd name="T60" fmla="*/ 1000 w 186"/>
                    <a:gd name="T61" fmla="*/ 751 h 189"/>
                    <a:gd name="T62" fmla="*/ 1006 w 186"/>
                    <a:gd name="T63" fmla="*/ 783 h 189"/>
                    <a:gd name="T64" fmla="*/ 944 w 186"/>
                    <a:gd name="T65" fmla="*/ 844 h 189"/>
                    <a:gd name="T66" fmla="*/ 894 w 186"/>
                    <a:gd name="T67" fmla="*/ 878 h 189"/>
                    <a:gd name="T68" fmla="*/ 894 w 186"/>
                    <a:gd name="T69" fmla="*/ 878 h 189"/>
                    <a:gd name="T70" fmla="*/ 94 w 186"/>
                    <a:gd name="T71" fmla="*/ 872 h 189"/>
                    <a:gd name="T72" fmla="*/ 82 w 186"/>
                    <a:gd name="T73" fmla="*/ 250 h 189"/>
                    <a:gd name="T74" fmla="*/ 82 w 186"/>
                    <a:gd name="T75" fmla="*/ 250 h 189"/>
                    <a:gd name="T76" fmla="*/ 48 w 186"/>
                    <a:gd name="T77" fmla="*/ 224 h 189"/>
                    <a:gd name="T78" fmla="*/ 4 w 186"/>
                    <a:gd name="T79" fmla="*/ 208 h 189"/>
                    <a:gd name="T80" fmla="*/ 0 w 186"/>
                    <a:gd name="T81" fmla="*/ 165 h 189"/>
                    <a:gd name="T82" fmla="*/ 0 w 186"/>
                    <a:gd name="T83" fmla="*/ 137 h 189"/>
                    <a:gd name="T84" fmla="*/ 4 w 186"/>
                    <a:gd name="T85" fmla="*/ 114 h 189"/>
                    <a:gd name="T86" fmla="*/ 6 w 186"/>
                    <a:gd name="T87" fmla="*/ 107 h 189"/>
                    <a:gd name="T88" fmla="*/ 4 w 186"/>
                    <a:gd name="T89" fmla="*/ 58 h 189"/>
                    <a:gd name="T90" fmla="*/ 2 w 186"/>
                    <a:gd name="T91" fmla="*/ 7 h 189"/>
                    <a:gd name="T92" fmla="*/ 2 w 186"/>
                    <a:gd name="T93" fmla="*/ 3 h 189"/>
                    <a:gd name="T94" fmla="*/ 2 w 186"/>
                    <a:gd name="T95" fmla="*/ 0 h 189"/>
                    <a:gd name="T96" fmla="*/ 2 w 186"/>
                    <a:gd name="T97" fmla="*/ 0 h 189"/>
                    <a:gd name="T98" fmla="*/ 2 w 186"/>
                    <a:gd name="T99" fmla="*/ 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6"/>
                    <a:gd name="T151" fmla="*/ 0 h 189"/>
                    <a:gd name="T152" fmla="*/ 186 w 186"/>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6" h="189">
                      <a:moveTo>
                        <a:pt x="2" y="0"/>
                      </a:moveTo>
                      <a:lnTo>
                        <a:pt x="8" y="0"/>
                      </a:lnTo>
                      <a:lnTo>
                        <a:pt x="10" y="1"/>
                      </a:lnTo>
                      <a:lnTo>
                        <a:pt x="33" y="7"/>
                      </a:lnTo>
                      <a:lnTo>
                        <a:pt x="48" y="13"/>
                      </a:lnTo>
                      <a:lnTo>
                        <a:pt x="62" y="13"/>
                      </a:lnTo>
                      <a:lnTo>
                        <a:pt x="73" y="11"/>
                      </a:lnTo>
                      <a:lnTo>
                        <a:pt x="83" y="7"/>
                      </a:lnTo>
                      <a:lnTo>
                        <a:pt x="92" y="3"/>
                      </a:lnTo>
                      <a:lnTo>
                        <a:pt x="117" y="9"/>
                      </a:lnTo>
                      <a:lnTo>
                        <a:pt x="121" y="28"/>
                      </a:lnTo>
                      <a:lnTo>
                        <a:pt x="127" y="42"/>
                      </a:lnTo>
                      <a:lnTo>
                        <a:pt x="133" y="53"/>
                      </a:lnTo>
                      <a:lnTo>
                        <a:pt x="140" y="63"/>
                      </a:lnTo>
                      <a:lnTo>
                        <a:pt x="142" y="69"/>
                      </a:lnTo>
                      <a:lnTo>
                        <a:pt x="142" y="74"/>
                      </a:lnTo>
                      <a:lnTo>
                        <a:pt x="144" y="80"/>
                      </a:lnTo>
                      <a:lnTo>
                        <a:pt x="148" y="84"/>
                      </a:lnTo>
                      <a:lnTo>
                        <a:pt x="154" y="88"/>
                      </a:lnTo>
                      <a:lnTo>
                        <a:pt x="158" y="95"/>
                      </a:lnTo>
                      <a:lnTo>
                        <a:pt x="160" y="105"/>
                      </a:lnTo>
                      <a:lnTo>
                        <a:pt x="161" y="113"/>
                      </a:lnTo>
                      <a:lnTo>
                        <a:pt x="165" y="120"/>
                      </a:lnTo>
                      <a:lnTo>
                        <a:pt x="173" y="132"/>
                      </a:lnTo>
                      <a:lnTo>
                        <a:pt x="181" y="142"/>
                      </a:lnTo>
                      <a:lnTo>
                        <a:pt x="186" y="145"/>
                      </a:lnTo>
                      <a:lnTo>
                        <a:pt x="183" y="149"/>
                      </a:lnTo>
                      <a:lnTo>
                        <a:pt x="179" y="151"/>
                      </a:lnTo>
                      <a:lnTo>
                        <a:pt x="184" y="161"/>
                      </a:lnTo>
                      <a:lnTo>
                        <a:pt x="186" y="168"/>
                      </a:lnTo>
                      <a:lnTo>
                        <a:pt x="175" y="180"/>
                      </a:lnTo>
                      <a:lnTo>
                        <a:pt x="165" y="189"/>
                      </a:lnTo>
                      <a:lnTo>
                        <a:pt x="18" y="188"/>
                      </a:lnTo>
                      <a:lnTo>
                        <a:pt x="16" y="53"/>
                      </a:lnTo>
                      <a:lnTo>
                        <a:pt x="8" y="49"/>
                      </a:lnTo>
                      <a:lnTo>
                        <a:pt x="4" y="44"/>
                      </a:lnTo>
                      <a:lnTo>
                        <a:pt x="0" y="36"/>
                      </a:lnTo>
                      <a:lnTo>
                        <a:pt x="0" y="30"/>
                      </a:lnTo>
                      <a:lnTo>
                        <a:pt x="4" y="24"/>
                      </a:lnTo>
                      <a:lnTo>
                        <a:pt x="6" y="23"/>
                      </a:lnTo>
                      <a:lnTo>
                        <a:pt x="4" y="13"/>
                      </a:lnTo>
                      <a:lnTo>
                        <a:pt x="2" y="7"/>
                      </a:lnTo>
                      <a:lnTo>
                        <a:pt x="2" y="3"/>
                      </a:lnTo>
                      <a:lnTo>
                        <a:pt x="2" y="0"/>
                      </a:lnTo>
                    </a:path>
                  </a:pathLst>
                </a:custGeom>
                <a:solidFill>
                  <a:srgbClr val="CC0066"/>
                </a:solidFill>
                <a:ln w="0">
                  <a:solidFill>
                    <a:srgbClr val="6600FF"/>
                  </a:solidFill>
                  <a:round/>
                  <a:headEnd/>
                  <a:tailEnd/>
                </a:ln>
              </p:spPr>
              <p:txBody>
                <a:bodyPr/>
                <a:lstStyle/>
                <a:p>
                  <a:endParaRPr lang="it-IT"/>
                </a:p>
              </p:txBody>
            </p:sp>
            <p:sp>
              <p:nvSpPr>
                <p:cNvPr id="16346" name="Freeform 268"/>
                <p:cNvSpPr>
                  <a:spLocks noChangeAspect="1"/>
                </p:cNvSpPr>
                <p:nvPr/>
              </p:nvSpPr>
              <p:spPr bwMode="auto">
                <a:xfrm>
                  <a:off x="2869" y="3159"/>
                  <a:ext cx="285" cy="258"/>
                </a:xfrm>
                <a:custGeom>
                  <a:avLst/>
                  <a:gdLst>
                    <a:gd name="T0" fmla="*/ 1335 w 267"/>
                    <a:gd name="T1" fmla="*/ 465 h 242"/>
                    <a:gd name="T2" fmla="*/ 1359 w 267"/>
                    <a:gd name="T3" fmla="*/ 458 h 242"/>
                    <a:gd name="T4" fmla="*/ 1294 w 267"/>
                    <a:gd name="T5" fmla="*/ 582 h 242"/>
                    <a:gd name="T6" fmla="*/ 1294 w 267"/>
                    <a:gd name="T7" fmla="*/ 622 h 242"/>
                    <a:gd name="T8" fmla="*/ 1193 w 267"/>
                    <a:gd name="T9" fmla="*/ 721 h 242"/>
                    <a:gd name="T10" fmla="*/ 1118 w 267"/>
                    <a:gd name="T11" fmla="*/ 855 h 242"/>
                    <a:gd name="T12" fmla="*/ 976 w 267"/>
                    <a:gd name="T13" fmla="*/ 972 h 242"/>
                    <a:gd name="T14" fmla="*/ 901 w 267"/>
                    <a:gd name="T15" fmla="*/ 1030 h 242"/>
                    <a:gd name="T16" fmla="*/ 844 w 267"/>
                    <a:gd name="T17" fmla="*/ 1104 h 242"/>
                    <a:gd name="T18" fmla="*/ 770 w 267"/>
                    <a:gd name="T19" fmla="*/ 1112 h 242"/>
                    <a:gd name="T20" fmla="*/ 733 w 267"/>
                    <a:gd name="T21" fmla="*/ 1119 h 242"/>
                    <a:gd name="T22" fmla="*/ 713 w 267"/>
                    <a:gd name="T23" fmla="*/ 1152 h 242"/>
                    <a:gd name="T24" fmla="*/ 545 w 267"/>
                    <a:gd name="T25" fmla="*/ 1152 h 242"/>
                    <a:gd name="T26" fmla="*/ 487 w 267"/>
                    <a:gd name="T27" fmla="*/ 1177 h 242"/>
                    <a:gd name="T28" fmla="*/ 421 w 267"/>
                    <a:gd name="T29" fmla="*/ 1152 h 242"/>
                    <a:gd name="T30" fmla="*/ 206 w 267"/>
                    <a:gd name="T31" fmla="*/ 1193 h 242"/>
                    <a:gd name="T32" fmla="*/ 126 w 267"/>
                    <a:gd name="T33" fmla="*/ 1177 h 242"/>
                    <a:gd name="T34" fmla="*/ 104 w 267"/>
                    <a:gd name="T35" fmla="*/ 1139 h 242"/>
                    <a:gd name="T36" fmla="*/ 104 w 267"/>
                    <a:gd name="T37" fmla="*/ 1108 h 242"/>
                    <a:gd name="T38" fmla="*/ 80 w 267"/>
                    <a:gd name="T39" fmla="*/ 1038 h 242"/>
                    <a:gd name="T40" fmla="*/ 91 w 267"/>
                    <a:gd name="T41" fmla="*/ 1000 h 242"/>
                    <a:gd name="T42" fmla="*/ 91 w 267"/>
                    <a:gd name="T43" fmla="*/ 923 h 242"/>
                    <a:gd name="T44" fmla="*/ 54 w 267"/>
                    <a:gd name="T45" fmla="*/ 858 h 242"/>
                    <a:gd name="T46" fmla="*/ 4 w 267"/>
                    <a:gd name="T47" fmla="*/ 755 h 242"/>
                    <a:gd name="T48" fmla="*/ 0 w 267"/>
                    <a:gd name="T49" fmla="*/ 622 h 242"/>
                    <a:gd name="T50" fmla="*/ 0 w 267"/>
                    <a:gd name="T51" fmla="*/ 583 h 242"/>
                    <a:gd name="T52" fmla="*/ 48 w 267"/>
                    <a:gd name="T53" fmla="*/ 583 h 242"/>
                    <a:gd name="T54" fmla="*/ 91 w 267"/>
                    <a:gd name="T55" fmla="*/ 640 h 242"/>
                    <a:gd name="T56" fmla="*/ 172 w 267"/>
                    <a:gd name="T57" fmla="*/ 658 h 242"/>
                    <a:gd name="T58" fmla="*/ 241 w 267"/>
                    <a:gd name="T59" fmla="*/ 622 h 242"/>
                    <a:gd name="T60" fmla="*/ 285 w 267"/>
                    <a:gd name="T61" fmla="*/ 553 h 242"/>
                    <a:gd name="T62" fmla="*/ 285 w 267"/>
                    <a:gd name="T63" fmla="*/ 378 h 242"/>
                    <a:gd name="T64" fmla="*/ 289 w 267"/>
                    <a:gd name="T65" fmla="*/ 307 h 242"/>
                    <a:gd name="T66" fmla="*/ 346 w 267"/>
                    <a:gd name="T67" fmla="*/ 275 h 242"/>
                    <a:gd name="T68" fmla="*/ 367 w 267"/>
                    <a:gd name="T69" fmla="*/ 350 h 242"/>
                    <a:gd name="T70" fmla="*/ 367 w 267"/>
                    <a:gd name="T71" fmla="*/ 447 h 242"/>
                    <a:gd name="T72" fmla="*/ 400 w 267"/>
                    <a:gd name="T73" fmla="*/ 465 h 242"/>
                    <a:gd name="T74" fmla="*/ 511 w 267"/>
                    <a:gd name="T75" fmla="*/ 396 h 242"/>
                    <a:gd name="T76" fmla="*/ 660 w 267"/>
                    <a:gd name="T77" fmla="*/ 327 h 242"/>
                    <a:gd name="T78" fmla="*/ 751 w 267"/>
                    <a:gd name="T79" fmla="*/ 349 h 242"/>
                    <a:gd name="T80" fmla="*/ 776 w 267"/>
                    <a:gd name="T81" fmla="*/ 327 h 242"/>
                    <a:gd name="T82" fmla="*/ 812 w 267"/>
                    <a:gd name="T83" fmla="*/ 275 h 242"/>
                    <a:gd name="T84" fmla="*/ 856 w 267"/>
                    <a:gd name="T85" fmla="*/ 195 h 242"/>
                    <a:gd name="T86" fmla="*/ 919 w 267"/>
                    <a:gd name="T87" fmla="*/ 133 h 242"/>
                    <a:gd name="T88" fmla="*/ 1061 w 267"/>
                    <a:gd name="T89" fmla="*/ 45 h 242"/>
                    <a:gd name="T90" fmla="*/ 1193 w 267"/>
                    <a:gd name="T91" fmla="*/ 0 h 242"/>
                    <a:gd name="T92" fmla="*/ 1256 w 267"/>
                    <a:gd name="T93" fmla="*/ 0 h 242"/>
                    <a:gd name="T94" fmla="*/ 1270 w 267"/>
                    <a:gd name="T95" fmla="*/ 2 h 242"/>
                    <a:gd name="T96" fmla="*/ 1302 w 267"/>
                    <a:gd name="T97" fmla="*/ 97 h 242"/>
                    <a:gd name="T98" fmla="*/ 1335 w 267"/>
                    <a:gd name="T99" fmla="*/ 183 h 242"/>
                    <a:gd name="T100" fmla="*/ 1335 w 267"/>
                    <a:gd name="T101" fmla="*/ 327 h 242"/>
                    <a:gd name="T102" fmla="*/ 1244 w 267"/>
                    <a:gd name="T103" fmla="*/ 327 h 242"/>
                    <a:gd name="T104" fmla="*/ 1244 w 267"/>
                    <a:gd name="T105" fmla="*/ 465 h 242"/>
                    <a:gd name="T106" fmla="*/ 1302 w 267"/>
                    <a:gd name="T107" fmla="*/ 465 h 2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7"/>
                    <a:gd name="T163" fmla="*/ 0 h 242"/>
                    <a:gd name="T164" fmla="*/ 267 w 267"/>
                    <a:gd name="T165" fmla="*/ 242 h 2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7" h="242">
                      <a:moveTo>
                        <a:pt x="255" y="94"/>
                      </a:moveTo>
                      <a:lnTo>
                        <a:pt x="261" y="94"/>
                      </a:lnTo>
                      <a:lnTo>
                        <a:pt x="267" y="93"/>
                      </a:lnTo>
                      <a:lnTo>
                        <a:pt x="253" y="116"/>
                      </a:lnTo>
                      <a:lnTo>
                        <a:pt x="253" y="121"/>
                      </a:lnTo>
                      <a:lnTo>
                        <a:pt x="253" y="125"/>
                      </a:lnTo>
                      <a:lnTo>
                        <a:pt x="243" y="133"/>
                      </a:lnTo>
                      <a:lnTo>
                        <a:pt x="234" y="146"/>
                      </a:lnTo>
                      <a:lnTo>
                        <a:pt x="224" y="162"/>
                      </a:lnTo>
                      <a:lnTo>
                        <a:pt x="219" y="171"/>
                      </a:lnTo>
                      <a:lnTo>
                        <a:pt x="205" y="185"/>
                      </a:lnTo>
                      <a:lnTo>
                        <a:pt x="190" y="194"/>
                      </a:lnTo>
                      <a:lnTo>
                        <a:pt x="182" y="200"/>
                      </a:lnTo>
                      <a:lnTo>
                        <a:pt x="176" y="206"/>
                      </a:lnTo>
                      <a:lnTo>
                        <a:pt x="171" y="212"/>
                      </a:lnTo>
                      <a:lnTo>
                        <a:pt x="165" y="221"/>
                      </a:lnTo>
                      <a:lnTo>
                        <a:pt x="159" y="225"/>
                      </a:lnTo>
                      <a:lnTo>
                        <a:pt x="151" y="225"/>
                      </a:lnTo>
                      <a:lnTo>
                        <a:pt x="148" y="225"/>
                      </a:lnTo>
                      <a:lnTo>
                        <a:pt x="144" y="227"/>
                      </a:lnTo>
                      <a:lnTo>
                        <a:pt x="142" y="229"/>
                      </a:lnTo>
                      <a:lnTo>
                        <a:pt x="140" y="233"/>
                      </a:lnTo>
                      <a:lnTo>
                        <a:pt x="121" y="233"/>
                      </a:lnTo>
                      <a:lnTo>
                        <a:pt x="107" y="233"/>
                      </a:lnTo>
                      <a:lnTo>
                        <a:pt x="102" y="233"/>
                      </a:lnTo>
                      <a:lnTo>
                        <a:pt x="96" y="236"/>
                      </a:lnTo>
                      <a:lnTo>
                        <a:pt x="88" y="233"/>
                      </a:lnTo>
                      <a:lnTo>
                        <a:pt x="82" y="233"/>
                      </a:lnTo>
                      <a:lnTo>
                        <a:pt x="61" y="240"/>
                      </a:lnTo>
                      <a:lnTo>
                        <a:pt x="40" y="242"/>
                      </a:lnTo>
                      <a:lnTo>
                        <a:pt x="32" y="242"/>
                      </a:lnTo>
                      <a:lnTo>
                        <a:pt x="25" y="236"/>
                      </a:lnTo>
                      <a:lnTo>
                        <a:pt x="23" y="233"/>
                      </a:lnTo>
                      <a:lnTo>
                        <a:pt x="21" y="231"/>
                      </a:lnTo>
                      <a:lnTo>
                        <a:pt x="19" y="227"/>
                      </a:lnTo>
                      <a:lnTo>
                        <a:pt x="21" y="223"/>
                      </a:lnTo>
                      <a:lnTo>
                        <a:pt x="17" y="208"/>
                      </a:lnTo>
                      <a:lnTo>
                        <a:pt x="19" y="202"/>
                      </a:lnTo>
                      <a:lnTo>
                        <a:pt x="21" y="196"/>
                      </a:lnTo>
                      <a:lnTo>
                        <a:pt x="19" y="187"/>
                      </a:lnTo>
                      <a:lnTo>
                        <a:pt x="17" y="179"/>
                      </a:lnTo>
                      <a:lnTo>
                        <a:pt x="11" y="173"/>
                      </a:lnTo>
                      <a:lnTo>
                        <a:pt x="8" y="167"/>
                      </a:lnTo>
                      <a:lnTo>
                        <a:pt x="4" y="152"/>
                      </a:lnTo>
                      <a:lnTo>
                        <a:pt x="0" y="137"/>
                      </a:lnTo>
                      <a:lnTo>
                        <a:pt x="0" y="125"/>
                      </a:lnTo>
                      <a:lnTo>
                        <a:pt x="0" y="117"/>
                      </a:lnTo>
                      <a:lnTo>
                        <a:pt x="9" y="117"/>
                      </a:lnTo>
                      <a:lnTo>
                        <a:pt x="13" y="123"/>
                      </a:lnTo>
                      <a:lnTo>
                        <a:pt x="19" y="129"/>
                      </a:lnTo>
                      <a:lnTo>
                        <a:pt x="27" y="131"/>
                      </a:lnTo>
                      <a:lnTo>
                        <a:pt x="34" y="131"/>
                      </a:lnTo>
                      <a:lnTo>
                        <a:pt x="42" y="131"/>
                      </a:lnTo>
                      <a:lnTo>
                        <a:pt x="48" y="125"/>
                      </a:lnTo>
                      <a:lnTo>
                        <a:pt x="54" y="119"/>
                      </a:lnTo>
                      <a:lnTo>
                        <a:pt x="55" y="112"/>
                      </a:lnTo>
                      <a:lnTo>
                        <a:pt x="55" y="77"/>
                      </a:lnTo>
                      <a:lnTo>
                        <a:pt x="57" y="62"/>
                      </a:lnTo>
                      <a:lnTo>
                        <a:pt x="59" y="54"/>
                      </a:lnTo>
                      <a:lnTo>
                        <a:pt x="67" y="56"/>
                      </a:lnTo>
                      <a:lnTo>
                        <a:pt x="71" y="58"/>
                      </a:lnTo>
                      <a:lnTo>
                        <a:pt x="71" y="71"/>
                      </a:lnTo>
                      <a:lnTo>
                        <a:pt x="71" y="83"/>
                      </a:lnTo>
                      <a:lnTo>
                        <a:pt x="71" y="89"/>
                      </a:lnTo>
                      <a:lnTo>
                        <a:pt x="75" y="93"/>
                      </a:lnTo>
                      <a:lnTo>
                        <a:pt x="79" y="94"/>
                      </a:lnTo>
                      <a:lnTo>
                        <a:pt x="84" y="94"/>
                      </a:lnTo>
                      <a:lnTo>
                        <a:pt x="100" y="79"/>
                      </a:lnTo>
                      <a:lnTo>
                        <a:pt x="115" y="62"/>
                      </a:lnTo>
                      <a:lnTo>
                        <a:pt x="128" y="66"/>
                      </a:lnTo>
                      <a:lnTo>
                        <a:pt x="140" y="70"/>
                      </a:lnTo>
                      <a:lnTo>
                        <a:pt x="146" y="70"/>
                      </a:lnTo>
                      <a:lnTo>
                        <a:pt x="151" y="68"/>
                      </a:lnTo>
                      <a:lnTo>
                        <a:pt x="153" y="66"/>
                      </a:lnTo>
                      <a:lnTo>
                        <a:pt x="155" y="64"/>
                      </a:lnTo>
                      <a:lnTo>
                        <a:pt x="159" y="56"/>
                      </a:lnTo>
                      <a:lnTo>
                        <a:pt x="163" y="45"/>
                      </a:lnTo>
                      <a:lnTo>
                        <a:pt x="167" y="39"/>
                      </a:lnTo>
                      <a:lnTo>
                        <a:pt x="173" y="33"/>
                      </a:lnTo>
                      <a:lnTo>
                        <a:pt x="180" y="27"/>
                      </a:lnTo>
                      <a:lnTo>
                        <a:pt x="190" y="20"/>
                      </a:lnTo>
                      <a:lnTo>
                        <a:pt x="207" y="8"/>
                      </a:lnTo>
                      <a:lnTo>
                        <a:pt x="220" y="0"/>
                      </a:lnTo>
                      <a:lnTo>
                        <a:pt x="234" y="0"/>
                      </a:lnTo>
                      <a:lnTo>
                        <a:pt x="245" y="0"/>
                      </a:lnTo>
                      <a:lnTo>
                        <a:pt x="245" y="2"/>
                      </a:lnTo>
                      <a:lnTo>
                        <a:pt x="249" y="2"/>
                      </a:lnTo>
                      <a:lnTo>
                        <a:pt x="255" y="20"/>
                      </a:lnTo>
                      <a:lnTo>
                        <a:pt x="261" y="37"/>
                      </a:lnTo>
                      <a:lnTo>
                        <a:pt x="261" y="66"/>
                      </a:lnTo>
                      <a:lnTo>
                        <a:pt x="251" y="68"/>
                      </a:lnTo>
                      <a:lnTo>
                        <a:pt x="243" y="66"/>
                      </a:lnTo>
                      <a:lnTo>
                        <a:pt x="242" y="83"/>
                      </a:lnTo>
                      <a:lnTo>
                        <a:pt x="243" y="94"/>
                      </a:lnTo>
                      <a:lnTo>
                        <a:pt x="255" y="94"/>
                      </a:lnTo>
                    </a:path>
                  </a:pathLst>
                </a:custGeom>
                <a:solidFill>
                  <a:srgbClr val="CC0066"/>
                </a:solidFill>
                <a:ln w="0">
                  <a:solidFill>
                    <a:srgbClr val="6600FF"/>
                  </a:solidFill>
                  <a:round/>
                  <a:headEnd/>
                  <a:tailEnd/>
                </a:ln>
              </p:spPr>
              <p:txBody>
                <a:bodyPr/>
                <a:lstStyle/>
                <a:p>
                  <a:endParaRPr lang="it-IT"/>
                </a:p>
              </p:txBody>
            </p:sp>
            <p:grpSp>
              <p:nvGrpSpPr>
                <p:cNvPr id="16231" name="Group 519"/>
                <p:cNvGrpSpPr>
                  <a:grpSpLocks/>
                </p:cNvGrpSpPr>
                <p:nvPr/>
              </p:nvGrpSpPr>
              <p:grpSpPr bwMode="auto">
                <a:xfrm>
                  <a:off x="1313" y="3073"/>
                  <a:ext cx="211" cy="763"/>
                  <a:chOff x="1313" y="3073"/>
                  <a:chExt cx="211" cy="763"/>
                </a:xfrm>
              </p:grpSpPr>
              <p:sp>
                <p:nvSpPr>
                  <p:cNvPr id="16363" name="Freeform 468"/>
                  <p:cNvSpPr>
                    <a:spLocks noChangeAspect="1"/>
                  </p:cNvSpPr>
                  <p:nvPr/>
                </p:nvSpPr>
                <p:spPr bwMode="auto">
                  <a:xfrm>
                    <a:off x="1507" y="3831"/>
                    <a:ext cx="17" cy="5"/>
                  </a:xfrm>
                  <a:custGeom>
                    <a:avLst/>
                    <a:gdLst>
                      <a:gd name="T0" fmla="*/ 0 w 16"/>
                      <a:gd name="T1" fmla="*/ 570 h 4"/>
                      <a:gd name="T2" fmla="*/ 4 w 16"/>
                      <a:gd name="T3" fmla="*/ 890 h 4"/>
                      <a:gd name="T4" fmla="*/ 47 w 16"/>
                      <a:gd name="T5" fmla="*/ 890 h 4"/>
                      <a:gd name="T6" fmla="*/ 59 w 16"/>
                      <a:gd name="T7" fmla="*/ 890 h 4"/>
                      <a:gd name="T8" fmla="*/ 67 w 16"/>
                      <a:gd name="T9" fmla="*/ 570 h 4"/>
                      <a:gd name="T10" fmla="*/ 59 w 16"/>
                      <a:gd name="T11" fmla="*/ 0 h 4"/>
                      <a:gd name="T12" fmla="*/ 47 w 16"/>
                      <a:gd name="T13" fmla="*/ 0 h 4"/>
                      <a:gd name="T14" fmla="*/ 4 w 16"/>
                      <a:gd name="T15" fmla="*/ 0 h 4"/>
                      <a:gd name="T16" fmla="*/ 0 w 16"/>
                      <a:gd name="T17" fmla="*/ 57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
                      <a:gd name="T29" fmla="*/ 16 w 1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
                        <a:moveTo>
                          <a:pt x="0" y="2"/>
                        </a:moveTo>
                        <a:lnTo>
                          <a:pt x="4" y="4"/>
                        </a:lnTo>
                        <a:lnTo>
                          <a:pt x="10" y="4"/>
                        </a:lnTo>
                        <a:lnTo>
                          <a:pt x="14" y="4"/>
                        </a:lnTo>
                        <a:lnTo>
                          <a:pt x="16" y="2"/>
                        </a:lnTo>
                        <a:lnTo>
                          <a:pt x="14" y="0"/>
                        </a:lnTo>
                        <a:lnTo>
                          <a:pt x="10" y="0"/>
                        </a:lnTo>
                        <a:lnTo>
                          <a:pt x="4" y="0"/>
                        </a:lnTo>
                        <a:lnTo>
                          <a:pt x="0" y="2"/>
                        </a:lnTo>
                        <a:close/>
                      </a:path>
                    </a:pathLst>
                  </a:custGeom>
                  <a:solidFill>
                    <a:srgbClr val="CC0066"/>
                  </a:solidFill>
                  <a:ln w="9525">
                    <a:noFill/>
                    <a:round/>
                    <a:headEnd/>
                    <a:tailEnd/>
                  </a:ln>
                </p:spPr>
                <p:txBody>
                  <a:bodyPr/>
                  <a:lstStyle/>
                  <a:p>
                    <a:endParaRPr lang="it-IT"/>
                  </a:p>
                </p:txBody>
              </p:sp>
              <p:sp>
                <p:nvSpPr>
                  <p:cNvPr id="16364" name="Freeform 469"/>
                  <p:cNvSpPr>
                    <a:spLocks noChangeAspect="1"/>
                  </p:cNvSpPr>
                  <p:nvPr/>
                </p:nvSpPr>
                <p:spPr bwMode="auto">
                  <a:xfrm>
                    <a:off x="1507" y="3831"/>
                    <a:ext cx="17" cy="5"/>
                  </a:xfrm>
                  <a:custGeom>
                    <a:avLst/>
                    <a:gdLst>
                      <a:gd name="T0" fmla="*/ 0 w 16"/>
                      <a:gd name="T1" fmla="*/ 570 h 4"/>
                      <a:gd name="T2" fmla="*/ 4 w 16"/>
                      <a:gd name="T3" fmla="*/ 890 h 4"/>
                      <a:gd name="T4" fmla="*/ 47 w 16"/>
                      <a:gd name="T5" fmla="*/ 890 h 4"/>
                      <a:gd name="T6" fmla="*/ 59 w 16"/>
                      <a:gd name="T7" fmla="*/ 890 h 4"/>
                      <a:gd name="T8" fmla="*/ 67 w 16"/>
                      <a:gd name="T9" fmla="*/ 570 h 4"/>
                      <a:gd name="T10" fmla="*/ 59 w 16"/>
                      <a:gd name="T11" fmla="*/ 0 h 4"/>
                      <a:gd name="T12" fmla="*/ 47 w 16"/>
                      <a:gd name="T13" fmla="*/ 0 h 4"/>
                      <a:gd name="T14" fmla="*/ 4 w 16"/>
                      <a:gd name="T15" fmla="*/ 0 h 4"/>
                      <a:gd name="T16" fmla="*/ 0 w 16"/>
                      <a:gd name="T17" fmla="*/ 570 h 4"/>
                      <a:gd name="T18" fmla="*/ 0 w 16"/>
                      <a:gd name="T19" fmla="*/ 570 h 4"/>
                      <a:gd name="T20" fmla="*/ 0 w 16"/>
                      <a:gd name="T21" fmla="*/ 57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4"/>
                      <a:gd name="T35" fmla="*/ 16 w 1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4">
                        <a:moveTo>
                          <a:pt x="0" y="2"/>
                        </a:moveTo>
                        <a:lnTo>
                          <a:pt x="4" y="4"/>
                        </a:lnTo>
                        <a:lnTo>
                          <a:pt x="10" y="4"/>
                        </a:lnTo>
                        <a:lnTo>
                          <a:pt x="14" y="4"/>
                        </a:lnTo>
                        <a:lnTo>
                          <a:pt x="16" y="2"/>
                        </a:lnTo>
                        <a:lnTo>
                          <a:pt x="14" y="0"/>
                        </a:lnTo>
                        <a:lnTo>
                          <a:pt x="10" y="0"/>
                        </a:lnTo>
                        <a:lnTo>
                          <a:pt x="4" y="0"/>
                        </a:lnTo>
                        <a:lnTo>
                          <a:pt x="0" y="2"/>
                        </a:lnTo>
                      </a:path>
                    </a:pathLst>
                  </a:custGeom>
                  <a:solidFill>
                    <a:srgbClr val="CC0066"/>
                  </a:solidFill>
                  <a:ln w="0">
                    <a:noFill/>
                    <a:round/>
                    <a:headEnd/>
                    <a:tailEnd/>
                  </a:ln>
                </p:spPr>
                <p:txBody>
                  <a:bodyPr/>
                  <a:lstStyle/>
                  <a:p>
                    <a:endParaRPr lang="it-IT"/>
                  </a:p>
                </p:txBody>
              </p:sp>
              <p:sp>
                <p:nvSpPr>
                  <p:cNvPr id="16365" name="Freeform 470"/>
                  <p:cNvSpPr>
                    <a:spLocks noChangeAspect="1"/>
                  </p:cNvSpPr>
                  <p:nvPr/>
                </p:nvSpPr>
                <p:spPr bwMode="auto">
                  <a:xfrm>
                    <a:off x="1480" y="3819"/>
                    <a:ext cx="27" cy="6"/>
                  </a:xfrm>
                  <a:custGeom>
                    <a:avLst/>
                    <a:gdLst>
                      <a:gd name="T0" fmla="*/ 0 w 25"/>
                      <a:gd name="T1" fmla="*/ 0 h 6"/>
                      <a:gd name="T2" fmla="*/ 2 w 25"/>
                      <a:gd name="T3" fmla="*/ 2 h 6"/>
                      <a:gd name="T4" fmla="*/ 6 w 25"/>
                      <a:gd name="T5" fmla="*/ 6 h 6"/>
                      <a:gd name="T6" fmla="*/ 106 w 25"/>
                      <a:gd name="T7" fmla="*/ 2 h 6"/>
                      <a:gd name="T8" fmla="*/ 168 w 25"/>
                      <a:gd name="T9" fmla="*/ 0 h 6"/>
                      <a:gd name="T10" fmla="*/ 0 w 25"/>
                      <a:gd name="T11" fmla="*/ 0 h 6"/>
                      <a:gd name="T12" fmla="*/ 0 60000 65536"/>
                      <a:gd name="T13" fmla="*/ 0 60000 65536"/>
                      <a:gd name="T14" fmla="*/ 0 60000 65536"/>
                      <a:gd name="T15" fmla="*/ 0 60000 65536"/>
                      <a:gd name="T16" fmla="*/ 0 60000 65536"/>
                      <a:gd name="T17" fmla="*/ 0 60000 65536"/>
                      <a:gd name="T18" fmla="*/ 0 w 25"/>
                      <a:gd name="T19" fmla="*/ 0 h 6"/>
                      <a:gd name="T20" fmla="*/ 25 w 25"/>
                      <a:gd name="T21" fmla="*/ 6 h 6"/>
                    </a:gdLst>
                    <a:ahLst/>
                    <a:cxnLst>
                      <a:cxn ang="T12">
                        <a:pos x="T0" y="T1"/>
                      </a:cxn>
                      <a:cxn ang="T13">
                        <a:pos x="T2" y="T3"/>
                      </a:cxn>
                      <a:cxn ang="T14">
                        <a:pos x="T4" y="T5"/>
                      </a:cxn>
                      <a:cxn ang="T15">
                        <a:pos x="T6" y="T7"/>
                      </a:cxn>
                      <a:cxn ang="T16">
                        <a:pos x="T8" y="T9"/>
                      </a:cxn>
                      <a:cxn ang="T17">
                        <a:pos x="T10" y="T11"/>
                      </a:cxn>
                    </a:cxnLst>
                    <a:rect l="T18" t="T19" r="T20" b="T21"/>
                    <a:pathLst>
                      <a:path w="25" h="6">
                        <a:moveTo>
                          <a:pt x="0" y="0"/>
                        </a:moveTo>
                        <a:lnTo>
                          <a:pt x="2" y="2"/>
                        </a:lnTo>
                        <a:lnTo>
                          <a:pt x="6" y="6"/>
                        </a:lnTo>
                        <a:lnTo>
                          <a:pt x="16" y="2"/>
                        </a:lnTo>
                        <a:lnTo>
                          <a:pt x="25" y="0"/>
                        </a:lnTo>
                        <a:lnTo>
                          <a:pt x="0" y="0"/>
                        </a:lnTo>
                        <a:close/>
                      </a:path>
                    </a:pathLst>
                  </a:custGeom>
                  <a:solidFill>
                    <a:srgbClr val="CC0066"/>
                  </a:solidFill>
                  <a:ln w="9525">
                    <a:noFill/>
                    <a:round/>
                    <a:headEnd/>
                    <a:tailEnd/>
                  </a:ln>
                </p:spPr>
                <p:txBody>
                  <a:bodyPr/>
                  <a:lstStyle/>
                  <a:p>
                    <a:endParaRPr lang="it-IT"/>
                  </a:p>
                </p:txBody>
              </p:sp>
              <p:sp>
                <p:nvSpPr>
                  <p:cNvPr id="16366" name="Freeform 471"/>
                  <p:cNvSpPr>
                    <a:spLocks noChangeAspect="1"/>
                  </p:cNvSpPr>
                  <p:nvPr/>
                </p:nvSpPr>
                <p:spPr bwMode="auto">
                  <a:xfrm>
                    <a:off x="1480" y="3819"/>
                    <a:ext cx="27" cy="6"/>
                  </a:xfrm>
                  <a:custGeom>
                    <a:avLst/>
                    <a:gdLst>
                      <a:gd name="T0" fmla="*/ 0 w 25"/>
                      <a:gd name="T1" fmla="*/ 0 h 6"/>
                      <a:gd name="T2" fmla="*/ 2 w 25"/>
                      <a:gd name="T3" fmla="*/ 2 h 6"/>
                      <a:gd name="T4" fmla="*/ 6 w 25"/>
                      <a:gd name="T5" fmla="*/ 6 h 6"/>
                      <a:gd name="T6" fmla="*/ 106 w 25"/>
                      <a:gd name="T7" fmla="*/ 2 h 6"/>
                      <a:gd name="T8" fmla="*/ 168 w 25"/>
                      <a:gd name="T9" fmla="*/ 0 h 6"/>
                      <a:gd name="T10" fmla="*/ 168 w 25"/>
                      <a:gd name="T11" fmla="*/ 0 h 6"/>
                      <a:gd name="T12" fmla="*/ 0 w 25"/>
                      <a:gd name="T13" fmla="*/ 0 h 6"/>
                      <a:gd name="T14" fmla="*/ 0 w 25"/>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
                      <a:gd name="T26" fmla="*/ 25 w 2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
                        <a:moveTo>
                          <a:pt x="0" y="0"/>
                        </a:moveTo>
                        <a:lnTo>
                          <a:pt x="2" y="2"/>
                        </a:lnTo>
                        <a:lnTo>
                          <a:pt x="6" y="6"/>
                        </a:lnTo>
                        <a:lnTo>
                          <a:pt x="16" y="2"/>
                        </a:lnTo>
                        <a:lnTo>
                          <a:pt x="25" y="0"/>
                        </a:lnTo>
                        <a:lnTo>
                          <a:pt x="0" y="0"/>
                        </a:lnTo>
                      </a:path>
                    </a:pathLst>
                  </a:custGeom>
                  <a:solidFill>
                    <a:srgbClr val="CC0066"/>
                  </a:solidFill>
                  <a:ln w="0">
                    <a:noFill/>
                    <a:round/>
                    <a:headEnd/>
                    <a:tailEnd/>
                  </a:ln>
                </p:spPr>
                <p:txBody>
                  <a:bodyPr/>
                  <a:lstStyle/>
                  <a:p>
                    <a:endParaRPr lang="it-IT"/>
                  </a:p>
                </p:txBody>
              </p:sp>
              <p:sp>
                <p:nvSpPr>
                  <p:cNvPr id="16367" name="Freeform 472"/>
                  <p:cNvSpPr>
                    <a:spLocks noChangeAspect="1"/>
                  </p:cNvSpPr>
                  <p:nvPr/>
                </p:nvSpPr>
                <p:spPr bwMode="auto">
                  <a:xfrm>
                    <a:off x="1482" y="3803"/>
                    <a:ext cx="18" cy="9"/>
                  </a:xfrm>
                  <a:custGeom>
                    <a:avLst/>
                    <a:gdLst>
                      <a:gd name="T0" fmla="*/ 111 w 16"/>
                      <a:gd name="T1" fmla="*/ 0 h 9"/>
                      <a:gd name="T2" fmla="*/ 0 w 16"/>
                      <a:gd name="T3" fmla="*/ 6 h 9"/>
                      <a:gd name="T4" fmla="*/ 88 w 16"/>
                      <a:gd name="T5" fmla="*/ 9 h 9"/>
                      <a:gd name="T6" fmla="*/ 141 w 16"/>
                      <a:gd name="T7" fmla="*/ 9 h 9"/>
                      <a:gd name="T8" fmla="*/ 226 w 16"/>
                      <a:gd name="T9" fmla="*/ 9 h 9"/>
                      <a:gd name="T10" fmla="*/ 287 w 16"/>
                      <a:gd name="T11" fmla="*/ 9 h 9"/>
                      <a:gd name="T12" fmla="*/ 179 w 16"/>
                      <a:gd name="T13" fmla="*/ 6 h 9"/>
                      <a:gd name="T14" fmla="*/ 111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9"/>
                      <a:gd name="T26" fmla="*/ 16 w 16"/>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9">
                        <a:moveTo>
                          <a:pt x="6" y="0"/>
                        </a:moveTo>
                        <a:lnTo>
                          <a:pt x="0" y="6"/>
                        </a:lnTo>
                        <a:lnTo>
                          <a:pt x="4" y="9"/>
                        </a:lnTo>
                        <a:lnTo>
                          <a:pt x="8" y="9"/>
                        </a:lnTo>
                        <a:lnTo>
                          <a:pt x="12" y="9"/>
                        </a:lnTo>
                        <a:lnTo>
                          <a:pt x="16" y="9"/>
                        </a:lnTo>
                        <a:lnTo>
                          <a:pt x="10" y="6"/>
                        </a:lnTo>
                        <a:lnTo>
                          <a:pt x="6" y="0"/>
                        </a:lnTo>
                        <a:close/>
                      </a:path>
                    </a:pathLst>
                  </a:custGeom>
                  <a:solidFill>
                    <a:srgbClr val="CC0066"/>
                  </a:solidFill>
                  <a:ln w="9525">
                    <a:noFill/>
                    <a:round/>
                    <a:headEnd/>
                    <a:tailEnd/>
                  </a:ln>
                </p:spPr>
                <p:txBody>
                  <a:bodyPr/>
                  <a:lstStyle/>
                  <a:p>
                    <a:endParaRPr lang="it-IT"/>
                  </a:p>
                </p:txBody>
              </p:sp>
              <p:sp>
                <p:nvSpPr>
                  <p:cNvPr id="16368" name="Freeform 473"/>
                  <p:cNvSpPr>
                    <a:spLocks noChangeAspect="1"/>
                  </p:cNvSpPr>
                  <p:nvPr/>
                </p:nvSpPr>
                <p:spPr bwMode="auto">
                  <a:xfrm>
                    <a:off x="1482" y="3803"/>
                    <a:ext cx="18" cy="9"/>
                  </a:xfrm>
                  <a:custGeom>
                    <a:avLst/>
                    <a:gdLst>
                      <a:gd name="T0" fmla="*/ 111 w 16"/>
                      <a:gd name="T1" fmla="*/ 0 h 9"/>
                      <a:gd name="T2" fmla="*/ 0 w 16"/>
                      <a:gd name="T3" fmla="*/ 6 h 9"/>
                      <a:gd name="T4" fmla="*/ 0 w 16"/>
                      <a:gd name="T5" fmla="*/ 6 h 9"/>
                      <a:gd name="T6" fmla="*/ 88 w 16"/>
                      <a:gd name="T7" fmla="*/ 9 h 9"/>
                      <a:gd name="T8" fmla="*/ 141 w 16"/>
                      <a:gd name="T9" fmla="*/ 9 h 9"/>
                      <a:gd name="T10" fmla="*/ 226 w 16"/>
                      <a:gd name="T11" fmla="*/ 9 h 9"/>
                      <a:gd name="T12" fmla="*/ 287 w 16"/>
                      <a:gd name="T13" fmla="*/ 9 h 9"/>
                      <a:gd name="T14" fmla="*/ 179 w 16"/>
                      <a:gd name="T15" fmla="*/ 6 h 9"/>
                      <a:gd name="T16" fmla="*/ 111 w 16"/>
                      <a:gd name="T17" fmla="*/ 0 h 9"/>
                      <a:gd name="T18" fmla="*/ 111 w 16"/>
                      <a:gd name="T19" fmla="*/ 0 h 9"/>
                      <a:gd name="T20" fmla="*/ 111 w 16"/>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9"/>
                      <a:gd name="T35" fmla="*/ 16 w 16"/>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9">
                        <a:moveTo>
                          <a:pt x="6" y="0"/>
                        </a:moveTo>
                        <a:lnTo>
                          <a:pt x="0" y="6"/>
                        </a:lnTo>
                        <a:lnTo>
                          <a:pt x="4" y="9"/>
                        </a:lnTo>
                        <a:lnTo>
                          <a:pt x="8" y="9"/>
                        </a:lnTo>
                        <a:lnTo>
                          <a:pt x="12" y="9"/>
                        </a:lnTo>
                        <a:lnTo>
                          <a:pt x="16" y="9"/>
                        </a:lnTo>
                        <a:lnTo>
                          <a:pt x="10" y="6"/>
                        </a:lnTo>
                        <a:lnTo>
                          <a:pt x="6" y="0"/>
                        </a:lnTo>
                        <a:close/>
                      </a:path>
                    </a:pathLst>
                  </a:custGeom>
                  <a:solidFill>
                    <a:srgbClr val="CC0066"/>
                  </a:solidFill>
                  <a:ln w="0">
                    <a:noFill/>
                    <a:round/>
                    <a:headEnd/>
                    <a:tailEnd/>
                  </a:ln>
                </p:spPr>
                <p:txBody>
                  <a:bodyPr/>
                  <a:lstStyle/>
                  <a:p>
                    <a:endParaRPr lang="it-IT"/>
                  </a:p>
                </p:txBody>
              </p:sp>
              <p:sp>
                <p:nvSpPr>
                  <p:cNvPr id="16369" name="Freeform 474"/>
                  <p:cNvSpPr>
                    <a:spLocks noChangeAspect="1"/>
                  </p:cNvSpPr>
                  <p:nvPr/>
                </p:nvSpPr>
                <p:spPr bwMode="auto">
                  <a:xfrm>
                    <a:off x="1458" y="3800"/>
                    <a:ext cx="18" cy="12"/>
                  </a:xfrm>
                  <a:custGeom>
                    <a:avLst/>
                    <a:gdLst>
                      <a:gd name="T0" fmla="*/ 50 w 17"/>
                      <a:gd name="T1" fmla="*/ 0 h 11"/>
                      <a:gd name="T2" fmla="*/ 6 w 17"/>
                      <a:gd name="T3" fmla="*/ 2 h 11"/>
                      <a:gd name="T4" fmla="*/ 4 w 17"/>
                      <a:gd name="T5" fmla="*/ 4 h 11"/>
                      <a:gd name="T6" fmla="*/ 2 w 17"/>
                      <a:gd name="T7" fmla="*/ 58 h 11"/>
                      <a:gd name="T8" fmla="*/ 0 w 17"/>
                      <a:gd name="T9" fmla="*/ 69 h 11"/>
                      <a:gd name="T10" fmla="*/ 2 w 17"/>
                      <a:gd name="T11" fmla="*/ 89 h 11"/>
                      <a:gd name="T12" fmla="*/ 8 w 17"/>
                      <a:gd name="T13" fmla="*/ 89 h 11"/>
                      <a:gd name="T14" fmla="*/ 56 w 17"/>
                      <a:gd name="T15" fmla="*/ 82 h 11"/>
                      <a:gd name="T16" fmla="*/ 66 w 17"/>
                      <a:gd name="T17" fmla="*/ 58 h 11"/>
                      <a:gd name="T18" fmla="*/ 56 w 17"/>
                      <a:gd name="T19" fmla="*/ 2 h 11"/>
                      <a:gd name="T20" fmla="*/ 50 w 17"/>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1"/>
                      <a:gd name="T35" fmla="*/ 17 w 1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1">
                        <a:moveTo>
                          <a:pt x="12" y="0"/>
                        </a:moveTo>
                        <a:lnTo>
                          <a:pt x="6" y="2"/>
                        </a:lnTo>
                        <a:lnTo>
                          <a:pt x="4" y="4"/>
                        </a:lnTo>
                        <a:lnTo>
                          <a:pt x="2" y="6"/>
                        </a:lnTo>
                        <a:lnTo>
                          <a:pt x="0" y="8"/>
                        </a:lnTo>
                        <a:lnTo>
                          <a:pt x="2" y="11"/>
                        </a:lnTo>
                        <a:lnTo>
                          <a:pt x="8" y="11"/>
                        </a:lnTo>
                        <a:lnTo>
                          <a:pt x="14" y="10"/>
                        </a:lnTo>
                        <a:lnTo>
                          <a:pt x="17" y="6"/>
                        </a:lnTo>
                        <a:lnTo>
                          <a:pt x="14" y="2"/>
                        </a:lnTo>
                        <a:lnTo>
                          <a:pt x="12" y="0"/>
                        </a:lnTo>
                        <a:close/>
                      </a:path>
                    </a:pathLst>
                  </a:custGeom>
                  <a:solidFill>
                    <a:srgbClr val="CC0066"/>
                  </a:solidFill>
                  <a:ln w="9525">
                    <a:noFill/>
                    <a:round/>
                    <a:headEnd/>
                    <a:tailEnd/>
                  </a:ln>
                </p:spPr>
                <p:txBody>
                  <a:bodyPr/>
                  <a:lstStyle/>
                  <a:p>
                    <a:endParaRPr lang="it-IT"/>
                  </a:p>
                </p:txBody>
              </p:sp>
              <p:sp>
                <p:nvSpPr>
                  <p:cNvPr id="16370" name="Freeform 475"/>
                  <p:cNvSpPr>
                    <a:spLocks noChangeAspect="1"/>
                  </p:cNvSpPr>
                  <p:nvPr/>
                </p:nvSpPr>
                <p:spPr bwMode="auto">
                  <a:xfrm>
                    <a:off x="1458" y="3800"/>
                    <a:ext cx="18" cy="12"/>
                  </a:xfrm>
                  <a:custGeom>
                    <a:avLst/>
                    <a:gdLst>
                      <a:gd name="T0" fmla="*/ 50 w 17"/>
                      <a:gd name="T1" fmla="*/ 0 h 11"/>
                      <a:gd name="T2" fmla="*/ 6 w 17"/>
                      <a:gd name="T3" fmla="*/ 2 h 11"/>
                      <a:gd name="T4" fmla="*/ 4 w 17"/>
                      <a:gd name="T5" fmla="*/ 4 h 11"/>
                      <a:gd name="T6" fmla="*/ 2 w 17"/>
                      <a:gd name="T7" fmla="*/ 58 h 11"/>
                      <a:gd name="T8" fmla="*/ 0 w 17"/>
                      <a:gd name="T9" fmla="*/ 69 h 11"/>
                      <a:gd name="T10" fmla="*/ 2 w 17"/>
                      <a:gd name="T11" fmla="*/ 89 h 11"/>
                      <a:gd name="T12" fmla="*/ 8 w 17"/>
                      <a:gd name="T13" fmla="*/ 89 h 11"/>
                      <a:gd name="T14" fmla="*/ 56 w 17"/>
                      <a:gd name="T15" fmla="*/ 82 h 11"/>
                      <a:gd name="T16" fmla="*/ 66 w 17"/>
                      <a:gd name="T17" fmla="*/ 58 h 11"/>
                      <a:gd name="T18" fmla="*/ 56 w 17"/>
                      <a:gd name="T19" fmla="*/ 2 h 11"/>
                      <a:gd name="T20" fmla="*/ 50 w 17"/>
                      <a:gd name="T21" fmla="*/ 0 h 11"/>
                      <a:gd name="T22" fmla="*/ 50 w 17"/>
                      <a:gd name="T23" fmla="*/ 0 h 11"/>
                      <a:gd name="T24" fmla="*/ 50 w 17"/>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1"/>
                      <a:gd name="T41" fmla="*/ 17 w 1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1">
                        <a:moveTo>
                          <a:pt x="12" y="0"/>
                        </a:moveTo>
                        <a:lnTo>
                          <a:pt x="6" y="2"/>
                        </a:lnTo>
                        <a:lnTo>
                          <a:pt x="4" y="4"/>
                        </a:lnTo>
                        <a:lnTo>
                          <a:pt x="2" y="6"/>
                        </a:lnTo>
                        <a:lnTo>
                          <a:pt x="0" y="8"/>
                        </a:lnTo>
                        <a:lnTo>
                          <a:pt x="2" y="11"/>
                        </a:lnTo>
                        <a:lnTo>
                          <a:pt x="8" y="11"/>
                        </a:lnTo>
                        <a:lnTo>
                          <a:pt x="14" y="10"/>
                        </a:lnTo>
                        <a:lnTo>
                          <a:pt x="17" y="6"/>
                        </a:lnTo>
                        <a:lnTo>
                          <a:pt x="14" y="2"/>
                        </a:lnTo>
                        <a:lnTo>
                          <a:pt x="12" y="0"/>
                        </a:lnTo>
                      </a:path>
                    </a:pathLst>
                  </a:custGeom>
                  <a:solidFill>
                    <a:srgbClr val="CC0066"/>
                  </a:solidFill>
                  <a:ln w="0">
                    <a:noFill/>
                    <a:round/>
                    <a:headEnd/>
                    <a:tailEnd/>
                  </a:ln>
                </p:spPr>
                <p:txBody>
                  <a:bodyPr/>
                  <a:lstStyle/>
                  <a:p>
                    <a:endParaRPr lang="it-IT"/>
                  </a:p>
                </p:txBody>
              </p:sp>
              <p:sp>
                <p:nvSpPr>
                  <p:cNvPr id="16371" name="Freeform 476"/>
                  <p:cNvSpPr>
                    <a:spLocks noChangeAspect="1"/>
                  </p:cNvSpPr>
                  <p:nvPr/>
                </p:nvSpPr>
                <p:spPr bwMode="auto">
                  <a:xfrm>
                    <a:off x="1444" y="3796"/>
                    <a:ext cx="16" cy="2"/>
                  </a:xfrm>
                  <a:custGeom>
                    <a:avLst/>
                    <a:gdLst>
                      <a:gd name="T0" fmla="*/ 0 w 15"/>
                      <a:gd name="T1" fmla="*/ 2 h 2"/>
                      <a:gd name="T2" fmla="*/ 7 w 15"/>
                      <a:gd name="T3" fmla="*/ 2 h 2"/>
                      <a:gd name="T4" fmla="*/ 70 w 15"/>
                      <a:gd name="T5" fmla="*/ 0 h 2"/>
                      <a:gd name="T6" fmla="*/ 7 w 15"/>
                      <a:gd name="T7" fmla="*/ 0 h 2"/>
                      <a:gd name="T8" fmla="*/ 0 w 15"/>
                      <a:gd name="T9" fmla="*/ 2 h 2"/>
                      <a:gd name="T10" fmla="*/ 0 60000 65536"/>
                      <a:gd name="T11" fmla="*/ 0 60000 65536"/>
                      <a:gd name="T12" fmla="*/ 0 60000 65536"/>
                      <a:gd name="T13" fmla="*/ 0 60000 65536"/>
                      <a:gd name="T14" fmla="*/ 0 60000 65536"/>
                      <a:gd name="T15" fmla="*/ 0 w 15"/>
                      <a:gd name="T16" fmla="*/ 0 h 2"/>
                      <a:gd name="T17" fmla="*/ 15 w 15"/>
                      <a:gd name="T18" fmla="*/ 2 h 2"/>
                    </a:gdLst>
                    <a:ahLst/>
                    <a:cxnLst>
                      <a:cxn ang="T10">
                        <a:pos x="T0" y="T1"/>
                      </a:cxn>
                      <a:cxn ang="T11">
                        <a:pos x="T2" y="T3"/>
                      </a:cxn>
                      <a:cxn ang="T12">
                        <a:pos x="T4" y="T5"/>
                      </a:cxn>
                      <a:cxn ang="T13">
                        <a:pos x="T6" y="T7"/>
                      </a:cxn>
                      <a:cxn ang="T14">
                        <a:pos x="T8" y="T9"/>
                      </a:cxn>
                    </a:cxnLst>
                    <a:rect l="T15" t="T16" r="T17" b="T18"/>
                    <a:pathLst>
                      <a:path w="15" h="2">
                        <a:moveTo>
                          <a:pt x="0" y="2"/>
                        </a:moveTo>
                        <a:lnTo>
                          <a:pt x="7" y="2"/>
                        </a:lnTo>
                        <a:lnTo>
                          <a:pt x="15" y="0"/>
                        </a:lnTo>
                        <a:lnTo>
                          <a:pt x="7" y="0"/>
                        </a:lnTo>
                        <a:lnTo>
                          <a:pt x="0" y="2"/>
                        </a:lnTo>
                        <a:close/>
                      </a:path>
                    </a:pathLst>
                  </a:custGeom>
                  <a:solidFill>
                    <a:srgbClr val="CC0066"/>
                  </a:solidFill>
                  <a:ln w="9525">
                    <a:noFill/>
                    <a:round/>
                    <a:headEnd/>
                    <a:tailEnd/>
                  </a:ln>
                </p:spPr>
                <p:txBody>
                  <a:bodyPr/>
                  <a:lstStyle/>
                  <a:p>
                    <a:endParaRPr lang="it-IT"/>
                  </a:p>
                </p:txBody>
              </p:sp>
              <p:sp>
                <p:nvSpPr>
                  <p:cNvPr id="16372" name="Freeform 477"/>
                  <p:cNvSpPr>
                    <a:spLocks noChangeAspect="1"/>
                  </p:cNvSpPr>
                  <p:nvPr/>
                </p:nvSpPr>
                <p:spPr bwMode="auto">
                  <a:xfrm>
                    <a:off x="1444" y="3796"/>
                    <a:ext cx="16" cy="2"/>
                  </a:xfrm>
                  <a:custGeom>
                    <a:avLst/>
                    <a:gdLst>
                      <a:gd name="T0" fmla="*/ 0 w 15"/>
                      <a:gd name="T1" fmla="*/ 2 h 2"/>
                      <a:gd name="T2" fmla="*/ 7 w 15"/>
                      <a:gd name="T3" fmla="*/ 2 h 2"/>
                      <a:gd name="T4" fmla="*/ 70 w 15"/>
                      <a:gd name="T5" fmla="*/ 0 h 2"/>
                      <a:gd name="T6" fmla="*/ 7 w 15"/>
                      <a:gd name="T7" fmla="*/ 0 h 2"/>
                      <a:gd name="T8" fmla="*/ 0 w 15"/>
                      <a:gd name="T9" fmla="*/ 2 h 2"/>
                      <a:gd name="T10" fmla="*/ 0 w 15"/>
                      <a:gd name="T11" fmla="*/ 2 h 2"/>
                      <a:gd name="T12" fmla="*/ 0 w 15"/>
                      <a:gd name="T13" fmla="*/ 2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2"/>
                        </a:moveTo>
                        <a:lnTo>
                          <a:pt x="7" y="2"/>
                        </a:lnTo>
                        <a:lnTo>
                          <a:pt x="15" y="0"/>
                        </a:lnTo>
                        <a:lnTo>
                          <a:pt x="7" y="0"/>
                        </a:lnTo>
                        <a:lnTo>
                          <a:pt x="0" y="2"/>
                        </a:lnTo>
                      </a:path>
                    </a:pathLst>
                  </a:custGeom>
                  <a:solidFill>
                    <a:srgbClr val="CC0066"/>
                  </a:solidFill>
                  <a:ln w="0">
                    <a:noFill/>
                    <a:round/>
                    <a:headEnd/>
                    <a:tailEnd/>
                  </a:ln>
                </p:spPr>
                <p:txBody>
                  <a:bodyPr/>
                  <a:lstStyle/>
                  <a:p>
                    <a:endParaRPr lang="it-IT"/>
                  </a:p>
                </p:txBody>
              </p:sp>
              <p:sp>
                <p:nvSpPr>
                  <p:cNvPr id="16373" name="Freeform 478"/>
                  <p:cNvSpPr>
                    <a:spLocks noChangeAspect="1"/>
                  </p:cNvSpPr>
                  <p:nvPr/>
                </p:nvSpPr>
                <p:spPr bwMode="auto">
                  <a:xfrm>
                    <a:off x="1424" y="3784"/>
                    <a:ext cx="24" cy="10"/>
                  </a:xfrm>
                  <a:custGeom>
                    <a:avLst/>
                    <a:gdLst>
                      <a:gd name="T0" fmla="*/ 9 w 23"/>
                      <a:gd name="T1" fmla="*/ 0 h 9"/>
                      <a:gd name="T2" fmla="*/ 3 w 23"/>
                      <a:gd name="T3" fmla="*/ 2 h 9"/>
                      <a:gd name="T4" fmla="*/ 0 w 23"/>
                      <a:gd name="T5" fmla="*/ 78 h 9"/>
                      <a:gd name="T6" fmla="*/ 3 w 23"/>
                      <a:gd name="T7" fmla="*/ 97 h 9"/>
                      <a:gd name="T8" fmla="*/ 5 w 23"/>
                      <a:gd name="T9" fmla="*/ 120 h 9"/>
                      <a:gd name="T10" fmla="*/ 45 w 23"/>
                      <a:gd name="T11" fmla="*/ 97 h 9"/>
                      <a:gd name="T12" fmla="*/ 62 w 23"/>
                      <a:gd name="T13" fmla="*/ 3 h 9"/>
                      <a:gd name="T14" fmla="*/ 49 w 23"/>
                      <a:gd name="T15" fmla="*/ 0 h 9"/>
                      <a:gd name="T16" fmla="*/ 9 w 2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
                      <a:gd name="T29" fmla="*/ 23 w 2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
                        <a:moveTo>
                          <a:pt x="9" y="0"/>
                        </a:moveTo>
                        <a:lnTo>
                          <a:pt x="3" y="2"/>
                        </a:lnTo>
                        <a:lnTo>
                          <a:pt x="0" y="5"/>
                        </a:lnTo>
                        <a:lnTo>
                          <a:pt x="3" y="7"/>
                        </a:lnTo>
                        <a:lnTo>
                          <a:pt x="5" y="9"/>
                        </a:lnTo>
                        <a:lnTo>
                          <a:pt x="15" y="7"/>
                        </a:lnTo>
                        <a:lnTo>
                          <a:pt x="23" y="3"/>
                        </a:lnTo>
                        <a:lnTo>
                          <a:pt x="17" y="0"/>
                        </a:lnTo>
                        <a:lnTo>
                          <a:pt x="9" y="0"/>
                        </a:lnTo>
                        <a:close/>
                      </a:path>
                    </a:pathLst>
                  </a:custGeom>
                  <a:solidFill>
                    <a:srgbClr val="CC0066"/>
                  </a:solidFill>
                  <a:ln w="9525">
                    <a:noFill/>
                    <a:round/>
                    <a:headEnd/>
                    <a:tailEnd/>
                  </a:ln>
                </p:spPr>
                <p:txBody>
                  <a:bodyPr/>
                  <a:lstStyle/>
                  <a:p>
                    <a:endParaRPr lang="it-IT"/>
                  </a:p>
                </p:txBody>
              </p:sp>
              <p:sp>
                <p:nvSpPr>
                  <p:cNvPr id="16374" name="Freeform 479"/>
                  <p:cNvSpPr>
                    <a:spLocks noChangeAspect="1"/>
                  </p:cNvSpPr>
                  <p:nvPr/>
                </p:nvSpPr>
                <p:spPr bwMode="auto">
                  <a:xfrm>
                    <a:off x="1424" y="3784"/>
                    <a:ext cx="24" cy="10"/>
                  </a:xfrm>
                  <a:custGeom>
                    <a:avLst/>
                    <a:gdLst>
                      <a:gd name="T0" fmla="*/ 9 w 23"/>
                      <a:gd name="T1" fmla="*/ 0 h 9"/>
                      <a:gd name="T2" fmla="*/ 3 w 23"/>
                      <a:gd name="T3" fmla="*/ 2 h 9"/>
                      <a:gd name="T4" fmla="*/ 0 w 23"/>
                      <a:gd name="T5" fmla="*/ 78 h 9"/>
                      <a:gd name="T6" fmla="*/ 3 w 23"/>
                      <a:gd name="T7" fmla="*/ 97 h 9"/>
                      <a:gd name="T8" fmla="*/ 5 w 23"/>
                      <a:gd name="T9" fmla="*/ 120 h 9"/>
                      <a:gd name="T10" fmla="*/ 45 w 23"/>
                      <a:gd name="T11" fmla="*/ 97 h 9"/>
                      <a:gd name="T12" fmla="*/ 62 w 23"/>
                      <a:gd name="T13" fmla="*/ 3 h 9"/>
                      <a:gd name="T14" fmla="*/ 49 w 23"/>
                      <a:gd name="T15" fmla="*/ 0 h 9"/>
                      <a:gd name="T16" fmla="*/ 9 w 23"/>
                      <a:gd name="T17" fmla="*/ 0 h 9"/>
                      <a:gd name="T18" fmla="*/ 9 w 23"/>
                      <a:gd name="T19" fmla="*/ 0 h 9"/>
                      <a:gd name="T20" fmla="*/ 9 w 23"/>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9"/>
                      <a:gd name="T35" fmla="*/ 23 w 23"/>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9">
                        <a:moveTo>
                          <a:pt x="9" y="0"/>
                        </a:moveTo>
                        <a:lnTo>
                          <a:pt x="3" y="2"/>
                        </a:lnTo>
                        <a:lnTo>
                          <a:pt x="0" y="5"/>
                        </a:lnTo>
                        <a:lnTo>
                          <a:pt x="3" y="7"/>
                        </a:lnTo>
                        <a:lnTo>
                          <a:pt x="5" y="9"/>
                        </a:lnTo>
                        <a:lnTo>
                          <a:pt x="15" y="7"/>
                        </a:lnTo>
                        <a:lnTo>
                          <a:pt x="23" y="3"/>
                        </a:lnTo>
                        <a:lnTo>
                          <a:pt x="17" y="0"/>
                        </a:lnTo>
                        <a:lnTo>
                          <a:pt x="9" y="0"/>
                        </a:lnTo>
                      </a:path>
                    </a:pathLst>
                  </a:custGeom>
                  <a:solidFill>
                    <a:srgbClr val="CC0066"/>
                  </a:solidFill>
                  <a:ln w="0">
                    <a:noFill/>
                    <a:round/>
                    <a:headEnd/>
                    <a:tailEnd/>
                  </a:ln>
                </p:spPr>
                <p:txBody>
                  <a:bodyPr/>
                  <a:lstStyle/>
                  <a:p>
                    <a:endParaRPr lang="it-IT"/>
                  </a:p>
                </p:txBody>
              </p:sp>
              <p:sp>
                <p:nvSpPr>
                  <p:cNvPr id="16375" name="Freeform 480"/>
                  <p:cNvSpPr>
                    <a:spLocks noChangeAspect="1"/>
                  </p:cNvSpPr>
                  <p:nvPr/>
                </p:nvSpPr>
                <p:spPr bwMode="auto">
                  <a:xfrm>
                    <a:off x="1417" y="3772"/>
                    <a:ext cx="23" cy="6"/>
                  </a:xfrm>
                  <a:custGeom>
                    <a:avLst/>
                    <a:gdLst>
                      <a:gd name="T0" fmla="*/ 102 w 21"/>
                      <a:gd name="T1" fmla="*/ 0 h 6"/>
                      <a:gd name="T2" fmla="*/ 4 w 21"/>
                      <a:gd name="T3" fmla="*/ 2 h 6"/>
                      <a:gd name="T4" fmla="*/ 0 w 21"/>
                      <a:gd name="T5" fmla="*/ 6 h 6"/>
                      <a:gd name="T6" fmla="*/ 102 w 21"/>
                      <a:gd name="T7" fmla="*/ 6 h 6"/>
                      <a:gd name="T8" fmla="*/ 198 w 21"/>
                      <a:gd name="T9" fmla="*/ 4 h 6"/>
                      <a:gd name="T10" fmla="*/ 148 w 21"/>
                      <a:gd name="T11" fmla="*/ 2 h 6"/>
                      <a:gd name="T12" fmla="*/ 102 w 21"/>
                      <a:gd name="T13" fmla="*/ 0 h 6"/>
                      <a:gd name="T14" fmla="*/ 0 60000 65536"/>
                      <a:gd name="T15" fmla="*/ 0 60000 65536"/>
                      <a:gd name="T16" fmla="*/ 0 60000 65536"/>
                      <a:gd name="T17" fmla="*/ 0 60000 65536"/>
                      <a:gd name="T18" fmla="*/ 0 60000 65536"/>
                      <a:gd name="T19" fmla="*/ 0 60000 65536"/>
                      <a:gd name="T20" fmla="*/ 0 60000 65536"/>
                      <a:gd name="T21" fmla="*/ 0 w 21"/>
                      <a:gd name="T22" fmla="*/ 0 h 6"/>
                      <a:gd name="T23" fmla="*/ 21 w 2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6">
                        <a:moveTo>
                          <a:pt x="11" y="0"/>
                        </a:moveTo>
                        <a:lnTo>
                          <a:pt x="4" y="2"/>
                        </a:lnTo>
                        <a:lnTo>
                          <a:pt x="0" y="6"/>
                        </a:lnTo>
                        <a:lnTo>
                          <a:pt x="11" y="6"/>
                        </a:lnTo>
                        <a:lnTo>
                          <a:pt x="21" y="4"/>
                        </a:lnTo>
                        <a:lnTo>
                          <a:pt x="15" y="2"/>
                        </a:lnTo>
                        <a:lnTo>
                          <a:pt x="11" y="0"/>
                        </a:lnTo>
                        <a:close/>
                      </a:path>
                    </a:pathLst>
                  </a:custGeom>
                  <a:solidFill>
                    <a:srgbClr val="CC0066"/>
                  </a:solidFill>
                  <a:ln w="9525">
                    <a:noFill/>
                    <a:round/>
                    <a:headEnd/>
                    <a:tailEnd/>
                  </a:ln>
                </p:spPr>
                <p:txBody>
                  <a:bodyPr/>
                  <a:lstStyle/>
                  <a:p>
                    <a:endParaRPr lang="it-IT"/>
                  </a:p>
                </p:txBody>
              </p:sp>
              <p:sp>
                <p:nvSpPr>
                  <p:cNvPr id="16376" name="Freeform 481"/>
                  <p:cNvSpPr>
                    <a:spLocks noChangeAspect="1"/>
                  </p:cNvSpPr>
                  <p:nvPr/>
                </p:nvSpPr>
                <p:spPr bwMode="auto">
                  <a:xfrm>
                    <a:off x="1417" y="3772"/>
                    <a:ext cx="23" cy="6"/>
                  </a:xfrm>
                  <a:custGeom>
                    <a:avLst/>
                    <a:gdLst>
                      <a:gd name="T0" fmla="*/ 102 w 21"/>
                      <a:gd name="T1" fmla="*/ 0 h 6"/>
                      <a:gd name="T2" fmla="*/ 4 w 21"/>
                      <a:gd name="T3" fmla="*/ 2 h 6"/>
                      <a:gd name="T4" fmla="*/ 0 w 21"/>
                      <a:gd name="T5" fmla="*/ 6 h 6"/>
                      <a:gd name="T6" fmla="*/ 102 w 21"/>
                      <a:gd name="T7" fmla="*/ 6 h 6"/>
                      <a:gd name="T8" fmla="*/ 198 w 21"/>
                      <a:gd name="T9" fmla="*/ 4 h 6"/>
                      <a:gd name="T10" fmla="*/ 148 w 21"/>
                      <a:gd name="T11" fmla="*/ 2 h 6"/>
                      <a:gd name="T12" fmla="*/ 102 w 21"/>
                      <a:gd name="T13" fmla="*/ 0 h 6"/>
                      <a:gd name="T14" fmla="*/ 102 w 21"/>
                      <a:gd name="T15" fmla="*/ 0 h 6"/>
                      <a:gd name="T16" fmla="*/ 102 w 21"/>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6"/>
                      <a:gd name="T29" fmla="*/ 21 w 21"/>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6">
                        <a:moveTo>
                          <a:pt x="11" y="0"/>
                        </a:moveTo>
                        <a:lnTo>
                          <a:pt x="4" y="2"/>
                        </a:lnTo>
                        <a:lnTo>
                          <a:pt x="0" y="6"/>
                        </a:lnTo>
                        <a:lnTo>
                          <a:pt x="11" y="6"/>
                        </a:lnTo>
                        <a:lnTo>
                          <a:pt x="21" y="4"/>
                        </a:lnTo>
                        <a:lnTo>
                          <a:pt x="15" y="2"/>
                        </a:lnTo>
                        <a:lnTo>
                          <a:pt x="11" y="0"/>
                        </a:lnTo>
                      </a:path>
                    </a:pathLst>
                  </a:custGeom>
                  <a:solidFill>
                    <a:srgbClr val="CC0066"/>
                  </a:solidFill>
                  <a:ln w="0">
                    <a:noFill/>
                    <a:round/>
                    <a:headEnd/>
                    <a:tailEnd/>
                  </a:ln>
                </p:spPr>
                <p:txBody>
                  <a:bodyPr/>
                  <a:lstStyle/>
                  <a:p>
                    <a:endParaRPr lang="it-IT"/>
                  </a:p>
                </p:txBody>
              </p:sp>
              <p:sp>
                <p:nvSpPr>
                  <p:cNvPr id="16377" name="Freeform 482"/>
                  <p:cNvSpPr>
                    <a:spLocks noChangeAspect="1"/>
                  </p:cNvSpPr>
                  <p:nvPr/>
                </p:nvSpPr>
                <p:spPr bwMode="auto">
                  <a:xfrm>
                    <a:off x="1348" y="3573"/>
                    <a:ext cx="16" cy="25"/>
                  </a:xfrm>
                  <a:custGeom>
                    <a:avLst/>
                    <a:gdLst>
                      <a:gd name="T0" fmla="*/ 5 w 15"/>
                      <a:gd name="T1" fmla="*/ 0 h 23"/>
                      <a:gd name="T2" fmla="*/ 1 w 15"/>
                      <a:gd name="T3" fmla="*/ 4 h 23"/>
                      <a:gd name="T4" fmla="*/ 0 w 15"/>
                      <a:gd name="T5" fmla="*/ 64 h 23"/>
                      <a:gd name="T6" fmla="*/ 0 w 15"/>
                      <a:gd name="T7" fmla="*/ 98 h 23"/>
                      <a:gd name="T8" fmla="*/ 1 w 15"/>
                      <a:gd name="T9" fmla="*/ 137 h 23"/>
                      <a:gd name="T10" fmla="*/ 5 w 15"/>
                      <a:gd name="T11" fmla="*/ 187 h 23"/>
                      <a:gd name="T12" fmla="*/ 48 w 15"/>
                      <a:gd name="T13" fmla="*/ 187 h 23"/>
                      <a:gd name="T14" fmla="*/ 62 w 15"/>
                      <a:gd name="T15" fmla="*/ 187 h 23"/>
                      <a:gd name="T16" fmla="*/ 70 w 15"/>
                      <a:gd name="T17" fmla="*/ 158 h 23"/>
                      <a:gd name="T18" fmla="*/ 62 w 15"/>
                      <a:gd name="T19" fmla="*/ 90 h 23"/>
                      <a:gd name="T20" fmla="*/ 48 w 15"/>
                      <a:gd name="T21" fmla="*/ 4 h 23"/>
                      <a:gd name="T22" fmla="*/ 7 w 15"/>
                      <a:gd name="T23" fmla="*/ 0 h 23"/>
                      <a:gd name="T24" fmla="*/ 5 w 15"/>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3"/>
                      <a:gd name="T41" fmla="*/ 15 w 1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close/>
                      </a:path>
                    </a:pathLst>
                  </a:custGeom>
                  <a:solidFill>
                    <a:srgbClr val="CC0066"/>
                  </a:solidFill>
                  <a:ln w="9525">
                    <a:noFill/>
                    <a:round/>
                    <a:headEnd/>
                    <a:tailEnd/>
                  </a:ln>
                </p:spPr>
                <p:txBody>
                  <a:bodyPr/>
                  <a:lstStyle/>
                  <a:p>
                    <a:endParaRPr lang="it-IT"/>
                  </a:p>
                </p:txBody>
              </p:sp>
              <p:sp>
                <p:nvSpPr>
                  <p:cNvPr id="16378" name="Freeform 483"/>
                  <p:cNvSpPr>
                    <a:spLocks noChangeAspect="1"/>
                  </p:cNvSpPr>
                  <p:nvPr/>
                </p:nvSpPr>
                <p:spPr bwMode="auto">
                  <a:xfrm>
                    <a:off x="1348" y="3573"/>
                    <a:ext cx="16" cy="25"/>
                  </a:xfrm>
                  <a:custGeom>
                    <a:avLst/>
                    <a:gdLst>
                      <a:gd name="T0" fmla="*/ 5 w 15"/>
                      <a:gd name="T1" fmla="*/ 0 h 23"/>
                      <a:gd name="T2" fmla="*/ 1 w 15"/>
                      <a:gd name="T3" fmla="*/ 4 h 23"/>
                      <a:gd name="T4" fmla="*/ 0 w 15"/>
                      <a:gd name="T5" fmla="*/ 64 h 23"/>
                      <a:gd name="T6" fmla="*/ 0 w 15"/>
                      <a:gd name="T7" fmla="*/ 98 h 23"/>
                      <a:gd name="T8" fmla="*/ 1 w 15"/>
                      <a:gd name="T9" fmla="*/ 137 h 23"/>
                      <a:gd name="T10" fmla="*/ 5 w 15"/>
                      <a:gd name="T11" fmla="*/ 187 h 23"/>
                      <a:gd name="T12" fmla="*/ 48 w 15"/>
                      <a:gd name="T13" fmla="*/ 187 h 23"/>
                      <a:gd name="T14" fmla="*/ 62 w 15"/>
                      <a:gd name="T15" fmla="*/ 187 h 23"/>
                      <a:gd name="T16" fmla="*/ 70 w 15"/>
                      <a:gd name="T17" fmla="*/ 158 h 23"/>
                      <a:gd name="T18" fmla="*/ 62 w 15"/>
                      <a:gd name="T19" fmla="*/ 90 h 23"/>
                      <a:gd name="T20" fmla="*/ 48 w 15"/>
                      <a:gd name="T21" fmla="*/ 4 h 23"/>
                      <a:gd name="T22" fmla="*/ 7 w 15"/>
                      <a:gd name="T23" fmla="*/ 0 h 23"/>
                      <a:gd name="T24" fmla="*/ 5 w 15"/>
                      <a:gd name="T25" fmla="*/ 0 h 23"/>
                      <a:gd name="T26" fmla="*/ 5 w 15"/>
                      <a:gd name="T27" fmla="*/ 0 h 23"/>
                      <a:gd name="T28" fmla="*/ 5 w 15"/>
                      <a:gd name="T29" fmla="*/ 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3"/>
                      <a:gd name="T47" fmla="*/ 15 w 15"/>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path>
                    </a:pathLst>
                  </a:custGeom>
                  <a:solidFill>
                    <a:srgbClr val="CC0066"/>
                  </a:solidFill>
                  <a:ln w="0">
                    <a:noFill/>
                    <a:round/>
                    <a:headEnd/>
                    <a:tailEnd/>
                  </a:ln>
                </p:spPr>
                <p:txBody>
                  <a:bodyPr/>
                  <a:lstStyle/>
                  <a:p>
                    <a:endParaRPr lang="it-IT"/>
                  </a:p>
                </p:txBody>
              </p:sp>
              <p:sp>
                <p:nvSpPr>
                  <p:cNvPr id="16379" name="Freeform 484"/>
                  <p:cNvSpPr>
                    <a:spLocks noChangeAspect="1"/>
                  </p:cNvSpPr>
                  <p:nvPr/>
                </p:nvSpPr>
                <p:spPr bwMode="auto">
                  <a:xfrm>
                    <a:off x="1366" y="3633"/>
                    <a:ext cx="14" cy="12"/>
                  </a:xfrm>
                  <a:custGeom>
                    <a:avLst/>
                    <a:gdLst>
                      <a:gd name="T0" fmla="*/ 0 w 13"/>
                      <a:gd name="T1" fmla="*/ 89 h 11"/>
                      <a:gd name="T2" fmla="*/ 50 w 13"/>
                      <a:gd name="T3" fmla="*/ 89 h 11"/>
                      <a:gd name="T4" fmla="*/ 78 w 13"/>
                      <a:gd name="T5" fmla="*/ 63 h 11"/>
                      <a:gd name="T6" fmla="*/ 67 w 13"/>
                      <a:gd name="T7" fmla="*/ 3 h 11"/>
                      <a:gd name="T8" fmla="*/ 67 w 13"/>
                      <a:gd name="T9" fmla="*/ 0 h 11"/>
                      <a:gd name="T10" fmla="*/ 4 w 13"/>
                      <a:gd name="T11" fmla="*/ 5 h 11"/>
                      <a:gd name="T12" fmla="*/ 0 w 13"/>
                      <a:gd name="T13" fmla="*/ 89 h 11"/>
                      <a:gd name="T14" fmla="*/ 0 60000 65536"/>
                      <a:gd name="T15" fmla="*/ 0 60000 65536"/>
                      <a:gd name="T16" fmla="*/ 0 60000 65536"/>
                      <a:gd name="T17" fmla="*/ 0 60000 65536"/>
                      <a:gd name="T18" fmla="*/ 0 60000 65536"/>
                      <a:gd name="T19" fmla="*/ 0 60000 65536"/>
                      <a:gd name="T20" fmla="*/ 0 60000 65536"/>
                      <a:gd name="T21" fmla="*/ 0 w 13"/>
                      <a:gd name="T22" fmla="*/ 0 h 11"/>
                      <a:gd name="T23" fmla="*/ 13 w 1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1">
                        <a:moveTo>
                          <a:pt x="0" y="11"/>
                        </a:moveTo>
                        <a:lnTo>
                          <a:pt x="7" y="11"/>
                        </a:lnTo>
                        <a:lnTo>
                          <a:pt x="13" y="7"/>
                        </a:lnTo>
                        <a:lnTo>
                          <a:pt x="11" y="3"/>
                        </a:lnTo>
                        <a:lnTo>
                          <a:pt x="11" y="0"/>
                        </a:lnTo>
                        <a:lnTo>
                          <a:pt x="4" y="5"/>
                        </a:lnTo>
                        <a:lnTo>
                          <a:pt x="0" y="11"/>
                        </a:lnTo>
                        <a:close/>
                      </a:path>
                    </a:pathLst>
                  </a:custGeom>
                  <a:solidFill>
                    <a:srgbClr val="CC0066"/>
                  </a:solidFill>
                  <a:ln w="9525">
                    <a:noFill/>
                    <a:round/>
                    <a:headEnd/>
                    <a:tailEnd/>
                  </a:ln>
                </p:spPr>
                <p:txBody>
                  <a:bodyPr/>
                  <a:lstStyle/>
                  <a:p>
                    <a:endParaRPr lang="it-IT"/>
                  </a:p>
                </p:txBody>
              </p:sp>
              <p:sp>
                <p:nvSpPr>
                  <p:cNvPr id="16380" name="Freeform 485"/>
                  <p:cNvSpPr>
                    <a:spLocks noChangeAspect="1"/>
                  </p:cNvSpPr>
                  <p:nvPr/>
                </p:nvSpPr>
                <p:spPr bwMode="auto">
                  <a:xfrm>
                    <a:off x="1366" y="3633"/>
                    <a:ext cx="14" cy="12"/>
                  </a:xfrm>
                  <a:custGeom>
                    <a:avLst/>
                    <a:gdLst>
                      <a:gd name="T0" fmla="*/ 0 w 13"/>
                      <a:gd name="T1" fmla="*/ 89 h 11"/>
                      <a:gd name="T2" fmla="*/ 50 w 13"/>
                      <a:gd name="T3" fmla="*/ 89 h 11"/>
                      <a:gd name="T4" fmla="*/ 78 w 13"/>
                      <a:gd name="T5" fmla="*/ 63 h 11"/>
                      <a:gd name="T6" fmla="*/ 78 w 13"/>
                      <a:gd name="T7" fmla="*/ 63 h 11"/>
                      <a:gd name="T8" fmla="*/ 67 w 13"/>
                      <a:gd name="T9" fmla="*/ 3 h 11"/>
                      <a:gd name="T10" fmla="*/ 67 w 13"/>
                      <a:gd name="T11" fmla="*/ 0 h 11"/>
                      <a:gd name="T12" fmla="*/ 4 w 13"/>
                      <a:gd name="T13" fmla="*/ 5 h 11"/>
                      <a:gd name="T14" fmla="*/ 0 w 13"/>
                      <a:gd name="T15" fmla="*/ 89 h 11"/>
                      <a:gd name="T16" fmla="*/ 0 w 13"/>
                      <a:gd name="T17" fmla="*/ 89 h 11"/>
                      <a:gd name="T18" fmla="*/ 0 w 13"/>
                      <a:gd name="T19" fmla="*/ 89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1"/>
                      <a:gd name="T32" fmla="*/ 13 w 13"/>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1">
                        <a:moveTo>
                          <a:pt x="0" y="11"/>
                        </a:moveTo>
                        <a:lnTo>
                          <a:pt x="7" y="11"/>
                        </a:lnTo>
                        <a:lnTo>
                          <a:pt x="13" y="7"/>
                        </a:lnTo>
                        <a:lnTo>
                          <a:pt x="11" y="3"/>
                        </a:lnTo>
                        <a:lnTo>
                          <a:pt x="11" y="0"/>
                        </a:lnTo>
                        <a:lnTo>
                          <a:pt x="4" y="5"/>
                        </a:lnTo>
                        <a:lnTo>
                          <a:pt x="0" y="11"/>
                        </a:lnTo>
                      </a:path>
                    </a:pathLst>
                  </a:custGeom>
                  <a:solidFill>
                    <a:srgbClr val="CC0066"/>
                  </a:solidFill>
                  <a:ln w="0">
                    <a:noFill/>
                    <a:round/>
                    <a:headEnd/>
                    <a:tailEnd/>
                  </a:ln>
                </p:spPr>
                <p:txBody>
                  <a:bodyPr/>
                  <a:lstStyle/>
                  <a:p>
                    <a:endParaRPr lang="it-IT"/>
                  </a:p>
                </p:txBody>
              </p:sp>
              <p:sp>
                <p:nvSpPr>
                  <p:cNvPr id="16381" name="Freeform 486"/>
                  <p:cNvSpPr>
                    <a:spLocks noChangeAspect="1"/>
                  </p:cNvSpPr>
                  <p:nvPr/>
                </p:nvSpPr>
                <p:spPr bwMode="auto">
                  <a:xfrm>
                    <a:off x="1370" y="3649"/>
                    <a:ext cx="8" cy="6"/>
                  </a:xfrm>
                  <a:custGeom>
                    <a:avLst/>
                    <a:gdLst>
                      <a:gd name="T0" fmla="*/ 186 w 7"/>
                      <a:gd name="T1" fmla="*/ 0 h 6"/>
                      <a:gd name="T2" fmla="*/ 0 w 7"/>
                      <a:gd name="T3" fmla="*/ 0 h 6"/>
                      <a:gd name="T4" fmla="*/ 3 w 7"/>
                      <a:gd name="T5" fmla="*/ 4 h 6"/>
                      <a:gd name="T6" fmla="*/ 186 w 7"/>
                      <a:gd name="T7" fmla="*/ 6 h 6"/>
                      <a:gd name="T8" fmla="*/ 186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7" y="0"/>
                        </a:moveTo>
                        <a:lnTo>
                          <a:pt x="0" y="0"/>
                        </a:lnTo>
                        <a:lnTo>
                          <a:pt x="3" y="4"/>
                        </a:lnTo>
                        <a:lnTo>
                          <a:pt x="7" y="6"/>
                        </a:lnTo>
                        <a:lnTo>
                          <a:pt x="7" y="0"/>
                        </a:lnTo>
                        <a:close/>
                      </a:path>
                    </a:pathLst>
                  </a:custGeom>
                  <a:solidFill>
                    <a:srgbClr val="CC0066"/>
                  </a:solidFill>
                  <a:ln w="9525">
                    <a:noFill/>
                    <a:round/>
                    <a:headEnd/>
                    <a:tailEnd/>
                  </a:ln>
                </p:spPr>
                <p:txBody>
                  <a:bodyPr/>
                  <a:lstStyle/>
                  <a:p>
                    <a:endParaRPr lang="it-IT"/>
                  </a:p>
                </p:txBody>
              </p:sp>
              <p:sp>
                <p:nvSpPr>
                  <p:cNvPr id="16382" name="Freeform 487"/>
                  <p:cNvSpPr>
                    <a:spLocks noChangeAspect="1"/>
                  </p:cNvSpPr>
                  <p:nvPr/>
                </p:nvSpPr>
                <p:spPr bwMode="auto">
                  <a:xfrm>
                    <a:off x="1370" y="3649"/>
                    <a:ext cx="8" cy="6"/>
                  </a:xfrm>
                  <a:custGeom>
                    <a:avLst/>
                    <a:gdLst>
                      <a:gd name="T0" fmla="*/ 186 w 7"/>
                      <a:gd name="T1" fmla="*/ 0 h 6"/>
                      <a:gd name="T2" fmla="*/ 0 w 7"/>
                      <a:gd name="T3" fmla="*/ 0 h 6"/>
                      <a:gd name="T4" fmla="*/ 0 w 7"/>
                      <a:gd name="T5" fmla="*/ 0 h 6"/>
                      <a:gd name="T6" fmla="*/ 3 w 7"/>
                      <a:gd name="T7" fmla="*/ 4 h 6"/>
                      <a:gd name="T8" fmla="*/ 186 w 7"/>
                      <a:gd name="T9" fmla="*/ 6 h 6"/>
                      <a:gd name="T10" fmla="*/ 186 w 7"/>
                      <a:gd name="T11" fmla="*/ 6 h 6"/>
                      <a:gd name="T12" fmla="*/ 186 w 7"/>
                      <a:gd name="T13" fmla="*/ 0 h 6"/>
                      <a:gd name="T14" fmla="*/ 186 w 7"/>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6"/>
                      <a:gd name="T26" fmla="*/ 7 w 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6">
                        <a:moveTo>
                          <a:pt x="7" y="0"/>
                        </a:moveTo>
                        <a:lnTo>
                          <a:pt x="0" y="0"/>
                        </a:lnTo>
                        <a:lnTo>
                          <a:pt x="3" y="4"/>
                        </a:lnTo>
                        <a:lnTo>
                          <a:pt x="7" y="6"/>
                        </a:lnTo>
                        <a:lnTo>
                          <a:pt x="7" y="0"/>
                        </a:lnTo>
                      </a:path>
                    </a:pathLst>
                  </a:custGeom>
                  <a:solidFill>
                    <a:srgbClr val="CC0066"/>
                  </a:solidFill>
                  <a:ln w="0">
                    <a:noFill/>
                    <a:round/>
                    <a:headEnd/>
                    <a:tailEnd/>
                  </a:ln>
                </p:spPr>
                <p:txBody>
                  <a:bodyPr/>
                  <a:lstStyle/>
                  <a:p>
                    <a:endParaRPr lang="it-IT"/>
                  </a:p>
                </p:txBody>
              </p:sp>
              <p:sp>
                <p:nvSpPr>
                  <p:cNvPr id="16383" name="Freeform 488"/>
                  <p:cNvSpPr>
                    <a:spLocks noChangeAspect="1"/>
                  </p:cNvSpPr>
                  <p:nvPr/>
                </p:nvSpPr>
                <p:spPr bwMode="auto">
                  <a:xfrm>
                    <a:off x="1393" y="3716"/>
                    <a:ext cx="9" cy="17"/>
                  </a:xfrm>
                  <a:custGeom>
                    <a:avLst/>
                    <a:gdLst>
                      <a:gd name="T0" fmla="*/ 7 w 9"/>
                      <a:gd name="T1" fmla="*/ 6 h 16"/>
                      <a:gd name="T2" fmla="*/ 2 w 9"/>
                      <a:gd name="T3" fmla="*/ 0 h 16"/>
                      <a:gd name="T4" fmla="*/ 0 w 9"/>
                      <a:gd name="T5" fmla="*/ 4 h 16"/>
                      <a:gd name="T6" fmla="*/ 0 w 9"/>
                      <a:gd name="T7" fmla="*/ 41 h 16"/>
                      <a:gd name="T8" fmla="*/ 0 w 9"/>
                      <a:gd name="T9" fmla="*/ 53 h 16"/>
                      <a:gd name="T10" fmla="*/ 4 w 9"/>
                      <a:gd name="T11" fmla="*/ 67 h 16"/>
                      <a:gd name="T12" fmla="*/ 7 w 9"/>
                      <a:gd name="T13" fmla="*/ 59 h 16"/>
                      <a:gd name="T14" fmla="*/ 9 w 9"/>
                      <a:gd name="T15" fmla="*/ 53 h 16"/>
                      <a:gd name="T16" fmla="*/ 7 w 9"/>
                      <a:gd name="T17" fmla="*/ 41 h 16"/>
                      <a:gd name="T18" fmla="*/ 7 w 9"/>
                      <a:gd name="T19" fmla="*/ 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6"/>
                      <a:gd name="T32" fmla="*/ 9 w 9"/>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6">
                        <a:moveTo>
                          <a:pt x="7" y="6"/>
                        </a:moveTo>
                        <a:lnTo>
                          <a:pt x="2" y="0"/>
                        </a:lnTo>
                        <a:lnTo>
                          <a:pt x="0" y="4"/>
                        </a:lnTo>
                        <a:lnTo>
                          <a:pt x="0" y="8"/>
                        </a:lnTo>
                        <a:lnTo>
                          <a:pt x="0" y="12"/>
                        </a:lnTo>
                        <a:lnTo>
                          <a:pt x="4" y="16"/>
                        </a:lnTo>
                        <a:lnTo>
                          <a:pt x="7" y="14"/>
                        </a:lnTo>
                        <a:lnTo>
                          <a:pt x="9" y="12"/>
                        </a:lnTo>
                        <a:lnTo>
                          <a:pt x="7" y="8"/>
                        </a:lnTo>
                        <a:lnTo>
                          <a:pt x="7" y="6"/>
                        </a:lnTo>
                        <a:close/>
                      </a:path>
                    </a:pathLst>
                  </a:custGeom>
                  <a:solidFill>
                    <a:srgbClr val="CC0066"/>
                  </a:solidFill>
                  <a:ln w="9525">
                    <a:noFill/>
                    <a:round/>
                    <a:headEnd/>
                    <a:tailEnd/>
                  </a:ln>
                </p:spPr>
                <p:txBody>
                  <a:bodyPr/>
                  <a:lstStyle/>
                  <a:p>
                    <a:endParaRPr lang="it-IT"/>
                  </a:p>
                </p:txBody>
              </p:sp>
              <p:sp>
                <p:nvSpPr>
                  <p:cNvPr id="16384" name="Freeform 489"/>
                  <p:cNvSpPr>
                    <a:spLocks noChangeAspect="1"/>
                  </p:cNvSpPr>
                  <p:nvPr/>
                </p:nvSpPr>
                <p:spPr bwMode="auto">
                  <a:xfrm>
                    <a:off x="1393" y="3716"/>
                    <a:ext cx="9" cy="17"/>
                  </a:xfrm>
                  <a:custGeom>
                    <a:avLst/>
                    <a:gdLst>
                      <a:gd name="T0" fmla="*/ 7 w 9"/>
                      <a:gd name="T1" fmla="*/ 6 h 16"/>
                      <a:gd name="T2" fmla="*/ 2 w 9"/>
                      <a:gd name="T3" fmla="*/ 0 h 16"/>
                      <a:gd name="T4" fmla="*/ 2 w 9"/>
                      <a:gd name="T5" fmla="*/ 0 h 16"/>
                      <a:gd name="T6" fmla="*/ 0 w 9"/>
                      <a:gd name="T7" fmla="*/ 4 h 16"/>
                      <a:gd name="T8" fmla="*/ 0 w 9"/>
                      <a:gd name="T9" fmla="*/ 41 h 16"/>
                      <a:gd name="T10" fmla="*/ 0 w 9"/>
                      <a:gd name="T11" fmla="*/ 53 h 16"/>
                      <a:gd name="T12" fmla="*/ 4 w 9"/>
                      <a:gd name="T13" fmla="*/ 67 h 16"/>
                      <a:gd name="T14" fmla="*/ 7 w 9"/>
                      <a:gd name="T15" fmla="*/ 59 h 16"/>
                      <a:gd name="T16" fmla="*/ 9 w 9"/>
                      <a:gd name="T17" fmla="*/ 53 h 16"/>
                      <a:gd name="T18" fmla="*/ 7 w 9"/>
                      <a:gd name="T19" fmla="*/ 41 h 16"/>
                      <a:gd name="T20" fmla="*/ 7 w 9"/>
                      <a:gd name="T21" fmla="*/ 6 h 16"/>
                      <a:gd name="T22" fmla="*/ 7 w 9"/>
                      <a:gd name="T23" fmla="*/ 6 h 16"/>
                      <a:gd name="T24" fmla="*/ 7 w 9"/>
                      <a:gd name="T25" fmla="*/ 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6"/>
                      <a:gd name="T41" fmla="*/ 9 w 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6">
                        <a:moveTo>
                          <a:pt x="7" y="6"/>
                        </a:moveTo>
                        <a:lnTo>
                          <a:pt x="2" y="0"/>
                        </a:lnTo>
                        <a:lnTo>
                          <a:pt x="0" y="4"/>
                        </a:lnTo>
                        <a:lnTo>
                          <a:pt x="0" y="8"/>
                        </a:lnTo>
                        <a:lnTo>
                          <a:pt x="0" y="12"/>
                        </a:lnTo>
                        <a:lnTo>
                          <a:pt x="4" y="16"/>
                        </a:lnTo>
                        <a:lnTo>
                          <a:pt x="7" y="14"/>
                        </a:lnTo>
                        <a:lnTo>
                          <a:pt x="9" y="12"/>
                        </a:lnTo>
                        <a:lnTo>
                          <a:pt x="7" y="8"/>
                        </a:lnTo>
                        <a:lnTo>
                          <a:pt x="7" y="6"/>
                        </a:lnTo>
                      </a:path>
                    </a:pathLst>
                  </a:custGeom>
                  <a:solidFill>
                    <a:srgbClr val="CC0066"/>
                  </a:solidFill>
                  <a:ln w="0">
                    <a:noFill/>
                    <a:round/>
                    <a:headEnd/>
                    <a:tailEnd/>
                  </a:ln>
                </p:spPr>
                <p:txBody>
                  <a:bodyPr/>
                  <a:lstStyle/>
                  <a:p>
                    <a:endParaRPr lang="it-IT"/>
                  </a:p>
                </p:txBody>
              </p:sp>
              <p:sp>
                <p:nvSpPr>
                  <p:cNvPr id="16385" name="Freeform 490"/>
                  <p:cNvSpPr>
                    <a:spLocks noChangeAspect="1"/>
                  </p:cNvSpPr>
                  <p:nvPr/>
                </p:nvSpPr>
                <p:spPr bwMode="auto">
                  <a:xfrm>
                    <a:off x="1391" y="3736"/>
                    <a:ext cx="16" cy="9"/>
                  </a:xfrm>
                  <a:custGeom>
                    <a:avLst/>
                    <a:gdLst>
                      <a:gd name="T0" fmla="*/ 70 w 15"/>
                      <a:gd name="T1" fmla="*/ 0 h 8"/>
                      <a:gd name="T2" fmla="*/ 6 w 15"/>
                      <a:gd name="T3" fmla="*/ 2 h 8"/>
                      <a:gd name="T4" fmla="*/ 0 w 15"/>
                      <a:gd name="T5" fmla="*/ 111 h 8"/>
                      <a:gd name="T6" fmla="*/ 6 w 15"/>
                      <a:gd name="T7" fmla="*/ 141 h 8"/>
                      <a:gd name="T8" fmla="*/ 70 w 15"/>
                      <a:gd name="T9" fmla="*/ 111 h 8"/>
                      <a:gd name="T10" fmla="*/ 70 w 15"/>
                      <a:gd name="T11" fmla="*/ 0 h 8"/>
                      <a:gd name="T12" fmla="*/ 0 60000 65536"/>
                      <a:gd name="T13" fmla="*/ 0 60000 65536"/>
                      <a:gd name="T14" fmla="*/ 0 60000 65536"/>
                      <a:gd name="T15" fmla="*/ 0 60000 65536"/>
                      <a:gd name="T16" fmla="*/ 0 60000 65536"/>
                      <a:gd name="T17" fmla="*/ 0 60000 65536"/>
                      <a:gd name="T18" fmla="*/ 0 w 15"/>
                      <a:gd name="T19" fmla="*/ 0 h 8"/>
                      <a:gd name="T20" fmla="*/ 15 w 1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5" h="8">
                        <a:moveTo>
                          <a:pt x="15" y="0"/>
                        </a:moveTo>
                        <a:lnTo>
                          <a:pt x="6" y="2"/>
                        </a:lnTo>
                        <a:lnTo>
                          <a:pt x="0" y="6"/>
                        </a:lnTo>
                        <a:lnTo>
                          <a:pt x="6" y="8"/>
                        </a:lnTo>
                        <a:lnTo>
                          <a:pt x="15" y="6"/>
                        </a:lnTo>
                        <a:lnTo>
                          <a:pt x="15" y="0"/>
                        </a:lnTo>
                        <a:close/>
                      </a:path>
                    </a:pathLst>
                  </a:custGeom>
                  <a:solidFill>
                    <a:srgbClr val="CC0066"/>
                  </a:solidFill>
                  <a:ln w="9525">
                    <a:noFill/>
                    <a:round/>
                    <a:headEnd/>
                    <a:tailEnd/>
                  </a:ln>
                </p:spPr>
                <p:txBody>
                  <a:bodyPr/>
                  <a:lstStyle/>
                  <a:p>
                    <a:endParaRPr lang="it-IT"/>
                  </a:p>
                </p:txBody>
              </p:sp>
              <p:sp>
                <p:nvSpPr>
                  <p:cNvPr id="16386" name="Freeform 491"/>
                  <p:cNvSpPr>
                    <a:spLocks noChangeAspect="1"/>
                  </p:cNvSpPr>
                  <p:nvPr/>
                </p:nvSpPr>
                <p:spPr bwMode="auto">
                  <a:xfrm>
                    <a:off x="1391" y="3736"/>
                    <a:ext cx="16" cy="9"/>
                  </a:xfrm>
                  <a:custGeom>
                    <a:avLst/>
                    <a:gdLst>
                      <a:gd name="T0" fmla="*/ 70 w 15"/>
                      <a:gd name="T1" fmla="*/ 0 h 8"/>
                      <a:gd name="T2" fmla="*/ 6 w 15"/>
                      <a:gd name="T3" fmla="*/ 2 h 8"/>
                      <a:gd name="T4" fmla="*/ 0 w 15"/>
                      <a:gd name="T5" fmla="*/ 111 h 8"/>
                      <a:gd name="T6" fmla="*/ 6 w 15"/>
                      <a:gd name="T7" fmla="*/ 141 h 8"/>
                      <a:gd name="T8" fmla="*/ 70 w 15"/>
                      <a:gd name="T9" fmla="*/ 111 h 8"/>
                      <a:gd name="T10" fmla="*/ 70 w 15"/>
                      <a:gd name="T11" fmla="*/ 111 h 8"/>
                      <a:gd name="T12" fmla="*/ 70 w 15"/>
                      <a:gd name="T13" fmla="*/ 0 h 8"/>
                      <a:gd name="T14" fmla="*/ 70 w 1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8"/>
                      <a:gd name="T26" fmla="*/ 15 w 1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8">
                        <a:moveTo>
                          <a:pt x="15" y="0"/>
                        </a:moveTo>
                        <a:lnTo>
                          <a:pt x="6" y="2"/>
                        </a:lnTo>
                        <a:lnTo>
                          <a:pt x="0" y="6"/>
                        </a:lnTo>
                        <a:lnTo>
                          <a:pt x="6" y="8"/>
                        </a:lnTo>
                        <a:lnTo>
                          <a:pt x="15" y="6"/>
                        </a:lnTo>
                        <a:lnTo>
                          <a:pt x="15" y="0"/>
                        </a:lnTo>
                      </a:path>
                    </a:pathLst>
                  </a:custGeom>
                  <a:solidFill>
                    <a:srgbClr val="CC0066"/>
                  </a:solidFill>
                  <a:ln w="0">
                    <a:noFill/>
                    <a:round/>
                    <a:headEnd/>
                    <a:tailEnd/>
                  </a:ln>
                </p:spPr>
                <p:txBody>
                  <a:bodyPr/>
                  <a:lstStyle/>
                  <a:p>
                    <a:endParaRPr lang="it-IT"/>
                  </a:p>
                </p:txBody>
              </p:sp>
              <p:sp>
                <p:nvSpPr>
                  <p:cNvPr id="16387" name="Freeform 492"/>
                  <p:cNvSpPr>
                    <a:spLocks noChangeAspect="1"/>
                  </p:cNvSpPr>
                  <p:nvPr/>
                </p:nvSpPr>
                <p:spPr bwMode="auto">
                  <a:xfrm>
                    <a:off x="1407" y="3747"/>
                    <a:ext cx="15" cy="15"/>
                  </a:xfrm>
                  <a:custGeom>
                    <a:avLst/>
                    <a:gdLst>
                      <a:gd name="T0" fmla="*/ 50 w 14"/>
                      <a:gd name="T1" fmla="*/ 0 h 14"/>
                      <a:gd name="T2" fmla="*/ 4 w 14"/>
                      <a:gd name="T3" fmla="*/ 0 h 14"/>
                      <a:gd name="T4" fmla="*/ 2 w 14"/>
                      <a:gd name="T5" fmla="*/ 0 h 14"/>
                      <a:gd name="T6" fmla="*/ 0 w 14"/>
                      <a:gd name="T7" fmla="*/ 4 h 14"/>
                      <a:gd name="T8" fmla="*/ 2 w 14"/>
                      <a:gd name="T9" fmla="*/ 50 h 14"/>
                      <a:gd name="T10" fmla="*/ 2 w 14"/>
                      <a:gd name="T11" fmla="*/ 58 h 14"/>
                      <a:gd name="T12" fmla="*/ 6 w 14"/>
                      <a:gd name="T13" fmla="*/ 66 h 14"/>
                      <a:gd name="T14" fmla="*/ 58 w 14"/>
                      <a:gd name="T15" fmla="*/ 76 h 14"/>
                      <a:gd name="T16" fmla="*/ 76 w 14"/>
                      <a:gd name="T17" fmla="*/ 76 h 14"/>
                      <a:gd name="T18" fmla="*/ 58 w 14"/>
                      <a:gd name="T19" fmla="*/ 6 h 14"/>
                      <a:gd name="T20" fmla="*/ 50 w 14"/>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4"/>
                      <a:gd name="T35" fmla="*/ 14 w 1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4">
                        <a:moveTo>
                          <a:pt x="8" y="0"/>
                        </a:moveTo>
                        <a:lnTo>
                          <a:pt x="4" y="0"/>
                        </a:lnTo>
                        <a:lnTo>
                          <a:pt x="2" y="0"/>
                        </a:lnTo>
                        <a:lnTo>
                          <a:pt x="0" y="4"/>
                        </a:lnTo>
                        <a:lnTo>
                          <a:pt x="2" y="8"/>
                        </a:lnTo>
                        <a:lnTo>
                          <a:pt x="2" y="10"/>
                        </a:lnTo>
                        <a:lnTo>
                          <a:pt x="6" y="12"/>
                        </a:lnTo>
                        <a:lnTo>
                          <a:pt x="10" y="14"/>
                        </a:lnTo>
                        <a:lnTo>
                          <a:pt x="14" y="14"/>
                        </a:lnTo>
                        <a:lnTo>
                          <a:pt x="10" y="6"/>
                        </a:lnTo>
                        <a:lnTo>
                          <a:pt x="8" y="0"/>
                        </a:lnTo>
                        <a:close/>
                      </a:path>
                    </a:pathLst>
                  </a:custGeom>
                  <a:solidFill>
                    <a:srgbClr val="CC0066"/>
                  </a:solidFill>
                  <a:ln w="9525">
                    <a:noFill/>
                    <a:round/>
                    <a:headEnd/>
                    <a:tailEnd/>
                  </a:ln>
                </p:spPr>
                <p:txBody>
                  <a:bodyPr/>
                  <a:lstStyle/>
                  <a:p>
                    <a:endParaRPr lang="it-IT"/>
                  </a:p>
                </p:txBody>
              </p:sp>
              <p:sp>
                <p:nvSpPr>
                  <p:cNvPr id="16388" name="Freeform 493"/>
                  <p:cNvSpPr>
                    <a:spLocks noChangeAspect="1"/>
                  </p:cNvSpPr>
                  <p:nvPr/>
                </p:nvSpPr>
                <p:spPr bwMode="auto">
                  <a:xfrm>
                    <a:off x="1407" y="3747"/>
                    <a:ext cx="15" cy="15"/>
                  </a:xfrm>
                  <a:custGeom>
                    <a:avLst/>
                    <a:gdLst>
                      <a:gd name="T0" fmla="*/ 50 w 14"/>
                      <a:gd name="T1" fmla="*/ 0 h 14"/>
                      <a:gd name="T2" fmla="*/ 4 w 14"/>
                      <a:gd name="T3" fmla="*/ 0 h 14"/>
                      <a:gd name="T4" fmla="*/ 2 w 14"/>
                      <a:gd name="T5" fmla="*/ 0 h 14"/>
                      <a:gd name="T6" fmla="*/ 0 w 14"/>
                      <a:gd name="T7" fmla="*/ 4 h 14"/>
                      <a:gd name="T8" fmla="*/ 2 w 14"/>
                      <a:gd name="T9" fmla="*/ 50 h 14"/>
                      <a:gd name="T10" fmla="*/ 2 w 14"/>
                      <a:gd name="T11" fmla="*/ 58 h 14"/>
                      <a:gd name="T12" fmla="*/ 6 w 14"/>
                      <a:gd name="T13" fmla="*/ 66 h 14"/>
                      <a:gd name="T14" fmla="*/ 58 w 14"/>
                      <a:gd name="T15" fmla="*/ 76 h 14"/>
                      <a:gd name="T16" fmla="*/ 76 w 14"/>
                      <a:gd name="T17" fmla="*/ 76 h 14"/>
                      <a:gd name="T18" fmla="*/ 58 w 14"/>
                      <a:gd name="T19" fmla="*/ 6 h 14"/>
                      <a:gd name="T20" fmla="*/ 50 w 14"/>
                      <a:gd name="T21" fmla="*/ 0 h 14"/>
                      <a:gd name="T22" fmla="*/ 50 w 14"/>
                      <a:gd name="T23" fmla="*/ 0 h 14"/>
                      <a:gd name="T24" fmla="*/ 50 w 14"/>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4"/>
                      <a:gd name="T41" fmla="*/ 14 w 1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4">
                        <a:moveTo>
                          <a:pt x="8" y="0"/>
                        </a:moveTo>
                        <a:lnTo>
                          <a:pt x="4" y="0"/>
                        </a:lnTo>
                        <a:lnTo>
                          <a:pt x="2" y="0"/>
                        </a:lnTo>
                        <a:lnTo>
                          <a:pt x="0" y="4"/>
                        </a:lnTo>
                        <a:lnTo>
                          <a:pt x="2" y="8"/>
                        </a:lnTo>
                        <a:lnTo>
                          <a:pt x="2" y="10"/>
                        </a:lnTo>
                        <a:lnTo>
                          <a:pt x="6" y="12"/>
                        </a:lnTo>
                        <a:lnTo>
                          <a:pt x="10" y="14"/>
                        </a:lnTo>
                        <a:lnTo>
                          <a:pt x="14" y="14"/>
                        </a:lnTo>
                        <a:lnTo>
                          <a:pt x="10" y="6"/>
                        </a:lnTo>
                        <a:lnTo>
                          <a:pt x="8" y="0"/>
                        </a:lnTo>
                      </a:path>
                    </a:pathLst>
                  </a:custGeom>
                  <a:solidFill>
                    <a:srgbClr val="CC0066"/>
                  </a:solidFill>
                  <a:ln w="0">
                    <a:noFill/>
                    <a:round/>
                    <a:headEnd/>
                    <a:tailEnd/>
                  </a:ln>
                </p:spPr>
                <p:txBody>
                  <a:bodyPr/>
                  <a:lstStyle/>
                  <a:p>
                    <a:endParaRPr lang="it-IT"/>
                  </a:p>
                </p:txBody>
              </p:sp>
              <p:sp>
                <p:nvSpPr>
                  <p:cNvPr id="16389" name="Freeform 494"/>
                  <p:cNvSpPr>
                    <a:spLocks noChangeAspect="1"/>
                  </p:cNvSpPr>
                  <p:nvPr/>
                </p:nvSpPr>
                <p:spPr bwMode="auto">
                  <a:xfrm>
                    <a:off x="1411" y="3767"/>
                    <a:ext cx="6" cy="3"/>
                  </a:xfrm>
                  <a:custGeom>
                    <a:avLst/>
                    <a:gdLst>
                      <a:gd name="T0" fmla="*/ 0 w 6"/>
                      <a:gd name="T1" fmla="*/ 0 h 2"/>
                      <a:gd name="T2" fmla="*/ 2 w 6"/>
                      <a:gd name="T3" fmla="*/ 40965 h 2"/>
                      <a:gd name="T4" fmla="*/ 6 w 6"/>
                      <a:gd name="T5" fmla="*/ 0 h 2"/>
                      <a:gd name="T6" fmla="*/ 6 w 6"/>
                      <a:gd name="T7" fmla="*/ 0 h 2"/>
                      <a:gd name="T8" fmla="*/ 0 w 6"/>
                      <a:gd name="T9" fmla="*/ 0 h 2"/>
                      <a:gd name="T10" fmla="*/ 0 w 6"/>
                      <a:gd name="T11" fmla="*/ 0 h 2"/>
                      <a:gd name="T12" fmla="*/ 0 60000 65536"/>
                      <a:gd name="T13" fmla="*/ 0 60000 65536"/>
                      <a:gd name="T14" fmla="*/ 0 60000 65536"/>
                      <a:gd name="T15" fmla="*/ 0 60000 65536"/>
                      <a:gd name="T16" fmla="*/ 0 60000 65536"/>
                      <a:gd name="T17" fmla="*/ 0 60000 65536"/>
                      <a:gd name="T18" fmla="*/ 0 w 6"/>
                      <a:gd name="T19" fmla="*/ 0 h 2"/>
                      <a:gd name="T20" fmla="*/ 6 w 6"/>
                      <a:gd name="T21" fmla="*/ 2 h 2"/>
                    </a:gdLst>
                    <a:ahLst/>
                    <a:cxnLst>
                      <a:cxn ang="T12">
                        <a:pos x="T0" y="T1"/>
                      </a:cxn>
                      <a:cxn ang="T13">
                        <a:pos x="T2" y="T3"/>
                      </a:cxn>
                      <a:cxn ang="T14">
                        <a:pos x="T4" y="T5"/>
                      </a:cxn>
                      <a:cxn ang="T15">
                        <a:pos x="T6" y="T7"/>
                      </a:cxn>
                      <a:cxn ang="T16">
                        <a:pos x="T8" y="T9"/>
                      </a:cxn>
                      <a:cxn ang="T17">
                        <a:pos x="T10" y="T11"/>
                      </a:cxn>
                    </a:cxnLst>
                    <a:rect l="T18" t="T19" r="T20" b="T21"/>
                    <a:pathLst>
                      <a:path w="6" h="2">
                        <a:moveTo>
                          <a:pt x="0" y="0"/>
                        </a:moveTo>
                        <a:lnTo>
                          <a:pt x="2" y="2"/>
                        </a:lnTo>
                        <a:lnTo>
                          <a:pt x="6" y="0"/>
                        </a:lnTo>
                        <a:lnTo>
                          <a:pt x="0" y="0"/>
                        </a:lnTo>
                      </a:path>
                    </a:pathLst>
                  </a:custGeom>
                  <a:solidFill>
                    <a:srgbClr val="CC0066"/>
                  </a:solidFill>
                  <a:ln w="0">
                    <a:noFill/>
                    <a:round/>
                    <a:headEnd/>
                    <a:tailEnd/>
                  </a:ln>
                </p:spPr>
                <p:txBody>
                  <a:bodyPr/>
                  <a:lstStyle/>
                  <a:p>
                    <a:endParaRPr lang="it-IT"/>
                  </a:p>
                </p:txBody>
              </p:sp>
              <p:sp>
                <p:nvSpPr>
                  <p:cNvPr id="16390" name="Freeform 495"/>
                  <p:cNvSpPr>
                    <a:spLocks noChangeAspect="1"/>
                  </p:cNvSpPr>
                  <p:nvPr/>
                </p:nvSpPr>
                <p:spPr bwMode="auto">
                  <a:xfrm>
                    <a:off x="1493" y="3825"/>
                    <a:ext cx="25" cy="9"/>
                  </a:xfrm>
                  <a:custGeom>
                    <a:avLst/>
                    <a:gdLst>
                      <a:gd name="T0" fmla="*/ 0 w 23"/>
                      <a:gd name="T1" fmla="*/ 0 h 8"/>
                      <a:gd name="T2" fmla="*/ 2 w 23"/>
                      <a:gd name="T3" fmla="*/ 111 h 8"/>
                      <a:gd name="T4" fmla="*/ 59 w 23"/>
                      <a:gd name="T5" fmla="*/ 141 h 8"/>
                      <a:gd name="T6" fmla="*/ 116 w 23"/>
                      <a:gd name="T7" fmla="*/ 88 h 8"/>
                      <a:gd name="T8" fmla="*/ 187 w 23"/>
                      <a:gd name="T9" fmla="*/ 0 h 8"/>
                      <a:gd name="T10" fmla="*/ 0 w 23"/>
                      <a:gd name="T11" fmla="*/ 0 h 8"/>
                      <a:gd name="T12" fmla="*/ 0 60000 65536"/>
                      <a:gd name="T13" fmla="*/ 0 60000 65536"/>
                      <a:gd name="T14" fmla="*/ 0 60000 65536"/>
                      <a:gd name="T15" fmla="*/ 0 60000 65536"/>
                      <a:gd name="T16" fmla="*/ 0 60000 65536"/>
                      <a:gd name="T17" fmla="*/ 0 60000 65536"/>
                      <a:gd name="T18" fmla="*/ 0 w 23"/>
                      <a:gd name="T19" fmla="*/ 0 h 8"/>
                      <a:gd name="T20" fmla="*/ 23 w 23"/>
                      <a:gd name="T21" fmla="*/ 8 h 8"/>
                    </a:gdLst>
                    <a:ahLst/>
                    <a:cxnLst>
                      <a:cxn ang="T12">
                        <a:pos x="T0" y="T1"/>
                      </a:cxn>
                      <a:cxn ang="T13">
                        <a:pos x="T2" y="T3"/>
                      </a:cxn>
                      <a:cxn ang="T14">
                        <a:pos x="T4" y="T5"/>
                      </a:cxn>
                      <a:cxn ang="T15">
                        <a:pos x="T6" y="T7"/>
                      </a:cxn>
                      <a:cxn ang="T16">
                        <a:pos x="T8" y="T9"/>
                      </a:cxn>
                      <a:cxn ang="T17">
                        <a:pos x="T10" y="T11"/>
                      </a:cxn>
                    </a:cxnLst>
                    <a:rect l="T18" t="T19" r="T20" b="T21"/>
                    <a:pathLst>
                      <a:path w="23" h="8">
                        <a:moveTo>
                          <a:pt x="0" y="0"/>
                        </a:moveTo>
                        <a:lnTo>
                          <a:pt x="2" y="6"/>
                        </a:lnTo>
                        <a:lnTo>
                          <a:pt x="7" y="8"/>
                        </a:lnTo>
                        <a:lnTo>
                          <a:pt x="15" y="4"/>
                        </a:lnTo>
                        <a:lnTo>
                          <a:pt x="23" y="0"/>
                        </a:lnTo>
                        <a:lnTo>
                          <a:pt x="0" y="0"/>
                        </a:lnTo>
                        <a:close/>
                      </a:path>
                    </a:pathLst>
                  </a:custGeom>
                  <a:solidFill>
                    <a:srgbClr val="CC0066"/>
                  </a:solidFill>
                  <a:ln w="9525">
                    <a:noFill/>
                    <a:round/>
                    <a:headEnd/>
                    <a:tailEnd/>
                  </a:ln>
                </p:spPr>
                <p:txBody>
                  <a:bodyPr/>
                  <a:lstStyle/>
                  <a:p>
                    <a:endParaRPr lang="it-IT"/>
                  </a:p>
                </p:txBody>
              </p:sp>
              <p:sp>
                <p:nvSpPr>
                  <p:cNvPr id="16391" name="Freeform 496"/>
                  <p:cNvSpPr>
                    <a:spLocks noChangeAspect="1"/>
                  </p:cNvSpPr>
                  <p:nvPr/>
                </p:nvSpPr>
                <p:spPr bwMode="auto">
                  <a:xfrm>
                    <a:off x="1493" y="3825"/>
                    <a:ext cx="25" cy="9"/>
                  </a:xfrm>
                  <a:custGeom>
                    <a:avLst/>
                    <a:gdLst>
                      <a:gd name="T0" fmla="*/ 0 w 23"/>
                      <a:gd name="T1" fmla="*/ 0 h 8"/>
                      <a:gd name="T2" fmla="*/ 2 w 23"/>
                      <a:gd name="T3" fmla="*/ 111 h 8"/>
                      <a:gd name="T4" fmla="*/ 59 w 23"/>
                      <a:gd name="T5" fmla="*/ 141 h 8"/>
                      <a:gd name="T6" fmla="*/ 116 w 23"/>
                      <a:gd name="T7" fmla="*/ 88 h 8"/>
                      <a:gd name="T8" fmla="*/ 187 w 23"/>
                      <a:gd name="T9" fmla="*/ 0 h 8"/>
                      <a:gd name="T10" fmla="*/ 187 w 23"/>
                      <a:gd name="T11" fmla="*/ 0 h 8"/>
                      <a:gd name="T12" fmla="*/ 0 w 23"/>
                      <a:gd name="T13" fmla="*/ 0 h 8"/>
                      <a:gd name="T14" fmla="*/ 0 w 23"/>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8"/>
                      <a:gd name="T26" fmla="*/ 23 w 23"/>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8">
                        <a:moveTo>
                          <a:pt x="0" y="0"/>
                        </a:moveTo>
                        <a:lnTo>
                          <a:pt x="2" y="6"/>
                        </a:lnTo>
                        <a:lnTo>
                          <a:pt x="7" y="8"/>
                        </a:lnTo>
                        <a:lnTo>
                          <a:pt x="15" y="4"/>
                        </a:lnTo>
                        <a:lnTo>
                          <a:pt x="23" y="0"/>
                        </a:lnTo>
                        <a:lnTo>
                          <a:pt x="0" y="0"/>
                        </a:lnTo>
                      </a:path>
                    </a:pathLst>
                  </a:custGeom>
                  <a:solidFill>
                    <a:srgbClr val="CC0066"/>
                  </a:solidFill>
                  <a:ln w="0">
                    <a:noFill/>
                    <a:round/>
                    <a:headEnd/>
                    <a:tailEnd/>
                  </a:ln>
                </p:spPr>
                <p:txBody>
                  <a:bodyPr/>
                  <a:lstStyle/>
                  <a:p>
                    <a:endParaRPr lang="it-IT"/>
                  </a:p>
                </p:txBody>
              </p:sp>
              <p:sp>
                <p:nvSpPr>
                  <p:cNvPr id="16392" name="Freeform 497"/>
                  <p:cNvSpPr>
                    <a:spLocks noChangeAspect="1"/>
                  </p:cNvSpPr>
                  <p:nvPr/>
                </p:nvSpPr>
                <p:spPr bwMode="auto">
                  <a:xfrm>
                    <a:off x="1466" y="3812"/>
                    <a:ext cx="21" cy="7"/>
                  </a:xfrm>
                  <a:custGeom>
                    <a:avLst/>
                    <a:gdLst>
                      <a:gd name="T0" fmla="*/ 126 w 19"/>
                      <a:gd name="T1" fmla="*/ 0 h 6"/>
                      <a:gd name="T2" fmla="*/ 4 w 19"/>
                      <a:gd name="T3" fmla="*/ 2 h 6"/>
                      <a:gd name="T4" fmla="*/ 0 w 19"/>
                      <a:gd name="T5" fmla="*/ 264 h 6"/>
                      <a:gd name="T6" fmla="*/ 126 w 19"/>
                      <a:gd name="T7" fmla="*/ 264 h 6"/>
                      <a:gd name="T8" fmla="*/ 230 w 19"/>
                      <a:gd name="T9" fmla="*/ 264 h 6"/>
                      <a:gd name="T10" fmla="*/ 188 w 19"/>
                      <a:gd name="T11" fmla="*/ 2 h 6"/>
                      <a:gd name="T12" fmla="*/ 126 w 19"/>
                      <a:gd name="T13" fmla="*/ 0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1" y="0"/>
                        </a:moveTo>
                        <a:lnTo>
                          <a:pt x="4" y="2"/>
                        </a:lnTo>
                        <a:lnTo>
                          <a:pt x="0" y="6"/>
                        </a:lnTo>
                        <a:lnTo>
                          <a:pt x="11" y="6"/>
                        </a:lnTo>
                        <a:lnTo>
                          <a:pt x="19" y="6"/>
                        </a:lnTo>
                        <a:lnTo>
                          <a:pt x="15" y="2"/>
                        </a:lnTo>
                        <a:lnTo>
                          <a:pt x="11" y="0"/>
                        </a:lnTo>
                        <a:close/>
                      </a:path>
                    </a:pathLst>
                  </a:custGeom>
                  <a:solidFill>
                    <a:srgbClr val="CC0066"/>
                  </a:solidFill>
                  <a:ln w="9525">
                    <a:noFill/>
                    <a:round/>
                    <a:headEnd/>
                    <a:tailEnd/>
                  </a:ln>
                </p:spPr>
                <p:txBody>
                  <a:bodyPr/>
                  <a:lstStyle/>
                  <a:p>
                    <a:endParaRPr lang="it-IT"/>
                  </a:p>
                </p:txBody>
              </p:sp>
              <p:sp>
                <p:nvSpPr>
                  <p:cNvPr id="16393" name="Freeform 498"/>
                  <p:cNvSpPr>
                    <a:spLocks noChangeAspect="1"/>
                  </p:cNvSpPr>
                  <p:nvPr/>
                </p:nvSpPr>
                <p:spPr bwMode="auto">
                  <a:xfrm>
                    <a:off x="1466" y="3812"/>
                    <a:ext cx="21" cy="7"/>
                  </a:xfrm>
                  <a:custGeom>
                    <a:avLst/>
                    <a:gdLst>
                      <a:gd name="T0" fmla="*/ 126 w 19"/>
                      <a:gd name="T1" fmla="*/ 0 h 6"/>
                      <a:gd name="T2" fmla="*/ 4 w 19"/>
                      <a:gd name="T3" fmla="*/ 2 h 6"/>
                      <a:gd name="T4" fmla="*/ 0 w 19"/>
                      <a:gd name="T5" fmla="*/ 264 h 6"/>
                      <a:gd name="T6" fmla="*/ 126 w 19"/>
                      <a:gd name="T7" fmla="*/ 264 h 6"/>
                      <a:gd name="T8" fmla="*/ 230 w 19"/>
                      <a:gd name="T9" fmla="*/ 264 h 6"/>
                      <a:gd name="T10" fmla="*/ 188 w 19"/>
                      <a:gd name="T11" fmla="*/ 2 h 6"/>
                      <a:gd name="T12" fmla="*/ 126 w 19"/>
                      <a:gd name="T13" fmla="*/ 0 h 6"/>
                      <a:gd name="T14" fmla="*/ 126 w 19"/>
                      <a:gd name="T15" fmla="*/ 0 h 6"/>
                      <a:gd name="T16" fmla="*/ 126 w 19"/>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11" y="0"/>
                        </a:moveTo>
                        <a:lnTo>
                          <a:pt x="4" y="2"/>
                        </a:lnTo>
                        <a:lnTo>
                          <a:pt x="0" y="6"/>
                        </a:lnTo>
                        <a:lnTo>
                          <a:pt x="11" y="6"/>
                        </a:lnTo>
                        <a:lnTo>
                          <a:pt x="19" y="6"/>
                        </a:lnTo>
                        <a:lnTo>
                          <a:pt x="15" y="2"/>
                        </a:lnTo>
                        <a:lnTo>
                          <a:pt x="11" y="0"/>
                        </a:lnTo>
                      </a:path>
                    </a:pathLst>
                  </a:custGeom>
                  <a:solidFill>
                    <a:srgbClr val="CC0066"/>
                  </a:solidFill>
                  <a:ln w="0">
                    <a:noFill/>
                    <a:round/>
                    <a:headEnd/>
                    <a:tailEnd/>
                  </a:ln>
                </p:spPr>
                <p:txBody>
                  <a:bodyPr/>
                  <a:lstStyle/>
                  <a:p>
                    <a:endParaRPr lang="it-IT"/>
                  </a:p>
                </p:txBody>
              </p:sp>
              <p:sp>
                <p:nvSpPr>
                  <p:cNvPr id="16394" name="Freeform 499"/>
                  <p:cNvSpPr>
                    <a:spLocks noChangeAspect="1"/>
                  </p:cNvSpPr>
                  <p:nvPr/>
                </p:nvSpPr>
                <p:spPr bwMode="auto">
                  <a:xfrm>
                    <a:off x="1313" y="3073"/>
                    <a:ext cx="190" cy="732"/>
                  </a:xfrm>
                  <a:custGeom>
                    <a:avLst/>
                    <a:gdLst>
                      <a:gd name="T0" fmla="*/ 675 w 178"/>
                      <a:gd name="T1" fmla="*/ 3394 h 685"/>
                      <a:gd name="T2" fmla="*/ 555 w 178"/>
                      <a:gd name="T3" fmla="*/ 3302 h 685"/>
                      <a:gd name="T4" fmla="*/ 508 w 178"/>
                      <a:gd name="T5" fmla="*/ 3218 h 685"/>
                      <a:gd name="T6" fmla="*/ 525 w 178"/>
                      <a:gd name="T7" fmla="*/ 3090 h 685"/>
                      <a:gd name="T8" fmla="*/ 545 w 178"/>
                      <a:gd name="T9" fmla="*/ 2965 h 685"/>
                      <a:gd name="T10" fmla="*/ 487 w 178"/>
                      <a:gd name="T11" fmla="*/ 2737 h 685"/>
                      <a:gd name="T12" fmla="*/ 418 w 178"/>
                      <a:gd name="T13" fmla="*/ 2551 h 685"/>
                      <a:gd name="T14" fmla="*/ 324 w 178"/>
                      <a:gd name="T15" fmla="*/ 2368 h 685"/>
                      <a:gd name="T16" fmla="*/ 346 w 178"/>
                      <a:gd name="T17" fmla="*/ 2120 h 685"/>
                      <a:gd name="T18" fmla="*/ 308 w 178"/>
                      <a:gd name="T19" fmla="*/ 1903 h 685"/>
                      <a:gd name="T20" fmla="*/ 289 w 178"/>
                      <a:gd name="T21" fmla="*/ 1781 h 685"/>
                      <a:gd name="T22" fmla="*/ 308 w 178"/>
                      <a:gd name="T23" fmla="*/ 1693 h 685"/>
                      <a:gd name="T24" fmla="*/ 329 w 178"/>
                      <a:gd name="T25" fmla="*/ 1632 h 685"/>
                      <a:gd name="T26" fmla="*/ 206 w 178"/>
                      <a:gd name="T27" fmla="*/ 1271 h 685"/>
                      <a:gd name="T28" fmla="*/ 289 w 178"/>
                      <a:gd name="T29" fmla="*/ 897 h 685"/>
                      <a:gd name="T30" fmla="*/ 254 w 178"/>
                      <a:gd name="T31" fmla="*/ 704 h 685"/>
                      <a:gd name="T32" fmla="*/ 304 w 178"/>
                      <a:gd name="T33" fmla="*/ 659 h 685"/>
                      <a:gd name="T34" fmla="*/ 351 w 178"/>
                      <a:gd name="T35" fmla="*/ 576 h 685"/>
                      <a:gd name="T36" fmla="*/ 289 w 178"/>
                      <a:gd name="T37" fmla="*/ 481 h 685"/>
                      <a:gd name="T38" fmla="*/ 212 w 178"/>
                      <a:gd name="T39" fmla="*/ 321 h 685"/>
                      <a:gd name="T40" fmla="*/ 172 w 178"/>
                      <a:gd name="T41" fmla="*/ 124 h 685"/>
                      <a:gd name="T42" fmla="*/ 70 w 178"/>
                      <a:gd name="T43" fmla="*/ 6 h 685"/>
                      <a:gd name="T44" fmla="*/ 0 w 178"/>
                      <a:gd name="T45" fmla="*/ 57 h 685"/>
                      <a:gd name="T46" fmla="*/ 45 w 178"/>
                      <a:gd name="T47" fmla="*/ 278 h 685"/>
                      <a:gd name="T48" fmla="*/ 54 w 178"/>
                      <a:gd name="T49" fmla="*/ 523 h 685"/>
                      <a:gd name="T50" fmla="*/ 80 w 178"/>
                      <a:gd name="T51" fmla="*/ 871 h 685"/>
                      <a:gd name="T52" fmla="*/ 70 w 178"/>
                      <a:gd name="T53" fmla="*/ 1063 h 685"/>
                      <a:gd name="T54" fmla="*/ 54 w 178"/>
                      <a:gd name="T55" fmla="*/ 1159 h 685"/>
                      <a:gd name="T56" fmla="*/ 80 w 178"/>
                      <a:gd name="T57" fmla="*/ 1298 h 685"/>
                      <a:gd name="T58" fmla="*/ 104 w 178"/>
                      <a:gd name="T59" fmla="*/ 1478 h 685"/>
                      <a:gd name="T60" fmla="*/ 126 w 178"/>
                      <a:gd name="T61" fmla="*/ 1546 h 685"/>
                      <a:gd name="T62" fmla="*/ 118 w 178"/>
                      <a:gd name="T63" fmla="*/ 1744 h 685"/>
                      <a:gd name="T64" fmla="*/ 80 w 178"/>
                      <a:gd name="T65" fmla="*/ 1941 h 685"/>
                      <a:gd name="T66" fmla="*/ 163 w 178"/>
                      <a:gd name="T67" fmla="*/ 2241 h 685"/>
                      <a:gd name="T68" fmla="*/ 143 w 178"/>
                      <a:gd name="T69" fmla="*/ 2368 h 685"/>
                      <a:gd name="T70" fmla="*/ 184 w 178"/>
                      <a:gd name="T71" fmla="*/ 2436 h 685"/>
                      <a:gd name="T72" fmla="*/ 304 w 178"/>
                      <a:gd name="T73" fmla="*/ 2561 h 685"/>
                      <a:gd name="T74" fmla="*/ 346 w 178"/>
                      <a:gd name="T75" fmla="*/ 2763 h 685"/>
                      <a:gd name="T76" fmla="*/ 308 w 178"/>
                      <a:gd name="T77" fmla="*/ 2890 h 685"/>
                      <a:gd name="T78" fmla="*/ 235 w 178"/>
                      <a:gd name="T79" fmla="*/ 2913 h 685"/>
                      <a:gd name="T80" fmla="*/ 254 w 178"/>
                      <a:gd name="T81" fmla="*/ 2949 h 685"/>
                      <a:gd name="T82" fmla="*/ 367 w 178"/>
                      <a:gd name="T83" fmla="*/ 2990 h 685"/>
                      <a:gd name="T84" fmla="*/ 400 w 178"/>
                      <a:gd name="T85" fmla="*/ 3063 h 685"/>
                      <a:gd name="T86" fmla="*/ 449 w 178"/>
                      <a:gd name="T87" fmla="*/ 3236 h 685"/>
                      <a:gd name="T88" fmla="*/ 520 w 178"/>
                      <a:gd name="T89" fmla="*/ 3340 h 685"/>
                      <a:gd name="T90" fmla="*/ 555 w 178"/>
                      <a:gd name="T91" fmla="*/ 3394 h 685"/>
                      <a:gd name="T92" fmla="*/ 635 w 178"/>
                      <a:gd name="T93" fmla="*/ 3439 h 685"/>
                      <a:gd name="T94" fmla="*/ 635 w 178"/>
                      <a:gd name="T95" fmla="*/ 3464 h 685"/>
                      <a:gd name="T96" fmla="*/ 713 w 178"/>
                      <a:gd name="T97" fmla="*/ 3526 h 685"/>
                      <a:gd name="T98" fmla="*/ 812 w 178"/>
                      <a:gd name="T99" fmla="*/ 3595 h 685"/>
                      <a:gd name="T100" fmla="*/ 881 w 178"/>
                      <a:gd name="T101" fmla="*/ 3511 h 685"/>
                      <a:gd name="T102" fmla="*/ 901 w 178"/>
                      <a:gd name="T103" fmla="*/ 3458 h 685"/>
                      <a:gd name="T104" fmla="*/ 751 w 178"/>
                      <a:gd name="T105" fmla="*/ 3416 h 6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8"/>
                      <a:gd name="T160" fmla="*/ 0 h 685"/>
                      <a:gd name="T161" fmla="*/ 178 w 178"/>
                      <a:gd name="T162" fmla="*/ 685 h 6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8" h="685">
                        <a:moveTo>
                          <a:pt x="146" y="650"/>
                        </a:moveTo>
                        <a:lnTo>
                          <a:pt x="138" y="650"/>
                        </a:lnTo>
                        <a:lnTo>
                          <a:pt x="132" y="646"/>
                        </a:lnTo>
                        <a:lnTo>
                          <a:pt x="123" y="643"/>
                        </a:lnTo>
                        <a:lnTo>
                          <a:pt x="115" y="637"/>
                        </a:lnTo>
                        <a:lnTo>
                          <a:pt x="109" y="629"/>
                        </a:lnTo>
                        <a:lnTo>
                          <a:pt x="104" y="623"/>
                        </a:lnTo>
                        <a:lnTo>
                          <a:pt x="100" y="618"/>
                        </a:lnTo>
                        <a:lnTo>
                          <a:pt x="98" y="612"/>
                        </a:lnTo>
                        <a:lnTo>
                          <a:pt x="100" y="600"/>
                        </a:lnTo>
                        <a:lnTo>
                          <a:pt x="104" y="593"/>
                        </a:lnTo>
                        <a:lnTo>
                          <a:pt x="104" y="589"/>
                        </a:lnTo>
                        <a:lnTo>
                          <a:pt x="104" y="581"/>
                        </a:lnTo>
                        <a:lnTo>
                          <a:pt x="105" y="574"/>
                        </a:lnTo>
                        <a:lnTo>
                          <a:pt x="107" y="564"/>
                        </a:lnTo>
                        <a:lnTo>
                          <a:pt x="104" y="549"/>
                        </a:lnTo>
                        <a:lnTo>
                          <a:pt x="98" y="533"/>
                        </a:lnTo>
                        <a:lnTo>
                          <a:pt x="96" y="520"/>
                        </a:lnTo>
                        <a:lnTo>
                          <a:pt x="92" y="506"/>
                        </a:lnTo>
                        <a:lnTo>
                          <a:pt x="86" y="497"/>
                        </a:lnTo>
                        <a:lnTo>
                          <a:pt x="81" y="485"/>
                        </a:lnTo>
                        <a:lnTo>
                          <a:pt x="73" y="476"/>
                        </a:lnTo>
                        <a:lnTo>
                          <a:pt x="67" y="464"/>
                        </a:lnTo>
                        <a:lnTo>
                          <a:pt x="63" y="451"/>
                        </a:lnTo>
                        <a:lnTo>
                          <a:pt x="63" y="433"/>
                        </a:lnTo>
                        <a:lnTo>
                          <a:pt x="65" y="418"/>
                        </a:lnTo>
                        <a:lnTo>
                          <a:pt x="67" y="403"/>
                        </a:lnTo>
                        <a:lnTo>
                          <a:pt x="61" y="387"/>
                        </a:lnTo>
                        <a:lnTo>
                          <a:pt x="56" y="370"/>
                        </a:lnTo>
                        <a:lnTo>
                          <a:pt x="61" y="362"/>
                        </a:lnTo>
                        <a:lnTo>
                          <a:pt x="65" y="355"/>
                        </a:lnTo>
                        <a:lnTo>
                          <a:pt x="61" y="347"/>
                        </a:lnTo>
                        <a:lnTo>
                          <a:pt x="57" y="339"/>
                        </a:lnTo>
                        <a:lnTo>
                          <a:pt x="61" y="334"/>
                        </a:lnTo>
                        <a:lnTo>
                          <a:pt x="65" y="322"/>
                        </a:lnTo>
                        <a:lnTo>
                          <a:pt x="61" y="322"/>
                        </a:lnTo>
                        <a:lnTo>
                          <a:pt x="57" y="322"/>
                        </a:lnTo>
                        <a:lnTo>
                          <a:pt x="63" y="318"/>
                        </a:lnTo>
                        <a:lnTo>
                          <a:pt x="65" y="311"/>
                        </a:lnTo>
                        <a:lnTo>
                          <a:pt x="52" y="288"/>
                        </a:lnTo>
                        <a:lnTo>
                          <a:pt x="40" y="261"/>
                        </a:lnTo>
                        <a:lnTo>
                          <a:pt x="40" y="242"/>
                        </a:lnTo>
                        <a:lnTo>
                          <a:pt x="40" y="221"/>
                        </a:lnTo>
                        <a:lnTo>
                          <a:pt x="50" y="196"/>
                        </a:lnTo>
                        <a:lnTo>
                          <a:pt x="57" y="171"/>
                        </a:lnTo>
                        <a:lnTo>
                          <a:pt x="54" y="155"/>
                        </a:lnTo>
                        <a:lnTo>
                          <a:pt x="48" y="140"/>
                        </a:lnTo>
                        <a:lnTo>
                          <a:pt x="50" y="134"/>
                        </a:lnTo>
                        <a:lnTo>
                          <a:pt x="52" y="130"/>
                        </a:lnTo>
                        <a:lnTo>
                          <a:pt x="56" y="128"/>
                        </a:lnTo>
                        <a:lnTo>
                          <a:pt x="59" y="125"/>
                        </a:lnTo>
                        <a:lnTo>
                          <a:pt x="63" y="121"/>
                        </a:lnTo>
                        <a:lnTo>
                          <a:pt x="67" y="115"/>
                        </a:lnTo>
                        <a:lnTo>
                          <a:pt x="69" y="109"/>
                        </a:lnTo>
                        <a:lnTo>
                          <a:pt x="71" y="102"/>
                        </a:lnTo>
                        <a:lnTo>
                          <a:pt x="63" y="98"/>
                        </a:lnTo>
                        <a:lnTo>
                          <a:pt x="57" y="92"/>
                        </a:lnTo>
                        <a:lnTo>
                          <a:pt x="54" y="86"/>
                        </a:lnTo>
                        <a:lnTo>
                          <a:pt x="48" y="77"/>
                        </a:lnTo>
                        <a:lnTo>
                          <a:pt x="42" y="61"/>
                        </a:lnTo>
                        <a:lnTo>
                          <a:pt x="40" y="50"/>
                        </a:lnTo>
                        <a:lnTo>
                          <a:pt x="38" y="34"/>
                        </a:lnTo>
                        <a:lnTo>
                          <a:pt x="34" y="23"/>
                        </a:lnTo>
                        <a:lnTo>
                          <a:pt x="27" y="11"/>
                        </a:lnTo>
                        <a:lnTo>
                          <a:pt x="19" y="0"/>
                        </a:lnTo>
                        <a:lnTo>
                          <a:pt x="15" y="6"/>
                        </a:lnTo>
                        <a:lnTo>
                          <a:pt x="11" y="13"/>
                        </a:lnTo>
                        <a:lnTo>
                          <a:pt x="0" y="11"/>
                        </a:lnTo>
                        <a:lnTo>
                          <a:pt x="4" y="34"/>
                        </a:lnTo>
                        <a:lnTo>
                          <a:pt x="8" y="52"/>
                        </a:lnTo>
                        <a:lnTo>
                          <a:pt x="13" y="69"/>
                        </a:lnTo>
                        <a:lnTo>
                          <a:pt x="15" y="88"/>
                        </a:lnTo>
                        <a:lnTo>
                          <a:pt x="11" y="100"/>
                        </a:lnTo>
                        <a:lnTo>
                          <a:pt x="10" y="109"/>
                        </a:lnTo>
                        <a:lnTo>
                          <a:pt x="13" y="138"/>
                        </a:lnTo>
                        <a:lnTo>
                          <a:pt x="17" y="165"/>
                        </a:lnTo>
                        <a:lnTo>
                          <a:pt x="15" y="180"/>
                        </a:lnTo>
                        <a:lnTo>
                          <a:pt x="15" y="194"/>
                        </a:lnTo>
                        <a:lnTo>
                          <a:pt x="15" y="201"/>
                        </a:lnTo>
                        <a:lnTo>
                          <a:pt x="15" y="207"/>
                        </a:lnTo>
                        <a:lnTo>
                          <a:pt x="11" y="213"/>
                        </a:lnTo>
                        <a:lnTo>
                          <a:pt x="11" y="221"/>
                        </a:lnTo>
                        <a:lnTo>
                          <a:pt x="13" y="230"/>
                        </a:lnTo>
                        <a:lnTo>
                          <a:pt x="17" y="236"/>
                        </a:lnTo>
                        <a:lnTo>
                          <a:pt x="17" y="247"/>
                        </a:lnTo>
                        <a:lnTo>
                          <a:pt x="17" y="255"/>
                        </a:lnTo>
                        <a:lnTo>
                          <a:pt x="19" y="268"/>
                        </a:lnTo>
                        <a:lnTo>
                          <a:pt x="21" y="280"/>
                        </a:lnTo>
                        <a:lnTo>
                          <a:pt x="25" y="286"/>
                        </a:lnTo>
                        <a:lnTo>
                          <a:pt x="25" y="292"/>
                        </a:lnTo>
                        <a:lnTo>
                          <a:pt x="25" y="295"/>
                        </a:lnTo>
                        <a:lnTo>
                          <a:pt x="25" y="303"/>
                        </a:lnTo>
                        <a:lnTo>
                          <a:pt x="25" y="318"/>
                        </a:lnTo>
                        <a:lnTo>
                          <a:pt x="23" y="332"/>
                        </a:lnTo>
                        <a:lnTo>
                          <a:pt x="23" y="345"/>
                        </a:lnTo>
                        <a:lnTo>
                          <a:pt x="21" y="361"/>
                        </a:lnTo>
                        <a:lnTo>
                          <a:pt x="17" y="370"/>
                        </a:lnTo>
                        <a:lnTo>
                          <a:pt x="13" y="378"/>
                        </a:lnTo>
                        <a:lnTo>
                          <a:pt x="23" y="405"/>
                        </a:lnTo>
                        <a:lnTo>
                          <a:pt x="33" y="426"/>
                        </a:lnTo>
                        <a:lnTo>
                          <a:pt x="29" y="435"/>
                        </a:lnTo>
                        <a:lnTo>
                          <a:pt x="27" y="445"/>
                        </a:lnTo>
                        <a:lnTo>
                          <a:pt x="29" y="451"/>
                        </a:lnTo>
                        <a:lnTo>
                          <a:pt x="31" y="456"/>
                        </a:lnTo>
                        <a:lnTo>
                          <a:pt x="33" y="460"/>
                        </a:lnTo>
                        <a:lnTo>
                          <a:pt x="36" y="464"/>
                        </a:lnTo>
                        <a:lnTo>
                          <a:pt x="44" y="466"/>
                        </a:lnTo>
                        <a:lnTo>
                          <a:pt x="56" y="468"/>
                        </a:lnTo>
                        <a:lnTo>
                          <a:pt x="59" y="487"/>
                        </a:lnTo>
                        <a:lnTo>
                          <a:pt x="61" y="504"/>
                        </a:lnTo>
                        <a:lnTo>
                          <a:pt x="63" y="516"/>
                        </a:lnTo>
                        <a:lnTo>
                          <a:pt x="67" y="527"/>
                        </a:lnTo>
                        <a:lnTo>
                          <a:pt x="67" y="537"/>
                        </a:lnTo>
                        <a:lnTo>
                          <a:pt x="71" y="547"/>
                        </a:lnTo>
                        <a:lnTo>
                          <a:pt x="61" y="550"/>
                        </a:lnTo>
                        <a:lnTo>
                          <a:pt x="54" y="552"/>
                        </a:lnTo>
                        <a:lnTo>
                          <a:pt x="50" y="552"/>
                        </a:lnTo>
                        <a:lnTo>
                          <a:pt x="46" y="554"/>
                        </a:lnTo>
                        <a:lnTo>
                          <a:pt x="44" y="558"/>
                        </a:lnTo>
                        <a:lnTo>
                          <a:pt x="42" y="562"/>
                        </a:lnTo>
                        <a:lnTo>
                          <a:pt x="50" y="562"/>
                        </a:lnTo>
                        <a:lnTo>
                          <a:pt x="59" y="564"/>
                        </a:lnTo>
                        <a:lnTo>
                          <a:pt x="67" y="566"/>
                        </a:lnTo>
                        <a:lnTo>
                          <a:pt x="71" y="568"/>
                        </a:lnTo>
                        <a:lnTo>
                          <a:pt x="73" y="575"/>
                        </a:lnTo>
                        <a:lnTo>
                          <a:pt x="75" y="579"/>
                        </a:lnTo>
                        <a:lnTo>
                          <a:pt x="79" y="581"/>
                        </a:lnTo>
                        <a:lnTo>
                          <a:pt x="82" y="583"/>
                        </a:lnTo>
                        <a:lnTo>
                          <a:pt x="84" y="598"/>
                        </a:lnTo>
                        <a:lnTo>
                          <a:pt x="88" y="616"/>
                        </a:lnTo>
                        <a:lnTo>
                          <a:pt x="92" y="623"/>
                        </a:lnTo>
                        <a:lnTo>
                          <a:pt x="96" y="629"/>
                        </a:lnTo>
                        <a:lnTo>
                          <a:pt x="102" y="635"/>
                        </a:lnTo>
                        <a:lnTo>
                          <a:pt x="105" y="637"/>
                        </a:lnTo>
                        <a:lnTo>
                          <a:pt x="107" y="643"/>
                        </a:lnTo>
                        <a:lnTo>
                          <a:pt x="109" y="646"/>
                        </a:lnTo>
                        <a:lnTo>
                          <a:pt x="113" y="648"/>
                        </a:lnTo>
                        <a:lnTo>
                          <a:pt x="117" y="650"/>
                        </a:lnTo>
                        <a:lnTo>
                          <a:pt x="125" y="654"/>
                        </a:lnTo>
                        <a:lnTo>
                          <a:pt x="130" y="658"/>
                        </a:lnTo>
                        <a:lnTo>
                          <a:pt x="127" y="660"/>
                        </a:lnTo>
                        <a:lnTo>
                          <a:pt x="125" y="660"/>
                        </a:lnTo>
                        <a:lnTo>
                          <a:pt x="127" y="666"/>
                        </a:lnTo>
                        <a:lnTo>
                          <a:pt x="132" y="669"/>
                        </a:lnTo>
                        <a:lnTo>
                          <a:pt x="140" y="671"/>
                        </a:lnTo>
                        <a:lnTo>
                          <a:pt x="150" y="671"/>
                        </a:lnTo>
                        <a:lnTo>
                          <a:pt x="157" y="683"/>
                        </a:lnTo>
                        <a:lnTo>
                          <a:pt x="159" y="685"/>
                        </a:lnTo>
                        <a:lnTo>
                          <a:pt x="163" y="675"/>
                        </a:lnTo>
                        <a:lnTo>
                          <a:pt x="169" y="671"/>
                        </a:lnTo>
                        <a:lnTo>
                          <a:pt x="173" y="668"/>
                        </a:lnTo>
                        <a:lnTo>
                          <a:pt x="178" y="668"/>
                        </a:lnTo>
                        <a:lnTo>
                          <a:pt x="176" y="662"/>
                        </a:lnTo>
                        <a:lnTo>
                          <a:pt x="176" y="658"/>
                        </a:lnTo>
                        <a:lnTo>
                          <a:pt x="146" y="650"/>
                        </a:lnTo>
                        <a:close/>
                      </a:path>
                    </a:pathLst>
                  </a:custGeom>
                  <a:solidFill>
                    <a:srgbClr val="CC0066"/>
                  </a:solidFill>
                  <a:ln w="0">
                    <a:solidFill>
                      <a:srgbClr val="6600FF"/>
                    </a:solidFill>
                    <a:round/>
                    <a:headEnd/>
                    <a:tailEnd/>
                  </a:ln>
                </p:spPr>
                <p:txBody>
                  <a:bodyPr/>
                  <a:lstStyle/>
                  <a:p>
                    <a:endParaRPr lang="it-IT"/>
                  </a:p>
                </p:txBody>
              </p:sp>
              <p:sp>
                <p:nvSpPr>
                  <p:cNvPr id="16395" name="Freeform 500"/>
                  <p:cNvSpPr>
                    <a:spLocks noChangeAspect="1"/>
                  </p:cNvSpPr>
                  <p:nvPr/>
                </p:nvSpPr>
                <p:spPr bwMode="auto">
                  <a:xfrm>
                    <a:off x="1507" y="3831"/>
                    <a:ext cx="17" cy="5"/>
                  </a:xfrm>
                  <a:custGeom>
                    <a:avLst/>
                    <a:gdLst>
                      <a:gd name="T0" fmla="*/ 0 w 16"/>
                      <a:gd name="T1" fmla="*/ 570 h 4"/>
                      <a:gd name="T2" fmla="*/ 4 w 16"/>
                      <a:gd name="T3" fmla="*/ 890 h 4"/>
                      <a:gd name="T4" fmla="*/ 47 w 16"/>
                      <a:gd name="T5" fmla="*/ 890 h 4"/>
                      <a:gd name="T6" fmla="*/ 59 w 16"/>
                      <a:gd name="T7" fmla="*/ 890 h 4"/>
                      <a:gd name="T8" fmla="*/ 67 w 16"/>
                      <a:gd name="T9" fmla="*/ 570 h 4"/>
                      <a:gd name="T10" fmla="*/ 59 w 16"/>
                      <a:gd name="T11" fmla="*/ 0 h 4"/>
                      <a:gd name="T12" fmla="*/ 47 w 16"/>
                      <a:gd name="T13" fmla="*/ 0 h 4"/>
                      <a:gd name="T14" fmla="*/ 4 w 16"/>
                      <a:gd name="T15" fmla="*/ 0 h 4"/>
                      <a:gd name="T16" fmla="*/ 0 w 16"/>
                      <a:gd name="T17" fmla="*/ 57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
                      <a:gd name="T29" fmla="*/ 16 w 1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
                        <a:moveTo>
                          <a:pt x="0" y="2"/>
                        </a:moveTo>
                        <a:lnTo>
                          <a:pt x="4" y="4"/>
                        </a:lnTo>
                        <a:lnTo>
                          <a:pt x="10" y="4"/>
                        </a:lnTo>
                        <a:lnTo>
                          <a:pt x="14" y="4"/>
                        </a:lnTo>
                        <a:lnTo>
                          <a:pt x="16" y="2"/>
                        </a:lnTo>
                        <a:lnTo>
                          <a:pt x="14" y="0"/>
                        </a:lnTo>
                        <a:lnTo>
                          <a:pt x="10" y="0"/>
                        </a:lnTo>
                        <a:lnTo>
                          <a:pt x="4" y="0"/>
                        </a:lnTo>
                        <a:lnTo>
                          <a:pt x="0" y="2"/>
                        </a:lnTo>
                      </a:path>
                    </a:pathLst>
                  </a:custGeom>
                  <a:solidFill>
                    <a:srgbClr val="CC0066"/>
                  </a:solidFill>
                  <a:ln w="0">
                    <a:noFill/>
                    <a:round/>
                    <a:headEnd/>
                    <a:tailEnd/>
                  </a:ln>
                </p:spPr>
                <p:txBody>
                  <a:bodyPr/>
                  <a:lstStyle/>
                  <a:p>
                    <a:endParaRPr lang="it-IT"/>
                  </a:p>
                </p:txBody>
              </p:sp>
              <p:sp>
                <p:nvSpPr>
                  <p:cNvPr id="16396" name="Freeform 501"/>
                  <p:cNvSpPr>
                    <a:spLocks noChangeAspect="1"/>
                  </p:cNvSpPr>
                  <p:nvPr/>
                </p:nvSpPr>
                <p:spPr bwMode="auto">
                  <a:xfrm>
                    <a:off x="1480" y="3819"/>
                    <a:ext cx="27" cy="6"/>
                  </a:xfrm>
                  <a:custGeom>
                    <a:avLst/>
                    <a:gdLst>
                      <a:gd name="T0" fmla="*/ 0 w 25"/>
                      <a:gd name="T1" fmla="*/ 0 h 6"/>
                      <a:gd name="T2" fmla="*/ 2 w 25"/>
                      <a:gd name="T3" fmla="*/ 2 h 6"/>
                      <a:gd name="T4" fmla="*/ 6 w 25"/>
                      <a:gd name="T5" fmla="*/ 6 h 6"/>
                      <a:gd name="T6" fmla="*/ 106 w 25"/>
                      <a:gd name="T7" fmla="*/ 2 h 6"/>
                      <a:gd name="T8" fmla="*/ 168 w 25"/>
                      <a:gd name="T9" fmla="*/ 0 h 6"/>
                      <a:gd name="T10" fmla="*/ 0 60000 65536"/>
                      <a:gd name="T11" fmla="*/ 0 60000 65536"/>
                      <a:gd name="T12" fmla="*/ 0 60000 65536"/>
                      <a:gd name="T13" fmla="*/ 0 60000 65536"/>
                      <a:gd name="T14" fmla="*/ 0 60000 65536"/>
                      <a:gd name="T15" fmla="*/ 0 w 25"/>
                      <a:gd name="T16" fmla="*/ 0 h 6"/>
                      <a:gd name="T17" fmla="*/ 25 w 25"/>
                      <a:gd name="T18" fmla="*/ 6 h 6"/>
                    </a:gdLst>
                    <a:ahLst/>
                    <a:cxnLst>
                      <a:cxn ang="T10">
                        <a:pos x="T0" y="T1"/>
                      </a:cxn>
                      <a:cxn ang="T11">
                        <a:pos x="T2" y="T3"/>
                      </a:cxn>
                      <a:cxn ang="T12">
                        <a:pos x="T4" y="T5"/>
                      </a:cxn>
                      <a:cxn ang="T13">
                        <a:pos x="T6" y="T7"/>
                      </a:cxn>
                      <a:cxn ang="T14">
                        <a:pos x="T8" y="T9"/>
                      </a:cxn>
                    </a:cxnLst>
                    <a:rect l="T15" t="T16" r="T17" b="T18"/>
                    <a:pathLst>
                      <a:path w="25" h="6">
                        <a:moveTo>
                          <a:pt x="0" y="0"/>
                        </a:moveTo>
                        <a:lnTo>
                          <a:pt x="2" y="2"/>
                        </a:lnTo>
                        <a:lnTo>
                          <a:pt x="6" y="6"/>
                        </a:lnTo>
                        <a:lnTo>
                          <a:pt x="16" y="2"/>
                        </a:lnTo>
                        <a:lnTo>
                          <a:pt x="25" y="0"/>
                        </a:lnTo>
                      </a:path>
                    </a:pathLst>
                  </a:custGeom>
                  <a:solidFill>
                    <a:srgbClr val="CC0066"/>
                  </a:solidFill>
                  <a:ln w="0">
                    <a:noFill/>
                    <a:round/>
                    <a:headEnd/>
                    <a:tailEnd/>
                  </a:ln>
                </p:spPr>
                <p:txBody>
                  <a:bodyPr/>
                  <a:lstStyle/>
                  <a:p>
                    <a:endParaRPr lang="it-IT"/>
                  </a:p>
                </p:txBody>
              </p:sp>
              <p:sp>
                <p:nvSpPr>
                  <p:cNvPr id="16397" name="Freeform 502"/>
                  <p:cNvSpPr>
                    <a:spLocks noChangeAspect="1"/>
                  </p:cNvSpPr>
                  <p:nvPr/>
                </p:nvSpPr>
                <p:spPr bwMode="auto">
                  <a:xfrm>
                    <a:off x="1482" y="3803"/>
                    <a:ext cx="18" cy="9"/>
                  </a:xfrm>
                  <a:custGeom>
                    <a:avLst/>
                    <a:gdLst>
                      <a:gd name="T0" fmla="*/ 0 w 16"/>
                      <a:gd name="T1" fmla="*/ 6 h 9"/>
                      <a:gd name="T2" fmla="*/ 88 w 16"/>
                      <a:gd name="T3" fmla="*/ 9 h 9"/>
                      <a:gd name="T4" fmla="*/ 141 w 16"/>
                      <a:gd name="T5" fmla="*/ 9 h 9"/>
                      <a:gd name="T6" fmla="*/ 226 w 16"/>
                      <a:gd name="T7" fmla="*/ 9 h 9"/>
                      <a:gd name="T8" fmla="*/ 287 w 16"/>
                      <a:gd name="T9" fmla="*/ 9 h 9"/>
                      <a:gd name="T10" fmla="*/ 179 w 16"/>
                      <a:gd name="T11" fmla="*/ 6 h 9"/>
                      <a:gd name="T12" fmla="*/ 111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6"/>
                        </a:moveTo>
                        <a:lnTo>
                          <a:pt x="4" y="9"/>
                        </a:lnTo>
                        <a:lnTo>
                          <a:pt x="8" y="9"/>
                        </a:lnTo>
                        <a:lnTo>
                          <a:pt x="12" y="9"/>
                        </a:lnTo>
                        <a:lnTo>
                          <a:pt x="16" y="9"/>
                        </a:lnTo>
                        <a:lnTo>
                          <a:pt x="10" y="6"/>
                        </a:lnTo>
                        <a:lnTo>
                          <a:pt x="6" y="0"/>
                        </a:lnTo>
                      </a:path>
                    </a:pathLst>
                  </a:custGeom>
                  <a:solidFill>
                    <a:srgbClr val="CC0066"/>
                  </a:solidFill>
                  <a:ln w="0">
                    <a:noFill/>
                    <a:round/>
                    <a:headEnd/>
                    <a:tailEnd/>
                  </a:ln>
                </p:spPr>
                <p:txBody>
                  <a:bodyPr/>
                  <a:lstStyle/>
                  <a:p>
                    <a:endParaRPr lang="it-IT"/>
                  </a:p>
                </p:txBody>
              </p:sp>
              <p:sp>
                <p:nvSpPr>
                  <p:cNvPr id="16398" name="Freeform 503"/>
                  <p:cNvSpPr>
                    <a:spLocks noChangeAspect="1"/>
                  </p:cNvSpPr>
                  <p:nvPr/>
                </p:nvSpPr>
                <p:spPr bwMode="auto">
                  <a:xfrm>
                    <a:off x="1458" y="3800"/>
                    <a:ext cx="18" cy="12"/>
                  </a:xfrm>
                  <a:custGeom>
                    <a:avLst/>
                    <a:gdLst>
                      <a:gd name="T0" fmla="*/ 50 w 17"/>
                      <a:gd name="T1" fmla="*/ 0 h 11"/>
                      <a:gd name="T2" fmla="*/ 6 w 17"/>
                      <a:gd name="T3" fmla="*/ 2 h 11"/>
                      <a:gd name="T4" fmla="*/ 4 w 17"/>
                      <a:gd name="T5" fmla="*/ 4 h 11"/>
                      <a:gd name="T6" fmla="*/ 2 w 17"/>
                      <a:gd name="T7" fmla="*/ 58 h 11"/>
                      <a:gd name="T8" fmla="*/ 0 w 17"/>
                      <a:gd name="T9" fmla="*/ 69 h 11"/>
                      <a:gd name="T10" fmla="*/ 2 w 17"/>
                      <a:gd name="T11" fmla="*/ 89 h 11"/>
                      <a:gd name="T12" fmla="*/ 8 w 17"/>
                      <a:gd name="T13" fmla="*/ 89 h 11"/>
                      <a:gd name="T14" fmla="*/ 56 w 17"/>
                      <a:gd name="T15" fmla="*/ 82 h 11"/>
                      <a:gd name="T16" fmla="*/ 66 w 17"/>
                      <a:gd name="T17" fmla="*/ 58 h 11"/>
                      <a:gd name="T18" fmla="*/ 56 w 17"/>
                      <a:gd name="T19" fmla="*/ 2 h 11"/>
                      <a:gd name="T20" fmla="*/ 50 w 17"/>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1"/>
                      <a:gd name="T35" fmla="*/ 17 w 17"/>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1">
                        <a:moveTo>
                          <a:pt x="12" y="0"/>
                        </a:moveTo>
                        <a:lnTo>
                          <a:pt x="6" y="2"/>
                        </a:lnTo>
                        <a:lnTo>
                          <a:pt x="4" y="4"/>
                        </a:lnTo>
                        <a:lnTo>
                          <a:pt x="2" y="6"/>
                        </a:lnTo>
                        <a:lnTo>
                          <a:pt x="0" y="8"/>
                        </a:lnTo>
                        <a:lnTo>
                          <a:pt x="2" y="11"/>
                        </a:lnTo>
                        <a:lnTo>
                          <a:pt x="8" y="11"/>
                        </a:lnTo>
                        <a:lnTo>
                          <a:pt x="14" y="10"/>
                        </a:lnTo>
                        <a:lnTo>
                          <a:pt x="17" y="6"/>
                        </a:lnTo>
                        <a:lnTo>
                          <a:pt x="14" y="2"/>
                        </a:lnTo>
                        <a:lnTo>
                          <a:pt x="12" y="0"/>
                        </a:lnTo>
                      </a:path>
                    </a:pathLst>
                  </a:custGeom>
                  <a:solidFill>
                    <a:srgbClr val="CC0066"/>
                  </a:solidFill>
                  <a:ln w="0">
                    <a:noFill/>
                    <a:round/>
                    <a:headEnd/>
                    <a:tailEnd/>
                  </a:ln>
                </p:spPr>
                <p:txBody>
                  <a:bodyPr/>
                  <a:lstStyle/>
                  <a:p>
                    <a:endParaRPr lang="it-IT"/>
                  </a:p>
                </p:txBody>
              </p:sp>
              <p:sp>
                <p:nvSpPr>
                  <p:cNvPr id="16399" name="Freeform 504"/>
                  <p:cNvSpPr>
                    <a:spLocks noChangeAspect="1"/>
                  </p:cNvSpPr>
                  <p:nvPr/>
                </p:nvSpPr>
                <p:spPr bwMode="auto">
                  <a:xfrm>
                    <a:off x="1444" y="3796"/>
                    <a:ext cx="16" cy="2"/>
                  </a:xfrm>
                  <a:custGeom>
                    <a:avLst/>
                    <a:gdLst>
                      <a:gd name="T0" fmla="*/ 0 w 15"/>
                      <a:gd name="T1" fmla="*/ 2 h 2"/>
                      <a:gd name="T2" fmla="*/ 7 w 15"/>
                      <a:gd name="T3" fmla="*/ 2 h 2"/>
                      <a:gd name="T4" fmla="*/ 70 w 15"/>
                      <a:gd name="T5" fmla="*/ 0 h 2"/>
                      <a:gd name="T6" fmla="*/ 7 w 15"/>
                      <a:gd name="T7" fmla="*/ 0 h 2"/>
                      <a:gd name="T8" fmla="*/ 0 w 15"/>
                      <a:gd name="T9" fmla="*/ 2 h 2"/>
                      <a:gd name="T10" fmla="*/ 0 60000 65536"/>
                      <a:gd name="T11" fmla="*/ 0 60000 65536"/>
                      <a:gd name="T12" fmla="*/ 0 60000 65536"/>
                      <a:gd name="T13" fmla="*/ 0 60000 65536"/>
                      <a:gd name="T14" fmla="*/ 0 60000 65536"/>
                      <a:gd name="T15" fmla="*/ 0 w 15"/>
                      <a:gd name="T16" fmla="*/ 0 h 2"/>
                      <a:gd name="T17" fmla="*/ 15 w 15"/>
                      <a:gd name="T18" fmla="*/ 2 h 2"/>
                    </a:gdLst>
                    <a:ahLst/>
                    <a:cxnLst>
                      <a:cxn ang="T10">
                        <a:pos x="T0" y="T1"/>
                      </a:cxn>
                      <a:cxn ang="T11">
                        <a:pos x="T2" y="T3"/>
                      </a:cxn>
                      <a:cxn ang="T12">
                        <a:pos x="T4" y="T5"/>
                      </a:cxn>
                      <a:cxn ang="T13">
                        <a:pos x="T6" y="T7"/>
                      </a:cxn>
                      <a:cxn ang="T14">
                        <a:pos x="T8" y="T9"/>
                      </a:cxn>
                    </a:cxnLst>
                    <a:rect l="T15" t="T16" r="T17" b="T18"/>
                    <a:pathLst>
                      <a:path w="15" h="2">
                        <a:moveTo>
                          <a:pt x="0" y="2"/>
                        </a:moveTo>
                        <a:lnTo>
                          <a:pt x="7" y="2"/>
                        </a:lnTo>
                        <a:lnTo>
                          <a:pt x="15" y="0"/>
                        </a:lnTo>
                        <a:lnTo>
                          <a:pt x="7" y="0"/>
                        </a:lnTo>
                        <a:lnTo>
                          <a:pt x="0" y="2"/>
                        </a:lnTo>
                      </a:path>
                    </a:pathLst>
                  </a:custGeom>
                  <a:solidFill>
                    <a:srgbClr val="CC0066"/>
                  </a:solidFill>
                  <a:ln w="0">
                    <a:noFill/>
                    <a:round/>
                    <a:headEnd/>
                    <a:tailEnd/>
                  </a:ln>
                </p:spPr>
                <p:txBody>
                  <a:bodyPr/>
                  <a:lstStyle/>
                  <a:p>
                    <a:endParaRPr lang="it-IT"/>
                  </a:p>
                </p:txBody>
              </p:sp>
              <p:sp>
                <p:nvSpPr>
                  <p:cNvPr id="16400" name="Freeform 505"/>
                  <p:cNvSpPr>
                    <a:spLocks noChangeAspect="1"/>
                  </p:cNvSpPr>
                  <p:nvPr/>
                </p:nvSpPr>
                <p:spPr bwMode="auto">
                  <a:xfrm>
                    <a:off x="1424" y="3784"/>
                    <a:ext cx="24" cy="10"/>
                  </a:xfrm>
                  <a:custGeom>
                    <a:avLst/>
                    <a:gdLst>
                      <a:gd name="T0" fmla="*/ 9 w 23"/>
                      <a:gd name="T1" fmla="*/ 0 h 9"/>
                      <a:gd name="T2" fmla="*/ 3 w 23"/>
                      <a:gd name="T3" fmla="*/ 2 h 9"/>
                      <a:gd name="T4" fmla="*/ 0 w 23"/>
                      <a:gd name="T5" fmla="*/ 78 h 9"/>
                      <a:gd name="T6" fmla="*/ 3 w 23"/>
                      <a:gd name="T7" fmla="*/ 97 h 9"/>
                      <a:gd name="T8" fmla="*/ 5 w 23"/>
                      <a:gd name="T9" fmla="*/ 120 h 9"/>
                      <a:gd name="T10" fmla="*/ 45 w 23"/>
                      <a:gd name="T11" fmla="*/ 97 h 9"/>
                      <a:gd name="T12" fmla="*/ 62 w 23"/>
                      <a:gd name="T13" fmla="*/ 3 h 9"/>
                      <a:gd name="T14" fmla="*/ 49 w 23"/>
                      <a:gd name="T15" fmla="*/ 0 h 9"/>
                      <a:gd name="T16" fmla="*/ 9 w 2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9"/>
                      <a:gd name="T29" fmla="*/ 23 w 2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9">
                        <a:moveTo>
                          <a:pt x="9" y="0"/>
                        </a:moveTo>
                        <a:lnTo>
                          <a:pt x="3" y="2"/>
                        </a:lnTo>
                        <a:lnTo>
                          <a:pt x="0" y="5"/>
                        </a:lnTo>
                        <a:lnTo>
                          <a:pt x="3" y="7"/>
                        </a:lnTo>
                        <a:lnTo>
                          <a:pt x="5" y="9"/>
                        </a:lnTo>
                        <a:lnTo>
                          <a:pt x="15" y="7"/>
                        </a:lnTo>
                        <a:lnTo>
                          <a:pt x="23" y="3"/>
                        </a:lnTo>
                        <a:lnTo>
                          <a:pt x="17" y="0"/>
                        </a:lnTo>
                        <a:lnTo>
                          <a:pt x="9" y="0"/>
                        </a:lnTo>
                      </a:path>
                    </a:pathLst>
                  </a:custGeom>
                  <a:solidFill>
                    <a:srgbClr val="CC0066"/>
                  </a:solidFill>
                  <a:ln w="0">
                    <a:noFill/>
                    <a:round/>
                    <a:headEnd/>
                    <a:tailEnd/>
                  </a:ln>
                </p:spPr>
                <p:txBody>
                  <a:bodyPr/>
                  <a:lstStyle/>
                  <a:p>
                    <a:endParaRPr lang="it-IT"/>
                  </a:p>
                </p:txBody>
              </p:sp>
              <p:sp>
                <p:nvSpPr>
                  <p:cNvPr id="16401" name="Freeform 506"/>
                  <p:cNvSpPr>
                    <a:spLocks noChangeAspect="1"/>
                  </p:cNvSpPr>
                  <p:nvPr/>
                </p:nvSpPr>
                <p:spPr bwMode="auto">
                  <a:xfrm>
                    <a:off x="1417" y="3772"/>
                    <a:ext cx="23" cy="6"/>
                  </a:xfrm>
                  <a:custGeom>
                    <a:avLst/>
                    <a:gdLst>
                      <a:gd name="T0" fmla="*/ 102 w 21"/>
                      <a:gd name="T1" fmla="*/ 0 h 6"/>
                      <a:gd name="T2" fmla="*/ 4 w 21"/>
                      <a:gd name="T3" fmla="*/ 2 h 6"/>
                      <a:gd name="T4" fmla="*/ 0 w 21"/>
                      <a:gd name="T5" fmla="*/ 6 h 6"/>
                      <a:gd name="T6" fmla="*/ 102 w 21"/>
                      <a:gd name="T7" fmla="*/ 6 h 6"/>
                      <a:gd name="T8" fmla="*/ 198 w 21"/>
                      <a:gd name="T9" fmla="*/ 4 h 6"/>
                      <a:gd name="T10" fmla="*/ 148 w 21"/>
                      <a:gd name="T11" fmla="*/ 2 h 6"/>
                      <a:gd name="T12" fmla="*/ 102 w 21"/>
                      <a:gd name="T13" fmla="*/ 0 h 6"/>
                      <a:gd name="T14" fmla="*/ 0 60000 65536"/>
                      <a:gd name="T15" fmla="*/ 0 60000 65536"/>
                      <a:gd name="T16" fmla="*/ 0 60000 65536"/>
                      <a:gd name="T17" fmla="*/ 0 60000 65536"/>
                      <a:gd name="T18" fmla="*/ 0 60000 65536"/>
                      <a:gd name="T19" fmla="*/ 0 60000 65536"/>
                      <a:gd name="T20" fmla="*/ 0 60000 65536"/>
                      <a:gd name="T21" fmla="*/ 0 w 21"/>
                      <a:gd name="T22" fmla="*/ 0 h 6"/>
                      <a:gd name="T23" fmla="*/ 21 w 2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6">
                        <a:moveTo>
                          <a:pt x="11" y="0"/>
                        </a:moveTo>
                        <a:lnTo>
                          <a:pt x="4" y="2"/>
                        </a:lnTo>
                        <a:lnTo>
                          <a:pt x="0" y="6"/>
                        </a:lnTo>
                        <a:lnTo>
                          <a:pt x="11" y="6"/>
                        </a:lnTo>
                        <a:lnTo>
                          <a:pt x="21" y="4"/>
                        </a:lnTo>
                        <a:lnTo>
                          <a:pt x="15" y="2"/>
                        </a:lnTo>
                        <a:lnTo>
                          <a:pt x="11" y="0"/>
                        </a:lnTo>
                      </a:path>
                    </a:pathLst>
                  </a:custGeom>
                  <a:solidFill>
                    <a:srgbClr val="CC0066"/>
                  </a:solidFill>
                  <a:ln w="0">
                    <a:noFill/>
                    <a:round/>
                    <a:headEnd/>
                    <a:tailEnd/>
                  </a:ln>
                </p:spPr>
                <p:txBody>
                  <a:bodyPr/>
                  <a:lstStyle/>
                  <a:p>
                    <a:endParaRPr lang="it-IT"/>
                  </a:p>
                </p:txBody>
              </p:sp>
              <p:sp>
                <p:nvSpPr>
                  <p:cNvPr id="16402" name="Freeform 507"/>
                  <p:cNvSpPr>
                    <a:spLocks noChangeAspect="1"/>
                  </p:cNvSpPr>
                  <p:nvPr/>
                </p:nvSpPr>
                <p:spPr bwMode="auto">
                  <a:xfrm>
                    <a:off x="1348" y="3573"/>
                    <a:ext cx="16" cy="25"/>
                  </a:xfrm>
                  <a:custGeom>
                    <a:avLst/>
                    <a:gdLst>
                      <a:gd name="T0" fmla="*/ 5 w 15"/>
                      <a:gd name="T1" fmla="*/ 0 h 23"/>
                      <a:gd name="T2" fmla="*/ 1 w 15"/>
                      <a:gd name="T3" fmla="*/ 4 h 23"/>
                      <a:gd name="T4" fmla="*/ 0 w 15"/>
                      <a:gd name="T5" fmla="*/ 64 h 23"/>
                      <a:gd name="T6" fmla="*/ 0 w 15"/>
                      <a:gd name="T7" fmla="*/ 98 h 23"/>
                      <a:gd name="T8" fmla="*/ 1 w 15"/>
                      <a:gd name="T9" fmla="*/ 137 h 23"/>
                      <a:gd name="T10" fmla="*/ 5 w 15"/>
                      <a:gd name="T11" fmla="*/ 187 h 23"/>
                      <a:gd name="T12" fmla="*/ 48 w 15"/>
                      <a:gd name="T13" fmla="*/ 187 h 23"/>
                      <a:gd name="T14" fmla="*/ 62 w 15"/>
                      <a:gd name="T15" fmla="*/ 187 h 23"/>
                      <a:gd name="T16" fmla="*/ 70 w 15"/>
                      <a:gd name="T17" fmla="*/ 158 h 23"/>
                      <a:gd name="T18" fmla="*/ 62 w 15"/>
                      <a:gd name="T19" fmla="*/ 90 h 23"/>
                      <a:gd name="T20" fmla="*/ 48 w 15"/>
                      <a:gd name="T21" fmla="*/ 4 h 23"/>
                      <a:gd name="T22" fmla="*/ 7 w 15"/>
                      <a:gd name="T23" fmla="*/ 0 h 23"/>
                      <a:gd name="T24" fmla="*/ 5 w 15"/>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23"/>
                      <a:gd name="T41" fmla="*/ 15 w 15"/>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23">
                        <a:moveTo>
                          <a:pt x="5" y="0"/>
                        </a:moveTo>
                        <a:lnTo>
                          <a:pt x="1" y="4"/>
                        </a:lnTo>
                        <a:lnTo>
                          <a:pt x="0" y="8"/>
                        </a:lnTo>
                        <a:lnTo>
                          <a:pt x="0" y="13"/>
                        </a:lnTo>
                        <a:lnTo>
                          <a:pt x="1" y="17"/>
                        </a:lnTo>
                        <a:lnTo>
                          <a:pt x="5" y="23"/>
                        </a:lnTo>
                        <a:lnTo>
                          <a:pt x="9" y="23"/>
                        </a:lnTo>
                        <a:lnTo>
                          <a:pt x="13" y="23"/>
                        </a:lnTo>
                        <a:lnTo>
                          <a:pt x="15" y="19"/>
                        </a:lnTo>
                        <a:lnTo>
                          <a:pt x="13" y="12"/>
                        </a:lnTo>
                        <a:lnTo>
                          <a:pt x="9" y="4"/>
                        </a:lnTo>
                        <a:lnTo>
                          <a:pt x="7" y="0"/>
                        </a:lnTo>
                        <a:lnTo>
                          <a:pt x="5" y="0"/>
                        </a:lnTo>
                      </a:path>
                    </a:pathLst>
                  </a:custGeom>
                  <a:solidFill>
                    <a:srgbClr val="CC0066"/>
                  </a:solidFill>
                  <a:ln w="0">
                    <a:noFill/>
                    <a:round/>
                    <a:headEnd/>
                    <a:tailEnd/>
                  </a:ln>
                </p:spPr>
                <p:txBody>
                  <a:bodyPr/>
                  <a:lstStyle/>
                  <a:p>
                    <a:endParaRPr lang="it-IT"/>
                  </a:p>
                </p:txBody>
              </p:sp>
              <p:sp>
                <p:nvSpPr>
                  <p:cNvPr id="16403" name="Freeform 508"/>
                  <p:cNvSpPr>
                    <a:spLocks noChangeAspect="1"/>
                  </p:cNvSpPr>
                  <p:nvPr/>
                </p:nvSpPr>
                <p:spPr bwMode="auto">
                  <a:xfrm>
                    <a:off x="1366" y="3640"/>
                    <a:ext cx="14" cy="5"/>
                  </a:xfrm>
                  <a:custGeom>
                    <a:avLst/>
                    <a:gdLst>
                      <a:gd name="T0" fmla="*/ 0 w 13"/>
                      <a:gd name="T1" fmla="*/ 890 h 4"/>
                      <a:gd name="T2" fmla="*/ 50 w 13"/>
                      <a:gd name="T3" fmla="*/ 890 h 4"/>
                      <a:gd name="T4" fmla="*/ 78 w 13"/>
                      <a:gd name="T5" fmla="*/ 0 h 4"/>
                      <a:gd name="T6" fmla="*/ 0 60000 65536"/>
                      <a:gd name="T7" fmla="*/ 0 60000 65536"/>
                      <a:gd name="T8" fmla="*/ 0 60000 65536"/>
                      <a:gd name="T9" fmla="*/ 0 w 13"/>
                      <a:gd name="T10" fmla="*/ 0 h 4"/>
                      <a:gd name="T11" fmla="*/ 13 w 13"/>
                      <a:gd name="T12" fmla="*/ 4 h 4"/>
                    </a:gdLst>
                    <a:ahLst/>
                    <a:cxnLst>
                      <a:cxn ang="T6">
                        <a:pos x="T0" y="T1"/>
                      </a:cxn>
                      <a:cxn ang="T7">
                        <a:pos x="T2" y="T3"/>
                      </a:cxn>
                      <a:cxn ang="T8">
                        <a:pos x="T4" y="T5"/>
                      </a:cxn>
                    </a:cxnLst>
                    <a:rect l="T9" t="T10" r="T11" b="T12"/>
                    <a:pathLst>
                      <a:path w="13" h="4">
                        <a:moveTo>
                          <a:pt x="0" y="4"/>
                        </a:moveTo>
                        <a:lnTo>
                          <a:pt x="7" y="4"/>
                        </a:lnTo>
                        <a:lnTo>
                          <a:pt x="13" y="0"/>
                        </a:lnTo>
                      </a:path>
                    </a:pathLst>
                  </a:custGeom>
                  <a:solidFill>
                    <a:srgbClr val="CC0066"/>
                  </a:solidFill>
                  <a:ln w="0">
                    <a:noFill/>
                    <a:round/>
                    <a:headEnd/>
                    <a:tailEnd/>
                  </a:ln>
                </p:spPr>
                <p:txBody>
                  <a:bodyPr/>
                  <a:lstStyle/>
                  <a:p>
                    <a:endParaRPr lang="it-IT"/>
                  </a:p>
                </p:txBody>
              </p:sp>
              <p:sp>
                <p:nvSpPr>
                  <p:cNvPr id="16404" name="Freeform 509"/>
                  <p:cNvSpPr>
                    <a:spLocks noChangeAspect="1"/>
                  </p:cNvSpPr>
                  <p:nvPr/>
                </p:nvSpPr>
                <p:spPr bwMode="auto">
                  <a:xfrm>
                    <a:off x="1366" y="3633"/>
                    <a:ext cx="14" cy="12"/>
                  </a:xfrm>
                  <a:custGeom>
                    <a:avLst/>
                    <a:gdLst>
                      <a:gd name="T0" fmla="*/ 78 w 13"/>
                      <a:gd name="T1" fmla="*/ 63 h 11"/>
                      <a:gd name="T2" fmla="*/ 67 w 13"/>
                      <a:gd name="T3" fmla="*/ 3 h 11"/>
                      <a:gd name="T4" fmla="*/ 67 w 13"/>
                      <a:gd name="T5" fmla="*/ 0 h 11"/>
                      <a:gd name="T6" fmla="*/ 4 w 13"/>
                      <a:gd name="T7" fmla="*/ 5 h 11"/>
                      <a:gd name="T8" fmla="*/ 0 w 13"/>
                      <a:gd name="T9" fmla="*/ 89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3" y="7"/>
                        </a:moveTo>
                        <a:lnTo>
                          <a:pt x="11" y="3"/>
                        </a:lnTo>
                        <a:lnTo>
                          <a:pt x="11" y="0"/>
                        </a:lnTo>
                        <a:lnTo>
                          <a:pt x="4" y="5"/>
                        </a:lnTo>
                        <a:lnTo>
                          <a:pt x="0" y="11"/>
                        </a:lnTo>
                      </a:path>
                    </a:pathLst>
                  </a:custGeom>
                  <a:solidFill>
                    <a:srgbClr val="CC0066"/>
                  </a:solidFill>
                  <a:ln w="0">
                    <a:noFill/>
                    <a:round/>
                    <a:headEnd/>
                    <a:tailEnd/>
                  </a:ln>
                </p:spPr>
                <p:txBody>
                  <a:bodyPr/>
                  <a:lstStyle/>
                  <a:p>
                    <a:endParaRPr lang="it-IT"/>
                  </a:p>
                </p:txBody>
              </p:sp>
              <p:sp>
                <p:nvSpPr>
                  <p:cNvPr id="16405" name="Freeform 510"/>
                  <p:cNvSpPr>
                    <a:spLocks noChangeAspect="1"/>
                  </p:cNvSpPr>
                  <p:nvPr/>
                </p:nvSpPr>
                <p:spPr bwMode="auto">
                  <a:xfrm>
                    <a:off x="1370" y="3649"/>
                    <a:ext cx="8" cy="6"/>
                  </a:xfrm>
                  <a:custGeom>
                    <a:avLst/>
                    <a:gdLst>
                      <a:gd name="T0" fmla="*/ 0 w 7"/>
                      <a:gd name="T1" fmla="*/ 0 h 6"/>
                      <a:gd name="T2" fmla="*/ 3 w 7"/>
                      <a:gd name="T3" fmla="*/ 4 h 6"/>
                      <a:gd name="T4" fmla="*/ 186 w 7"/>
                      <a:gd name="T5" fmla="*/ 6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0" y="0"/>
                        </a:moveTo>
                        <a:lnTo>
                          <a:pt x="3" y="4"/>
                        </a:lnTo>
                        <a:lnTo>
                          <a:pt x="7" y="6"/>
                        </a:lnTo>
                      </a:path>
                    </a:pathLst>
                  </a:custGeom>
                  <a:solidFill>
                    <a:srgbClr val="CC0066"/>
                  </a:solidFill>
                  <a:ln w="0">
                    <a:noFill/>
                    <a:round/>
                    <a:headEnd/>
                    <a:tailEnd/>
                  </a:ln>
                </p:spPr>
                <p:txBody>
                  <a:bodyPr/>
                  <a:lstStyle/>
                  <a:p>
                    <a:endParaRPr lang="it-IT"/>
                  </a:p>
                </p:txBody>
              </p:sp>
              <p:sp>
                <p:nvSpPr>
                  <p:cNvPr id="16406" name="Freeform 511"/>
                  <p:cNvSpPr>
                    <a:spLocks noChangeAspect="1"/>
                  </p:cNvSpPr>
                  <p:nvPr/>
                </p:nvSpPr>
                <p:spPr bwMode="auto">
                  <a:xfrm>
                    <a:off x="1393" y="3716"/>
                    <a:ext cx="9" cy="17"/>
                  </a:xfrm>
                  <a:custGeom>
                    <a:avLst/>
                    <a:gdLst>
                      <a:gd name="T0" fmla="*/ 2 w 9"/>
                      <a:gd name="T1" fmla="*/ 0 h 16"/>
                      <a:gd name="T2" fmla="*/ 0 w 9"/>
                      <a:gd name="T3" fmla="*/ 4 h 16"/>
                      <a:gd name="T4" fmla="*/ 0 w 9"/>
                      <a:gd name="T5" fmla="*/ 41 h 16"/>
                      <a:gd name="T6" fmla="*/ 0 w 9"/>
                      <a:gd name="T7" fmla="*/ 53 h 16"/>
                      <a:gd name="T8" fmla="*/ 4 w 9"/>
                      <a:gd name="T9" fmla="*/ 67 h 16"/>
                      <a:gd name="T10" fmla="*/ 7 w 9"/>
                      <a:gd name="T11" fmla="*/ 59 h 16"/>
                      <a:gd name="T12" fmla="*/ 9 w 9"/>
                      <a:gd name="T13" fmla="*/ 53 h 16"/>
                      <a:gd name="T14" fmla="*/ 7 w 9"/>
                      <a:gd name="T15" fmla="*/ 41 h 16"/>
                      <a:gd name="T16" fmla="*/ 7 w 9"/>
                      <a:gd name="T17" fmla="*/ 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6"/>
                      <a:gd name="T29" fmla="*/ 9 w 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6">
                        <a:moveTo>
                          <a:pt x="2" y="0"/>
                        </a:moveTo>
                        <a:lnTo>
                          <a:pt x="0" y="4"/>
                        </a:lnTo>
                        <a:lnTo>
                          <a:pt x="0" y="8"/>
                        </a:lnTo>
                        <a:lnTo>
                          <a:pt x="0" y="12"/>
                        </a:lnTo>
                        <a:lnTo>
                          <a:pt x="4" y="16"/>
                        </a:lnTo>
                        <a:lnTo>
                          <a:pt x="7" y="14"/>
                        </a:lnTo>
                        <a:lnTo>
                          <a:pt x="9" y="12"/>
                        </a:lnTo>
                        <a:lnTo>
                          <a:pt x="7" y="8"/>
                        </a:lnTo>
                        <a:lnTo>
                          <a:pt x="7" y="6"/>
                        </a:lnTo>
                      </a:path>
                    </a:pathLst>
                  </a:custGeom>
                  <a:solidFill>
                    <a:srgbClr val="CC0066"/>
                  </a:solidFill>
                  <a:ln w="0">
                    <a:noFill/>
                    <a:round/>
                    <a:headEnd/>
                    <a:tailEnd/>
                  </a:ln>
                </p:spPr>
                <p:txBody>
                  <a:bodyPr/>
                  <a:lstStyle/>
                  <a:p>
                    <a:endParaRPr lang="it-IT"/>
                  </a:p>
                </p:txBody>
              </p:sp>
              <p:sp>
                <p:nvSpPr>
                  <p:cNvPr id="16407" name="Freeform 512"/>
                  <p:cNvSpPr>
                    <a:spLocks noChangeAspect="1"/>
                  </p:cNvSpPr>
                  <p:nvPr/>
                </p:nvSpPr>
                <p:spPr bwMode="auto">
                  <a:xfrm>
                    <a:off x="1391" y="3736"/>
                    <a:ext cx="16" cy="9"/>
                  </a:xfrm>
                  <a:custGeom>
                    <a:avLst/>
                    <a:gdLst>
                      <a:gd name="T0" fmla="*/ 70 w 15"/>
                      <a:gd name="T1" fmla="*/ 0 h 8"/>
                      <a:gd name="T2" fmla="*/ 6 w 15"/>
                      <a:gd name="T3" fmla="*/ 2 h 8"/>
                      <a:gd name="T4" fmla="*/ 0 w 15"/>
                      <a:gd name="T5" fmla="*/ 111 h 8"/>
                      <a:gd name="T6" fmla="*/ 6 w 15"/>
                      <a:gd name="T7" fmla="*/ 141 h 8"/>
                      <a:gd name="T8" fmla="*/ 70 w 15"/>
                      <a:gd name="T9" fmla="*/ 111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15" y="0"/>
                        </a:moveTo>
                        <a:lnTo>
                          <a:pt x="6" y="2"/>
                        </a:lnTo>
                        <a:lnTo>
                          <a:pt x="0" y="6"/>
                        </a:lnTo>
                        <a:lnTo>
                          <a:pt x="6" y="8"/>
                        </a:lnTo>
                        <a:lnTo>
                          <a:pt x="15" y="6"/>
                        </a:lnTo>
                      </a:path>
                    </a:pathLst>
                  </a:custGeom>
                  <a:solidFill>
                    <a:srgbClr val="CC0066"/>
                  </a:solidFill>
                  <a:ln w="0">
                    <a:noFill/>
                    <a:round/>
                    <a:headEnd/>
                    <a:tailEnd/>
                  </a:ln>
                </p:spPr>
                <p:txBody>
                  <a:bodyPr/>
                  <a:lstStyle/>
                  <a:p>
                    <a:endParaRPr lang="it-IT"/>
                  </a:p>
                </p:txBody>
              </p:sp>
              <p:sp>
                <p:nvSpPr>
                  <p:cNvPr id="16408" name="Freeform 513"/>
                  <p:cNvSpPr>
                    <a:spLocks noChangeAspect="1"/>
                  </p:cNvSpPr>
                  <p:nvPr/>
                </p:nvSpPr>
                <p:spPr bwMode="auto">
                  <a:xfrm>
                    <a:off x="1407" y="3747"/>
                    <a:ext cx="15" cy="15"/>
                  </a:xfrm>
                  <a:custGeom>
                    <a:avLst/>
                    <a:gdLst>
                      <a:gd name="T0" fmla="*/ 50 w 14"/>
                      <a:gd name="T1" fmla="*/ 0 h 14"/>
                      <a:gd name="T2" fmla="*/ 4 w 14"/>
                      <a:gd name="T3" fmla="*/ 0 h 14"/>
                      <a:gd name="T4" fmla="*/ 2 w 14"/>
                      <a:gd name="T5" fmla="*/ 0 h 14"/>
                      <a:gd name="T6" fmla="*/ 0 w 14"/>
                      <a:gd name="T7" fmla="*/ 4 h 14"/>
                      <a:gd name="T8" fmla="*/ 2 w 14"/>
                      <a:gd name="T9" fmla="*/ 50 h 14"/>
                      <a:gd name="T10" fmla="*/ 2 w 14"/>
                      <a:gd name="T11" fmla="*/ 58 h 14"/>
                      <a:gd name="T12" fmla="*/ 6 w 14"/>
                      <a:gd name="T13" fmla="*/ 66 h 14"/>
                      <a:gd name="T14" fmla="*/ 58 w 14"/>
                      <a:gd name="T15" fmla="*/ 76 h 14"/>
                      <a:gd name="T16" fmla="*/ 76 w 14"/>
                      <a:gd name="T17" fmla="*/ 76 h 14"/>
                      <a:gd name="T18" fmla="*/ 58 w 14"/>
                      <a:gd name="T19" fmla="*/ 6 h 14"/>
                      <a:gd name="T20" fmla="*/ 50 w 14"/>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4"/>
                      <a:gd name="T35" fmla="*/ 14 w 1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4">
                        <a:moveTo>
                          <a:pt x="8" y="0"/>
                        </a:moveTo>
                        <a:lnTo>
                          <a:pt x="4" y="0"/>
                        </a:lnTo>
                        <a:lnTo>
                          <a:pt x="2" y="0"/>
                        </a:lnTo>
                        <a:lnTo>
                          <a:pt x="0" y="4"/>
                        </a:lnTo>
                        <a:lnTo>
                          <a:pt x="2" y="8"/>
                        </a:lnTo>
                        <a:lnTo>
                          <a:pt x="2" y="10"/>
                        </a:lnTo>
                        <a:lnTo>
                          <a:pt x="6" y="12"/>
                        </a:lnTo>
                        <a:lnTo>
                          <a:pt x="10" y="14"/>
                        </a:lnTo>
                        <a:lnTo>
                          <a:pt x="14" y="14"/>
                        </a:lnTo>
                        <a:lnTo>
                          <a:pt x="10" y="6"/>
                        </a:lnTo>
                        <a:lnTo>
                          <a:pt x="8" y="0"/>
                        </a:lnTo>
                      </a:path>
                    </a:pathLst>
                  </a:custGeom>
                  <a:solidFill>
                    <a:srgbClr val="CC0066"/>
                  </a:solidFill>
                  <a:ln w="0">
                    <a:noFill/>
                    <a:round/>
                    <a:headEnd/>
                    <a:tailEnd/>
                  </a:ln>
                </p:spPr>
                <p:txBody>
                  <a:bodyPr/>
                  <a:lstStyle/>
                  <a:p>
                    <a:endParaRPr lang="it-IT"/>
                  </a:p>
                </p:txBody>
              </p:sp>
              <p:sp>
                <p:nvSpPr>
                  <p:cNvPr id="16409" name="Freeform 514"/>
                  <p:cNvSpPr>
                    <a:spLocks noChangeAspect="1"/>
                  </p:cNvSpPr>
                  <p:nvPr/>
                </p:nvSpPr>
                <p:spPr bwMode="auto">
                  <a:xfrm>
                    <a:off x="1411" y="3767"/>
                    <a:ext cx="6" cy="3"/>
                  </a:xfrm>
                  <a:custGeom>
                    <a:avLst/>
                    <a:gdLst>
                      <a:gd name="T0" fmla="*/ 0 w 6"/>
                      <a:gd name="T1" fmla="*/ 0 h 2"/>
                      <a:gd name="T2" fmla="*/ 2 w 6"/>
                      <a:gd name="T3" fmla="*/ 40965 h 2"/>
                      <a:gd name="T4" fmla="*/ 6 w 6"/>
                      <a:gd name="T5" fmla="*/ 0 h 2"/>
                      <a:gd name="T6" fmla="*/ 0 60000 65536"/>
                      <a:gd name="T7" fmla="*/ 0 60000 65536"/>
                      <a:gd name="T8" fmla="*/ 0 60000 65536"/>
                      <a:gd name="T9" fmla="*/ 0 w 6"/>
                      <a:gd name="T10" fmla="*/ 0 h 2"/>
                      <a:gd name="T11" fmla="*/ 6 w 6"/>
                      <a:gd name="T12" fmla="*/ 2 h 2"/>
                    </a:gdLst>
                    <a:ahLst/>
                    <a:cxnLst>
                      <a:cxn ang="T6">
                        <a:pos x="T0" y="T1"/>
                      </a:cxn>
                      <a:cxn ang="T7">
                        <a:pos x="T2" y="T3"/>
                      </a:cxn>
                      <a:cxn ang="T8">
                        <a:pos x="T4" y="T5"/>
                      </a:cxn>
                    </a:cxnLst>
                    <a:rect l="T9" t="T10" r="T11" b="T12"/>
                    <a:pathLst>
                      <a:path w="6" h="2">
                        <a:moveTo>
                          <a:pt x="0" y="0"/>
                        </a:moveTo>
                        <a:lnTo>
                          <a:pt x="2" y="2"/>
                        </a:lnTo>
                        <a:lnTo>
                          <a:pt x="6" y="0"/>
                        </a:lnTo>
                      </a:path>
                    </a:pathLst>
                  </a:custGeom>
                  <a:solidFill>
                    <a:srgbClr val="CC0066"/>
                  </a:solidFill>
                  <a:ln w="0">
                    <a:noFill/>
                    <a:round/>
                    <a:headEnd/>
                    <a:tailEnd/>
                  </a:ln>
                </p:spPr>
                <p:txBody>
                  <a:bodyPr/>
                  <a:lstStyle/>
                  <a:p>
                    <a:endParaRPr lang="it-IT"/>
                  </a:p>
                </p:txBody>
              </p:sp>
              <p:sp>
                <p:nvSpPr>
                  <p:cNvPr id="16410" name="Freeform 515"/>
                  <p:cNvSpPr>
                    <a:spLocks noChangeAspect="1"/>
                  </p:cNvSpPr>
                  <p:nvPr/>
                </p:nvSpPr>
                <p:spPr bwMode="auto">
                  <a:xfrm>
                    <a:off x="1493" y="3825"/>
                    <a:ext cx="25" cy="9"/>
                  </a:xfrm>
                  <a:custGeom>
                    <a:avLst/>
                    <a:gdLst>
                      <a:gd name="T0" fmla="*/ 0 w 23"/>
                      <a:gd name="T1" fmla="*/ 0 h 8"/>
                      <a:gd name="T2" fmla="*/ 2 w 23"/>
                      <a:gd name="T3" fmla="*/ 111 h 8"/>
                      <a:gd name="T4" fmla="*/ 59 w 23"/>
                      <a:gd name="T5" fmla="*/ 141 h 8"/>
                      <a:gd name="T6" fmla="*/ 116 w 23"/>
                      <a:gd name="T7" fmla="*/ 88 h 8"/>
                      <a:gd name="T8" fmla="*/ 187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2" y="6"/>
                        </a:lnTo>
                        <a:lnTo>
                          <a:pt x="7" y="8"/>
                        </a:lnTo>
                        <a:lnTo>
                          <a:pt x="15" y="4"/>
                        </a:lnTo>
                        <a:lnTo>
                          <a:pt x="23" y="0"/>
                        </a:lnTo>
                      </a:path>
                    </a:pathLst>
                  </a:custGeom>
                  <a:solidFill>
                    <a:srgbClr val="CC0066"/>
                  </a:solidFill>
                  <a:ln w="0">
                    <a:noFill/>
                    <a:round/>
                    <a:headEnd/>
                    <a:tailEnd/>
                  </a:ln>
                </p:spPr>
                <p:txBody>
                  <a:bodyPr/>
                  <a:lstStyle/>
                  <a:p>
                    <a:endParaRPr lang="it-IT"/>
                  </a:p>
                </p:txBody>
              </p:sp>
              <p:sp>
                <p:nvSpPr>
                  <p:cNvPr id="16411" name="Freeform 516"/>
                  <p:cNvSpPr>
                    <a:spLocks noChangeAspect="1"/>
                  </p:cNvSpPr>
                  <p:nvPr/>
                </p:nvSpPr>
                <p:spPr bwMode="auto">
                  <a:xfrm>
                    <a:off x="1466" y="3812"/>
                    <a:ext cx="21" cy="7"/>
                  </a:xfrm>
                  <a:custGeom>
                    <a:avLst/>
                    <a:gdLst>
                      <a:gd name="T0" fmla="*/ 126 w 19"/>
                      <a:gd name="T1" fmla="*/ 0 h 6"/>
                      <a:gd name="T2" fmla="*/ 4 w 19"/>
                      <a:gd name="T3" fmla="*/ 2 h 6"/>
                      <a:gd name="T4" fmla="*/ 0 w 19"/>
                      <a:gd name="T5" fmla="*/ 264 h 6"/>
                      <a:gd name="T6" fmla="*/ 126 w 19"/>
                      <a:gd name="T7" fmla="*/ 264 h 6"/>
                      <a:gd name="T8" fmla="*/ 230 w 19"/>
                      <a:gd name="T9" fmla="*/ 264 h 6"/>
                      <a:gd name="T10" fmla="*/ 188 w 19"/>
                      <a:gd name="T11" fmla="*/ 2 h 6"/>
                      <a:gd name="T12" fmla="*/ 126 w 19"/>
                      <a:gd name="T13" fmla="*/ 0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1" y="0"/>
                        </a:moveTo>
                        <a:lnTo>
                          <a:pt x="4" y="2"/>
                        </a:lnTo>
                        <a:lnTo>
                          <a:pt x="0" y="6"/>
                        </a:lnTo>
                        <a:lnTo>
                          <a:pt x="11" y="6"/>
                        </a:lnTo>
                        <a:lnTo>
                          <a:pt x="19" y="6"/>
                        </a:lnTo>
                        <a:lnTo>
                          <a:pt x="15" y="2"/>
                        </a:lnTo>
                        <a:lnTo>
                          <a:pt x="11" y="0"/>
                        </a:lnTo>
                      </a:path>
                    </a:pathLst>
                  </a:custGeom>
                  <a:solidFill>
                    <a:srgbClr val="CC0066"/>
                  </a:solidFill>
                  <a:ln w="0">
                    <a:noFill/>
                    <a:round/>
                    <a:headEnd/>
                    <a:tailEnd/>
                  </a:ln>
                </p:spPr>
                <p:txBody>
                  <a:bodyPr/>
                  <a:lstStyle/>
                  <a:p>
                    <a:endParaRPr lang="it-IT"/>
                  </a:p>
                </p:txBody>
              </p:sp>
              <p:sp>
                <p:nvSpPr>
                  <p:cNvPr id="16412" name="Freeform 517"/>
                  <p:cNvSpPr>
                    <a:spLocks noChangeAspect="1"/>
                  </p:cNvSpPr>
                  <p:nvPr/>
                </p:nvSpPr>
                <p:spPr bwMode="auto">
                  <a:xfrm>
                    <a:off x="1501" y="3711"/>
                    <a:ext cx="6" cy="25"/>
                  </a:xfrm>
                  <a:custGeom>
                    <a:avLst/>
                    <a:gdLst>
                      <a:gd name="T0" fmla="*/ 6 w 6"/>
                      <a:gd name="T1" fmla="*/ 62 h 24"/>
                      <a:gd name="T2" fmla="*/ 2 w 6"/>
                      <a:gd name="T3" fmla="*/ 5 h 24"/>
                      <a:gd name="T4" fmla="*/ 0 w 6"/>
                      <a:gd name="T5" fmla="*/ 5 h 24"/>
                      <a:gd name="T6" fmla="*/ 0 w 6"/>
                      <a:gd name="T7" fmla="*/ 0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6" y="24"/>
                        </a:moveTo>
                        <a:lnTo>
                          <a:pt x="2" y="5"/>
                        </a:lnTo>
                        <a:lnTo>
                          <a:pt x="0" y="5"/>
                        </a:lnTo>
                        <a:lnTo>
                          <a:pt x="0" y="0"/>
                        </a:lnTo>
                      </a:path>
                    </a:pathLst>
                  </a:custGeom>
                  <a:solidFill>
                    <a:srgbClr val="CC0066"/>
                  </a:solidFill>
                  <a:ln w="0">
                    <a:solidFill>
                      <a:srgbClr val="131516"/>
                    </a:solidFill>
                    <a:round/>
                    <a:headEnd/>
                    <a:tailEnd/>
                  </a:ln>
                </p:spPr>
                <p:txBody>
                  <a:bodyPr/>
                  <a:lstStyle/>
                  <a:p>
                    <a:endParaRPr lang="it-IT"/>
                  </a:p>
                </p:txBody>
              </p:sp>
              <p:sp>
                <p:nvSpPr>
                  <p:cNvPr id="16413" name="Freeform 518"/>
                  <p:cNvSpPr>
                    <a:spLocks noChangeAspect="1"/>
                  </p:cNvSpPr>
                  <p:nvPr/>
                </p:nvSpPr>
                <p:spPr bwMode="auto">
                  <a:xfrm>
                    <a:off x="1501" y="3702"/>
                    <a:ext cx="17" cy="9"/>
                  </a:xfrm>
                  <a:custGeom>
                    <a:avLst/>
                    <a:gdLst>
                      <a:gd name="T0" fmla="*/ 0 w 16"/>
                      <a:gd name="T1" fmla="*/ 141 h 8"/>
                      <a:gd name="T2" fmla="*/ 47 w 16"/>
                      <a:gd name="T3" fmla="*/ 88 h 8"/>
                      <a:gd name="T4" fmla="*/ 67 w 16"/>
                      <a:gd name="T5" fmla="*/ 0 h 8"/>
                      <a:gd name="T6" fmla="*/ 0 60000 65536"/>
                      <a:gd name="T7" fmla="*/ 0 60000 65536"/>
                      <a:gd name="T8" fmla="*/ 0 60000 65536"/>
                      <a:gd name="T9" fmla="*/ 0 w 16"/>
                      <a:gd name="T10" fmla="*/ 0 h 8"/>
                      <a:gd name="T11" fmla="*/ 16 w 16"/>
                      <a:gd name="T12" fmla="*/ 8 h 8"/>
                    </a:gdLst>
                    <a:ahLst/>
                    <a:cxnLst>
                      <a:cxn ang="T6">
                        <a:pos x="T0" y="T1"/>
                      </a:cxn>
                      <a:cxn ang="T7">
                        <a:pos x="T2" y="T3"/>
                      </a:cxn>
                      <a:cxn ang="T8">
                        <a:pos x="T4" y="T5"/>
                      </a:cxn>
                    </a:cxnLst>
                    <a:rect l="T9" t="T10" r="T11" b="T12"/>
                    <a:pathLst>
                      <a:path w="16" h="8">
                        <a:moveTo>
                          <a:pt x="0" y="8"/>
                        </a:moveTo>
                        <a:lnTo>
                          <a:pt x="10" y="4"/>
                        </a:lnTo>
                        <a:lnTo>
                          <a:pt x="16" y="0"/>
                        </a:lnTo>
                      </a:path>
                    </a:pathLst>
                  </a:custGeom>
                  <a:solidFill>
                    <a:srgbClr val="CC0066"/>
                  </a:solidFill>
                  <a:ln w="0">
                    <a:solidFill>
                      <a:srgbClr val="131516"/>
                    </a:solidFill>
                    <a:round/>
                    <a:headEnd/>
                    <a:tailEnd/>
                  </a:ln>
                </p:spPr>
                <p:txBody>
                  <a:bodyPr/>
                  <a:lstStyle/>
                  <a:p>
                    <a:endParaRPr lang="it-IT"/>
                  </a:p>
                </p:txBody>
              </p:sp>
            </p:grpSp>
            <p:sp>
              <p:nvSpPr>
                <p:cNvPr id="16348" name="Freeform 522"/>
                <p:cNvSpPr>
                  <a:spLocks noChangeAspect="1"/>
                </p:cNvSpPr>
                <p:nvPr/>
              </p:nvSpPr>
              <p:spPr bwMode="auto">
                <a:xfrm>
                  <a:off x="3129" y="3231"/>
                  <a:ext cx="17" cy="27"/>
                </a:xfrm>
                <a:custGeom>
                  <a:avLst/>
                  <a:gdLst>
                    <a:gd name="T0" fmla="*/ 2 w 16"/>
                    <a:gd name="T1" fmla="*/ 0 h 25"/>
                    <a:gd name="T2" fmla="*/ 0 w 16"/>
                    <a:gd name="T3" fmla="*/ 62 h 25"/>
                    <a:gd name="T4" fmla="*/ 0 w 16"/>
                    <a:gd name="T5" fmla="*/ 98 h 25"/>
                    <a:gd name="T6" fmla="*/ 0 w 16"/>
                    <a:gd name="T7" fmla="*/ 133 h 25"/>
                    <a:gd name="T8" fmla="*/ 2 w 16"/>
                    <a:gd name="T9" fmla="*/ 156 h 25"/>
                    <a:gd name="T10" fmla="*/ 67 w 16"/>
                    <a:gd name="T11" fmla="*/ 168 h 25"/>
                    <a:gd name="T12" fmla="*/ 67 w 16"/>
                    <a:gd name="T13" fmla="*/ 72 h 25"/>
                    <a:gd name="T14" fmla="*/ 67 w 16"/>
                    <a:gd name="T15" fmla="*/ 0 h 25"/>
                    <a:gd name="T16" fmla="*/ 6 w 16"/>
                    <a:gd name="T17" fmla="*/ 2 h 25"/>
                    <a:gd name="T18" fmla="*/ 2 w 16"/>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25"/>
                    <a:gd name="T32" fmla="*/ 16 w 1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25">
                      <a:moveTo>
                        <a:pt x="2" y="0"/>
                      </a:moveTo>
                      <a:lnTo>
                        <a:pt x="0" y="9"/>
                      </a:lnTo>
                      <a:lnTo>
                        <a:pt x="0" y="15"/>
                      </a:lnTo>
                      <a:lnTo>
                        <a:pt x="0" y="19"/>
                      </a:lnTo>
                      <a:lnTo>
                        <a:pt x="2" y="23"/>
                      </a:lnTo>
                      <a:lnTo>
                        <a:pt x="16" y="25"/>
                      </a:lnTo>
                      <a:lnTo>
                        <a:pt x="16" y="11"/>
                      </a:lnTo>
                      <a:lnTo>
                        <a:pt x="16" y="0"/>
                      </a:lnTo>
                      <a:lnTo>
                        <a:pt x="6" y="2"/>
                      </a:lnTo>
                      <a:lnTo>
                        <a:pt x="2" y="0"/>
                      </a:lnTo>
                      <a:close/>
                    </a:path>
                  </a:pathLst>
                </a:custGeom>
                <a:solidFill>
                  <a:srgbClr val="FFCC66"/>
                </a:solidFill>
                <a:ln w="9525">
                  <a:noFill/>
                  <a:round/>
                  <a:headEnd/>
                  <a:tailEnd/>
                </a:ln>
              </p:spPr>
              <p:txBody>
                <a:bodyPr/>
                <a:lstStyle/>
                <a:p>
                  <a:endParaRPr lang="it-IT"/>
                </a:p>
              </p:txBody>
            </p:sp>
            <p:sp>
              <p:nvSpPr>
                <p:cNvPr id="16349" name="Freeform 523"/>
                <p:cNvSpPr>
                  <a:spLocks noChangeAspect="1"/>
                </p:cNvSpPr>
                <p:nvPr/>
              </p:nvSpPr>
              <p:spPr bwMode="auto">
                <a:xfrm>
                  <a:off x="3129" y="3231"/>
                  <a:ext cx="17" cy="27"/>
                </a:xfrm>
                <a:custGeom>
                  <a:avLst/>
                  <a:gdLst>
                    <a:gd name="T0" fmla="*/ 2 w 16"/>
                    <a:gd name="T1" fmla="*/ 0 h 25"/>
                    <a:gd name="T2" fmla="*/ 0 w 16"/>
                    <a:gd name="T3" fmla="*/ 62 h 25"/>
                    <a:gd name="T4" fmla="*/ 0 w 16"/>
                    <a:gd name="T5" fmla="*/ 98 h 25"/>
                    <a:gd name="T6" fmla="*/ 0 w 16"/>
                    <a:gd name="T7" fmla="*/ 133 h 25"/>
                    <a:gd name="T8" fmla="*/ 2 w 16"/>
                    <a:gd name="T9" fmla="*/ 156 h 25"/>
                    <a:gd name="T10" fmla="*/ 2 w 16"/>
                    <a:gd name="T11" fmla="*/ 156 h 25"/>
                    <a:gd name="T12" fmla="*/ 67 w 16"/>
                    <a:gd name="T13" fmla="*/ 168 h 25"/>
                    <a:gd name="T14" fmla="*/ 67 w 16"/>
                    <a:gd name="T15" fmla="*/ 168 h 25"/>
                    <a:gd name="T16" fmla="*/ 67 w 16"/>
                    <a:gd name="T17" fmla="*/ 72 h 25"/>
                    <a:gd name="T18" fmla="*/ 67 w 16"/>
                    <a:gd name="T19" fmla="*/ 0 h 25"/>
                    <a:gd name="T20" fmla="*/ 6 w 16"/>
                    <a:gd name="T21" fmla="*/ 2 h 25"/>
                    <a:gd name="T22" fmla="*/ 2 w 16"/>
                    <a:gd name="T23" fmla="*/ 0 h 25"/>
                    <a:gd name="T24" fmla="*/ 2 w 16"/>
                    <a:gd name="T25" fmla="*/ 0 h 25"/>
                    <a:gd name="T26" fmla="*/ 2 w 16"/>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5"/>
                    <a:gd name="T44" fmla="*/ 16 w 16"/>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5">
                      <a:moveTo>
                        <a:pt x="2" y="0"/>
                      </a:moveTo>
                      <a:lnTo>
                        <a:pt x="0" y="9"/>
                      </a:lnTo>
                      <a:lnTo>
                        <a:pt x="0" y="15"/>
                      </a:lnTo>
                      <a:lnTo>
                        <a:pt x="0" y="19"/>
                      </a:lnTo>
                      <a:lnTo>
                        <a:pt x="2" y="23"/>
                      </a:lnTo>
                      <a:lnTo>
                        <a:pt x="16" y="25"/>
                      </a:lnTo>
                      <a:lnTo>
                        <a:pt x="16" y="11"/>
                      </a:lnTo>
                      <a:lnTo>
                        <a:pt x="16" y="0"/>
                      </a:lnTo>
                      <a:lnTo>
                        <a:pt x="6" y="2"/>
                      </a:lnTo>
                      <a:lnTo>
                        <a:pt x="2" y="0"/>
                      </a:lnTo>
                    </a:path>
                  </a:pathLst>
                </a:custGeom>
                <a:solidFill>
                  <a:srgbClr val="FFCC66"/>
                </a:solidFill>
                <a:ln w="0">
                  <a:solidFill>
                    <a:srgbClr val="131516"/>
                  </a:solidFill>
                  <a:round/>
                  <a:headEnd/>
                  <a:tailEnd/>
                </a:ln>
              </p:spPr>
              <p:txBody>
                <a:bodyPr/>
                <a:lstStyle/>
                <a:p>
                  <a:endParaRPr lang="it-IT"/>
                </a:p>
              </p:txBody>
            </p:sp>
            <p:sp>
              <p:nvSpPr>
                <p:cNvPr id="16350" name="Freeform 524"/>
                <p:cNvSpPr>
                  <a:spLocks noChangeAspect="1"/>
                </p:cNvSpPr>
                <p:nvPr/>
              </p:nvSpPr>
              <p:spPr bwMode="auto">
                <a:xfrm>
                  <a:off x="3139" y="3243"/>
                  <a:ext cx="16" cy="40"/>
                </a:xfrm>
                <a:custGeom>
                  <a:avLst/>
                  <a:gdLst>
                    <a:gd name="T0" fmla="*/ 70 w 15"/>
                    <a:gd name="T1" fmla="*/ 0 h 37"/>
                    <a:gd name="T2" fmla="*/ 70 w 15"/>
                    <a:gd name="T3" fmla="*/ 6 h 37"/>
                    <a:gd name="T4" fmla="*/ 0 w 15"/>
                    <a:gd name="T5" fmla="*/ 256 h 37"/>
                    <a:gd name="T6" fmla="*/ 0 60000 65536"/>
                    <a:gd name="T7" fmla="*/ 0 60000 65536"/>
                    <a:gd name="T8" fmla="*/ 0 60000 65536"/>
                    <a:gd name="T9" fmla="*/ 0 w 15"/>
                    <a:gd name="T10" fmla="*/ 0 h 37"/>
                    <a:gd name="T11" fmla="*/ 15 w 15"/>
                    <a:gd name="T12" fmla="*/ 37 h 37"/>
                  </a:gdLst>
                  <a:ahLst/>
                  <a:cxnLst>
                    <a:cxn ang="T6">
                      <a:pos x="T0" y="T1"/>
                    </a:cxn>
                    <a:cxn ang="T7">
                      <a:pos x="T2" y="T3"/>
                    </a:cxn>
                    <a:cxn ang="T8">
                      <a:pos x="T4" y="T5"/>
                    </a:cxn>
                  </a:cxnLst>
                  <a:rect l="T9" t="T10" r="T11" b="T12"/>
                  <a:pathLst>
                    <a:path w="15" h="37">
                      <a:moveTo>
                        <a:pt x="15" y="0"/>
                      </a:moveTo>
                      <a:lnTo>
                        <a:pt x="15" y="6"/>
                      </a:lnTo>
                      <a:lnTo>
                        <a:pt x="0" y="37"/>
                      </a:lnTo>
                    </a:path>
                  </a:pathLst>
                </a:custGeom>
                <a:solidFill>
                  <a:srgbClr val="FFCC66"/>
                </a:solidFill>
                <a:ln w="0">
                  <a:solidFill>
                    <a:srgbClr val="131516"/>
                  </a:solidFill>
                  <a:round/>
                  <a:headEnd/>
                  <a:tailEnd/>
                </a:ln>
              </p:spPr>
              <p:txBody>
                <a:bodyPr/>
                <a:lstStyle/>
                <a:p>
                  <a:endParaRPr lang="it-IT"/>
                </a:p>
              </p:txBody>
            </p:sp>
            <p:sp>
              <p:nvSpPr>
                <p:cNvPr id="16351" name="Freeform 525"/>
                <p:cNvSpPr>
                  <a:spLocks noChangeAspect="1"/>
                </p:cNvSpPr>
                <p:nvPr/>
              </p:nvSpPr>
              <p:spPr bwMode="auto">
                <a:xfrm>
                  <a:off x="3054" y="3296"/>
                  <a:ext cx="43" cy="38"/>
                </a:xfrm>
                <a:custGeom>
                  <a:avLst/>
                  <a:gdLst>
                    <a:gd name="T0" fmla="*/ 0 w 40"/>
                    <a:gd name="T1" fmla="*/ 149 h 35"/>
                    <a:gd name="T2" fmla="*/ 76 w 40"/>
                    <a:gd name="T3" fmla="*/ 75 h 35"/>
                    <a:gd name="T4" fmla="*/ 158 w 40"/>
                    <a:gd name="T5" fmla="*/ 0 h 35"/>
                    <a:gd name="T6" fmla="*/ 197 w 40"/>
                    <a:gd name="T7" fmla="*/ 2 h 35"/>
                    <a:gd name="T8" fmla="*/ 218 w 40"/>
                    <a:gd name="T9" fmla="*/ 4 h 35"/>
                    <a:gd name="T10" fmla="*/ 230 w 40"/>
                    <a:gd name="T11" fmla="*/ 64 h 35"/>
                    <a:gd name="T12" fmla="*/ 245 w 40"/>
                    <a:gd name="T13" fmla="*/ 104 h 35"/>
                    <a:gd name="T14" fmla="*/ 218 w 40"/>
                    <a:gd name="T15" fmla="*/ 134 h 35"/>
                    <a:gd name="T16" fmla="*/ 183 w 40"/>
                    <a:gd name="T17" fmla="*/ 191 h 35"/>
                    <a:gd name="T18" fmla="*/ 129 w 40"/>
                    <a:gd name="T19" fmla="*/ 244 h 35"/>
                    <a:gd name="T20" fmla="*/ 88 w 40"/>
                    <a:gd name="T21" fmla="*/ 274 h 35"/>
                    <a:gd name="T22" fmla="*/ 5 w 40"/>
                    <a:gd name="T23" fmla="*/ 207 h 35"/>
                    <a:gd name="T24" fmla="*/ 0 w 40"/>
                    <a:gd name="T25" fmla="*/ 149 h 35"/>
                    <a:gd name="T26" fmla="*/ 0 w 40"/>
                    <a:gd name="T27" fmla="*/ 149 h 35"/>
                    <a:gd name="T28" fmla="*/ 0 w 40"/>
                    <a:gd name="T29" fmla="*/ 149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35"/>
                    <a:gd name="T47" fmla="*/ 40 w 40"/>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35">
                      <a:moveTo>
                        <a:pt x="0" y="19"/>
                      </a:moveTo>
                      <a:lnTo>
                        <a:pt x="13" y="10"/>
                      </a:lnTo>
                      <a:lnTo>
                        <a:pt x="26" y="0"/>
                      </a:lnTo>
                      <a:lnTo>
                        <a:pt x="32" y="2"/>
                      </a:lnTo>
                      <a:lnTo>
                        <a:pt x="36" y="4"/>
                      </a:lnTo>
                      <a:lnTo>
                        <a:pt x="38" y="8"/>
                      </a:lnTo>
                      <a:lnTo>
                        <a:pt x="40" y="14"/>
                      </a:lnTo>
                      <a:lnTo>
                        <a:pt x="36" y="17"/>
                      </a:lnTo>
                      <a:lnTo>
                        <a:pt x="30" y="25"/>
                      </a:lnTo>
                      <a:lnTo>
                        <a:pt x="21" y="31"/>
                      </a:lnTo>
                      <a:lnTo>
                        <a:pt x="15" y="35"/>
                      </a:lnTo>
                      <a:lnTo>
                        <a:pt x="5" y="27"/>
                      </a:lnTo>
                      <a:lnTo>
                        <a:pt x="0" y="19"/>
                      </a:lnTo>
                    </a:path>
                  </a:pathLst>
                </a:custGeom>
                <a:solidFill>
                  <a:srgbClr val="FF33CC"/>
                </a:solidFill>
                <a:ln w="0">
                  <a:solidFill>
                    <a:srgbClr val="6600FF"/>
                  </a:solidFill>
                  <a:round/>
                  <a:headEnd/>
                  <a:tailEnd/>
                </a:ln>
              </p:spPr>
              <p:txBody>
                <a:bodyPr/>
                <a:lstStyle/>
                <a:p>
                  <a:endParaRPr lang="it-IT"/>
                </a:p>
              </p:txBody>
            </p:sp>
            <p:sp>
              <p:nvSpPr>
                <p:cNvPr id="16352" name="Freeform 528"/>
                <p:cNvSpPr>
                  <a:spLocks noChangeAspect="1"/>
                </p:cNvSpPr>
                <p:nvPr/>
              </p:nvSpPr>
              <p:spPr bwMode="auto">
                <a:xfrm>
                  <a:off x="2738" y="1699"/>
                  <a:ext cx="121" cy="52"/>
                </a:xfrm>
                <a:custGeom>
                  <a:avLst/>
                  <a:gdLst>
                    <a:gd name="T0" fmla="*/ 334 w 113"/>
                    <a:gd name="T1" fmla="*/ 3 h 48"/>
                    <a:gd name="T2" fmla="*/ 312 w 113"/>
                    <a:gd name="T3" fmla="*/ 5 h 48"/>
                    <a:gd name="T4" fmla="*/ 298 w 113"/>
                    <a:gd name="T5" fmla="*/ 5 h 48"/>
                    <a:gd name="T6" fmla="*/ 291 w 113"/>
                    <a:gd name="T7" fmla="*/ 92 h 48"/>
                    <a:gd name="T8" fmla="*/ 278 w 113"/>
                    <a:gd name="T9" fmla="*/ 127 h 48"/>
                    <a:gd name="T10" fmla="*/ 291 w 113"/>
                    <a:gd name="T11" fmla="*/ 155 h 48"/>
                    <a:gd name="T12" fmla="*/ 312 w 113"/>
                    <a:gd name="T13" fmla="*/ 182 h 48"/>
                    <a:gd name="T14" fmla="*/ 254 w 113"/>
                    <a:gd name="T15" fmla="*/ 208 h 48"/>
                    <a:gd name="T16" fmla="*/ 212 w 113"/>
                    <a:gd name="T17" fmla="*/ 225 h 48"/>
                    <a:gd name="T18" fmla="*/ 146 w 113"/>
                    <a:gd name="T19" fmla="*/ 225 h 48"/>
                    <a:gd name="T20" fmla="*/ 63 w 113"/>
                    <a:gd name="T21" fmla="*/ 208 h 48"/>
                    <a:gd name="T22" fmla="*/ 63 w 113"/>
                    <a:gd name="T23" fmla="*/ 208 h 48"/>
                    <a:gd name="T24" fmla="*/ 0 w 113"/>
                    <a:gd name="T25" fmla="*/ 250 h 48"/>
                    <a:gd name="T26" fmla="*/ 0 w 113"/>
                    <a:gd name="T27" fmla="*/ 250 h 48"/>
                    <a:gd name="T28" fmla="*/ 0 w 113"/>
                    <a:gd name="T29" fmla="*/ 286 h 48"/>
                    <a:gd name="T30" fmla="*/ 0 w 113"/>
                    <a:gd name="T31" fmla="*/ 294 h 48"/>
                    <a:gd name="T32" fmla="*/ 4 w 113"/>
                    <a:gd name="T33" fmla="*/ 294 h 48"/>
                    <a:gd name="T34" fmla="*/ 88 w 113"/>
                    <a:gd name="T35" fmla="*/ 294 h 48"/>
                    <a:gd name="T36" fmla="*/ 88 w 113"/>
                    <a:gd name="T37" fmla="*/ 294 h 48"/>
                    <a:gd name="T38" fmla="*/ 179 w 113"/>
                    <a:gd name="T39" fmla="*/ 286 h 48"/>
                    <a:gd name="T40" fmla="*/ 179 w 113"/>
                    <a:gd name="T41" fmla="*/ 286 h 48"/>
                    <a:gd name="T42" fmla="*/ 212 w 113"/>
                    <a:gd name="T43" fmla="*/ 312 h 48"/>
                    <a:gd name="T44" fmla="*/ 243 w 113"/>
                    <a:gd name="T45" fmla="*/ 338 h 48"/>
                    <a:gd name="T46" fmla="*/ 291 w 113"/>
                    <a:gd name="T47" fmla="*/ 364 h 48"/>
                    <a:gd name="T48" fmla="*/ 319 w 113"/>
                    <a:gd name="T49" fmla="*/ 364 h 48"/>
                    <a:gd name="T50" fmla="*/ 365 w 113"/>
                    <a:gd name="T51" fmla="*/ 364 h 48"/>
                    <a:gd name="T52" fmla="*/ 409 w 113"/>
                    <a:gd name="T53" fmla="*/ 364 h 48"/>
                    <a:gd name="T54" fmla="*/ 454 w 113"/>
                    <a:gd name="T55" fmla="*/ 338 h 48"/>
                    <a:gd name="T56" fmla="*/ 519 w 113"/>
                    <a:gd name="T57" fmla="*/ 294 h 48"/>
                    <a:gd name="T58" fmla="*/ 557 w 113"/>
                    <a:gd name="T59" fmla="*/ 250 h 48"/>
                    <a:gd name="T60" fmla="*/ 590 w 113"/>
                    <a:gd name="T61" fmla="*/ 225 h 48"/>
                    <a:gd name="T62" fmla="*/ 596 w 113"/>
                    <a:gd name="T63" fmla="*/ 182 h 48"/>
                    <a:gd name="T64" fmla="*/ 630 w 113"/>
                    <a:gd name="T65" fmla="*/ 143 h 48"/>
                    <a:gd name="T66" fmla="*/ 618 w 113"/>
                    <a:gd name="T67" fmla="*/ 127 h 48"/>
                    <a:gd name="T68" fmla="*/ 595 w 113"/>
                    <a:gd name="T69" fmla="*/ 108 h 48"/>
                    <a:gd name="T70" fmla="*/ 590 w 113"/>
                    <a:gd name="T71" fmla="*/ 78 h 48"/>
                    <a:gd name="T72" fmla="*/ 590 w 113"/>
                    <a:gd name="T73" fmla="*/ 5 h 48"/>
                    <a:gd name="T74" fmla="*/ 538 w 113"/>
                    <a:gd name="T75" fmla="*/ 3 h 48"/>
                    <a:gd name="T76" fmla="*/ 485 w 113"/>
                    <a:gd name="T77" fmla="*/ 0 h 48"/>
                    <a:gd name="T78" fmla="*/ 485 w 113"/>
                    <a:gd name="T79" fmla="*/ 0 h 48"/>
                    <a:gd name="T80" fmla="*/ 334 w 113"/>
                    <a:gd name="T81" fmla="*/ 3 h 48"/>
                    <a:gd name="T82" fmla="*/ 334 w 113"/>
                    <a:gd name="T83" fmla="*/ 3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3"/>
                    <a:gd name="T127" fmla="*/ 0 h 48"/>
                    <a:gd name="T128" fmla="*/ 113 w 113"/>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3" h="48">
                      <a:moveTo>
                        <a:pt x="60" y="3"/>
                      </a:moveTo>
                      <a:lnTo>
                        <a:pt x="56" y="5"/>
                      </a:lnTo>
                      <a:lnTo>
                        <a:pt x="54" y="5"/>
                      </a:lnTo>
                      <a:lnTo>
                        <a:pt x="52" y="13"/>
                      </a:lnTo>
                      <a:lnTo>
                        <a:pt x="50" y="17"/>
                      </a:lnTo>
                      <a:lnTo>
                        <a:pt x="52" y="21"/>
                      </a:lnTo>
                      <a:lnTo>
                        <a:pt x="56" y="25"/>
                      </a:lnTo>
                      <a:lnTo>
                        <a:pt x="46" y="28"/>
                      </a:lnTo>
                      <a:lnTo>
                        <a:pt x="38" y="30"/>
                      </a:lnTo>
                      <a:lnTo>
                        <a:pt x="27" y="30"/>
                      </a:lnTo>
                      <a:lnTo>
                        <a:pt x="12" y="28"/>
                      </a:lnTo>
                      <a:lnTo>
                        <a:pt x="0" y="34"/>
                      </a:lnTo>
                      <a:lnTo>
                        <a:pt x="0" y="38"/>
                      </a:lnTo>
                      <a:lnTo>
                        <a:pt x="0" y="40"/>
                      </a:lnTo>
                      <a:lnTo>
                        <a:pt x="4" y="40"/>
                      </a:lnTo>
                      <a:lnTo>
                        <a:pt x="17" y="40"/>
                      </a:lnTo>
                      <a:lnTo>
                        <a:pt x="33" y="38"/>
                      </a:lnTo>
                      <a:lnTo>
                        <a:pt x="38" y="42"/>
                      </a:lnTo>
                      <a:lnTo>
                        <a:pt x="44" y="46"/>
                      </a:lnTo>
                      <a:lnTo>
                        <a:pt x="52" y="48"/>
                      </a:lnTo>
                      <a:lnTo>
                        <a:pt x="58" y="48"/>
                      </a:lnTo>
                      <a:lnTo>
                        <a:pt x="65" y="48"/>
                      </a:lnTo>
                      <a:lnTo>
                        <a:pt x="73" y="48"/>
                      </a:lnTo>
                      <a:lnTo>
                        <a:pt x="83" y="46"/>
                      </a:lnTo>
                      <a:lnTo>
                        <a:pt x="94" y="40"/>
                      </a:lnTo>
                      <a:lnTo>
                        <a:pt x="102" y="34"/>
                      </a:lnTo>
                      <a:lnTo>
                        <a:pt x="106" y="30"/>
                      </a:lnTo>
                      <a:lnTo>
                        <a:pt x="109" y="25"/>
                      </a:lnTo>
                      <a:lnTo>
                        <a:pt x="113" y="19"/>
                      </a:lnTo>
                      <a:lnTo>
                        <a:pt x="111" y="17"/>
                      </a:lnTo>
                      <a:lnTo>
                        <a:pt x="108" y="15"/>
                      </a:lnTo>
                      <a:lnTo>
                        <a:pt x="106" y="11"/>
                      </a:lnTo>
                      <a:lnTo>
                        <a:pt x="106" y="5"/>
                      </a:lnTo>
                      <a:lnTo>
                        <a:pt x="96" y="3"/>
                      </a:lnTo>
                      <a:lnTo>
                        <a:pt x="88" y="0"/>
                      </a:lnTo>
                      <a:lnTo>
                        <a:pt x="60" y="3"/>
                      </a:lnTo>
                    </a:path>
                  </a:pathLst>
                </a:custGeom>
                <a:solidFill>
                  <a:srgbClr val="CC0066"/>
                </a:solidFill>
                <a:ln w="3175">
                  <a:solidFill>
                    <a:srgbClr val="6600FF"/>
                  </a:solidFill>
                  <a:round/>
                  <a:headEnd/>
                  <a:tailEnd/>
                </a:ln>
              </p:spPr>
              <p:txBody>
                <a:bodyPr/>
                <a:lstStyle/>
                <a:p>
                  <a:endParaRPr lang="it-IT"/>
                </a:p>
              </p:txBody>
            </p:sp>
            <p:sp>
              <p:nvSpPr>
                <p:cNvPr id="16353" name="Freeform 530"/>
                <p:cNvSpPr>
                  <a:spLocks noChangeAspect="1"/>
                </p:cNvSpPr>
                <p:nvPr/>
              </p:nvSpPr>
              <p:spPr bwMode="auto">
                <a:xfrm>
                  <a:off x="1141" y="2455"/>
                  <a:ext cx="217" cy="342"/>
                </a:xfrm>
                <a:custGeom>
                  <a:avLst/>
                  <a:gdLst>
                    <a:gd name="T0" fmla="*/ 1047 w 203"/>
                    <a:gd name="T1" fmla="*/ 1011 h 320"/>
                    <a:gd name="T2" fmla="*/ 1061 w 203"/>
                    <a:gd name="T3" fmla="*/ 958 h 320"/>
                    <a:gd name="T4" fmla="*/ 1047 w 203"/>
                    <a:gd name="T5" fmla="*/ 857 h 320"/>
                    <a:gd name="T6" fmla="*/ 1047 w 203"/>
                    <a:gd name="T7" fmla="*/ 687 h 320"/>
                    <a:gd name="T8" fmla="*/ 893 w 203"/>
                    <a:gd name="T9" fmla="*/ 627 h 320"/>
                    <a:gd name="T10" fmla="*/ 840 w 203"/>
                    <a:gd name="T11" fmla="*/ 592 h 320"/>
                    <a:gd name="T12" fmla="*/ 817 w 203"/>
                    <a:gd name="T13" fmla="*/ 549 h 320"/>
                    <a:gd name="T14" fmla="*/ 715 w 203"/>
                    <a:gd name="T15" fmla="*/ 528 h 320"/>
                    <a:gd name="T16" fmla="*/ 640 w 203"/>
                    <a:gd name="T17" fmla="*/ 481 h 320"/>
                    <a:gd name="T18" fmla="*/ 599 w 203"/>
                    <a:gd name="T19" fmla="*/ 398 h 320"/>
                    <a:gd name="T20" fmla="*/ 586 w 203"/>
                    <a:gd name="T21" fmla="*/ 281 h 320"/>
                    <a:gd name="T22" fmla="*/ 586 w 203"/>
                    <a:gd name="T23" fmla="*/ 212 h 320"/>
                    <a:gd name="T24" fmla="*/ 624 w 203"/>
                    <a:gd name="T25" fmla="*/ 144 h 320"/>
                    <a:gd name="T26" fmla="*/ 668 w 203"/>
                    <a:gd name="T27" fmla="*/ 96 h 320"/>
                    <a:gd name="T28" fmla="*/ 743 w 203"/>
                    <a:gd name="T29" fmla="*/ 57 h 320"/>
                    <a:gd name="T30" fmla="*/ 713 w 203"/>
                    <a:gd name="T31" fmla="*/ 3 h 320"/>
                    <a:gd name="T32" fmla="*/ 608 w 203"/>
                    <a:gd name="T33" fmla="*/ 65 h 320"/>
                    <a:gd name="T34" fmla="*/ 512 w 203"/>
                    <a:gd name="T35" fmla="*/ 124 h 320"/>
                    <a:gd name="T36" fmla="*/ 479 w 203"/>
                    <a:gd name="T37" fmla="*/ 126 h 320"/>
                    <a:gd name="T38" fmla="*/ 448 w 203"/>
                    <a:gd name="T39" fmla="*/ 135 h 320"/>
                    <a:gd name="T40" fmla="*/ 397 w 203"/>
                    <a:gd name="T41" fmla="*/ 126 h 320"/>
                    <a:gd name="T42" fmla="*/ 309 w 203"/>
                    <a:gd name="T43" fmla="*/ 246 h 320"/>
                    <a:gd name="T44" fmla="*/ 214 w 203"/>
                    <a:gd name="T45" fmla="*/ 414 h 320"/>
                    <a:gd name="T46" fmla="*/ 143 w 203"/>
                    <a:gd name="T47" fmla="*/ 518 h 320"/>
                    <a:gd name="T48" fmla="*/ 125 w 203"/>
                    <a:gd name="T49" fmla="*/ 586 h 320"/>
                    <a:gd name="T50" fmla="*/ 134 w 203"/>
                    <a:gd name="T51" fmla="*/ 643 h 320"/>
                    <a:gd name="T52" fmla="*/ 143 w 203"/>
                    <a:gd name="T53" fmla="*/ 774 h 320"/>
                    <a:gd name="T54" fmla="*/ 143 w 203"/>
                    <a:gd name="T55" fmla="*/ 926 h 320"/>
                    <a:gd name="T56" fmla="*/ 84 w 203"/>
                    <a:gd name="T57" fmla="*/ 995 h 320"/>
                    <a:gd name="T58" fmla="*/ 7 w 203"/>
                    <a:gd name="T59" fmla="*/ 1024 h 320"/>
                    <a:gd name="T60" fmla="*/ 2 w 203"/>
                    <a:gd name="T61" fmla="*/ 1067 h 320"/>
                    <a:gd name="T62" fmla="*/ 7 w 203"/>
                    <a:gd name="T63" fmla="*/ 1135 h 320"/>
                    <a:gd name="T64" fmla="*/ 154 w 203"/>
                    <a:gd name="T65" fmla="*/ 1214 h 320"/>
                    <a:gd name="T66" fmla="*/ 230 w 203"/>
                    <a:gd name="T67" fmla="*/ 1232 h 320"/>
                    <a:gd name="T68" fmla="*/ 309 w 203"/>
                    <a:gd name="T69" fmla="*/ 1234 h 320"/>
                    <a:gd name="T70" fmla="*/ 418 w 203"/>
                    <a:gd name="T71" fmla="*/ 1296 h 320"/>
                    <a:gd name="T72" fmla="*/ 484 w 203"/>
                    <a:gd name="T73" fmla="*/ 1385 h 320"/>
                    <a:gd name="T74" fmla="*/ 532 w 203"/>
                    <a:gd name="T75" fmla="*/ 1460 h 320"/>
                    <a:gd name="T76" fmla="*/ 584 w 203"/>
                    <a:gd name="T77" fmla="*/ 1488 h 320"/>
                    <a:gd name="T78" fmla="*/ 668 w 203"/>
                    <a:gd name="T79" fmla="*/ 1486 h 320"/>
                    <a:gd name="T80" fmla="*/ 757 w 203"/>
                    <a:gd name="T81" fmla="*/ 1486 h 320"/>
                    <a:gd name="T82" fmla="*/ 786 w 203"/>
                    <a:gd name="T83" fmla="*/ 1514 h 320"/>
                    <a:gd name="T84" fmla="*/ 781 w 203"/>
                    <a:gd name="T85" fmla="*/ 1560 h 320"/>
                    <a:gd name="T86" fmla="*/ 763 w 203"/>
                    <a:gd name="T87" fmla="*/ 1629 h 320"/>
                    <a:gd name="T88" fmla="*/ 781 w 203"/>
                    <a:gd name="T89" fmla="*/ 1666 h 320"/>
                    <a:gd name="T90" fmla="*/ 827 w 203"/>
                    <a:gd name="T91" fmla="*/ 1691 h 320"/>
                    <a:gd name="T92" fmla="*/ 869 w 203"/>
                    <a:gd name="T93" fmla="*/ 1533 h 320"/>
                    <a:gd name="T94" fmla="*/ 893 w 203"/>
                    <a:gd name="T95" fmla="*/ 1366 h 320"/>
                    <a:gd name="T96" fmla="*/ 815 w 203"/>
                    <a:gd name="T97" fmla="*/ 1234 h 320"/>
                    <a:gd name="T98" fmla="*/ 857 w 203"/>
                    <a:gd name="T99" fmla="*/ 1209 h 320"/>
                    <a:gd name="T100" fmla="*/ 908 w 203"/>
                    <a:gd name="T101" fmla="*/ 1177 h 320"/>
                    <a:gd name="T102" fmla="*/ 883 w 203"/>
                    <a:gd name="T103" fmla="*/ 1150 h 320"/>
                    <a:gd name="T104" fmla="*/ 869 w 203"/>
                    <a:gd name="T105" fmla="*/ 1119 h 320"/>
                    <a:gd name="T106" fmla="*/ 943 w 203"/>
                    <a:gd name="T107" fmla="*/ 1086 h 3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
                    <a:gd name="T163" fmla="*/ 0 h 320"/>
                    <a:gd name="T164" fmla="*/ 203 w 203"/>
                    <a:gd name="T165" fmla="*/ 320 h 3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 h="320">
                      <a:moveTo>
                        <a:pt x="201" y="199"/>
                      </a:moveTo>
                      <a:lnTo>
                        <a:pt x="197" y="193"/>
                      </a:lnTo>
                      <a:lnTo>
                        <a:pt x="197" y="188"/>
                      </a:lnTo>
                      <a:lnTo>
                        <a:pt x="199" y="182"/>
                      </a:lnTo>
                      <a:lnTo>
                        <a:pt x="201" y="176"/>
                      </a:lnTo>
                      <a:lnTo>
                        <a:pt x="197" y="161"/>
                      </a:lnTo>
                      <a:lnTo>
                        <a:pt x="195" y="140"/>
                      </a:lnTo>
                      <a:lnTo>
                        <a:pt x="197" y="130"/>
                      </a:lnTo>
                      <a:lnTo>
                        <a:pt x="203" y="120"/>
                      </a:lnTo>
                      <a:lnTo>
                        <a:pt x="169" y="120"/>
                      </a:lnTo>
                      <a:lnTo>
                        <a:pt x="163" y="117"/>
                      </a:lnTo>
                      <a:lnTo>
                        <a:pt x="159" y="113"/>
                      </a:lnTo>
                      <a:lnTo>
                        <a:pt x="157" y="109"/>
                      </a:lnTo>
                      <a:lnTo>
                        <a:pt x="155" y="105"/>
                      </a:lnTo>
                      <a:lnTo>
                        <a:pt x="146" y="105"/>
                      </a:lnTo>
                      <a:lnTo>
                        <a:pt x="136" y="101"/>
                      </a:lnTo>
                      <a:lnTo>
                        <a:pt x="128" y="97"/>
                      </a:lnTo>
                      <a:lnTo>
                        <a:pt x="121" y="92"/>
                      </a:lnTo>
                      <a:lnTo>
                        <a:pt x="117" y="84"/>
                      </a:lnTo>
                      <a:lnTo>
                        <a:pt x="113" y="76"/>
                      </a:lnTo>
                      <a:lnTo>
                        <a:pt x="111" y="65"/>
                      </a:lnTo>
                      <a:lnTo>
                        <a:pt x="111" y="53"/>
                      </a:lnTo>
                      <a:lnTo>
                        <a:pt x="111" y="46"/>
                      </a:lnTo>
                      <a:lnTo>
                        <a:pt x="111" y="40"/>
                      </a:lnTo>
                      <a:lnTo>
                        <a:pt x="115" y="34"/>
                      </a:lnTo>
                      <a:lnTo>
                        <a:pt x="117" y="28"/>
                      </a:lnTo>
                      <a:lnTo>
                        <a:pt x="121" y="23"/>
                      </a:lnTo>
                      <a:lnTo>
                        <a:pt x="126" y="19"/>
                      </a:lnTo>
                      <a:lnTo>
                        <a:pt x="132" y="15"/>
                      </a:lnTo>
                      <a:lnTo>
                        <a:pt x="140" y="11"/>
                      </a:lnTo>
                      <a:lnTo>
                        <a:pt x="138" y="7"/>
                      </a:lnTo>
                      <a:lnTo>
                        <a:pt x="134" y="3"/>
                      </a:lnTo>
                      <a:lnTo>
                        <a:pt x="128" y="0"/>
                      </a:lnTo>
                      <a:lnTo>
                        <a:pt x="115" y="13"/>
                      </a:lnTo>
                      <a:lnTo>
                        <a:pt x="101" y="23"/>
                      </a:lnTo>
                      <a:lnTo>
                        <a:pt x="96" y="23"/>
                      </a:lnTo>
                      <a:lnTo>
                        <a:pt x="92" y="21"/>
                      </a:lnTo>
                      <a:lnTo>
                        <a:pt x="90" y="24"/>
                      </a:lnTo>
                      <a:lnTo>
                        <a:pt x="86" y="26"/>
                      </a:lnTo>
                      <a:lnTo>
                        <a:pt x="84" y="26"/>
                      </a:lnTo>
                      <a:lnTo>
                        <a:pt x="80" y="26"/>
                      </a:lnTo>
                      <a:lnTo>
                        <a:pt x="75" y="24"/>
                      </a:lnTo>
                      <a:lnTo>
                        <a:pt x="69" y="26"/>
                      </a:lnTo>
                      <a:lnTo>
                        <a:pt x="59" y="47"/>
                      </a:lnTo>
                      <a:lnTo>
                        <a:pt x="50" y="69"/>
                      </a:lnTo>
                      <a:lnTo>
                        <a:pt x="40" y="78"/>
                      </a:lnTo>
                      <a:lnTo>
                        <a:pt x="32" y="92"/>
                      </a:lnTo>
                      <a:lnTo>
                        <a:pt x="27" y="99"/>
                      </a:lnTo>
                      <a:lnTo>
                        <a:pt x="25" y="107"/>
                      </a:lnTo>
                      <a:lnTo>
                        <a:pt x="23" y="111"/>
                      </a:lnTo>
                      <a:lnTo>
                        <a:pt x="23" y="117"/>
                      </a:lnTo>
                      <a:lnTo>
                        <a:pt x="25" y="122"/>
                      </a:lnTo>
                      <a:lnTo>
                        <a:pt x="29" y="126"/>
                      </a:lnTo>
                      <a:lnTo>
                        <a:pt x="27" y="147"/>
                      </a:lnTo>
                      <a:lnTo>
                        <a:pt x="29" y="164"/>
                      </a:lnTo>
                      <a:lnTo>
                        <a:pt x="27" y="174"/>
                      </a:lnTo>
                      <a:lnTo>
                        <a:pt x="21" y="184"/>
                      </a:lnTo>
                      <a:lnTo>
                        <a:pt x="17" y="188"/>
                      </a:lnTo>
                      <a:lnTo>
                        <a:pt x="13" y="191"/>
                      </a:lnTo>
                      <a:lnTo>
                        <a:pt x="7" y="195"/>
                      </a:lnTo>
                      <a:lnTo>
                        <a:pt x="4" y="195"/>
                      </a:lnTo>
                      <a:lnTo>
                        <a:pt x="2" y="203"/>
                      </a:lnTo>
                      <a:lnTo>
                        <a:pt x="0" y="209"/>
                      </a:lnTo>
                      <a:lnTo>
                        <a:pt x="7" y="214"/>
                      </a:lnTo>
                      <a:lnTo>
                        <a:pt x="19" y="222"/>
                      </a:lnTo>
                      <a:lnTo>
                        <a:pt x="30" y="230"/>
                      </a:lnTo>
                      <a:lnTo>
                        <a:pt x="40" y="234"/>
                      </a:lnTo>
                      <a:lnTo>
                        <a:pt x="44" y="234"/>
                      </a:lnTo>
                      <a:lnTo>
                        <a:pt x="48" y="234"/>
                      </a:lnTo>
                      <a:lnTo>
                        <a:pt x="59" y="235"/>
                      </a:lnTo>
                      <a:lnTo>
                        <a:pt x="69" y="239"/>
                      </a:lnTo>
                      <a:lnTo>
                        <a:pt x="78" y="245"/>
                      </a:lnTo>
                      <a:lnTo>
                        <a:pt x="86" y="253"/>
                      </a:lnTo>
                      <a:lnTo>
                        <a:pt x="92" y="262"/>
                      </a:lnTo>
                      <a:lnTo>
                        <a:pt x="98" y="272"/>
                      </a:lnTo>
                      <a:lnTo>
                        <a:pt x="101" y="278"/>
                      </a:lnTo>
                      <a:lnTo>
                        <a:pt x="105" y="282"/>
                      </a:lnTo>
                      <a:lnTo>
                        <a:pt x="109" y="283"/>
                      </a:lnTo>
                      <a:lnTo>
                        <a:pt x="115" y="283"/>
                      </a:lnTo>
                      <a:lnTo>
                        <a:pt x="126" y="282"/>
                      </a:lnTo>
                      <a:lnTo>
                        <a:pt x="138" y="280"/>
                      </a:lnTo>
                      <a:lnTo>
                        <a:pt x="142" y="282"/>
                      </a:lnTo>
                      <a:lnTo>
                        <a:pt x="148" y="280"/>
                      </a:lnTo>
                      <a:lnTo>
                        <a:pt x="149" y="287"/>
                      </a:lnTo>
                      <a:lnTo>
                        <a:pt x="151" y="293"/>
                      </a:lnTo>
                      <a:lnTo>
                        <a:pt x="148" y="297"/>
                      </a:lnTo>
                      <a:lnTo>
                        <a:pt x="144" y="303"/>
                      </a:lnTo>
                      <a:lnTo>
                        <a:pt x="144" y="308"/>
                      </a:lnTo>
                      <a:lnTo>
                        <a:pt x="146" y="312"/>
                      </a:lnTo>
                      <a:lnTo>
                        <a:pt x="148" y="316"/>
                      </a:lnTo>
                      <a:lnTo>
                        <a:pt x="151" y="320"/>
                      </a:lnTo>
                      <a:lnTo>
                        <a:pt x="157" y="320"/>
                      </a:lnTo>
                      <a:lnTo>
                        <a:pt x="159" y="305"/>
                      </a:lnTo>
                      <a:lnTo>
                        <a:pt x="163" y="291"/>
                      </a:lnTo>
                      <a:lnTo>
                        <a:pt x="167" y="276"/>
                      </a:lnTo>
                      <a:lnTo>
                        <a:pt x="169" y="260"/>
                      </a:lnTo>
                      <a:lnTo>
                        <a:pt x="161" y="245"/>
                      </a:lnTo>
                      <a:lnTo>
                        <a:pt x="153" y="235"/>
                      </a:lnTo>
                      <a:lnTo>
                        <a:pt x="155" y="230"/>
                      </a:lnTo>
                      <a:lnTo>
                        <a:pt x="161" y="228"/>
                      </a:lnTo>
                      <a:lnTo>
                        <a:pt x="167" y="226"/>
                      </a:lnTo>
                      <a:lnTo>
                        <a:pt x="171" y="224"/>
                      </a:lnTo>
                      <a:lnTo>
                        <a:pt x="171" y="218"/>
                      </a:lnTo>
                      <a:lnTo>
                        <a:pt x="167" y="218"/>
                      </a:lnTo>
                      <a:lnTo>
                        <a:pt x="165" y="216"/>
                      </a:lnTo>
                      <a:lnTo>
                        <a:pt x="163" y="212"/>
                      </a:lnTo>
                      <a:lnTo>
                        <a:pt x="161" y="211"/>
                      </a:lnTo>
                      <a:lnTo>
                        <a:pt x="178" y="207"/>
                      </a:lnTo>
                      <a:lnTo>
                        <a:pt x="201" y="199"/>
                      </a:lnTo>
                      <a:close/>
                    </a:path>
                  </a:pathLst>
                </a:custGeom>
                <a:solidFill>
                  <a:srgbClr val="CC0066"/>
                </a:solidFill>
                <a:ln w="3175">
                  <a:solidFill>
                    <a:srgbClr val="6600FF"/>
                  </a:solidFill>
                  <a:round/>
                  <a:headEnd/>
                  <a:tailEnd/>
                </a:ln>
              </p:spPr>
              <p:txBody>
                <a:bodyPr/>
                <a:lstStyle/>
                <a:p>
                  <a:endParaRPr lang="it-IT"/>
                </a:p>
              </p:txBody>
            </p:sp>
            <p:sp>
              <p:nvSpPr>
                <p:cNvPr id="16354" name="Freeform 532"/>
                <p:cNvSpPr>
                  <a:spLocks noChangeAspect="1"/>
                </p:cNvSpPr>
                <p:nvPr/>
              </p:nvSpPr>
              <p:spPr bwMode="auto">
                <a:xfrm>
                  <a:off x="2691" y="1531"/>
                  <a:ext cx="43" cy="49"/>
                </a:xfrm>
                <a:custGeom>
                  <a:avLst/>
                  <a:gdLst>
                    <a:gd name="T0" fmla="*/ 139 w 40"/>
                    <a:gd name="T1" fmla="*/ 208 h 46"/>
                    <a:gd name="T2" fmla="*/ 118 w 40"/>
                    <a:gd name="T3" fmla="*/ 208 h 46"/>
                    <a:gd name="T4" fmla="*/ 88 w 40"/>
                    <a:gd name="T5" fmla="*/ 208 h 46"/>
                    <a:gd name="T6" fmla="*/ 66 w 40"/>
                    <a:gd name="T7" fmla="*/ 197 h 46"/>
                    <a:gd name="T8" fmla="*/ 6 w 40"/>
                    <a:gd name="T9" fmla="*/ 195 h 46"/>
                    <a:gd name="T10" fmla="*/ 2 w 40"/>
                    <a:gd name="T11" fmla="*/ 161 h 46"/>
                    <a:gd name="T12" fmla="*/ 0 w 40"/>
                    <a:gd name="T13" fmla="*/ 142 h 46"/>
                    <a:gd name="T14" fmla="*/ 4 w 40"/>
                    <a:gd name="T15" fmla="*/ 85 h 46"/>
                    <a:gd name="T16" fmla="*/ 53 w 40"/>
                    <a:gd name="T17" fmla="*/ 6 h 46"/>
                    <a:gd name="T18" fmla="*/ 118 w 40"/>
                    <a:gd name="T19" fmla="*/ 4 h 46"/>
                    <a:gd name="T20" fmla="*/ 160 w 40"/>
                    <a:gd name="T21" fmla="*/ 0 h 46"/>
                    <a:gd name="T22" fmla="*/ 199 w 40"/>
                    <a:gd name="T23" fmla="*/ 2 h 46"/>
                    <a:gd name="T24" fmla="*/ 218 w 40"/>
                    <a:gd name="T25" fmla="*/ 6 h 46"/>
                    <a:gd name="T26" fmla="*/ 214 w 40"/>
                    <a:gd name="T27" fmla="*/ 45 h 46"/>
                    <a:gd name="T28" fmla="*/ 199 w 40"/>
                    <a:gd name="T29" fmla="*/ 58 h 46"/>
                    <a:gd name="T30" fmla="*/ 218 w 40"/>
                    <a:gd name="T31" fmla="*/ 86 h 46"/>
                    <a:gd name="T32" fmla="*/ 245 w 40"/>
                    <a:gd name="T33" fmla="*/ 111 h 46"/>
                    <a:gd name="T34" fmla="*/ 218 w 40"/>
                    <a:gd name="T35" fmla="*/ 125 h 46"/>
                    <a:gd name="T36" fmla="*/ 199 w 40"/>
                    <a:gd name="T37" fmla="*/ 133 h 46"/>
                    <a:gd name="T38" fmla="*/ 172 w 40"/>
                    <a:gd name="T39" fmla="*/ 151 h 46"/>
                    <a:gd name="T40" fmla="*/ 160 w 40"/>
                    <a:gd name="T41" fmla="*/ 172 h 46"/>
                    <a:gd name="T42" fmla="*/ 149 w 40"/>
                    <a:gd name="T43" fmla="*/ 183 h 46"/>
                    <a:gd name="T44" fmla="*/ 149 w 40"/>
                    <a:gd name="T45" fmla="*/ 197 h 46"/>
                    <a:gd name="T46" fmla="*/ 149 w 40"/>
                    <a:gd name="T47" fmla="*/ 210 h 46"/>
                    <a:gd name="T48" fmla="*/ 160 w 40"/>
                    <a:gd name="T49" fmla="*/ 223 h 46"/>
                    <a:gd name="T50" fmla="*/ 160 w 40"/>
                    <a:gd name="T51" fmla="*/ 223 h 46"/>
                    <a:gd name="T52" fmla="*/ 139 w 40"/>
                    <a:gd name="T53" fmla="*/ 208 h 46"/>
                    <a:gd name="T54" fmla="*/ 139 w 40"/>
                    <a:gd name="T55" fmla="*/ 208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46"/>
                    <a:gd name="T86" fmla="*/ 40 w 40"/>
                    <a:gd name="T87" fmla="*/ 46 h 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46">
                      <a:moveTo>
                        <a:pt x="23" y="42"/>
                      </a:moveTo>
                      <a:lnTo>
                        <a:pt x="19" y="42"/>
                      </a:lnTo>
                      <a:lnTo>
                        <a:pt x="15" y="42"/>
                      </a:lnTo>
                      <a:lnTo>
                        <a:pt x="11" y="41"/>
                      </a:lnTo>
                      <a:lnTo>
                        <a:pt x="6" y="39"/>
                      </a:lnTo>
                      <a:lnTo>
                        <a:pt x="2" y="33"/>
                      </a:lnTo>
                      <a:lnTo>
                        <a:pt x="0" y="29"/>
                      </a:lnTo>
                      <a:lnTo>
                        <a:pt x="4" y="18"/>
                      </a:lnTo>
                      <a:lnTo>
                        <a:pt x="8" y="6"/>
                      </a:lnTo>
                      <a:lnTo>
                        <a:pt x="19" y="4"/>
                      </a:lnTo>
                      <a:lnTo>
                        <a:pt x="27" y="0"/>
                      </a:lnTo>
                      <a:lnTo>
                        <a:pt x="33" y="2"/>
                      </a:lnTo>
                      <a:lnTo>
                        <a:pt x="36" y="6"/>
                      </a:lnTo>
                      <a:lnTo>
                        <a:pt x="35" y="8"/>
                      </a:lnTo>
                      <a:lnTo>
                        <a:pt x="33" y="12"/>
                      </a:lnTo>
                      <a:lnTo>
                        <a:pt x="36" y="19"/>
                      </a:lnTo>
                      <a:lnTo>
                        <a:pt x="40" y="23"/>
                      </a:lnTo>
                      <a:lnTo>
                        <a:pt x="36" y="25"/>
                      </a:lnTo>
                      <a:lnTo>
                        <a:pt x="33" y="27"/>
                      </a:lnTo>
                      <a:lnTo>
                        <a:pt x="29" y="31"/>
                      </a:lnTo>
                      <a:lnTo>
                        <a:pt x="27" y="35"/>
                      </a:lnTo>
                      <a:lnTo>
                        <a:pt x="25" y="37"/>
                      </a:lnTo>
                      <a:lnTo>
                        <a:pt x="25" y="41"/>
                      </a:lnTo>
                      <a:lnTo>
                        <a:pt x="25" y="44"/>
                      </a:lnTo>
                      <a:lnTo>
                        <a:pt x="27" y="46"/>
                      </a:lnTo>
                      <a:lnTo>
                        <a:pt x="23" y="42"/>
                      </a:lnTo>
                      <a:close/>
                    </a:path>
                  </a:pathLst>
                </a:custGeom>
                <a:solidFill>
                  <a:srgbClr val="CC0066"/>
                </a:solidFill>
                <a:ln w="3175">
                  <a:solidFill>
                    <a:srgbClr val="6600FF"/>
                  </a:solidFill>
                  <a:round/>
                  <a:headEnd/>
                  <a:tailEnd/>
                </a:ln>
              </p:spPr>
              <p:txBody>
                <a:bodyPr/>
                <a:lstStyle/>
                <a:p>
                  <a:endParaRPr lang="it-IT"/>
                </a:p>
              </p:txBody>
            </p:sp>
            <p:sp>
              <p:nvSpPr>
                <p:cNvPr id="16355" name="Freeform 536"/>
                <p:cNvSpPr>
                  <a:spLocks noChangeAspect="1"/>
                </p:cNvSpPr>
                <p:nvPr/>
              </p:nvSpPr>
              <p:spPr bwMode="auto">
                <a:xfrm>
                  <a:off x="2675" y="1575"/>
                  <a:ext cx="141" cy="154"/>
                </a:xfrm>
                <a:custGeom>
                  <a:avLst/>
                  <a:gdLst>
                    <a:gd name="T0" fmla="*/ 669 w 132"/>
                    <a:gd name="T1" fmla="*/ 329 h 144"/>
                    <a:gd name="T2" fmla="*/ 626 w 132"/>
                    <a:gd name="T3" fmla="*/ 187 h 144"/>
                    <a:gd name="T4" fmla="*/ 538 w 132"/>
                    <a:gd name="T5" fmla="*/ 94 h 144"/>
                    <a:gd name="T6" fmla="*/ 419 w 132"/>
                    <a:gd name="T7" fmla="*/ 94 h 144"/>
                    <a:gd name="T8" fmla="*/ 266 w 132"/>
                    <a:gd name="T9" fmla="*/ 72 h 144"/>
                    <a:gd name="T10" fmla="*/ 199 w 132"/>
                    <a:gd name="T11" fmla="*/ 2 h 144"/>
                    <a:gd name="T12" fmla="*/ 163 w 132"/>
                    <a:gd name="T13" fmla="*/ 0 h 144"/>
                    <a:gd name="T14" fmla="*/ 143 w 132"/>
                    <a:gd name="T15" fmla="*/ 6 h 144"/>
                    <a:gd name="T16" fmla="*/ 134 w 132"/>
                    <a:gd name="T17" fmla="*/ 82 h 144"/>
                    <a:gd name="T18" fmla="*/ 174 w 132"/>
                    <a:gd name="T19" fmla="*/ 125 h 144"/>
                    <a:gd name="T20" fmla="*/ 95 w 132"/>
                    <a:gd name="T21" fmla="*/ 153 h 144"/>
                    <a:gd name="T22" fmla="*/ 7 w 132"/>
                    <a:gd name="T23" fmla="*/ 308 h 144"/>
                    <a:gd name="T24" fmla="*/ 0 w 132"/>
                    <a:gd name="T25" fmla="*/ 415 h 144"/>
                    <a:gd name="T26" fmla="*/ 3 w 132"/>
                    <a:gd name="T27" fmla="*/ 421 h 144"/>
                    <a:gd name="T28" fmla="*/ 5 w 132"/>
                    <a:gd name="T29" fmla="*/ 421 h 144"/>
                    <a:gd name="T30" fmla="*/ 7 w 132"/>
                    <a:gd name="T31" fmla="*/ 539 h 144"/>
                    <a:gd name="T32" fmla="*/ 7 w 132"/>
                    <a:gd name="T33" fmla="*/ 599 h 144"/>
                    <a:gd name="T34" fmla="*/ 108 w 132"/>
                    <a:gd name="T35" fmla="*/ 616 h 144"/>
                    <a:gd name="T36" fmla="*/ 134 w 132"/>
                    <a:gd name="T37" fmla="*/ 689 h 144"/>
                    <a:gd name="T38" fmla="*/ 208 w 132"/>
                    <a:gd name="T39" fmla="*/ 770 h 144"/>
                    <a:gd name="T40" fmla="*/ 395 w 132"/>
                    <a:gd name="T41" fmla="*/ 770 h 144"/>
                    <a:gd name="T42" fmla="*/ 538 w 132"/>
                    <a:gd name="T43" fmla="*/ 761 h 144"/>
                    <a:gd name="T44" fmla="*/ 584 w 132"/>
                    <a:gd name="T45" fmla="*/ 734 h 144"/>
                    <a:gd name="T46" fmla="*/ 584 w 132"/>
                    <a:gd name="T47" fmla="*/ 689 h 144"/>
                    <a:gd name="T48" fmla="*/ 587 w 132"/>
                    <a:gd name="T49" fmla="*/ 644 h 144"/>
                    <a:gd name="T50" fmla="*/ 587 w 132"/>
                    <a:gd name="T51" fmla="*/ 644 h 144"/>
                    <a:gd name="T52" fmla="*/ 624 w 132"/>
                    <a:gd name="T53" fmla="*/ 644 h 144"/>
                    <a:gd name="T54" fmla="*/ 538 w 132"/>
                    <a:gd name="T55" fmla="*/ 599 h 144"/>
                    <a:gd name="T56" fmla="*/ 512 w 132"/>
                    <a:gd name="T57" fmla="*/ 546 h 144"/>
                    <a:gd name="T58" fmla="*/ 450 w 132"/>
                    <a:gd name="T59" fmla="*/ 460 h 144"/>
                    <a:gd name="T60" fmla="*/ 521 w 132"/>
                    <a:gd name="T61" fmla="*/ 478 h 144"/>
                    <a:gd name="T62" fmla="*/ 584 w 132"/>
                    <a:gd name="T63" fmla="*/ 447 h 144"/>
                    <a:gd name="T64" fmla="*/ 689 w 132"/>
                    <a:gd name="T65" fmla="*/ 400 h 144"/>
                    <a:gd name="T66" fmla="*/ 689 w 132"/>
                    <a:gd name="T67" fmla="*/ 400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
                    <a:gd name="T103" fmla="*/ 0 h 144"/>
                    <a:gd name="T104" fmla="*/ 132 w 13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 h="144">
                      <a:moveTo>
                        <a:pt x="132" y="75"/>
                      </a:moveTo>
                      <a:lnTo>
                        <a:pt x="128" y="62"/>
                      </a:lnTo>
                      <a:lnTo>
                        <a:pt x="124" y="48"/>
                      </a:lnTo>
                      <a:lnTo>
                        <a:pt x="120" y="35"/>
                      </a:lnTo>
                      <a:lnTo>
                        <a:pt x="113" y="22"/>
                      </a:lnTo>
                      <a:lnTo>
                        <a:pt x="103" y="18"/>
                      </a:lnTo>
                      <a:lnTo>
                        <a:pt x="90" y="14"/>
                      </a:lnTo>
                      <a:lnTo>
                        <a:pt x="80" y="18"/>
                      </a:lnTo>
                      <a:lnTo>
                        <a:pt x="67" y="23"/>
                      </a:lnTo>
                      <a:lnTo>
                        <a:pt x="51" y="14"/>
                      </a:lnTo>
                      <a:lnTo>
                        <a:pt x="38" y="2"/>
                      </a:lnTo>
                      <a:lnTo>
                        <a:pt x="32" y="0"/>
                      </a:lnTo>
                      <a:lnTo>
                        <a:pt x="30" y="4"/>
                      </a:lnTo>
                      <a:lnTo>
                        <a:pt x="28" y="6"/>
                      </a:lnTo>
                      <a:lnTo>
                        <a:pt x="26" y="10"/>
                      </a:lnTo>
                      <a:lnTo>
                        <a:pt x="26" y="16"/>
                      </a:lnTo>
                      <a:lnTo>
                        <a:pt x="28" y="20"/>
                      </a:lnTo>
                      <a:lnTo>
                        <a:pt x="34" y="23"/>
                      </a:lnTo>
                      <a:lnTo>
                        <a:pt x="26" y="25"/>
                      </a:lnTo>
                      <a:lnTo>
                        <a:pt x="19" y="29"/>
                      </a:lnTo>
                      <a:lnTo>
                        <a:pt x="11" y="45"/>
                      </a:lnTo>
                      <a:lnTo>
                        <a:pt x="7" y="58"/>
                      </a:lnTo>
                      <a:lnTo>
                        <a:pt x="0" y="77"/>
                      </a:lnTo>
                      <a:lnTo>
                        <a:pt x="3" y="79"/>
                      </a:lnTo>
                      <a:lnTo>
                        <a:pt x="5" y="79"/>
                      </a:lnTo>
                      <a:lnTo>
                        <a:pt x="11" y="89"/>
                      </a:lnTo>
                      <a:lnTo>
                        <a:pt x="7" y="100"/>
                      </a:lnTo>
                      <a:lnTo>
                        <a:pt x="7" y="112"/>
                      </a:lnTo>
                      <a:lnTo>
                        <a:pt x="21" y="114"/>
                      </a:lnTo>
                      <a:lnTo>
                        <a:pt x="32" y="116"/>
                      </a:lnTo>
                      <a:lnTo>
                        <a:pt x="26" y="129"/>
                      </a:lnTo>
                      <a:lnTo>
                        <a:pt x="23" y="144"/>
                      </a:lnTo>
                      <a:lnTo>
                        <a:pt x="40" y="144"/>
                      </a:lnTo>
                      <a:lnTo>
                        <a:pt x="61" y="142"/>
                      </a:lnTo>
                      <a:lnTo>
                        <a:pt x="76" y="144"/>
                      </a:lnTo>
                      <a:lnTo>
                        <a:pt x="92" y="144"/>
                      </a:lnTo>
                      <a:lnTo>
                        <a:pt x="103" y="142"/>
                      </a:lnTo>
                      <a:lnTo>
                        <a:pt x="115" y="141"/>
                      </a:lnTo>
                      <a:lnTo>
                        <a:pt x="111" y="137"/>
                      </a:lnTo>
                      <a:lnTo>
                        <a:pt x="109" y="133"/>
                      </a:lnTo>
                      <a:lnTo>
                        <a:pt x="111" y="129"/>
                      </a:lnTo>
                      <a:lnTo>
                        <a:pt x="113" y="121"/>
                      </a:lnTo>
                      <a:lnTo>
                        <a:pt x="115" y="121"/>
                      </a:lnTo>
                      <a:lnTo>
                        <a:pt x="119" y="121"/>
                      </a:lnTo>
                      <a:lnTo>
                        <a:pt x="109" y="116"/>
                      </a:lnTo>
                      <a:lnTo>
                        <a:pt x="103" y="112"/>
                      </a:lnTo>
                      <a:lnTo>
                        <a:pt x="99" y="106"/>
                      </a:lnTo>
                      <a:lnTo>
                        <a:pt x="97" y="102"/>
                      </a:lnTo>
                      <a:lnTo>
                        <a:pt x="94" y="94"/>
                      </a:lnTo>
                      <a:lnTo>
                        <a:pt x="86" y="87"/>
                      </a:lnTo>
                      <a:lnTo>
                        <a:pt x="96" y="89"/>
                      </a:lnTo>
                      <a:lnTo>
                        <a:pt x="101" y="89"/>
                      </a:lnTo>
                      <a:lnTo>
                        <a:pt x="107" y="87"/>
                      </a:lnTo>
                      <a:lnTo>
                        <a:pt x="111" y="83"/>
                      </a:lnTo>
                      <a:lnTo>
                        <a:pt x="120" y="77"/>
                      </a:lnTo>
                      <a:lnTo>
                        <a:pt x="132" y="75"/>
                      </a:lnTo>
                    </a:path>
                  </a:pathLst>
                </a:custGeom>
                <a:solidFill>
                  <a:srgbClr val="CC0066"/>
                </a:solidFill>
                <a:ln w="3175">
                  <a:solidFill>
                    <a:srgbClr val="6600FF"/>
                  </a:solidFill>
                  <a:round/>
                  <a:headEnd/>
                  <a:tailEnd/>
                </a:ln>
              </p:spPr>
              <p:txBody>
                <a:bodyPr/>
                <a:lstStyle/>
                <a:p>
                  <a:endParaRPr lang="it-IT"/>
                </a:p>
              </p:txBody>
            </p:sp>
            <p:sp>
              <p:nvSpPr>
                <p:cNvPr id="16356" name="Freeform 538"/>
                <p:cNvSpPr>
                  <a:spLocks noChangeAspect="1"/>
                </p:cNvSpPr>
                <p:nvPr/>
              </p:nvSpPr>
              <p:spPr bwMode="auto">
                <a:xfrm>
                  <a:off x="913" y="2342"/>
                  <a:ext cx="70" cy="92"/>
                </a:xfrm>
                <a:custGeom>
                  <a:avLst/>
                  <a:gdLst>
                    <a:gd name="T0" fmla="*/ 2 w 65"/>
                    <a:gd name="T1" fmla="*/ 383 h 86"/>
                    <a:gd name="T2" fmla="*/ 6 w 65"/>
                    <a:gd name="T3" fmla="*/ 293 h 86"/>
                    <a:gd name="T4" fmla="*/ 58 w 65"/>
                    <a:gd name="T5" fmla="*/ 214 h 86"/>
                    <a:gd name="T6" fmla="*/ 157 w 65"/>
                    <a:gd name="T7" fmla="*/ 199 h 86"/>
                    <a:gd name="T8" fmla="*/ 243 w 65"/>
                    <a:gd name="T9" fmla="*/ 153 h 86"/>
                    <a:gd name="T10" fmla="*/ 205 w 65"/>
                    <a:gd name="T11" fmla="*/ 134 h 86"/>
                    <a:gd name="T12" fmla="*/ 182 w 65"/>
                    <a:gd name="T13" fmla="*/ 116 h 86"/>
                    <a:gd name="T14" fmla="*/ 157 w 65"/>
                    <a:gd name="T15" fmla="*/ 88 h 86"/>
                    <a:gd name="T16" fmla="*/ 146 w 65"/>
                    <a:gd name="T17" fmla="*/ 59 h 86"/>
                    <a:gd name="T18" fmla="*/ 221 w 65"/>
                    <a:gd name="T19" fmla="*/ 4 h 86"/>
                    <a:gd name="T20" fmla="*/ 305 w 65"/>
                    <a:gd name="T21" fmla="*/ 0 h 86"/>
                    <a:gd name="T22" fmla="*/ 353 w 65"/>
                    <a:gd name="T23" fmla="*/ 0 h 86"/>
                    <a:gd name="T24" fmla="*/ 379 w 65"/>
                    <a:gd name="T25" fmla="*/ 2 h 86"/>
                    <a:gd name="T26" fmla="*/ 379 w 65"/>
                    <a:gd name="T27" fmla="*/ 2 h 86"/>
                    <a:gd name="T28" fmla="*/ 379 w 65"/>
                    <a:gd name="T29" fmla="*/ 77 h 86"/>
                    <a:gd name="T30" fmla="*/ 379 w 65"/>
                    <a:gd name="T31" fmla="*/ 77 h 86"/>
                    <a:gd name="T32" fmla="*/ 358 w 65"/>
                    <a:gd name="T33" fmla="*/ 187 h 86"/>
                    <a:gd name="T34" fmla="*/ 345 w 65"/>
                    <a:gd name="T35" fmla="*/ 261 h 86"/>
                    <a:gd name="T36" fmla="*/ 379 w 65"/>
                    <a:gd name="T37" fmla="*/ 261 h 86"/>
                    <a:gd name="T38" fmla="*/ 407 w 65"/>
                    <a:gd name="T39" fmla="*/ 261 h 86"/>
                    <a:gd name="T40" fmla="*/ 407 w 65"/>
                    <a:gd name="T41" fmla="*/ 269 h 86"/>
                    <a:gd name="T42" fmla="*/ 409 w 65"/>
                    <a:gd name="T43" fmla="*/ 280 h 86"/>
                    <a:gd name="T44" fmla="*/ 407 w 65"/>
                    <a:gd name="T45" fmla="*/ 300 h 86"/>
                    <a:gd name="T46" fmla="*/ 379 w 65"/>
                    <a:gd name="T47" fmla="*/ 313 h 86"/>
                    <a:gd name="T48" fmla="*/ 345 w 65"/>
                    <a:gd name="T49" fmla="*/ 371 h 86"/>
                    <a:gd name="T50" fmla="*/ 297 w 65"/>
                    <a:gd name="T51" fmla="*/ 417 h 86"/>
                    <a:gd name="T52" fmla="*/ 243 w 65"/>
                    <a:gd name="T53" fmla="*/ 454 h 86"/>
                    <a:gd name="T54" fmla="*/ 221 w 65"/>
                    <a:gd name="T55" fmla="*/ 461 h 86"/>
                    <a:gd name="T56" fmla="*/ 90 w 65"/>
                    <a:gd name="T57" fmla="*/ 425 h 86"/>
                    <a:gd name="T58" fmla="*/ 0 w 65"/>
                    <a:gd name="T59" fmla="*/ 383 h 86"/>
                    <a:gd name="T60" fmla="*/ 0 w 65"/>
                    <a:gd name="T61" fmla="*/ 383 h 86"/>
                    <a:gd name="T62" fmla="*/ 2 w 65"/>
                    <a:gd name="T63" fmla="*/ 383 h 86"/>
                    <a:gd name="T64" fmla="*/ 2 w 65"/>
                    <a:gd name="T65" fmla="*/ 383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86"/>
                    <a:gd name="T101" fmla="*/ 65 w 65"/>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86">
                      <a:moveTo>
                        <a:pt x="2" y="71"/>
                      </a:moveTo>
                      <a:lnTo>
                        <a:pt x="6" y="54"/>
                      </a:lnTo>
                      <a:lnTo>
                        <a:pt x="9" y="40"/>
                      </a:lnTo>
                      <a:lnTo>
                        <a:pt x="25" y="36"/>
                      </a:lnTo>
                      <a:lnTo>
                        <a:pt x="38" y="29"/>
                      </a:lnTo>
                      <a:lnTo>
                        <a:pt x="32" y="25"/>
                      </a:lnTo>
                      <a:lnTo>
                        <a:pt x="29" y="21"/>
                      </a:lnTo>
                      <a:lnTo>
                        <a:pt x="25" y="17"/>
                      </a:lnTo>
                      <a:lnTo>
                        <a:pt x="23" y="11"/>
                      </a:lnTo>
                      <a:lnTo>
                        <a:pt x="34" y="4"/>
                      </a:lnTo>
                      <a:lnTo>
                        <a:pt x="48" y="0"/>
                      </a:lnTo>
                      <a:lnTo>
                        <a:pt x="56" y="0"/>
                      </a:lnTo>
                      <a:lnTo>
                        <a:pt x="59" y="2"/>
                      </a:lnTo>
                      <a:lnTo>
                        <a:pt x="59" y="15"/>
                      </a:lnTo>
                      <a:lnTo>
                        <a:pt x="57" y="35"/>
                      </a:lnTo>
                      <a:lnTo>
                        <a:pt x="54" y="48"/>
                      </a:lnTo>
                      <a:lnTo>
                        <a:pt x="59" y="48"/>
                      </a:lnTo>
                      <a:lnTo>
                        <a:pt x="63" y="48"/>
                      </a:lnTo>
                      <a:lnTo>
                        <a:pt x="63" y="50"/>
                      </a:lnTo>
                      <a:lnTo>
                        <a:pt x="65" y="52"/>
                      </a:lnTo>
                      <a:lnTo>
                        <a:pt x="63" y="56"/>
                      </a:lnTo>
                      <a:lnTo>
                        <a:pt x="59" y="58"/>
                      </a:lnTo>
                      <a:lnTo>
                        <a:pt x="54" y="69"/>
                      </a:lnTo>
                      <a:lnTo>
                        <a:pt x="46" y="77"/>
                      </a:lnTo>
                      <a:lnTo>
                        <a:pt x="38" y="84"/>
                      </a:lnTo>
                      <a:lnTo>
                        <a:pt x="34" y="86"/>
                      </a:lnTo>
                      <a:lnTo>
                        <a:pt x="15" y="79"/>
                      </a:lnTo>
                      <a:lnTo>
                        <a:pt x="0" y="71"/>
                      </a:lnTo>
                      <a:lnTo>
                        <a:pt x="2" y="71"/>
                      </a:lnTo>
                    </a:path>
                  </a:pathLst>
                </a:custGeom>
                <a:solidFill>
                  <a:srgbClr val="CC0066"/>
                </a:solidFill>
                <a:ln w="0">
                  <a:solidFill>
                    <a:srgbClr val="6600FF"/>
                  </a:solidFill>
                  <a:round/>
                  <a:headEnd/>
                  <a:tailEnd/>
                </a:ln>
              </p:spPr>
              <p:txBody>
                <a:bodyPr/>
                <a:lstStyle/>
                <a:p>
                  <a:endParaRPr lang="it-IT"/>
                </a:p>
              </p:txBody>
            </p:sp>
            <p:sp>
              <p:nvSpPr>
                <p:cNvPr id="16357" name="Freeform 540"/>
                <p:cNvSpPr>
                  <a:spLocks noChangeAspect="1"/>
                </p:cNvSpPr>
                <p:nvPr/>
              </p:nvSpPr>
              <p:spPr bwMode="auto">
                <a:xfrm>
                  <a:off x="2419" y="1803"/>
                  <a:ext cx="205" cy="160"/>
                </a:xfrm>
                <a:custGeom>
                  <a:avLst/>
                  <a:gdLst>
                    <a:gd name="T0" fmla="*/ 630 w 192"/>
                    <a:gd name="T1" fmla="*/ 45 h 150"/>
                    <a:gd name="T2" fmla="*/ 677 w 192"/>
                    <a:gd name="T3" fmla="*/ 75 h 150"/>
                    <a:gd name="T4" fmla="*/ 768 w 192"/>
                    <a:gd name="T5" fmla="*/ 125 h 150"/>
                    <a:gd name="T6" fmla="*/ 856 w 192"/>
                    <a:gd name="T7" fmla="*/ 117 h 150"/>
                    <a:gd name="T8" fmla="*/ 879 w 192"/>
                    <a:gd name="T9" fmla="*/ 125 h 150"/>
                    <a:gd name="T10" fmla="*/ 940 w 192"/>
                    <a:gd name="T11" fmla="*/ 133 h 150"/>
                    <a:gd name="T12" fmla="*/ 991 w 192"/>
                    <a:gd name="T13" fmla="*/ 161 h 150"/>
                    <a:gd name="T14" fmla="*/ 940 w 192"/>
                    <a:gd name="T15" fmla="*/ 207 h 150"/>
                    <a:gd name="T16" fmla="*/ 880 w 192"/>
                    <a:gd name="T17" fmla="*/ 237 h 150"/>
                    <a:gd name="T18" fmla="*/ 820 w 192"/>
                    <a:gd name="T19" fmla="*/ 307 h 150"/>
                    <a:gd name="T20" fmla="*/ 741 w 192"/>
                    <a:gd name="T21" fmla="*/ 370 h 150"/>
                    <a:gd name="T22" fmla="*/ 719 w 192"/>
                    <a:gd name="T23" fmla="*/ 423 h 150"/>
                    <a:gd name="T24" fmla="*/ 719 w 192"/>
                    <a:gd name="T25" fmla="*/ 480 h 150"/>
                    <a:gd name="T26" fmla="*/ 711 w 192"/>
                    <a:gd name="T27" fmla="*/ 547 h 150"/>
                    <a:gd name="T28" fmla="*/ 597 w 192"/>
                    <a:gd name="T29" fmla="*/ 645 h 150"/>
                    <a:gd name="T30" fmla="*/ 577 w 192"/>
                    <a:gd name="T31" fmla="*/ 704 h 150"/>
                    <a:gd name="T32" fmla="*/ 482 w 192"/>
                    <a:gd name="T33" fmla="*/ 682 h 150"/>
                    <a:gd name="T34" fmla="*/ 390 w 192"/>
                    <a:gd name="T35" fmla="*/ 704 h 150"/>
                    <a:gd name="T36" fmla="*/ 304 w 192"/>
                    <a:gd name="T37" fmla="*/ 751 h 150"/>
                    <a:gd name="T38" fmla="*/ 236 w 192"/>
                    <a:gd name="T39" fmla="*/ 704 h 150"/>
                    <a:gd name="T40" fmla="*/ 198 w 192"/>
                    <a:gd name="T41" fmla="*/ 582 h 150"/>
                    <a:gd name="T42" fmla="*/ 198 w 192"/>
                    <a:gd name="T43" fmla="*/ 490 h 150"/>
                    <a:gd name="T44" fmla="*/ 225 w 192"/>
                    <a:gd name="T45" fmla="*/ 347 h 150"/>
                    <a:gd name="T46" fmla="*/ 269 w 192"/>
                    <a:gd name="T47" fmla="*/ 222 h 150"/>
                    <a:gd name="T48" fmla="*/ 149 w 192"/>
                    <a:gd name="T49" fmla="*/ 183 h 150"/>
                    <a:gd name="T50" fmla="*/ 4 w 192"/>
                    <a:gd name="T51" fmla="*/ 117 h 150"/>
                    <a:gd name="T52" fmla="*/ 83 w 192"/>
                    <a:gd name="T53" fmla="*/ 6 h 150"/>
                    <a:gd name="T54" fmla="*/ 225 w 192"/>
                    <a:gd name="T55" fmla="*/ 2 h 150"/>
                    <a:gd name="T56" fmla="*/ 367 w 192"/>
                    <a:gd name="T57" fmla="*/ 45 h 150"/>
                    <a:gd name="T58" fmla="*/ 416 w 192"/>
                    <a:gd name="T59" fmla="*/ 58 h 150"/>
                    <a:gd name="T60" fmla="*/ 577 w 192"/>
                    <a:gd name="T61" fmla="*/ 58 h 150"/>
                    <a:gd name="T62" fmla="*/ 624 w 192"/>
                    <a:gd name="T63" fmla="*/ 4 h 150"/>
                    <a:gd name="T64" fmla="*/ 624 w 192"/>
                    <a:gd name="T65" fmla="*/ 4 h 1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
                    <a:gd name="T100" fmla="*/ 0 h 150"/>
                    <a:gd name="T101" fmla="*/ 192 w 192"/>
                    <a:gd name="T102" fmla="*/ 150 h 1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 h="150">
                      <a:moveTo>
                        <a:pt x="121" y="4"/>
                      </a:moveTo>
                      <a:lnTo>
                        <a:pt x="123" y="8"/>
                      </a:lnTo>
                      <a:lnTo>
                        <a:pt x="126" y="12"/>
                      </a:lnTo>
                      <a:lnTo>
                        <a:pt x="132" y="16"/>
                      </a:lnTo>
                      <a:lnTo>
                        <a:pt x="138" y="20"/>
                      </a:lnTo>
                      <a:lnTo>
                        <a:pt x="149" y="25"/>
                      </a:lnTo>
                      <a:lnTo>
                        <a:pt x="159" y="27"/>
                      </a:lnTo>
                      <a:lnTo>
                        <a:pt x="165" y="23"/>
                      </a:lnTo>
                      <a:lnTo>
                        <a:pt x="167" y="20"/>
                      </a:lnTo>
                      <a:lnTo>
                        <a:pt x="171" y="25"/>
                      </a:lnTo>
                      <a:lnTo>
                        <a:pt x="176" y="27"/>
                      </a:lnTo>
                      <a:lnTo>
                        <a:pt x="184" y="27"/>
                      </a:lnTo>
                      <a:lnTo>
                        <a:pt x="190" y="27"/>
                      </a:lnTo>
                      <a:lnTo>
                        <a:pt x="192" y="33"/>
                      </a:lnTo>
                      <a:lnTo>
                        <a:pt x="192" y="39"/>
                      </a:lnTo>
                      <a:lnTo>
                        <a:pt x="184" y="41"/>
                      </a:lnTo>
                      <a:lnTo>
                        <a:pt x="178" y="45"/>
                      </a:lnTo>
                      <a:lnTo>
                        <a:pt x="172" y="48"/>
                      </a:lnTo>
                      <a:lnTo>
                        <a:pt x="167" y="52"/>
                      </a:lnTo>
                      <a:lnTo>
                        <a:pt x="159" y="62"/>
                      </a:lnTo>
                      <a:lnTo>
                        <a:pt x="151" y="68"/>
                      </a:lnTo>
                      <a:lnTo>
                        <a:pt x="144" y="73"/>
                      </a:lnTo>
                      <a:lnTo>
                        <a:pt x="142" y="79"/>
                      </a:lnTo>
                      <a:lnTo>
                        <a:pt x="140" y="85"/>
                      </a:lnTo>
                      <a:lnTo>
                        <a:pt x="140" y="91"/>
                      </a:lnTo>
                      <a:lnTo>
                        <a:pt x="140" y="96"/>
                      </a:lnTo>
                      <a:lnTo>
                        <a:pt x="140" y="102"/>
                      </a:lnTo>
                      <a:lnTo>
                        <a:pt x="138" y="110"/>
                      </a:lnTo>
                      <a:lnTo>
                        <a:pt x="132" y="116"/>
                      </a:lnTo>
                      <a:lnTo>
                        <a:pt x="117" y="129"/>
                      </a:lnTo>
                      <a:lnTo>
                        <a:pt x="111" y="135"/>
                      </a:lnTo>
                      <a:lnTo>
                        <a:pt x="111" y="139"/>
                      </a:lnTo>
                      <a:lnTo>
                        <a:pt x="107" y="139"/>
                      </a:lnTo>
                      <a:lnTo>
                        <a:pt x="94" y="137"/>
                      </a:lnTo>
                      <a:lnTo>
                        <a:pt x="82" y="137"/>
                      </a:lnTo>
                      <a:lnTo>
                        <a:pt x="75" y="139"/>
                      </a:lnTo>
                      <a:lnTo>
                        <a:pt x="67" y="142"/>
                      </a:lnTo>
                      <a:lnTo>
                        <a:pt x="59" y="148"/>
                      </a:lnTo>
                      <a:lnTo>
                        <a:pt x="54" y="150"/>
                      </a:lnTo>
                      <a:lnTo>
                        <a:pt x="46" y="139"/>
                      </a:lnTo>
                      <a:lnTo>
                        <a:pt x="34" y="125"/>
                      </a:lnTo>
                      <a:lnTo>
                        <a:pt x="38" y="116"/>
                      </a:lnTo>
                      <a:lnTo>
                        <a:pt x="38" y="106"/>
                      </a:lnTo>
                      <a:lnTo>
                        <a:pt x="38" y="98"/>
                      </a:lnTo>
                      <a:lnTo>
                        <a:pt x="38" y="89"/>
                      </a:lnTo>
                      <a:lnTo>
                        <a:pt x="44" y="68"/>
                      </a:lnTo>
                      <a:lnTo>
                        <a:pt x="52" y="46"/>
                      </a:lnTo>
                      <a:lnTo>
                        <a:pt x="52" y="45"/>
                      </a:lnTo>
                      <a:lnTo>
                        <a:pt x="52" y="41"/>
                      </a:lnTo>
                      <a:lnTo>
                        <a:pt x="29" y="37"/>
                      </a:lnTo>
                      <a:lnTo>
                        <a:pt x="8" y="35"/>
                      </a:lnTo>
                      <a:lnTo>
                        <a:pt x="4" y="23"/>
                      </a:lnTo>
                      <a:lnTo>
                        <a:pt x="0" y="12"/>
                      </a:lnTo>
                      <a:lnTo>
                        <a:pt x="17" y="6"/>
                      </a:lnTo>
                      <a:lnTo>
                        <a:pt x="27" y="0"/>
                      </a:lnTo>
                      <a:lnTo>
                        <a:pt x="44" y="2"/>
                      </a:lnTo>
                      <a:lnTo>
                        <a:pt x="59" y="6"/>
                      </a:lnTo>
                      <a:lnTo>
                        <a:pt x="71" y="8"/>
                      </a:lnTo>
                      <a:lnTo>
                        <a:pt x="80" y="12"/>
                      </a:lnTo>
                      <a:lnTo>
                        <a:pt x="111" y="12"/>
                      </a:lnTo>
                      <a:lnTo>
                        <a:pt x="115" y="8"/>
                      </a:lnTo>
                      <a:lnTo>
                        <a:pt x="121" y="4"/>
                      </a:lnTo>
                      <a:close/>
                    </a:path>
                  </a:pathLst>
                </a:custGeom>
                <a:solidFill>
                  <a:srgbClr val="CC0066"/>
                </a:solidFill>
                <a:ln w="3175">
                  <a:solidFill>
                    <a:srgbClr val="6600FF"/>
                  </a:solidFill>
                  <a:round/>
                  <a:headEnd/>
                  <a:tailEnd/>
                </a:ln>
              </p:spPr>
              <p:txBody>
                <a:bodyPr/>
                <a:lstStyle/>
                <a:p>
                  <a:endParaRPr lang="it-IT"/>
                </a:p>
              </p:txBody>
            </p:sp>
            <p:sp>
              <p:nvSpPr>
                <p:cNvPr id="16358" name="Freeform 542"/>
                <p:cNvSpPr>
                  <a:spLocks noChangeAspect="1"/>
                </p:cNvSpPr>
                <p:nvPr/>
              </p:nvSpPr>
              <p:spPr bwMode="auto">
                <a:xfrm>
                  <a:off x="2740" y="1314"/>
                  <a:ext cx="166" cy="260"/>
                </a:xfrm>
                <a:custGeom>
                  <a:avLst/>
                  <a:gdLst>
                    <a:gd name="T0" fmla="*/ 709 w 155"/>
                    <a:gd name="T1" fmla="*/ 308 h 244"/>
                    <a:gd name="T2" fmla="*/ 679 w 155"/>
                    <a:gd name="T3" fmla="*/ 320 h 244"/>
                    <a:gd name="T4" fmla="*/ 662 w 155"/>
                    <a:gd name="T5" fmla="*/ 374 h 244"/>
                    <a:gd name="T6" fmla="*/ 577 w 155"/>
                    <a:gd name="T7" fmla="*/ 458 h 244"/>
                    <a:gd name="T8" fmla="*/ 450 w 155"/>
                    <a:gd name="T9" fmla="*/ 532 h 244"/>
                    <a:gd name="T10" fmla="*/ 392 w 155"/>
                    <a:gd name="T11" fmla="*/ 565 h 244"/>
                    <a:gd name="T12" fmla="*/ 383 w 155"/>
                    <a:gd name="T13" fmla="*/ 590 h 244"/>
                    <a:gd name="T14" fmla="*/ 409 w 155"/>
                    <a:gd name="T15" fmla="*/ 616 h 244"/>
                    <a:gd name="T16" fmla="*/ 392 w 155"/>
                    <a:gd name="T17" fmla="*/ 668 h 244"/>
                    <a:gd name="T18" fmla="*/ 481 w 155"/>
                    <a:gd name="T19" fmla="*/ 754 h 244"/>
                    <a:gd name="T20" fmla="*/ 548 w 155"/>
                    <a:gd name="T21" fmla="*/ 813 h 244"/>
                    <a:gd name="T22" fmla="*/ 515 w 155"/>
                    <a:gd name="T23" fmla="*/ 833 h 244"/>
                    <a:gd name="T24" fmla="*/ 450 w 155"/>
                    <a:gd name="T25" fmla="*/ 862 h 244"/>
                    <a:gd name="T26" fmla="*/ 419 w 155"/>
                    <a:gd name="T27" fmla="*/ 981 h 244"/>
                    <a:gd name="T28" fmla="*/ 322 w 155"/>
                    <a:gd name="T29" fmla="*/ 1122 h 244"/>
                    <a:gd name="T30" fmla="*/ 262 w 155"/>
                    <a:gd name="T31" fmla="*/ 1140 h 244"/>
                    <a:gd name="T32" fmla="*/ 243 w 155"/>
                    <a:gd name="T33" fmla="*/ 1171 h 244"/>
                    <a:gd name="T34" fmla="*/ 200 w 155"/>
                    <a:gd name="T35" fmla="*/ 1184 h 244"/>
                    <a:gd name="T36" fmla="*/ 146 w 155"/>
                    <a:gd name="T37" fmla="*/ 1184 h 244"/>
                    <a:gd name="T38" fmla="*/ 116 w 155"/>
                    <a:gd name="T39" fmla="*/ 1122 h 244"/>
                    <a:gd name="T40" fmla="*/ 63 w 155"/>
                    <a:gd name="T41" fmla="*/ 1001 h 244"/>
                    <a:gd name="T42" fmla="*/ 4 w 155"/>
                    <a:gd name="T43" fmla="*/ 919 h 244"/>
                    <a:gd name="T44" fmla="*/ 4 w 155"/>
                    <a:gd name="T45" fmla="*/ 881 h 244"/>
                    <a:gd name="T46" fmla="*/ 63 w 155"/>
                    <a:gd name="T47" fmla="*/ 852 h 244"/>
                    <a:gd name="T48" fmla="*/ 88 w 155"/>
                    <a:gd name="T49" fmla="*/ 803 h 244"/>
                    <a:gd name="T50" fmla="*/ 88 w 155"/>
                    <a:gd name="T51" fmla="*/ 745 h 244"/>
                    <a:gd name="T52" fmla="*/ 101 w 155"/>
                    <a:gd name="T53" fmla="*/ 699 h 244"/>
                    <a:gd name="T54" fmla="*/ 88 w 155"/>
                    <a:gd name="T55" fmla="*/ 636 h 244"/>
                    <a:gd name="T56" fmla="*/ 67 w 155"/>
                    <a:gd name="T57" fmla="*/ 616 h 244"/>
                    <a:gd name="T58" fmla="*/ 55 w 155"/>
                    <a:gd name="T59" fmla="*/ 552 h 244"/>
                    <a:gd name="T60" fmla="*/ 55 w 155"/>
                    <a:gd name="T61" fmla="*/ 520 h 244"/>
                    <a:gd name="T62" fmla="*/ 88 w 155"/>
                    <a:gd name="T63" fmla="*/ 423 h 244"/>
                    <a:gd name="T64" fmla="*/ 167 w 155"/>
                    <a:gd name="T65" fmla="*/ 423 h 244"/>
                    <a:gd name="T66" fmla="*/ 192 w 155"/>
                    <a:gd name="T67" fmla="*/ 350 h 244"/>
                    <a:gd name="T68" fmla="*/ 229 w 155"/>
                    <a:gd name="T69" fmla="*/ 289 h 244"/>
                    <a:gd name="T70" fmla="*/ 312 w 155"/>
                    <a:gd name="T71" fmla="*/ 196 h 244"/>
                    <a:gd name="T72" fmla="*/ 409 w 155"/>
                    <a:gd name="T73" fmla="*/ 62 h 244"/>
                    <a:gd name="T74" fmla="*/ 634 w 155"/>
                    <a:gd name="T75" fmla="*/ 0 h 244"/>
                    <a:gd name="T76" fmla="*/ 679 w 155"/>
                    <a:gd name="T77" fmla="*/ 45 h 244"/>
                    <a:gd name="T78" fmla="*/ 759 w 155"/>
                    <a:gd name="T79" fmla="*/ 62 h 244"/>
                    <a:gd name="T80" fmla="*/ 828 w 155"/>
                    <a:gd name="T81" fmla="*/ 161 h 244"/>
                    <a:gd name="T82" fmla="*/ 837 w 155"/>
                    <a:gd name="T83" fmla="*/ 223 h 244"/>
                    <a:gd name="T84" fmla="*/ 870 w 155"/>
                    <a:gd name="T85" fmla="*/ 308 h 244"/>
                    <a:gd name="T86" fmla="*/ 870 w 155"/>
                    <a:gd name="T87" fmla="*/ 308 h 2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5"/>
                    <a:gd name="T133" fmla="*/ 0 h 244"/>
                    <a:gd name="T134" fmla="*/ 155 w 155"/>
                    <a:gd name="T135" fmla="*/ 244 h 2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5" h="244">
                      <a:moveTo>
                        <a:pt x="155" y="63"/>
                      </a:moveTo>
                      <a:lnTo>
                        <a:pt x="127" y="63"/>
                      </a:lnTo>
                      <a:lnTo>
                        <a:pt x="123" y="65"/>
                      </a:lnTo>
                      <a:lnTo>
                        <a:pt x="119" y="71"/>
                      </a:lnTo>
                      <a:lnTo>
                        <a:pt x="119" y="77"/>
                      </a:lnTo>
                      <a:lnTo>
                        <a:pt x="121" y="80"/>
                      </a:lnTo>
                      <a:lnTo>
                        <a:pt x="104" y="94"/>
                      </a:lnTo>
                      <a:lnTo>
                        <a:pt x="86" y="105"/>
                      </a:lnTo>
                      <a:lnTo>
                        <a:pt x="81" y="109"/>
                      </a:lnTo>
                      <a:lnTo>
                        <a:pt x="73" y="113"/>
                      </a:lnTo>
                      <a:lnTo>
                        <a:pt x="71" y="115"/>
                      </a:lnTo>
                      <a:lnTo>
                        <a:pt x="69" y="119"/>
                      </a:lnTo>
                      <a:lnTo>
                        <a:pt x="69" y="121"/>
                      </a:lnTo>
                      <a:lnTo>
                        <a:pt x="73" y="123"/>
                      </a:lnTo>
                      <a:lnTo>
                        <a:pt x="73" y="125"/>
                      </a:lnTo>
                      <a:lnTo>
                        <a:pt x="73" y="128"/>
                      </a:lnTo>
                      <a:lnTo>
                        <a:pt x="71" y="136"/>
                      </a:lnTo>
                      <a:lnTo>
                        <a:pt x="71" y="142"/>
                      </a:lnTo>
                      <a:lnTo>
                        <a:pt x="86" y="153"/>
                      </a:lnTo>
                      <a:lnTo>
                        <a:pt x="100" y="163"/>
                      </a:lnTo>
                      <a:lnTo>
                        <a:pt x="98" y="167"/>
                      </a:lnTo>
                      <a:lnTo>
                        <a:pt x="100" y="169"/>
                      </a:lnTo>
                      <a:lnTo>
                        <a:pt x="92" y="171"/>
                      </a:lnTo>
                      <a:lnTo>
                        <a:pt x="86" y="173"/>
                      </a:lnTo>
                      <a:lnTo>
                        <a:pt x="81" y="176"/>
                      </a:lnTo>
                      <a:lnTo>
                        <a:pt x="79" y="180"/>
                      </a:lnTo>
                      <a:lnTo>
                        <a:pt x="75" y="201"/>
                      </a:lnTo>
                      <a:lnTo>
                        <a:pt x="71" y="230"/>
                      </a:lnTo>
                      <a:lnTo>
                        <a:pt x="59" y="230"/>
                      </a:lnTo>
                      <a:lnTo>
                        <a:pt x="50" y="232"/>
                      </a:lnTo>
                      <a:lnTo>
                        <a:pt x="48" y="234"/>
                      </a:lnTo>
                      <a:lnTo>
                        <a:pt x="44" y="236"/>
                      </a:lnTo>
                      <a:lnTo>
                        <a:pt x="44" y="238"/>
                      </a:lnTo>
                      <a:lnTo>
                        <a:pt x="46" y="242"/>
                      </a:lnTo>
                      <a:lnTo>
                        <a:pt x="36" y="242"/>
                      </a:lnTo>
                      <a:lnTo>
                        <a:pt x="31" y="244"/>
                      </a:lnTo>
                      <a:lnTo>
                        <a:pt x="27" y="242"/>
                      </a:lnTo>
                      <a:lnTo>
                        <a:pt x="23" y="238"/>
                      </a:lnTo>
                      <a:lnTo>
                        <a:pt x="21" y="230"/>
                      </a:lnTo>
                      <a:lnTo>
                        <a:pt x="17" y="222"/>
                      </a:lnTo>
                      <a:lnTo>
                        <a:pt x="12" y="205"/>
                      </a:lnTo>
                      <a:lnTo>
                        <a:pt x="8" y="192"/>
                      </a:lnTo>
                      <a:lnTo>
                        <a:pt x="4" y="188"/>
                      </a:lnTo>
                      <a:lnTo>
                        <a:pt x="0" y="182"/>
                      </a:lnTo>
                      <a:lnTo>
                        <a:pt x="4" y="180"/>
                      </a:lnTo>
                      <a:lnTo>
                        <a:pt x="10" y="180"/>
                      </a:lnTo>
                      <a:lnTo>
                        <a:pt x="12" y="173"/>
                      </a:lnTo>
                      <a:lnTo>
                        <a:pt x="13" y="167"/>
                      </a:lnTo>
                      <a:lnTo>
                        <a:pt x="17" y="163"/>
                      </a:lnTo>
                      <a:lnTo>
                        <a:pt x="21" y="159"/>
                      </a:lnTo>
                      <a:lnTo>
                        <a:pt x="17" y="151"/>
                      </a:lnTo>
                      <a:lnTo>
                        <a:pt x="19" y="148"/>
                      </a:lnTo>
                      <a:lnTo>
                        <a:pt x="19" y="142"/>
                      </a:lnTo>
                      <a:lnTo>
                        <a:pt x="21" y="132"/>
                      </a:lnTo>
                      <a:lnTo>
                        <a:pt x="17" y="130"/>
                      </a:lnTo>
                      <a:lnTo>
                        <a:pt x="15" y="128"/>
                      </a:lnTo>
                      <a:lnTo>
                        <a:pt x="13" y="125"/>
                      </a:lnTo>
                      <a:lnTo>
                        <a:pt x="12" y="121"/>
                      </a:lnTo>
                      <a:lnTo>
                        <a:pt x="10" y="113"/>
                      </a:lnTo>
                      <a:lnTo>
                        <a:pt x="10" y="107"/>
                      </a:lnTo>
                      <a:lnTo>
                        <a:pt x="17" y="86"/>
                      </a:lnTo>
                      <a:lnTo>
                        <a:pt x="27" y="86"/>
                      </a:lnTo>
                      <a:lnTo>
                        <a:pt x="31" y="86"/>
                      </a:lnTo>
                      <a:lnTo>
                        <a:pt x="33" y="79"/>
                      </a:lnTo>
                      <a:lnTo>
                        <a:pt x="35" y="71"/>
                      </a:lnTo>
                      <a:lnTo>
                        <a:pt x="38" y="65"/>
                      </a:lnTo>
                      <a:lnTo>
                        <a:pt x="42" y="59"/>
                      </a:lnTo>
                      <a:lnTo>
                        <a:pt x="50" y="50"/>
                      </a:lnTo>
                      <a:lnTo>
                        <a:pt x="56" y="40"/>
                      </a:lnTo>
                      <a:lnTo>
                        <a:pt x="63" y="23"/>
                      </a:lnTo>
                      <a:lnTo>
                        <a:pt x="73" y="13"/>
                      </a:lnTo>
                      <a:lnTo>
                        <a:pt x="96" y="8"/>
                      </a:lnTo>
                      <a:lnTo>
                        <a:pt x="115" y="0"/>
                      </a:lnTo>
                      <a:lnTo>
                        <a:pt x="119" y="4"/>
                      </a:lnTo>
                      <a:lnTo>
                        <a:pt x="123" y="8"/>
                      </a:lnTo>
                      <a:lnTo>
                        <a:pt x="129" y="11"/>
                      </a:lnTo>
                      <a:lnTo>
                        <a:pt x="136" y="13"/>
                      </a:lnTo>
                      <a:lnTo>
                        <a:pt x="142" y="23"/>
                      </a:lnTo>
                      <a:lnTo>
                        <a:pt x="148" y="33"/>
                      </a:lnTo>
                      <a:lnTo>
                        <a:pt x="150" y="38"/>
                      </a:lnTo>
                      <a:lnTo>
                        <a:pt x="152" y="46"/>
                      </a:lnTo>
                      <a:lnTo>
                        <a:pt x="153" y="54"/>
                      </a:lnTo>
                      <a:lnTo>
                        <a:pt x="155" y="63"/>
                      </a:lnTo>
                      <a:close/>
                    </a:path>
                  </a:pathLst>
                </a:custGeom>
                <a:solidFill>
                  <a:srgbClr val="CC0066"/>
                </a:solidFill>
                <a:ln w="0">
                  <a:solidFill>
                    <a:srgbClr val="6600FF"/>
                  </a:solidFill>
                  <a:round/>
                  <a:headEnd/>
                  <a:tailEnd/>
                </a:ln>
              </p:spPr>
              <p:txBody>
                <a:bodyPr/>
                <a:lstStyle/>
                <a:p>
                  <a:endParaRPr lang="it-IT"/>
                </a:p>
              </p:txBody>
            </p:sp>
            <p:grpSp>
              <p:nvGrpSpPr>
                <p:cNvPr id="16232" name="Group 890"/>
                <p:cNvGrpSpPr>
                  <a:grpSpLocks/>
                </p:cNvGrpSpPr>
                <p:nvPr/>
              </p:nvGrpSpPr>
              <p:grpSpPr bwMode="auto">
                <a:xfrm>
                  <a:off x="2767" y="1655"/>
                  <a:ext cx="174" cy="69"/>
                  <a:chOff x="2767" y="1655"/>
                  <a:chExt cx="174" cy="69"/>
                </a:xfrm>
              </p:grpSpPr>
              <p:sp>
                <p:nvSpPr>
                  <p:cNvPr id="16361" name="Freeform 891"/>
                  <p:cNvSpPr>
                    <a:spLocks noChangeAspect="1"/>
                  </p:cNvSpPr>
                  <p:nvPr/>
                </p:nvSpPr>
                <p:spPr bwMode="auto">
                  <a:xfrm>
                    <a:off x="2767" y="1655"/>
                    <a:ext cx="118" cy="50"/>
                  </a:xfrm>
                  <a:custGeom>
                    <a:avLst/>
                    <a:gdLst>
                      <a:gd name="T0" fmla="*/ 508 w 111"/>
                      <a:gd name="T1" fmla="*/ 247 h 46"/>
                      <a:gd name="T2" fmla="*/ 494 w 111"/>
                      <a:gd name="T3" fmla="*/ 267 h 46"/>
                      <a:gd name="T4" fmla="*/ 468 w 111"/>
                      <a:gd name="T5" fmla="*/ 291 h 46"/>
                      <a:gd name="T6" fmla="*/ 450 w 111"/>
                      <a:gd name="T7" fmla="*/ 336 h 46"/>
                      <a:gd name="T8" fmla="*/ 436 w 111"/>
                      <a:gd name="T9" fmla="*/ 342 h 46"/>
                      <a:gd name="T10" fmla="*/ 414 w 111"/>
                      <a:gd name="T11" fmla="*/ 342 h 46"/>
                      <a:gd name="T12" fmla="*/ 387 w 111"/>
                      <a:gd name="T13" fmla="*/ 315 h 46"/>
                      <a:gd name="T14" fmla="*/ 374 w 111"/>
                      <a:gd name="T15" fmla="*/ 291 h 46"/>
                      <a:gd name="T16" fmla="*/ 369 w 111"/>
                      <a:gd name="T17" fmla="*/ 291 h 46"/>
                      <a:gd name="T18" fmla="*/ 364 w 111"/>
                      <a:gd name="T19" fmla="*/ 315 h 46"/>
                      <a:gd name="T20" fmla="*/ 364 w 111"/>
                      <a:gd name="T21" fmla="*/ 336 h 46"/>
                      <a:gd name="T22" fmla="*/ 364 w 111"/>
                      <a:gd name="T23" fmla="*/ 352 h 46"/>
                      <a:gd name="T24" fmla="*/ 364 w 111"/>
                      <a:gd name="T25" fmla="*/ 372 h 46"/>
                      <a:gd name="T26" fmla="*/ 321 w 111"/>
                      <a:gd name="T27" fmla="*/ 352 h 46"/>
                      <a:gd name="T28" fmla="*/ 284 w 111"/>
                      <a:gd name="T29" fmla="*/ 336 h 46"/>
                      <a:gd name="T30" fmla="*/ 284 w 111"/>
                      <a:gd name="T31" fmla="*/ 336 h 46"/>
                      <a:gd name="T32" fmla="*/ 150 w 111"/>
                      <a:gd name="T33" fmla="*/ 352 h 46"/>
                      <a:gd name="T34" fmla="*/ 150 w 111"/>
                      <a:gd name="T35" fmla="*/ 352 h 46"/>
                      <a:gd name="T36" fmla="*/ 107 w 111"/>
                      <a:gd name="T37" fmla="*/ 336 h 46"/>
                      <a:gd name="T38" fmla="*/ 74 w 111"/>
                      <a:gd name="T39" fmla="*/ 284 h 46"/>
                      <a:gd name="T40" fmla="*/ 58 w 111"/>
                      <a:gd name="T41" fmla="*/ 247 h 46"/>
                      <a:gd name="T42" fmla="*/ 52 w 111"/>
                      <a:gd name="T43" fmla="*/ 221 h 46"/>
                      <a:gd name="T44" fmla="*/ 43 w 111"/>
                      <a:gd name="T45" fmla="*/ 158 h 46"/>
                      <a:gd name="T46" fmla="*/ 0 w 111"/>
                      <a:gd name="T47" fmla="*/ 90 h 46"/>
                      <a:gd name="T48" fmla="*/ 49 w 111"/>
                      <a:gd name="T49" fmla="*/ 107 h 46"/>
                      <a:gd name="T50" fmla="*/ 66 w 111"/>
                      <a:gd name="T51" fmla="*/ 107 h 46"/>
                      <a:gd name="T52" fmla="*/ 95 w 111"/>
                      <a:gd name="T53" fmla="*/ 90 h 46"/>
                      <a:gd name="T54" fmla="*/ 118 w 111"/>
                      <a:gd name="T55" fmla="*/ 64 h 46"/>
                      <a:gd name="T56" fmla="*/ 141 w 111"/>
                      <a:gd name="T57" fmla="*/ 54 h 46"/>
                      <a:gd name="T58" fmla="*/ 155 w 111"/>
                      <a:gd name="T59" fmla="*/ 2 h 46"/>
                      <a:gd name="T60" fmla="*/ 186 w 111"/>
                      <a:gd name="T61" fmla="*/ 0 h 46"/>
                      <a:gd name="T62" fmla="*/ 222 w 111"/>
                      <a:gd name="T63" fmla="*/ 0 h 46"/>
                      <a:gd name="T64" fmla="*/ 341 w 111"/>
                      <a:gd name="T65" fmla="*/ 126 h 46"/>
                      <a:gd name="T66" fmla="*/ 392 w 111"/>
                      <a:gd name="T67" fmla="*/ 187 h 46"/>
                      <a:gd name="T68" fmla="*/ 450 w 111"/>
                      <a:gd name="T69" fmla="*/ 221 h 46"/>
                      <a:gd name="T70" fmla="*/ 508 w 111"/>
                      <a:gd name="T71" fmla="*/ 247 h 46"/>
                      <a:gd name="T72" fmla="*/ 508 w 111"/>
                      <a:gd name="T73" fmla="*/ 247 h 46"/>
                      <a:gd name="T74" fmla="*/ 508 w 111"/>
                      <a:gd name="T75" fmla="*/ 247 h 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
                      <a:gd name="T115" fmla="*/ 0 h 46"/>
                      <a:gd name="T116" fmla="*/ 111 w 111"/>
                      <a:gd name="T117" fmla="*/ 46 h 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 h="46">
                        <a:moveTo>
                          <a:pt x="111" y="31"/>
                        </a:moveTo>
                        <a:lnTo>
                          <a:pt x="107" y="33"/>
                        </a:lnTo>
                        <a:lnTo>
                          <a:pt x="102" y="37"/>
                        </a:lnTo>
                        <a:lnTo>
                          <a:pt x="98" y="41"/>
                        </a:lnTo>
                        <a:lnTo>
                          <a:pt x="94" y="42"/>
                        </a:lnTo>
                        <a:lnTo>
                          <a:pt x="90" y="42"/>
                        </a:lnTo>
                        <a:lnTo>
                          <a:pt x="84" y="39"/>
                        </a:lnTo>
                        <a:lnTo>
                          <a:pt x="82" y="37"/>
                        </a:lnTo>
                        <a:lnTo>
                          <a:pt x="81" y="37"/>
                        </a:lnTo>
                        <a:lnTo>
                          <a:pt x="79" y="39"/>
                        </a:lnTo>
                        <a:lnTo>
                          <a:pt x="79" y="41"/>
                        </a:lnTo>
                        <a:lnTo>
                          <a:pt x="79" y="44"/>
                        </a:lnTo>
                        <a:lnTo>
                          <a:pt x="79" y="46"/>
                        </a:lnTo>
                        <a:lnTo>
                          <a:pt x="69" y="44"/>
                        </a:lnTo>
                        <a:lnTo>
                          <a:pt x="61" y="41"/>
                        </a:lnTo>
                        <a:lnTo>
                          <a:pt x="33" y="44"/>
                        </a:lnTo>
                        <a:lnTo>
                          <a:pt x="23" y="41"/>
                        </a:lnTo>
                        <a:lnTo>
                          <a:pt x="17" y="35"/>
                        </a:lnTo>
                        <a:lnTo>
                          <a:pt x="13" y="31"/>
                        </a:lnTo>
                        <a:lnTo>
                          <a:pt x="11" y="27"/>
                        </a:lnTo>
                        <a:lnTo>
                          <a:pt x="8" y="19"/>
                        </a:lnTo>
                        <a:lnTo>
                          <a:pt x="0" y="12"/>
                        </a:lnTo>
                        <a:lnTo>
                          <a:pt x="10" y="14"/>
                        </a:lnTo>
                        <a:lnTo>
                          <a:pt x="15" y="14"/>
                        </a:lnTo>
                        <a:lnTo>
                          <a:pt x="21" y="12"/>
                        </a:lnTo>
                        <a:lnTo>
                          <a:pt x="25" y="8"/>
                        </a:lnTo>
                        <a:lnTo>
                          <a:pt x="31" y="6"/>
                        </a:lnTo>
                        <a:lnTo>
                          <a:pt x="34" y="2"/>
                        </a:lnTo>
                        <a:lnTo>
                          <a:pt x="40" y="0"/>
                        </a:lnTo>
                        <a:lnTo>
                          <a:pt x="48" y="0"/>
                        </a:lnTo>
                        <a:lnTo>
                          <a:pt x="73" y="16"/>
                        </a:lnTo>
                        <a:lnTo>
                          <a:pt x="86" y="23"/>
                        </a:lnTo>
                        <a:lnTo>
                          <a:pt x="98" y="27"/>
                        </a:lnTo>
                        <a:lnTo>
                          <a:pt x="111" y="31"/>
                        </a:lnTo>
                      </a:path>
                    </a:pathLst>
                  </a:custGeom>
                  <a:solidFill>
                    <a:srgbClr val="CC0066"/>
                  </a:solidFill>
                  <a:ln w="3175">
                    <a:solidFill>
                      <a:srgbClr val="6600FF"/>
                    </a:solidFill>
                    <a:round/>
                    <a:headEnd/>
                    <a:tailEnd/>
                  </a:ln>
                </p:spPr>
                <p:txBody>
                  <a:bodyPr/>
                  <a:lstStyle/>
                  <a:p>
                    <a:endParaRPr lang="it-IT"/>
                  </a:p>
                </p:txBody>
              </p:sp>
              <p:sp>
                <p:nvSpPr>
                  <p:cNvPr id="16362" name="Freeform 892"/>
                  <p:cNvSpPr>
                    <a:spLocks noChangeAspect="1"/>
                  </p:cNvSpPr>
                  <p:nvPr/>
                </p:nvSpPr>
                <p:spPr bwMode="auto">
                  <a:xfrm>
                    <a:off x="2851" y="1691"/>
                    <a:ext cx="90" cy="33"/>
                  </a:xfrm>
                  <a:custGeom>
                    <a:avLst/>
                    <a:gdLst>
                      <a:gd name="T0" fmla="*/ 177 w 84"/>
                      <a:gd name="T1" fmla="*/ 0 h 31"/>
                      <a:gd name="T2" fmla="*/ 213 w 84"/>
                      <a:gd name="T3" fmla="*/ 0 h 31"/>
                      <a:gd name="T4" fmla="*/ 270 w 84"/>
                      <a:gd name="T5" fmla="*/ 0 h 31"/>
                      <a:gd name="T6" fmla="*/ 367 w 84"/>
                      <a:gd name="T7" fmla="*/ 0 h 31"/>
                      <a:gd name="T8" fmla="*/ 451 w 84"/>
                      <a:gd name="T9" fmla="*/ 2 h 31"/>
                      <a:gd name="T10" fmla="*/ 451 w 84"/>
                      <a:gd name="T11" fmla="*/ 2 h 31"/>
                      <a:gd name="T12" fmla="*/ 469 w 84"/>
                      <a:gd name="T13" fmla="*/ 2 h 31"/>
                      <a:gd name="T14" fmla="*/ 469 w 84"/>
                      <a:gd name="T15" fmla="*/ 2 h 31"/>
                      <a:gd name="T16" fmla="*/ 461 w 84"/>
                      <a:gd name="T17" fmla="*/ 52 h 31"/>
                      <a:gd name="T18" fmla="*/ 451 w 84"/>
                      <a:gd name="T19" fmla="*/ 86 h 31"/>
                      <a:gd name="T20" fmla="*/ 451 w 84"/>
                      <a:gd name="T21" fmla="*/ 86 h 31"/>
                      <a:gd name="T22" fmla="*/ 235 w 84"/>
                      <a:gd name="T23" fmla="*/ 86 h 31"/>
                      <a:gd name="T24" fmla="*/ 235 w 84"/>
                      <a:gd name="T25" fmla="*/ 86 h 31"/>
                      <a:gd name="T26" fmla="*/ 165 w 84"/>
                      <a:gd name="T27" fmla="*/ 120 h 31"/>
                      <a:gd name="T28" fmla="*/ 93 w 84"/>
                      <a:gd name="T29" fmla="*/ 145 h 31"/>
                      <a:gd name="T30" fmla="*/ 62 w 84"/>
                      <a:gd name="T31" fmla="*/ 136 h 31"/>
                      <a:gd name="T32" fmla="*/ 7 w 84"/>
                      <a:gd name="T33" fmla="*/ 128 h 31"/>
                      <a:gd name="T34" fmla="*/ 5 w 84"/>
                      <a:gd name="T35" fmla="*/ 120 h 31"/>
                      <a:gd name="T36" fmla="*/ 2 w 84"/>
                      <a:gd name="T37" fmla="*/ 111 h 31"/>
                      <a:gd name="T38" fmla="*/ 0 w 84"/>
                      <a:gd name="T39" fmla="*/ 86 h 31"/>
                      <a:gd name="T40" fmla="*/ 0 w 84"/>
                      <a:gd name="T41" fmla="*/ 59 h 31"/>
                      <a:gd name="T42" fmla="*/ 0 w 84"/>
                      <a:gd name="T43" fmla="*/ 52 h 31"/>
                      <a:gd name="T44" fmla="*/ 0 w 84"/>
                      <a:gd name="T45" fmla="*/ 43 h 31"/>
                      <a:gd name="T46" fmla="*/ 0 w 84"/>
                      <a:gd name="T47" fmla="*/ 6 h 31"/>
                      <a:gd name="T48" fmla="*/ 2 w 84"/>
                      <a:gd name="T49" fmla="*/ 4 h 31"/>
                      <a:gd name="T50" fmla="*/ 3 w 84"/>
                      <a:gd name="T51" fmla="*/ 4 h 31"/>
                      <a:gd name="T52" fmla="*/ 5 w 84"/>
                      <a:gd name="T53" fmla="*/ 6 h 31"/>
                      <a:gd name="T54" fmla="*/ 62 w 84"/>
                      <a:gd name="T55" fmla="*/ 46 h 31"/>
                      <a:gd name="T56" fmla="*/ 81 w 84"/>
                      <a:gd name="T57" fmla="*/ 46 h 31"/>
                      <a:gd name="T58" fmla="*/ 107 w 84"/>
                      <a:gd name="T59" fmla="*/ 43 h 31"/>
                      <a:gd name="T60" fmla="*/ 132 w 84"/>
                      <a:gd name="T61" fmla="*/ 4 h 31"/>
                      <a:gd name="T62" fmla="*/ 154 w 84"/>
                      <a:gd name="T63" fmla="*/ 2 h 31"/>
                      <a:gd name="T64" fmla="*/ 177 w 84"/>
                      <a:gd name="T65" fmla="*/ 0 h 31"/>
                      <a:gd name="T66" fmla="*/ 177 w 84"/>
                      <a:gd name="T67" fmla="*/ 0 h 31"/>
                      <a:gd name="T68" fmla="*/ 177 w 84"/>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31"/>
                      <a:gd name="T107" fmla="*/ 84 w 84"/>
                      <a:gd name="T108" fmla="*/ 31 h 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31">
                        <a:moveTo>
                          <a:pt x="32" y="0"/>
                        </a:moveTo>
                        <a:lnTo>
                          <a:pt x="38" y="0"/>
                        </a:lnTo>
                        <a:lnTo>
                          <a:pt x="48" y="0"/>
                        </a:lnTo>
                        <a:lnTo>
                          <a:pt x="65" y="0"/>
                        </a:lnTo>
                        <a:lnTo>
                          <a:pt x="80" y="2"/>
                        </a:lnTo>
                        <a:lnTo>
                          <a:pt x="84" y="2"/>
                        </a:lnTo>
                        <a:lnTo>
                          <a:pt x="82" y="11"/>
                        </a:lnTo>
                        <a:lnTo>
                          <a:pt x="80" y="19"/>
                        </a:lnTo>
                        <a:lnTo>
                          <a:pt x="42" y="19"/>
                        </a:lnTo>
                        <a:lnTo>
                          <a:pt x="30" y="25"/>
                        </a:lnTo>
                        <a:lnTo>
                          <a:pt x="17" y="31"/>
                        </a:lnTo>
                        <a:lnTo>
                          <a:pt x="11" y="29"/>
                        </a:lnTo>
                        <a:lnTo>
                          <a:pt x="7" y="27"/>
                        </a:lnTo>
                        <a:lnTo>
                          <a:pt x="5" y="25"/>
                        </a:lnTo>
                        <a:lnTo>
                          <a:pt x="2" y="23"/>
                        </a:lnTo>
                        <a:lnTo>
                          <a:pt x="0" y="19"/>
                        </a:lnTo>
                        <a:lnTo>
                          <a:pt x="0" y="13"/>
                        </a:lnTo>
                        <a:lnTo>
                          <a:pt x="0" y="11"/>
                        </a:lnTo>
                        <a:lnTo>
                          <a:pt x="0" y="8"/>
                        </a:lnTo>
                        <a:lnTo>
                          <a:pt x="0" y="6"/>
                        </a:lnTo>
                        <a:lnTo>
                          <a:pt x="2" y="4"/>
                        </a:lnTo>
                        <a:lnTo>
                          <a:pt x="3" y="4"/>
                        </a:lnTo>
                        <a:lnTo>
                          <a:pt x="5" y="6"/>
                        </a:lnTo>
                        <a:lnTo>
                          <a:pt x="11" y="9"/>
                        </a:lnTo>
                        <a:lnTo>
                          <a:pt x="15" y="9"/>
                        </a:lnTo>
                        <a:lnTo>
                          <a:pt x="19" y="8"/>
                        </a:lnTo>
                        <a:lnTo>
                          <a:pt x="23" y="4"/>
                        </a:lnTo>
                        <a:lnTo>
                          <a:pt x="28" y="2"/>
                        </a:lnTo>
                        <a:lnTo>
                          <a:pt x="32" y="0"/>
                        </a:lnTo>
                      </a:path>
                    </a:pathLst>
                  </a:custGeom>
                  <a:solidFill>
                    <a:srgbClr val="CC0066"/>
                  </a:solidFill>
                  <a:ln w="3175">
                    <a:solidFill>
                      <a:srgbClr val="6600FF"/>
                    </a:solidFill>
                    <a:round/>
                    <a:headEnd/>
                    <a:tailEnd/>
                  </a:ln>
                </p:spPr>
                <p:txBody>
                  <a:bodyPr/>
                  <a:lstStyle/>
                  <a:p>
                    <a:endParaRPr lang="it-IT"/>
                  </a:p>
                </p:txBody>
              </p:sp>
            </p:grpSp>
            <p:sp>
              <p:nvSpPr>
                <p:cNvPr id="16360" name="Freeform 894"/>
                <p:cNvSpPr>
                  <a:spLocks noChangeAspect="1"/>
                </p:cNvSpPr>
                <p:nvPr/>
              </p:nvSpPr>
              <p:spPr bwMode="auto">
                <a:xfrm>
                  <a:off x="2885" y="1521"/>
                  <a:ext cx="119" cy="47"/>
                </a:xfrm>
                <a:custGeom>
                  <a:avLst/>
                  <a:gdLst>
                    <a:gd name="T0" fmla="*/ 426 w 111"/>
                    <a:gd name="T1" fmla="*/ 208 h 44"/>
                    <a:gd name="T2" fmla="*/ 472 w 111"/>
                    <a:gd name="T3" fmla="*/ 218 h 44"/>
                    <a:gd name="T4" fmla="*/ 525 w 111"/>
                    <a:gd name="T5" fmla="*/ 228 h 44"/>
                    <a:gd name="T6" fmla="*/ 525 w 111"/>
                    <a:gd name="T7" fmla="*/ 228 h 44"/>
                    <a:gd name="T8" fmla="*/ 631 w 111"/>
                    <a:gd name="T9" fmla="*/ 163 h 44"/>
                    <a:gd name="T10" fmla="*/ 631 w 111"/>
                    <a:gd name="T11" fmla="*/ 163 h 44"/>
                    <a:gd name="T12" fmla="*/ 589 w 111"/>
                    <a:gd name="T13" fmla="*/ 84 h 44"/>
                    <a:gd name="T14" fmla="*/ 576 w 111"/>
                    <a:gd name="T15" fmla="*/ 50 h 44"/>
                    <a:gd name="T16" fmla="*/ 451 w 111"/>
                    <a:gd name="T17" fmla="*/ 4 h 44"/>
                    <a:gd name="T18" fmla="*/ 319 w 111"/>
                    <a:gd name="T19" fmla="*/ 0 h 44"/>
                    <a:gd name="T20" fmla="*/ 298 w 111"/>
                    <a:gd name="T21" fmla="*/ 2 h 44"/>
                    <a:gd name="T22" fmla="*/ 250 w 111"/>
                    <a:gd name="T23" fmla="*/ 4 h 44"/>
                    <a:gd name="T24" fmla="*/ 238 w 111"/>
                    <a:gd name="T25" fmla="*/ 65 h 44"/>
                    <a:gd name="T26" fmla="*/ 222 w 111"/>
                    <a:gd name="T27" fmla="*/ 96 h 44"/>
                    <a:gd name="T28" fmla="*/ 152 w 111"/>
                    <a:gd name="T29" fmla="*/ 65 h 44"/>
                    <a:gd name="T30" fmla="*/ 87 w 111"/>
                    <a:gd name="T31" fmla="*/ 5 h 44"/>
                    <a:gd name="T32" fmla="*/ 58 w 111"/>
                    <a:gd name="T33" fmla="*/ 57 h 44"/>
                    <a:gd name="T34" fmla="*/ 4 w 111"/>
                    <a:gd name="T35" fmla="*/ 84 h 44"/>
                    <a:gd name="T36" fmla="*/ 2 w 111"/>
                    <a:gd name="T37" fmla="*/ 110 h 44"/>
                    <a:gd name="T38" fmla="*/ 0 w 111"/>
                    <a:gd name="T39" fmla="*/ 131 h 44"/>
                    <a:gd name="T40" fmla="*/ 2 w 111"/>
                    <a:gd name="T41" fmla="*/ 153 h 44"/>
                    <a:gd name="T42" fmla="*/ 4 w 111"/>
                    <a:gd name="T43" fmla="*/ 186 h 44"/>
                    <a:gd name="T44" fmla="*/ 123 w 111"/>
                    <a:gd name="T45" fmla="*/ 163 h 44"/>
                    <a:gd name="T46" fmla="*/ 212 w 111"/>
                    <a:gd name="T47" fmla="*/ 153 h 44"/>
                    <a:gd name="T48" fmla="*/ 308 w 111"/>
                    <a:gd name="T49" fmla="*/ 174 h 44"/>
                    <a:gd name="T50" fmla="*/ 407 w 111"/>
                    <a:gd name="T51" fmla="*/ 199 h 44"/>
                    <a:gd name="T52" fmla="*/ 407 w 111"/>
                    <a:gd name="T53" fmla="*/ 199 h 44"/>
                    <a:gd name="T54" fmla="*/ 407 w 111"/>
                    <a:gd name="T55" fmla="*/ 208 h 44"/>
                    <a:gd name="T56" fmla="*/ 426 w 111"/>
                    <a:gd name="T57" fmla="*/ 208 h 44"/>
                    <a:gd name="T58" fmla="*/ 426 w 111"/>
                    <a:gd name="T59" fmla="*/ 208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1"/>
                    <a:gd name="T91" fmla="*/ 0 h 44"/>
                    <a:gd name="T92" fmla="*/ 111 w 111"/>
                    <a:gd name="T93" fmla="*/ 44 h 4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1" h="44">
                      <a:moveTo>
                        <a:pt x="75" y="40"/>
                      </a:moveTo>
                      <a:lnTo>
                        <a:pt x="83" y="42"/>
                      </a:lnTo>
                      <a:lnTo>
                        <a:pt x="92" y="44"/>
                      </a:lnTo>
                      <a:lnTo>
                        <a:pt x="111" y="32"/>
                      </a:lnTo>
                      <a:lnTo>
                        <a:pt x="104" y="17"/>
                      </a:lnTo>
                      <a:lnTo>
                        <a:pt x="100" y="9"/>
                      </a:lnTo>
                      <a:lnTo>
                        <a:pt x="79" y="4"/>
                      </a:lnTo>
                      <a:lnTo>
                        <a:pt x="56" y="0"/>
                      </a:lnTo>
                      <a:lnTo>
                        <a:pt x="52" y="2"/>
                      </a:lnTo>
                      <a:lnTo>
                        <a:pt x="44" y="4"/>
                      </a:lnTo>
                      <a:lnTo>
                        <a:pt x="42" y="13"/>
                      </a:lnTo>
                      <a:lnTo>
                        <a:pt x="39" y="19"/>
                      </a:lnTo>
                      <a:lnTo>
                        <a:pt x="27" y="13"/>
                      </a:lnTo>
                      <a:lnTo>
                        <a:pt x="16" y="5"/>
                      </a:lnTo>
                      <a:lnTo>
                        <a:pt x="10" y="11"/>
                      </a:lnTo>
                      <a:lnTo>
                        <a:pt x="4" y="17"/>
                      </a:lnTo>
                      <a:lnTo>
                        <a:pt x="2" y="21"/>
                      </a:lnTo>
                      <a:lnTo>
                        <a:pt x="0" y="25"/>
                      </a:lnTo>
                      <a:lnTo>
                        <a:pt x="2" y="30"/>
                      </a:lnTo>
                      <a:lnTo>
                        <a:pt x="4" y="36"/>
                      </a:lnTo>
                      <a:lnTo>
                        <a:pt x="21" y="32"/>
                      </a:lnTo>
                      <a:lnTo>
                        <a:pt x="37" y="30"/>
                      </a:lnTo>
                      <a:lnTo>
                        <a:pt x="54" y="34"/>
                      </a:lnTo>
                      <a:lnTo>
                        <a:pt x="71" y="38"/>
                      </a:lnTo>
                      <a:lnTo>
                        <a:pt x="71" y="40"/>
                      </a:lnTo>
                      <a:lnTo>
                        <a:pt x="75" y="40"/>
                      </a:lnTo>
                    </a:path>
                  </a:pathLst>
                </a:custGeom>
                <a:solidFill>
                  <a:srgbClr val="CC0066"/>
                </a:solidFill>
                <a:ln w="3175">
                  <a:solidFill>
                    <a:srgbClr val="6600FF"/>
                  </a:solidFill>
                  <a:round/>
                  <a:headEnd/>
                  <a:tailEnd/>
                </a:ln>
              </p:spPr>
              <p:txBody>
                <a:bodyPr/>
                <a:lstStyle/>
                <a:p>
                  <a:endParaRPr lang="it-IT"/>
                </a:p>
              </p:txBody>
            </p:sp>
          </p:grpSp>
          <p:sp>
            <p:nvSpPr>
              <p:cNvPr id="16252" name="Line 904"/>
              <p:cNvSpPr>
                <a:spLocks noChangeShapeType="1"/>
              </p:cNvSpPr>
              <p:nvPr/>
            </p:nvSpPr>
            <p:spPr bwMode="auto">
              <a:xfrm>
                <a:off x="1735" y="1234"/>
                <a:ext cx="1" cy="1"/>
              </a:xfrm>
              <a:prstGeom prst="line">
                <a:avLst/>
              </a:prstGeom>
              <a:noFill/>
              <a:ln w="0">
                <a:noFill/>
                <a:round/>
                <a:headEnd/>
                <a:tailEnd/>
              </a:ln>
            </p:spPr>
            <p:txBody>
              <a:bodyPr/>
              <a:lstStyle/>
              <a:p>
                <a:endParaRPr lang="it-IT"/>
              </a:p>
            </p:txBody>
          </p:sp>
          <p:sp>
            <p:nvSpPr>
              <p:cNvPr id="16253" name="Line 906"/>
              <p:cNvSpPr>
                <a:spLocks noChangeAspect="1" noChangeShapeType="1"/>
              </p:cNvSpPr>
              <p:nvPr/>
            </p:nvSpPr>
            <p:spPr bwMode="auto">
              <a:xfrm>
                <a:off x="1866" y="1174"/>
                <a:ext cx="14" cy="5"/>
              </a:xfrm>
              <a:prstGeom prst="line">
                <a:avLst/>
              </a:prstGeom>
              <a:noFill/>
              <a:ln w="0">
                <a:noFill/>
                <a:round/>
                <a:headEnd/>
                <a:tailEnd/>
              </a:ln>
            </p:spPr>
            <p:txBody>
              <a:bodyPr/>
              <a:lstStyle/>
              <a:p>
                <a:endParaRPr lang="it-IT"/>
              </a:p>
            </p:txBody>
          </p:sp>
          <p:sp>
            <p:nvSpPr>
              <p:cNvPr id="16254" name="Freeform 907"/>
              <p:cNvSpPr>
                <a:spLocks noChangeAspect="1"/>
              </p:cNvSpPr>
              <p:nvPr/>
            </p:nvSpPr>
            <p:spPr bwMode="auto">
              <a:xfrm>
                <a:off x="1382" y="1428"/>
                <a:ext cx="31" cy="21"/>
              </a:xfrm>
              <a:custGeom>
                <a:avLst/>
                <a:gdLst>
                  <a:gd name="T0" fmla="*/ 0 w 29"/>
                  <a:gd name="T1" fmla="*/ 51 h 20"/>
                  <a:gd name="T2" fmla="*/ 4 w 29"/>
                  <a:gd name="T3" fmla="*/ 57 h 20"/>
                  <a:gd name="T4" fmla="*/ 53 w 29"/>
                  <a:gd name="T5" fmla="*/ 63 h 20"/>
                  <a:gd name="T6" fmla="*/ 79 w 29"/>
                  <a:gd name="T7" fmla="*/ 57 h 20"/>
                  <a:gd name="T8" fmla="*/ 110 w 29"/>
                  <a:gd name="T9" fmla="*/ 47 h 20"/>
                  <a:gd name="T10" fmla="*/ 134 w 29"/>
                  <a:gd name="T11" fmla="*/ 8 h 20"/>
                  <a:gd name="T12" fmla="*/ 153 w 29"/>
                  <a:gd name="T13" fmla="*/ 2 h 20"/>
                  <a:gd name="T14" fmla="*/ 125 w 29"/>
                  <a:gd name="T15" fmla="*/ 0 h 20"/>
                  <a:gd name="T16" fmla="*/ 96 w 29"/>
                  <a:gd name="T17" fmla="*/ 0 h 20"/>
                  <a:gd name="T18" fmla="*/ 69 w 29"/>
                  <a:gd name="T19" fmla="*/ 2 h 20"/>
                  <a:gd name="T20" fmla="*/ 53 w 29"/>
                  <a:gd name="T21" fmla="*/ 4 h 20"/>
                  <a:gd name="T22" fmla="*/ 4 w 29"/>
                  <a:gd name="T23" fmla="*/ 30 h 20"/>
                  <a:gd name="T24" fmla="*/ 0 w 29"/>
                  <a:gd name="T25" fmla="*/ 5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close/>
                  </a:path>
                </a:pathLst>
              </a:custGeom>
              <a:solidFill>
                <a:srgbClr val="CC0066"/>
              </a:solidFill>
              <a:ln w="9525">
                <a:noFill/>
                <a:round/>
                <a:headEnd/>
                <a:tailEnd/>
              </a:ln>
            </p:spPr>
            <p:txBody>
              <a:bodyPr/>
              <a:lstStyle/>
              <a:p>
                <a:endParaRPr lang="it-IT"/>
              </a:p>
            </p:txBody>
          </p:sp>
          <p:sp>
            <p:nvSpPr>
              <p:cNvPr id="16255" name="Freeform 908"/>
              <p:cNvSpPr>
                <a:spLocks noChangeAspect="1"/>
              </p:cNvSpPr>
              <p:nvPr/>
            </p:nvSpPr>
            <p:spPr bwMode="auto">
              <a:xfrm>
                <a:off x="1382" y="1428"/>
                <a:ext cx="31" cy="21"/>
              </a:xfrm>
              <a:custGeom>
                <a:avLst/>
                <a:gdLst>
                  <a:gd name="T0" fmla="*/ 0 w 29"/>
                  <a:gd name="T1" fmla="*/ 51 h 20"/>
                  <a:gd name="T2" fmla="*/ 4 w 29"/>
                  <a:gd name="T3" fmla="*/ 57 h 20"/>
                  <a:gd name="T4" fmla="*/ 53 w 29"/>
                  <a:gd name="T5" fmla="*/ 63 h 20"/>
                  <a:gd name="T6" fmla="*/ 79 w 29"/>
                  <a:gd name="T7" fmla="*/ 57 h 20"/>
                  <a:gd name="T8" fmla="*/ 110 w 29"/>
                  <a:gd name="T9" fmla="*/ 47 h 20"/>
                  <a:gd name="T10" fmla="*/ 134 w 29"/>
                  <a:gd name="T11" fmla="*/ 8 h 20"/>
                  <a:gd name="T12" fmla="*/ 153 w 29"/>
                  <a:gd name="T13" fmla="*/ 2 h 20"/>
                  <a:gd name="T14" fmla="*/ 125 w 29"/>
                  <a:gd name="T15" fmla="*/ 0 h 20"/>
                  <a:gd name="T16" fmla="*/ 96 w 29"/>
                  <a:gd name="T17" fmla="*/ 0 h 20"/>
                  <a:gd name="T18" fmla="*/ 69 w 29"/>
                  <a:gd name="T19" fmla="*/ 2 h 20"/>
                  <a:gd name="T20" fmla="*/ 53 w 29"/>
                  <a:gd name="T21" fmla="*/ 4 h 20"/>
                  <a:gd name="T22" fmla="*/ 4 w 29"/>
                  <a:gd name="T23" fmla="*/ 30 h 20"/>
                  <a:gd name="T24" fmla="*/ 0 w 29"/>
                  <a:gd name="T25" fmla="*/ 51 h 20"/>
                  <a:gd name="T26" fmla="*/ 0 w 29"/>
                  <a:gd name="T27" fmla="*/ 51 h 20"/>
                  <a:gd name="T28" fmla="*/ 0 w 29"/>
                  <a:gd name="T29" fmla="*/ 51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
                  <a:gd name="T46" fmla="*/ 0 h 20"/>
                  <a:gd name="T47" fmla="*/ 29 w 29"/>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close/>
                  </a:path>
                </a:pathLst>
              </a:custGeom>
              <a:solidFill>
                <a:srgbClr val="CC0066"/>
              </a:solidFill>
              <a:ln w="0">
                <a:noFill/>
                <a:round/>
                <a:headEnd/>
                <a:tailEnd/>
              </a:ln>
            </p:spPr>
            <p:txBody>
              <a:bodyPr/>
              <a:lstStyle/>
              <a:p>
                <a:endParaRPr lang="it-IT"/>
              </a:p>
            </p:txBody>
          </p:sp>
          <p:sp>
            <p:nvSpPr>
              <p:cNvPr id="16256" name="Freeform 909"/>
              <p:cNvSpPr>
                <a:spLocks noChangeAspect="1"/>
              </p:cNvSpPr>
              <p:nvPr/>
            </p:nvSpPr>
            <p:spPr bwMode="auto">
              <a:xfrm>
                <a:off x="1261" y="1314"/>
                <a:ext cx="45" cy="16"/>
              </a:xfrm>
              <a:custGeom>
                <a:avLst/>
                <a:gdLst>
                  <a:gd name="T0" fmla="*/ 0 w 42"/>
                  <a:gd name="T1" fmla="*/ 62 h 15"/>
                  <a:gd name="T2" fmla="*/ 71 w 42"/>
                  <a:gd name="T3" fmla="*/ 70 h 15"/>
                  <a:gd name="T4" fmla="*/ 141 w 42"/>
                  <a:gd name="T5" fmla="*/ 70 h 15"/>
                  <a:gd name="T6" fmla="*/ 199 w 42"/>
                  <a:gd name="T7" fmla="*/ 62 h 15"/>
                  <a:gd name="T8" fmla="*/ 235 w 42"/>
                  <a:gd name="T9" fmla="*/ 62 h 15"/>
                  <a:gd name="T10" fmla="*/ 221 w 42"/>
                  <a:gd name="T11" fmla="*/ 6 h 15"/>
                  <a:gd name="T12" fmla="*/ 204 w 42"/>
                  <a:gd name="T13" fmla="*/ 2 h 15"/>
                  <a:gd name="T14" fmla="*/ 174 w 42"/>
                  <a:gd name="T15" fmla="*/ 0 h 15"/>
                  <a:gd name="T16" fmla="*/ 132 w 42"/>
                  <a:gd name="T17" fmla="*/ 0 h 15"/>
                  <a:gd name="T18" fmla="*/ 58 w 42"/>
                  <a:gd name="T19" fmla="*/ 6 h 15"/>
                  <a:gd name="T20" fmla="*/ 0 w 42"/>
                  <a:gd name="T21" fmla="*/ 62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5"/>
                  <a:gd name="T35" fmla="*/ 42 w 42"/>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5">
                    <a:moveTo>
                      <a:pt x="0" y="13"/>
                    </a:moveTo>
                    <a:lnTo>
                      <a:pt x="13" y="15"/>
                    </a:lnTo>
                    <a:lnTo>
                      <a:pt x="25" y="15"/>
                    </a:lnTo>
                    <a:lnTo>
                      <a:pt x="35" y="13"/>
                    </a:lnTo>
                    <a:lnTo>
                      <a:pt x="42" y="13"/>
                    </a:lnTo>
                    <a:lnTo>
                      <a:pt x="40" y="6"/>
                    </a:lnTo>
                    <a:lnTo>
                      <a:pt x="36" y="2"/>
                    </a:lnTo>
                    <a:lnTo>
                      <a:pt x="31" y="0"/>
                    </a:lnTo>
                    <a:lnTo>
                      <a:pt x="23" y="0"/>
                    </a:lnTo>
                    <a:lnTo>
                      <a:pt x="10" y="6"/>
                    </a:lnTo>
                    <a:lnTo>
                      <a:pt x="0" y="13"/>
                    </a:lnTo>
                    <a:close/>
                  </a:path>
                </a:pathLst>
              </a:custGeom>
              <a:solidFill>
                <a:srgbClr val="CC0066"/>
              </a:solidFill>
              <a:ln w="9525">
                <a:noFill/>
                <a:round/>
                <a:headEnd/>
                <a:tailEnd/>
              </a:ln>
            </p:spPr>
            <p:txBody>
              <a:bodyPr/>
              <a:lstStyle/>
              <a:p>
                <a:endParaRPr lang="it-IT"/>
              </a:p>
            </p:txBody>
          </p:sp>
          <p:sp>
            <p:nvSpPr>
              <p:cNvPr id="16257" name="Freeform 910"/>
              <p:cNvSpPr>
                <a:spLocks noChangeAspect="1"/>
              </p:cNvSpPr>
              <p:nvPr/>
            </p:nvSpPr>
            <p:spPr bwMode="auto">
              <a:xfrm>
                <a:off x="1261" y="1314"/>
                <a:ext cx="45" cy="16"/>
              </a:xfrm>
              <a:custGeom>
                <a:avLst/>
                <a:gdLst>
                  <a:gd name="T0" fmla="*/ 0 w 42"/>
                  <a:gd name="T1" fmla="*/ 62 h 15"/>
                  <a:gd name="T2" fmla="*/ 71 w 42"/>
                  <a:gd name="T3" fmla="*/ 70 h 15"/>
                  <a:gd name="T4" fmla="*/ 141 w 42"/>
                  <a:gd name="T5" fmla="*/ 70 h 15"/>
                  <a:gd name="T6" fmla="*/ 199 w 42"/>
                  <a:gd name="T7" fmla="*/ 62 h 15"/>
                  <a:gd name="T8" fmla="*/ 235 w 42"/>
                  <a:gd name="T9" fmla="*/ 62 h 15"/>
                  <a:gd name="T10" fmla="*/ 221 w 42"/>
                  <a:gd name="T11" fmla="*/ 6 h 15"/>
                  <a:gd name="T12" fmla="*/ 204 w 42"/>
                  <a:gd name="T13" fmla="*/ 2 h 15"/>
                  <a:gd name="T14" fmla="*/ 174 w 42"/>
                  <a:gd name="T15" fmla="*/ 0 h 15"/>
                  <a:gd name="T16" fmla="*/ 132 w 42"/>
                  <a:gd name="T17" fmla="*/ 0 h 15"/>
                  <a:gd name="T18" fmla="*/ 58 w 42"/>
                  <a:gd name="T19" fmla="*/ 6 h 15"/>
                  <a:gd name="T20" fmla="*/ 0 w 42"/>
                  <a:gd name="T21" fmla="*/ 62 h 15"/>
                  <a:gd name="T22" fmla="*/ 0 w 42"/>
                  <a:gd name="T23" fmla="*/ 62 h 15"/>
                  <a:gd name="T24" fmla="*/ 0 w 42"/>
                  <a:gd name="T25" fmla="*/ 62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15"/>
                  <a:gd name="T41" fmla="*/ 42 w 4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15">
                    <a:moveTo>
                      <a:pt x="0" y="13"/>
                    </a:moveTo>
                    <a:lnTo>
                      <a:pt x="13" y="15"/>
                    </a:lnTo>
                    <a:lnTo>
                      <a:pt x="25" y="15"/>
                    </a:lnTo>
                    <a:lnTo>
                      <a:pt x="35" y="13"/>
                    </a:lnTo>
                    <a:lnTo>
                      <a:pt x="42" y="13"/>
                    </a:lnTo>
                    <a:lnTo>
                      <a:pt x="40" y="6"/>
                    </a:lnTo>
                    <a:lnTo>
                      <a:pt x="36" y="2"/>
                    </a:lnTo>
                    <a:lnTo>
                      <a:pt x="31" y="0"/>
                    </a:lnTo>
                    <a:lnTo>
                      <a:pt x="23" y="0"/>
                    </a:lnTo>
                    <a:lnTo>
                      <a:pt x="10" y="6"/>
                    </a:lnTo>
                    <a:lnTo>
                      <a:pt x="0" y="13"/>
                    </a:lnTo>
                  </a:path>
                </a:pathLst>
              </a:custGeom>
              <a:solidFill>
                <a:srgbClr val="CC0066"/>
              </a:solidFill>
              <a:ln w="0">
                <a:noFill/>
                <a:round/>
                <a:headEnd/>
                <a:tailEnd/>
              </a:ln>
            </p:spPr>
            <p:txBody>
              <a:bodyPr/>
              <a:lstStyle/>
              <a:p>
                <a:endParaRPr lang="it-IT"/>
              </a:p>
            </p:txBody>
          </p:sp>
          <p:sp>
            <p:nvSpPr>
              <p:cNvPr id="16258" name="Freeform 911"/>
              <p:cNvSpPr>
                <a:spLocks noChangeAspect="1"/>
              </p:cNvSpPr>
              <p:nvPr/>
            </p:nvSpPr>
            <p:spPr bwMode="auto">
              <a:xfrm>
                <a:off x="1243" y="1249"/>
                <a:ext cx="23" cy="11"/>
              </a:xfrm>
              <a:custGeom>
                <a:avLst/>
                <a:gdLst>
                  <a:gd name="T0" fmla="*/ 198 w 21"/>
                  <a:gd name="T1" fmla="*/ 0 h 11"/>
                  <a:gd name="T2" fmla="*/ 123 w 21"/>
                  <a:gd name="T3" fmla="*/ 0 h 11"/>
                  <a:gd name="T4" fmla="*/ 71 w 21"/>
                  <a:gd name="T5" fmla="*/ 0 h 11"/>
                  <a:gd name="T6" fmla="*/ 4 w 21"/>
                  <a:gd name="T7" fmla="*/ 1 h 11"/>
                  <a:gd name="T8" fmla="*/ 0 w 21"/>
                  <a:gd name="T9" fmla="*/ 3 h 11"/>
                  <a:gd name="T10" fmla="*/ 4 w 21"/>
                  <a:gd name="T11" fmla="*/ 9 h 11"/>
                  <a:gd name="T12" fmla="*/ 71 w 21"/>
                  <a:gd name="T13" fmla="*/ 11 h 11"/>
                  <a:gd name="T14" fmla="*/ 148 w 21"/>
                  <a:gd name="T15" fmla="*/ 7 h 11"/>
                  <a:gd name="T16" fmla="*/ 181 w 21"/>
                  <a:gd name="T17" fmla="*/ 3 h 11"/>
                  <a:gd name="T18" fmla="*/ 198 w 21"/>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1"/>
                  <a:gd name="T32" fmla="*/ 21 w 2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1">
                    <a:moveTo>
                      <a:pt x="21" y="0"/>
                    </a:moveTo>
                    <a:lnTo>
                      <a:pt x="13" y="0"/>
                    </a:lnTo>
                    <a:lnTo>
                      <a:pt x="7" y="0"/>
                    </a:lnTo>
                    <a:lnTo>
                      <a:pt x="4" y="1"/>
                    </a:lnTo>
                    <a:lnTo>
                      <a:pt x="0" y="3"/>
                    </a:lnTo>
                    <a:lnTo>
                      <a:pt x="4" y="9"/>
                    </a:lnTo>
                    <a:lnTo>
                      <a:pt x="7" y="11"/>
                    </a:lnTo>
                    <a:lnTo>
                      <a:pt x="15" y="7"/>
                    </a:lnTo>
                    <a:lnTo>
                      <a:pt x="19" y="3"/>
                    </a:lnTo>
                    <a:lnTo>
                      <a:pt x="21" y="0"/>
                    </a:lnTo>
                    <a:close/>
                  </a:path>
                </a:pathLst>
              </a:custGeom>
              <a:solidFill>
                <a:srgbClr val="CC0066"/>
              </a:solidFill>
              <a:ln w="9525">
                <a:noFill/>
                <a:round/>
                <a:headEnd/>
                <a:tailEnd/>
              </a:ln>
            </p:spPr>
            <p:txBody>
              <a:bodyPr/>
              <a:lstStyle/>
              <a:p>
                <a:endParaRPr lang="it-IT"/>
              </a:p>
            </p:txBody>
          </p:sp>
          <p:sp>
            <p:nvSpPr>
              <p:cNvPr id="16259" name="Freeform 912"/>
              <p:cNvSpPr>
                <a:spLocks noChangeAspect="1"/>
              </p:cNvSpPr>
              <p:nvPr/>
            </p:nvSpPr>
            <p:spPr bwMode="auto">
              <a:xfrm>
                <a:off x="1243" y="1249"/>
                <a:ext cx="23" cy="11"/>
              </a:xfrm>
              <a:custGeom>
                <a:avLst/>
                <a:gdLst>
                  <a:gd name="T0" fmla="*/ 198 w 21"/>
                  <a:gd name="T1" fmla="*/ 0 h 11"/>
                  <a:gd name="T2" fmla="*/ 123 w 21"/>
                  <a:gd name="T3" fmla="*/ 0 h 11"/>
                  <a:gd name="T4" fmla="*/ 71 w 21"/>
                  <a:gd name="T5" fmla="*/ 0 h 11"/>
                  <a:gd name="T6" fmla="*/ 4 w 21"/>
                  <a:gd name="T7" fmla="*/ 1 h 11"/>
                  <a:gd name="T8" fmla="*/ 0 w 21"/>
                  <a:gd name="T9" fmla="*/ 3 h 11"/>
                  <a:gd name="T10" fmla="*/ 4 w 21"/>
                  <a:gd name="T11" fmla="*/ 9 h 11"/>
                  <a:gd name="T12" fmla="*/ 71 w 21"/>
                  <a:gd name="T13" fmla="*/ 11 h 11"/>
                  <a:gd name="T14" fmla="*/ 148 w 21"/>
                  <a:gd name="T15" fmla="*/ 7 h 11"/>
                  <a:gd name="T16" fmla="*/ 181 w 21"/>
                  <a:gd name="T17" fmla="*/ 3 h 11"/>
                  <a:gd name="T18" fmla="*/ 181 w 21"/>
                  <a:gd name="T19" fmla="*/ 3 h 11"/>
                  <a:gd name="T20" fmla="*/ 198 w 21"/>
                  <a:gd name="T21" fmla="*/ 0 h 11"/>
                  <a:gd name="T22" fmla="*/ 198 w 2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1"/>
                  <a:gd name="T38" fmla="*/ 21 w 21"/>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1">
                    <a:moveTo>
                      <a:pt x="21" y="0"/>
                    </a:moveTo>
                    <a:lnTo>
                      <a:pt x="13" y="0"/>
                    </a:lnTo>
                    <a:lnTo>
                      <a:pt x="7" y="0"/>
                    </a:lnTo>
                    <a:lnTo>
                      <a:pt x="4" y="1"/>
                    </a:lnTo>
                    <a:lnTo>
                      <a:pt x="0" y="3"/>
                    </a:lnTo>
                    <a:lnTo>
                      <a:pt x="4" y="9"/>
                    </a:lnTo>
                    <a:lnTo>
                      <a:pt x="7" y="11"/>
                    </a:lnTo>
                    <a:lnTo>
                      <a:pt x="15" y="7"/>
                    </a:lnTo>
                    <a:lnTo>
                      <a:pt x="19" y="3"/>
                    </a:lnTo>
                    <a:lnTo>
                      <a:pt x="21" y="0"/>
                    </a:lnTo>
                  </a:path>
                </a:pathLst>
              </a:custGeom>
              <a:solidFill>
                <a:srgbClr val="CC0066"/>
              </a:solidFill>
              <a:ln w="0">
                <a:noFill/>
                <a:round/>
                <a:headEnd/>
                <a:tailEnd/>
              </a:ln>
            </p:spPr>
            <p:txBody>
              <a:bodyPr/>
              <a:lstStyle/>
              <a:p>
                <a:endParaRPr lang="it-IT"/>
              </a:p>
            </p:txBody>
          </p:sp>
          <p:sp>
            <p:nvSpPr>
              <p:cNvPr id="16260" name="Freeform 913"/>
              <p:cNvSpPr>
                <a:spLocks noChangeAspect="1"/>
              </p:cNvSpPr>
              <p:nvPr/>
            </p:nvSpPr>
            <p:spPr bwMode="auto">
              <a:xfrm>
                <a:off x="1429" y="1443"/>
                <a:ext cx="17" cy="12"/>
              </a:xfrm>
              <a:custGeom>
                <a:avLst/>
                <a:gdLst>
                  <a:gd name="T0" fmla="*/ 41 w 16"/>
                  <a:gd name="T1" fmla="*/ 2 h 11"/>
                  <a:gd name="T2" fmla="*/ 0 w 16"/>
                  <a:gd name="T3" fmla="*/ 58 h 11"/>
                  <a:gd name="T4" fmla="*/ 0 w 16"/>
                  <a:gd name="T5" fmla="*/ 89 h 11"/>
                  <a:gd name="T6" fmla="*/ 47 w 16"/>
                  <a:gd name="T7" fmla="*/ 89 h 11"/>
                  <a:gd name="T8" fmla="*/ 59 w 16"/>
                  <a:gd name="T9" fmla="*/ 63 h 11"/>
                  <a:gd name="T10" fmla="*/ 67 w 16"/>
                  <a:gd name="T11" fmla="*/ 2 h 11"/>
                  <a:gd name="T12" fmla="*/ 53 w 16"/>
                  <a:gd name="T13" fmla="*/ 0 h 11"/>
                  <a:gd name="T14" fmla="*/ 41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1"/>
                  <a:gd name="T26" fmla="*/ 16 w 16"/>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1">
                    <a:moveTo>
                      <a:pt x="8" y="2"/>
                    </a:moveTo>
                    <a:lnTo>
                      <a:pt x="0" y="6"/>
                    </a:lnTo>
                    <a:lnTo>
                      <a:pt x="0" y="11"/>
                    </a:lnTo>
                    <a:lnTo>
                      <a:pt x="10" y="11"/>
                    </a:lnTo>
                    <a:lnTo>
                      <a:pt x="14" y="7"/>
                    </a:lnTo>
                    <a:lnTo>
                      <a:pt x="16" y="2"/>
                    </a:lnTo>
                    <a:lnTo>
                      <a:pt x="12" y="0"/>
                    </a:lnTo>
                    <a:lnTo>
                      <a:pt x="8" y="2"/>
                    </a:lnTo>
                    <a:close/>
                  </a:path>
                </a:pathLst>
              </a:custGeom>
              <a:solidFill>
                <a:srgbClr val="CC0066"/>
              </a:solidFill>
              <a:ln w="9525">
                <a:noFill/>
                <a:round/>
                <a:headEnd/>
                <a:tailEnd/>
              </a:ln>
            </p:spPr>
            <p:txBody>
              <a:bodyPr/>
              <a:lstStyle/>
              <a:p>
                <a:endParaRPr lang="it-IT"/>
              </a:p>
            </p:txBody>
          </p:sp>
          <p:sp>
            <p:nvSpPr>
              <p:cNvPr id="16261" name="Freeform 914"/>
              <p:cNvSpPr>
                <a:spLocks noChangeAspect="1"/>
              </p:cNvSpPr>
              <p:nvPr/>
            </p:nvSpPr>
            <p:spPr bwMode="auto">
              <a:xfrm>
                <a:off x="1429" y="1443"/>
                <a:ext cx="17" cy="12"/>
              </a:xfrm>
              <a:custGeom>
                <a:avLst/>
                <a:gdLst>
                  <a:gd name="T0" fmla="*/ 41 w 16"/>
                  <a:gd name="T1" fmla="*/ 2 h 11"/>
                  <a:gd name="T2" fmla="*/ 0 w 16"/>
                  <a:gd name="T3" fmla="*/ 58 h 11"/>
                  <a:gd name="T4" fmla="*/ 0 w 16"/>
                  <a:gd name="T5" fmla="*/ 89 h 11"/>
                  <a:gd name="T6" fmla="*/ 47 w 16"/>
                  <a:gd name="T7" fmla="*/ 89 h 11"/>
                  <a:gd name="T8" fmla="*/ 47 w 16"/>
                  <a:gd name="T9" fmla="*/ 89 h 11"/>
                  <a:gd name="T10" fmla="*/ 59 w 16"/>
                  <a:gd name="T11" fmla="*/ 63 h 11"/>
                  <a:gd name="T12" fmla="*/ 67 w 16"/>
                  <a:gd name="T13" fmla="*/ 2 h 11"/>
                  <a:gd name="T14" fmla="*/ 53 w 16"/>
                  <a:gd name="T15" fmla="*/ 0 h 11"/>
                  <a:gd name="T16" fmla="*/ 41 w 16"/>
                  <a:gd name="T17" fmla="*/ 2 h 11"/>
                  <a:gd name="T18" fmla="*/ 41 w 16"/>
                  <a:gd name="T19" fmla="*/ 2 h 11"/>
                  <a:gd name="T20" fmla="*/ 41 w 16"/>
                  <a:gd name="T21" fmla="*/ 2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1"/>
                  <a:gd name="T35" fmla="*/ 16 w 16"/>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1">
                    <a:moveTo>
                      <a:pt x="8" y="2"/>
                    </a:moveTo>
                    <a:lnTo>
                      <a:pt x="0" y="6"/>
                    </a:lnTo>
                    <a:lnTo>
                      <a:pt x="0" y="11"/>
                    </a:lnTo>
                    <a:lnTo>
                      <a:pt x="10" y="11"/>
                    </a:lnTo>
                    <a:lnTo>
                      <a:pt x="14" y="7"/>
                    </a:lnTo>
                    <a:lnTo>
                      <a:pt x="16" y="2"/>
                    </a:lnTo>
                    <a:lnTo>
                      <a:pt x="12" y="0"/>
                    </a:lnTo>
                    <a:lnTo>
                      <a:pt x="8" y="2"/>
                    </a:lnTo>
                  </a:path>
                </a:pathLst>
              </a:custGeom>
              <a:solidFill>
                <a:srgbClr val="CC0066"/>
              </a:solidFill>
              <a:ln w="0">
                <a:noFill/>
                <a:round/>
                <a:headEnd/>
                <a:tailEnd/>
              </a:ln>
            </p:spPr>
            <p:txBody>
              <a:bodyPr/>
              <a:lstStyle/>
              <a:p>
                <a:endParaRPr lang="it-IT"/>
              </a:p>
            </p:txBody>
          </p:sp>
          <p:sp>
            <p:nvSpPr>
              <p:cNvPr id="16262" name="Freeform 915"/>
              <p:cNvSpPr>
                <a:spLocks noChangeAspect="1"/>
              </p:cNvSpPr>
              <p:nvPr/>
            </p:nvSpPr>
            <p:spPr bwMode="auto">
              <a:xfrm>
                <a:off x="1317" y="1203"/>
                <a:ext cx="34" cy="17"/>
              </a:xfrm>
              <a:custGeom>
                <a:avLst/>
                <a:gdLst>
                  <a:gd name="T0" fmla="*/ 44 w 32"/>
                  <a:gd name="T1" fmla="*/ 2 h 16"/>
                  <a:gd name="T2" fmla="*/ 6 w 32"/>
                  <a:gd name="T3" fmla="*/ 2 h 16"/>
                  <a:gd name="T4" fmla="*/ 2 w 32"/>
                  <a:gd name="T5" fmla="*/ 4 h 16"/>
                  <a:gd name="T6" fmla="*/ 0 w 32"/>
                  <a:gd name="T7" fmla="*/ 6 h 16"/>
                  <a:gd name="T8" fmla="*/ 0 w 32"/>
                  <a:gd name="T9" fmla="*/ 41 h 16"/>
                  <a:gd name="T10" fmla="*/ 2 w 32"/>
                  <a:gd name="T11" fmla="*/ 53 h 16"/>
                  <a:gd name="T12" fmla="*/ 6 w 32"/>
                  <a:gd name="T13" fmla="*/ 59 h 16"/>
                  <a:gd name="T14" fmla="*/ 7 w 32"/>
                  <a:gd name="T15" fmla="*/ 67 h 16"/>
                  <a:gd name="T16" fmla="*/ 50 w 32"/>
                  <a:gd name="T17" fmla="*/ 67 h 16"/>
                  <a:gd name="T18" fmla="*/ 90 w 32"/>
                  <a:gd name="T19" fmla="*/ 67 h 16"/>
                  <a:gd name="T20" fmla="*/ 122 w 32"/>
                  <a:gd name="T21" fmla="*/ 53 h 16"/>
                  <a:gd name="T22" fmla="*/ 134 w 32"/>
                  <a:gd name="T23" fmla="*/ 41 h 16"/>
                  <a:gd name="T24" fmla="*/ 142 w 32"/>
                  <a:gd name="T25" fmla="*/ 2 h 16"/>
                  <a:gd name="T26" fmla="*/ 80 w 32"/>
                  <a:gd name="T27" fmla="*/ 0 h 16"/>
                  <a:gd name="T28" fmla="*/ 44 w 32"/>
                  <a:gd name="T29" fmla="*/ 2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16"/>
                  <a:gd name="T47" fmla="*/ 32 w 32"/>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16">
                    <a:moveTo>
                      <a:pt x="9" y="2"/>
                    </a:moveTo>
                    <a:lnTo>
                      <a:pt x="6" y="2"/>
                    </a:lnTo>
                    <a:lnTo>
                      <a:pt x="2" y="4"/>
                    </a:lnTo>
                    <a:lnTo>
                      <a:pt x="0" y="6"/>
                    </a:lnTo>
                    <a:lnTo>
                      <a:pt x="0" y="8"/>
                    </a:lnTo>
                    <a:lnTo>
                      <a:pt x="2" y="12"/>
                    </a:lnTo>
                    <a:lnTo>
                      <a:pt x="6" y="14"/>
                    </a:lnTo>
                    <a:lnTo>
                      <a:pt x="7" y="16"/>
                    </a:lnTo>
                    <a:lnTo>
                      <a:pt x="11" y="16"/>
                    </a:lnTo>
                    <a:lnTo>
                      <a:pt x="21" y="16"/>
                    </a:lnTo>
                    <a:lnTo>
                      <a:pt x="27" y="12"/>
                    </a:lnTo>
                    <a:lnTo>
                      <a:pt x="30" y="8"/>
                    </a:lnTo>
                    <a:lnTo>
                      <a:pt x="32" y="2"/>
                    </a:lnTo>
                    <a:lnTo>
                      <a:pt x="19" y="0"/>
                    </a:lnTo>
                    <a:lnTo>
                      <a:pt x="9" y="2"/>
                    </a:lnTo>
                    <a:close/>
                  </a:path>
                </a:pathLst>
              </a:custGeom>
              <a:solidFill>
                <a:srgbClr val="CC0066"/>
              </a:solidFill>
              <a:ln w="9525">
                <a:noFill/>
                <a:round/>
                <a:headEnd/>
                <a:tailEnd/>
              </a:ln>
            </p:spPr>
            <p:txBody>
              <a:bodyPr/>
              <a:lstStyle/>
              <a:p>
                <a:endParaRPr lang="it-IT"/>
              </a:p>
            </p:txBody>
          </p:sp>
          <p:sp>
            <p:nvSpPr>
              <p:cNvPr id="16263" name="Freeform 916"/>
              <p:cNvSpPr>
                <a:spLocks noChangeAspect="1"/>
              </p:cNvSpPr>
              <p:nvPr/>
            </p:nvSpPr>
            <p:spPr bwMode="auto">
              <a:xfrm>
                <a:off x="1317" y="1203"/>
                <a:ext cx="34" cy="17"/>
              </a:xfrm>
              <a:custGeom>
                <a:avLst/>
                <a:gdLst>
                  <a:gd name="T0" fmla="*/ 44 w 32"/>
                  <a:gd name="T1" fmla="*/ 2 h 16"/>
                  <a:gd name="T2" fmla="*/ 6 w 32"/>
                  <a:gd name="T3" fmla="*/ 2 h 16"/>
                  <a:gd name="T4" fmla="*/ 2 w 32"/>
                  <a:gd name="T5" fmla="*/ 4 h 16"/>
                  <a:gd name="T6" fmla="*/ 0 w 32"/>
                  <a:gd name="T7" fmla="*/ 6 h 16"/>
                  <a:gd name="T8" fmla="*/ 0 w 32"/>
                  <a:gd name="T9" fmla="*/ 41 h 16"/>
                  <a:gd name="T10" fmla="*/ 2 w 32"/>
                  <a:gd name="T11" fmla="*/ 53 h 16"/>
                  <a:gd name="T12" fmla="*/ 6 w 32"/>
                  <a:gd name="T13" fmla="*/ 59 h 16"/>
                  <a:gd name="T14" fmla="*/ 7 w 32"/>
                  <a:gd name="T15" fmla="*/ 67 h 16"/>
                  <a:gd name="T16" fmla="*/ 50 w 32"/>
                  <a:gd name="T17" fmla="*/ 67 h 16"/>
                  <a:gd name="T18" fmla="*/ 90 w 32"/>
                  <a:gd name="T19" fmla="*/ 67 h 16"/>
                  <a:gd name="T20" fmla="*/ 122 w 32"/>
                  <a:gd name="T21" fmla="*/ 53 h 16"/>
                  <a:gd name="T22" fmla="*/ 134 w 32"/>
                  <a:gd name="T23" fmla="*/ 41 h 16"/>
                  <a:gd name="T24" fmla="*/ 142 w 32"/>
                  <a:gd name="T25" fmla="*/ 2 h 16"/>
                  <a:gd name="T26" fmla="*/ 80 w 32"/>
                  <a:gd name="T27" fmla="*/ 0 h 16"/>
                  <a:gd name="T28" fmla="*/ 44 w 32"/>
                  <a:gd name="T29" fmla="*/ 2 h 16"/>
                  <a:gd name="T30" fmla="*/ 44 w 32"/>
                  <a:gd name="T31" fmla="*/ 2 h 16"/>
                  <a:gd name="T32" fmla="*/ 44 w 32"/>
                  <a:gd name="T33" fmla="*/ 2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6"/>
                  <a:gd name="T53" fmla="*/ 32 w 3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6">
                    <a:moveTo>
                      <a:pt x="9" y="2"/>
                    </a:moveTo>
                    <a:lnTo>
                      <a:pt x="6" y="2"/>
                    </a:lnTo>
                    <a:lnTo>
                      <a:pt x="2" y="4"/>
                    </a:lnTo>
                    <a:lnTo>
                      <a:pt x="0" y="6"/>
                    </a:lnTo>
                    <a:lnTo>
                      <a:pt x="0" y="8"/>
                    </a:lnTo>
                    <a:lnTo>
                      <a:pt x="2" y="12"/>
                    </a:lnTo>
                    <a:lnTo>
                      <a:pt x="6" y="14"/>
                    </a:lnTo>
                    <a:lnTo>
                      <a:pt x="7" y="16"/>
                    </a:lnTo>
                    <a:lnTo>
                      <a:pt x="11" y="16"/>
                    </a:lnTo>
                    <a:lnTo>
                      <a:pt x="21" y="16"/>
                    </a:lnTo>
                    <a:lnTo>
                      <a:pt x="27" y="12"/>
                    </a:lnTo>
                    <a:lnTo>
                      <a:pt x="30" y="8"/>
                    </a:lnTo>
                    <a:lnTo>
                      <a:pt x="32" y="2"/>
                    </a:lnTo>
                    <a:lnTo>
                      <a:pt x="19" y="0"/>
                    </a:lnTo>
                    <a:lnTo>
                      <a:pt x="9" y="2"/>
                    </a:lnTo>
                  </a:path>
                </a:pathLst>
              </a:custGeom>
              <a:solidFill>
                <a:srgbClr val="CC0066"/>
              </a:solidFill>
              <a:ln w="0">
                <a:noFill/>
                <a:round/>
                <a:headEnd/>
                <a:tailEnd/>
              </a:ln>
            </p:spPr>
            <p:txBody>
              <a:bodyPr/>
              <a:lstStyle/>
              <a:p>
                <a:endParaRPr lang="it-IT"/>
              </a:p>
            </p:txBody>
          </p:sp>
          <p:sp>
            <p:nvSpPr>
              <p:cNvPr id="16264" name="Freeform 917"/>
              <p:cNvSpPr>
                <a:spLocks noChangeAspect="1"/>
              </p:cNvSpPr>
              <p:nvPr/>
            </p:nvSpPr>
            <p:spPr bwMode="auto">
              <a:xfrm>
                <a:off x="1349" y="1197"/>
                <a:ext cx="48" cy="28"/>
              </a:xfrm>
              <a:custGeom>
                <a:avLst/>
                <a:gdLst>
                  <a:gd name="T0" fmla="*/ 0 w 45"/>
                  <a:gd name="T1" fmla="*/ 151 h 26"/>
                  <a:gd name="T2" fmla="*/ 4 w 45"/>
                  <a:gd name="T3" fmla="*/ 163 h 26"/>
                  <a:gd name="T4" fmla="*/ 45 w 45"/>
                  <a:gd name="T5" fmla="*/ 151 h 26"/>
                  <a:gd name="T6" fmla="*/ 85 w 45"/>
                  <a:gd name="T7" fmla="*/ 146 h 26"/>
                  <a:gd name="T8" fmla="*/ 142 w 45"/>
                  <a:gd name="T9" fmla="*/ 121 h 26"/>
                  <a:gd name="T10" fmla="*/ 172 w 45"/>
                  <a:gd name="T11" fmla="*/ 90 h 26"/>
                  <a:gd name="T12" fmla="*/ 195 w 45"/>
                  <a:gd name="T13" fmla="*/ 67 h 26"/>
                  <a:gd name="T14" fmla="*/ 212 w 45"/>
                  <a:gd name="T15" fmla="*/ 50 h 26"/>
                  <a:gd name="T16" fmla="*/ 222 w 45"/>
                  <a:gd name="T17" fmla="*/ 3 h 26"/>
                  <a:gd name="T18" fmla="*/ 161 w 45"/>
                  <a:gd name="T19" fmla="*/ 1 h 26"/>
                  <a:gd name="T20" fmla="*/ 117 w 45"/>
                  <a:gd name="T21" fmla="*/ 0 h 26"/>
                  <a:gd name="T22" fmla="*/ 85 w 45"/>
                  <a:gd name="T23" fmla="*/ 0 h 26"/>
                  <a:gd name="T24" fmla="*/ 66 w 45"/>
                  <a:gd name="T25" fmla="*/ 1 h 26"/>
                  <a:gd name="T26" fmla="*/ 51 w 45"/>
                  <a:gd name="T27" fmla="*/ 1 h 26"/>
                  <a:gd name="T28" fmla="*/ 45 w 45"/>
                  <a:gd name="T29" fmla="*/ 5 h 26"/>
                  <a:gd name="T30" fmla="*/ 51 w 45"/>
                  <a:gd name="T31" fmla="*/ 58 h 26"/>
                  <a:gd name="T32" fmla="*/ 58 w 45"/>
                  <a:gd name="T33" fmla="*/ 67 h 26"/>
                  <a:gd name="T34" fmla="*/ 6 w 45"/>
                  <a:gd name="T35" fmla="*/ 121 h 26"/>
                  <a:gd name="T36" fmla="*/ 0 w 45"/>
                  <a:gd name="T37" fmla="*/ 151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
                  <a:gd name="T58" fmla="*/ 0 h 26"/>
                  <a:gd name="T59" fmla="*/ 45 w 45"/>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 h="26">
                    <a:moveTo>
                      <a:pt x="0" y="24"/>
                    </a:moveTo>
                    <a:lnTo>
                      <a:pt x="4" y="26"/>
                    </a:lnTo>
                    <a:lnTo>
                      <a:pt x="8" y="24"/>
                    </a:lnTo>
                    <a:lnTo>
                      <a:pt x="18" y="23"/>
                    </a:lnTo>
                    <a:lnTo>
                      <a:pt x="29" y="19"/>
                    </a:lnTo>
                    <a:lnTo>
                      <a:pt x="35" y="15"/>
                    </a:lnTo>
                    <a:lnTo>
                      <a:pt x="39" y="11"/>
                    </a:lnTo>
                    <a:lnTo>
                      <a:pt x="43" y="7"/>
                    </a:lnTo>
                    <a:lnTo>
                      <a:pt x="45" y="3"/>
                    </a:lnTo>
                    <a:lnTo>
                      <a:pt x="33" y="1"/>
                    </a:lnTo>
                    <a:lnTo>
                      <a:pt x="23" y="0"/>
                    </a:lnTo>
                    <a:lnTo>
                      <a:pt x="18" y="0"/>
                    </a:lnTo>
                    <a:lnTo>
                      <a:pt x="14" y="1"/>
                    </a:lnTo>
                    <a:lnTo>
                      <a:pt x="10" y="1"/>
                    </a:lnTo>
                    <a:lnTo>
                      <a:pt x="8" y="5"/>
                    </a:lnTo>
                    <a:lnTo>
                      <a:pt x="10" y="9"/>
                    </a:lnTo>
                    <a:lnTo>
                      <a:pt x="12" y="11"/>
                    </a:lnTo>
                    <a:lnTo>
                      <a:pt x="6" y="19"/>
                    </a:lnTo>
                    <a:lnTo>
                      <a:pt x="0" y="24"/>
                    </a:lnTo>
                    <a:close/>
                  </a:path>
                </a:pathLst>
              </a:custGeom>
              <a:solidFill>
                <a:srgbClr val="CC0066"/>
              </a:solidFill>
              <a:ln w="9525">
                <a:noFill/>
                <a:round/>
                <a:headEnd/>
                <a:tailEnd/>
              </a:ln>
            </p:spPr>
            <p:txBody>
              <a:bodyPr/>
              <a:lstStyle/>
              <a:p>
                <a:endParaRPr lang="it-IT"/>
              </a:p>
            </p:txBody>
          </p:sp>
          <p:sp>
            <p:nvSpPr>
              <p:cNvPr id="16265" name="Freeform 918"/>
              <p:cNvSpPr>
                <a:spLocks noChangeAspect="1"/>
              </p:cNvSpPr>
              <p:nvPr/>
            </p:nvSpPr>
            <p:spPr bwMode="auto">
              <a:xfrm>
                <a:off x="1349" y="1197"/>
                <a:ext cx="48" cy="28"/>
              </a:xfrm>
              <a:custGeom>
                <a:avLst/>
                <a:gdLst>
                  <a:gd name="T0" fmla="*/ 0 w 45"/>
                  <a:gd name="T1" fmla="*/ 151 h 26"/>
                  <a:gd name="T2" fmla="*/ 4 w 45"/>
                  <a:gd name="T3" fmla="*/ 163 h 26"/>
                  <a:gd name="T4" fmla="*/ 45 w 45"/>
                  <a:gd name="T5" fmla="*/ 151 h 26"/>
                  <a:gd name="T6" fmla="*/ 85 w 45"/>
                  <a:gd name="T7" fmla="*/ 146 h 26"/>
                  <a:gd name="T8" fmla="*/ 142 w 45"/>
                  <a:gd name="T9" fmla="*/ 121 h 26"/>
                  <a:gd name="T10" fmla="*/ 172 w 45"/>
                  <a:gd name="T11" fmla="*/ 90 h 26"/>
                  <a:gd name="T12" fmla="*/ 195 w 45"/>
                  <a:gd name="T13" fmla="*/ 67 h 26"/>
                  <a:gd name="T14" fmla="*/ 212 w 45"/>
                  <a:gd name="T15" fmla="*/ 50 h 26"/>
                  <a:gd name="T16" fmla="*/ 222 w 45"/>
                  <a:gd name="T17" fmla="*/ 3 h 26"/>
                  <a:gd name="T18" fmla="*/ 161 w 45"/>
                  <a:gd name="T19" fmla="*/ 1 h 26"/>
                  <a:gd name="T20" fmla="*/ 117 w 45"/>
                  <a:gd name="T21" fmla="*/ 0 h 26"/>
                  <a:gd name="T22" fmla="*/ 85 w 45"/>
                  <a:gd name="T23" fmla="*/ 0 h 26"/>
                  <a:gd name="T24" fmla="*/ 66 w 45"/>
                  <a:gd name="T25" fmla="*/ 1 h 26"/>
                  <a:gd name="T26" fmla="*/ 51 w 45"/>
                  <a:gd name="T27" fmla="*/ 1 h 26"/>
                  <a:gd name="T28" fmla="*/ 45 w 45"/>
                  <a:gd name="T29" fmla="*/ 5 h 26"/>
                  <a:gd name="T30" fmla="*/ 51 w 45"/>
                  <a:gd name="T31" fmla="*/ 58 h 26"/>
                  <a:gd name="T32" fmla="*/ 58 w 45"/>
                  <a:gd name="T33" fmla="*/ 67 h 26"/>
                  <a:gd name="T34" fmla="*/ 6 w 45"/>
                  <a:gd name="T35" fmla="*/ 121 h 26"/>
                  <a:gd name="T36" fmla="*/ 0 w 45"/>
                  <a:gd name="T37" fmla="*/ 151 h 26"/>
                  <a:gd name="T38" fmla="*/ 0 w 45"/>
                  <a:gd name="T39" fmla="*/ 151 h 26"/>
                  <a:gd name="T40" fmla="*/ 0 w 45"/>
                  <a:gd name="T41" fmla="*/ 15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6"/>
                  <a:gd name="T65" fmla="*/ 45 w 45"/>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6">
                    <a:moveTo>
                      <a:pt x="0" y="24"/>
                    </a:moveTo>
                    <a:lnTo>
                      <a:pt x="4" y="26"/>
                    </a:lnTo>
                    <a:lnTo>
                      <a:pt x="8" y="24"/>
                    </a:lnTo>
                    <a:lnTo>
                      <a:pt x="18" y="23"/>
                    </a:lnTo>
                    <a:lnTo>
                      <a:pt x="29" y="19"/>
                    </a:lnTo>
                    <a:lnTo>
                      <a:pt x="35" y="15"/>
                    </a:lnTo>
                    <a:lnTo>
                      <a:pt x="39" y="11"/>
                    </a:lnTo>
                    <a:lnTo>
                      <a:pt x="43" y="7"/>
                    </a:lnTo>
                    <a:lnTo>
                      <a:pt x="45" y="3"/>
                    </a:lnTo>
                    <a:lnTo>
                      <a:pt x="33" y="1"/>
                    </a:lnTo>
                    <a:lnTo>
                      <a:pt x="23" y="0"/>
                    </a:lnTo>
                    <a:lnTo>
                      <a:pt x="18" y="0"/>
                    </a:lnTo>
                    <a:lnTo>
                      <a:pt x="14" y="1"/>
                    </a:lnTo>
                    <a:lnTo>
                      <a:pt x="10" y="1"/>
                    </a:lnTo>
                    <a:lnTo>
                      <a:pt x="8" y="5"/>
                    </a:lnTo>
                    <a:lnTo>
                      <a:pt x="10" y="9"/>
                    </a:lnTo>
                    <a:lnTo>
                      <a:pt x="12" y="11"/>
                    </a:lnTo>
                    <a:lnTo>
                      <a:pt x="6" y="19"/>
                    </a:lnTo>
                    <a:lnTo>
                      <a:pt x="0" y="24"/>
                    </a:lnTo>
                  </a:path>
                </a:pathLst>
              </a:custGeom>
              <a:solidFill>
                <a:srgbClr val="CC0066"/>
              </a:solidFill>
              <a:ln w="0">
                <a:noFill/>
                <a:round/>
                <a:headEnd/>
                <a:tailEnd/>
              </a:ln>
            </p:spPr>
            <p:txBody>
              <a:bodyPr/>
              <a:lstStyle/>
              <a:p>
                <a:endParaRPr lang="it-IT"/>
              </a:p>
            </p:txBody>
          </p:sp>
          <p:sp>
            <p:nvSpPr>
              <p:cNvPr id="16266" name="Freeform 919"/>
              <p:cNvSpPr>
                <a:spLocks noChangeAspect="1"/>
              </p:cNvSpPr>
              <p:nvPr/>
            </p:nvSpPr>
            <p:spPr bwMode="auto">
              <a:xfrm>
                <a:off x="1397" y="1213"/>
                <a:ext cx="27" cy="19"/>
              </a:xfrm>
              <a:custGeom>
                <a:avLst/>
                <a:gdLst>
                  <a:gd name="T0" fmla="*/ 0 w 25"/>
                  <a:gd name="T1" fmla="*/ 169 h 17"/>
                  <a:gd name="T2" fmla="*/ 5 w 25"/>
                  <a:gd name="T3" fmla="*/ 236 h 17"/>
                  <a:gd name="T4" fmla="*/ 84 w 25"/>
                  <a:gd name="T5" fmla="*/ 264 h 17"/>
                  <a:gd name="T6" fmla="*/ 133 w 25"/>
                  <a:gd name="T7" fmla="*/ 236 h 17"/>
                  <a:gd name="T8" fmla="*/ 156 w 25"/>
                  <a:gd name="T9" fmla="*/ 236 h 17"/>
                  <a:gd name="T10" fmla="*/ 168 w 25"/>
                  <a:gd name="T11" fmla="*/ 169 h 17"/>
                  <a:gd name="T12" fmla="*/ 168 w 25"/>
                  <a:gd name="T13" fmla="*/ 121 h 17"/>
                  <a:gd name="T14" fmla="*/ 156 w 25"/>
                  <a:gd name="T15" fmla="*/ 4 h 17"/>
                  <a:gd name="T16" fmla="*/ 144 w 25"/>
                  <a:gd name="T17" fmla="*/ 0 h 17"/>
                  <a:gd name="T18" fmla="*/ 0 w 25"/>
                  <a:gd name="T19" fmla="*/ 169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17"/>
                  <a:gd name="T32" fmla="*/ 25 w 25"/>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17">
                    <a:moveTo>
                      <a:pt x="0" y="11"/>
                    </a:moveTo>
                    <a:lnTo>
                      <a:pt x="5" y="15"/>
                    </a:lnTo>
                    <a:lnTo>
                      <a:pt x="13" y="17"/>
                    </a:lnTo>
                    <a:lnTo>
                      <a:pt x="19" y="15"/>
                    </a:lnTo>
                    <a:lnTo>
                      <a:pt x="23" y="15"/>
                    </a:lnTo>
                    <a:lnTo>
                      <a:pt x="25" y="11"/>
                    </a:lnTo>
                    <a:lnTo>
                      <a:pt x="25" y="8"/>
                    </a:lnTo>
                    <a:lnTo>
                      <a:pt x="23" y="4"/>
                    </a:lnTo>
                    <a:lnTo>
                      <a:pt x="21" y="0"/>
                    </a:lnTo>
                    <a:lnTo>
                      <a:pt x="0" y="11"/>
                    </a:lnTo>
                    <a:close/>
                  </a:path>
                </a:pathLst>
              </a:custGeom>
              <a:solidFill>
                <a:srgbClr val="CC0066"/>
              </a:solidFill>
              <a:ln w="9525">
                <a:noFill/>
                <a:round/>
                <a:headEnd/>
                <a:tailEnd/>
              </a:ln>
            </p:spPr>
            <p:txBody>
              <a:bodyPr/>
              <a:lstStyle/>
              <a:p>
                <a:endParaRPr lang="it-IT"/>
              </a:p>
            </p:txBody>
          </p:sp>
          <p:sp>
            <p:nvSpPr>
              <p:cNvPr id="16267" name="Freeform 920"/>
              <p:cNvSpPr>
                <a:spLocks noChangeAspect="1"/>
              </p:cNvSpPr>
              <p:nvPr/>
            </p:nvSpPr>
            <p:spPr bwMode="auto">
              <a:xfrm>
                <a:off x="1397" y="1213"/>
                <a:ext cx="27" cy="19"/>
              </a:xfrm>
              <a:custGeom>
                <a:avLst/>
                <a:gdLst>
                  <a:gd name="T0" fmla="*/ 0 w 25"/>
                  <a:gd name="T1" fmla="*/ 169 h 17"/>
                  <a:gd name="T2" fmla="*/ 5 w 25"/>
                  <a:gd name="T3" fmla="*/ 236 h 17"/>
                  <a:gd name="T4" fmla="*/ 84 w 25"/>
                  <a:gd name="T5" fmla="*/ 264 h 17"/>
                  <a:gd name="T6" fmla="*/ 133 w 25"/>
                  <a:gd name="T7" fmla="*/ 236 h 17"/>
                  <a:gd name="T8" fmla="*/ 156 w 25"/>
                  <a:gd name="T9" fmla="*/ 236 h 17"/>
                  <a:gd name="T10" fmla="*/ 168 w 25"/>
                  <a:gd name="T11" fmla="*/ 169 h 17"/>
                  <a:gd name="T12" fmla="*/ 168 w 25"/>
                  <a:gd name="T13" fmla="*/ 121 h 17"/>
                  <a:gd name="T14" fmla="*/ 156 w 25"/>
                  <a:gd name="T15" fmla="*/ 4 h 17"/>
                  <a:gd name="T16" fmla="*/ 144 w 25"/>
                  <a:gd name="T17" fmla="*/ 0 h 17"/>
                  <a:gd name="T18" fmla="*/ 144 w 25"/>
                  <a:gd name="T19" fmla="*/ 0 h 17"/>
                  <a:gd name="T20" fmla="*/ 0 w 25"/>
                  <a:gd name="T21" fmla="*/ 169 h 17"/>
                  <a:gd name="T22" fmla="*/ 0 w 25"/>
                  <a:gd name="T23" fmla="*/ 169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11"/>
                    </a:moveTo>
                    <a:lnTo>
                      <a:pt x="5" y="15"/>
                    </a:lnTo>
                    <a:lnTo>
                      <a:pt x="13" y="17"/>
                    </a:lnTo>
                    <a:lnTo>
                      <a:pt x="19" y="15"/>
                    </a:lnTo>
                    <a:lnTo>
                      <a:pt x="23" y="15"/>
                    </a:lnTo>
                    <a:lnTo>
                      <a:pt x="25" y="11"/>
                    </a:lnTo>
                    <a:lnTo>
                      <a:pt x="25" y="8"/>
                    </a:lnTo>
                    <a:lnTo>
                      <a:pt x="23" y="4"/>
                    </a:lnTo>
                    <a:lnTo>
                      <a:pt x="21" y="0"/>
                    </a:lnTo>
                    <a:lnTo>
                      <a:pt x="0" y="11"/>
                    </a:lnTo>
                  </a:path>
                </a:pathLst>
              </a:custGeom>
              <a:solidFill>
                <a:srgbClr val="CC0066"/>
              </a:solidFill>
              <a:ln w="0">
                <a:noFill/>
                <a:round/>
                <a:headEnd/>
                <a:tailEnd/>
              </a:ln>
            </p:spPr>
            <p:txBody>
              <a:bodyPr/>
              <a:lstStyle/>
              <a:p>
                <a:endParaRPr lang="it-IT"/>
              </a:p>
            </p:txBody>
          </p:sp>
          <p:sp>
            <p:nvSpPr>
              <p:cNvPr id="16268" name="Freeform 921"/>
              <p:cNvSpPr>
                <a:spLocks noChangeAspect="1"/>
              </p:cNvSpPr>
              <p:nvPr/>
            </p:nvSpPr>
            <p:spPr bwMode="auto">
              <a:xfrm>
                <a:off x="1362" y="1158"/>
                <a:ext cx="53" cy="24"/>
              </a:xfrm>
              <a:custGeom>
                <a:avLst/>
                <a:gdLst>
                  <a:gd name="T0" fmla="*/ 139 w 50"/>
                  <a:gd name="T1" fmla="*/ 53 h 23"/>
                  <a:gd name="T2" fmla="*/ 124 w 50"/>
                  <a:gd name="T3" fmla="*/ 53 h 23"/>
                  <a:gd name="T4" fmla="*/ 98 w 50"/>
                  <a:gd name="T5" fmla="*/ 53 h 23"/>
                  <a:gd name="T6" fmla="*/ 69 w 50"/>
                  <a:gd name="T7" fmla="*/ 62 h 23"/>
                  <a:gd name="T8" fmla="*/ 8 w 50"/>
                  <a:gd name="T9" fmla="*/ 62 h 23"/>
                  <a:gd name="T10" fmla="*/ 46 w 50"/>
                  <a:gd name="T11" fmla="*/ 49 h 23"/>
                  <a:gd name="T12" fmla="*/ 46 w 50"/>
                  <a:gd name="T13" fmla="*/ 45 h 23"/>
                  <a:gd name="T14" fmla="*/ 6 w 50"/>
                  <a:gd name="T15" fmla="*/ 45 h 23"/>
                  <a:gd name="T16" fmla="*/ 4 w 50"/>
                  <a:gd name="T17" fmla="*/ 43 h 23"/>
                  <a:gd name="T18" fmla="*/ 0 w 50"/>
                  <a:gd name="T19" fmla="*/ 39 h 23"/>
                  <a:gd name="T20" fmla="*/ 0 w 50"/>
                  <a:gd name="T21" fmla="*/ 8 h 23"/>
                  <a:gd name="T22" fmla="*/ 0 w 50"/>
                  <a:gd name="T23" fmla="*/ 6 h 23"/>
                  <a:gd name="T24" fmla="*/ 2 w 50"/>
                  <a:gd name="T25" fmla="*/ 4 h 23"/>
                  <a:gd name="T26" fmla="*/ 6 w 50"/>
                  <a:gd name="T27" fmla="*/ 2 h 23"/>
                  <a:gd name="T28" fmla="*/ 8 w 50"/>
                  <a:gd name="T29" fmla="*/ 0 h 23"/>
                  <a:gd name="T30" fmla="*/ 61 w 50"/>
                  <a:gd name="T31" fmla="*/ 0 h 23"/>
                  <a:gd name="T32" fmla="*/ 98 w 50"/>
                  <a:gd name="T33" fmla="*/ 0 h 23"/>
                  <a:gd name="T34" fmla="*/ 153 w 50"/>
                  <a:gd name="T35" fmla="*/ 4 h 23"/>
                  <a:gd name="T36" fmla="*/ 216 w 50"/>
                  <a:gd name="T37" fmla="*/ 6 h 23"/>
                  <a:gd name="T38" fmla="*/ 216 w 50"/>
                  <a:gd name="T39" fmla="*/ 43 h 23"/>
                  <a:gd name="T40" fmla="*/ 192 w 50"/>
                  <a:gd name="T41" fmla="*/ 49 h 23"/>
                  <a:gd name="T42" fmla="*/ 172 w 50"/>
                  <a:gd name="T43" fmla="*/ 53 h 23"/>
                  <a:gd name="T44" fmla="*/ 147 w 50"/>
                  <a:gd name="T45" fmla="*/ 53 h 23"/>
                  <a:gd name="T46" fmla="*/ 124 w 50"/>
                  <a:gd name="T47" fmla="*/ 49 h 23"/>
                  <a:gd name="T48" fmla="*/ 131 w 50"/>
                  <a:gd name="T49" fmla="*/ 49 h 23"/>
                  <a:gd name="T50" fmla="*/ 139 w 50"/>
                  <a:gd name="T51" fmla="*/ 53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23"/>
                  <a:gd name="T80" fmla="*/ 50 w 50"/>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23">
                    <a:moveTo>
                      <a:pt x="33" y="19"/>
                    </a:moveTo>
                    <a:lnTo>
                      <a:pt x="29" y="19"/>
                    </a:lnTo>
                    <a:lnTo>
                      <a:pt x="23" y="19"/>
                    </a:lnTo>
                    <a:lnTo>
                      <a:pt x="17" y="23"/>
                    </a:lnTo>
                    <a:lnTo>
                      <a:pt x="8" y="23"/>
                    </a:lnTo>
                    <a:lnTo>
                      <a:pt x="10" y="17"/>
                    </a:lnTo>
                    <a:lnTo>
                      <a:pt x="10" y="15"/>
                    </a:lnTo>
                    <a:lnTo>
                      <a:pt x="6" y="15"/>
                    </a:lnTo>
                    <a:lnTo>
                      <a:pt x="4" y="14"/>
                    </a:lnTo>
                    <a:lnTo>
                      <a:pt x="0" y="12"/>
                    </a:lnTo>
                    <a:lnTo>
                      <a:pt x="0" y="8"/>
                    </a:lnTo>
                    <a:lnTo>
                      <a:pt x="0" y="6"/>
                    </a:lnTo>
                    <a:lnTo>
                      <a:pt x="2" y="4"/>
                    </a:lnTo>
                    <a:lnTo>
                      <a:pt x="6" y="2"/>
                    </a:lnTo>
                    <a:lnTo>
                      <a:pt x="8" y="0"/>
                    </a:lnTo>
                    <a:lnTo>
                      <a:pt x="15" y="0"/>
                    </a:lnTo>
                    <a:lnTo>
                      <a:pt x="23" y="0"/>
                    </a:lnTo>
                    <a:lnTo>
                      <a:pt x="36" y="4"/>
                    </a:lnTo>
                    <a:lnTo>
                      <a:pt x="50" y="6"/>
                    </a:lnTo>
                    <a:lnTo>
                      <a:pt x="50" y="14"/>
                    </a:lnTo>
                    <a:lnTo>
                      <a:pt x="44" y="17"/>
                    </a:lnTo>
                    <a:lnTo>
                      <a:pt x="40" y="19"/>
                    </a:lnTo>
                    <a:lnTo>
                      <a:pt x="35" y="19"/>
                    </a:lnTo>
                    <a:lnTo>
                      <a:pt x="29" y="17"/>
                    </a:lnTo>
                    <a:lnTo>
                      <a:pt x="31" y="17"/>
                    </a:lnTo>
                    <a:lnTo>
                      <a:pt x="33" y="19"/>
                    </a:lnTo>
                    <a:close/>
                  </a:path>
                </a:pathLst>
              </a:custGeom>
              <a:solidFill>
                <a:srgbClr val="CC0066"/>
              </a:solidFill>
              <a:ln w="9525">
                <a:noFill/>
                <a:round/>
                <a:headEnd/>
                <a:tailEnd/>
              </a:ln>
            </p:spPr>
            <p:txBody>
              <a:bodyPr/>
              <a:lstStyle/>
              <a:p>
                <a:endParaRPr lang="it-IT"/>
              </a:p>
            </p:txBody>
          </p:sp>
          <p:sp>
            <p:nvSpPr>
              <p:cNvPr id="16269" name="Freeform 922"/>
              <p:cNvSpPr>
                <a:spLocks noChangeAspect="1"/>
              </p:cNvSpPr>
              <p:nvPr/>
            </p:nvSpPr>
            <p:spPr bwMode="auto">
              <a:xfrm>
                <a:off x="1362" y="1158"/>
                <a:ext cx="53" cy="24"/>
              </a:xfrm>
              <a:custGeom>
                <a:avLst/>
                <a:gdLst>
                  <a:gd name="T0" fmla="*/ 139 w 50"/>
                  <a:gd name="T1" fmla="*/ 53 h 23"/>
                  <a:gd name="T2" fmla="*/ 124 w 50"/>
                  <a:gd name="T3" fmla="*/ 53 h 23"/>
                  <a:gd name="T4" fmla="*/ 98 w 50"/>
                  <a:gd name="T5" fmla="*/ 53 h 23"/>
                  <a:gd name="T6" fmla="*/ 98 w 50"/>
                  <a:gd name="T7" fmla="*/ 53 h 23"/>
                  <a:gd name="T8" fmla="*/ 69 w 50"/>
                  <a:gd name="T9" fmla="*/ 62 h 23"/>
                  <a:gd name="T10" fmla="*/ 8 w 50"/>
                  <a:gd name="T11" fmla="*/ 62 h 23"/>
                  <a:gd name="T12" fmla="*/ 8 w 50"/>
                  <a:gd name="T13" fmla="*/ 62 h 23"/>
                  <a:gd name="T14" fmla="*/ 46 w 50"/>
                  <a:gd name="T15" fmla="*/ 49 h 23"/>
                  <a:gd name="T16" fmla="*/ 46 w 50"/>
                  <a:gd name="T17" fmla="*/ 45 h 23"/>
                  <a:gd name="T18" fmla="*/ 6 w 50"/>
                  <a:gd name="T19" fmla="*/ 45 h 23"/>
                  <a:gd name="T20" fmla="*/ 4 w 50"/>
                  <a:gd name="T21" fmla="*/ 43 h 23"/>
                  <a:gd name="T22" fmla="*/ 0 w 50"/>
                  <a:gd name="T23" fmla="*/ 39 h 23"/>
                  <a:gd name="T24" fmla="*/ 0 w 50"/>
                  <a:gd name="T25" fmla="*/ 8 h 23"/>
                  <a:gd name="T26" fmla="*/ 0 w 50"/>
                  <a:gd name="T27" fmla="*/ 6 h 23"/>
                  <a:gd name="T28" fmla="*/ 2 w 50"/>
                  <a:gd name="T29" fmla="*/ 4 h 23"/>
                  <a:gd name="T30" fmla="*/ 6 w 50"/>
                  <a:gd name="T31" fmla="*/ 2 h 23"/>
                  <a:gd name="T32" fmla="*/ 8 w 50"/>
                  <a:gd name="T33" fmla="*/ 0 h 23"/>
                  <a:gd name="T34" fmla="*/ 61 w 50"/>
                  <a:gd name="T35" fmla="*/ 0 h 23"/>
                  <a:gd name="T36" fmla="*/ 98 w 50"/>
                  <a:gd name="T37" fmla="*/ 0 h 23"/>
                  <a:gd name="T38" fmla="*/ 153 w 50"/>
                  <a:gd name="T39" fmla="*/ 4 h 23"/>
                  <a:gd name="T40" fmla="*/ 216 w 50"/>
                  <a:gd name="T41" fmla="*/ 6 h 23"/>
                  <a:gd name="T42" fmla="*/ 216 w 50"/>
                  <a:gd name="T43" fmla="*/ 6 h 23"/>
                  <a:gd name="T44" fmla="*/ 216 w 50"/>
                  <a:gd name="T45" fmla="*/ 43 h 23"/>
                  <a:gd name="T46" fmla="*/ 216 w 50"/>
                  <a:gd name="T47" fmla="*/ 43 h 23"/>
                  <a:gd name="T48" fmla="*/ 192 w 50"/>
                  <a:gd name="T49" fmla="*/ 49 h 23"/>
                  <a:gd name="T50" fmla="*/ 172 w 50"/>
                  <a:gd name="T51" fmla="*/ 53 h 23"/>
                  <a:gd name="T52" fmla="*/ 147 w 50"/>
                  <a:gd name="T53" fmla="*/ 53 h 23"/>
                  <a:gd name="T54" fmla="*/ 124 w 50"/>
                  <a:gd name="T55" fmla="*/ 49 h 23"/>
                  <a:gd name="T56" fmla="*/ 124 w 50"/>
                  <a:gd name="T57" fmla="*/ 49 h 23"/>
                  <a:gd name="T58" fmla="*/ 131 w 50"/>
                  <a:gd name="T59" fmla="*/ 49 h 23"/>
                  <a:gd name="T60" fmla="*/ 139 w 50"/>
                  <a:gd name="T61" fmla="*/ 53 h 23"/>
                  <a:gd name="T62" fmla="*/ 139 w 50"/>
                  <a:gd name="T63" fmla="*/ 53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
                  <a:gd name="T97" fmla="*/ 0 h 23"/>
                  <a:gd name="T98" fmla="*/ 50 w 50"/>
                  <a:gd name="T99" fmla="*/ 23 h 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 h="23">
                    <a:moveTo>
                      <a:pt x="33" y="19"/>
                    </a:moveTo>
                    <a:lnTo>
                      <a:pt x="29" y="19"/>
                    </a:lnTo>
                    <a:lnTo>
                      <a:pt x="23" y="19"/>
                    </a:lnTo>
                    <a:lnTo>
                      <a:pt x="17" y="23"/>
                    </a:lnTo>
                    <a:lnTo>
                      <a:pt x="8" y="23"/>
                    </a:lnTo>
                    <a:lnTo>
                      <a:pt x="10" y="17"/>
                    </a:lnTo>
                    <a:lnTo>
                      <a:pt x="10" y="15"/>
                    </a:lnTo>
                    <a:lnTo>
                      <a:pt x="6" y="15"/>
                    </a:lnTo>
                    <a:lnTo>
                      <a:pt x="4" y="14"/>
                    </a:lnTo>
                    <a:lnTo>
                      <a:pt x="0" y="12"/>
                    </a:lnTo>
                    <a:lnTo>
                      <a:pt x="0" y="8"/>
                    </a:lnTo>
                    <a:lnTo>
                      <a:pt x="0" y="6"/>
                    </a:lnTo>
                    <a:lnTo>
                      <a:pt x="2" y="4"/>
                    </a:lnTo>
                    <a:lnTo>
                      <a:pt x="6" y="2"/>
                    </a:lnTo>
                    <a:lnTo>
                      <a:pt x="8" y="0"/>
                    </a:lnTo>
                    <a:lnTo>
                      <a:pt x="15" y="0"/>
                    </a:lnTo>
                    <a:lnTo>
                      <a:pt x="23" y="0"/>
                    </a:lnTo>
                    <a:lnTo>
                      <a:pt x="36" y="4"/>
                    </a:lnTo>
                    <a:lnTo>
                      <a:pt x="50" y="6"/>
                    </a:lnTo>
                    <a:lnTo>
                      <a:pt x="50" y="14"/>
                    </a:lnTo>
                    <a:lnTo>
                      <a:pt x="44" y="17"/>
                    </a:lnTo>
                    <a:lnTo>
                      <a:pt x="40" y="19"/>
                    </a:lnTo>
                    <a:lnTo>
                      <a:pt x="35" y="19"/>
                    </a:lnTo>
                    <a:lnTo>
                      <a:pt x="29" y="17"/>
                    </a:lnTo>
                    <a:lnTo>
                      <a:pt x="31" y="17"/>
                    </a:lnTo>
                    <a:lnTo>
                      <a:pt x="33" y="19"/>
                    </a:lnTo>
                  </a:path>
                </a:pathLst>
              </a:custGeom>
              <a:solidFill>
                <a:srgbClr val="CC0066"/>
              </a:solidFill>
              <a:ln w="0">
                <a:noFill/>
                <a:round/>
                <a:headEnd/>
                <a:tailEnd/>
              </a:ln>
            </p:spPr>
            <p:txBody>
              <a:bodyPr/>
              <a:lstStyle/>
              <a:p>
                <a:endParaRPr lang="it-IT"/>
              </a:p>
            </p:txBody>
          </p:sp>
          <p:sp>
            <p:nvSpPr>
              <p:cNvPr id="16270" name="Freeform 923"/>
              <p:cNvSpPr>
                <a:spLocks noChangeAspect="1"/>
              </p:cNvSpPr>
              <p:nvPr/>
            </p:nvSpPr>
            <p:spPr bwMode="auto">
              <a:xfrm>
                <a:off x="1427" y="1164"/>
                <a:ext cx="42" cy="16"/>
              </a:xfrm>
              <a:custGeom>
                <a:avLst/>
                <a:gdLst>
                  <a:gd name="T0" fmla="*/ 72 w 39"/>
                  <a:gd name="T1" fmla="*/ 70 h 15"/>
                  <a:gd name="T2" fmla="*/ 136 w 39"/>
                  <a:gd name="T3" fmla="*/ 70 h 15"/>
                  <a:gd name="T4" fmla="*/ 182 w 39"/>
                  <a:gd name="T5" fmla="*/ 62 h 15"/>
                  <a:gd name="T6" fmla="*/ 226 w 39"/>
                  <a:gd name="T7" fmla="*/ 48 h 15"/>
                  <a:gd name="T8" fmla="*/ 244 w 39"/>
                  <a:gd name="T9" fmla="*/ 6 h 15"/>
                  <a:gd name="T10" fmla="*/ 169 w 39"/>
                  <a:gd name="T11" fmla="*/ 2 h 15"/>
                  <a:gd name="T12" fmla="*/ 112 w 39"/>
                  <a:gd name="T13" fmla="*/ 0 h 15"/>
                  <a:gd name="T14" fmla="*/ 54 w 39"/>
                  <a:gd name="T15" fmla="*/ 2 h 15"/>
                  <a:gd name="T16" fmla="*/ 0 w 39"/>
                  <a:gd name="T17" fmla="*/ 2 h 15"/>
                  <a:gd name="T18" fmla="*/ 0 w 39"/>
                  <a:gd name="T19" fmla="*/ 54 h 15"/>
                  <a:gd name="T20" fmla="*/ 6 w 39"/>
                  <a:gd name="T21" fmla="*/ 70 h 15"/>
                  <a:gd name="T22" fmla="*/ 72 w 39"/>
                  <a:gd name="T23" fmla="*/ 7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5"/>
                  <a:gd name="T38" fmla="*/ 39 w 39"/>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5">
                    <a:moveTo>
                      <a:pt x="12" y="15"/>
                    </a:moveTo>
                    <a:lnTo>
                      <a:pt x="21" y="15"/>
                    </a:lnTo>
                    <a:lnTo>
                      <a:pt x="29" y="13"/>
                    </a:lnTo>
                    <a:lnTo>
                      <a:pt x="35" y="9"/>
                    </a:lnTo>
                    <a:lnTo>
                      <a:pt x="39" y="6"/>
                    </a:lnTo>
                    <a:lnTo>
                      <a:pt x="27" y="2"/>
                    </a:lnTo>
                    <a:lnTo>
                      <a:pt x="18" y="0"/>
                    </a:lnTo>
                    <a:lnTo>
                      <a:pt x="8" y="2"/>
                    </a:lnTo>
                    <a:lnTo>
                      <a:pt x="0" y="2"/>
                    </a:lnTo>
                    <a:lnTo>
                      <a:pt x="0" y="11"/>
                    </a:lnTo>
                    <a:lnTo>
                      <a:pt x="6" y="15"/>
                    </a:lnTo>
                    <a:lnTo>
                      <a:pt x="12" y="15"/>
                    </a:lnTo>
                    <a:close/>
                  </a:path>
                </a:pathLst>
              </a:custGeom>
              <a:solidFill>
                <a:srgbClr val="CC0066"/>
              </a:solidFill>
              <a:ln w="9525">
                <a:noFill/>
                <a:round/>
                <a:headEnd/>
                <a:tailEnd/>
              </a:ln>
            </p:spPr>
            <p:txBody>
              <a:bodyPr/>
              <a:lstStyle/>
              <a:p>
                <a:endParaRPr lang="it-IT"/>
              </a:p>
            </p:txBody>
          </p:sp>
          <p:sp>
            <p:nvSpPr>
              <p:cNvPr id="16271" name="Freeform 924"/>
              <p:cNvSpPr>
                <a:spLocks noChangeAspect="1"/>
              </p:cNvSpPr>
              <p:nvPr/>
            </p:nvSpPr>
            <p:spPr bwMode="auto">
              <a:xfrm>
                <a:off x="1427" y="1164"/>
                <a:ext cx="42" cy="16"/>
              </a:xfrm>
              <a:custGeom>
                <a:avLst/>
                <a:gdLst>
                  <a:gd name="T0" fmla="*/ 72 w 39"/>
                  <a:gd name="T1" fmla="*/ 70 h 15"/>
                  <a:gd name="T2" fmla="*/ 136 w 39"/>
                  <a:gd name="T3" fmla="*/ 70 h 15"/>
                  <a:gd name="T4" fmla="*/ 182 w 39"/>
                  <a:gd name="T5" fmla="*/ 62 h 15"/>
                  <a:gd name="T6" fmla="*/ 226 w 39"/>
                  <a:gd name="T7" fmla="*/ 48 h 15"/>
                  <a:gd name="T8" fmla="*/ 244 w 39"/>
                  <a:gd name="T9" fmla="*/ 6 h 15"/>
                  <a:gd name="T10" fmla="*/ 169 w 39"/>
                  <a:gd name="T11" fmla="*/ 2 h 15"/>
                  <a:gd name="T12" fmla="*/ 112 w 39"/>
                  <a:gd name="T13" fmla="*/ 0 h 15"/>
                  <a:gd name="T14" fmla="*/ 54 w 39"/>
                  <a:gd name="T15" fmla="*/ 2 h 15"/>
                  <a:gd name="T16" fmla="*/ 0 w 39"/>
                  <a:gd name="T17" fmla="*/ 2 h 15"/>
                  <a:gd name="T18" fmla="*/ 0 w 39"/>
                  <a:gd name="T19" fmla="*/ 2 h 15"/>
                  <a:gd name="T20" fmla="*/ 0 w 39"/>
                  <a:gd name="T21" fmla="*/ 54 h 15"/>
                  <a:gd name="T22" fmla="*/ 0 w 39"/>
                  <a:gd name="T23" fmla="*/ 54 h 15"/>
                  <a:gd name="T24" fmla="*/ 6 w 39"/>
                  <a:gd name="T25" fmla="*/ 70 h 15"/>
                  <a:gd name="T26" fmla="*/ 72 w 39"/>
                  <a:gd name="T27" fmla="*/ 70 h 15"/>
                  <a:gd name="T28" fmla="*/ 72 w 39"/>
                  <a:gd name="T29" fmla="*/ 70 h 15"/>
                  <a:gd name="T30" fmla="*/ 72 w 39"/>
                  <a:gd name="T31" fmla="*/ 7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5"/>
                  <a:gd name="T50" fmla="*/ 39 w 39"/>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5">
                    <a:moveTo>
                      <a:pt x="12" y="15"/>
                    </a:moveTo>
                    <a:lnTo>
                      <a:pt x="21" y="15"/>
                    </a:lnTo>
                    <a:lnTo>
                      <a:pt x="29" y="13"/>
                    </a:lnTo>
                    <a:lnTo>
                      <a:pt x="35" y="9"/>
                    </a:lnTo>
                    <a:lnTo>
                      <a:pt x="39" y="6"/>
                    </a:lnTo>
                    <a:lnTo>
                      <a:pt x="27" y="2"/>
                    </a:lnTo>
                    <a:lnTo>
                      <a:pt x="18" y="0"/>
                    </a:lnTo>
                    <a:lnTo>
                      <a:pt x="8" y="2"/>
                    </a:lnTo>
                    <a:lnTo>
                      <a:pt x="0" y="2"/>
                    </a:lnTo>
                    <a:lnTo>
                      <a:pt x="0" y="11"/>
                    </a:lnTo>
                    <a:lnTo>
                      <a:pt x="6" y="15"/>
                    </a:lnTo>
                    <a:lnTo>
                      <a:pt x="12" y="15"/>
                    </a:lnTo>
                  </a:path>
                </a:pathLst>
              </a:custGeom>
              <a:solidFill>
                <a:srgbClr val="CC0066"/>
              </a:solidFill>
              <a:ln w="0">
                <a:noFill/>
                <a:round/>
                <a:headEnd/>
                <a:tailEnd/>
              </a:ln>
            </p:spPr>
            <p:txBody>
              <a:bodyPr/>
              <a:lstStyle/>
              <a:p>
                <a:endParaRPr lang="it-IT"/>
              </a:p>
            </p:txBody>
          </p:sp>
          <p:sp>
            <p:nvSpPr>
              <p:cNvPr id="16272" name="Freeform 925"/>
              <p:cNvSpPr>
                <a:spLocks noChangeAspect="1"/>
              </p:cNvSpPr>
              <p:nvPr/>
            </p:nvSpPr>
            <p:spPr bwMode="auto">
              <a:xfrm>
                <a:off x="1422" y="1189"/>
                <a:ext cx="27" cy="20"/>
              </a:xfrm>
              <a:custGeom>
                <a:avLst/>
                <a:gdLst>
                  <a:gd name="T0" fmla="*/ 9 w 26"/>
                  <a:gd name="T1" fmla="*/ 0 h 19"/>
                  <a:gd name="T2" fmla="*/ 5 w 26"/>
                  <a:gd name="T3" fmla="*/ 2 h 19"/>
                  <a:gd name="T4" fmla="*/ 3 w 26"/>
                  <a:gd name="T5" fmla="*/ 4 h 19"/>
                  <a:gd name="T6" fmla="*/ 0 w 26"/>
                  <a:gd name="T7" fmla="*/ 6 h 19"/>
                  <a:gd name="T8" fmla="*/ 0 w 26"/>
                  <a:gd name="T9" fmla="*/ 43 h 19"/>
                  <a:gd name="T10" fmla="*/ 2 w 26"/>
                  <a:gd name="T11" fmla="*/ 47 h 19"/>
                  <a:gd name="T12" fmla="*/ 5 w 26"/>
                  <a:gd name="T13" fmla="*/ 58 h 19"/>
                  <a:gd name="T14" fmla="*/ 9 w 26"/>
                  <a:gd name="T15" fmla="*/ 64 h 19"/>
                  <a:gd name="T16" fmla="*/ 41 w 26"/>
                  <a:gd name="T17" fmla="*/ 64 h 19"/>
                  <a:gd name="T18" fmla="*/ 49 w 26"/>
                  <a:gd name="T19" fmla="*/ 58 h 19"/>
                  <a:gd name="T20" fmla="*/ 57 w 26"/>
                  <a:gd name="T21" fmla="*/ 52 h 19"/>
                  <a:gd name="T22" fmla="*/ 61 w 26"/>
                  <a:gd name="T23" fmla="*/ 43 h 19"/>
                  <a:gd name="T24" fmla="*/ 63 w 26"/>
                  <a:gd name="T25" fmla="*/ 6 h 19"/>
                  <a:gd name="T26" fmla="*/ 9 w 26"/>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9"/>
                  <a:gd name="T44" fmla="*/ 26 w 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9">
                    <a:moveTo>
                      <a:pt x="9" y="0"/>
                    </a:moveTo>
                    <a:lnTo>
                      <a:pt x="5" y="2"/>
                    </a:lnTo>
                    <a:lnTo>
                      <a:pt x="3" y="4"/>
                    </a:lnTo>
                    <a:lnTo>
                      <a:pt x="0" y="6"/>
                    </a:lnTo>
                    <a:lnTo>
                      <a:pt x="0" y="11"/>
                    </a:lnTo>
                    <a:lnTo>
                      <a:pt x="2" y="13"/>
                    </a:lnTo>
                    <a:lnTo>
                      <a:pt x="5" y="17"/>
                    </a:lnTo>
                    <a:lnTo>
                      <a:pt x="9" y="19"/>
                    </a:lnTo>
                    <a:lnTo>
                      <a:pt x="15" y="19"/>
                    </a:lnTo>
                    <a:lnTo>
                      <a:pt x="19" y="17"/>
                    </a:lnTo>
                    <a:lnTo>
                      <a:pt x="23" y="15"/>
                    </a:lnTo>
                    <a:lnTo>
                      <a:pt x="25" y="11"/>
                    </a:lnTo>
                    <a:lnTo>
                      <a:pt x="26" y="6"/>
                    </a:lnTo>
                    <a:lnTo>
                      <a:pt x="9" y="0"/>
                    </a:lnTo>
                    <a:close/>
                  </a:path>
                </a:pathLst>
              </a:custGeom>
              <a:solidFill>
                <a:srgbClr val="CC0066"/>
              </a:solidFill>
              <a:ln w="9525">
                <a:noFill/>
                <a:round/>
                <a:headEnd/>
                <a:tailEnd/>
              </a:ln>
            </p:spPr>
            <p:txBody>
              <a:bodyPr/>
              <a:lstStyle/>
              <a:p>
                <a:endParaRPr lang="it-IT"/>
              </a:p>
            </p:txBody>
          </p:sp>
          <p:sp>
            <p:nvSpPr>
              <p:cNvPr id="16273" name="Freeform 926"/>
              <p:cNvSpPr>
                <a:spLocks noChangeAspect="1"/>
              </p:cNvSpPr>
              <p:nvPr/>
            </p:nvSpPr>
            <p:spPr bwMode="auto">
              <a:xfrm>
                <a:off x="1422" y="1189"/>
                <a:ext cx="27" cy="20"/>
              </a:xfrm>
              <a:custGeom>
                <a:avLst/>
                <a:gdLst>
                  <a:gd name="T0" fmla="*/ 9 w 26"/>
                  <a:gd name="T1" fmla="*/ 0 h 19"/>
                  <a:gd name="T2" fmla="*/ 5 w 26"/>
                  <a:gd name="T3" fmla="*/ 2 h 19"/>
                  <a:gd name="T4" fmla="*/ 3 w 26"/>
                  <a:gd name="T5" fmla="*/ 4 h 19"/>
                  <a:gd name="T6" fmla="*/ 0 w 26"/>
                  <a:gd name="T7" fmla="*/ 6 h 19"/>
                  <a:gd name="T8" fmla="*/ 0 w 26"/>
                  <a:gd name="T9" fmla="*/ 43 h 19"/>
                  <a:gd name="T10" fmla="*/ 2 w 26"/>
                  <a:gd name="T11" fmla="*/ 47 h 19"/>
                  <a:gd name="T12" fmla="*/ 5 w 26"/>
                  <a:gd name="T13" fmla="*/ 58 h 19"/>
                  <a:gd name="T14" fmla="*/ 9 w 26"/>
                  <a:gd name="T15" fmla="*/ 64 h 19"/>
                  <a:gd name="T16" fmla="*/ 41 w 26"/>
                  <a:gd name="T17" fmla="*/ 64 h 19"/>
                  <a:gd name="T18" fmla="*/ 49 w 26"/>
                  <a:gd name="T19" fmla="*/ 58 h 19"/>
                  <a:gd name="T20" fmla="*/ 57 w 26"/>
                  <a:gd name="T21" fmla="*/ 52 h 19"/>
                  <a:gd name="T22" fmla="*/ 61 w 26"/>
                  <a:gd name="T23" fmla="*/ 43 h 19"/>
                  <a:gd name="T24" fmla="*/ 63 w 26"/>
                  <a:gd name="T25" fmla="*/ 6 h 19"/>
                  <a:gd name="T26" fmla="*/ 63 w 26"/>
                  <a:gd name="T27" fmla="*/ 6 h 19"/>
                  <a:gd name="T28" fmla="*/ 9 w 26"/>
                  <a:gd name="T29" fmla="*/ 0 h 19"/>
                  <a:gd name="T30" fmla="*/ 9 w 26"/>
                  <a:gd name="T31" fmla="*/ 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19"/>
                  <a:gd name="T50" fmla="*/ 26 w 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19">
                    <a:moveTo>
                      <a:pt x="9" y="0"/>
                    </a:moveTo>
                    <a:lnTo>
                      <a:pt x="5" y="2"/>
                    </a:lnTo>
                    <a:lnTo>
                      <a:pt x="3" y="4"/>
                    </a:lnTo>
                    <a:lnTo>
                      <a:pt x="0" y="6"/>
                    </a:lnTo>
                    <a:lnTo>
                      <a:pt x="0" y="11"/>
                    </a:lnTo>
                    <a:lnTo>
                      <a:pt x="2" y="13"/>
                    </a:lnTo>
                    <a:lnTo>
                      <a:pt x="5" y="17"/>
                    </a:lnTo>
                    <a:lnTo>
                      <a:pt x="9" y="19"/>
                    </a:lnTo>
                    <a:lnTo>
                      <a:pt x="15" y="19"/>
                    </a:lnTo>
                    <a:lnTo>
                      <a:pt x="19" y="17"/>
                    </a:lnTo>
                    <a:lnTo>
                      <a:pt x="23" y="15"/>
                    </a:lnTo>
                    <a:lnTo>
                      <a:pt x="25" y="11"/>
                    </a:lnTo>
                    <a:lnTo>
                      <a:pt x="26" y="6"/>
                    </a:lnTo>
                    <a:lnTo>
                      <a:pt x="9" y="0"/>
                    </a:lnTo>
                  </a:path>
                </a:pathLst>
              </a:custGeom>
              <a:solidFill>
                <a:srgbClr val="CC0066"/>
              </a:solidFill>
              <a:ln w="0">
                <a:noFill/>
                <a:round/>
                <a:headEnd/>
                <a:tailEnd/>
              </a:ln>
            </p:spPr>
            <p:txBody>
              <a:bodyPr/>
              <a:lstStyle/>
              <a:p>
                <a:endParaRPr lang="it-IT"/>
              </a:p>
            </p:txBody>
          </p:sp>
          <p:sp>
            <p:nvSpPr>
              <p:cNvPr id="16274" name="Freeform 927"/>
              <p:cNvSpPr>
                <a:spLocks noChangeAspect="1"/>
              </p:cNvSpPr>
              <p:nvPr/>
            </p:nvSpPr>
            <p:spPr bwMode="auto">
              <a:xfrm>
                <a:off x="1239" y="1180"/>
                <a:ext cx="33" cy="9"/>
              </a:xfrm>
              <a:custGeom>
                <a:avLst/>
                <a:gdLst>
                  <a:gd name="T0" fmla="*/ 0 w 31"/>
                  <a:gd name="T1" fmla="*/ 2 h 8"/>
                  <a:gd name="T2" fmla="*/ 4 w 31"/>
                  <a:gd name="T3" fmla="*/ 111 h 8"/>
                  <a:gd name="T4" fmla="*/ 43 w 31"/>
                  <a:gd name="T5" fmla="*/ 141 h 8"/>
                  <a:gd name="T6" fmla="*/ 145 w 31"/>
                  <a:gd name="T7" fmla="*/ 88 h 8"/>
                  <a:gd name="T8" fmla="*/ 98 w 31"/>
                  <a:gd name="T9" fmla="*/ 2 h 8"/>
                  <a:gd name="T10" fmla="*/ 59 w 31"/>
                  <a:gd name="T11" fmla="*/ 0 h 8"/>
                  <a:gd name="T12" fmla="*/ 43 w 31"/>
                  <a:gd name="T13" fmla="*/ 0 h 8"/>
                  <a:gd name="T14" fmla="*/ 0 w 31"/>
                  <a:gd name="T15" fmla="*/ 2 h 8"/>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8"/>
                  <a:gd name="T26" fmla="*/ 31 w 3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8">
                    <a:moveTo>
                      <a:pt x="0" y="2"/>
                    </a:moveTo>
                    <a:lnTo>
                      <a:pt x="4" y="6"/>
                    </a:lnTo>
                    <a:lnTo>
                      <a:pt x="8" y="8"/>
                    </a:lnTo>
                    <a:lnTo>
                      <a:pt x="31" y="4"/>
                    </a:lnTo>
                    <a:lnTo>
                      <a:pt x="21" y="2"/>
                    </a:lnTo>
                    <a:lnTo>
                      <a:pt x="13" y="0"/>
                    </a:lnTo>
                    <a:lnTo>
                      <a:pt x="8" y="0"/>
                    </a:lnTo>
                    <a:lnTo>
                      <a:pt x="0" y="2"/>
                    </a:lnTo>
                    <a:close/>
                  </a:path>
                </a:pathLst>
              </a:custGeom>
              <a:solidFill>
                <a:srgbClr val="CC0066"/>
              </a:solidFill>
              <a:ln w="9525">
                <a:noFill/>
                <a:round/>
                <a:headEnd/>
                <a:tailEnd/>
              </a:ln>
            </p:spPr>
            <p:txBody>
              <a:bodyPr/>
              <a:lstStyle/>
              <a:p>
                <a:endParaRPr lang="it-IT"/>
              </a:p>
            </p:txBody>
          </p:sp>
          <p:sp>
            <p:nvSpPr>
              <p:cNvPr id="16275" name="Freeform 928"/>
              <p:cNvSpPr>
                <a:spLocks noChangeAspect="1"/>
              </p:cNvSpPr>
              <p:nvPr/>
            </p:nvSpPr>
            <p:spPr bwMode="auto">
              <a:xfrm>
                <a:off x="1239" y="1180"/>
                <a:ext cx="33" cy="9"/>
              </a:xfrm>
              <a:custGeom>
                <a:avLst/>
                <a:gdLst>
                  <a:gd name="T0" fmla="*/ 0 w 31"/>
                  <a:gd name="T1" fmla="*/ 2 h 8"/>
                  <a:gd name="T2" fmla="*/ 4 w 31"/>
                  <a:gd name="T3" fmla="*/ 111 h 8"/>
                  <a:gd name="T4" fmla="*/ 43 w 31"/>
                  <a:gd name="T5" fmla="*/ 141 h 8"/>
                  <a:gd name="T6" fmla="*/ 43 w 31"/>
                  <a:gd name="T7" fmla="*/ 141 h 8"/>
                  <a:gd name="T8" fmla="*/ 145 w 31"/>
                  <a:gd name="T9" fmla="*/ 88 h 8"/>
                  <a:gd name="T10" fmla="*/ 145 w 31"/>
                  <a:gd name="T11" fmla="*/ 88 h 8"/>
                  <a:gd name="T12" fmla="*/ 98 w 31"/>
                  <a:gd name="T13" fmla="*/ 2 h 8"/>
                  <a:gd name="T14" fmla="*/ 59 w 31"/>
                  <a:gd name="T15" fmla="*/ 0 h 8"/>
                  <a:gd name="T16" fmla="*/ 43 w 31"/>
                  <a:gd name="T17" fmla="*/ 0 h 8"/>
                  <a:gd name="T18" fmla="*/ 0 w 31"/>
                  <a:gd name="T19" fmla="*/ 2 h 8"/>
                  <a:gd name="T20" fmla="*/ 0 w 31"/>
                  <a:gd name="T21" fmla="*/ 2 h 8"/>
                  <a:gd name="T22" fmla="*/ 0 w 31"/>
                  <a:gd name="T23" fmla="*/ 2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8"/>
                  <a:gd name="T38" fmla="*/ 31 w 31"/>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8">
                    <a:moveTo>
                      <a:pt x="0" y="2"/>
                    </a:moveTo>
                    <a:lnTo>
                      <a:pt x="4" y="6"/>
                    </a:lnTo>
                    <a:lnTo>
                      <a:pt x="8" y="8"/>
                    </a:lnTo>
                    <a:lnTo>
                      <a:pt x="31" y="4"/>
                    </a:lnTo>
                    <a:lnTo>
                      <a:pt x="21" y="2"/>
                    </a:lnTo>
                    <a:lnTo>
                      <a:pt x="13" y="0"/>
                    </a:lnTo>
                    <a:lnTo>
                      <a:pt x="8" y="0"/>
                    </a:lnTo>
                    <a:lnTo>
                      <a:pt x="0" y="2"/>
                    </a:lnTo>
                    <a:close/>
                  </a:path>
                </a:pathLst>
              </a:custGeom>
              <a:solidFill>
                <a:srgbClr val="CC0066"/>
              </a:solidFill>
              <a:ln w="0">
                <a:noFill/>
                <a:round/>
                <a:headEnd/>
                <a:tailEnd/>
              </a:ln>
            </p:spPr>
            <p:txBody>
              <a:bodyPr/>
              <a:lstStyle/>
              <a:p>
                <a:endParaRPr lang="it-IT"/>
              </a:p>
            </p:txBody>
          </p:sp>
          <p:sp>
            <p:nvSpPr>
              <p:cNvPr id="16276" name="Freeform 929"/>
              <p:cNvSpPr>
                <a:spLocks noChangeAspect="1"/>
              </p:cNvSpPr>
              <p:nvPr/>
            </p:nvSpPr>
            <p:spPr bwMode="auto">
              <a:xfrm>
                <a:off x="1253" y="1162"/>
                <a:ext cx="53" cy="16"/>
              </a:xfrm>
              <a:custGeom>
                <a:avLst/>
                <a:gdLst>
                  <a:gd name="T0" fmla="*/ 0 w 50"/>
                  <a:gd name="T1" fmla="*/ 51 h 15"/>
                  <a:gd name="T2" fmla="*/ 65 w 50"/>
                  <a:gd name="T3" fmla="*/ 62 h 15"/>
                  <a:gd name="T4" fmla="*/ 124 w 50"/>
                  <a:gd name="T5" fmla="*/ 70 h 15"/>
                  <a:gd name="T6" fmla="*/ 216 w 50"/>
                  <a:gd name="T7" fmla="*/ 51 h 15"/>
                  <a:gd name="T8" fmla="*/ 186 w 50"/>
                  <a:gd name="T9" fmla="*/ 6 h 15"/>
                  <a:gd name="T10" fmla="*/ 110 w 50"/>
                  <a:gd name="T11" fmla="*/ 2 h 15"/>
                  <a:gd name="T12" fmla="*/ 65 w 50"/>
                  <a:gd name="T13" fmla="*/ 0 h 15"/>
                  <a:gd name="T14" fmla="*/ 8 w 50"/>
                  <a:gd name="T15" fmla="*/ 2 h 15"/>
                  <a:gd name="T16" fmla="*/ 6 w 50"/>
                  <a:gd name="T17" fmla="*/ 2 h 15"/>
                  <a:gd name="T18" fmla="*/ 4 w 50"/>
                  <a:gd name="T19" fmla="*/ 4 h 15"/>
                  <a:gd name="T20" fmla="*/ 2 w 50"/>
                  <a:gd name="T21" fmla="*/ 6 h 15"/>
                  <a:gd name="T22" fmla="*/ 0 w 50"/>
                  <a:gd name="T23" fmla="*/ 51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5"/>
                  <a:gd name="T38" fmla="*/ 50 w 50"/>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5">
                    <a:moveTo>
                      <a:pt x="0" y="10"/>
                    </a:moveTo>
                    <a:lnTo>
                      <a:pt x="16" y="13"/>
                    </a:lnTo>
                    <a:lnTo>
                      <a:pt x="29" y="15"/>
                    </a:lnTo>
                    <a:lnTo>
                      <a:pt x="50" y="10"/>
                    </a:lnTo>
                    <a:lnTo>
                      <a:pt x="43" y="6"/>
                    </a:lnTo>
                    <a:lnTo>
                      <a:pt x="25" y="2"/>
                    </a:lnTo>
                    <a:lnTo>
                      <a:pt x="16" y="0"/>
                    </a:lnTo>
                    <a:lnTo>
                      <a:pt x="8" y="2"/>
                    </a:lnTo>
                    <a:lnTo>
                      <a:pt x="6" y="2"/>
                    </a:lnTo>
                    <a:lnTo>
                      <a:pt x="4" y="4"/>
                    </a:lnTo>
                    <a:lnTo>
                      <a:pt x="2" y="6"/>
                    </a:lnTo>
                    <a:lnTo>
                      <a:pt x="0" y="10"/>
                    </a:lnTo>
                    <a:close/>
                  </a:path>
                </a:pathLst>
              </a:custGeom>
              <a:solidFill>
                <a:srgbClr val="CC0066"/>
              </a:solidFill>
              <a:ln w="9525">
                <a:noFill/>
                <a:round/>
                <a:headEnd/>
                <a:tailEnd/>
              </a:ln>
            </p:spPr>
            <p:txBody>
              <a:bodyPr/>
              <a:lstStyle/>
              <a:p>
                <a:endParaRPr lang="it-IT"/>
              </a:p>
            </p:txBody>
          </p:sp>
          <p:sp>
            <p:nvSpPr>
              <p:cNvPr id="16277" name="Freeform 930"/>
              <p:cNvSpPr>
                <a:spLocks noChangeAspect="1"/>
              </p:cNvSpPr>
              <p:nvPr/>
            </p:nvSpPr>
            <p:spPr bwMode="auto">
              <a:xfrm>
                <a:off x="1253" y="1162"/>
                <a:ext cx="53" cy="16"/>
              </a:xfrm>
              <a:custGeom>
                <a:avLst/>
                <a:gdLst>
                  <a:gd name="T0" fmla="*/ 0 w 50"/>
                  <a:gd name="T1" fmla="*/ 51 h 15"/>
                  <a:gd name="T2" fmla="*/ 65 w 50"/>
                  <a:gd name="T3" fmla="*/ 62 h 15"/>
                  <a:gd name="T4" fmla="*/ 124 w 50"/>
                  <a:gd name="T5" fmla="*/ 70 h 15"/>
                  <a:gd name="T6" fmla="*/ 124 w 50"/>
                  <a:gd name="T7" fmla="*/ 70 h 15"/>
                  <a:gd name="T8" fmla="*/ 216 w 50"/>
                  <a:gd name="T9" fmla="*/ 51 h 15"/>
                  <a:gd name="T10" fmla="*/ 216 w 50"/>
                  <a:gd name="T11" fmla="*/ 51 h 15"/>
                  <a:gd name="T12" fmla="*/ 186 w 50"/>
                  <a:gd name="T13" fmla="*/ 6 h 15"/>
                  <a:gd name="T14" fmla="*/ 110 w 50"/>
                  <a:gd name="T15" fmla="*/ 2 h 15"/>
                  <a:gd name="T16" fmla="*/ 65 w 50"/>
                  <a:gd name="T17" fmla="*/ 0 h 15"/>
                  <a:gd name="T18" fmla="*/ 8 w 50"/>
                  <a:gd name="T19" fmla="*/ 2 h 15"/>
                  <a:gd name="T20" fmla="*/ 6 w 50"/>
                  <a:gd name="T21" fmla="*/ 2 h 15"/>
                  <a:gd name="T22" fmla="*/ 4 w 50"/>
                  <a:gd name="T23" fmla="*/ 4 h 15"/>
                  <a:gd name="T24" fmla="*/ 2 w 50"/>
                  <a:gd name="T25" fmla="*/ 6 h 15"/>
                  <a:gd name="T26" fmla="*/ 0 w 50"/>
                  <a:gd name="T27" fmla="*/ 51 h 15"/>
                  <a:gd name="T28" fmla="*/ 0 w 50"/>
                  <a:gd name="T29" fmla="*/ 51 h 15"/>
                  <a:gd name="T30" fmla="*/ 0 w 50"/>
                  <a:gd name="T31" fmla="*/ 51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15"/>
                  <a:gd name="T50" fmla="*/ 50 w 5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15">
                    <a:moveTo>
                      <a:pt x="0" y="10"/>
                    </a:moveTo>
                    <a:lnTo>
                      <a:pt x="16" y="13"/>
                    </a:lnTo>
                    <a:lnTo>
                      <a:pt x="29" y="15"/>
                    </a:lnTo>
                    <a:lnTo>
                      <a:pt x="50" y="10"/>
                    </a:lnTo>
                    <a:lnTo>
                      <a:pt x="43" y="6"/>
                    </a:lnTo>
                    <a:lnTo>
                      <a:pt x="25" y="2"/>
                    </a:lnTo>
                    <a:lnTo>
                      <a:pt x="16" y="0"/>
                    </a:lnTo>
                    <a:lnTo>
                      <a:pt x="8" y="2"/>
                    </a:lnTo>
                    <a:lnTo>
                      <a:pt x="6" y="2"/>
                    </a:lnTo>
                    <a:lnTo>
                      <a:pt x="4" y="4"/>
                    </a:lnTo>
                    <a:lnTo>
                      <a:pt x="2" y="6"/>
                    </a:lnTo>
                    <a:lnTo>
                      <a:pt x="0" y="10"/>
                    </a:lnTo>
                  </a:path>
                </a:pathLst>
              </a:custGeom>
              <a:solidFill>
                <a:srgbClr val="CC0066"/>
              </a:solidFill>
              <a:ln w="0">
                <a:noFill/>
                <a:round/>
                <a:headEnd/>
                <a:tailEnd/>
              </a:ln>
            </p:spPr>
            <p:txBody>
              <a:bodyPr/>
              <a:lstStyle/>
              <a:p>
                <a:endParaRPr lang="it-IT"/>
              </a:p>
            </p:txBody>
          </p:sp>
          <p:sp>
            <p:nvSpPr>
              <p:cNvPr id="16278" name="Freeform 931"/>
              <p:cNvSpPr>
                <a:spLocks noChangeAspect="1"/>
              </p:cNvSpPr>
              <p:nvPr/>
            </p:nvSpPr>
            <p:spPr bwMode="auto">
              <a:xfrm>
                <a:off x="1469" y="1426"/>
                <a:ext cx="9" cy="6"/>
              </a:xfrm>
              <a:custGeom>
                <a:avLst/>
                <a:gdLst>
                  <a:gd name="T0" fmla="*/ 0 w 9"/>
                  <a:gd name="T1" fmla="*/ 0 h 6"/>
                  <a:gd name="T2" fmla="*/ 0 w 9"/>
                  <a:gd name="T3" fmla="*/ 4 h 6"/>
                  <a:gd name="T4" fmla="*/ 2 w 9"/>
                  <a:gd name="T5" fmla="*/ 6 h 6"/>
                  <a:gd name="T6" fmla="*/ 5 w 9"/>
                  <a:gd name="T7" fmla="*/ 6 h 6"/>
                  <a:gd name="T8" fmla="*/ 9 w 9"/>
                  <a:gd name="T9" fmla="*/ 6 h 6"/>
                  <a:gd name="T10" fmla="*/ 9 w 9"/>
                  <a:gd name="T11" fmla="*/ 0 h 6"/>
                  <a:gd name="T12" fmla="*/ 4 w 9"/>
                  <a:gd name="T13" fmla="*/ 0 h 6"/>
                  <a:gd name="T14" fmla="*/ 0 w 9"/>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6"/>
                  <a:gd name="T26" fmla="*/ 9 w 9"/>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6">
                    <a:moveTo>
                      <a:pt x="0" y="0"/>
                    </a:moveTo>
                    <a:lnTo>
                      <a:pt x="0" y="4"/>
                    </a:lnTo>
                    <a:lnTo>
                      <a:pt x="2" y="6"/>
                    </a:lnTo>
                    <a:lnTo>
                      <a:pt x="5" y="6"/>
                    </a:lnTo>
                    <a:lnTo>
                      <a:pt x="9" y="6"/>
                    </a:lnTo>
                    <a:lnTo>
                      <a:pt x="9" y="0"/>
                    </a:lnTo>
                    <a:lnTo>
                      <a:pt x="4" y="0"/>
                    </a:lnTo>
                    <a:lnTo>
                      <a:pt x="0" y="0"/>
                    </a:lnTo>
                    <a:close/>
                  </a:path>
                </a:pathLst>
              </a:custGeom>
              <a:solidFill>
                <a:srgbClr val="CC0066"/>
              </a:solidFill>
              <a:ln w="9525">
                <a:noFill/>
                <a:round/>
                <a:headEnd/>
                <a:tailEnd/>
              </a:ln>
            </p:spPr>
            <p:txBody>
              <a:bodyPr/>
              <a:lstStyle/>
              <a:p>
                <a:endParaRPr lang="it-IT"/>
              </a:p>
            </p:txBody>
          </p:sp>
          <p:sp>
            <p:nvSpPr>
              <p:cNvPr id="16279" name="Freeform 932"/>
              <p:cNvSpPr>
                <a:spLocks noChangeAspect="1"/>
              </p:cNvSpPr>
              <p:nvPr/>
            </p:nvSpPr>
            <p:spPr bwMode="auto">
              <a:xfrm>
                <a:off x="1469" y="1426"/>
                <a:ext cx="9" cy="6"/>
              </a:xfrm>
              <a:custGeom>
                <a:avLst/>
                <a:gdLst>
                  <a:gd name="T0" fmla="*/ 0 w 9"/>
                  <a:gd name="T1" fmla="*/ 0 h 6"/>
                  <a:gd name="T2" fmla="*/ 0 w 9"/>
                  <a:gd name="T3" fmla="*/ 4 h 6"/>
                  <a:gd name="T4" fmla="*/ 2 w 9"/>
                  <a:gd name="T5" fmla="*/ 6 h 6"/>
                  <a:gd name="T6" fmla="*/ 5 w 9"/>
                  <a:gd name="T7" fmla="*/ 6 h 6"/>
                  <a:gd name="T8" fmla="*/ 9 w 9"/>
                  <a:gd name="T9" fmla="*/ 6 h 6"/>
                  <a:gd name="T10" fmla="*/ 9 w 9"/>
                  <a:gd name="T11" fmla="*/ 6 h 6"/>
                  <a:gd name="T12" fmla="*/ 9 w 9"/>
                  <a:gd name="T13" fmla="*/ 0 h 6"/>
                  <a:gd name="T14" fmla="*/ 9 w 9"/>
                  <a:gd name="T15" fmla="*/ 0 h 6"/>
                  <a:gd name="T16" fmla="*/ 4 w 9"/>
                  <a:gd name="T17" fmla="*/ 0 h 6"/>
                  <a:gd name="T18" fmla="*/ 0 w 9"/>
                  <a:gd name="T19" fmla="*/ 0 h 6"/>
                  <a:gd name="T20" fmla="*/ 0 w 9"/>
                  <a:gd name="T21" fmla="*/ 0 h 6"/>
                  <a:gd name="T22" fmla="*/ 0 w 9"/>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6"/>
                  <a:gd name="T38" fmla="*/ 9 w 9"/>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6">
                    <a:moveTo>
                      <a:pt x="0" y="0"/>
                    </a:moveTo>
                    <a:lnTo>
                      <a:pt x="0" y="4"/>
                    </a:lnTo>
                    <a:lnTo>
                      <a:pt x="2" y="6"/>
                    </a:lnTo>
                    <a:lnTo>
                      <a:pt x="5" y="6"/>
                    </a:lnTo>
                    <a:lnTo>
                      <a:pt x="9" y="6"/>
                    </a:lnTo>
                    <a:lnTo>
                      <a:pt x="9" y="0"/>
                    </a:lnTo>
                    <a:lnTo>
                      <a:pt x="4" y="0"/>
                    </a:lnTo>
                    <a:lnTo>
                      <a:pt x="0" y="0"/>
                    </a:lnTo>
                    <a:close/>
                  </a:path>
                </a:pathLst>
              </a:custGeom>
              <a:solidFill>
                <a:srgbClr val="CC0066"/>
              </a:solidFill>
              <a:ln w="0">
                <a:noFill/>
                <a:round/>
                <a:headEnd/>
                <a:tailEnd/>
              </a:ln>
            </p:spPr>
            <p:txBody>
              <a:bodyPr/>
              <a:lstStyle/>
              <a:p>
                <a:endParaRPr lang="it-IT"/>
              </a:p>
            </p:txBody>
          </p:sp>
          <p:sp>
            <p:nvSpPr>
              <p:cNvPr id="16280" name="Freeform 937"/>
              <p:cNvSpPr>
                <a:spLocks noChangeAspect="1"/>
              </p:cNvSpPr>
              <p:nvPr/>
            </p:nvSpPr>
            <p:spPr bwMode="auto">
              <a:xfrm>
                <a:off x="1721" y="1180"/>
                <a:ext cx="29" cy="18"/>
              </a:xfrm>
              <a:custGeom>
                <a:avLst/>
                <a:gdLst>
                  <a:gd name="T0" fmla="*/ 0 w 28"/>
                  <a:gd name="T1" fmla="*/ 0 h 17"/>
                  <a:gd name="T2" fmla="*/ 9 w 28"/>
                  <a:gd name="T3" fmla="*/ 2 h 17"/>
                  <a:gd name="T4" fmla="*/ 46 w 28"/>
                  <a:gd name="T5" fmla="*/ 4 h 17"/>
                  <a:gd name="T6" fmla="*/ 54 w 28"/>
                  <a:gd name="T7" fmla="*/ 4 h 17"/>
                  <a:gd name="T8" fmla="*/ 58 w 28"/>
                  <a:gd name="T9" fmla="*/ 6 h 17"/>
                  <a:gd name="T10" fmla="*/ 62 w 28"/>
                  <a:gd name="T11" fmla="*/ 44 h 17"/>
                  <a:gd name="T12" fmla="*/ 64 w 28"/>
                  <a:gd name="T13" fmla="*/ 50 h 17"/>
                  <a:gd name="T14" fmla="*/ 42 w 28"/>
                  <a:gd name="T15" fmla="*/ 56 h 17"/>
                  <a:gd name="T16" fmla="*/ 9 w 28"/>
                  <a:gd name="T17" fmla="*/ 66 h 17"/>
                  <a:gd name="T18" fmla="*/ 7 w 28"/>
                  <a:gd name="T19" fmla="*/ 62 h 17"/>
                  <a:gd name="T20" fmla="*/ 7 w 28"/>
                  <a:gd name="T21" fmla="*/ 56 h 17"/>
                  <a:gd name="T22" fmla="*/ 7 w 28"/>
                  <a:gd name="T23" fmla="*/ 44 h 17"/>
                  <a:gd name="T24" fmla="*/ 7 w 28"/>
                  <a:gd name="T25" fmla="*/ 6 h 17"/>
                  <a:gd name="T26" fmla="*/ 0 w 28"/>
                  <a:gd name="T27" fmla="*/ 6 h 17"/>
                  <a:gd name="T28" fmla="*/ 0 w 28"/>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7"/>
                  <a:gd name="T47" fmla="*/ 28 w 28"/>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7">
                    <a:moveTo>
                      <a:pt x="0" y="0"/>
                    </a:moveTo>
                    <a:lnTo>
                      <a:pt x="9" y="2"/>
                    </a:lnTo>
                    <a:lnTo>
                      <a:pt x="19" y="4"/>
                    </a:lnTo>
                    <a:lnTo>
                      <a:pt x="23" y="4"/>
                    </a:lnTo>
                    <a:lnTo>
                      <a:pt x="25" y="6"/>
                    </a:lnTo>
                    <a:lnTo>
                      <a:pt x="27" y="10"/>
                    </a:lnTo>
                    <a:lnTo>
                      <a:pt x="28" y="12"/>
                    </a:lnTo>
                    <a:lnTo>
                      <a:pt x="17" y="14"/>
                    </a:lnTo>
                    <a:lnTo>
                      <a:pt x="9" y="17"/>
                    </a:lnTo>
                    <a:lnTo>
                      <a:pt x="7" y="16"/>
                    </a:lnTo>
                    <a:lnTo>
                      <a:pt x="7" y="14"/>
                    </a:lnTo>
                    <a:lnTo>
                      <a:pt x="7" y="10"/>
                    </a:lnTo>
                    <a:lnTo>
                      <a:pt x="7" y="6"/>
                    </a:lnTo>
                    <a:lnTo>
                      <a:pt x="0" y="6"/>
                    </a:lnTo>
                    <a:lnTo>
                      <a:pt x="0" y="0"/>
                    </a:lnTo>
                    <a:close/>
                  </a:path>
                </a:pathLst>
              </a:custGeom>
              <a:solidFill>
                <a:srgbClr val="CC0066"/>
              </a:solidFill>
              <a:ln w="9525">
                <a:noFill/>
                <a:round/>
                <a:headEnd/>
                <a:tailEnd/>
              </a:ln>
            </p:spPr>
            <p:txBody>
              <a:bodyPr/>
              <a:lstStyle/>
              <a:p>
                <a:endParaRPr lang="it-IT"/>
              </a:p>
            </p:txBody>
          </p:sp>
          <p:sp>
            <p:nvSpPr>
              <p:cNvPr id="16281" name="Freeform 940"/>
              <p:cNvSpPr>
                <a:spLocks noChangeAspect="1"/>
              </p:cNvSpPr>
              <p:nvPr/>
            </p:nvSpPr>
            <p:spPr bwMode="auto">
              <a:xfrm>
                <a:off x="1417" y="1242"/>
                <a:ext cx="326" cy="207"/>
              </a:xfrm>
              <a:custGeom>
                <a:avLst/>
                <a:gdLst>
                  <a:gd name="T0" fmla="*/ 7 w 305"/>
                  <a:gd name="T1" fmla="*/ 202 h 194"/>
                  <a:gd name="T2" fmla="*/ 65 w 305"/>
                  <a:gd name="T3" fmla="*/ 126 h 194"/>
                  <a:gd name="T4" fmla="*/ 253 w 305"/>
                  <a:gd name="T5" fmla="*/ 7 h 194"/>
                  <a:gd name="T6" fmla="*/ 343 w 305"/>
                  <a:gd name="T7" fmla="*/ 62 h 194"/>
                  <a:gd name="T8" fmla="*/ 281 w 305"/>
                  <a:gd name="T9" fmla="*/ 171 h 194"/>
                  <a:gd name="T10" fmla="*/ 403 w 305"/>
                  <a:gd name="T11" fmla="*/ 134 h 194"/>
                  <a:gd name="T12" fmla="*/ 645 w 305"/>
                  <a:gd name="T13" fmla="*/ 6 h 194"/>
                  <a:gd name="T14" fmla="*/ 670 w 305"/>
                  <a:gd name="T15" fmla="*/ 104 h 194"/>
                  <a:gd name="T16" fmla="*/ 874 w 305"/>
                  <a:gd name="T17" fmla="*/ 134 h 194"/>
                  <a:gd name="T18" fmla="*/ 1093 w 305"/>
                  <a:gd name="T19" fmla="*/ 160 h 194"/>
                  <a:gd name="T20" fmla="*/ 1171 w 305"/>
                  <a:gd name="T21" fmla="*/ 252 h 194"/>
                  <a:gd name="T22" fmla="*/ 1210 w 305"/>
                  <a:gd name="T23" fmla="*/ 261 h 194"/>
                  <a:gd name="T24" fmla="*/ 1359 w 305"/>
                  <a:gd name="T25" fmla="*/ 317 h 194"/>
                  <a:gd name="T26" fmla="*/ 1218 w 305"/>
                  <a:gd name="T27" fmla="*/ 403 h 194"/>
                  <a:gd name="T28" fmla="*/ 1365 w 305"/>
                  <a:gd name="T29" fmla="*/ 468 h 194"/>
                  <a:gd name="T30" fmla="*/ 1407 w 305"/>
                  <a:gd name="T31" fmla="*/ 532 h 194"/>
                  <a:gd name="T32" fmla="*/ 1513 w 305"/>
                  <a:gd name="T33" fmla="*/ 532 h 194"/>
                  <a:gd name="T34" fmla="*/ 1558 w 305"/>
                  <a:gd name="T35" fmla="*/ 558 h 194"/>
                  <a:gd name="T36" fmla="*/ 1558 w 305"/>
                  <a:gd name="T37" fmla="*/ 600 h 194"/>
                  <a:gd name="T38" fmla="*/ 1416 w 305"/>
                  <a:gd name="T39" fmla="*/ 678 h 194"/>
                  <a:gd name="T40" fmla="*/ 1338 w 305"/>
                  <a:gd name="T41" fmla="*/ 707 h 194"/>
                  <a:gd name="T42" fmla="*/ 1297 w 305"/>
                  <a:gd name="T43" fmla="*/ 660 h 194"/>
                  <a:gd name="T44" fmla="*/ 1325 w 305"/>
                  <a:gd name="T45" fmla="*/ 635 h 194"/>
                  <a:gd name="T46" fmla="*/ 1255 w 305"/>
                  <a:gd name="T47" fmla="*/ 621 h 194"/>
                  <a:gd name="T48" fmla="*/ 1171 w 305"/>
                  <a:gd name="T49" fmla="*/ 600 h 194"/>
                  <a:gd name="T50" fmla="*/ 1152 w 305"/>
                  <a:gd name="T51" fmla="*/ 647 h 194"/>
                  <a:gd name="T52" fmla="*/ 1140 w 305"/>
                  <a:gd name="T53" fmla="*/ 703 h 194"/>
                  <a:gd name="T54" fmla="*/ 1233 w 305"/>
                  <a:gd name="T55" fmla="*/ 823 h 194"/>
                  <a:gd name="T56" fmla="*/ 1195 w 305"/>
                  <a:gd name="T57" fmla="*/ 886 h 194"/>
                  <a:gd name="T58" fmla="*/ 1065 w 305"/>
                  <a:gd name="T59" fmla="*/ 878 h 194"/>
                  <a:gd name="T60" fmla="*/ 959 w 305"/>
                  <a:gd name="T61" fmla="*/ 830 h 194"/>
                  <a:gd name="T62" fmla="*/ 1059 w 305"/>
                  <a:gd name="T63" fmla="*/ 973 h 194"/>
                  <a:gd name="T64" fmla="*/ 872 w 305"/>
                  <a:gd name="T65" fmla="*/ 945 h 194"/>
                  <a:gd name="T66" fmla="*/ 763 w 305"/>
                  <a:gd name="T67" fmla="*/ 886 h 194"/>
                  <a:gd name="T68" fmla="*/ 715 w 305"/>
                  <a:gd name="T69" fmla="*/ 818 h 194"/>
                  <a:gd name="T70" fmla="*/ 637 w 305"/>
                  <a:gd name="T71" fmla="*/ 767 h 194"/>
                  <a:gd name="T72" fmla="*/ 563 w 305"/>
                  <a:gd name="T73" fmla="*/ 720 h 194"/>
                  <a:gd name="T74" fmla="*/ 715 w 305"/>
                  <a:gd name="T75" fmla="*/ 647 h 194"/>
                  <a:gd name="T76" fmla="*/ 817 w 305"/>
                  <a:gd name="T77" fmla="*/ 593 h 194"/>
                  <a:gd name="T78" fmla="*/ 899 w 305"/>
                  <a:gd name="T79" fmla="*/ 624 h 194"/>
                  <a:gd name="T80" fmla="*/ 959 w 305"/>
                  <a:gd name="T81" fmla="*/ 647 h 194"/>
                  <a:gd name="T82" fmla="*/ 1080 w 305"/>
                  <a:gd name="T83" fmla="*/ 621 h 194"/>
                  <a:gd name="T84" fmla="*/ 934 w 305"/>
                  <a:gd name="T85" fmla="*/ 579 h 194"/>
                  <a:gd name="T86" fmla="*/ 857 w 305"/>
                  <a:gd name="T87" fmla="*/ 593 h 194"/>
                  <a:gd name="T88" fmla="*/ 899 w 305"/>
                  <a:gd name="T89" fmla="*/ 482 h 194"/>
                  <a:gd name="T90" fmla="*/ 857 w 305"/>
                  <a:gd name="T91" fmla="*/ 424 h 194"/>
                  <a:gd name="T92" fmla="*/ 757 w 305"/>
                  <a:gd name="T93" fmla="*/ 317 h 194"/>
                  <a:gd name="T94" fmla="*/ 626 w 305"/>
                  <a:gd name="T95" fmla="*/ 269 h 194"/>
                  <a:gd name="T96" fmla="*/ 586 w 305"/>
                  <a:gd name="T97" fmla="*/ 327 h 194"/>
                  <a:gd name="T98" fmla="*/ 394 w 305"/>
                  <a:gd name="T99" fmla="*/ 287 h 194"/>
                  <a:gd name="T100" fmla="*/ 176 w 305"/>
                  <a:gd name="T101" fmla="*/ 297 h 194"/>
                  <a:gd name="T102" fmla="*/ 110 w 305"/>
                  <a:gd name="T103" fmla="*/ 278 h 194"/>
                  <a:gd name="T104" fmla="*/ 4 w 305"/>
                  <a:gd name="T105" fmla="*/ 287 h 194"/>
                  <a:gd name="T106" fmla="*/ 65 w 305"/>
                  <a:gd name="T107" fmla="*/ 240 h 194"/>
                  <a:gd name="T108" fmla="*/ 134 w 305"/>
                  <a:gd name="T109" fmla="*/ 230 h 1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5"/>
                  <a:gd name="T166" fmla="*/ 0 h 194"/>
                  <a:gd name="T167" fmla="*/ 305 w 305"/>
                  <a:gd name="T168" fmla="*/ 194 h 1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5" h="194">
                    <a:moveTo>
                      <a:pt x="23" y="44"/>
                    </a:moveTo>
                    <a:lnTo>
                      <a:pt x="9" y="44"/>
                    </a:lnTo>
                    <a:lnTo>
                      <a:pt x="7" y="40"/>
                    </a:lnTo>
                    <a:lnTo>
                      <a:pt x="6" y="36"/>
                    </a:lnTo>
                    <a:lnTo>
                      <a:pt x="7" y="30"/>
                    </a:lnTo>
                    <a:lnTo>
                      <a:pt x="13" y="25"/>
                    </a:lnTo>
                    <a:lnTo>
                      <a:pt x="19" y="21"/>
                    </a:lnTo>
                    <a:lnTo>
                      <a:pt x="29" y="15"/>
                    </a:lnTo>
                    <a:lnTo>
                      <a:pt x="48" y="7"/>
                    </a:lnTo>
                    <a:lnTo>
                      <a:pt x="63" y="0"/>
                    </a:lnTo>
                    <a:lnTo>
                      <a:pt x="78" y="0"/>
                    </a:lnTo>
                    <a:lnTo>
                      <a:pt x="65" y="13"/>
                    </a:lnTo>
                    <a:lnTo>
                      <a:pt x="53" y="27"/>
                    </a:lnTo>
                    <a:lnTo>
                      <a:pt x="53" y="30"/>
                    </a:lnTo>
                    <a:lnTo>
                      <a:pt x="53" y="34"/>
                    </a:lnTo>
                    <a:lnTo>
                      <a:pt x="65" y="34"/>
                    </a:lnTo>
                    <a:lnTo>
                      <a:pt x="77" y="30"/>
                    </a:lnTo>
                    <a:lnTo>
                      <a:pt x="77" y="27"/>
                    </a:lnTo>
                    <a:lnTo>
                      <a:pt x="77" y="23"/>
                    </a:lnTo>
                    <a:lnTo>
                      <a:pt x="100" y="13"/>
                    </a:lnTo>
                    <a:lnTo>
                      <a:pt x="123" y="6"/>
                    </a:lnTo>
                    <a:lnTo>
                      <a:pt x="130" y="11"/>
                    </a:lnTo>
                    <a:lnTo>
                      <a:pt x="134" y="17"/>
                    </a:lnTo>
                    <a:lnTo>
                      <a:pt x="128" y="21"/>
                    </a:lnTo>
                    <a:lnTo>
                      <a:pt x="126" y="27"/>
                    </a:lnTo>
                    <a:lnTo>
                      <a:pt x="149" y="27"/>
                    </a:lnTo>
                    <a:lnTo>
                      <a:pt x="167" y="27"/>
                    </a:lnTo>
                    <a:lnTo>
                      <a:pt x="178" y="27"/>
                    </a:lnTo>
                    <a:lnTo>
                      <a:pt x="190" y="29"/>
                    </a:lnTo>
                    <a:lnTo>
                      <a:pt x="207" y="32"/>
                    </a:lnTo>
                    <a:lnTo>
                      <a:pt x="222" y="36"/>
                    </a:lnTo>
                    <a:lnTo>
                      <a:pt x="220" y="44"/>
                    </a:lnTo>
                    <a:lnTo>
                      <a:pt x="222" y="50"/>
                    </a:lnTo>
                    <a:lnTo>
                      <a:pt x="209" y="59"/>
                    </a:lnTo>
                    <a:lnTo>
                      <a:pt x="220" y="55"/>
                    </a:lnTo>
                    <a:lnTo>
                      <a:pt x="228" y="52"/>
                    </a:lnTo>
                    <a:lnTo>
                      <a:pt x="234" y="52"/>
                    </a:lnTo>
                    <a:lnTo>
                      <a:pt x="247" y="59"/>
                    </a:lnTo>
                    <a:lnTo>
                      <a:pt x="257" y="63"/>
                    </a:lnTo>
                    <a:lnTo>
                      <a:pt x="255" y="76"/>
                    </a:lnTo>
                    <a:lnTo>
                      <a:pt x="243" y="78"/>
                    </a:lnTo>
                    <a:lnTo>
                      <a:pt x="232" y="80"/>
                    </a:lnTo>
                    <a:lnTo>
                      <a:pt x="241" y="86"/>
                    </a:lnTo>
                    <a:lnTo>
                      <a:pt x="249" y="90"/>
                    </a:lnTo>
                    <a:lnTo>
                      <a:pt x="259" y="92"/>
                    </a:lnTo>
                    <a:lnTo>
                      <a:pt x="272" y="92"/>
                    </a:lnTo>
                    <a:lnTo>
                      <a:pt x="270" y="100"/>
                    </a:lnTo>
                    <a:lnTo>
                      <a:pt x="266" y="105"/>
                    </a:lnTo>
                    <a:lnTo>
                      <a:pt x="274" y="107"/>
                    </a:lnTo>
                    <a:lnTo>
                      <a:pt x="280" y="107"/>
                    </a:lnTo>
                    <a:lnTo>
                      <a:pt x="286" y="105"/>
                    </a:lnTo>
                    <a:lnTo>
                      <a:pt x="289" y="105"/>
                    </a:lnTo>
                    <a:lnTo>
                      <a:pt x="291" y="109"/>
                    </a:lnTo>
                    <a:lnTo>
                      <a:pt x="295" y="111"/>
                    </a:lnTo>
                    <a:lnTo>
                      <a:pt x="299" y="111"/>
                    </a:lnTo>
                    <a:lnTo>
                      <a:pt x="305" y="113"/>
                    </a:lnTo>
                    <a:lnTo>
                      <a:pt x="295" y="119"/>
                    </a:lnTo>
                    <a:lnTo>
                      <a:pt x="288" y="126"/>
                    </a:lnTo>
                    <a:lnTo>
                      <a:pt x="278" y="132"/>
                    </a:lnTo>
                    <a:lnTo>
                      <a:pt x="268" y="134"/>
                    </a:lnTo>
                    <a:lnTo>
                      <a:pt x="263" y="138"/>
                    </a:lnTo>
                    <a:lnTo>
                      <a:pt x="257" y="142"/>
                    </a:lnTo>
                    <a:lnTo>
                      <a:pt x="253" y="140"/>
                    </a:lnTo>
                    <a:lnTo>
                      <a:pt x="249" y="138"/>
                    </a:lnTo>
                    <a:lnTo>
                      <a:pt x="245" y="134"/>
                    </a:lnTo>
                    <a:lnTo>
                      <a:pt x="245" y="130"/>
                    </a:lnTo>
                    <a:lnTo>
                      <a:pt x="247" y="130"/>
                    </a:lnTo>
                    <a:lnTo>
                      <a:pt x="251" y="130"/>
                    </a:lnTo>
                    <a:lnTo>
                      <a:pt x="251" y="126"/>
                    </a:lnTo>
                    <a:lnTo>
                      <a:pt x="251" y="123"/>
                    </a:lnTo>
                    <a:lnTo>
                      <a:pt x="243" y="123"/>
                    </a:lnTo>
                    <a:lnTo>
                      <a:pt x="238" y="123"/>
                    </a:lnTo>
                    <a:lnTo>
                      <a:pt x="232" y="121"/>
                    </a:lnTo>
                    <a:lnTo>
                      <a:pt x="226" y="117"/>
                    </a:lnTo>
                    <a:lnTo>
                      <a:pt x="222" y="119"/>
                    </a:lnTo>
                    <a:lnTo>
                      <a:pt x="220" y="121"/>
                    </a:lnTo>
                    <a:lnTo>
                      <a:pt x="218" y="124"/>
                    </a:lnTo>
                    <a:lnTo>
                      <a:pt x="218" y="128"/>
                    </a:lnTo>
                    <a:lnTo>
                      <a:pt x="209" y="128"/>
                    </a:lnTo>
                    <a:lnTo>
                      <a:pt x="209" y="134"/>
                    </a:lnTo>
                    <a:lnTo>
                      <a:pt x="217" y="138"/>
                    </a:lnTo>
                    <a:lnTo>
                      <a:pt x="224" y="147"/>
                    </a:lnTo>
                    <a:lnTo>
                      <a:pt x="232" y="157"/>
                    </a:lnTo>
                    <a:lnTo>
                      <a:pt x="234" y="163"/>
                    </a:lnTo>
                    <a:lnTo>
                      <a:pt x="234" y="167"/>
                    </a:lnTo>
                    <a:lnTo>
                      <a:pt x="234" y="172"/>
                    </a:lnTo>
                    <a:lnTo>
                      <a:pt x="226" y="176"/>
                    </a:lnTo>
                    <a:lnTo>
                      <a:pt x="218" y="178"/>
                    </a:lnTo>
                    <a:lnTo>
                      <a:pt x="209" y="178"/>
                    </a:lnTo>
                    <a:lnTo>
                      <a:pt x="201" y="174"/>
                    </a:lnTo>
                    <a:lnTo>
                      <a:pt x="195" y="170"/>
                    </a:lnTo>
                    <a:lnTo>
                      <a:pt x="192" y="165"/>
                    </a:lnTo>
                    <a:lnTo>
                      <a:pt x="182" y="165"/>
                    </a:lnTo>
                    <a:lnTo>
                      <a:pt x="195" y="180"/>
                    </a:lnTo>
                    <a:lnTo>
                      <a:pt x="203" y="192"/>
                    </a:lnTo>
                    <a:lnTo>
                      <a:pt x="199" y="192"/>
                    </a:lnTo>
                    <a:lnTo>
                      <a:pt x="195" y="194"/>
                    </a:lnTo>
                    <a:lnTo>
                      <a:pt x="182" y="192"/>
                    </a:lnTo>
                    <a:lnTo>
                      <a:pt x="165" y="188"/>
                    </a:lnTo>
                    <a:lnTo>
                      <a:pt x="157" y="184"/>
                    </a:lnTo>
                    <a:lnTo>
                      <a:pt x="149" y="180"/>
                    </a:lnTo>
                    <a:lnTo>
                      <a:pt x="144" y="176"/>
                    </a:lnTo>
                    <a:lnTo>
                      <a:pt x="142" y="172"/>
                    </a:lnTo>
                    <a:lnTo>
                      <a:pt x="140" y="167"/>
                    </a:lnTo>
                    <a:lnTo>
                      <a:pt x="136" y="161"/>
                    </a:lnTo>
                    <a:lnTo>
                      <a:pt x="130" y="157"/>
                    </a:lnTo>
                    <a:lnTo>
                      <a:pt x="126" y="153"/>
                    </a:lnTo>
                    <a:lnTo>
                      <a:pt x="121" y="151"/>
                    </a:lnTo>
                    <a:lnTo>
                      <a:pt x="113" y="149"/>
                    </a:lnTo>
                    <a:lnTo>
                      <a:pt x="109" y="147"/>
                    </a:lnTo>
                    <a:lnTo>
                      <a:pt x="107" y="142"/>
                    </a:lnTo>
                    <a:lnTo>
                      <a:pt x="119" y="140"/>
                    </a:lnTo>
                    <a:lnTo>
                      <a:pt x="134" y="138"/>
                    </a:lnTo>
                    <a:lnTo>
                      <a:pt x="136" y="128"/>
                    </a:lnTo>
                    <a:lnTo>
                      <a:pt x="138" y="123"/>
                    </a:lnTo>
                    <a:lnTo>
                      <a:pt x="149" y="121"/>
                    </a:lnTo>
                    <a:lnTo>
                      <a:pt x="155" y="117"/>
                    </a:lnTo>
                    <a:lnTo>
                      <a:pt x="169" y="117"/>
                    </a:lnTo>
                    <a:lnTo>
                      <a:pt x="169" y="121"/>
                    </a:lnTo>
                    <a:lnTo>
                      <a:pt x="171" y="124"/>
                    </a:lnTo>
                    <a:lnTo>
                      <a:pt x="172" y="126"/>
                    </a:lnTo>
                    <a:lnTo>
                      <a:pt x="176" y="126"/>
                    </a:lnTo>
                    <a:lnTo>
                      <a:pt x="182" y="128"/>
                    </a:lnTo>
                    <a:lnTo>
                      <a:pt x="190" y="128"/>
                    </a:lnTo>
                    <a:lnTo>
                      <a:pt x="201" y="126"/>
                    </a:lnTo>
                    <a:lnTo>
                      <a:pt x="205" y="123"/>
                    </a:lnTo>
                    <a:lnTo>
                      <a:pt x="205" y="121"/>
                    </a:lnTo>
                    <a:lnTo>
                      <a:pt x="205" y="117"/>
                    </a:lnTo>
                    <a:lnTo>
                      <a:pt x="178" y="113"/>
                    </a:lnTo>
                    <a:lnTo>
                      <a:pt x="171" y="115"/>
                    </a:lnTo>
                    <a:lnTo>
                      <a:pt x="165" y="117"/>
                    </a:lnTo>
                    <a:lnTo>
                      <a:pt x="161" y="117"/>
                    </a:lnTo>
                    <a:lnTo>
                      <a:pt x="155" y="117"/>
                    </a:lnTo>
                    <a:lnTo>
                      <a:pt x="165" y="107"/>
                    </a:lnTo>
                    <a:lnTo>
                      <a:pt x="171" y="96"/>
                    </a:lnTo>
                    <a:lnTo>
                      <a:pt x="171" y="90"/>
                    </a:lnTo>
                    <a:lnTo>
                      <a:pt x="171" y="86"/>
                    </a:lnTo>
                    <a:lnTo>
                      <a:pt x="161" y="84"/>
                    </a:lnTo>
                    <a:lnTo>
                      <a:pt x="151" y="78"/>
                    </a:lnTo>
                    <a:lnTo>
                      <a:pt x="146" y="71"/>
                    </a:lnTo>
                    <a:lnTo>
                      <a:pt x="142" y="63"/>
                    </a:lnTo>
                    <a:lnTo>
                      <a:pt x="132" y="59"/>
                    </a:lnTo>
                    <a:lnTo>
                      <a:pt x="123" y="52"/>
                    </a:lnTo>
                    <a:lnTo>
                      <a:pt x="119" y="53"/>
                    </a:lnTo>
                    <a:lnTo>
                      <a:pt x="115" y="57"/>
                    </a:lnTo>
                    <a:lnTo>
                      <a:pt x="111" y="61"/>
                    </a:lnTo>
                    <a:lnTo>
                      <a:pt x="111" y="65"/>
                    </a:lnTo>
                    <a:lnTo>
                      <a:pt x="100" y="65"/>
                    </a:lnTo>
                    <a:lnTo>
                      <a:pt x="86" y="61"/>
                    </a:lnTo>
                    <a:lnTo>
                      <a:pt x="75" y="57"/>
                    </a:lnTo>
                    <a:lnTo>
                      <a:pt x="61" y="55"/>
                    </a:lnTo>
                    <a:lnTo>
                      <a:pt x="48" y="55"/>
                    </a:lnTo>
                    <a:lnTo>
                      <a:pt x="34" y="59"/>
                    </a:lnTo>
                    <a:lnTo>
                      <a:pt x="27" y="63"/>
                    </a:lnTo>
                    <a:lnTo>
                      <a:pt x="23" y="61"/>
                    </a:lnTo>
                    <a:lnTo>
                      <a:pt x="21" y="55"/>
                    </a:lnTo>
                    <a:lnTo>
                      <a:pt x="13" y="57"/>
                    </a:lnTo>
                    <a:lnTo>
                      <a:pt x="7" y="57"/>
                    </a:lnTo>
                    <a:lnTo>
                      <a:pt x="4" y="57"/>
                    </a:lnTo>
                    <a:lnTo>
                      <a:pt x="0" y="53"/>
                    </a:lnTo>
                    <a:lnTo>
                      <a:pt x="6" y="50"/>
                    </a:lnTo>
                    <a:lnTo>
                      <a:pt x="13" y="48"/>
                    </a:lnTo>
                    <a:lnTo>
                      <a:pt x="19" y="48"/>
                    </a:lnTo>
                    <a:lnTo>
                      <a:pt x="25" y="50"/>
                    </a:lnTo>
                    <a:lnTo>
                      <a:pt x="25" y="46"/>
                    </a:lnTo>
                    <a:lnTo>
                      <a:pt x="25" y="40"/>
                    </a:lnTo>
                    <a:lnTo>
                      <a:pt x="23" y="44"/>
                    </a:lnTo>
                    <a:close/>
                  </a:path>
                </a:pathLst>
              </a:custGeom>
              <a:solidFill>
                <a:srgbClr val="CC0066"/>
              </a:solidFill>
              <a:ln w="9525">
                <a:noFill/>
                <a:round/>
                <a:headEnd/>
                <a:tailEnd/>
              </a:ln>
            </p:spPr>
            <p:txBody>
              <a:bodyPr/>
              <a:lstStyle/>
              <a:p>
                <a:endParaRPr lang="it-IT"/>
              </a:p>
            </p:txBody>
          </p:sp>
          <p:sp>
            <p:nvSpPr>
              <p:cNvPr id="16282" name="Freeform 941"/>
              <p:cNvSpPr>
                <a:spLocks noChangeAspect="1"/>
              </p:cNvSpPr>
              <p:nvPr/>
            </p:nvSpPr>
            <p:spPr bwMode="auto">
              <a:xfrm>
                <a:off x="1417" y="1242"/>
                <a:ext cx="326" cy="207"/>
              </a:xfrm>
              <a:custGeom>
                <a:avLst/>
                <a:gdLst>
                  <a:gd name="T0" fmla="*/ 50 w 305"/>
                  <a:gd name="T1" fmla="*/ 221 h 194"/>
                  <a:gd name="T2" fmla="*/ 7 w 305"/>
                  <a:gd name="T3" fmla="*/ 150 h 194"/>
                  <a:gd name="T4" fmla="*/ 153 w 305"/>
                  <a:gd name="T5" fmla="*/ 70 h 194"/>
                  <a:gd name="T6" fmla="*/ 330 w 305"/>
                  <a:gd name="T7" fmla="*/ 0 h 194"/>
                  <a:gd name="T8" fmla="*/ 343 w 305"/>
                  <a:gd name="T9" fmla="*/ 62 h 194"/>
                  <a:gd name="T10" fmla="*/ 281 w 305"/>
                  <a:gd name="T11" fmla="*/ 171 h 194"/>
                  <a:gd name="T12" fmla="*/ 403 w 305"/>
                  <a:gd name="T13" fmla="*/ 134 h 194"/>
                  <a:gd name="T14" fmla="*/ 645 w 305"/>
                  <a:gd name="T15" fmla="*/ 6 h 194"/>
                  <a:gd name="T16" fmla="*/ 670 w 305"/>
                  <a:gd name="T17" fmla="*/ 104 h 194"/>
                  <a:gd name="T18" fmla="*/ 874 w 305"/>
                  <a:gd name="T19" fmla="*/ 134 h 194"/>
                  <a:gd name="T20" fmla="*/ 1093 w 305"/>
                  <a:gd name="T21" fmla="*/ 160 h 194"/>
                  <a:gd name="T22" fmla="*/ 1171 w 305"/>
                  <a:gd name="T23" fmla="*/ 252 h 194"/>
                  <a:gd name="T24" fmla="*/ 1098 w 305"/>
                  <a:gd name="T25" fmla="*/ 297 h 194"/>
                  <a:gd name="T26" fmla="*/ 1210 w 305"/>
                  <a:gd name="T27" fmla="*/ 261 h 194"/>
                  <a:gd name="T28" fmla="*/ 1301 w 305"/>
                  <a:gd name="T29" fmla="*/ 297 h 194"/>
                  <a:gd name="T30" fmla="*/ 1350 w 305"/>
                  <a:gd name="T31" fmla="*/ 385 h 194"/>
                  <a:gd name="T32" fmla="*/ 1218 w 305"/>
                  <a:gd name="T33" fmla="*/ 403 h 194"/>
                  <a:gd name="T34" fmla="*/ 1365 w 305"/>
                  <a:gd name="T35" fmla="*/ 468 h 194"/>
                  <a:gd name="T36" fmla="*/ 1407 w 305"/>
                  <a:gd name="T37" fmla="*/ 532 h 194"/>
                  <a:gd name="T38" fmla="*/ 1513 w 305"/>
                  <a:gd name="T39" fmla="*/ 532 h 194"/>
                  <a:gd name="T40" fmla="*/ 1558 w 305"/>
                  <a:gd name="T41" fmla="*/ 558 h 194"/>
                  <a:gd name="T42" fmla="*/ 1558 w 305"/>
                  <a:gd name="T43" fmla="*/ 600 h 194"/>
                  <a:gd name="T44" fmla="*/ 1416 w 305"/>
                  <a:gd name="T45" fmla="*/ 678 h 194"/>
                  <a:gd name="T46" fmla="*/ 1338 w 305"/>
                  <a:gd name="T47" fmla="*/ 707 h 194"/>
                  <a:gd name="T48" fmla="*/ 1297 w 305"/>
                  <a:gd name="T49" fmla="*/ 660 h 194"/>
                  <a:gd name="T50" fmla="*/ 1325 w 305"/>
                  <a:gd name="T51" fmla="*/ 635 h 194"/>
                  <a:gd name="T52" fmla="*/ 1255 w 305"/>
                  <a:gd name="T53" fmla="*/ 621 h 194"/>
                  <a:gd name="T54" fmla="*/ 1171 w 305"/>
                  <a:gd name="T55" fmla="*/ 600 h 194"/>
                  <a:gd name="T56" fmla="*/ 1152 w 305"/>
                  <a:gd name="T57" fmla="*/ 647 h 194"/>
                  <a:gd name="T58" fmla="*/ 1098 w 305"/>
                  <a:gd name="T59" fmla="*/ 678 h 194"/>
                  <a:gd name="T60" fmla="*/ 1182 w 305"/>
                  <a:gd name="T61" fmla="*/ 750 h 194"/>
                  <a:gd name="T62" fmla="*/ 1233 w 305"/>
                  <a:gd name="T63" fmla="*/ 853 h 194"/>
                  <a:gd name="T64" fmla="*/ 1152 w 305"/>
                  <a:gd name="T65" fmla="*/ 910 h 194"/>
                  <a:gd name="T66" fmla="*/ 1025 w 305"/>
                  <a:gd name="T67" fmla="*/ 859 h 194"/>
                  <a:gd name="T68" fmla="*/ 959 w 305"/>
                  <a:gd name="T69" fmla="*/ 830 h 194"/>
                  <a:gd name="T70" fmla="*/ 1067 w 305"/>
                  <a:gd name="T71" fmla="*/ 973 h 194"/>
                  <a:gd name="T72" fmla="*/ 959 w 305"/>
                  <a:gd name="T73" fmla="*/ 973 h 194"/>
                  <a:gd name="T74" fmla="*/ 785 w 305"/>
                  <a:gd name="T75" fmla="*/ 912 h 194"/>
                  <a:gd name="T76" fmla="*/ 736 w 305"/>
                  <a:gd name="T77" fmla="*/ 853 h 194"/>
                  <a:gd name="T78" fmla="*/ 668 w 305"/>
                  <a:gd name="T79" fmla="*/ 771 h 194"/>
                  <a:gd name="T80" fmla="*/ 584 w 305"/>
                  <a:gd name="T81" fmla="*/ 750 h 194"/>
                  <a:gd name="T82" fmla="*/ 713 w 305"/>
                  <a:gd name="T83" fmla="*/ 703 h 194"/>
                  <a:gd name="T84" fmla="*/ 785 w 305"/>
                  <a:gd name="T85" fmla="*/ 618 h 194"/>
                  <a:gd name="T86" fmla="*/ 889 w 305"/>
                  <a:gd name="T87" fmla="*/ 593 h 194"/>
                  <a:gd name="T88" fmla="*/ 899 w 305"/>
                  <a:gd name="T89" fmla="*/ 624 h 194"/>
                  <a:gd name="T90" fmla="*/ 959 w 305"/>
                  <a:gd name="T91" fmla="*/ 647 h 194"/>
                  <a:gd name="T92" fmla="*/ 1080 w 305"/>
                  <a:gd name="T93" fmla="*/ 621 h 194"/>
                  <a:gd name="T94" fmla="*/ 1080 w 305"/>
                  <a:gd name="T95" fmla="*/ 593 h 194"/>
                  <a:gd name="T96" fmla="*/ 899 w 305"/>
                  <a:gd name="T97" fmla="*/ 582 h 194"/>
                  <a:gd name="T98" fmla="*/ 817 w 305"/>
                  <a:gd name="T99" fmla="*/ 593 h 194"/>
                  <a:gd name="T100" fmla="*/ 899 w 305"/>
                  <a:gd name="T101" fmla="*/ 452 h 194"/>
                  <a:gd name="T102" fmla="*/ 802 w 305"/>
                  <a:gd name="T103" fmla="*/ 395 h 194"/>
                  <a:gd name="T104" fmla="*/ 702 w 305"/>
                  <a:gd name="T105" fmla="*/ 297 h 194"/>
                  <a:gd name="T106" fmla="*/ 603 w 305"/>
                  <a:gd name="T107" fmla="*/ 287 h 194"/>
                  <a:gd name="T108" fmla="*/ 586 w 305"/>
                  <a:gd name="T109" fmla="*/ 327 h 194"/>
                  <a:gd name="T110" fmla="*/ 450 w 305"/>
                  <a:gd name="T111" fmla="*/ 306 h 194"/>
                  <a:gd name="T112" fmla="*/ 253 w 305"/>
                  <a:gd name="T113" fmla="*/ 278 h 194"/>
                  <a:gd name="T114" fmla="*/ 125 w 305"/>
                  <a:gd name="T115" fmla="*/ 306 h 194"/>
                  <a:gd name="T116" fmla="*/ 7 w 305"/>
                  <a:gd name="T117" fmla="*/ 287 h 194"/>
                  <a:gd name="T118" fmla="*/ 6 w 305"/>
                  <a:gd name="T119" fmla="*/ 252 h 194"/>
                  <a:gd name="T120" fmla="*/ 134 w 305"/>
                  <a:gd name="T121" fmla="*/ 252 h 194"/>
                  <a:gd name="T122" fmla="*/ 134 w 305"/>
                  <a:gd name="T123" fmla="*/ 202 h 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5"/>
                  <a:gd name="T187" fmla="*/ 0 h 194"/>
                  <a:gd name="T188" fmla="*/ 305 w 305"/>
                  <a:gd name="T189" fmla="*/ 194 h 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5" h="194">
                    <a:moveTo>
                      <a:pt x="23" y="44"/>
                    </a:moveTo>
                    <a:lnTo>
                      <a:pt x="9" y="44"/>
                    </a:lnTo>
                    <a:lnTo>
                      <a:pt x="7" y="40"/>
                    </a:lnTo>
                    <a:lnTo>
                      <a:pt x="6" y="36"/>
                    </a:lnTo>
                    <a:lnTo>
                      <a:pt x="7" y="30"/>
                    </a:lnTo>
                    <a:lnTo>
                      <a:pt x="13" y="25"/>
                    </a:lnTo>
                    <a:lnTo>
                      <a:pt x="19" y="21"/>
                    </a:lnTo>
                    <a:lnTo>
                      <a:pt x="29" y="15"/>
                    </a:lnTo>
                    <a:lnTo>
                      <a:pt x="48" y="7"/>
                    </a:lnTo>
                    <a:lnTo>
                      <a:pt x="63" y="0"/>
                    </a:lnTo>
                    <a:lnTo>
                      <a:pt x="78" y="0"/>
                    </a:lnTo>
                    <a:lnTo>
                      <a:pt x="65" y="13"/>
                    </a:lnTo>
                    <a:lnTo>
                      <a:pt x="53" y="27"/>
                    </a:lnTo>
                    <a:lnTo>
                      <a:pt x="53" y="30"/>
                    </a:lnTo>
                    <a:lnTo>
                      <a:pt x="53" y="34"/>
                    </a:lnTo>
                    <a:lnTo>
                      <a:pt x="65" y="34"/>
                    </a:lnTo>
                    <a:lnTo>
                      <a:pt x="77" y="30"/>
                    </a:lnTo>
                    <a:lnTo>
                      <a:pt x="77" y="27"/>
                    </a:lnTo>
                    <a:lnTo>
                      <a:pt x="77" y="23"/>
                    </a:lnTo>
                    <a:lnTo>
                      <a:pt x="100" y="13"/>
                    </a:lnTo>
                    <a:lnTo>
                      <a:pt x="123" y="6"/>
                    </a:lnTo>
                    <a:lnTo>
                      <a:pt x="130" y="11"/>
                    </a:lnTo>
                    <a:lnTo>
                      <a:pt x="134" y="17"/>
                    </a:lnTo>
                    <a:lnTo>
                      <a:pt x="128" y="21"/>
                    </a:lnTo>
                    <a:lnTo>
                      <a:pt x="126" y="27"/>
                    </a:lnTo>
                    <a:lnTo>
                      <a:pt x="149" y="27"/>
                    </a:lnTo>
                    <a:lnTo>
                      <a:pt x="167" y="27"/>
                    </a:lnTo>
                    <a:lnTo>
                      <a:pt x="178" y="27"/>
                    </a:lnTo>
                    <a:lnTo>
                      <a:pt x="190" y="29"/>
                    </a:lnTo>
                    <a:lnTo>
                      <a:pt x="207" y="32"/>
                    </a:lnTo>
                    <a:lnTo>
                      <a:pt x="222" y="36"/>
                    </a:lnTo>
                    <a:lnTo>
                      <a:pt x="220" y="44"/>
                    </a:lnTo>
                    <a:lnTo>
                      <a:pt x="222" y="50"/>
                    </a:lnTo>
                    <a:lnTo>
                      <a:pt x="209" y="59"/>
                    </a:lnTo>
                    <a:lnTo>
                      <a:pt x="220" y="55"/>
                    </a:lnTo>
                    <a:lnTo>
                      <a:pt x="228" y="52"/>
                    </a:lnTo>
                    <a:lnTo>
                      <a:pt x="234" y="52"/>
                    </a:lnTo>
                    <a:lnTo>
                      <a:pt x="247" y="59"/>
                    </a:lnTo>
                    <a:lnTo>
                      <a:pt x="257" y="63"/>
                    </a:lnTo>
                    <a:lnTo>
                      <a:pt x="255" y="76"/>
                    </a:lnTo>
                    <a:lnTo>
                      <a:pt x="243" y="78"/>
                    </a:lnTo>
                    <a:lnTo>
                      <a:pt x="232" y="80"/>
                    </a:lnTo>
                    <a:lnTo>
                      <a:pt x="241" y="86"/>
                    </a:lnTo>
                    <a:lnTo>
                      <a:pt x="249" y="90"/>
                    </a:lnTo>
                    <a:lnTo>
                      <a:pt x="259" y="92"/>
                    </a:lnTo>
                    <a:lnTo>
                      <a:pt x="272" y="92"/>
                    </a:lnTo>
                    <a:lnTo>
                      <a:pt x="270" y="100"/>
                    </a:lnTo>
                    <a:lnTo>
                      <a:pt x="266" y="105"/>
                    </a:lnTo>
                    <a:lnTo>
                      <a:pt x="274" y="107"/>
                    </a:lnTo>
                    <a:lnTo>
                      <a:pt x="280" y="107"/>
                    </a:lnTo>
                    <a:lnTo>
                      <a:pt x="286" y="105"/>
                    </a:lnTo>
                    <a:lnTo>
                      <a:pt x="289" y="105"/>
                    </a:lnTo>
                    <a:lnTo>
                      <a:pt x="291" y="109"/>
                    </a:lnTo>
                    <a:lnTo>
                      <a:pt x="295" y="111"/>
                    </a:lnTo>
                    <a:lnTo>
                      <a:pt x="299" y="111"/>
                    </a:lnTo>
                    <a:lnTo>
                      <a:pt x="305" y="113"/>
                    </a:lnTo>
                    <a:lnTo>
                      <a:pt x="295" y="119"/>
                    </a:lnTo>
                    <a:lnTo>
                      <a:pt x="288" y="126"/>
                    </a:lnTo>
                    <a:lnTo>
                      <a:pt x="278" y="132"/>
                    </a:lnTo>
                    <a:lnTo>
                      <a:pt x="268" y="134"/>
                    </a:lnTo>
                    <a:lnTo>
                      <a:pt x="263" y="138"/>
                    </a:lnTo>
                    <a:lnTo>
                      <a:pt x="257" y="142"/>
                    </a:lnTo>
                    <a:lnTo>
                      <a:pt x="253" y="140"/>
                    </a:lnTo>
                    <a:lnTo>
                      <a:pt x="249" y="138"/>
                    </a:lnTo>
                    <a:lnTo>
                      <a:pt x="245" y="134"/>
                    </a:lnTo>
                    <a:lnTo>
                      <a:pt x="245" y="130"/>
                    </a:lnTo>
                    <a:lnTo>
                      <a:pt x="247" y="130"/>
                    </a:lnTo>
                    <a:lnTo>
                      <a:pt x="251" y="130"/>
                    </a:lnTo>
                    <a:lnTo>
                      <a:pt x="251" y="126"/>
                    </a:lnTo>
                    <a:lnTo>
                      <a:pt x="251" y="123"/>
                    </a:lnTo>
                    <a:lnTo>
                      <a:pt x="243" y="123"/>
                    </a:lnTo>
                    <a:lnTo>
                      <a:pt x="238" y="123"/>
                    </a:lnTo>
                    <a:lnTo>
                      <a:pt x="232" y="121"/>
                    </a:lnTo>
                    <a:lnTo>
                      <a:pt x="226" y="117"/>
                    </a:lnTo>
                    <a:lnTo>
                      <a:pt x="222" y="119"/>
                    </a:lnTo>
                    <a:lnTo>
                      <a:pt x="220" y="121"/>
                    </a:lnTo>
                    <a:lnTo>
                      <a:pt x="218" y="124"/>
                    </a:lnTo>
                    <a:lnTo>
                      <a:pt x="218" y="128"/>
                    </a:lnTo>
                    <a:lnTo>
                      <a:pt x="209" y="128"/>
                    </a:lnTo>
                    <a:lnTo>
                      <a:pt x="209" y="134"/>
                    </a:lnTo>
                    <a:lnTo>
                      <a:pt x="217" y="138"/>
                    </a:lnTo>
                    <a:lnTo>
                      <a:pt x="224" y="147"/>
                    </a:lnTo>
                    <a:lnTo>
                      <a:pt x="232" y="157"/>
                    </a:lnTo>
                    <a:lnTo>
                      <a:pt x="234" y="163"/>
                    </a:lnTo>
                    <a:lnTo>
                      <a:pt x="234" y="167"/>
                    </a:lnTo>
                    <a:lnTo>
                      <a:pt x="234" y="172"/>
                    </a:lnTo>
                    <a:lnTo>
                      <a:pt x="226" y="176"/>
                    </a:lnTo>
                    <a:lnTo>
                      <a:pt x="218" y="178"/>
                    </a:lnTo>
                    <a:lnTo>
                      <a:pt x="209" y="178"/>
                    </a:lnTo>
                    <a:lnTo>
                      <a:pt x="201" y="174"/>
                    </a:lnTo>
                    <a:lnTo>
                      <a:pt x="195" y="170"/>
                    </a:lnTo>
                    <a:lnTo>
                      <a:pt x="192" y="165"/>
                    </a:lnTo>
                    <a:lnTo>
                      <a:pt x="182" y="165"/>
                    </a:lnTo>
                    <a:lnTo>
                      <a:pt x="195" y="180"/>
                    </a:lnTo>
                    <a:lnTo>
                      <a:pt x="203" y="192"/>
                    </a:lnTo>
                    <a:lnTo>
                      <a:pt x="199" y="192"/>
                    </a:lnTo>
                    <a:lnTo>
                      <a:pt x="195" y="194"/>
                    </a:lnTo>
                    <a:lnTo>
                      <a:pt x="182" y="192"/>
                    </a:lnTo>
                    <a:lnTo>
                      <a:pt x="165" y="188"/>
                    </a:lnTo>
                    <a:lnTo>
                      <a:pt x="157" y="184"/>
                    </a:lnTo>
                    <a:lnTo>
                      <a:pt x="149" y="180"/>
                    </a:lnTo>
                    <a:lnTo>
                      <a:pt x="144" y="176"/>
                    </a:lnTo>
                    <a:lnTo>
                      <a:pt x="142" y="172"/>
                    </a:lnTo>
                    <a:lnTo>
                      <a:pt x="140" y="167"/>
                    </a:lnTo>
                    <a:lnTo>
                      <a:pt x="136" y="161"/>
                    </a:lnTo>
                    <a:lnTo>
                      <a:pt x="130" y="157"/>
                    </a:lnTo>
                    <a:lnTo>
                      <a:pt x="126" y="153"/>
                    </a:lnTo>
                    <a:lnTo>
                      <a:pt x="121" y="151"/>
                    </a:lnTo>
                    <a:lnTo>
                      <a:pt x="113" y="149"/>
                    </a:lnTo>
                    <a:lnTo>
                      <a:pt x="109" y="147"/>
                    </a:lnTo>
                    <a:lnTo>
                      <a:pt x="107" y="142"/>
                    </a:lnTo>
                    <a:lnTo>
                      <a:pt x="119" y="140"/>
                    </a:lnTo>
                    <a:lnTo>
                      <a:pt x="134" y="138"/>
                    </a:lnTo>
                    <a:lnTo>
                      <a:pt x="136" y="128"/>
                    </a:lnTo>
                    <a:lnTo>
                      <a:pt x="138" y="123"/>
                    </a:lnTo>
                    <a:lnTo>
                      <a:pt x="149" y="121"/>
                    </a:lnTo>
                    <a:lnTo>
                      <a:pt x="155" y="117"/>
                    </a:lnTo>
                    <a:lnTo>
                      <a:pt x="169" y="117"/>
                    </a:lnTo>
                    <a:lnTo>
                      <a:pt x="169" y="121"/>
                    </a:lnTo>
                    <a:lnTo>
                      <a:pt x="171" y="124"/>
                    </a:lnTo>
                    <a:lnTo>
                      <a:pt x="172" y="126"/>
                    </a:lnTo>
                    <a:lnTo>
                      <a:pt x="176" y="126"/>
                    </a:lnTo>
                    <a:lnTo>
                      <a:pt x="182" y="128"/>
                    </a:lnTo>
                    <a:lnTo>
                      <a:pt x="190" y="128"/>
                    </a:lnTo>
                    <a:lnTo>
                      <a:pt x="201" y="126"/>
                    </a:lnTo>
                    <a:lnTo>
                      <a:pt x="205" y="123"/>
                    </a:lnTo>
                    <a:lnTo>
                      <a:pt x="205" y="121"/>
                    </a:lnTo>
                    <a:lnTo>
                      <a:pt x="205" y="117"/>
                    </a:lnTo>
                    <a:lnTo>
                      <a:pt x="178" y="113"/>
                    </a:lnTo>
                    <a:lnTo>
                      <a:pt x="171" y="115"/>
                    </a:lnTo>
                    <a:lnTo>
                      <a:pt x="165" y="117"/>
                    </a:lnTo>
                    <a:lnTo>
                      <a:pt x="161" y="117"/>
                    </a:lnTo>
                    <a:lnTo>
                      <a:pt x="155" y="117"/>
                    </a:lnTo>
                    <a:lnTo>
                      <a:pt x="165" y="107"/>
                    </a:lnTo>
                    <a:lnTo>
                      <a:pt x="171" y="96"/>
                    </a:lnTo>
                    <a:lnTo>
                      <a:pt x="171" y="90"/>
                    </a:lnTo>
                    <a:lnTo>
                      <a:pt x="171" y="86"/>
                    </a:lnTo>
                    <a:lnTo>
                      <a:pt x="161" y="84"/>
                    </a:lnTo>
                    <a:lnTo>
                      <a:pt x="151" y="78"/>
                    </a:lnTo>
                    <a:lnTo>
                      <a:pt x="146" y="71"/>
                    </a:lnTo>
                    <a:lnTo>
                      <a:pt x="142" y="63"/>
                    </a:lnTo>
                    <a:lnTo>
                      <a:pt x="132" y="59"/>
                    </a:lnTo>
                    <a:lnTo>
                      <a:pt x="123" y="52"/>
                    </a:lnTo>
                    <a:lnTo>
                      <a:pt x="119" y="53"/>
                    </a:lnTo>
                    <a:lnTo>
                      <a:pt x="115" y="57"/>
                    </a:lnTo>
                    <a:lnTo>
                      <a:pt x="111" y="61"/>
                    </a:lnTo>
                    <a:lnTo>
                      <a:pt x="111" y="65"/>
                    </a:lnTo>
                    <a:lnTo>
                      <a:pt x="100" y="65"/>
                    </a:lnTo>
                    <a:lnTo>
                      <a:pt x="86" y="61"/>
                    </a:lnTo>
                    <a:lnTo>
                      <a:pt x="75" y="57"/>
                    </a:lnTo>
                    <a:lnTo>
                      <a:pt x="61" y="55"/>
                    </a:lnTo>
                    <a:lnTo>
                      <a:pt x="48" y="55"/>
                    </a:lnTo>
                    <a:lnTo>
                      <a:pt x="34" y="59"/>
                    </a:lnTo>
                    <a:lnTo>
                      <a:pt x="27" y="63"/>
                    </a:lnTo>
                    <a:lnTo>
                      <a:pt x="23" y="61"/>
                    </a:lnTo>
                    <a:lnTo>
                      <a:pt x="21" y="55"/>
                    </a:lnTo>
                    <a:lnTo>
                      <a:pt x="13" y="57"/>
                    </a:lnTo>
                    <a:lnTo>
                      <a:pt x="7" y="57"/>
                    </a:lnTo>
                    <a:lnTo>
                      <a:pt x="4" y="57"/>
                    </a:lnTo>
                    <a:lnTo>
                      <a:pt x="0" y="53"/>
                    </a:lnTo>
                    <a:lnTo>
                      <a:pt x="6" y="50"/>
                    </a:lnTo>
                    <a:lnTo>
                      <a:pt x="13" y="48"/>
                    </a:lnTo>
                    <a:lnTo>
                      <a:pt x="19" y="48"/>
                    </a:lnTo>
                    <a:lnTo>
                      <a:pt x="25" y="50"/>
                    </a:lnTo>
                    <a:lnTo>
                      <a:pt x="25" y="46"/>
                    </a:lnTo>
                    <a:lnTo>
                      <a:pt x="25" y="40"/>
                    </a:lnTo>
                    <a:lnTo>
                      <a:pt x="23" y="44"/>
                    </a:lnTo>
                  </a:path>
                </a:pathLst>
              </a:custGeom>
              <a:solidFill>
                <a:srgbClr val="CC0066"/>
              </a:solidFill>
              <a:ln w="0">
                <a:noFill/>
                <a:round/>
                <a:headEnd/>
                <a:tailEnd/>
              </a:ln>
            </p:spPr>
            <p:txBody>
              <a:bodyPr/>
              <a:lstStyle/>
              <a:p>
                <a:endParaRPr lang="it-IT"/>
              </a:p>
            </p:txBody>
          </p:sp>
          <p:sp>
            <p:nvSpPr>
              <p:cNvPr id="16283" name="Freeform 942"/>
              <p:cNvSpPr>
                <a:spLocks noChangeAspect="1"/>
              </p:cNvSpPr>
              <p:nvPr/>
            </p:nvSpPr>
            <p:spPr bwMode="auto">
              <a:xfrm>
                <a:off x="1507" y="1102"/>
                <a:ext cx="399" cy="109"/>
              </a:xfrm>
              <a:custGeom>
                <a:avLst/>
                <a:gdLst>
                  <a:gd name="T0" fmla="*/ 1152 w 374"/>
                  <a:gd name="T1" fmla="*/ 53 h 102"/>
                  <a:gd name="T2" fmla="*/ 1185 w 374"/>
                  <a:gd name="T3" fmla="*/ 61 h 102"/>
                  <a:gd name="T4" fmla="*/ 1216 w 374"/>
                  <a:gd name="T5" fmla="*/ 4 h 102"/>
                  <a:gd name="T6" fmla="*/ 1261 w 374"/>
                  <a:gd name="T7" fmla="*/ 6 h 102"/>
                  <a:gd name="T8" fmla="*/ 1399 w 374"/>
                  <a:gd name="T9" fmla="*/ 6 h 102"/>
                  <a:gd name="T10" fmla="*/ 1576 w 374"/>
                  <a:gd name="T11" fmla="*/ 2 h 102"/>
                  <a:gd name="T12" fmla="*/ 1673 w 374"/>
                  <a:gd name="T13" fmla="*/ 6 h 102"/>
                  <a:gd name="T14" fmla="*/ 1809 w 374"/>
                  <a:gd name="T15" fmla="*/ 6 h 102"/>
                  <a:gd name="T16" fmla="*/ 1858 w 374"/>
                  <a:gd name="T17" fmla="*/ 79 h 102"/>
                  <a:gd name="T18" fmla="*/ 1783 w 374"/>
                  <a:gd name="T19" fmla="*/ 96 h 102"/>
                  <a:gd name="T20" fmla="*/ 1632 w 374"/>
                  <a:gd name="T21" fmla="*/ 124 h 102"/>
                  <a:gd name="T22" fmla="*/ 1531 w 374"/>
                  <a:gd name="T23" fmla="*/ 162 h 102"/>
                  <a:gd name="T24" fmla="*/ 1484 w 374"/>
                  <a:gd name="T25" fmla="*/ 173 h 102"/>
                  <a:gd name="T26" fmla="*/ 1399 w 374"/>
                  <a:gd name="T27" fmla="*/ 152 h 102"/>
                  <a:gd name="T28" fmla="*/ 1399 w 374"/>
                  <a:gd name="T29" fmla="*/ 185 h 102"/>
                  <a:gd name="T30" fmla="*/ 1384 w 374"/>
                  <a:gd name="T31" fmla="*/ 207 h 102"/>
                  <a:gd name="T32" fmla="*/ 1145 w 374"/>
                  <a:gd name="T33" fmla="*/ 215 h 102"/>
                  <a:gd name="T34" fmla="*/ 1036 w 374"/>
                  <a:gd name="T35" fmla="*/ 252 h 102"/>
                  <a:gd name="T36" fmla="*/ 943 w 374"/>
                  <a:gd name="T37" fmla="*/ 305 h 102"/>
                  <a:gd name="T38" fmla="*/ 910 w 374"/>
                  <a:gd name="T39" fmla="*/ 297 h 102"/>
                  <a:gd name="T40" fmla="*/ 858 w 374"/>
                  <a:gd name="T41" fmla="*/ 278 h 102"/>
                  <a:gd name="T42" fmla="*/ 855 w 374"/>
                  <a:gd name="T43" fmla="*/ 305 h 102"/>
                  <a:gd name="T44" fmla="*/ 829 w 374"/>
                  <a:gd name="T45" fmla="*/ 372 h 102"/>
                  <a:gd name="T46" fmla="*/ 751 w 374"/>
                  <a:gd name="T47" fmla="*/ 393 h 102"/>
                  <a:gd name="T48" fmla="*/ 597 w 374"/>
                  <a:gd name="T49" fmla="*/ 401 h 102"/>
                  <a:gd name="T50" fmla="*/ 586 w 374"/>
                  <a:gd name="T51" fmla="*/ 425 h 102"/>
                  <a:gd name="T52" fmla="*/ 620 w 374"/>
                  <a:gd name="T53" fmla="*/ 449 h 102"/>
                  <a:gd name="T54" fmla="*/ 522 w 374"/>
                  <a:gd name="T55" fmla="*/ 539 h 102"/>
                  <a:gd name="T56" fmla="*/ 373 w 374"/>
                  <a:gd name="T57" fmla="*/ 481 h 102"/>
                  <a:gd name="T58" fmla="*/ 183 w 374"/>
                  <a:gd name="T59" fmla="*/ 472 h 102"/>
                  <a:gd name="T60" fmla="*/ 0 w 374"/>
                  <a:gd name="T61" fmla="*/ 481 h 102"/>
                  <a:gd name="T62" fmla="*/ 4 w 374"/>
                  <a:gd name="T63" fmla="*/ 442 h 102"/>
                  <a:gd name="T64" fmla="*/ 75 w 374"/>
                  <a:gd name="T65" fmla="*/ 401 h 102"/>
                  <a:gd name="T66" fmla="*/ 195 w 374"/>
                  <a:gd name="T67" fmla="*/ 387 h 102"/>
                  <a:gd name="T68" fmla="*/ 237 w 374"/>
                  <a:gd name="T69" fmla="*/ 387 h 102"/>
                  <a:gd name="T70" fmla="*/ 286 w 374"/>
                  <a:gd name="T71" fmla="*/ 367 h 102"/>
                  <a:gd name="T72" fmla="*/ 373 w 374"/>
                  <a:gd name="T73" fmla="*/ 419 h 102"/>
                  <a:gd name="T74" fmla="*/ 348 w 374"/>
                  <a:gd name="T75" fmla="*/ 348 h 102"/>
                  <a:gd name="T76" fmla="*/ 305 w 374"/>
                  <a:gd name="T77" fmla="*/ 339 h 102"/>
                  <a:gd name="T78" fmla="*/ 305 w 374"/>
                  <a:gd name="T79" fmla="*/ 297 h 102"/>
                  <a:gd name="T80" fmla="*/ 348 w 374"/>
                  <a:gd name="T81" fmla="*/ 285 h 102"/>
                  <a:gd name="T82" fmla="*/ 446 w 374"/>
                  <a:gd name="T83" fmla="*/ 297 h 102"/>
                  <a:gd name="T84" fmla="*/ 578 w 374"/>
                  <a:gd name="T85" fmla="*/ 305 h 102"/>
                  <a:gd name="T86" fmla="*/ 578 w 374"/>
                  <a:gd name="T87" fmla="*/ 285 h 102"/>
                  <a:gd name="T88" fmla="*/ 492 w 374"/>
                  <a:gd name="T89" fmla="*/ 285 h 102"/>
                  <a:gd name="T90" fmla="*/ 448 w 374"/>
                  <a:gd name="T91" fmla="*/ 263 h 102"/>
                  <a:gd name="T92" fmla="*/ 512 w 374"/>
                  <a:gd name="T93" fmla="*/ 230 h 102"/>
                  <a:gd name="T94" fmla="*/ 637 w 374"/>
                  <a:gd name="T95" fmla="*/ 243 h 102"/>
                  <a:gd name="T96" fmla="*/ 725 w 374"/>
                  <a:gd name="T97" fmla="*/ 252 h 102"/>
                  <a:gd name="T98" fmla="*/ 712 w 374"/>
                  <a:gd name="T99" fmla="*/ 215 h 102"/>
                  <a:gd name="T100" fmla="*/ 976 w 374"/>
                  <a:gd name="T101" fmla="*/ 173 h 102"/>
                  <a:gd name="T102" fmla="*/ 943 w 374"/>
                  <a:gd name="T103" fmla="*/ 162 h 102"/>
                  <a:gd name="T104" fmla="*/ 829 w 374"/>
                  <a:gd name="T105" fmla="*/ 185 h 102"/>
                  <a:gd name="T106" fmla="*/ 667 w 374"/>
                  <a:gd name="T107" fmla="*/ 185 h 102"/>
                  <a:gd name="T108" fmla="*/ 492 w 374"/>
                  <a:gd name="T109" fmla="*/ 198 h 102"/>
                  <a:gd name="T110" fmla="*/ 373 w 374"/>
                  <a:gd name="T111" fmla="*/ 173 h 102"/>
                  <a:gd name="T112" fmla="*/ 373 w 374"/>
                  <a:gd name="T113" fmla="*/ 124 h 102"/>
                  <a:gd name="T114" fmla="*/ 620 w 374"/>
                  <a:gd name="T115" fmla="*/ 90 h 102"/>
                  <a:gd name="T116" fmla="*/ 811 w 374"/>
                  <a:gd name="T117" fmla="*/ 79 h 102"/>
                  <a:gd name="T118" fmla="*/ 970 w 374"/>
                  <a:gd name="T119" fmla="*/ 47 h 102"/>
                  <a:gd name="T120" fmla="*/ 1079 w 374"/>
                  <a:gd name="T121" fmla="*/ 47 h 102"/>
                  <a:gd name="T122" fmla="*/ 1140 w 374"/>
                  <a:gd name="T123" fmla="*/ 53 h 1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4"/>
                  <a:gd name="T187" fmla="*/ 0 h 102"/>
                  <a:gd name="T188" fmla="*/ 374 w 374"/>
                  <a:gd name="T189" fmla="*/ 102 h 10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4" h="102">
                    <a:moveTo>
                      <a:pt x="227" y="10"/>
                    </a:moveTo>
                    <a:lnTo>
                      <a:pt x="230" y="10"/>
                    </a:lnTo>
                    <a:lnTo>
                      <a:pt x="234" y="14"/>
                    </a:lnTo>
                    <a:lnTo>
                      <a:pt x="236" y="12"/>
                    </a:lnTo>
                    <a:lnTo>
                      <a:pt x="238" y="8"/>
                    </a:lnTo>
                    <a:lnTo>
                      <a:pt x="242" y="4"/>
                    </a:lnTo>
                    <a:lnTo>
                      <a:pt x="248" y="2"/>
                    </a:lnTo>
                    <a:lnTo>
                      <a:pt x="251" y="6"/>
                    </a:lnTo>
                    <a:lnTo>
                      <a:pt x="257" y="10"/>
                    </a:lnTo>
                    <a:lnTo>
                      <a:pt x="278" y="6"/>
                    </a:lnTo>
                    <a:lnTo>
                      <a:pt x="301" y="0"/>
                    </a:lnTo>
                    <a:lnTo>
                      <a:pt x="313" y="2"/>
                    </a:lnTo>
                    <a:lnTo>
                      <a:pt x="324" y="6"/>
                    </a:lnTo>
                    <a:lnTo>
                      <a:pt x="332" y="6"/>
                    </a:lnTo>
                    <a:lnTo>
                      <a:pt x="340" y="6"/>
                    </a:lnTo>
                    <a:lnTo>
                      <a:pt x="359" y="6"/>
                    </a:lnTo>
                    <a:lnTo>
                      <a:pt x="374" y="12"/>
                    </a:lnTo>
                    <a:lnTo>
                      <a:pt x="370" y="16"/>
                    </a:lnTo>
                    <a:lnTo>
                      <a:pt x="363" y="18"/>
                    </a:lnTo>
                    <a:lnTo>
                      <a:pt x="353" y="19"/>
                    </a:lnTo>
                    <a:lnTo>
                      <a:pt x="344" y="21"/>
                    </a:lnTo>
                    <a:lnTo>
                      <a:pt x="324" y="23"/>
                    </a:lnTo>
                    <a:lnTo>
                      <a:pt x="309" y="25"/>
                    </a:lnTo>
                    <a:lnTo>
                      <a:pt x="305" y="31"/>
                    </a:lnTo>
                    <a:lnTo>
                      <a:pt x="299" y="35"/>
                    </a:lnTo>
                    <a:lnTo>
                      <a:pt x="294" y="33"/>
                    </a:lnTo>
                    <a:lnTo>
                      <a:pt x="290" y="29"/>
                    </a:lnTo>
                    <a:lnTo>
                      <a:pt x="278" y="29"/>
                    </a:lnTo>
                    <a:lnTo>
                      <a:pt x="278" y="33"/>
                    </a:lnTo>
                    <a:lnTo>
                      <a:pt x="278" y="35"/>
                    </a:lnTo>
                    <a:lnTo>
                      <a:pt x="276" y="37"/>
                    </a:lnTo>
                    <a:lnTo>
                      <a:pt x="275" y="39"/>
                    </a:lnTo>
                    <a:lnTo>
                      <a:pt x="255" y="39"/>
                    </a:lnTo>
                    <a:lnTo>
                      <a:pt x="228" y="41"/>
                    </a:lnTo>
                    <a:lnTo>
                      <a:pt x="215" y="44"/>
                    </a:lnTo>
                    <a:lnTo>
                      <a:pt x="204" y="48"/>
                    </a:lnTo>
                    <a:lnTo>
                      <a:pt x="194" y="52"/>
                    </a:lnTo>
                    <a:lnTo>
                      <a:pt x="188" y="58"/>
                    </a:lnTo>
                    <a:lnTo>
                      <a:pt x="179" y="58"/>
                    </a:lnTo>
                    <a:lnTo>
                      <a:pt x="179" y="56"/>
                    </a:lnTo>
                    <a:lnTo>
                      <a:pt x="179" y="52"/>
                    </a:lnTo>
                    <a:lnTo>
                      <a:pt x="171" y="52"/>
                    </a:lnTo>
                    <a:lnTo>
                      <a:pt x="159" y="52"/>
                    </a:lnTo>
                    <a:lnTo>
                      <a:pt x="169" y="58"/>
                    </a:lnTo>
                    <a:lnTo>
                      <a:pt x="177" y="66"/>
                    </a:lnTo>
                    <a:lnTo>
                      <a:pt x="165" y="71"/>
                    </a:lnTo>
                    <a:lnTo>
                      <a:pt x="156" y="75"/>
                    </a:lnTo>
                    <a:lnTo>
                      <a:pt x="148" y="75"/>
                    </a:lnTo>
                    <a:lnTo>
                      <a:pt x="134" y="75"/>
                    </a:lnTo>
                    <a:lnTo>
                      <a:pt x="119" y="77"/>
                    </a:lnTo>
                    <a:lnTo>
                      <a:pt x="110" y="79"/>
                    </a:lnTo>
                    <a:lnTo>
                      <a:pt x="117" y="81"/>
                    </a:lnTo>
                    <a:lnTo>
                      <a:pt x="123" y="79"/>
                    </a:lnTo>
                    <a:lnTo>
                      <a:pt x="123" y="85"/>
                    </a:lnTo>
                    <a:lnTo>
                      <a:pt x="113" y="96"/>
                    </a:lnTo>
                    <a:lnTo>
                      <a:pt x="104" y="102"/>
                    </a:lnTo>
                    <a:lnTo>
                      <a:pt x="88" y="96"/>
                    </a:lnTo>
                    <a:lnTo>
                      <a:pt x="75" y="92"/>
                    </a:lnTo>
                    <a:lnTo>
                      <a:pt x="54" y="90"/>
                    </a:lnTo>
                    <a:lnTo>
                      <a:pt x="37" y="89"/>
                    </a:lnTo>
                    <a:lnTo>
                      <a:pt x="19" y="89"/>
                    </a:lnTo>
                    <a:lnTo>
                      <a:pt x="0" y="92"/>
                    </a:lnTo>
                    <a:lnTo>
                      <a:pt x="2" y="87"/>
                    </a:lnTo>
                    <a:lnTo>
                      <a:pt x="4" y="83"/>
                    </a:lnTo>
                    <a:lnTo>
                      <a:pt x="10" y="81"/>
                    </a:lnTo>
                    <a:lnTo>
                      <a:pt x="16" y="77"/>
                    </a:lnTo>
                    <a:lnTo>
                      <a:pt x="29" y="75"/>
                    </a:lnTo>
                    <a:lnTo>
                      <a:pt x="39" y="73"/>
                    </a:lnTo>
                    <a:lnTo>
                      <a:pt x="42" y="73"/>
                    </a:lnTo>
                    <a:lnTo>
                      <a:pt x="48" y="73"/>
                    </a:lnTo>
                    <a:lnTo>
                      <a:pt x="50" y="71"/>
                    </a:lnTo>
                    <a:lnTo>
                      <a:pt x="56" y="69"/>
                    </a:lnTo>
                    <a:lnTo>
                      <a:pt x="65" y="73"/>
                    </a:lnTo>
                    <a:lnTo>
                      <a:pt x="75" y="79"/>
                    </a:lnTo>
                    <a:lnTo>
                      <a:pt x="75" y="66"/>
                    </a:lnTo>
                    <a:lnTo>
                      <a:pt x="69" y="66"/>
                    </a:lnTo>
                    <a:lnTo>
                      <a:pt x="63" y="66"/>
                    </a:lnTo>
                    <a:lnTo>
                      <a:pt x="60" y="64"/>
                    </a:lnTo>
                    <a:lnTo>
                      <a:pt x="58" y="60"/>
                    </a:lnTo>
                    <a:lnTo>
                      <a:pt x="60" y="56"/>
                    </a:lnTo>
                    <a:lnTo>
                      <a:pt x="63" y="54"/>
                    </a:lnTo>
                    <a:lnTo>
                      <a:pt x="69" y="54"/>
                    </a:lnTo>
                    <a:lnTo>
                      <a:pt x="71" y="54"/>
                    </a:lnTo>
                    <a:lnTo>
                      <a:pt x="87" y="56"/>
                    </a:lnTo>
                    <a:lnTo>
                      <a:pt x="100" y="58"/>
                    </a:lnTo>
                    <a:lnTo>
                      <a:pt x="113" y="58"/>
                    </a:lnTo>
                    <a:lnTo>
                      <a:pt x="123" y="54"/>
                    </a:lnTo>
                    <a:lnTo>
                      <a:pt x="113" y="54"/>
                    </a:lnTo>
                    <a:lnTo>
                      <a:pt x="102" y="54"/>
                    </a:lnTo>
                    <a:lnTo>
                      <a:pt x="98" y="54"/>
                    </a:lnTo>
                    <a:lnTo>
                      <a:pt x="92" y="52"/>
                    </a:lnTo>
                    <a:lnTo>
                      <a:pt x="88" y="50"/>
                    </a:lnTo>
                    <a:lnTo>
                      <a:pt x="87" y="46"/>
                    </a:lnTo>
                    <a:lnTo>
                      <a:pt x="102" y="44"/>
                    </a:lnTo>
                    <a:lnTo>
                      <a:pt x="125" y="44"/>
                    </a:lnTo>
                    <a:lnTo>
                      <a:pt x="127" y="46"/>
                    </a:lnTo>
                    <a:lnTo>
                      <a:pt x="131" y="48"/>
                    </a:lnTo>
                    <a:lnTo>
                      <a:pt x="144" y="48"/>
                    </a:lnTo>
                    <a:lnTo>
                      <a:pt x="142" y="44"/>
                    </a:lnTo>
                    <a:lnTo>
                      <a:pt x="142" y="41"/>
                    </a:lnTo>
                    <a:lnTo>
                      <a:pt x="192" y="41"/>
                    </a:lnTo>
                    <a:lnTo>
                      <a:pt x="194" y="33"/>
                    </a:lnTo>
                    <a:lnTo>
                      <a:pt x="196" y="27"/>
                    </a:lnTo>
                    <a:lnTo>
                      <a:pt x="188" y="31"/>
                    </a:lnTo>
                    <a:lnTo>
                      <a:pt x="181" y="37"/>
                    </a:lnTo>
                    <a:lnTo>
                      <a:pt x="165" y="35"/>
                    </a:lnTo>
                    <a:lnTo>
                      <a:pt x="146" y="35"/>
                    </a:lnTo>
                    <a:lnTo>
                      <a:pt x="133" y="35"/>
                    </a:lnTo>
                    <a:lnTo>
                      <a:pt x="111" y="37"/>
                    </a:lnTo>
                    <a:lnTo>
                      <a:pt x="98" y="37"/>
                    </a:lnTo>
                    <a:lnTo>
                      <a:pt x="87" y="35"/>
                    </a:lnTo>
                    <a:lnTo>
                      <a:pt x="75" y="33"/>
                    </a:lnTo>
                    <a:lnTo>
                      <a:pt x="65" y="25"/>
                    </a:lnTo>
                    <a:lnTo>
                      <a:pt x="75" y="23"/>
                    </a:lnTo>
                    <a:lnTo>
                      <a:pt x="100" y="19"/>
                    </a:lnTo>
                    <a:lnTo>
                      <a:pt x="123" y="18"/>
                    </a:lnTo>
                    <a:lnTo>
                      <a:pt x="136" y="16"/>
                    </a:lnTo>
                    <a:lnTo>
                      <a:pt x="161" y="16"/>
                    </a:lnTo>
                    <a:lnTo>
                      <a:pt x="175" y="12"/>
                    </a:lnTo>
                    <a:lnTo>
                      <a:pt x="190" y="8"/>
                    </a:lnTo>
                    <a:lnTo>
                      <a:pt x="204" y="6"/>
                    </a:lnTo>
                    <a:lnTo>
                      <a:pt x="215" y="8"/>
                    </a:lnTo>
                    <a:lnTo>
                      <a:pt x="225" y="10"/>
                    </a:lnTo>
                    <a:lnTo>
                      <a:pt x="227" y="10"/>
                    </a:lnTo>
                    <a:close/>
                  </a:path>
                </a:pathLst>
              </a:custGeom>
              <a:solidFill>
                <a:srgbClr val="CC0066"/>
              </a:solidFill>
              <a:ln w="9525">
                <a:noFill/>
                <a:round/>
                <a:headEnd/>
                <a:tailEnd/>
              </a:ln>
            </p:spPr>
            <p:txBody>
              <a:bodyPr/>
              <a:lstStyle/>
              <a:p>
                <a:endParaRPr lang="it-IT"/>
              </a:p>
            </p:txBody>
          </p:sp>
          <p:sp>
            <p:nvSpPr>
              <p:cNvPr id="16284" name="Freeform 943"/>
              <p:cNvSpPr>
                <a:spLocks noChangeAspect="1"/>
              </p:cNvSpPr>
              <p:nvPr/>
            </p:nvSpPr>
            <p:spPr bwMode="auto">
              <a:xfrm>
                <a:off x="1507" y="1102"/>
                <a:ext cx="399" cy="109"/>
              </a:xfrm>
              <a:custGeom>
                <a:avLst/>
                <a:gdLst>
                  <a:gd name="T0" fmla="*/ 1181 w 374"/>
                  <a:gd name="T1" fmla="*/ 69 h 102"/>
                  <a:gd name="T2" fmla="*/ 1216 w 374"/>
                  <a:gd name="T3" fmla="*/ 4 h 102"/>
                  <a:gd name="T4" fmla="*/ 1296 w 374"/>
                  <a:gd name="T5" fmla="*/ 53 h 102"/>
                  <a:gd name="T6" fmla="*/ 1576 w 374"/>
                  <a:gd name="T7" fmla="*/ 2 h 102"/>
                  <a:gd name="T8" fmla="*/ 1712 w 374"/>
                  <a:gd name="T9" fmla="*/ 6 h 102"/>
                  <a:gd name="T10" fmla="*/ 1858 w 374"/>
                  <a:gd name="T11" fmla="*/ 79 h 102"/>
                  <a:gd name="T12" fmla="*/ 1738 w 374"/>
                  <a:gd name="T13" fmla="*/ 110 h 102"/>
                  <a:gd name="T14" fmla="*/ 1531 w 374"/>
                  <a:gd name="T15" fmla="*/ 162 h 102"/>
                  <a:gd name="T16" fmla="*/ 1466 w 374"/>
                  <a:gd name="T17" fmla="*/ 152 h 102"/>
                  <a:gd name="T18" fmla="*/ 1399 w 374"/>
                  <a:gd name="T19" fmla="*/ 152 h 102"/>
                  <a:gd name="T20" fmla="*/ 1391 w 374"/>
                  <a:gd name="T21" fmla="*/ 198 h 102"/>
                  <a:gd name="T22" fmla="*/ 1145 w 374"/>
                  <a:gd name="T23" fmla="*/ 215 h 102"/>
                  <a:gd name="T24" fmla="*/ 976 w 374"/>
                  <a:gd name="T25" fmla="*/ 278 h 102"/>
                  <a:gd name="T26" fmla="*/ 910 w 374"/>
                  <a:gd name="T27" fmla="*/ 305 h 102"/>
                  <a:gd name="T28" fmla="*/ 910 w 374"/>
                  <a:gd name="T29" fmla="*/ 278 h 102"/>
                  <a:gd name="T30" fmla="*/ 855 w 374"/>
                  <a:gd name="T31" fmla="*/ 305 h 102"/>
                  <a:gd name="T32" fmla="*/ 782 w 374"/>
                  <a:gd name="T33" fmla="*/ 393 h 102"/>
                  <a:gd name="T34" fmla="*/ 597 w 374"/>
                  <a:gd name="T35" fmla="*/ 401 h 102"/>
                  <a:gd name="T36" fmla="*/ 620 w 374"/>
                  <a:gd name="T37" fmla="*/ 419 h 102"/>
                  <a:gd name="T38" fmla="*/ 620 w 374"/>
                  <a:gd name="T39" fmla="*/ 449 h 102"/>
                  <a:gd name="T40" fmla="*/ 448 w 374"/>
                  <a:gd name="T41" fmla="*/ 512 h 102"/>
                  <a:gd name="T42" fmla="*/ 183 w 374"/>
                  <a:gd name="T43" fmla="*/ 472 h 102"/>
                  <a:gd name="T44" fmla="*/ 2 w 374"/>
                  <a:gd name="T45" fmla="*/ 454 h 102"/>
                  <a:gd name="T46" fmla="*/ 75 w 374"/>
                  <a:gd name="T47" fmla="*/ 401 h 102"/>
                  <a:gd name="T48" fmla="*/ 208 w 374"/>
                  <a:gd name="T49" fmla="*/ 387 h 102"/>
                  <a:gd name="T50" fmla="*/ 286 w 374"/>
                  <a:gd name="T51" fmla="*/ 367 h 102"/>
                  <a:gd name="T52" fmla="*/ 373 w 374"/>
                  <a:gd name="T53" fmla="*/ 419 h 102"/>
                  <a:gd name="T54" fmla="*/ 348 w 374"/>
                  <a:gd name="T55" fmla="*/ 348 h 102"/>
                  <a:gd name="T56" fmla="*/ 288 w 374"/>
                  <a:gd name="T57" fmla="*/ 317 h 102"/>
                  <a:gd name="T58" fmla="*/ 348 w 374"/>
                  <a:gd name="T59" fmla="*/ 285 h 102"/>
                  <a:gd name="T60" fmla="*/ 510 w 374"/>
                  <a:gd name="T61" fmla="*/ 305 h 102"/>
                  <a:gd name="T62" fmla="*/ 578 w 374"/>
                  <a:gd name="T63" fmla="*/ 285 h 102"/>
                  <a:gd name="T64" fmla="*/ 461 w 374"/>
                  <a:gd name="T65" fmla="*/ 278 h 102"/>
                  <a:gd name="T66" fmla="*/ 512 w 374"/>
                  <a:gd name="T67" fmla="*/ 230 h 102"/>
                  <a:gd name="T68" fmla="*/ 661 w 374"/>
                  <a:gd name="T69" fmla="*/ 252 h 102"/>
                  <a:gd name="T70" fmla="*/ 725 w 374"/>
                  <a:gd name="T71" fmla="*/ 252 h 102"/>
                  <a:gd name="T72" fmla="*/ 712 w 374"/>
                  <a:gd name="T73" fmla="*/ 215 h 102"/>
                  <a:gd name="T74" fmla="*/ 976 w 374"/>
                  <a:gd name="T75" fmla="*/ 173 h 102"/>
                  <a:gd name="T76" fmla="*/ 913 w 374"/>
                  <a:gd name="T77" fmla="*/ 198 h 102"/>
                  <a:gd name="T78" fmla="*/ 667 w 374"/>
                  <a:gd name="T79" fmla="*/ 185 h 102"/>
                  <a:gd name="T80" fmla="*/ 446 w 374"/>
                  <a:gd name="T81" fmla="*/ 185 h 102"/>
                  <a:gd name="T82" fmla="*/ 373 w 374"/>
                  <a:gd name="T83" fmla="*/ 124 h 102"/>
                  <a:gd name="T84" fmla="*/ 682 w 374"/>
                  <a:gd name="T85" fmla="*/ 79 h 102"/>
                  <a:gd name="T86" fmla="*/ 880 w 374"/>
                  <a:gd name="T87" fmla="*/ 61 h 102"/>
                  <a:gd name="T88" fmla="*/ 1036 w 374"/>
                  <a:gd name="T89" fmla="*/ 6 h 102"/>
                  <a:gd name="T90" fmla="*/ 1133 w 374"/>
                  <a:gd name="T91" fmla="*/ 53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4"/>
                  <a:gd name="T139" fmla="*/ 0 h 102"/>
                  <a:gd name="T140" fmla="*/ 374 w 374"/>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4" h="102">
                    <a:moveTo>
                      <a:pt x="227" y="10"/>
                    </a:moveTo>
                    <a:lnTo>
                      <a:pt x="230" y="10"/>
                    </a:lnTo>
                    <a:lnTo>
                      <a:pt x="234" y="14"/>
                    </a:lnTo>
                    <a:lnTo>
                      <a:pt x="236" y="12"/>
                    </a:lnTo>
                    <a:lnTo>
                      <a:pt x="238" y="8"/>
                    </a:lnTo>
                    <a:lnTo>
                      <a:pt x="242" y="4"/>
                    </a:lnTo>
                    <a:lnTo>
                      <a:pt x="248" y="2"/>
                    </a:lnTo>
                    <a:lnTo>
                      <a:pt x="251" y="6"/>
                    </a:lnTo>
                    <a:lnTo>
                      <a:pt x="257" y="10"/>
                    </a:lnTo>
                    <a:lnTo>
                      <a:pt x="278" y="6"/>
                    </a:lnTo>
                    <a:lnTo>
                      <a:pt x="301" y="0"/>
                    </a:lnTo>
                    <a:lnTo>
                      <a:pt x="313" y="2"/>
                    </a:lnTo>
                    <a:lnTo>
                      <a:pt x="324" y="6"/>
                    </a:lnTo>
                    <a:lnTo>
                      <a:pt x="332" y="6"/>
                    </a:lnTo>
                    <a:lnTo>
                      <a:pt x="340" y="6"/>
                    </a:lnTo>
                    <a:lnTo>
                      <a:pt x="359" y="6"/>
                    </a:lnTo>
                    <a:lnTo>
                      <a:pt x="374" y="12"/>
                    </a:lnTo>
                    <a:lnTo>
                      <a:pt x="370" y="16"/>
                    </a:lnTo>
                    <a:lnTo>
                      <a:pt x="363" y="18"/>
                    </a:lnTo>
                    <a:lnTo>
                      <a:pt x="353" y="19"/>
                    </a:lnTo>
                    <a:lnTo>
                      <a:pt x="344" y="21"/>
                    </a:lnTo>
                    <a:lnTo>
                      <a:pt x="324" y="23"/>
                    </a:lnTo>
                    <a:lnTo>
                      <a:pt x="309" y="25"/>
                    </a:lnTo>
                    <a:lnTo>
                      <a:pt x="305" y="31"/>
                    </a:lnTo>
                    <a:lnTo>
                      <a:pt x="299" y="35"/>
                    </a:lnTo>
                    <a:lnTo>
                      <a:pt x="294" y="33"/>
                    </a:lnTo>
                    <a:lnTo>
                      <a:pt x="290" y="29"/>
                    </a:lnTo>
                    <a:lnTo>
                      <a:pt x="278" y="29"/>
                    </a:lnTo>
                    <a:lnTo>
                      <a:pt x="278" y="33"/>
                    </a:lnTo>
                    <a:lnTo>
                      <a:pt x="278" y="35"/>
                    </a:lnTo>
                    <a:lnTo>
                      <a:pt x="276" y="37"/>
                    </a:lnTo>
                    <a:lnTo>
                      <a:pt x="275" y="39"/>
                    </a:lnTo>
                    <a:lnTo>
                      <a:pt x="255" y="39"/>
                    </a:lnTo>
                    <a:lnTo>
                      <a:pt x="228" y="41"/>
                    </a:lnTo>
                    <a:lnTo>
                      <a:pt x="215" y="44"/>
                    </a:lnTo>
                    <a:lnTo>
                      <a:pt x="204" y="48"/>
                    </a:lnTo>
                    <a:lnTo>
                      <a:pt x="194" y="52"/>
                    </a:lnTo>
                    <a:lnTo>
                      <a:pt x="188" y="58"/>
                    </a:lnTo>
                    <a:lnTo>
                      <a:pt x="179" y="58"/>
                    </a:lnTo>
                    <a:lnTo>
                      <a:pt x="179" y="56"/>
                    </a:lnTo>
                    <a:lnTo>
                      <a:pt x="179" y="52"/>
                    </a:lnTo>
                    <a:lnTo>
                      <a:pt x="171" y="52"/>
                    </a:lnTo>
                    <a:lnTo>
                      <a:pt x="159" y="52"/>
                    </a:lnTo>
                    <a:lnTo>
                      <a:pt x="169" y="58"/>
                    </a:lnTo>
                    <a:lnTo>
                      <a:pt x="177" y="66"/>
                    </a:lnTo>
                    <a:lnTo>
                      <a:pt x="165" y="71"/>
                    </a:lnTo>
                    <a:lnTo>
                      <a:pt x="156" y="75"/>
                    </a:lnTo>
                    <a:lnTo>
                      <a:pt x="148" y="75"/>
                    </a:lnTo>
                    <a:lnTo>
                      <a:pt x="134" y="75"/>
                    </a:lnTo>
                    <a:lnTo>
                      <a:pt x="119" y="77"/>
                    </a:lnTo>
                    <a:lnTo>
                      <a:pt x="110" y="79"/>
                    </a:lnTo>
                    <a:lnTo>
                      <a:pt x="117" y="81"/>
                    </a:lnTo>
                    <a:lnTo>
                      <a:pt x="123" y="79"/>
                    </a:lnTo>
                    <a:lnTo>
                      <a:pt x="123" y="85"/>
                    </a:lnTo>
                    <a:lnTo>
                      <a:pt x="113" y="96"/>
                    </a:lnTo>
                    <a:lnTo>
                      <a:pt x="104" y="102"/>
                    </a:lnTo>
                    <a:lnTo>
                      <a:pt x="88" y="96"/>
                    </a:lnTo>
                    <a:lnTo>
                      <a:pt x="75" y="92"/>
                    </a:lnTo>
                    <a:lnTo>
                      <a:pt x="54" y="90"/>
                    </a:lnTo>
                    <a:lnTo>
                      <a:pt x="37" y="89"/>
                    </a:lnTo>
                    <a:lnTo>
                      <a:pt x="19" y="89"/>
                    </a:lnTo>
                    <a:lnTo>
                      <a:pt x="0" y="92"/>
                    </a:lnTo>
                    <a:lnTo>
                      <a:pt x="2" y="87"/>
                    </a:lnTo>
                    <a:lnTo>
                      <a:pt x="4" y="83"/>
                    </a:lnTo>
                    <a:lnTo>
                      <a:pt x="10" y="81"/>
                    </a:lnTo>
                    <a:lnTo>
                      <a:pt x="16" y="77"/>
                    </a:lnTo>
                    <a:lnTo>
                      <a:pt x="29" y="75"/>
                    </a:lnTo>
                    <a:lnTo>
                      <a:pt x="39" y="73"/>
                    </a:lnTo>
                    <a:lnTo>
                      <a:pt x="42" y="73"/>
                    </a:lnTo>
                    <a:lnTo>
                      <a:pt x="48" y="73"/>
                    </a:lnTo>
                    <a:lnTo>
                      <a:pt x="50" y="71"/>
                    </a:lnTo>
                    <a:lnTo>
                      <a:pt x="56" y="69"/>
                    </a:lnTo>
                    <a:lnTo>
                      <a:pt x="65" y="73"/>
                    </a:lnTo>
                    <a:lnTo>
                      <a:pt x="75" y="79"/>
                    </a:lnTo>
                    <a:lnTo>
                      <a:pt x="75" y="66"/>
                    </a:lnTo>
                    <a:lnTo>
                      <a:pt x="69" y="66"/>
                    </a:lnTo>
                    <a:lnTo>
                      <a:pt x="63" y="66"/>
                    </a:lnTo>
                    <a:lnTo>
                      <a:pt x="60" y="64"/>
                    </a:lnTo>
                    <a:lnTo>
                      <a:pt x="58" y="60"/>
                    </a:lnTo>
                    <a:lnTo>
                      <a:pt x="60" y="56"/>
                    </a:lnTo>
                    <a:lnTo>
                      <a:pt x="63" y="54"/>
                    </a:lnTo>
                    <a:lnTo>
                      <a:pt x="69" y="54"/>
                    </a:lnTo>
                    <a:lnTo>
                      <a:pt x="71" y="54"/>
                    </a:lnTo>
                    <a:lnTo>
                      <a:pt x="87" y="56"/>
                    </a:lnTo>
                    <a:lnTo>
                      <a:pt x="100" y="58"/>
                    </a:lnTo>
                    <a:lnTo>
                      <a:pt x="113" y="58"/>
                    </a:lnTo>
                    <a:lnTo>
                      <a:pt x="123" y="54"/>
                    </a:lnTo>
                    <a:lnTo>
                      <a:pt x="113" y="54"/>
                    </a:lnTo>
                    <a:lnTo>
                      <a:pt x="102" y="54"/>
                    </a:lnTo>
                    <a:lnTo>
                      <a:pt x="98" y="54"/>
                    </a:lnTo>
                    <a:lnTo>
                      <a:pt x="92" y="52"/>
                    </a:lnTo>
                    <a:lnTo>
                      <a:pt x="88" y="50"/>
                    </a:lnTo>
                    <a:lnTo>
                      <a:pt x="87" y="46"/>
                    </a:lnTo>
                    <a:lnTo>
                      <a:pt x="102" y="44"/>
                    </a:lnTo>
                    <a:lnTo>
                      <a:pt x="125" y="44"/>
                    </a:lnTo>
                    <a:lnTo>
                      <a:pt x="127" y="46"/>
                    </a:lnTo>
                    <a:lnTo>
                      <a:pt x="131" y="48"/>
                    </a:lnTo>
                    <a:lnTo>
                      <a:pt x="144" y="48"/>
                    </a:lnTo>
                    <a:lnTo>
                      <a:pt x="142" y="44"/>
                    </a:lnTo>
                    <a:lnTo>
                      <a:pt x="142" y="41"/>
                    </a:lnTo>
                    <a:lnTo>
                      <a:pt x="192" y="41"/>
                    </a:lnTo>
                    <a:lnTo>
                      <a:pt x="194" y="33"/>
                    </a:lnTo>
                    <a:lnTo>
                      <a:pt x="196" y="27"/>
                    </a:lnTo>
                    <a:lnTo>
                      <a:pt x="188" y="31"/>
                    </a:lnTo>
                    <a:lnTo>
                      <a:pt x="181" y="37"/>
                    </a:lnTo>
                    <a:lnTo>
                      <a:pt x="165" y="35"/>
                    </a:lnTo>
                    <a:lnTo>
                      <a:pt x="146" y="35"/>
                    </a:lnTo>
                    <a:lnTo>
                      <a:pt x="133" y="35"/>
                    </a:lnTo>
                    <a:lnTo>
                      <a:pt x="111" y="37"/>
                    </a:lnTo>
                    <a:lnTo>
                      <a:pt x="98" y="37"/>
                    </a:lnTo>
                    <a:lnTo>
                      <a:pt x="87" y="35"/>
                    </a:lnTo>
                    <a:lnTo>
                      <a:pt x="75" y="33"/>
                    </a:lnTo>
                    <a:lnTo>
                      <a:pt x="65" y="25"/>
                    </a:lnTo>
                    <a:lnTo>
                      <a:pt x="75" y="23"/>
                    </a:lnTo>
                    <a:lnTo>
                      <a:pt x="100" y="19"/>
                    </a:lnTo>
                    <a:lnTo>
                      <a:pt x="123" y="18"/>
                    </a:lnTo>
                    <a:lnTo>
                      <a:pt x="136" y="16"/>
                    </a:lnTo>
                    <a:lnTo>
                      <a:pt x="161" y="16"/>
                    </a:lnTo>
                    <a:lnTo>
                      <a:pt x="175" y="12"/>
                    </a:lnTo>
                    <a:lnTo>
                      <a:pt x="190" y="8"/>
                    </a:lnTo>
                    <a:lnTo>
                      <a:pt x="204" y="6"/>
                    </a:lnTo>
                    <a:lnTo>
                      <a:pt x="215" y="8"/>
                    </a:lnTo>
                    <a:lnTo>
                      <a:pt x="225" y="10"/>
                    </a:lnTo>
                    <a:lnTo>
                      <a:pt x="227" y="10"/>
                    </a:lnTo>
                  </a:path>
                </a:pathLst>
              </a:custGeom>
              <a:solidFill>
                <a:srgbClr val="CC0066"/>
              </a:solidFill>
              <a:ln w="0">
                <a:solidFill>
                  <a:srgbClr val="6600FF"/>
                </a:solidFill>
                <a:round/>
                <a:headEnd/>
                <a:tailEnd/>
              </a:ln>
            </p:spPr>
            <p:txBody>
              <a:bodyPr/>
              <a:lstStyle/>
              <a:p>
                <a:endParaRPr lang="it-IT"/>
              </a:p>
            </p:txBody>
          </p:sp>
          <p:sp>
            <p:nvSpPr>
              <p:cNvPr id="16285" name="Freeform 944"/>
              <p:cNvSpPr>
                <a:spLocks noChangeAspect="1"/>
              </p:cNvSpPr>
              <p:nvPr/>
            </p:nvSpPr>
            <p:spPr bwMode="auto">
              <a:xfrm>
                <a:off x="1360" y="1385"/>
                <a:ext cx="84" cy="43"/>
              </a:xfrm>
              <a:custGeom>
                <a:avLst/>
                <a:gdLst>
                  <a:gd name="T0" fmla="*/ 0 w 79"/>
                  <a:gd name="T1" fmla="*/ 185 h 40"/>
                  <a:gd name="T2" fmla="*/ 2 w 79"/>
                  <a:gd name="T3" fmla="*/ 214 h 40"/>
                  <a:gd name="T4" fmla="*/ 43 w 79"/>
                  <a:gd name="T5" fmla="*/ 218 h 40"/>
                  <a:gd name="T6" fmla="*/ 58 w 79"/>
                  <a:gd name="T7" fmla="*/ 245 h 40"/>
                  <a:gd name="T8" fmla="*/ 84 w 79"/>
                  <a:gd name="T9" fmla="*/ 245 h 40"/>
                  <a:gd name="T10" fmla="*/ 153 w 79"/>
                  <a:gd name="T11" fmla="*/ 214 h 40"/>
                  <a:gd name="T12" fmla="*/ 211 w 79"/>
                  <a:gd name="T13" fmla="*/ 172 h 40"/>
                  <a:gd name="T14" fmla="*/ 266 w 79"/>
                  <a:gd name="T15" fmla="*/ 199 h 40"/>
                  <a:gd name="T16" fmla="*/ 288 w 79"/>
                  <a:gd name="T17" fmla="*/ 230 h 40"/>
                  <a:gd name="T18" fmla="*/ 365 w 79"/>
                  <a:gd name="T19" fmla="*/ 230 h 40"/>
                  <a:gd name="T20" fmla="*/ 365 w 79"/>
                  <a:gd name="T21" fmla="*/ 185 h 40"/>
                  <a:gd name="T22" fmla="*/ 341 w 79"/>
                  <a:gd name="T23" fmla="*/ 185 h 40"/>
                  <a:gd name="T24" fmla="*/ 306 w 79"/>
                  <a:gd name="T25" fmla="*/ 172 h 40"/>
                  <a:gd name="T26" fmla="*/ 321 w 79"/>
                  <a:gd name="T27" fmla="*/ 149 h 40"/>
                  <a:gd name="T28" fmla="*/ 341 w 79"/>
                  <a:gd name="T29" fmla="*/ 139 h 40"/>
                  <a:gd name="T30" fmla="*/ 251 w 79"/>
                  <a:gd name="T31" fmla="*/ 61 h 40"/>
                  <a:gd name="T32" fmla="*/ 175 w 79"/>
                  <a:gd name="T33" fmla="*/ 0 h 40"/>
                  <a:gd name="T34" fmla="*/ 135 w 79"/>
                  <a:gd name="T35" fmla="*/ 6 h 40"/>
                  <a:gd name="T36" fmla="*/ 74 w 79"/>
                  <a:gd name="T37" fmla="*/ 76 h 40"/>
                  <a:gd name="T38" fmla="*/ 43 w 79"/>
                  <a:gd name="T39" fmla="*/ 139 h 40"/>
                  <a:gd name="T40" fmla="*/ 0 w 79"/>
                  <a:gd name="T41" fmla="*/ 185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40"/>
                  <a:gd name="T65" fmla="*/ 79 w 7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40">
                    <a:moveTo>
                      <a:pt x="0" y="31"/>
                    </a:moveTo>
                    <a:lnTo>
                      <a:pt x="2" y="35"/>
                    </a:lnTo>
                    <a:lnTo>
                      <a:pt x="8" y="36"/>
                    </a:lnTo>
                    <a:lnTo>
                      <a:pt x="13" y="40"/>
                    </a:lnTo>
                    <a:lnTo>
                      <a:pt x="19" y="40"/>
                    </a:lnTo>
                    <a:lnTo>
                      <a:pt x="33" y="35"/>
                    </a:lnTo>
                    <a:lnTo>
                      <a:pt x="46" y="29"/>
                    </a:lnTo>
                    <a:lnTo>
                      <a:pt x="56" y="33"/>
                    </a:lnTo>
                    <a:lnTo>
                      <a:pt x="63" y="38"/>
                    </a:lnTo>
                    <a:lnTo>
                      <a:pt x="79" y="38"/>
                    </a:lnTo>
                    <a:lnTo>
                      <a:pt x="79" y="31"/>
                    </a:lnTo>
                    <a:lnTo>
                      <a:pt x="73" y="31"/>
                    </a:lnTo>
                    <a:lnTo>
                      <a:pt x="67" y="29"/>
                    </a:lnTo>
                    <a:lnTo>
                      <a:pt x="69" y="25"/>
                    </a:lnTo>
                    <a:lnTo>
                      <a:pt x="73" y="23"/>
                    </a:lnTo>
                    <a:lnTo>
                      <a:pt x="54" y="10"/>
                    </a:lnTo>
                    <a:lnTo>
                      <a:pt x="38" y="0"/>
                    </a:lnTo>
                    <a:lnTo>
                      <a:pt x="29" y="6"/>
                    </a:lnTo>
                    <a:lnTo>
                      <a:pt x="17" y="13"/>
                    </a:lnTo>
                    <a:lnTo>
                      <a:pt x="8" y="23"/>
                    </a:lnTo>
                    <a:lnTo>
                      <a:pt x="0" y="31"/>
                    </a:lnTo>
                    <a:close/>
                  </a:path>
                </a:pathLst>
              </a:custGeom>
              <a:solidFill>
                <a:srgbClr val="CC0066"/>
              </a:solidFill>
              <a:ln w="9525">
                <a:noFill/>
                <a:round/>
                <a:headEnd/>
                <a:tailEnd/>
              </a:ln>
            </p:spPr>
            <p:txBody>
              <a:bodyPr/>
              <a:lstStyle/>
              <a:p>
                <a:endParaRPr lang="it-IT"/>
              </a:p>
            </p:txBody>
          </p:sp>
          <p:sp>
            <p:nvSpPr>
              <p:cNvPr id="16286" name="Freeform 945"/>
              <p:cNvSpPr>
                <a:spLocks noChangeAspect="1"/>
              </p:cNvSpPr>
              <p:nvPr/>
            </p:nvSpPr>
            <p:spPr bwMode="auto">
              <a:xfrm>
                <a:off x="1360" y="1385"/>
                <a:ext cx="84" cy="43"/>
              </a:xfrm>
              <a:custGeom>
                <a:avLst/>
                <a:gdLst>
                  <a:gd name="T0" fmla="*/ 0 w 79"/>
                  <a:gd name="T1" fmla="*/ 185 h 40"/>
                  <a:gd name="T2" fmla="*/ 2 w 79"/>
                  <a:gd name="T3" fmla="*/ 214 h 40"/>
                  <a:gd name="T4" fmla="*/ 43 w 79"/>
                  <a:gd name="T5" fmla="*/ 218 h 40"/>
                  <a:gd name="T6" fmla="*/ 58 w 79"/>
                  <a:gd name="T7" fmla="*/ 245 h 40"/>
                  <a:gd name="T8" fmla="*/ 84 w 79"/>
                  <a:gd name="T9" fmla="*/ 245 h 40"/>
                  <a:gd name="T10" fmla="*/ 153 w 79"/>
                  <a:gd name="T11" fmla="*/ 214 h 40"/>
                  <a:gd name="T12" fmla="*/ 211 w 79"/>
                  <a:gd name="T13" fmla="*/ 172 h 40"/>
                  <a:gd name="T14" fmla="*/ 266 w 79"/>
                  <a:gd name="T15" fmla="*/ 199 h 40"/>
                  <a:gd name="T16" fmla="*/ 288 w 79"/>
                  <a:gd name="T17" fmla="*/ 230 h 40"/>
                  <a:gd name="T18" fmla="*/ 288 w 79"/>
                  <a:gd name="T19" fmla="*/ 230 h 40"/>
                  <a:gd name="T20" fmla="*/ 365 w 79"/>
                  <a:gd name="T21" fmla="*/ 230 h 40"/>
                  <a:gd name="T22" fmla="*/ 365 w 79"/>
                  <a:gd name="T23" fmla="*/ 185 h 40"/>
                  <a:gd name="T24" fmla="*/ 365 w 79"/>
                  <a:gd name="T25" fmla="*/ 185 h 40"/>
                  <a:gd name="T26" fmla="*/ 341 w 79"/>
                  <a:gd name="T27" fmla="*/ 185 h 40"/>
                  <a:gd name="T28" fmla="*/ 306 w 79"/>
                  <a:gd name="T29" fmla="*/ 172 h 40"/>
                  <a:gd name="T30" fmla="*/ 321 w 79"/>
                  <a:gd name="T31" fmla="*/ 149 h 40"/>
                  <a:gd name="T32" fmla="*/ 341 w 79"/>
                  <a:gd name="T33" fmla="*/ 139 h 40"/>
                  <a:gd name="T34" fmla="*/ 251 w 79"/>
                  <a:gd name="T35" fmla="*/ 61 h 40"/>
                  <a:gd name="T36" fmla="*/ 175 w 79"/>
                  <a:gd name="T37" fmla="*/ 0 h 40"/>
                  <a:gd name="T38" fmla="*/ 135 w 79"/>
                  <a:gd name="T39" fmla="*/ 6 h 40"/>
                  <a:gd name="T40" fmla="*/ 74 w 79"/>
                  <a:gd name="T41" fmla="*/ 76 h 40"/>
                  <a:gd name="T42" fmla="*/ 43 w 79"/>
                  <a:gd name="T43" fmla="*/ 139 h 40"/>
                  <a:gd name="T44" fmla="*/ 0 w 79"/>
                  <a:gd name="T45" fmla="*/ 185 h 40"/>
                  <a:gd name="T46" fmla="*/ 0 w 79"/>
                  <a:gd name="T47" fmla="*/ 185 h 40"/>
                  <a:gd name="T48" fmla="*/ 0 w 79"/>
                  <a:gd name="T49" fmla="*/ 185 h 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0"/>
                  <a:gd name="T77" fmla="*/ 79 w 79"/>
                  <a:gd name="T78" fmla="*/ 40 h 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0">
                    <a:moveTo>
                      <a:pt x="0" y="31"/>
                    </a:moveTo>
                    <a:lnTo>
                      <a:pt x="2" y="35"/>
                    </a:lnTo>
                    <a:lnTo>
                      <a:pt x="8" y="36"/>
                    </a:lnTo>
                    <a:lnTo>
                      <a:pt x="13" y="40"/>
                    </a:lnTo>
                    <a:lnTo>
                      <a:pt x="19" y="40"/>
                    </a:lnTo>
                    <a:lnTo>
                      <a:pt x="33" y="35"/>
                    </a:lnTo>
                    <a:lnTo>
                      <a:pt x="46" y="29"/>
                    </a:lnTo>
                    <a:lnTo>
                      <a:pt x="56" y="33"/>
                    </a:lnTo>
                    <a:lnTo>
                      <a:pt x="63" y="38"/>
                    </a:lnTo>
                    <a:lnTo>
                      <a:pt x="79" y="38"/>
                    </a:lnTo>
                    <a:lnTo>
                      <a:pt x="79" y="31"/>
                    </a:lnTo>
                    <a:lnTo>
                      <a:pt x="73" y="31"/>
                    </a:lnTo>
                    <a:lnTo>
                      <a:pt x="67" y="29"/>
                    </a:lnTo>
                    <a:lnTo>
                      <a:pt x="69" y="25"/>
                    </a:lnTo>
                    <a:lnTo>
                      <a:pt x="73" y="23"/>
                    </a:lnTo>
                    <a:lnTo>
                      <a:pt x="54" y="10"/>
                    </a:lnTo>
                    <a:lnTo>
                      <a:pt x="38" y="0"/>
                    </a:lnTo>
                    <a:lnTo>
                      <a:pt x="29" y="6"/>
                    </a:lnTo>
                    <a:lnTo>
                      <a:pt x="17" y="13"/>
                    </a:lnTo>
                    <a:lnTo>
                      <a:pt x="8" y="23"/>
                    </a:lnTo>
                    <a:lnTo>
                      <a:pt x="0" y="31"/>
                    </a:lnTo>
                  </a:path>
                </a:pathLst>
              </a:custGeom>
              <a:solidFill>
                <a:srgbClr val="CC0066"/>
              </a:solidFill>
              <a:ln w="0">
                <a:noFill/>
                <a:round/>
                <a:headEnd/>
                <a:tailEnd/>
              </a:ln>
            </p:spPr>
            <p:txBody>
              <a:bodyPr/>
              <a:lstStyle/>
              <a:p>
                <a:endParaRPr lang="it-IT"/>
              </a:p>
            </p:txBody>
          </p:sp>
          <p:sp>
            <p:nvSpPr>
              <p:cNvPr id="16287" name="Freeform 946"/>
              <p:cNvSpPr>
                <a:spLocks noChangeAspect="1"/>
              </p:cNvSpPr>
              <p:nvPr/>
            </p:nvSpPr>
            <p:spPr bwMode="auto">
              <a:xfrm>
                <a:off x="1489" y="1392"/>
                <a:ext cx="35" cy="18"/>
              </a:xfrm>
              <a:custGeom>
                <a:avLst/>
                <a:gdLst>
                  <a:gd name="T0" fmla="*/ 0 w 33"/>
                  <a:gd name="T1" fmla="*/ 42 h 17"/>
                  <a:gd name="T2" fmla="*/ 8 w 33"/>
                  <a:gd name="T3" fmla="*/ 53 h 17"/>
                  <a:gd name="T4" fmla="*/ 62 w 33"/>
                  <a:gd name="T5" fmla="*/ 66 h 17"/>
                  <a:gd name="T6" fmla="*/ 99 w 33"/>
                  <a:gd name="T7" fmla="*/ 59 h 17"/>
                  <a:gd name="T8" fmla="*/ 125 w 33"/>
                  <a:gd name="T9" fmla="*/ 47 h 17"/>
                  <a:gd name="T10" fmla="*/ 141 w 33"/>
                  <a:gd name="T11" fmla="*/ 7 h 17"/>
                  <a:gd name="T12" fmla="*/ 141 w 33"/>
                  <a:gd name="T13" fmla="*/ 0 h 17"/>
                  <a:gd name="T14" fmla="*/ 99 w 33"/>
                  <a:gd name="T15" fmla="*/ 0 h 17"/>
                  <a:gd name="T16" fmla="*/ 55 w 33"/>
                  <a:gd name="T17" fmla="*/ 2 h 17"/>
                  <a:gd name="T18" fmla="*/ 6 w 33"/>
                  <a:gd name="T19" fmla="*/ 6 h 17"/>
                  <a:gd name="T20" fmla="*/ 0 w 33"/>
                  <a:gd name="T21" fmla="*/ 42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7"/>
                  <a:gd name="T35" fmla="*/ 33 w 33"/>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7">
                    <a:moveTo>
                      <a:pt x="0" y="9"/>
                    </a:moveTo>
                    <a:lnTo>
                      <a:pt x="8" y="13"/>
                    </a:lnTo>
                    <a:lnTo>
                      <a:pt x="15" y="17"/>
                    </a:lnTo>
                    <a:lnTo>
                      <a:pt x="23" y="15"/>
                    </a:lnTo>
                    <a:lnTo>
                      <a:pt x="29" y="11"/>
                    </a:lnTo>
                    <a:lnTo>
                      <a:pt x="33" y="7"/>
                    </a:lnTo>
                    <a:lnTo>
                      <a:pt x="33" y="0"/>
                    </a:lnTo>
                    <a:lnTo>
                      <a:pt x="23" y="0"/>
                    </a:lnTo>
                    <a:lnTo>
                      <a:pt x="13" y="2"/>
                    </a:lnTo>
                    <a:lnTo>
                      <a:pt x="6" y="6"/>
                    </a:lnTo>
                    <a:lnTo>
                      <a:pt x="0" y="9"/>
                    </a:lnTo>
                    <a:close/>
                  </a:path>
                </a:pathLst>
              </a:custGeom>
              <a:solidFill>
                <a:srgbClr val="CC0066"/>
              </a:solidFill>
              <a:ln w="9525">
                <a:noFill/>
                <a:round/>
                <a:headEnd/>
                <a:tailEnd/>
              </a:ln>
            </p:spPr>
            <p:txBody>
              <a:bodyPr/>
              <a:lstStyle/>
              <a:p>
                <a:endParaRPr lang="it-IT"/>
              </a:p>
            </p:txBody>
          </p:sp>
          <p:sp>
            <p:nvSpPr>
              <p:cNvPr id="16288" name="Freeform 947"/>
              <p:cNvSpPr>
                <a:spLocks noChangeAspect="1"/>
              </p:cNvSpPr>
              <p:nvPr/>
            </p:nvSpPr>
            <p:spPr bwMode="auto">
              <a:xfrm>
                <a:off x="1534" y="1336"/>
                <a:ext cx="33" cy="16"/>
              </a:xfrm>
              <a:custGeom>
                <a:avLst/>
                <a:gdLst>
                  <a:gd name="T0" fmla="*/ 0 w 31"/>
                  <a:gd name="T1" fmla="*/ 70 h 15"/>
                  <a:gd name="T2" fmla="*/ 4 w 31"/>
                  <a:gd name="T3" fmla="*/ 70 h 15"/>
                  <a:gd name="T4" fmla="*/ 43 w 31"/>
                  <a:gd name="T5" fmla="*/ 70 h 15"/>
                  <a:gd name="T6" fmla="*/ 86 w 31"/>
                  <a:gd name="T7" fmla="*/ 62 h 15"/>
                  <a:gd name="T8" fmla="*/ 145 w 31"/>
                  <a:gd name="T9" fmla="*/ 45 h 15"/>
                  <a:gd name="T10" fmla="*/ 145 w 31"/>
                  <a:gd name="T11" fmla="*/ 0 h 15"/>
                  <a:gd name="T12" fmla="*/ 111 w 31"/>
                  <a:gd name="T13" fmla="*/ 2 h 15"/>
                  <a:gd name="T14" fmla="*/ 67 w 31"/>
                  <a:gd name="T15" fmla="*/ 4 h 15"/>
                  <a:gd name="T16" fmla="*/ 6 w 31"/>
                  <a:gd name="T17" fmla="*/ 51 h 15"/>
                  <a:gd name="T18" fmla="*/ 0 w 31"/>
                  <a:gd name="T19" fmla="*/ 7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5"/>
                  <a:gd name="T32" fmla="*/ 31 w 31"/>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5">
                    <a:moveTo>
                      <a:pt x="0" y="15"/>
                    </a:moveTo>
                    <a:lnTo>
                      <a:pt x="4" y="15"/>
                    </a:lnTo>
                    <a:lnTo>
                      <a:pt x="8" y="15"/>
                    </a:lnTo>
                    <a:lnTo>
                      <a:pt x="19" y="13"/>
                    </a:lnTo>
                    <a:lnTo>
                      <a:pt x="31" y="8"/>
                    </a:lnTo>
                    <a:lnTo>
                      <a:pt x="31" y="0"/>
                    </a:lnTo>
                    <a:lnTo>
                      <a:pt x="23" y="2"/>
                    </a:lnTo>
                    <a:lnTo>
                      <a:pt x="15" y="4"/>
                    </a:lnTo>
                    <a:lnTo>
                      <a:pt x="6" y="10"/>
                    </a:lnTo>
                    <a:lnTo>
                      <a:pt x="0" y="15"/>
                    </a:lnTo>
                    <a:close/>
                  </a:path>
                </a:pathLst>
              </a:custGeom>
              <a:solidFill>
                <a:srgbClr val="CC0066"/>
              </a:solidFill>
              <a:ln w="9525">
                <a:noFill/>
                <a:round/>
                <a:headEnd/>
                <a:tailEnd/>
              </a:ln>
            </p:spPr>
            <p:txBody>
              <a:bodyPr/>
              <a:lstStyle/>
              <a:p>
                <a:endParaRPr lang="it-IT"/>
              </a:p>
            </p:txBody>
          </p:sp>
          <p:sp>
            <p:nvSpPr>
              <p:cNvPr id="16289" name="Freeform 948"/>
              <p:cNvSpPr>
                <a:spLocks noChangeAspect="1"/>
              </p:cNvSpPr>
              <p:nvPr/>
            </p:nvSpPr>
            <p:spPr bwMode="auto">
              <a:xfrm>
                <a:off x="1534" y="1336"/>
                <a:ext cx="33" cy="16"/>
              </a:xfrm>
              <a:custGeom>
                <a:avLst/>
                <a:gdLst>
                  <a:gd name="T0" fmla="*/ 0 w 31"/>
                  <a:gd name="T1" fmla="*/ 70 h 15"/>
                  <a:gd name="T2" fmla="*/ 4 w 31"/>
                  <a:gd name="T3" fmla="*/ 70 h 15"/>
                  <a:gd name="T4" fmla="*/ 43 w 31"/>
                  <a:gd name="T5" fmla="*/ 70 h 15"/>
                  <a:gd name="T6" fmla="*/ 86 w 31"/>
                  <a:gd name="T7" fmla="*/ 62 h 15"/>
                  <a:gd name="T8" fmla="*/ 145 w 31"/>
                  <a:gd name="T9" fmla="*/ 45 h 15"/>
                  <a:gd name="T10" fmla="*/ 145 w 31"/>
                  <a:gd name="T11" fmla="*/ 45 h 15"/>
                  <a:gd name="T12" fmla="*/ 145 w 31"/>
                  <a:gd name="T13" fmla="*/ 0 h 15"/>
                  <a:gd name="T14" fmla="*/ 145 w 31"/>
                  <a:gd name="T15" fmla="*/ 0 h 15"/>
                  <a:gd name="T16" fmla="*/ 111 w 31"/>
                  <a:gd name="T17" fmla="*/ 2 h 15"/>
                  <a:gd name="T18" fmla="*/ 67 w 31"/>
                  <a:gd name="T19" fmla="*/ 4 h 15"/>
                  <a:gd name="T20" fmla="*/ 6 w 31"/>
                  <a:gd name="T21" fmla="*/ 51 h 15"/>
                  <a:gd name="T22" fmla="*/ 0 w 31"/>
                  <a:gd name="T23" fmla="*/ 70 h 15"/>
                  <a:gd name="T24" fmla="*/ 0 w 31"/>
                  <a:gd name="T25" fmla="*/ 70 h 15"/>
                  <a:gd name="T26" fmla="*/ 0 w 31"/>
                  <a:gd name="T27" fmla="*/ 7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15"/>
                  <a:gd name="T44" fmla="*/ 31 w 3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15">
                    <a:moveTo>
                      <a:pt x="0" y="15"/>
                    </a:moveTo>
                    <a:lnTo>
                      <a:pt x="4" y="15"/>
                    </a:lnTo>
                    <a:lnTo>
                      <a:pt x="8" y="15"/>
                    </a:lnTo>
                    <a:lnTo>
                      <a:pt x="19" y="13"/>
                    </a:lnTo>
                    <a:lnTo>
                      <a:pt x="31" y="8"/>
                    </a:lnTo>
                    <a:lnTo>
                      <a:pt x="31" y="0"/>
                    </a:lnTo>
                    <a:lnTo>
                      <a:pt x="23" y="2"/>
                    </a:lnTo>
                    <a:lnTo>
                      <a:pt x="15" y="4"/>
                    </a:lnTo>
                    <a:lnTo>
                      <a:pt x="6" y="10"/>
                    </a:lnTo>
                    <a:lnTo>
                      <a:pt x="0" y="15"/>
                    </a:lnTo>
                  </a:path>
                </a:pathLst>
              </a:custGeom>
              <a:solidFill>
                <a:srgbClr val="CC0066"/>
              </a:solidFill>
              <a:ln w="0">
                <a:noFill/>
                <a:round/>
                <a:headEnd/>
                <a:tailEnd/>
              </a:ln>
            </p:spPr>
            <p:txBody>
              <a:bodyPr/>
              <a:lstStyle/>
              <a:p>
                <a:endParaRPr lang="it-IT"/>
              </a:p>
            </p:txBody>
          </p:sp>
          <p:sp>
            <p:nvSpPr>
              <p:cNvPr id="16290" name="Freeform 949"/>
              <p:cNvSpPr>
                <a:spLocks noChangeAspect="1"/>
              </p:cNvSpPr>
              <p:nvPr/>
            </p:nvSpPr>
            <p:spPr bwMode="auto">
              <a:xfrm>
                <a:off x="1362" y="1242"/>
                <a:ext cx="78" cy="32"/>
              </a:xfrm>
              <a:custGeom>
                <a:avLst/>
                <a:gdLst>
                  <a:gd name="T0" fmla="*/ 47 w 73"/>
                  <a:gd name="T1" fmla="*/ 150 h 30"/>
                  <a:gd name="T2" fmla="*/ 6 w 73"/>
                  <a:gd name="T3" fmla="*/ 150 h 30"/>
                  <a:gd name="T4" fmla="*/ 2 w 73"/>
                  <a:gd name="T5" fmla="*/ 142 h 30"/>
                  <a:gd name="T6" fmla="*/ 0 w 73"/>
                  <a:gd name="T7" fmla="*/ 125 h 30"/>
                  <a:gd name="T8" fmla="*/ 0 w 73"/>
                  <a:gd name="T9" fmla="*/ 117 h 30"/>
                  <a:gd name="T10" fmla="*/ 2 w 73"/>
                  <a:gd name="T11" fmla="*/ 80 h 30"/>
                  <a:gd name="T12" fmla="*/ 6 w 73"/>
                  <a:gd name="T13" fmla="*/ 62 h 30"/>
                  <a:gd name="T14" fmla="*/ 57 w 73"/>
                  <a:gd name="T15" fmla="*/ 48 h 30"/>
                  <a:gd name="T16" fmla="*/ 84 w 73"/>
                  <a:gd name="T17" fmla="*/ 6 h 30"/>
                  <a:gd name="T18" fmla="*/ 161 w 73"/>
                  <a:gd name="T19" fmla="*/ 2 h 30"/>
                  <a:gd name="T20" fmla="*/ 219 w 73"/>
                  <a:gd name="T21" fmla="*/ 0 h 30"/>
                  <a:gd name="T22" fmla="*/ 305 w 73"/>
                  <a:gd name="T23" fmla="*/ 0 h 30"/>
                  <a:gd name="T24" fmla="*/ 379 w 73"/>
                  <a:gd name="T25" fmla="*/ 0 h 30"/>
                  <a:gd name="T26" fmla="*/ 372 w 73"/>
                  <a:gd name="T27" fmla="*/ 4 h 30"/>
                  <a:gd name="T28" fmla="*/ 366 w 73"/>
                  <a:gd name="T29" fmla="*/ 6 h 30"/>
                  <a:gd name="T30" fmla="*/ 343 w 73"/>
                  <a:gd name="T31" fmla="*/ 48 h 30"/>
                  <a:gd name="T32" fmla="*/ 307 w 73"/>
                  <a:gd name="T33" fmla="*/ 62 h 30"/>
                  <a:gd name="T34" fmla="*/ 250 w 73"/>
                  <a:gd name="T35" fmla="*/ 91 h 30"/>
                  <a:gd name="T36" fmla="*/ 188 w 73"/>
                  <a:gd name="T37" fmla="*/ 103 h 30"/>
                  <a:gd name="T38" fmla="*/ 172 w 73"/>
                  <a:gd name="T39" fmla="*/ 103 h 30"/>
                  <a:gd name="T40" fmla="*/ 151 w 73"/>
                  <a:gd name="T41" fmla="*/ 103 h 30"/>
                  <a:gd name="T42" fmla="*/ 96 w 73"/>
                  <a:gd name="T43" fmla="*/ 125 h 30"/>
                  <a:gd name="T44" fmla="*/ 47 w 73"/>
                  <a:gd name="T45" fmla="*/ 15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30"/>
                  <a:gd name="T71" fmla="*/ 73 w 7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close/>
                  </a:path>
                </a:pathLst>
              </a:custGeom>
              <a:solidFill>
                <a:srgbClr val="CC0066"/>
              </a:solidFill>
              <a:ln w="9525">
                <a:noFill/>
                <a:round/>
                <a:headEnd/>
                <a:tailEnd/>
              </a:ln>
            </p:spPr>
            <p:txBody>
              <a:bodyPr/>
              <a:lstStyle/>
              <a:p>
                <a:endParaRPr lang="it-IT"/>
              </a:p>
            </p:txBody>
          </p:sp>
          <p:sp>
            <p:nvSpPr>
              <p:cNvPr id="16291" name="Freeform 950"/>
              <p:cNvSpPr>
                <a:spLocks noChangeAspect="1"/>
              </p:cNvSpPr>
              <p:nvPr/>
            </p:nvSpPr>
            <p:spPr bwMode="auto">
              <a:xfrm>
                <a:off x="1362" y="1242"/>
                <a:ext cx="78" cy="32"/>
              </a:xfrm>
              <a:custGeom>
                <a:avLst/>
                <a:gdLst>
                  <a:gd name="T0" fmla="*/ 47 w 73"/>
                  <a:gd name="T1" fmla="*/ 150 h 30"/>
                  <a:gd name="T2" fmla="*/ 6 w 73"/>
                  <a:gd name="T3" fmla="*/ 150 h 30"/>
                  <a:gd name="T4" fmla="*/ 2 w 73"/>
                  <a:gd name="T5" fmla="*/ 142 h 30"/>
                  <a:gd name="T6" fmla="*/ 0 w 73"/>
                  <a:gd name="T7" fmla="*/ 125 h 30"/>
                  <a:gd name="T8" fmla="*/ 0 w 73"/>
                  <a:gd name="T9" fmla="*/ 117 h 30"/>
                  <a:gd name="T10" fmla="*/ 2 w 73"/>
                  <a:gd name="T11" fmla="*/ 80 h 30"/>
                  <a:gd name="T12" fmla="*/ 6 w 73"/>
                  <a:gd name="T13" fmla="*/ 62 h 30"/>
                  <a:gd name="T14" fmla="*/ 57 w 73"/>
                  <a:gd name="T15" fmla="*/ 48 h 30"/>
                  <a:gd name="T16" fmla="*/ 84 w 73"/>
                  <a:gd name="T17" fmla="*/ 6 h 30"/>
                  <a:gd name="T18" fmla="*/ 161 w 73"/>
                  <a:gd name="T19" fmla="*/ 2 h 30"/>
                  <a:gd name="T20" fmla="*/ 219 w 73"/>
                  <a:gd name="T21" fmla="*/ 0 h 30"/>
                  <a:gd name="T22" fmla="*/ 305 w 73"/>
                  <a:gd name="T23" fmla="*/ 0 h 30"/>
                  <a:gd name="T24" fmla="*/ 379 w 73"/>
                  <a:gd name="T25" fmla="*/ 0 h 30"/>
                  <a:gd name="T26" fmla="*/ 372 w 73"/>
                  <a:gd name="T27" fmla="*/ 4 h 30"/>
                  <a:gd name="T28" fmla="*/ 366 w 73"/>
                  <a:gd name="T29" fmla="*/ 6 h 30"/>
                  <a:gd name="T30" fmla="*/ 343 w 73"/>
                  <a:gd name="T31" fmla="*/ 48 h 30"/>
                  <a:gd name="T32" fmla="*/ 307 w 73"/>
                  <a:gd name="T33" fmla="*/ 62 h 30"/>
                  <a:gd name="T34" fmla="*/ 250 w 73"/>
                  <a:gd name="T35" fmla="*/ 91 h 30"/>
                  <a:gd name="T36" fmla="*/ 188 w 73"/>
                  <a:gd name="T37" fmla="*/ 103 h 30"/>
                  <a:gd name="T38" fmla="*/ 172 w 73"/>
                  <a:gd name="T39" fmla="*/ 103 h 30"/>
                  <a:gd name="T40" fmla="*/ 151 w 73"/>
                  <a:gd name="T41" fmla="*/ 103 h 30"/>
                  <a:gd name="T42" fmla="*/ 96 w 73"/>
                  <a:gd name="T43" fmla="*/ 125 h 30"/>
                  <a:gd name="T44" fmla="*/ 47 w 73"/>
                  <a:gd name="T45" fmla="*/ 150 h 30"/>
                  <a:gd name="T46" fmla="*/ 47 w 73"/>
                  <a:gd name="T47" fmla="*/ 150 h 30"/>
                  <a:gd name="T48" fmla="*/ 47 w 73"/>
                  <a:gd name="T49" fmla="*/ 15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
                  <a:gd name="T76" fmla="*/ 0 h 30"/>
                  <a:gd name="T77" fmla="*/ 73 w 73"/>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close/>
                  </a:path>
                </a:pathLst>
              </a:custGeom>
              <a:solidFill>
                <a:srgbClr val="CC0066"/>
              </a:solidFill>
              <a:ln w="0">
                <a:noFill/>
                <a:round/>
                <a:headEnd/>
                <a:tailEnd/>
              </a:ln>
            </p:spPr>
            <p:txBody>
              <a:bodyPr/>
              <a:lstStyle/>
              <a:p>
                <a:endParaRPr lang="it-IT"/>
              </a:p>
            </p:txBody>
          </p:sp>
          <p:sp>
            <p:nvSpPr>
              <p:cNvPr id="16292" name="Freeform 951"/>
              <p:cNvSpPr>
                <a:spLocks noChangeAspect="1"/>
              </p:cNvSpPr>
              <p:nvPr/>
            </p:nvSpPr>
            <p:spPr bwMode="auto">
              <a:xfrm>
                <a:off x="1277" y="1244"/>
                <a:ext cx="76" cy="41"/>
              </a:xfrm>
              <a:custGeom>
                <a:avLst/>
                <a:gdLst>
                  <a:gd name="T0" fmla="*/ 72 w 71"/>
                  <a:gd name="T1" fmla="*/ 186 h 38"/>
                  <a:gd name="T2" fmla="*/ 6 w 71"/>
                  <a:gd name="T3" fmla="*/ 178 h 38"/>
                  <a:gd name="T4" fmla="*/ 0 w 71"/>
                  <a:gd name="T5" fmla="*/ 165 h 38"/>
                  <a:gd name="T6" fmla="*/ 0 w 71"/>
                  <a:gd name="T7" fmla="*/ 132 h 38"/>
                  <a:gd name="T8" fmla="*/ 4 w 71"/>
                  <a:gd name="T9" fmla="*/ 97 h 38"/>
                  <a:gd name="T10" fmla="*/ 6 w 71"/>
                  <a:gd name="T11" fmla="*/ 71 h 38"/>
                  <a:gd name="T12" fmla="*/ 63 w 71"/>
                  <a:gd name="T13" fmla="*/ 71 h 38"/>
                  <a:gd name="T14" fmla="*/ 94 w 71"/>
                  <a:gd name="T15" fmla="*/ 71 h 38"/>
                  <a:gd name="T16" fmla="*/ 136 w 71"/>
                  <a:gd name="T17" fmla="*/ 71 h 38"/>
                  <a:gd name="T18" fmla="*/ 167 w 71"/>
                  <a:gd name="T19" fmla="*/ 53 h 38"/>
                  <a:gd name="T20" fmla="*/ 206 w 71"/>
                  <a:gd name="T21" fmla="*/ 4 h 38"/>
                  <a:gd name="T22" fmla="*/ 243 w 71"/>
                  <a:gd name="T23" fmla="*/ 0 h 38"/>
                  <a:gd name="T24" fmla="*/ 261 w 71"/>
                  <a:gd name="T25" fmla="*/ 4 h 38"/>
                  <a:gd name="T26" fmla="*/ 291 w 71"/>
                  <a:gd name="T27" fmla="*/ 5 h 38"/>
                  <a:gd name="T28" fmla="*/ 333 w 71"/>
                  <a:gd name="T29" fmla="*/ 4 h 38"/>
                  <a:gd name="T30" fmla="*/ 365 w 71"/>
                  <a:gd name="T31" fmla="*/ 0 h 38"/>
                  <a:gd name="T32" fmla="*/ 391 w 71"/>
                  <a:gd name="T33" fmla="*/ 0 h 38"/>
                  <a:gd name="T34" fmla="*/ 381 w 71"/>
                  <a:gd name="T35" fmla="*/ 4 h 38"/>
                  <a:gd name="T36" fmla="*/ 365 w 71"/>
                  <a:gd name="T37" fmla="*/ 53 h 38"/>
                  <a:gd name="T38" fmla="*/ 356 w 71"/>
                  <a:gd name="T39" fmla="*/ 61 h 38"/>
                  <a:gd name="T40" fmla="*/ 333 w 71"/>
                  <a:gd name="T41" fmla="*/ 61 h 38"/>
                  <a:gd name="T42" fmla="*/ 333 w 71"/>
                  <a:gd name="T43" fmla="*/ 113 h 38"/>
                  <a:gd name="T44" fmla="*/ 333 w 71"/>
                  <a:gd name="T45" fmla="*/ 165 h 38"/>
                  <a:gd name="T46" fmla="*/ 261 w 71"/>
                  <a:gd name="T47" fmla="*/ 201 h 38"/>
                  <a:gd name="T48" fmla="*/ 213 w 71"/>
                  <a:gd name="T49" fmla="*/ 217 h 38"/>
                  <a:gd name="T50" fmla="*/ 146 w 71"/>
                  <a:gd name="T51" fmla="*/ 241 h 38"/>
                  <a:gd name="T52" fmla="*/ 108 w 71"/>
                  <a:gd name="T53" fmla="*/ 252 h 38"/>
                  <a:gd name="T54" fmla="*/ 82 w 71"/>
                  <a:gd name="T55" fmla="*/ 241 h 38"/>
                  <a:gd name="T56" fmla="*/ 72 w 71"/>
                  <a:gd name="T57" fmla="*/ 186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38"/>
                  <a:gd name="T89" fmla="*/ 71 w 71"/>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38">
                    <a:moveTo>
                      <a:pt x="14" y="28"/>
                    </a:moveTo>
                    <a:lnTo>
                      <a:pt x="6" y="27"/>
                    </a:lnTo>
                    <a:lnTo>
                      <a:pt x="0" y="25"/>
                    </a:lnTo>
                    <a:lnTo>
                      <a:pt x="0" y="19"/>
                    </a:lnTo>
                    <a:lnTo>
                      <a:pt x="4" y="15"/>
                    </a:lnTo>
                    <a:lnTo>
                      <a:pt x="6" y="11"/>
                    </a:lnTo>
                    <a:lnTo>
                      <a:pt x="12" y="11"/>
                    </a:lnTo>
                    <a:lnTo>
                      <a:pt x="18" y="11"/>
                    </a:lnTo>
                    <a:lnTo>
                      <a:pt x="25" y="11"/>
                    </a:lnTo>
                    <a:lnTo>
                      <a:pt x="31" y="7"/>
                    </a:lnTo>
                    <a:lnTo>
                      <a:pt x="37" y="4"/>
                    </a:lnTo>
                    <a:lnTo>
                      <a:pt x="44" y="0"/>
                    </a:lnTo>
                    <a:lnTo>
                      <a:pt x="48" y="4"/>
                    </a:lnTo>
                    <a:lnTo>
                      <a:pt x="52" y="5"/>
                    </a:lnTo>
                    <a:lnTo>
                      <a:pt x="60" y="4"/>
                    </a:lnTo>
                    <a:lnTo>
                      <a:pt x="66" y="0"/>
                    </a:lnTo>
                    <a:lnTo>
                      <a:pt x="71" y="0"/>
                    </a:lnTo>
                    <a:lnTo>
                      <a:pt x="69" y="4"/>
                    </a:lnTo>
                    <a:lnTo>
                      <a:pt x="66" y="7"/>
                    </a:lnTo>
                    <a:lnTo>
                      <a:pt x="64" y="9"/>
                    </a:lnTo>
                    <a:lnTo>
                      <a:pt x="60" y="9"/>
                    </a:lnTo>
                    <a:lnTo>
                      <a:pt x="60" y="17"/>
                    </a:lnTo>
                    <a:lnTo>
                      <a:pt x="60" y="25"/>
                    </a:lnTo>
                    <a:lnTo>
                      <a:pt x="48" y="30"/>
                    </a:lnTo>
                    <a:lnTo>
                      <a:pt x="39" y="32"/>
                    </a:lnTo>
                    <a:lnTo>
                      <a:pt x="27" y="36"/>
                    </a:lnTo>
                    <a:lnTo>
                      <a:pt x="20" y="38"/>
                    </a:lnTo>
                    <a:lnTo>
                      <a:pt x="16" y="36"/>
                    </a:lnTo>
                    <a:lnTo>
                      <a:pt x="14" y="28"/>
                    </a:lnTo>
                    <a:close/>
                  </a:path>
                </a:pathLst>
              </a:custGeom>
              <a:solidFill>
                <a:srgbClr val="CC0066"/>
              </a:solidFill>
              <a:ln w="9525">
                <a:noFill/>
                <a:round/>
                <a:headEnd/>
                <a:tailEnd/>
              </a:ln>
            </p:spPr>
            <p:txBody>
              <a:bodyPr/>
              <a:lstStyle/>
              <a:p>
                <a:endParaRPr lang="it-IT"/>
              </a:p>
            </p:txBody>
          </p:sp>
          <p:sp>
            <p:nvSpPr>
              <p:cNvPr id="16293" name="Freeform 952"/>
              <p:cNvSpPr>
                <a:spLocks noChangeAspect="1"/>
              </p:cNvSpPr>
              <p:nvPr/>
            </p:nvSpPr>
            <p:spPr bwMode="auto">
              <a:xfrm>
                <a:off x="1277" y="1244"/>
                <a:ext cx="76" cy="41"/>
              </a:xfrm>
              <a:custGeom>
                <a:avLst/>
                <a:gdLst>
                  <a:gd name="T0" fmla="*/ 72 w 71"/>
                  <a:gd name="T1" fmla="*/ 186 h 38"/>
                  <a:gd name="T2" fmla="*/ 6 w 71"/>
                  <a:gd name="T3" fmla="*/ 178 h 38"/>
                  <a:gd name="T4" fmla="*/ 0 w 71"/>
                  <a:gd name="T5" fmla="*/ 165 h 38"/>
                  <a:gd name="T6" fmla="*/ 0 w 71"/>
                  <a:gd name="T7" fmla="*/ 165 h 38"/>
                  <a:gd name="T8" fmla="*/ 0 w 71"/>
                  <a:gd name="T9" fmla="*/ 132 h 38"/>
                  <a:gd name="T10" fmla="*/ 0 w 71"/>
                  <a:gd name="T11" fmla="*/ 132 h 38"/>
                  <a:gd name="T12" fmla="*/ 4 w 71"/>
                  <a:gd name="T13" fmla="*/ 97 h 38"/>
                  <a:gd name="T14" fmla="*/ 6 w 71"/>
                  <a:gd name="T15" fmla="*/ 71 h 38"/>
                  <a:gd name="T16" fmla="*/ 63 w 71"/>
                  <a:gd name="T17" fmla="*/ 71 h 38"/>
                  <a:gd name="T18" fmla="*/ 94 w 71"/>
                  <a:gd name="T19" fmla="*/ 71 h 38"/>
                  <a:gd name="T20" fmla="*/ 136 w 71"/>
                  <a:gd name="T21" fmla="*/ 71 h 38"/>
                  <a:gd name="T22" fmla="*/ 167 w 71"/>
                  <a:gd name="T23" fmla="*/ 53 h 38"/>
                  <a:gd name="T24" fmla="*/ 206 w 71"/>
                  <a:gd name="T25" fmla="*/ 4 h 38"/>
                  <a:gd name="T26" fmla="*/ 243 w 71"/>
                  <a:gd name="T27" fmla="*/ 0 h 38"/>
                  <a:gd name="T28" fmla="*/ 261 w 71"/>
                  <a:gd name="T29" fmla="*/ 4 h 38"/>
                  <a:gd name="T30" fmla="*/ 291 w 71"/>
                  <a:gd name="T31" fmla="*/ 5 h 38"/>
                  <a:gd name="T32" fmla="*/ 333 w 71"/>
                  <a:gd name="T33" fmla="*/ 4 h 38"/>
                  <a:gd name="T34" fmla="*/ 365 w 71"/>
                  <a:gd name="T35" fmla="*/ 0 h 38"/>
                  <a:gd name="T36" fmla="*/ 365 w 71"/>
                  <a:gd name="T37" fmla="*/ 0 h 38"/>
                  <a:gd name="T38" fmla="*/ 391 w 71"/>
                  <a:gd name="T39" fmla="*/ 0 h 38"/>
                  <a:gd name="T40" fmla="*/ 391 w 71"/>
                  <a:gd name="T41" fmla="*/ 0 h 38"/>
                  <a:gd name="T42" fmla="*/ 381 w 71"/>
                  <a:gd name="T43" fmla="*/ 4 h 38"/>
                  <a:gd name="T44" fmla="*/ 365 w 71"/>
                  <a:gd name="T45" fmla="*/ 53 h 38"/>
                  <a:gd name="T46" fmla="*/ 356 w 71"/>
                  <a:gd name="T47" fmla="*/ 61 h 38"/>
                  <a:gd name="T48" fmla="*/ 333 w 71"/>
                  <a:gd name="T49" fmla="*/ 61 h 38"/>
                  <a:gd name="T50" fmla="*/ 333 w 71"/>
                  <a:gd name="T51" fmla="*/ 113 h 38"/>
                  <a:gd name="T52" fmla="*/ 333 w 71"/>
                  <a:gd name="T53" fmla="*/ 165 h 38"/>
                  <a:gd name="T54" fmla="*/ 261 w 71"/>
                  <a:gd name="T55" fmla="*/ 201 h 38"/>
                  <a:gd name="T56" fmla="*/ 213 w 71"/>
                  <a:gd name="T57" fmla="*/ 217 h 38"/>
                  <a:gd name="T58" fmla="*/ 146 w 71"/>
                  <a:gd name="T59" fmla="*/ 241 h 38"/>
                  <a:gd name="T60" fmla="*/ 108 w 71"/>
                  <a:gd name="T61" fmla="*/ 252 h 38"/>
                  <a:gd name="T62" fmla="*/ 82 w 71"/>
                  <a:gd name="T63" fmla="*/ 241 h 38"/>
                  <a:gd name="T64" fmla="*/ 72 w 71"/>
                  <a:gd name="T65" fmla="*/ 186 h 38"/>
                  <a:gd name="T66" fmla="*/ 72 w 71"/>
                  <a:gd name="T67" fmla="*/ 186 h 38"/>
                  <a:gd name="T68" fmla="*/ 72 w 71"/>
                  <a:gd name="T69" fmla="*/ 18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38"/>
                  <a:gd name="T107" fmla="*/ 71 w 71"/>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38">
                    <a:moveTo>
                      <a:pt x="14" y="28"/>
                    </a:moveTo>
                    <a:lnTo>
                      <a:pt x="6" y="27"/>
                    </a:lnTo>
                    <a:lnTo>
                      <a:pt x="0" y="25"/>
                    </a:lnTo>
                    <a:lnTo>
                      <a:pt x="0" y="19"/>
                    </a:lnTo>
                    <a:lnTo>
                      <a:pt x="4" y="15"/>
                    </a:lnTo>
                    <a:lnTo>
                      <a:pt x="6" y="11"/>
                    </a:lnTo>
                    <a:lnTo>
                      <a:pt x="12" y="11"/>
                    </a:lnTo>
                    <a:lnTo>
                      <a:pt x="18" y="11"/>
                    </a:lnTo>
                    <a:lnTo>
                      <a:pt x="25" y="11"/>
                    </a:lnTo>
                    <a:lnTo>
                      <a:pt x="31" y="7"/>
                    </a:lnTo>
                    <a:lnTo>
                      <a:pt x="37" y="4"/>
                    </a:lnTo>
                    <a:lnTo>
                      <a:pt x="44" y="0"/>
                    </a:lnTo>
                    <a:lnTo>
                      <a:pt x="48" y="4"/>
                    </a:lnTo>
                    <a:lnTo>
                      <a:pt x="52" y="5"/>
                    </a:lnTo>
                    <a:lnTo>
                      <a:pt x="60" y="4"/>
                    </a:lnTo>
                    <a:lnTo>
                      <a:pt x="66" y="0"/>
                    </a:lnTo>
                    <a:lnTo>
                      <a:pt x="71" y="0"/>
                    </a:lnTo>
                    <a:lnTo>
                      <a:pt x="69" y="4"/>
                    </a:lnTo>
                    <a:lnTo>
                      <a:pt x="66" y="7"/>
                    </a:lnTo>
                    <a:lnTo>
                      <a:pt x="64" y="9"/>
                    </a:lnTo>
                    <a:lnTo>
                      <a:pt x="60" y="9"/>
                    </a:lnTo>
                    <a:lnTo>
                      <a:pt x="60" y="17"/>
                    </a:lnTo>
                    <a:lnTo>
                      <a:pt x="60" y="25"/>
                    </a:lnTo>
                    <a:lnTo>
                      <a:pt x="48" y="30"/>
                    </a:lnTo>
                    <a:lnTo>
                      <a:pt x="39" y="32"/>
                    </a:lnTo>
                    <a:lnTo>
                      <a:pt x="27" y="36"/>
                    </a:lnTo>
                    <a:lnTo>
                      <a:pt x="20" y="38"/>
                    </a:lnTo>
                    <a:lnTo>
                      <a:pt x="16" y="36"/>
                    </a:lnTo>
                    <a:lnTo>
                      <a:pt x="14" y="28"/>
                    </a:lnTo>
                  </a:path>
                </a:pathLst>
              </a:custGeom>
              <a:solidFill>
                <a:srgbClr val="CC0066"/>
              </a:solidFill>
              <a:ln w="0">
                <a:noFill/>
                <a:round/>
                <a:headEnd/>
                <a:tailEnd/>
              </a:ln>
            </p:spPr>
            <p:txBody>
              <a:bodyPr/>
              <a:lstStyle/>
              <a:p>
                <a:endParaRPr lang="it-IT"/>
              </a:p>
            </p:txBody>
          </p:sp>
          <p:sp>
            <p:nvSpPr>
              <p:cNvPr id="16294" name="Freeform 953"/>
              <p:cNvSpPr>
                <a:spLocks noChangeAspect="1"/>
              </p:cNvSpPr>
              <p:nvPr/>
            </p:nvSpPr>
            <p:spPr bwMode="auto">
              <a:xfrm>
                <a:off x="974" y="1234"/>
                <a:ext cx="152" cy="60"/>
              </a:xfrm>
              <a:custGeom>
                <a:avLst/>
                <a:gdLst>
                  <a:gd name="T0" fmla="*/ 0 w 142"/>
                  <a:gd name="T1" fmla="*/ 235 h 56"/>
                  <a:gd name="T2" fmla="*/ 2 w 142"/>
                  <a:gd name="T3" fmla="*/ 270 h 56"/>
                  <a:gd name="T4" fmla="*/ 6 w 142"/>
                  <a:gd name="T5" fmla="*/ 296 h 56"/>
                  <a:gd name="T6" fmla="*/ 63 w 142"/>
                  <a:gd name="T7" fmla="*/ 300 h 56"/>
                  <a:gd name="T8" fmla="*/ 94 w 142"/>
                  <a:gd name="T9" fmla="*/ 317 h 56"/>
                  <a:gd name="T10" fmla="*/ 179 w 142"/>
                  <a:gd name="T11" fmla="*/ 296 h 56"/>
                  <a:gd name="T12" fmla="*/ 261 w 142"/>
                  <a:gd name="T13" fmla="*/ 260 h 56"/>
                  <a:gd name="T14" fmla="*/ 356 w 142"/>
                  <a:gd name="T15" fmla="*/ 213 h 56"/>
                  <a:gd name="T16" fmla="*/ 437 w 142"/>
                  <a:gd name="T17" fmla="*/ 186 h 56"/>
                  <a:gd name="T18" fmla="*/ 517 w 142"/>
                  <a:gd name="T19" fmla="*/ 162 h 56"/>
                  <a:gd name="T20" fmla="*/ 627 w 142"/>
                  <a:gd name="T21" fmla="*/ 141 h 56"/>
                  <a:gd name="T22" fmla="*/ 677 w 142"/>
                  <a:gd name="T23" fmla="*/ 123 h 56"/>
                  <a:gd name="T24" fmla="*/ 727 w 142"/>
                  <a:gd name="T25" fmla="*/ 93 h 56"/>
                  <a:gd name="T26" fmla="*/ 762 w 142"/>
                  <a:gd name="T27" fmla="*/ 76 h 56"/>
                  <a:gd name="T28" fmla="*/ 778 w 142"/>
                  <a:gd name="T29" fmla="*/ 58 h 56"/>
                  <a:gd name="T30" fmla="*/ 677 w 142"/>
                  <a:gd name="T31" fmla="*/ 6 h 56"/>
                  <a:gd name="T32" fmla="*/ 580 w 142"/>
                  <a:gd name="T33" fmla="*/ 2 h 56"/>
                  <a:gd name="T34" fmla="*/ 486 w 142"/>
                  <a:gd name="T35" fmla="*/ 0 h 56"/>
                  <a:gd name="T36" fmla="*/ 391 w 142"/>
                  <a:gd name="T37" fmla="*/ 0 h 56"/>
                  <a:gd name="T38" fmla="*/ 356 w 142"/>
                  <a:gd name="T39" fmla="*/ 0 h 56"/>
                  <a:gd name="T40" fmla="*/ 319 w 142"/>
                  <a:gd name="T41" fmla="*/ 2 h 56"/>
                  <a:gd name="T42" fmla="*/ 291 w 142"/>
                  <a:gd name="T43" fmla="*/ 2 h 56"/>
                  <a:gd name="T44" fmla="*/ 261 w 142"/>
                  <a:gd name="T45" fmla="*/ 0 h 56"/>
                  <a:gd name="T46" fmla="*/ 261 w 142"/>
                  <a:gd name="T47" fmla="*/ 4 h 56"/>
                  <a:gd name="T48" fmla="*/ 254 w 142"/>
                  <a:gd name="T49" fmla="*/ 58 h 56"/>
                  <a:gd name="T50" fmla="*/ 244 w 142"/>
                  <a:gd name="T51" fmla="*/ 76 h 56"/>
                  <a:gd name="T52" fmla="*/ 227 w 142"/>
                  <a:gd name="T53" fmla="*/ 81 h 56"/>
                  <a:gd name="T54" fmla="*/ 179 w 142"/>
                  <a:gd name="T55" fmla="*/ 107 h 56"/>
                  <a:gd name="T56" fmla="*/ 127 w 142"/>
                  <a:gd name="T57" fmla="*/ 132 h 56"/>
                  <a:gd name="T58" fmla="*/ 82 w 142"/>
                  <a:gd name="T59" fmla="*/ 141 h 56"/>
                  <a:gd name="T60" fmla="*/ 48 w 142"/>
                  <a:gd name="T61" fmla="*/ 162 h 56"/>
                  <a:gd name="T62" fmla="*/ 4 w 142"/>
                  <a:gd name="T63" fmla="*/ 174 h 56"/>
                  <a:gd name="T64" fmla="*/ 2 w 142"/>
                  <a:gd name="T65" fmla="*/ 199 h 56"/>
                  <a:gd name="T66" fmla="*/ 0 w 142"/>
                  <a:gd name="T67" fmla="*/ 213 h 56"/>
                  <a:gd name="T68" fmla="*/ 0 w 142"/>
                  <a:gd name="T69" fmla="*/ 235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
                  <a:gd name="T106" fmla="*/ 0 h 56"/>
                  <a:gd name="T107" fmla="*/ 142 w 142"/>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 h="56">
                    <a:moveTo>
                      <a:pt x="0" y="42"/>
                    </a:moveTo>
                    <a:lnTo>
                      <a:pt x="2" y="48"/>
                    </a:lnTo>
                    <a:lnTo>
                      <a:pt x="6" y="52"/>
                    </a:lnTo>
                    <a:lnTo>
                      <a:pt x="12" y="54"/>
                    </a:lnTo>
                    <a:lnTo>
                      <a:pt x="18" y="56"/>
                    </a:lnTo>
                    <a:lnTo>
                      <a:pt x="33" y="52"/>
                    </a:lnTo>
                    <a:lnTo>
                      <a:pt x="48" y="46"/>
                    </a:lnTo>
                    <a:lnTo>
                      <a:pt x="64" y="38"/>
                    </a:lnTo>
                    <a:lnTo>
                      <a:pt x="79" y="33"/>
                    </a:lnTo>
                    <a:lnTo>
                      <a:pt x="94" y="29"/>
                    </a:lnTo>
                    <a:lnTo>
                      <a:pt x="114" y="25"/>
                    </a:lnTo>
                    <a:lnTo>
                      <a:pt x="123" y="21"/>
                    </a:lnTo>
                    <a:lnTo>
                      <a:pt x="133" y="17"/>
                    </a:lnTo>
                    <a:lnTo>
                      <a:pt x="139" y="14"/>
                    </a:lnTo>
                    <a:lnTo>
                      <a:pt x="142" y="10"/>
                    </a:lnTo>
                    <a:lnTo>
                      <a:pt x="123" y="6"/>
                    </a:lnTo>
                    <a:lnTo>
                      <a:pt x="106" y="2"/>
                    </a:lnTo>
                    <a:lnTo>
                      <a:pt x="89" y="0"/>
                    </a:lnTo>
                    <a:lnTo>
                      <a:pt x="71" y="0"/>
                    </a:lnTo>
                    <a:lnTo>
                      <a:pt x="64" y="0"/>
                    </a:lnTo>
                    <a:lnTo>
                      <a:pt x="58" y="2"/>
                    </a:lnTo>
                    <a:lnTo>
                      <a:pt x="52" y="2"/>
                    </a:lnTo>
                    <a:lnTo>
                      <a:pt x="48" y="0"/>
                    </a:lnTo>
                    <a:lnTo>
                      <a:pt x="48" y="4"/>
                    </a:lnTo>
                    <a:lnTo>
                      <a:pt x="46" y="10"/>
                    </a:lnTo>
                    <a:lnTo>
                      <a:pt x="45" y="14"/>
                    </a:lnTo>
                    <a:lnTo>
                      <a:pt x="41" y="15"/>
                    </a:lnTo>
                    <a:lnTo>
                      <a:pt x="33" y="19"/>
                    </a:lnTo>
                    <a:lnTo>
                      <a:pt x="23" y="23"/>
                    </a:lnTo>
                    <a:lnTo>
                      <a:pt x="16" y="25"/>
                    </a:lnTo>
                    <a:lnTo>
                      <a:pt x="8" y="29"/>
                    </a:lnTo>
                    <a:lnTo>
                      <a:pt x="4" y="31"/>
                    </a:lnTo>
                    <a:lnTo>
                      <a:pt x="2" y="35"/>
                    </a:lnTo>
                    <a:lnTo>
                      <a:pt x="0" y="38"/>
                    </a:lnTo>
                    <a:lnTo>
                      <a:pt x="0" y="42"/>
                    </a:lnTo>
                    <a:close/>
                  </a:path>
                </a:pathLst>
              </a:custGeom>
              <a:solidFill>
                <a:srgbClr val="CC0066"/>
              </a:solidFill>
              <a:ln w="9525">
                <a:noFill/>
                <a:round/>
                <a:headEnd/>
                <a:tailEnd/>
              </a:ln>
            </p:spPr>
            <p:txBody>
              <a:bodyPr/>
              <a:lstStyle/>
              <a:p>
                <a:endParaRPr lang="it-IT"/>
              </a:p>
            </p:txBody>
          </p:sp>
          <p:sp>
            <p:nvSpPr>
              <p:cNvPr id="16295" name="Freeform 954"/>
              <p:cNvSpPr>
                <a:spLocks noChangeAspect="1"/>
              </p:cNvSpPr>
              <p:nvPr/>
            </p:nvSpPr>
            <p:spPr bwMode="auto">
              <a:xfrm>
                <a:off x="974" y="1234"/>
                <a:ext cx="152" cy="60"/>
              </a:xfrm>
              <a:custGeom>
                <a:avLst/>
                <a:gdLst>
                  <a:gd name="T0" fmla="*/ 0 w 142"/>
                  <a:gd name="T1" fmla="*/ 235 h 56"/>
                  <a:gd name="T2" fmla="*/ 2 w 142"/>
                  <a:gd name="T3" fmla="*/ 270 h 56"/>
                  <a:gd name="T4" fmla="*/ 6 w 142"/>
                  <a:gd name="T5" fmla="*/ 296 h 56"/>
                  <a:gd name="T6" fmla="*/ 63 w 142"/>
                  <a:gd name="T7" fmla="*/ 300 h 56"/>
                  <a:gd name="T8" fmla="*/ 94 w 142"/>
                  <a:gd name="T9" fmla="*/ 317 h 56"/>
                  <a:gd name="T10" fmla="*/ 179 w 142"/>
                  <a:gd name="T11" fmla="*/ 296 h 56"/>
                  <a:gd name="T12" fmla="*/ 261 w 142"/>
                  <a:gd name="T13" fmla="*/ 260 h 56"/>
                  <a:gd name="T14" fmla="*/ 356 w 142"/>
                  <a:gd name="T15" fmla="*/ 213 h 56"/>
                  <a:gd name="T16" fmla="*/ 437 w 142"/>
                  <a:gd name="T17" fmla="*/ 186 h 56"/>
                  <a:gd name="T18" fmla="*/ 517 w 142"/>
                  <a:gd name="T19" fmla="*/ 162 h 56"/>
                  <a:gd name="T20" fmla="*/ 627 w 142"/>
                  <a:gd name="T21" fmla="*/ 141 h 56"/>
                  <a:gd name="T22" fmla="*/ 677 w 142"/>
                  <a:gd name="T23" fmla="*/ 123 h 56"/>
                  <a:gd name="T24" fmla="*/ 727 w 142"/>
                  <a:gd name="T25" fmla="*/ 93 h 56"/>
                  <a:gd name="T26" fmla="*/ 762 w 142"/>
                  <a:gd name="T27" fmla="*/ 76 h 56"/>
                  <a:gd name="T28" fmla="*/ 778 w 142"/>
                  <a:gd name="T29" fmla="*/ 58 h 56"/>
                  <a:gd name="T30" fmla="*/ 677 w 142"/>
                  <a:gd name="T31" fmla="*/ 6 h 56"/>
                  <a:gd name="T32" fmla="*/ 580 w 142"/>
                  <a:gd name="T33" fmla="*/ 2 h 56"/>
                  <a:gd name="T34" fmla="*/ 486 w 142"/>
                  <a:gd name="T35" fmla="*/ 0 h 56"/>
                  <a:gd name="T36" fmla="*/ 391 w 142"/>
                  <a:gd name="T37" fmla="*/ 0 h 56"/>
                  <a:gd name="T38" fmla="*/ 356 w 142"/>
                  <a:gd name="T39" fmla="*/ 0 h 56"/>
                  <a:gd name="T40" fmla="*/ 319 w 142"/>
                  <a:gd name="T41" fmla="*/ 2 h 56"/>
                  <a:gd name="T42" fmla="*/ 291 w 142"/>
                  <a:gd name="T43" fmla="*/ 2 h 56"/>
                  <a:gd name="T44" fmla="*/ 261 w 142"/>
                  <a:gd name="T45" fmla="*/ 0 h 56"/>
                  <a:gd name="T46" fmla="*/ 261 w 142"/>
                  <a:gd name="T47" fmla="*/ 4 h 56"/>
                  <a:gd name="T48" fmla="*/ 254 w 142"/>
                  <a:gd name="T49" fmla="*/ 58 h 56"/>
                  <a:gd name="T50" fmla="*/ 244 w 142"/>
                  <a:gd name="T51" fmla="*/ 76 h 56"/>
                  <a:gd name="T52" fmla="*/ 227 w 142"/>
                  <a:gd name="T53" fmla="*/ 81 h 56"/>
                  <a:gd name="T54" fmla="*/ 179 w 142"/>
                  <a:gd name="T55" fmla="*/ 107 h 56"/>
                  <a:gd name="T56" fmla="*/ 127 w 142"/>
                  <a:gd name="T57" fmla="*/ 132 h 56"/>
                  <a:gd name="T58" fmla="*/ 82 w 142"/>
                  <a:gd name="T59" fmla="*/ 141 h 56"/>
                  <a:gd name="T60" fmla="*/ 48 w 142"/>
                  <a:gd name="T61" fmla="*/ 162 h 56"/>
                  <a:gd name="T62" fmla="*/ 4 w 142"/>
                  <a:gd name="T63" fmla="*/ 174 h 56"/>
                  <a:gd name="T64" fmla="*/ 2 w 142"/>
                  <a:gd name="T65" fmla="*/ 199 h 56"/>
                  <a:gd name="T66" fmla="*/ 0 w 142"/>
                  <a:gd name="T67" fmla="*/ 213 h 56"/>
                  <a:gd name="T68" fmla="*/ 0 w 142"/>
                  <a:gd name="T69" fmla="*/ 235 h 56"/>
                  <a:gd name="T70" fmla="*/ 0 w 142"/>
                  <a:gd name="T71" fmla="*/ 235 h 56"/>
                  <a:gd name="T72" fmla="*/ 0 w 142"/>
                  <a:gd name="T73" fmla="*/ 235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2"/>
                  <a:gd name="T112" fmla="*/ 0 h 56"/>
                  <a:gd name="T113" fmla="*/ 142 w 142"/>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2" h="56">
                    <a:moveTo>
                      <a:pt x="0" y="42"/>
                    </a:moveTo>
                    <a:lnTo>
                      <a:pt x="2" y="48"/>
                    </a:lnTo>
                    <a:lnTo>
                      <a:pt x="6" y="52"/>
                    </a:lnTo>
                    <a:lnTo>
                      <a:pt x="12" y="54"/>
                    </a:lnTo>
                    <a:lnTo>
                      <a:pt x="18" y="56"/>
                    </a:lnTo>
                    <a:lnTo>
                      <a:pt x="33" y="52"/>
                    </a:lnTo>
                    <a:lnTo>
                      <a:pt x="48" y="46"/>
                    </a:lnTo>
                    <a:lnTo>
                      <a:pt x="64" y="38"/>
                    </a:lnTo>
                    <a:lnTo>
                      <a:pt x="79" y="33"/>
                    </a:lnTo>
                    <a:lnTo>
                      <a:pt x="94" y="29"/>
                    </a:lnTo>
                    <a:lnTo>
                      <a:pt x="114" y="25"/>
                    </a:lnTo>
                    <a:lnTo>
                      <a:pt x="123" y="21"/>
                    </a:lnTo>
                    <a:lnTo>
                      <a:pt x="133" y="17"/>
                    </a:lnTo>
                    <a:lnTo>
                      <a:pt x="139" y="14"/>
                    </a:lnTo>
                    <a:lnTo>
                      <a:pt x="142" y="10"/>
                    </a:lnTo>
                    <a:lnTo>
                      <a:pt x="123" y="6"/>
                    </a:lnTo>
                    <a:lnTo>
                      <a:pt x="106" y="2"/>
                    </a:lnTo>
                    <a:lnTo>
                      <a:pt x="89" y="0"/>
                    </a:lnTo>
                    <a:lnTo>
                      <a:pt x="71" y="0"/>
                    </a:lnTo>
                    <a:lnTo>
                      <a:pt x="64" y="0"/>
                    </a:lnTo>
                    <a:lnTo>
                      <a:pt x="58" y="2"/>
                    </a:lnTo>
                    <a:lnTo>
                      <a:pt x="52" y="2"/>
                    </a:lnTo>
                    <a:lnTo>
                      <a:pt x="48" y="0"/>
                    </a:lnTo>
                    <a:lnTo>
                      <a:pt x="48" y="4"/>
                    </a:lnTo>
                    <a:lnTo>
                      <a:pt x="46" y="10"/>
                    </a:lnTo>
                    <a:lnTo>
                      <a:pt x="45" y="14"/>
                    </a:lnTo>
                    <a:lnTo>
                      <a:pt x="41" y="15"/>
                    </a:lnTo>
                    <a:lnTo>
                      <a:pt x="33" y="19"/>
                    </a:lnTo>
                    <a:lnTo>
                      <a:pt x="23" y="23"/>
                    </a:lnTo>
                    <a:lnTo>
                      <a:pt x="16" y="25"/>
                    </a:lnTo>
                    <a:lnTo>
                      <a:pt x="8" y="29"/>
                    </a:lnTo>
                    <a:lnTo>
                      <a:pt x="4" y="31"/>
                    </a:lnTo>
                    <a:lnTo>
                      <a:pt x="2" y="35"/>
                    </a:lnTo>
                    <a:lnTo>
                      <a:pt x="0" y="38"/>
                    </a:lnTo>
                    <a:lnTo>
                      <a:pt x="0" y="42"/>
                    </a:lnTo>
                    <a:close/>
                  </a:path>
                </a:pathLst>
              </a:custGeom>
              <a:solidFill>
                <a:srgbClr val="CC0066"/>
              </a:solidFill>
              <a:ln w="0">
                <a:noFill/>
                <a:round/>
                <a:headEnd/>
                <a:tailEnd/>
              </a:ln>
            </p:spPr>
            <p:txBody>
              <a:bodyPr/>
              <a:lstStyle/>
              <a:p>
                <a:endParaRPr lang="it-IT"/>
              </a:p>
            </p:txBody>
          </p:sp>
          <p:sp>
            <p:nvSpPr>
              <p:cNvPr id="16296" name="Freeform 955"/>
              <p:cNvSpPr>
                <a:spLocks noChangeAspect="1"/>
              </p:cNvSpPr>
              <p:nvPr/>
            </p:nvSpPr>
            <p:spPr bwMode="auto">
              <a:xfrm>
                <a:off x="1032" y="1252"/>
                <a:ext cx="217" cy="84"/>
              </a:xfrm>
              <a:custGeom>
                <a:avLst/>
                <a:gdLst>
                  <a:gd name="T0" fmla="*/ 493 w 203"/>
                  <a:gd name="T1" fmla="*/ 0 h 79"/>
                  <a:gd name="T2" fmla="*/ 461 w 203"/>
                  <a:gd name="T3" fmla="*/ 70 h 79"/>
                  <a:gd name="T4" fmla="*/ 548 w 203"/>
                  <a:gd name="T5" fmla="*/ 62 h 79"/>
                  <a:gd name="T6" fmla="*/ 586 w 203"/>
                  <a:gd name="T7" fmla="*/ 43 h 79"/>
                  <a:gd name="T8" fmla="*/ 599 w 203"/>
                  <a:gd name="T9" fmla="*/ 95 h 79"/>
                  <a:gd name="T10" fmla="*/ 794 w 203"/>
                  <a:gd name="T11" fmla="*/ 49 h 79"/>
                  <a:gd name="T12" fmla="*/ 826 w 203"/>
                  <a:gd name="T13" fmla="*/ 119 h 79"/>
                  <a:gd name="T14" fmla="*/ 872 w 203"/>
                  <a:gd name="T15" fmla="*/ 79 h 79"/>
                  <a:gd name="T16" fmla="*/ 872 w 203"/>
                  <a:gd name="T17" fmla="*/ 43 h 79"/>
                  <a:gd name="T18" fmla="*/ 883 w 203"/>
                  <a:gd name="T19" fmla="*/ 2 h 79"/>
                  <a:gd name="T20" fmla="*/ 925 w 203"/>
                  <a:gd name="T21" fmla="*/ 0 h 79"/>
                  <a:gd name="T22" fmla="*/ 1010 w 203"/>
                  <a:gd name="T23" fmla="*/ 0 h 79"/>
                  <a:gd name="T24" fmla="*/ 1038 w 203"/>
                  <a:gd name="T25" fmla="*/ 79 h 79"/>
                  <a:gd name="T26" fmla="*/ 1010 w 203"/>
                  <a:gd name="T27" fmla="*/ 144 h 79"/>
                  <a:gd name="T28" fmla="*/ 979 w 203"/>
                  <a:gd name="T29" fmla="*/ 196 h 79"/>
                  <a:gd name="T30" fmla="*/ 1078 w 203"/>
                  <a:gd name="T31" fmla="*/ 235 h 79"/>
                  <a:gd name="T32" fmla="*/ 993 w 203"/>
                  <a:gd name="T33" fmla="*/ 283 h 79"/>
                  <a:gd name="T34" fmla="*/ 869 w 203"/>
                  <a:gd name="T35" fmla="*/ 301 h 79"/>
                  <a:gd name="T36" fmla="*/ 713 w 203"/>
                  <a:gd name="T37" fmla="*/ 304 h 79"/>
                  <a:gd name="T38" fmla="*/ 527 w 203"/>
                  <a:gd name="T39" fmla="*/ 306 h 79"/>
                  <a:gd name="T40" fmla="*/ 327 w 203"/>
                  <a:gd name="T41" fmla="*/ 362 h 79"/>
                  <a:gd name="T42" fmla="*/ 230 w 203"/>
                  <a:gd name="T43" fmla="*/ 365 h 79"/>
                  <a:gd name="T44" fmla="*/ 187 w 203"/>
                  <a:gd name="T45" fmla="*/ 362 h 79"/>
                  <a:gd name="T46" fmla="*/ 153 w 203"/>
                  <a:gd name="T47" fmla="*/ 306 h 79"/>
                  <a:gd name="T48" fmla="*/ 61 w 203"/>
                  <a:gd name="T49" fmla="*/ 301 h 79"/>
                  <a:gd name="T50" fmla="*/ 0 w 203"/>
                  <a:gd name="T51" fmla="*/ 266 h 79"/>
                  <a:gd name="T52" fmla="*/ 164 w 203"/>
                  <a:gd name="T53" fmla="*/ 235 h 79"/>
                  <a:gd name="T54" fmla="*/ 374 w 203"/>
                  <a:gd name="T55" fmla="*/ 238 h 79"/>
                  <a:gd name="T56" fmla="*/ 47 w 203"/>
                  <a:gd name="T57" fmla="*/ 208 h 79"/>
                  <a:gd name="T58" fmla="*/ 299 w 203"/>
                  <a:gd name="T59" fmla="*/ 144 h 79"/>
                  <a:gd name="T60" fmla="*/ 245 w 203"/>
                  <a:gd name="T61" fmla="*/ 144 h 79"/>
                  <a:gd name="T62" fmla="*/ 200 w 203"/>
                  <a:gd name="T63" fmla="*/ 153 h 79"/>
                  <a:gd name="T64" fmla="*/ 84 w 203"/>
                  <a:gd name="T65" fmla="*/ 184 h 79"/>
                  <a:gd name="T66" fmla="*/ 84 w 203"/>
                  <a:gd name="T67" fmla="*/ 127 h 79"/>
                  <a:gd name="T68" fmla="*/ 96 w 203"/>
                  <a:gd name="T69" fmla="*/ 119 h 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03"/>
                  <a:gd name="T106" fmla="*/ 0 h 79"/>
                  <a:gd name="T107" fmla="*/ 203 w 203"/>
                  <a:gd name="T108" fmla="*/ 79 h 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03" h="79">
                    <a:moveTo>
                      <a:pt x="19" y="25"/>
                    </a:moveTo>
                    <a:lnTo>
                      <a:pt x="94" y="0"/>
                    </a:lnTo>
                    <a:lnTo>
                      <a:pt x="90" y="10"/>
                    </a:lnTo>
                    <a:lnTo>
                      <a:pt x="88" y="16"/>
                    </a:lnTo>
                    <a:lnTo>
                      <a:pt x="98" y="14"/>
                    </a:lnTo>
                    <a:lnTo>
                      <a:pt x="104" y="14"/>
                    </a:lnTo>
                    <a:lnTo>
                      <a:pt x="108" y="10"/>
                    </a:lnTo>
                    <a:lnTo>
                      <a:pt x="111" y="8"/>
                    </a:lnTo>
                    <a:lnTo>
                      <a:pt x="113" y="16"/>
                    </a:lnTo>
                    <a:lnTo>
                      <a:pt x="113" y="21"/>
                    </a:lnTo>
                    <a:lnTo>
                      <a:pt x="121" y="21"/>
                    </a:lnTo>
                    <a:lnTo>
                      <a:pt x="150" y="10"/>
                    </a:lnTo>
                    <a:lnTo>
                      <a:pt x="152" y="18"/>
                    </a:lnTo>
                    <a:lnTo>
                      <a:pt x="156" y="25"/>
                    </a:lnTo>
                    <a:lnTo>
                      <a:pt x="161" y="21"/>
                    </a:lnTo>
                    <a:lnTo>
                      <a:pt x="165" y="18"/>
                    </a:lnTo>
                    <a:lnTo>
                      <a:pt x="165" y="14"/>
                    </a:lnTo>
                    <a:lnTo>
                      <a:pt x="165" y="8"/>
                    </a:lnTo>
                    <a:lnTo>
                      <a:pt x="165" y="4"/>
                    </a:lnTo>
                    <a:lnTo>
                      <a:pt x="167" y="2"/>
                    </a:lnTo>
                    <a:lnTo>
                      <a:pt x="171" y="2"/>
                    </a:lnTo>
                    <a:lnTo>
                      <a:pt x="173" y="0"/>
                    </a:lnTo>
                    <a:lnTo>
                      <a:pt x="182" y="2"/>
                    </a:lnTo>
                    <a:lnTo>
                      <a:pt x="192" y="0"/>
                    </a:lnTo>
                    <a:lnTo>
                      <a:pt x="194" y="10"/>
                    </a:lnTo>
                    <a:lnTo>
                      <a:pt x="196" y="18"/>
                    </a:lnTo>
                    <a:lnTo>
                      <a:pt x="194" y="23"/>
                    </a:lnTo>
                    <a:lnTo>
                      <a:pt x="192" y="31"/>
                    </a:lnTo>
                    <a:lnTo>
                      <a:pt x="186" y="37"/>
                    </a:lnTo>
                    <a:lnTo>
                      <a:pt x="184" y="41"/>
                    </a:lnTo>
                    <a:lnTo>
                      <a:pt x="194" y="44"/>
                    </a:lnTo>
                    <a:lnTo>
                      <a:pt x="203" y="50"/>
                    </a:lnTo>
                    <a:lnTo>
                      <a:pt x="203" y="58"/>
                    </a:lnTo>
                    <a:lnTo>
                      <a:pt x="186" y="60"/>
                    </a:lnTo>
                    <a:lnTo>
                      <a:pt x="173" y="58"/>
                    </a:lnTo>
                    <a:lnTo>
                      <a:pt x="163" y="64"/>
                    </a:lnTo>
                    <a:lnTo>
                      <a:pt x="150" y="69"/>
                    </a:lnTo>
                    <a:lnTo>
                      <a:pt x="134" y="66"/>
                    </a:lnTo>
                    <a:lnTo>
                      <a:pt x="123" y="64"/>
                    </a:lnTo>
                    <a:lnTo>
                      <a:pt x="100" y="67"/>
                    </a:lnTo>
                    <a:lnTo>
                      <a:pt x="75" y="75"/>
                    </a:lnTo>
                    <a:lnTo>
                      <a:pt x="62" y="77"/>
                    </a:lnTo>
                    <a:lnTo>
                      <a:pt x="50" y="79"/>
                    </a:lnTo>
                    <a:lnTo>
                      <a:pt x="44" y="79"/>
                    </a:lnTo>
                    <a:lnTo>
                      <a:pt x="38" y="79"/>
                    </a:lnTo>
                    <a:lnTo>
                      <a:pt x="35" y="77"/>
                    </a:lnTo>
                    <a:lnTo>
                      <a:pt x="29" y="75"/>
                    </a:lnTo>
                    <a:lnTo>
                      <a:pt x="29" y="67"/>
                    </a:lnTo>
                    <a:lnTo>
                      <a:pt x="19" y="66"/>
                    </a:lnTo>
                    <a:lnTo>
                      <a:pt x="12" y="64"/>
                    </a:lnTo>
                    <a:lnTo>
                      <a:pt x="6" y="62"/>
                    </a:lnTo>
                    <a:lnTo>
                      <a:pt x="0" y="56"/>
                    </a:lnTo>
                    <a:lnTo>
                      <a:pt x="17" y="52"/>
                    </a:lnTo>
                    <a:lnTo>
                      <a:pt x="31" y="50"/>
                    </a:lnTo>
                    <a:lnTo>
                      <a:pt x="52" y="52"/>
                    </a:lnTo>
                    <a:lnTo>
                      <a:pt x="71" y="52"/>
                    </a:lnTo>
                    <a:lnTo>
                      <a:pt x="37" y="46"/>
                    </a:lnTo>
                    <a:lnTo>
                      <a:pt x="8" y="44"/>
                    </a:lnTo>
                    <a:lnTo>
                      <a:pt x="33" y="39"/>
                    </a:lnTo>
                    <a:lnTo>
                      <a:pt x="56" y="31"/>
                    </a:lnTo>
                    <a:lnTo>
                      <a:pt x="52" y="31"/>
                    </a:lnTo>
                    <a:lnTo>
                      <a:pt x="46" y="31"/>
                    </a:lnTo>
                    <a:lnTo>
                      <a:pt x="42" y="31"/>
                    </a:lnTo>
                    <a:lnTo>
                      <a:pt x="37" y="33"/>
                    </a:lnTo>
                    <a:lnTo>
                      <a:pt x="27" y="37"/>
                    </a:lnTo>
                    <a:lnTo>
                      <a:pt x="17" y="39"/>
                    </a:lnTo>
                    <a:lnTo>
                      <a:pt x="17" y="33"/>
                    </a:lnTo>
                    <a:lnTo>
                      <a:pt x="17" y="27"/>
                    </a:lnTo>
                    <a:lnTo>
                      <a:pt x="19" y="25"/>
                    </a:lnTo>
                    <a:close/>
                  </a:path>
                </a:pathLst>
              </a:custGeom>
              <a:solidFill>
                <a:srgbClr val="CC0066"/>
              </a:solidFill>
              <a:ln w="9525">
                <a:noFill/>
                <a:round/>
                <a:headEnd/>
                <a:tailEnd/>
              </a:ln>
            </p:spPr>
            <p:txBody>
              <a:bodyPr/>
              <a:lstStyle/>
              <a:p>
                <a:endParaRPr lang="it-IT"/>
              </a:p>
            </p:txBody>
          </p:sp>
          <p:sp>
            <p:nvSpPr>
              <p:cNvPr id="16297" name="Freeform 956"/>
              <p:cNvSpPr>
                <a:spLocks noChangeAspect="1"/>
              </p:cNvSpPr>
              <p:nvPr/>
            </p:nvSpPr>
            <p:spPr bwMode="auto">
              <a:xfrm>
                <a:off x="1032" y="1252"/>
                <a:ext cx="217" cy="84"/>
              </a:xfrm>
              <a:custGeom>
                <a:avLst/>
                <a:gdLst>
                  <a:gd name="T0" fmla="*/ 493 w 203"/>
                  <a:gd name="T1" fmla="*/ 0 h 79"/>
                  <a:gd name="T2" fmla="*/ 479 w 203"/>
                  <a:gd name="T3" fmla="*/ 49 h 79"/>
                  <a:gd name="T4" fmla="*/ 517 w 203"/>
                  <a:gd name="T5" fmla="*/ 62 h 79"/>
                  <a:gd name="T6" fmla="*/ 569 w 203"/>
                  <a:gd name="T7" fmla="*/ 49 h 79"/>
                  <a:gd name="T8" fmla="*/ 599 w 203"/>
                  <a:gd name="T9" fmla="*/ 70 h 79"/>
                  <a:gd name="T10" fmla="*/ 599 w 203"/>
                  <a:gd name="T11" fmla="*/ 95 h 79"/>
                  <a:gd name="T12" fmla="*/ 794 w 203"/>
                  <a:gd name="T13" fmla="*/ 49 h 79"/>
                  <a:gd name="T14" fmla="*/ 809 w 203"/>
                  <a:gd name="T15" fmla="*/ 79 h 79"/>
                  <a:gd name="T16" fmla="*/ 857 w 203"/>
                  <a:gd name="T17" fmla="*/ 95 h 79"/>
                  <a:gd name="T18" fmla="*/ 872 w 203"/>
                  <a:gd name="T19" fmla="*/ 62 h 79"/>
                  <a:gd name="T20" fmla="*/ 872 w 203"/>
                  <a:gd name="T21" fmla="*/ 4 h 79"/>
                  <a:gd name="T22" fmla="*/ 908 w 203"/>
                  <a:gd name="T23" fmla="*/ 2 h 79"/>
                  <a:gd name="T24" fmla="*/ 960 w 203"/>
                  <a:gd name="T25" fmla="*/ 2 h 79"/>
                  <a:gd name="T26" fmla="*/ 1024 w 203"/>
                  <a:gd name="T27" fmla="*/ 49 h 79"/>
                  <a:gd name="T28" fmla="*/ 1024 w 203"/>
                  <a:gd name="T29" fmla="*/ 107 h 79"/>
                  <a:gd name="T30" fmla="*/ 993 w 203"/>
                  <a:gd name="T31" fmla="*/ 173 h 79"/>
                  <a:gd name="T32" fmla="*/ 1024 w 203"/>
                  <a:gd name="T33" fmla="*/ 208 h 79"/>
                  <a:gd name="T34" fmla="*/ 1078 w 203"/>
                  <a:gd name="T35" fmla="*/ 235 h 79"/>
                  <a:gd name="T36" fmla="*/ 1078 w 203"/>
                  <a:gd name="T37" fmla="*/ 269 h 79"/>
                  <a:gd name="T38" fmla="*/ 925 w 203"/>
                  <a:gd name="T39" fmla="*/ 269 h 79"/>
                  <a:gd name="T40" fmla="*/ 794 w 203"/>
                  <a:gd name="T41" fmla="*/ 321 h 79"/>
                  <a:gd name="T42" fmla="*/ 650 w 203"/>
                  <a:gd name="T43" fmla="*/ 301 h 79"/>
                  <a:gd name="T44" fmla="*/ 397 w 203"/>
                  <a:gd name="T45" fmla="*/ 346 h 79"/>
                  <a:gd name="T46" fmla="*/ 263 w 203"/>
                  <a:gd name="T47" fmla="*/ 365 h 79"/>
                  <a:gd name="T48" fmla="*/ 201 w 203"/>
                  <a:gd name="T49" fmla="*/ 365 h 79"/>
                  <a:gd name="T50" fmla="*/ 153 w 203"/>
                  <a:gd name="T51" fmla="*/ 346 h 79"/>
                  <a:gd name="T52" fmla="*/ 153 w 203"/>
                  <a:gd name="T53" fmla="*/ 306 h 79"/>
                  <a:gd name="T54" fmla="*/ 96 w 203"/>
                  <a:gd name="T55" fmla="*/ 304 h 79"/>
                  <a:gd name="T56" fmla="*/ 6 w 203"/>
                  <a:gd name="T57" fmla="*/ 286 h 79"/>
                  <a:gd name="T58" fmla="*/ 84 w 203"/>
                  <a:gd name="T59" fmla="*/ 238 h 79"/>
                  <a:gd name="T60" fmla="*/ 280 w 203"/>
                  <a:gd name="T61" fmla="*/ 238 h 79"/>
                  <a:gd name="T62" fmla="*/ 374 w 203"/>
                  <a:gd name="T63" fmla="*/ 238 h 79"/>
                  <a:gd name="T64" fmla="*/ 47 w 203"/>
                  <a:gd name="T65" fmla="*/ 208 h 79"/>
                  <a:gd name="T66" fmla="*/ 175 w 203"/>
                  <a:gd name="T67" fmla="*/ 184 h 79"/>
                  <a:gd name="T68" fmla="*/ 280 w 203"/>
                  <a:gd name="T69" fmla="*/ 144 h 79"/>
                  <a:gd name="T70" fmla="*/ 222 w 203"/>
                  <a:gd name="T71" fmla="*/ 144 h 79"/>
                  <a:gd name="T72" fmla="*/ 143 w 203"/>
                  <a:gd name="T73" fmla="*/ 173 h 79"/>
                  <a:gd name="T74" fmla="*/ 84 w 203"/>
                  <a:gd name="T75" fmla="*/ 153 h 79"/>
                  <a:gd name="T76" fmla="*/ 84 w 203"/>
                  <a:gd name="T77" fmla="*/ 127 h 79"/>
                  <a:gd name="T78" fmla="*/ 96 w 203"/>
                  <a:gd name="T79" fmla="*/ 119 h 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3"/>
                  <a:gd name="T121" fmla="*/ 0 h 79"/>
                  <a:gd name="T122" fmla="*/ 203 w 203"/>
                  <a:gd name="T123" fmla="*/ 79 h 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3" h="79">
                    <a:moveTo>
                      <a:pt x="19" y="25"/>
                    </a:moveTo>
                    <a:lnTo>
                      <a:pt x="94" y="0"/>
                    </a:lnTo>
                    <a:lnTo>
                      <a:pt x="90" y="10"/>
                    </a:lnTo>
                    <a:lnTo>
                      <a:pt x="88" y="16"/>
                    </a:lnTo>
                    <a:lnTo>
                      <a:pt x="98" y="14"/>
                    </a:lnTo>
                    <a:lnTo>
                      <a:pt x="104" y="14"/>
                    </a:lnTo>
                    <a:lnTo>
                      <a:pt x="108" y="10"/>
                    </a:lnTo>
                    <a:lnTo>
                      <a:pt x="111" y="8"/>
                    </a:lnTo>
                    <a:lnTo>
                      <a:pt x="113" y="16"/>
                    </a:lnTo>
                    <a:lnTo>
                      <a:pt x="113" y="21"/>
                    </a:lnTo>
                    <a:lnTo>
                      <a:pt x="121" y="21"/>
                    </a:lnTo>
                    <a:lnTo>
                      <a:pt x="150" y="10"/>
                    </a:lnTo>
                    <a:lnTo>
                      <a:pt x="152" y="18"/>
                    </a:lnTo>
                    <a:lnTo>
                      <a:pt x="156" y="25"/>
                    </a:lnTo>
                    <a:lnTo>
                      <a:pt x="161" y="21"/>
                    </a:lnTo>
                    <a:lnTo>
                      <a:pt x="165" y="18"/>
                    </a:lnTo>
                    <a:lnTo>
                      <a:pt x="165" y="14"/>
                    </a:lnTo>
                    <a:lnTo>
                      <a:pt x="165" y="8"/>
                    </a:lnTo>
                    <a:lnTo>
                      <a:pt x="165" y="4"/>
                    </a:lnTo>
                    <a:lnTo>
                      <a:pt x="167" y="2"/>
                    </a:lnTo>
                    <a:lnTo>
                      <a:pt x="171" y="2"/>
                    </a:lnTo>
                    <a:lnTo>
                      <a:pt x="173" y="0"/>
                    </a:lnTo>
                    <a:lnTo>
                      <a:pt x="182" y="2"/>
                    </a:lnTo>
                    <a:lnTo>
                      <a:pt x="192" y="0"/>
                    </a:lnTo>
                    <a:lnTo>
                      <a:pt x="194" y="10"/>
                    </a:lnTo>
                    <a:lnTo>
                      <a:pt x="196" y="18"/>
                    </a:lnTo>
                    <a:lnTo>
                      <a:pt x="194" y="23"/>
                    </a:lnTo>
                    <a:lnTo>
                      <a:pt x="192" y="31"/>
                    </a:lnTo>
                    <a:lnTo>
                      <a:pt x="186" y="37"/>
                    </a:lnTo>
                    <a:lnTo>
                      <a:pt x="184" y="41"/>
                    </a:lnTo>
                    <a:lnTo>
                      <a:pt x="194" y="44"/>
                    </a:lnTo>
                    <a:lnTo>
                      <a:pt x="203" y="50"/>
                    </a:lnTo>
                    <a:lnTo>
                      <a:pt x="203" y="58"/>
                    </a:lnTo>
                    <a:lnTo>
                      <a:pt x="186" y="60"/>
                    </a:lnTo>
                    <a:lnTo>
                      <a:pt x="173" y="58"/>
                    </a:lnTo>
                    <a:lnTo>
                      <a:pt x="163" y="64"/>
                    </a:lnTo>
                    <a:lnTo>
                      <a:pt x="150" y="69"/>
                    </a:lnTo>
                    <a:lnTo>
                      <a:pt x="134" y="66"/>
                    </a:lnTo>
                    <a:lnTo>
                      <a:pt x="123" y="64"/>
                    </a:lnTo>
                    <a:lnTo>
                      <a:pt x="100" y="67"/>
                    </a:lnTo>
                    <a:lnTo>
                      <a:pt x="75" y="75"/>
                    </a:lnTo>
                    <a:lnTo>
                      <a:pt x="62" y="77"/>
                    </a:lnTo>
                    <a:lnTo>
                      <a:pt x="50" y="79"/>
                    </a:lnTo>
                    <a:lnTo>
                      <a:pt x="44" y="79"/>
                    </a:lnTo>
                    <a:lnTo>
                      <a:pt x="38" y="79"/>
                    </a:lnTo>
                    <a:lnTo>
                      <a:pt x="35" y="77"/>
                    </a:lnTo>
                    <a:lnTo>
                      <a:pt x="29" y="75"/>
                    </a:lnTo>
                    <a:lnTo>
                      <a:pt x="29" y="67"/>
                    </a:lnTo>
                    <a:lnTo>
                      <a:pt x="19" y="66"/>
                    </a:lnTo>
                    <a:lnTo>
                      <a:pt x="12" y="64"/>
                    </a:lnTo>
                    <a:lnTo>
                      <a:pt x="6" y="62"/>
                    </a:lnTo>
                    <a:lnTo>
                      <a:pt x="0" y="56"/>
                    </a:lnTo>
                    <a:lnTo>
                      <a:pt x="17" y="52"/>
                    </a:lnTo>
                    <a:lnTo>
                      <a:pt x="31" y="50"/>
                    </a:lnTo>
                    <a:lnTo>
                      <a:pt x="52" y="52"/>
                    </a:lnTo>
                    <a:lnTo>
                      <a:pt x="71" y="52"/>
                    </a:lnTo>
                    <a:lnTo>
                      <a:pt x="37" y="46"/>
                    </a:lnTo>
                    <a:lnTo>
                      <a:pt x="8" y="44"/>
                    </a:lnTo>
                    <a:lnTo>
                      <a:pt x="33" y="39"/>
                    </a:lnTo>
                    <a:lnTo>
                      <a:pt x="56" y="31"/>
                    </a:lnTo>
                    <a:lnTo>
                      <a:pt x="52" y="31"/>
                    </a:lnTo>
                    <a:lnTo>
                      <a:pt x="46" y="31"/>
                    </a:lnTo>
                    <a:lnTo>
                      <a:pt x="42" y="31"/>
                    </a:lnTo>
                    <a:lnTo>
                      <a:pt x="37" y="33"/>
                    </a:lnTo>
                    <a:lnTo>
                      <a:pt x="27" y="37"/>
                    </a:lnTo>
                    <a:lnTo>
                      <a:pt x="17" y="39"/>
                    </a:lnTo>
                    <a:lnTo>
                      <a:pt x="17" y="33"/>
                    </a:lnTo>
                    <a:lnTo>
                      <a:pt x="17" y="27"/>
                    </a:lnTo>
                    <a:lnTo>
                      <a:pt x="19" y="25"/>
                    </a:lnTo>
                  </a:path>
                </a:pathLst>
              </a:custGeom>
              <a:solidFill>
                <a:srgbClr val="CC0066"/>
              </a:solidFill>
              <a:ln w="0">
                <a:noFill/>
                <a:round/>
                <a:headEnd/>
                <a:tailEnd/>
              </a:ln>
            </p:spPr>
            <p:txBody>
              <a:bodyPr/>
              <a:lstStyle/>
              <a:p>
                <a:endParaRPr lang="it-IT"/>
              </a:p>
            </p:txBody>
          </p:sp>
          <p:sp>
            <p:nvSpPr>
              <p:cNvPr id="16298" name="Freeform 957"/>
              <p:cNvSpPr>
                <a:spLocks noChangeAspect="1"/>
              </p:cNvSpPr>
              <p:nvPr/>
            </p:nvSpPr>
            <p:spPr bwMode="auto">
              <a:xfrm>
                <a:off x="1090" y="1182"/>
                <a:ext cx="108" cy="31"/>
              </a:xfrm>
              <a:custGeom>
                <a:avLst/>
                <a:gdLst>
                  <a:gd name="T0" fmla="*/ 129 w 102"/>
                  <a:gd name="T1" fmla="*/ 153 h 29"/>
                  <a:gd name="T2" fmla="*/ 199 w 102"/>
                  <a:gd name="T3" fmla="*/ 125 h 29"/>
                  <a:gd name="T4" fmla="*/ 289 w 102"/>
                  <a:gd name="T5" fmla="*/ 96 h 29"/>
                  <a:gd name="T6" fmla="*/ 325 w 102"/>
                  <a:gd name="T7" fmla="*/ 84 h 29"/>
                  <a:gd name="T8" fmla="*/ 359 w 102"/>
                  <a:gd name="T9" fmla="*/ 69 h 29"/>
                  <a:gd name="T10" fmla="*/ 393 w 102"/>
                  <a:gd name="T11" fmla="*/ 61 h 29"/>
                  <a:gd name="T12" fmla="*/ 426 w 102"/>
                  <a:gd name="T13" fmla="*/ 6 h 29"/>
                  <a:gd name="T14" fmla="*/ 384 w 102"/>
                  <a:gd name="T15" fmla="*/ 2 h 29"/>
                  <a:gd name="T16" fmla="*/ 335 w 102"/>
                  <a:gd name="T17" fmla="*/ 0 h 29"/>
                  <a:gd name="T18" fmla="*/ 258 w 102"/>
                  <a:gd name="T19" fmla="*/ 4 h 29"/>
                  <a:gd name="T20" fmla="*/ 146 w 102"/>
                  <a:gd name="T21" fmla="*/ 61 h 29"/>
                  <a:gd name="T22" fmla="*/ 53 w 102"/>
                  <a:gd name="T23" fmla="*/ 96 h 29"/>
                  <a:gd name="T24" fmla="*/ 0 w 102"/>
                  <a:gd name="T25" fmla="*/ 153 h 29"/>
                  <a:gd name="T26" fmla="*/ 129 w 102"/>
                  <a:gd name="T27" fmla="*/ 153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2"/>
                  <a:gd name="T43" fmla="*/ 0 h 29"/>
                  <a:gd name="T44" fmla="*/ 102 w 102"/>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2" h="29">
                    <a:moveTo>
                      <a:pt x="31" y="29"/>
                    </a:moveTo>
                    <a:lnTo>
                      <a:pt x="48" y="23"/>
                    </a:lnTo>
                    <a:lnTo>
                      <a:pt x="69" y="19"/>
                    </a:lnTo>
                    <a:lnTo>
                      <a:pt x="78" y="17"/>
                    </a:lnTo>
                    <a:lnTo>
                      <a:pt x="86" y="14"/>
                    </a:lnTo>
                    <a:lnTo>
                      <a:pt x="94" y="12"/>
                    </a:lnTo>
                    <a:lnTo>
                      <a:pt x="102" y="6"/>
                    </a:lnTo>
                    <a:lnTo>
                      <a:pt x="92" y="2"/>
                    </a:lnTo>
                    <a:lnTo>
                      <a:pt x="80" y="0"/>
                    </a:lnTo>
                    <a:lnTo>
                      <a:pt x="61" y="4"/>
                    </a:lnTo>
                    <a:lnTo>
                      <a:pt x="36" y="12"/>
                    </a:lnTo>
                    <a:lnTo>
                      <a:pt x="13" y="19"/>
                    </a:lnTo>
                    <a:lnTo>
                      <a:pt x="0" y="29"/>
                    </a:lnTo>
                    <a:lnTo>
                      <a:pt x="31" y="29"/>
                    </a:lnTo>
                    <a:close/>
                  </a:path>
                </a:pathLst>
              </a:custGeom>
              <a:solidFill>
                <a:srgbClr val="CC0066"/>
              </a:solidFill>
              <a:ln w="9525">
                <a:noFill/>
                <a:round/>
                <a:headEnd/>
                <a:tailEnd/>
              </a:ln>
            </p:spPr>
            <p:txBody>
              <a:bodyPr/>
              <a:lstStyle/>
              <a:p>
                <a:endParaRPr lang="it-IT"/>
              </a:p>
            </p:txBody>
          </p:sp>
          <p:sp>
            <p:nvSpPr>
              <p:cNvPr id="16299" name="Freeform 958"/>
              <p:cNvSpPr>
                <a:spLocks noChangeAspect="1"/>
              </p:cNvSpPr>
              <p:nvPr/>
            </p:nvSpPr>
            <p:spPr bwMode="auto">
              <a:xfrm>
                <a:off x="1090" y="1182"/>
                <a:ext cx="108" cy="31"/>
              </a:xfrm>
              <a:custGeom>
                <a:avLst/>
                <a:gdLst>
                  <a:gd name="T0" fmla="*/ 129 w 102"/>
                  <a:gd name="T1" fmla="*/ 153 h 29"/>
                  <a:gd name="T2" fmla="*/ 199 w 102"/>
                  <a:gd name="T3" fmla="*/ 125 h 29"/>
                  <a:gd name="T4" fmla="*/ 289 w 102"/>
                  <a:gd name="T5" fmla="*/ 96 h 29"/>
                  <a:gd name="T6" fmla="*/ 325 w 102"/>
                  <a:gd name="T7" fmla="*/ 84 h 29"/>
                  <a:gd name="T8" fmla="*/ 359 w 102"/>
                  <a:gd name="T9" fmla="*/ 69 h 29"/>
                  <a:gd name="T10" fmla="*/ 393 w 102"/>
                  <a:gd name="T11" fmla="*/ 61 h 29"/>
                  <a:gd name="T12" fmla="*/ 426 w 102"/>
                  <a:gd name="T13" fmla="*/ 6 h 29"/>
                  <a:gd name="T14" fmla="*/ 384 w 102"/>
                  <a:gd name="T15" fmla="*/ 2 h 29"/>
                  <a:gd name="T16" fmla="*/ 335 w 102"/>
                  <a:gd name="T17" fmla="*/ 0 h 29"/>
                  <a:gd name="T18" fmla="*/ 258 w 102"/>
                  <a:gd name="T19" fmla="*/ 4 h 29"/>
                  <a:gd name="T20" fmla="*/ 146 w 102"/>
                  <a:gd name="T21" fmla="*/ 61 h 29"/>
                  <a:gd name="T22" fmla="*/ 53 w 102"/>
                  <a:gd name="T23" fmla="*/ 96 h 29"/>
                  <a:gd name="T24" fmla="*/ 0 w 102"/>
                  <a:gd name="T25" fmla="*/ 153 h 29"/>
                  <a:gd name="T26" fmla="*/ 0 w 102"/>
                  <a:gd name="T27" fmla="*/ 153 h 29"/>
                  <a:gd name="T28" fmla="*/ 129 w 102"/>
                  <a:gd name="T29" fmla="*/ 153 h 29"/>
                  <a:gd name="T30" fmla="*/ 129 w 102"/>
                  <a:gd name="T31" fmla="*/ 153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29"/>
                  <a:gd name="T50" fmla="*/ 102 w 102"/>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29">
                    <a:moveTo>
                      <a:pt x="31" y="29"/>
                    </a:moveTo>
                    <a:lnTo>
                      <a:pt x="48" y="23"/>
                    </a:lnTo>
                    <a:lnTo>
                      <a:pt x="69" y="19"/>
                    </a:lnTo>
                    <a:lnTo>
                      <a:pt x="78" y="17"/>
                    </a:lnTo>
                    <a:lnTo>
                      <a:pt x="86" y="14"/>
                    </a:lnTo>
                    <a:lnTo>
                      <a:pt x="94" y="12"/>
                    </a:lnTo>
                    <a:lnTo>
                      <a:pt x="102" y="6"/>
                    </a:lnTo>
                    <a:lnTo>
                      <a:pt x="92" y="2"/>
                    </a:lnTo>
                    <a:lnTo>
                      <a:pt x="80" y="0"/>
                    </a:lnTo>
                    <a:lnTo>
                      <a:pt x="61" y="4"/>
                    </a:lnTo>
                    <a:lnTo>
                      <a:pt x="36" y="12"/>
                    </a:lnTo>
                    <a:lnTo>
                      <a:pt x="13" y="19"/>
                    </a:lnTo>
                    <a:lnTo>
                      <a:pt x="0" y="29"/>
                    </a:lnTo>
                    <a:lnTo>
                      <a:pt x="31" y="29"/>
                    </a:lnTo>
                  </a:path>
                </a:pathLst>
              </a:custGeom>
              <a:solidFill>
                <a:srgbClr val="CC0066"/>
              </a:solidFill>
              <a:ln w="0">
                <a:noFill/>
                <a:round/>
                <a:headEnd/>
                <a:tailEnd/>
              </a:ln>
            </p:spPr>
            <p:txBody>
              <a:bodyPr/>
              <a:lstStyle/>
              <a:p>
                <a:endParaRPr lang="it-IT"/>
              </a:p>
            </p:txBody>
          </p:sp>
          <p:sp>
            <p:nvSpPr>
              <p:cNvPr id="16300" name="Freeform 959"/>
              <p:cNvSpPr>
                <a:spLocks noChangeAspect="1"/>
              </p:cNvSpPr>
              <p:nvPr/>
            </p:nvSpPr>
            <p:spPr bwMode="auto">
              <a:xfrm>
                <a:off x="1145" y="1195"/>
                <a:ext cx="147" cy="43"/>
              </a:xfrm>
              <a:custGeom>
                <a:avLst/>
                <a:gdLst>
                  <a:gd name="T0" fmla="*/ 0 w 138"/>
                  <a:gd name="T1" fmla="*/ 158 h 40"/>
                  <a:gd name="T2" fmla="*/ 59 w 138"/>
                  <a:gd name="T3" fmla="*/ 158 h 40"/>
                  <a:gd name="T4" fmla="*/ 143 w 138"/>
                  <a:gd name="T5" fmla="*/ 149 h 40"/>
                  <a:gd name="T6" fmla="*/ 125 w 138"/>
                  <a:gd name="T7" fmla="*/ 183 h 40"/>
                  <a:gd name="T8" fmla="*/ 111 w 138"/>
                  <a:gd name="T9" fmla="*/ 218 h 40"/>
                  <a:gd name="T10" fmla="*/ 125 w 138"/>
                  <a:gd name="T11" fmla="*/ 245 h 40"/>
                  <a:gd name="T12" fmla="*/ 134 w 138"/>
                  <a:gd name="T13" fmla="*/ 245 h 40"/>
                  <a:gd name="T14" fmla="*/ 249 w 138"/>
                  <a:gd name="T15" fmla="*/ 218 h 40"/>
                  <a:gd name="T16" fmla="*/ 372 w 138"/>
                  <a:gd name="T17" fmla="*/ 197 h 40"/>
                  <a:gd name="T18" fmla="*/ 404 w 138"/>
                  <a:gd name="T19" fmla="*/ 197 h 40"/>
                  <a:gd name="T20" fmla="*/ 450 w 138"/>
                  <a:gd name="T21" fmla="*/ 197 h 40"/>
                  <a:gd name="T22" fmla="*/ 511 w 138"/>
                  <a:gd name="T23" fmla="*/ 183 h 40"/>
                  <a:gd name="T24" fmla="*/ 567 w 138"/>
                  <a:gd name="T25" fmla="*/ 170 h 40"/>
                  <a:gd name="T26" fmla="*/ 622 w 138"/>
                  <a:gd name="T27" fmla="*/ 139 h 40"/>
                  <a:gd name="T28" fmla="*/ 669 w 138"/>
                  <a:gd name="T29" fmla="*/ 102 h 40"/>
                  <a:gd name="T30" fmla="*/ 616 w 138"/>
                  <a:gd name="T31" fmla="*/ 88 h 40"/>
                  <a:gd name="T32" fmla="*/ 567 w 138"/>
                  <a:gd name="T33" fmla="*/ 88 h 40"/>
                  <a:gd name="T34" fmla="*/ 584 w 138"/>
                  <a:gd name="T35" fmla="*/ 57 h 40"/>
                  <a:gd name="T36" fmla="*/ 590 w 138"/>
                  <a:gd name="T37" fmla="*/ 0 h 40"/>
                  <a:gd name="T38" fmla="*/ 548 w 138"/>
                  <a:gd name="T39" fmla="*/ 0 h 40"/>
                  <a:gd name="T40" fmla="*/ 511 w 138"/>
                  <a:gd name="T41" fmla="*/ 5 h 40"/>
                  <a:gd name="T42" fmla="*/ 488 w 138"/>
                  <a:gd name="T43" fmla="*/ 76 h 40"/>
                  <a:gd name="T44" fmla="*/ 468 w 138"/>
                  <a:gd name="T45" fmla="*/ 102 h 40"/>
                  <a:gd name="T46" fmla="*/ 465 w 138"/>
                  <a:gd name="T47" fmla="*/ 118 h 40"/>
                  <a:gd name="T48" fmla="*/ 450 w 138"/>
                  <a:gd name="T49" fmla="*/ 129 h 40"/>
                  <a:gd name="T50" fmla="*/ 429 w 138"/>
                  <a:gd name="T51" fmla="*/ 129 h 40"/>
                  <a:gd name="T52" fmla="*/ 349 w 138"/>
                  <a:gd name="T53" fmla="*/ 102 h 40"/>
                  <a:gd name="T54" fmla="*/ 289 w 138"/>
                  <a:gd name="T55" fmla="*/ 66 h 40"/>
                  <a:gd name="T56" fmla="*/ 249 w 138"/>
                  <a:gd name="T57" fmla="*/ 57 h 40"/>
                  <a:gd name="T58" fmla="*/ 210 w 138"/>
                  <a:gd name="T59" fmla="*/ 57 h 40"/>
                  <a:gd name="T60" fmla="*/ 162 w 138"/>
                  <a:gd name="T61" fmla="*/ 66 h 40"/>
                  <a:gd name="T62" fmla="*/ 125 w 138"/>
                  <a:gd name="T63" fmla="*/ 76 h 40"/>
                  <a:gd name="T64" fmla="*/ 67 w 138"/>
                  <a:gd name="T65" fmla="*/ 102 h 40"/>
                  <a:gd name="T66" fmla="*/ 7 w 138"/>
                  <a:gd name="T67" fmla="*/ 129 h 40"/>
                  <a:gd name="T68" fmla="*/ 2 w 138"/>
                  <a:gd name="T69" fmla="*/ 149 h 40"/>
                  <a:gd name="T70" fmla="*/ 0 w 138"/>
                  <a:gd name="T71" fmla="*/ 158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40"/>
                  <a:gd name="T110" fmla="*/ 138 w 138"/>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40">
                    <a:moveTo>
                      <a:pt x="0" y="26"/>
                    </a:moveTo>
                    <a:lnTo>
                      <a:pt x="13" y="26"/>
                    </a:lnTo>
                    <a:lnTo>
                      <a:pt x="30" y="25"/>
                    </a:lnTo>
                    <a:lnTo>
                      <a:pt x="25" y="30"/>
                    </a:lnTo>
                    <a:lnTo>
                      <a:pt x="23" y="36"/>
                    </a:lnTo>
                    <a:lnTo>
                      <a:pt x="25" y="40"/>
                    </a:lnTo>
                    <a:lnTo>
                      <a:pt x="28" y="40"/>
                    </a:lnTo>
                    <a:lnTo>
                      <a:pt x="51" y="36"/>
                    </a:lnTo>
                    <a:lnTo>
                      <a:pt x="76" y="32"/>
                    </a:lnTo>
                    <a:lnTo>
                      <a:pt x="84" y="32"/>
                    </a:lnTo>
                    <a:lnTo>
                      <a:pt x="92" y="32"/>
                    </a:lnTo>
                    <a:lnTo>
                      <a:pt x="105" y="30"/>
                    </a:lnTo>
                    <a:lnTo>
                      <a:pt x="117" y="28"/>
                    </a:lnTo>
                    <a:lnTo>
                      <a:pt x="128" y="23"/>
                    </a:lnTo>
                    <a:lnTo>
                      <a:pt x="138" y="17"/>
                    </a:lnTo>
                    <a:lnTo>
                      <a:pt x="126" y="15"/>
                    </a:lnTo>
                    <a:lnTo>
                      <a:pt x="117" y="15"/>
                    </a:lnTo>
                    <a:lnTo>
                      <a:pt x="120" y="9"/>
                    </a:lnTo>
                    <a:lnTo>
                      <a:pt x="122" y="0"/>
                    </a:lnTo>
                    <a:lnTo>
                      <a:pt x="113" y="0"/>
                    </a:lnTo>
                    <a:lnTo>
                      <a:pt x="105" y="5"/>
                    </a:lnTo>
                    <a:lnTo>
                      <a:pt x="101" y="13"/>
                    </a:lnTo>
                    <a:lnTo>
                      <a:pt x="97" y="17"/>
                    </a:lnTo>
                    <a:lnTo>
                      <a:pt x="96" y="19"/>
                    </a:lnTo>
                    <a:lnTo>
                      <a:pt x="92" y="21"/>
                    </a:lnTo>
                    <a:lnTo>
                      <a:pt x="88" y="21"/>
                    </a:lnTo>
                    <a:lnTo>
                      <a:pt x="71" y="17"/>
                    </a:lnTo>
                    <a:lnTo>
                      <a:pt x="59" y="11"/>
                    </a:lnTo>
                    <a:lnTo>
                      <a:pt x="51" y="9"/>
                    </a:lnTo>
                    <a:lnTo>
                      <a:pt x="44" y="9"/>
                    </a:lnTo>
                    <a:lnTo>
                      <a:pt x="34" y="11"/>
                    </a:lnTo>
                    <a:lnTo>
                      <a:pt x="25" y="13"/>
                    </a:lnTo>
                    <a:lnTo>
                      <a:pt x="15" y="17"/>
                    </a:lnTo>
                    <a:lnTo>
                      <a:pt x="7" y="21"/>
                    </a:lnTo>
                    <a:lnTo>
                      <a:pt x="2" y="25"/>
                    </a:lnTo>
                    <a:lnTo>
                      <a:pt x="0" y="26"/>
                    </a:lnTo>
                    <a:close/>
                  </a:path>
                </a:pathLst>
              </a:custGeom>
              <a:solidFill>
                <a:srgbClr val="CC0066"/>
              </a:solidFill>
              <a:ln w="9525">
                <a:noFill/>
                <a:round/>
                <a:headEnd/>
                <a:tailEnd/>
              </a:ln>
            </p:spPr>
            <p:txBody>
              <a:bodyPr/>
              <a:lstStyle/>
              <a:p>
                <a:endParaRPr lang="it-IT"/>
              </a:p>
            </p:txBody>
          </p:sp>
          <p:sp>
            <p:nvSpPr>
              <p:cNvPr id="16301" name="Freeform 960"/>
              <p:cNvSpPr>
                <a:spLocks noChangeAspect="1"/>
              </p:cNvSpPr>
              <p:nvPr/>
            </p:nvSpPr>
            <p:spPr bwMode="auto">
              <a:xfrm>
                <a:off x="1145" y="1195"/>
                <a:ext cx="147" cy="43"/>
              </a:xfrm>
              <a:custGeom>
                <a:avLst/>
                <a:gdLst>
                  <a:gd name="T0" fmla="*/ 0 w 138"/>
                  <a:gd name="T1" fmla="*/ 158 h 40"/>
                  <a:gd name="T2" fmla="*/ 59 w 138"/>
                  <a:gd name="T3" fmla="*/ 158 h 40"/>
                  <a:gd name="T4" fmla="*/ 143 w 138"/>
                  <a:gd name="T5" fmla="*/ 149 h 40"/>
                  <a:gd name="T6" fmla="*/ 125 w 138"/>
                  <a:gd name="T7" fmla="*/ 183 h 40"/>
                  <a:gd name="T8" fmla="*/ 111 w 138"/>
                  <a:gd name="T9" fmla="*/ 218 h 40"/>
                  <a:gd name="T10" fmla="*/ 125 w 138"/>
                  <a:gd name="T11" fmla="*/ 245 h 40"/>
                  <a:gd name="T12" fmla="*/ 134 w 138"/>
                  <a:gd name="T13" fmla="*/ 245 h 40"/>
                  <a:gd name="T14" fmla="*/ 249 w 138"/>
                  <a:gd name="T15" fmla="*/ 218 h 40"/>
                  <a:gd name="T16" fmla="*/ 372 w 138"/>
                  <a:gd name="T17" fmla="*/ 197 h 40"/>
                  <a:gd name="T18" fmla="*/ 404 w 138"/>
                  <a:gd name="T19" fmla="*/ 197 h 40"/>
                  <a:gd name="T20" fmla="*/ 450 w 138"/>
                  <a:gd name="T21" fmla="*/ 197 h 40"/>
                  <a:gd name="T22" fmla="*/ 511 w 138"/>
                  <a:gd name="T23" fmla="*/ 183 h 40"/>
                  <a:gd name="T24" fmla="*/ 567 w 138"/>
                  <a:gd name="T25" fmla="*/ 170 h 40"/>
                  <a:gd name="T26" fmla="*/ 622 w 138"/>
                  <a:gd name="T27" fmla="*/ 139 h 40"/>
                  <a:gd name="T28" fmla="*/ 669 w 138"/>
                  <a:gd name="T29" fmla="*/ 102 h 40"/>
                  <a:gd name="T30" fmla="*/ 616 w 138"/>
                  <a:gd name="T31" fmla="*/ 88 h 40"/>
                  <a:gd name="T32" fmla="*/ 567 w 138"/>
                  <a:gd name="T33" fmla="*/ 88 h 40"/>
                  <a:gd name="T34" fmla="*/ 584 w 138"/>
                  <a:gd name="T35" fmla="*/ 57 h 40"/>
                  <a:gd name="T36" fmla="*/ 590 w 138"/>
                  <a:gd name="T37" fmla="*/ 0 h 40"/>
                  <a:gd name="T38" fmla="*/ 590 w 138"/>
                  <a:gd name="T39" fmla="*/ 0 h 40"/>
                  <a:gd name="T40" fmla="*/ 548 w 138"/>
                  <a:gd name="T41" fmla="*/ 0 h 40"/>
                  <a:gd name="T42" fmla="*/ 548 w 138"/>
                  <a:gd name="T43" fmla="*/ 0 h 40"/>
                  <a:gd name="T44" fmla="*/ 511 w 138"/>
                  <a:gd name="T45" fmla="*/ 5 h 40"/>
                  <a:gd name="T46" fmla="*/ 488 w 138"/>
                  <a:gd name="T47" fmla="*/ 76 h 40"/>
                  <a:gd name="T48" fmla="*/ 468 w 138"/>
                  <a:gd name="T49" fmla="*/ 102 h 40"/>
                  <a:gd name="T50" fmla="*/ 465 w 138"/>
                  <a:gd name="T51" fmla="*/ 118 h 40"/>
                  <a:gd name="T52" fmla="*/ 450 w 138"/>
                  <a:gd name="T53" fmla="*/ 129 h 40"/>
                  <a:gd name="T54" fmla="*/ 429 w 138"/>
                  <a:gd name="T55" fmla="*/ 129 h 40"/>
                  <a:gd name="T56" fmla="*/ 349 w 138"/>
                  <a:gd name="T57" fmla="*/ 102 h 40"/>
                  <a:gd name="T58" fmla="*/ 289 w 138"/>
                  <a:gd name="T59" fmla="*/ 66 h 40"/>
                  <a:gd name="T60" fmla="*/ 249 w 138"/>
                  <a:gd name="T61" fmla="*/ 57 h 40"/>
                  <a:gd name="T62" fmla="*/ 210 w 138"/>
                  <a:gd name="T63" fmla="*/ 57 h 40"/>
                  <a:gd name="T64" fmla="*/ 162 w 138"/>
                  <a:gd name="T65" fmla="*/ 66 h 40"/>
                  <a:gd name="T66" fmla="*/ 125 w 138"/>
                  <a:gd name="T67" fmla="*/ 76 h 40"/>
                  <a:gd name="T68" fmla="*/ 67 w 138"/>
                  <a:gd name="T69" fmla="*/ 102 h 40"/>
                  <a:gd name="T70" fmla="*/ 7 w 138"/>
                  <a:gd name="T71" fmla="*/ 129 h 40"/>
                  <a:gd name="T72" fmla="*/ 2 w 138"/>
                  <a:gd name="T73" fmla="*/ 149 h 40"/>
                  <a:gd name="T74" fmla="*/ 0 w 138"/>
                  <a:gd name="T75" fmla="*/ 158 h 40"/>
                  <a:gd name="T76" fmla="*/ 0 w 138"/>
                  <a:gd name="T77" fmla="*/ 158 h 40"/>
                  <a:gd name="T78" fmla="*/ 0 w 138"/>
                  <a:gd name="T79" fmla="*/ 158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40"/>
                  <a:gd name="T122" fmla="*/ 138 w 138"/>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40">
                    <a:moveTo>
                      <a:pt x="0" y="26"/>
                    </a:moveTo>
                    <a:lnTo>
                      <a:pt x="13" y="26"/>
                    </a:lnTo>
                    <a:lnTo>
                      <a:pt x="30" y="25"/>
                    </a:lnTo>
                    <a:lnTo>
                      <a:pt x="25" y="30"/>
                    </a:lnTo>
                    <a:lnTo>
                      <a:pt x="23" y="36"/>
                    </a:lnTo>
                    <a:lnTo>
                      <a:pt x="25" y="40"/>
                    </a:lnTo>
                    <a:lnTo>
                      <a:pt x="28" y="40"/>
                    </a:lnTo>
                    <a:lnTo>
                      <a:pt x="51" y="36"/>
                    </a:lnTo>
                    <a:lnTo>
                      <a:pt x="76" y="32"/>
                    </a:lnTo>
                    <a:lnTo>
                      <a:pt x="84" y="32"/>
                    </a:lnTo>
                    <a:lnTo>
                      <a:pt x="92" y="32"/>
                    </a:lnTo>
                    <a:lnTo>
                      <a:pt x="105" y="30"/>
                    </a:lnTo>
                    <a:lnTo>
                      <a:pt x="117" y="28"/>
                    </a:lnTo>
                    <a:lnTo>
                      <a:pt x="128" y="23"/>
                    </a:lnTo>
                    <a:lnTo>
                      <a:pt x="138" y="17"/>
                    </a:lnTo>
                    <a:lnTo>
                      <a:pt x="126" y="15"/>
                    </a:lnTo>
                    <a:lnTo>
                      <a:pt x="117" y="15"/>
                    </a:lnTo>
                    <a:lnTo>
                      <a:pt x="120" y="9"/>
                    </a:lnTo>
                    <a:lnTo>
                      <a:pt x="122" y="0"/>
                    </a:lnTo>
                    <a:lnTo>
                      <a:pt x="113" y="0"/>
                    </a:lnTo>
                    <a:lnTo>
                      <a:pt x="105" y="5"/>
                    </a:lnTo>
                    <a:lnTo>
                      <a:pt x="101" y="13"/>
                    </a:lnTo>
                    <a:lnTo>
                      <a:pt x="97" y="17"/>
                    </a:lnTo>
                    <a:lnTo>
                      <a:pt x="96" y="19"/>
                    </a:lnTo>
                    <a:lnTo>
                      <a:pt x="92" y="21"/>
                    </a:lnTo>
                    <a:lnTo>
                      <a:pt x="88" y="21"/>
                    </a:lnTo>
                    <a:lnTo>
                      <a:pt x="71" y="17"/>
                    </a:lnTo>
                    <a:lnTo>
                      <a:pt x="59" y="11"/>
                    </a:lnTo>
                    <a:lnTo>
                      <a:pt x="51" y="9"/>
                    </a:lnTo>
                    <a:lnTo>
                      <a:pt x="44" y="9"/>
                    </a:lnTo>
                    <a:lnTo>
                      <a:pt x="34" y="11"/>
                    </a:lnTo>
                    <a:lnTo>
                      <a:pt x="25" y="13"/>
                    </a:lnTo>
                    <a:lnTo>
                      <a:pt x="15" y="17"/>
                    </a:lnTo>
                    <a:lnTo>
                      <a:pt x="7" y="21"/>
                    </a:lnTo>
                    <a:lnTo>
                      <a:pt x="2" y="25"/>
                    </a:lnTo>
                    <a:lnTo>
                      <a:pt x="0" y="26"/>
                    </a:lnTo>
                  </a:path>
                </a:pathLst>
              </a:custGeom>
              <a:solidFill>
                <a:srgbClr val="CC0066"/>
              </a:solidFill>
              <a:ln w="0">
                <a:noFill/>
                <a:round/>
                <a:headEnd/>
                <a:tailEnd/>
              </a:ln>
            </p:spPr>
            <p:txBody>
              <a:bodyPr/>
              <a:lstStyle/>
              <a:p>
                <a:endParaRPr lang="it-IT"/>
              </a:p>
            </p:txBody>
          </p:sp>
          <p:sp>
            <p:nvSpPr>
              <p:cNvPr id="16302" name="Freeform 961"/>
              <p:cNvSpPr>
                <a:spLocks noChangeAspect="1"/>
              </p:cNvSpPr>
              <p:nvPr/>
            </p:nvSpPr>
            <p:spPr bwMode="auto">
              <a:xfrm>
                <a:off x="1451" y="1201"/>
                <a:ext cx="150" cy="33"/>
              </a:xfrm>
              <a:custGeom>
                <a:avLst/>
                <a:gdLst>
                  <a:gd name="T0" fmla="*/ 132 w 140"/>
                  <a:gd name="T1" fmla="*/ 0 h 31"/>
                  <a:gd name="T2" fmla="*/ 94 w 140"/>
                  <a:gd name="T3" fmla="*/ 0 h 31"/>
                  <a:gd name="T4" fmla="*/ 55 w 140"/>
                  <a:gd name="T5" fmla="*/ 0 h 31"/>
                  <a:gd name="T6" fmla="*/ 4 w 140"/>
                  <a:gd name="T7" fmla="*/ 0 h 31"/>
                  <a:gd name="T8" fmla="*/ 2 w 140"/>
                  <a:gd name="T9" fmla="*/ 4 h 31"/>
                  <a:gd name="T10" fmla="*/ 4 w 140"/>
                  <a:gd name="T11" fmla="*/ 43 h 31"/>
                  <a:gd name="T12" fmla="*/ 6 w 140"/>
                  <a:gd name="T13" fmla="*/ 55 h 31"/>
                  <a:gd name="T14" fmla="*/ 2 w 140"/>
                  <a:gd name="T15" fmla="*/ 71 h 31"/>
                  <a:gd name="T16" fmla="*/ 0 w 140"/>
                  <a:gd name="T17" fmla="*/ 92 h 31"/>
                  <a:gd name="T18" fmla="*/ 48 w 140"/>
                  <a:gd name="T19" fmla="*/ 111 h 31"/>
                  <a:gd name="T20" fmla="*/ 141 w 140"/>
                  <a:gd name="T21" fmla="*/ 128 h 31"/>
                  <a:gd name="T22" fmla="*/ 237 w 140"/>
                  <a:gd name="T23" fmla="*/ 136 h 31"/>
                  <a:gd name="T24" fmla="*/ 312 w 140"/>
                  <a:gd name="T25" fmla="*/ 145 h 31"/>
                  <a:gd name="T26" fmla="*/ 617 w 140"/>
                  <a:gd name="T27" fmla="*/ 145 h 31"/>
                  <a:gd name="T28" fmla="*/ 631 w 140"/>
                  <a:gd name="T29" fmla="*/ 128 h 31"/>
                  <a:gd name="T30" fmla="*/ 640 w 140"/>
                  <a:gd name="T31" fmla="*/ 120 h 31"/>
                  <a:gd name="T32" fmla="*/ 665 w 140"/>
                  <a:gd name="T33" fmla="*/ 111 h 31"/>
                  <a:gd name="T34" fmla="*/ 686 w 140"/>
                  <a:gd name="T35" fmla="*/ 111 h 31"/>
                  <a:gd name="T36" fmla="*/ 729 w 140"/>
                  <a:gd name="T37" fmla="*/ 120 h 31"/>
                  <a:gd name="T38" fmla="*/ 781 w 140"/>
                  <a:gd name="T39" fmla="*/ 111 h 31"/>
                  <a:gd name="T40" fmla="*/ 781 w 140"/>
                  <a:gd name="T41" fmla="*/ 55 h 31"/>
                  <a:gd name="T42" fmla="*/ 746 w 140"/>
                  <a:gd name="T43" fmla="*/ 6 h 31"/>
                  <a:gd name="T44" fmla="*/ 712 w 140"/>
                  <a:gd name="T45" fmla="*/ 4 h 31"/>
                  <a:gd name="T46" fmla="*/ 580 w 140"/>
                  <a:gd name="T47" fmla="*/ 43 h 31"/>
                  <a:gd name="T48" fmla="*/ 440 w 140"/>
                  <a:gd name="T49" fmla="*/ 63 h 31"/>
                  <a:gd name="T50" fmla="*/ 291 w 140"/>
                  <a:gd name="T51" fmla="*/ 63 h 31"/>
                  <a:gd name="T52" fmla="*/ 174 w 140"/>
                  <a:gd name="T53" fmla="*/ 63 h 31"/>
                  <a:gd name="T54" fmla="*/ 141 w 140"/>
                  <a:gd name="T55" fmla="*/ 63 h 31"/>
                  <a:gd name="T56" fmla="*/ 116 w 140"/>
                  <a:gd name="T57" fmla="*/ 49 h 31"/>
                  <a:gd name="T58" fmla="*/ 108 w 140"/>
                  <a:gd name="T59" fmla="*/ 6 h 31"/>
                  <a:gd name="T60" fmla="*/ 108 w 140"/>
                  <a:gd name="T61" fmla="*/ 4 h 31"/>
                  <a:gd name="T62" fmla="*/ 116 w 140"/>
                  <a:gd name="T63" fmla="*/ 0 h 31"/>
                  <a:gd name="T64" fmla="*/ 132 w 140"/>
                  <a:gd name="T65" fmla="*/ 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31"/>
                  <a:gd name="T101" fmla="*/ 140 w 140"/>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31">
                    <a:moveTo>
                      <a:pt x="23" y="0"/>
                    </a:moveTo>
                    <a:lnTo>
                      <a:pt x="18" y="0"/>
                    </a:lnTo>
                    <a:lnTo>
                      <a:pt x="10" y="0"/>
                    </a:lnTo>
                    <a:lnTo>
                      <a:pt x="4" y="0"/>
                    </a:lnTo>
                    <a:lnTo>
                      <a:pt x="2" y="4"/>
                    </a:lnTo>
                    <a:lnTo>
                      <a:pt x="4" y="8"/>
                    </a:lnTo>
                    <a:lnTo>
                      <a:pt x="6" y="12"/>
                    </a:lnTo>
                    <a:lnTo>
                      <a:pt x="2" y="16"/>
                    </a:lnTo>
                    <a:lnTo>
                      <a:pt x="0" y="20"/>
                    </a:lnTo>
                    <a:lnTo>
                      <a:pt x="8" y="23"/>
                    </a:lnTo>
                    <a:lnTo>
                      <a:pt x="25" y="27"/>
                    </a:lnTo>
                    <a:lnTo>
                      <a:pt x="43" y="29"/>
                    </a:lnTo>
                    <a:lnTo>
                      <a:pt x="56" y="31"/>
                    </a:lnTo>
                    <a:lnTo>
                      <a:pt x="110" y="31"/>
                    </a:lnTo>
                    <a:lnTo>
                      <a:pt x="112" y="27"/>
                    </a:lnTo>
                    <a:lnTo>
                      <a:pt x="115" y="25"/>
                    </a:lnTo>
                    <a:lnTo>
                      <a:pt x="119" y="23"/>
                    </a:lnTo>
                    <a:lnTo>
                      <a:pt x="123" y="23"/>
                    </a:lnTo>
                    <a:lnTo>
                      <a:pt x="131" y="25"/>
                    </a:lnTo>
                    <a:lnTo>
                      <a:pt x="140" y="23"/>
                    </a:lnTo>
                    <a:lnTo>
                      <a:pt x="140" y="12"/>
                    </a:lnTo>
                    <a:lnTo>
                      <a:pt x="133" y="6"/>
                    </a:lnTo>
                    <a:lnTo>
                      <a:pt x="127" y="4"/>
                    </a:lnTo>
                    <a:lnTo>
                      <a:pt x="104" y="8"/>
                    </a:lnTo>
                    <a:lnTo>
                      <a:pt x="79" y="14"/>
                    </a:lnTo>
                    <a:lnTo>
                      <a:pt x="52" y="14"/>
                    </a:lnTo>
                    <a:lnTo>
                      <a:pt x="31" y="14"/>
                    </a:lnTo>
                    <a:lnTo>
                      <a:pt x="25" y="14"/>
                    </a:lnTo>
                    <a:lnTo>
                      <a:pt x="21" y="10"/>
                    </a:lnTo>
                    <a:lnTo>
                      <a:pt x="20" y="6"/>
                    </a:lnTo>
                    <a:lnTo>
                      <a:pt x="20" y="4"/>
                    </a:lnTo>
                    <a:lnTo>
                      <a:pt x="21" y="0"/>
                    </a:lnTo>
                    <a:lnTo>
                      <a:pt x="23" y="0"/>
                    </a:lnTo>
                    <a:close/>
                  </a:path>
                </a:pathLst>
              </a:custGeom>
              <a:solidFill>
                <a:srgbClr val="CC0066"/>
              </a:solidFill>
              <a:ln w="9525">
                <a:noFill/>
                <a:round/>
                <a:headEnd/>
                <a:tailEnd/>
              </a:ln>
            </p:spPr>
            <p:txBody>
              <a:bodyPr/>
              <a:lstStyle/>
              <a:p>
                <a:endParaRPr lang="it-IT"/>
              </a:p>
            </p:txBody>
          </p:sp>
          <p:sp>
            <p:nvSpPr>
              <p:cNvPr id="16303" name="Freeform 962"/>
              <p:cNvSpPr>
                <a:spLocks noChangeAspect="1"/>
              </p:cNvSpPr>
              <p:nvPr/>
            </p:nvSpPr>
            <p:spPr bwMode="auto">
              <a:xfrm>
                <a:off x="1451" y="1201"/>
                <a:ext cx="150" cy="33"/>
              </a:xfrm>
              <a:custGeom>
                <a:avLst/>
                <a:gdLst>
                  <a:gd name="T0" fmla="*/ 132 w 140"/>
                  <a:gd name="T1" fmla="*/ 0 h 31"/>
                  <a:gd name="T2" fmla="*/ 94 w 140"/>
                  <a:gd name="T3" fmla="*/ 0 h 31"/>
                  <a:gd name="T4" fmla="*/ 55 w 140"/>
                  <a:gd name="T5" fmla="*/ 0 h 31"/>
                  <a:gd name="T6" fmla="*/ 4 w 140"/>
                  <a:gd name="T7" fmla="*/ 0 h 31"/>
                  <a:gd name="T8" fmla="*/ 2 w 140"/>
                  <a:gd name="T9" fmla="*/ 4 h 31"/>
                  <a:gd name="T10" fmla="*/ 4 w 140"/>
                  <a:gd name="T11" fmla="*/ 43 h 31"/>
                  <a:gd name="T12" fmla="*/ 6 w 140"/>
                  <a:gd name="T13" fmla="*/ 55 h 31"/>
                  <a:gd name="T14" fmla="*/ 2 w 140"/>
                  <a:gd name="T15" fmla="*/ 71 h 31"/>
                  <a:gd name="T16" fmla="*/ 0 w 140"/>
                  <a:gd name="T17" fmla="*/ 92 h 31"/>
                  <a:gd name="T18" fmla="*/ 48 w 140"/>
                  <a:gd name="T19" fmla="*/ 111 h 31"/>
                  <a:gd name="T20" fmla="*/ 141 w 140"/>
                  <a:gd name="T21" fmla="*/ 128 h 31"/>
                  <a:gd name="T22" fmla="*/ 237 w 140"/>
                  <a:gd name="T23" fmla="*/ 136 h 31"/>
                  <a:gd name="T24" fmla="*/ 312 w 140"/>
                  <a:gd name="T25" fmla="*/ 145 h 31"/>
                  <a:gd name="T26" fmla="*/ 312 w 140"/>
                  <a:gd name="T27" fmla="*/ 145 h 31"/>
                  <a:gd name="T28" fmla="*/ 617 w 140"/>
                  <a:gd name="T29" fmla="*/ 145 h 31"/>
                  <a:gd name="T30" fmla="*/ 617 w 140"/>
                  <a:gd name="T31" fmla="*/ 145 h 31"/>
                  <a:gd name="T32" fmla="*/ 631 w 140"/>
                  <a:gd name="T33" fmla="*/ 128 h 31"/>
                  <a:gd name="T34" fmla="*/ 640 w 140"/>
                  <a:gd name="T35" fmla="*/ 120 h 31"/>
                  <a:gd name="T36" fmla="*/ 665 w 140"/>
                  <a:gd name="T37" fmla="*/ 111 h 31"/>
                  <a:gd name="T38" fmla="*/ 686 w 140"/>
                  <a:gd name="T39" fmla="*/ 111 h 31"/>
                  <a:gd name="T40" fmla="*/ 729 w 140"/>
                  <a:gd name="T41" fmla="*/ 120 h 31"/>
                  <a:gd name="T42" fmla="*/ 781 w 140"/>
                  <a:gd name="T43" fmla="*/ 111 h 31"/>
                  <a:gd name="T44" fmla="*/ 781 w 140"/>
                  <a:gd name="T45" fmla="*/ 111 h 31"/>
                  <a:gd name="T46" fmla="*/ 781 w 140"/>
                  <a:gd name="T47" fmla="*/ 55 h 31"/>
                  <a:gd name="T48" fmla="*/ 781 w 140"/>
                  <a:gd name="T49" fmla="*/ 55 h 31"/>
                  <a:gd name="T50" fmla="*/ 746 w 140"/>
                  <a:gd name="T51" fmla="*/ 6 h 31"/>
                  <a:gd name="T52" fmla="*/ 712 w 140"/>
                  <a:gd name="T53" fmla="*/ 4 h 31"/>
                  <a:gd name="T54" fmla="*/ 580 w 140"/>
                  <a:gd name="T55" fmla="*/ 43 h 31"/>
                  <a:gd name="T56" fmla="*/ 440 w 140"/>
                  <a:gd name="T57" fmla="*/ 63 h 31"/>
                  <a:gd name="T58" fmla="*/ 291 w 140"/>
                  <a:gd name="T59" fmla="*/ 63 h 31"/>
                  <a:gd name="T60" fmla="*/ 174 w 140"/>
                  <a:gd name="T61" fmla="*/ 63 h 31"/>
                  <a:gd name="T62" fmla="*/ 141 w 140"/>
                  <a:gd name="T63" fmla="*/ 63 h 31"/>
                  <a:gd name="T64" fmla="*/ 116 w 140"/>
                  <a:gd name="T65" fmla="*/ 49 h 31"/>
                  <a:gd name="T66" fmla="*/ 108 w 140"/>
                  <a:gd name="T67" fmla="*/ 6 h 31"/>
                  <a:gd name="T68" fmla="*/ 108 w 140"/>
                  <a:gd name="T69" fmla="*/ 4 h 31"/>
                  <a:gd name="T70" fmla="*/ 116 w 140"/>
                  <a:gd name="T71" fmla="*/ 0 h 31"/>
                  <a:gd name="T72" fmla="*/ 132 w 140"/>
                  <a:gd name="T73" fmla="*/ 0 h 31"/>
                  <a:gd name="T74" fmla="*/ 132 w 140"/>
                  <a:gd name="T75" fmla="*/ 0 h 31"/>
                  <a:gd name="T76" fmla="*/ 132 w 140"/>
                  <a:gd name="T77" fmla="*/ 0 h 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0"/>
                  <a:gd name="T118" fmla="*/ 0 h 31"/>
                  <a:gd name="T119" fmla="*/ 140 w 140"/>
                  <a:gd name="T120" fmla="*/ 31 h 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0" h="31">
                    <a:moveTo>
                      <a:pt x="23" y="0"/>
                    </a:moveTo>
                    <a:lnTo>
                      <a:pt x="18" y="0"/>
                    </a:lnTo>
                    <a:lnTo>
                      <a:pt x="10" y="0"/>
                    </a:lnTo>
                    <a:lnTo>
                      <a:pt x="4" y="0"/>
                    </a:lnTo>
                    <a:lnTo>
                      <a:pt x="2" y="4"/>
                    </a:lnTo>
                    <a:lnTo>
                      <a:pt x="4" y="8"/>
                    </a:lnTo>
                    <a:lnTo>
                      <a:pt x="6" y="12"/>
                    </a:lnTo>
                    <a:lnTo>
                      <a:pt x="2" y="16"/>
                    </a:lnTo>
                    <a:lnTo>
                      <a:pt x="0" y="20"/>
                    </a:lnTo>
                    <a:lnTo>
                      <a:pt x="8" y="23"/>
                    </a:lnTo>
                    <a:lnTo>
                      <a:pt x="25" y="27"/>
                    </a:lnTo>
                    <a:lnTo>
                      <a:pt x="43" y="29"/>
                    </a:lnTo>
                    <a:lnTo>
                      <a:pt x="56" y="31"/>
                    </a:lnTo>
                    <a:lnTo>
                      <a:pt x="110" y="31"/>
                    </a:lnTo>
                    <a:lnTo>
                      <a:pt x="112" y="27"/>
                    </a:lnTo>
                    <a:lnTo>
                      <a:pt x="115" y="25"/>
                    </a:lnTo>
                    <a:lnTo>
                      <a:pt x="119" y="23"/>
                    </a:lnTo>
                    <a:lnTo>
                      <a:pt x="123" y="23"/>
                    </a:lnTo>
                    <a:lnTo>
                      <a:pt x="131" y="25"/>
                    </a:lnTo>
                    <a:lnTo>
                      <a:pt x="140" y="23"/>
                    </a:lnTo>
                    <a:lnTo>
                      <a:pt x="140" y="12"/>
                    </a:lnTo>
                    <a:lnTo>
                      <a:pt x="133" y="6"/>
                    </a:lnTo>
                    <a:lnTo>
                      <a:pt x="127" y="4"/>
                    </a:lnTo>
                    <a:lnTo>
                      <a:pt x="104" y="8"/>
                    </a:lnTo>
                    <a:lnTo>
                      <a:pt x="79" y="14"/>
                    </a:lnTo>
                    <a:lnTo>
                      <a:pt x="52" y="14"/>
                    </a:lnTo>
                    <a:lnTo>
                      <a:pt x="31" y="14"/>
                    </a:lnTo>
                    <a:lnTo>
                      <a:pt x="25" y="14"/>
                    </a:lnTo>
                    <a:lnTo>
                      <a:pt x="21" y="10"/>
                    </a:lnTo>
                    <a:lnTo>
                      <a:pt x="20" y="6"/>
                    </a:lnTo>
                    <a:lnTo>
                      <a:pt x="20" y="4"/>
                    </a:lnTo>
                    <a:lnTo>
                      <a:pt x="21" y="0"/>
                    </a:lnTo>
                    <a:lnTo>
                      <a:pt x="23" y="0"/>
                    </a:lnTo>
                  </a:path>
                </a:pathLst>
              </a:custGeom>
              <a:solidFill>
                <a:srgbClr val="CC0066"/>
              </a:solidFill>
              <a:ln w="0">
                <a:noFill/>
                <a:round/>
                <a:headEnd/>
                <a:tailEnd/>
              </a:ln>
            </p:spPr>
            <p:txBody>
              <a:bodyPr/>
              <a:lstStyle/>
              <a:p>
                <a:endParaRPr lang="it-IT"/>
              </a:p>
            </p:txBody>
          </p:sp>
          <p:sp>
            <p:nvSpPr>
              <p:cNvPr id="16304" name="Freeform 963"/>
              <p:cNvSpPr>
                <a:spLocks noChangeAspect="1"/>
              </p:cNvSpPr>
              <p:nvPr/>
            </p:nvSpPr>
            <p:spPr bwMode="auto">
              <a:xfrm>
                <a:off x="1491" y="1129"/>
                <a:ext cx="105" cy="47"/>
              </a:xfrm>
              <a:custGeom>
                <a:avLst/>
                <a:gdLst>
                  <a:gd name="T0" fmla="*/ 204 w 98"/>
                  <a:gd name="T1" fmla="*/ 183 h 44"/>
                  <a:gd name="T2" fmla="*/ 295 w 98"/>
                  <a:gd name="T3" fmla="*/ 171 h 44"/>
                  <a:gd name="T4" fmla="*/ 395 w 98"/>
                  <a:gd name="T5" fmla="*/ 150 h 44"/>
                  <a:gd name="T6" fmla="*/ 484 w 98"/>
                  <a:gd name="T7" fmla="*/ 131 h 44"/>
                  <a:gd name="T8" fmla="*/ 550 w 98"/>
                  <a:gd name="T9" fmla="*/ 96 h 44"/>
                  <a:gd name="T10" fmla="*/ 519 w 98"/>
                  <a:gd name="T11" fmla="*/ 69 h 44"/>
                  <a:gd name="T12" fmla="*/ 463 w 98"/>
                  <a:gd name="T13" fmla="*/ 61 h 44"/>
                  <a:gd name="T14" fmla="*/ 422 w 98"/>
                  <a:gd name="T15" fmla="*/ 61 h 44"/>
                  <a:gd name="T16" fmla="*/ 368 w 98"/>
                  <a:gd name="T17" fmla="*/ 61 h 44"/>
                  <a:gd name="T18" fmla="*/ 343 w 98"/>
                  <a:gd name="T19" fmla="*/ 47 h 44"/>
                  <a:gd name="T20" fmla="*/ 310 w 98"/>
                  <a:gd name="T21" fmla="*/ 2 h 44"/>
                  <a:gd name="T22" fmla="*/ 295 w 98"/>
                  <a:gd name="T23" fmla="*/ 2 h 44"/>
                  <a:gd name="T24" fmla="*/ 260 w 98"/>
                  <a:gd name="T25" fmla="*/ 0 h 44"/>
                  <a:gd name="T26" fmla="*/ 190 w 98"/>
                  <a:gd name="T27" fmla="*/ 2 h 44"/>
                  <a:gd name="T28" fmla="*/ 107 w 98"/>
                  <a:gd name="T29" fmla="*/ 6 h 44"/>
                  <a:gd name="T30" fmla="*/ 62 w 98"/>
                  <a:gd name="T31" fmla="*/ 47 h 44"/>
                  <a:gd name="T32" fmla="*/ 6 w 98"/>
                  <a:gd name="T33" fmla="*/ 61 h 44"/>
                  <a:gd name="T34" fmla="*/ 2 w 98"/>
                  <a:gd name="T35" fmla="*/ 79 h 44"/>
                  <a:gd name="T36" fmla="*/ 0 w 98"/>
                  <a:gd name="T37" fmla="*/ 96 h 44"/>
                  <a:gd name="T38" fmla="*/ 62 w 98"/>
                  <a:gd name="T39" fmla="*/ 123 h 44"/>
                  <a:gd name="T40" fmla="*/ 132 w 98"/>
                  <a:gd name="T41" fmla="*/ 123 h 44"/>
                  <a:gd name="T42" fmla="*/ 107 w 98"/>
                  <a:gd name="T43" fmla="*/ 131 h 44"/>
                  <a:gd name="T44" fmla="*/ 81 w 98"/>
                  <a:gd name="T45" fmla="*/ 140 h 44"/>
                  <a:gd name="T46" fmla="*/ 71 w 98"/>
                  <a:gd name="T47" fmla="*/ 160 h 44"/>
                  <a:gd name="T48" fmla="*/ 71 w 98"/>
                  <a:gd name="T49" fmla="*/ 171 h 44"/>
                  <a:gd name="T50" fmla="*/ 71 w 98"/>
                  <a:gd name="T51" fmla="*/ 195 h 44"/>
                  <a:gd name="T52" fmla="*/ 81 w 98"/>
                  <a:gd name="T53" fmla="*/ 213 h 44"/>
                  <a:gd name="T54" fmla="*/ 93 w 98"/>
                  <a:gd name="T55" fmla="*/ 218 h 44"/>
                  <a:gd name="T56" fmla="*/ 107 w 98"/>
                  <a:gd name="T57" fmla="*/ 228 h 44"/>
                  <a:gd name="T58" fmla="*/ 162 w 98"/>
                  <a:gd name="T59" fmla="*/ 218 h 44"/>
                  <a:gd name="T60" fmla="*/ 213 w 98"/>
                  <a:gd name="T61" fmla="*/ 213 h 44"/>
                  <a:gd name="T62" fmla="*/ 227 w 98"/>
                  <a:gd name="T63" fmla="*/ 213 h 44"/>
                  <a:gd name="T64" fmla="*/ 204 w 98"/>
                  <a:gd name="T65" fmla="*/ 183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44"/>
                  <a:gd name="T101" fmla="*/ 98 w 98"/>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44">
                    <a:moveTo>
                      <a:pt x="36" y="35"/>
                    </a:moveTo>
                    <a:lnTo>
                      <a:pt x="52" y="33"/>
                    </a:lnTo>
                    <a:lnTo>
                      <a:pt x="71" y="29"/>
                    </a:lnTo>
                    <a:lnTo>
                      <a:pt x="86" y="25"/>
                    </a:lnTo>
                    <a:lnTo>
                      <a:pt x="98" y="19"/>
                    </a:lnTo>
                    <a:lnTo>
                      <a:pt x="92" y="14"/>
                    </a:lnTo>
                    <a:lnTo>
                      <a:pt x="82" y="12"/>
                    </a:lnTo>
                    <a:lnTo>
                      <a:pt x="75" y="12"/>
                    </a:lnTo>
                    <a:lnTo>
                      <a:pt x="65" y="12"/>
                    </a:lnTo>
                    <a:lnTo>
                      <a:pt x="61" y="8"/>
                    </a:lnTo>
                    <a:lnTo>
                      <a:pt x="55" y="2"/>
                    </a:lnTo>
                    <a:lnTo>
                      <a:pt x="52" y="2"/>
                    </a:lnTo>
                    <a:lnTo>
                      <a:pt x="46" y="0"/>
                    </a:lnTo>
                    <a:lnTo>
                      <a:pt x="34" y="2"/>
                    </a:lnTo>
                    <a:lnTo>
                      <a:pt x="19" y="6"/>
                    </a:lnTo>
                    <a:lnTo>
                      <a:pt x="11" y="8"/>
                    </a:lnTo>
                    <a:lnTo>
                      <a:pt x="6" y="12"/>
                    </a:lnTo>
                    <a:lnTo>
                      <a:pt x="2" y="16"/>
                    </a:lnTo>
                    <a:lnTo>
                      <a:pt x="0" y="19"/>
                    </a:lnTo>
                    <a:lnTo>
                      <a:pt x="11" y="23"/>
                    </a:lnTo>
                    <a:lnTo>
                      <a:pt x="23" y="23"/>
                    </a:lnTo>
                    <a:lnTo>
                      <a:pt x="19" y="25"/>
                    </a:lnTo>
                    <a:lnTo>
                      <a:pt x="15" y="27"/>
                    </a:lnTo>
                    <a:lnTo>
                      <a:pt x="13" y="31"/>
                    </a:lnTo>
                    <a:lnTo>
                      <a:pt x="13" y="33"/>
                    </a:lnTo>
                    <a:lnTo>
                      <a:pt x="13" y="37"/>
                    </a:lnTo>
                    <a:lnTo>
                      <a:pt x="15" y="41"/>
                    </a:lnTo>
                    <a:lnTo>
                      <a:pt x="17" y="42"/>
                    </a:lnTo>
                    <a:lnTo>
                      <a:pt x="19" y="44"/>
                    </a:lnTo>
                    <a:lnTo>
                      <a:pt x="29" y="42"/>
                    </a:lnTo>
                    <a:lnTo>
                      <a:pt x="38" y="41"/>
                    </a:lnTo>
                    <a:lnTo>
                      <a:pt x="40" y="41"/>
                    </a:lnTo>
                    <a:lnTo>
                      <a:pt x="36" y="35"/>
                    </a:lnTo>
                    <a:close/>
                  </a:path>
                </a:pathLst>
              </a:custGeom>
              <a:solidFill>
                <a:srgbClr val="CC0066"/>
              </a:solidFill>
              <a:ln w="9525">
                <a:noFill/>
                <a:round/>
                <a:headEnd/>
                <a:tailEnd/>
              </a:ln>
            </p:spPr>
            <p:txBody>
              <a:bodyPr/>
              <a:lstStyle/>
              <a:p>
                <a:endParaRPr lang="it-IT"/>
              </a:p>
            </p:txBody>
          </p:sp>
          <p:sp>
            <p:nvSpPr>
              <p:cNvPr id="16305" name="Freeform 964"/>
              <p:cNvSpPr>
                <a:spLocks noChangeAspect="1"/>
              </p:cNvSpPr>
              <p:nvPr/>
            </p:nvSpPr>
            <p:spPr bwMode="auto">
              <a:xfrm>
                <a:off x="1491" y="1129"/>
                <a:ext cx="105" cy="47"/>
              </a:xfrm>
              <a:custGeom>
                <a:avLst/>
                <a:gdLst>
                  <a:gd name="T0" fmla="*/ 204 w 98"/>
                  <a:gd name="T1" fmla="*/ 183 h 44"/>
                  <a:gd name="T2" fmla="*/ 295 w 98"/>
                  <a:gd name="T3" fmla="*/ 171 h 44"/>
                  <a:gd name="T4" fmla="*/ 395 w 98"/>
                  <a:gd name="T5" fmla="*/ 150 h 44"/>
                  <a:gd name="T6" fmla="*/ 484 w 98"/>
                  <a:gd name="T7" fmla="*/ 131 h 44"/>
                  <a:gd name="T8" fmla="*/ 550 w 98"/>
                  <a:gd name="T9" fmla="*/ 96 h 44"/>
                  <a:gd name="T10" fmla="*/ 519 w 98"/>
                  <a:gd name="T11" fmla="*/ 69 h 44"/>
                  <a:gd name="T12" fmla="*/ 463 w 98"/>
                  <a:gd name="T13" fmla="*/ 61 h 44"/>
                  <a:gd name="T14" fmla="*/ 422 w 98"/>
                  <a:gd name="T15" fmla="*/ 61 h 44"/>
                  <a:gd name="T16" fmla="*/ 368 w 98"/>
                  <a:gd name="T17" fmla="*/ 61 h 44"/>
                  <a:gd name="T18" fmla="*/ 343 w 98"/>
                  <a:gd name="T19" fmla="*/ 47 h 44"/>
                  <a:gd name="T20" fmla="*/ 310 w 98"/>
                  <a:gd name="T21" fmla="*/ 2 h 44"/>
                  <a:gd name="T22" fmla="*/ 295 w 98"/>
                  <a:gd name="T23" fmla="*/ 2 h 44"/>
                  <a:gd name="T24" fmla="*/ 260 w 98"/>
                  <a:gd name="T25" fmla="*/ 0 h 44"/>
                  <a:gd name="T26" fmla="*/ 190 w 98"/>
                  <a:gd name="T27" fmla="*/ 2 h 44"/>
                  <a:gd name="T28" fmla="*/ 107 w 98"/>
                  <a:gd name="T29" fmla="*/ 6 h 44"/>
                  <a:gd name="T30" fmla="*/ 62 w 98"/>
                  <a:gd name="T31" fmla="*/ 47 h 44"/>
                  <a:gd name="T32" fmla="*/ 6 w 98"/>
                  <a:gd name="T33" fmla="*/ 61 h 44"/>
                  <a:gd name="T34" fmla="*/ 2 w 98"/>
                  <a:gd name="T35" fmla="*/ 79 h 44"/>
                  <a:gd name="T36" fmla="*/ 0 w 98"/>
                  <a:gd name="T37" fmla="*/ 96 h 44"/>
                  <a:gd name="T38" fmla="*/ 0 w 98"/>
                  <a:gd name="T39" fmla="*/ 96 h 44"/>
                  <a:gd name="T40" fmla="*/ 62 w 98"/>
                  <a:gd name="T41" fmla="*/ 123 h 44"/>
                  <a:gd name="T42" fmla="*/ 132 w 98"/>
                  <a:gd name="T43" fmla="*/ 123 h 44"/>
                  <a:gd name="T44" fmla="*/ 132 w 98"/>
                  <a:gd name="T45" fmla="*/ 123 h 44"/>
                  <a:gd name="T46" fmla="*/ 107 w 98"/>
                  <a:gd name="T47" fmla="*/ 131 h 44"/>
                  <a:gd name="T48" fmla="*/ 81 w 98"/>
                  <a:gd name="T49" fmla="*/ 140 h 44"/>
                  <a:gd name="T50" fmla="*/ 71 w 98"/>
                  <a:gd name="T51" fmla="*/ 160 h 44"/>
                  <a:gd name="T52" fmla="*/ 71 w 98"/>
                  <a:gd name="T53" fmla="*/ 171 h 44"/>
                  <a:gd name="T54" fmla="*/ 71 w 98"/>
                  <a:gd name="T55" fmla="*/ 195 h 44"/>
                  <a:gd name="T56" fmla="*/ 81 w 98"/>
                  <a:gd name="T57" fmla="*/ 213 h 44"/>
                  <a:gd name="T58" fmla="*/ 93 w 98"/>
                  <a:gd name="T59" fmla="*/ 218 h 44"/>
                  <a:gd name="T60" fmla="*/ 107 w 98"/>
                  <a:gd name="T61" fmla="*/ 228 h 44"/>
                  <a:gd name="T62" fmla="*/ 162 w 98"/>
                  <a:gd name="T63" fmla="*/ 218 h 44"/>
                  <a:gd name="T64" fmla="*/ 213 w 98"/>
                  <a:gd name="T65" fmla="*/ 213 h 44"/>
                  <a:gd name="T66" fmla="*/ 213 w 98"/>
                  <a:gd name="T67" fmla="*/ 213 h 44"/>
                  <a:gd name="T68" fmla="*/ 227 w 98"/>
                  <a:gd name="T69" fmla="*/ 213 h 44"/>
                  <a:gd name="T70" fmla="*/ 204 w 98"/>
                  <a:gd name="T71" fmla="*/ 183 h 44"/>
                  <a:gd name="T72" fmla="*/ 204 w 98"/>
                  <a:gd name="T73" fmla="*/ 183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
                  <a:gd name="T112" fmla="*/ 0 h 44"/>
                  <a:gd name="T113" fmla="*/ 98 w 98"/>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 h="44">
                    <a:moveTo>
                      <a:pt x="36" y="35"/>
                    </a:moveTo>
                    <a:lnTo>
                      <a:pt x="52" y="33"/>
                    </a:lnTo>
                    <a:lnTo>
                      <a:pt x="71" y="29"/>
                    </a:lnTo>
                    <a:lnTo>
                      <a:pt x="86" y="25"/>
                    </a:lnTo>
                    <a:lnTo>
                      <a:pt x="98" y="19"/>
                    </a:lnTo>
                    <a:lnTo>
                      <a:pt x="92" y="14"/>
                    </a:lnTo>
                    <a:lnTo>
                      <a:pt x="82" y="12"/>
                    </a:lnTo>
                    <a:lnTo>
                      <a:pt x="75" y="12"/>
                    </a:lnTo>
                    <a:lnTo>
                      <a:pt x="65" y="12"/>
                    </a:lnTo>
                    <a:lnTo>
                      <a:pt x="61" y="8"/>
                    </a:lnTo>
                    <a:lnTo>
                      <a:pt x="55" y="2"/>
                    </a:lnTo>
                    <a:lnTo>
                      <a:pt x="52" y="2"/>
                    </a:lnTo>
                    <a:lnTo>
                      <a:pt x="46" y="0"/>
                    </a:lnTo>
                    <a:lnTo>
                      <a:pt x="34" y="2"/>
                    </a:lnTo>
                    <a:lnTo>
                      <a:pt x="19" y="6"/>
                    </a:lnTo>
                    <a:lnTo>
                      <a:pt x="11" y="8"/>
                    </a:lnTo>
                    <a:lnTo>
                      <a:pt x="6" y="12"/>
                    </a:lnTo>
                    <a:lnTo>
                      <a:pt x="2" y="16"/>
                    </a:lnTo>
                    <a:lnTo>
                      <a:pt x="0" y="19"/>
                    </a:lnTo>
                    <a:lnTo>
                      <a:pt x="11" y="23"/>
                    </a:lnTo>
                    <a:lnTo>
                      <a:pt x="23" y="23"/>
                    </a:lnTo>
                    <a:lnTo>
                      <a:pt x="19" y="25"/>
                    </a:lnTo>
                    <a:lnTo>
                      <a:pt x="15" y="27"/>
                    </a:lnTo>
                    <a:lnTo>
                      <a:pt x="13" y="31"/>
                    </a:lnTo>
                    <a:lnTo>
                      <a:pt x="13" y="33"/>
                    </a:lnTo>
                    <a:lnTo>
                      <a:pt x="13" y="37"/>
                    </a:lnTo>
                    <a:lnTo>
                      <a:pt x="15" y="41"/>
                    </a:lnTo>
                    <a:lnTo>
                      <a:pt x="17" y="42"/>
                    </a:lnTo>
                    <a:lnTo>
                      <a:pt x="19" y="44"/>
                    </a:lnTo>
                    <a:lnTo>
                      <a:pt x="29" y="42"/>
                    </a:lnTo>
                    <a:lnTo>
                      <a:pt x="38" y="41"/>
                    </a:lnTo>
                    <a:lnTo>
                      <a:pt x="40" y="41"/>
                    </a:lnTo>
                    <a:lnTo>
                      <a:pt x="36" y="35"/>
                    </a:lnTo>
                    <a:close/>
                  </a:path>
                </a:pathLst>
              </a:custGeom>
              <a:solidFill>
                <a:srgbClr val="CC0066"/>
              </a:solidFill>
              <a:ln w="0">
                <a:noFill/>
                <a:round/>
                <a:headEnd/>
                <a:tailEnd/>
              </a:ln>
            </p:spPr>
            <p:txBody>
              <a:bodyPr/>
              <a:lstStyle/>
              <a:p>
                <a:endParaRPr lang="it-IT"/>
              </a:p>
            </p:txBody>
          </p:sp>
          <p:sp>
            <p:nvSpPr>
              <p:cNvPr id="16306" name="Freeform 965"/>
              <p:cNvSpPr>
                <a:spLocks noChangeAspect="1"/>
              </p:cNvSpPr>
              <p:nvPr/>
            </p:nvSpPr>
            <p:spPr bwMode="auto">
              <a:xfrm>
                <a:off x="1563" y="1242"/>
                <a:ext cx="49" cy="18"/>
              </a:xfrm>
              <a:custGeom>
                <a:avLst/>
                <a:gdLst>
                  <a:gd name="T0" fmla="*/ 59 w 46"/>
                  <a:gd name="T1" fmla="*/ 66 h 17"/>
                  <a:gd name="T2" fmla="*/ 51 w 46"/>
                  <a:gd name="T3" fmla="*/ 59 h 17"/>
                  <a:gd name="T4" fmla="*/ 4 w 46"/>
                  <a:gd name="T5" fmla="*/ 47 h 17"/>
                  <a:gd name="T6" fmla="*/ 0 w 46"/>
                  <a:gd name="T7" fmla="*/ 7 h 17"/>
                  <a:gd name="T8" fmla="*/ 0 w 46"/>
                  <a:gd name="T9" fmla="*/ 2 h 17"/>
                  <a:gd name="T10" fmla="*/ 51 w 46"/>
                  <a:gd name="T11" fmla="*/ 2 h 17"/>
                  <a:gd name="T12" fmla="*/ 80 w 46"/>
                  <a:gd name="T13" fmla="*/ 2 h 17"/>
                  <a:gd name="T14" fmla="*/ 125 w 46"/>
                  <a:gd name="T15" fmla="*/ 0 h 17"/>
                  <a:gd name="T16" fmla="*/ 172 w 46"/>
                  <a:gd name="T17" fmla="*/ 0 h 17"/>
                  <a:gd name="T18" fmla="*/ 196 w 46"/>
                  <a:gd name="T19" fmla="*/ 0 h 17"/>
                  <a:gd name="T20" fmla="*/ 210 w 46"/>
                  <a:gd name="T21" fmla="*/ 2 h 17"/>
                  <a:gd name="T22" fmla="*/ 223 w 46"/>
                  <a:gd name="T23" fmla="*/ 4 h 17"/>
                  <a:gd name="T24" fmla="*/ 223 w 46"/>
                  <a:gd name="T25" fmla="*/ 7 h 17"/>
                  <a:gd name="T26" fmla="*/ 223 w 46"/>
                  <a:gd name="T27" fmla="*/ 53 h 17"/>
                  <a:gd name="T28" fmla="*/ 208 w 46"/>
                  <a:gd name="T29" fmla="*/ 59 h 17"/>
                  <a:gd name="T30" fmla="*/ 184 w 46"/>
                  <a:gd name="T31" fmla="*/ 66 h 17"/>
                  <a:gd name="T32" fmla="*/ 161 w 46"/>
                  <a:gd name="T33" fmla="*/ 66 h 17"/>
                  <a:gd name="T34" fmla="*/ 111 w 46"/>
                  <a:gd name="T35" fmla="*/ 66 h 17"/>
                  <a:gd name="T36" fmla="*/ 59 w 46"/>
                  <a:gd name="T37" fmla="*/ 6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17"/>
                  <a:gd name="T59" fmla="*/ 46 w 4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17">
                    <a:moveTo>
                      <a:pt x="13" y="17"/>
                    </a:moveTo>
                    <a:lnTo>
                      <a:pt x="10" y="15"/>
                    </a:lnTo>
                    <a:lnTo>
                      <a:pt x="4" y="11"/>
                    </a:lnTo>
                    <a:lnTo>
                      <a:pt x="0" y="7"/>
                    </a:lnTo>
                    <a:lnTo>
                      <a:pt x="0" y="2"/>
                    </a:lnTo>
                    <a:lnTo>
                      <a:pt x="10" y="2"/>
                    </a:lnTo>
                    <a:lnTo>
                      <a:pt x="17" y="2"/>
                    </a:lnTo>
                    <a:lnTo>
                      <a:pt x="25" y="0"/>
                    </a:lnTo>
                    <a:lnTo>
                      <a:pt x="35" y="0"/>
                    </a:lnTo>
                    <a:lnTo>
                      <a:pt x="40" y="0"/>
                    </a:lnTo>
                    <a:lnTo>
                      <a:pt x="44" y="2"/>
                    </a:lnTo>
                    <a:lnTo>
                      <a:pt x="46" y="4"/>
                    </a:lnTo>
                    <a:lnTo>
                      <a:pt x="46" y="7"/>
                    </a:lnTo>
                    <a:lnTo>
                      <a:pt x="46" y="13"/>
                    </a:lnTo>
                    <a:lnTo>
                      <a:pt x="42" y="15"/>
                    </a:lnTo>
                    <a:lnTo>
                      <a:pt x="38" y="17"/>
                    </a:lnTo>
                    <a:lnTo>
                      <a:pt x="33" y="17"/>
                    </a:lnTo>
                    <a:lnTo>
                      <a:pt x="23" y="17"/>
                    </a:lnTo>
                    <a:lnTo>
                      <a:pt x="13" y="17"/>
                    </a:lnTo>
                    <a:close/>
                  </a:path>
                </a:pathLst>
              </a:custGeom>
              <a:solidFill>
                <a:srgbClr val="CC0066"/>
              </a:solidFill>
              <a:ln w="9525">
                <a:noFill/>
                <a:round/>
                <a:headEnd/>
                <a:tailEnd/>
              </a:ln>
            </p:spPr>
            <p:txBody>
              <a:bodyPr/>
              <a:lstStyle/>
              <a:p>
                <a:endParaRPr lang="it-IT"/>
              </a:p>
            </p:txBody>
          </p:sp>
          <p:sp>
            <p:nvSpPr>
              <p:cNvPr id="16307" name="Freeform 966"/>
              <p:cNvSpPr>
                <a:spLocks noChangeAspect="1"/>
              </p:cNvSpPr>
              <p:nvPr/>
            </p:nvSpPr>
            <p:spPr bwMode="auto">
              <a:xfrm>
                <a:off x="1563" y="1242"/>
                <a:ext cx="49" cy="18"/>
              </a:xfrm>
              <a:custGeom>
                <a:avLst/>
                <a:gdLst>
                  <a:gd name="T0" fmla="*/ 59 w 46"/>
                  <a:gd name="T1" fmla="*/ 66 h 17"/>
                  <a:gd name="T2" fmla="*/ 51 w 46"/>
                  <a:gd name="T3" fmla="*/ 59 h 17"/>
                  <a:gd name="T4" fmla="*/ 4 w 46"/>
                  <a:gd name="T5" fmla="*/ 47 h 17"/>
                  <a:gd name="T6" fmla="*/ 0 w 46"/>
                  <a:gd name="T7" fmla="*/ 7 h 17"/>
                  <a:gd name="T8" fmla="*/ 0 w 46"/>
                  <a:gd name="T9" fmla="*/ 2 h 17"/>
                  <a:gd name="T10" fmla="*/ 51 w 46"/>
                  <a:gd name="T11" fmla="*/ 2 h 17"/>
                  <a:gd name="T12" fmla="*/ 80 w 46"/>
                  <a:gd name="T13" fmla="*/ 2 h 17"/>
                  <a:gd name="T14" fmla="*/ 125 w 46"/>
                  <a:gd name="T15" fmla="*/ 0 h 17"/>
                  <a:gd name="T16" fmla="*/ 172 w 46"/>
                  <a:gd name="T17" fmla="*/ 0 h 17"/>
                  <a:gd name="T18" fmla="*/ 196 w 46"/>
                  <a:gd name="T19" fmla="*/ 0 h 17"/>
                  <a:gd name="T20" fmla="*/ 210 w 46"/>
                  <a:gd name="T21" fmla="*/ 2 h 17"/>
                  <a:gd name="T22" fmla="*/ 223 w 46"/>
                  <a:gd name="T23" fmla="*/ 4 h 17"/>
                  <a:gd name="T24" fmla="*/ 223 w 46"/>
                  <a:gd name="T25" fmla="*/ 7 h 17"/>
                  <a:gd name="T26" fmla="*/ 223 w 46"/>
                  <a:gd name="T27" fmla="*/ 53 h 17"/>
                  <a:gd name="T28" fmla="*/ 208 w 46"/>
                  <a:gd name="T29" fmla="*/ 59 h 17"/>
                  <a:gd name="T30" fmla="*/ 184 w 46"/>
                  <a:gd name="T31" fmla="*/ 66 h 17"/>
                  <a:gd name="T32" fmla="*/ 161 w 46"/>
                  <a:gd name="T33" fmla="*/ 66 h 17"/>
                  <a:gd name="T34" fmla="*/ 111 w 46"/>
                  <a:gd name="T35" fmla="*/ 66 h 17"/>
                  <a:gd name="T36" fmla="*/ 59 w 46"/>
                  <a:gd name="T37" fmla="*/ 66 h 17"/>
                  <a:gd name="T38" fmla="*/ 59 w 46"/>
                  <a:gd name="T39" fmla="*/ 66 h 17"/>
                  <a:gd name="T40" fmla="*/ 59 w 46"/>
                  <a:gd name="T41" fmla="*/ 6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17"/>
                  <a:gd name="T65" fmla="*/ 46 w 4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17">
                    <a:moveTo>
                      <a:pt x="13" y="17"/>
                    </a:moveTo>
                    <a:lnTo>
                      <a:pt x="10" y="15"/>
                    </a:lnTo>
                    <a:lnTo>
                      <a:pt x="4" y="11"/>
                    </a:lnTo>
                    <a:lnTo>
                      <a:pt x="0" y="7"/>
                    </a:lnTo>
                    <a:lnTo>
                      <a:pt x="0" y="2"/>
                    </a:lnTo>
                    <a:lnTo>
                      <a:pt x="10" y="2"/>
                    </a:lnTo>
                    <a:lnTo>
                      <a:pt x="17" y="2"/>
                    </a:lnTo>
                    <a:lnTo>
                      <a:pt x="25" y="0"/>
                    </a:lnTo>
                    <a:lnTo>
                      <a:pt x="35" y="0"/>
                    </a:lnTo>
                    <a:lnTo>
                      <a:pt x="40" y="0"/>
                    </a:lnTo>
                    <a:lnTo>
                      <a:pt x="44" y="2"/>
                    </a:lnTo>
                    <a:lnTo>
                      <a:pt x="46" y="4"/>
                    </a:lnTo>
                    <a:lnTo>
                      <a:pt x="46" y="7"/>
                    </a:lnTo>
                    <a:lnTo>
                      <a:pt x="46" y="13"/>
                    </a:lnTo>
                    <a:lnTo>
                      <a:pt x="42" y="15"/>
                    </a:lnTo>
                    <a:lnTo>
                      <a:pt x="38" y="17"/>
                    </a:lnTo>
                    <a:lnTo>
                      <a:pt x="33" y="17"/>
                    </a:lnTo>
                    <a:lnTo>
                      <a:pt x="23" y="17"/>
                    </a:lnTo>
                    <a:lnTo>
                      <a:pt x="13" y="17"/>
                    </a:lnTo>
                  </a:path>
                </a:pathLst>
              </a:custGeom>
              <a:solidFill>
                <a:srgbClr val="CC0066"/>
              </a:solidFill>
              <a:ln w="0">
                <a:noFill/>
                <a:round/>
                <a:headEnd/>
                <a:tailEnd/>
              </a:ln>
            </p:spPr>
            <p:txBody>
              <a:bodyPr/>
              <a:lstStyle/>
              <a:p>
                <a:endParaRPr lang="it-IT"/>
              </a:p>
            </p:txBody>
          </p:sp>
          <p:sp>
            <p:nvSpPr>
              <p:cNvPr id="16308" name="Line 968"/>
              <p:cNvSpPr>
                <a:spLocks noChangeAspect="1" noChangeShapeType="1"/>
              </p:cNvSpPr>
              <p:nvPr/>
            </p:nvSpPr>
            <p:spPr bwMode="auto">
              <a:xfrm>
                <a:off x="1280" y="1357"/>
                <a:ext cx="12" cy="1"/>
              </a:xfrm>
              <a:prstGeom prst="line">
                <a:avLst/>
              </a:prstGeom>
              <a:noFill/>
              <a:ln w="0">
                <a:noFill/>
                <a:round/>
                <a:headEnd/>
                <a:tailEnd/>
              </a:ln>
            </p:spPr>
            <p:txBody>
              <a:bodyPr/>
              <a:lstStyle/>
              <a:p>
                <a:endParaRPr lang="it-IT"/>
              </a:p>
            </p:txBody>
          </p:sp>
          <p:sp>
            <p:nvSpPr>
              <p:cNvPr id="16309" name="Freeform 970"/>
              <p:cNvSpPr>
                <a:spLocks noChangeAspect="1"/>
              </p:cNvSpPr>
              <p:nvPr/>
            </p:nvSpPr>
            <p:spPr bwMode="auto">
              <a:xfrm>
                <a:off x="1297" y="1381"/>
                <a:ext cx="71" cy="42"/>
              </a:xfrm>
              <a:custGeom>
                <a:avLst/>
                <a:gdLst>
                  <a:gd name="T0" fmla="*/ 128 w 67"/>
                  <a:gd name="T1" fmla="*/ 0 h 39"/>
                  <a:gd name="T2" fmla="*/ 136 w 67"/>
                  <a:gd name="T3" fmla="*/ 4 h 39"/>
                  <a:gd name="T4" fmla="*/ 144 w 67"/>
                  <a:gd name="T5" fmla="*/ 6 h 39"/>
                  <a:gd name="T6" fmla="*/ 162 w 67"/>
                  <a:gd name="T7" fmla="*/ 54 h 39"/>
                  <a:gd name="T8" fmla="*/ 189 w 67"/>
                  <a:gd name="T9" fmla="*/ 62 h 39"/>
                  <a:gd name="T10" fmla="*/ 232 w 67"/>
                  <a:gd name="T11" fmla="*/ 62 h 39"/>
                  <a:gd name="T12" fmla="*/ 277 w 67"/>
                  <a:gd name="T13" fmla="*/ 62 h 39"/>
                  <a:gd name="T14" fmla="*/ 277 w 67"/>
                  <a:gd name="T15" fmla="*/ 84 h 39"/>
                  <a:gd name="T16" fmla="*/ 283 w 67"/>
                  <a:gd name="T17" fmla="*/ 104 h 39"/>
                  <a:gd name="T18" fmla="*/ 217 w 67"/>
                  <a:gd name="T19" fmla="*/ 136 h 39"/>
                  <a:gd name="T20" fmla="*/ 144 w 67"/>
                  <a:gd name="T21" fmla="*/ 182 h 39"/>
                  <a:gd name="T22" fmla="*/ 68 w 67"/>
                  <a:gd name="T23" fmla="*/ 226 h 39"/>
                  <a:gd name="T24" fmla="*/ 0 w 67"/>
                  <a:gd name="T25" fmla="*/ 244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39"/>
                  <a:gd name="T41" fmla="*/ 67 w 67"/>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39">
                    <a:moveTo>
                      <a:pt x="30" y="0"/>
                    </a:moveTo>
                    <a:lnTo>
                      <a:pt x="32" y="4"/>
                    </a:lnTo>
                    <a:lnTo>
                      <a:pt x="34" y="6"/>
                    </a:lnTo>
                    <a:lnTo>
                      <a:pt x="38" y="8"/>
                    </a:lnTo>
                    <a:lnTo>
                      <a:pt x="44" y="10"/>
                    </a:lnTo>
                    <a:lnTo>
                      <a:pt x="55" y="10"/>
                    </a:lnTo>
                    <a:lnTo>
                      <a:pt x="65" y="10"/>
                    </a:lnTo>
                    <a:lnTo>
                      <a:pt x="65" y="14"/>
                    </a:lnTo>
                    <a:lnTo>
                      <a:pt x="67" y="17"/>
                    </a:lnTo>
                    <a:lnTo>
                      <a:pt x="51" y="21"/>
                    </a:lnTo>
                    <a:lnTo>
                      <a:pt x="34" y="29"/>
                    </a:lnTo>
                    <a:lnTo>
                      <a:pt x="17" y="35"/>
                    </a:lnTo>
                    <a:lnTo>
                      <a:pt x="0" y="39"/>
                    </a:lnTo>
                  </a:path>
                </a:pathLst>
              </a:custGeom>
              <a:solidFill>
                <a:srgbClr val="CC0066"/>
              </a:solidFill>
              <a:ln w="0">
                <a:noFill/>
                <a:round/>
                <a:headEnd/>
                <a:tailEnd/>
              </a:ln>
            </p:spPr>
            <p:txBody>
              <a:bodyPr/>
              <a:lstStyle/>
              <a:p>
                <a:endParaRPr lang="it-IT"/>
              </a:p>
            </p:txBody>
          </p:sp>
          <p:sp>
            <p:nvSpPr>
              <p:cNvPr id="16310" name="Freeform 971"/>
              <p:cNvSpPr>
                <a:spLocks noChangeAspect="1"/>
              </p:cNvSpPr>
              <p:nvPr/>
            </p:nvSpPr>
            <p:spPr bwMode="auto">
              <a:xfrm>
                <a:off x="1266" y="1416"/>
                <a:ext cx="31" cy="7"/>
              </a:xfrm>
              <a:custGeom>
                <a:avLst/>
                <a:gdLst>
                  <a:gd name="T0" fmla="*/ 153 w 29"/>
                  <a:gd name="T1" fmla="*/ 264 h 6"/>
                  <a:gd name="T2" fmla="*/ 6 w 29"/>
                  <a:gd name="T3" fmla="*/ 0 h 6"/>
                  <a:gd name="T4" fmla="*/ 0 w 29"/>
                  <a:gd name="T5" fmla="*/ 0 h 6"/>
                  <a:gd name="T6" fmla="*/ 0 60000 65536"/>
                  <a:gd name="T7" fmla="*/ 0 60000 65536"/>
                  <a:gd name="T8" fmla="*/ 0 60000 65536"/>
                  <a:gd name="T9" fmla="*/ 0 w 29"/>
                  <a:gd name="T10" fmla="*/ 0 h 6"/>
                  <a:gd name="T11" fmla="*/ 29 w 29"/>
                  <a:gd name="T12" fmla="*/ 6 h 6"/>
                </a:gdLst>
                <a:ahLst/>
                <a:cxnLst>
                  <a:cxn ang="T6">
                    <a:pos x="T0" y="T1"/>
                  </a:cxn>
                  <a:cxn ang="T7">
                    <a:pos x="T2" y="T3"/>
                  </a:cxn>
                  <a:cxn ang="T8">
                    <a:pos x="T4" y="T5"/>
                  </a:cxn>
                </a:cxnLst>
                <a:rect l="T9" t="T10" r="T11" b="T12"/>
                <a:pathLst>
                  <a:path w="29" h="6">
                    <a:moveTo>
                      <a:pt x="29" y="6"/>
                    </a:moveTo>
                    <a:lnTo>
                      <a:pt x="6" y="0"/>
                    </a:lnTo>
                    <a:lnTo>
                      <a:pt x="0" y="0"/>
                    </a:lnTo>
                  </a:path>
                </a:pathLst>
              </a:custGeom>
              <a:solidFill>
                <a:srgbClr val="CC0066"/>
              </a:solidFill>
              <a:ln w="0">
                <a:noFill/>
                <a:round/>
                <a:headEnd/>
                <a:tailEnd/>
              </a:ln>
            </p:spPr>
            <p:txBody>
              <a:bodyPr/>
              <a:lstStyle/>
              <a:p>
                <a:endParaRPr lang="it-IT"/>
              </a:p>
            </p:txBody>
          </p:sp>
          <p:sp>
            <p:nvSpPr>
              <p:cNvPr id="16311" name="Line 972"/>
              <p:cNvSpPr>
                <a:spLocks noChangeAspect="1" noChangeShapeType="1"/>
              </p:cNvSpPr>
              <p:nvPr/>
            </p:nvSpPr>
            <p:spPr bwMode="auto">
              <a:xfrm>
                <a:off x="1474" y="1441"/>
                <a:ext cx="53" cy="2"/>
              </a:xfrm>
              <a:prstGeom prst="line">
                <a:avLst/>
              </a:prstGeom>
              <a:noFill/>
              <a:ln w="0">
                <a:noFill/>
                <a:round/>
                <a:headEnd/>
                <a:tailEnd/>
              </a:ln>
            </p:spPr>
            <p:txBody>
              <a:bodyPr/>
              <a:lstStyle/>
              <a:p>
                <a:endParaRPr lang="it-IT"/>
              </a:p>
            </p:txBody>
          </p:sp>
          <p:sp>
            <p:nvSpPr>
              <p:cNvPr id="16312" name="Freeform 973"/>
              <p:cNvSpPr>
                <a:spLocks noChangeAspect="1"/>
              </p:cNvSpPr>
              <p:nvPr/>
            </p:nvSpPr>
            <p:spPr bwMode="auto">
              <a:xfrm>
                <a:off x="1360" y="1416"/>
                <a:ext cx="67" cy="12"/>
              </a:xfrm>
              <a:custGeom>
                <a:avLst/>
                <a:gdLst>
                  <a:gd name="T0" fmla="*/ 0 w 63"/>
                  <a:gd name="T1" fmla="*/ 2 h 11"/>
                  <a:gd name="T2" fmla="*/ 2 w 63"/>
                  <a:gd name="T3" fmla="*/ 58 h 11"/>
                  <a:gd name="T4" fmla="*/ 43 w 63"/>
                  <a:gd name="T5" fmla="*/ 63 h 11"/>
                  <a:gd name="T6" fmla="*/ 58 w 63"/>
                  <a:gd name="T7" fmla="*/ 89 h 11"/>
                  <a:gd name="T8" fmla="*/ 84 w 63"/>
                  <a:gd name="T9" fmla="*/ 89 h 11"/>
                  <a:gd name="T10" fmla="*/ 153 w 63"/>
                  <a:gd name="T11" fmla="*/ 58 h 11"/>
                  <a:gd name="T12" fmla="*/ 211 w 63"/>
                  <a:gd name="T13" fmla="*/ 0 h 11"/>
                  <a:gd name="T14" fmla="*/ 266 w 63"/>
                  <a:gd name="T15" fmla="*/ 4 h 11"/>
                  <a:gd name="T16" fmla="*/ 292 w 63"/>
                  <a:gd name="T17" fmla="*/ 75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1"/>
                  <a:gd name="T29" fmla="*/ 63 w 63"/>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1">
                    <a:moveTo>
                      <a:pt x="0" y="2"/>
                    </a:moveTo>
                    <a:lnTo>
                      <a:pt x="2" y="6"/>
                    </a:lnTo>
                    <a:lnTo>
                      <a:pt x="8" y="7"/>
                    </a:lnTo>
                    <a:lnTo>
                      <a:pt x="13" y="11"/>
                    </a:lnTo>
                    <a:lnTo>
                      <a:pt x="19" y="11"/>
                    </a:lnTo>
                    <a:lnTo>
                      <a:pt x="33" y="6"/>
                    </a:lnTo>
                    <a:lnTo>
                      <a:pt x="46" y="0"/>
                    </a:lnTo>
                    <a:lnTo>
                      <a:pt x="56" y="4"/>
                    </a:lnTo>
                    <a:lnTo>
                      <a:pt x="63" y="9"/>
                    </a:lnTo>
                  </a:path>
                </a:pathLst>
              </a:custGeom>
              <a:solidFill>
                <a:srgbClr val="CC0066"/>
              </a:solidFill>
              <a:ln w="0">
                <a:noFill/>
                <a:round/>
                <a:headEnd/>
                <a:tailEnd/>
              </a:ln>
            </p:spPr>
            <p:txBody>
              <a:bodyPr/>
              <a:lstStyle/>
              <a:p>
                <a:endParaRPr lang="it-IT"/>
              </a:p>
            </p:txBody>
          </p:sp>
          <p:sp>
            <p:nvSpPr>
              <p:cNvPr id="16313" name="Freeform 974"/>
              <p:cNvSpPr>
                <a:spLocks noChangeAspect="1"/>
              </p:cNvSpPr>
              <p:nvPr/>
            </p:nvSpPr>
            <p:spPr bwMode="auto">
              <a:xfrm>
                <a:off x="1427" y="1418"/>
                <a:ext cx="17" cy="8"/>
              </a:xfrm>
              <a:custGeom>
                <a:avLst/>
                <a:gdLst>
                  <a:gd name="T0" fmla="*/ 0 w 16"/>
                  <a:gd name="T1" fmla="*/ 186 h 7"/>
                  <a:gd name="T2" fmla="*/ 67 w 16"/>
                  <a:gd name="T3" fmla="*/ 186 h 7"/>
                  <a:gd name="T4" fmla="*/ 67 w 16"/>
                  <a:gd name="T5" fmla="*/ 0 h 7"/>
                  <a:gd name="T6" fmla="*/ 0 60000 65536"/>
                  <a:gd name="T7" fmla="*/ 0 60000 65536"/>
                  <a:gd name="T8" fmla="*/ 0 60000 65536"/>
                  <a:gd name="T9" fmla="*/ 0 w 16"/>
                  <a:gd name="T10" fmla="*/ 0 h 7"/>
                  <a:gd name="T11" fmla="*/ 16 w 16"/>
                  <a:gd name="T12" fmla="*/ 7 h 7"/>
                </a:gdLst>
                <a:ahLst/>
                <a:cxnLst>
                  <a:cxn ang="T6">
                    <a:pos x="T0" y="T1"/>
                  </a:cxn>
                  <a:cxn ang="T7">
                    <a:pos x="T2" y="T3"/>
                  </a:cxn>
                  <a:cxn ang="T8">
                    <a:pos x="T4" y="T5"/>
                  </a:cxn>
                </a:cxnLst>
                <a:rect l="T9" t="T10" r="T11" b="T12"/>
                <a:pathLst>
                  <a:path w="16" h="7">
                    <a:moveTo>
                      <a:pt x="0" y="7"/>
                    </a:moveTo>
                    <a:lnTo>
                      <a:pt x="16" y="7"/>
                    </a:lnTo>
                    <a:lnTo>
                      <a:pt x="16" y="0"/>
                    </a:lnTo>
                  </a:path>
                </a:pathLst>
              </a:custGeom>
              <a:solidFill>
                <a:srgbClr val="CC0066"/>
              </a:solidFill>
              <a:ln w="0">
                <a:noFill/>
                <a:round/>
                <a:headEnd/>
                <a:tailEnd/>
              </a:ln>
            </p:spPr>
            <p:txBody>
              <a:bodyPr/>
              <a:lstStyle/>
              <a:p>
                <a:endParaRPr lang="it-IT"/>
              </a:p>
            </p:txBody>
          </p:sp>
          <p:sp>
            <p:nvSpPr>
              <p:cNvPr id="16314" name="Freeform 975"/>
              <p:cNvSpPr>
                <a:spLocks noChangeAspect="1"/>
              </p:cNvSpPr>
              <p:nvPr/>
            </p:nvSpPr>
            <p:spPr bwMode="auto">
              <a:xfrm>
                <a:off x="1360" y="1385"/>
                <a:ext cx="84" cy="33"/>
              </a:xfrm>
              <a:custGeom>
                <a:avLst/>
                <a:gdLst>
                  <a:gd name="T0" fmla="*/ 365 w 79"/>
                  <a:gd name="T1" fmla="*/ 145 h 31"/>
                  <a:gd name="T2" fmla="*/ 341 w 79"/>
                  <a:gd name="T3" fmla="*/ 145 h 31"/>
                  <a:gd name="T4" fmla="*/ 306 w 79"/>
                  <a:gd name="T5" fmla="*/ 136 h 31"/>
                  <a:gd name="T6" fmla="*/ 321 w 79"/>
                  <a:gd name="T7" fmla="*/ 120 h 31"/>
                  <a:gd name="T8" fmla="*/ 341 w 79"/>
                  <a:gd name="T9" fmla="*/ 111 h 31"/>
                  <a:gd name="T10" fmla="*/ 251 w 79"/>
                  <a:gd name="T11" fmla="*/ 49 h 31"/>
                  <a:gd name="T12" fmla="*/ 175 w 79"/>
                  <a:gd name="T13" fmla="*/ 0 h 31"/>
                  <a:gd name="T14" fmla="*/ 135 w 79"/>
                  <a:gd name="T15" fmla="*/ 6 h 31"/>
                  <a:gd name="T16" fmla="*/ 74 w 79"/>
                  <a:gd name="T17" fmla="*/ 59 h 31"/>
                  <a:gd name="T18" fmla="*/ 43 w 79"/>
                  <a:gd name="T19" fmla="*/ 111 h 31"/>
                  <a:gd name="T20" fmla="*/ 0 w 79"/>
                  <a:gd name="T21" fmla="*/ 145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31"/>
                    </a:moveTo>
                    <a:lnTo>
                      <a:pt x="73" y="31"/>
                    </a:lnTo>
                    <a:lnTo>
                      <a:pt x="67" y="29"/>
                    </a:lnTo>
                    <a:lnTo>
                      <a:pt x="69" y="25"/>
                    </a:lnTo>
                    <a:lnTo>
                      <a:pt x="73" y="23"/>
                    </a:lnTo>
                    <a:lnTo>
                      <a:pt x="54" y="10"/>
                    </a:lnTo>
                    <a:lnTo>
                      <a:pt x="38" y="0"/>
                    </a:lnTo>
                    <a:lnTo>
                      <a:pt x="29" y="6"/>
                    </a:lnTo>
                    <a:lnTo>
                      <a:pt x="17" y="13"/>
                    </a:lnTo>
                    <a:lnTo>
                      <a:pt x="8" y="23"/>
                    </a:lnTo>
                    <a:lnTo>
                      <a:pt x="0" y="31"/>
                    </a:lnTo>
                  </a:path>
                </a:pathLst>
              </a:custGeom>
              <a:solidFill>
                <a:srgbClr val="CC0066"/>
              </a:solidFill>
              <a:ln w="0">
                <a:noFill/>
                <a:round/>
                <a:headEnd/>
                <a:tailEnd/>
              </a:ln>
            </p:spPr>
            <p:txBody>
              <a:bodyPr/>
              <a:lstStyle/>
              <a:p>
                <a:endParaRPr lang="it-IT"/>
              </a:p>
            </p:txBody>
          </p:sp>
          <p:sp>
            <p:nvSpPr>
              <p:cNvPr id="16315" name="Freeform 976"/>
              <p:cNvSpPr>
                <a:spLocks noChangeAspect="1"/>
              </p:cNvSpPr>
              <p:nvPr/>
            </p:nvSpPr>
            <p:spPr bwMode="auto">
              <a:xfrm>
                <a:off x="1382" y="1428"/>
                <a:ext cx="31" cy="21"/>
              </a:xfrm>
              <a:custGeom>
                <a:avLst/>
                <a:gdLst>
                  <a:gd name="T0" fmla="*/ 0 w 29"/>
                  <a:gd name="T1" fmla="*/ 51 h 20"/>
                  <a:gd name="T2" fmla="*/ 4 w 29"/>
                  <a:gd name="T3" fmla="*/ 57 h 20"/>
                  <a:gd name="T4" fmla="*/ 53 w 29"/>
                  <a:gd name="T5" fmla="*/ 63 h 20"/>
                  <a:gd name="T6" fmla="*/ 79 w 29"/>
                  <a:gd name="T7" fmla="*/ 57 h 20"/>
                  <a:gd name="T8" fmla="*/ 110 w 29"/>
                  <a:gd name="T9" fmla="*/ 47 h 20"/>
                  <a:gd name="T10" fmla="*/ 134 w 29"/>
                  <a:gd name="T11" fmla="*/ 8 h 20"/>
                  <a:gd name="T12" fmla="*/ 153 w 29"/>
                  <a:gd name="T13" fmla="*/ 2 h 20"/>
                  <a:gd name="T14" fmla="*/ 125 w 29"/>
                  <a:gd name="T15" fmla="*/ 0 h 20"/>
                  <a:gd name="T16" fmla="*/ 96 w 29"/>
                  <a:gd name="T17" fmla="*/ 0 h 20"/>
                  <a:gd name="T18" fmla="*/ 69 w 29"/>
                  <a:gd name="T19" fmla="*/ 2 h 20"/>
                  <a:gd name="T20" fmla="*/ 53 w 29"/>
                  <a:gd name="T21" fmla="*/ 4 h 20"/>
                  <a:gd name="T22" fmla="*/ 4 w 29"/>
                  <a:gd name="T23" fmla="*/ 30 h 20"/>
                  <a:gd name="T24" fmla="*/ 0 w 29"/>
                  <a:gd name="T25" fmla="*/ 51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20"/>
                  <a:gd name="T41" fmla="*/ 29 w 2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20">
                    <a:moveTo>
                      <a:pt x="0" y="16"/>
                    </a:moveTo>
                    <a:lnTo>
                      <a:pt x="4" y="18"/>
                    </a:lnTo>
                    <a:lnTo>
                      <a:pt x="10" y="20"/>
                    </a:lnTo>
                    <a:lnTo>
                      <a:pt x="16" y="18"/>
                    </a:lnTo>
                    <a:lnTo>
                      <a:pt x="21" y="14"/>
                    </a:lnTo>
                    <a:lnTo>
                      <a:pt x="25" y="8"/>
                    </a:lnTo>
                    <a:lnTo>
                      <a:pt x="29" y="2"/>
                    </a:lnTo>
                    <a:lnTo>
                      <a:pt x="23" y="0"/>
                    </a:lnTo>
                    <a:lnTo>
                      <a:pt x="19" y="0"/>
                    </a:lnTo>
                    <a:lnTo>
                      <a:pt x="14" y="2"/>
                    </a:lnTo>
                    <a:lnTo>
                      <a:pt x="10" y="4"/>
                    </a:lnTo>
                    <a:lnTo>
                      <a:pt x="4" y="10"/>
                    </a:lnTo>
                    <a:lnTo>
                      <a:pt x="0" y="16"/>
                    </a:lnTo>
                  </a:path>
                </a:pathLst>
              </a:custGeom>
              <a:solidFill>
                <a:srgbClr val="CC0066"/>
              </a:solidFill>
              <a:ln w="0">
                <a:noFill/>
                <a:round/>
                <a:headEnd/>
                <a:tailEnd/>
              </a:ln>
            </p:spPr>
            <p:txBody>
              <a:bodyPr/>
              <a:lstStyle/>
              <a:p>
                <a:endParaRPr lang="it-IT"/>
              </a:p>
            </p:txBody>
          </p:sp>
          <p:sp>
            <p:nvSpPr>
              <p:cNvPr id="16316" name="Freeform 977"/>
              <p:cNvSpPr>
                <a:spLocks noChangeAspect="1"/>
              </p:cNvSpPr>
              <p:nvPr/>
            </p:nvSpPr>
            <p:spPr bwMode="auto">
              <a:xfrm>
                <a:off x="1429" y="1445"/>
                <a:ext cx="11" cy="10"/>
              </a:xfrm>
              <a:custGeom>
                <a:avLst/>
                <a:gdLst>
                  <a:gd name="T0" fmla="*/ 84 w 10"/>
                  <a:gd name="T1" fmla="*/ 0 h 9"/>
                  <a:gd name="T2" fmla="*/ 0 w 10"/>
                  <a:gd name="T3" fmla="*/ 4 h 9"/>
                  <a:gd name="T4" fmla="*/ 0 w 10"/>
                  <a:gd name="T5" fmla="*/ 120 h 9"/>
                  <a:gd name="T6" fmla="*/ 101 w 10"/>
                  <a:gd name="T7" fmla="*/ 12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8" y="0"/>
                    </a:moveTo>
                    <a:lnTo>
                      <a:pt x="0" y="4"/>
                    </a:lnTo>
                    <a:lnTo>
                      <a:pt x="0" y="9"/>
                    </a:lnTo>
                    <a:lnTo>
                      <a:pt x="10" y="9"/>
                    </a:lnTo>
                  </a:path>
                </a:pathLst>
              </a:custGeom>
              <a:solidFill>
                <a:srgbClr val="CC0066"/>
              </a:solidFill>
              <a:ln w="0">
                <a:noFill/>
                <a:round/>
                <a:headEnd/>
                <a:tailEnd/>
              </a:ln>
            </p:spPr>
            <p:txBody>
              <a:bodyPr/>
              <a:lstStyle/>
              <a:p>
                <a:endParaRPr lang="it-IT"/>
              </a:p>
            </p:txBody>
          </p:sp>
          <p:sp>
            <p:nvSpPr>
              <p:cNvPr id="16317" name="Freeform 978"/>
              <p:cNvSpPr>
                <a:spLocks noChangeAspect="1"/>
              </p:cNvSpPr>
              <p:nvPr/>
            </p:nvSpPr>
            <p:spPr bwMode="auto">
              <a:xfrm>
                <a:off x="1438" y="1443"/>
                <a:ext cx="8" cy="12"/>
              </a:xfrm>
              <a:custGeom>
                <a:avLst/>
                <a:gdLst>
                  <a:gd name="T0" fmla="*/ 2 w 8"/>
                  <a:gd name="T1" fmla="*/ 89 h 11"/>
                  <a:gd name="T2" fmla="*/ 6 w 8"/>
                  <a:gd name="T3" fmla="*/ 63 h 11"/>
                  <a:gd name="T4" fmla="*/ 8 w 8"/>
                  <a:gd name="T5" fmla="*/ 2 h 11"/>
                  <a:gd name="T6" fmla="*/ 4 w 8"/>
                  <a:gd name="T7" fmla="*/ 0 h 11"/>
                  <a:gd name="T8" fmla="*/ 0 w 8"/>
                  <a:gd name="T9" fmla="*/ 2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2" y="11"/>
                    </a:moveTo>
                    <a:lnTo>
                      <a:pt x="6" y="7"/>
                    </a:lnTo>
                    <a:lnTo>
                      <a:pt x="8" y="2"/>
                    </a:lnTo>
                    <a:lnTo>
                      <a:pt x="4" y="0"/>
                    </a:lnTo>
                    <a:lnTo>
                      <a:pt x="0" y="2"/>
                    </a:lnTo>
                  </a:path>
                </a:pathLst>
              </a:custGeom>
              <a:solidFill>
                <a:srgbClr val="CC0066"/>
              </a:solidFill>
              <a:ln w="0">
                <a:noFill/>
                <a:round/>
                <a:headEnd/>
                <a:tailEnd/>
              </a:ln>
            </p:spPr>
            <p:txBody>
              <a:bodyPr/>
              <a:lstStyle/>
              <a:p>
                <a:endParaRPr lang="it-IT"/>
              </a:p>
            </p:txBody>
          </p:sp>
          <p:sp>
            <p:nvSpPr>
              <p:cNvPr id="16318" name="Freeform 979"/>
              <p:cNvSpPr>
                <a:spLocks noChangeAspect="1"/>
              </p:cNvSpPr>
              <p:nvPr/>
            </p:nvSpPr>
            <p:spPr bwMode="auto">
              <a:xfrm>
                <a:off x="1362" y="1242"/>
                <a:ext cx="78" cy="32"/>
              </a:xfrm>
              <a:custGeom>
                <a:avLst/>
                <a:gdLst>
                  <a:gd name="T0" fmla="*/ 47 w 73"/>
                  <a:gd name="T1" fmla="*/ 150 h 30"/>
                  <a:gd name="T2" fmla="*/ 6 w 73"/>
                  <a:gd name="T3" fmla="*/ 150 h 30"/>
                  <a:gd name="T4" fmla="*/ 2 w 73"/>
                  <a:gd name="T5" fmla="*/ 142 h 30"/>
                  <a:gd name="T6" fmla="*/ 0 w 73"/>
                  <a:gd name="T7" fmla="*/ 125 h 30"/>
                  <a:gd name="T8" fmla="*/ 0 w 73"/>
                  <a:gd name="T9" fmla="*/ 117 h 30"/>
                  <a:gd name="T10" fmla="*/ 2 w 73"/>
                  <a:gd name="T11" fmla="*/ 80 h 30"/>
                  <a:gd name="T12" fmla="*/ 6 w 73"/>
                  <a:gd name="T13" fmla="*/ 62 h 30"/>
                  <a:gd name="T14" fmla="*/ 57 w 73"/>
                  <a:gd name="T15" fmla="*/ 48 h 30"/>
                  <a:gd name="T16" fmla="*/ 84 w 73"/>
                  <a:gd name="T17" fmla="*/ 6 h 30"/>
                  <a:gd name="T18" fmla="*/ 161 w 73"/>
                  <a:gd name="T19" fmla="*/ 2 h 30"/>
                  <a:gd name="T20" fmla="*/ 219 w 73"/>
                  <a:gd name="T21" fmla="*/ 0 h 30"/>
                  <a:gd name="T22" fmla="*/ 305 w 73"/>
                  <a:gd name="T23" fmla="*/ 0 h 30"/>
                  <a:gd name="T24" fmla="*/ 379 w 73"/>
                  <a:gd name="T25" fmla="*/ 0 h 30"/>
                  <a:gd name="T26" fmla="*/ 372 w 73"/>
                  <a:gd name="T27" fmla="*/ 4 h 30"/>
                  <a:gd name="T28" fmla="*/ 366 w 73"/>
                  <a:gd name="T29" fmla="*/ 6 h 30"/>
                  <a:gd name="T30" fmla="*/ 343 w 73"/>
                  <a:gd name="T31" fmla="*/ 48 h 30"/>
                  <a:gd name="T32" fmla="*/ 307 w 73"/>
                  <a:gd name="T33" fmla="*/ 62 h 30"/>
                  <a:gd name="T34" fmla="*/ 250 w 73"/>
                  <a:gd name="T35" fmla="*/ 91 h 30"/>
                  <a:gd name="T36" fmla="*/ 188 w 73"/>
                  <a:gd name="T37" fmla="*/ 103 h 30"/>
                  <a:gd name="T38" fmla="*/ 172 w 73"/>
                  <a:gd name="T39" fmla="*/ 103 h 30"/>
                  <a:gd name="T40" fmla="*/ 151 w 73"/>
                  <a:gd name="T41" fmla="*/ 103 h 30"/>
                  <a:gd name="T42" fmla="*/ 96 w 73"/>
                  <a:gd name="T43" fmla="*/ 125 h 30"/>
                  <a:gd name="T44" fmla="*/ 47 w 73"/>
                  <a:gd name="T45" fmla="*/ 15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30"/>
                  <a:gd name="T71" fmla="*/ 73 w 7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30">
                    <a:moveTo>
                      <a:pt x="8" y="30"/>
                    </a:moveTo>
                    <a:lnTo>
                      <a:pt x="6" y="30"/>
                    </a:lnTo>
                    <a:lnTo>
                      <a:pt x="2" y="29"/>
                    </a:lnTo>
                    <a:lnTo>
                      <a:pt x="0" y="25"/>
                    </a:lnTo>
                    <a:lnTo>
                      <a:pt x="0" y="23"/>
                    </a:lnTo>
                    <a:lnTo>
                      <a:pt x="2" y="17"/>
                    </a:lnTo>
                    <a:lnTo>
                      <a:pt x="6" y="13"/>
                    </a:lnTo>
                    <a:lnTo>
                      <a:pt x="11" y="9"/>
                    </a:lnTo>
                    <a:lnTo>
                      <a:pt x="17" y="6"/>
                    </a:lnTo>
                    <a:lnTo>
                      <a:pt x="31" y="2"/>
                    </a:lnTo>
                    <a:lnTo>
                      <a:pt x="42" y="0"/>
                    </a:lnTo>
                    <a:lnTo>
                      <a:pt x="58" y="0"/>
                    </a:lnTo>
                    <a:lnTo>
                      <a:pt x="73" y="0"/>
                    </a:lnTo>
                    <a:lnTo>
                      <a:pt x="71" y="4"/>
                    </a:lnTo>
                    <a:lnTo>
                      <a:pt x="69" y="6"/>
                    </a:lnTo>
                    <a:lnTo>
                      <a:pt x="65" y="9"/>
                    </a:lnTo>
                    <a:lnTo>
                      <a:pt x="59" y="13"/>
                    </a:lnTo>
                    <a:lnTo>
                      <a:pt x="48" y="19"/>
                    </a:lnTo>
                    <a:lnTo>
                      <a:pt x="36" y="21"/>
                    </a:lnTo>
                    <a:lnTo>
                      <a:pt x="33" y="21"/>
                    </a:lnTo>
                    <a:lnTo>
                      <a:pt x="29" y="21"/>
                    </a:lnTo>
                    <a:lnTo>
                      <a:pt x="19" y="25"/>
                    </a:lnTo>
                    <a:lnTo>
                      <a:pt x="8" y="30"/>
                    </a:lnTo>
                  </a:path>
                </a:pathLst>
              </a:custGeom>
              <a:solidFill>
                <a:srgbClr val="CC0066"/>
              </a:solidFill>
              <a:ln w="0">
                <a:noFill/>
                <a:round/>
                <a:headEnd/>
                <a:tailEnd/>
              </a:ln>
            </p:spPr>
            <p:txBody>
              <a:bodyPr/>
              <a:lstStyle/>
              <a:p>
                <a:endParaRPr lang="it-IT"/>
              </a:p>
            </p:txBody>
          </p:sp>
          <p:sp>
            <p:nvSpPr>
              <p:cNvPr id="16319" name="Freeform 981"/>
              <p:cNvSpPr>
                <a:spLocks noChangeAspect="1"/>
              </p:cNvSpPr>
              <p:nvPr/>
            </p:nvSpPr>
            <p:spPr bwMode="auto">
              <a:xfrm>
                <a:off x="1424" y="1242"/>
                <a:ext cx="61" cy="47"/>
              </a:xfrm>
              <a:custGeom>
                <a:avLst/>
                <a:gdLst>
                  <a:gd name="T0" fmla="*/ 3 w 57"/>
                  <a:gd name="T1" fmla="*/ 228 h 44"/>
                  <a:gd name="T2" fmla="*/ 1 w 57"/>
                  <a:gd name="T3" fmla="*/ 208 h 44"/>
                  <a:gd name="T4" fmla="*/ 0 w 57"/>
                  <a:gd name="T5" fmla="*/ 186 h 44"/>
                  <a:gd name="T6" fmla="*/ 1 w 57"/>
                  <a:gd name="T7" fmla="*/ 153 h 44"/>
                  <a:gd name="T8" fmla="*/ 7 w 57"/>
                  <a:gd name="T9" fmla="*/ 131 h 44"/>
                  <a:gd name="T10" fmla="*/ 67 w 57"/>
                  <a:gd name="T11" fmla="*/ 110 h 44"/>
                  <a:gd name="T12" fmla="*/ 125 w 57"/>
                  <a:gd name="T13" fmla="*/ 74 h 44"/>
                  <a:gd name="T14" fmla="*/ 228 w 57"/>
                  <a:gd name="T15" fmla="*/ 7 h 44"/>
                  <a:gd name="T16" fmla="*/ 312 w 57"/>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4"/>
                  <a:gd name="T29" fmla="*/ 57 w 57"/>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4">
                    <a:moveTo>
                      <a:pt x="3" y="44"/>
                    </a:moveTo>
                    <a:lnTo>
                      <a:pt x="1" y="40"/>
                    </a:lnTo>
                    <a:lnTo>
                      <a:pt x="0" y="36"/>
                    </a:lnTo>
                    <a:lnTo>
                      <a:pt x="1" y="30"/>
                    </a:lnTo>
                    <a:lnTo>
                      <a:pt x="7" y="25"/>
                    </a:lnTo>
                    <a:lnTo>
                      <a:pt x="13" y="21"/>
                    </a:lnTo>
                    <a:lnTo>
                      <a:pt x="23" y="15"/>
                    </a:lnTo>
                    <a:lnTo>
                      <a:pt x="42" y="7"/>
                    </a:lnTo>
                    <a:lnTo>
                      <a:pt x="57" y="0"/>
                    </a:lnTo>
                  </a:path>
                </a:pathLst>
              </a:custGeom>
              <a:solidFill>
                <a:srgbClr val="CC0066"/>
              </a:solidFill>
              <a:ln w="0">
                <a:noFill/>
                <a:round/>
                <a:headEnd/>
                <a:tailEnd/>
              </a:ln>
            </p:spPr>
            <p:txBody>
              <a:bodyPr/>
              <a:lstStyle/>
              <a:p>
                <a:endParaRPr lang="it-IT"/>
              </a:p>
            </p:txBody>
          </p:sp>
          <p:sp>
            <p:nvSpPr>
              <p:cNvPr id="16320" name="Freeform 982"/>
              <p:cNvSpPr>
                <a:spLocks noChangeAspect="1"/>
              </p:cNvSpPr>
              <p:nvPr/>
            </p:nvSpPr>
            <p:spPr bwMode="auto">
              <a:xfrm>
                <a:off x="1667" y="1298"/>
                <a:ext cx="25" cy="12"/>
              </a:xfrm>
              <a:custGeom>
                <a:avLst/>
                <a:gdLst>
                  <a:gd name="T0" fmla="*/ 0 w 23"/>
                  <a:gd name="T1" fmla="*/ 0 h 11"/>
                  <a:gd name="T2" fmla="*/ 98 w 23"/>
                  <a:gd name="T3" fmla="*/ 63 h 11"/>
                  <a:gd name="T4" fmla="*/ 187 w 23"/>
                  <a:gd name="T5" fmla="*/ 89 h 11"/>
                  <a:gd name="T6" fmla="*/ 0 60000 65536"/>
                  <a:gd name="T7" fmla="*/ 0 60000 65536"/>
                  <a:gd name="T8" fmla="*/ 0 60000 65536"/>
                  <a:gd name="T9" fmla="*/ 0 w 23"/>
                  <a:gd name="T10" fmla="*/ 0 h 11"/>
                  <a:gd name="T11" fmla="*/ 23 w 23"/>
                  <a:gd name="T12" fmla="*/ 11 h 11"/>
                </a:gdLst>
                <a:ahLst/>
                <a:cxnLst>
                  <a:cxn ang="T6">
                    <a:pos x="T0" y="T1"/>
                  </a:cxn>
                  <a:cxn ang="T7">
                    <a:pos x="T2" y="T3"/>
                  </a:cxn>
                  <a:cxn ang="T8">
                    <a:pos x="T4" y="T5"/>
                  </a:cxn>
                </a:cxnLst>
                <a:rect l="T9" t="T10" r="T11" b="T12"/>
                <a:pathLst>
                  <a:path w="23" h="11">
                    <a:moveTo>
                      <a:pt x="0" y="0"/>
                    </a:moveTo>
                    <a:lnTo>
                      <a:pt x="13" y="7"/>
                    </a:lnTo>
                    <a:lnTo>
                      <a:pt x="23" y="11"/>
                    </a:lnTo>
                  </a:path>
                </a:pathLst>
              </a:custGeom>
              <a:solidFill>
                <a:srgbClr val="CC0066"/>
              </a:solidFill>
              <a:ln w="0">
                <a:noFill/>
                <a:round/>
                <a:headEnd/>
                <a:tailEnd/>
              </a:ln>
            </p:spPr>
            <p:txBody>
              <a:bodyPr/>
              <a:lstStyle/>
              <a:p>
                <a:endParaRPr lang="it-IT"/>
              </a:p>
            </p:txBody>
          </p:sp>
          <p:sp>
            <p:nvSpPr>
              <p:cNvPr id="16321" name="Freeform 983"/>
              <p:cNvSpPr>
                <a:spLocks noChangeAspect="1"/>
              </p:cNvSpPr>
              <p:nvPr/>
            </p:nvSpPr>
            <p:spPr bwMode="auto">
              <a:xfrm>
                <a:off x="1640" y="1379"/>
                <a:ext cx="10" cy="6"/>
              </a:xfrm>
              <a:custGeom>
                <a:avLst/>
                <a:gdLst>
                  <a:gd name="T0" fmla="*/ 120 w 9"/>
                  <a:gd name="T1" fmla="*/ 0 h 6"/>
                  <a:gd name="T2" fmla="*/ 0 w 9"/>
                  <a:gd name="T3" fmla="*/ 0 h 6"/>
                  <a:gd name="T4" fmla="*/ 0 w 9"/>
                  <a:gd name="T5" fmla="*/ 6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9" y="0"/>
                    </a:moveTo>
                    <a:lnTo>
                      <a:pt x="0" y="0"/>
                    </a:lnTo>
                    <a:lnTo>
                      <a:pt x="0" y="6"/>
                    </a:lnTo>
                  </a:path>
                </a:pathLst>
              </a:custGeom>
              <a:solidFill>
                <a:srgbClr val="CC0066"/>
              </a:solidFill>
              <a:ln w="0">
                <a:noFill/>
                <a:round/>
                <a:headEnd/>
                <a:tailEnd/>
              </a:ln>
            </p:spPr>
            <p:txBody>
              <a:bodyPr/>
              <a:lstStyle/>
              <a:p>
                <a:endParaRPr lang="it-IT"/>
              </a:p>
            </p:txBody>
          </p:sp>
          <p:sp>
            <p:nvSpPr>
              <p:cNvPr id="16322" name="Freeform 985"/>
              <p:cNvSpPr>
                <a:spLocks noChangeAspect="1"/>
              </p:cNvSpPr>
              <p:nvPr/>
            </p:nvSpPr>
            <p:spPr bwMode="auto">
              <a:xfrm>
                <a:off x="1442" y="1285"/>
                <a:ext cx="2" cy="4"/>
              </a:xfrm>
              <a:custGeom>
                <a:avLst/>
                <a:gdLst>
                  <a:gd name="T0" fmla="*/ 2 w 2"/>
                  <a:gd name="T1" fmla="*/ 0 h 4"/>
                  <a:gd name="T2" fmla="*/ 0 w 2"/>
                  <a:gd name="T3" fmla="*/ 4 h 4"/>
                  <a:gd name="T4" fmla="*/ 0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0"/>
                    </a:moveTo>
                    <a:lnTo>
                      <a:pt x="0" y="4"/>
                    </a:lnTo>
                  </a:path>
                </a:pathLst>
              </a:custGeom>
              <a:solidFill>
                <a:srgbClr val="CC0066"/>
              </a:solidFill>
              <a:ln w="0">
                <a:noFill/>
                <a:round/>
                <a:headEnd/>
                <a:tailEnd/>
              </a:ln>
            </p:spPr>
            <p:txBody>
              <a:bodyPr/>
              <a:lstStyle/>
              <a:p>
                <a:endParaRPr lang="it-IT"/>
              </a:p>
            </p:txBody>
          </p:sp>
          <p:sp>
            <p:nvSpPr>
              <p:cNvPr id="16323" name="Freeform 986"/>
              <p:cNvSpPr>
                <a:spLocks noChangeAspect="1"/>
              </p:cNvSpPr>
              <p:nvPr/>
            </p:nvSpPr>
            <p:spPr bwMode="auto">
              <a:xfrm>
                <a:off x="1469" y="1426"/>
                <a:ext cx="9" cy="6"/>
              </a:xfrm>
              <a:custGeom>
                <a:avLst/>
                <a:gdLst>
                  <a:gd name="T0" fmla="*/ 0 w 9"/>
                  <a:gd name="T1" fmla="*/ 0 h 6"/>
                  <a:gd name="T2" fmla="*/ 0 w 9"/>
                  <a:gd name="T3" fmla="*/ 4 h 6"/>
                  <a:gd name="T4" fmla="*/ 2 w 9"/>
                  <a:gd name="T5" fmla="*/ 6 h 6"/>
                  <a:gd name="T6" fmla="*/ 5 w 9"/>
                  <a:gd name="T7" fmla="*/ 6 h 6"/>
                  <a:gd name="T8" fmla="*/ 9 w 9"/>
                  <a:gd name="T9" fmla="*/ 6 h 6"/>
                  <a:gd name="T10" fmla="*/ 0 60000 65536"/>
                  <a:gd name="T11" fmla="*/ 0 60000 65536"/>
                  <a:gd name="T12" fmla="*/ 0 60000 65536"/>
                  <a:gd name="T13" fmla="*/ 0 60000 65536"/>
                  <a:gd name="T14" fmla="*/ 0 60000 65536"/>
                  <a:gd name="T15" fmla="*/ 0 w 9"/>
                  <a:gd name="T16" fmla="*/ 0 h 6"/>
                  <a:gd name="T17" fmla="*/ 9 w 9"/>
                  <a:gd name="T18" fmla="*/ 6 h 6"/>
                </a:gdLst>
                <a:ahLst/>
                <a:cxnLst>
                  <a:cxn ang="T10">
                    <a:pos x="T0" y="T1"/>
                  </a:cxn>
                  <a:cxn ang="T11">
                    <a:pos x="T2" y="T3"/>
                  </a:cxn>
                  <a:cxn ang="T12">
                    <a:pos x="T4" y="T5"/>
                  </a:cxn>
                  <a:cxn ang="T13">
                    <a:pos x="T6" y="T7"/>
                  </a:cxn>
                  <a:cxn ang="T14">
                    <a:pos x="T8" y="T9"/>
                  </a:cxn>
                </a:cxnLst>
                <a:rect l="T15" t="T16" r="T17" b="T18"/>
                <a:pathLst>
                  <a:path w="9" h="6">
                    <a:moveTo>
                      <a:pt x="0" y="0"/>
                    </a:moveTo>
                    <a:lnTo>
                      <a:pt x="0" y="4"/>
                    </a:lnTo>
                    <a:lnTo>
                      <a:pt x="2" y="6"/>
                    </a:lnTo>
                    <a:lnTo>
                      <a:pt x="5" y="6"/>
                    </a:lnTo>
                    <a:lnTo>
                      <a:pt x="9" y="6"/>
                    </a:lnTo>
                  </a:path>
                </a:pathLst>
              </a:custGeom>
              <a:solidFill>
                <a:srgbClr val="CC0066"/>
              </a:solidFill>
              <a:ln w="0">
                <a:noFill/>
                <a:round/>
                <a:headEnd/>
                <a:tailEnd/>
              </a:ln>
            </p:spPr>
            <p:txBody>
              <a:bodyPr/>
              <a:lstStyle/>
              <a:p>
                <a:endParaRPr lang="it-IT"/>
              </a:p>
            </p:txBody>
          </p:sp>
          <p:sp>
            <p:nvSpPr>
              <p:cNvPr id="16324" name="Freeform 991"/>
              <p:cNvSpPr>
                <a:spLocks noChangeAspect="1"/>
              </p:cNvSpPr>
              <p:nvPr/>
            </p:nvSpPr>
            <p:spPr bwMode="auto">
              <a:xfrm>
                <a:off x="1743" y="1158"/>
                <a:ext cx="36" cy="6"/>
              </a:xfrm>
              <a:custGeom>
                <a:avLst/>
                <a:gdLst>
                  <a:gd name="T0" fmla="*/ 0 w 34"/>
                  <a:gd name="T1" fmla="*/ 6 h 6"/>
                  <a:gd name="T2" fmla="*/ 74 w 34"/>
                  <a:gd name="T3" fmla="*/ 2 h 6"/>
                  <a:gd name="T4" fmla="*/ 138 w 34"/>
                  <a:gd name="T5" fmla="*/ 0 h 6"/>
                  <a:gd name="T6" fmla="*/ 0 60000 65536"/>
                  <a:gd name="T7" fmla="*/ 0 60000 65536"/>
                  <a:gd name="T8" fmla="*/ 0 60000 65536"/>
                  <a:gd name="T9" fmla="*/ 0 w 34"/>
                  <a:gd name="T10" fmla="*/ 0 h 6"/>
                  <a:gd name="T11" fmla="*/ 34 w 34"/>
                  <a:gd name="T12" fmla="*/ 6 h 6"/>
                </a:gdLst>
                <a:ahLst/>
                <a:cxnLst>
                  <a:cxn ang="T6">
                    <a:pos x="T0" y="T1"/>
                  </a:cxn>
                  <a:cxn ang="T7">
                    <a:pos x="T2" y="T3"/>
                  </a:cxn>
                  <a:cxn ang="T8">
                    <a:pos x="T4" y="T5"/>
                  </a:cxn>
                </a:cxnLst>
                <a:rect l="T9" t="T10" r="T11" b="T12"/>
                <a:pathLst>
                  <a:path w="34" h="6">
                    <a:moveTo>
                      <a:pt x="0" y="6"/>
                    </a:moveTo>
                    <a:lnTo>
                      <a:pt x="19" y="2"/>
                    </a:lnTo>
                    <a:lnTo>
                      <a:pt x="34" y="0"/>
                    </a:lnTo>
                  </a:path>
                </a:pathLst>
              </a:custGeom>
              <a:solidFill>
                <a:srgbClr val="CC0066"/>
              </a:solidFill>
              <a:ln w="0">
                <a:noFill/>
                <a:round/>
                <a:headEnd/>
                <a:tailEnd/>
              </a:ln>
            </p:spPr>
            <p:txBody>
              <a:bodyPr/>
              <a:lstStyle/>
              <a:p>
                <a:endParaRPr lang="it-IT"/>
              </a:p>
            </p:txBody>
          </p:sp>
          <p:sp>
            <p:nvSpPr>
              <p:cNvPr id="16325" name="Freeform 992"/>
              <p:cNvSpPr>
                <a:spLocks noChangeAspect="1"/>
              </p:cNvSpPr>
              <p:nvPr/>
            </p:nvSpPr>
            <p:spPr bwMode="auto">
              <a:xfrm>
                <a:off x="1810" y="1122"/>
                <a:ext cx="92" cy="36"/>
              </a:xfrm>
              <a:custGeom>
                <a:avLst/>
                <a:gdLst>
                  <a:gd name="T0" fmla="*/ 0 w 86"/>
                  <a:gd name="T1" fmla="*/ 138 h 34"/>
                  <a:gd name="T2" fmla="*/ 48 w 86"/>
                  <a:gd name="T3" fmla="*/ 123 h 34"/>
                  <a:gd name="T4" fmla="*/ 88 w 86"/>
                  <a:gd name="T5" fmla="*/ 116 h 34"/>
                  <a:gd name="T6" fmla="*/ 153 w 86"/>
                  <a:gd name="T7" fmla="*/ 98 h 34"/>
                  <a:gd name="T8" fmla="*/ 206 w 86"/>
                  <a:gd name="T9" fmla="*/ 98 h 34"/>
                  <a:gd name="T10" fmla="*/ 164 w 86"/>
                  <a:gd name="T11" fmla="*/ 93 h 34"/>
                  <a:gd name="T12" fmla="*/ 125 w 86"/>
                  <a:gd name="T13" fmla="*/ 93 h 34"/>
                  <a:gd name="T14" fmla="*/ 77 w 86"/>
                  <a:gd name="T15" fmla="*/ 83 h 34"/>
                  <a:gd name="T16" fmla="*/ 55 w 86"/>
                  <a:gd name="T17" fmla="*/ 74 h 34"/>
                  <a:gd name="T18" fmla="*/ 77 w 86"/>
                  <a:gd name="T19" fmla="*/ 66 h 34"/>
                  <a:gd name="T20" fmla="*/ 101 w 86"/>
                  <a:gd name="T21" fmla="*/ 59 h 34"/>
                  <a:gd name="T22" fmla="*/ 134 w 86"/>
                  <a:gd name="T23" fmla="*/ 53 h 34"/>
                  <a:gd name="T24" fmla="*/ 143 w 86"/>
                  <a:gd name="T25" fmla="*/ 42 h 34"/>
                  <a:gd name="T26" fmla="*/ 187 w 86"/>
                  <a:gd name="T27" fmla="*/ 42 h 34"/>
                  <a:gd name="T28" fmla="*/ 206 w 86"/>
                  <a:gd name="T29" fmla="*/ 42 h 34"/>
                  <a:gd name="T30" fmla="*/ 352 w 86"/>
                  <a:gd name="T31" fmla="*/ 5 h 34"/>
                  <a:gd name="T32" fmla="*/ 461 w 86"/>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
                  <a:gd name="T52" fmla="*/ 0 h 34"/>
                  <a:gd name="T53" fmla="*/ 86 w 86"/>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 h="34">
                    <a:moveTo>
                      <a:pt x="0" y="34"/>
                    </a:moveTo>
                    <a:lnTo>
                      <a:pt x="8" y="30"/>
                    </a:lnTo>
                    <a:lnTo>
                      <a:pt x="17" y="28"/>
                    </a:lnTo>
                    <a:lnTo>
                      <a:pt x="29" y="24"/>
                    </a:lnTo>
                    <a:lnTo>
                      <a:pt x="38" y="24"/>
                    </a:lnTo>
                    <a:lnTo>
                      <a:pt x="31" y="23"/>
                    </a:lnTo>
                    <a:lnTo>
                      <a:pt x="23" y="23"/>
                    </a:lnTo>
                    <a:lnTo>
                      <a:pt x="15" y="21"/>
                    </a:lnTo>
                    <a:lnTo>
                      <a:pt x="10" y="19"/>
                    </a:lnTo>
                    <a:lnTo>
                      <a:pt x="15" y="17"/>
                    </a:lnTo>
                    <a:lnTo>
                      <a:pt x="19" y="15"/>
                    </a:lnTo>
                    <a:lnTo>
                      <a:pt x="25" y="13"/>
                    </a:lnTo>
                    <a:lnTo>
                      <a:pt x="27" y="9"/>
                    </a:lnTo>
                    <a:lnTo>
                      <a:pt x="35" y="9"/>
                    </a:lnTo>
                    <a:lnTo>
                      <a:pt x="38" y="9"/>
                    </a:lnTo>
                    <a:lnTo>
                      <a:pt x="65" y="5"/>
                    </a:lnTo>
                    <a:lnTo>
                      <a:pt x="86" y="0"/>
                    </a:lnTo>
                  </a:path>
                </a:pathLst>
              </a:custGeom>
              <a:solidFill>
                <a:srgbClr val="CC0066"/>
              </a:solidFill>
              <a:ln w="0">
                <a:solidFill>
                  <a:srgbClr val="6600FF"/>
                </a:solidFill>
                <a:round/>
                <a:headEnd/>
                <a:tailEnd/>
              </a:ln>
            </p:spPr>
            <p:txBody>
              <a:bodyPr/>
              <a:lstStyle/>
              <a:p>
                <a:endParaRPr lang="it-IT"/>
              </a:p>
            </p:txBody>
          </p:sp>
          <p:sp>
            <p:nvSpPr>
              <p:cNvPr id="16326" name="Freeform 999"/>
              <p:cNvSpPr>
                <a:spLocks noChangeAspect="1"/>
              </p:cNvSpPr>
              <p:nvPr/>
            </p:nvSpPr>
            <p:spPr bwMode="auto">
              <a:xfrm>
                <a:off x="1726" y="1164"/>
                <a:ext cx="2" cy="2"/>
              </a:xfrm>
              <a:custGeom>
                <a:avLst/>
                <a:gdLst>
                  <a:gd name="T0" fmla="*/ 0 w 2"/>
                  <a:gd name="T1" fmla="*/ 2 h 2"/>
                  <a:gd name="T2" fmla="*/ 0 w 2"/>
                  <a:gd name="T3" fmla="*/ 2 h 2"/>
                  <a:gd name="T4" fmla="*/ 2 w 2"/>
                  <a:gd name="T5" fmla="*/ 0 h 2"/>
                  <a:gd name="T6" fmla="*/ 2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0" y="2"/>
                    </a:lnTo>
                    <a:lnTo>
                      <a:pt x="2" y="0"/>
                    </a:lnTo>
                  </a:path>
                </a:pathLst>
              </a:custGeom>
              <a:solidFill>
                <a:srgbClr val="CC0066"/>
              </a:solidFill>
              <a:ln w="0">
                <a:noFill/>
                <a:round/>
                <a:headEnd/>
                <a:tailEnd/>
              </a:ln>
            </p:spPr>
            <p:txBody>
              <a:bodyPr/>
              <a:lstStyle/>
              <a:p>
                <a:endParaRPr lang="it-IT"/>
              </a:p>
            </p:txBody>
          </p:sp>
        </p:grpSp>
        <p:sp>
          <p:nvSpPr>
            <p:cNvPr id="16239" name="Freeform 1002"/>
            <p:cNvSpPr>
              <a:spLocks noChangeAspect="1"/>
            </p:cNvSpPr>
            <p:nvPr/>
          </p:nvSpPr>
          <p:spPr bwMode="auto">
            <a:xfrm>
              <a:off x="2238" y="1363"/>
              <a:ext cx="141" cy="61"/>
            </a:xfrm>
            <a:custGeom>
              <a:avLst/>
              <a:gdLst>
                <a:gd name="T0" fmla="*/ 52 w 132"/>
                <a:gd name="T1" fmla="*/ 77 h 57"/>
                <a:gd name="T2" fmla="*/ 52 w 132"/>
                <a:gd name="T3" fmla="*/ 88 h 57"/>
                <a:gd name="T4" fmla="*/ 60 w 132"/>
                <a:gd name="T5" fmla="*/ 101 h 57"/>
                <a:gd name="T6" fmla="*/ 64 w 132"/>
                <a:gd name="T7" fmla="*/ 77 h 57"/>
                <a:gd name="T8" fmla="*/ 64 w 132"/>
                <a:gd name="T9" fmla="*/ 59 h 57"/>
                <a:gd name="T10" fmla="*/ 108 w 132"/>
                <a:gd name="T11" fmla="*/ 59 h 57"/>
                <a:gd name="T12" fmla="*/ 131 w 132"/>
                <a:gd name="T13" fmla="*/ 59 h 57"/>
                <a:gd name="T14" fmla="*/ 131 w 132"/>
                <a:gd name="T15" fmla="*/ 6 h 57"/>
                <a:gd name="T16" fmla="*/ 108 w 132"/>
                <a:gd name="T17" fmla="*/ 4 h 57"/>
                <a:gd name="T18" fmla="*/ 95 w 132"/>
                <a:gd name="T19" fmla="*/ 0 h 57"/>
                <a:gd name="T20" fmla="*/ 171 w 132"/>
                <a:gd name="T21" fmla="*/ 67 h 57"/>
                <a:gd name="T22" fmla="*/ 218 w 132"/>
                <a:gd name="T23" fmla="*/ 125 h 57"/>
                <a:gd name="T24" fmla="*/ 284 w 132"/>
                <a:gd name="T25" fmla="*/ 77 h 57"/>
                <a:gd name="T26" fmla="*/ 340 w 132"/>
                <a:gd name="T27" fmla="*/ 6 h 57"/>
                <a:gd name="T28" fmla="*/ 340 w 132"/>
                <a:gd name="T29" fmla="*/ 48 h 57"/>
                <a:gd name="T30" fmla="*/ 348 w 132"/>
                <a:gd name="T31" fmla="*/ 55 h 57"/>
                <a:gd name="T32" fmla="*/ 450 w 132"/>
                <a:gd name="T33" fmla="*/ 55 h 57"/>
                <a:gd name="T34" fmla="*/ 547 w 132"/>
                <a:gd name="T35" fmla="*/ 2 h 57"/>
                <a:gd name="T36" fmla="*/ 565 w 132"/>
                <a:gd name="T37" fmla="*/ 6 h 57"/>
                <a:gd name="T38" fmla="*/ 587 w 132"/>
                <a:gd name="T39" fmla="*/ 48 h 57"/>
                <a:gd name="T40" fmla="*/ 614 w 132"/>
                <a:gd name="T41" fmla="*/ 48 h 57"/>
                <a:gd name="T42" fmla="*/ 636 w 132"/>
                <a:gd name="T43" fmla="*/ 6 h 57"/>
                <a:gd name="T44" fmla="*/ 636 w 132"/>
                <a:gd name="T45" fmla="*/ 55 h 57"/>
                <a:gd name="T46" fmla="*/ 636 w 132"/>
                <a:gd name="T47" fmla="*/ 59 h 57"/>
                <a:gd name="T48" fmla="*/ 667 w 132"/>
                <a:gd name="T49" fmla="*/ 88 h 57"/>
                <a:gd name="T50" fmla="*/ 689 w 132"/>
                <a:gd name="T51" fmla="*/ 134 h 57"/>
                <a:gd name="T52" fmla="*/ 670 w 132"/>
                <a:gd name="T53" fmla="*/ 164 h 57"/>
                <a:gd name="T54" fmla="*/ 656 w 132"/>
                <a:gd name="T55" fmla="*/ 186 h 57"/>
                <a:gd name="T56" fmla="*/ 614 w 132"/>
                <a:gd name="T57" fmla="*/ 212 h 57"/>
                <a:gd name="T58" fmla="*/ 565 w 132"/>
                <a:gd name="T59" fmla="*/ 212 h 57"/>
                <a:gd name="T60" fmla="*/ 442 w 132"/>
                <a:gd name="T61" fmla="*/ 278 h 57"/>
                <a:gd name="T62" fmla="*/ 288 w 132"/>
                <a:gd name="T63" fmla="*/ 312 h 57"/>
                <a:gd name="T64" fmla="*/ 284 w 132"/>
                <a:gd name="T65" fmla="*/ 301 h 57"/>
                <a:gd name="T66" fmla="*/ 270 w 132"/>
                <a:gd name="T67" fmla="*/ 281 h 57"/>
                <a:gd name="T68" fmla="*/ 249 w 132"/>
                <a:gd name="T69" fmla="*/ 278 h 57"/>
                <a:gd name="T70" fmla="*/ 218 w 132"/>
                <a:gd name="T71" fmla="*/ 281 h 57"/>
                <a:gd name="T72" fmla="*/ 171 w 132"/>
                <a:gd name="T73" fmla="*/ 261 h 57"/>
                <a:gd name="T74" fmla="*/ 140 w 132"/>
                <a:gd name="T75" fmla="*/ 246 h 57"/>
                <a:gd name="T76" fmla="*/ 131 w 132"/>
                <a:gd name="T77" fmla="*/ 243 h 57"/>
                <a:gd name="T78" fmla="*/ 131 w 132"/>
                <a:gd name="T79" fmla="*/ 228 h 57"/>
                <a:gd name="T80" fmla="*/ 131 w 132"/>
                <a:gd name="T81" fmla="*/ 212 h 57"/>
                <a:gd name="T82" fmla="*/ 131 w 132"/>
                <a:gd name="T83" fmla="*/ 186 h 57"/>
                <a:gd name="T84" fmla="*/ 95 w 132"/>
                <a:gd name="T85" fmla="*/ 186 h 57"/>
                <a:gd name="T86" fmla="*/ 60 w 132"/>
                <a:gd name="T87" fmla="*/ 176 h 57"/>
                <a:gd name="T88" fmla="*/ 6 w 132"/>
                <a:gd name="T89" fmla="*/ 176 h 57"/>
                <a:gd name="T90" fmla="*/ 0 w 132"/>
                <a:gd name="T91" fmla="*/ 186 h 57"/>
                <a:gd name="T92" fmla="*/ 0 w 132"/>
                <a:gd name="T93" fmla="*/ 143 h 57"/>
                <a:gd name="T94" fmla="*/ 73 w 132"/>
                <a:gd name="T95" fmla="*/ 143 h 57"/>
                <a:gd name="T96" fmla="*/ 131 w 132"/>
                <a:gd name="T97" fmla="*/ 134 h 57"/>
                <a:gd name="T98" fmla="*/ 64 w 132"/>
                <a:gd name="T99" fmla="*/ 116 h 57"/>
                <a:gd name="T100" fmla="*/ 0 w 132"/>
                <a:gd name="T101" fmla="*/ 116 h 57"/>
                <a:gd name="T102" fmla="*/ 6 w 132"/>
                <a:gd name="T103" fmla="*/ 101 h 57"/>
                <a:gd name="T104" fmla="*/ 52 w 132"/>
                <a:gd name="T105" fmla="*/ 77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
                <a:gd name="T160" fmla="*/ 0 h 57"/>
                <a:gd name="T161" fmla="*/ 132 w 132"/>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 h="57">
                  <a:moveTo>
                    <a:pt x="10" y="15"/>
                  </a:moveTo>
                  <a:lnTo>
                    <a:pt x="10" y="17"/>
                  </a:lnTo>
                  <a:lnTo>
                    <a:pt x="12" y="19"/>
                  </a:lnTo>
                  <a:lnTo>
                    <a:pt x="13" y="15"/>
                  </a:lnTo>
                  <a:lnTo>
                    <a:pt x="13" y="11"/>
                  </a:lnTo>
                  <a:lnTo>
                    <a:pt x="21" y="11"/>
                  </a:lnTo>
                  <a:lnTo>
                    <a:pt x="25" y="11"/>
                  </a:lnTo>
                  <a:lnTo>
                    <a:pt x="25" y="6"/>
                  </a:lnTo>
                  <a:lnTo>
                    <a:pt x="21" y="4"/>
                  </a:lnTo>
                  <a:lnTo>
                    <a:pt x="19" y="0"/>
                  </a:lnTo>
                  <a:lnTo>
                    <a:pt x="33" y="13"/>
                  </a:lnTo>
                  <a:lnTo>
                    <a:pt x="42" y="23"/>
                  </a:lnTo>
                  <a:lnTo>
                    <a:pt x="54" y="15"/>
                  </a:lnTo>
                  <a:lnTo>
                    <a:pt x="65" y="6"/>
                  </a:lnTo>
                  <a:lnTo>
                    <a:pt x="65" y="8"/>
                  </a:lnTo>
                  <a:lnTo>
                    <a:pt x="67" y="10"/>
                  </a:lnTo>
                  <a:lnTo>
                    <a:pt x="86" y="10"/>
                  </a:lnTo>
                  <a:lnTo>
                    <a:pt x="104" y="2"/>
                  </a:lnTo>
                  <a:lnTo>
                    <a:pt x="109" y="6"/>
                  </a:lnTo>
                  <a:lnTo>
                    <a:pt x="113" y="8"/>
                  </a:lnTo>
                  <a:lnTo>
                    <a:pt x="117" y="8"/>
                  </a:lnTo>
                  <a:lnTo>
                    <a:pt x="123" y="6"/>
                  </a:lnTo>
                  <a:lnTo>
                    <a:pt x="123" y="10"/>
                  </a:lnTo>
                  <a:lnTo>
                    <a:pt x="123" y="11"/>
                  </a:lnTo>
                  <a:lnTo>
                    <a:pt x="127" y="17"/>
                  </a:lnTo>
                  <a:lnTo>
                    <a:pt x="132" y="25"/>
                  </a:lnTo>
                  <a:lnTo>
                    <a:pt x="129" y="31"/>
                  </a:lnTo>
                  <a:lnTo>
                    <a:pt x="125" y="34"/>
                  </a:lnTo>
                  <a:lnTo>
                    <a:pt x="117" y="38"/>
                  </a:lnTo>
                  <a:lnTo>
                    <a:pt x="109" y="38"/>
                  </a:lnTo>
                  <a:lnTo>
                    <a:pt x="84" y="50"/>
                  </a:lnTo>
                  <a:lnTo>
                    <a:pt x="56" y="57"/>
                  </a:lnTo>
                  <a:lnTo>
                    <a:pt x="54" y="56"/>
                  </a:lnTo>
                  <a:lnTo>
                    <a:pt x="52" y="52"/>
                  </a:lnTo>
                  <a:lnTo>
                    <a:pt x="48" y="50"/>
                  </a:lnTo>
                  <a:lnTo>
                    <a:pt x="42" y="52"/>
                  </a:lnTo>
                  <a:lnTo>
                    <a:pt x="33" y="48"/>
                  </a:lnTo>
                  <a:lnTo>
                    <a:pt x="27" y="46"/>
                  </a:lnTo>
                  <a:lnTo>
                    <a:pt x="25" y="44"/>
                  </a:lnTo>
                  <a:lnTo>
                    <a:pt x="25" y="42"/>
                  </a:lnTo>
                  <a:lnTo>
                    <a:pt x="25" y="38"/>
                  </a:lnTo>
                  <a:lnTo>
                    <a:pt x="25" y="34"/>
                  </a:lnTo>
                  <a:lnTo>
                    <a:pt x="19" y="34"/>
                  </a:lnTo>
                  <a:lnTo>
                    <a:pt x="12" y="33"/>
                  </a:lnTo>
                  <a:lnTo>
                    <a:pt x="6" y="33"/>
                  </a:lnTo>
                  <a:lnTo>
                    <a:pt x="0" y="34"/>
                  </a:lnTo>
                  <a:lnTo>
                    <a:pt x="0" y="27"/>
                  </a:lnTo>
                  <a:lnTo>
                    <a:pt x="15" y="27"/>
                  </a:lnTo>
                  <a:lnTo>
                    <a:pt x="25" y="25"/>
                  </a:lnTo>
                  <a:lnTo>
                    <a:pt x="13" y="21"/>
                  </a:lnTo>
                  <a:lnTo>
                    <a:pt x="0" y="21"/>
                  </a:lnTo>
                  <a:lnTo>
                    <a:pt x="6" y="19"/>
                  </a:lnTo>
                  <a:lnTo>
                    <a:pt x="10" y="15"/>
                  </a:lnTo>
                  <a:close/>
                </a:path>
              </a:pathLst>
            </a:custGeom>
            <a:solidFill>
              <a:srgbClr val="CC0066"/>
            </a:solidFill>
            <a:ln w="9525">
              <a:noFill/>
              <a:round/>
              <a:headEnd/>
              <a:tailEnd/>
            </a:ln>
          </p:spPr>
          <p:txBody>
            <a:bodyPr/>
            <a:lstStyle/>
            <a:p>
              <a:endParaRPr lang="it-IT"/>
            </a:p>
          </p:txBody>
        </p:sp>
        <p:sp>
          <p:nvSpPr>
            <p:cNvPr id="16240" name="Freeform 1003"/>
            <p:cNvSpPr>
              <a:spLocks noChangeAspect="1"/>
            </p:cNvSpPr>
            <p:nvPr/>
          </p:nvSpPr>
          <p:spPr bwMode="auto">
            <a:xfrm>
              <a:off x="3973" y="1633"/>
              <a:ext cx="535" cy="214"/>
            </a:xfrm>
            <a:custGeom>
              <a:avLst/>
              <a:gdLst>
                <a:gd name="T0" fmla="*/ 4 w 501"/>
                <a:gd name="T1" fmla="*/ 342 h 200"/>
                <a:gd name="T2" fmla="*/ 73 w 501"/>
                <a:gd name="T3" fmla="*/ 407 h 200"/>
                <a:gd name="T4" fmla="*/ 198 w 501"/>
                <a:gd name="T5" fmla="*/ 450 h 200"/>
                <a:gd name="T6" fmla="*/ 312 w 501"/>
                <a:gd name="T7" fmla="*/ 498 h 200"/>
                <a:gd name="T8" fmla="*/ 375 w 501"/>
                <a:gd name="T9" fmla="*/ 578 h 200"/>
                <a:gd name="T10" fmla="*/ 396 w 501"/>
                <a:gd name="T11" fmla="*/ 618 h 200"/>
                <a:gd name="T12" fmla="*/ 396 w 501"/>
                <a:gd name="T13" fmla="*/ 668 h 200"/>
                <a:gd name="T14" fmla="*/ 434 w 501"/>
                <a:gd name="T15" fmla="*/ 714 h 200"/>
                <a:gd name="T16" fmla="*/ 586 w 501"/>
                <a:gd name="T17" fmla="*/ 722 h 200"/>
                <a:gd name="T18" fmla="*/ 766 w 501"/>
                <a:gd name="T19" fmla="*/ 809 h 200"/>
                <a:gd name="T20" fmla="*/ 874 w 501"/>
                <a:gd name="T21" fmla="*/ 869 h 200"/>
                <a:gd name="T22" fmla="*/ 962 w 501"/>
                <a:gd name="T23" fmla="*/ 937 h 200"/>
                <a:gd name="T24" fmla="*/ 1007 w 501"/>
                <a:gd name="T25" fmla="*/ 958 h 200"/>
                <a:gd name="T26" fmla="*/ 1042 w 501"/>
                <a:gd name="T27" fmla="*/ 958 h 200"/>
                <a:gd name="T28" fmla="*/ 1394 w 501"/>
                <a:gd name="T29" fmla="*/ 992 h 200"/>
                <a:gd name="T30" fmla="*/ 1446 w 501"/>
                <a:gd name="T31" fmla="*/ 1009 h 200"/>
                <a:gd name="T32" fmla="*/ 1647 w 501"/>
                <a:gd name="T33" fmla="*/ 1073 h 200"/>
                <a:gd name="T34" fmla="*/ 1809 w 501"/>
                <a:gd name="T35" fmla="*/ 1033 h 200"/>
                <a:gd name="T36" fmla="*/ 1904 w 501"/>
                <a:gd name="T37" fmla="*/ 992 h 200"/>
                <a:gd name="T38" fmla="*/ 2051 w 501"/>
                <a:gd name="T39" fmla="*/ 992 h 200"/>
                <a:gd name="T40" fmla="*/ 2120 w 501"/>
                <a:gd name="T41" fmla="*/ 931 h 200"/>
                <a:gd name="T42" fmla="*/ 2151 w 501"/>
                <a:gd name="T43" fmla="*/ 836 h 200"/>
                <a:gd name="T44" fmla="*/ 2113 w 501"/>
                <a:gd name="T45" fmla="*/ 714 h 200"/>
                <a:gd name="T46" fmla="*/ 2278 w 501"/>
                <a:gd name="T47" fmla="*/ 714 h 200"/>
                <a:gd name="T48" fmla="*/ 2303 w 501"/>
                <a:gd name="T49" fmla="*/ 668 h 200"/>
                <a:gd name="T50" fmla="*/ 2449 w 501"/>
                <a:gd name="T51" fmla="*/ 595 h 200"/>
                <a:gd name="T52" fmla="*/ 2517 w 501"/>
                <a:gd name="T53" fmla="*/ 578 h 200"/>
                <a:gd name="T54" fmla="*/ 2574 w 501"/>
                <a:gd name="T55" fmla="*/ 533 h 200"/>
                <a:gd name="T56" fmla="*/ 2562 w 501"/>
                <a:gd name="T57" fmla="*/ 498 h 200"/>
                <a:gd name="T58" fmla="*/ 2533 w 501"/>
                <a:gd name="T59" fmla="*/ 479 h 200"/>
                <a:gd name="T60" fmla="*/ 2483 w 501"/>
                <a:gd name="T61" fmla="*/ 444 h 200"/>
                <a:gd name="T62" fmla="*/ 2397 w 501"/>
                <a:gd name="T63" fmla="*/ 444 h 200"/>
                <a:gd name="T64" fmla="*/ 2303 w 501"/>
                <a:gd name="T65" fmla="*/ 450 h 200"/>
                <a:gd name="T66" fmla="*/ 2257 w 501"/>
                <a:gd name="T67" fmla="*/ 429 h 200"/>
                <a:gd name="T68" fmla="*/ 2208 w 501"/>
                <a:gd name="T69" fmla="*/ 355 h 200"/>
                <a:gd name="T70" fmla="*/ 2190 w 501"/>
                <a:gd name="T71" fmla="*/ 296 h 200"/>
                <a:gd name="T72" fmla="*/ 2190 w 501"/>
                <a:gd name="T73" fmla="*/ 242 h 200"/>
                <a:gd name="T74" fmla="*/ 1997 w 501"/>
                <a:gd name="T75" fmla="*/ 200 h 200"/>
                <a:gd name="T76" fmla="*/ 1870 w 501"/>
                <a:gd name="T77" fmla="*/ 296 h 200"/>
                <a:gd name="T78" fmla="*/ 1601 w 501"/>
                <a:gd name="T79" fmla="*/ 296 h 200"/>
                <a:gd name="T80" fmla="*/ 1489 w 501"/>
                <a:gd name="T81" fmla="*/ 214 h 200"/>
                <a:gd name="T82" fmla="*/ 1419 w 501"/>
                <a:gd name="T83" fmla="*/ 187 h 200"/>
                <a:gd name="T84" fmla="*/ 1329 w 501"/>
                <a:gd name="T85" fmla="*/ 164 h 200"/>
                <a:gd name="T86" fmla="*/ 1189 w 501"/>
                <a:gd name="T87" fmla="*/ 200 h 200"/>
                <a:gd name="T88" fmla="*/ 1069 w 501"/>
                <a:gd name="T89" fmla="*/ 175 h 200"/>
                <a:gd name="T90" fmla="*/ 1007 w 501"/>
                <a:gd name="T91" fmla="*/ 134 h 200"/>
                <a:gd name="T92" fmla="*/ 1001 w 501"/>
                <a:gd name="T93" fmla="*/ 63 h 200"/>
                <a:gd name="T94" fmla="*/ 705 w 501"/>
                <a:gd name="T95" fmla="*/ 0 h 200"/>
                <a:gd name="T96" fmla="*/ 678 w 501"/>
                <a:gd name="T97" fmla="*/ 2 h 200"/>
                <a:gd name="T98" fmla="*/ 678 w 501"/>
                <a:gd name="T99" fmla="*/ 55 h 200"/>
                <a:gd name="T100" fmla="*/ 722 w 501"/>
                <a:gd name="T101" fmla="*/ 134 h 200"/>
                <a:gd name="T102" fmla="*/ 755 w 501"/>
                <a:gd name="T103" fmla="*/ 164 h 200"/>
                <a:gd name="T104" fmla="*/ 755 w 501"/>
                <a:gd name="T105" fmla="*/ 214 h 200"/>
                <a:gd name="T106" fmla="*/ 477 w 501"/>
                <a:gd name="T107" fmla="*/ 214 h 200"/>
                <a:gd name="T108" fmla="*/ 463 w 501"/>
                <a:gd name="T109" fmla="*/ 200 h 200"/>
                <a:gd name="T110" fmla="*/ 434 w 501"/>
                <a:gd name="T111" fmla="*/ 143 h 200"/>
                <a:gd name="T112" fmla="*/ 418 w 501"/>
                <a:gd name="T113" fmla="*/ 143 h 200"/>
                <a:gd name="T114" fmla="*/ 375 w 501"/>
                <a:gd name="T115" fmla="*/ 164 h 200"/>
                <a:gd name="T116" fmla="*/ 282 w 501"/>
                <a:gd name="T117" fmla="*/ 143 h 200"/>
                <a:gd name="T118" fmla="*/ 64 w 501"/>
                <a:gd name="T119" fmla="*/ 261 h 200"/>
                <a:gd name="T120" fmla="*/ 0 w 501"/>
                <a:gd name="T121" fmla="*/ 317 h 200"/>
                <a:gd name="T122" fmla="*/ 0 w 501"/>
                <a:gd name="T123" fmla="*/ 317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200"/>
                <a:gd name="T188" fmla="*/ 501 w 501"/>
                <a:gd name="T189" fmla="*/ 200 h 2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200">
                  <a:moveTo>
                    <a:pt x="0" y="58"/>
                  </a:moveTo>
                  <a:lnTo>
                    <a:pt x="4" y="63"/>
                  </a:lnTo>
                  <a:lnTo>
                    <a:pt x="9" y="69"/>
                  </a:lnTo>
                  <a:lnTo>
                    <a:pt x="15" y="75"/>
                  </a:lnTo>
                  <a:lnTo>
                    <a:pt x="23" y="79"/>
                  </a:lnTo>
                  <a:lnTo>
                    <a:pt x="38" y="83"/>
                  </a:lnTo>
                  <a:lnTo>
                    <a:pt x="57" y="85"/>
                  </a:lnTo>
                  <a:lnTo>
                    <a:pt x="61" y="92"/>
                  </a:lnTo>
                  <a:lnTo>
                    <a:pt x="67" y="100"/>
                  </a:lnTo>
                  <a:lnTo>
                    <a:pt x="73" y="106"/>
                  </a:lnTo>
                  <a:lnTo>
                    <a:pt x="77" y="110"/>
                  </a:lnTo>
                  <a:lnTo>
                    <a:pt x="77" y="113"/>
                  </a:lnTo>
                  <a:lnTo>
                    <a:pt x="77" y="117"/>
                  </a:lnTo>
                  <a:lnTo>
                    <a:pt x="77" y="123"/>
                  </a:lnTo>
                  <a:lnTo>
                    <a:pt x="78" y="129"/>
                  </a:lnTo>
                  <a:lnTo>
                    <a:pt x="84" y="131"/>
                  </a:lnTo>
                  <a:lnTo>
                    <a:pt x="92" y="133"/>
                  </a:lnTo>
                  <a:lnTo>
                    <a:pt x="113" y="134"/>
                  </a:lnTo>
                  <a:lnTo>
                    <a:pt x="130" y="142"/>
                  </a:lnTo>
                  <a:lnTo>
                    <a:pt x="148" y="148"/>
                  </a:lnTo>
                  <a:lnTo>
                    <a:pt x="163" y="150"/>
                  </a:lnTo>
                  <a:lnTo>
                    <a:pt x="169" y="159"/>
                  </a:lnTo>
                  <a:lnTo>
                    <a:pt x="180" y="169"/>
                  </a:lnTo>
                  <a:lnTo>
                    <a:pt x="186" y="173"/>
                  </a:lnTo>
                  <a:lnTo>
                    <a:pt x="192" y="175"/>
                  </a:lnTo>
                  <a:lnTo>
                    <a:pt x="197" y="177"/>
                  </a:lnTo>
                  <a:lnTo>
                    <a:pt x="201" y="177"/>
                  </a:lnTo>
                  <a:lnTo>
                    <a:pt x="220" y="181"/>
                  </a:lnTo>
                  <a:lnTo>
                    <a:pt x="270" y="181"/>
                  </a:lnTo>
                  <a:lnTo>
                    <a:pt x="280" y="186"/>
                  </a:lnTo>
                  <a:lnTo>
                    <a:pt x="299" y="192"/>
                  </a:lnTo>
                  <a:lnTo>
                    <a:pt x="318" y="198"/>
                  </a:lnTo>
                  <a:lnTo>
                    <a:pt x="332" y="200"/>
                  </a:lnTo>
                  <a:lnTo>
                    <a:pt x="349" y="192"/>
                  </a:lnTo>
                  <a:lnTo>
                    <a:pt x="368" y="181"/>
                  </a:lnTo>
                  <a:lnTo>
                    <a:pt x="397" y="181"/>
                  </a:lnTo>
                  <a:lnTo>
                    <a:pt x="403" y="179"/>
                  </a:lnTo>
                  <a:lnTo>
                    <a:pt x="410" y="171"/>
                  </a:lnTo>
                  <a:lnTo>
                    <a:pt x="416" y="163"/>
                  </a:lnTo>
                  <a:lnTo>
                    <a:pt x="418" y="154"/>
                  </a:lnTo>
                  <a:lnTo>
                    <a:pt x="412" y="144"/>
                  </a:lnTo>
                  <a:lnTo>
                    <a:pt x="408" y="131"/>
                  </a:lnTo>
                  <a:lnTo>
                    <a:pt x="441" y="131"/>
                  </a:lnTo>
                  <a:lnTo>
                    <a:pt x="447" y="123"/>
                  </a:lnTo>
                  <a:lnTo>
                    <a:pt x="460" y="117"/>
                  </a:lnTo>
                  <a:lnTo>
                    <a:pt x="474" y="110"/>
                  </a:lnTo>
                  <a:lnTo>
                    <a:pt x="479" y="108"/>
                  </a:lnTo>
                  <a:lnTo>
                    <a:pt x="487" y="106"/>
                  </a:lnTo>
                  <a:lnTo>
                    <a:pt x="493" y="102"/>
                  </a:lnTo>
                  <a:lnTo>
                    <a:pt x="499" y="98"/>
                  </a:lnTo>
                  <a:lnTo>
                    <a:pt x="501" y="94"/>
                  </a:lnTo>
                  <a:lnTo>
                    <a:pt x="497" y="92"/>
                  </a:lnTo>
                  <a:lnTo>
                    <a:pt x="493" y="90"/>
                  </a:lnTo>
                  <a:lnTo>
                    <a:pt x="491" y="88"/>
                  </a:lnTo>
                  <a:lnTo>
                    <a:pt x="491" y="85"/>
                  </a:lnTo>
                  <a:lnTo>
                    <a:pt x="481" y="81"/>
                  </a:lnTo>
                  <a:lnTo>
                    <a:pt x="474" y="79"/>
                  </a:lnTo>
                  <a:lnTo>
                    <a:pt x="464" y="81"/>
                  </a:lnTo>
                  <a:lnTo>
                    <a:pt x="454" y="83"/>
                  </a:lnTo>
                  <a:lnTo>
                    <a:pt x="447" y="83"/>
                  </a:lnTo>
                  <a:lnTo>
                    <a:pt x="441" y="81"/>
                  </a:lnTo>
                  <a:lnTo>
                    <a:pt x="437" y="79"/>
                  </a:lnTo>
                  <a:lnTo>
                    <a:pt x="433" y="75"/>
                  </a:lnTo>
                  <a:lnTo>
                    <a:pt x="428" y="65"/>
                  </a:lnTo>
                  <a:lnTo>
                    <a:pt x="424" y="54"/>
                  </a:lnTo>
                  <a:lnTo>
                    <a:pt x="424" y="44"/>
                  </a:lnTo>
                  <a:lnTo>
                    <a:pt x="412" y="40"/>
                  </a:lnTo>
                  <a:lnTo>
                    <a:pt x="387" y="37"/>
                  </a:lnTo>
                  <a:lnTo>
                    <a:pt x="376" y="46"/>
                  </a:lnTo>
                  <a:lnTo>
                    <a:pt x="362" y="54"/>
                  </a:lnTo>
                  <a:lnTo>
                    <a:pt x="341" y="54"/>
                  </a:lnTo>
                  <a:lnTo>
                    <a:pt x="311" y="54"/>
                  </a:lnTo>
                  <a:lnTo>
                    <a:pt x="299" y="48"/>
                  </a:lnTo>
                  <a:lnTo>
                    <a:pt x="288" y="40"/>
                  </a:lnTo>
                  <a:lnTo>
                    <a:pt x="282" y="37"/>
                  </a:lnTo>
                  <a:lnTo>
                    <a:pt x="274" y="35"/>
                  </a:lnTo>
                  <a:lnTo>
                    <a:pt x="266" y="33"/>
                  </a:lnTo>
                  <a:lnTo>
                    <a:pt x="257" y="31"/>
                  </a:lnTo>
                  <a:lnTo>
                    <a:pt x="243" y="35"/>
                  </a:lnTo>
                  <a:lnTo>
                    <a:pt x="230" y="37"/>
                  </a:lnTo>
                  <a:lnTo>
                    <a:pt x="217" y="37"/>
                  </a:lnTo>
                  <a:lnTo>
                    <a:pt x="207" y="33"/>
                  </a:lnTo>
                  <a:lnTo>
                    <a:pt x="201" y="29"/>
                  </a:lnTo>
                  <a:lnTo>
                    <a:pt x="197" y="25"/>
                  </a:lnTo>
                  <a:lnTo>
                    <a:pt x="196" y="19"/>
                  </a:lnTo>
                  <a:lnTo>
                    <a:pt x="194" y="12"/>
                  </a:lnTo>
                  <a:lnTo>
                    <a:pt x="136" y="0"/>
                  </a:lnTo>
                  <a:lnTo>
                    <a:pt x="132" y="2"/>
                  </a:lnTo>
                  <a:lnTo>
                    <a:pt x="132" y="6"/>
                  </a:lnTo>
                  <a:lnTo>
                    <a:pt x="132" y="10"/>
                  </a:lnTo>
                  <a:lnTo>
                    <a:pt x="134" y="17"/>
                  </a:lnTo>
                  <a:lnTo>
                    <a:pt x="140" y="25"/>
                  </a:lnTo>
                  <a:lnTo>
                    <a:pt x="144" y="27"/>
                  </a:lnTo>
                  <a:lnTo>
                    <a:pt x="146" y="31"/>
                  </a:lnTo>
                  <a:lnTo>
                    <a:pt x="148" y="37"/>
                  </a:lnTo>
                  <a:lnTo>
                    <a:pt x="146" y="40"/>
                  </a:lnTo>
                  <a:lnTo>
                    <a:pt x="92" y="40"/>
                  </a:lnTo>
                  <a:lnTo>
                    <a:pt x="90" y="37"/>
                  </a:lnTo>
                  <a:lnTo>
                    <a:pt x="88" y="27"/>
                  </a:lnTo>
                  <a:lnTo>
                    <a:pt x="84" y="27"/>
                  </a:lnTo>
                  <a:lnTo>
                    <a:pt x="80" y="27"/>
                  </a:lnTo>
                  <a:lnTo>
                    <a:pt x="73" y="31"/>
                  </a:lnTo>
                  <a:lnTo>
                    <a:pt x="63" y="29"/>
                  </a:lnTo>
                  <a:lnTo>
                    <a:pt x="54" y="27"/>
                  </a:lnTo>
                  <a:lnTo>
                    <a:pt x="32" y="37"/>
                  </a:lnTo>
                  <a:lnTo>
                    <a:pt x="13" y="48"/>
                  </a:lnTo>
                  <a:lnTo>
                    <a:pt x="6" y="50"/>
                  </a:lnTo>
                  <a:lnTo>
                    <a:pt x="0" y="58"/>
                  </a:lnTo>
                </a:path>
              </a:pathLst>
            </a:custGeom>
            <a:solidFill>
              <a:srgbClr val="CC0066"/>
            </a:solidFill>
            <a:ln w="0">
              <a:solidFill>
                <a:srgbClr val="6600FF"/>
              </a:solidFill>
              <a:round/>
              <a:headEnd/>
              <a:tailEnd/>
            </a:ln>
          </p:spPr>
          <p:txBody>
            <a:bodyPr/>
            <a:lstStyle/>
            <a:p>
              <a:endParaRPr lang="it-IT"/>
            </a:p>
          </p:txBody>
        </p:sp>
        <p:sp>
          <p:nvSpPr>
            <p:cNvPr id="16241" name="Freeform 1004"/>
            <p:cNvSpPr>
              <a:spLocks noChangeAspect="1"/>
            </p:cNvSpPr>
            <p:nvPr/>
          </p:nvSpPr>
          <p:spPr bwMode="auto">
            <a:xfrm>
              <a:off x="3478" y="2153"/>
              <a:ext cx="12" cy="33"/>
            </a:xfrm>
            <a:custGeom>
              <a:avLst/>
              <a:gdLst>
                <a:gd name="T0" fmla="*/ 89 w 11"/>
                <a:gd name="T1" fmla="*/ 145 h 31"/>
                <a:gd name="T2" fmla="*/ 63 w 11"/>
                <a:gd name="T3" fmla="*/ 145 h 31"/>
                <a:gd name="T4" fmla="*/ 3 w 11"/>
                <a:gd name="T5" fmla="*/ 136 h 31"/>
                <a:gd name="T6" fmla="*/ 2 w 11"/>
                <a:gd name="T7" fmla="*/ 120 h 31"/>
                <a:gd name="T8" fmla="*/ 2 w 11"/>
                <a:gd name="T9" fmla="*/ 92 h 31"/>
                <a:gd name="T10" fmla="*/ 0 w 11"/>
                <a:gd name="T11" fmla="*/ 63 h 31"/>
                <a:gd name="T12" fmla="*/ 2 w 11"/>
                <a:gd name="T13" fmla="*/ 49 h 31"/>
                <a:gd name="T14" fmla="*/ 2 w 11"/>
                <a:gd name="T15" fmla="*/ 43 h 31"/>
                <a:gd name="T16" fmla="*/ 63 w 11"/>
                <a:gd name="T17" fmla="*/ 0 h 31"/>
                <a:gd name="T18" fmla="*/ 75 w 11"/>
                <a:gd name="T19" fmla="*/ 49 h 31"/>
                <a:gd name="T20" fmla="*/ 89 w 11"/>
                <a:gd name="T21" fmla="*/ 71 h 31"/>
                <a:gd name="T22" fmla="*/ 89 w 11"/>
                <a:gd name="T23" fmla="*/ 120 h 31"/>
                <a:gd name="T24" fmla="*/ 89 w 11"/>
                <a:gd name="T25" fmla="*/ 145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31"/>
                <a:gd name="T41" fmla="*/ 11 w 11"/>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31">
                  <a:moveTo>
                    <a:pt x="11" y="31"/>
                  </a:moveTo>
                  <a:lnTo>
                    <a:pt x="7" y="31"/>
                  </a:lnTo>
                  <a:lnTo>
                    <a:pt x="3" y="29"/>
                  </a:lnTo>
                  <a:lnTo>
                    <a:pt x="2" y="25"/>
                  </a:lnTo>
                  <a:lnTo>
                    <a:pt x="2" y="20"/>
                  </a:lnTo>
                  <a:lnTo>
                    <a:pt x="0" y="14"/>
                  </a:lnTo>
                  <a:lnTo>
                    <a:pt x="2" y="10"/>
                  </a:lnTo>
                  <a:lnTo>
                    <a:pt x="2" y="8"/>
                  </a:lnTo>
                  <a:lnTo>
                    <a:pt x="7" y="0"/>
                  </a:lnTo>
                  <a:lnTo>
                    <a:pt x="9" y="10"/>
                  </a:lnTo>
                  <a:lnTo>
                    <a:pt x="11" y="16"/>
                  </a:lnTo>
                  <a:lnTo>
                    <a:pt x="11" y="25"/>
                  </a:lnTo>
                  <a:lnTo>
                    <a:pt x="11" y="31"/>
                  </a:lnTo>
                </a:path>
              </a:pathLst>
            </a:custGeom>
            <a:solidFill>
              <a:srgbClr val="CC0066"/>
            </a:solidFill>
            <a:ln w="0">
              <a:noFill/>
              <a:round/>
              <a:headEnd/>
              <a:tailEnd/>
            </a:ln>
          </p:spPr>
          <p:txBody>
            <a:bodyPr/>
            <a:lstStyle/>
            <a:p>
              <a:endParaRPr lang="it-IT"/>
            </a:p>
          </p:txBody>
        </p:sp>
        <p:sp>
          <p:nvSpPr>
            <p:cNvPr id="16242" name="Freeform 1005"/>
            <p:cNvSpPr>
              <a:spLocks noChangeAspect="1"/>
            </p:cNvSpPr>
            <p:nvPr/>
          </p:nvSpPr>
          <p:spPr bwMode="auto">
            <a:xfrm>
              <a:off x="3184" y="2041"/>
              <a:ext cx="390" cy="330"/>
            </a:xfrm>
            <a:custGeom>
              <a:avLst/>
              <a:gdLst>
                <a:gd name="T0" fmla="*/ 1448 w 365"/>
                <a:gd name="T1" fmla="*/ 750 h 309"/>
                <a:gd name="T2" fmla="*/ 1448 w 365"/>
                <a:gd name="T3" fmla="*/ 706 h 309"/>
                <a:gd name="T4" fmla="*/ 1424 w 365"/>
                <a:gd name="T5" fmla="*/ 627 h 309"/>
                <a:gd name="T6" fmla="*/ 1299 w 365"/>
                <a:gd name="T7" fmla="*/ 516 h 309"/>
                <a:gd name="T8" fmla="*/ 1212 w 365"/>
                <a:gd name="T9" fmla="*/ 434 h 309"/>
                <a:gd name="T10" fmla="*/ 1176 w 365"/>
                <a:gd name="T11" fmla="*/ 375 h 309"/>
                <a:gd name="T12" fmla="*/ 1138 w 365"/>
                <a:gd name="T13" fmla="*/ 333 h 309"/>
                <a:gd name="T14" fmla="*/ 1093 w 365"/>
                <a:gd name="T15" fmla="*/ 325 h 309"/>
                <a:gd name="T16" fmla="*/ 1010 w 365"/>
                <a:gd name="T17" fmla="*/ 304 h 309"/>
                <a:gd name="T18" fmla="*/ 960 w 365"/>
                <a:gd name="T19" fmla="*/ 304 h 309"/>
                <a:gd name="T20" fmla="*/ 896 w 365"/>
                <a:gd name="T21" fmla="*/ 304 h 309"/>
                <a:gd name="T22" fmla="*/ 826 w 365"/>
                <a:gd name="T23" fmla="*/ 301 h 309"/>
                <a:gd name="T24" fmla="*/ 801 w 365"/>
                <a:gd name="T25" fmla="*/ 282 h 309"/>
                <a:gd name="T26" fmla="*/ 765 w 365"/>
                <a:gd name="T27" fmla="*/ 208 h 309"/>
                <a:gd name="T28" fmla="*/ 715 w 365"/>
                <a:gd name="T29" fmla="*/ 140 h 309"/>
                <a:gd name="T30" fmla="*/ 659 w 365"/>
                <a:gd name="T31" fmla="*/ 108 h 309"/>
                <a:gd name="T32" fmla="*/ 487 w 365"/>
                <a:gd name="T33" fmla="*/ 56 h 309"/>
                <a:gd name="T34" fmla="*/ 332 w 365"/>
                <a:gd name="T35" fmla="*/ 2 h 309"/>
                <a:gd name="T36" fmla="*/ 272 w 365"/>
                <a:gd name="T37" fmla="*/ 46 h 309"/>
                <a:gd name="T38" fmla="*/ 239 w 365"/>
                <a:gd name="T39" fmla="*/ 64 h 309"/>
                <a:gd name="T40" fmla="*/ 239 w 365"/>
                <a:gd name="T41" fmla="*/ 123 h 309"/>
                <a:gd name="T42" fmla="*/ 263 w 365"/>
                <a:gd name="T43" fmla="*/ 160 h 309"/>
                <a:gd name="T44" fmla="*/ 263 w 365"/>
                <a:gd name="T45" fmla="*/ 208 h 309"/>
                <a:gd name="T46" fmla="*/ 161 w 365"/>
                <a:gd name="T47" fmla="*/ 282 h 309"/>
                <a:gd name="T48" fmla="*/ 61 w 365"/>
                <a:gd name="T49" fmla="*/ 288 h 309"/>
                <a:gd name="T50" fmla="*/ 2 w 365"/>
                <a:gd name="T51" fmla="*/ 301 h 309"/>
                <a:gd name="T52" fmla="*/ 0 w 365"/>
                <a:gd name="T53" fmla="*/ 375 h 309"/>
                <a:gd name="T54" fmla="*/ 4 w 365"/>
                <a:gd name="T55" fmla="*/ 423 h 309"/>
                <a:gd name="T56" fmla="*/ 69 w 365"/>
                <a:gd name="T57" fmla="*/ 494 h 309"/>
                <a:gd name="T58" fmla="*/ 132 w 365"/>
                <a:gd name="T59" fmla="*/ 587 h 309"/>
                <a:gd name="T60" fmla="*/ 161 w 365"/>
                <a:gd name="T61" fmla="*/ 643 h 309"/>
                <a:gd name="T62" fmla="*/ 184 w 365"/>
                <a:gd name="T63" fmla="*/ 671 h 309"/>
                <a:gd name="T64" fmla="*/ 205 w 365"/>
                <a:gd name="T65" fmla="*/ 693 h 309"/>
                <a:gd name="T66" fmla="*/ 219 w 365"/>
                <a:gd name="T67" fmla="*/ 734 h 309"/>
                <a:gd name="T68" fmla="*/ 291 w 365"/>
                <a:gd name="T69" fmla="*/ 805 h 309"/>
                <a:gd name="T70" fmla="*/ 366 w 365"/>
                <a:gd name="T71" fmla="*/ 894 h 309"/>
                <a:gd name="T72" fmla="*/ 393 w 365"/>
                <a:gd name="T73" fmla="*/ 945 h 309"/>
                <a:gd name="T74" fmla="*/ 400 w 365"/>
                <a:gd name="T75" fmla="*/ 1044 h 309"/>
                <a:gd name="T76" fmla="*/ 453 w 365"/>
                <a:gd name="T77" fmla="*/ 1128 h 309"/>
                <a:gd name="T78" fmla="*/ 514 w 365"/>
                <a:gd name="T79" fmla="*/ 1181 h 309"/>
                <a:gd name="T80" fmla="*/ 583 w 365"/>
                <a:gd name="T81" fmla="*/ 1252 h 309"/>
                <a:gd name="T82" fmla="*/ 630 w 365"/>
                <a:gd name="T83" fmla="*/ 1383 h 309"/>
                <a:gd name="T84" fmla="*/ 735 w 365"/>
                <a:gd name="T85" fmla="*/ 1512 h 309"/>
                <a:gd name="T86" fmla="*/ 817 w 365"/>
                <a:gd name="T87" fmla="*/ 1593 h 309"/>
                <a:gd name="T88" fmla="*/ 840 w 365"/>
                <a:gd name="T89" fmla="*/ 1554 h 309"/>
                <a:gd name="T90" fmla="*/ 859 w 365"/>
                <a:gd name="T91" fmla="*/ 1497 h 309"/>
                <a:gd name="T92" fmla="*/ 873 w 365"/>
                <a:gd name="T93" fmla="*/ 1476 h 309"/>
                <a:gd name="T94" fmla="*/ 915 w 365"/>
                <a:gd name="T95" fmla="*/ 1455 h 309"/>
                <a:gd name="T96" fmla="*/ 1023 w 365"/>
                <a:gd name="T97" fmla="*/ 1484 h 309"/>
                <a:gd name="T98" fmla="*/ 1093 w 365"/>
                <a:gd name="T99" fmla="*/ 1525 h 309"/>
                <a:gd name="T100" fmla="*/ 1221 w 365"/>
                <a:gd name="T101" fmla="*/ 1358 h 309"/>
                <a:gd name="T102" fmla="*/ 1782 w 365"/>
                <a:gd name="T103" fmla="*/ 1242 h 309"/>
                <a:gd name="T104" fmla="*/ 1870 w 365"/>
                <a:gd name="T105" fmla="*/ 916 h 309"/>
                <a:gd name="T106" fmla="*/ 1547 w 365"/>
                <a:gd name="T107" fmla="*/ 926 h 309"/>
                <a:gd name="T108" fmla="*/ 1462 w 365"/>
                <a:gd name="T109" fmla="*/ 760 h 3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5"/>
                <a:gd name="T166" fmla="*/ 0 h 309"/>
                <a:gd name="T167" fmla="*/ 365 w 365"/>
                <a:gd name="T168" fmla="*/ 309 h 3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5" h="309">
                  <a:moveTo>
                    <a:pt x="280" y="146"/>
                  </a:moveTo>
                  <a:lnTo>
                    <a:pt x="277" y="144"/>
                  </a:lnTo>
                  <a:lnTo>
                    <a:pt x="277" y="142"/>
                  </a:lnTo>
                  <a:lnTo>
                    <a:pt x="277" y="136"/>
                  </a:lnTo>
                  <a:lnTo>
                    <a:pt x="278" y="130"/>
                  </a:lnTo>
                  <a:lnTo>
                    <a:pt x="271" y="121"/>
                  </a:lnTo>
                  <a:lnTo>
                    <a:pt x="267" y="113"/>
                  </a:lnTo>
                  <a:lnTo>
                    <a:pt x="248" y="100"/>
                  </a:lnTo>
                  <a:lnTo>
                    <a:pt x="236" y="92"/>
                  </a:lnTo>
                  <a:lnTo>
                    <a:pt x="230" y="84"/>
                  </a:lnTo>
                  <a:lnTo>
                    <a:pt x="225" y="79"/>
                  </a:lnTo>
                  <a:lnTo>
                    <a:pt x="225" y="73"/>
                  </a:lnTo>
                  <a:lnTo>
                    <a:pt x="223" y="65"/>
                  </a:lnTo>
                  <a:lnTo>
                    <a:pt x="217" y="65"/>
                  </a:lnTo>
                  <a:lnTo>
                    <a:pt x="213" y="65"/>
                  </a:lnTo>
                  <a:lnTo>
                    <a:pt x="209" y="63"/>
                  </a:lnTo>
                  <a:lnTo>
                    <a:pt x="204" y="61"/>
                  </a:lnTo>
                  <a:lnTo>
                    <a:pt x="194" y="59"/>
                  </a:lnTo>
                  <a:lnTo>
                    <a:pt x="188" y="59"/>
                  </a:lnTo>
                  <a:lnTo>
                    <a:pt x="184" y="59"/>
                  </a:lnTo>
                  <a:lnTo>
                    <a:pt x="179" y="61"/>
                  </a:lnTo>
                  <a:lnTo>
                    <a:pt x="171" y="59"/>
                  </a:lnTo>
                  <a:lnTo>
                    <a:pt x="163" y="61"/>
                  </a:lnTo>
                  <a:lnTo>
                    <a:pt x="158" y="58"/>
                  </a:lnTo>
                  <a:lnTo>
                    <a:pt x="154" y="56"/>
                  </a:lnTo>
                  <a:lnTo>
                    <a:pt x="152" y="54"/>
                  </a:lnTo>
                  <a:lnTo>
                    <a:pt x="150" y="50"/>
                  </a:lnTo>
                  <a:lnTo>
                    <a:pt x="146" y="40"/>
                  </a:lnTo>
                  <a:lnTo>
                    <a:pt x="140" y="31"/>
                  </a:lnTo>
                  <a:lnTo>
                    <a:pt x="136" y="27"/>
                  </a:lnTo>
                  <a:lnTo>
                    <a:pt x="133" y="23"/>
                  </a:lnTo>
                  <a:lnTo>
                    <a:pt x="125" y="21"/>
                  </a:lnTo>
                  <a:lnTo>
                    <a:pt x="115" y="19"/>
                  </a:lnTo>
                  <a:lnTo>
                    <a:pt x="94" y="11"/>
                  </a:lnTo>
                  <a:lnTo>
                    <a:pt x="69" y="0"/>
                  </a:lnTo>
                  <a:lnTo>
                    <a:pt x="64" y="2"/>
                  </a:lnTo>
                  <a:lnTo>
                    <a:pt x="56" y="6"/>
                  </a:lnTo>
                  <a:lnTo>
                    <a:pt x="52" y="8"/>
                  </a:lnTo>
                  <a:lnTo>
                    <a:pt x="48" y="10"/>
                  </a:lnTo>
                  <a:lnTo>
                    <a:pt x="46" y="13"/>
                  </a:lnTo>
                  <a:lnTo>
                    <a:pt x="44" y="17"/>
                  </a:lnTo>
                  <a:lnTo>
                    <a:pt x="46" y="23"/>
                  </a:lnTo>
                  <a:lnTo>
                    <a:pt x="46" y="27"/>
                  </a:lnTo>
                  <a:lnTo>
                    <a:pt x="50" y="31"/>
                  </a:lnTo>
                  <a:lnTo>
                    <a:pt x="54" y="34"/>
                  </a:lnTo>
                  <a:lnTo>
                    <a:pt x="50" y="40"/>
                  </a:lnTo>
                  <a:lnTo>
                    <a:pt x="41" y="48"/>
                  </a:lnTo>
                  <a:lnTo>
                    <a:pt x="31" y="54"/>
                  </a:lnTo>
                  <a:lnTo>
                    <a:pt x="23" y="58"/>
                  </a:lnTo>
                  <a:lnTo>
                    <a:pt x="12" y="56"/>
                  </a:lnTo>
                  <a:lnTo>
                    <a:pt x="4" y="52"/>
                  </a:lnTo>
                  <a:lnTo>
                    <a:pt x="2" y="58"/>
                  </a:lnTo>
                  <a:lnTo>
                    <a:pt x="0" y="67"/>
                  </a:lnTo>
                  <a:lnTo>
                    <a:pt x="0" y="73"/>
                  </a:lnTo>
                  <a:lnTo>
                    <a:pt x="2" y="79"/>
                  </a:lnTo>
                  <a:lnTo>
                    <a:pt x="4" y="82"/>
                  </a:lnTo>
                  <a:lnTo>
                    <a:pt x="8" y="86"/>
                  </a:lnTo>
                  <a:lnTo>
                    <a:pt x="14" y="96"/>
                  </a:lnTo>
                  <a:lnTo>
                    <a:pt x="21" y="107"/>
                  </a:lnTo>
                  <a:lnTo>
                    <a:pt x="25" y="113"/>
                  </a:lnTo>
                  <a:lnTo>
                    <a:pt x="27" y="119"/>
                  </a:lnTo>
                  <a:lnTo>
                    <a:pt x="31" y="125"/>
                  </a:lnTo>
                  <a:lnTo>
                    <a:pt x="31" y="130"/>
                  </a:lnTo>
                  <a:lnTo>
                    <a:pt x="35" y="130"/>
                  </a:lnTo>
                  <a:lnTo>
                    <a:pt x="37" y="132"/>
                  </a:lnTo>
                  <a:lnTo>
                    <a:pt x="39" y="134"/>
                  </a:lnTo>
                  <a:lnTo>
                    <a:pt x="41" y="136"/>
                  </a:lnTo>
                  <a:lnTo>
                    <a:pt x="42" y="142"/>
                  </a:lnTo>
                  <a:lnTo>
                    <a:pt x="48" y="150"/>
                  </a:lnTo>
                  <a:lnTo>
                    <a:pt x="56" y="155"/>
                  </a:lnTo>
                  <a:lnTo>
                    <a:pt x="66" y="167"/>
                  </a:lnTo>
                  <a:lnTo>
                    <a:pt x="69" y="173"/>
                  </a:lnTo>
                  <a:lnTo>
                    <a:pt x="73" y="178"/>
                  </a:lnTo>
                  <a:lnTo>
                    <a:pt x="75" y="184"/>
                  </a:lnTo>
                  <a:lnTo>
                    <a:pt x="77" y="190"/>
                  </a:lnTo>
                  <a:lnTo>
                    <a:pt x="77" y="201"/>
                  </a:lnTo>
                  <a:lnTo>
                    <a:pt x="81" y="209"/>
                  </a:lnTo>
                  <a:lnTo>
                    <a:pt x="87" y="217"/>
                  </a:lnTo>
                  <a:lnTo>
                    <a:pt x="92" y="223"/>
                  </a:lnTo>
                  <a:lnTo>
                    <a:pt x="98" y="228"/>
                  </a:lnTo>
                  <a:lnTo>
                    <a:pt x="104" y="234"/>
                  </a:lnTo>
                  <a:lnTo>
                    <a:pt x="110" y="242"/>
                  </a:lnTo>
                  <a:lnTo>
                    <a:pt x="113" y="249"/>
                  </a:lnTo>
                  <a:lnTo>
                    <a:pt x="121" y="267"/>
                  </a:lnTo>
                  <a:lnTo>
                    <a:pt x="131" y="278"/>
                  </a:lnTo>
                  <a:lnTo>
                    <a:pt x="140" y="292"/>
                  </a:lnTo>
                  <a:lnTo>
                    <a:pt x="148" y="309"/>
                  </a:lnTo>
                  <a:lnTo>
                    <a:pt x="156" y="309"/>
                  </a:lnTo>
                  <a:lnTo>
                    <a:pt x="160" y="303"/>
                  </a:lnTo>
                  <a:lnTo>
                    <a:pt x="161" y="301"/>
                  </a:lnTo>
                  <a:lnTo>
                    <a:pt x="163" y="295"/>
                  </a:lnTo>
                  <a:lnTo>
                    <a:pt x="163" y="290"/>
                  </a:lnTo>
                  <a:lnTo>
                    <a:pt x="163" y="286"/>
                  </a:lnTo>
                  <a:lnTo>
                    <a:pt x="167" y="284"/>
                  </a:lnTo>
                  <a:lnTo>
                    <a:pt x="169" y="282"/>
                  </a:lnTo>
                  <a:lnTo>
                    <a:pt x="173" y="282"/>
                  </a:lnTo>
                  <a:lnTo>
                    <a:pt x="186" y="282"/>
                  </a:lnTo>
                  <a:lnTo>
                    <a:pt x="196" y="286"/>
                  </a:lnTo>
                  <a:lnTo>
                    <a:pt x="204" y="290"/>
                  </a:lnTo>
                  <a:lnTo>
                    <a:pt x="209" y="295"/>
                  </a:lnTo>
                  <a:lnTo>
                    <a:pt x="225" y="276"/>
                  </a:lnTo>
                  <a:lnTo>
                    <a:pt x="234" y="263"/>
                  </a:lnTo>
                  <a:lnTo>
                    <a:pt x="307" y="247"/>
                  </a:lnTo>
                  <a:lnTo>
                    <a:pt x="340" y="240"/>
                  </a:lnTo>
                  <a:lnTo>
                    <a:pt x="365" y="190"/>
                  </a:lnTo>
                  <a:lnTo>
                    <a:pt x="357" y="176"/>
                  </a:lnTo>
                  <a:lnTo>
                    <a:pt x="348" y="184"/>
                  </a:lnTo>
                  <a:lnTo>
                    <a:pt x="296" y="178"/>
                  </a:lnTo>
                  <a:lnTo>
                    <a:pt x="280" y="150"/>
                  </a:lnTo>
                  <a:lnTo>
                    <a:pt x="280" y="146"/>
                  </a:lnTo>
                  <a:close/>
                </a:path>
              </a:pathLst>
            </a:custGeom>
            <a:solidFill>
              <a:srgbClr val="CC0066"/>
            </a:solidFill>
            <a:ln w="3175">
              <a:solidFill>
                <a:srgbClr val="6600FF"/>
              </a:solidFill>
              <a:round/>
              <a:headEnd/>
              <a:tailEnd/>
            </a:ln>
          </p:spPr>
          <p:txBody>
            <a:bodyPr/>
            <a:lstStyle/>
            <a:p>
              <a:endParaRPr lang="it-IT"/>
            </a:p>
          </p:txBody>
        </p:sp>
        <p:sp>
          <p:nvSpPr>
            <p:cNvPr id="16243" name="Freeform 1437"/>
            <p:cNvSpPr>
              <a:spLocks noChangeAspect="1"/>
            </p:cNvSpPr>
            <p:nvPr/>
          </p:nvSpPr>
          <p:spPr bwMode="auto">
            <a:xfrm>
              <a:off x="3478" y="2153"/>
              <a:ext cx="12" cy="33"/>
            </a:xfrm>
            <a:custGeom>
              <a:avLst/>
              <a:gdLst>
                <a:gd name="T0" fmla="*/ 89 w 11"/>
                <a:gd name="T1" fmla="*/ 145 h 31"/>
                <a:gd name="T2" fmla="*/ 63 w 11"/>
                <a:gd name="T3" fmla="*/ 145 h 31"/>
                <a:gd name="T4" fmla="*/ 3 w 11"/>
                <a:gd name="T5" fmla="*/ 136 h 31"/>
                <a:gd name="T6" fmla="*/ 2 w 11"/>
                <a:gd name="T7" fmla="*/ 120 h 31"/>
                <a:gd name="T8" fmla="*/ 2 w 11"/>
                <a:gd name="T9" fmla="*/ 92 h 31"/>
                <a:gd name="T10" fmla="*/ 0 w 11"/>
                <a:gd name="T11" fmla="*/ 63 h 31"/>
                <a:gd name="T12" fmla="*/ 2 w 11"/>
                <a:gd name="T13" fmla="*/ 49 h 31"/>
                <a:gd name="T14" fmla="*/ 2 w 11"/>
                <a:gd name="T15" fmla="*/ 43 h 31"/>
                <a:gd name="T16" fmla="*/ 63 w 11"/>
                <a:gd name="T17" fmla="*/ 0 h 31"/>
                <a:gd name="T18" fmla="*/ 75 w 11"/>
                <a:gd name="T19" fmla="*/ 49 h 31"/>
                <a:gd name="T20" fmla="*/ 89 w 11"/>
                <a:gd name="T21" fmla="*/ 71 h 31"/>
                <a:gd name="T22" fmla="*/ 89 w 11"/>
                <a:gd name="T23" fmla="*/ 120 h 31"/>
                <a:gd name="T24" fmla="*/ 89 w 11"/>
                <a:gd name="T25" fmla="*/ 145 h 31"/>
                <a:gd name="T26" fmla="*/ 89 w 11"/>
                <a:gd name="T27" fmla="*/ 145 h 31"/>
                <a:gd name="T28" fmla="*/ 89 w 11"/>
                <a:gd name="T29" fmla="*/ 145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1"/>
                <a:gd name="T47" fmla="*/ 11 w 11"/>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1">
                  <a:moveTo>
                    <a:pt x="11" y="31"/>
                  </a:moveTo>
                  <a:lnTo>
                    <a:pt x="7" y="31"/>
                  </a:lnTo>
                  <a:lnTo>
                    <a:pt x="3" y="29"/>
                  </a:lnTo>
                  <a:lnTo>
                    <a:pt x="2" y="25"/>
                  </a:lnTo>
                  <a:lnTo>
                    <a:pt x="2" y="20"/>
                  </a:lnTo>
                  <a:lnTo>
                    <a:pt x="0" y="14"/>
                  </a:lnTo>
                  <a:lnTo>
                    <a:pt x="2" y="10"/>
                  </a:lnTo>
                  <a:lnTo>
                    <a:pt x="2" y="8"/>
                  </a:lnTo>
                  <a:lnTo>
                    <a:pt x="7" y="0"/>
                  </a:lnTo>
                  <a:lnTo>
                    <a:pt x="9" y="10"/>
                  </a:lnTo>
                  <a:lnTo>
                    <a:pt x="11" y="16"/>
                  </a:lnTo>
                  <a:lnTo>
                    <a:pt x="11" y="25"/>
                  </a:lnTo>
                  <a:lnTo>
                    <a:pt x="11" y="31"/>
                  </a:lnTo>
                </a:path>
              </a:pathLst>
            </a:custGeom>
            <a:solidFill>
              <a:srgbClr val="CC0066"/>
            </a:solidFill>
            <a:ln w="0">
              <a:solidFill>
                <a:srgbClr val="6600FF"/>
              </a:solidFill>
              <a:round/>
              <a:headEnd/>
              <a:tailEnd/>
            </a:ln>
          </p:spPr>
          <p:txBody>
            <a:bodyPr/>
            <a:lstStyle/>
            <a:p>
              <a:endParaRPr lang="it-IT"/>
            </a:p>
          </p:txBody>
        </p:sp>
        <p:sp>
          <p:nvSpPr>
            <p:cNvPr id="16244" name="Freeform 1438"/>
            <p:cNvSpPr>
              <a:spLocks noChangeAspect="1"/>
            </p:cNvSpPr>
            <p:nvPr/>
          </p:nvSpPr>
          <p:spPr bwMode="auto">
            <a:xfrm>
              <a:off x="3973" y="1633"/>
              <a:ext cx="535" cy="214"/>
            </a:xfrm>
            <a:custGeom>
              <a:avLst/>
              <a:gdLst>
                <a:gd name="T0" fmla="*/ 4 w 501"/>
                <a:gd name="T1" fmla="*/ 342 h 200"/>
                <a:gd name="T2" fmla="*/ 73 w 501"/>
                <a:gd name="T3" fmla="*/ 407 h 200"/>
                <a:gd name="T4" fmla="*/ 198 w 501"/>
                <a:gd name="T5" fmla="*/ 450 h 200"/>
                <a:gd name="T6" fmla="*/ 312 w 501"/>
                <a:gd name="T7" fmla="*/ 498 h 200"/>
                <a:gd name="T8" fmla="*/ 375 w 501"/>
                <a:gd name="T9" fmla="*/ 578 h 200"/>
                <a:gd name="T10" fmla="*/ 396 w 501"/>
                <a:gd name="T11" fmla="*/ 618 h 200"/>
                <a:gd name="T12" fmla="*/ 396 w 501"/>
                <a:gd name="T13" fmla="*/ 668 h 200"/>
                <a:gd name="T14" fmla="*/ 434 w 501"/>
                <a:gd name="T15" fmla="*/ 714 h 200"/>
                <a:gd name="T16" fmla="*/ 586 w 501"/>
                <a:gd name="T17" fmla="*/ 722 h 200"/>
                <a:gd name="T18" fmla="*/ 766 w 501"/>
                <a:gd name="T19" fmla="*/ 809 h 200"/>
                <a:gd name="T20" fmla="*/ 874 w 501"/>
                <a:gd name="T21" fmla="*/ 869 h 200"/>
                <a:gd name="T22" fmla="*/ 962 w 501"/>
                <a:gd name="T23" fmla="*/ 937 h 200"/>
                <a:gd name="T24" fmla="*/ 1007 w 501"/>
                <a:gd name="T25" fmla="*/ 958 h 200"/>
                <a:gd name="T26" fmla="*/ 1042 w 501"/>
                <a:gd name="T27" fmla="*/ 958 h 200"/>
                <a:gd name="T28" fmla="*/ 1394 w 501"/>
                <a:gd name="T29" fmla="*/ 992 h 200"/>
                <a:gd name="T30" fmla="*/ 1446 w 501"/>
                <a:gd name="T31" fmla="*/ 1009 h 200"/>
                <a:gd name="T32" fmla="*/ 1647 w 501"/>
                <a:gd name="T33" fmla="*/ 1073 h 200"/>
                <a:gd name="T34" fmla="*/ 1809 w 501"/>
                <a:gd name="T35" fmla="*/ 1033 h 200"/>
                <a:gd name="T36" fmla="*/ 1904 w 501"/>
                <a:gd name="T37" fmla="*/ 992 h 200"/>
                <a:gd name="T38" fmla="*/ 2051 w 501"/>
                <a:gd name="T39" fmla="*/ 992 h 200"/>
                <a:gd name="T40" fmla="*/ 2120 w 501"/>
                <a:gd name="T41" fmla="*/ 931 h 200"/>
                <a:gd name="T42" fmla="*/ 2151 w 501"/>
                <a:gd name="T43" fmla="*/ 836 h 200"/>
                <a:gd name="T44" fmla="*/ 2113 w 501"/>
                <a:gd name="T45" fmla="*/ 714 h 200"/>
                <a:gd name="T46" fmla="*/ 2278 w 501"/>
                <a:gd name="T47" fmla="*/ 714 h 200"/>
                <a:gd name="T48" fmla="*/ 2303 w 501"/>
                <a:gd name="T49" fmla="*/ 668 h 200"/>
                <a:gd name="T50" fmla="*/ 2449 w 501"/>
                <a:gd name="T51" fmla="*/ 595 h 200"/>
                <a:gd name="T52" fmla="*/ 2517 w 501"/>
                <a:gd name="T53" fmla="*/ 578 h 200"/>
                <a:gd name="T54" fmla="*/ 2574 w 501"/>
                <a:gd name="T55" fmla="*/ 533 h 200"/>
                <a:gd name="T56" fmla="*/ 2562 w 501"/>
                <a:gd name="T57" fmla="*/ 498 h 200"/>
                <a:gd name="T58" fmla="*/ 2533 w 501"/>
                <a:gd name="T59" fmla="*/ 479 h 200"/>
                <a:gd name="T60" fmla="*/ 2483 w 501"/>
                <a:gd name="T61" fmla="*/ 444 h 200"/>
                <a:gd name="T62" fmla="*/ 2397 w 501"/>
                <a:gd name="T63" fmla="*/ 444 h 200"/>
                <a:gd name="T64" fmla="*/ 2303 w 501"/>
                <a:gd name="T65" fmla="*/ 450 h 200"/>
                <a:gd name="T66" fmla="*/ 2257 w 501"/>
                <a:gd name="T67" fmla="*/ 429 h 200"/>
                <a:gd name="T68" fmla="*/ 2208 w 501"/>
                <a:gd name="T69" fmla="*/ 355 h 200"/>
                <a:gd name="T70" fmla="*/ 2190 w 501"/>
                <a:gd name="T71" fmla="*/ 296 h 200"/>
                <a:gd name="T72" fmla="*/ 2190 w 501"/>
                <a:gd name="T73" fmla="*/ 242 h 200"/>
                <a:gd name="T74" fmla="*/ 1997 w 501"/>
                <a:gd name="T75" fmla="*/ 200 h 200"/>
                <a:gd name="T76" fmla="*/ 1870 w 501"/>
                <a:gd name="T77" fmla="*/ 296 h 200"/>
                <a:gd name="T78" fmla="*/ 1601 w 501"/>
                <a:gd name="T79" fmla="*/ 296 h 200"/>
                <a:gd name="T80" fmla="*/ 1489 w 501"/>
                <a:gd name="T81" fmla="*/ 214 h 200"/>
                <a:gd name="T82" fmla="*/ 1419 w 501"/>
                <a:gd name="T83" fmla="*/ 187 h 200"/>
                <a:gd name="T84" fmla="*/ 1329 w 501"/>
                <a:gd name="T85" fmla="*/ 164 h 200"/>
                <a:gd name="T86" fmla="*/ 1189 w 501"/>
                <a:gd name="T87" fmla="*/ 200 h 200"/>
                <a:gd name="T88" fmla="*/ 1069 w 501"/>
                <a:gd name="T89" fmla="*/ 175 h 200"/>
                <a:gd name="T90" fmla="*/ 1007 w 501"/>
                <a:gd name="T91" fmla="*/ 134 h 200"/>
                <a:gd name="T92" fmla="*/ 1001 w 501"/>
                <a:gd name="T93" fmla="*/ 63 h 200"/>
                <a:gd name="T94" fmla="*/ 705 w 501"/>
                <a:gd name="T95" fmla="*/ 0 h 200"/>
                <a:gd name="T96" fmla="*/ 678 w 501"/>
                <a:gd name="T97" fmla="*/ 2 h 200"/>
                <a:gd name="T98" fmla="*/ 678 w 501"/>
                <a:gd name="T99" fmla="*/ 55 h 200"/>
                <a:gd name="T100" fmla="*/ 722 w 501"/>
                <a:gd name="T101" fmla="*/ 134 h 200"/>
                <a:gd name="T102" fmla="*/ 755 w 501"/>
                <a:gd name="T103" fmla="*/ 164 h 200"/>
                <a:gd name="T104" fmla="*/ 755 w 501"/>
                <a:gd name="T105" fmla="*/ 214 h 200"/>
                <a:gd name="T106" fmla="*/ 477 w 501"/>
                <a:gd name="T107" fmla="*/ 214 h 200"/>
                <a:gd name="T108" fmla="*/ 463 w 501"/>
                <a:gd name="T109" fmla="*/ 200 h 200"/>
                <a:gd name="T110" fmla="*/ 434 w 501"/>
                <a:gd name="T111" fmla="*/ 143 h 200"/>
                <a:gd name="T112" fmla="*/ 418 w 501"/>
                <a:gd name="T113" fmla="*/ 143 h 200"/>
                <a:gd name="T114" fmla="*/ 375 w 501"/>
                <a:gd name="T115" fmla="*/ 164 h 200"/>
                <a:gd name="T116" fmla="*/ 282 w 501"/>
                <a:gd name="T117" fmla="*/ 143 h 200"/>
                <a:gd name="T118" fmla="*/ 64 w 501"/>
                <a:gd name="T119" fmla="*/ 261 h 200"/>
                <a:gd name="T120" fmla="*/ 0 w 501"/>
                <a:gd name="T121" fmla="*/ 317 h 200"/>
                <a:gd name="T122" fmla="*/ 0 w 501"/>
                <a:gd name="T123" fmla="*/ 317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1"/>
                <a:gd name="T187" fmla="*/ 0 h 200"/>
                <a:gd name="T188" fmla="*/ 501 w 501"/>
                <a:gd name="T189" fmla="*/ 200 h 2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1" h="200">
                  <a:moveTo>
                    <a:pt x="0" y="58"/>
                  </a:moveTo>
                  <a:lnTo>
                    <a:pt x="4" y="63"/>
                  </a:lnTo>
                  <a:lnTo>
                    <a:pt x="9" y="69"/>
                  </a:lnTo>
                  <a:lnTo>
                    <a:pt x="15" y="75"/>
                  </a:lnTo>
                  <a:lnTo>
                    <a:pt x="23" y="79"/>
                  </a:lnTo>
                  <a:lnTo>
                    <a:pt x="38" y="83"/>
                  </a:lnTo>
                  <a:lnTo>
                    <a:pt x="57" y="85"/>
                  </a:lnTo>
                  <a:lnTo>
                    <a:pt x="61" y="92"/>
                  </a:lnTo>
                  <a:lnTo>
                    <a:pt x="67" y="100"/>
                  </a:lnTo>
                  <a:lnTo>
                    <a:pt x="73" y="106"/>
                  </a:lnTo>
                  <a:lnTo>
                    <a:pt x="77" y="110"/>
                  </a:lnTo>
                  <a:lnTo>
                    <a:pt x="77" y="113"/>
                  </a:lnTo>
                  <a:lnTo>
                    <a:pt x="77" y="117"/>
                  </a:lnTo>
                  <a:lnTo>
                    <a:pt x="77" y="123"/>
                  </a:lnTo>
                  <a:lnTo>
                    <a:pt x="78" y="129"/>
                  </a:lnTo>
                  <a:lnTo>
                    <a:pt x="84" y="131"/>
                  </a:lnTo>
                  <a:lnTo>
                    <a:pt x="92" y="133"/>
                  </a:lnTo>
                  <a:lnTo>
                    <a:pt x="113" y="134"/>
                  </a:lnTo>
                  <a:lnTo>
                    <a:pt x="130" y="142"/>
                  </a:lnTo>
                  <a:lnTo>
                    <a:pt x="148" y="148"/>
                  </a:lnTo>
                  <a:lnTo>
                    <a:pt x="163" y="150"/>
                  </a:lnTo>
                  <a:lnTo>
                    <a:pt x="169" y="159"/>
                  </a:lnTo>
                  <a:lnTo>
                    <a:pt x="180" y="169"/>
                  </a:lnTo>
                  <a:lnTo>
                    <a:pt x="186" y="173"/>
                  </a:lnTo>
                  <a:lnTo>
                    <a:pt x="192" y="175"/>
                  </a:lnTo>
                  <a:lnTo>
                    <a:pt x="197" y="177"/>
                  </a:lnTo>
                  <a:lnTo>
                    <a:pt x="201" y="177"/>
                  </a:lnTo>
                  <a:lnTo>
                    <a:pt x="220" y="181"/>
                  </a:lnTo>
                  <a:lnTo>
                    <a:pt x="270" y="181"/>
                  </a:lnTo>
                  <a:lnTo>
                    <a:pt x="280" y="186"/>
                  </a:lnTo>
                  <a:lnTo>
                    <a:pt x="299" y="192"/>
                  </a:lnTo>
                  <a:lnTo>
                    <a:pt x="318" y="198"/>
                  </a:lnTo>
                  <a:lnTo>
                    <a:pt x="332" y="200"/>
                  </a:lnTo>
                  <a:lnTo>
                    <a:pt x="349" y="192"/>
                  </a:lnTo>
                  <a:lnTo>
                    <a:pt x="368" y="181"/>
                  </a:lnTo>
                  <a:lnTo>
                    <a:pt x="397" y="181"/>
                  </a:lnTo>
                  <a:lnTo>
                    <a:pt x="403" y="179"/>
                  </a:lnTo>
                  <a:lnTo>
                    <a:pt x="410" y="171"/>
                  </a:lnTo>
                  <a:lnTo>
                    <a:pt x="416" y="163"/>
                  </a:lnTo>
                  <a:lnTo>
                    <a:pt x="418" y="154"/>
                  </a:lnTo>
                  <a:lnTo>
                    <a:pt x="412" y="144"/>
                  </a:lnTo>
                  <a:lnTo>
                    <a:pt x="408" y="131"/>
                  </a:lnTo>
                  <a:lnTo>
                    <a:pt x="441" y="131"/>
                  </a:lnTo>
                  <a:lnTo>
                    <a:pt x="447" y="123"/>
                  </a:lnTo>
                  <a:lnTo>
                    <a:pt x="460" y="117"/>
                  </a:lnTo>
                  <a:lnTo>
                    <a:pt x="474" y="110"/>
                  </a:lnTo>
                  <a:lnTo>
                    <a:pt x="479" y="108"/>
                  </a:lnTo>
                  <a:lnTo>
                    <a:pt x="487" y="106"/>
                  </a:lnTo>
                  <a:lnTo>
                    <a:pt x="493" y="102"/>
                  </a:lnTo>
                  <a:lnTo>
                    <a:pt x="499" y="98"/>
                  </a:lnTo>
                  <a:lnTo>
                    <a:pt x="501" y="94"/>
                  </a:lnTo>
                  <a:lnTo>
                    <a:pt x="497" y="92"/>
                  </a:lnTo>
                  <a:lnTo>
                    <a:pt x="493" y="90"/>
                  </a:lnTo>
                  <a:lnTo>
                    <a:pt x="491" y="88"/>
                  </a:lnTo>
                  <a:lnTo>
                    <a:pt x="491" y="85"/>
                  </a:lnTo>
                  <a:lnTo>
                    <a:pt x="481" y="81"/>
                  </a:lnTo>
                  <a:lnTo>
                    <a:pt x="474" y="79"/>
                  </a:lnTo>
                  <a:lnTo>
                    <a:pt x="464" y="81"/>
                  </a:lnTo>
                  <a:lnTo>
                    <a:pt x="454" y="83"/>
                  </a:lnTo>
                  <a:lnTo>
                    <a:pt x="447" y="83"/>
                  </a:lnTo>
                  <a:lnTo>
                    <a:pt x="441" y="81"/>
                  </a:lnTo>
                  <a:lnTo>
                    <a:pt x="437" y="79"/>
                  </a:lnTo>
                  <a:lnTo>
                    <a:pt x="433" y="75"/>
                  </a:lnTo>
                  <a:lnTo>
                    <a:pt x="428" y="65"/>
                  </a:lnTo>
                  <a:lnTo>
                    <a:pt x="424" y="54"/>
                  </a:lnTo>
                  <a:lnTo>
                    <a:pt x="424" y="44"/>
                  </a:lnTo>
                  <a:lnTo>
                    <a:pt x="412" y="40"/>
                  </a:lnTo>
                  <a:lnTo>
                    <a:pt x="387" y="37"/>
                  </a:lnTo>
                  <a:lnTo>
                    <a:pt x="376" y="46"/>
                  </a:lnTo>
                  <a:lnTo>
                    <a:pt x="362" y="54"/>
                  </a:lnTo>
                  <a:lnTo>
                    <a:pt x="341" y="54"/>
                  </a:lnTo>
                  <a:lnTo>
                    <a:pt x="311" y="54"/>
                  </a:lnTo>
                  <a:lnTo>
                    <a:pt x="299" y="48"/>
                  </a:lnTo>
                  <a:lnTo>
                    <a:pt x="288" y="40"/>
                  </a:lnTo>
                  <a:lnTo>
                    <a:pt x="282" y="37"/>
                  </a:lnTo>
                  <a:lnTo>
                    <a:pt x="274" y="35"/>
                  </a:lnTo>
                  <a:lnTo>
                    <a:pt x="266" y="33"/>
                  </a:lnTo>
                  <a:lnTo>
                    <a:pt x="257" y="31"/>
                  </a:lnTo>
                  <a:lnTo>
                    <a:pt x="243" y="35"/>
                  </a:lnTo>
                  <a:lnTo>
                    <a:pt x="230" y="37"/>
                  </a:lnTo>
                  <a:lnTo>
                    <a:pt x="217" y="37"/>
                  </a:lnTo>
                  <a:lnTo>
                    <a:pt x="207" y="33"/>
                  </a:lnTo>
                  <a:lnTo>
                    <a:pt x="201" y="29"/>
                  </a:lnTo>
                  <a:lnTo>
                    <a:pt x="197" y="25"/>
                  </a:lnTo>
                  <a:lnTo>
                    <a:pt x="196" y="19"/>
                  </a:lnTo>
                  <a:lnTo>
                    <a:pt x="194" y="12"/>
                  </a:lnTo>
                  <a:lnTo>
                    <a:pt x="136" y="0"/>
                  </a:lnTo>
                  <a:lnTo>
                    <a:pt x="132" y="2"/>
                  </a:lnTo>
                  <a:lnTo>
                    <a:pt x="132" y="6"/>
                  </a:lnTo>
                  <a:lnTo>
                    <a:pt x="132" y="10"/>
                  </a:lnTo>
                  <a:lnTo>
                    <a:pt x="134" y="17"/>
                  </a:lnTo>
                  <a:lnTo>
                    <a:pt x="140" y="25"/>
                  </a:lnTo>
                  <a:lnTo>
                    <a:pt x="144" y="27"/>
                  </a:lnTo>
                  <a:lnTo>
                    <a:pt x="146" y="31"/>
                  </a:lnTo>
                  <a:lnTo>
                    <a:pt x="148" y="37"/>
                  </a:lnTo>
                  <a:lnTo>
                    <a:pt x="146" y="40"/>
                  </a:lnTo>
                  <a:lnTo>
                    <a:pt x="92" y="40"/>
                  </a:lnTo>
                  <a:lnTo>
                    <a:pt x="90" y="37"/>
                  </a:lnTo>
                  <a:lnTo>
                    <a:pt x="88" y="27"/>
                  </a:lnTo>
                  <a:lnTo>
                    <a:pt x="84" y="27"/>
                  </a:lnTo>
                  <a:lnTo>
                    <a:pt x="80" y="27"/>
                  </a:lnTo>
                  <a:lnTo>
                    <a:pt x="73" y="31"/>
                  </a:lnTo>
                  <a:lnTo>
                    <a:pt x="63" y="29"/>
                  </a:lnTo>
                  <a:lnTo>
                    <a:pt x="54" y="27"/>
                  </a:lnTo>
                  <a:lnTo>
                    <a:pt x="32" y="37"/>
                  </a:lnTo>
                  <a:lnTo>
                    <a:pt x="13" y="48"/>
                  </a:lnTo>
                  <a:lnTo>
                    <a:pt x="6" y="50"/>
                  </a:lnTo>
                  <a:lnTo>
                    <a:pt x="0" y="58"/>
                  </a:lnTo>
                </a:path>
              </a:pathLst>
            </a:custGeom>
            <a:solidFill>
              <a:srgbClr val="CC0066"/>
            </a:solidFill>
            <a:ln w="0">
              <a:solidFill>
                <a:srgbClr val="6600FF"/>
              </a:solidFill>
              <a:round/>
              <a:headEnd/>
              <a:tailEnd/>
            </a:ln>
          </p:spPr>
          <p:txBody>
            <a:bodyPr/>
            <a:lstStyle/>
            <a:p>
              <a:endParaRPr lang="it-IT"/>
            </a:p>
          </p:txBody>
        </p:sp>
        <p:grpSp>
          <p:nvGrpSpPr>
            <p:cNvPr id="16233" name="Group 1439"/>
            <p:cNvGrpSpPr>
              <a:grpSpLocks/>
            </p:cNvGrpSpPr>
            <p:nvPr/>
          </p:nvGrpSpPr>
          <p:grpSpPr bwMode="auto">
            <a:xfrm>
              <a:off x="1355" y="3161"/>
              <a:ext cx="279" cy="670"/>
              <a:chOff x="1355" y="3161"/>
              <a:chExt cx="279" cy="670"/>
            </a:xfrm>
          </p:grpSpPr>
          <p:sp>
            <p:nvSpPr>
              <p:cNvPr id="16249" name="Freeform 1440"/>
              <p:cNvSpPr>
                <a:spLocks noChangeAspect="1"/>
              </p:cNvSpPr>
              <p:nvPr/>
            </p:nvSpPr>
            <p:spPr bwMode="auto">
              <a:xfrm>
                <a:off x="1355" y="3161"/>
                <a:ext cx="279" cy="617"/>
              </a:xfrm>
              <a:custGeom>
                <a:avLst/>
                <a:gdLst>
                  <a:gd name="T0" fmla="*/ 1154 w 261"/>
                  <a:gd name="T1" fmla="*/ 733 h 578"/>
                  <a:gd name="T2" fmla="*/ 1271 w 261"/>
                  <a:gd name="T3" fmla="*/ 620 h 578"/>
                  <a:gd name="T4" fmla="*/ 1385 w 261"/>
                  <a:gd name="T5" fmla="*/ 557 h 578"/>
                  <a:gd name="T6" fmla="*/ 1385 w 261"/>
                  <a:gd name="T7" fmla="*/ 401 h 578"/>
                  <a:gd name="T8" fmla="*/ 1338 w 261"/>
                  <a:gd name="T9" fmla="*/ 348 h 578"/>
                  <a:gd name="T10" fmla="*/ 1319 w 261"/>
                  <a:gd name="T11" fmla="*/ 367 h 578"/>
                  <a:gd name="T12" fmla="*/ 1316 w 261"/>
                  <a:gd name="T13" fmla="*/ 465 h 578"/>
                  <a:gd name="T14" fmla="*/ 1171 w 261"/>
                  <a:gd name="T15" fmla="*/ 550 h 578"/>
                  <a:gd name="T16" fmla="*/ 1010 w 261"/>
                  <a:gd name="T17" fmla="*/ 529 h 578"/>
                  <a:gd name="T18" fmla="*/ 979 w 261"/>
                  <a:gd name="T19" fmla="*/ 476 h 578"/>
                  <a:gd name="T20" fmla="*/ 944 w 261"/>
                  <a:gd name="T21" fmla="*/ 268 h 578"/>
                  <a:gd name="T22" fmla="*/ 763 w 261"/>
                  <a:gd name="T23" fmla="*/ 209 h 578"/>
                  <a:gd name="T24" fmla="*/ 624 w 261"/>
                  <a:gd name="T25" fmla="*/ 66 h 578"/>
                  <a:gd name="T26" fmla="*/ 479 w 261"/>
                  <a:gd name="T27" fmla="*/ 4 h 578"/>
                  <a:gd name="T28" fmla="*/ 391 w 261"/>
                  <a:gd name="T29" fmla="*/ 58 h 578"/>
                  <a:gd name="T30" fmla="*/ 299 w 261"/>
                  <a:gd name="T31" fmla="*/ 2 h 578"/>
                  <a:gd name="T32" fmla="*/ 84 w 261"/>
                  <a:gd name="T33" fmla="*/ 209 h 578"/>
                  <a:gd name="T34" fmla="*/ 84 w 261"/>
                  <a:gd name="T35" fmla="*/ 452 h 578"/>
                  <a:gd name="T36" fmla="*/ 0 w 261"/>
                  <a:gd name="T37" fmla="*/ 820 h 578"/>
                  <a:gd name="T38" fmla="*/ 134 w 261"/>
                  <a:gd name="T39" fmla="*/ 1171 h 578"/>
                  <a:gd name="T40" fmla="*/ 110 w 261"/>
                  <a:gd name="T41" fmla="*/ 1225 h 578"/>
                  <a:gd name="T42" fmla="*/ 84 w 261"/>
                  <a:gd name="T43" fmla="*/ 1310 h 578"/>
                  <a:gd name="T44" fmla="*/ 110 w 261"/>
                  <a:gd name="T45" fmla="*/ 1431 h 578"/>
                  <a:gd name="T46" fmla="*/ 143 w 261"/>
                  <a:gd name="T47" fmla="*/ 1643 h 578"/>
                  <a:gd name="T48" fmla="*/ 125 w 261"/>
                  <a:gd name="T49" fmla="*/ 1885 h 578"/>
                  <a:gd name="T50" fmla="*/ 215 w 261"/>
                  <a:gd name="T51" fmla="*/ 2061 h 578"/>
                  <a:gd name="T52" fmla="*/ 299 w 261"/>
                  <a:gd name="T53" fmla="*/ 2246 h 578"/>
                  <a:gd name="T54" fmla="*/ 353 w 261"/>
                  <a:gd name="T55" fmla="*/ 2470 h 578"/>
                  <a:gd name="T56" fmla="*/ 342 w 261"/>
                  <a:gd name="T57" fmla="*/ 2595 h 578"/>
                  <a:gd name="T58" fmla="*/ 306 w 261"/>
                  <a:gd name="T59" fmla="*/ 2715 h 578"/>
                  <a:gd name="T60" fmla="*/ 353 w 261"/>
                  <a:gd name="T61" fmla="*/ 2797 h 578"/>
                  <a:gd name="T62" fmla="*/ 458 w 261"/>
                  <a:gd name="T63" fmla="*/ 2880 h 578"/>
                  <a:gd name="T64" fmla="*/ 608 w 261"/>
                  <a:gd name="T65" fmla="*/ 2932 h 578"/>
                  <a:gd name="T66" fmla="*/ 684 w 261"/>
                  <a:gd name="T67" fmla="*/ 2816 h 578"/>
                  <a:gd name="T68" fmla="*/ 731 w 261"/>
                  <a:gd name="T69" fmla="*/ 2770 h 578"/>
                  <a:gd name="T70" fmla="*/ 715 w 261"/>
                  <a:gd name="T71" fmla="*/ 2658 h 578"/>
                  <a:gd name="T72" fmla="*/ 809 w 261"/>
                  <a:gd name="T73" fmla="*/ 2595 h 578"/>
                  <a:gd name="T74" fmla="*/ 684 w 261"/>
                  <a:gd name="T75" fmla="*/ 2438 h 578"/>
                  <a:gd name="T76" fmla="*/ 624 w 261"/>
                  <a:gd name="T77" fmla="*/ 2369 h 578"/>
                  <a:gd name="T78" fmla="*/ 626 w 261"/>
                  <a:gd name="T79" fmla="*/ 2323 h 578"/>
                  <a:gd name="T80" fmla="*/ 714 w 261"/>
                  <a:gd name="T81" fmla="*/ 2277 h 578"/>
                  <a:gd name="T82" fmla="*/ 763 w 261"/>
                  <a:gd name="T83" fmla="*/ 2143 h 578"/>
                  <a:gd name="T84" fmla="*/ 667 w 261"/>
                  <a:gd name="T85" fmla="*/ 1878 h 578"/>
                  <a:gd name="T86" fmla="*/ 869 w 261"/>
                  <a:gd name="T87" fmla="*/ 1915 h 578"/>
                  <a:gd name="T88" fmla="*/ 893 w 261"/>
                  <a:gd name="T89" fmla="*/ 1850 h 578"/>
                  <a:gd name="T90" fmla="*/ 872 w 261"/>
                  <a:gd name="T91" fmla="*/ 1759 h 578"/>
                  <a:gd name="T92" fmla="*/ 857 w 261"/>
                  <a:gd name="T93" fmla="*/ 1698 h 578"/>
                  <a:gd name="T94" fmla="*/ 908 w 261"/>
                  <a:gd name="T95" fmla="*/ 1678 h 578"/>
                  <a:gd name="T96" fmla="*/ 1064 w 261"/>
                  <a:gd name="T97" fmla="*/ 1678 h 578"/>
                  <a:gd name="T98" fmla="*/ 1216 w 261"/>
                  <a:gd name="T99" fmla="*/ 1623 h 578"/>
                  <a:gd name="T100" fmla="*/ 1278 w 261"/>
                  <a:gd name="T101" fmla="*/ 1501 h 578"/>
                  <a:gd name="T102" fmla="*/ 1231 w 261"/>
                  <a:gd name="T103" fmla="*/ 1422 h 578"/>
                  <a:gd name="T104" fmla="*/ 1194 w 261"/>
                  <a:gd name="T105" fmla="*/ 1310 h 578"/>
                  <a:gd name="T106" fmla="*/ 1095 w 261"/>
                  <a:gd name="T107" fmla="*/ 1250 h 578"/>
                  <a:gd name="T108" fmla="*/ 1080 w 261"/>
                  <a:gd name="T109" fmla="*/ 1002 h 578"/>
                  <a:gd name="T110" fmla="*/ 1101 w 261"/>
                  <a:gd name="T111" fmla="*/ 864 h 5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1"/>
                  <a:gd name="T169" fmla="*/ 0 h 578"/>
                  <a:gd name="T170" fmla="*/ 261 w 261"/>
                  <a:gd name="T171" fmla="*/ 578 h 5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1" h="578">
                    <a:moveTo>
                      <a:pt x="213" y="160"/>
                    </a:moveTo>
                    <a:lnTo>
                      <a:pt x="215" y="152"/>
                    </a:lnTo>
                    <a:lnTo>
                      <a:pt x="219" y="144"/>
                    </a:lnTo>
                    <a:lnTo>
                      <a:pt x="225" y="137"/>
                    </a:lnTo>
                    <a:lnTo>
                      <a:pt x="232" y="129"/>
                    </a:lnTo>
                    <a:lnTo>
                      <a:pt x="240" y="121"/>
                    </a:lnTo>
                    <a:lnTo>
                      <a:pt x="248" y="115"/>
                    </a:lnTo>
                    <a:lnTo>
                      <a:pt x="255" y="112"/>
                    </a:lnTo>
                    <a:lnTo>
                      <a:pt x="261" y="110"/>
                    </a:lnTo>
                    <a:lnTo>
                      <a:pt x="261" y="98"/>
                    </a:lnTo>
                    <a:lnTo>
                      <a:pt x="261" y="87"/>
                    </a:lnTo>
                    <a:lnTo>
                      <a:pt x="261" y="79"/>
                    </a:lnTo>
                    <a:lnTo>
                      <a:pt x="261" y="69"/>
                    </a:lnTo>
                    <a:lnTo>
                      <a:pt x="255" y="69"/>
                    </a:lnTo>
                    <a:lnTo>
                      <a:pt x="252" y="68"/>
                    </a:lnTo>
                    <a:lnTo>
                      <a:pt x="250" y="64"/>
                    </a:lnTo>
                    <a:lnTo>
                      <a:pt x="248" y="60"/>
                    </a:lnTo>
                    <a:lnTo>
                      <a:pt x="250" y="71"/>
                    </a:lnTo>
                    <a:lnTo>
                      <a:pt x="252" y="77"/>
                    </a:lnTo>
                    <a:lnTo>
                      <a:pt x="250" y="83"/>
                    </a:lnTo>
                    <a:lnTo>
                      <a:pt x="248" y="91"/>
                    </a:lnTo>
                    <a:lnTo>
                      <a:pt x="242" y="94"/>
                    </a:lnTo>
                    <a:lnTo>
                      <a:pt x="230" y="104"/>
                    </a:lnTo>
                    <a:lnTo>
                      <a:pt x="221" y="108"/>
                    </a:lnTo>
                    <a:lnTo>
                      <a:pt x="209" y="108"/>
                    </a:lnTo>
                    <a:lnTo>
                      <a:pt x="198" y="106"/>
                    </a:lnTo>
                    <a:lnTo>
                      <a:pt x="192" y="104"/>
                    </a:lnTo>
                    <a:lnTo>
                      <a:pt x="188" y="102"/>
                    </a:lnTo>
                    <a:lnTo>
                      <a:pt x="186" y="98"/>
                    </a:lnTo>
                    <a:lnTo>
                      <a:pt x="184" y="92"/>
                    </a:lnTo>
                    <a:lnTo>
                      <a:pt x="190" y="77"/>
                    </a:lnTo>
                    <a:lnTo>
                      <a:pt x="200" y="60"/>
                    </a:lnTo>
                    <a:lnTo>
                      <a:pt x="179" y="52"/>
                    </a:lnTo>
                    <a:lnTo>
                      <a:pt x="161" y="46"/>
                    </a:lnTo>
                    <a:lnTo>
                      <a:pt x="152" y="45"/>
                    </a:lnTo>
                    <a:lnTo>
                      <a:pt x="144" y="41"/>
                    </a:lnTo>
                    <a:lnTo>
                      <a:pt x="135" y="35"/>
                    </a:lnTo>
                    <a:lnTo>
                      <a:pt x="125" y="27"/>
                    </a:lnTo>
                    <a:lnTo>
                      <a:pt x="117" y="14"/>
                    </a:lnTo>
                    <a:lnTo>
                      <a:pt x="108" y="0"/>
                    </a:lnTo>
                    <a:lnTo>
                      <a:pt x="98" y="2"/>
                    </a:lnTo>
                    <a:lnTo>
                      <a:pt x="90" y="4"/>
                    </a:lnTo>
                    <a:lnTo>
                      <a:pt x="85" y="8"/>
                    </a:lnTo>
                    <a:lnTo>
                      <a:pt x="79" y="16"/>
                    </a:lnTo>
                    <a:lnTo>
                      <a:pt x="73" y="12"/>
                    </a:lnTo>
                    <a:lnTo>
                      <a:pt x="69" y="8"/>
                    </a:lnTo>
                    <a:lnTo>
                      <a:pt x="64" y="4"/>
                    </a:lnTo>
                    <a:lnTo>
                      <a:pt x="56" y="2"/>
                    </a:lnTo>
                    <a:lnTo>
                      <a:pt x="39" y="10"/>
                    </a:lnTo>
                    <a:lnTo>
                      <a:pt x="27" y="16"/>
                    </a:lnTo>
                    <a:lnTo>
                      <a:pt x="17" y="41"/>
                    </a:lnTo>
                    <a:lnTo>
                      <a:pt x="8" y="58"/>
                    </a:lnTo>
                    <a:lnTo>
                      <a:pt x="14" y="73"/>
                    </a:lnTo>
                    <a:lnTo>
                      <a:pt x="17" y="89"/>
                    </a:lnTo>
                    <a:lnTo>
                      <a:pt x="10" y="114"/>
                    </a:lnTo>
                    <a:lnTo>
                      <a:pt x="0" y="139"/>
                    </a:lnTo>
                    <a:lnTo>
                      <a:pt x="0" y="160"/>
                    </a:lnTo>
                    <a:lnTo>
                      <a:pt x="0" y="179"/>
                    </a:lnTo>
                    <a:lnTo>
                      <a:pt x="12" y="206"/>
                    </a:lnTo>
                    <a:lnTo>
                      <a:pt x="25" y="229"/>
                    </a:lnTo>
                    <a:lnTo>
                      <a:pt x="23" y="236"/>
                    </a:lnTo>
                    <a:lnTo>
                      <a:pt x="17" y="240"/>
                    </a:lnTo>
                    <a:lnTo>
                      <a:pt x="21" y="240"/>
                    </a:lnTo>
                    <a:lnTo>
                      <a:pt x="25" y="240"/>
                    </a:lnTo>
                    <a:lnTo>
                      <a:pt x="21" y="252"/>
                    </a:lnTo>
                    <a:lnTo>
                      <a:pt x="17" y="257"/>
                    </a:lnTo>
                    <a:lnTo>
                      <a:pt x="21" y="265"/>
                    </a:lnTo>
                    <a:lnTo>
                      <a:pt x="25" y="273"/>
                    </a:lnTo>
                    <a:lnTo>
                      <a:pt x="21" y="280"/>
                    </a:lnTo>
                    <a:lnTo>
                      <a:pt x="16" y="288"/>
                    </a:lnTo>
                    <a:lnTo>
                      <a:pt x="21" y="305"/>
                    </a:lnTo>
                    <a:lnTo>
                      <a:pt x="27" y="321"/>
                    </a:lnTo>
                    <a:lnTo>
                      <a:pt x="25" y="336"/>
                    </a:lnTo>
                    <a:lnTo>
                      <a:pt x="23" y="351"/>
                    </a:lnTo>
                    <a:lnTo>
                      <a:pt x="23" y="369"/>
                    </a:lnTo>
                    <a:lnTo>
                      <a:pt x="27" y="382"/>
                    </a:lnTo>
                    <a:lnTo>
                      <a:pt x="33" y="394"/>
                    </a:lnTo>
                    <a:lnTo>
                      <a:pt x="41" y="403"/>
                    </a:lnTo>
                    <a:lnTo>
                      <a:pt x="46" y="415"/>
                    </a:lnTo>
                    <a:lnTo>
                      <a:pt x="52" y="424"/>
                    </a:lnTo>
                    <a:lnTo>
                      <a:pt x="56" y="438"/>
                    </a:lnTo>
                    <a:lnTo>
                      <a:pt x="58" y="451"/>
                    </a:lnTo>
                    <a:lnTo>
                      <a:pt x="64" y="467"/>
                    </a:lnTo>
                    <a:lnTo>
                      <a:pt x="67" y="482"/>
                    </a:lnTo>
                    <a:lnTo>
                      <a:pt x="65" y="492"/>
                    </a:lnTo>
                    <a:lnTo>
                      <a:pt x="64" y="499"/>
                    </a:lnTo>
                    <a:lnTo>
                      <a:pt x="64" y="507"/>
                    </a:lnTo>
                    <a:lnTo>
                      <a:pt x="64" y="511"/>
                    </a:lnTo>
                    <a:lnTo>
                      <a:pt x="60" y="518"/>
                    </a:lnTo>
                    <a:lnTo>
                      <a:pt x="58" y="530"/>
                    </a:lnTo>
                    <a:lnTo>
                      <a:pt x="60" y="536"/>
                    </a:lnTo>
                    <a:lnTo>
                      <a:pt x="62" y="541"/>
                    </a:lnTo>
                    <a:lnTo>
                      <a:pt x="67" y="547"/>
                    </a:lnTo>
                    <a:lnTo>
                      <a:pt x="73" y="553"/>
                    </a:lnTo>
                    <a:lnTo>
                      <a:pt x="79" y="559"/>
                    </a:lnTo>
                    <a:lnTo>
                      <a:pt x="87" y="563"/>
                    </a:lnTo>
                    <a:lnTo>
                      <a:pt x="92" y="564"/>
                    </a:lnTo>
                    <a:lnTo>
                      <a:pt x="98" y="566"/>
                    </a:lnTo>
                    <a:lnTo>
                      <a:pt x="115" y="574"/>
                    </a:lnTo>
                    <a:lnTo>
                      <a:pt x="135" y="578"/>
                    </a:lnTo>
                    <a:lnTo>
                      <a:pt x="133" y="561"/>
                    </a:lnTo>
                    <a:lnTo>
                      <a:pt x="129" y="551"/>
                    </a:lnTo>
                    <a:lnTo>
                      <a:pt x="131" y="549"/>
                    </a:lnTo>
                    <a:lnTo>
                      <a:pt x="135" y="543"/>
                    </a:lnTo>
                    <a:lnTo>
                      <a:pt x="138" y="541"/>
                    </a:lnTo>
                    <a:lnTo>
                      <a:pt x="142" y="539"/>
                    </a:lnTo>
                    <a:lnTo>
                      <a:pt x="138" y="520"/>
                    </a:lnTo>
                    <a:lnTo>
                      <a:pt x="136" y="520"/>
                    </a:lnTo>
                    <a:lnTo>
                      <a:pt x="136" y="515"/>
                    </a:lnTo>
                    <a:lnTo>
                      <a:pt x="146" y="511"/>
                    </a:lnTo>
                    <a:lnTo>
                      <a:pt x="152" y="507"/>
                    </a:lnTo>
                    <a:lnTo>
                      <a:pt x="152" y="482"/>
                    </a:lnTo>
                    <a:lnTo>
                      <a:pt x="140" y="480"/>
                    </a:lnTo>
                    <a:lnTo>
                      <a:pt x="129" y="476"/>
                    </a:lnTo>
                    <a:lnTo>
                      <a:pt x="125" y="474"/>
                    </a:lnTo>
                    <a:lnTo>
                      <a:pt x="121" y="470"/>
                    </a:lnTo>
                    <a:lnTo>
                      <a:pt x="117" y="465"/>
                    </a:lnTo>
                    <a:lnTo>
                      <a:pt x="117" y="459"/>
                    </a:lnTo>
                    <a:lnTo>
                      <a:pt x="117" y="455"/>
                    </a:lnTo>
                    <a:lnTo>
                      <a:pt x="119" y="453"/>
                    </a:lnTo>
                    <a:lnTo>
                      <a:pt x="123" y="449"/>
                    </a:lnTo>
                    <a:lnTo>
                      <a:pt x="127" y="447"/>
                    </a:lnTo>
                    <a:lnTo>
                      <a:pt x="135" y="445"/>
                    </a:lnTo>
                    <a:lnTo>
                      <a:pt x="140" y="445"/>
                    </a:lnTo>
                    <a:lnTo>
                      <a:pt x="142" y="432"/>
                    </a:lnTo>
                    <a:lnTo>
                      <a:pt x="144" y="419"/>
                    </a:lnTo>
                    <a:lnTo>
                      <a:pt x="135" y="390"/>
                    </a:lnTo>
                    <a:lnTo>
                      <a:pt x="125" y="369"/>
                    </a:lnTo>
                    <a:lnTo>
                      <a:pt x="125" y="367"/>
                    </a:lnTo>
                    <a:lnTo>
                      <a:pt x="125" y="365"/>
                    </a:lnTo>
                    <a:lnTo>
                      <a:pt x="144" y="371"/>
                    </a:lnTo>
                    <a:lnTo>
                      <a:pt x="163" y="374"/>
                    </a:lnTo>
                    <a:lnTo>
                      <a:pt x="165" y="373"/>
                    </a:lnTo>
                    <a:lnTo>
                      <a:pt x="167" y="369"/>
                    </a:lnTo>
                    <a:lnTo>
                      <a:pt x="169" y="361"/>
                    </a:lnTo>
                    <a:lnTo>
                      <a:pt x="169" y="357"/>
                    </a:lnTo>
                    <a:lnTo>
                      <a:pt x="167" y="351"/>
                    </a:lnTo>
                    <a:lnTo>
                      <a:pt x="165" y="344"/>
                    </a:lnTo>
                    <a:lnTo>
                      <a:pt x="163" y="340"/>
                    </a:lnTo>
                    <a:lnTo>
                      <a:pt x="161" y="336"/>
                    </a:lnTo>
                    <a:lnTo>
                      <a:pt x="161" y="332"/>
                    </a:lnTo>
                    <a:lnTo>
                      <a:pt x="163" y="330"/>
                    </a:lnTo>
                    <a:lnTo>
                      <a:pt x="167" y="328"/>
                    </a:lnTo>
                    <a:lnTo>
                      <a:pt x="171" y="327"/>
                    </a:lnTo>
                    <a:lnTo>
                      <a:pt x="179" y="327"/>
                    </a:lnTo>
                    <a:lnTo>
                      <a:pt x="184" y="325"/>
                    </a:lnTo>
                    <a:lnTo>
                      <a:pt x="200" y="327"/>
                    </a:lnTo>
                    <a:lnTo>
                      <a:pt x="213" y="325"/>
                    </a:lnTo>
                    <a:lnTo>
                      <a:pt x="223" y="321"/>
                    </a:lnTo>
                    <a:lnTo>
                      <a:pt x="230" y="317"/>
                    </a:lnTo>
                    <a:lnTo>
                      <a:pt x="236" y="309"/>
                    </a:lnTo>
                    <a:lnTo>
                      <a:pt x="240" y="304"/>
                    </a:lnTo>
                    <a:lnTo>
                      <a:pt x="242" y="294"/>
                    </a:lnTo>
                    <a:lnTo>
                      <a:pt x="242" y="284"/>
                    </a:lnTo>
                    <a:lnTo>
                      <a:pt x="238" y="279"/>
                    </a:lnTo>
                    <a:lnTo>
                      <a:pt x="232" y="277"/>
                    </a:lnTo>
                    <a:lnTo>
                      <a:pt x="230" y="269"/>
                    </a:lnTo>
                    <a:lnTo>
                      <a:pt x="232" y="261"/>
                    </a:lnTo>
                    <a:lnTo>
                      <a:pt x="225" y="257"/>
                    </a:lnTo>
                    <a:lnTo>
                      <a:pt x="215" y="252"/>
                    </a:lnTo>
                    <a:lnTo>
                      <a:pt x="211" y="248"/>
                    </a:lnTo>
                    <a:lnTo>
                      <a:pt x="207" y="244"/>
                    </a:lnTo>
                    <a:lnTo>
                      <a:pt x="205" y="240"/>
                    </a:lnTo>
                    <a:lnTo>
                      <a:pt x="205" y="236"/>
                    </a:lnTo>
                    <a:lnTo>
                      <a:pt x="205" y="196"/>
                    </a:lnTo>
                    <a:lnTo>
                      <a:pt x="205" y="186"/>
                    </a:lnTo>
                    <a:lnTo>
                      <a:pt x="205" y="177"/>
                    </a:lnTo>
                    <a:lnTo>
                      <a:pt x="209" y="169"/>
                    </a:lnTo>
                    <a:lnTo>
                      <a:pt x="213" y="162"/>
                    </a:lnTo>
                    <a:lnTo>
                      <a:pt x="213" y="160"/>
                    </a:lnTo>
                    <a:close/>
                  </a:path>
                </a:pathLst>
              </a:custGeom>
              <a:solidFill>
                <a:srgbClr val="CC0066"/>
              </a:solidFill>
              <a:ln w="9525">
                <a:solidFill>
                  <a:srgbClr val="6600FF"/>
                </a:solidFill>
                <a:round/>
                <a:headEnd/>
                <a:tailEnd/>
              </a:ln>
            </p:spPr>
            <p:txBody>
              <a:bodyPr/>
              <a:lstStyle/>
              <a:p>
                <a:endParaRPr lang="it-IT"/>
              </a:p>
            </p:txBody>
          </p:sp>
          <p:sp>
            <p:nvSpPr>
              <p:cNvPr id="16250" name="Freeform 1441"/>
              <p:cNvSpPr>
                <a:spLocks noChangeAspect="1"/>
              </p:cNvSpPr>
              <p:nvPr/>
            </p:nvSpPr>
            <p:spPr bwMode="auto">
              <a:xfrm>
                <a:off x="1520" y="3778"/>
                <a:ext cx="59" cy="53"/>
              </a:xfrm>
              <a:custGeom>
                <a:avLst/>
                <a:gdLst>
                  <a:gd name="T0" fmla="*/ 0 w 55"/>
                  <a:gd name="T1" fmla="*/ 0 h 50"/>
                  <a:gd name="T2" fmla="*/ 4 w 55"/>
                  <a:gd name="T3" fmla="*/ 69 h 50"/>
                  <a:gd name="T4" fmla="*/ 47 w 55"/>
                  <a:gd name="T5" fmla="*/ 124 h 50"/>
                  <a:gd name="T6" fmla="*/ 83 w 55"/>
                  <a:gd name="T7" fmla="*/ 172 h 50"/>
                  <a:gd name="T8" fmla="*/ 109 w 55"/>
                  <a:gd name="T9" fmla="*/ 205 h 50"/>
                  <a:gd name="T10" fmla="*/ 196 w 55"/>
                  <a:gd name="T11" fmla="*/ 216 h 50"/>
                  <a:gd name="T12" fmla="*/ 320 w 55"/>
                  <a:gd name="T13" fmla="*/ 205 h 50"/>
                  <a:gd name="T14" fmla="*/ 278 w 55"/>
                  <a:gd name="T15" fmla="*/ 197 h 50"/>
                  <a:gd name="T16" fmla="*/ 221 w 55"/>
                  <a:gd name="T17" fmla="*/ 182 h 50"/>
                  <a:gd name="T18" fmla="*/ 171 w 55"/>
                  <a:gd name="T19" fmla="*/ 162 h 50"/>
                  <a:gd name="T20" fmla="*/ 135 w 55"/>
                  <a:gd name="T21" fmla="*/ 131 h 50"/>
                  <a:gd name="T22" fmla="*/ 54 w 55"/>
                  <a:gd name="T23" fmla="*/ 61 h 50"/>
                  <a:gd name="T24" fmla="*/ 2 w 55"/>
                  <a:gd name="T25" fmla="*/ 4 h 50"/>
                  <a:gd name="T26" fmla="*/ 0 w 55"/>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50"/>
                  <a:gd name="T44" fmla="*/ 55 w 55"/>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50">
                    <a:moveTo>
                      <a:pt x="0" y="0"/>
                    </a:moveTo>
                    <a:lnTo>
                      <a:pt x="4" y="17"/>
                    </a:lnTo>
                    <a:lnTo>
                      <a:pt x="7" y="29"/>
                    </a:lnTo>
                    <a:lnTo>
                      <a:pt x="15" y="40"/>
                    </a:lnTo>
                    <a:lnTo>
                      <a:pt x="19" y="48"/>
                    </a:lnTo>
                    <a:lnTo>
                      <a:pt x="34" y="50"/>
                    </a:lnTo>
                    <a:lnTo>
                      <a:pt x="55" y="48"/>
                    </a:lnTo>
                    <a:lnTo>
                      <a:pt x="48" y="46"/>
                    </a:lnTo>
                    <a:lnTo>
                      <a:pt x="38" y="42"/>
                    </a:lnTo>
                    <a:lnTo>
                      <a:pt x="30" y="38"/>
                    </a:lnTo>
                    <a:lnTo>
                      <a:pt x="23" y="31"/>
                    </a:lnTo>
                    <a:lnTo>
                      <a:pt x="9" y="15"/>
                    </a:lnTo>
                    <a:lnTo>
                      <a:pt x="2" y="4"/>
                    </a:lnTo>
                    <a:lnTo>
                      <a:pt x="0" y="0"/>
                    </a:lnTo>
                    <a:close/>
                  </a:path>
                </a:pathLst>
              </a:custGeom>
              <a:solidFill>
                <a:srgbClr val="CC0066"/>
              </a:solidFill>
              <a:ln w="9525">
                <a:solidFill>
                  <a:srgbClr val="6600FF"/>
                </a:solidFill>
                <a:round/>
                <a:headEnd/>
                <a:tailEnd/>
              </a:ln>
            </p:spPr>
            <p:txBody>
              <a:bodyPr/>
              <a:lstStyle/>
              <a:p>
                <a:endParaRPr lang="it-IT"/>
              </a:p>
            </p:txBody>
          </p:sp>
        </p:grpSp>
        <p:sp>
          <p:nvSpPr>
            <p:cNvPr id="16246" name="Freeform 1442"/>
            <p:cNvSpPr>
              <a:spLocks noChangeAspect="1"/>
            </p:cNvSpPr>
            <p:nvPr/>
          </p:nvSpPr>
          <p:spPr bwMode="auto">
            <a:xfrm>
              <a:off x="3184" y="2041"/>
              <a:ext cx="390" cy="330"/>
            </a:xfrm>
            <a:custGeom>
              <a:avLst/>
              <a:gdLst>
                <a:gd name="T0" fmla="*/ 1448 w 365"/>
                <a:gd name="T1" fmla="*/ 750 h 309"/>
                <a:gd name="T2" fmla="*/ 1448 w 365"/>
                <a:gd name="T3" fmla="*/ 706 h 309"/>
                <a:gd name="T4" fmla="*/ 1424 w 365"/>
                <a:gd name="T5" fmla="*/ 627 h 309"/>
                <a:gd name="T6" fmla="*/ 1299 w 365"/>
                <a:gd name="T7" fmla="*/ 516 h 309"/>
                <a:gd name="T8" fmla="*/ 1212 w 365"/>
                <a:gd name="T9" fmla="*/ 434 h 309"/>
                <a:gd name="T10" fmla="*/ 1176 w 365"/>
                <a:gd name="T11" fmla="*/ 375 h 309"/>
                <a:gd name="T12" fmla="*/ 1138 w 365"/>
                <a:gd name="T13" fmla="*/ 333 h 309"/>
                <a:gd name="T14" fmla="*/ 1093 w 365"/>
                <a:gd name="T15" fmla="*/ 325 h 309"/>
                <a:gd name="T16" fmla="*/ 1010 w 365"/>
                <a:gd name="T17" fmla="*/ 304 h 309"/>
                <a:gd name="T18" fmla="*/ 960 w 365"/>
                <a:gd name="T19" fmla="*/ 304 h 309"/>
                <a:gd name="T20" fmla="*/ 896 w 365"/>
                <a:gd name="T21" fmla="*/ 304 h 309"/>
                <a:gd name="T22" fmla="*/ 826 w 365"/>
                <a:gd name="T23" fmla="*/ 301 h 309"/>
                <a:gd name="T24" fmla="*/ 801 w 365"/>
                <a:gd name="T25" fmla="*/ 282 h 309"/>
                <a:gd name="T26" fmla="*/ 765 w 365"/>
                <a:gd name="T27" fmla="*/ 208 h 309"/>
                <a:gd name="T28" fmla="*/ 715 w 365"/>
                <a:gd name="T29" fmla="*/ 140 h 309"/>
                <a:gd name="T30" fmla="*/ 659 w 365"/>
                <a:gd name="T31" fmla="*/ 108 h 309"/>
                <a:gd name="T32" fmla="*/ 487 w 365"/>
                <a:gd name="T33" fmla="*/ 56 h 309"/>
                <a:gd name="T34" fmla="*/ 332 w 365"/>
                <a:gd name="T35" fmla="*/ 2 h 309"/>
                <a:gd name="T36" fmla="*/ 272 w 365"/>
                <a:gd name="T37" fmla="*/ 46 h 309"/>
                <a:gd name="T38" fmla="*/ 239 w 365"/>
                <a:gd name="T39" fmla="*/ 64 h 309"/>
                <a:gd name="T40" fmla="*/ 239 w 365"/>
                <a:gd name="T41" fmla="*/ 123 h 309"/>
                <a:gd name="T42" fmla="*/ 263 w 365"/>
                <a:gd name="T43" fmla="*/ 160 h 309"/>
                <a:gd name="T44" fmla="*/ 263 w 365"/>
                <a:gd name="T45" fmla="*/ 208 h 309"/>
                <a:gd name="T46" fmla="*/ 161 w 365"/>
                <a:gd name="T47" fmla="*/ 282 h 309"/>
                <a:gd name="T48" fmla="*/ 61 w 365"/>
                <a:gd name="T49" fmla="*/ 288 h 309"/>
                <a:gd name="T50" fmla="*/ 2 w 365"/>
                <a:gd name="T51" fmla="*/ 301 h 309"/>
                <a:gd name="T52" fmla="*/ 0 w 365"/>
                <a:gd name="T53" fmla="*/ 375 h 309"/>
                <a:gd name="T54" fmla="*/ 4 w 365"/>
                <a:gd name="T55" fmla="*/ 423 h 309"/>
                <a:gd name="T56" fmla="*/ 69 w 365"/>
                <a:gd name="T57" fmla="*/ 494 h 309"/>
                <a:gd name="T58" fmla="*/ 132 w 365"/>
                <a:gd name="T59" fmla="*/ 587 h 309"/>
                <a:gd name="T60" fmla="*/ 161 w 365"/>
                <a:gd name="T61" fmla="*/ 643 h 309"/>
                <a:gd name="T62" fmla="*/ 184 w 365"/>
                <a:gd name="T63" fmla="*/ 671 h 309"/>
                <a:gd name="T64" fmla="*/ 205 w 365"/>
                <a:gd name="T65" fmla="*/ 693 h 309"/>
                <a:gd name="T66" fmla="*/ 219 w 365"/>
                <a:gd name="T67" fmla="*/ 734 h 309"/>
                <a:gd name="T68" fmla="*/ 291 w 365"/>
                <a:gd name="T69" fmla="*/ 805 h 309"/>
                <a:gd name="T70" fmla="*/ 366 w 365"/>
                <a:gd name="T71" fmla="*/ 894 h 309"/>
                <a:gd name="T72" fmla="*/ 393 w 365"/>
                <a:gd name="T73" fmla="*/ 945 h 309"/>
                <a:gd name="T74" fmla="*/ 400 w 365"/>
                <a:gd name="T75" fmla="*/ 1044 h 309"/>
                <a:gd name="T76" fmla="*/ 453 w 365"/>
                <a:gd name="T77" fmla="*/ 1128 h 309"/>
                <a:gd name="T78" fmla="*/ 514 w 365"/>
                <a:gd name="T79" fmla="*/ 1181 h 309"/>
                <a:gd name="T80" fmla="*/ 583 w 365"/>
                <a:gd name="T81" fmla="*/ 1252 h 309"/>
                <a:gd name="T82" fmla="*/ 630 w 365"/>
                <a:gd name="T83" fmla="*/ 1383 h 309"/>
                <a:gd name="T84" fmla="*/ 735 w 365"/>
                <a:gd name="T85" fmla="*/ 1512 h 309"/>
                <a:gd name="T86" fmla="*/ 817 w 365"/>
                <a:gd name="T87" fmla="*/ 1593 h 309"/>
                <a:gd name="T88" fmla="*/ 840 w 365"/>
                <a:gd name="T89" fmla="*/ 1554 h 309"/>
                <a:gd name="T90" fmla="*/ 859 w 365"/>
                <a:gd name="T91" fmla="*/ 1497 h 309"/>
                <a:gd name="T92" fmla="*/ 873 w 365"/>
                <a:gd name="T93" fmla="*/ 1476 h 309"/>
                <a:gd name="T94" fmla="*/ 915 w 365"/>
                <a:gd name="T95" fmla="*/ 1455 h 309"/>
                <a:gd name="T96" fmla="*/ 1023 w 365"/>
                <a:gd name="T97" fmla="*/ 1484 h 309"/>
                <a:gd name="T98" fmla="*/ 1093 w 365"/>
                <a:gd name="T99" fmla="*/ 1525 h 309"/>
                <a:gd name="T100" fmla="*/ 1221 w 365"/>
                <a:gd name="T101" fmla="*/ 1358 h 309"/>
                <a:gd name="T102" fmla="*/ 1782 w 365"/>
                <a:gd name="T103" fmla="*/ 1242 h 309"/>
                <a:gd name="T104" fmla="*/ 1870 w 365"/>
                <a:gd name="T105" fmla="*/ 916 h 309"/>
                <a:gd name="T106" fmla="*/ 1547 w 365"/>
                <a:gd name="T107" fmla="*/ 926 h 309"/>
                <a:gd name="T108" fmla="*/ 1462 w 365"/>
                <a:gd name="T109" fmla="*/ 760 h 3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5"/>
                <a:gd name="T166" fmla="*/ 0 h 309"/>
                <a:gd name="T167" fmla="*/ 365 w 365"/>
                <a:gd name="T168" fmla="*/ 309 h 3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5" h="309">
                  <a:moveTo>
                    <a:pt x="280" y="146"/>
                  </a:moveTo>
                  <a:lnTo>
                    <a:pt x="277" y="144"/>
                  </a:lnTo>
                  <a:lnTo>
                    <a:pt x="277" y="142"/>
                  </a:lnTo>
                  <a:lnTo>
                    <a:pt x="277" y="136"/>
                  </a:lnTo>
                  <a:lnTo>
                    <a:pt x="278" y="130"/>
                  </a:lnTo>
                  <a:lnTo>
                    <a:pt x="271" y="121"/>
                  </a:lnTo>
                  <a:lnTo>
                    <a:pt x="267" y="113"/>
                  </a:lnTo>
                  <a:lnTo>
                    <a:pt x="248" y="100"/>
                  </a:lnTo>
                  <a:lnTo>
                    <a:pt x="236" y="92"/>
                  </a:lnTo>
                  <a:lnTo>
                    <a:pt x="230" y="84"/>
                  </a:lnTo>
                  <a:lnTo>
                    <a:pt x="225" y="79"/>
                  </a:lnTo>
                  <a:lnTo>
                    <a:pt x="225" y="73"/>
                  </a:lnTo>
                  <a:lnTo>
                    <a:pt x="223" y="65"/>
                  </a:lnTo>
                  <a:lnTo>
                    <a:pt x="217" y="65"/>
                  </a:lnTo>
                  <a:lnTo>
                    <a:pt x="213" y="65"/>
                  </a:lnTo>
                  <a:lnTo>
                    <a:pt x="209" y="63"/>
                  </a:lnTo>
                  <a:lnTo>
                    <a:pt x="204" y="61"/>
                  </a:lnTo>
                  <a:lnTo>
                    <a:pt x="194" y="59"/>
                  </a:lnTo>
                  <a:lnTo>
                    <a:pt x="188" y="59"/>
                  </a:lnTo>
                  <a:lnTo>
                    <a:pt x="184" y="59"/>
                  </a:lnTo>
                  <a:lnTo>
                    <a:pt x="179" y="61"/>
                  </a:lnTo>
                  <a:lnTo>
                    <a:pt x="171" y="59"/>
                  </a:lnTo>
                  <a:lnTo>
                    <a:pt x="163" y="61"/>
                  </a:lnTo>
                  <a:lnTo>
                    <a:pt x="158" y="58"/>
                  </a:lnTo>
                  <a:lnTo>
                    <a:pt x="154" y="56"/>
                  </a:lnTo>
                  <a:lnTo>
                    <a:pt x="152" y="54"/>
                  </a:lnTo>
                  <a:lnTo>
                    <a:pt x="150" y="50"/>
                  </a:lnTo>
                  <a:lnTo>
                    <a:pt x="146" y="40"/>
                  </a:lnTo>
                  <a:lnTo>
                    <a:pt x="140" y="31"/>
                  </a:lnTo>
                  <a:lnTo>
                    <a:pt x="136" y="27"/>
                  </a:lnTo>
                  <a:lnTo>
                    <a:pt x="133" y="23"/>
                  </a:lnTo>
                  <a:lnTo>
                    <a:pt x="125" y="21"/>
                  </a:lnTo>
                  <a:lnTo>
                    <a:pt x="115" y="19"/>
                  </a:lnTo>
                  <a:lnTo>
                    <a:pt x="94" y="11"/>
                  </a:lnTo>
                  <a:lnTo>
                    <a:pt x="69" y="0"/>
                  </a:lnTo>
                  <a:lnTo>
                    <a:pt x="64" y="2"/>
                  </a:lnTo>
                  <a:lnTo>
                    <a:pt x="56" y="6"/>
                  </a:lnTo>
                  <a:lnTo>
                    <a:pt x="52" y="8"/>
                  </a:lnTo>
                  <a:lnTo>
                    <a:pt x="48" y="10"/>
                  </a:lnTo>
                  <a:lnTo>
                    <a:pt x="46" y="13"/>
                  </a:lnTo>
                  <a:lnTo>
                    <a:pt x="44" y="17"/>
                  </a:lnTo>
                  <a:lnTo>
                    <a:pt x="46" y="23"/>
                  </a:lnTo>
                  <a:lnTo>
                    <a:pt x="46" y="27"/>
                  </a:lnTo>
                  <a:lnTo>
                    <a:pt x="50" y="31"/>
                  </a:lnTo>
                  <a:lnTo>
                    <a:pt x="54" y="34"/>
                  </a:lnTo>
                  <a:lnTo>
                    <a:pt x="50" y="40"/>
                  </a:lnTo>
                  <a:lnTo>
                    <a:pt x="41" y="48"/>
                  </a:lnTo>
                  <a:lnTo>
                    <a:pt x="31" y="54"/>
                  </a:lnTo>
                  <a:lnTo>
                    <a:pt x="23" y="58"/>
                  </a:lnTo>
                  <a:lnTo>
                    <a:pt x="12" y="56"/>
                  </a:lnTo>
                  <a:lnTo>
                    <a:pt x="4" y="52"/>
                  </a:lnTo>
                  <a:lnTo>
                    <a:pt x="2" y="58"/>
                  </a:lnTo>
                  <a:lnTo>
                    <a:pt x="0" y="67"/>
                  </a:lnTo>
                  <a:lnTo>
                    <a:pt x="0" y="73"/>
                  </a:lnTo>
                  <a:lnTo>
                    <a:pt x="2" y="79"/>
                  </a:lnTo>
                  <a:lnTo>
                    <a:pt x="4" y="82"/>
                  </a:lnTo>
                  <a:lnTo>
                    <a:pt x="8" y="86"/>
                  </a:lnTo>
                  <a:lnTo>
                    <a:pt x="14" y="96"/>
                  </a:lnTo>
                  <a:lnTo>
                    <a:pt x="21" y="107"/>
                  </a:lnTo>
                  <a:lnTo>
                    <a:pt x="25" y="113"/>
                  </a:lnTo>
                  <a:lnTo>
                    <a:pt x="27" y="119"/>
                  </a:lnTo>
                  <a:lnTo>
                    <a:pt x="31" y="125"/>
                  </a:lnTo>
                  <a:lnTo>
                    <a:pt x="31" y="130"/>
                  </a:lnTo>
                  <a:lnTo>
                    <a:pt x="35" y="130"/>
                  </a:lnTo>
                  <a:lnTo>
                    <a:pt x="37" y="132"/>
                  </a:lnTo>
                  <a:lnTo>
                    <a:pt x="39" y="134"/>
                  </a:lnTo>
                  <a:lnTo>
                    <a:pt x="41" y="136"/>
                  </a:lnTo>
                  <a:lnTo>
                    <a:pt x="42" y="142"/>
                  </a:lnTo>
                  <a:lnTo>
                    <a:pt x="48" y="150"/>
                  </a:lnTo>
                  <a:lnTo>
                    <a:pt x="56" y="155"/>
                  </a:lnTo>
                  <a:lnTo>
                    <a:pt x="66" y="167"/>
                  </a:lnTo>
                  <a:lnTo>
                    <a:pt x="69" y="173"/>
                  </a:lnTo>
                  <a:lnTo>
                    <a:pt x="73" y="178"/>
                  </a:lnTo>
                  <a:lnTo>
                    <a:pt x="75" y="184"/>
                  </a:lnTo>
                  <a:lnTo>
                    <a:pt x="77" y="190"/>
                  </a:lnTo>
                  <a:lnTo>
                    <a:pt x="77" y="201"/>
                  </a:lnTo>
                  <a:lnTo>
                    <a:pt x="81" y="209"/>
                  </a:lnTo>
                  <a:lnTo>
                    <a:pt x="87" y="217"/>
                  </a:lnTo>
                  <a:lnTo>
                    <a:pt x="92" y="223"/>
                  </a:lnTo>
                  <a:lnTo>
                    <a:pt x="98" y="228"/>
                  </a:lnTo>
                  <a:lnTo>
                    <a:pt x="104" y="234"/>
                  </a:lnTo>
                  <a:lnTo>
                    <a:pt x="110" y="242"/>
                  </a:lnTo>
                  <a:lnTo>
                    <a:pt x="113" y="249"/>
                  </a:lnTo>
                  <a:lnTo>
                    <a:pt x="121" y="267"/>
                  </a:lnTo>
                  <a:lnTo>
                    <a:pt x="131" y="278"/>
                  </a:lnTo>
                  <a:lnTo>
                    <a:pt x="140" y="292"/>
                  </a:lnTo>
                  <a:lnTo>
                    <a:pt x="148" y="309"/>
                  </a:lnTo>
                  <a:lnTo>
                    <a:pt x="156" y="309"/>
                  </a:lnTo>
                  <a:lnTo>
                    <a:pt x="160" y="303"/>
                  </a:lnTo>
                  <a:lnTo>
                    <a:pt x="161" y="301"/>
                  </a:lnTo>
                  <a:lnTo>
                    <a:pt x="163" y="295"/>
                  </a:lnTo>
                  <a:lnTo>
                    <a:pt x="163" y="290"/>
                  </a:lnTo>
                  <a:lnTo>
                    <a:pt x="163" y="286"/>
                  </a:lnTo>
                  <a:lnTo>
                    <a:pt x="167" y="284"/>
                  </a:lnTo>
                  <a:lnTo>
                    <a:pt x="169" y="282"/>
                  </a:lnTo>
                  <a:lnTo>
                    <a:pt x="173" y="282"/>
                  </a:lnTo>
                  <a:lnTo>
                    <a:pt x="186" y="282"/>
                  </a:lnTo>
                  <a:lnTo>
                    <a:pt x="196" y="286"/>
                  </a:lnTo>
                  <a:lnTo>
                    <a:pt x="204" y="290"/>
                  </a:lnTo>
                  <a:lnTo>
                    <a:pt x="209" y="295"/>
                  </a:lnTo>
                  <a:lnTo>
                    <a:pt x="225" y="276"/>
                  </a:lnTo>
                  <a:lnTo>
                    <a:pt x="234" y="263"/>
                  </a:lnTo>
                  <a:lnTo>
                    <a:pt x="307" y="247"/>
                  </a:lnTo>
                  <a:lnTo>
                    <a:pt x="340" y="240"/>
                  </a:lnTo>
                  <a:lnTo>
                    <a:pt x="365" y="190"/>
                  </a:lnTo>
                  <a:lnTo>
                    <a:pt x="357" y="176"/>
                  </a:lnTo>
                  <a:lnTo>
                    <a:pt x="348" y="184"/>
                  </a:lnTo>
                  <a:lnTo>
                    <a:pt x="296" y="178"/>
                  </a:lnTo>
                  <a:lnTo>
                    <a:pt x="280" y="150"/>
                  </a:lnTo>
                  <a:lnTo>
                    <a:pt x="280" y="146"/>
                  </a:lnTo>
                  <a:close/>
                </a:path>
              </a:pathLst>
            </a:custGeom>
            <a:solidFill>
              <a:srgbClr val="CC0066"/>
            </a:solidFill>
            <a:ln w="3175">
              <a:solidFill>
                <a:srgbClr val="6600FF"/>
              </a:solidFill>
              <a:round/>
              <a:headEnd/>
              <a:tailEnd/>
            </a:ln>
          </p:spPr>
          <p:txBody>
            <a:bodyPr/>
            <a:lstStyle/>
            <a:p>
              <a:endParaRPr lang="it-IT"/>
            </a:p>
          </p:txBody>
        </p:sp>
        <p:sp>
          <p:nvSpPr>
            <p:cNvPr id="16247" name="Freeform 1443"/>
            <p:cNvSpPr>
              <a:spLocks noChangeAspect="1"/>
            </p:cNvSpPr>
            <p:nvPr/>
          </p:nvSpPr>
          <p:spPr bwMode="auto">
            <a:xfrm>
              <a:off x="3483" y="2162"/>
              <a:ext cx="93" cy="75"/>
            </a:xfrm>
            <a:custGeom>
              <a:avLst/>
              <a:gdLst>
                <a:gd name="T0" fmla="*/ 0 w 87"/>
                <a:gd name="T1" fmla="*/ 137 h 71"/>
                <a:gd name="T2" fmla="*/ 4 w 87"/>
                <a:gd name="T3" fmla="*/ 145 h 71"/>
                <a:gd name="T4" fmla="*/ 90 w 87"/>
                <a:gd name="T5" fmla="*/ 155 h 71"/>
                <a:gd name="T6" fmla="*/ 153 w 87"/>
                <a:gd name="T7" fmla="*/ 153 h 71"/>
                <a:gd name="T8" fmla="*/ 208 w 87"/>
                <a:gd name="T9" fmla="*/ 145 h 71"/>
                <a:gd name="T10" fmla="*/ 245 w 87"/>
                <a:gd name="T11" fmla="*/ 137 h 71"/>
                <a:gd name="T12" fmla="*/ 286 w 87"/>
                <a:gd name="T13" fmla="*/ 123 h 71"/>
                <a:gd name="T14" fmla="*/ 320 w 87"/>
                <a:gd name="T15" fmla="*/ 110 h 71"/>
                <a:gd name="T16" fmla="*/ 350 w 87"/>
                <a:gd name="T17" fmla="*/ 71 h 71"/>
                <a:gd name="T18" fmla="*/ 391 w 87"/>
                <a:gd name="T19" fmla="*/ 48 h 71"/>
                <a:gd name="T20" fmla="*/ 428 w 87"/>
                <a:gd name="T21" fmla="*/ 0 h 71"/>
                <a:gd name="T22" fmla="*/ 447 w 87"/>
                <a:gd name="T23" fmla="*/ 8 h 71"/>
                <a:gd name="T24" fmla="*/ 458 w 87"/>
                <a:gd name="T25" fmla="*/ 63 h 71"/>
                <a:gd name="T26" fmla="*/ 391 w 87"/>
                <a:gd name="T27" fmla="*/ 242 h 71"/>
                <a:gd name="T28" fmla="*/ 366 w 87"/>
                <a:gd name="T29" fmla="*/ 280 h 71"/>
                <a:gd name="T30" fmla="*/ 79 w 87"/>
                <a:gd name="T31" fmla="*/ 256 h 71"/>
                <a:gd name="T32" fmla="*/ 0 w 87"/>
                <a:gd name="T33" fmla="*/ 137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71"/>
                <a:gd name="T53" fmla="*/ 87 w 87"/>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71">
                  <a:moveTo>
                    <a:pt x="0" y="35"/>
                  </a:moveTo>
                  <a:lnTo>
                    <a:pt x="4" y="37"/>
                  </a:lnTo>
                  <a:lnTo>
                    <a:pt x="18" y="40"/>
                  </a:lnTo>
                  <a:lnTo>
                    <a:pt x="29" y="39"/>
                  </a:lnTo>
                  <a:lnTo>
                    <a:pt x="39" y="37"/>
                  </a:lnTo>
                  <a:lnTo>
                    <a:pt x="46" y="35"/>
                  </a:lnTo>
                  <a:lnTo>
                    <a:pt x="54" y="31"/>
                  </a:lnTo>
                  <a:lnTo>
                    <a:pt x="60" y="27"/>
                  </a:lnTo>
                  <a:lnTo>
                    <a:pt x="66" y="19"/>
                  </a:lnTo>
                  <a:lnTo>
                    <a:pt x="73" y="12"/>
                  </a:lnTo>
                  <a:lnTo>
                    <a:pt x="81" y="0"/>
                  </a:lnTo>
                  <a:lnTo>
                    <a:pt x="83" y="8"/>
                  </a:lnTo>
                  <a:lnTo>
                    <a:pt x="87" y="17"/>
                  </a:lnTo>
                  <a:lnTo>
                    <a:pt x="73" y="62"/>
                  </a:lnTo>
                  <a:lnTo>
                    <a:pt x="68" y="71"/>
                  </a:lnTo>
                  <a:lnTo>
                    <a:pt x="16" y="65"/>
                  </a:lnTo>
                  <a:lnTo>
                    <a:pt x="0" y="35"/>
                  </a:lnTo>
                  <a:close/>
                </a:path>
              </a:pathLst>
            </a:custGeom>
            <a:solidFill>
              <a:srgbClr val="CC0066"/>
            </a:solidFill>
            <a:ln w="9525">
              <a:solidFill>
                <a:srgbClr val="6600FF"/>
              </a:solidFill>
              <a:round/>
              <a:headEnd/>
              <a:tailEnd/>
            </a:ln>
          </p:spPr>
          <p:txBody>
            <a:bodyPr/>
            <a:lstStyle/>
            <a:p>
              <a:endParaRPr lang="it-IT"/>
            </a:p>
          </p:txBody>
        </p:sp>
        <p:sp>
          <p:nvSpPr>
            <p:cNvPr id="16248" name="Freeform 1444"/>
            <p:cNvSpPr>
              <a:spLocks noChangeAspect="1"/>
            </p:cNvSpPr>
            <p:nvPr/>
          </p:nvSpPr>
          <p:spPr bwMode="auto">
            <a:xfrm>
              <a:off x="3256" y="1934"/>
              <a:ext cx="166" cy="172"/>
            </a:xfrm>
            <a:custGeom>
              <a:avLst/>
              <a:gdLst>
                <a:gd name="T0" fmla="*/ 745 w 156"/>
                <a:gd name="T1" fmla="*/ 703 h 161"/>
                <a:gd name="T2" fmla="*/ 673 w 156"/>
                <a:gd name="T3" fmla="*/ 616 h 161"/>
                <a:gd name="T4" fmla="*/ 673 w 156"/>
                <a:gd name="T5" fmla="*/ 616 h 161"/>
                <a:gd name="T6" fmla="*/ 677 w 156"/>
                <a:gd name="T7" fmla="*/ 548 h 161"/>
                <a:gd name="T8" fmla="*/ 673 w 156"/>
                <a:gd name="T9" fmla="*/ 485 h 161"/>
                <a:gd name="T10" fmla="*/ 646 w 156"/>
                <a:gd name="T11" fmla="*/ 485 h 161"/>
                <a:gd name="T12" fmla="*/ 607 w 156"/>
                <a:gd name="T13" fmla="*/ 475 h 161"/>
                <a:gd name="T14" fmla="*/ 570 w 156"/>
                <a:gd name="T15" fmla="*/ 451 h 161"/>
                <a:gd name="T16" fmla="*/ 547 w 156"/>
                <a:gd name="T17" fmla="*/ 422 h 161"/>
                <a:gd name="T18" fmla="*/ 519 w 156"/>
                <a:gd name="T19" fmla="*/ 393 h 161"/>
                <a:gd name="T20" fmla="*/ 502 w 156"/>
                <a:gd name="T21" fmla="*/ 349 h 161"/>
                <a:gd name="T22" fmla="*/ 483 w 156"/>
                <a:gd name="T23" fmla="*/ 324 h 161"/>
                <a:gd name="T24" fmla="*/ 483 w 156"/>
                <a:gd name="T25" fmla="*/ 290 h 161"/>
                <a:gd name="T26" fmla="*/ 502 w 156"/>
                <a:gd name="T27" fmla="*/ 238 h 161"/>
                <a:gd name="T28" fmla="*/ 519 w 156"/>
                <a:gd name="T29" fmla="*/ 209 h 161"/>
                <a:gd name="T30" fmla="*/ 483 w 156"/>
                <a:gd name="T31" fmla="*/ 196 h 161"/>
                <a:gd name="T32" fmla="*/ 454 w 156"/>
                <a:gd name="T33" fmla="*/ 140 h 161"/>
                <a:gd name="T34" fmla="*/ 418 w 156"/>
                <a:gd name="T35" fmla="*/ 79 h 161"/>
                <a:gd name="T36" fmla="*/ 401 w 156"/>
                <a:gd name="T37" fmla="*/ 6 h 161"/>
                <a:gd name="T38" fmla="*/ 401 w 156"/>
                <a:gd name="T39" fmla="*/ 6 h 161"/>
                <a:gd name="T40" fmla="*/ 392 w 156"/>
                <a:gd name="T41" fmla="*/ 6 h 161"/>
                <a:gd name="T42" fmla="*/ 392 w 156"/>
                <a:gd name="T43" fmla="*/ 6 h 161"/>
                <a:gd name="T44" fmla="*/ 325 w 156"/>
                <a:gd name="T45" fmla="*/ 4 h 161"/>
                <a:gd name="T46" fmla="*/ 267 w 156"/>
                <a:gd name="T47" fmla="*/ 0 h 161"/>
                <a:gd name="T48" fmla="*/ 249 w 156"/>
                <a:gd name="T49" fmla="*/ 0 h 161"/>
                <a:gd name="T50" fmla="*/ 225 w 156"/>
                <a:gd name="T51" fmla="*/ 0 h 161"/>
                <a:gd name="T52" fmla="*/ 186 w 156"/>
                <a:gd name="T53" fmla="*/ 53 h 161"/>
                <a:gd name="T54" fmla="*/ 128 w 156"/>
                <a:gd name="T55" fmla="*/ 110 h 161"/>
                <a:gd name="T56" fmla="*/ 136 w 156"/>
                <a:gd name="T57" fmla="*/ 204 h 161"/>
                <a:gd name="T58" fmla="*/ 128 w 156"/>
                <a:gd name="T59" fmla="*/ 284 h 161"/>
                <a:gd name="T60" fmla="*/ 111 w 156"/>
                <a:gd name="T61" fmla="*/ 310 h 161"/>
                <a:gd name="T62" fmla="*/ 81 w 156"/>
                <a:gd name="T63" fmla="*/ 342 h 161"/>
                <a:gd name="T64" fmla="*/ 49 w 156"/>
                <a:gd name="T65" fmla="*/ 370 h 161"/>
                <a:gd name="T66" fmla="*/ 0 w 156"/>
                <a:gd name="T67" fmla="*/ 393 h 161"/>
                <a:gd name="T68" fmla="*/ 2 w 156"/>
                <a:gd name="T69" fmla="*/ 451 h 161"/>
                <a:gd name="T70" fmla="*/ 2 w 156"/>
                <a:gd name="T71" fmla="*/ 481 h 161"/>
                <a:gd name="T72" fmla="*/ 4 w 156"/>
                <a:gd name="T73" fmla="*/ 507 h 161"/>
                <a:gd name="T74" fmla="*/ 63 w 156"/>
                <a:gd name="T75" fmla="*/ 529 h 161"/>
                <a:gd name="T76" fmla="*/ 128 w 156"/>
                <a:gd name="T77" fmla="*/ 564 h 161"/>
                <a:gd name="T78" fmla="*/ 225 w 156"/>
                <a:gd name="T79" fmla="*/ 616 h 161"/>
                <a:gd name="T80" fmla="*/ 284 w 156"/>
                <a:gd name="T81" fmla="*/ 628 h 161"/>
                <a:gd name="T82" fmla="*/ 325 w 156"/>
                <a:gd name="T83" fmla="*/ 658 h 161"/>
                <a:gd name="T84" fmla="*/ 354 w 156"/>
                <a:gd name="T85" fmla="*/ 688 h 161"/>
                <a:gd name="T86" fmla="*/ 369 w 156"/>
                <a:gd name="T87" fmla="*/ 714 h 161"/>
                <a:gd name="T88" fmla="*/ 392 w 156"/>
                <a:gd name="T89" fmla="*/ 765 h 161"/>
                <a:gd name="T90" fmla="*/ 392 w 156"/>
                <a:gd name="T91" fmla="*/ 785 h 161"/>
                <a:gd name="T92" fmla="*/ 401 w 156"/>
                <a:gd name="T93" fmla="*/ 806 h 161"/>
                <a:gd name="T94" fmla="*/ 418 w 156"/>
                <a:gd name="T95" fmla="*/ 817 h 161"/>
                <a:gd name="T96" fmla="*/ 438 w 156"/>
                <a:gd name="T97" fmla="*/ 822 h 161"/>
                <a:gd name="T98" fmla="*/ 463 w 156"/>
                <a:gd name="T99" fmla="*/ 840 h 161"/>
                <a:gd name="T100" fmla="*/ 502 w 156"/>
                <a:gd name="T101" fmla="*/ 826 h 161"/>
                <a:gd name="T102" fmla="*/ 528 w 156"/>
                <a:gd name="T103" fmla="*/ 840 h 161"/>
                <a:gd name="T104" fmla="*/ 570 w 156"/>
                <a:gd name="T105" fmla="*/ 840 h 161"/>
                <a:gd name="T106" fmla="*/ 646 w 156"/>
                <a:gd name="T107" fmla="*/ 840 h 161"/>
                <a:gd name="T108" fmla="*/ 646 w 156"/>
                <a:gd name="T109" fmla="*/ 840 h 161"/>
                <a:gd name="T110" fmla="*/ 659 w 156"/>
                <a:gd name="T111" fmla="*/ 739 h 161"/>
                <a:gd name="T112" fmla="*/ 659 w 156"/>
                <a:gd name="T113" fmla="*/ 739 h 161"/>
                <a:gd name="T114" fmla="*/ 673 w 156"/>
                <a:gd name="T115" fmla="*/ 735 h 161"/>
                <a:gd name="T116" fmla="*/ 687 w 156"/>
                <a:gd name="T117" fmla="*/ 717 h 161"/>
                <a:gd name="T118" fmla="*/ 687 w 156"/>
                <a:gd name="T119" fmla="*/ 717 h 161"/>
                <a:gd name="T120" fmla="*/ 745 w 156"/>
                <a:gd name="T121" fmla="*/ 703 h 161"/>
                <a:gd name="T122" fmla="*/ 745 w 156"/>
                <a:gd name="T123" fmla="*/ 703 h 1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61"/>
                <a:gd name="T188" fmla="*/ 156 w 156"/>
                <a:gd name="T189" fmla="*/ 161 h 1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61">
                  <a:moveTo>
                    <a:pt x="156" y="134"/>
                  </a:moveTo>
                  <a:lnTo>
                    <a:pt x="142" y="117"/>
                  </a:lnTo>
                  <a:lnTo>
                    <a:pt x="144" y="104"/>
                  </a:lnTo>
                  <a:lnTo>
                    <a:pt x="142" y="94"/>
                  </a:lnTo>
                  <a:lnTo>
                    <a:pt x="137" y="94"/>
                  </a:lnTo>
                  <a:lnTo>
                    <a:pt x="129" y="90"/>
                  </a:lnTo>
                  <a:lnTo>
                    <a:pt x="121" y="87"/>
                  </a:lnTo>
                  <a:lnTo>
                    <a:pt x="116" y="81"/>
                  </a:lnTo>
                  <a:lnTo>
                    <a:pt x="110" y="75"/>
                  </a:lnTo>
                  <a:lnTo>
                    <a:pt x="106" y="67"/>
                  </a:lnTo>
                  <a:lnTo>
                    <a:pt x="102" y="62"/>
                  </a:lnTo>
                  <a:lnTo>
                    <a:pt x="102" y="56"/>
                  </a:lnTo>
                  <a:lnTo>
                    <a:pt x="106" y="46"/>
                  </a:lnTo>
                  <a:lnTo>
                    <a:pt x="110" y="40"/>
                  </a:lnTo>
                  <a:lnTo>
                    <a:pt x="102" y="37"/>
                  </a:lnTo>
                  <a:lnTo>
                    <a:pt x="96" y="27"/>
                  </a:lnTo>
                  <a:lnTo>
                    <a:pt x="89" y="16"/>
                  </a:lnTo>
                  <a:lnTo>
                    <a:pt x="85" y="6"/>
                  </a:lnTo>
                  <a:lnTo>
                    <a:pt x="83" y="6"/>
                  </a:lnTo>
                  <a:lnTo>
                    <a:pt x="69" y="4"/>
                  </a:lnTo>
                  <a:lnTo>
                    <a:pt x="56" y="0"/>
                  </a:lnTo>
                  <a:lnTo>
                    <a:pt x="52" y="0"/>
                  </a:lnTo>
                  <a:lnTo>
                    <a:pt x="48" y="0"/>
                  </a:lnTo>
                  <a:lnTo>
                    <a:pt x="39" y="10"/>
                  </a:lnTo>
                  <a:lnTo>
                    <a:pt x="27" y="21"/>
                  </a:lnTo>
                  <a:lnTo>
                    <a:pt x="29" y="39"/>
                  </a:lnTo>
                  <a:lnTo>
                    <a:pt x="27" y="54"/>
                  </a:lnTo>
                  <a:lnTo>
                    <a:pt x="23" y="60"/>
                  </a:lnTo>
                  <a:lnTo>
                    <a:pt x="18" y="65"/>
                  </a:lnTo>
                  <a:lnTo>
                    <a:pt x="10" y="71"/>
                  </a:lnTo>
                  <a:lnTo>
                    <a:pt x="0" y="75"/>
                  </a:lnTo>
                  <a:lnTo>
                    <a:pt x="2" y="87"/>
                  </a:lnTo>
                  <a:lnTo>
                    <a:pt x="2" y="92"/>
                  </a:lnTo>
                  <a:lnTo>
                    <a:pt x="4" y="96"/>
                  </a:lnTo>
                  <a:lnTo>
                    <a:pt x="14" y="102"/>
                  </a:lnTo>
                  <a:lnTo>
                    <a:pt x="27" y="108"/>
                  </a:lnTo>
                  <a:lnTo>
                    <a:pt x="48" y="117"/>
                  </a:lnTo>
                  <a:lnTo>
                    <a:pt x="60" y="121"/>
                  </a:lnTo>
                  <a:lnTo>
                    <a:pt x="69" y="125"/>
                  </a:lnTo>
                  <a:lnTo>
                    <a:pt x="75" y="131"/>
                  </a:lnTo>
                  <a:lnTo>
                    <a:pt x="79" y="136"/>
                  </a:lnTo>
                  <a:lnTo>
                    <a:pt x="83" y="146"/>
                  </a:lnTo>
                  <a:lnTo>
                    <a:pt x="83" y="150"/>
                  </a:lnTo>
                  <a:lnTo>
                    <a:pt x="85" y="154"/>
                  </a:lnTo>
                  <a:lnTo>
                    <a:pt x="89" y="156"/>
                  </a:lnTo>
                  <a:lnTo>
                    <a:pt x="93" y="158"/>
                  </a:lnTo>
                  <a:lnTo>
                    <a:pt x="98" y="161"/>
                  </a:lnTo>
                  <a:lnTo>
                    <a:pt x="106" y="159"/>
                  </a:lnTo>
                  <a:lnTo>
                    <a:pt x="112" y="161"/>
                  </a:lnTo>
                  <a:lnTo>
                    <a:pt x="121" y="161"/>
                  </a:lnTo>
                  <a:lnTo>
                    <a:pt x="137" y="161"/>
                  </a:lnTo>
                  <a:lnTo>
                    <a:pt x="139" y="142"/>
                  </a:lnTo>
                  <a:lnTo>
                    <a:pt x="142" y="140"/>
                  </a:lnTo>
                  <a:lnTo>
                    <a:pt x="146" y="138"/>
                  </a:lnTo>
                  <a:lnTo>
                    <a:pt x="156" y="134"/>
                  </a:lnTo>
                </a:path>
              </a:pathLst>
            </a:custGeom>
            <a:solidFill>
              <a:srgbClr val="CC0066"/>
            </a:solidFill>
            <a:ln w="0">
              <a:solidFill>
                <a:srgbClr val="6600FF"/>
              </a:solidFill>
              <a:round/>
              <a:headEnd/>
              <a:tailEnd/>
            </a:ln>
          </p:spPr>
          <p:txBody>
            <a:bodyPr/>
            <a:lstStyle/>
            <a:p>
              <a:endParaRPr lang="it-IT"/>
            </a:p>
          </p:txBody>
        </p:sp>
      </p:grpSp>
      <p:sp>
        <p:nvSpPr>
          <p:cNvPr id="16237" name="Textfeld 1760"/>
          <p:cNvSpPr txBox="1">
            <a:spLocks noChangeArrowheads="1"/>
          </p:cNvSpPr>
          <p:nvPr/>
        </p:nvSpPr>
        <p:spPr bwMode="auto">
          <a:xfrm>
            <a:off x="6248400" y="6400800"/>
            <a:ext cx="1919288" cy="369888"/>
          </a:xfrm>
          <a:prstGeom prst="rect">
            <a:avLst/>
          </a:prstGeom>
          <a:noFill/>
          <a:ln w="9525">
            <a:noFill/>
            <a:miter lim="800000"/>
            <a:headEnd/>
            <a:tailEnd/>
          </a:ln>
        </p:spPr>
        <p:txBody>
          <a:bodyPr wrap="none">
            <a:spAutoFit/>
          </a:bodyPr>
          <a:lstStyle/>
          <a:p>
            <a:r>
              <a:rPr lang="de-DE" sz="1800"/>
              <a:t>© B.Popkin 2009</a:t>
            </a:r>
          </a:p>
        </p:txBody>
      </p:sp>
      <p:sp>
        <p:nvSpPr>
          <p:cNvPr id="1761" name="CasellaDiTesto 1760"/>
          <p:cNvSpPr txBox="1"/>
          <p:nvPr/>
        </p:nvSpPr>
        <p:spPr>
          <a:xfrm>
            <a:off x="7825458" y="548680"/>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p:cNvSpPr>
            <a:spLocks noGrp="1" noChangeArrowheads="1"/>
          </p:cNvSpPr>
          <p:nvPr>
            <p:ph type="title"/>
          </p:nvPr>
        </p:nvSpPr>
        <p:spPr>
          <a:xfrm>
            <a:off x="152400" y="277813"/>
            <a:ext cx="8839200" cy="1139825"/>
          </a:xfrm>
        </p:spPr>
        <p:txBody>
          <a:bodyPr/>
          <a:lstStyle/>
          <a:p>
            <a:pPr eaLnBrk="1" hangingPunct="1">
              <a:defRPr/>
            </a:pPr>
            <a:r>
              <a:rPr lang="en-US" sz="4000" b="1" dirty="0" err="1" smtClean="0"/>
              <a:t>Sovrappeso</a:t>
            </a:r>
            <a:r>
              <a:rPr lang="en-US" sz="4000" b="1" dirty="0" smtClean="0"/>
              <a:t> </a:t>
            </a:r>
            <a:r>
              <a:rPr lang="en-US" sz="4000" b="1" dirty="0" err="1" smtClean="0"/>
              <a:t>ed</a:t>
            </a:r>
            <a:r>
              <a:rPr lang="en-US" sz="4000" b="1" dirty="0" smtClean="0"/>
              <a:t> </a:t>
            </a:r>
            <a:r>
              <a:rPr lang="en-US" sz="4000" b="1" dirty="0" err="1" smtClean="0"/>
              <a:t>Obesità</a:t>
            </a:r>
            <a:r>
              <a:rPr lang="en-US" sz="4000" b="1" dirty="0" smtClean="0"/>
              <a:t> in USA</a:t>
            </a:r>
          </a:p>
        </p:txBody>
      </p:sp>
      <p:sp>
        <p:nvSpPr>
          <p:cNvPr id="10243" name="Rectangle 3"/>
          <p:cNvSpPr>
            <a:spLocks noGrp="1" noChangeArrowheads="1"/>
          </p:cNvSpPr>
          <p:nvPr>
            <p:ph type="body" idx="1"/>
          </p:nvPr>
        </p:nvSpPr>
        <p:spPr>
          <a:xfrm>
            <a:off x="533400" y="1828800"/>
            <a:ext cx="8229600" cy="4419600"/>
          </a:xfrm>
        </p:spPr>
        <p:txBody>
          <a:bodyPr rtlCol="0">
            <a:normAutofit/>
          </a:bodyPr>
          <a:lstStyle/>
          <a:p>
            <a:pPr eaLnBrk="1" fontAlgn="auto" hangingPunct="1">
              <a:spcAft>
                <a:spcPts val="0"/>
              </a:spcAft>
              <a:buFont typeface="Arial" pitchFamily="34" charset="0"/>
              <a:buChar char="•"/>
              <a:defRPr/>
            </a:pPr>
            <a:r>
              <a:rPr lang="en-US" sz="3100" b="1" dirty="0" err="1" smtClean="0"/>
              <a:t>Epidemia</a:t>
            </a:r>
            <a:r>
              <a:rPr lang="en-US" sz="3100" b="1" dirty="0" smtClean="0"/>
              <a:t> </a:t>
            </a:r>
            <a:r>
              <a:rPr lang="en-US" sz="3100" b="1" dirty="0" err="1" smtClean="0"/>
              <a:t>negli</a:t>
            </a:r>
            <a:r>
              <a:rPr lang="en-US" sz="3100" b="1" dirty="0" smtClean="0"/>
              <a:t> </a:t>
            </a:r>
            <a:r>
              <a:rPr lang="en-US" sz="3100" b="1" dirty="0" err="1" smtClean="0"/>
              <a:t>stati</a:t>
            </a:r>
            <a:r>
              <a:rPr lang="en-US" sz="3100" b="1" dirty="0" smtClean="0"/>
              <a:t> </a:t>
            </a:r>
            <a:r>
              <a:rPr lang="en-US" sz="3100" b="1" dirty="0" err="1" smtClean="0"/>
              <a:t>uniti</a:t>
            </a:r>
            <a:endParaRPr lang="en-US" sz="3100" b="1" dirty="0" smtClean="0"/>
          </a:p>
          <a:p>
            <a:pPr eaLnBrk="1" fontAlgn="auto" hangingPunct="1">
              <a:spcAft>
                <a:spcPts val="0"/>
              </a:spcAft>
              <a:buFont typeface="Arial" pitchFamily="34" charset="0"/>
              <a:buChar char="•"/>
              <a:defRPr/>
            </a:pPr>
            <a:r>
              <a:rPr lang="en-US" sz="3100" b="1" dirty="0" smtClean="0"/>
              <a:t>25% </a:t>
            </a:r>
            <a:r>
              <a:rPr lang="en-US" sz="3100" b="1" dirty="0" err="1" smtClean="0"/>
              <a:t>dei</a:t>
            </a:r>
            <a:r>
              <a:rPr lang="en-US" sz="3100" b="1" dirty="0" smtClean="0"/>
              <a:t> bambini </a:t>
            </a:r>
            <a:r>
              <a:rPr lang="en-US" sz="3100" b="1" dirty="0" err="1" smtClean="0"/>
              <a:t>obesi</a:t>
            </a:r>
            <a:endParaRPr lang="en-US" sz="3100" b="1" dirty="0"/>
          </a:p>
          <a:p>
            <a:pPr eaLnBrk="1" fontAlgn="auto" hangingPunct="1">
              <a:spcAft>
                <a:spcPts val="0"/>
              </a:spcAft>
              <a:buFont typeface="Arial" pitchFamily="34" charset="0"/>
              <a:buChar char="•"/>
              <a:defRPr/>
            </a:pPr>
            <a:r>
              <a:rPr lang="en-US" sz="3100" b="1" dirty="0" err="1" smtClean="0"/>
              <a:t>Più</a:t>
            </a:r>
            <a:r>
              <a:rPr lang="en-US" sz="3100" b="1" dirty="0" smtClean="0"/>
              <a:t> </a:t>
            </a:r>
            <a:r>
              <a:rPr lang="en-US" sz="3100" b="1" dirty="0" err="1" smtClean="0"/>
              <a:t>di</a:t>
            </a:r>
            <a:r>
              <a:rPr lang="en-US" sz="3100" b="1" dirty="0" smtClean="0"/>
              <a:t> ½ </a:t>
            </a:r>
            <a:r>
              <a:rPr lang="en-US" sz="3100" b="1" dirty="0" err="1" smtClean="0"/>
              <a:t>di</a:t>
            </a:r>
            <a:r>
              <a:rPr lang="en-US" sz="3100" b="1" dirty="0" smtClean="0"/>
              <a:t> </a:t>
            </a:r>
            <a:r>
              <a:rPr lang="en-US" sz="3100" b="1" dirty="0" err="1" smtClean="0"/>
              <a:t>tutti</a:t>
            </a:r>
            <a:r>
              <a:rPr lang="en-US" sz="3100" b="1" dirty="0" smtClean="0"/>
              <a:t> </a:t>
            </a:r>
            <a:r>
              <a:rPr lang="en-US" sz="3100" b="1" dirty="0" err="1" smtClean="0"/>
              <a:t>gli</a:t>
            </a:r>
            <a:r>
              <a:rPr lang="en-US" sz="3100" b="1" dirty="0" smtClean="0"/>
              <a:t> </a:t>
            </a:r>
            <a:r>
              <a:rPr lang="en-US" sz="3100" b="1" dirty="0" err="1" smtClean="0"/>
              <a:t>adulti</a:t>
            </a:r>
            <a:r>
              <a:rPr lang="en-US" sz="3100" b="1" dirty="0" smtClean="0"/>
              <a:t> </a:t>
            </a:r>
            <a:r>
              <a:rPr lang="en-US" sz="3100" b="1" dirty="0" err="1" smtClean="0"/>
              <a:t>sono</a:t>
            </a:r>
            <a:r>
              <a:rPr lang="en-US" sz="3100" b="1" dirty="0" smtClean="0"/>
              <a:t> </a:t>
            </a:r>
            <a:r>
              <a:rPr lang="en-US" sz="3100" b="1" dirty="0" err="1" smtClean="0"/>
              <a:t>sovrappeso</a:t>
            </a:r>
            <a:r>
              <a:rPr lang="en-US" sz="3100" b="1" dirty="0" smtClean="0"/>
              <a:t>  e circa ¼ </a:t>
            </a:r>
            <a:r>
              <a:rPr lang="en-US" sz="3100" b="1" dirty="0" err="1" smtClean="0"/>
              <a:t>obesi</a:t>
            </a:r>
            <a:endParaRPr lang="en-US" sz="3100" b="1" dirty="0"/>
          </a:p>
          <a:p>
            <a:pPr eaLnBrk="1" fontAlgn="auto" hangingPunct="1">
              <a:spcAft>
                <a:spcPts val="0"/>
              </a:spcAft>
              <a:buFont typeface="Arial" pitchFamily="34" charset="0"/>
              <a:buChar char="•"/>
              <a:defRPr/>
            </a:pPr>
            <a:r>
              <a:rPr lang="en-US" sz="3100" b="1" dirty="0" smtClean="0"/>
              <a:t>Il </a:t>
            </a:r>
            <a:r>
              <a:rPr lang="en-US" sz="3100" b="1" dirty="0" err="1" smtClean="0"/>
              <a:t>tasso</a:t>
            </a:r>
            <a:r>
              <a:rPr lang="en-US" sz="3100" b="1" dirty="0" smtClean="0"/>
              <a:t> </a:t>
            </a:r>
            <a:r>
              <a:rPr lang="en-US" sz="3100" b="1" dirty="0" err="1" smtClean="0"/>
              <a:t>di</a:t>
            </a:r>
            <a:r>
              <a:rPr lang="en-US" sz="3100" b="1" dirty="0" smtClean="0"/>
              <a:t> </a:t>
            </a:r>
            <a:r>
              <a:rPr lang="en-US" sz="3100" b="1" dirty="0" err="1" smtClean="0"/>
              <a:t>obesità</a:t>
            </a:r>
            <a:r>
              <a:rPr lang="en-US" sz="3100" b="1" dirty="0" smtClean="0"/>
              <a:t> è </a:t>
            </a:r>
            <a:r>
              <a:rPr lang="en-US" sz="3100" b="1" dirty="0" err="1" smtClean="0"/>
              <a:t>raddoppiato</a:t>
            </a:r>
            <a:r>
              <a:rPr lang="en-US" sz="3100" b="1" dirty="0" smtClean="0"/>
              <a:t> </a:t>
            </a:r>
            <a:r>
              <a:rPr lang="en-US" sz="3100" b="1" dirty="0" err="1" smtClean="0"/>
              <a:t>dagli</a:t>
            </a:r>
            <a:r>
              <a:rPr lang="en-US" sz="3100" b="1" dirty="0" smtClean="0"/>
              <a:t> </a:t>
            </a:r>
            <a:r>
              <a:rPr lang="en-US" sz="3100" b="1" dirty="0" err="1" smtClean="0"/>
              <a:t>anni</a:t>
            </a:r>
            <a:r>
              <a:rPr lang="en-US" sz="3100" b="1" dirty="0" smtClean="0"/>
              <a:t> 60  e continua a </a:t>
            </a:r>
            <a:r>
              <a:rPr lang="en-US" sz="3100" b="1" dirty="0" err="1" smtClean="0"/>
              <a:t>salire</a:t>
            </a:r>
            <a:endParaRPr lang="en-US" sz="3100" b="1" dirty="0"/>
          </a:p>
          <a:p>
            <a:pPr eaLnBrk="1" fontAlgn="auto" hangingPunct="1">
              <a:spcAft>
                <a:spcPts val="0"/>
              </a:spcAft>
              <a:buFont typeface="Arial" pitchFamily="34" charset="0"/>
              <a:buChar char="•"/>
              <a:defRPr/>
            </a:pPr>
            <a:r>
              <a:rPr lang="en-US" sz="3100" b="1" dirty="0" smtClean="0"/>
              <a:t>Se tale trend continua a </a:t>
            </a:r>
            <a:r>
              <a:rPr lang="en-US" sz="3100" b="1" dirty="0" err="1" smtClean="0"/>
              <a:t>salire</a:t>
            </a:r>
            <a:r>
              <a:rPr lang="en-US" sz="3100" b="1" dirty="0" smtClean="0"/>
              <a:t> </a:t>
            </a:r>
            <a:r>
              <a:rPr lang="en-US" sz="3100" b="1" dirty="0" err="1" smtClean="0"/>
              <a:t>entro</a:t>
            </a:r>
            <a:r>
              <a:rPr lang="en-US" sz="3100" b="1" dirty="0" smtClean="0"/>
              <a:t> </a:t>
            </a:r>
            <a:r>
              <a:rPr lang="en-US" sz="3100" b="1" dirty="0" err="1" smtClean="0"/>
              <a:t>il</a:t>
            </a:r>
            <a:r>
              <a:rPr lang="en-US" sz="3100" b="1" dirty="0" smtClean="0"/>
              <a:t> 2030 </a:t>
            </a:r>
            <a:r>
              <a:rPr lang="en-US" sz="3100" b="1" dirty="0" err="1" smtClean="0"/>
              <a:t>tutti</a:t>
            </a:r>
            <a:r>
              <a:rPr lang="en-US" sz="3100" b="1" dirty="0" smtClean="0"/>
              <a:t> </a:t>
            </a:r>
            <a:r>
              <a:rPr lang="en-US" sz="3100" b="1" dirty="0" err="1" smtClean="0"/>
              <a:t>gli</a:t>
            </a:r>
            <a:r>
              <a:rPr lang="en-US" sz="3100" b="1" dirty="0" smtClean="0"/>
              <a:t> </a:t>
            </a:r>
            <a:r>
              <a:rPr lang="en-US" sz="3100" b="1" dirty="0" err="1" smtClean="0"/>
              <a:t>americani</a:t>
            </a:r>
            <a:r>
              <a:rPr lang="en-US" sz="3100" b="1" dirty="0" smtClean="0"/>
              <a:t> </a:t>
            </a:r>
            <a:r>
              <a:rPr lang="en-US" sz="3100" b="1" dirty="0" err="1" smtClean="0"/>
              <a:t>saranno</a:t>
            </a:r>
            <a:r>
              <a:rPr lang="en-US" sz="3100" b="1" dirty="0" smtClean="0"/>
              <a:t> </a:t>
            </a:r>
            <a:r>
              <a:rPr lang="en-US" sz="3100" b="1" dirty="0" err="1" smtClean="0"/>
              <a:t>sovappeso</a:t>
            </a:r>
            <a:endParaRPr lang="en-US" sz="3100" b="1" dirty="0"/>
          </a:p>
          <a:p>
            <a:pPr eaLnBrk="1" fontAlgn="auto" hangingPunct="1">
              <a:spcAft>
                <a:spcPts val="0"/>
              </a:spcAft>
              <a:buFont typeface="Wingdings" pitchFamily="2" charset="2"/>
              <a:buNone/>
              <a:defRPr/>
            </a:pPr>
            <a:endParaRPr lang="en-US" sz="3100" b="1" dirty="0"/>
          </a:p>
        </p:txBody>
      </p:sp>
      <p:sp>
        <p:nvSpPr>
          <p:cNvPr id="4" name="CasellaDiTesto 3"/>
          <p:cNvSpPr txBox="1"/>
          <p:nvPr/>
        </p:nvSpPr>
        <p:spPr>
          <a:xfrm>
            <a:off x="2123728" y="332656"/>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4"/>
          <p:cNvSpPr>
            <a:spLocks noGrp="1"/>
          </p:cNvSpPr>
          <p:nvPr>
            <p:ph type="dt" sz="quarter" idx="10"/>
          </p:nvPr>
        </p:nvSpPr>
        <p:spPr/>
        <p:txBody>
          <a:bodyPr/>
          <a:lstStyle/>
          <a:p>
            <a:pPr>
              <a:defRPr/>
            </a:pPr>
            <a:fld id="{EDD40524-B29C-49A6-AC3F-9A3577065031}" type="datetime5">
              <a:rPr lang="en-US" smtClean="0"/>
              <a:pPr>
                <a:defRPr/>
              </a:pPr>
              <a:t>30-Oct-17</a:t>
            </a:fld>
            <a:endParaRPr lang="en-US" smtClean="0"/>
          </a:p>
        </p:txBody>
      </p:sp>
      <p:sp>
        <p:nvSpPr>
          <p:cNvPr id="62467" name="Footer Placeholder 5"/>
          <p:cNvSpPr>
            <a:spLocks noGrp="1"/>
          </p:cNvSpPr>
          <p:nvPr>
            <p:ph type="ftr" sz="quarter" idx="11"/>
          </p:nvPr>
        </p:nvSpPr>
        <p:spPr/>
        <p:txBody>
          <a:bodyPr/>
          <a:lstStyle/>
          <a:p>
            <a:pPr>
              <a:defRPr/>
            </a:pPr>
            <a:r>
              <a:rPr lang="en-US" smtClean="0"/>
              <a:t>©M.Miqdady, M.D.</a:t>
            </a:r>
          </a:p>
        </p:txBody>
      </p:sp>
      <p:sp>
        <p:nvSpPr>
          <p:cNvPr id="62468" name="Slide Number Placeholder 6"/>
          <p:cNvSpPr>
            <a:spLocks noGrp="1"/>
          </p:cNvSpPr>
          <p:nvPr>
            <p:ph type="sldNum" sz="quarter" idx="12"/>
          </p:nvPr>
        </p:nvSpPr>
        <p:spPr/>
        <p:txBody>
          <a:bodyPr/>
          <a:lstStyle/>
          <a:p>
            <a:pPr>
              <a:defRPr/>
            </a:pPr>
            <a:fld id="{40C8D692-6FA9-4F9E-909B-6AF14115A620}" type="slidenum">
              <a:rPr lang="en-US" smtClean="0"/>
              <a:pPr>
                <a:defRPr/>
              </a:pPr>
              <a:t>25</a:t>
            </a:fld>
            <a:endParaRPr lang="en-US" smtClean="0"/>
          </a:p>
        </p:txBody>
      </p:sp>
      <p:sp>
        <p:nvSpPr>
          <p:cNvPr id="62469" name="Rectangle 2"/>
          <p:cNvSpPr>
            <a:spLocks noGrp="1" noChangeArrowheads="1"/>
          </p:cNvSpPr>
          <p:nvPr>
            <p:ph type="title"/>
          </p:nvPr>
        </p:nvSpPr>
        <p:spPr/>
        <p:txBody>
          <a:bodyPr/>
          <a:lstStyle/>
          <a:p>
            <a:pPr eaLnBrk="1" hangingPunct="1">
              <a:defRPr/>
            </a:pPr>
            <a:r>
              <a:rPr lang="en-US" smtClean="0"/>
              <a:t>The Bottom Line</a:t>
            </a:r>
          </a:p>
        </p:txBody>
      </p:sp>
      <p:pic>
        <p:nvPicPr>
          <p:cNvPr id="58371" name="j0178942%5b1%5d.jpg">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0" y="0"/>
            <a:ext cx="9144000" cy="6858000"/>
          </a:xfrm>
        </p:spPr>
      </p:pic>
      <p:sp>
        <p:nvSpPr>
          <p:cNvPr id="8" name="Rectangle 3"/>
          <p:cNvSpPr txBox="1">
            <a:spLocks noChangeArrowheads="1"/>
          </p:cNvSpPr>
          <p:nvPr/>
        </p:nvSpPr>
        <p:spPr>
          <a:xfrm>
            <a:off x="539552" y="4797152"/>
            <a:ext cx="8305800" cy="1905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Obesità</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potrebbe</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sorpassare</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il</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tabacco</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come prima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causa</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di</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morte</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evitabile</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nei</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prossimi</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10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anni</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Solo in USA 300.000 </a:t>
            </a:r>
            <a:r>
              <a:rPr kumimoji="0" lang="en-US" sz="3200" b="1" i="0" u="none" strike="noStrike" kern="1200" cap="none" spc="0" normalizeH="0" baseline="0" noProof="0" dirty="0" err="1" smtClean="0">
                <a:ln>
                  <a:noFill/>
                </a:ln>
                <a:solidFill>
                  <a:schemeClr val="bg1"/>
                </a:solidFill>
                <a:effectLst/>
                <a:uLnTx/>
                <a:uFillTx/>
                <a:latin typeface="+mn-lt"/>
                <a:ea typeface="+mn-ea"/>
                <a:cs typeface="+mn-cs"/>
              </a:rPr>
              <a:t>morti</a:t>
            </a:r>
            <a:r>
              <a:rPr kumimoji="0" lang="en-US" sz="3200" b="1" i="0" u="none" strike="noStrike" kern="1200" cap="none" spc="0" normalizeH="0" baseline="0" noProof="0" dirty="0" smtClean="0">
                <a:ln>
                  <a:noFill/>
                </a:ln>
                <a:solidFill>
                  <a:schemeClr val="bg1"/>
                </a:solidFill>
                <a:effectLst/>
                <a:uLnTx/>
                <a:uFillTx/>
                <a:latin typeface="+mn-lt"/>
                <a:ea typeface="+mn-ea"/>
                <a:cs typeface="+mn-cs"/>
              </a:rPr>
              <a:t> anno</a:t>
            </a:r>
            <a:endParaRPr kumimoji="0" lang="en-US" sz="44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9" name="CasellaDiTesto 8"/>
          <p:cNvSpPr txBox="1"/>
          <p:nvPr/>
        </p:nvSpPr>
        <p:spPr>
          <a:xfrm>
            <a:off x="2123728" y="332656"/>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37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8371"/>
                                        </p:tgtEl>
                                      </p:cBhvr>
                                    </p:cmd>
                                  </p:childTnLst>
                                </p:cTn>
                              </p:par>
                            </p:childTnLst>
                          </p:cTn>
                        </p:par>
                      </p:childTnLst>
                    </p:cTn>
                  </p:par>
                </p:childTnLst>
              </p:cTn>
              <p:nextCondLst>
                <p:cond evt="onClick" delay="0">
                  <p:tgtEl>
                    <p:spTgt spid="58371"/>
                  </p:tgtEl>
                </p:cond>
              </p:nextCondLst>
            </p:seq>
            <p:video>
              <p:cMediaNode>
                <p:cTn id="7" fill="hold" display="0">
                  <p:stCondLst>
                    <p:cond delay="indefinite"/>
                  </p:stCondLst>
                  <p:endCondLst>
                    <p:cond evt="onNext" delay="0">
                      <p:tgtEl>
                        <p:sldTgt/>
                      </p:tgtEl>
                    </p:cond>
                    <p:cond evt="onPrev" delay="0">
                      <p:tgtEl>
                        <p:sldTgt/>
                      </p:tgtEl>
                    </p:cond>
                  </p:endCondLst>
                </p:cTn>
                <p:tgtEl>
                  <p:spTgt spid="5837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312738"/>
            <a:ext cx="8229600" cy="868362"/>
          </a:xfrm>
        </p:spPr>
        <p:txBody>
          <a:bodyPr/>
          <a:lstStyle/>
          <a:p>
            <a:pPr eaLnBrk="1" hangingPunct="1"/>
            <a:r>
              <a:rPr lang="en-GB" sz="4000" smtClean="0">
                <a:effectLst>
                  <a:outerShdw blurRad="38100" dist="38100" dir="2700000" algn="tl">
                    <a:srgbClr val="C0C0C0"/>
                  </a:outerShdw>
                </a:effectLst>
              </a:rPr>
              <a:t>Obesità: un’epidemia</a:t>
            </a:r>
            <a:endParaRPr lang="en-US" sz="4000" smtClean="0">
              <a:effectLst>
                <a:outerShdw blurRad="38100" dist="38100" dir="2700000" algn="tl">
                  <a:srgbClr val="C0C0C0"/>
                </a:outerShdw>
              </a:effectLst>
            </a:endParaRPr>
          </a:p>
        </p:txBody>
      </p:sp>
      <p:pic>
        <p:nvPicPr>
          <p:cNvPr id="27651" name="Picture 4"/>
          <p:cNvPicPr>
            <a:picLocks noChangeAspect="1" noChangeArrowheads="1"/>
          </p:cNvPicPr>
          <p:nvPr/>
        </p:nvPicPr>
        <p:blipFill>
          <a:blip r:embed="rId3" cstate="print"/>
          <a:srcRect/>
          <a:stretch>
            <a:fillRect/>
          </a:stretch>
        </p:blipFill>
        <p:spPr bwMode="auto">
          <a:xfrm>
            <a:off x="615950" y="1419225"/>
            <a:ext cx="8023225" cy="486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795713" y="1592263"/>
          <a:ext cx="1512402" cy="4522830"/>
        </p:xfrm>
        <a:graphic>
          <a:graphicData uri="http://schemas.openxmlformats.org/drawingml/2006/table">
            <a:tbl>
              <a:tblPr/>
              <a:tblGrid>
                <a:gridCol w="1512402"/>
              </a:tblGrid>
              <a:tr h="173955">
                <a:tc>
                  <a:txBody>
                    <a:bodyPr/>
                    <a:lstStyle/>
                    <a:p>
                      <a:pPr algn="ctr" fontAlgn="b"/>
                      <a:r>
                        <a:rPr lang="en-US" sz="1100" b="0" i="0" u="none" strike="noStrike" dirty="0">
                          <a:solidFill>
                            <a:schemeClr val="tx1"/>
                          </a:solidFill>
                          <a:latin typeface="+mn-lt"/>
                        </a:rPr>
                        <a:t>United States</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Canada</a:t>
                      </a:r>
                    </a:p>
                  </a:txBody>
                  <a:tcPr marL="0" marR="0" marT="0" marB="0" anchor="b">
                    <a:lnL>
                      <a:noFill/>
                    </a:lnL>
                    <a:lnR>
                      <a:noFill/>
                    </a:lnR>
                    <a:lnT>
                      <a:noFill/>
                    </a:lnT>
                    <a:lnB>
                      <a:noFill/>
                    </a:lnB>
                  </a:tcPr>
                </a:tc>
              </a:tr>
              <a:tr h="173955">
                <a:tc>
                  <a:txBody>
                    <a:bodyPr/>
                    <a:lstStyle/>
                    <a:p>
                      <a:pPr algn="ctr" fontAlgn="b"/>
                      <a:r>
                        <a:rPr lang="en-US" sz="1100" b="0" i="0" u="none" strike="noStrike" dirty="0">
                          <a:solidFill>
                            <a:schemeClr val="tx1"/>
                          </a:solidFill>
                          <a:latin typeface="+mn-lt"/>
                        </a:rPr>
                        <a:t>Greece</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Italy</a:t>
                      </a:r>
                    </a:p>
                  </a:txBody>
                  <a:tcPr marL="0" marR="0" marT="0" marB="0" anchor="b">
                    <a:lnL>
                      <a:noFill/>
                    </a:lnL>
                    <a:lnR>
                      <a:noFill/>
                    </a:lnR>
                    <a:lnT>
                      <a:noFill/>
                    </a:lnT>
                    <a:lnB>
                      <a:noFill/>
                    </a:lnB>
                  </a:tcPr>
                </a:tc>
              </a:tr>
              <a:tr h="173955">
                <a:tc>
                  <a:txBody>
                    <a:bodyPr/>
                    <a:lstStyle/>
                    <a:p>
                      <a:pPr algn="ctr" fontAlgn="b"/>
                      <a:r>
                        <a:rPr lang="en-US" sz="1100" b="0" i="0" u="none" strike="noStrike" dirty="0">
                          <a:solidFill>
                            <a:schemeClr val="tx1"/>
                          </a:solidFill>
                          <a:latin typeface="+mn-lt"/>
                        </a:rPr>
                        <a:t>Iceland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Portugal</a:t>
                      </a:r>
                    </a:p>
                  </a:txBody>
                  <a:tcPr marL="0" marR="0" marT="0" marB="0" anchor="b">
                    <a:lnL>
                      <a:noFill/>
                    </a:lnL>
                    <a:lnR>
                      <a:noFill/>
                    </a:lnR>
                    <a:lnT>
                      <a:noFill/>
                    </a:lnT>
                    <a:lnB>
                      <a:noFill/>
                    </a:lnB>
                  </a:tcPr>
                </a:tc>
              </a:tr>
              <a:tr h="173955">
                <a:tc>
                  <a:txBody>
                    <a:bodyPr/>
                    <a:lstStyle/>
                    <a:p>
                      <a:pPr algn="ctr" fontAlgn="b"/>
                      <a:r>
                        <a:rPr lang="en-US" sz="1100" b="0" i="0" u="none" strike="noStrike" dirty="0">
                          <a:solidFill>
                            <a:schemeClr val="tx1"/>
                          </a:solidFill>
                          <a:latin typeface="+mn-lt"/>
                        </a:rPr>
                        <a:t>Spain</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Finland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Austria</a:t>
                      </a:r>
                    </a:p>
                  </a:txBody>
                  <a:tcPr marL="0" marR="0" marT="0" marB="0" anchor="b">
                    <a:lnL>
                      <a:noFill/>
                    </a:lnL>
                    <a:lnR>
                      <a:noFill/>
                    </a:lnR>
                    <a:lnT>
                      <a:noFill/>
                    </a:lnT>
                    <a:lnB>
                      <a:noFill/>
                    </a:lnB>
                  </a:tcPr>
                </a:tc>
              </a:tr>
              <a:tr h="173955">
                <a:tc>
                  <a:txBody>
                    <a:bodyPr/>
                    <a:lstStyle/>
                    <a:p>
                      <a:pPr algn="ctr" fontAlgn="b"/>
                      <a:r>
                        <a:rPr lang="en-US" sz="1100" b="1" i="0" u="none" strike="noStrike" dirty="0">
                          <a:solidFill>
                            <a:srgbClr val="FF0000"/>
                          </a:solidFill>
                          <a:latin typeface="+mn-lt"/>
                        </a:rPr>
                        <a:t>OECD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Hungary</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Luxembourg</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Germany</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Norway</a:t>
                      </a:r>
                    </a:p>
                  </a:txBody>
                  <a:tcPr marL="0" marR="0" marT="0" marB="0" anchor="b">
                    <a:lnL>
                      <a:noFill/>
                    </a:lnL>
                    <a:lnR>
                      <a:noFill/>
                    </a:lnR>
                    <a:lnT>
                      <a:noFill/>
                    </a:lnT>
                    <a:lnB>
                      <a:noFill/>
                    </a:lnB>
                  </a:tcPr>
                </a:tc>
              </a:tr>
              <a:tr h="173955">
                <a:tc>
                  <a:txBody>
                    <a:bodyPr/>
                    <a:lstStyle/>
                    <a:p>
                      <a:pPr algn="ctr" fontAlgn="b"/>
                      <a:r>
                        <a:rPr lang="en-US" sz="1100" b="0" i="0" u="none" strike="noStrike" dirty="0">
                          <a:solidFill>
                            <a:schemeClr val="tx1"/>
                          </a:solidFill>
                          <a:latin typeface="+mn-lt"/>
                        </a:rPr>
                        <a:t>Sweden</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Ireland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Turkey</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Czech Republic</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France</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Switzerland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Denmark</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United Kingdom</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Belgium</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Poland</a:t>
                      </a:r>
                    </a:p>
                  </a:txBody>
                  <a:tcPr marL="0" marR="0" marT="0" marB="0" anchor="b">
                    <a:lnL>
                      <a:noFill/>
                    </a:lnL>
                    <a:lnR>
                      <a:noFill/>
                    </a:lnR>
                    <a:lnT>
                      <a:noFill/>
                    </a:lnT>
                    <a:lnB>
                      <a:noFill/>
                    </a:lnB>
                  </a:tcPr>
                </a:tc>
              </a:tr>
              <a:tr h="173955">
                <a:tc>
                  <a:txBody>
                    <a:bodyPr/>
                    <a:lstStyle/>
                    <a:p>
                      <a:pPr algn="ctr" fontAlgn="b"/>
                      <a:r>
                        <a:rPr lang="en-US" sz="1100" b="0" i="0" u="none" strike="noStrike">
                          <a:solidFill>
                            <a:schemeClr val="tx1"/>
                          </a:solidFill>
                          <a:latin typeface="+mn-lt"/>
                        </a:rPr>
                        <a:t>Slovak Republic</a:t>
                      </a:r>
                    </a:p>
                  </a:txBody>
                  <a:tcPr marL="0" marR="0" marT="0" marB="0" anchor="b">
                    <a:lnL>
                      <a:noFill/>
                    </a:lnL>
                    <a:lnR>
                      <a:noFill/>
                    </a:lnR>
                    <a:lnT>
                      <a:noFill/>
                    </a:lnT>
                    <a:lnB>
                      <a:noFill/>
                    </a:lnB>
                  </a:tcPr>
                </a:tc>
              </a:tr>
              <a:tr h="173955">
                <a:tc>
                  <a:txBody>
                    <a:bodyPr/>
                    <a:lstStyle/>
                    <a:p>
                      <a:pPr algn="ctr" fontAlgn="b"/>
                      <a:r>
                        <a:rPr lang="en-US" sz="1100" b="0" i="0" u="none" strike="noStrike" dirty="0">
                          <a:solidFill>
                            <a:schemeClr val="tx1"/>
                          </a:solidFill>
                          <a:latin typeface="+mn-lt"/>
                        </a:rPr>
                        <a:t>Netherlands</a:t>
                      </a:r>
                    </a:p>
                  </a:txBody>
                  <a:tcPr marL="0" marR="0" marT="0" marB="0" anchor="b">
                    <a:lnL>
                      <a:noFill/>
                    </a:lnL>
                    <a:lnR>
                      <a:noFill/>
                    </a:lnR>
                    <a:lnT>
                      <a:noFill/>
                    </a:lnT>
                    <a:lnB>
                      <a:noFill/>
                    </a:lnB>
                  </a:tcPr>
                </a:tc>
              </a:tr>
            </a:tbl>
          </a:graphicData>
        </a:graphic>
      </p:graphicFrame>
      <p:sp>
        <p:nvSpPr>
          <p:cNvPr id="28701" name="Title 1"/>
          <p:cNvSpPr>
            <a:spLocks noGrp="1"/>
          </p:cNvSpPr>
          <p:nvPr>
            <p:ph type="title"/>
          </p:nvPr>
        </p:nvSpPr>
        <p:spPr>
          <a:xfrm>
            <a:off x="319088" y="136525"/>
            <a:ext cx="8686800" cy="1023938"/>
          </a:xfrm>
        </p:spPr>
        <p:txBody>
          <a:bodyPr/>
          <a:lstStyle/>
          <a:p>
            <a:r>
              <a:rPr lang="en-GB" sz="2800" smtClean="0"/>
              <a:t>Prevalenza di obesità 2001-02 vs 2005-06</a:t>
            </a:r>
            <a:r>
              <a:rPr lang="en-GB" smtClean="0"/>
              <a:t/>
            </a:r>
            <a:br>
              <a:rPr lang="en-GB" smtClean="0"/>
            </a:br>
            <a:r>
              <a:rPr lang="en-GB" sz="1800" smtClean="0"/>
              <a:t>15 year-olds</a:t>
            </a:r>
            <a:endParaRPr lang="en-US" smtClean="0"/>
          </a:p>
        </p:txBody>
      </p:sp>
      <p:graphicFrame>
        <p:nvGraphicFramePr>
          <p:cNvPr id="5" name="Chart 4"/>
          <p:cNvGraphicFramePr>
            <a:graphicFrameLocks/>
          </p:cNvGraphicFramePr>
          <p:nvPr/>
        </p:nvGraphicFramePr>
        <p:xfrm>
          <a:off x="324464" y="1248697"/>
          <a:ext cx="3240000" cy="54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5520814" y="1219199"/>
          <a:ext cx="3240000" cy="5400000"/>
        </p:xfrm>
        <a:graphic>
          <a:graphicData uri="http://schemas.openxmlformats.org/drawingml/2006/chart">
            <c:chart xmlns:c="http://schemas.openxmlformats.org/drawingml/2006/chart" xmlns:r="http://schemas.openxmlformats.org/officeDocument/2006/relationships" r:id="rId3"/>
          </a:graphicData>
        </a:graphic>
      </p:graphicFrame>
      <p:sp>
        <p:nvSpPr>
          <p:cNvPr id="28704" name="TextBox 6"/>
          <p:cNvSpPr txBox="1">
            <a:spLocks noChangeArrowheads="1"/>
          </p:cNvSpPr>
          <p:nvPr/>
        </p:nvSpPr>
        <p:spPr bwMode="auto">
          <a:xfrm>
            <a:off x="1789113" y="874713"/>
            <a:ext cx="1219200" cy="369887"/>
          </a:xfrm>
          <a:prstGeom prst="rect">
            <a:avLst/>
          </a:prstGeom>
          <a:noFill/>
          <a:ln w="9525">
            <a:noFill/>
            <a:miter lim="800000"/>
            <a:headEnd/>
            <a:tailEnd/>
          </a:ln>
        </p:spPr>
        <p:txBody>
          <a:bodyPr>
            <a:spAutoFit/>
          </a:bodyPr>
          <a:lstStyle/>
          <a:p>
            <a:r>
              <a:rPr lang="en-GB">
                <a:solidFill>
                  <a:schemeClr val="bg1"/>
                </a:solidFill>
                <a:latin typeface="Calibri" pitchFamily="34" charset="0"/>
              </a:rPr>
              <a:t>boys</a:t>
            </a:r>
            <a:endParaRPr lang="en-US">
              <a:solidFill>
                <a:schemeClr val="bg1"/>
              </a:solidFill>
              <a:latin typeface="Calibri" pitchFamily="34" charset="0"/>
            </a:endParaRPr>
          </a:p>
        </p:txBody>
      </p:sp>
      <p:sp>
        <p:nvSpPr>
          <p:cNvPr id="28705" name="TextBox 7"/>
          <p:cNvSpPr txBox="1">
            <a:spLocks noChangeArrowheads="1"/>
          </p:cNvSpPr>
          <p:nvPr/>
        </p:nvSpPr>
        <p:spPr bwMode="auto">
          <a:xfrm>
            <a:off x="6897688" y="879475"/>
            <a:ext cx="1219200" cy="369888"/>
          </a:xfrm>
          <a:prstGeom prst="rect">
            <a:avLst/>
          </a:prstGeom>
          <a:noFill/>
          <a:ln w="9525">
            <a:noFill/>
            <a:miter lim="800000"/>
            <a:headEnd/>
            <a:tailEnd/>
          </a:ln>
        </p:spPr>
        <p:txBody>
          <a:bodyPr>
            <a:spAutoFit/>
          </a:bodyPr>
          <a:lstStyle/>
          <a:p>
            <a:r>
              <a:rPr lang="en-GB">
                <a:solidFill>
                  <a:schemeClr val="bg1"/>
                </a:solidFill>
                <a:latin typeface="Calibri" pitchFamily="34" charset="0"/>
              </a:rPr>
              <a:t>girls</a:t>
            </a:r>
            <a:endParaRPr lang="en-US">
              <a:solidFill>
                <a:schemeClr val="bg1"/>
              </a:solidFill>
              <a:latin typeface="Calibri" pitchFamily="34" charset="0"/>
            </a:endParaRPr>
          </a:p>
        </p:txBody>
      </p:sp>
      <p:sp>
        <p:nvSpPr>
          <p:cNvPr id="28706" name="TextBox 8"/>
          <p:cNvSpPr txBox="1">
            <a:spLocks noChangeArrowheads="1"/>
          </p:cNvSpPr>
          <p:nvPr/>
        </p:nvSpPr>
        <p:spPr bwMode="auto">
          <a:xfrm>
            <a:off x="1336675" y="6637338"/>
            <a:ext cx="6548438" cy="276225"/>
          </a:xfrm>
          <a:prstGeom prst="rect">
            <a:avLst/>
          </a:prstGeom>
          <a:noFill/>
          <a:ln w="9525">
            <a:noFill/>
            <a:miter lim="800000"/>
            <a:headEnd/>
            <a:tailEnd/>
          </a:ln>
        </p:spPr>
        <p:txBody>
          <a:bodyPr>
            <a:spAutoFit/>
          </a:bodyPr>
          <a:lstStyle/>
          <a:p>
            <a:r>
              <a:rPr lang="en-GB" sz="1200"/>
              <a:t>OECD analysis on: Currie et al. international report from the HSBC Survey, WHO Europe</a:t>
            </a:r>
            <a:endParaRPr lang="en-US" sz="1200"/>
          </a:p>
        </p:txBody>
      </p:sp>
      <p:sp>
        <p:nvSpPr>
          <p:cNvPr id="9" name="CasellaDiTesto 8"/>
          <p:cNvSpPr txBox="1"/>
          <p:nvPr/>
        </p:nvSpPr>
        <p:spPr>
          <a:xfrm>
            <a:off x="1691680" y="980728"/>
            <a:ext cx="5758371" cy="646331"/>
          </a:xfrm>
          <a:prstGeom prst="rect">
            <a:avLst/>
          </a:prstGeom>
          <a:noFill/>
        </p:spPr>
        <p:txBody>
          <a:bodyPr wrap="none" rtlCol="0">
            <a:spAutoFit/>
          </a:bodyPr>
          <a:lstStyle/>
          <a:p>
            <a:r>
              <a:rPr lang="en-US" b="1" dirty="0" err="1" smtClean="0">
                <a:hlinkClick r:id="rId4"/>
              </a:rPr>
              <a:t>Organisation</a:t>
            </a:r>
            <a:r>
              <a:rPr lang="en-US" b="1" dirty="0" smtClean="0">
                <a:hlinkClick r:id="rId4"/>
              </a:rPr>
              <a:t> for Economic Co-operation and Development</a:t>
            </a:r>
            <a:endParaRPr lang="en-US" b="1" dirty="0" smtClean="0"/>
          </a:p>
          <a:p>
            <a:endParaRPr lang="it-IT" dirty="0"/>
          </a:p>
        </p:txBody>
      </p:sp>
      <p:sp>
        <p:nvSpPr>
          <p:cNvPr id="10" name="CasellaDiTesto 9"/>
          <p:cNvSpPr txBox="1"/>
          <p:nvPr/>
        </p:nvSpPr>
        <p:spPr>
          <a:xfrm>
            <a:off x="755576" y="980728"/>
            <a:ext cx="750526" cy="369332"/>
          </a:xfrm>
          <a:prstGeom prst="rect">
            <a:avLst/>
          </a:prstGeom>
          <a:noFill/>
        </p:spPr>
        <p:txBody>
          <a:bodyPr wrap="none" rtlCol="0">
            <a:spAutoFit/>
          </a:bodyPr>
          <a:lstStyle/>
          <a:p>
            <a:r>
              <a:rPr lang="it-IT" dirty="0" err="1" smtClean="0"/>
              <a:t>Males</a:t>
            </a:r>
            <a:endParaRPr lang="it-IT" dirty="0"/>
          </a:p>
        </p:txBody>
      </p:sp>
      <p:sp>
        <p:nvSpPr>
          <p:cNvPr id="11" name="CasellaDiTesto 10"/>
          <p:cNvSpPr txBox="1"/>
          <p:nvPr/>
        </p:nvSpPr>
        <p:spPr>
          <a:xfrm>
            <a:off x="7524328" y="908720"/>
            <a:ext cx="955518" cy="369332"/>
          </a:xfrm>
          <a:prstGeom prst="rect">
            <a:avLst/>
          </a:prstGeom>
          <a:noFill/>
        </p:spPr>
        <p:txBody>
          <a:bodyPr wrap="none" rtlCol="0">
            <a:spAutoFit/>
          </a:bodyPr>
          <a:lstStyle/>
          <a:p>
            <a:r>
              <a:rPr lang="it-IT" dirty="0" err="1" smtClean="0"/>
              <a:t>Females</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GB" smtClean="0">
                <a:effectLst>
                  <a:outerShdw blurRad="38100" dist="38100" dir="2700000" algn="tl">
                    <a:srgbClr val="C0C0C0"/>
                  </a:outerShdw>
                </a:effectLst>
              </a:rPr>
              <a:t>Obesità al di fuori dell’OCSE</a:t>
            </a:r>
            <a:endParaRPr lang="en-US" smtClean="0"/>
          </a:p>
        </p:txBody>
      </p:sp>
      <p:sp>
        <p:nvSpPr>
          <p:cNvPr id="29699" name="TextBox 5"/>
          <p:cNvSpPr txBox="1">
            <a:spLocks noChangeArrowheads="1"/>
          </p:cNvSpPr>
          <p:nvPr/>
        </p:nvSpPr>
        <p:spPr bwMode="auto">
          <a:xfrm>
            <a:off x="2163763" y="6542088"/>
            <a:ext cx="5060950" cy="339725"/>
          </a:xfrm>
          <a:prstGeom prst="rect">
            <a:avLst/>
          </a:prstGeom>
          <a:noFill/>
          <a:ln w="9525">
            <a:noFill/>
            <a:miter lim="800000"/>
            <a:headEnd/>
            <a:tailEnd/>
          </a:ln>
        </p:spPr>
        <p:txBody>
          <a:bodyPr>
            <a:spAutoFit/>
          </a:bodyPr>
          <a:lstStyle/>
          <a:p>
            <a:pPr algn="ctr"/>
            <a:r>
              <a:rPr lang="en-NZ" sz="1600" b="1">
                <a:solidFill>
                  <a:schemeClr val="bg1"/>
                </a:solidFill>
                <a:latin typeface="Arial Narrow" pitchFamily="34" charset="0"/>
              </a:rPr>
              <a:t>Series on Chronic Disease and Development</a:t>
            </a:r>
            <a:endParaRPr lang="en-US" sz="1600" b="1">
              <a:solidFill>
                <a:schemeClr val="bg1"/>
              </a:solidFill>
              <a:latin typeface="Arial Narrow" pitchFamily="34" charset="0"/>
            </a:endParaRPr>
          </a:p>
        </p:txBody>
      </p:sp>
      <p:graphicFrame>
        <p:nvGraphicFramePr>
          <p:cNvPr id="13" name="Table 12"/>
          <p:cNvGraphicFramePr>
            <a:graphicFrameLocks noGrp="1"/>
          </p:cNvGraphicFramePr>
          <p:nvPr/>
        </p:nvGraphicFramePr>
        <p:xfrm>
          <a:off x="3625850" y="1973263"/>
          <a:ext cx="1887538" cy="4045271"/>
        </p:xfrm>
        <a:graphic>
          <a:graphicData uri="http://schemas.openxmlformats.org/drawingml/2006/table">
            <a:tbl>
              <a:tblPr/>
              <a:tblGrid>
                <a:gridCol w="1887538"/>
              </a:tblGrid>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India</a:t>
                      </a:r>
                      <a:endParaRPr kumimoji="0" lang="en-GB"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China</a:t>
                      </a:r>
                      <a:endParaRPr kumimoji="0" lang="en-US" sz="18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accent2"/>
                          </a:solidFill>
                          <a:effectLst/>
                          <a:latin typeface="Calibri" pitchFamily="34" charset="0"/>
                          <a:cs typeface="Arial" pitchFamily="34" charset="0"/>
                        </a:rPr>
                        <a:t>OECD</a:t>
                      </a:r>
                      <a:endParaRPr kumimoji="0" lang="en-US" sz="1800" b="1" i="0" u="none" strike="noStrike" cap="none" normalizeH="0" baseline="0" smtClean="0">
                        <a:ln>
                          <a:noFill/>
                        </a:ln>
                        <a:solidFill>
                          <a:schemeClr val="accent2"/>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623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Russian Federation</a:t>
                      </a:r>
                    </a:p>
                  </a:txBody>
                  <a:tcPr anchor="ctr" horzOverflow="overflow">
                    <a:lnL>
                      <a:noFill/>
                    </a:lnL>
                    <a:lnR>
                      <a:noFill/>
                    </a:lnR>
                    <a:lnT>
                      <a:noFill/>
                    </a:lnT>
                    <a:lnB>
                      <a:noFill/>
                    </a:lnB>
                    <a:lnTlToBr>
                      <a:noFill/>
                    </a:lnTlToBr>
                    <a:lnBlToTr>
                      <a:noFill/>
                    </a:lnBlToTr>
                    <a:noFill/>
                  </a:tcPr>
                </a:tc>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Brazil</a:t>
                      </a:r>
                      <a:endParaRPr kumimoji="0" lang="en-US" sz="18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United Kingdom</a:t>
                      </a:r>
                      <a:endParaRPr kumimoji="0" lang="en-US" sz="18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54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South Africa</a:t>
                      </a:r>
                      <a:endParaRPr kumimoji="0" lang="en-US" sz="18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54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chemeClr val="tx1"/>
                          </a:solidFill>
                          <a:effectLst/>
                          <a:latin typeface="Calibri" pitchFamily="34" charset="0"/>
                          <a:cs typeface="Arial" pitchFamily="34" charset="0"/>
                        </a:rPr>
                        <a:t>Mexico</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bl>
          </a:graphicData>
        </a:graphic>
      </p:graphicFrame>
      <p:graphicFrame>
        <p:nvGraphicFramePr>
          <p:cNvPr id="14" name="Chart 13"/>
          <p:cNvGraphicFramePr/>
          <p:nvPr/>
        </p:nvGraphicFramePr>
        <p:xfrm>
          <a:off x="0" y="1769350"/>
          <a:ext cx="3888000" cy="46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nvGraphicFramePr>
        <p:xfrm>
          <a:off x="5256000" y="1777231"/>
          <a:ext cx="3888000" cy="4608000"/>
        </p:xfrm>
        <a:graphic>
          <a:graphicData uri="http://schemas.openxmlformats.org/drawingml/2006/chart">
            <c:chart xmlns:c="http://schemas.openxmlformats.org/drawingml/2006/chart" xmlns:r="http://schemas.openxmlformats.org/officeDocument/2006/relationships" r:id="rId4"/>
          </a:graphicData>
        </a:graphic>
      </p:graphicFrame>
      <p:sp>
        <p:nvSpPr>
          <p:cNvPr id="29711" name="TextBox 15"/>
          <p:cNvSpPr txBox="1">
            <a:spLocks noChangeArrowheads="1"/>
          </p:cNvSpPr>
          <p:nvPr/>
        </p:nvSpPr>
        <p:spPr bwMode="auto">
          <a:xfrm>
            <a:off x="0" y="6311900"/>
            <a:ext cx="1870075" cy="307975"/>
          </a:xfrm>
          <a:prstGeom prst="rect">
            <a:avLst/>
          </a:prstGeom>
          <a:noFill/>
          <a:ln w="9525">
            <a:noFill/>
            <a:miter lim="800000"/>
            <a:headEnd/>
            <a:tailEnd/>
          </a:ln>
        </p:spPr>
        <p:txBody>
          <a:bodyPr>
            <a:spAutoFit/>
          </a:bodyPr>
          <a:lstStyle/>
          <a:p>
            <a:r>
              <a:rPr lang="en-GB" sz="1400">
                <a:latin typeface="Calibri" pitchFamily="34" charset="0"/>
              </a:rPr>
              <a:t>% of adult population</a:t>
            </a:r>
            <a:endParaRPr lang="en-US" sz="1400">
              <a:latin typeface="Calibri" pitchFamily="34" charset="0"/>
            </a:endParaRPr>
          </a:p>
        </p:txBody>
      </p:sp>
      <p:sp>
        <p:nvSpPr>
          <p:cNvPr id="29712" name="TextBox 16"/>
          <p:cNvSpPr txBox="1">
            <a:spLocks noChangeArrowheads="1"/>
          </p:cNvSpPr>
          <p:nvPr/>
        </p:nvSpPr>
        <p:spPr bwMode="auto">
          <a:xfrm>
            <a:off x="7273925" y="6311900"/>
            <a:ext cx="1870075" cy="307975"/>
          </a:xfrm>
          <a:prstGeom prst="rect">
            <a:avLst/>
          </a:prstGeom>
          <a:noFill/>
          <a:ln w="9525">
            <a:noFill/>
            <a:miter lim="800000"/>
            <a:headEnd/>
            <a:tailEnd/>
          </a:ln>
        </p:spPr>
        <p:txBody>
          <a:bodyPr>
            <a:spAutoFit/>
          </a:bodyPr>
          <a:lstStyle/>
          <a:p>
            <a:pPr algn="r"/>
            <a:r>
              <a:rPr lang="en-GB" sz="1400">
                <a:latin typeface="Calibri" pitchFamily="34" charset="0"/>
              </a:rPr>
              <a:t>% of adult population</a:t>
            </a:r>
            <a:endParaRPr lang="en-US" sz="1400">
              <a:latin typeface="Calibri" pitchFamily="34" charset="0"/>
            </a:endParaRPr>
          </a:p>
        </p:txBody>
      </p:sp>
      <p:sp>
        <p:nvSpPr>
          <p:cNvPr id="29713" name="TextBox 17"/>
          <p:cNvSpPr txBox="1">
            <a:spLocks noChangeArrowheads="1"/>
          </p:cNvSpPr>
          <p:nvPr/>
        </p:nvSpPr>
        <p:spPr bwMode="auto">
          <a:xfrm>
            <a:off x="620713" y="1381125"/>
            <a:ext cx="2732087" cy="368300"/>
          </a:xfrm>
          <a:prstGeom prst="rect">
            <a:avLst/>
          </a:prstGeom>
          <a:noFill/>
          <a:ln w="9525">
            <a:noFill/>
            <a:miter lim="800000"/>
            <a:headEnd/>
            <a:tailEnd/>
          </a:ln>
        </p:spPr>
        <p:txBody>
          <a:bodyPr>
            <a:spAutoFit/>
          </a:bodyPr>
          <a:lstStyle/>
          <a:p>
            <a:pPr algn="ctr"/>
            <a:r>
              <a:rPr lang="en-GB">
                <a:solidFill>
                  <a:srgbClr val="4F6228"/>
                </a:solidFill>
                <a:latin typeface="Calibri" pitchFamily="34" charset="0"/>
              </a:rPr>
              <a:t>Uomini</a:t>
            </a:r>
            <a:endParaRPr lang="en-US">
              <a:solidFill>
                <a:srgbClr val="4F6228"/>
              </a:solidFill>
              <a:latin typeface="Calibri" pitchFamily="34" charset="0"/>
            </a:endParaRPr>
          </a:p>
        </p:txBody>
      </p:sp>
      <p:sp>
        <p:nvSpPr>
          <p:cNvPr id="29714" name="TextBox 18"/>
          <p:cNvSpPr txBox="1">
            <a:spLocks noChangeArrowheads="1"/>
          </p:cNvSpPr>
          <p:nvPr/>
        </p:nvSpPr>
        <p:spPr bwMode="auto">
          <a:xfrm>
            <a:off x="5859463" y="1374775"/>
            <a:ext cx="2732087" cy="369888"/>
          </a:xfrm>
          <a:prstGeom prst="rect">
            <a:avLst/>
          </a:prstGeom>
          <a:noFill/>
          <a:ln w="9525">
            <a:noFill/>
            <a:miter lim="800000"/>
            <a:headEnd/>
            <a:tailEnd/>
          </a:ln>
        </p:spPr>
        <p:txBody>
          <a:bodyPr>
            <a:spAutoFit/>
          </a:bodyPr>
          <a:lstStyle/>
          <a:p>
            <a:pPr algn="ctr"/>
            <a:r>
              <a:rPr lang="en-GB">
                <a:solidFill>
                  <a:srgbClr val="4F6228"/>
                </a:solidFill>
                <a:latin typeface="Calibri" pitchFamily="34" charset="0"/>
              </a:rPr>
              <a:t>Donne</a:t>
            </a:r>
            <a:endParaRPr lang="en-US">
              <a:solidFill>
                <a:srgbClr val="4F6228"/>
              </a:solidFill>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pPr eaLnBrk="1" hangingPunct="1"/>
            <a:r>
              <a:rPr lang="en-GB" smtClean="0"/>
              <a:t>Obesità in Italia</a:t>
            </a:r>
            <a:br>
              <a:rPr lang="en-GB" smtClean="0"/>
            </a:br>
            <a:r>
              <a:rPr lang="en-GB" sz="3200" smtClean="0"/>
              <a:t>proiezioni per classe di età</a:t>
            </a:r>
            <a:endParaRPr lang="en-US" sz="3200" smtClean="0"/>
          </a:p>
        </p:txBody>
      </p:sp>
      <p:graphicFrame>
        <p:nvGraphicFramePr>
          <p:cNvPr id="4" name="Chart 3"/>
          <p:cNvGraphicFramePr>
            <a:graphicFrameLocks/>
          </p:cNvGraphicFramePr>
          <p:nvPr/>
        </p:nvGraphicFramePr>
        <p:xfrm>
          <a:off x="0" y="1785927"/>
          <a:ext cx="9144000" cy="507207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791554" name="Picture 2" descr="http://cdn.dday.it/system/uploads/picture/image/11895/gallery_modern-world-caricature-illustrations-steve-cutt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75723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69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eaLnBrk="1" hangingPunct="1"/>
            <a:r>
              <a:rPr lang="en-GB" sz="4000" smtClean="0">
                <a:effectLst>
                  <a:outerShdw blurRad="38100" dist="38100" dir="2700000" algn="tl">
                    <a:srgbClr val="C0C0C0"/>
                  </a:outerShdw>
                </a:effectLst>
              </a:rPr>
              <a:t>Proiezioni Obesita’, Inghilterra</a:t>
            </a:r>
            <a:endParaRPr lang="en-US" sz="4000" smtClean="0">
              <a:effectLst>
                <a:outerShdw blurRad="38100" dist="38100" dir="2700000" algn="tl">
                  <a:srgbClr val="C0C0C0"/>
                </a:outerShdw>
              </a:effectLst>
            </a:endParaRPr>
          </a:p>
        </p:txBody>
      </p:sp>
      <p:pic>
        <p:nvPicPr>
          <p:cNvPr id="34819" name="Picture 3"/>
          <p:cNvPicPr>
            <a:picLocks noGrp="1" noChangeAspect="1" noChangeArrowheads="1"/>
          </p:cNvPicPr>
          <p:nvPr>
            <p:ph idx="1"/>
          </p:nvPr>
        </p:nvPicPr>
        <p:blipFill>
          <a:blip r:embed="rId2" cstate="print"/>
          <a:srcRect/>
          <a:stretch>
            <a:fillRect/>
          </a:stretch>
        </p:blipFill>
        <p:spPr>
          <a:xfrm>
            <a:off x="500063" y="1700213"/>
            <a:ext cx="8143875" cy="4557712"/>
          </a:xfrm>
        </p:spPr>
      </p:pic>
      <p:sp>
        <p:nvSpPr>
          <p:cNvPr id="34820" name="Text Box 4"/>
          <p:cNvSpPr txBox="1">
            <a:spLocks noChangeArrowheads="1"/>
          </p:cNvSpPr>
          <p:nvPr/>
        </p:nvSpPr>
        <p:spPr bwMode="auto">
          <a:xfrm>
            <a:off x="1258888" y="6237288"/>
            <a:ext cx="5608637" cy="307975"/>
          </a:xfrm>
          <a:prstGeom prst="rect">
            <a:avLst/>
          </a:prstGeom>
          <a:noFill/>
          <a:ln w="9525">
            <a:noFill/>
            <a:miter lim="800000"/>
            <a:headEnd/>
            <a:tailEnd/>
          </a:ln>
        </p:spPr>
        <p:txBody>
          <a:bodyPr wrap="none">
            <a:spAutoFit/>
          </a:bodyPr>
          <a:lstStyle/>
          <a:p>
            <a:r>
              <a:rPr lang="en-GB" sz="1400">
                <a:solidFill>
                  <a:schemeClr val="bg1"/>
                </a:solidFill>
                <a:latin typeface="Calibri" pitchFamily="34" charset="0"/>
              </a:rPr>
              <a:t>Fonte: Analisi OCSE su dati “Health Survey for England” 1991-2005.</a:t>
            </a:r>
            <a:endParaRPr lang="en-US" sz="1400">
              <a:solidFill>
                <a:schemeClr val="bg1"/>
              </a:solidFill>
              <a:latin typeface="Calibri" pitchFamily="34" charset="0"/>
            </a:endParaRPr>
          </a:p>
        </p:txBody>
      </p:sp>
      <p:sp>
        <p:nvSpPr>
          <p:cNvPr id="34821" name="TextBox 4"/>
          <p:cNvSpPr txBox="1">
            <a:spLocks noChangeArrowheads="1"/>
          </p:cNvSpPr>
          <p:nvPr/>
        </p:nvSpPr>
        <p:spPr bwMode="auto">
          <a:xfrm>
            <a:off x="7215188" y="3397250"/>
            <a:ext cx="1214437" cy="246063"/>
          </a:xfrm>
          <a:prstGeom prst="rect">
            <a:avLst/>
          </a:prstGeom>
          <a:solidFill>
            <a:schemeClr val="bg1"/>
          </a:solidFill>
          <a:ln w="9525">
            <a:noFill/>
            <a:miter lim="800000"/>
            <a:headEnd/>
            <a:tailEnd/>
          </a:ln>
        </p:spPr>
        <p:txBody>
          <a:bodyPr>
            <a:spAutoFit/>
          </a:bodyPr>
          <a:lstStyle/>
          <a:p>
            <a:r>
              <a:rPr lang="en-GB" sz="1000">
                <a:latin typeface="Calibri" pitchFamily="34" charset="0"/>
              </a:rPr>
              <a:t>Sovrappeso</a:t>
            </a:r>
            <a:endParaRPr lang="en-US" sz="1000">
              <a:latin typeface="Calibri" pitchFamily="34" charset="0"/>
            </a:endParaRPr>
          </a:p>
        </p:txBody>
      </p:sp>
      <p:sp>
        <p:nvSpPr>
          <p:cNvPr id="34822" name="TextBox 5"/>
          <p:cNvSpPr txBox="1">
            <a:spLocks noChangeArrowheads="1"/>
          </p:cNvSpPr>
          <p:nvPr/>
        </p:nvSpPr>
        <p:spPr bwMode="auto">
          <a:xfrm>
            <a:off x="7215188" y="3643313"/>
            <a:ext cx="1143000" cy="246062"/>
          </a:xfrm>
          <a:prstGeom prst="rect">
            <a:avLst/>
          </a:prstGeom>
          <a:solidFill>
            <a:schemeClr val="bg1"/>
          </a:solidFill>
          <a:ln w="9525">
            <a:noFill/>
            <a:miter lim="800000"/>
            <a:headEnd/>
            <a:tailEnd/>
          </a:ln>
        </p:spPr>
        <p:txBody>
          <a:bodyPr>
            <a:spAutoFit/>
          </a:bodyPr>
          <a:lstStyle/>
          <a:p>
            <a:r>
              <a:rPr lang="en-GB" sz="1000">
                <a:latin typeface="Calibri" pitchFamily="34" charset="0"/>
              </a:rPr>
              <a:t>Obesità</a:t>
            </a:r>
            <a:endParaRPr lang="en-US" sz="1000">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normAutofit/>
          </a:bodyPr>
          <a:lstStyle/>
          <a:p>
            <a:pPr eaLnBrk="1" hangingPunct="1"/>
            <a:r>
              <a:rPr lang="en-GB" sz="4000" smtClean="0">
                <a:effectLst>
                  <a:outerShdw blurRad="38100" dist="38100" dir="2700000" algn="tl">
                    <a:srgbClr val="C0C0C0"/>
                  </a:outerShdw>
                </a:effectLst>
              </a:rPr>
              <a:t>Proiezioni Malattie Croniche</a:t>
            </a:r>
            <a:endParaRPr lang="en-US" sz="4000" smtClean="0">
              <a:effectLst>
                <a:outerShdw blurRad="38100" dist="38100" dir="2700000" algn="tl">
                  <a:srgbClr val="C0C0C0"/>
                </a:outerShdw>
              </a:effectLst>
            </a:endParaRPr>
          </a:p>
        </p:txBody>
      </p:sp>
      <p:pic>
        <p:nvPicPr>
          <p:cNvPr id="35843" name="Picture 3"/>
          <p:cNvPicPr>
            <a:picLocks noGrp="1" noChangeAspect="1" noChangeArrowheads="1"/>
          </p:cNvPicPr>
          <p:nvPr>
            <p:ph idx="1"/>
          </p:nvPr>
        </p:nvPicPr>
        <p:blipFill>
          <a:blip r:embed="rId2" cstate="print"/>
          <a:srcRect/>
          <a:stretch>
            <a:fillRect/>
          </a:stretch>
        </p:blipFill>
        <p:spPr>
          <a:xfrm>
            <a:off x="395288" y="1773238"/>
            <a:ext cx="8424862" cy="3889375"/>
          </a:xfrm>
        </p:spPr>
      </p:pic>
      <p:sp>
        <p:nvSpPr>
          <p:cNvPr id="35844" name="Text Box 4"/>
          <p:cNvSpPr txBox="1">
            <a:spLocks noChangeArrowheads="1"/>
          </p:cNvSpPr>
          <p:nvPr/>
        </p:nvSpPr>
        <p:spPr bwMode="auto">
          <a:xfrm>
            <a:off x="1214438" y="6000750"/>
            <a:ext cx="5464175" cy="307975"/>
          </a:xfrm>
          <a:prstGeom prst="rect">
            <a:avLst/>
          </a:prstGeom>
          <a:noFill/>
          <a:ln w="9525">
            <a:noFill/>
            <a:miter lim="800000"/>
            <a:headEnd/>
            <a:tailEnd/>
          </a:ln>
        </p:spPr>
        <p:txBody>
          <a:bodyPr wrap="none">
            <a:spAutoFit/>
          </a:bodyPr>
          <a:lstStyle/>
          <a:p>
            <a:r>
              <a:rPr lang="en-GB" sz="1400">
                <a:solidFill>
                  <a:schemeClr val="bg1"/>
                </a:solidFill>
                <a:latin typeface="Calibri" pitchFamily="34" charset="0"/>
              </a:rPr>
              <a:t>Fonte: McPherson et al., 2007. Foresight Report (UK Government)</a:t>
            </a:r>
            <a:endParaRPr lang="en-US" sz="14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Metodi per misurare il peso e stimarne i rischi per la salute</a:t>
            </a:r>
            <a:endParaRPr lang="it-IT" dirty="0"/>
          </a:p>
        </p:txBody>
      </p:sp>
      <p:sp>
        <p:nvSpPr>
          <p:cNvPr id="3" name="Segnaposto contenuto 2"/>
          <p:cNvSpPr>
            <a:spLocks noGrp="1"/>
          </p:cNvSpPr>
          <p:nvPr>
            <p:ph idx="1"/>
          </p:nvPr>
        </p:nvSpPr>
        <p:spPr>
          <a:xfrm>
            <a:off x="323528" y="2060848"/>
            <a:ext cx="5626968" cy="3168352"/>
          </a:xfrm>
        </p:spPr>
        <p:txBody>
          <a:bodyPr>
            <a:normAutofit/>
          </a:bodyPr>
          <a:lstStyle/>
          <a:p>
            <a:r>
              <a:rPr lang="en-US" dirty="0" smtClean="0"/>
              <a:t>Body Mass Index (BMI) </a:t>
            </a:r>
          </a:p>
          <a:p>
            <a:r>
              <a:rPr lang="en-US" dirty="0" err="1" smtClean="0"/>
              <a:t>Circonferenza</a:t>
            </a:r>
            <a:r>
              <a:rPr lang="en-US" dirty="0" smtClean="0"/>
              <a:t> vita</a:t>
            </a:r>
          </a:p>
          <a:p>
            <a:r>
              <a:rPr lang="en-US" dirty="0" err="1" smtClean="0"/>
              <a:t>Fattori</a:t>
            </a:r>
            <a:r>
              <a:rPr lang="en-US" dirty="0" smtClean="0"/>
              <a:t> </a:t>
            </a:r>
            <a:r>
              <a:rPr lang="en-US" dirty="0" err="1" smtClean="0"/>
              <a:t>di</a:t>
            </a:r>
            <a:r>
              <a:rPr lang="en-US" dirty="0" smtClean="0"/>
              <a:t> </a:t>
            </a:r>
            <a:r>
              <a:rPr lang="en-US" dirty="0" err="1" smtClean="0"/>
              <a:t>rischio</a:t>
            </a:r>
            <a:r>
              <a:rPr lang="en-US" dirty="0" smtClean="0"/>
              <a:t> </a:t>
            </a:r>
            <a:r>
              <a:rPr lang="en-US" dirty="0" err="1" smtClean="0"/>
              <a:t>di</a:t>
            </a:r>
            <a:r>
              <a:rPr lang="en-US" dirty="0" smtClean="0"/>
              <a:t> </a:t>
            </a:r>
            <a:r>
              <a:rPr lang="en-US" dirty="0" err="1" smtClean="0"/>
              <a:t>malattie</a:t>
            </a:r>
            <a:r>
              <a:rPr lang="en-US" dirty="0" smtClean="0"/>
              <a:t> e </a:t>
            </a:r>
            <a:r>
              <a:rPr lang="en-US" dirty="0" err="1" smtClean="0"/>
              <a:t>condizioni</a:t>
            </a:r>
            <a:r>
              <a:rPr lang="en-US" dirty="0" smtClean="0"/>
              <a:t> associate </a:t>
            </a:r>
            <a:r>
              <a:rPr lang="en-US" dirty="0" err="1" smtClean="0"/>
              <a:t>all’obesità</a:t>
            </a:r>
            <a:endParaRPr lang="it-IT" dirty="0"/>
          </a:p>
        </p:txBody>
      </p:sp>
      <p:pic>
        <p:nvPicPr>
          <p:cNvPr id="4" name="Picture 2"/>
          <p:cNvPicPr>
            <a:picLocks noChangeAspect="1" noChangeArrowheads="1"/>
          </p:cNvPicPr>
          <p:nvPr/>
        </p:nvPicPr>
        <p:blipFill>
          <a:blip r:embed="rId2" cstate="print"/>
          <a:srcRect l="33222" t="25609" r="29864" b="13952"/>
          <a:stretch>
            <a:fillRect/>
          </a:stretch>
        </p:blipFill>
        <p:spPr bwMode="auto">
          <a:xfrm>
            <a:off x="6012160" y="1556792"/>
            <a:ext cx="2952328"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Body Mass </a:t>
            </a:r>
            <a:r>
              <a:rPr lang="it-IT" b="1" dirty="0" err="1" smtClean="0"/>
              <a:t>Index</a:t>
            </a:r>
            <a:r>
              <a:rPr lang="it-IT" b="1" dirty="0" smtClean="0"/>
              <a:t> (BMI)</a:t>
            </a:r>
            <a:br>
              <a:rPr lang="it-IT" b="1" dirty="0" smtClean="0"/>
            </a:br>
            <a:r>
              <a:rPr lang="it-IT" b="1" dirty="0" smtClean="0"/>
              <a:t>Indice di Massa Corporea (IMC)</a:t>
            </a:r>
            <a:endParaRPr lang="it-IT" b="1" dirty="0"/>
          </a:p>
        </p:txBody>
      </p:sp>
      <p:sp>
        <p:nvSpPr>
          <p:cNvPr id="3" name="Segnaposto contenuto 2"/>
          <p:cNvSpPr>
            <a:spLocks noGrp="1"/>
          </p:cNvSpPr>
          <p:nvPr>
            <p:ph idx="1"/>
          </p:nvPr>
        </p:nvSpPr>
        <p:spPr>
          <a:xfrm>
            <a:off x="467544" y="1412776"/>
            <a:ext cx="8229600" cy="2332855"/>
          </a:xfrm>
        </p:spPr>
        <p:txBody>
          <a:bodyPr>
            <a:normAutofit/>
          </a:bodyPr>
          <a:lstStyle/>
          <a:p>
            <a:pPr>
              <a:buNone/>
            </a:pPr>
            <a:r>
              <a:rPr lang="it-IT" sz="2400" dirty="0" smtClean="0"/>
              <a:t>si calcola:</a:t>
            </a:r>
          </a:p>
          <a:p>
            <a:pPr>
              <a:buNone/>
            </a:pPr>
            <a:r>
              <a:rPr lang="it-IT" sz="2400" dirty="0" smtClean="0"/>
              <a:t>come il rapporto del peso, in </a:t>
            </a:r>
            <a:r>
              <a:rPr lang="it-IT" sz="2400" dirty="0" smtClean="0">
                <a:hlinkClick r:id="rId2" tooltip="Chilogrammo"/>
              </a:rPr>
              <a:t>chilogrammi</a:t>
            </a:r>
            <a:r>
              <a:rPr lang="it-IT" sz="2400" dirty="0" smtClean="0"/>
              <a:t>, sul quadrato dell'altezza, espressa in </a:t>
            </a:r>
            <a:r>
              <a:rPr lang="it-IT" sz="2400" dirty="0" smtClean="0">
                <a:hlinkClick r:id="rId3" tooltip="Metro"/>
              </a:rPr>
              <a:t>metri</a:t>
            </a:r>
            <a:endParaRPr lang="it-IT" sz="2400" dirty="0" smtClean="0"/>
          </a:p>
          <a:p>
            <a:pPr>
              <a:buNone/>
            </a:pPr>
            <a:endParaRPr lang="it-IT" sz="2400" dirty="0" smtClean="0"/>
          </a:p>
          <a:p>
            <a:pPr>
              <a:buNone/>
            </a:pPr>
            <a:r>
              <a:rPr lang="it-IT" sz="2400" dirty="0" smtClean="0"/>
              <a:t>Es. 80Kg/(1,8m)^2      ovvero    80/3.24=24.7= 24.9</a:t>
            </a:r>
          </a:p>
          <a:p>
            <a:pPr>
              <a:buNone/>
            </a:pPr>
            <a:endParaRPr lang="it-IT" dirty="0" smtClean="0"/>
          </a:p>
        </p:txBody>
      </p:sp>
      <p:pic>
        <p:nvPicPr>
          <p:cNvPr id="285699" name="Picture 3"/>
          <p:cNvPicPr>
            <a:picLocks noChangeAspect="1" noChangeArrowheads="1"/>
          </p:cNvPicPr>
          <p:nvPr/>
        </p:nvPicPr>
        <p:blipFill>
          <a:blip r:embed="rId4" cstate="print"/>
          <a:srcRect l="16980" t="46097" r="61610" b="24196"/>
          <a:stretch>
            <a:fillRect/>
          </a:stretch>
        </p:blipFill>
        <p:spPr bwMode="auto">
          <a:xfrm>
            <a:off x="683568" y="3717032"/>
            <a:ext cx="2880320" cy="2880320"/>
          </a:xfrm>
          <a:prstGeom prst="rect">
            <a:avLst/>
          </a:prstGeom>
          <a:noFill/>
          <a:ln w="9525">
            <a:noFill/>
            <a:miter lim="800000"/>
            <a:headEnd/>
            <a:tailEnd/>
          </a:ln>
        </p:spPr>
      </p:pic>
      <p:sp>
        <p:nvSpPr>
          <p:cNvPr id="5" name="Rectangle 5"/>
          <p:cNvSpPr>
            <a:spLocks noChangeArrowheads="1"/>
          </p:cNvSpPr>
          <p:nvPr/>
        </p:nvSpPr>
        <p:spPr bwMode="auto">
          <a:xfrm>
            <a:off x="3491880" y="4149080"/>
            <a:ext cx="5400600" cy="2211288"/>
          </a:xfrm>
          <a:prstGeom prst="rect">
            <a:avLst/>
          </a:prstGeom>
          <a:noFill/>
          <a:ln w="9525">
            <a:noFill/>
            <a:miter lim="800000"/>
            <a:headEnd/>
            <a:tailEnd/>
          </a:ln>
          <a:effectLst/>
        </p:spPr>
        <p:txBody>
          <a:bodyPr/>
          <a:lstStyle/>
          <a:p>
            <a:pPr marL="342900" indent="-342900" fontAlgn="auto">
              <a:spcBef>
                <a:spcPts val="0"/>
              </a:spcBef>
              <a:spcAft>
                <a:spcPts val="0"/>
              </a:spcAft>
              <a:defRPr/>
            </a:pPr>
            <a:r>
              <a:rPr lang="en-US" b="1" dirty="0" smtClean="0">
                <a:solidFill>
                  <a:schemeClr val="tx2">
                    <a:lumMod val="75000"/>
                  </a:schemeClr>
                </a:solidFill>
                <a:effectLst>
                  <a:outerShdw blurRad="38100" dist="38100" dir="2700000" algn="tl">
                    <a:srgbClr val="000000"/>
                  </a:outerShdw>
                </a:effectLst>
                <a:latin typeface="Tahoma" pitchFamily="34" charset="0"/>
                <a:cs typeface="+mn-cs"/>
              </a:rPr>
              <a:t>Per </a:t>
            </a:r>
            <a:r>
              <a:rPr lang="en-US" b="1" dirty="0" err="1" smtClean="0">
                <a:solidFill>
                  <a:schemeClr val="tx2">
                    <a:lumMod val="75000"/>
                  </a:schemeClr>
                </a:solidFill>
                <a:effectLst>
                  <a:outerShdw blurRad="38100" dist="38100" dir="2700000" algn="tl">
                    <a:srgbClr val="000000"/>
                  </a:outerShdw>
                </a:effectLst>
                <a:latin typeface="Tahoma" pitchFamily="34" charset="0"/>
                <a:cs typeface="+mn-cs"/>
              </a:rPr>
              <a:t>i</a:t>
            </a:r>
            <a:r>
              <a:rPr lang="en-US" b="1" dirty="0" smtClean="0">
                <a:solidFill>
                  <a:schemeClr val="tx2">
                    <a:lumMod val="75000"/>
                  </a:schemeClr>
                </a:solidFill>
                <a:effectLst>
                  <a:outerShdw blurRad="38100" dist="38100" dir="2700000" algn="tl">
                    <a:srgbClr val="000000"/>
                  </a:outerShdw>
                </a:effectLst>
                <a:latin typeface="Tahoma" pitchFamily="34" charset="0"/>
                <a:cs typeface="+mn-cs"/>
              </a:rPr>
              <a:t> Bambini</a:t>
            </a:r>
            <a:endParaRPr lang="en-US" b="1" dirty="0">
              <a:solidFill>
                <a:schemeClr val="tx2">
                  <a:lumMod val="75000"/>
                </a:schemeClr>
              </a:solidFill>
              <a:effectLst>
                <a:outerShdw blurRad="38100" dist="38100" dir="2700000" algn="tl">
                  <a:srgbClr val="000000"/>
                </a:outerShdw>
              </a:effectLst>
              <a:latin typeface="Tahoma" pitchFamily="34" charset="0"/>
              <a:cs typeface="+mn-cs"/>
            </a:endParaRPr>
          </a:p>
          <a:p>
            <a:pPr marL="342900" indent="-342900" fontAlgn="auto">
              <a:spcBef>
                <a:spcPts val="0"/>
              </a:spcBef>
              <a:spcAft>
                <a:spcPts val="0"/>
              </a:spcAft>
              <a:defRPr/>
            </a:pPr>
            <a:endParaRPr lang="en-US" dirty="0">
              <a:effectLst>
                <a:outerShdw blurRad="38100" dist="38100" dir="2700000" algn="tl">
                  <a:srgbClr val="000000"/>
                </a:outerShdw>
              </a:effectLst>
              <a:latin typeface="Tahoma" pitchFamily="34" charset="0"/>
              <a:cs typeface="+mn-cs"/>
            </a:endParaRPr>
          </a:p>
          <a:p>
            <a:pPr marL="742950" lvl="1" indent="-285750" fontAlgn="auto">
              <a:spcBef>
                <a:spcPts val="0"/>
              </a:spcBef>
              <a:spcAft>
                <a:spcPts val="0"/>
              </a:spcAft>
              <a:buFontTx/>
              <a:buBlip>
                <a:blip r:embed="rId5"/>
              </a:buBlip>
              <a:defRPr/>
            </a:pPr>
            <a:r>
              <a:rPr lang="en-US" dirty="0">
                <a:effectLst>
                  <a:outerShdw blurRad="38100" dist="38100" dir="2700000" algn="tl">
                    <a:srgbClr val="000000"/>
                  </a:outerShdw>
                </a:effectLst>
                <a:latin typeface="Tahoma" pitchFamily="34" charset="0"/>
                <a:cs typeface="+mn-cs"/>
              </a:rPr>
              <a:t>BMI </a:t>
            </a:r>
            <a:r>
              <a:rPr lang="en-US" dirty="0" smtClean="0">
                <a:effectLst>
                  <a:outerShdw blurRad="38100" dist="38100" dir="2700000" algn="tl">
                    <a:srgbClr val="000000"/>
                  </a:outerShdw>
                </a:effectLst>
                <a:latin typeface="Tahoma" pitchFamily="34" charset="0"/>
                <a:cs typeface="+mn-cs"/>
              </a:rPr>
              <a:t>5</a:t>
            </a:r>
            <a:r>
              <a:rPr lang="en-US" baseline="30000" dirty="0" smtClean="0">
                <a:effectLst>
                  <a:outerShdw blurRad="38100" dist="38100" dir="2700000" algn="tl">
                    <a:srgbClr val="000000"/>
                  </a:outerShdw>
                </a:effectLst>
                <a:latin typeface="Tahoma" pitchFamily="34" charset="0"/>
                <a:cs typeface="+mn-cs"/>
              </a:rPr>
              <a:t>th</a:t>
            </a:r>
            <a:r>
              <a:rPr lang="en-US" dirty="0" smtClean="0">
                <a:effectLst>
                  <a:outerShdw blurRad="38100" dist="38100" dir="2700000" algn="tl">
                    <a:srgbClr val="000000"/>
                  </a:outerShdw>
                </a:effectLst>
                <a:latin typeface="Tahoma" pitchFamily="34" charset="0"/>
                <a:cs typeface="+mn-cs"/>
              </a:rPr>
              <a:t> </a:t>
            </a:r>
            <a:r>
              <a:rPr lang="en-US" dirty="0">
                <a:effectLst>
                  <a:outerShdw blurRad="38100" dist="38100" dir="2700000" algn="tl">
                    <a:srgbClr val="000000"/>
                  </a:outerShdw>
                </a:effectLst>
                <a:latin typeface="Tahoma" pitchFamily="34" charset="0"/>
                <a:cs typeface="+mn-cs"/>
              </a:rPr>
              <a:t>&amp; &lt;85</a:t>
            </a:r>
            <a:r>
              <a:rPr lang="en-US" baseline="30000" dirty="0">
                <a:effectLst>
                  <a:outerShdw blurRad="38100" dist="38100" dir="2700000" algn="tl">
                    <a:srgbClr val="000000"/>
                  </a:outerShdw>
                </a:effectLst>
                <a:latin typeface="Tahoma" pitchFamily="34" charset="0"/>
                <a:cs typeface="+mn-cs"/>
              </a:rPr>
              <a:t>th </a:t>
            </a:r>
            <a:r>
              <a:rPr lang="en-US" dirty="0">
                <a:effectLst>
                  <a:outerShdw blurRad="38100" dist="38100" dir="2700000" algn="tl">
                    <a:srgbClr val="000000"/>
                  </a:outerShdw>
                </a:effectLst>
                <a:latin typeface="Tahoma" pitchFamily="34" charset="0"/>
                <a:cs typeface="+mn-cs"/>
              </a:rPr>
              <a:t> percentile: </a:t>
            </a:r>
            <a:r>
              <a:rPr lang="en-US" dirty="0" smtClean="0">
                <a:effectLst>
                  <a:outerShdw blurRad="38100" dist="38100" dir="2700000" algn="tl">
                    <a:srgbClr val="000000"/>
                  </a:outerShdw>
                </a:effectLst>
                <a:latin typeface="Tahoma" pitchFamily="34" charset="0"/>
                <a:cs typeface="+mn-cs"/>
              </a:rPr>
              <a:t>peso </a:t>
            </a:r>
            <a:r>
              <a:rPr lang="en-US" dirty="0" err="1" smtClean="0">
                <a:effectLst>
                  <a:outerShdw blurRad="38100" dist="38100" dir="2700000" algn="tl">
                    <a:srgbClr val="000000"/>
                  </a:outerShdw>
                </a:effectLst>
                <a:latin typeface="Tahoma" pitchFamily="34" charset="0"/>
                <a:cs typeface="+mn-cs"/>
              </a:rPr>
              <a:t>corretto</a:t>
            </a:r>
            <a:endParaRPr lang="en-US" dirty="0">
              <a:effectLst>
                <a:outerShdw blurRad="38100" dist="38100" dir="2700000" algn="tl">
                  <a:srgbClr val="000000"/>
                </a:outerShdw>
              </a:effectLst>
              <a:latin typeface="Tahoma" pitchFamily="34" charset="0"/>
              <a:cs typeface="+mn-cs"/>
            </a:endParaRPr>
          </a:p>
          <a:p>
            <a:pPr marL="742950" lvl="1" indent="-285750" fontAlgn="auto">
              <a:spcBef>
                <a:spcPts val="0"/>
              </a:spcBef>
              <a:spcAft>
                <a:spcPts val="0"/>
              </a:spcAft>
              <a:buFontTx/>
              <a:buBlip>
                <a:blip r:embed="rId5"/>
              </a:buBlip>
              <a:defRPr/>
            </a:pPr>
            <a:r>
              <a:rPr lang="en-US" dirty="0">
                <a:effectLst>
                  <a:outerShdw blurRad="38100" dist="38100" dir="2700000" algn="tl">
                    <a:srgbClr val="000000"/>
                  </a:outerShdw>
                </a:effectLst>
                <a:latin typeface="Tahoma" pitchFamily="34" charset="0"/>
                <a:cs typeface="+mn-cs"/>
              </a:rPr>
              <a:t>BMI </a:t>
            </a:r>
            <a:r>
              <a:rPr lang="en-US" dirty="0" err="1" smtClean="0">
                <a:effectLst>
                  <a:outerShdw blurRad="38100" dist="38100" dir="2700000" algn="tl">
                    <a:srgbClr val="000000"/>
                  </a:outerShdw>
                </a:effectLst>
                <a:latin typeface="Tahoma" pitchFamily="34" charset="0"/>
                <a:cs typeface="+mn-cs"/>
              </a:rPr>
              <a:t>tra</a:t>
            </a:r>
            <a:r>
              <a:rPr lang="en-US" dirty="0" smtClean="0">
                <a:effectLst>
                  <a:outerShdw blurRad="38100" dist="38100" dir="2700000" algn="tl">
                    <a:srgbClr val="000000"/>
                  </a:outerShdw>
                </a:effectLst>
                <a:latin typeface="Tahoma" pitchFamily="34" charset="0"/>
                <a:cs typeface="+mn-cs"/>
              </a:rPr>
              <a:t> 85</a:t>
            </a:r>
            <a:r>
              <a:rPr lang="en-US" baseline="30000" dirty="0" smtClean="0">
                <a:effectLst>
                  <a:outerShdw blurRad="38100" dist="38100" dir="2700000" algn="tl">
                    <a:srgbClr val="000000"/>
                  </a:outerShdw>
                </a:effectLst>
                <a:latin typeface="Tahoma" pitchFamily="34" charset="0"/>
                <a:cs typeface="+mn-cs"/>
              </a:rPr>
              <a:t>th</a:t>
            </a:r>
            <a:r>
              <a:rPr lang="en-US" dirty="0" smtClean="0">
                <a:effectLst>
                  <a:outerShdw blurRad="38100" dist="38100" dir="2700000" algn="tl">
                    <a:srgbClr val="000000"/>
                  </a:outerShdw>
                </a:effectLst>
                <a:latin typeface="Tahoma" pitchFamily="34" charset="0"/>
                <a:cs typeface="+mn-cs"/>
              </a:rPr>
              <a:t>  </a:t>
            </a:r>
            <a:r>
              <a:rPr lang="en-US" dirty="0">
                <a:effectLst>
                  <a:outerShdw blurRad="38100" dist="38100" dir="2700000" algn="tl">
                    <a:srgbClr val="000000"/>
                  </a:outerShdw>
                </a:effectLst>
                <a:latin typeface="Tahoma" pitchFamily="34" charset="0"/>
                <a:cs typeface="+mn-cs"/>
              </a:rPr>
              <a:t>&amp; 95</a:t>
            </a:r>
            <a:r>
              <a:rPr lang="en-US" baseline="30000" dirty="0">
                <a:effectLst>
                  <a:outerShdw blurRad="38100" dist="38100" dir="2700000" algn="tl">
                    <a:srgbClr val="000000"/>
                  </a:outerShdw>
                </a:effectLst>
                <a:latin typeface="Tahoma" pitchFamily="34" charset="0"/>
                <a:cs typeface="+mn-cs"/>
              </a:rPr>
              <a:t>th </a:t>
            </a:r>
            <a:r>
              <a:rPr lang="en-US" dirty="0">
                <a:effectLst>
                  <a:outerShdw blurRad="38100" dist="38100" dir="2700000" algn="tl">
                    <a:srgbClr val="000000"/>
                  </a:outerShdw>
                </a:effectLst>
                <a:latin typeface="Tahoma" pitchFamily="34" charset="0"/>
                <a:cs typeface="+mn-cs"/>
              </a:rPr>
              <a:t> percentile: </a:t>
            </a:r>
            <a:r>
              <a:rPr lang="en-US" dirty="0" err="1" smtClean="0">
                <a:effectLst>
                  <a:outerShdw blurRad="38100" dist="38100" dir="2700000" algn="tl">
                    <a:srgbClr val="000000"/>
                  </a:outerShdw>
                </a:effectLst>
                <a:latin typeface="Tahoma" pitchFamily="34" charset="0"/>
                <a:cs typeface="+mn-cs"/>
              </a:rPr>
              <a:t>sovrappeso</a:t>
            </a:r>
            <a:endParaRPr lang="en-US" dirty="0">
              <a:effectLst>
                <a:outerShdw blurRad="38100" dist="38100" dir="2700000" algn="tl">
                  <a:srgbClr val="000000"/>
                </a:outerShdw>
              </a:effectLst>
              <a:latin typeface="Tahoma" pitchFamily="34" charset="0"/>
              <a:cs typeface="+mn-cs"/>
            </a:endParaRPr>
          </a:p>
          <a:p>
            <a:pPr marL="742950" lvl="1" indent="-285750" fontAlgn="auto">
              <a:spcBef>
                <a:spcPts val="0"/>
              </a:spcBef>
              <a:spcAft>
                <a:spcPts val="0"/>
              </a:spcAft>
              <a:buFontTx/>
              <a:buBlip>
                <a:blip r:embed="rId5"/>
              </a:buBlip>
              <a:defRPr/>
            </a:pPr>
            <a:r>
              <a:rPr lang="en-US" dirty="0">
                <a:effectLst>
                  <a:outerShdw blurRad="38100" dist="38100" dir="2700000" algn="tl">
                    <a:srgbClr val="000000"/>
                  </a:outerShdw>
                </a:effectLst>
                <a:latin typeface="Tahoma" pitchFamily="34" charset="0"/>
                <a:cs typeface="+mn-cs"/>
              </a:rPr>
              <a:t>BMI &gt;95th percentile: </a:t>
            </a:r>
            <a:r>
              <a:rPr lang="en-US" dirty="0" err="1" smtClean="0">
                <a:effectLst>
                  <a:outerShdw blurRad="38100" dist="38100" dir="2700000" algn="tl">
                    <a:srgbClr val="000000"/>
                  </a:outerShdw>
                </a:effectLst>
                <a:latin typeface="Tahoma" pitchFamily="34" charset="0"/>
                <a:cs typeface="+mn-cs"/>
              </a:rPr>
              <a:t>obesità</a:t>
            </a:r>
            <a:endParaRPr lang="en-US" dirty="0">
              <a:effectLst>
                <a:outerShdw blurRad="38100" dist="38100" dir="2700000" algn="tl">
                  <a:srgbClr val="000000"/>
                </a:outerShdw>
              </a:effectLst>
              <a:latin typeface="Tahoma"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IMC consigliato dipende da:</a:t>
            </a:r>
            <a:endParaRPr lang="it-IT" dirty="0"/>
          </a:p>
        </p:txBody>
      </p:sp>
      <p:sp>
        <p:nvSpPr>
          <p:cNvPr id="3" name="Segnaposto contenuto 2"/>
          <p:cNvSpPr>
            <a:spLocks noGrp="1"/>
          </p:cNvSpPr>
          <p:nvPr>
            <p:ph idx="1"/>
          </p:nvPr>
        </p:nvSpPr>
        <p:spPr/>
        <p:txBody>
          <a:bodyPr>
            <a:normAutofit/>
          </a:bodyPr>
          <a:lstStyle/>
          <a:p>
            <a:r>
              <a:rPr lang="it-IT" dirty="0" smtClean="0"/>
              <a:t>Età</a:t>
            </a:r>
          </a:p>
          <a:p>
            <a:r>
              <a:rPr lang="it-IT" dirty="0" smtClean="0"/>
              <a:t>sesso,</a:t>
            </a:r>
          </a:p>
          <a:p>
            <a:r>
              <a:rPr lang="it-IT" dirty="0" smtClean="0"/>
              <a:t>fattori genetici,</a:t>
            </a:r>
          </a:p>
          <a:p>
            <a:r>
              <a:rPr lang="it-IT" dirty="0" smtClean="0"/>
              <a:t>alimentazione,</a:t>
            </a:r>
          </a:p>
          <a:p>
            <a:r>
              <a:rPr lang="it-IT" dirty="0" smtClean="0"/>
              <a:t>condizioni di vita,</a:t>
            </a:r>
          </a:p>
          <a:p>
            <a:r>
              <a:rPr lang="it-IT" dirty="0" smtClean="0"/>
              <a:t>condizioni sanitarie</a:t>
            </a:r>
          </a:p>
          <a:p>
            <a:r>
              <a:rPr lang="it-IT" dirty="0" smtClean="0"/>
              <a:t>altro.</a:t>
            </a:r>
          </a:p>
          <a:p>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Rapporto Peso – Altezza </a:t>
            </a:r>
            <a:endParaRPr lang="it-IT" dirty="0"/>
          </a:p>
        </p:txBody>
      </p:sp>
      <p:sp>
        <p:nvSpPr>
          <p:cNvPr id="3" name="Segnaposto contenuto 2"/>
          <p:cNvSpPr>
            <a:spLocks noGrp="1"/>
          </p:cNvSpPr>
          <p:nvPr>
            <p:ph idx="1"/>
          </p:nvPr>
        </p:nvSpPr>
        <p:spPr/>
        <p:txBody>
          <a:bodyPr/>
          <a:lstStyle/>
          <a:p>
            <a:endParaRPr lang="it-IT"/>
          </a:p>
        </p:txBody>
      </p:sp>
      <p:pic>
        <p:nvPicPr>
          <p:cNvPr id="286723" name="Picture 3"/>
          <p:cNvPicPr>
            <a:picLocks noChangeAspect="1" noChangeArrowheads="1"/>
          </p:cNvPicPr>
          <p:nvPr/>
        </p:nvPicPr>
        <p:blipFill>
          <a:blip r:embed="rId2" cstate="print"/>
          <a:srcRect l="536" t="15171" r="5704" b="13122"/>
          <a:stretch>
            <a:fillRect/>
          </a:stretch>
        </p:blipFill>
        <p:spPr bwMode="auto">
          <a:xfrm>
            <a:off x="0" y="1268760"/>
            <a:ext cx="8883730"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8531" name="Picture 3"/>
          <p:cNvPicPr>
            <a:picLocks noChangeAspect="1" noChangeArrowheads="1"/>
          </p:cNvPicPr>
          <p:nvPr/>
        </p:nvPicPr>
        <p:blipFill>
          <a:blip r:embed="rId2" cstate="print"/>
          <a:srcRect l="4430" t="33804" r="32817" b="13953"/>
          <a:stretch>
            <a:fillRect/>
          </a:stretch>
        </p:blipFill>
        <p:spPr bwMode="auto">
          <a:xfrm>
            <a:off x="539552" y="1412776"/>
            <a:ext cx="8208912"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80578" name="Picture 2"/>
          <p:cNvPicPr>
            <a:picLocks noChangeAspect="1" noChangeArrowheads="1"/>
          </p:cNvPicPr>
          <p:nvPr/>
        </p:nvPicPr>
        <p:blipFill>
          <a:blip r:embed="rId2" cstate="print"/>
          <a:srcRect l="7008" t="14976" r="6250" b="7171"/>
          <a:stretch>
            <a:fillRect/>
          </a:stretch>
        </p:blipFill>
        <p:spPr bwMode="auto">
          <a:xfrm>
            <a:off x="467544" y="836712"/>
            <a:ext cx="8460432" cy="5472608"/>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2953" t="83998" r="37247" b="8831"/>
          <a:stretch>
            <a:fillRect/>
          </a:stretch>
        </p:blipFill>
        <p:spPr bwMode="auto">
          <a:xfrm>
            <a:off x="467544" y="188640"/>
            <a:ext cx="8208912" cy="692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79554" name="Picture 2"/>
          <p:cNvPicPr>
            <a:picLocks noChangeAspect="1" noChangeArrowheads="1"/>
          </p:cNvPicPr>
          <p:nvPr/>
        </p:nvPicPr>
        <p:blipFill>
          <a:blip r:embed="rId2" cstate="print"/>
          <a:srcRect l="8090" t="15366" r="8485" b="4733"/>
          <a:stretch>
            <a:fillRect/>
          </a:stretch>
        </p:blipFill>
        <p:spPr bwMode="auto">
          <a:xfrm>
            <a:off x="395536" y="764704"/>
            <a:ext cx="8136904" cy="5616624"/>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l="2953" t="83998" r="37247" b="8831"/>
          <a:stretch>
            <a:fillRect/>
          </a:stretch>
        </p:blipFill>
        <p:spPr bwMode="auto">
          <a:xfrm>
            <a:off x="467544" y="188640"/>
            <a:ext cx="8208912" cy="692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Nuovo </a:t>
            </a:r>
            <a:r>
              <a:rPr lang="it-IT" dirty="0" err="1" smtClean="0"/>
              <a:t>paper</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06062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292080" y="3933056"/>
            <a:ext cx="3203848" cy="1251570"/>
          </a:xfrm>
        </p:spPr>
        <p:txBody>
          <a:bodyPr>
            <a:normAutofit/>
          </a:bodyPr>
          <a:lstStyle/>
          <a:p>
            <a:pPr algn="l"/>
            <a:r>
              <a:rPr lang="it-IT" sz="2800" dirty="0" smtClean="0"/>
              <a:t>Botero</a:t>
            </a:r>
            <a:br>
              <a:rPr lang="it-IT" sz="2800" dirty="0" smtClean="0"/>
            </a:br>
            <a:r>
              <a:rPr lang="it-IT" sz="2800" dirty="0" smtClean="0"/>
              <a:t>”</a:t>
            </a:r>
            <a:r>
              <a:rPr lang="it-IT" sz="2800" i="1" dirty="0" smtClean="0"/>
              <a:t>una famiglia”</a:t>
            </a:r>
            <a:endParaRPr lang="it-IT" sz="2800" i="1" dirty="0"/>
          </a:p>
        </p:txBody>
      </p:sp>
      <p:pic>
        <p:nvPicPr>
          <p:cNvPr id="1026" name="Picture 2" descr="http://cdn.blogosfere.it/arteesalute/images/obesita.jpg"/>
          <p:cNvPicPr>
            <a:picLocks noChangeAspect="1" noChangeArrowheads="1"/>
          </p:cNvPicPr>
          <p:nvPr/>
        </p:nvPicPr>
        <p:blipFill>
          <a:blip r:embed="rId2" cstate="print"/>
          <a:srcRect/>
          <a:stretch>
            <a:fillRect/>
          </a:stretch>
        </p:blipFill>
        <p:spPr bwMode="auto">
          <a:xfrm>
            <a:off x="611560" y="1745432"/>
            <a:ext cx="4090054" cy="5112568"/>
          </a:xfrm>
          <a:prstGeom prst="rect">
            <a:avLst/>
          </a:prstGeom>
          <a:noFill/>
        </p:spPr>
      </p:pic>
      <p:sp>
        <p:nvSpPr>
          <p:cNvPr id="5" name="CasellaDiTesto 4"/>
          <p:cNvSpPr txBox="1"/>
          <p:nvPr/>
        </p:nvSpPr>
        <p:spPr>
          <a:xfrm>
            <a:off x="467544" y="548680"/>
            <a:ext cx="8676456" cy="646331"/>
          </a:xfrm>
          <a:prstGeom prst="rect">
            <a:avLst/>
          </a:prstGeom>
          <a:noFill/>
        </p:spPr>
        <p:txBody>
          <a:bodyPr wrap="square" rtlCol="0">
            <a:spAutoFit/>
          </a:bodyPr>
          <a:lstStyle/>
          <a:p>
            <a:r>
              <a:rPr lang="it-IT" sz="3600" b="1" dirty="0" smtClean="0"/>
              <a:t>L’epidemia di sovrappeso ed obesità</a:t>
            </a:r>
            <a:endParaRPr lang="it-IT" sz="3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idx="4294967295"/>
          </p:nvPr>
        </p:nvSpPr>
        <p:spPr>
          <a:xfrm>
            <a:off x="457200" y="463005"/>
            <a:ext cx="8229600" cy="769441"/>
          </a:xfrm>
        </p:spPr>
        <p:txBody>
          <a:bodyPr>
            <a:spAutoFit/>
          </a:bodyPr>
          <a:lstStyle/>
          <a:p>
            <a:pPr eaLnBrk="1" hangingPunct="1">
              <a:lnSpc>
                <a:spcPct val="100000"/>
              </a:lnSpc>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smtClean="0"/>
              <a:t>Obesità</a:t>
            </a:r>
            <a:r>
              <a:rPr lang="en-GB" dirty="0" smtClean="0"/>
              <a:t> come </a:t>
            </a:r>
            <a:r>
              <a:rPr lang="en-GB" dirty="0" err="1" smtClean="0"/>
              <a:t>fattore</a:t>
            </a:r>
            <a:r>
              <a:rPr lang="en-GB" dirty="0" smtClean="0"/>
              <a:t> </a:t>
            </a:r>
            <a:r>
              <a:rPr lang="en-GB" dirty="0" err="1" smtClean="0"/>
              <a:t>di</a:t>
            </a:r>
            <a:r>
              <a:rPr lang="en-GB" dirty="0" smtClean="0"/>
              <a:t> </a:t>
            </a:r>
            <a:r>
              <a:rPr lang="en-GB" dirty="0" err="1" smtClean="0"/>
              <a:t>rischio</a:t>
            </a:r>
            <a:endParaRPr lang="en-GB" dirty="0" smtClean="0"/>
          </a:p>
        </p:txBody>
      </p:sp>
      <p:sp>
        <p:nvSpPr>
          <p:cNvPr id="24579" name="Rectangle 2"/>
          <p:cNvSpPr>
            <a:spLocks noGrp="1" noChangeArrowheads="1"/>
          </p:cNvSpPr>
          <p:nvPr>
            <p:ph type="body" idx="4294967295"/>
          </p:nvPr>
        </p:nvSpPr>
        <p:spPr>
          <a:xfrm>
            <a:off x="611560" y="1196752"/>
            <a:ext cx="7983538" cy="4964436"/>
          </a:xfrm>
        </p:spPr>
        <p:txBody>
          <a:bodyPr>
            <a:spAutoFit/>
          </a:bodyPr>
          <a:lstStyle/>
          <a:p>
            <a:pPr marL="1144588" indent="-608013" eaLnBrk="1" hangingPunct="1">
              <a:lnSpc>
                <a:spcPct val="80000"/>
              </a:lnSpc>
              <a:spcBef>
                <a:spcPts val="450"/>
              </a:spcBef>
              <a:buFont typeface="Wingdings" pitchFamily="2" charset="2"/>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dirty="0" smtClean="0"/>
              <a:t>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err="1" smtClean="0"/>
              <a:t>malattie</a:t>
            </a:r>
            <a:r>
              <a:rPr lang="en-GB" b="1" dirty="0" smtClean="0"/>
              <a:t> </a:t>
            </a:r>
            <a:r>
              <a:rPr lang="en-GB" b="1" dirty="0" err="1" smtClean="0"/>
              <a:t>cardiovascolari</a:t>
            </a:r>
            <a:r>
              <a:rPr lang="en-GB" b="1" dirty="0" smtClean="0"/>
              <a:t>,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smtClean="0"/>
              <a:t>ictus,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err="1" smtClean="0"/>
              <a:t>diabete</a:t>
            </a:r>
            <a:r>
              <a:rPr lang="en-GB" b="1" dirty="0" smtClean="0"/>
              <a:t>,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err="1" smtClean="0"/>
              <a:t>alcuni</a:t>
            </a:r>
            <a:r>
              <a:rPr lang="en-GB" b="1" dirty="0" smtClean="0"/>
              <a:t> tipi </a:t>
            </a:r>
            <a:r>
              <a:rPr lang="en-GB" b="1" dirty="0" err="1" smtClean="0"/>
              <a:t>di</a:t>
            </a:r>
            <a:r>
              <a:rPr lang="en-GB" b="1" dirty="0" smtClean="0"/>
              <a:t> </a:t>
            </a:r>
            <a:r>
              <a:rPr lang="en-GB" b="1" dirty="0" err="1" smtClean="0"/>
              <a:t>tumore</a:t>
            </a:r>
            <a:r>
              <a:rPr lang="en-GB" b="1" dirty="0" smtClean="0"/>
              <a:t> (</a:t>
            </a:r>
            <a:r>
              <a:rPr lang="en-GB" sz="1800" b="1" dirty="0" err="1" smtClean="0"/>
              <a:t>endometriale</a:t>
            </a:r>
            <a:r>
              <a:rPr lang="en-GB" sz="1800" b="1" dirty="0" smtClean="0"/>
              <a:t>, colon-</a:t>
            </a:r>
            <a:r>
              <a:rPr lang="en-GB" sz="1800" b="1" dirty="0" err="1" smtClean="0"/>
              <a:t>rettale</a:t>
            </a:r>
            <a:r>
              <a:rPr lang="en-GB" sz="1800" b="1" dirty="0" smtClean="0"/>
              <a:t>, </a:t>
            </a:r>
            <a:r>
              <a:rPr lang="en-GB" sz="1800" b="1" dirty="0" err="1" smtClean="0"/>
              <a:t>renale</a:t>
            </a:r>
            <a:r>
              <a:rPr lang="en-GB" sz="1800" b="1" dirty="0" smtClean="0"/>
              <a:t>, </a:t>
            </a:r>
            <a:r>
              <a:rPr lang="en-GB" sz="1800" b="1" dirty="0" err="1" smtClean="0"/>
              <a:t>della</a:t>
            </a:r>
            <a:r>
              <a:rPr lang="en-GB" sz="1800" b="1" dirty="0" smtClean="0"/>
              <a:t> </a:t>
            </a:r>
            <a:r>
              <a:rPr lang="en-GB" sz="1800" b="1" dirty="0" err="1" smtClean="0"/>
              <a:t>colecisti</a:t>
            </a:r>
            <a:r>
              <a:rPr lang="en-GB" sz="1800" b="1" dirty="0" smtClean="0"/>
              <a:t> e </a:t>
            </a:r>
            <a:r>
              <a:rPr lang="en-GB" sz="1800" b="1" dirty="0" err="1" smtClean="0"/>
              <a:t>della</a:t>
            </a:r>
            <a:r>
              <a:rPr lang="en-GB" sz="1800" b="1" dirty="0" smtClean="0"/>
              <a:t> </a:t>
            </a:r>
            <a:r>
              <a:rPr lang="en-GB" sz="1800" b="1" dirty="0" err="1" smtClean="0"/>
              <a:t>mammella</a:t>
            </a:r>
            <a:r>
              <a:rPr lang="en-GB" sz="1800" b="1" dirty="0" smtClean="0"/>
              <a:t> in post-</a:t>
            </a:r>
            <a:r>
              <a:rPr lang="en-GB" sz="1800" b="1" dirty="0" err="1" smtClean="0"/>
              <a:t>menopausa</a:t>
            </a:r>
            <a:r>
              <a:rPr lang="en-GB" b="1" dirty="0" smtClean="0"/>
              <a:t>),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err="1" smtClean="0"/>
              <a:t>malattie</a:t>
            </a:r>
            <a:r>
              <a:rPr lang="en-GB" b="1" dirty="0" smtClean="0"/>
              <a:t> </a:t>
            </a:r>
            <a:r>
              <a:rPr lang="en-GB" b="1" dirty="0" err="1" smtClean="0"/>
              <a:t>della</a:t>
            </a:r>
            <a:r>
              <a:rPr lang="en-GB" b="1" dirty="0" smtClean="0"/>
              <a:t> </a:t>
            </a:r>
            <a:r>
              <a:rPr lang="en-GB" b="1" dirty="0" err="1" smtClean="0"/>
              <a:t>colecisti</a:t>
            </a:r>
            <a:r>
              <a:rPr lang="en-GB" b="1" dirty="0" smtClean="0"/>
              <a:t>, </a:t>
            </a:r>
          </a:p>
          <a:p>
            <a:pPr marL="1144588" indent="-608013" eaLnBrk="1" hangingPunct="1">
              <a:lnSpc>
                <a:spcPct val="100000"/>
              </a:lnSpc>
              <a:spcBef>
                <a:spcPts val="600"/>
              </a:spcBef>
              <a:buSzPct val="100000"/>
              <a:buFont typeface="Arial" pitchFamily="34" charset="0"/>
              <a:buChar char="•"/>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err="1" smtClean="0"/>
              <a:t>osteoartriti</a:t>
            </a:r>
            <a:endParaRPr lang="en-GB" b="1" dirty="0" smtClean="0"/>
          </a:p>
          <a:p>
            <a:pPr marL="1144588" indent="-608013" eaLnBrk="1" hangingPunct="1">
              <a:lnSpc>
                <a:spcPct val="100000"/>
              </a:lnSpc>
              <a:spcBef>
                <a:spcPts val="600"/>
              </a:spcBef>
              <a:buFont typeface="Arial" pitchFamily="34" charset="0"/>
              <a:buNone/>
              <a:tabLst>
                <a:tab pos="1714500" algn="l"/>
                <a:tab pos="2628900" algn="l"/>
                <a:tab pos="3543300" algn="l"/>
                <a:tab pos="4457700" algn="l"/>
                <a:tab pos="5372100" algn="l"/>
                <a:tab pos="6286500" algn="l"/>
                <a:tab pos="7200900" algn="l"/>
                <a:tab pos="8115300" algn="l"/>
                <a:tab pos="9029700" algn="l"/>
                <a:tab pos="9944100" algn="l"/>
                <a:tab pos="10858500" algn="l"/>
              </a:tabLst>
            </a:pPr>
            <a:r>
              <a:rPr lang="en-GB" b="1" dirty="0" smtClean="0"/>
              <a:t>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87746" name="Picture 2"/>
          <p:cNvPicPr>
            <a:picLocks noChangeAspect="1" noChangeArrowheads="1"/>
          </p:cNvPicPr>
          <p:nvPr/>
        </p:nvPicPr>
        <p:blipFill>
          <a:blip r:embed="rId2" cstate="print"/>
          <a:srcRect l="19165" t="17415" r="21774" b="4733"/>
          <a:stretch>
            <a:fillRect/>
          </a:stretch>
        </p:blipFill>
        <p:spPr bwMode="auto">
          <a:xfrm>
            <a:off x="323528" y="548680"/>
            <a:ext cx="6120680" cy="5814646"/>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l="16980" t="46097" r="61610" b="24370"/>
          <a:stretch>
            <a:fillRect/>
          </a:stretch>
        </p:blipFill>
        <p:spPr bwMode="auto">
          <a:xfrm>
            <a:off x="6444208" y="2204864"/>
            <a:ext cx="2462674" cy="2448272"/>
          </a:xfrm>
          <a:prstGeom prst="rect">
            <a:avLst/>
          </a:prstGeom>
          <a:noFill/>
          <a:ln w="9525">
            <a:noFill/>
            <a:miter lim="800000"/>
            <a:headEnd/>
            <a:tailEnd/>
          </a:ln>
        </p:spPr>
      </p:pic>
      <p:sp>
        <p:nvSpPr>
          <p:cNvPr id="6" name="Ovale 5"/>
          <p:cNvSpPr/>
          <p:nvPr/>
        </p:nvSpPr>
        <p:spPr>
          <a:xfrm>
            <a:off x="2339752" y="5229200"/>
            <a:ext cx="792088" cy="79208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6444208" y="3717032"/>
            <a:ext cx="2376264" cy="36004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err="1" smtClean="0"/>
              <a:t>Circonferenza</a:t>
            </a:r>
            <a:r>
              <a:rPr lang="en-US" dirty="0" smtClean="0"/>
              <a:t> vita</a:t>
            </a:r>
            <a:endParaRPr lang="it-IT" dirty="0"/>
          </a:p>
        </p:txBody>
      </p:sp>
      <p:pic>
        <p:nvPicPr>
          <p:cNvPr id="288770" name="Picture 2"/>
          <p:cNvPicPr>
            <a:picLocks noChangeAspect="1" noChangeArrowheads="1"/>
          </p:cNvPicPr>
          <p:nvPr/>
        </p:nvPicPr>
        <p:blipFill>
          <a:blip r:embed="rId2" cstate="print"/>
          <a:srcRect l="21410" t="40975" r="4763" b="25221"/>
          <a:stretch>
            <a:fillRect/>
          </a:stretch>
        </p:blipFill>
        <p:spPr bwMode="auto">
          <a:xfrm>
            <a:off x="395536" y="1700808"/>
            <a:ext cx="8291830" cy="2736304"/>
          </a:xfrm>
          <a:prstGeom prst="rect">
            <a:avLst/>
          </a:prstGeom>
          <a:noFill/>
          <a:ln w="9525">
            <a:noFill/>
            <a:miter lim="800000"/>
            <a:headEnd/>
            <a:tailEnd/>
          </a:ln>
        </p:spPr>
      </p:pic>
      <p:sp>
        <p:nvSpPr>
          <p:cNvPr id="3" name="Segnaposto contenuto 2"/>
          <p:cNvSpPr>
            <a:spLocks noGrp="1"/>
          </p:cNvSpPr>
          <p:nvPr>
            <p:ph idx="1"/>
          </p:nvPr>
        </p:nvSpPr>
        <p:spPr>
          <a:xfrm>
            <a:off x="457200" y="4365104"/>
            <a:ext cx="8147248" cy="1761059"/>
          </a:xfrm>
        </p:spPr>
        <p:txBody>
          <a:bodyPr>
            <a:normAutofit fontScale="62500" lnSpcReduction="20000"/>
          </a:bodyPr>
          <a:lstStyle/>
          <a:p>
            <a:r>
              <a:rPr lang="en-US" dirty="0" err="1" smtClean="0"/>
              <a:t>Misurare</a:t>
            </a:r>
            <a:r>
              <a:rPr lang="en-US" dirty="0" smtClean="0"/>
              <a:t> la </a:t>
            </a:r>
            <a:r>
              <a:rPr lang="en-US" dirty="0" err="1" smtClean="0"/>
              <a:t>circonferenza</a:t>
            </a:r>
            <a:r>
              <a:rPr lang="en-US" dirty="0" smtClean="0"/>
              <a:t> </a:t>
            </a:r>
            <a:r>
              <a:rPr lang="en-US" dirty="0" err="1" smtClean="0"/>
              <a:t>della</a:t>
            </a:r>
            <a:r>
              <a:rPr lang="en-US" dirty="0" smtClean="0"/>
              <a:t> vita </a:t>
            </a:r>
            <a:r>
              <a:rPr lang="en-US" dirty="0" err="1" smtClean="0"/>
              <a:t>aiuta</a:t>
            </a:r>
            <a:r>
              <a:rPr lang="en-US" dirty="0" smtClean="0"/>
              <a:t> ad </a:t>
            </a:r>
            <a:r>
              <a:rPr lang="en-US" dirty="0" err="1" smtClean="0"/>
              <a:t>identificare</a:t>
            </a:r>
            <a:r>
              <a:rPr lang="en-US" dirty="0" smtClean="0"/>
              <a:t> </a:t>
            </a:r>
            <a:r>
              <a:rPr lang="en-US" dirty="0" err="1" smtClean="0"/>
              <a:t>possibili</a:t>
            </a:r>
            <a:r>
              <a:rPr lang="en-US" dirty="0" smtClean="0"/>
              <a:t> </a:t>
            </a:r>
            <a:r>
              <a:rPr lang="en-US" dirty="0" err="1" smtClean="0"/>
              <a:t>rischi</a:t>
            </a:r>
            <a:r>
              <a:rPr lang="en-US" dirty="0" smtClean="0"/>
              <a:t> per la salute </a:t>
            </a:r>
            <a:r>
              <a:rPr lang="en-US" dirty="0" err="1" smtClean="0"/>
              <a:t>dovuti</a:t>
            </a:r>
            <a:r>
              <a:rPr lang="en-US" dirty="0" smtClean="0"/>
              <a:t> a </a:t>
            </a:r>
            <a:r>
              <a:rPr lang="en-US" dirty="0" err="1" smtClean="0"/>
              <a:t>sovrappeso</a:t>
            </a:r>
            <a:r>
              <a:rPr lang="en-US" dirty="0" smtClean="0"/>
              <a:t>/</a:t>
            </a:r>
            <a:r>
              <a:rPr lang="en-US" dirty="0" err="1" smtClean="0"/>
              <a:t>obesità</a:t>
            </a:r>
            <a:r>
              <a:rPr lang="en-US" dirty="0" smtClean="0"/>
              <a:t>. </a:t>
            </a:r>
          </a:p>
          <a:p>
            <a:r>
              <a:rPr lang="en-US" dirty="0" smtClean="0"/>
              <a:t>Se </a:t>
            </a:r>
            <a:r>
              <a:rPr lang="en-US" dirty="0" err="1" smtClean="0"/>
              <a:t>il</a:t>
            </a:r>
            <a:r>
              <a:rPr lang="en-US" dirty="0" smtClean="0"/>
              <a:t> </a:t>
            </a:r>
            <a:r>
              <a:rPr lang="en-US" dirty="0" err="1" smtClean="0"/>
              <a:t>grasso</a:t>
            </a:r>
            <a:r>
              <a:rPr lang="en-US" dirty="0" smtClean="0"/>
              <a:t> </a:t>
            </a:r>
            <a:r>
              <a:rPr lang="en-US" dirty="0" err="1" smtClean="0"/>
              <a:t>si</a:t>
            </a:r>
            <a:r>
              <a:rPr lang="en-US" dirty="0" smtClean="0"/>
              <a:t> </a:t>
            </a:r>
            <a:r>
              <a:rPr lang="en-US" dirty="0" err="1" smtClean="0"/>
              <a:t>accumula</a:t>
            </a:r>
            <a:r>
              <a:rPr lang="en-US" dirty="0" smtClean="0"/>
              <a:t> </a:t>
            </a:r>
            <a:r>
              <a:rPr lang="en-US" dirty="0" err="1" smtClean="0"/>
              <a:t>più</a:t>
            </a:r>
            <a:r>
              <a:rPr lang="en-US" dirty="0" smtClean="0"/>
              <a:t> </a:t>
            </a:r>
            <a:r>
              <a:rPr lang="en-US" dirty="0" err="1" smtClean="0"/>
              <a:t>alla</a:t>
            </a:r>
            <a:r>
              <a:rPr lang="en-US" dirty="0" smtClean="0"/>
              <a:t> vita </a:t>
            </a:r>
            <a:r>
              <a:rPr lang="en-US" dirty="0" err="1" smtClean="0"/>
              <a:t>che</a:t>
            </a:r>
            <a:r>
              <a:rPr lang="en-US" dirty="0" smtClean="0"/>
              <a:t> </a:t>
            </a:r>
            <a:r>
              <a:rPr lang="en-US" dirty="0" err="1" smtClean="0"/>
              <a:t>ai</a:t>
            </a:r>
            <a:r>
              <a:rPr lang="en-US" dirty="0" smtClean="0"/>
              <a:t> </a:t>
            </a:r>
            <a:r>
              <a:rPr lang="en-US" dirty="0" err="1" smtClean="0"/>
              <a:t>fianchi</a:t>
            </a:r>
            <a:r>
              <a:rPr lang="en-US" dirty="0" smtClean="0"/>
              <a:t> </a:t>
            </a:r>
            <a:r>
              <a:rPr lang="en-US" dirty="0" err="1" smtClean="0"/>
              <a:t>si</a:t>
            </a:r>
            <a:r>
              <a:rPr lang="en-US" dirty="0" smtClean="0"/>
              <a:t> ha un </a:t>
            </a:r>
            <a:r>
              <a:rPr lang="en-US" dirty="0" err="1" smtClean="0"/>
              <a:t>rischio</a:t>
            </a:r>
            <a:r>
              <a:rPr lang="en-US" dirty="0" smtClean="0"/>
              <a:t> </a:t>
            </a:r>
            <a:r>
              <a:rPr lang="en-US" dirty="0" err="1" smtClean="0"/>
              <a:t>maggiore</a:t>
            </a:r>
            <a:r>
              <a:rPr lang="en-US" dirty="0" smtClean="0"/>
              <a:t> per </a:t>
            </a:r>
            <a:r>
              <a:rPr lang="en-US" dirty="0" err="1" smtClean="0"/>
              <a:t>patologie</a:t>
            </a:r>
            <a:r>
              <a:rPr lang="en-US" dirty="0" smtClean="0"/>
              <a:t> </a:t>
            </a:r>
            <a:r>
              <a:rPr lang="en-US" dirty="0" err="1" smtClean="0"/>
              <a:t>cardiache</a:t>
            </a:r>
            <a:r>
              <a:rPr lang="en-US" dirty="0" smtClean="0"/>
              <a:t> e per </a:t>
            </a:r>
            <a:r>
              <a:rPr lang="en-US" dirty="0" err="1" smtClean="0"/>
              <a:t>diabete</a:t>
            </a:r>
            <a:r>
              <a:rPr lang="en-US" dirty="0" smtClean="0"/>
              <a:t> </a:t>
            </a:r>
            <a:r>
              <a:rPr lang="en-US" dirty="0" err="1" smtClean="0"/>
              <a:t>tipo</a:t>
            </a:r>
            <a:r>
              <a:rPr lang="en-US" dirty="0" smtClean="0"/>
              <a:t> 2. Il </a:t>
            </a:r>
            <a:r>
              <a:rPr lang="en-US" dirty="0" err="1" smtClean="0"/>
              <a:t>rischio</a:t>
            </a:r>
            <a:r>
              <a:rPr lang="en-US" dirty="0" smtClean="0"/>
              <a:t> </a:t>
            </a:r>
            <a:r>
              <a:rPr lang="en-US" dirty="0" err="1" smtClean="0"/>
              <a:t>aumenta</a:t>
            </a:r>
            <a:r>
              <a:rPr lang="en-US" dirty="0" smtClean="0"/>
              <a:t> </a:t>
            </a:r>
            <a:r>
              <a:rPr lang="en-US" dirty="0" err="1" smtClean="0"/>
              <a:t>all’aumetare</a:t>
            </a:r>
            <a:r>
              <a:rPr lang="en-US" dirty="0" smtClean="0"/>
              <a:t> </a:t>
            </a:r>
            <a:r>
              <a:rPr lang="en-US" dirty="0" err="1" smtClean="0"/>
              <a:t>della</a:t>
            </a:r>
            <a:r>
              <a:rPr lang="en-US" dirty="0" smtClean="0"/>
              <a:t> </a:t>
            </a:r>
            <a:r>
              <a:rPr lang="en-US" dirty="0" err="1" smtClean="0"/>
              <a:t>circonferenza</a:t>
            </a:r>
            <a:r>
              <a:rPr lang="en-US" dirty="0" smtClean="0"/>
              <a:t> vita  (&gt;88 cm per le </a:t>
            </a:r>
            <a:r>
              <a:rPr lang="en-US" dirty="0" err="1" smtClean="0"/>
              <a:t>donne</a:t>
            </a:r>
            <a:r>
              <a:rPr lang="en-US" dirty="0" smtClean="0"/>
              <a:t>; &gt;102 per </a:t>
            </a:r>
            <a:r>
              <a:rPr lang="en-US" dirty="0" err="1" smtClean="0"/>
              <a:t>gli</a:t>
            </a:r>
            <a:r>
              <a:rPr lang="en-US" dirty="0" smtClean="0"/>
              <a:t> </a:t>
            </a:r>
            <a:r>
              <a:rPr lang="en-US" dirty="0" err="1" smtClean="0"/>
              <a:t>uomini</a:t>
            </a:r>
            <a:r>
              <a:rPr lang="en-US" dirty="0" smtClean="0"/>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normAutofit/>
          </a:bodyPr>
          <a:lstStyle/>
          <a:p>
            <a:pPr eaLnBrk="1" hangingPunct="1"/>
            <a:r>
              <a:rPr lang="en-GB" sz="4000" smtClean="0">
                <a:effectLst>
                  <a:outerShdw blurRad="38100" dist="38100" dir="2700000" algn="tl">
                    <a:srgbClr val="C0C0C0"/>
                  </a:outerShdw>
                </a:effectLst>
              </a:rPr>
              <a:t>Proiezioni Aspettativa di Vita</a:t>
            </a:r>
            <a:endParaRPr lang="en-US" sz="4000" smtClean="0">
              <a:effectLst>
                <a:outerShdw blurRad="38100" dist="38100" dir="2700000" algn="tl">
                  <a:srgbClr val="C0C0C0"/>
                </a:outerShdw>
              </a:effectLst>
            </a:endParaRPr>
          </a:p>
        </p:txBody>
      </p:sp>
      <p:pic>
        <p:nvPicPr>
          <p:cNvPr id="36867" name="Picture 3"/>
          <p:cNvPicPr>
            <a:picLocks noGrp="1" noChangeAspect="1" noChangeArrowheads="1"/>
          </p:cNvPicPr>
          <p:nvPr>
            <p:ph idx="1"/>
          </p:nvPr>
        </p:nvPicPr>
        <p:blipFill>
          <a:blip r:embed="rId2" cstate="print"/>
          <a:srcRect/>
          <a:stretch>
            <a:fillRect/>
          </a:stretch>
        </p:blipFill>
        <p:spPr>
          <a:xfrm>
            <a:off x="251520" y="1052736"/>
            <a:ext cx="8510058" cy="5064125"/>
          </a:xfrm>
        </p:spPr>
      </p:pic>
      <p:sp>
        <p:nvSpPr>
          <p:cNvPr id="36868" name="Text Box 4"/>
          <p:cNvSpPr txBox="1">
            <a:spLocks noChangeArrowheads="1"/>
          </p:cNvSpPr>
          <p:nvPr/>
        </p:nvSpPr>
        <p:spPr bwMode="auto">
          <a:xfrm>
            <a:off x="1258888" y="6381750"/>
            <a:ext cx="5464175" cy="307975"/>
          </a:xfrm>
          <a:prstGeom prst="rect">
            <a:avLst/>
          </a:prstGeom>
          <a:noFill/>
          <a:ln w="9525">
            <a:noFill/>
            <a:miter lim="800000"/>
            <a:headEnd/>
            <a:tailEnd/>
          </a:ln>
        </p:spPr>
        <p:txBody>
          <a:bodyPr wrap="none">
            <a:spAutoFit/>
          </a:bodyPr>
          <a:lstStyle/>
          <a:p>
            <a:r>
              <a:rPr lang="en-GB" sz="1400">
                <a:solidFill>
                  <a:schemeClr val="bg1"/>
                </a:solidFill>
                <a:latin typeface="Calibri" pitchFamily="34" charset="0"/>
              </a:rPr>
              <a:t>Fonte: McPherson et al., 2007. Foresight Report (UK Government)</a:t>
            </a:r>
            <a:endParaRPr lang="en-US" sz="14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49388" y="200025"/>
            <a:ext cx="7215187" cy="708025"/>
          </a:xfrm>
          <a:prstGeom prst="rect">
            <a:avLst/>
          </a:prstGeom>
          <a:noFill/>
        </p:spPr>
        <p:txBody>
          <a:bodyPr>
            <a:spAutoFit/>
          </a:bodyPr>
          <a:lstStyle/>
          <a:p>
            <a:pPr algn="ctr"/>
            <a:r>
              <a:rPr lang="en-GB" sz="4000">
                <a:effectLst>
                  <a:outerShdw blurRad="38100" dist="38100" dir="2700000" algn="tl">
                    <a:srgbClr val="C0C0C0"/>
                  </a:outerShdw>
                </a:effectLst>
                <a:latin typeface="Calibri" pitchFamily="34" charset="0"/>
              </a:rPr>
              <a:t>Distribuzione del BMI </a:t>
            </a:r>
            <a:r>
              <a:rPr lang="en-GB" sz="2400">
                <a:effectLst>
                  <a:outerShdw blurRad="38100" dist="38100" dir="2700000" algn="tl">
                    <a:srgbClr val="C0C0C0"/>
                  </a:outerShdw>
                </a:effectLst>
                <a:latin typeface="Calibri" pitchFamily="34" charset="0"/>
              </a:rPr>
              <a:t>(età 16-65)</a:t>
            </a:r>
            <a:endParaRPr lang="en-US" sz="4000">
              <a:effectLst>
                <a:outerShdw blurRad="38100" dist="38100" dir="2700000" algn="tl">
                  <a:srgbClr val="C0C0C0"/>
                </a:outerShdw>
              </a:effectLst>
              <a:latin typeface="Calibri" pitchFamily="34" charset="0"/>
            </a:endParaRPr>
          </a:p>
        </p:txBody>
      </p:sp>
      <p:sp>
        <p:nvSpPr>
          <p:cNvPr id="30723" name="TextBox 12"/>
          <p:cNvSpPr txBox="1">
            <a:spLocks noChangeArrowheads="1"/>
          </p:cNvSpPr>
          <p:nvPr/>
        </p:nvSpPr>
        <p:spPr bwMode="auto">
          <a:xfrm>
            <a:off x="142875" y="1214438"/>
            <a:ext cx="4500563" cy="400050"/>
          </a:xfrm>
          <a:prstGeom prst="rect">
            <a:avLst/>
          </a:prstGeom>
          <a:noFill/>
          <a:ln w="9525">
            <a:noFill/>
            <a:miter lim="800000"/>
            <a:headEnd/>
            <a:tailEnd/>
          </a:ln>
        </p:spPr>
        <p:txBody>
          <a:bodyPr>
            <a:spAutoFit/>
          </a:bodyPr>
          <a:lstStyle/>
          <a:p>
            <a:pPr algn="ctr"/>
            <a:r>
              <a:rPr lang="en-GB" sz="2000">
                <a:latin typeface="Georgia" pitchFamily="18" charset="0"/>
              </a:rPr>
              <a:t>Variazione nel tempo (Inghilterra)</a:t>
            </a:r>
            <a:endParaRPr lang="en-US" sz="2000">
              <a:latin typeface="Georgia" pitchFamily="18" charset="0"/>
            </a:endParaRPr>
          </a:p>
        </p:txBody>
      </p:sp>
      <p:sp>
        <p:nvSpPr>
          <p:cNvPr id="14" name="TextBox 13"/>
          <p:cNvSpPr txBox="1">
            <a:spLocks noChangeArrowheads="1"/>
          </p:cNvSpPr>
          <p:nvPr/>
        </p:nvSpPr>
        <p:spPr bwMode="auto">
          <a:xfrm>
            <a:off x="5214938" y="1214438"/>
            <a:ext cx="3460750" cy="400050"/>
          </a:xfrm>
          <a:prstGeom prst="rect">
            <a:avLst/>
          </a:prstGeom>
          <a:noFill/>
          <a:ln w="9525">
            <a:noFill/>
            <a:miter lim="800000"/>
            <a:headEnd/>
            <a:tailEnd/>
          </a:ln>
        </p:spPr>
        <p:txBody>
          <a:bodyPr>
            <a:spAutoFit/>
          </a:bodyPr>
          <a:lstStyle/>
          <a:p>
            <a:pPr algn="ctr"/>
            <a:r>
              <a:rPr lang="en-GB" sz="2000">
                <a:latin typeface="Georgia" pitchFamily="18" charset="0"/>
              </a:rPr>
              <a:t>Variazione fra stati</a:t>
            </a:r>
            <a:endParaRPr lang="en-US" sz="2000">
              <a:latin typeface="Georgia" pitchFamily="18" charset="0"/>
            </a:endParaRPr>
          </a:p>
        </p:txBody>
      </p:sp>
      <p:graphicFrame>
        <p:nvGraphicFramePr>
          <p:cNvPr id="17" name="Chart 16"/>
          <p:cNvGraphicFramePr>
            <a:graphicFrameLocks/>
          </p:cNvGraphicFramePr>
          <p:nvPr/>
        </p:nvGraphicFramePr>
        <p:xfrm>
          <a:off x="4572000" y="1494262"/>
          <a:ext cx="4572000" cy="502730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22"/>
          <p:cNvGrpSpPr>
            <a:grpSpLocks/>
          </p:cNvGrpSpPr>
          <p:nvPr/>
        </p:nvGrpSpPr>
        <p:grpSpPr bwMode="auto">
          <a:xfrm>
            <a:off x="4775200" y="6496050"/>
            <a:ext cx="1676400" cy="292100"/>
            <a:chOff x="971130" y="6512943"/>
            <a:chExt cx="1677179" cy="292388"/>
          </a:xfrm>
        </p:grpSpPr>
        <p:cxnSp>
          <p:nvCxnSpPr>
            <p:cNvPr id="15" name="Straight Connector 12"/>
            <p:cNvCxnSpPr>
              <a:cxnSpLocks noChangeShapeType="1"/>
            </p:cNvCxnSpPr>
            <p:nvPr/>
          </p:nvCxnSpPr>
          <p:spPr bwMode="auto">
            <a:xfrm flipV="1">
              <a:off x="971130" y="6676617"/>
              <a:ext cx="179471" cy="1589"/>
            </a:xfrm>
            <a:prstGeom prst="line">
              <a:avLst/>
            </a:prstGeom>
            <a:noFill/>
            <a:ln w="25400" algn="ctr">
              <a:solidFill>
                <a:schemeClr val="accent3"/>
              </a:solidFill>
              <a:miter lim="800000"/>
              <a:headEnd/>
              <a:tailEnd/>
            </a:ln>
          </p:spPr>
        </p:cxnSp>
        <p:sp>
          <p:nvSpPr>
            <p:cNvPr id="30744" name="TextBox 20"/>
            <p:cNvSpPr txBox="1">
              <a:spLocks noChangeArrowheads="1"/>
            </p:cNvSpPr>
            <p:nvPr/>
          </p:nvSpPr>
          <p:spPr bwMode="auto">
            <a:xfrm>
              <a:off x="1122013" y="6512943"/>
              <a:ext cx="1526296" cy="292388"/>
            </a:xfrm>
            <a:prstGeom prst="rect">
              <a:avLst/>
            </a:prstGeom>
            <a:noFill/>
            <a:ln w="9525">
              <a:noFill/>
              <a:miter lim="800000"/>
              <a:headEnd/>
              <a:tailEnd/>
            </a:ln>
          </p:spPr>
          <p:txBody>
            <a:bodyPr>
              <a:spAutoFit/>
            </a:bodyPr>
            <a:lstStyle/>
            <a:p>
              <a:r>
                <a:rPr lang="en-GB" sz="1300">
                  <a:latin typeface="Calibri" pitchFamily="34" charset="0"/>
                </a:rPr>
                <a:t>Corea (2005)</a:t>
              </a:r>
              <a:endParaRPr lang="en-US" sz="1300">
                <a:latin typeface="Calibri" pitchFamily="34" charset="0"/>
              </a:endParaRPr>
            </a:p>
          </p:txBody>
        </p:sp>
      </p:grpSp>
      <p:grpSp>
        <p:nvGrpSpPr>
          <p:cNvPr id="3" name="Group 23"/>
          <p:cNvGrpSpPr>
            <a:grpSpLocks/>
          </p:cNvGrpSpPr>
          <p:nvPr/>
        </p:nvGrpSpPr>
        <p:grpSpPr bwMode="auto">
          <a:xfrm>
            <a:off x="6100763" y="6492875"/>
            <a:ext cx="1676400" cy="292100"/>
            <a:chOff x="971130" y="6512943"/>
            <a:chExt cx="1677179" cy="292388"/>
          </a:xfrm>
        </p:grpSpPr>
        <p:cxnSp>
          <p:nvCxnSpPr>
            <p:cNvPr id="30741" name="Straight Connector 12"/>
            <p:cNvCxnSpPr>
              <a:cxnSpLocks noChangeShapeType="1"/>
            </p:cNvCxnSpPr>
            <p:nvPr/>
          </p:nvCxnSpPr>
          <p:spPr bwMode="auto">
            <a:xfrm flipV="1">
              <a:off x="971130" y="6676843"/>
              <a:ext cx="180000" cy="1104"/>
            </a:xfrm>
            <a:prstGeom prst="line">
              <a:avLst/>
            </a:prstGeom>
            <a:noFill/>
            <a:ln w="25400" algn="ctr">
              <a:solidFill>
                <a:srgbClr val="FFFF00"/>
              </a:solidFill>
              <a:miter lim="800000"/>
              <a:headEnd/>
              <a:tailEnd/>
            </a:ln>
          </p:spPr>
        </p:cxnSp>
        <p:sp>
          <p:nvSpPr>
            <p:cNvPr id="30742" name="TextBox 25"/>
            <p:cNvSpPr txBox="1">
              <a:spLocks noChangeArrowheads="1"/>
            </p:cNvSpPr>
            <p:nvPr/>
          </p:nvSpPr>
          <p:spPr bwMode="auto">
            <a:xfrm>
              <a:off x="1122012" y="6512943"/>
              <a:ext cx="1526297" cy="292388"/>
            </a:xfrm>
            <a:prstGeom prst="rect">
              <a:avLst/>
            </a:prstGeom>
            <a:noFill/>
            <a:ln w="9525">
              <a:noFill/>
              <a:miter lim="800000"/>
              <a:headEnd/>
              <a:tailEnd/>
            </a:ln>
          </p:spPr>
          <p:txBody>
            <a:bodyPr>
              <a:spAutoFit/>
            </a:bodyPr>
            <a:lstStyle/>
            <a:p>
              <a:r>
                <a:rPr lang="en-GB" sz="1300">
                  <a:latin typeface="Calibri" pitchFamily="34" charset="0"/>
                </a:rPr>
                <a:t>Spagna (2003)</a:t>
              </a:r>
              <a:endParaRPr lang="en-US" sz="1300">
                <a:latin typeface="Calibri" pitchFamily="34" charset="0"/>
              </a:endParaRPr>
            </a:p>
          </p:txBody>
        </p:sp>
      </p:grpSp>
      <p:grpSp>
        <p:nvGrpSpPr>
          <p:cNvPr id="4" name="Group 26"/>
          <p:cNvGrpSpPr>
            <a:grpSpLocks/>
          </p:cNvGrpSpPr>
          <p:nvPr/>
        </p:nvGrpSpPr>
        <p:grpSpPr bwMode="auto">
          <a:xfrm>
            <a:off x="7391400" y="6492875"/>
            <a:ext cx="1855788" cy="292100"/>
            <a:chOff x="1005265" y="6512949"/>
            <a:chExt cx="1316743" cy="292677"/>
          </a:xfrm>
        </p:grpSpPr>
        <p:cxnSp>
          <p:nvCxnSpPr>
            <p:cNvPr id="30739" name="Straight Connector 12"/>
            <p:cNvCxnSpPr>
              <a:cxnSpLocks noChangeShapeType="1"/>
            </p:cNvCxnSpPr>
            <p:nvPr/>
          </p:nvCxnSpPr>
          <p:spPr bwMode="auto">
            <a:xfrm flipV="1">
              <a:off x="1005265" y="6676843"/>
              <a:ext cx="127667" cy="1104"/>
            </a:xfrm>
            <a:prstGeom prst="line">
              <a:avLst/>
            </a:prstGeom>
            <a:noFill/>
            <a:ln w="25400" algn="ctr">
              <a:solidFill>
                <a:srgbClr val="FF0000"/>
              </a:solidFill>
              <a:miter lim="800000"/>
              <a:headEnd/>
              <a:tailEnd/>
            </a:ln>
          </p:spPr>
        </p:cxnSp>
        <p:sp>
          <p:nvSpPr>
            <p:cNvPr id="30740" name="TextBox 28"/>
            <p:cNvSpPr txBox="1">
              <a:spLocks noChangeArrowheads="1"/>
            </p:cNvSpPr>
            <p:nvPr/>
          </p:nvSpPr>
          <p:spPr bwMode="auto">
            <a:xfrm>
              <a:off x="1121283" y="6512949"/>
              <a:ext cx="1200725" cy="292677"/>
            </a:xfrm>
            <a:prstGeom prst="rect">
              <a:avLst/>
            </a:prstGeom>
            <a:noFill/>
            <a:ln w="9525">
              <a:noFill/>
              <a:miter lim="800000"/>
              <a:headEnd/>
              <a:tailEnd/>
            </a:ln>
          </p:spPr>
          <p:txBody>
            <a:bodyPr>
              <a:spAutoFit/>
            </a:bodyPr>
            <a:lstStyle/>
            <a:p>
              <a:r>
                <a:rPr lang="en-GB" sz="1300">
                  <a:latin typeface="Calibri" pitchFamily="34" charset="0"/>
                </a:rPr>
                <a:t>Inghilt. (2004/05)</a:t>
              </a:r>
              <a:endParaRPr lang="en-US" sz="1300">
                <a:latin typeface="Calibri" pitchFamily="34" charset="0"/>
              </a:endParaRPr>
            </a:p>
          </p:txBody>
        </p:sp>
      </p:grpSp>
      <p:graphicFrame>
        <p:nvGraphicFramePr>
          <p:cNvPr id="31" name="Chart 30"/>
          <p:cNvGraphicFramePr>
            <a:graphicFrameLocks/>
          </p:cNvGraphicFramePr>
          <p:nvPr/>
        </p:nvGraphicFramePr>
        <p:xfrm>
          <a:off x="0" y="1516565"/>
          <a:ext cx="4572000" cy="4984595"/>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31"/>
          <p:cNvGrpSpPr>
            <a:grpSpLocks/>
          </p:cNvGrpSpPr>
          <p:nvPr/>
        </p:nvGrpSpPr>
        <p:grpSpPr bwMode="auto">
          <a:xfrm>
            <a:off x="873125" y="6457950"/>
            <a:ext cx="1050925" cy="292100"/>
            <a:chOff x="971130" y="6512943"/>
            <a:chExt cx="1050415" cy="292388"/>
          </a:xfrm>
        </p:grpSpPr>
        <p:cxnSp>
          <p:nvCxnSpPr>
            <p:cNvPr id="33" name="Straight Connector 12"/>
            <p:cNvCxnSpPr>
              <a:cxnSpLocks noChangeShapeType="1"/>
            </p:cNvCxnSpPr>
            <p:nvPr/>
          </p:nvCxnSpPr>
          <p:spPr bwMode="auto">
            <a:xfrm flipV="1">
              <a:off x="971130" y="6676617"/>
              <a:ext cx="179301" cy="1589"/>
            </a:xfrm>
            <a:prstGeom prst="line">
              <a:avLst/>
            </a:prstGeom>
            <a:noFill/>
            <a:ln w="25400" algn="ctr">
              <a:solidFill>
                <a:schemeClr val="accent3"/>
              </a:solidFill>
              <a:miter lim="800000"/>
              <a:headEnd/>
              <a:tailEnd/>
            </a:ln>
          </p:spPr>
        </p:cxnSp>
        <p:sp>
          <p:nvSpPr>
            <p:cNvPr id="30738" name="TextBox 33"/>
            <p:cNvSpPr txBox="1">
              <a:spLocks noChangeArrowheads="1"/>
            </p:cNvSpPr>
            <p:nvPr/>
          </p:nvSpPr>
          <p:spPr bwMode="auto">
            <a:xfrm>
              <a:off x="1121870" y="6512943"/>
              <a:ext cx="899675" cy="292388"/>
            </a:xfrm>
            <a:prstGeom prst="rect">
              <a:avLst/>
            </a:prstGeom>
            <a:noFill/>
            <a:ln w="9525">
              <a:noFill/>
              <a:miter lim="800000"/>
              <a:headEnd/>
              <a:tailEnd/>
            </a:ln>
          </p:spPr>
          <p:txBody>
            <a:bodyPr>
              <a:spAutoFit/>
            </a:bodyPr>
            <a:lstStyle/>
            <a:p>
              <a:r>
                <a:rPr lang="en-GB" sz="1300">
                  <a:latin typeface="Calibri" pitchFamily="34" charset="0"/>
                </a:rPr>
                <a:t>1991/92</a:t>
              </a:r>
              <a:endParaRPr lang="en-US" sz="1300">
                <a:latin typeface="Calibri" pitchFamily="34" charset="0"/>
              </a:endParaRPr>
            </a:p>
          </p:txBody>
        </p:sp>
      </p:grpSp>
      <p:grpSp>
        <p:nvGrpSpPr>
          <p:cNvPr id="6" name="Group 34"/>
          <p:cNvGrpSpPr>
            <a:grpSpLocks/>
          </p:cNvGrpSpPr>
          <p:nvPr/>
        </p:nvGrpSpPr>
        <p:grpSpPr bwMode="auto">
          <a:xfrm>
            <a:off x="1879600" y="6454775"/>
            <a:ext cx="863600" cy="293688"/>
            <a:chOff x="971130" y="6512943"/>
            <a:chExt cx="863565" cy="292388"/>
          </a:xfrm>
        </p:grpSpPr>
        <p:cxnSp>
          <p:nvCxnSpPr>
            <p:cNvPr id="30735" name="Straight Connector 12"/>
            <p:cNvCxnSpPr>
              <a:cxnSpLocks noChangeShapeType="1"/>
            </p:cNvCxnSpPr>
            <p:nvPr/>
          </p:nvCxnSpPr>
          <p:spPr bwMode="auto">
            <a:xfrm flipV="1">
              <a:off x="971130" y="6676843"/>
              <a:ext cx="180000" cy="1104"/>
            </a:xfrm>
            <a:prstGeom prst="line">
              <a:avLst/>
            </a:prstGeom>
            <a:noFill/>
            <a:ln w="25400" algn="ctr">
              <a:solidFill>
                <a:srgbClr val="FFFF00"/>
              </a:solidFill>
              <a:miter lim="800000"/>
              <a:headEnd/>
              <a:tailEnd/>
            </a:ln>
          </p:spPr>
        </p:cxnSp>
        <p:sp>
          <p:nvSpPr>
            <p:cNvPr id="30736" name="TextBox 36"/>
            <p:cNvSpPr txBox="1">
              <a:spLocks noChangeArrowheads="1"/>
            </p:cNvSpPr>
            <p:nvPr/>
          </p:nvSpPr>
          <p:spPr bwMode="auto">
            <a:xfrm>
              <a:off x="1121937" y="6512943"/>
              <a:ext cx="712758" cy="292388"/>
            </a:xfrm>
            <a:prstGeom prst="rect">
              <a:avLst/>
            </a:prstGeom>
            <a:noFill/>
            <a:ln w="9525">
              <a:noFill/>
              <a:miter lim="800000"/>
              <a:headEnd/>
              <a:tailEnd/>
            </a:ln>
          </p:spPr>
          <p:txBody>
            <a:bodyPr>
              <a:spAutoFit/>
            </a:bodyPr>
            <a:lstStyle/>
            <a:p>
              <a:r>
                <a:rPr lang="en-GB" sz="1300">
                  <a:latin typeface="Calibri" pitchFamily="34" charset="0"/>
                </a:rPr>
                <a:t>1998</a:t>
              </a:r>
              <a:endParaRPr lang="en-US" sz="1300">
                <a:latin typeface="Calibri" pitchFamily="34" charset="0"/>
              </a:endParaRPr>
            </a:p>
          </p:txBody>
        </p:sp>
      </p:grpSp>
      <p:grpSp>
        <p:nvGrpSpPr>
          <p:cNvPr id="7" name="Group 41"/>
          <p:cNvGrpSpPr>
            <a:grpSpLocks/>
          </p:cNvGrpSpPr>
          <p:nvPr/>
        </p:nvGrpSpPr>
        <p:grpSpPr bwMode="auto">
          <a:xfrm>
            <a:off x="2635250" y="6454775"/>
            <a:ext cx="1100138" cy="293688"/>
            <a:chOff x="2256292" y="6455449"/>
            <a:chExt cx="1099383" cy="292388"/>
          </a:xfrm>
        </p:grpSpPr>
        <p:sp>
          <p:nvSpPr>
            <p:cNvPr id="30733" name="TextBox 39"/>
            <p:cNvSpPr txBox="1">
              <a:spLocks noChangeArrowheads="1"/>
            </p:cNvSpPr>
            <p:nvPr/>
          </p:nvSpPr>
          <p:spPr bwMode="auto">
            <a:xfrm>
              <a:off x="2403829" y="6455449"/>
              <a:ext cx="951846" cy="292388"/>
            </a:xfrm>
            <a:prstGeom prst="rect">
              <a:avLst/>
            </a:prstGeom>
            <a:noFill/>
            <a:ln w="9525">
              <a:noFill/>
              <a:miter lim="800000"/>
              <a:headEnd/>
              <a:tailEnd/>
            </a:ln>
          </p:spPr>
          <p:txBody>
            <a:bodyPr>
              <a:spAutoFit/>
            </a:bodyPr>
            <a:lstStyle/>
            <a:p>
              <a:r>
                <a:rPr lang="en-GB" sz="1300">
                  <a:latin typeface="Calibri" pitchFamily="34" charset="0"/>
                </a:rPr>
                <a:t>2004/05</a:t>
              </a:r>
            </a:p>
          </p:txBody>
        </p:sp>
        <p:cxnSp>
          <p:nvCxnSpPr>
            <p:cNvPr id="30734" name="Straight Connector 12"/>
            <p:cNvCxnSpPr>
              <a:cxnSpLocks noChangeShapeType="1"/>
            </p:cNvCxnSpPr>
            <p:nvPr/>
          </p:nvCxnSpPr>
          <p:spPr bwMode="auto">
            <a:xfrm flipV="1">
              <a:off x="2256292" y="6616481"/>
              <a:ext cx="180000" cy="1104"/>
            </a:xfrm>
            <a:prstGeom prst="line">
              <a:avLst/>
            </a:prstGeom>
            <a:noFill/>
            <a:ln w="25400" algn="ctr">
              <a:solidFill>
                <a:srgbClr val="FF0000"/>
              </a:solidFill>
              <a:miter lim="800000"/>
              <a:headEnd/>
              <a:tailEn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graphicEl>
                                              <a:chart seriesIdx="-3" categoryIdx="-3" bldStep="gridLegend"/>
                                            </p:graphicEl>
                                          </p:spTgt>
                                        </p:tgtEl>
                                        <p:attrNameLst>
                                          <p:attrName>style.visibility</p:attrName>
                                        </p:attrNameLst>
                                      </p:cBhvr>
                                      <p:to>
                                        <p:strVal val="visible"/>
                                      </p:to>
                                    </p:set>
                                    <p:animEffect transition="in" filter="wipe(down)">
                                      <p:cBhvr>
                                        <p:cTn id="7" dur="500"/>
                                        <p:tgtEl>
                                          <p:spTgt spid="3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graphicEl>
                                              <a:chart seriesIdx="0" categoryIdx="-4" bldStep="series"/>
                                            </p:graphicEl>
                                          </p:spTgt>
                                        </p:tgtEl>
                                        <p:attrNameLst>
                                          <p:attrName>style.visibility</p:attrName>
                                        </p:attrNameLst>
                                      </p:cBhvr>
                                      <p:to>
                                        <p:strVal val="visible"/>
                                      </p:to>
                                    </p:set>
                                    <p:animEffect transition="in" filter="wipe(down)">
                                      <p:cBhvr>
                                        <p:cTn id="12" dur="500"/>
                                        <p:tgtEl>
                                          <p:spTgt spid="31">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graphicEl>
                                              <a:chart seriesIdx="1" categoryIdx="-4" bldStep="series"/>
                                            </p:graphicEl>
                                          </p:spTgt>
                                        </p:tgtEl>
                                        <p:attrNameLst>
                                          <p:attrName>style.visibility</p:attrName>
                                        </p:attrNameLst>
                                      </p:cBhvr>
                                      <p:to>
                                        <p:strVal val="visible"/>
                                      </p:to>
                                    </p:set>
                                    <p:animEffect transition="in" filter="wipe(down)">
                                      <p:cBhvr>
                                        <p:cTn id="17" dur="500"/>
                                        <p:tgtEl>
                                          <p:spTgt spid="31">
                                            <p:graphicEl>
                                              <a:chart seriesIdx="1" categoryIdx="-4" bldStep="series"/>
                                            </p:graphic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graphicEl>
                                              <a:chart seriesIdx="2" categoryIdx="-4" bldStep="series"/>
                                            </p:graphicEl>
                                          </p:spTgt>
                                        </p:tgtEl>
                                        <p:attrNameLst>
                                          <p:attrName>style.visibility</p:attrName>
                                        </p:attrNameLst>
                                      </p:cBhvr>
                                      <p:to>
                                        <p:strVal val="visible"/>
                                      </p:to>
                                    </p:set>
                                    <p:animEffect transition="in" filter="wipe(down)">
                                      <p:cBhvr>
                                        <p:cTn id="25" dur="500"/>
                                        <p:tgtEl>
                                          <p:spTgt spid="31">
                                            <p:graphicEl>
                                              <a:chart seriesIdx="2" categoryIdx="-4" bldStep="series"/>
                                            </p:graphic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fade">
                                      <p:cBhvr>
                                        <p:cTn id="33" dur="500"/>
                                        <p:tgtEl>
                                          <p:spTgt spid="17">
                                            <p:graphicEl>
                                              <a:chart seriesIdx="-3" categoryIdx="-3" bldStep="gridLegen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fade">
                                      <p:cBhvr>
                                        <p:cTn id="38" dur="500"/>
                                        <p:tgtEl>
                                          <p:spTgt spid="17">
                                            <p:graphicEl>
                                              <a:chart seriesIdx="0" categoryIdx="-4" bldStep="series"/>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fade">
                                      <p:cBhvr>
                                        <p:cTn id="49" dur="500"/>
                                        <p:tgtEl>
                                          <p:spTgt spid="17">
                                            <p:graphicEl>
                                              <a:chart seriesIdx="1" categoryIdx="-4" bldStep="series"/>
                                            </p:graphic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graphicEl>
                                              <a:chart seriesIdx="2" categoryIdx="-4" bldStep="series"/>
                                            </p:graphicEl>
                                          </p:spTgt>
                                        </p:tgtEl>
                                        <p:attrNameLst>
                                          <p:attrName>style.visibility</p:attrName>
                                        </p:attrNameLst>
                                      </p:cBhvr>
                                      <p:to>
                                        <p:strVal val="visible"/>
                                      </p:to>
                                    </p:set>
                                    <p:animEffect transition="in" filter="fade">
                                      <p:cBhvr>
                                        <p:cTn id="57" dur="500"/>
                                        <p:tgtEl>
                                          <p:spTgt spid="17">
                                            <p:graphicEl>
                                              <a:chart seriesIdx="2" categoryIdx="-4" bldStep="series"/>
                                            </p:graphic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17" grpId="0">
        <p:bldSub>
          <a:bldChart bld="series"/>
        </p:bldSub>
      </p:bldGraphic>
      <p:bldGraphic spid="31" grpId="0">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6"/>
          <p:cNvSpPr>
            <a:spLocks noChangeAspect="1" noChangeArrowheads="1"/>
          </p:cNvSpPr>
          <p:nvPr/>
        </p:nvSpPr>
        <p:spPr bwMode="auto">
          <a:xfrm>
            <a:off x="3919538" y="5837238"/>
            <a:ext cx="1182687" cy="261937"/>
          </a:xfrm>
          <a:prstGeom prst="rect">
            <a:avLst/>
          </a:prstGeom>
          <a:noFill/>
          <a:ln w="9525">
            <a:noFill/>
            <a:miter lim="800000"/>
            <a:headEnd/>
            <a:tailEnd/>
          </a:ln>
        </p:spPr>
        <p:txBody>
          <a:bodyPr wrap="none" lIns="0" tIns="0" rIns="0" bIns="0">
            <a:spAutoFit/>
          </a:bodyPr>
          <a:lstStyle/>
          <a:p>
            <a:r>
              <a:rPr lang="es-ES" sz="1700"/>
              <a:t>BMI (Kg/m</a:t>
            </a:r>
            <a:r>
              <a:rPr lang="es-ES" sz="1700" baseline="30000"/>
              <a:t>2</a:t>
            </a:r>
            <a:r>
              <a:rPr lang="es-ES" sz="1700"/>
              <a:t>)</a:t>
            </a:r>
            <a:endParaRPr lang="es-ES" sz="1800"/>
          </a:p>
        </p:txBody>
      </p:sp>
      <p:sp>
        <p:nvSpPr>
          <p:cNvPr id="17411" name="Line 57"/>
          <p:cNvSpPr>
            <a:spLocks noChangeAspect="1" noChangeShapeType="1"/>
          </p:cNvSpPr>
          <p:nvPr/>
        </p:nvSpPr>
        <p:spPr bwMode="auto">
          <a:xfrm flipV="1">
            <a:off x="1476375" y="1362075"/>
            <a:ext cx="1588" cy="3971925"/>
          </a:xfrm>
          <a:prstGeom prst="line">
            <a:avLst/>
          </a:prstGeom>
          <a:noFill/>
          <a:ln w="15875">
            <a:solidFill>
              <a:schemeClr val="tx1"/>
            </a:solidFill>
            <a:round/>
            <a:headEnd/>
            <a:tailEnd/>
          </a:ln>
        </p:spPr>
        <p:txBody>
          <a:bodyPr/>
          <a:lstStyle/>
          <a:p>
            <a:endParaRPr lang="it-IT"/>
          </a:p>
        </p:txBody>
      </p:sp>
      <p:sp>
        <p:nvSpPr>
          <p:cNvPr id="17412" name="Line 58"/>
          <p:cNvSpPr>
            <a:spLocks noChangeAspect="1" noChangeShapeType="1"/>
          </p:cNvSpPr>
          <p:nvPr/>
        </p:nvSpPr>
        <p:spPr bwMode="auto">
          <a:xfrm flipH="1">
            <a:off x="1400175" y="5219700"/>
            <a:ext cx="76200" cy="1588"/>
          </a:xfrm>
          <a:prstGeom prst="line">
            <a:avLst/>
          </a:prstGeom>
          <a:noFill/>
          <a:ln w="15875">
            <a:solidFill>
              <a:schemeClr val="tx1"/>
            </a:solidFill>
            <a:round/>
            <a:headEnd/>
            <a:tailEnd/>
          </a:ln>
        </p:spPr>
        <p:txBody>
          <a:bodyPr/>
          <a:lstStyle/>
          <a:p>
            <a:endParaRPr lang="it-IT"/>
          </a:p>
        </p:txBody>
      </p:sp>
      <p:sp>
        <p:nvSpPr>
          <p:cNvPr id="17413" name="Rectangle 59"/>
          <p:cNvSpPr>
            <a:spLocks noChangeAspect="1" noChangeArrowheads="1"/>
          </p:cNvSpPr>
          <p:nvPr/>
        </p:nvSpPr>
        <p:spPr bwMode="auto">
          <a:xfrm rot="-5400000">
            <a:off x="1226344" y="5117306"/>
            <a:ext cx="120650" cy="261938"/>
          </a:xfrm>
          <a:prstGeom prst="rect">
            <a:avLst/>
          </a:prstGeom>
          <a:noFill/>
          <a:ln w="9525">
            <a:noFill/>
            <a:miter lim="800000"/>
            <a:headEnd/>
            <a:tailEnd/>
          </a:ln>
        </p:spPr>
        <p:txBody>
          <a:bodyPr wrap="none" lIns="0" tIns="0" rIns="0" bIns="0">
            <a:spAutoFit/>
          </a:bodyPr>
          <a:lstStyle/>
          <a:p>
            <a:r>
              <a:rPr lang="es-ES" sz="1700"/>
              <a:t>0</a:t>
            </a:r>
            <a:endParaRPr lang="es-ES" sz="1800"/>
          </a:p>
        </p:txBody>
      </p:sp>
      <p:sp>
        <p:nvSpPr>
          <p:cNvPr id="17414" name="Line 60"/>
          <p:cNvSpPr>
            <a:spLocks noChangeAspect="1" noChangeShapeType="1"/>
          </p:cNvSpPr>
          <p:nvPr/>
        </p:nvSpPr>
        <p:spPr bwMode="auto">
          <a:xfrm flipH="1">
            <a:off x="1400175" y="4467225"/>
            <a:ext cx="76200" cy="1588"/>
          </a:xfrm>
          <a:prstGeom prst="line">
            <a:avLst/>
          </a:prstGeom>
          <a:noFill/>
          <a:ln w="15875">
            <a:solidFill>
              <a:schemeClr val="tx1"/>
            </a:solidFill>
            <a:round/>
            <a:headEnd/>
            <a:tailEnd/>
          </a:ln>
        </p:spPr>
        <p:txBody>
          <a:bodyPr/>
          <a:lstStyle/>
          <a:p>
            <a:endParaRPr lang="it-IT"/>
          </a:p>
        </p:txBody>
      </p:sp>
      <p:sp>
        <p:nvSpPr>
          <p:cNvPr id="17415" name="Rectangle 61"/>
          <p:cNvSpPr>
            <a:spLocks noChangeAspect="1" noChangeArrowheads="1"/>
          </p:cNvSpPr>
          <p:nvPr/>
        </p:nvSpPr>
        <p:spPr bwMode="auto">
          <a:xfrm rot="-5400000">
            <a:off x="1134269" y="4352131"/>
            <a:ext cx="304800" cy="261938"/>
          </a:xfrm>
          <a:prstGeom prst="rect">
            <a:avLst/>
          </a:prstGeom>
          <a:noFill/>
          <a:ln w="9525">
            <a:noFill/>
            <a:miter lim="800000"/>
            <a:headEnd/>
            <a:tailEnd/>
          </a:ln>
        </p:spPr>
        <p:txBody>
          <a:bodyPr wrap="none" lIns="0" tIns="0" rIns="0" bIns="0">
            <a:spAutoFit/>
          </a:bodyPr>
          <a:lstStyle/>
          <a:p>
            <a:r>
              <a:rPr lang="es-ES" sz="1700"/>
              <a:t>.02</a:t>
            </a:r>
            <a:endParaRPr lang="es-ES" sz="1800"/>
          </a:p>
        </p:txBody>
      </p:sp>
      <p:sp>
        <p:nvSpPr>
          <p:cNvPr id="17416" name="Line 62"/>
          <p:cNvSpPr>
            <a:spLocks noChangeAspect="1" noChangeShapeType="1"/>
          </p:cNvSpPr>
          <p:nvPr/>
        </p:nvSpPr>
        <p:spPr bwMode="auto">
          <a:xfrm flipH="1">
            <a:off x="1400175" y="3717925"/>
            <a:ext cx="76200" cy="1588"/>
          </a:xfrm>
          <a:prstGeom prst="line">
            <a:avLst/>
          </a:prstGeom>
          <a:noFill/>
          <a:ln w="15875">
            <a:solidFill>
              <a:schemeClr val="tx1"/>
            </a:solidFill>
            <a:round/>
            <a:headEnd/>
            <a:tailEnd/>
          </a:ln>
        </p:spPr>
        <p:txBody>
          <a:bodyPr/>
          <a:lstStyle/>
          <a:p>
            <a:endParaRPr lang="it-IT"/>
          </a:p>
        </p:txBody>
      </p:sp>
      <p:sp>
        <p:nvSpPr>
          <p:cNvPr id="17417" name="Rectangle 63"/>
          <p:cNvSpPr>
            <a:spLocks noChangeAspect="1" noChangeArrowheads="1"/>
          </p:cNvSpPr>
          <p:nvPr/>
        </p:nvSpPr>
        <p:spPr bwMode="auto">
          <a:xfrm rot="-5400000">
            <a:off x="1134269" y="3601244"/>
            <a:ext cx="304800" cy="261938"/>
          </a:xfrm>
          <a:prstGeom prst="rect">
            <a:avLst/>
          </a:prstGeom>
          <a:noFill/>
          <a:ln w="9525">
            <a:noFill/>
            <a:miter lim="800000"/>
            <a:headEnd/>
            <a:tailEnd/>
          </a:ln>
        </p:spPr>
        <p:txBody>
          <a:bodyPr wrap="none" lIns="0" tIns="0" rIns="0" bIns="0">
            <a:spAutoFit/>
          </a:bodyPr>
          <a:lstStyle/>
          <a:p>
            <a:r>
              <a:rPr lang="es-ES" sz="1700"/>
              <a:t>.04</a:t>
            </a:r>
            <a:endParaRPr lang="es-ES" sz="1800"/>
          </a:p>
        </p:txBody>
      </p:sp>
      <p:sp>
        <p:nvSpPr>
          <p:cNvPr id="17418" name="Line 64"/>
          <p:cNvSpPr>
            <a:spLocks noChangeAspect="1" noChangeShapeType="1"/>
          </p:cNvSpPr>
          <p:nvPr/>
        </p:nvSpPr>
        <p:spPr bwMode="auto">
          <a:xfrm flipH="1">
            <a:off x="1400175" y="2978150"/>
            <a:ext cx="76200" cy="1588"/>
          </a:xfrm>
          <a:prstGeom prst="line">
            <a:avLst/>
          </a:prstGeom>
          <a:noFill/>
          <a:ln w="15875">
            <a:solidFill>
              <a:schemeClr val="tx1"/>
            </a:solidFill>
            <a:round/>
            <a:headEnd/>
            <a:tailEnd/>
          </a:ln>
        </p:spPr>
        <p:txBody>
          <a:bodyPr/>
          <a:lstStyle/>
          <a:p>
            <a:endParaRPr lang="it-IT"/>
          </a:p>
        </p:txBody>
      </p:sp>
      <p:sp>
        <p:nvSpPr>
          <p:cNvPr id="17419" name="Rectangle 65"/>
          <p:cNvSpPr>
            <a:spLocks noChangeAspect="1" noChangeArrowheads="1"/>
          </p:cNvSpPr>
          <p:nvPr/>
        </p:nvSpPr>
        <p:spPr bwMode="auto">
          <a:xfrm rot="-5400000">
            <a:off x="1134269" y="2863056"/>
            <a:ext cx="304800" cy="261938"/>
          </a:xfrm>
          <a:prstGeom prst="rect">
            <a:avLst/>
          </a:prstGeom>
          <a:noFill/>
          <a:ln w="9525">
            <a:noFill/>
            <a:miter lim="800000"/>
            <a:headEnd/>
            <a:tailEnd/>
          </a:ln>
        </p:spPr>
        <p:txBody>
          <a:bodyPr wrap="none" lIns="0" tIns="0" rIns="0" bIns="0">
            <a:spAutoFit/>
          </a:bodyPr>
          <a:lstStyle/>
          <a:p>
            <a:r>
              <a:rPr lang="es-ES" sz="1700"/>
              <a:t>.06</a:t>
            </a:r>
            <a:endParaRPr lang="es-ES" sz="1800"/>
          </a:p>
        </p:txBody>
      </p:sp>
      <p:sp>
        <p:nvSpPr>
          <p:cNvPr id="17420" name="Line 66"/>
          <p:cNvSpPr>
            <a:spLocks noChangeAspect="1" noChangeShapeType="1"/>
          </p:cNvSpPr>
          <p:nvPr/>
        </p:nvSpPr>
        <p:spPr bwMode="auto">
          <a:xfrm flipH="1">
            <a:off x="1400175" y="2227263"/>
            <a:ext cx="76200" cy="1587"/>
          </a:xfrm>
          <a:prstGeom prst="line">
            <a:avLst/>
          </a:prstGeom>
          <a:noFill/>
          <a:ln w="15875">
            <a:solidFill>
              <a:schemeClr val="tx1"/>
            </a:solidFill>
            <a:round/>
            <a:headEnd/>
            <a:tailEnd/>
          </a:ln>
        </p:spPr>
        <p:txBody>
          <a:bodyPr/>
          <a:lstStyle/>
          <a:p>
            <a:endParaRPr lang="it-IT"/>
          </a:p>
        </p:txBody>
      </p:sp>
      <p:sp>
        <p:nvSpPr>
          <p:cNvPr id="17421" name="Rectangle 67"/>
          <p:cNvSpPr>
            <a:spLocks noChangeAspect="1" noChangeArrowheads="1"/>
          </p:cNvSpPr>
          <p:nvPr/>
        </p:nvSpPr>
        <p:spPr bwMode="auto">
          <a:xfrm rot="-5400000">
            <a:off x="1134269" y="2110581"/>
            <a:ext cx="304800" cy="261938"/>
          </a:xfrm>
          <a:prstGeom prst="rect">
            <a:avLst/>
          </a:prstGeom>
          <a:noFill/>
          <a:ln w="9525">
            <a:noFill/>
            <a:miter lim="800000"/>
            <a:headEnd/>
            <a:tailEnd/>
          </a:ln>
        </p:spPr>
        <p:txBody>
          <a:bodyPr wrap="none" lIns="0" tIns="0" rIns="0" bIns="0">
            <a:spAutoFit/>
          </a:bodyPr>
          <a:lstStyle/>
          <a:p>
            <a:r>
              <a:rPr lang="es-ES" sz="1700"/>
              <a:t>.08</a:t>
            </a:r>
            <a:endParaRPr lang="es-ES" sz="1800"/>
          </a:p>
        </p:txBody>
      </p:sp>
      <p:sp>
        <p:nvSpPr>
          <p:cNvPr id="17422" name="Line 68"/>
          <p:cNvSpPr>
            <a:spLocks noChangeAspect="1" noChangeShapeType="1"/>
          </p:cNvSpPr>
          <p:nvPr/>
        </p:nvSpPr>
        <p:spPr bwMode="auto">
          <a:xfrm flipH="1">
            <a:off x="1400175" y="1476375"/>
            <a:ext cx="76200" cy="1588"/>
          </a:xfrm>
          <a:prstGeom prst="line">
            <a:avLst/>
          </a:prstGeom>
          <a:noFill/>
          <a:ln w="15875">
            <a:solidFill>
              <a:schemeClr val="tx1"/>
            </a:solidFill>
            <a:round/>
            <a:headEnd/>
            <a:tailEnd/>
          </a:ln>
        </p:spPr>
        <p:txBody>
          <a:bodyPr/>
          <a:lstStyle/>
          <a:p>
            <a:endParaRPr lang="it-IT"/>
          </a:p>
        </p:txBody>
      </p:sp>
      <p:sp>
        <p:nvSpPr>
          <p:cNvPr id="17423" name="Rectangle 69"/>
          <p:cNvSpPr>
            <a:spLocks noChangeAspect="1" noChangeArrowheads="1"/>
          </p:cNvSpPr>
          <p:nvPr/>
        </p:nvSpPr>
        <p:spPr bwMode="auto">
          <a:xfrm rot="-5400000">
            <a:off x="1199357" y="1367631"/>
            <a:ext cx="184150" cy="261937"/>
          </a:xfrm>
          <a:prstGeom prst="rect">
            <a:avLst/>
          </a:prstGeom>
          <a:noFill/>
          <a:ln w="9525">
            <a:noFill/>
            <a:miter lim="800000"/>
            <a:headEnd/>
            <a:tailEnd/>
          </a:ln>
        </p:spPr>
        <p:txBody>
          <a:bodyPr wrap="none" lIns="0" tIns="0" rIns="0" bIns="0">
            <a:spAutoFit/>
          </a:bodyPr>
          <a:lstStyle/>
          <a:p>
            <a:r>
              <a:rPr lang="es-ES" sz="1700"/>
              <a:t>.1</a:t>
            </a:r>
            <a:endParaRPr lang="es-ES" sz="1800"/>
          </a:p>
        </p:txBody>
      </p:sp>
      <p:sp>
        <p:nvSpPr>
          <p:cNvPr id="17424" name="Rectangle 70"/>
          <p:cNvSpPr>
            <a:spLocks noChangeAspect="1" noChangeArrowheads="1"/>
          </p:cNvSpPr>
          <p:nvPr/>
        </p:nvSpPr>
        <p:spPr bwMode="auto">
          <a:xfrm rot="-5400000">
            <a:off x="187326" y="3108325"/>
            <a:ext cx="1408112" cy="261937"/>
          </a:xfrm>
          <a:prstGeom prst="rect">
            <a:avLst/>
          </a:prstGeom>
          <a:noFill/>
          <a:ln w="9525">
            <a:noFill/>
            <a:miter lim="800000"/>
            <a:headEnd/>
            <a:tailEnd/>
          </a:ln>
        </p:spPr>
        <p:txBody>
          <a:bodyPr wrap="none" lIns="0" tIns="0" rIns="0" bIns="0">
            <a:spAutoFit/>
          </a:bodyPr>
          <a:lstStyle/>
          <a:p>
            <a:r>
              <a:rPr lang="es-ES" sz="1700"/>
              <a:t>K density  BMI</a:t>
            </a:r>
            <a:endParaRPr lang="es-ES" sz="1800"/>
          </a:p>
        </p:txBody>
      </p:sp>
      <p:sp>
        <p:nvSpPr>
          <p:cNvPr id="17425" name="Line 71"/>
          <p:cNvSpPr>
            <a:spLocks noChangeAspect="1" noChangeShapeType="1"/>
          </p:cNvSpPr>
          <p:nvPr/>
        </p:nvSpPr>
        <p:spPr bwMode="auto">
          <a:xfrm>
            <a:off x="1476375" y="5334000"/>
            <a:ext cx="6291263" cy="0"/>
          </a:xfrm>
          <a:prstGeom prst="line">
            <a:avLst/>
          </a:prstGeom>
          <a:noFill/>
          <a:ln w="15875">
            <a:solidFill>
              <a:schemeClr val="tx1"/>
            </a:solidFill>
            <a:round/>
            <a:headEnd/>
            <a:tailEnd/>
          </a:ln>
        </p:spPr>
        <p:txBody>
          <a:bodyPr/>
          <a:lstStyle/>
          <a:p>
            <a:endParaRPr lang="it-IT"/>
          </a:p>
        </p:txBody>
      </p:sp>
      <p:sp>
        <p:nvSpPr>
          <p:cNvPr id="17426" name="Line 72"/>
          <p:cNvSpPr>
            <a:spLocks noChangeAspect="1" noChangeShapeType="1"/>
          </p:cNvSpPr>
          <p:nvPr/>
        </p:nvSpPr>
        <p:spPr bwMode="auto">
          <a:xfrm>
            <a:off x="1590675" y="5334000"/>
            <a:ext cx="1588" cy="76200"/>
          </a:xfrm>
          <a:prstGeom prst="line">
            <a:avLst/>
          </a:prstGeom>
          <a:noFill/>
          <a:ln w="15875">
            <a:solidFill>
              <a:schemeClr val="tx1"/>
            </a:solidFill>
            <a:round/>
            <a:headEnd/>
            <a:tailEnd/>
          </a:ln>
        </p:spPr>
        <p:txBody>
          <a:bodyPr/>
          <a:lstStyle/>
          <a:p>
            <a:endParaRPr lang="it-IT"/>
          </a:p>
        </p:txBody>
      </p:sp>
      <p:sp>
        <p:nvSpPr>
          <p:cNvPr id="17427" name="Rectangle 73"/>
          <p:cNvSpPr>
            <a:spLocks noChangeAspect="1" noChangeArrowheads="1"/>
          </p:cNvSpPr>
          <p:nvPr/>
        </p:nvSpPr>
        <p:spPr bwMode="auto">
          <a:xfrm>
            <a:off x="1450975" y="5448300"/>
            <a:ext cx="242888" cy="261938"/>
          </a:xfrm>
          <a:prstGeom prst="rect">
            <a:avLst/>
          </a:prstGeom>
          <a:noFill/>
          <a:ln w="9525">
            <a:noFill/>
            <a:miter lim="800000"/>
            <a:headEnd/>
            <a:tailEnd/>
          </a:ln>
        </p:spPr>
        <p:txBody>
          <a:bodyPr wrap="none" lIns="0" tIns="0" rIns="0" bIns="0">
            <a:spAutoFit/>
          </a:bodyPr>
          <a:lstStyle/>
          <a:p>
            <a:r>
              <a:rPr lang="es-ES" sz="1700"/>
              <a:t>10</a:t>
            </a:r>
            <a:endParaRPr lang="es-ES" sz="1800"/>
          </a:p>
        </p:txBody>
      </p:sp>
      <p:sp>
        <p:nvSpPr>
          <p:cNvPr id="17428" name="Line 74"/>
          <p:cNvSpPr>
            <a:spLocks noChangeAspect="1" noChangeShapeType="1"/>
          </p:cNvSpPr>
          <p:nvPr/>
        </p:nvSpPr>
        <p:spPr bwMode="auto">
          <a:xfrm>
            <a:off x="2138363" y="5334000"/>
            <a:ext cx="1587" cy="76200"/>
          </a:xfrm>
          <a:prstGeom prst="line">
            <a:avLst/>
          </a:prstGeom>
          <a:noFill/>
          <a:ln w="15875">
            <a:solidFill>
              <a:schemeClr val="tx1"/>
            </a:solidFill>
            <a:round/>
            <a:headEnd/>
            <a:tailEnd/>
          </a:ln>
        </p:spPr>
        <p:txBody>
          <a:bodyPr/>
          <a:lstStyle/>
          <a:p>
            <a:endParaRPr lang="it-IT"/>
          </a:p>
        </p:txBody>
      </p:sp>
      <p:sp>
        <p:nvSpPr>
          <p:cNvPr id="17429" name="Rectangle 75"/>
          <p:cNvSpPr>
            <a:spLocks noChangeAspect="1" noChangeArrowheads="1"/>
          </p:cNvSpPr>
          <p:nvPr/>
        </p:nvSpPr>
        <p:spPr bwMode="auto">
          <a:xfrm>
            <a:off x="1998663" y="5448300"/>
            <a:ext cx="242887" cy="261938"/>
          </a:xfrm>
          <a:prstGeom prst="rect">
            <a:avLst/>
          </a:prstGeom>
          <a:noFill/>
          <a:ln w="9525">
            <a:noFill/>
            <a:miter lim="800000"/>
            <a:headEnd/>
            <a:tailEnd/>
          </a:ln>
        </p:spPr>
        <p:txBody>
          <a:bodyPr wrap="none" lIns="0" tIns="0" rIns="0" bIns="0">
            <a:spAutoFit/>
          </a:bodyPr>
          <a:lstStyle/>
          <a:p>
            <a:r>
              <a:rPr lang="es-ES" sz="1700"/>
              <a:t>15</a:t>
            </a:r>
            <a:endParaRPr lang="es-ES" sz="1800"/>
          </a:p>
        </p:txBody>
      </p:sp>
      <p:sp>
        <p:nvSpPr>
          <p:cNvPr id="17430" name="Line 76"/>
          <p:cNvSpPr>
            <a:spLocks noChangeAspect="1" noChangeShapeType="1"/>
          </p:cNvSpPr>
          <p:nvPr/>
        </p:nvSpPr>
        <p:spPr bwMode="auto">
          <a:xfrm>
            <a:off x="2698750" y="5334000"/>
            <a:ext cx="1588" cy="76200"/>
          </a:xfrm>
          <a:prstGeom prst="line">
            <a:avLst/>
          </a:prstGeom>
          <a:noFill/>
          <a:ln w="15875">
            <a:solidFill>
              <a:schemeClr val="tx1"/>
            </a:solidFill>
            <a:round/>
            <a:headEnd/>
            <a:tailEnd/>
          </a:ln>
        </p:spPr>
        <p:txBody>
          <a:bodyPr/>
          <a:lstStyle/>
          <a:p>
            <a:endParaRPr lang="it-IT"/>
          </a:p>
        </p:txBody>
      </p:sp>
      <p:sp>
        <p:nvSpPr>
          <p:cNvPr id="17431" name="Rectangle 77"/>
          <p:cNvSpPr>
            <a:spLocks noChangeAspect="1" noChangeArrowheads="1"/>
          </p:cNvSpPr>
          <p:nvPr/>
        </p:nvSpPr>
        <p:spPr bwMode="auto">
          <a:xfrm>
            <a:off x="2559050" y="5448300"/>
            <a:ext cx="242888" cy="261938"/>
          </a:xfrm>
          <a:prstGeom prst="rect">
            <a:avLst/>
          </a:prstGeom>
          <a:noFill/>
          <a:ln w="9525">
            <a:noFill/>
            <a:miter lim="800000"/>
            <a:headEnd/>
            <a:tailEnd/>
          </a:ln>
        </p:spPr>
        <p:txBody>
          <a:bodyPr wrap="none" lIns="0" tIns="0" rIns="0" bIns="0">
            <a:spAutoFit/>
          </a:bodyPr>
          <a:lstStyle/>
          <a:p>
            <a:r>
              <a:rPr lang="es-ES" sz="1700"/>
              <a:t>20</a:t>
            </a:r>
            <a:endParaRPr lang="es-ES" sz="1800"/>
          </a:p>
        </p:txBody>
      </p:sp>
      <p:sp>
        <p:nvSpPr>
          <p:cNvPr id="17432" name="Line 78"/>
          <p:cNvSpPr>
            <a:spLocks noChangeAspect="1" noChangeShapeType="1"/>
          </p:cNvSpPr>
          <p:nvPr/>
        </p:nvSpPr>
        <p:spPr bwMode="auto">
          <a:xfrm>
            <a:off x="3246438" y="5334000"/>
            <a:ext cx="1587" cy="76200"/>
          </a:xfrm>
          <a:prstGeom prst="line">
            <a:avLst/>
          </a:prstGeom>
          <a:noFill/>
          <a:ln w="15875">
            <a:solidFill>
              <a:schemeClr val="tx1"/>
            </a:solidFill>
            <a:round/>
            <a:headEnd/>
            <a:tailEnd/>
          </a:ln>
        </p:spPr>
        <p:txBody>
          <a:bodyPr/>
          <a:lstStyle/>
          <a:p>
            <a:endParaRPr lang="it-IT"/>
          </a:p>
        </p:txBody>
      </p:sp>
      <p:sp>
        <p:nvSpPr>
          <p:cNvPr id="17433" name="Rectangle 79"/>
          <p:cNvSpPr>
            <a:spLocks noChangeAspect="1" noChangeArrowheads="1"/>
          </p:cNvSpPr>
          <p:nvPr/>
        </p:nvSpPr>
        <p:spPr bwMode="auto">
          <a:xfrm>
            <a:off x="3106738" y="5448300"/>
            <a:ext cx="242887" cy="261938"/>
          </a:xfrm>
          <a:prstGeom prst="rect">
            <a:avLst/>
          </a:prstGeom>
          <a:noFill/>
          <a:ln w="9525">
            <a:noFill/>
            <a:miter lim="800000"/>
            <a:headEnd/>
            <a:tailEnd/>
          </a:ln>
        </p:spPr>
        <p:txBody>
          <a:bodyPr wrap="none" lIns="0" tIns="0" rIns="0" bIns="0">
            <a:spAutoFit/>
          </a:bodyPr>
          <a:lstStyle/>
          <a:p>
            <a:r>
              <a:rPr lang="es-ES" sz="1700"/>
              <a:t>25</a:t>
            </a:r>
            <a:endParaRPr lang="es-ES" sz="1800"/>
          </a:p>
        </p:txBody>
      </p:sp>
      <p:sp>
        <p:nvSpPr>
          <p:cNvPr id="17434" name="Line 80"/>
          <p:cNvSpPr>
            <a:spLocks noChangeAspect="1" noChangeShapeType="1"/>
          </p:cNvSpPr>
          <p:nvPr/>
        </p:nvSpPr>
        <p:spPr bwMode="auto">
          <a:xfrm>
            <a:off x="3794125" y="5334000"/>
            <a:ext cx="1588" cy="76200"/>
          </a:xfrm>
          <a:prstGeom prst="line">
            <a:avLst/>
          </a:prstGeom>
          <a:noFill/>
          <a:ln w="15875">
            <a:solidFill>
              <a:schemeClr val="tx1"/>
            </a:solidFill>
            <a:round/>
            <a:headEnd/>
            <a:tailEnd/>
          </a:ln>
        </p:spPr>
        <p:txBody>
          <a:bodyPr/>
          <a:lstStyle/>
          <a:p>
            <a:endParaRPr lang="it-IT"/>
          </a:p>
        </p:txBody>
      </p:sp>
      <p:sp>
        <p:nvSpPr>
          <p:cNvPr id="17435" name="Rectangle 81"/>
          <p:cNvSpPr>
            <a:spLocks noChangeAspect="1" noChangeArrowheads="1"/>
          </p:cNvSpPr>
          <p:nvPr/>
        </p:nvSpPr>
        <p:spPr bwMode="auto">
          <a:xfrm>
            <a:off x="3654425" y="5448300"/>
            <a:ext cx="242888" cy="261938"/>
          </a:xfrm>
          <a:prstGeom prst="rect">
            <a:avLst/>
          </a:prstGeom>
          <a:noFill/>
          <a:ln w="9525">
            <a:noFill/>
            <a:miter lim="800000"/>
            <a:headEnd/>
            <a:tailEnd/>
          </a:ln>
        </p:spPr>
        <p:txBody>
          <a:bodyPr wrap="none" lIns="0" tIns="0" rIns="0" bIns="0">
            <a:spAutoFit/>
          </a:bodyPr>
          <a:lstStyle/>
          <a:p>
            <a:r>
              <a:rPr lang="es-ES" sz="1700"/>
              <a:t>30</a:t>
            </a:r>
            <a:endParaRPr lang="es-ES" sz="1800"/>
          </a:p>
        </p:txBody>
      </p:sp>
      <p:sp>
        <p:nvSpPr>
          <p:cNvPr id="17436" name="Line 82"/>
          <p:cNvSpPr>
            <a:spLocks noChangeAspect="1" noChangeShapeType="1"/>
          </p:cNvSpPr>
          <p:nvPr/>
        </p:nvSpPr>
        <p:spPr bwMode="auto">
          <a:xfrm>
            <a:off x="4354513" y="5334000"/>
            <a:ext cx="1587" cy="76200"/>
          </a:xfrm>
          <a:prstGeom prst="line">
            <a:avLst/>
          </a:prstGeom>
          <a:noFill/>
          <a:ln w="15875">
            <a:solidFill>
              <a:schemeClr val="tx1"/>
            </a:solidFill>
            <a:round/>
            <a:headEnd/>
            <a:tailEnd/>
          </a:ln>
        </p:spPr>
        <p:txBody>
          <a:bodyPr/>
          <a:lstStyle/>
          <a:p>
            <a:endParaRPr lang="it-IT"/>
          </a:p>
        </p:txBody>
      </p:sp>
      <p:sp>
        <p:nvSpPr>
          <p:cNvPr id="17437" name="Rectangle 83"/>
          <p:cNvSpPr>
            <a:spLocks noChangeAspect="1" noChangeArrowheads="1"/>
          </p:cNvSpPr>
          <p:nvPr/>
        </p:nvSpPr>
        <p:spPr bwMode="auto">
          <a:xfrm>
            <a:off x="4214813" y="5448300"/>
            <a:ext cx="242887" cy="261938"/>
          </a:xfrm>
          <a:prstGeom prst="rect">
            <a:avLst/>
          </a:prstGeom>
          <a:noFill/>
          <a:ln w="9525">
            <a:noFill/>
            <a:miter lim="800000"/>
            <a:headEnd/>
            <a:tailEnd/>
          </a:ln>
        </p:spPr>
        <p:txBody>
          <a:bodyPr wrap="none" lIns="0" tIns="0" rIns="0" bIns="0">
            <a:spAutoFit/>
          </a:bodyPr>
          <a:lstStyle/>
          <a:p>
            <a:r>
              <a:rPr lang="es-ES" sz="1700"/>
              <a:t>35</a:t>
            </a:r>
            <a:endParaRPr lang="es-ES" sz="1800"/>
          </a:p>
        </p:txBody>
      </p:sp>
      <p:sp>
        <p:nvSpPr>
          <p:cNvPr id="17438" name="Line 84"/>
          <p:cNvSpPr>
            <a:spLocks noChangeAspect="1" noChangeShapeType="1"/>
          </p:cNvSpPr>
          <p:nvPr/>
        </p:nvSpPr>
        <p:spPr bwMode="auto">
          <a:xfrm>
            <a:off x="4902200" y="5334000"/>
            <a:ext cx="1588" cy="76200"/>
          </a:xfrm>
          <a:prstGeom prst="line">
            <a:avLst/>
          </a:prstGeom>
          <a:noFill/>
          <a:ln w="15875">
            <a:solidFill>
              <a:schemeClr val="tx1"/>
            </a:solidFill>
            <a:round/>
            <a:headEnd/>
            <a:tailEnd/>
          </a:ln>
        </p:spPr>
        <p:txBody>
          <a:bodyPr/>
          <a:lstStyle/>
          <a:p>
            <a:endParaRPr lang="it-IT"/>
          </a:p>
        </p:txBody>
      </p:sp>
      <p:sp>
        <p:nvSpPr>
          <p:cNvPr id="17439" name="Rectangle 85"/>
          <p:cNvSpPr>
            <a:spLocks noChangeAspect="1" noChangeArrowheads="1"/>
          </p:cNvSpPr>
          <p:nvPr/>
        </p:nvSpPr>
        <p:spPr bwMode="auto">
          <a:xfrm>
            <a:off x="4762500" y="5448300"/>
            <a:ext cx="242888" cy="261938"/>
          </a:xfrm>
          <a:prstGeom prst="rect">
            <a:avLst/>
          </a:prstGeom>
          <a:noFill/>
          <a:ln w="9525">
            <a:noFill/>
            <a:miter lim="800000"/>
            <a:headEnd/>
            <a:tailEnd/>
          </a:ln>
        </p:spPr>
        <p:txBody>
          <a:bodyPr wrap="none" lIns="0" tIns="0" rIns="0" bIns="0">
            <a:spAutoFit/>
          </a:bodyPr>
          <a:lstStyle/>
          <a:p>
            <a:r>
              <a:rPr lang="es-ES" sz="1700"/>
              <a:t>40</a:t>
            </a:r>
            <a:endParaRPr lang="es-ES" sz="1800"/>
          </a:p>
        </p:txBody>
      </p:sp>
      <p:sp>
        <p:nvSpPr>
          <p:cNvPr id="17440" name="Line 86"/>
          <p:cNvSpPr>
            <a:spLocks noChangeAspect="1" noChangeShapeType="1"/>
          </p:cNvSpPr>
          <p:nvPr/>
        </p:nvSpPr>
        <p:spPr bwMode="auto">
          <a:xfrm>
            <a:off x="5449888" y="5334000"/>
            <a:ext cx="1587" cy="76200"/>
          </a:xfrm>
          <a:prstGeom prst="line">
            <a:avLst/>
          </a:prstGeom>
          <a:noFill/>
          <a:ln w="15875">
            <a:solidFill>
              <a:schemeClr val="tx1"/>
            </a:solidFill>
            <a:round/>
            <a:headEnd/>
            <a:tailEnd/>
          </a:ln>
        </p:spPr>
        <p:txBody>
          <a:bodyPr/>
          <a:lstStyle/>
          <a:p>
            <a:endParaRPr lang="it-IT"/>
          </a:p>
        </p:txBody>
      </p:sp>
      <p:sp>
        <p:nvSpPr>
          <p:cNvPr id="17441" name="Rectangle 87"/>
          <p:cNvSpPr>
            <a:spLocks noChangeAspect="1" noChangeArrowheads="1"/>
          </p:cNvSpPr>
          <p:nvPr/>
        </p:nvSpPr>
        <p:spPr bwMode="auto">
          <a:xfrm>
            <a:off x="5310188" y="5448300"/>
            <a:ext cx="242887" cy="261938"/>
          </a:xfrm>
          <a:prstGeom prst="rect">
            <a:avLst/>
          </a:prstGeom>
          <a:noFill/>
          <a:ln w="9525">
            <a:noFill/>
            <a:miter lim="800000"/>
            <a:headEnd/>
            <a:tailEnd/>
          </a:ln>
        </p:spPr>
        <p:txBody>
          <a:bodyPr wrap="none" lIns="0" tIns="0" rIns="0" bIns="0">
            <a:spAutoFit/>
          </a:bodyPr>
          <a:lstStyle/>
          <a:p>
            <a:r>
              <a:rPr lang="es-ES" sz="1700"/>
              <a:t>45</a:t>
            </a:r>
            <a:endParaRPr lang="es-ES" sz="1800"/>
          </a:p>
        </p:txBody>
      </p:sp>
      <p:sp>
        <p:nvSpPr>
          <p:cNvPr id="17442" name="Line 88"/>
          <p:cNvSpPr>
            <a:spLocks noChangeAspect="1" noChangeShapeType="1"/>
          </p:cNvSpPr>
          <p:nvPr/>
        </p:nvSpPr>
        <p:spPr bwMode="auto">
          <a:xfrm>
            <a:off x="5997575" y="5334000"/>
            <a:ext cx="0" cy="76200"/>
          </a:xfrm>
          <a:prstGeom prst="line">
            <a:avLst/>
          </a:prstGeom>
          <a:noFill/>
          <a:ln w="15875">
            <a:solidFill>
              <a:schemeClr val="tx1"/>
            </a:solidFill>
            <a:round/>
            <a:headEnd/>
            <a:tailEnd/>
          </a:ln>
        </p:spPr>
        <p:txBody>
          <a:bodyPr/>
          <a:lstStyle/>
          <a:p>
            <a:endParaRPr lang="it-IT"/>
          </a:p>
        </p:txBody>
      </p:sp>
      <p:sp>
        <p:nvSpPr>
          <p:cNvPr id="17443" name="Rectangle 89"/>
          <p:cNvSpPr>
            <a:spLocks noChangeAspect="1" noChangeArrowheads="1"/>
          </p:cNvSpPr>
          <p:nvPr/>
        </p:nvSpPr>
        <p:spPr bwMode="auto">
          <a:xfrm>
            <a:off x="5856288" y="5448300"/>
            <a:ext cx="242887" cy="261938"/>
          </a:xfrm>
          <a:prstGeom prst="rect">
            <a:avLst/>
          </a:prstGeom>
          <a:noFill/>
          <a:ln w="9525">
            <a:noFill/>
            <a:miter lim="800000"/>
            <a:headEnd/>
            <a:tailEnd/>
          </a:ln>
        </p:spPr>
        <p:txBody>
          <a:bodyPr wrap="none" lIns="0" tIns="0" rIns="0" bIns="0">
            <a:spAutoFit/>
          </a:bodyPr>
          <a:lstStyle/>
          <a:p>
            <a:r>
              <a:rPr lang="es-ES" sz="1700"/>
              <a:t>50</a:t>
            </a:r>
            <a:endParaRPr lang="es-ES" sz="1800"/>
          </a:p>
        </p:txBody>
      </p:sp>
      <p:sp>
        <p:nvSpPr>
          <p:cNvPr id="17444" name="Line 90"/>
          <p:cNvSpPr>
            <a:spLocks noChangeAspect="1" noChangeShapeType="1"/>
          </p:cNvSpPr>
          <p:nvPr/>
        </p:nvSpPr>
        <p:spPr bwMode="auto">
          <a:xfrm>
            <a:off x="6556375" y="5334000"/>
            <a:ext cx="1588" cy="76200"/>
          </a:xfrm>
          <a:prstGeom prst="line">
            <a:avLst/>
          </a:prstGeom>
          <a:noFill/>
          <a:ln w="15875">
            <a:solidFill>
              <a:schemeClr val="tx1"/>
            </a:solidFill>
            <a:round/>
            <a:headEnd/>
            <a:tailEnd/>
          </a:ln>
        </p:spPr>
        <p:txBody>
          <a:bodyPr/>
          <a:lstStyle/>
          <a:p>
            <a:endParaRPr lang="it-IT"/>
          </a:p>
        </p:txBody>
      </p:sp>
      <p:sp>
        <p:nvSpPr>
          <p:cNvPr id="17445" name="Rectangle 91"/>
          <p:cNvSpPr>
            <a:spLocks noChangeAspect="1" noChangeArrowheads="1"/>
          </p:cNvSpPr>
          <p:nvPr/>
        </p:nvSpPr>
        <p:spPr bwMode="auto">
          <a:xfrm>
            <a:off x="6416675" y="5448300"/>
            <a:ext cx="242888" cy="261938"/>
          </a:xfrm>
          <a:prstGeom prst="rect">
            <a:avLst/>
          </a:prstGeom>
          <a:noFill/>
          <a:ln w="9525">
            <a:noFill/>
            <a:miter lim="800000"/>
            <a:headEnd/>
            <a:tailEnd/>
          </a:ln>
        </p:spPr>
        <p:txBody>
          <a:bodyPr wrap="none" lIns="0" tIns="0" rIns="0" bIns="0">
            <a:spAutoFit/>
          </a:bodyPr>
          <a:lstStyle/>
          <a:p>
            <a:r>
              <a:rPr lang="es-ES" sz="1700"/>
              <a:t>55</a:t>
            </a:r>
            <a:endParaRPr lang="es-ES" sz="1800"/>
          </a:p>
        </p:txBody>
      </p:sp>
      <p:sp>
        <p:nvSpPr>
          <p:cNvPr id="17446" name="Line 92"/>
          <p:cNvSpPr>
            <a:spLocks noChangeAspect="1" noChangeShapeType="1"/>
          </p:cNvSpPr>
          <p:nvPr/>
        </p:nvSpPr>
        <p:spPr bwMode="auto">
          <a:xfrm>
            <a:off x="7105650" y="5334000"/>
            <a:ext cx="0" cy="76200"/>
          </a:xfrm>
          <a:prstGeom prst="line">
            <a:avLst/>
          </a:prstGeom>
          <a:noFill/>
          <a:ln w="15875">
            <a:solidFill>
              <a:schemeClr val="tx1"/>
            </a:solidFill>
            <a:round/>
            <a:headEnd/>
            <a:tailEnd/>
          </a:ln>
        </p:spPr>
        <p:txBody>
          <a:bodyPr/>
          <a:lstStyle/>
          <a:p>
            <a:endParaRPr lang="it-IT"/>
          </a:p>
        </p:txBody>
      </p:sp>
      <p:sp>
        <p:nvSpPr>
          <p:cNvPr id="17447" name="Rectangle 93"/>
          <p:cNvSpPr>
            <a:spLocks noChangeAspect="1" noChangeArrowheads="1"/>
          </p:cNvSpPr>
          <p:nvPr/>
        </p:nvSpPr>
        <p:spPr bwMode="auto">
          <a:xfrm>
            <a:off x="6965950" y="5448300"/>
            <a:ext cx="242888" cy="261938"/>
          </a:xfrm>
          <a:prstGeom prst="rect">
            <a:avLst/>
          </a:prstGeom>
          <a:noFill/>
          <a:ln w="9525">
            <a:noFill/>
            <a:miter lim="800000"/>
            <a:headEnd/>
            <a:tailEnd/>
          </a:ln>
        </p:spPr>
        <p:txBody>
          <a:bodyPr wrap="none" lIns="0" tIns="0" rIns="0" bIns="0">
            <a:spAutoFit/>
          </a:bodyPr>
          <a:lstStyle/>
          <a:p>
            <a:r>
              <a:rPr lang="es-ES" sz="1700"/>
              <a:t>60</a:t>
            </a:r>
            <a:endParaRPr lang="es-ES" sz="1800"/>
          </a:p>
        </p:txBody>
      </p:sp>
      <p:sp>
        <p:nvSpPr>
          <p:cNvPr id="17448" name="Line 94"/>
          <p:cNvSpPr>
            <a:spLocks noChangeAspect="1" noChangeShapeType="1"/>
          </p:cNvSpPr>
          <p:nvPr/>
        </p:nvSpPr>
        <p:spPr bwMode="auto">
          <a:xfrm>
            <a:off x="7651750" y="5334000"/>
            <a:ext cx="1588" cy="76200"/>
          </a:xfrm>
          <a:prstGeom prst="line">
            <a:avLst/>
          </a:prstGeom>
          <a:noFill/>
          <a:ln w="15875">
            <a:solidFill>
              <a:schemeClr val="tx1"/>
            </a:solidFill>
            <a:round/>
            <a:headEnd/>
            <a:tailEnd/>
          </a:ln>
        </p:spPr>
        <p:txBody>
          <a:bodyPr/>
          <a:lstStyle/>
          <a:p>
            <a:endParaRPr lang="it-IT"/>
          </a:p>
        </p:txBody>
      </p:sp>
      <p:sp>
        <p:nvSpPr>
          <p:cNvPr id="17449" name="Rectangle 95"/>
          <p:cNvSpPr>
            <a:spLocks noChangeAspect="1" noChangeArrowheads="1"/>
          </p:cNvSpPr>
          <p:nvPr/>
        </p:nvSpPr>
        <p:spPr bwMode="auto">
          <a:xfrm>
            <a:off x="7512050" y="5448300"/>
            <a:ext cx="242888" cy="261938"/>
          </a:xfrm>
          <a:prstGeom prst="rect">
            <a:avLst/>
          </a:prstGeom>
          <a:noFill/>
          <a:ln w="9525">
            <a:noFill/>
            <a:miter lim="800000"/>
            <a:headEnd/>
            <a:tailEnd/>
          </a:ln>
        </p:spPr>
        <p:txBody>
          <a:bodyPr wrap="none" lIns="0" tIns="0" rIns="0" bIns="0">
            <a:spAutoFit/>
          </a:bodyPr>
          <a:lstStyle/>
          <a:p>
            <a:r>
              <a:rPr lang="es-ES" sz="1700"/>
              <a:t>65</a:t>
            </a:r>
            <a:endParaRPr lang="es-ES" sz="1800"/>
          </a:p>
        </p:txBody>
      </p:sp>
      <p:sp>
        <p:nvSpPr>
          <p:cNvPr id="17450" name="Rectangle 96"/>
          <p:cNvSpPr>
            <a:spLocks noChangeAspect="1" noChangeArrowheads="1"/>
          </p:cNvSpPr>
          <p:nvPr/>
        </p:nvSpPr>
        <p:spPr bwMode="auto">
          <a:xfrm>
            <a:off x="2970213" y="1539875"/>
            <a:ext cx="450850" cy="244475"/>
          </a:xfrm>
          <a:prstGeom prst="rect">
            <a:avLst/>
          </a:prstGeom>
          <a:noFill/>
          <a:ln w="9525">
            <a:noFill/>
            <a:miter lim="800000"/>
            <a:headEnd/>
            <a:tailEnd/>
          </a:ln>
        </p:spPr>
        <p:txBody>
          <a:bodyPr wrap="none" lIns="0" tIns="0" rIns="0" bIns="0">
            <a:spAutoFit/>
          </a:bodyPr>
          <a:lstStyle/>
          <a:p>
            <a:r>
              <a:rPr lang="es-ES" sz="1600"/>
              <a:t>1988</a:t>
            </a:r>
          </a:p>
        </p:txBody>
      </p:sp>
      <p:sp>
        <p:nvSpPr>
          <p:cNvPr id="17451" name="Freeform 97"/>
          <p:cNvSpPr>
            <a:spLocks noChangeAspect="1"/>
          </p:cNvSpPr>
          <p:nvPr/>
        </p:nvSpPr>
        <p:spPr bwMode="auto">
          <a:xfrm>
            <a:off x="1806575" y="1746250"/>
            <a:ext cx="4098925" cy="3490913"/>
          </a:xfrm>
          <a:custGeom>
            <a:avLst/>
            <a:gdLst>
              <a:gd name="T0" fmla="*/ 0 w 3070"/>
              <a:gd name="T1" fmla="*/ 2147483647 h 2614"/>
              <a:gd name="T2" fmla="*/ 2147483647 w 3070"/>
              <a:gd name="T3" fmla="*/ 2147483647 h 2614"/>
              <a:gd name="T4" fmla="*/ 2147483647 w 3070"/>
              <a:gd name="T5" fmla="*/ 2147483647 h 2614"/>
              <a:gd name="T6" fmla="*/ 2147483647 w 3070"/>
              <a:gd name="T7" fmla="*/ 2147483647 h 2614"/>
              <a:gd name="T8" fmla="*/ 2147483647 w 3070"/>
              <a:gd name="T9" fmla="*/ 2147483647 h 2614"/>
              <a:gd name="T10" fmla="*/ 2147483647 w 3070"/>
              <a:gd name="T11" fmla="*/ 2147483647 h 2614"/>
              <a:gd name="T12" fmla="*/ 2147483647 w 3070"/>
              <a:gd name="T13" fmla="*/ 2147483647 h 2614"/>
              <a:gd name="T14" fmla="*/ 2147483647 w 3070"/>
              <a:gd name="T15" fmla="*/ 2147483647 h 2614"/>
              <a:gd name="T16" fmla="*/ 2147483647 w 3070"/>
              <a:gd name="T17" fmla="*/ 2147483647 h 2614"/>
              <a:gd name="T18" fmla="*/ 2147483647 w 3070"/>
              <a:gd name="T19" fmla="*/ 2147483647 h 2614"/>
              <a:gd name="T20" fmla="*/ 2147483647 w 3070"/>
              <a:gd name="T21" fmla="*/ 2147483647 h 2614"/>
              <a:gd name="T22" fmla="*/ 2147483647 w 3070"/>
              <a:gd name="T23" fmla="*/ 2147483647 h 2614"/>
              <a:gd name="T24" fmla="*/ 2147483647 w 3070"/>
              <a:gd name="T25" fmla="*/ 2147483647 h 2614"/>
              <a:gd name="T26" fmla="*/ 2147483647 w 3070"/>
              <a:gd name="T27" fmla="*/ 2147483647 h 2614"/>
              <a:gd name="T28" fmla="*/ 2147483647 w 3070"/>
              <a:gd name="T29" fmla="*/ 2147483647 h 2614"/>
              <a:gd name="T30" fmla="*/ 2147483647 w 3070"/>
              <a:gd name="T31" fmla="*/ 2147483647 h 26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70"/>
              <a:gd name="T49" fmla="*/ 0 h 2614"/>
              <a:gd name="T50" fmla="*/ 3070 w 3070"/>
              <a:gd name="T51" fmla="*/ 2614 h 26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70" h="2614">
                <a:moveTo>
                  <a:pt x="0" y="2596"/>
                </a:moveTo>
                <a:cubicBezTo>
                  <a:pt x="25" y="2585"/>
                  <a:pt x="98" y="2599"/>
                  <a:pt x="149" y="2531"/>
                </a:cubicBezTo>
                <a:cubicBezTo>
                  <a:pt x="200" y="2463"/>
                  <a:pt x="253" y="2356"/>
                  <a:pt x="303" y="2186"/>
                </a:cubicBezTo>
                <a:cubicBezTo>
                  <a:pt x="353" y="2016"/>
                  <a:pt x="414" y="1716"/>
                  <a:pt x="452" y="1509"/>
                </a:cubicBezTo>
                <a:cubicBezTo>
                  <a:pt x="490" y="1302"/>
                  <a:pt x="495" y="1142"/>
                  <a:pt x="529" y="945"/>
                </a:cubicBezTo>
                <a:cubicBezTo>
                  <a:pt x="563" y="748"/>
                  <a:pt x="607" y="483"/>
                  <a:pt x="654" y="327"/>
                </a:cubicBezTo>
                <a:cubicBezTo>
                  <a:pt x="701" y="171"/>
                  <a:pt x="758" y="14"/>
                  <a:pt x="814" y="7"/>
                </a:cubicBezTo>
                <a:cubicBezTo>
                  <a:pt x="870" y="0"/>
                  <a:pt x="918" y="84"/>
                  <a:pt x="992" y="286"/>
                </a:cubicBezTo>
                <a:cubicBezTo>
                  <a:pt x="1066" y="488"/>
                  <a:pt x="1191" y="990"/>
                  <a:pt x="1259" y="1218"/>
                </a:cubicBezTo>
                <a:cubicBezTo>
                  <a:pt x="1327" y="1446"/>
                  <a:pt x="1350" y="1516"/>
                  <a:pt x="1402" y="1652"/>
                </a:cubicBezTo>
                <a:cubicBezTo>
                  <a:pt x="1454" y="1788"/>
                  <a:pt x="1506" y="1919"/>
                  <a:pt x="1568" y="2032"/>
                </a:cubicBezTo>
                <a:cubicBezTo>
                  <a:pt x="1630" y="2145"/>
                  <a:pt x="1703" y="2251"/>
                  <a:pt x="1776" y="2329"/>
                </a:cubicBezTo>
                <a:cubicBezTo>
                  <a:pt x="1849" y="2407"/>
                  <a:pt x="1933" y="2461"/>
                  <a:pt x="2008" y="2501"/>
                </a:cubicBezTo>
                <a:cubicBezTo>
                  <a:pt x="2083" y="2541"/>
                  <a:pt x="2140" y="2555"/>
                  <a:pt x="2227" y="2572"/>
                </a:cubicBezTo>
                <a:cubicBezTo>
                  <a:pt x="2314" y="2589"/>
                  <a:pt x="2390" y="2595"/>
                  <a:pt x="2530" y="2602"/>
                </a:cubicBezTo>
                <a:cubicBezTo>
                  <a:pt x="2670" y="2609"/>
                  <a:pt x="2958" y="2612"/>
                  <a:pt x="3070" y="2614"/>
                </a:cubicBezTo>
              </a:path>
            </a:pathLst>
          </a:custGeom>
          <a:noFill/>
          <a:ln w="38100">
            <a:solidFill>
              <a:srgbClr val="A64DFF"/>
            </a:solidFill>
            <a:round/>
            <a:headEnd/>
            <a:tailEnd/>
          </a:ln>
        </p:spPr>
        <p:txBody>
          <a:bodyPr/>
          <a:lstStyle/>
          <a:p>
            <a:endParaRPr lang="it-IT"/>
          </a:p>
        </p:txBody>
      </p:sp>
      <p:grpSp>
        <p:nvGrpSpPr>
          <p:cNvPr id="2" name="Group 98"/>
          <p:cNvGrpSpPr>
            <a:grpSpLocks noChangeAspect="1"/>
          </p:cNvGrpSpPr>
          <p:nvPr/>
        </p:nvGrpSpPr>
        <p:grpSpPr bwMode="auto">
          <a:xfrm>
            <a:off x="1819275" y="2025650"/>
            <a:ext cx="4522788" cy="3216275"/>
            <a:chOff x="930" y="1298"/>
            <a:chExt cx="3387" cy="2409"/>
          </a:xfrm>
        </p:grpSpPr>
        <p:sp>
          <p:nvSpPr>
            <p:cNvPr id="17460" name="Rectangle 99"/>
            <p:cNvSpPr>
              <a:spLocks noChangeAspect="1" noChangeArrowheads="1"/>
            </p:cNvSpPr>
            <p:nvPr/>
          </p:nvSpPr>
          <p:spPr bwMode="auto">
            <a:xfrm>
              <a:off x="2064" y="1298"/>
              <a:ext cx="338" cy="183"/>
            </a:xfrm>
            <a:prstGeom prst="rect">
              <a:avLst/>
            </a:prstGeom>
            <a:noFill/>
            <a:ln w="9525">
              <a:noFill/>
              <a:miter lim="800000"/>
              <a:headEnd/>
              <a:tailEnd/>
            </a:ln>
          </p:spPr>
          <p:txBody>
            <a:bodyPr wrap="none" lIns="0" tIns="0" rIns="0" bIns="0">
              <a:spAutoFit/>
            </a:bodyPr>
            <a:lstStyle/>
            <a:p>
              <a:r>
                <a:rPr lang="es-ES" sz="1600"/>
                <a:t>1999</a:t>
              </a:r>
            </a:p>
          </p:txBody>
        </p:sp>
        <p:sp>
          <p:nvSpPr>
            <p:cNvPr id="17461" name="Freeform 100"/>
            <p:cNvSpPr>
              <a:spLocks noChangeAspect="1"/>
            </p:cNvSpPr>
            <p:nvPr/>
          </p:nvSpPr>
          <p:spPr bwMode="auto">
            <a:xfrm>
              <a:off x="930" y="1438"/>
              <a:ext cx="3387" cy="2269"/>
            </a:xfrm>
            <a:custGeom>
              <a:avLst/>
              <a:gdLst>
                <a:gd name="T0" fmla="*/ 0 w 3387"/>
                <a:gd name="T1" fmla="*/ 2258 h 2269"/>
                <a:gd name="T2" fmla="*/ 280 w 3387"/>
                <a:gd name="T3" fmla="*/ 2184 h 2269"/>
                <a:gd name="T4" fmla="*/ 470 w 3387"/>
                <a:gd name="T5" fmla="*/ 1821 h 2269"/>
                <a:gd name="T6" fmla="*/ 649 w 3387"/>
                <a:gd name="T7" fmla="*/ 1118 h 2269"/>
                <a:gd name="T8" fmla="*/ 859 w 3387"/>
                <a:gd name="T9" fmla="*/ 303 h 2269"/>
                <a:gd name="T10" fmla="*/ 1063 w 3387"/>
                <a:gd name="T11" fmla="*/ 5 h 2269"/>
                <a:gd name="T12" fmla="*/ 1294 w 3387"/>
                <a:gd name="T13" fmla="*/ 332 h 2269"/>
                <a:gd name="T14" fmla="*/ 1597 w 3387"/>
                <a:gd name="T15" fmla="*/ 1083 h 2269"/>
                <a:gd name="T16" fmla="*/ 1738 w 3387"/>
                <a:gd name="T17" fmla="*/ 1416 h 2269"/>
                <a:gd name="T18" fmla="*/ 1958 w 3387"/>
                <a:gd name="T19" fmla="*/ 1785 h 2269"/>
                <a:gd name="T20" fmla="*/ 2177 w 3387"/>
                <a:gd name="T21" fmla="*/ 2017 h 2269"/>
                <a:gd name="T22" fmla="*/ 2462 w 3387"/>
                <a:gd name="T23" fmla="*/ 2172 h 2269"/>
                <a:gd name="T24" fmla="*/ 2669 w 3387"/>
                <a:gd name="T25" fmla="*/ 2220 h 2269"/>
                <a:gd name="T26" fmla="*/ 3090 w 3387"/>
                <a:gd name="T27" fmla="*/ 2261 h 2269"/>
                <a:gd name="T28" fmla="*/ 3387 w 3387"/>
                <a:gd name="T29" fmla="*/ 2267 h 22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87"/>
                <a:gd name="T46" fmla="*/ 0 h 2269"/>
                <a:gd name="T47" fmla="*/ 3387 w 3387"/>
                <a:gd name="T48" fmla="*/ 2269 h 22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87" h="2269">
                  <a:moveTo>
                    <a:pt x="0" y="2258"/>
                  </a:moveTo>
                  <a:cubicBezTo>
                    <a:pt x="47" y="2246"/>
                    <a:pt x="202" y="2257"/>
                    <a:pt x="280" y="2184"/>
                  </a:cubicBezTo>
                  <a:cubicBezTo>
                    <a:pt x="359" y="2111"/>
                    <a:pt x="409" y="1998"/>
                    <a:pt x="470" y="1821"/>
                  </a:cubicBezTo>
                  <a:cubicBezTo>
                    <a:pt x="531" y="1643"/>
                    <a:pt x="584" y="1371"/>
                    <a:pt x="649" y="1118"/>
                  </a:cubicBezTo>
                  <a:cubicBezTo>
                    <a:pt x="714" y="865"/>
                    <a:pt x="790" y="488"/>
                    <a:pt x="859" y="303"/>
                  </a:cubicBezTo>
                  <a:cubicBezTo>
                    <a:pt x="928" y="117"/>
                    <a:pt x="990" y="0"/>
                    <a:pt x="1063" y="5"/>
                  </a:cubicBezTo>
                  <a:cubicBezTo>
                    <a:pt x="1136" y="10"/>
                    <a:pt x="1205" y="152"/>
                    <a:pt x="1294" y="332"/>
                  </a:cubicBezTo>
                  <a:cubicBezTo>
                    <a:pt x="1383" y="511"/>
                    <a:pt x="1523" y="902"/>
                    <a:pt x="1597" y="1083"/>
                  </a:cubicBezTo>
                  <a:cubicBezTo>
                    <a:pt x="1671" y="1263"/>
                    <a:pt x="1678" y="1298"/>
                    <a:pt x="1738" y="1416"/>
                  </a:cubicBezTo>
                  <a:cubicBezTo>
                    <a:pt x="1798" y="1533"/>
                    <a:pt x="1885" y="1684"/>
                    <a:pt x="1958" y="1785"/>
                  </a:cubicBezTo>
                  <a:cubicBezTo>
                    <a:pt x="2031" y="1885"/>
                    <a:pt x="2094" y="1953"/>
                    <a:pt x="2177" y="2017"/>
                  </a:cubicBezTo>
                  <a:cubicBezTo>
                    <a:pt x="2261" y="2082"/>
                    <a:pt x="2380" y="2138"/>
                    <a:pt x="2462" y="2172"/>
                  </a:cubicBezTo>
                  <a:cubicBezTo>
                    <a:pt x="2544" y="2206"/>
                    <a:pt x="2564" y="2205"/>
                    <a:pt x="2669" y="2220"/>
                  </a:cubicBezTo>
                  <a:cubicBezTo>
                    <a:pt x="2774" y="2235"/>
                    <a:pt x="2970" y="2253"/>
                    <a:pt x="3090" y="2261"/>
                  </a:cubicBezTo>
                  <a:cubicBezTo>
                    <a:pt x="3210" y="2269"/>
                    <a:pt x="3325" y="2266"/>
                    <a:pt x="3387" y="2267"/>
                  </a:cubicBezTo>
                </a:path>
              </a:pathLst>
            </a:custGeom>
            <a:noFill/>
            <a:ln w="38100">
              <a:solidFill>
                <a:srgbClr val="CC3300"/>
              </a:solidFill>
              <a:round/>
              <a:headEnd/>
              <a:tailEnd/>
            </a:ln>
          </p:spPr>
          <p:txBody>
            <a:bodyPr/>
            <a:lstStyle/>
            <a:p>
              <a:endParaRPr lang="it-IT"/>
            </a:p>
          </p:txBody>
        </p:sp>
      </p:grpSp>
      <p:grpSp>
        <p:nvGrpSpPr>
          <p:cNvPr id="3" name="Group 101"/>
          <p:cNvGrpSpPr>
            <a:grpSpLocks noChangeAspect="1"/>
          </p:cNvGrpSpPr>
          <p:nvPr/>
        </p:nvGrpSpPr>
        <p:grpSpPr bwMode="auto">
          <a:xfrm>
            <a:off x="1814513" y="2455863"/>
            <a:ext cx="5573712" cy="2779712"/>
            <a:chOff x="926" y="1620"/>
            <a:chExt cx="4175" cy="2082"/>
          </a:xfrm>
        </p:grpSpPr>
        <p:sp>
          <p:nvSpPr>
            <p:cNvPr id="17458" name="Rectangle 102"/>
            <p:cNvSpPr>
              <a:spLocks noChangeAspect="1" noChangeArrowheads="1"/>
            </p:cNvSpPr>
            <p:nvPr/>
          </p:nvSpPr>
          <p:spPr bwMode="auto">
            <a:xfrm>
              <a:off x="2381" y="1660"/>
              <a:ext cx="338" cy="184"/>
            </a:xfrm>
            <a:prstGeom prst="rect">
              <a:avLst/>
            </a:prstGeom>
            <a:noFill/>
            <a:ln w="9525">
              <a:noFill/>
              <a:miter lim="800000"/>
              <a:headEnd/>
              <a:tailEnd/>
            </a:ln>
          </p:spPr>
          <p:txBody>
            <a:bodyPr wrap="none" lIns="0" tIns="0" rIns="0" bIns="0">
              <a:spAutoFit/>
            </a:bodyPr>
            <a:lstStyle/>
            <a:p>
              <a:r>
                <a:rPr lang="es-ES" sz="1600"/>
                <a:t>2006</a:t>
              </a:r>
            </a:p>
          </p:txBody>
        </p:sp>
        <p:sp>
          <p:nvSpPr>
            <p:cNvPr id="17459" name="Freeform 103"/>
            <p:cNvSpPr>
              <a:spLocks noChangeAspect="1"/>
            </p:cNvSpPr>
            <p:nvPr/>
          </p:nvSpPr>
          <p:spPr bwMode="auto">
            <a:xfrm>
              <a:off x="926" y="1620"/>
              <a:ext cx="4175" cy="2082"/>
            </a:xfrm>
            <a:custGeom>
              <a:avLst/>
              <a:gdLst>
                <a:gd name="T0" fmla="*/ 0 w 4175"/>
                <a:gd name="T1" fmla="*/ 2082 h 2082"/>
                <a:gd name="T2" fmla="*/ 238 w 4175"/>
                <a:gd name="T3" fmla="*/ 2034 h 2082"/>
                <a:gd name="T4" fmla="*/ 469 w 4175"/>
                <a:gd name="T5" fmla="*/ 1808 h 2082"/>
                <a:gd name="T6" fmla="*/ 612 w 4175"/>
                <a:gd name="T7" fmla="*/ 1464 h 2082"/>
                <a:gd name="T8" fmla="*/ 701 w 4175"/>
                <a:gd name="T9" fmla="*/ 1161 h 2082"/>
                <a:gd name="T10" fmla="*/ 909 w 4175"/>
                <a:gd name="T11" fmla="*/ 496 h 2082"/>
                <a:gd name="T12" fmla="*/ 1111 w 4175"/>
                <a:gd name="T13" fmla="*/ 122 h 2082"/>
                <a:gd name="T14" fmla="*/ 1283 w 4175"/>
                <a:gd name="T15" fmla="*/ 39 h 2082"/>
                <a:gd name="T16" fmla="*/ 1491 w 4175"/>
                <a:gd name="T17" fmla="*/ 354 h 2082"/>
                <a:gd name="T18" fmla="*/ 1794 w 4175"/>
                <a:gd name="T19" fmla="*/ 1066 h 2082"/>
                <a:gd name="T20" fmla="*/ 2067 w 4175"/>
                <a:gd name="T21" fmla="*/ 1612 h 2082"/>
                <a:gd name="T22" fmla="*/ 2358 w 4175"/>
                <a:gd name="T23" fmla="*/ 1886 h 2082"/>
                <a:gd name="T24" fmla="*/ 2773 w 4175"/>
                <a:gd name="T25" fmla="*/ 2022 h 2082"/>
                <a:gd name="T26" fmla="*/ 3272 w 4175"/>
                <a:gd name="T27" fmla="*/ 2064 h 2082"/>
                <a:gd name="T28" fmla="*/ 3373 w 4175"/>
                <a:gd name="T29" fmla="*/ 2076 h 2082"/>
                <a:gd name="T30" fmla="*/ 4175 w 4175"/>
                <a:gd name="T31" fmla="*/ 2082 h 20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75"/>
                <a:gd name="T49" fmla="*/ 0 h 2082"/>
                <a:gd name="T50" fmla="*/ 4175 w 4175"/>
                <a:gd name="T51" fmla="*/ 2082 h 20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75" h="2082">
                  <a:moveTo>
                    <a:pt x="0" y="2082"/>
                  </a:moveTo>
                  <a:cubicBezTo>
                    <a:pt x="40" y="2074"/>
                    <a:pt x="160" y="2080"/>
                    <a:pt x="238" y="2034"/>
                  </a:cubicBezTo>
                  <a:cubicBezTo>
                    <a:pt x="316" y="1988"/>
                    <a:pt x="407" y="1903"/>
                    <a:pt x="469" y="1808"/>
                  </a:cubicBezTo>
                  <a:cubicBezTo>
                    <a:pt x="531" y="1713"/>
                    <a:pt x="573" y="1572"/>
                    <a:pt x="612" y="1464"/>
                  </a:cubicBezTo>
                  <a:cubicBezTo>
                    <a:pt x="651" y="1356"/>
                    <a:pt x="652" y="1322"/>
                    <a:pt x="701" y="1161"/>
                  </a:cubicBezTo>
                  <a:cubicBezTo>
                    <a:pt x="750" y="1000"/>
                    <a:pt x="841" y="669"/>
                    <a:pt x="909" y="496"/>
                  </a:cubicBezTo>
                  <a:cubicBezTo>
                    <a:pt x="977" y="323"/>
                    <a:pt x="1049" y="198"/>
                    <a:pt x="1111" y="122"/>
                  </a:cubicBezTo>
                  <a:cubicBezTo>
                    <a:pt x="1173" y="46"/>
                    <a:pt x="1220" y="0"/>
                    <a:pt x="1283" y="39"/>
                  </a:cubicBezTo>
                  <a:cubicBezTo>
                    <a:pt x="1346" y="78"/>
                    <a:pt x="1406" y="183"/>
                    <a:pt x="1491" y="354"/>
                  </a:cubicBezTo>
                  <a:cubicBezTo>
                    <a:pt x="1576" y="525"/>
                    <a:pt x="1698" y="856"/>
                    <a:pt x="1794" y="1066"/>
                  </a:cubicBezTo>
                  <a:cubicBezTo>
                    <a:pt x="1890" y="1276"/>
                    <a:pt x="1973" y="1475"/>
                    <a:pt x="2067" y="1612"/>
                  </a:cubicBezTo>
                  <a:cubicBezTo>
                    <a:pt x="2161" y="1749"/>
                    <a:pt x="2240" y="1818"/>
                    <a:pt x="2358" y="1886"/>
                  </a:cubicBezTo>
                  <a:cubicBezTo>
                    <a:pt x="2476" y="1954"/>
                    <a:pt x="2621" y="1992"/>
                    <a:pt x="2773" y="2022"/>
                  </a:cubicBezTo>
                  <a:cubicBezTo>
                    <a:pt x="2925" y="2052"/>
                    <a:pt x="3172" y="2055"/>
                    <a:pt x="3272" y="2064"/>
                  </a:cubicBezTo>
                  <a:cubicBezTo>
                    <a:pt x="3372" y="2073"/>
                    <a:pt x="3223" y="2073"/>
                    <a:pt x="3373" y="2076"/>
                  </a:cubicBezTo>
                  <a:cubicBezTo>
                    <a:pt x="3523" y="2079"/>
                    <a:pt x="4008" y="2081"/>
                    <a:pt x="4175" y="2082"/>
                  </a:cubicBezTo>
                </a:path>
              </a:pathLst>
            </a:custGeom>
            <a:noFill/>
            <a:ln w="38100">
              <a:solidFill>
                <a:srgbClr val="CC99FF"/>
              </a:solidFill>
              <a:round/>
              <a:headEnd/>
              <a:tailEnd/>
            </a:ln>
          </p:spPr>
          <p:txBody>
            <a:bodyPr/>
            <a:lstStyle/>
            <a:p>
              <a:endParaRPr lang="it-IT"/>
            </a:p>
          </p:txBody>
        </p:sp>
      </p:grpSp>
      <p:sp>
        <p:nvSpPr>
          <p:cNvPr id="17454" name="Line 104"/>
          <p:cNvSpPr>
            <a:spLocks noChangeAspect="1" noChangeShapeType="1"/>
          </p:cNvSpPr>
          <p:nvPr/>
        </p:nvSpPr>
        <p:spPr bwMode="auto">
          <a:xfrm flipH="1" flipV="1">
            <a:off x="3756025" y="2813050"/>
            <a:ext cx="36513" cy="2544763"/>
          </a:xfrm>
          <a:prstGeom prst="line">
            <a:avLst/>
          </a:prstGeom>
          <a:noFill/>
          <a:ln w="28575">
            <a:solidFill>
              <a:srgbClr val="FF9900"/>
            </a:solidFill>
            <a:prstDash val="dash"/>
            <a:round/>
            <a:headEnd/>
            <a:tailEnd/>
          </a:ln>
        </p:spPr>
        <p:txBody>
          <a:bodyPr/>
          <a:lstStyle/>
          <a:p>
            <a:endParaRPr lang="it-IT"/>
          </a:p>
        </p:txBody>
      </p:sp>
      <p:sp>
        <p:nvSpPr>
          <p:cNvPr id="17455" name="Line 105"/>
          <p:cNvSpPr>
            <a:spLocks noChangeAspect="1" noChangeShapeType="1"/>
          </p:cNvSpPr>
          <p:nvPr/>
        </p:nvSpPr>
        <p:spPr bwMode="auto">
          <a:xfrm flipV="1">
            <a:off x="3235325" y="2268538"/>
            <a:ext cx="0" cy="3089275"/>
          </a:xfrm>
          <a:prstGeom prst="line">
            <a:avLst/>
          </a:prstGeom>
          <a:noFill/>
          <a:ln w="28575">
            <a:solidFill>
              <a:srgbClr val="FFFF00"/>
            </a:solidFill>
            <a:prstDash val="dash"/>
            <a:round/>
            <a:headEnd/>
            <a:tailEnd/>
          </a:ln>
        </p:spPr>
        <p:txBody>
          <a:bodyPr/>
          <a:lstStyle/>
          <a:p>
            <a:endParaRPr lang="it-IT"/>
          </a:p>
        </p:txBody>
      </p:sp>
      <p:sp>
        <p:nvSpPr>
          <p:cNvPr id="17456" name="Text Box 106"/>
          <p:cNvSpPr txBox="1">
            <a:spLocks noChangeArrowheads="1"/>
          </p:cNvSpPr>
          <p:nvPr/>
        </p:nvSpPr>
        <p:spPr bwMode="auto">
          <a:xfrm>
            <a:off x="1524000" y="6172200"/>
            <a:ext cx="2017713" cy="369888"/>
          </a:xfrm>
          <a:prstGeom prst="rect">
            <a:avLst/>
          </a:prstGeom>
          <a:noFill/>
          <a:ln w="9525">
            <a:noFill/>
            <a:miter lim="800000"/>
            <a:headEnd/>
            <a:tailEnd/>
          </a:ln>
        </p:spPr>
        <p:txBody>
          <a:bodyPr wrap="none">
            <a:spAutoFit/>
          </a:bodyPr>
          <a:lstStyle/>
          <a:p>
            <a:r>
              <a:rPr lang="en-US" sz="1800"/>
              <a:t>From Juan Rivera</a:t>
            </a:r>
          </a:p>
        </p:txBody>
      </p:sp>
      <p:sp>
        <p:nvSpPr>
          <p:cNvPr id="17457" name="Rectangle 107"/>
          <p:cNvSpPr>
            <a:spLocks noChangeArrowheads="1"/>
          </p:cNvSpPr>
          <p:nvPr/>
        </p:nvSpPr>
        <p:spPr bwMode="auto">
          <a:xfrm>
            <a:off x="457200" y="227013"/>
            <a:ext cx="8229600" cy="1206500"/>
          </a:xfrm>
          <a:prstGeom prst="rect">
            <a:avLst/>
          </a:prstGeom>
          <a:noFill/>
          <a:ln w="12700" cap="sq">
            <a:noFill/>
            <a:miter lim="800000"/>
            <a:headEnd type="none" w="sm" len="sm"/>
            <a:tailEnd type="none" w="sm" len="sm"/>
          </a:ln>
        </p:spPr>
        <p:txBody>
          <a:bodyPr anchor="ctr"/>
          <a:lstStyle/>
          <a:p>
            <a:pPr algn="ctr" eaLnBrk="0" hangingPunct="0"/>
            <a:r>
              <a:rPr lang="en-US"/>
              <a:t>BMI Distribution Shifts among Mexican women 18-49 y</a:t>
            </a:r>
          </a:p>
          <a:p>
            <a:pPr algn="ctr" eaLnBrk="0" hangingPunct="0"/>
            <a:r>
              <a:rPr lang="en-US"/>
              <a:t> (National Surveys 1988, 1999 y 2006)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1026" name="Object 8"/>
          <p:cNvGraphicFramePr>
            <a:graphicFrameLocks noChangeAspect="1"/>
          </p:cNvGraphicFramePr>
          <p:nvPr/>
        </p:nvGraphicFramePr>
        <p:xfrm>
          <a:off x="571500" y="1479550"/>
          <a:ext cx="7908925" cy="4529138"/>
        </p:xfrm>
        <a:graphic>
          <a:graphicData uri="http://schemas.openxmlformats.org/presentationml/2006/ole">
            <mc:AlternateContent xmlns:mc="http://schemas.openxmlformats.org/markup-compatibility/2006">
              <mc:Choice xmlns:v="urn:schemas-microsoft-com:vml" Requires="v">
                <p:oleObj spid="_x0000_s788487" r:id="rId5" imgW="7907197" imgH="4529721" progId="Excel.Sheet.8">
                  <p:embed/>
                </p:oleObj>
              </mc:Choice>
              <mc:Fallback>
                <p:oleObj r:id="rId5" imgW="7907197" imgH="4529721" progId="Excel.Shee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 y="1479550"/>
                        <a:ext cx="7908925" cy="452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Rectangle 9"/>
          <p:cNvSpPr>
            <a:spLocks noChangeArrowheads="1"/>
          </p:cNvSpPr>
          <p:nvPr/>
        </p:nvSpPr>
        <p:spPr bwMode="auto">
          <a:xfrm>
            <a:off x="457200" y="227013"/>
            <a:ext cx="8229600" cy="1206500"/>
          </a:xfrm>
          <a:prstGeom prst="rect">
            <a:avLst/>
          </a:prstGeom>
          <a:solidFill>
            <a:schemeClr val="bg1"/>
          </a:solidFill>
          <a:ln w="12700" cap="sq">
            <a:solidFill>
              <a:schemeClr val="tx1"/>
            </a:solidFill>
            <a:miter lim="800000"/>
            <a:headEnd type="none" w="sm" len="sm"/>
            <a:tailEnd type="none" w="sm" len="sm"/>
          </a:ln>
        </p:spPr>
        <p:txBody>
          <a:bodyPr anchor="ctr"/>
          <a:lstStyle/>
          <a:p>
            <a:pPr algn="ctr" eaLnBrk="0" hangingPunct="0"/>
            <a:r>
              <a:rPr lang="en-US" b="1"/>
              <a:t>BMI Distribution Shifts Among Chinese Adults, </a:t>
            </a:r>
          </a:p>
          <a:p>
            <a:pPr algn="ctr" eaLnBrk="0" hangingPunct="0"/>
            <a:r>
              <a:rPr lang="en-US" b="1"/>
              <a:t>ages 19 and Older</a:t>
            </a:r>
          </a:p>
        </p:txBody>
      </p:sp>
      <p:sp>
        <p:nvSpPr>
          <p:cNvPr id="1028" name="Text Box 11"/>
          <p:cNvSpPr txBox="1">
            <a:spLocks noChangeArrowheads="1"/>
          </p:cNvSpPr>
          <p:nvPr/>
        </p:nvSpPr>
        <p:spPr bwMode="auto">
          <a:xfrm rot="-5400000">
            <a:off x="299244" y="3242469"/>
            <a:ext cx="795338" cy="304800"/>
          </a:xfrm>
          <a:prstGeom prst="rect">
            <a:avLst/>
          </a:prstGeom>
          <a:solidFill>
            <a:schemeClr val="bg1"/>
          </a:solidFill>
          <a:ln w="12700" cap="sq">
            <a:solidFill>
              <a:schemeClr val="tx1"/>
            </a:solidFill>
            <a:miter lim="800000"/>
            <a:headEnd/>
            <a:tailEnd/>
          </a:ln>
        </p:spPr>
        <p:txBody>
          <a:bodyPr wrap="none">
            <a:spAutoFit/>
          </a:bodyPr>
          <a:lstStyle/>
          <a:p>
            <a:r>
              <a:rPr lang="en-US" sz="1400"/>
              <a:t>Percent</a:t>
            </a:r>
          </a:p>
        </p:txBody>
      </p:sp>
      <p:sp>
        <p:nvSpPr>
          <p:cNvPr id="1029" name="Text Box 5"/>
          <p:cNvSpPr txBox="1">
            <a:spLocks noChangeArrowheads="1"/>
          </p:cNvSpPr>
          <p:nvPr/>
        </p:nvSpPr>
        <p:spPr bwMode="auto">
          <a:xfrm>
            <a:off x="1203325" y="5980113"/>
            <a:ext cx="7499350" cy="366712"/>
          </a:xfrm>
          <a:prstGeom prst="rect">
            <a:avLst/>
          </a:prstGeom>
          <a:solidFill>
            <a:schemeClr val="bg1"/>
          </a:solidFill>
          <a:ln w="9525">
            <a:solidFill>
              <a:schemeClr val="tx1"/>
            </a:solidFill>
            <a:miter lim="800000"/>
            <a:headEnd/>
            <a:tailEnd/>
          </a:ln>
        </p:spPr>
        <p:txBody>
          <a:bodyPr wrap="none">
            <a:spAutoFit/>
          </a:bodyPr>
          <a:lstStyle/>
          <a:p>
            <a:r>
              <a:rPr lang="en-US" sz="1800"/>
              <a:t>China Health and Nutrition Survey. Males: 10.4-27.1; Females 15.4-27.7</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642938" y="357188"/>
            <a:ext cx="8229600" cy="1143000"/>
          </a:xfrm>
        </p:spPr>
        <p:txBody>
          <a:bodyPr/>
          <a:lstStyle/>
          <a:p>
            <a:pPr eaLnBrk="1" hangingPunct="1"/>
            <a:r>
              <a:rPr lang="en-GB" sz="2800" b="1" smtClean="0"/>
              <a:t>Obesità e condizione socio-economica</a:t>
            </a:r>
            <a:endParaRPr lang="en-US" sz="1800" smtClean="0"/>
          </a:p>
        </p:txBody>
      </p:sp>
      <p:sp>
        <p:nvSpPr>
          <p:cNvPr id="38915" name="Text Placeholder 4"/>
          <p:cNvSpPr>
            <a:spLocks noGrp="1"/>
          </p:cNvSpPr>
          <p:nvPr>
            <p:ph type="body" idx="1"/>
          </p:nvPr>
        </p:nvSpPr>
        <p:spPr/>
        <p:txBody>
          <a:bodyPr/>
          <a:lstStyle/>
          <a:p>
            <a:pPr algn="ctr" eaLnBrk="1" hangingPunct="1"/>
            <a:r>
              <a:rPr lang="en-GB" sz="1200" smtClean="0"/>
              <a:t>Unomini, 16-65</a:t>
            </a:r>
            <a:endParaRPr lang="en-US" sz="1200" smtClean="0"/>
          </a:p>
        </p:txBody>
      </p:sp>
      <p:pic>
        <p:nvPicPr>
          <p:cNvPr id="38916" name="Picture 2"/>
          <p:cNvPicPr>
            <a:picLocks noGrp="1" noChangeAspect="1" noChangeArrowheads="1"/>
          </p:cNvPicPr>
          <p:nvPr>
            <p:ph sz="half" idx="2"/>
          </p:nvPr>
        </p:nvPicPr>
        <p:blipFill>
          <a:blip r:embed="rId2" cstate="print"/>
          <a:srcRect/>
          <a:stretch>
            <a:fillRect/>
          </a:stretch>
        </p:blipFill>
        <p:spPr>
          <a:xfrm>
            <a:off x="0" y="2276475"/>
            <a:ext cx="4497388" cy="3494088"/>
          </a:xfrm>
        </p:spPr>
      </p:pic>
      <p:sp>
        <p:nvSpPr>
          <p:cNvPr id="38917" name="Text Placeholder 4"/>
          <p:cNvSpPr>
            <a:spLocks noGrp="1"/>
          </p:cNvSpPr>
          <p:nvPr>
            <p:ph type="body" sz="quarter" idx="3"/>
          </p:nvPr>
        </p:nvSpPr>
        <p:spPr/>
        <p:txBody>
          <a:bodyPr/>
          <a:lstStyle/>
          <a:p>
            <a:pPr algn="ctr" eaLnBrk="1" hangingPunct="1"/>
            <a:r>
              <a:rPr lang="en-GB" sz="1200" smtClean="0"/>
              <a:t>Donne, 16-65</a:t>
            </a:r>
            <a:endParaRPr lang="en-US" sz="1200" smtClean="0"/>
          </a:p>
        </p:txBody>
      </p:sp>
      <p:pic>
        <p:nvPicPr>
          <p:cNvPr id="38918" name="Picture 3"/>
          <p:cNvPicPr>
            <a:picLocks noGrp="1" noChangeAspect="1" noChangeArrowheads="1"/>
          </p:cNvPicPr>
          <p:nvPr>
            <p:ph sz="quarter" idx="4"/>
          </p:nvPr>
        </p:nvPicPr>
        <p:blipFill>
          <a:blip r:embed="rId3" cstate="print"/>
          <a:srcRect/>
          <a:stretch>
            <a:fillRect/>
          </a:stretch>
        </p:blipFill>
        <p:spPr>
          <a:xfrm>
            <a:off x="4645025" y="2276475"/>
            <a:ext cx="4522788" cy="3509963"/>
          </a:xfrm>
        </p:spPr>
      </p:pic>
      <p:sp>
        <p:nvSpPr>
          <p:cNvPr id="38919" name="TextBox 6"/>
          <p:cNvSpPr txBox="1">
            <a:spLocks noChangeArrowheads="1"/>
          </p:cNvSpPr>
          <p:nvPr/>
        </p:nvSpPr>
        <p:spPr bwMode="auto">
          <a:xfrm>
            <a:off x="539750" y="6237288"/>
            <a:ext cx="2873375" cy="304800"/>
          </a:xfrm>
          <a:prstGeom prst="rect">
            <a:avLst/>
          </a:prstGeom>
          <a:noFill/>
          <a:ln w="9525">
            <a:noFill/>
            <a:miter lim="800000"/>
            <a:headEnd/>
            <a:tailEnd/>
          </a:ln>
        </p:spPr>
        <p:txBody>
          <a:bodyPr wrap="none">
            <a:spAutoFit/>
          </a:bodyPr>
          <a:lstStyle/>
          <a:p>
            <a:r>
              <a:rPr lang="en-GB" sz="1400" i="1">
                <a:latin typeface="Calibri" pitchFamily="34" charset="0"/>
              </a:rPr>
              <a:t>Percentuali standardizzate per età</a:t>
            </a:r>
            <a:endParaRPr lang="en-US" sz="1400" i="1">
              <a:latin typeface="Calibri" pitchFamily="34" charset="0"/>
            </a:endParaRPr>
          </a:p>
        </p:txBody>
      </p:sp>
      <p:sp>
        <p:nvSpPr>
          <p:cNvPr id="38920" name="TextBox 7"/>
          <p:cNvSpPr txBox="1">
            <a:spLocks noChangeArrowheads="1"/>
          </p:cNvSpPr>
          <p:nvPr/>
        </p:nvSpPr>
        <p:spPr bwMode="auto">
          <a:xfrm>
            <a:off x="500063" y="5559425"/>
            <a:ext cx="714375" cy="369888"/>
          </a:xfrm>
          <a:prstGeom prst="rect">
            <a:avLst/>
          </a:prstGeom>
          <a:solidFill>
            <a:schemeClr val="bg1"/>
          </a:solidFill>
          <a:ln w="9525">
            <a:noFill/>
            <a:miter lim="800000"/>
            <a:headEnd/>
            <a:tailEnd/>
          </a:ln>
        </p:spPr>
        <p:txBody>
          <a:bodyPr>
            <a:spAutoFit/>
          </a:bodyPr>
          <a:lstStyle/>
          <a:p>
            <a:r>
              <a:rPr lang="en-GB"/>
              <a:t>UK</a:t>
            </a:r>
            <a:endParaRPr lang="en-US"/>
          </a:p>
        </p:txBody>
      </p:sp>
      <p:sp>
        <p:nvSpPr>
          <p:cNvPr id="38921" name="TextBox 8"/>
          <p:cNvSpPr txBox="1">
            <a:spLocks noChangeArrowheads="1"/>
          </p:cNvSpPr>
          <p:nvPr/>
        </p:nvSpPr>
        <p:spPr bwMode="auto">
          <a:xfrm>
            <a:off x="5143500" y="5559425"/>
            <a:ext cx="714375" cy="369888"/>
          </a:xfrm>
          <a:prstGeom prst="rect">
            <a:avLst/>
          </a:prstGeom>
          <a:solidFill>
            <a:schemeClr val="bg1"/>
          </a:solidFill>
          <a:ln w="9525">
            <a:noFill/>
            <a:miter lim="800000"/>
            <a:headEnd/>
            <a:tailEnd/>
          </a:ln>
        </p:spPr>
        <p:txBody>
          <a:bodyPr>
            <a:spAutoFit/>
          </a:bodyPr>
          <a:lstStyle/>
          <a:p>
            <a:r>
              <a:rPr lang="en-GB"/>
              <a:t>UK</a:t>
            </a:r>
            <a:endParaRPr lang="en-US"/>
          </a:p>
        </p:txBody>
      </p:sp>
      <p:sp>
        <p:nvSpPr>
          <p:cNvPr id="38922" name="TextBox 9"/>
          <p:cNvSpPr txBox="1">
            <a:spLocks noChangeArrowheads="1"/>
          </p:cNvSpPr>
          <p:nvPr/>
        </p:nvSpPr>
        <p:spPr bwMode="auto">
          <a:xfrm>
            <a:off x="2928938" y="5559425"/>
            <a:ext cx="1143000" cy="369888"/>
          </a:xfrm>
          <a:prstGeom prst="rect">
            <a:avLst/>
          </a:prstGeom>
          <a:solidFill>
            <a:schemeClr val="bg1"/>
          </a:solidFill>
          <a:ln w="9525">
            <a:noFill/>
            <a:miter lim="800000"/>
            <a:headEnd/>
            <a:tailEnd/>
          </a:ln>
        </p:spPr>
        <p:txBody>
          <a:bodyPr>
            <a:spAutoFit/>
          </a:bodyPr>
          <a:lstStyle/>
          <a:p>
            <a:r>
              <a:rPr lang="en-GB"/>
              <a:t>Corea</a:t>
            </a:r>
            <a:endParaRPr lang="en-US"/>
          </a:p>
        </p:txBody>
      </p:sp>
      <p:sp>
        <p:nvSpPr>
          <p:cNvPr id="38923" name="TextBox 10"/>
          <p:cNvSpPr txBox="1">
            <a:spLocks noChangeArrowheads="1"/>
          </p:cNvSpPr>
          <p:nvPr/>
        </p:nvSpPr>
        <p:spPr bwMode="auto">
          <a:xfrm>
            <a:off x="1571625" y="5559425"/>
            <a:ext cx="1143000" cy="369888"/>
          </a:xfrm>
          <a:prstGeom prst="rect">
            <a:avLst/>
          </a:prstGeom>
          <a:solidFill>
            <a:schemeClr val="bg1"/>
          </a:solidFill>
          <a:ln w="9525">
            <a:noFill/>
            <a:miter lim="800000"/>
            <a:headEnd/>
            <a:tailEnd/>
          </a:ln>
        </p:spPr>
        <p:txBody>
          <a:bodyPr>
            <a:spAutoFit/>
          </a:bodyPr>
          <a:lstStyle/>
          <a:p>
            <a:r>
              <a:rPr lang="en-GB"/>
              <a:t>Spagna</a:t>
            </a:r>
            <a:endParaRPr lang="en-US"/>
          </a:p>
        </p:txBody>
      </p:sp>
      <p:sp>
        <p:nvSpPr>
          <p:cNvPr id="38924" name="TextBox 11"/>
          <p:cNvSpPr txBox="1">
            <a:spLocks noChangeArrowheads="1"/>
          </p:cNvSpPr>
          <p:nvPr/>
        </p:nvSpPr>
        <p:spPr bwMode="auto">
          <a:xfrm>
            <a:off x="6143625" y="5559425"/>
            <a:ext cx="1143000" cy="369888"/>
          </a:xfrm>
          <a:prstGeom prst="rect">
            <a:avLst/>
          </a:prstGeom>
          <a:solidFill>
            <a:schemeClr val="bg1"/>
          </a:solidFill>
          <a:ln w="9525">
            <a:noFill/>
            <a:miter lim="800000"/>
            <a:headEnd/>
            <a:tailEnd/>
          </a:ln>
        </p:spPr>
        <p:txBody>
          <a:bodyPr>
            <a:spAutoFit/>
          </a:bodyPr>
          <a:lstStyle/>
          <a:p>
            <a:r>
              <a:rPr lang="en-GB"/>
              <a:t>Spagna</a:t>
            </a:r>
            <a:endParaRPr lang="en-US"/>
          </a:p>
        </p:txBody>
      </p:sp>
      <p:sp>
        <p:nvSpPr>
          <p:cNvPr id="38925" name="TextBox 12"/>
          <p:cNvSpPr txBox="1">
            <a:spLocks noChangeArrowheads="1"/>
          </p:cNvSpPr>
          <p:nvPr/>
        </p:nvSpPr>
        <p:spPr bwMode="auto">
          <a:xfrm>
            <a:off x="7572375" y="5559425"/>
            <a:ext cx="1143000" cy="369888"/>
          </a:xfrm>
          <a:prstGeom prst="rect">
            <a:avLst/>
          </a:prstGeom>
          <a:solidFill>
            <a:schemeClr val="bg1"/>
          </a:solidFill>
          <a:ln w="9525">
            <a:noFill/>
            <a:miter lim="800000"/>
            <a:headEnd/>
            <a:tailEnd/>
          </a:ln>
        </p:spPr>
        <p:txBody>
          <a:bodyPr>
            <a:spAutoFit/>
          </a:bodyPr>
          <a:lstStyle/>
          <a:p>
            <a:r>
              <a:rPr lang="en-GB"/>
              <a:t>Corea</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GB" sz="4000" smtClean="0">
                <a:effectLst>
                  <a:outerShdw blurRad="38100" dist="38100" dir="2700000" algn="tl">
                    <a:srgbClr val="C0C0C0"/>
                  </a:outerShdw>
                </a:effectLst>
              </a:rPr>
              <a:t>Disuguaglianze e Obesita’</a:t>
            </a:r>
            <a:endParaRPr lang="en-US" sz="4000" smtClean="0">
              <a:effectLst>
                <a:outerShdw blurRad="38100" dist="38100" dir="2700000" algn="tl">
                  <a:srgbClr val="C0C0C0"/>
                </a:outerShdw>
              </a:effectLst>
            </a:endParaRPr>
          </a:p>
        </p:txBody>
      </p:sp>
      <p:sp>
        <p:nvSpPr>
          <p:cNvPr id="41987" name="Content Placeholder 2"/>
          <p:cNvSpPr>
            <a:spLocks noGrp="1"/>
          </p:cNvSpPr>
          <p:nvPr>
            <p:ph idx="1"/>
          </p:nvPr>
        </p:nvSpPr>
        <p:spPr/>
        <p:txBody>
          <a:bodyPr/>
          <a:lstStyle/>
          <a:p>
            <a:pPr eaLnBrk="1" hangingPunct="1"/>
            <a:r>
              <a:rPr lang="en-GB" sz="2800" dirty="0" err="1" smtClean="0"/>
              <a:t>Importanti</a:t>
            </a:r>
            <a:r>
              <a:rPr lang="en-GB" sz="2800" dirty="0" smtClean="0"/>
              <a:t> </a:t>
            </a:r>
            <a:r>
              <a:rPr lang="en-GB" sz="2800" dirty="0" err="1" smtClean="0"/>
              <a:t>variazioni</a:t>
            </a:r>
            <a:r>
              <a:rPr lang="en-GB" sz="2800" dirty="0" smtClean="0"/>
              <a:t> </a:t>
            </a:r>
            <a:r>
              <a:rPr lang="en-GB" sz="2800" dirty="0" err="1" smtClean="0"/>
              <a:t>nella</a:t>
            </a:r>
            <a:r>
              <a:rPr lang="en-GB" sz="2800" dirty="0" smtClean="0"/>
              <a:t> </a:t>
            </a:r>
            <a:r>
              <a:rPr lang="en-GB" sz="2800" dirty="0" err="1" smtClean="0"/>
              <a:t>prevalenza</a:t>
            </a:r>
            <a:r>
              <a:rPr lang="en-GB" sz="2800" dirty="0" smtClean="0"/>
              <a:t> </a:t>
            </a:r>
            <a:r>
              <a:rPr lang="en-GB" sz="2800" dirty="0" err="1" smtClean="0"/>
              <a:t>di</a:t>
            </a:r>
            <a:r>
              <a:rPr lang="en-GB" sz="2800" dirty="0" smtClean="0"/>
              <a:t> </a:t>
            </a:r>
            <a:r>
              <a:rPr lang="en-GB" sz="2800" dirty="0" err="1" smtClean="0"/>
              <a:t>sovrappeso</a:t>
            </a:r>
            <a:r>
              <a:rPr lang="en-GB" sz="2800" dirty="0" smtClean="0"/>
              <a:t> e </a:t>
            </a:r>
            <a:r>
              <a:rPr lang="en-GB" sz="2800" dirty="0" err="1" smtClean="0"/>
              <a:t>obesita</a:t>
            </a:r>
            <a:r>
              <a:rPr lang="en-GB" sz="2800" dirty="0" smtClean="0"/>
              <a:t>’ </a:t>
            </a:r>
            <a:r>
              <a:rPr lang="en-GB" sz="2800" dirty="0" err="1" smtClean="0"/>
              <a:t>tra</a:t>
            </a:r>
            <a:r>
              <a:rPr lang="en-GB" sz="2800" dirty="0" smtClean="0"/>
              <a:t> </a:t>
            </a:r>
            <a:r>
              <a:rPr lang="en-GB" sz="2800" dirty="0" err="1" smtClean="0"/>
              <a:t>paesi</a:t>
            </a:r>
            <a:r>
              <a:rPr lang="en-GB" sz="2800" dirty="0" smtClean="0"/>
              <a:t> e </a:t>
            </a:r>
            <a:r>
              <a:rPr lang="en-GB" sz="2800" dirty="0" err="1" smtClean="0"/>
              <a:t>tra</a:t>
            </a:r>
            <a:r>
              <a:rPr lang="en-GB" sz="2800" dirty="0" smtClean="0"/>
              <a:t> </a:t>
            </a:r>
            <a:r>
              <a:rPr lang="en-GB" sz="2800" dirty="0" err="1" smtClean="0"/>
              <a:t>gruppi</a:t>
            </a:r>
            <a:r>
              <a:rPr lang="en-GB" sz="2800" dirty="0" smtClean="0"/>
              <a:t> </a:t>
            </a:r>
            <a:r>
              <a:rPr lang="en-GB" sz="2800" dirty="0" err="1" smtClean="0"/>
              <a:t>sociali</a:t>
            </a:r>
            <a:endParaRPr lang="en-GB" sz="2800" dirty="0" smtClean="0"/>
          </a:p>
          <a:p>
            <a:pPr eaLnBrk="1" hangingPunct="1">
              <a:spcBef>
                <a:spcPts val="1800"/>
              </a:spcBef>
            </a:pPr>
            <a:r>
              <a:rPr lang="en-GB" sz="2800" dirty="0" smtClean="0"/>
              <a:t>Ma, le </a:t>
            </a:r>
            <a:r>
              <a:rPr lang="en-GB" sz="2800" dirty="0" err="1" smtClean="0"/>
              <a:t>disuguaglianze</a:t>
            </a:r>
            <a:r>
              <a:rPr lang="en-GB" sz="2800" dirty="0" smtClean="0"/>
              <a:t> </a:t>
            </a:r>
            <a:r>
              <a:rPr lang="en-GB" sz="2800" dirty="0" err="1" smtClean="0"/>
              <a:t>sociali</a:t>
            </a:r>
            <a:r>
              <a:rPr lang="en-GB" sz="2800" dirty="0" smtClean="0"/>
              <a:t> </a:t>
            </a:r>
            <a:r>
              <a:rPr lang="en-GB" sz="2800" dirty="0" err="1" smtClean="0"/>
              <a:t>sono</a:t>
            </a:r>
            <a:r>
              <a:rPr lang="en-GB" sz="2800" dirty="0" smtClean="0"/>
              <a:t> </a:t>
            </a:r>
            <a:r>
              <a:rPr lang="en-GB" sz="2800" dirty="0" err="1" smtClean="0"/>
              <a:t>generalmente</a:t>
            </a:r>
            <a:r>
              <a:rPr lang="en-GB" sz="2800" dirty="0" smtClean="0"/>
              <a:t> </a:t>
            </a:r>
            <a:r>
              <a:rPr lang="en-GB" sz="2800" dirty="0" err="1" smtClean="0"/>
              <a:t>piu</a:t>
            </a:r>
            <a:r>
              <a:rPr lang="en-GB" sz="2800" dirty="0" smtClean="0"/>
              <a:t>’ </a:t>
            </a:r>
            <a:r>
              <a:rPr lang="en-GB" sz="2800" dirty="0" err="1" smtClean="0"/>
              <a:t>marcate</a:t>
            </a:r>
            <a:r>
              <a:rPr lang="en-GB" sz="2800" dirty="0" smtClean="0"/>
              <a:t> </a:t>
            </a:r>
            <a:r>
              <a:rPr lang="en-GB" sz="2800" dirty="0" err="1" smtClean="0"/>
              <a:t>tra</a:t>
            </a:r>
            <a:r>
              <a:rPr lang="en-GB" sz="2800" dirty="0" smtClean="0"/>
              <a:t> le </a:t>
            </a:r>
            <a:r>
              <a:rPr lang="en-GB" sz="2800" dirty="0" err="1" smtClean="0"/>
              <a:t>donne</a:t>
            </a:r>
            <a:endParaRPr lang="en-GB" sz="28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smtClean="0"/>
              <a:t>L’impatto sulla spesa sanitaria</a:t>
            </a:r>
            <a:br>
              <a:rPr lang="en-GB" smtClean="0"/>
            </a:br>
            <a:r>
              <a:rPr lang="en-GB" sz="2000" smtClean="0"/>
              <a:t>(costi diretti + costi indiretti)</a:t>
            </a:r>
            <a:endParaRPr lang="en-US" sz="2000" smtClean="0"/>
          </a:p>
        </p:txBody>
      </p:sp>
      <p:sp>
        <p:nvSpPr>
          <p:cNvPr id="4" name="TextBox 3"/>
          <p:cNvSpPr txBox="1"/>
          <p:nvPr/>
        </p:nvSpPr>
        <p:spPr>
          <a:xfrm>
            <a:off x="1084263" y="3716338"/>
            <a:ext cx="1368425" cy="1755775"/>
          </a:xfrm>
          <a:prstGeom prst="rect">
            <a:avLst/>
          </a:prstGeom>
          <a:noFill/>
          <a:ln w="38100">
            <a:solidFill>
              <a:schemeClr val="accent1">
                <a:shade val="95000"/>
                <a:satMod val="105000"/>
              </a:schemeClr>
            </a:solidFill>
          </a:ln>
        </p:spPr>
        <p:txBody>
          <a:bodyPr>
            <a:spAutoFit/>
          </a:bodyPr>
          <a:lstStyle/>
          <a:p>
            <a:pPr algn="ctr"/>
            <a:r>
              <a:rPr lang="en-GB"/>
              <a:t>Germania</a:t>
            </a:r>
          </a:p>
          <a:p>
            <a:pPr algn="ctr"/>
            <a:r>
              <a:rPr lang="en-GB"/>
              <a:t>Svezia</a:t>
            </a:r>
          </a:p>
          <a:p>
            <a:pPr algn="ctr"/>
            <a:r>
              <a:rPr lang="en-GB"/>
              <a:t>Svizzera</a:t>
            </a:r>
          </a:p>
          <a:p>
            <a:pPr algn="ctr"/>
            <a:r>
              <a:rPr lang="en-GB"/>
              <a:t>Francia</a:t>
            </a:r>
          </a:p>
          <a:p>
            <a:pPr algn="ctr"/>
            <a:r>
              <a:rPr lang="en-GB"/>
              <a:t>Australia</a:t>
            </a:r>
          </a:p>
          <a:p>
            <a:pPr algn="ctr"/>
            <a:r>
              <a:rPr lang="en-GB"/>
              <a:t>Canada</a:t>
            </a:r>
            <a:endParaRPr lang="en-US"/>
          </a:p>
        </p:txBody>
      </p:sp>
      <p:sp>
        <p:nvSpPr>
          <p:cNvPr id="37892" name="TextBox 4"/>
          <p:cNvSpPr txBox="1">
            <a:spLocks noChangeArrowheads="1"/>
          </p:cNvSpPr>
          <p:nvPr/>
        </p:nvSpPr>
        <p:spPr bwMode="auto">
          <a:xfrm>
            <a:off x="3851275" y="3695700"/>
            <a:ext cx="1008063" cy="369888"/>
          </a:xfrm>
          <a:prstGeom prst="rect">
            <a:avLst/>
          </a:prstGeom>
          <a:noFill/>
          <a:ln w="38100">
            <a:solidFill>
              <a:schemeClr val="accent1"/>
            </a:solidFill>
            <a:miter lim="800000"/>
            <a:headEnd/>
            <a:tailEnd/>
          </a:ln>
        </p:spPr>
        <p:txBody>
          <a:bodyPr>
            <a:spAutoFit/>
          </a:bodyPr>
          <a:lstStyle/>
          <a:p>
            <a:pPr algn="ctr"/>
            <a:r>
              <a:rPr lang="en-GB"/>
              <a:t>US</a:t>
            </a:r>
            <a:endParaRPr lang="en-US"/>
          </a:p>
        </p:txBody>
      </p:sp>
      <p:sp>
        <p:nvSpPr>
          <p:cNvPr id="37893" name="TextBox 5"/>
          <p:cNvSpPr txBox="1">
            <a:spLocks noChangeArrowheads="1"/>
          </p:cNvSpPr>
          <p:nvPr/>
        </p:nvSpPr>
        <p:spPr bwMode="auto">
          <a:xfrm>
            <a:off x="6413500" y="3714750"/>
            <a:ext cx="1081088" cy="368300"/>
          </a:xfrm>
          <a:prstGeom prst="rect">
            <a:avLst/>
          </a:prstGeom>
          <a:noFill/>
          <a:ln w="38100">
            <a:solidFill>
              <a:schemeClr val="accent1"/>
            </a:solidFill>
            <a:miter lim="800000"/>
            <a:headEnd/>
            <a:tailEnd/>
          </a:ln>
        </p:spPr>
        <p:txBody>
          <a:bodyPr>
            <a:spAutoFit/>
          </a:bodyPr>
          <a:lstStyle/>
          <a:p>
            <a:pPr algn="ctr"/>
            <a:r>
              <a:rPr lang="en-GB"/>
              <a:t>Cina</a:t>
            </a:r>
            <a:endParaRPr lang="en-US"/>
          </a:p>
        </p:txBody>
      </p:sp>
      <p:grpSp>
        <p:nvGrpSpPr>
          <p:cNvPr id="2" name="Group 23"/>
          <p:cNvGrpSpPr>
            <a:grpSpLocks/>
          </p:cNvGrpSpPr>
          <p:nvPr/>
        </p:nvGrpSpPr>
        <p:grpSpPr bwMode="auto">
          <a:xfrm>
            <a:off x="684213" y="2565400"/>
            <a:ext cx="7748587" cy="863600"/>
            <a:chOff x="395536" y="2142889"/>
            <a:chExt cx="7748917" cy="864096"/>
          </a:xfrm>
        </p:grpSpPr>
        <p:grpSp>
          <p:nvGrpSpPr>
            <p:cNvPr id="3" name="Group 14"/>
            <p:cNvGrpSpPr>
              <a:grpSpLocks/>
            </p:cNvGrpSpPr>
            <p:nvPr/>
          </p:nvGrpSpPr>
          <p:grpSpPr bwMode="auto">
            <a:xfrm>
              <a:off x="395536" y="2276872"/>
              <a:ext cx="2160240" cy="648072"/>
              <a:chOff x="251520" y="1916832"/>
              <a:chExt cx="2160240" cy="648072"/>
            </a:xfrm>
          </p:grpSpPr>
          <p:sp>
            <p:nvSpPr>
              <p:cNvPr id="10" name="Rectangle 9"/>
              <p:cNvSpPr/>
              <p:nvPr/>
            </p:nvSpPr>
            <p:spPr>
              <a:xfrm>
                <a:off x="251520" y="1916276"/>
                <a:ext cx="2160679"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cs typeface="Arial" pitchFamily="34" charset="0"/>
                </a:endParaRPr>
              </a:p>
            </p:txBody>
          </p:sp>
          <p:sp>
            <p:nvSpPr>
              <p:cNvPr id="37910" name="TextBox 6"/>
              <p:cNvSpPr txBox="1">
                <a:spLocks noChangeArrowheads="1"/>
              </p:cNvSpPr>
              <p:nvPr/>
            </p:nvSpPr>
            <p:spPr bwMode="auto">
              <a:xfrm>
                <a:off x="467544" y="2060848"/>
                <a:ext cx="1728192" cy="369332"/>
              </a:xfrm>
              <a:prstGeom prst="rect">
                <a:avLst/>
              </a:prstGeom>
              <a:noFill/>
              <a:ln w="9525">
                <a:noFill/>
                <a:miter lim="800000"/>
                <a:headEnd/>
                <a:tailEnd/>
              </a:ln>
            </p:spPr>
            <p:txBody>
              <a:bodyPr>
                <a:spAutoFit/>
              </a:bodyPr>
              <a:lstStyle/>
              <a:p>
                <a:pPr algn="ctr"/>
                <a:r>
                  <a:rPr lang="en-GB"/>
                  <a:t>0 – 1% GDP</a:t>
                </a:r>
              </a:p>
            </p:txBody>
          </p:sp>
        </p:grpSp>
        <p:grpSp>
          <p:nvGrpSpPr>
            <p:cNvPr id="5" name="Group 15"/>
            <p:cNvGrpSpPr>
              <a:grpSpLocks/>
            </p:cNvGrpSpPr>
            <p:nvPr/>
          </p:nvGrpSpPr>
          <p:grpSpPr bwMode="auto">
            <a:xfrm>
              <a:off x="2987824" y="2276872"/>
              <a:ext cx="2160240" cy="648072"/>
              <a:chOff x="2987824" y="1844824"/>
              <a:chExt cx="2160240" cy="648072"/>
            </a:xfrm>
          </p:grpSpPr>
          <p:sp>
            <p:nvSpPr>
              <p:cNvPr id="14" name="Rectangle 13"/>
              <p:cNvSpPr/>
              <p:nvPr/>
            </p:nvSpPr>
            <p:spPr>
              <a:xfrm>
                <a:off x="2988033" y="1844268"/>
                <a:ext cx="216068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cs typeface="Arial" pitchFamily="34" charset="0"/>
                </a:endParaRPr>
              </a:p>
            </p:txBody>
          </p:sp>
          <p:sp>
            <p:nvSpPr>
              <p:cNvPr id="37908" name="TextBox 7"/>
              <p:cNvSpPr txBox="1">
                <a:spLocks noChangeArrowheads="1"/>
              </p:cNvSpPr>
              <p:nvPr/>
            </p:nvSpPr>
            <p:spPr bwMode="auto">
              <a:xfrm>
                <a:off x="3203848" y="1988840"/>
                <a:ext cx="1728192" cy="369332"/>
              </a:xfrm>
              <a:prstGeom prst="rect">
                <a:avLst/>
              </a:prstGeom>
              <a:noFill/>
              <a:ln w="9525">
                <a:noFill/>
                <a:miter lim="800000"/>
                <a:headEnd/>
                <a:tailEnd/>
              </a:ln>
            </p:spPr>
            <p:txBody>
              <a:bodyPr>
                <a:spAutoFit/>
              </a:bodyPr>
              <a:lstStyle/>
              <a:p>
                <a:pPr algn="ctr"/>
                <a:r>
                  <a:rPr lang="en-GB"/>
                  <a:t>1 – 1.5% GDP</a:t>
                </a:r>
              </a:p>
            </p:txBody>
          </p:sp>
        </p:grpSp>
        <p:grpSp>
          <p:nvGrpSpPr>
            <p:cNvPr id="6" name="Group 18"/>
            <p:cNvGrpSpPr>
              <a:grpSpLocks/>
            </p:cNvGrpSpPr>
            <p:nvPr/>
          </p:nvGrpSpPr>
          <p:grpSpPr bwMode="auto">
            <a:xfrm>
              <a:off x="5580112" y="2142889"/>
              <a:ext cx="2564341" cy="864096"/>
              <a:chOff x="5652120" y="2142889"/>
              <a:chExt cx="2564341" cy="864096"/>
            </a:xfrm>
          </p:grpSpPr>
          <p:grpSp>
            <p:nvGrpSpPr>
              <p:cNvPr id="7" name="Group 16"/>
              <p:cNvGrpSpPr>
                <a:grpSpLocks/>
              </p:cNvGrpSpPr>
              <p:nvPr/>
            </p:nvGrpSpPr>
            <p:grpSpPr bwMode="auto">
              <a:xfrm>
                <a:off x="5652120" y="2276872"/>
                <a:ext cx="2160240" cy="648072"/>
                <a:chOff x="5652120" y="1916832"/>
                <a:chExt cx="2160240" cy="648072"/>
              </a:xfrm>
            </p:grpSpPr>
            <p:sp>
              <p:nvSpPr>
                <p:cNvPr id="13" name="Rectangle 12"/>
                <p:cNvSpPr/>
                <p:nvPr/>
              </p:nvSpPr>
              <p:spPr>
                <a:xfrm>
                  <a:off x="5652540" y="1916276"/>
                  <a:ext cx="21654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cs typeface="Arial" pitchFamily="34" charset="0"/>
                  </a:endParaRPr>
                </a:p>
              </p:txBody>
            </p:sp>
            <p:sp>
              <p:nvSpPr>
                <p:cNvPr id="37906" name="TextBox 8"/>
                <p:cNvSpPr txBox="1">
                  <a:spLocks noChangeArrowheads="1"/>
                </p:cNvSpPr>
                <p:nvPr/>
              </p:nvSpPr>
              <p:spPr bwMode="auto">
                <a:xfrm>
                  <a:off x="5868144" y="2060848"/>
                  <a:ext cx="1728192" cy="369332"/>
                </a:xfrm>
                <a:prstGeom prst="rect">
                  <a:avLst/>
                </a:prstGeom>
                <a:noFill/>
                <a:ln w="9525">
                  <a:noFill/>
                  <a:miter lim="800000"/>
                  <a:headEnd/>
                  <a:tailEnd/>
                </a:ln>
              </p:spPr>
              <p:txBody>
                <a:bodyPr>
                  <a:spAutoFit/>
                </a:bodyPr>
                <a:lstStyle/>
                <a:p>
                  <a:pPr algn="ctr"/>
                  <a:r>
                    <a:rPr lang="en-GB"/>
                    <a:t>4% GDP</a:t>
                  </a:r>
                </a:p>
              </p:txBody>
            </p:sp>
          </p:grpSp>
          <p:sp>
            <p:nvSpPr>
              <p:cNvPr id="18" name="Right Triangle 17"/>
              <p:cNvSpPr/>
              <p:nvPr/>
            </p:nvSpPr>
            <p:spPr>
              <a:xfrm rot="13633406">
                <a:off x="7388315" y="2178839"/>
                <a:ext cx="864096" cy="79219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cs typeface="Arial" pitchFamily="34" charset="0"/>
                </a:endParaRPr>
              </a:p>
            </p:txBody>
          </p:sp>
        </p:grpSp>
        <p:cxnSp>
          <p:nvCxnSpPr>
            <p:cNvPr id="21" name="Straight Connector 20"/>
            <p:cNvCxnSpPr>
              <a:stCxn id="10" idx="3"/>
              <a:endCxn id="14" idx="1"/>
            </p:cNvCxnSpPr>
            <p:nvPr/>
          </p:nvCxnSpPr>
          <p:spPr>
            <a:xfrm>
              <a:off x="2556215" y="2600352"/>
              <a:ext cx="4318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4" idx="3"/>
              <a:endCxn id="13" idx="1"/>
            </p:cNvCxnSpPr>
            <p:nvPr/>
          </p:nvCxnSpPr>
          <p:spPr>
            <a:xfrm>
              <a:off x="5148713" y="2600352"/>
              <a:ext cx="431818"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a:stCxn id="4" idx="0"/>
            <a:endCxn id="10" idx="2"/>
          </p:cNvCxnSpPr>
          <p:nvPr/>
        </p:nvCxnSpPr>
        <p:spPr>
          <a:xfrm flipH="1" flipV="1">
            <a:off x="1763713" y="3346450"/>
            <a:ext cx="4762" cy="3698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4" idx="2"/>
            <a:endCxn id="37892" idx="0"/>
          </p:cNvCxnSpPr>
          <p:nvPr/>
        </p:nvCxnSpPr>
        <p:spPr>
          <a:xfrm flipH="1">
            <a:off x="4354513" y="3346450"/>
            <a:ext cx="1587" cy="3492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3" idx="2"/>
            <a:endCxn id="37893" idx="0"/>
          </p:cNvCxnSpPr>
          <p:nvPr/>
        </p:nvCxnSpPr>
        <p:spPr>
          <a:xfrm>
            <a:off x="6948488" y="3346450"/>
            <a:ext cx="4762" cy="3683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8045635-83BC-4BC7-AC7D-B4F479AAA37F}" type="datetime1">
              <a:rPr lang="en-GB"/>
              <a:pPr>
                <a:defRPr/>
              </a:pPr>
              <a:t>30/10/2017</a:t>
            </a:fld>
            <a:endParaRPr lang="en-GB"/>
          </a:p>
        </p:txBody>
      </p:sp>
      <p:sp>
        <p:nvSpPr>
          <p:cNvPr id="6" name="Slide Number Placeholder 5"/>
          <p:cNvSpPr>
            <a:spLocks noGrp="1"/>
          </p:cNvSpPr>
          <p:nvPr>
            <p:ph type="sldNum" sz="quarter" idx="12"/>
          </p:nvPr>
        </p:nvSpPr>
        <p:spPr/>
        <p:txBody>
          <a:bodyPr/>
          <a:lstStyle/>
          <a:p>
            <a:pPr>
              <a:defRPr/>
            </a:pPr>
            <a:fld id="{B2544AC9-D2CA-48DC-B7C2-5D8EC7FB731C}" type="slidenum">
              <a:rPr lang="en-GB"/>
              <a:pPr>
                <a:defRPr/>
              </a:pPr>
              <a:t>5</a:t>
            </a:fld>
            <a:endParaRPr lang="en-GB"/>
          </a:p>
        </p:txBody>
      </p:sp>
      <p:sp>
        <p:nvSpPr>
          <p:cNvPr id="6148" name="Rectangle 2"/>
          <p:cNvSpPr>
            <a:spLocks noGrp="1" noChangeArrowheads="1"/>
          </p:cNvSpPr>
          <p:nvPr>
            <p:ph type="title"/>
          </p:nvPr>
        </p:nvSpPr>
        <p:spPr/>
        <p:txBody>
          <a:bodyPr/>
          <a:lstStyle/>
          <a:p>
            <a:pPr eaLnBrk="1" hangingPunct="1"/>
            <a:r>
              <a:rPr lang="en-GB" dirty="0" err="1" smtClean="0"/>
              <a:t>Perchè</a:t>
            </a:r>
            <a:r>
              <a:rPr lang="en-GB" dirty="0" smtClean="0"/>
              <a:t> </a:t>
            </a:r>
            <a:r>
              <a:rPr lang="en-GB" dirty="0" err="1" smtClean="0"/>
              <a:t>abbiamo</a:t>
            </a:r>
            <a:r>
              <a:rPr lang="en-GB" dirty="0" smtClean="0"/>
              <a:t> </a:t>
            </a:r>
            <a:r>
              <a:rPr lang="en-GB" dirty="0" err="1" smtClean="0"/>
              <a:t>bisogno</a:t>
            </a:r>
            <a:r>
              <a:rPr lang="en-GB" dirty="0" smtClean="0"/>
              <a:t> del </a:t>
            </a:r>
            <a:r>
              <a:rPr lang="en-GB" dirty="0" err="1" smtClean="0"/>
              <a:t>cibo</a:t>
            </a:r>
            <a:r>
              <a:rPr lang="en-GB" dirty="0" smtClean="0"/>
              <a:t>?</a:t>
            </a:r>
          </a:p>
        </p:txBody>
      </p:sp>
      <p:sp>
        <p:nvSpPr>
          <p:cNvPr id="6149" name="Rectangle 3"/>
          <p:cNvSpPr>
            <a:spLocks noGrp="1" noChangeArrowheads="1"/>
          </p:cNvSpPr>
          <p:nvPr>
            <p:ph type="body" idx="1"/>
          </p:nvPr>
        </p:nvSpPr>
        <p:spPr>
          <a:xfrm>
            <a:off x="457200" y="1600200"/>
            <a:ext cx="8435280" cy="4525963"/>
          </a:xfrm>
        </p:spPr>
        <p:txBody>
          <a:bodyPr/>
          <a:lstStyle/>
          <a:p>
            <a:pPr eaLnBrk="1" hangingPunct="1"/>
            <a:r>
              <a:rPr lang="en-GB" dirty="0" err="1" smtClean="0"/>
              <a:t>Energia</a:t>
            </a:r>
            <a:r>
              <a:rPr lang="en-GB" dirty="0" smtClean="0"/>
              <a:t>   – </a:t>
            </a:r>
            <a:r>
              <a:rPr lang="en-GB" dirty="0" err="1" smtClean="0"/>
              <a:t>mantenere</a:t>
            </a:r>
            <a:r>
              <a:rPr lang="en-GB" dirty="0" smtClean="0"/>
              <a:t> la </a:t>
            </a:r>
            <a:r>
              <a:rPr lang="en-GB" dirty="0" err="1" smtClean="0"/>
              <a:t>temperatura</a:t>
            </a:r>
            <a:r>
              <a:rPr lang="en-GB" dirty="0" smtClean="0"/>
              <a:t> </a:t>
            </a:r>
            <a:r>
              <a:rPr lang="en-GB" dirty="0" err="1" smtClean="0"/>
              <a:t>corporea</a:t>
            </a:r>
            <a:endParaRPr lang="en-GB" dirty="0" smtClean="0"/>
          </a:p>
          <a:p>
            <a:pPr>
              <a:buNone/>
            </a:pPr>
            <a:r>
              <a:rPr lang="en-GB" dirty="0" smtClean="0"/>
              <a:t>		 	– </a:t>
            </a:r>
            <a:r>
              <a:rPr lang="en-GB" dirty="0" err="1" smtClean="0"/>
              <a:t>portare</a:t>
            </a:r>
            <a:r>
              <a:rPr lang="en-GB" dirty="0" smtClean="0"/>
              <a:t> </a:t>
            </a:r>
            <a:r>
              <a:rPr lang="en-GB" dirty="0" err="1" smtClean="0"/>
              <a:t>avanti</a:t>
            </a:r>
            <a:r>
              <a:rPr lang="en-GB" dirty="0" smtClean="0"/>
              <a:t> I </a:t>
            </a:r>
            <a:r>
              <a:rPr lang="en-GB" dirty="0" err="1" smtClean="0"/>
              <a:t>processi</a:t>
            </a:r>
            <a:r>
              <a:rPr lang="en-GB" dirty="0" smtClean="0"/>
              <a:t> </a:t>
            </a:r>
            <a:r>
              <a:rPr lang="en-GB" dirty="0" err="1" smtClean="0"/>
              <a:t>metabolici</a:t>
            </a:r>
            <a:endParaRPr lang="en-GB" dirty="0" smtClean="0"/>
          </a:p>
          <a:p>
            <a:pPr>
              <a:buNone/>
            </a:pPr>
            <a:r>
              <a:rPr lang="en-GB" dirty="0" smtClean="0"/>
              <a:t>		 	– per </a:t>
            </a:r>
            <a:r>
              <a:rPr lang="en-GB" dirty="0" err="1" smtClean="0"/>
              <a:t>attività</a:t>
            </a:r>
            <a:r>
              <a:rPr lang="en-GB" dirty="0" smtClean="0"/>
              <a:t> </a:t>
            </a:r>
            <a:r>
              <a:rPr lang="en-GB" dirty="0" err="1" smtClean="0"/>
              <a:t>fisica</a:t>
            </a:r>
            <a:r>
              <a:rPr lang="en-GB" dirty="0" smtClean="0"/>
              <a:t>	</a:t>
            </a:r>
          </a:p>
          <a:p>
            <a:pPr eaLnBrk="1" hangingPunct="1"/>
            <a:r>
              <a:rPr lang="en-GB" dirty="0" err="1" smtClean="0"/>
              <a:t>Crescita</a:t>
            </a:r>
            <a:endParaRPr lang="en-GB" dirty="0" smtClean="0"/>
          </a:p>
          <a:p>
            <a:pPr eaLnBrk="1" hangingPunct="1"/>
            <a:r>
              <a:rPr lang="en-GB" dirty="0" err="1" smtClean="0"/>
              <a:t>Processi</a:t>
            </a:r>
            <a:r>
              <a:rPr lang="en-GB" dirty="0" smtClean="0"/>
              <a:t> </a:t>
            </a:r>
            <a:r>
              <a:rPr lang="en-GB" dirty="0" err="1" smtClean="0"/>
              <a:t>di</a:t>
            </a:r>
            <a:r>
              <a:rPr lang="en-GB" dirty="0" smtClean="0"/>
              <a:t> </a:t>
            </a:r>
            <a:r>
              <a:rPr lang="en-GB" dirty="0" err="1" smtClean="0"/>
              <a:t>riparazione</a:t>
            </a: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anim calcmode="lin" valueType="num">
                                      <p:cBhvr additive="base">
                                        <p:cTn id="11" dur="500" fill="hold"/>
                                        <p:tgtEl>
                                          <p:spTgt spid="614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14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49">
                                            <p:txEl>
                                              <p:pRg st="2" end="2"/>
                                            </p:txEl>
                                          </p:spTgt>
                                        </p:tgtEl>
                                        <p:attrNameLst>
                                          <p:attrName>style.visibility</p:attrName>
                                        </p:attrNameLst>
                                      </p:cBhvr>
                                      <p:to>
                                        <p:strVal val="visible"/>
                                      </p:to>
                                    </p:set>
                                    <p:anim calcmode="lin" valueType="num">
                                      <p:cBhvr additive="base">
                                        <p:cTn id="15"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49">
                                            <p:txEl>
                                              <p:pRg st="3" end="3"/>
                                            </p:txEl>
                                          </p:spTgt>
                                        </p:tgtEl>
                                        <p:attrNameLst>
                                          <p:attrName>style.visibility</p:attrName>
                                        </p:attrNameLst>
                                      </p:cBhvr>
                                      <p:to>
                                        <p:strVal val="visible"/>
                                      </p:to>
                                    </p:set>
                                    <p:anim calcmode="lin" valueType="num">
                                      <p:cBhvr additive="base">
                                        <p:cTn id="21" dur="500" fill="hold"/>
                                        <p:tgtEl>
                                          <p:spTgt spid="614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49">
                                            <p:txEl>
                                              <p:pRg st="4" end="4"/>
                                            </p:txEl>
                                          </p:spTgt>
                                        </p:tgtEl>
                                        <p:attrNameLst>
                                          <p:attrName>style.visibility</p:attrName>
                                        </p:attrNameLst>
                                      </p:cBhvr>
                                      <p:to>
                                        <p:strVal val="visible"/>
                                      </p:to>
                                    </p:set>
                                    <p:anim calcmode="lin" valueType="num">
                                      <p:cBhvr additive="base">
                                        <p:cTn id="27" dur="500" fill="hold"/>
                                        <p:tgtEl>
                                          <p:spTgt spid="614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r>
              <a:rPr lang="en-GB" sz="4000" smtClean="0">
                <a:effectLst>
                  <a:outerShdw blurRad="38100" dist="38100" dir="2700000" algn="tl">
                    <a:srgbClr val="C0C0C0"/>
                  </a:outerShdw>
                </a:effectLst>
              </a:rPr>
              <a:t>Policy implications</a:t>
            </a:r>
            <a:endParaRPr lang="en-US" sz="4000" smtClean="0">
              <a:effectLst>
                <a:outerShdw blurRad="38100" dist="38100" dir="2700000" algn="tl">
                  <a:srgbClr val="C0C0C0"/>
                </a:outerShdw>
              </a:effectLst>
            </a:endParaRPr>
          </a:p>
        </p:txBody>
      </p:sp>
      <p:sp>
        <p:nvSpPr>
          <p:cNvPr id="43011" name="Content Placeholder 2"/>
          <p:cNvSpPr>
            <a:spLocks noGrp="1"/>
          </p:cNvSpPr>
          <p:nvPr>
            <p:ph idx="1"/>
          </p:nvPr>
        </p:nvSpPr>
        <p:spPr>
          <a:xfrm>
            <a:off x="468313" y="1357313"/>
            <a:ext cx="8218487" cy="4972050"/>
          </a:xfrm>
        </p:spPr>
        <p:txBody>
          <a:bodyPr/>
          <a:lstStyle/>
          <a:p>
            <a:pPr eaLnBrk="1" hangingPunct="1">
              <a:spcBef>
                <a:spcPts val="1200"/>
              </a:spcBef>
            </a:pPr>
            <a:r>
              <a:rPr lang="en-GB" sz="2800" smtClean="0"/>
              <a:t>La maggior parte dei governi molto attivi negli ultimi 5 anni</a:t>
            </a:r>
          </a:p>
          <a:p>
            <a:pPr eaLnBrk="1" hangingPunct="1">
              <a:spcBef>
                <a:spcPts val="1200"/>
              </a:spcBef>
            </a:pPr>
            <a:r>
              <a:rPr lang="en-GB" sz="2800" smtClean="0"/>
              <a:t>Interventi intrapresi sotto la spinta di organizzazioni internazionali, mass media, etc.</a:t>
            </a:r>
          </a:p>
          <a:p>
            <a:pPr eaLnBrk="1" hangingPunct="1">
              <a:spcBef>
                <a:spcPts val="1200"/>
              </a:spcBef>
            </a:pPr>
            <a:r>
              <a:rPr lang="en-GB" sz="2800" smtClean="0"/>
              <a:t>Molti interventi non sono basati su evidenza scientifica (i.e. efficacia, efficienza, impatto distributivo)</a:t>
            </a:r>
          </a:p>
          <a:p>
            <a:pPr eaLnBrk="1" hangingPunct="1">
              <a:spcBef>
                <a:spcPts val="1200"/>
              </a:spcBef>
            </a:pPr>
            <a:r>
              <a:rPr lang="en-GB" sz="2800" smtClean="0"/>
              <a:t>Interventi contro le malattie croniche possono essere (economicamente) giustificati ma devono tenere conto del set completo di fattori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3635375" y="0"/>
            <a:ext cx="5508625" cy="3789363"/>
            <a:chOff x="2290" y="0"/>
            <a:chExt cx="3470" cy="2387"/>
          </a:xfrm>
        </p:grpSpPr>
        <p:sp>
          <p:nvSpPr>
            <p:cNvPr id="3110" name="Rectangle 39"/>
            <p:cNvSpPr>
              <a:spLocks noChangeArrowheads="1"/>
            </p:cNvSpPr>
            <p:nvPr/>
          </p:nvSpPr>
          <p:spPr bwMode="auto">
            <a:xfrm>
              <a:off x="2290" y="0"/>
              <a:ext cx="3470" cy="2387"/>
            </a:xfrm>
            <a:prstGeom prst="rect">
              <a:avLst/>
            </a:prstGeom>
            <a:solidFill>
              <a:srgbClr val="00FF00"/>
            </a:solidFill>
            <a:ln w="9525">
              <a:noFill/>
              <a:miter lim="800000"/>
              <a:headEnd/>
              <a:tailEnd/>
            </a:ln>
          </p:spPr>
          <p:txBody>
            <a:bodyPr wrap="none" anchor="ctr"/>
            <a:lstStyle/>
            <a:p>
              <a:pPr algn="ct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nvGrpSpPr>
            <p:cNvPr id="3" name="Group 50"/>
            <p:cNvGrpSpPr>
              <a:grpSpLocks/>
            </p:cNvGrpSpPr>
            <p:nvPr/>
          </p:nvGrpSpPr>
          <p:grpSpPr bwMode="auto">
            <a:xfrm>
              <a:off x="2949" y="300"/>
              <a:ext cx="2811" cy="286"/>
              <a:chOff x="2949" y="300"/>
              <a:chExt cx="2811" cy="286"/>
            </a:xfrm>
          </p:grpSpPr>
          <p:sp>
            <p:nvSpPr>
              <p:cNvPr id="3112" name="Rectangle 29"/>
              <p:cNvSpPr>
                <a:spLocks noChangeArrowheads="1"/>
              </p:cNvSpPr>
              <p:nvPr/>
            </p:nvSpPr>
            <p:spPr bwMode="auto">
              <a:xfrm>
                <a:off x="2949" y="300"/>
                <a:ext cx="1604" cy="286"/>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defRPr/>
                </a:pPr>
                <a:r>
                  <a:rPr lang="it-IT" dirty="0">
                    <a:solidFill>
                      <a:schemeClr val="tx1"/>
                    </a:solidFill>
                    <a:latin typeface="+mn-lt"/>
                    <a:ea typeface="MS Gothic" charset="-128"/>
                    <a:cs typeface="+mn-cs"/>
                  </a:rPr>
                  <a:t>Esiti Intermedi</a:t>
                </a:r>
              </a:p>
            </p:txBody>
          </p:sp>
          <p:sp>
            <p:nvSpPr>
              <p:cNvPr id="3113" name="Rectangle 30"/>
              <p:cNvSpPr>
                <a:spLocks noChangeArrowheads="1"/>
              </p:cNvSpPr>
              <p:nvPr/>
            </p:nvSpPr>
            <p:spPr bwMode="auto">
              <a:xfrm>
                <a:off x="4860" y="300"/>
                <a:ext cx="900" cy="286"/>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defRPr/>
                </a:pPr>
                <a:r>
                  <a:rPr lang="it-IT" dirty="0" err="1">
                    <a:solidFill>
                      <a:schemeClr val="tx1"/>
                    </a:solidFill>
                    <a:latin typeface="+mn-lt"/>
                    <a:ea typeface="MS Gothic" charset="-128"/>
                    <a:cs typeface="+mn-cs"/>
                  </a:rPr>
                  <a:t>Outcome</a:t>
                </a:r>
                <a:endParaRPr lang="it-IT" dirty="0">
                  <a:solidFill>
                    <a:schemeClr val="tx1"/>
                  </a:solidFill>
                  <a:latin typeface="+mn-lt"/>
                  <a:ea typeface="MS Gothic" charset="-128"/>
                  <a:cs typeface="+mn-cs"/>
                </a:endParaRPr>
              </a:p>
            </p:txBody>
          </p:sp>
        </p:grpSp>
      </p:grpSp>
      <p:sp>
        <p:nvSpPr>
          <p:cNvPr id="2073" name="Rectangle 25"/>
          <p:cNvSpPr>
            <a:spLocks noChangeArrowheads="1"/>
          </p:cNvSpPr>
          <p:nvPr/>
        </p:nvSpPr>
        <p:spPr bwMode="auto">
          <a:xfrm>
            <a:off x="0" y="0"/>
            <a:ext cx="3708400" cy="6858000"/>
          </a:xfrm>
          <a:prstGeom prst="rect">
            <a:avLst/>
          </a:prstGeom>
          <a:solidFill>
            <a:schemeClr val="accent1"/>
          </a:solidFill>
          <a:ln w="9525">
            <a:noFill/>
            <a:miter lim="800000"/>
            <a:headEnd/>
            <a:tailEnd/>
          </a:ln>
        </p:spPr>
        <p:txBody>
          <a:bodyPr wrap="none" tIns="360000" anchor="ct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sp>
        <p:nvSpPr>
          <p:cNvPr id="101380" name="Rectangle 2"/>
          <p:cNvSpPr>
            <a:spLocks noGrp="1" noChangeArrowheads="1"/>
          </p:cNvSpPr>
          <p:nvPr>
            <p:ph type="title"/>
          </p:nvPr>
        </p:nvSpPr>
        <p:spPr>
          <a:xfrm>
            <a:off x="-36513" y="7938"/>
            <a:ext cx="6553201" cy="706437"/>
          </a:xfrm>
        </p:spPr>
        <p:txBody>
          <a:bodyPr/>
          <a:lstStyle/>
          <a:p>
            <a:pPr eaLnBrk="1" hangingPunct="1"/>
            <a:r>
              <a:rPr lang="it-IT" sz="3200" b="1" smtClean="0"/>
              <a:t>Strategie di azione sull’obesità </a:t>
            </a:r>
          </a:p>
        </p:txBody>
      </p:sp>
      <p:sp>
        <p:nvSpPr>
          <p:cNvPr id="2072" name="Text Box 24"/>
          <p:cNvSpPr txBox="1">
            <a:spLocks noChangeArrowheads="1"/>
          </p:cNvSpPr>
          <p:nvPr/>
        </p:nvSpPr>
        <p:spPr bwMode="auto">
          <a:xfrm>
            <a:off x="1743075" y="568325"/>
            <a:ext cx="1931988" cy="1133475"/>
          </a:xfrm>
          <a:prstGeom prst="rect">
            <a:avLst/>
          </a:prstGeom>
          <a:noFill/>
          <a:ln w="9525">
            <a:noFill/>
            <a:miter lim="800000"/>
            <a:headEnd/>
            <a:tailEnd/>
          </a:ln>
        </p:spPr>
        <p:txBody>
          <a:bodyPr wrap="none" tIns="360000">
            <a:spAutoFit/>
          </a:bodyPr>
          <a:lstStyle/>
          <a:p>
            <a:pPr>
              <a:lnSpc>
                <a:spcPct val="98000"/>
              </a:lnSpc>
              <a:buClr>
                <a:srgbClr val="000000"/>
              </a:buClr>
              <a:buSzPct val="100000"/>
              <a:buFont typeface="Times New Roman" pitchFamily="18" charset="0"/>
              <a:buNone/>
              <a:defRPr/>
            </a:pPr>
            <a:r>
              <a:rPr lang="it-IT" dirty="0">
                <a:solidFill>
                  <a:schemeClr val="tx1"/>
                </a:solidFill>
                <a:latin typeface="+mn-lt"/>
                <a:ea typeface="MS Gothic" charset="-128"/>
                <a:cs typeface="+mn-cs"/>
              </a:rPr>
              <a:t>Determinanti</a:t>
            </a:r>
          </a:p>
          <a:p>
            <a:pPr>
              <a:lnSpc>
                <a:spcPct val="98000"/>
              </a:lnSpc>
              <a:buClr>
                <a:srgbClr val="000000"/>
              </a:buClr>
              <a:buSzPct val="100000"/>
              <a:buFont typeface="Times New Roman" pitchFamily="18" charset="0"/>
              <a:buNone/>
              <a:defRPr/>
            </a:pPr>
            <a:r>
              <a:rPr lang="it-IT" dirty="0">
                <a:solidFill>
                  <a:schemeClr val="tx1"/>
                </a:solidFill>
                <a:latin typeface="+mn-lt"/>
                <a:ea typeface="MS Gothic" charset="-128"/>
                <a:cs typeface="+mn-cs"/>
              </a:rPr>
              <a:t>Modificabili</a:t>
            </a:r>
          </a:p>
        </p:txBody>
      </p:sp>
      <p:grpSp>
        <p:nvGrpSpPr>
          <p:cNvPr id="4" name="Group 44"/>
          <p:cNvGrpSpPr>
            <a:grpSpLocks/>
          </p:cNvGrpSpPr>
          <p:nvPr/>
        </p:nvGrpSpPr>
        <p:grpSpPr bwMode="auto">
          <a:xfrm>
            <a:off x="0" y="765175"/>
            <a:ext cx="1619250" cy="4608513"/>
            <a:chOff x="0" y="482"/>
            <a:chExt cx="1020" cy="2903"/>
          </a:xfrm>
        </p:grpSpPr>
        <p:sp>
          <p:nvSpPr>
            <p:cNvPr id="3108" name="Oval 4"/>
            <p:cNvSpPr>
              <a:spLocks noChangeArrowheads="1"/>
            </p:cNvSpPr>
            <p:nvPr/>
          </p:nvSpPr>
          <p:spPr bwMode="auto">
            <a:xfrm>
              <a:off x="0" y="482"/>
              <a:ext cx="1020" cy="594"/>
            </a:xfrm>
            <a:prstGeom prst="ellipse">
              <a:avLst/>
            </a:prstGeom>
            <a:solidFill>
              <a:srgbClr val="FF0000"/>
            </a:solidFill>
            <a:ln w="28575">
              <a:noFill/>
              <a:round/>
              <a:headEnd/>
              <a:tailEnd/>
            </a:ln>
          </p:spPr>
          <p:txBody>
            <a:bodyPr lIns="0" rIns="0"/>
            <a:lstStyle/>
            <a:p>
              <a:pPr algn="ctr">
                <a:lnSpc>
                  <a:spcPct val="98000"/>
                </a:lnSpc>
                <a:spcBef>
                  <a:spcPts val="3100"/>
                </a:spcBef>
                <a:buClr>
                  <a:srgbClr val="000000"/>
                </a:buClr>
                <a:buSzPct val="100000"/>
                <a:buFont typeface="Times New Roman" pitchFamily="18" charset="0"/>
                <a:buNone/>
                <a:defRPr/>
              </a:pPr>
              <a:r>
                <a:rPr lang="it-IT" sz="2000" b="1" dirty="0">
                  <a:solidFill>
                    <a:schemeClr val="tx1"/>
                  </a:solidFill>
                  <a:latin typeface="+mn-lt"/>
                  <a:ea typeface="MS Gothic" charset="-128"/>
                  <a:cs typeface="+mn-cs"/>
                </a:rPr>
                <a:t>Interventi</a:t>
              </a:r>
              <a:endParaRPr lang="it-IT" sz="2000" dirty="0">
                <a:solidFill>
                  <a:schemeClr val="tx1"/>
                </a:solidFill>
                <a:latin typeface="+mn-lt"/>
                <a:ea typeface="MS Gothic" charset="-128"/>
                <a:cs typeface="+mn-cs"/>
              </a:endParaRPr>
            </a:p>
          </p:txBody>
        </p:sp>
        <p:sp>
          <p:nvSpPr>
            <p:cNvPr id="3109" name="Line 5"/>
            <p:cNvSpPr>
              <a:spLocks noChangeShapeType="1"/>
            </p:cNvSpPr>
            <p:nvPr/>
          </p:nvSpPr>
          <p:spPr bwMode="auto">
            <a:xfrm>
              <a:off x="431" y="1076"/>
              <a:ext cx="0" cy="2309"/>
            </a:xfrm>
            <a:prstGeom prst="line">
              <a:avLst/>
            </a:prstGeom>
            <a:noFill/>
            <a:ln w="38100">
              <a:solidFill>
                <a:srgbClr val="000000"/>
              </a:solidFill>
              <a:round/>
              <a:headEnd/>
              <a:tailEn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nvGrpSpPr>
          <p:cNvPr id="5" name="Group 45"/>
          <p:cNvGrpSpPr>
            <a:grpSpLocks/>
          </p:cNvGrpSpPr>
          <p:nvPr/>
        </p:nvGrpSpPr>
        <p:grpSpPr bwMode="auto">
          <a:xfrm>
            <a:off x="684213" y="1700213"/>
            <a:ext cx="3095625" cy="792162"/>
            <a:chOff x="431" y="1071"/>
            <a:chExt cx="1950" cy="499"/>
          </a:xfrm>
        </p:grpSpPr>
        <p:sp>
          <p:nvSpPr>
            <p:cNvPr id="3106" name="AutoShape 6"/>
            <p:cNvSpPr>
              <a:spLocks noChangeArrowheads="1"/>
            </p:cNvSpPr>
            <p:nvPr/>
          </p:nvSpPr>
          <p:spPr bwMode="auto">
            <a:xfrm>
              <a:off x="567" y="1071"/>
              <a:ext cx="1814" cy="499"/>
            </a:xfrm>
            <a:prstGeom prst="flowChartInputOutput">
              <a:avLst/>
            </a:prstGeom>
            <a:solidFill>
              <a:srgbClr val="FFCC00"/>
            </a:solidFill>
            <a:ln w="9525">
              <a:noFill/>
              <a:miter lim="800000"/>
              <a:headEnd/>
              <a:tailEnd/>
            </a:ln>
          </p:spPr>
          <p:txBody>
            <a:bodyPr lIns="0" tIns="0" rIns="0" bIns="0"/>
            <a:lstStyle/>
            <a:p>
              <a:pPr marL="179388" lvl="1" algn="ctr">
                <a:lnSpc>
                  <a:spcPct val="98000"/>
                </a:lnSpc>
                <a:buClr>
                  <a:srgbClr val="000000"/>
                </a:buClr>
                <a:buSzPct val="100000"/>
                <a:buFont typeface="Times New Roman" pitchFamily="18" charset="0"/>
                <a:buNone/>
                <a:defRPr/>
              </a:pPr>
              <a:r>
                <a:rPr lang="it-IT" sz="2000" b="1" dirty="0">
                  <a:solidFill>
                    <a:schemeClr val="tx1"/>
                  </a:solidFill>
                  <a:latin typeface="+mn-lt"/>
                  <a:ea typeface="MS Gothic" charset="-128"/>
                  <a:cs typeface="+mn-cs"/>
                </a:rPr>
                <a:t>Disponibilità di alimenti</a:t>
              </a:r>
            </a:p>
          </p:txBody>
        </p:sp>
        <p:sp>
          <p:nvSpPr>
            <p:cNvPr id="3107" name="Line 17"/>
            <p:cNvSpPr>
              <a:spLocks noChangeShapeType="1"/>
            </p:cNvSpPr>
            <p:nvPr/>
          </p:nvSpPr>
          <p:spPr bwMode="auto">
            <a:xfrm>
              <a:off x="431" y="1298"/>
              <a:ext cx="326" cy="1"/>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nvGrpSpPr>
          <p:cNvPr id="6" name="Group 52"/>
          <p:cNvGrpSpPr>
            <a:grpSpLocks/>
          </p:cNvGrpSpPr>
          <p:nvPr/>
        </p:nvGrpSpPr>
        <p:grpSpPr bwMode="auto">
          <a:xfrm>
            <a:off x="684213" y="3429000"/>
            <a:ext cx="3027362" cy="936625"/>
            <a:chOff x="431" y="2160"/>
            <a:chExt cx="1907" cy="590"/>
          </a:xfrm>
        </p:grpSpPr>
        <p:sp>
          <p:nvSpPr>
            <p:cNvPr id="3104" name="AutoShape 7"/>
            <p:cNvSpPr>
              <a:spLocks noChangeArrowheads="1"/>
            </p:cNvSpPr>
            <p:nvPr/>
          </p:nvSpPr>
          <p:spPr bwMode="auto">
            <a:xfrm>
              <a:off x="662" y="2160"/>
              <a:ext cx="1676" cy="590"/>
            </a:xfrm>
            <a:prstGeom prst="flowChartInputOutput">
              <a:avLst/>
            </a:prstGeom>
            <a:solidFill>
              <a:srgbClr val="FFCC00"/>
            </a:solidFill>
            <a:ln w="9525">
              <a:noFill/>
              <a:miter lim="800000"/>
              <a:headEnd/>
              <a:tailEnd/>
            </a:ln>
          </p:spPr>
          <p:txBody>
            <a:bodyPr lIns="0" tIns="0" rIns="0" bIns="0"/>
            <a:lstStyle/>
            <a:p>
              <a:pPr algn="ctr">
                <a:lnSpc>
                  <a:spcPct val="98000"/>
                </a:lnSpc>
                <a:spcAft>
                  <a:spcPts val="600"/>
                </a:spcAft>
                <a:buClr>
                  <a:srgbClr val="000000"/>
                </a:buClr>
                <a:buSzPct val="100000"/>
                <a:buFont typeface="Times New Roman" pitchFamily="18" charset="0"/>
                <a:buNone/>
                <a:defRPr/>
              </a:pPr>
              <a:r>
                <a:rPr lang="it-IT" sz="2000" b="1">
                  <a:solidFill>
                    <a:schemeClr val="tx1"/>
                  </a:solidFill>
                  <a:latin typeface="+mn-lt"/>
                  <a:ea typeface="MS Gothic" charset="-128"/>
                  <a:cs typeface="+mn-cs"/>
                </a:rPr>
                <a:t>Offerta  e  prezzi degli alimenti</a:t>
              </a:r>
            </a:p>
          </p:txBody>
        </p:sp>
        <p:sp>
          <p:nvSpPr>
            <p:cNvPr id="3105" name="Line 18"/>
            <p:cNvSpPr>
              <a:spLocks noChangeShapeType="1"/>
            </p:cNvSpPr>
            <p:nvPr/>
          </p:nvSpPr>
          <p:spPr bwMode="auto">
            <a:xfrm>
              <a:off x="431" y="2455"/>
              <a:ext cx="373" cy="1"/>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nvGrpSpPr>
          <p:cNvPr id="7" name="Group 36"/>
          <p:cNvGrpSpPr>
            <a:grpSpLocks/>
          </p:cNvGrpSpPr>
          <p:nvPr/>
        </p:nvGrpSpPr>
        <p:grpSpPr bwMode="auto">
          <a:xfrm>
            <a:off x="5868988" y="4437063"/>
            <a:ext cx="2846387" cy="935037"/>
            <a:chOff x="3697" y="2795"/>
            <a:chExt cx="1793" cy="589"/>
          </a:xfrm>
        </p:grpSpPr>
        <p:sp>
          <p:nvSpPr>
            <p:cNvPr id="3102" name="AutoShape 15"/>
            <p:cNvSpPr>
              <a:spLocks noChangeArrowheads="1"/>
            </p:cNvSpPr>
            <p:nvPr/>
          </p:nvSpPr>
          <p:spPr bwMode="auto">
            <a:xfrm>
              <a:off x="3878" y="2795"/>
              <a:ext cx="1612" cy="589"/>
            </a:xfrm>
            <a:prstGeom prst="flowChartInputOutput">
              <a:avLst/>
            </a:prstGeom>
            <a:solidFill>
              <a:srgbClr val="FFCC00"/>
            </a:solidFill>
            <a:ln w="9525">
              <a:noFill/>
              <a:miter lim="800000"/>
              <a:headEnd/>
              <a:tailEnd/>
            </a:ln>
          </p:spPr>
          <p:txBody>
            <a:bodyPr/>
            <a:lstStyle/>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Genetica</a:t>
              </a:r>
            </a:p>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Condizioni Patologiche</a:t>
              </a:r>
            </a:p>
          </p:txBody>
        </p:sp>
        <p:sp>
          <p:nvSpPr>
            <p:cNvPr id="3103" name="Line 20"/>
            <p:cNvSpPr>
              <a:spLocks noChangeShapeType="1"/>
            </p:cNvSpPr>
            <p:nvPr/>
          </p:nvSpPr>
          <p:spPr bwMode="auto">
            <a:xfrm flipH="1">
              <a:off x="3697" y="3022"/>
              <a:ext cx="362" cy="0"/>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nvGrpSpPr>
          <p:cNvPr id="8" name="Group 49"/>
          <p:cNvGrpSpPr>
            <a:grpSpLocks/>
          </p:cNvGrpSpPr>
          <p:nvPr/>
        </p:nvGrpSpPr>
        <p:grpSpPr bwMode="auto">
          <a:xfrm>
            <a:off x="3708400" y="936625"/>
            <a:ext cx="5435600" cy="4868863"/>
            <a:chOff x="2336" y="590"/>
            <a:chExt cx="3424" cy="3067"/>
          </a:xfrm>
        </p:grpSpPr>
        <p:sp>
          <p:nvSpPr>
            <p:cNvPr id="3095" name="AutoShape 13"/>
            <p:cNvSpPr>
              <a:spLocks/>
            </p:cNvSpPr>
            <p:nvPr/>
          </p:nvSpPr>
          <p:spPr bwMode="auto">
            <a:xfrm>
              <a:off x="2336" y="1026"/>
              <a:ext cx="283" cy="2631"/>
            </a:xfrm>
            <a:prstGeom prst="rightBrace">
              <a:avLst>
                <a:gd name="adj1" fmla="val 115909"/>
                <a:gd name="adj2" fmla="val 27125"/>
              </a:avLst>
            </a:prstGeom>
            <a:noFill/>
            <a:ln w="28575">
              <a:solidFill>
                <a:srgbClr val="000000"/>
              </a:solidFill>
              <a:round/>
              <a:headEnd/>
              <a:tailEn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nvGrpSpPr>
            <p:cNvPr id="9" name="Group 48"/>
            <p:cNvGrpSpPr>
              <a:grpSpLocks/>
            </p:cNvGrpSpPr>
            <p:nvPr/>
          </p:nvGrpSpPr>
          <p:grpSpPr bwMode="auto">
            <a:xfrm>
              <a:off x="2619" y="590"/>
              <a:ext cx="3141" cy="1705"/>
              <a:chOff x="2619" y="590"/>
              <a:chExt cx="3141" cy="1705"/>
            </a:xfrm>
          </p:grpSpPr>
          <p:sp>
            <p:nvSpPr>
              <p:cNvPr id="3097" name="AutoShape 9"/>
              <p:cNvSpPr>
                <a:spLocks noChangeArrowheads="1"/>
              </p:cNvSpPr>
              <p:nvPr/>
            </p:nvSpPr>
            <p:spPr bwMode="auto">
              <a:xfrm>
                <a:off x="2619" y="590"/>
                <a:ext cx="1325" cy="1705"/>
              </a:xfrm>
              <a:prstGeom prst="roundRect">
                <a:avLst>
                  <a:gd name="adj" fmla="val 16667"/>
                </a:avLst>
              </a:prstGeom>
              <a:solidFill>
                <a:srgbClr val="33CC33"/>
              </a:solidFill>
              <a:ln w="9525">
                <a:noFill/>
                <a:round/>
                <a:headEnd/>
                <a:tailEnd/>
              </a:ln>
            </p:spPr>
            <p:txBody>
              <a:bodyPr lIns="0" tIns="0" rIns="0" bIns="0"/>
              <a:lstStyle/>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Introiti alimentari della Popolazione</a:t>
                </a:r>
              </a:p>
              <a:p>
                <a:pPr algn="ctr">
                  <a:lnSpc>
                    <a:spcPct val="98000"/>
                  </a:lnSpc>
                  <a:spcBef>
                    <a:spcPts val="600"/>
                  </a:spcBef>
                  <a:buClr>
                    <a:srgbClr val="000000"/>
                  </a:buClr>
                  <a:buSzPct val="100000"/>
                  <a:buFont typeface="Times New Roman" pitchFamily="18" charset="0"/>
                  <a:buNone/>
                  <a:defRPr/>
                </a:pPr>
                <a:r>
                  <a:rPr lang="it-IT" sz="2000" dirty="0">
                    <a:solidFill>
                      <a:schemeClr val="tx1"/>
                    </a:solidFill>
                    <a:latin typeface="+mn-lt"/>
                    <a:ea typeface="MS Gothic" charset="-128"/>
                    <a:cs typeface="+mn-cs"/>
                  </a:rPr>
                  <a:t>Introiti di specifici nutrienti e componenti dei cibi</a:t>
                </a:r>
              </a:p>
            </p:txBody>
          </p:sp>
          <p:sp>
            <p:nvSpPr>
              <p:cNvPr id="3098" name="AutoShape 12"/>
              <p:cNvSpPr>
                <a:spLocks noChangeArrowheads="1"/>
              </p:cNvSpPr>
              <p:nvPr/>
            </p:nvSpPr>
            <p:spPr bwMode="auto">
              <a:xfrm>
                <a:off x="4069" y="761"/>
                <a:ext cx="791" cy="1354"/>
              </a:xfrm>
              <a:prstGeom prst="roundRect">
                <a:avLst>
                  <a:gd name="adj" fmla="val 16667"/>
                </a:avLst>
              </a:prstGeom>
              <a:solidFill>
                <a:srgbClr val="33CC33"/>
              </a:solidFill>
              <a:ln w="9525">
                <a:noFill/>
                <a:round/>
                <a:headEnd/>
                <a:tailEnd/>
              </a:ln>
            </p:spPr>
            <p:txBody>
              <a:bodyPr lIns="0" tIns="0" rIns="0" bIns="0"/>
              <a:lstStyle/>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Indicatori Fisiologici</a:t>
                </a:r>
              </a:p>
              <a:p>
                <a:pPr algn="ctr">
                  <a:lnSpc>
                    <a:spcPct val="98000"/>
                  </a:lnSpc>
                  <a:buClr>
                    <a:srgbClr val="000000"/>
                  </a:buClr>
                  <a:buSzPct val="100000"/>
                  <a:buFont typeface="Times New Roman" pitchFamily="18" charset="0"/>
                  <a:buNone/>
                  <a:defRPr/>
                </a:pPr>
                <a:endParaRPr lang="it-IT" sz="2000" dirty="0">
                  <a:solidFill>
                    <a:schemeClr val="tx1"/>
                  </a:solidFill>
                  <a:latin typeface="+mn-lt"/>
                  <a:ea typeface="MS Gothic" charset="-128"/>
                  <a:cs typeface="+mn-cs"/>
                </a:endParaRPr>
              </a:p>
              <a:p>
                <a:pPr>
                  <a:lnSpc>
                    <a:spcPct val="98000"/>
                  </a:lnSpc>
                  <a:buClr>
                    <a:srgbClr val="000000"/>
                  </a:buClr>
                  <a:buSzPct val="100000"/>
                  <a:buFontTx/>
                  <a:buChar char="•"/>
                  <a:defRPr/>
                </a:pPr>
                <a:r>
                  <a:rPr lang="it-IT" sz="2000" i="1" dirty="0">
                    <a:solidFill>
                      <a:schemeClr val="tx1"/>
                    </a:solidFill>
                    <a:latin typeface="+mn-lt"/>
                    <a:ea typeface="MS Gothic" charset="-128"/>
                    <a:cs typeface="+mn-cs"/>
                  </a:rPr>
                  <a:t>Crescita</a:t>
                </a:r>
              </a:p>
              <a:p>
                <a:pPr>
                  <a:lnSpc>
                    <a:spcPct val="98000"/>
                  </a:lnSpc>
                  <a:buClr>
                    <a:srgbClr val="000000"/>
                  </a:buClr>
                  <a:buSzPct val="100000"/>
                  <a:buFontTx/>
                  <a:buChar char="•"/>
                  <a:defRPr/>
                </a:pPr>
                <a:r>
                  <a:rPr lang="it-IT" sz="2000" i="1" dirty="0">
                    <a:solidFill>
                      <a:schemeClr val="tx1"/>
                    </a:solidFill>
                    <a:latin typeface="+mn-lt"/>
                    <a:ea typeface="MS Gothic" charset="-128"/>
                    <a:cs typeface="+mn-cs"/>
                  </a:rPr>
                  <a:t>Tessuto adiposo</a:t>
                </a:r>
              </a:p>
              <a:p>
                <a:pPr>
                  <a:lnSpc>
                    <a:spcPct val="98000"/>
                  </a:lnSpc>
                  <a:buClr>
                    <a:srgbClr val="000000"/>
                  </a:buClr>
                  <a:buSzPct val="100000"/>
                  <a:buFontTx/>
                  <a:buChar char="•"/>
                  <a:defRPr/>
                </a:pPr>
                <a:r>
                  <a:rPr lang="it-IT" sz="2000" i="1" dirty="0">
                    <a:solidFill>
                      <a:schemeClr val="tx1"/>
                    </a:solidFill>
                    <a:latin typeface="+mn-lt"/>
                    <a:ea typeface="MS Gothic" charset="-128"/>
                    <a:cs typeface="+mn-cs"/>
                  </a:rPr>
                  <a:t> ecc.</a:t>
                </a:r>
              </a:p>
            </p:txBody>
          </p:sp>
          <p:sp>
            <p:nvSpPr>
              <p:cNvPr id="3099" name="Text Box 14"/>
              <p:cNvSpPr txBox="1">
                <a:spLocks noChangeArrowheads="1"/>
              </p:cNvSpPr>
              <p:nvPr/>
            </p:nvSpPr>
            <p:spPr bwMode="auto">
              <a:xfrm>
                <a:off x="4993" y="935"/>
                <a:ext cx="767" cy="921"/>
              </a:xfrm>
              <a:prstGeom prst="rect">
                <a:avLst/>
              </a:prstGeom>
              <a:solidFill>
                <a:srgbClr val="FF0000"/>
              </a:solidFill>
              <a:ln w="9525">
                <a:noFill/>
                <a:miter lim="800000"/>
                <a:headEnd/>
                <a:tailEnd/>
              </a:ln>
            </p:spPr>
            <p:txBody>
              <a:bodyPr lIns="0" tIns="0" rIns="0" bIns="0"/>
              <a:lstStyle/>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Malattie</a:t>
                </a:r>
              </a:p>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Decessi</a:t>
                </a:r>
              </a:p>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Benessere</a:t>
                </a:r>
              </a:p>
              <a:p>
                <a:pPr algn="ctr">
                  <a:lnSpc>
                    <a:spcPct val="98000"/>
                  </a:lnSpc>
                  <a:buClr>
                    <a:srgbClr val="000000"/>
                  </a:buClr>
                  <a:buSzPct val="100000"/>
                  <a:buFont typeface="Times New Roman" pitchFamily="18" charset="0"/>
                  <a:buNone/>
                  <a:defRPr/>
                </a:pPr>
                <a:r>
                  <a:rPr lang="it-IT" sz="2000" dirty="0">
                    <a:solidFill>
                      <a:schemeClr val="tx1"/>
                    </a:solidFill>
                    <a:latin typeface="+mn-lt"/>
                    <a:ea typeface="MS Gothic" charset="-128"/>
                    <a:cs typeface="+mn-cs"/>
                  </a:rPr>
                  <a:t>Qualità della Vita</a:t>
                </a:r>
              </a:p>
            </p:txBody>
          </p:sp>
          <p:sp>
            <p:nvSpPr>
              <p:cNvPr id="3100" name="Line 22"/>
              <p:cNvSpPr>
                <a:spLocks noChangeShapeType="1"/>
              </p:cNvSpPr>
              <p:nvPr/>
            </p:nvSpPr>
            <p:spPr bwMode="auto">
              <a:xfrm>
                <a:off x="3938" y="1388"/>
                <a:ext cx="131" cy="0"/>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sp>
            <p:nvSpPr>
              <p:cNvPr id="3101" name="Line 23"/>
              <p:cNvSpPr>
                <a:spLocks noChangeShapeType="1"/>
              </p:cNvSpPr>
              <p:nvPr/>
            </p:nvSpPr>
            <p:spPr bwMode="auto">
              <a:xfrm>
                <a:off x="4861" y="1388"/>
                <a:ext cx="132" cy="0"/>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grpSp>
        <p:nvGrpSpPr>
          <p:cNvPr id="10" name="Group 35"/>
          <p:cNvGrpSpPr>
            <a:grpSpLocks/>
          </p:cNvGrpSpPr>
          <p:nvPr/>
        </p:nvGrpSpPr>
        <p:grpSpPr bwMode="auto">
          <a:xfrm>
            <a:off x="684213" y="3795713"/>
            <a:ext cx="5881687" cy="2873375"/>
            <a:chOff x="431" y="2391"/>
            <a:chExt cx="3705" cy="1810"/>
          </a:xfrm>
        </p:grpSpPr>
        <p:sp>
          <p:nvSpPr>
            <p:cNvPr id="3089" name="AutoShape 10"/>
            <p:cNvSpPr>
              <a:spLocks noChangeArrowheads="1"/>
            </p:cNvSpPr>
            <p:nvPr/>
          </p:nvSpPr>
          <p:spPr bwMode="auto">
            <a:xfrm>
              <a:off x="839" y="3793"/>
              <a:ext cx="1150" cy="408"/>
            </a:xfrm>
            <a:prstGeom prst="flowChartInputOutput">
              <a:avLst/>
            </a:prstGeom>
            <a:solidFill>
              <a:srgbClr val="FFCC00"/>
            </a:solidFill>
            <a:ln w="9525">
              <a:noFill/>
              <a:miter lim="800000"/>
              <a:headEnd/>
              <a:tailEnd/>
            </a:ln>
          </p:spPr>
          <p:txBody>
            <a:bodyPr/>
            <a:lstStyle/>
            <a:p>
              <a:pPr algn="ctr">
                <a:lnSpc>
                  <a:spcPct val="98000"/>
                </a:lnSpc>
                <a:buClr>
                  <a:srgbClr val="000000"/>
                </a:buClr>
                <a:buSzPct val="100000"/>
                <a:buFont typeface="Times New Roman" pitchFamily="18" charset="0"/>
                <a:buNone/>
                <a:defRPr/>
              </a:pPr>
              <a:r>
                <a:rPr lang="it-IT" sz="2000" b="1">
                  <a:solidFill>
                    <a:schemeClr val="tx1"/>
                  </a:solidFill>
                  <a:latin typeface="+mn-lt"/>
                  <a:ea typeface="MS Gothic" charset="-128"/>
                  <a:cs typeface="+mn-cs"/>
                </a:rPr>
                <a:t>Attività Fisica</a:t>
              </a:r>
              <a:endParaRPr lang="it-IT" sz="2000">
                <a:solidFill>
                  <a:schemeClr val="tx1"/>
                </a:solidFill>
                <a:latin typeface="+mn-lt"/>
                <a:ea typeface="MS Gothic" charset="-128"/>
                <a:cs typeface="+mn-cs"/>
              </a:endParaRPr>
            </a:p>
          </p:txBody>
        </p:sp>
        <p:sp>
          <p:nvSpPr>
            <p:cNvPr id="3090" name="AutoShape 11"/>
            <p:cNvSpPr>
              <a:spLocks noChangeArrowheads="1"/>
            </p:cNvSpPr>
            <p:nvPr/>
          </p:nvSpPr>
          <p:spPr bwMode="auto">
            <a:xfrm>
              <a:off x="2336" y="2391"/>
              <a:ext cx="1800" cy="948"/>
            </a:xfrm>
            <a:prstGeom prst="upArrow">
              <a:avLst>
                <a:gd name="adj1" fmla="val 50000"/>
                <a:gd name="adj2" fmla="val 25000"/>
              </a:avLst>
            </a:prstGeom>
            <a:solidFill>
              <a:srgbClr val="FFCC00"/>
            </a:solidFill>
            <a:ln w="9525">
              <a:solidFill>
                <a:srgbClr val="000000"/>
              </a:solidFill>
              <a:miter lim="800000"/>
              <a:headEnd/>
              <a:tailEnd/>
            </a:ln>
          </p:spPr>
          <p:txBody>
            <a:bodyPr lIns="0" tIns="0" rIns="0" bIns="0"/>
            <a:lstStyle/>
            <a:p>
              <a:pPr algn="ctr">
                <a:lnSpc>
                  <a:spcPct val="98000"/>
                </a:lnSpc>
                <a:buClr>
                  <a:srgbClr val="000000"/>
                </a:buClr>
                <a:buSzPct val="100000"/>
                <a:buFont typeface="Times New Roman" pitchFamily="18" charset="0"/>
                <a:buNone/>
                <a:defRPr/>
              </a:pPr>
              <a:r>
                <a:rPr lang="it-IT" sz="2000" b="1">
                  <a:solidFill>
                    <a:schemeClr val="tx1"/>
                  </a:solidFill>
                  <a:latin typeface="+mn-lt"/>
                  <a:ea typeface="MS Gothic" charset="-128"/>
                  <a:cs typeface="+mn-cs"/>
                </a:rPr>
                <a:t>Esigenze Alimentari negli Stadi della Vita</a:t>
              </a:r>
            </a:p>
          </p:txBody>
        </p:sp>
        <p:sp>
          <p:nvSpPr>
            <p:cNvPr id="3091" name="Line 21"/>
            <p:cNvSpPr>
              <a:spLocks noChangeShapeType="1"/>
            </p:cNvSpPr>
            <p:nvPr/>
          </p:nvSpPr>
          <p:spPr bwMode="auto">
            <a:xfrm rot="-5400000">
              <a:off x="2881" y="3656"/>
              <a:ext cx="635" cy="0"/>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sp>
          <p:nvSpPr>
            <p:cNvPr id="3092" name="Line 31"/>
            <p:cNvSpPr>
              <a:spLocks noChangeShapeType="1"/>
            </p:cNvSpPr>
            <p:nvPr/>
          </p:nvSpPr>
          <p:spPr bwMode="auto">
            <a:xfrm>
              <a:off x="1882" y="3974"/>
              <a:ext cx="1316" cy="0"/>
            </a:xfrm>
            <a:prstGeom prst="line">
              <a:avLst/>
            </a:prstGeom>
            <a:noFill/>
            <a:ln w="34925">
              <a:solidFill>
                <a:schemeClr val="tx1"/>
              </a:solidFill>
              <a:round/>
              <a:headEnd/>
              <a:tailEn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sp>
          <p:nvSpPr>
            <p:cNvPr id="3093" name="Line 33"/>
            <p:cNvSpPr>
              <a:spLocks noChangeShapeType="1"/>
            </p:cNvSpPr>
            <p:nvPr/>
          </p:nvSpPr>
          <p:spPr bwMode="auto">
            <a:xfrm>
              <a:off x="431" y="3385"/>
              <a:ext cx="0" cy="589"/>
            </a:xfrm>
            <a:prstGeom prst="line">
              <a:avLst/>
            </a:prstGeom>
            <a:noFill/>
            <a:ln w="34925">
              <a:solidFill>
                <a:schemeClr val="tx1"/>
              </a:solidFill>
              <a:round/>
              <a:headEnd/>
              <a:tailEn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sp>
          <p:nvSpPr>
            <p:cNvPr id="3094" name="Line 34"/>
            <p:cNvSpPr>
              <a:spLocks noChangeShapeType="1"/>
            </p:cNvSpPr>
            <p:nvPr/>
          </p:nvSpPr>
          <p:spPr bwMode="auto">
            <a:xfrm>
              <a:off x="431" y="3974"/>
              <a:ext cx="544" cy="0"/>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grpSp>
        <p:nvGrpSpPr>
          <p:cNvPr id="11" name="Group 55"/>
          <p:cNvGrpSpPr>
            <a:grpSpLocks/>
          </p:cNvGrpSpPr>
          <p:nvPr/>
        </p:nvGrpSpPr>
        <p:grpSpPr bwMode="auto">
          <a:xfrm>
            <a:off x="684213" y="5084763"/>
            <a:ext cx="2947987" cy="608012"/>
            <a:chOff x="431" y="3249"/>
            <a:chExt cx="1857" cy="383"/>
          </a:xfrm>
        </p:grpSpPr>
        <p:grpSp>
          <p:nvGrpSpPr>
            <p:cNvPr id="12" name="Group 47"/>
            <p:cNvGrpSpPr>
              <a:grpSpLocks/>
            </p:cNvGrpSpPr>
            <p:nvPr/>
          </p:nvGrpSpPr>
          <p:grpSpPr bwMode="auto">
            <a:xfrm>
              <a:off x="431" y="3249"/>
              <a:ext cx="1857" cy="383"/>
              <a:chOff x="431" y="3113"/>
              <a:chExt cx="1857" cy="519"/>
            </a:xfrm>
          </p:grpSpPr>
          <p:sp>
            <p:nvSpPr>
              <p:cNvPr id="3087" name="AutoShape 8"/>
              <p:cNvSpPr>
                <a:spLocks noChangeArrowheads="1"/>
              </p:cNvSpPr>
              <p:nvPr/>
            </p:nvSpPr>
            <p:spPr bwMode="auto">
              <a:xfrm>
                <a:off x="781" y="3113"/>
                <a:ext cx="1507" cy="519"/>
              </a:xfrm>
              <a:prstGeom prst="flowChartInputOutput">
                <a:avLst/>
              </a:prstGeom>
              <a:solidFill>
                <a:srgbClr val="FFCC00"/>
              </a:solidFill>
              <a:ln w="9525" algn="ctr">
                <a:noFill/>
                <a:miter lim="800000"/>
                <a:headEnd/>
                <a:tailEnd/>
              </a:ln>
            </p:spPr>
            <p:txBody>
              <a:bodyPr lIns="0" tIns="0" rIns="0" bIns="0"/>
              <a:lstStyle/>
              <a:p>
                <a:pPr algn="ctr">
                  <a:lnSpc>
                    <a:spcPct val="98000"/>
                  </a:lnSpc>
                  <a:spcAft>
                    <a:spcPts val="600"/>
                  </a:spcAft>
                  <a:buClr>
                    <a:srgbClr val="000000"/>
                  </a:buClr>
                  <a:buSzPct val="100000"/>
                  <a:buFont typeface="Times New Roman" pitchFamily="18" charset="0"/>
                  <a:buNone/>
                  <a:defRPr/>
                </a:pPr>
                <a:r>
                  <a:rPr lang="it-IT" sz="2000" b="1">
                    <a:solidFill>
                      <a:schemeClr val="tx1"/>
                    </a:solidFill>
                    <a:latin typeface="+mn-lt"/>
                    <a:ea typeface="MS Gothic" charset="-128"/>
                    <a:cs typeface="+mn-cs"/>
                  </a:rPr>
                  <a:t>Domanda di alimenti </a:t>
                </a:r>
              </a:p>
            </p:txBody>
          </p:sp>
          <p:sp>
            <p:nvSpPr>
              <p:cNvPr id="3088" name="Line 19"/>
              <p:cNvSpPr>
                <a:spLocks noChangeShapeType="1"/>
              </p:cNvSpPr>
              <p:nvPr/>
            </p:nvSpPr>
            <p:spPr bwMode="auto">
              <a:xfrm>
                <a:off x="431" y="3385"/>
                <a:ext cx="373" cy="0"/>
              </a:xfrm>
              <a:prstGeom prst="line">
                <a:avLst/>
              </a:prstGeom>
              <a:noFill/>
              <a:ln w="9525">
                <a:noFill/>
                <a:round/>
                <a:headEnd/>
                <a:tailEnd type="triangle" w="med" len="med"/>
              </a:ln>
            </p:spPr>
            <p:txBody>
              <a:bodyPr lIns="0" tIns="0" rIns="0" bIns="0"/>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sp>
          <p:nvSpPr>
            <p:cNvPr id="3086" name="Line 54"/>
            <p:cNvSpPr>
              <a:spLocks noChangeShapeType="1"/>
            </p:cNvSpPr>
            <p:nvPr/>
          </p:nvSpPr>
          <p:spPr bwMode="auto">
            <a:xfrm>
              <a:off x="431" y="3430"/>
              <a:ext cx="373" cy="1"/>
            </a:xfrm>
            <a:prstGeom prst="line">
              <a:avLst/>
            </a:prstGeom>
            <a:noFill/>
            <a:ln w="38100">
              <a:solidFill>
                <a:schemeClr val="tx1"/>
              </a:solidFill>
              <a:round/>
              <a:headEnd/>
              <a:tailEnd type="triangle" w="med" len="med"/>
            </a:ln>
          </p:spPr>
          <p:txBody>
            <a:bodyPr/>
            <a:lstStyle/>
            <a:p>
              <a:pPr>
                <a:lnSpc>
                  <a:spcPct val="98000"/>
                </a:lnSpc>
                <a:buClr>
                  <a:srgbClr val="000000"/>
                </a:buClr>
                <a:buSzPct val="100000"/>
                <a:buFont typeface="Times New Roman" pitchFamily="18" charset="0"/>
                <a:buNone/>
                <a:defRPr/>
              </a:pPr>
              <a:endParaRPr lang="it-IT">
                <a:solidFill>
                  <a:schemeClr val="tx1"/>
                </a:solidFill>
                <a:latin typeface="+mn-lt"/>
                <a:ea typeface="MS Gothic"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2073"/>
                                        </p:tgtEl>
                                        <p:attrNameLst>
                                          <p:attrName>style.visibility</p:attrName>
                                        </p:attrNameLst>
                                      </p:cBhvr>
                                      <p:to>
                                        <p:strVal val="visible"/>
                                      </p:to>
                                    </p:set>
                                    <p:animEffect transition="in" filter="blinds(vertical)">
                                      <p:cBhvr>
                                        <p:cTn id="7" dur="2000"/>
                                        <p:tgtEl>
                                          <p:spTgt spid="20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72"/>
                                        </p:tgtEl>
                                        <p:attrNameLst>
                                          <p:attrName>style.visibility</p:attrName>
                                        </p:attrNameLst>
                                      </p:cBhvr>
                                      <p:to>
                                        <p:strVal val="visible"/>
                                      </p:to>
                                    </p:set>
                                    <p:anim calcmode="lin" valueType="num">
                                      <p:cBhvr additive="base">
                                        <p:cTn id="12" dur="500" fill="hold"/>
                                        <p:tgtEl>
                                          <p:spTgt spid="2072"/>
                                        </p:tgtEl>
                                        <p:attrNameLst>
                                          <p:attrName>ppt_x</p:attrName>
                                        </p:attrNameLst>
                                      </p:cBhvr>
                                      <p:tavLst>
                                        <p:tav tm="0">
                                          <p:val>
                                            <p:strVal val="#ppt_x"/>
                                          </p:val>
                                        </p:tav>
                                        <p:tav tm="100000">
                                          <p:val>
                                            <p:strVal val="#ppt_x"/>
                                          </p:val>
                                        </p:tav>
                                      </p:tavLst>
                                    </p:anim>
                                    <p:anim calcmode="lin" valueType="num">
                                      <p:cBhvr additive="base">
                                        <p:cTn id="13" dur="500" fill="hold"/>
                                        <p:tgtEl>
                                          <p:spTgt spid="207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3" grpId="0" animBg="1"/>
      <p:bldP spid="207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smtClean="0"/>
              <a:t>Incertezza sul da farsi</a:t>
            </a:r>
            <a:endParaRPr lang="en-US" smtClean="0"/>
          </a:p>
        </p:txBody>
      </p:sp>
      <p:sp>
        <p:nvSpPr>
          <p:cNvPr id="44035" name="Content Placeholder 2"/>
          <p:cNvSpPr>
            <a:spLocks noGrp="1"/>
          </p:cNvSpPr>
          <p:nvPr>
            <p:ph idx="1"/>
          </p:nvPr>
        </p:nvSpPr>
        <p:spPr>
          <a:xfrm>
            <a:off x="457200" y="2130425"/>
            <a:ext cx="8229600" cy="3995738"/>
          </a:xfrm>
        </p:spPr>
        <p:txBody>
          <a:bodyPr/>
          <a:lstStyle/>
          <a:p>
            <a:r>
              <a:rPr lang="it-IT" smtClean="0"/>
              <a:t>Trattare le conseguenze dell’obesità?</a:t>
            </a:r>
          </a:p>
          <a:p>
            <a:endParaRPr lang="it-IT" smtClean="0"/>
          </a:p>
          <a:p>
            <a:r>
              <a:rPr lang="it-IT" smtClean="0"/>
              <a:t>Trattare l’ obesità?</a:t>
            </a:r>
          </a:p>
          <a:p>
            <a:endParaRPr lang="it-IT" smtClean="0"/>
          </a:p>
          <a:p>
            <a:r>
              <a:rPr lang="it-IT" smtClean="0"/>
              <a:t>Contrastare i cambiamenti della società?</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914400" y="4070350"/>
          <a:ext cx="1445313" cy="559317"/>
        </p:xfrm>
        <a:graphic>
          <a:graphicData uri="http://schemas.openxmlformats.org/drawingml/2006/table">
            <a:tbl>
              <a:tblPr/>
              <a:tblGrid>
                <a:gridCol w="218596"/>
                <a:gridCol w="1226717"/>
              </a:tblGrid>
              <a:tr h="229800">
                <a:tc gridSpan="2">
                  <a:txBody>
                    <a:bodyPr/>
                    <a:lstStyle/>
                    <a:p>
                      <a:pPr algn="ctr" fontAlgn="b"/>
                      <a:r>
                        <a:rPr lang="en-US" sz="1500" b="1" i="0" u="none" strike="noStrike" dirty="0">
                          <a:solidFill>
                            <a:schemeClr val="tx1"/>
                          </a:solidFill>
                          <a:latin typeface="Times New Roman" pitchFamily="18" charset="0"/>
                          <a:cs typeface="Times New Roman" pitchFamily="18" charset="0"/>
                        </a:rPr>
                        <a:t>Physical activity</a:t>
                      </a: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60687">
                <a:tc>
                  <a:txBody>
                    <a:bodyPr/>
                    <a:lstStyle/>
                    <a:p>
                      <a:pPr algn="l" fontAlgn="b"/>
                      <a:r>
                        <a:rPr lang="en-US" sz="1000" b="0" i="1" u="none" strike="noStrike" baseline="0" dirty="0">
                          <a:solidFill>
                            <a:schemeClr val="tx1"/>
                          </a:solidFill>
                          <a:latin typeface="Times New Roman" pitchFamily="18" charset="0"/>
                          <a:cs typeface="Times New Roman" pitchFamily="18" charset="0"/>
                        </a:rPr>
                        <a:t>P</a:t>
                      </a:r>
                      <a:r>
                        <a:rPr lang="en-US" sz="1000" b="0" i="1" u="none" strike="noStrike" baseline="-25000" dirty="0" smtClean="0">
                          <a:solidFill>
                            <a:schemeClr val="tx1"/>
                          </a:solidFill>
                          <a:latin typeface="Times New Roman" pitchFamily="18" charset="0"/>
                          <a:cs typeface="Times New Roman" pitchFamily="18" charset="0"/>
                        </a:rPr>
                        <a:t>0</a:t>
                      </a:r>
                      <a:endParaRPr lang="en-US" sz="1000" b="0" i="1"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adequate physical </a:t>
                      </a:r>
                      <a:r>
                        <a:rPr lang="en-US" sz="1000" b="0" i="1" u="none" strike="noStrike" dirty="0">
                          <a:solidFill>
                            <a:schemeClr val="tx1"/>
                          </a:solidFill>
                          <a:latin typeface="Times New Roman" pitchFamily="18" charset="0"/>
                          <a:cs typeface="Times New Roman" pitchFamily="18" charset="0"/>
                        </a:rPr>
                        <a:t>act</a:t>
                      </a: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160687">
                <a:tc>
                  <a:txBody>
                    <a:bodyPr/>
                    <a:lstStyle/>
                    <a:p>
                      <a:pPr algn="l" fontAlgn="b"/>
                      <a:r>
                        <a:rPr lang="en-US" sz="1000" b="0" i="0" u="none" strike="noStrike" baseline="0" dirty="0">
                          <a:solidFill>
                            <a:schemeClr val="tx1"/>
                          </a:solidFill>
                          <a:latin typeface="Times New Roman" pitchFamily="18" charset="0"/>
                          <a:cs typeface="Times New Roman" pitchFamily="18" charset="0"/>
                        </a:rPr>
                        <a:t>P</a:t>
                      </a:r>
                      <a:r>
                        <a:rPr lang="en-US" sz="1000" b="0" i="0" u="none" strike="noStrike" baseline="-25000" dirty="0" smtClean="0">
                          <a:solidFill>
                            <a:schemeClr val="tx1"/>
                          </a:solidFill>
                          <a:latin typeface="Times New Roman" pitchFamily="18" charset="0"/>
                          <a:cs typeface="Times New Roman" pitchFamily="18" charset="0"/>
                        </a:rPr>
                        <a:t>1</a:t>
                      </a:r>
                      <a:endParaRPr lang="en-US" sz="1000" b="0" i="0"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err="1" smtClean="0">
                          <a:solidFill>
                            <a:schemeClr val="tx1"/>
                          </a:solidFill>
                          <a:latin typeface="Times New Roman" pitchFamily="18" charset="0"/>
                          <a:cs typeface="Times New Roman" pitchFamily="18" charset="0"/>
                        </a:rPr>
                        <a:t>insuff</a:t>
                      </a:r>
                      <a:r>
                        <a:rPr lang="en-US" sz="1000" b="0" i="0" u="none" strike="noStrike" dirty="0" smtClean="0">
                          <a:solidFill>
                            <a:schemeClr val="tx1"/>
                          </a:solidFill>
                          <a:latin typeface="Times New Roman" pitchFamily="18" charset="0"/>
                          <a:cs typeface="Times New Roman" pitchFamily="18" charset="0"/>
                        </a:rPr>
                        <a:t> .physical </a:t>
                      </a:r>
                      <a:r>
                        <a:rPr lang="en-US" sz="1000" b="0" i="0" u="none" strike="noStrike" dirty="0">
                          <a:solidFill>
                            <a:schemeClr val="tx1"/>
                          </a:solidFill>
                          <a:latin typeface="Times New Roman" pitchFamily="18" charset="0"/>
                          <a:cs typeface="Times New Roman" pitchFamily="18" charset="0"/>
                        </a:rPr>
                        <a:t>act</a:t>
                      </a: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graphicFrame>
        <p:nvGraphicFramePr>
          <p:cNvPr id="9" name="Table 8"/>
          <p:cNvGraphicFramePr>
            <a:graphicFrameLocks noGrp="1"/>
          </p:cNvGraphicFramePr>
          <p:nvPr/>
        </p:nvGraphicFramePr>
        <p:xfrm>
          <a:off x="3032125" y="3098800"/>
          <a:ext cx="1282700" cy="948956"/>
        </p:xfrm>
        <a:graphic>
          <a:graphicData uri="http://schemas.openxmlformats.org/drawingml/2006/table">
            <a:tbl>
              <a:tblPr/>
              <a:tblGrid>
                <a:gridCol w="182563"/>
                <a:gridCol w="1100137"/>
              </a:tblGrid>
              <a:tr h="230188">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Times New Roman" pitchFamily="18" charset="0"/>
                          <a:cs typeface="Times New Roman" pitchFamily="18" charset="0"/>
                        </a:rPr>
                        <a:t>Body mass index</a:t>
                      </a:r>
                    </a:p>
                  </a:txBody>
                  <a:tcPr marL="8145" marR="8145" marT="8639"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cs typeface="Times New Roman" pitchFamily="18" charset="0"/>
                        </a:rPr>
                        <a:t>N</a:t>
                      </a:r>
                    </a:p>
                  </a:txBody>
                  <a:tcPr marL="8145" marR="8145" marT="8639" marB="0"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cs typeface="Times New Roman" pitchFamily="18" charset="0"/>
                        </a:rPr>
                        <a:t>normal weight</a:t>
                      </a:r>
                    </a:p>
                  </a:txBody>
                  <a:tcPr marL="8145" marR="8145" marT="8639" marB="0"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Times New Roman" pitchFamily="18" charset="0"/>
                          <a:cs typeface="Times New Roman" pitchFamily="18" charset="0"/>
                        </a:rPr>
                        <a:t>U</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145" marR="8145" marT="8639"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pre-obesity</a:t>
                      </a:r>
                    </a:p>
                  </a:txBody>
                  <a:tcPr marL="8145" marR="8145" marT="8639"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145" marR="8145" marT="8639"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obesity</a:t>
                      </a:r>
                    </a:p>
                  </a:txBody>
                  <a:tcPr marL="8145" marR="8145" marT="8639"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 name="Table 9"/>
          <p:cNvGraphicFramePr>
            <a:graphicFrameLocks noGrp="1"/>
          </p:cNvGraphicFramePr>
          <p:nvPr/>
        </p:nvGraphicFramePr>
        <p:xfrm>
          <a:off x="5108575" y="1685925"/>
          <a:ext cx="1405004" cy="559317"/>
        </p:xfrm>
        <a:graphic>
          <a:graphicData uri="http://schemas.openxmlformats.org/drawingml/2006/table">
            <a:tbl>
              <a:tblPr/>
              <a:tblGrid>
                <a:gridCol w="338706"/>
                <a:gridCol w="1066298"/>
              </a:tblGrid>
              <a:tr h="229800">
                <a:tc gridSpan="2">
                  <a:txBody>
                    <a:bodyPr/>
                    <a:lstStyle/>
                    <a:p>
                      <a:pPr algn="ctr" fontAlgn="b"/>
                      <a:r>
                        <a:rPr lang="en-US" sz="1500" b="1" i="0" u="none" strike="noStrike" dirty="0">
                          <a:solidFill>
                            <a:schemeClr val="tx1"/>
                          </a:solidFill>
                          <a:latin typeface="Times New Roman" pitchFamily="18" charset="0"/>
                          <a:cs typeface="Times New Roman" pitchFamily="18" charset="0"/>
                        </a:rPr>
                        <a:t>Blood </a:t>
                      </a:r>
                      <a:r>
                        <a:rPr lang="en-US" sz="1500" b="1" i="0" u="none" strike="noStrike" dirty="0" smtClean="0">
                          <a:solidFill>
                            <a:schemeClr val="tx1"/>
                          </a:solidFill>
                          <a:latin typeface="Times New Roman" pitchFamily="18" charset="0"/>
                          <a:cs typeface="Times New Roman" pitchFamily="18" charset="0"/>
                        </a:rPr>
                        <a:t>pressure</a:t>
                      </a:r>
                      <a:endParaRPr lang="en-US" sz="1500" b="1" i="0" u="none" strike="noStrike"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60687">
                <a:tc>
                  <a:txBody>
                    <a:bodyPr/>
                    <a:lstStyle/>
                    <a:p>
                      <a:pPr algn="l" fontAlgn="b"/>
                      <a:r>
                        <a:rPr lang="en-US" sz="1000" b="0" i="1" u="none" strike="noStrike" baseline="0" dirty="0">
                          <a:solidFill>
                            <a:schemeClr val="tx1"/>
                          </a:solidFill>
                          <a:latin typeface="Times New Roman" pitchFamily="18" charset="0"/>
                          <a:cs typeface="Times New Roman" pitchFamily="18" charset="0"/>
                        </a:rPr>
                        <a:t>Z</a:t>
                      </a:r>
                      <a:r>
                        <a:rPr lang="en-US" sz="1000" b="0" i="1" u="none" strike="noStrike" baseline="-25000" dirty="0" smtClean="0">
                          <a:solidFill>
                            <a:schemeClr val="tx1"/>
                          </a:solidFill>
                          <a:latin typeface="Times New Roman" pitchFamily="18" charset="0"/>
                          <a:cs typeface="Times New Roman" pitchFamily="18" charset="0"/>
                        </a:rPr>
                        <a:t>0</a:t>
                      </a:r>
                      <a:endParaRPr lang="en-US" sz="1000" b="0" i="1"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normal</a:t>
                      </a:r>
                      <a:endParaRPr lang="en-US" sz="1000" b="0" i="1"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160687">
                <a:tc>
                  <a:txBody>
                    <a:bodyPr/>
                    <a:lstStyle/>
                    <a:p>
                      <a:pPr algn="l" fontAlgn="b"/>
                      <a:r>
                        <a:rPr lang="en-US" sz="1000" b="0" i="0" u="none" strike="noStrike" baseline="0" dirty="0">
                          <a:solidFill>
                            <a:schemeClr val="tx1"/>
                          </a:solidFill>
                          <a:latin typeface="Times New Roman" pitchFamily="18" charset="0"/>
                          <a:cs typeface="Times New Roman" pitchFamily="18" charset="0"/>
                        </a:rPr>
                        <a:t>Z</a:t>
                      </a:r>
                      <a:r>
                        <a:rPr lang="en-US" sz="1000" b="0" i="0" u="none" strike="noStrike" baseline="-25000" dirty="0" smtClean="0">
                          <a:solidFill>
                            <a:schemeClr val="tx1"/>
                          </a:solidFill>
                          <a:latin typeface="Times New Roman" pitchFamily="18" charset="0"/>
                          <a:cs typeface="Times New Roman" pitchFamily="18" charset="0"/>
                        </a:rPr>
                        <a:t>1</a:t>
                      </a:r>
                      <a:endParaRPr lang="en-US" sz="1000" b="0" i="0"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chemeClr val="tx1"/>
                          </a:solidFill>
                          <a:latin typeface="Times New Roman" pitchFamily="18" charset="0"/>
                          <a:cs typeface="Times New Roman" pitchFamily="18" charset="0"/>
                        </a:rPr>
                        <a:t>hypertension</a:t>
                      </a: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graphicFrame>
        <p:nvGraphicFramePr>
          <p:cNvPr id="11" name="Table 10"/>
          <p:cNvGraphicFramePr>
            <a:graphicFrameLocks noGrp="1"/>
          </p:cNvGraphicFramePr>
          <p:nvPr/>
        </p:nvGraphicFramePr>
        <p:xfrm>
          <a:off x="4986338" y="3032125"/>
          <a:ext cx="1649352" cy="669197"/>
        </p:xfrm>
        <a:graphic>
          <a:graphicData uri="http://schemas.openxmlformats.org/drawingml/2006/table">
            <a:tbl>
              <a:tblPr/>
              <a:tblGrid>
                <a:gridCol w="280079"/>
                <a:gridCol w="1369273"/>
              </a:tblGrid>
              <a:tr h="229800">
                <a:tc gridSpan="2">
                  <a:txBody>
                    <a:bodyPr/>
                    <a:lstStyle/>
                    <a:p>
                      <a:pPr algn="ctr" fontAlgn="b"/>
                      <a:r>
                        <a:rPr lang="en-US" sz="1500" b="1" i="0" u="none" strike="noStrike" dirty="0">
                          <a:solidFill>
                            <a:schemeClr val="tx1"/>
                          </a:solidFill>
                          <a:latin typeface="Times New Roman" pitchFamily="18" charset="0"/>
                          <a:cs typeface="Times New Roman" pitchFamily="18" charset="0"/>
                        </a:rPr>
                        <a:t>Cholesterol</a:t>
                      </a: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215979">
                <a:tc>
                  <a:txBody>
                    <a:bodyPr/>
                    <a:lstStyle/>
                    <a:p>
                      <a:pPr algn="l" fontAlgn="b"/>
                      <a:r>
                        <a:rPr lang="en-US" sz="1000" b="0" i="1" u="none" strike="noStrike" baseline="0" dirty="0">
                          <a:solidFill>
                            <a:schemeClr val="tx1"/>
                          </a:solidFill>
                          <a:latin typeface="Times New Roman" pitchFamily="18" charset="0"/>
                          <a:cs typeface="Times New Roman" pitchFamily="18" charset="0"/>
                        </a:rPr>
                        <a:t>A</a:t>
                      </a:r>
                      <a:r>
                        <a:rPr lang="en-US" sz="1000" b="0" i="1" u="none" strike="noStrike" baseline="-25000" dirty="0" smtClean="0">
                          <a:solidFill>
                            <a:schemeClr val="tx1"/>
                          </a:solidFill>
                          <a:latin typeface="Times New Roman" pitchFamily="18" charset="0"/>
                          <a:cs typeface="Times New Roman" pitchFamily="18" charset="0"/>
                        </a:rPr>
                        <a:t>0</a:t>
                      </a:r>
                      <a:endParaRPr lang="en-US" sz="1000" b="0" i="1"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normal</a:t>
                      </a:r>
                      <a:endParaRPr lang="en-US" sz="1000" b="0" i="1"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215979">
                <a:tc>
                  <a:txBody>
                    <a:bodyPr/>
                    <a:lstStyle/>
                    <a:p>
                      <a:pPr algn="l" fontAlgn="b"/>
                      <a:r>
                        <a:rPr lang="en-US" sz="1000" b="0" i="0" u="none" strike="noStrike" baseline="0" dirty="0">
                          <a:solidFill>
                            <a:schemeClr val="tx1"/>
                          </a:solidFill>
                          <a:latin typeface="Times New Roman" pitchFamily="18" charset="0"/>
                          <a:cs typeface="Times New Roman" pitchFamily="18" charset="0"/>
                        </a:rPr>
                        <a:t>A</a:t>
                      </a:r>
                      <a:r>
                        <a:rPr lang="en-US" sz="1000" b="0" i="0" u="none" strike="noStrike" baseline="-25000" dirty="0" smtClean="0">
                          <a:solidFill>
                            <a:schemeClr val="tx1"/>
                          </a:solidFill>
                          <a:latin typeface="Times New Roman" pitchFamily="18" charset="0"/>
                          <a:cs typeface="Times New Roman" pitchFamily="18" charset="0"/>
                        </a:rPr>
                        <a:t>1</a:t>
                      </a:r>
                      <a:endParaRPr lang="en-US" sz="1000" b="0" i="0"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chemeClr val="tx1"/>
                          </a:solidFill>
                          <a:latin typeface="Times New Roman" pitchFamily="18" charset="0"/>
                          <a:cs typeface="Times New Roman" pitchFamily="18" charset="0"/>
                        </a:rPr>
                        <a:t>hypercholesterolemia</a:t>
                      </a: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graphicFrame>
        <p:nvGraphicFramePr>
          <p:cNvPr id="12" name="Table 11"/>
          <p:cNvGraphicFramePr>
            <a:graphicFrameLocks noGrp="1"/>
          </p:cNvGraphicFramePr>
          <p:nvPr/>
        </p:nvGraphicFramePr>
        <p:xfrm>
          <a:off x="5111750" y="4621213"/>
          <a:ext cx="1400925" cy="559317"/>
        </p:xfrm>
        <a:graphic>
          <a:graphicData uri="http://schemas.openxmlformats.org/drawingml/2006/table">
            <a:tbl>
              <a:tblPr/>
              <a:tblGrid>
                <a:gridCol w="337723"/>
                <a:gridCol w="1063202"/>
              </a:tblGrid>
              <a:tr h="229800">
                <a:tc gridSpan="2">
                  <a:txBody>
                    <a:bodyPr/>
                    <a:lstStyle/>
                    <a:p>
                      <a:pPr algn="ctr" fontAlgn="b"/>
                      <a:r>
                        <a:rPr lang="en-US" sz="1500" b="1" i="0" u="none" strike="noStrike" dirty="0" err="1" smtClean="0">
                          <a:solidFill>
                            <a:schemeClr val="tx1"/>
                          </a:solidFill>
                          <a:latin typeface="Times New Roman" pitchFamily="18" charset="0"/>
                          <a:cs typeface="Times New Roman" pitchFamily="18" charset="0"/>
                        </a:rPr>
                        <a:t>Glycaemia</a:t>
                      </a:r>
                      <a:endParaRPr lang="en-US" sz="1500" b="1" i="0" u="none" strike="noStrike"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60687">
                <a:tc>
                  <a:txBody>
                    <a:bodyPr/>
                    <a:lstStyle/>
                    <a:p>
                      <a:pPr algn="l" fontAlgn="b"/>
                      <a:r>
                        <a:rPr lang="en-US" sz="1000" b="0" i="1" u="none" strike="noStrike" dirty="0">
                          <a:solidFill>
                            <a:schemeClr val="tx1"/>
                          </a:solidFill>
                          <a:latin typeface="Times New Roman" pitchFamily="18" charset="0"/>
                          <a:cs typeface="Times New Roman" pitchFamily="18" charset="0"/>
                        </a:rPr>
                        <a:t>B</a:t>
                      </a:r>
                      <a:r>
                        <a:rPr lang="en-US" sz="1000" b="0" i="1" u="none" strike="noStrike" baseline="-25000" dirty="0">
                          <a:solidFill>
                            <a:schemeClr val="tx1"/>
                          </a:solidFill>
                          <a:latin typeface="Times New Roman" pitchFamily="18" charset="0"/>
                          <a:cs typeface="Times New Roman" pitchFamily="18" charset="0"/>
                        </a:rPr>
                        <a:t>0</a:t>
                      </a: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normal</a:t>
                      </a:r>
                      <a:endParaRPr lang="en-US" sz="1000" b="0" i="1"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160687">
                <a:tc>
                  <a:txBody>
                    <a:bodyPr/>
                    <a:lstStyle/>
                    <a:p>
                      <a:pPr algn="l" fontAlgn="b"/>
                      <a:r>
                        <a:rPr lang="en-US" sz="1000" b="0" i="0" u="none" strike="noStrike" dirty="0">
                          <a:solidFill>
                            <a:schemeClr val="tx1"/>
                          </a:solidFill>
                          <a:latin typeface="Times New Roman" pitchFamily="18" charset="0"/>
                          <a:cs typeface="Times New Roman" pitchFamily="18" charset="0"/>
                        </a:rPr>
                        <a:t>B</a:t>
                      </a:r>
                      <a:r>
                        <a:rPr lang="en-US" sz="1000" b="0" i="0" u="none" strike="noStrike" baseline="-25000" dirty="0">
                          <a:solidFill>
                            <a:schemeClr val="tx1"/>
                          </a:solidFill>
                          <a:latin typeface="Times New Roman" pitchFamily="18" charset="0"/>
                          <a:cs typeface="Times New Roman" pitchFamily="18" charset="0"/>
                        </a:rPr>
                        <a:t>1</a:t>
                      </a: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a:solidFill>
                            <a:schemeClr val="tx1"/>
                          </a:solidFill>
                          <a:latin typeface="Times New Roman" pitchFamily="18" charset="0"/>
                          <a:cs typeface="Times New Roman" pitchFamily="18" charset="0"/>
                        </a:rPr>
                        <a:t>diabetes</a:t>
                      </a: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sp>
        <p:nvSpPr>
          <p:cNvPr id="5179" name="TextBox 12"/>
          <p:cNvSpPr txBox="1">
            <a:spLocks noChangeArrowheads="1"/>
          </p:cNvSpPr>
          <p:nvPr/>
        </p:nvSpPr>
        <p:spPr bwMode="auto">
          <a:xfrm>
            <a:off x="7491413" y="1736725"/>
            <a:ext cx="1282700" cy="527050"/>
          </a:xfrm>
          <a:prstGeom prst="rect">
            <a:avLst/>
          </a:prstGeom>
          <a:noFill/>
          <a:ln w="9525">
            <a:solidFill>
              <a:schemeClr val="tx1"/>
            </a:solidFill>
            <a:miter lim="800000"/>
            <a:headEnd/>
            <a:tailEnd/>
          </a:ln>
        </p:spPr>
        <p:txBody>
          <a:bodyPr lIns="80147" tIns="40074" rIns="80147" bIns="40074">
            <a:spAutoFit/>
          </a:bodyPr>
          <a:lstStyle/>
          <a:p>
            <a:pPr algn="ctr"/>
            <a:endParaRPr lang="en-GB" sz="700" b="1">
              <a:latin typeface="Times New Roman" pitchFamily="18" charset="0"/>
              <a:cs typeface="Times New Roman" pitchFamily="18" charset="0"/>
            </a:endParaRPr>
          </a:p>
          <a:p>
            <a:pPr algn="ctr"/>
            <a:r>
              <a:rPr lang="en-GB" sz="1400" b="1">
                <a:latin typeface="Times New Roman" pitchFamily="18" charset="0"/>
                <a:cs typeface="Times New Roman" pitchFamily="18" charset="0"/>
              </a:rPr>
              <a:t>Cancers</a:t>
            </a:r>
          </a:p>
          <a:p>
            <a:pPr algn="ctr"/>
            <a:endParaRPr lang="en-US" sz="700" b="1">
              <a:latin typeface="Times New Roman" pitchFamily="18" charset="0"/>
              <a:cs typeface="Times New Roman" pitchFamily="18" charset="0"/>
            </a:endParaRPr>
          </a:p>
        </p:txBody>
      </p:sp>
      <p:sp>
        <p:nvSpPr>
          <p:cNvPr id="5180" name="TextBox 13"/>
          <p:cNvSpPr txBox="1">
            <a:spLocks noChangeArrowheads="1"/>
          </p:cNvSpPr>
          <p:nvPr/>
        </p:nvSpPr>
        <p:spPr bwMode="auto">
          <a:xfrm>
            <a:off x="7491413" y="3151188"/>
            <a:ext cx="1282700" cy="527050"/>
          </a:xfrm>
          <a:prstGeom prst="rect">
            <a:avLst/>
          </a:prstGeom>
          <a:noFill/>
          <a:ln w="9525">
            <a:solidFill>
              <a:schemeClr val="tx1"/>
            </a:solidFill>
            <a:miter lim="800000"/>
            <a:headEnd/>
            <a:tailEnd/>
          </a:ln>
        </p:spPr>
        <p:txBody>
          <a:bodyPr lIns="80147" tIns="40074" rIns="80147" bIns="40074">
            <a:spAutoFit/>
          </a:bodyPr>
          <a:lstStyle/>
          <a:p>
            <a:pPr algn="ctr"/>
            <a:endParaRPr lang="en-GB" sz="700" b="1">
              <a:latin typeface="Times New Roman" pitchFamily="18" charset="0"/>
              <a:cs typeface="Times New Roman" pitchFamily="18" charset="0"/>
            </a:endParaRPr>
          </a:p>
          <a:p>
            <a:pPr algn="ctr"/>
            <a:r>
              <a:rPr lang="en-GB" sz="1400" b="1">
                <a:latin typeface="Times New Roman" pitchFamily="18" charset="0"/>
                <a:cs typeface="Times New Roman" pitchFamily="18" charset="0"/>
              </a:rPr>
              <a:t>Stroke</a:t>
            </a:r>
          </a:p>
          <a:p>
            <a:pPr algn="ctr"/>
            <a:endParaRPr lang="en-US" sz="700" b="1">
              <a:latin typeface="Times New Roman" pitchFamily="18" charset="0"/>
              <a:cs typeface="Times New Roman" pitchFamily="18" charset="0"/>
            </a:endParaRPr>
          </a:p>
        </p:txBody>
      </p:sp>
      <p:sp>
        <p:nvSpPr>
          <p:cNvPr id="5181" name="TextBox 14"/>
          <p:cNvSpPr txBox="1">
            <a:spLocks noChangeArrowheads="1"/>
          </p:cNvSpPr>
          <p:nvPr/>
        </p:nvSpPr>
        <p:spPr bwMode="auto">
          <a:xfrm>
            <a:off x="7491413" y="4641850"/>
            <a:ext cx="1282700" cy="511175"/>
          </a:xfrm>
          <a:prstGeom prst="rect">
            <a:avLst/>
          </a:prstGeom>
          <a:noFill/>
          <a:ln w="9525">
            <a:solidFill>
              <a:schemeClr val="tx1"/>
            </a:solidFill>
            <a:miter lim="800000"/>
            <a:headEnd/>
            <a:tailEnd/>
          </a:ln>
        </p:spPr>
        <p:txBody>
          <a:bodyPr lIns="80147" tIns="40074" rIns="80147" bIns="40074">
            <a:spAutoFit/>
          </a:bodyPr>
          <a:lstStyle/>
          <a:p>
            <a:pPr algn="ctr"/>
            <a:r>
              <a:rPr lang="en-GB" sz="1400" b="1">
                <a:latin typeface="Times New Roman" pitchFamily="18" charset="0"/>
                <a:cs typeface="Times New Roman" pitchFamily="18" charset="0"/>
              </a:rPr>
              <a:t>Ischemic heart</a:t>
            </a:r>
          </a:p>
          <a:p>
            <a:pPr algn="ctr"/>
            <a:r>
              <a:rPr lang="en-GB" sz="1400" b="1">
                <a:latin typeface="Times New Roman" pitchFamily="18" charset="0"/>
                <a:cs typeface="Times New Roman" pitchFamily="18" charset="0"/>
              </a:rPr>
              <a:t>disease</a:t>
            </a:r>
            <a:endParaRPr lang="en-US" sz="1400" b="1">
              <a:latin typeface="Times New Roman" pitchFamily="18" charset="0"/>
              <a:cs typeface="Times New Roman" pitchFamily="18" charset="0"/>
            </a:endParaRPr>
          </a:p>
        </p:txBody>
      </p:sp>
      <p:graphicFrame>
        <p:nvGraphicFramePr>
          <p:cNvPr id="16" name="Diagram 15"/>
          <p:cNvGraphicFramePr/>
          <p:nvPr/>
        </p:nvGraphicFramePr>
        <p:xfrm>
          <a:off x="745231" y="283340"/>
          <a:ext cx="8327363" cy="535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8" name="Straight Arrow Connector 17"/>
          <p:cNvCxnSpPr/>
          <p:nvPr/>
        </p:nvCxnSpPr>
        <p:spPr>
          <a:xfrm rot="5400000" flipH="1" flipV="1">
            <a:off x="2056607" y="3785394"/>
            <a:ext cx="973137" cy="244475"/>
          </a:xfrm>
          <a:prstGeom prst="straightConnector1">
            <a:avLst/>
          </a:prstGeom>
          <a:ln>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2057401" y="2813050"/>
            <a:ext cx="971550" cy="244475"/>
          </a:xfrm>
          <a:prstGeom prst="straightConnector1">
            <a:avLst/>
          </a:prstGeom>
          <a:ln>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087813" y="2527300"/>
            <a:ext cx="1490662" cy="427038"/>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375150" y="3486150"/>
            <a:ext cx="549275" cy="1588"/>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4087019" y="4018756"/>
            <a:ext cx="1492250" cy="427038"/>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6956426" y="3467100"/>
            <a:ext cx="519112" cy="427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H="1">
            <a:off x="6729413" y="4213225"/>
            <a:ext cx="973138" cy="4270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Arc 46"/>
          <p:cNvSpPr/>
          <p:nvPr/>
        </p:nvSpPr>
        <p:spPr>
          <a:xfrm>
            <a:off x="2298700" y="1412875"/>
            <a:ext cx="5619750" cy="2397125"/>
          </a:xfrm>
          <a:prstGeom prst="arc">
            <a:avLst>
              <a:gd name="adj1" fmla="val 11186539"/>
              <a:gd name="adj2" fmla="val 20619477"/>
            </a:avLst>
          </a:prstGeom>
          <a:noFill/>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defTabSz="914239" fontAlgn="auto">
              <a:spcBef>
                <a:spcPts val="0"/>
              </a:spcBef>
              <a:spcAft>
                <a:spcPts val="0"/>
              </a:spcAft>
              <a:defRPr/>
            </a:pPr>
            <a:endParaRPr lang="en-US" dirty="0">
              <a:ln>
                <a:solidFill>
                  <a:sysClr val="windowText" lastClr="000000"/>
                </a:solidFill>
              </a:ln>
              <a:solidFill>
                <a:schemeClr val="bg1"/>
              </a:solidFill>
            </a:endParaRPr>
          </a:p>
        </p:txBody>
      </p:sp>
      <p:cxnSp>
        <p:nvCxnSpPr>
          <p:cNvPr id="51" name="Straight Connector 50"/>
          <p:cNvCxnSpPr/>
          <p:nvPr/>
        </p:nvCxnSpPr>
        <p:spPr>
          <a:xfrm rot="5400000" flipH="1" flipV="1">
            <a:off x="6301582" y="4212431"/>
            <a:ext cx="973138" cy="42862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H="1">
            <a:off x="5815807" y="2753519"/>
            <a:ext cx="1944687" cy="428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6589713" y="3527425"/>
            <a:ext cx="519112" cy="306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Arc 60"/>
          <p:cNvSpPr/>
          <p:nvPr/>
        </p:nvSpPr>
        <p:spPr>
          <a:xfrm>
            <a:off x="3354388" y="1412875"/>
            <a:ext cx="1893887" cy="2138363"/>
          </a:xfrm>
          <a:prstGeom prst="arc">
            <a:avLst>
              <a:gd name="adj1" fmla="val 8790090"/>
              <a:gd name="adj2" fmla="val 14637536"/>
            </a:avLst>
          </a:prstGeom>
          <a:noFill/>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defTabSz="914239" fontAlgn="auto">
              <a:spcBef>
                <a:spcPts val="0"/>
              </a:spcBef>
              <a:spcAft>
                <a:spcPts val="0"/>
              </a:spcAft>
              <a:defRPr/>
            </a:pPr>
            <a:endParaRPr lang="en-US" dirty="0">
              <a:solidFill>
                <a:schemeClr val="bg1"/>
              </a:solidFill>
            </a:endParaRPr>
          </a:p>
        </p:txBody>
      </p:sp>
      <p:sp>
        <p:nvSpPr>
          <p:cNvPr id="62" name="Arc 61"/>
          <p:cNvSpPr/>
          <p:nvPr/>
        </p:nvSpPr>
        <p:spPr>
          <a:xfrm>
            <a:off x="4130675" y="2708275"/>
            <a:ext cx="6170613" cy="1233488"/>
          </a:xfrm>
          <a:prstGeom prst="arc">
            <a:avLst>
              <a:gd name="adj1" fmla="val 6622538"/>
              <a:gd name="adj2" fmla="val 10502732"/>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defTabSz="914239" fontAlgn="auto">
              <a:spcBef>
                <a:spcPts val="0"/>
              </a:spcBef>
              <a:spcAft>
                <a:spcPts val="0"/>
              </a:spcAft>
              <a:defRPr/>
            </a:pPr>
            <a:endParaRPr lang="en-US" dirty="0">
              <a:solidFill>
                <a:srgbClr val="0070C0"/>
              </a:solidFill>
            </a:endParaRPr>
          </a:p>
        </p:txBody>
      </p:sp>
      <p:graphicFrame>
        <p:nvGraphicFramePr>
          <p:cNvPr id="29" name="Table 28"/>
          <p:cNvGraphicFramePr>
            <a:graphicFrameLocks noGrp="1"/>
          </p:cNvGraphicFramePr>
          <p:nvPr/>
        </p:nvGraphicFramePr>
        <p:xfrm>
          <a:off x="914400" y="3162300"/>
          <a:ext cx="1444625" cy="720356"/>
        </p:xfrm>
        <a:graphic>
          <a:graphicData uri="http://schemas.openxmlformats.org/drawingml/2006/table">
            <a:tbl>
              <a:tblPr/>
              <a:tblGrid>
                <a:gridCol w="219075"/>
                <a:gridCol w="1225550"/>
              </a:tblGrid>
              <a:tr h="230188">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smtClean="0">
                          <a:ln>
                            <a:noFill/>
                          </a:ln>
                          <a:solidFill>
                            <a:schemeClr val="tx1"/>
                          </a:solidFill>
                          <a:effectLst/>
                          <a:latin typeface="Times New Roman" pitchFamily="18" charset="0"/>
                          <a:cs typeface="Times New Roman" pitchFamily="18" charset="0"/>
                        </a:rPr>
                        <a:t>Fat</a:t>
                      </a:r>
                    </a:p>
                  </a:txBody>
                  <a:tcPr marL="8145" marR="8145" marT="8639"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cs typeface="Times New Roman" pitchFamily="18" charset="0"/>
                        </a:rPr>
                        <a:t>F</a:t>
                      </a:r>
                      <a:r>
                        <a:rPr kumimoji="0" lang="en-US" sz="1000" b="0" i="1" u="none" strike="noStrike" cap="none" normalizeH="0" baseline="-25000" smtClean="0">
                          <a:ln>
                            <a:noFill/>
                          </a:ln>
                          <a:solidFill>
                            <a:schemeClr val="tx1"/>
                          </a:solidFill>
                          <a:effectLst/>
                          <a:latin typeface="Times New Roman" pitchFamily="18" charset="0"/>
                          <a:cs typeface="Times New Roman" pitchFamily="18" charset="0"/>
                        </a:rPr>
                        <a:t>0</a:t>
                      </a:r>
                    </a:p>
                  </a:txBody>
                  <a:tcPr marL="8145" marR="8145" marT="8639" marB="0"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1" u="none" strike="noStrike" cap="none" normalizeH="0" baseline="0" smtClean="0">
                          <a:ln>
                            <a:noFill/>
                          </a:ln>
                          <a:solidFill>
                            <a:schemeClr val="tx1"/>
                          </a:solidFill>
                          <a:effectLst/>
                          <a:latin typeface="Times New Roman" pitchFamily="18" charset="0"/>
                          <a:cs typeface="Times New Roman" pitchFamily="18" charset="0"/>
                        </a:rPr>
                        <a:t>low fat intake</a:t>
                      </a:r>
                    </a:p>
                  </a:txBody>
                  <a:tcPr marL="8145" marR="8145" marT="8639" marB="0"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F</a:t>
                      </a:r>
                      <a:r>
                        <a:rPr kumimoji="0" lang="en-US" sz="1000" b="0" i="0" u="none" strike="noStrike" cap="none" normalizeH="0" baseline="-25000" smtClean="0">
                          <a:ln>
                            <a:noFill/>
                          </a:ln>
                          <a:solidFill>
                            <a:schemeClr val="tx1"/>
                          </a:solidFill>
                          <a:effectLst/>
                          <a:latin typeface="Times New Roman" pitchFamily="18" charset="0"/>
                          <a:cs typeface="Times New Roman" pitchFamily="18" charset="0"/>
                        </a:rPr>
                        <a:t>1</a:t>
                      </a:r>
                    </a:p>
                  </a:txBody>
                  <a:tcPr marL="8145" marR="8145" marT="8639" marB="0"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medium fat intake</a:t>
                      </a:r>
                    </a:p>
                  </a:txBody>
                  <a:tcPr marL="8145" marR="8145" marT="8639" marB="0"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60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F</a:t>
                      </a:r>
                      <a:r>
                        <a:rPr kumimoji="0" lang="en-US" sz="1000" b="0" i="0" u="none" strike="noStrike" cap="none" normalizeH="0" baseline="-25000" smtClean="0">
                          <a:ln>
                            <a:noFill/>
                          </a:ln>
                          <a:solidFill>
                            <a:schemeClr val="tx1"/>
                          </a:solidFill>
                          <a:effectLst/>
                          <a:latin typeface="Times New Roman" pitchFamily="18" charset="0"/>
                          <a:cs typeface="Times New Roman" pitchFamily="18" charset="0"/>
                        </a:rPr>
                        <a:t>2</a:t>
                      </a:r>
                    </a:p>
                  </a:txBody>
                  <a:tcPr marL="8145" marR="8145" marT="8639" marB="0" anchor="b"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Times New Roman" pitchFamily="18" charset="0"/>
                          <a:cs typeface="Times New Roman" pitchFamily="18" charset="0"/>
                        </a:rPr>
                        <a:t>high fat intake</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8145" marR="8145" marT="8639" marB="0" anchor="b"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0" name="Table 29"/>
          <p:cNvGraphicFramePr>
            <a:graphicFrameLocks noGrp="1"/>
          </p:cNvGraphicFramePr>
          <p:nvPr/>
        </p:nvGraphicFramePr>
        <p:xfrm>
          <a:off x="914400" y="2125663"/>
          <a:ext cx="1445313" cy="559317"/>
        </p:xfrm>
        <a:graphic>
          <a:graphicData uri="http://schemas.openxmlformats.org/drawingml/2006/table">
            <a:tbl>
              <a:tblPr/>
              <a:tblGrid>
                <a:gridCol w="218596"/>
                <a:gridCol w="1226717"/>
              </a:tblGrid>
              <a:tr h="229800">
                <a:tc gridSpan="2">
                  <a:txBody>
                    <a:bodyPr/>
                    <a:lstStyle/>
                    <a:p>
                      <a:pPr algn="ctr" fontAlgn="b"/>
                      <a:r>
                        <a:rPr lang="en-US" sz="1500" b="1" i="0" u="none" strike="noStrike" dirty="0" err="1" smtClean="0">
                          <a:solidFill>
                            <a:schemeClr val="tx1"/>
                          </a:solidFill>
                          <a:latin typeface="Times New Roman" pitchFamily="18" charset="0"/>
                          <a:cs typeface="Times New Roman" pitchFamily="18" charset="0"/>
                        </a:rPr>
                        <a:t>Fibre</a:t>
                      </a:r>
                      <a:endParaRPr lang="en-US" sz="1500" b="1" i="0" u="none" strike="noStrike"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60687">
                <a:tc>
                  <a:txBody>
                    <a:bodyPr/>
                    <a:lstStyle/>
                    <a:p>
                      <a:pPr algn="l" fontAlgn="b"/>
                      <a:r>
                        <a:rPr lang="en-US" sz="1000" b="0" i="1" u="none" strike="noStrike" baseline="0" dirty="0">
                          <a:solidFill>
                            <a:schemeClr val="tx1"/>
                          </a:solidFill>
                          <a:latin typeface="Times New Roman" pitchFamily="18" charset="0"/>
                          <a:cs typeface="Times New Roman" pitchFamily="18" charset="0"/>
                        </a:rPr>
                        <a:t>Y</a:t>
                      </a:r>
                      <a:r>
                        <a:rPr lang="en-US" sz="1000" b="0" i="1" u="none" strike="noStrike" baseline="-25000" dirty="0" smtClean="0">
                          <a:solidFill>
                            <a:schemeClr val="tx1"/>
                          </a:solidFill>
                          <a:latin typeface="Times New Roman" pitchFamily="18" charset="0"/>
                          <a:cs typeface="Times New Roman" pitchFamily="18" charset="0"/>
                        </a:rPr>
                        <a:t>0</a:t>
                      </a:r>
                      <a:endParaRPr lang="en-US" sz="1000" b="0" i="1"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adequate </a:t>
                      </a:r>
                      <a:r>
                        <a:rPr lang="en-US" sz="1000" b="0" i="1" u="none" strike="noStrike" dirty="0" err="1" smtClean="0">
                          <a:solidFill>
                            <a:schemeClr val="tx1"/>
                          </a:solidFill>
                          <a:latin typeface="Times New Roman" pitchFamily="18" charset="0"/>
                          <a:cs typeface="Times New Roman" pitchFamily="18" charset="0"/>
                        </a:rPr>
                        <a:t>fibre</a:t>
                      </a:r>
                      <a:r>
                        <a:rPr lang="en-US" sz="1000" b="0" i="1" u="none" strike="noStrike" dirty="0" smtClean="0">
                          <a:solidFill>
                            <a:schemeClr val="tx1"/>
                          </a:solidFill>
                          <a:latin typeface="Times New Roman" pitchFamily="18" charset="0"/>
                          <a:cs typeface="Times New Roman" pitchFamily="18" charset="0"/>
                        </a:rPr>
                        <a:t> intake</a:t>
                      </a:r>
                      <a:endParaRPr lang="en-US" sz="1000" b="0" i="1"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160687">
                <a:tc>
                  <a:txBody>
                    <a:bodyPr/>
                    <a:lstStyle/>
                    <a:p>
                      <a:pPr algn="l" fontAlgn="b"/>
                      <a:r>
                        <a:rPr lang="en-US" sz="1000" b="0" i="0" u="none" strike="noStrike" baseline="0" dirty="0">
                          <a:solidFill>
                            <a:schemeClr val="tx1"/>
                          </a:solidFill>
                          <a:latin typeface="Times New Roman" pitchFamily="18" charset="0"/>
                          <a:cs typeface="Times New Roman" pitchFamily="18" charset="0"/>
                        </a:rPr>
                        <a:t>Y</a:t>
                      </a:r>
                      <a:r>
                        <a:rPr lang="en-US" sz="1000" b="0" i="0" u="none" strike="noStrike" baseline="-25000" dirty="0" smtClean="0">
                          <a:solidFill>
                            <a:schemeClr val="tx1"/>
                          </a:solidFill>
                          <a:latin typeface="Times New Roman" pitchFamily="18" charset="0"/>
                          <a:cs typeface="Times New Roman" pitchFamily="18" charset="0"/>
                        </a:rPr>
                        <a:t>1</a:t>
                      </a:r>
                      <a:endParaRPr lang="en-US" sz="1000" b="0" i="0"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smtClean="0">
                          <a:solidFill>
                            <a:schemeClr val="tx1"/>
                          </a:solidFill>
                          <a:latin typeface="Times New Roman" pitchFamily="18" charset="0"/>
                          <a:cs typeface="Times New Roman" pitchFamily="18" charset="0"/>
                        </a:rPr>
                        <a:t>low </a:t>
                      </a:r>
                      <a:r>
                        <a:rPr lang="en-US" sz="1000" b="0" i="0" u="none" strike="noStrike" dirty="0" err="1" smtClean="0">
                          <a:solidFill>
                            <a:schemeClr val="tx1"/>
                          </a:solidFill>
                          <a:latin typeface="Times New Roman" pitchFamily="18" charset="0"/>
                          <a:cs typeface="Times New Roman" pitchFamily="18" charset="0"/>
                        </a:rPr>
                        <a:t>fibre</a:t>
                      </a:r>
                      <a:r>
                        <a:rPr lang="en-US" sz="1000" b="0" i="0" u="none" strike="noStrike" dirty="0" smtClean="0">
                          <a:solidFill>
                            <a:schemeClr val="tx1"/>
                          </a:solidFill>
                          <a:latin typeface="Times New Roman" pitchFamily="18" charset="0"/>
                          <a:cs typeface="Times New Roman" pitchFamily="18" charset="0"/>
                        </a:rPr>
                        <a:t> intake</a:t>
                      </a:r>
                      <a:endParaRPr lang="en-US" sz="1000" b="0" i="0"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graphicFrame>
        <p:nvGraphicFramePr>
          <p:cNvPr id="32" name="Table 31"/>
          <p:cNvGraphicFramePr>
            <a:graphicFrameLocks noGrp="1"/>
          </p:cNvGraphicFramePr>
          <p:nvPr/>
        </p:nvGraphicFramePr>
        <p:xfrm>
          <a:off x="1279525" y="5819775"/>
          <a:ext cx="1812228" cy="559317"/>
        </p:xfrm>
        <a:graphic>
          <a:graphicData uri="http://schemas.openxmlformats.org/drawingml/2006/table">
            <a:tbl>
              <a:tblPr/>
              <a:tblGrid>
                <a:gridCol w="274090"/>
                <a:gridCol w="1538138"/>
              </a:tblGrid>
              <a:tr h="229800">
                <a:tc gridSpan="2">
                  <a:txBody>
                    <a:bodyPr/>
                    <a:lstStyle/>
                    <a:p>
                      <a:pPr algn="ctr" fontAlgn="b"/>
                      <a:r>
                        <a:rPr lang="en-US" sz="1500" b="1" i="0" u="none" strike="noStrike" dirty="0" smtClean="0">
                          <a:solidFill>
                            <a:schemeClr val="tx1"/>
                          </a:solidFill>
                          <a:latin typeface="Times New Roman" pitchFamily="18" charset="0"/>
                          <a:cs typeface="Times New Roman" pitchFamily="18" charset="0"/>
                        </a:rPr>
                        <a:t>Socio-economic status</a:t>
                      </a:r>
                      <a:endParaRPr lang="en-US" sz="1500" b="1" i="0" u="none" strike="noStrike"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60687">
                <a:tc>
                  <a:txBody>
                    <a:bodyPr/>
                    <a:lstStyle/>
                    <a:p>
                      <a:pPr algn="l" fontAlgn="b"/>
                      <a:r>
                        <a:rPr lang="en-US" sz="1000" b="0" i="1" u="none" strike="noStrike" baseline="0" dirty="0">
                          <a:solidFill>
                            <a:schemeClr val="tx1"/>
                          </a:solidFill>
                          <a:latin typeface="Times New Roman" pitchFamily="18" charset="0"/>
                          <a:cs typeface="Times New Roman" pitchFamily="18" charset="0"/>
                        </a:rPr>
                        <a:t>I</a:t>
                      </a:r>
                      <a:r>
                        <a:rPr lang="en-US" sz="1000" b="0" i="1" u="none" strike="noStrike" baseline="-25000" dirty="0" smtClean="0">
                          <a:solidFill>
                            <a:schemeClr val="tx1"/>
                          </a:solidFill>
                          <a:latin typeface="Times New Roman" pitchFamily="18" charset="0"/>
                          <a:cs typeface="Times New Roman" pitchFamily="18" charset="0"/>
                        </a:rPr>
                        <a:t>0</a:t>
                      </a:r>
                      <a:endParaRPr lang="en-US" sz="1000" b="0" i="1"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l" fontAlgn="b"/>
                      <a:r>
                        <a:rPr lang="en-US" sz="1000" b="0" i="1" u="none" strike="noStrike" dirty="0" smtClean="0">
                          <a:solidFill>
                            <a:schemeClr val="tx1"/>
                          </a:solidFill>
                          <a:latin typeface="Times New Roman" pitchFamily="18" charset="0"/>
                          <a:cs typeface="Times New Roman" pitchFamily="18" charset="0"/>
                        </a:rPr>
                        <a:t>upper</a:t>
                      </a:r>
                      <a:endParaRPr lang="en-US" sz="1000" b="0" i="1"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r>
              <a:tr h="160687">
                <a:tc>
                  <a:txBody>
                    <a:bodyPr/>
                    <a:lstStyle/>
                    <a:p>
                      <a:pPr algn="l" fontAlgn="b"/>
                      <a:r>
                        <a:rPr lang="en-US" sz="1000" b="0" i="0" u="none" strike="noStrike" baseline="0" dirty="0">
                          <a:solidFill>
                            <a:schemeClr val="tx1"/>
                          </a:solidFill>
                          <a:latin typeface="Times New Roman" pitchFamily="18" charset="0"/>
                          <a:cs typeface="Times New Roman" pitchFamily="18" charset="0"/>
                        </a:rPr>
                        <a:t>I</a:t>
                      </a:r>
                      <a:r>
                        <a:rPr lang="en-US" sz="1000" b="0" i="0" u="none" strike="noStrike" baseline="-25000" dirty="0" smtClean="0">
                          <a:solidFill>
                            <a:schemeClr val="tx1"/>
                          </a:solidFill>
                          <a:latin typeface="Times New Roman" pitchFamily="18" charset="0"/>
                          <a:cs typeface="Times New Roman" pitchFamily="18" charset="0"/>
                        </a:rPr>
                        <a:t>1</a:t>
                      </a:r>
                      <a:endParaRPr lang="en-US" sz="1000" b="0" i="0" u="none" strike="noStrike" baseline="-25000" dirty="0">
                        <a:solidFill>
                          <a:schemeClr val="tx1"/>
                        </a:solidFill>
                        <a:latin typeface="Times New Roman" pitchFamily="18" charset="0"/>
                        <a:cs typeface="Times New Roman" pitchFamily="18" charset="0"/>
                      </a:endParaRPr>
                    </a:p>
                  </a:txBody>
                  <a:tcPr marL="8145" marR="8145" marT="8639"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l" fontAlgn="b"/>
                      <a:r>
                        <a:rPr lang="en-US" sz="1000" b="0" i="0" u="none" strike="noStrike" dirty="0" smtClean="0">
                          <a:solidFill>
                            <a:schemeClr val="tx1"/>
                          </a:solidFill>
                          <a:latin typeface="Times New Roman" pitchFamily="18" charset="0"/>
                          <a:cs typeface="Times New Roman" pitchFamily="18" charset="0"/>
                        </a:rPr>
                        <a:t>lower</a:t>
                      </a:r>
                      <a:endParaRPr lang="en-US" sz="1000" b="0" i="0" u="none" strike="noStrike" dirty="0">
                        <a:solidFill>
                          <a:schemeClr val="tx1"/>
                        </a:solidFill>
                        <a:latin typeface="Times New Roman" pitchFamily="18" charset="0"/>
                        <a:cs typeface="Times New Roman" pitchFamily="18" charset="0"/>
                      </a:endParaRPr>
                    </a:p>
                  </a:txBody>
                  <a:tcPr marL="8145" marR="8145" marT="8639"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sp>
        <p:nvSpPr>
          <p:cNvPr id="58" name="Arc 57"/>
          <p:cNvSpPr/>
          <p:nvPr/>
        </p:nvSpPr>
        <p:spPr>
          <a:xfrm>
            <a:off x="404813" y="2319338"/>
            <a:ext cx="1831975" cy="3695700"/>
          </a:xfrm>
          <a:prstGeom prst="arc">
            <a:avLst>
              <a:gd name="adj1" fmla="val 5615447"/>
              <a:gd name="adj2" fmla="val 15174254"/>
            </a:avLst>
          </a:prstGeom>
          <a:noFill/>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fontAlgn="auto">
              <a:spcBef>
                <a:spcPts val="0"/>
              </a:spcBef>
              <a:spcAft>
                <a:spcPts val="0"/>
              </a:spcAft>
              <a:defRPr/>
            </a:pPr>
            <a:endParaRPr lang="en-US">
              <a:solidFill>
                <a:schemeClr val="bg1"/>
              </a:solidFill>
            </a:endParaRPr>
          </a:p>
        </p:txBody>
      </p:sp>
      <p:sp>
        <p:nvSpPr>
          <p:cNvPr id="59" name="Arc 58"/>
          <p:cNvSpPr/>
          <p:nvPr/>
        </p:nvSpPr>
        <p:spPr>
          <a:xfrm>
            <a:off x="309563" y="3625850"/>
            <a:ext cx="1527175" cy="1296988"/>
          </a:xfrm>
          <a:prstGeom prst="arc">
            <a:avLst>
              <a:gd name="adj1" fmla="val 12307316"/>
              <a:gd name="adj2" fmla="val 15056103"/>
            </a:avLst>
          </a:prstGeom>
          <a:noFill/>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fontAlgn="auto">
              <a:spcBef>
                <a:spcPts val="0"/>
              </a:spcBef>
              <a:spcAft>
                <a:spcPts val="0"/>
              </a:spcAft>
              <a:defRPr/>
            </a:pPr>
            <a:endParaRPr lang="en-US">
              <a:solidFill>
                <a:schemeClr val="bg1"/>
              </a:solidFill>
            </a:endParaRPr>
          </a:p>
        </p:txBody>
      </p:sp>
      <p:sp>
        <p:nvSpPr>
          <p:cNvPr id="60" name="Arc 59"/>
          <p:cNvSpPr/>
          <p:nvPr/>
        </p:nvSpPr>
        <p:spPr>
          <a:xfrm>
            <a:off x="352425" y="2921000"/>
            <a:ext cx="1527175" cy="1489075"/>
          </a:xfrm>
          <a:prstGeom prst="arc">
            <a:avLst>
              <a:gd name="adj1" fmla="val 6754117"/>
              <a:gd name="adj2" fmla="val 9529000"/>
            </a:avLst>
          </a:prstGeom>
          <a:noFill/>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fontAlgn="auto">
              <a:spcBef>
                <a:spcPts val="0"/>
              </a:spcBef>
              <a:spcAft>
                <a:spcPts val="0"/>
              </a:spcAft>
              <a:defRPr/>
            </a:pPr>
            <a:endParaRPr lang="en-US">
              <a:solidFill>
                <a:schemeClr val="bg1"/>
              </a:solidFill>
            </a:endParaRPr>
          </a:p>
        </p:txBody>
      </p:sp>
      <p:cxnSp>
        <p:nvCxnSpPr>
          <p:cNvPr id="63" name="Straight Arrow Connector 62"/>
          <p:cNvCxnSpPr/>
          <p:nvPr/>
        </p:nvCxnSpPr>
        <p:spPr>
          <a:xfrm>
            <a:off x="2420938" y="3421063"/>
            <a:ext cx="549275" cy="1587"/>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9" name="Arc 38"/>
          <p:cNvSpPr/>
          <p:nvPr/>
        </p:nvSpPr>
        <p:spPr>
          <a:xfrm>
            <a:off x="-206375" y="2449513"/>
            <a:ext cx="7269163" cy="3694112"/>
          </a:xfrm>
          <a:prstGeom prst="arc">
            <a:avLst>
              <a:gd name="adj1" fmla="val 21281832"/>
              <a:gd name="adj2" fmla="val 5883826"/>
            </a:avLst>
          </a:prstGeom>
          <a:noFill/>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fontAlgn="auto">
              <a:spcBef>
                <a:spcPts val="0"/>
              </a:spcBef>
              <a:spcAft>
                <a:spcPts val="0"/>
              </a:spcAft>
              <a:defRPr/>
            </a:pPr>
            <a:endParaRPr lang="en-US" dirty="0">
              <a:solidFill>
                <a:schemeClr val="bg1"/>
              </a:solidFill>
            </a:endParaRPr>
          </a:p>
        </p:txBody>
      </p:sp>
      <p:sp>
        <p:nvSpPr>
          <p:cNvPr id="41" name="Arc 40"/>
          <p:cNvSpPr/>
          <p:nvPr/>
        </p:nvSpPr>
        <p:spPr>
          <a:xfrm>
            <a:off x="160338" y="1219200"/>
            <a:ext cx="5121275" cy="5637213"/>
          </a:xfrm>
          <a:prstGeom prst="arc">
            <a:avLst>
              <a:gd name="adj1" fmla="val 7565833"/>
              <a:gd name="adj2" fmla="val 17755766"/>
            </a:avLst>
          </a:prstGeom>
          <a:noFill/>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lIns="80147" tIns="40074" rIns="80147" bIns="40074" anchor="ctr"/>
          <a:lstStyle/>
          <a:p>
            <a:pPr algn="ctr" fontAlgn="auto">
              <a:spcBef>
                <a:spcPts val="0"/>
              </a:spcBef>
              <a:spcAft>
                <a:spcPts val="0"/>
              </a:spcAft>
              <a:defRPr/>
            </a:pP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sz="4000" smtClean="0">
                <a:effectLst>
                  <a:outerShdw blurRad="38100" dist="38100" dir="2700000" algn="tl">
                    <a:srgbClr val="C0C0C0"/>
                  </a:outerShdw>
                </a:effectLst>
              </a:rPr>
              <a:t>Copertura geografica</a:t>
            </a:r>
            <a:endParaRPr lang="en-US" sz="4000" smtClean="0">
              <a:effectLst>
                <a:outerShdw blurRad="38100" dist="38100" dir="2700000" algn="tl">
                  <a:srgbClr val="C0C0C0"/>
                </a:outerShdw>
              </a:effectLst>
            </a:endParaRPr>
          </a:p>
        </p:txBody>
      </p:sp>
      <p:pic>
        <p:nvPicPr>
          <p:cNvPr id="6147" name="Content Placeholder 3" descr="world.pn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0" y="1524000"/>
            <a:ext cx="9144000" cy="4641850"/>
          </a:xfrm>
        </p:spPr>
      </p:pic>
      <p:graphicFrame>
        <p:nvGraphicFramePr>
          <p:cNvPr id="5" name="Table 4"/>
          <p:cNvGraphicFramePr>
            <a:graphicFrameLocks noGrp="1"/>
          </p:cNvGraphicFramePr>
          <p:nvPr/>
        </p:nvGraphicFramePr>
        <p:xfrm>
          <a:off x="2195513" y="6381750"/>
          <a:ext cx="6096000" cy="371475"/>
        </p:xfrm>
        <a:graphic>
          <a:graphicData uri="http://schemas.openxmlformats.org/drawingml/2006/table">
            <a:tbl>
              <a:tblPr/>
              <a:tblGrid>
                <a:gridCol w="3048000"/>
                <a:gridCol w="30480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cs typeface="Arial" pitchFamily="34" charset="0"/>
                        </a:rPr>
                        <a:t>Analisi regionale</a:t>
                      </a:r>
                      <a:endParaRPr kumimoji="0" lang="en-US"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Calibri" pitchFamily="34" charset="0"/>
                          <a:cs typeface="Arial" pitchFamily="34" charset="0"/>
                        </a:rPr>
                        <a:t>Analisi per stato</a:t>
                      </a:r>
                      <a:endParaRPr kumimoji="0" lang="en-US"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a:noFill/>
                    </a:lnL>
                    <a:lnR>
                      <a:noFill/>
                    </a:lnR>
                    <a:lnT>
                      <a:noFill/>
                    </a:lnT>
                    <a:lnB>
                      <a:noFill/>
                    </a:lnB>
                    <a:lnTlToBr>
                      <a:noFill/>
                    </a:lnTlToBr>
                    <a:lnBlToTr>
                      <a:noFill/>
                    </a:lnBlToTr>
                    <a:noFill/>
                  </a:tcPr>
                </a:tc>
              </a:tr>
            </a:tbl>
          </a:graphicData>
        </a:graphic>
      </p:graphicFrame>
      <p:sp>
        <p:nvSpPr>
          <p:cNvPr id="6151" name="Rectangle 5"/>
          <p:cNvSpPr>
            <a:spLocks noChangeArrowheads="1"/>
          </p:cNvSpPr>
          <p:nvPr/>
        </p:nvSpPr>
        <p:spPr bwMode="auto">
          <a:xfrm>
            <a:off x="1979613" y="6453188"/>
            <a:ext cx="215900" cy="215900"/>
          </a:xfrm>
          <a:prstGeom prst="rect">
            <a:avLst/>
          </a:prstGeom>
          <a:solidFill>
            <a:srgbClr val="FF0000"/>
          </a:solidFill>
          <a:ln w="9525" algn="ctr">
            <a:solidFill>
              <a:srgbClr val="FF0000"/>
            </a:solidFill>
            <a:miter lim="800000"/>
            <a:headEnd/>
            <a:tailEnd/>
          </a:ln>
        </p:spPr>
        <p:txBody>
          <a:bodyPr wrap="none"/>
          <a:lstStyle/>
          <a:p>
            <a:pPr algn="ctr" eaLnBrk="0" hangingPunct="0"/>
            <a:endParaRPr lang="it-IT" sz="2000">
              <a:latin typeface="Helvetica 65 Medium"/>
            </a:endParaRPr>
          </a:p>
        </p:txBody>
      </p:sp>
      <p:sp>
        <p:nvSpPr>
          <p:cNvPr id="6152" name="Rectangle 6"/>
          <p:cNvSpPr>
            <a:spLocks noChangeArrowheads="1"/>
          </p:cNvSpPr>
          <p:nvPr/>
        </p:nvSpPr>
        <p:spPr bwMode="auto">
          <a:xfrm>
            <a:off x="5076825" y="6453188"/>
            <a:ext cx="215900" cy="215900"/>
          </a:xfrm>
          <a:prstGeom prst="rect">
            <a:avLst/>
          </a:prstGeom>
          <a:solidFill>
            <a:srgbClr val="336600"/>
          </a:solidFill>
          <a:ln w="9525" algn="ctr">
            <a:solidFill>
              <a:srgbClr val="336600"/>
            </a:solidFill>
            <a:miter lim="800000"/>
            <a:headEnd/>
            <a:tailEnd/>
          </a:ln>
        </p:spPr>
        <p:txBody>
          <a:bodyPr wrap="none"/>
          <a:lstStyle/>
          <a:p>
            <a:pPr algn="ctr" eaLnBrk="0" hangingPunct="0"/>
            <a:endParaRPr lang="it-IT" sz="2000">
              <a:latin typeface="Helvetica 65 Medium"/>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GB" dirty="0" err="1" smtClean="0"/>
              <a:t>Assunzioni</a:t>
            </a:r>
            <a:r>
              <a:rPr lang="en-GB" dirty="0" smtClean="0"/>
              <a:t> </a:t>
            </a:r>
            <a:r>
              <a:rPr lang="en-GB" dirty="0" err="1" smtClean="0"/>
              <a:t>principali</a:t>
            </a:r>
            <a:r>
              <a:rPr lang="en-GB" dirty="0" smtClean="0"/>
              <a:t> (</a:t>
            </a:r>
            <a:r>
              <a:rPr lang="en-GB" dirty="0" err="1" smtClean="0"/>
              <a:t>i</a:t>
            </a:r>
            <a:r>
              <a:rPr lang="en-GB" dirty="0" smtClean="0"/>
              <a:t>)</a:t>
            </a:r>
            <a:endParaRPr lang="en-US" dirty="0" smtClean="0"/>
          </a:p>
        </p:txBody>
      </p:sp>
      <p:sp>
        <p:nvSpPr>
          <p:cNvPr id="7171" name="Content Placeholder 2"/>
          <p:cNvSpPr>
            <a:spLocks noGrp="1"/>
          </p:cNvSpPr>
          <p:nvPr>
            <p:ph idx="1"/>
          </p:nvPr>
        </p:nvSpPr>
        <p:spPr>
          <a:xfrm>
            <a:off x="449263" y="1411288"/>
            <a:ext cx="8485187" cy="5060950"/>
          </a:xfrm>
        </p:spPr>
        <p:txBody>
          <a:bodyPr/>
          <a:lstStyle/>
          <a:p>
            <a:pPr eaLnBrk="1" hangingPunct="1"/>
            <a:r>
              <a:rPr lang="en-GB" sz="2800" dirty="0" err="1" smtClean="0"/>
              <a:t>Prospettiva</a:t>
            </a:r>
            <a:r>
              <a:rPr lang="en-GB" sz="2800" dirty="0" smtClean="0"/>
              <a:t> </a:t>
            </a:r>
            <a:r>
              <a:rPr lang="en-GB" sz="2800" dirty="0" err="1" smtClean="0"/>
              <a:t>temporale</a:t>
            </a:r>
            <a:r>
              <a:rPr lang="en-GB" sz="2800" dirty="0" smtClean="0"/>
              <a:t> </a:t>
            </a:r>
            <a:r>
              <a:rPr lang="en-GB" sz="2800" dirty="0" err="1" smtClean="0"/>
              <a:t>di</a:t>
            </a:r>
            <a:r>
              <a:rPr lang="en-GB" sz="2800" dirty="0" smtClean="0"/>
              <a:t> 100 </a:t>
            </a:r>
            <a:r>
              <a:rPr lang="en-GB" sz="2800" dirty="0" err="1" smtClean="0"/>
              <a:t>anni</a:t>
            </a:r>
            <a:endParaRPr lang="en-GB" sz="2800" dirty="0" smtClean="0"/>
          </a:p>
          <a:p>
            <a:pPr eaLnBrk="1" hangingPunct="1">
              <a:buFontTx/>
              <a:buNone/>
            </a:pPr>
            <a:endParaRPr lang="en-GB" sz="1100" dirty="0" smtClean="0"/>
          </a:p>
          <a:p>
            <a:pPr eaLnBrk="1" hangingPunct="1"/>
            <a:r>
              <a:rPr lang="en-GB" sz="2800" dirty="0" smtClean="0"/>
              <a:t>Outcomes </a:t>
            </a:r>
            <a:r>
              <a:rPr lang="en-GB" sz="2800" dirty="0" err="1" smtClean="0"/>
              <a:t>espressi</a:t>
            </a:r>
            <a:r>
              <a:rPr lang="en-GB" sz="2800" dirty="0" smtClean="0"/>
              <a:t> in:</a:t>
            </a:r>
          </a:p>
          <a:p>
            <a:pPr lvl="1" eaLnBrk="1" hangingPunct="1"/>
            <a:r>
              <a:rPr lang="en-GB" sz="2000" dirty="0" err="1" smtClean="0"/>
              <a:t>Anni</a:t>
            </a:r>
            <a:r>
              <a:rPr lang="en-GB" sz="2000" dirty="0" smtClean="0"/>
              <a:t> </a:t>
            </a:r>
            <a:r>
              <a:rPr lang="en-GB" sz="2000" dirty="0" err="1" smtClean="0"/>
              <a:t>di</a:t>
            </a:r>
            <a:r>
              <a:rPr lang="en-GB" sz="2000" dirty="0" smtClean="0"/>
              <a:t> vita </a:t>
            </a:r>
            <a:r>
              <a:rPr lang="en-GB" sz="2000" dirty="0" err="1" smtClean="0"/>
              <a:t>guadagnati</a:t>
            </a:r>
            <a:endParaRPr lang="en-GB" sz="2000" dirty="0" smtClean="0"/>
          </a:p>
          <a:p>
            <a:pPr lvl="1" eaLnBrk="1" hangingPunct="1"/>
            <a:r>
              <a:rPr lang="en-GB" sz="2000" dirty="0" smtClean="0"/>
              <a:t>Disability-adjusted life years (</a:t>
            </a:r>
            <a:r>
              <a:rPr lang="en-GB" sz="2000" dirty="0" err="1" smtClean="0"/>
              <a:t>DALYs</a:t>
            </a:r>
            <a:r>
              <a:rPr lang="en-GB" sz="2000" dirty="0" smtClean="0"/>
              <a:t>) </a:t>
            </a:r>
          </a:p>
          <a:p>
            <a:pPr lvl="1" eaLnBrk="1" hangingPunct="1">
              <a:buFont typeface="Arial" pitchFamily="34" charset="0"/>
              <a:buNone/>
            </a:pPr>
            <a:r>
              <a:rPr lang="en-GB" sz="2000" dirty="0" smtClean="0"/>
              <a:t>	(</a:t>
            </a:r>
            <a:r>
              <a:rPr lang="en-GB" sz="2000" dirty="0" err="1" smtClean="0"/>
              <a:t>numero</a:t>
            </a:r>
            <a:r>
              <a:rPr lang="en-GB" sz="2000" dirty="0" smtClean="0"/>
              <a:t> </a:t>
            </a:r>
            <a:r>
              <a:rPr lang="en-GB" sz="2000" dirty="0" err="1" smtClean="0"/>
              <a:t>di</a:t>
            </a:r>
            <a:r>
              <a:rPr lang="en-GB" sz="2000" dirty="0" smtClean="0"/>
              <a:t> </a:t>
            </a:r>
            <a:r>
              <a:rPr lang="en-GB" sz="2000" dirty="0" err="1" smtClean="0"/>
              <a:t>anni</a:t>
            </a:r>
            <a:r>
              <a:rPr lang="en-GB" sz="2000" dirty="0" smtClean="0"/>
              <a:t> </a:t>
            </a:r>
            <a:r>
              <a:rPr lang="en-GB" sz="2000" dirty="0" err="1" smtClean="0"/>
              <a:t>persi</a:t>
            </a:r>
            <a:r>
              <a:rPr lang="en-GB" sz="2000" dirty="0" smtClean="0"/>
              <a:t> per </a:t>
            </a:r>
            <a:r>
              <a:rPr lang="en-GB" sz="2000" dirty="0" err="1" smtClean="0"/>
              <a:t>disabilità</a:t>
            </a:r>
            <a:r>
              <a:rPr lang="en-GB" sz="2000" dirty="0" smtClean="0"/>
              <a:t> e/o </a:t>
            </a:r>
            <a:r>
              <a:rPr lang="en-GB" sz="2000" dirty="0" err="1" smtClean="0"/>
              <a:t>morte</a:t>
            </a:r>
            <a:r>
              <a:rPr lang="en-GB" sz="2000" dirty="0" smtClean="0"/>
              <a:t> </a:t>
            </a:r>
            <a:r>
              <a:rPr lang="en-GB" sz="2000" dirty="0" err="1" smtClean="0"/>
              <a:t>precoce</a:t>
            </a:r>
            <a:r>
              <a:rPr lang="en-GB" sz="2000" dirty="0" smtClean="0"/>
              <a:t>)</a:t>
            </a:r>
            <a:endParaRPr lang="en-GB" sz="1000" dirty="0" smtClean="0"/>
          </a:p>
        </p:txBody>
      </p:sp>
      <p:pic>
        <p:nvPicPr>
          <p:cNvPr id="7173" name="Picture 5"/>
          <p:cNvPicPr>
            <a:picLocks noChangeAspect="1" noChangeArrowheads="1"/>
          </p:cNvPicPr>
          <p:nvPr/>
        </p:nvPicPr>
        <p:blipFill>
          <a:blip r:embed="rId2" cstate="print">
            <a:lum bright="24000" contrast="-46000"/>
          </a:blip>
          <a:srcRect l="8687" t="34766" r="48676" b="40042"/>
          <a:stretch>
            <a:fillRect/>
          </a:stretch>
        </p:blipFill>
        <p:spPr bwMode="auto">
          <a:xfrm>
            <a:off x="901700" y="3740150"/>
            <a:ext cx="7183438" cy="2671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p:cNvSpPr>
          <p:nvPr>
            <p:ph type="body" idx="1"/>
          </p:nvPr>
        </p:nvSpPr>
        <p:spPr/>
        <p:txBody>
          <a:bodyPr/>
          <a:lstStyle/>
          <a:p>
            <a:pPr eaLnBrk="1" hangingPunct="1"/>
            <a:r>
              <a:rPr lang="en-GB" sz="2800" dirty="0" err="1" smtClean="0"/>
              <a:t>Futuri</a:t>
            </a:r>
            <a:r>
              <a:rPr lang="en-GB" sz="2800" dirty="0" smtClean="0"/>
              <a:t> </a:t>
            </a:r>
            <a:r>
              <a:rPr lang="en-GB" sz="2800" dirty="0" err="1" smtClean="0"/>
              <a:t>costi</a:t>
            </a:r>
            <a:r>
              <a:rPr lang="en-GB" sz="2800" dirty="0" smtClean="0"/>
              <a:t> </a:t>
            </a:r>
            <a:r>
              <a:rPr lang="en-GB" sz="2800" dirty="0" err="1" smtClean="0"/>
              <a:t>ed</a:t>
            </a:r>
            <a:r>
              <a:rPr lang="en-GB" sz="2800" dirty="0" smtClean="0"/>
              <a:t> </a:t>
            </a:r>
            <a:r>
              <a:rPr lang="en-GB" sz="2800" dirty="0" err="1" smtClean="0"/>
              <a:t>effetti</a:t>
            </a:r>
            <a:r>
              <a:rPr lang="en-GB" sz="2800" dirty="0" smtClean="0"/>
              <a:t> </a:t>
            </a:r>
            <a:r>
              <a:rPr lang="en-GB" sz="2800" dirty="0" err="1" smtClean="0"/>
              <a:t>scontati</a:t>
            </a:r>
            <a:r>
              <a:rPr lang="en-GB" sz="2800" dirty="0" smtClean="0"/>
              <a:t> al 3%</a:t>
            </a:r>
          </a:p>
          <a:p>
            <a:pPr eaLnBrk="1" hangingPunct="1">
              <a:buFontTx/>
              <a:buNone/>
            </a:pPr>
            <a:endParaRPr lang="en-GB" sz="1100" dirty="0" smtClean="0"/>
          </a:p>
          <a:p>
            <a:pPr eaLnBrk="1" hangingPunct="1"/>
            <a:r>
              <a:rPr lang="en-GB" sz="2800" dirty="0" smtClean="0"/>
              <a:t>L’ </a:t>
            </a:r>
            <a:r>
              <a:rPr lang="en-GB" sz="2800" dirty="0" err="1" smtClean="0"/>
              <a:t>efficacia</a:t>
            </a:r>
            <a:r>
              <a:rPr lang="en-GB" sz="2800" dirty="0" smtClean="0"/>
              <a:t> </a:t>
            </a:r>
            <a:r>
              <a:rPr lang="en-GB" sz="2800" dirty="0" err="1" smtClean="0"/>
              <a:t>di</a:t>
            </a:r>
            <a:r>
              <a:rPr lang="en-GB" sz="2800" dirty="0" smtClean="0"/>
              <a:t> un </a:t>
            </a:r>
            <a:r>
              <a:rPr lang="en-GB" sz="2800" dirty="0" err="1" smtClean="0"/>
              <a:t>intervento</a:t>
            </a:r>
            <a:r>
              <a:rPr lang="en-GB" sz="2800" dirty="0" smtClean="0"/>
              <a:t> </a:t>
            </a:r>
            <a:r>
              <a:rPr lang="en-GB" sz="2800" dirty="0" err="1" smtClean="0"/>
              <a:t>diminuisce</a:t>
            </a:r>
            <a:r>
              <a:rPr lang="en-GB" sz="2800" dirty="0" smtClean="0"/>
              <a:t> del 50% </a:t>
            </a:r>
            <a:r>
              <a:rPr lang="en-GB" sz="2800" dirty="0" err="1" smtClean="0"/>
              <a:t>dopo</a:t>
            </a:r>
            <a:r>
              <a:rPr lang="en-GB" sz="2800" dirty="0" smtClean="0"/>
              <a:t> la </a:t>
            </a:r>
            <a:r>
              <a:rPr lang="en-GB" sz="2800" dirty="0" err="1" smtClean="0"/>
              <a:t>sua</a:t>
            </a:r>
            <a:r>
              <a:rPr lang="en-GB" sz="2800" dirty="0" smtClean="0"/>
              <a:t> fine (</a:t>
            </a:r>
            <a:r>
              <a:rPr lang="en-GB" sz="2800" i="1" dirty="0" smtClean="0"/>
              <a:t>solo per bambini, </a:t>
            </a:r>
            <a:r>
              <a:rPr lang="en-GB" sz="2800" i="1" dirty="0" err="1" smtClean="0"/>
              <a:t>si</a:t>
            </a:r>
            <a:r>
              <a:rPr lang="en-GB" sz="2800" i="1" dirty="0" smtClean="0"/>
              <a:t> </a:t>
            </a:r>
            <a:r>
              <a:rPr lang="en-GB" sz="2800" i="1" dirty="0" err="1" smtClean="0"/>
              <a:t>ipotizza</a:t>
            </a:r>
            <a:r>
              <a:rPr lang="en-GB" sz="2800" i="1" dirty="0" smtClean="0"/>
              <a:t> </a:t>
            </a:r>
            <a:r>
              <a:rPr lang="en-GB" sz="2800" i="1" dirty="0" err="1" smtClean="0"/>
              <a:t>che</a:t>
            </a:r>
            <a:r>
              <a:rPr lang="en-GB" sz="2800" i="1" dirty="0" smtClean="0"/>
              <a:t> lo stile </a:t>
            </a:r>
            <a:r>
              <a:rPr lang="en-GB" sz="2800" i="1" dirty="0" err="1" smtClean="0"/>
              <a:t>di</a:t>
            </a:r>
            <a:r>
              <a:rPr lang="en-GB" sz="2800" i="1" dirty="0" smtClean="0"/>
              <a:t> vita </a:t>
            </a:r>
            <a:r>
              <a:rPr lang="en-GB" sz="2800" i="1" dirty="0" err="1" smtClean="0"/>
              <a:t>si</a:t>
            </a:r>
            <a:r>
              <a:rPr lang="en-GB" sz="2800" i="1" dirty="0" smtClean="0"/>
              <a:t> </a:t>
            </a:r>
            <a:r>
              <a:rPr lang="en-GB" sz="2800" i="1" dirty="0" err="1" smtClean="0"/>
              <a:t>conserva</a:t>
            </a:r>
            <a:r>
              <a:rPr lang="en-GB" sz="2800" dirty="0" smtClean="0"/>
              <a:t>)</a:t>
            </a:r>
            <a:endParaRPr lang="en-GB" sz="2000" dirty="0" smtClean="0"/>
          </a:p>
          <a:p>
            <a:pPr eaLnBrk="1" hangingPunct="1">
              <a:buFontTx/>
              <a:buNone/>
            </a:pPr>
            <a:endParaRPr lang="en-GB" sz="1100" dirty="0" smtClean="0"/>
          </a:p>
          <a:p>
            <a:pPr eaLnBrk="1" hangingPunct="1"/>
            <a:r>
              <a:rPr lang="en-GB" sz="2800" dirty="0" err="1" smtClean="0"/>
              <a:t>Impatto</a:t>
            </a:r>
            <a:r>
              <a:rPr lang="en-GB" sz="2800" dirty="0" smtClean="0"/>
              <a:t> </a:t>
            </a:r>
            <a:r>
              <a:rPr lang="en-GB" sz="2800" dirty="0" err="1" smtClean="0"/>
              <a:t>sulla</a:t>
            </a:r>
            <a:r>
              <a:rPr lang="en-GB" sz="2800" dirty="0" smtClean="0"/>
              <a:t> </a:t>
            </a:r>
            <a:r>
              <a:rPr lang="en-GB" sz="2800" dirty="0" err="1" smtClean="0"/>
              <a:t>spesa</a:t>
            </a:r>
            <a:r>
              <a:rPr lang="en-GB" sz="2800" dirty="0" smtClean="0"/>
              <a:t> sanitaria </a:t>
            </a:r>
            <a:r>
              <a:rPr lang="en-GB" sz="2800" dirty="0" err="1" smtClean="0"/>
              <a:t>viene</a:t>
            </a:r>
            <a:r>
              <a:rPr lang="en-GB" sz="2800" dirty="0" smtClean="0"/>
              <a:t> </a:t>
            </a:r>
            <a:r>
              <a:rPr lang="en-GB" sz="2800" dirty="0" err="1" smtClean="0"/>
              <a:t>calcolato</a:t>
            </a:r>
            <a:r>
              <a:rPr lang="en-GB" sz="2800" dirty="0" smtClean="0"/>
              <a:t> solo per </a:t>
            </a:r>
            <a:r>
              <a:rPr lang="en-GB" sz="2800" dirty="0" err="1" smtClean="0"/>
              <a:t>certe</a:t>
            </a:r>
            <a:r>
              <a:rPr lang="en-GB" sz="2800" dirty="0" smtClean="0"/>
              <a:t> </a:t>
            </a:r>
            <a:r>
              <a:rPr lang="en-GB" sz="2800" dirty="0" err="1" smtClean="0"/>
              <a:t>malattie/fattori</a:t>
            </a:r>
            <a:r>
              <a:rPr lang="en-GB" sz="2800" dirty="0" smtClean="0"/>
              <a:t> </a:t>
            </a:r>
            <a:r>
              <a:rPr lang="en-GB" sz="2800" dirty="0" err="1" smtClean="0"/>
              <a:t>di</a:t>
            </a:r>
            <a:r>
              <a:rPr lang="en-GB" sz="2800" dirty="0" smtClean="0"/>
              <a:t> </a:t>
            </a:r>
            <a:r>
              <a:rPr lang="en-GB" sz="2800" dirty="0" err="1" smtClean="0"/>
              <a:t>rischio</a:t>
            </a:r>
            <a:endParaRPr lang="en-GB" sz="2800" dirty="0" smtClean="0"/>
          </a:p>
          <a:p>
            <a:endParaRPr lang="it-IT" dirty="0" smtClean="0"/>
          </a:p>
        </p:txBody>
      </p:sp>
      <p:sp>
        <p:nvSpPr>
          <p:cNvPr id="66564" name="Title 1"/>
          <p:cNvSpPr>
            <a:spLocks/>
          </p:cNvSpPr>
          <p:nvPr/>
        </p:nvSpPr>
        <p:spPr bwMode="auto">
          <a:xfrm>
            <a:off x="673100" y="490538"/>
            <a:ext cx="8229600" cy="1143000"/>
          </a:xfrm>
          <a:prstGeom prst="rect">
            <a:avLst/>
          </a:prstGeom>
          <a:noFill/>
          <a:ln w="9525">
            <a:noFill/>
            <a:miter lim="800000"/>
            <a:headEnd/>
            <a:tailEnd/>
          </a:ln>
        </p:spPr>
        <p:txBody>
          <a:bodyPr anchor="ctr"/>
          <a:lstStyle/>
          <a:p>
            <a:pPr algn="ctr"/>
            <a:r>
              <a:rPr lang="en-GB" sz="4400">
                <a:latin typeface="Calibri" pitchFamily="34" charset="0"/>
              </a:rPr>
              <a:t>Assunzioni principali (ii)</a:t>
            </a:r>
            <a:endParaRPr lang="en-US" sz="4400">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GB" smtClean="0"/>
              <a:t>Interventi</a:t>
            </a:r>
            <a:endParaRPr lang="en-US" smtClean="0"/>
          </a:p>
        </p:txBody>
      </p:sp>
      <p:sp>
        <p:nvSpPr>
          <p:cNvPr id="8195" name="Content Placeholder 2"/>
          <p:cNvSpPr>
            <a:spLocks noGrp="1"/>
          </p:cNvSpPr>
          <p:nvPr>
            <p:ph idx="1"/>
          </p:nvPr>
        </p:nvSpPr>
        <p:spPr>
          <a:xfrm>
            <a:off x="468313" y="1328738"/>
            <a:ext cx="4437062" cy="5081587"/>
          </a:xfrm>
        </p:spPr>
        <p:txBody>
          <a:bodyPr/>
          <a:lstStyle/>
          <a:p>
            <a:pPr eaLnBrk="1" hangingPunct="1">
              <a:spcBef>
                <a:spcPct val="0"/>
              </a:spcBef>
            </a:pPr>
            <a:r>
              <a:rPr lang="en-GB" sz="2800" u="sng" smtClean="0"/>
              <a:t>Educazione scolastica</a:t>
            </a:r>
          </a:p>
          <a:p>
            <a:pPr eaLnBrk="1" hangingPunct="1">
              <a:spcBef>
                <a:spcPct val="0"/>
              </a:spcBef>
              <a:buFontTx/>
              <a:buNone/>
            </a:pPr>
            <a:r>
              <a:rPr lang="en-GB" sz="1600" smtClean="0"/>
              <a:t>(frutta/verd, grasso)</a:t>
            </a:r>
          </a:p>
          <a:p>
            <a:pPr eaLnBrk="1" hangingPunct="1">
              <a:spcBef>
                <a:spcPct val="0"/>
              </a:spcBef>
              <a:buFontTx/>
              <a:buNone/>
            </a:pPr>
            <a:endParaRPr lang="en-GB" sz="2000" smtClean="0"/>
          </a:p>
          <a:p>
            <a:pPr eaLnBrk="1" hangingPunct="1">
              <a:spcBef>
                <a:spcPct val="0"/>
              </a:spcBef>
            </a:pPr>
            <a:r>
              <a:rPr lang="en-GB" sz="2800" u="sng" smtClean="0"/>
              <a:t>Interventi sul lavoro</a:t>
            </a:r>
          </a:p>
          <a:p>
            <a:pPr eaLnBrk="1" hangingPunct="1">
              <a:spcBef>
                <a:spcPct val="0"/>
              </a:spcBef>
              <a:buFontTx/>
              <a:buNone/>
            </a:pPr>
            <a:r>
              <a:rPr lang="en-GB" sz="1600" smtClean="0"/>
              <a:t>(frutta/verd, grasso, att. fisica)</a:t>
            </a:r>
          </a:p>
          <a:p>
            <a:pPr eaLnBrk="1" hangingPunct="1">
              <a:spcBef>
                <a:spcPct val="0"/>
              </a:spcBef>
              <a:buFontTx/>
              <a:buNone/>
            </a:pPr>
            <a:endParaRPr lang="en-GB" sz="2000" smtClean="0"/>
          </a:p>
          <a:p>
            <a:pPr eaLnBrk="1" hangingPunct="1">
              <a:spcBef>
                <a:spcPct val="0"/>
              </a:spcBef>
            </a:pPr>
            <a:r>
              <a:rPr lang="en-GB" sz="2800" u="sng" smtClean="0"/>
              <a:t>Campagne informative</a:t>
            </a:r>
          </a:p>
          <a:p>
            <a:pPr eaLnBrk="1" hangingPunct="1">
              <a:spcBef>
                <a:spcPct val="0"/>
              </a:spcBef>
              <a:buFontTx/>
              <a:buNone/>
            </a:pPr>
            <a:r>
              <a:rPr lang="en-GB" sz="1600" smtClean="0"/>
              <a:t>(frutta/verd, att. fisica)</a:t>
            </a:r>
          </a:p>
          <a:p>
            <a:pPr eaLnBrk="1" hangingPunct="1">
              <a:spcBef>
                <a:spcPct val="0"/>
              </a:spcBef>
              <a:buFontTx/>
              <a:buNone/>
            </a:pPr>
            <a:endParaRPr lang="en-GB" sz="2000" smtClean="0"/>
          </a:p>
          <a:p>
            <a:pPr eaLnBrk="1" hangingPunct="1">
              <a:spcBef>
                <a:spcPct val="0"/>
              </a:spcBef>
            </a:pPr>
            <a:r>
              <a:rPr lang="en-GB" sz="2800" u="sng" smtClean="0"/>
              <a:t>Misure fiscali</a:t>
            </a:r>
          </a:p>
          <a:p>
            <a:pPr eaLnBrk="1" hangingPunct="1">
              <a:spcBef>
                <a:spcPct val="0"/>
              </a:spcBef>
              <a:buFontTx/>
              <a:buNone/>
            </a:pPr>
            <a:r>
              <a:rPr lang="en-GB" sz="1600" smtClean="0"/>
              <a:t>(grasso, es +10%, usato per – 10% frutta/verd,)</a:t>
            </a:r>
          </a:p>
          <a:p>
            <a:pPr eaLnBrk="1" hangingPunct="1">
              <a:spcBef>
                <a:spcPct val="0"/>
              </a:spcBef>
              <a:buFontTx/>
              <a:buNone/>
            </a:pPr>
            <a:r>
              <a:rPr lang="en-GB" sz="2000" smtClean="0"/>
              <a:t>	</a:t>
            </a:r>
          </a:p>
          <a:p>
            <a:pPr eaLnBrk="1" hangingPunct="1">
              <a:spcBef>
                <a:spcPct val="0"/>
              </a:spcBef>
            </a:pPr>
            <a:r>
              <a:rPr lang="en-GB" sz="2800" u="sng" smtClean="0"/>
              <a:t>Etichettatura dei cibi</a:t>
            </a:r>
          </a:p>
          <a:p>
            <a:pPr eaLnBrk="1" hangingPunct="1">
              <a:spcBef>
                <a:spcPct val="0"/>
              </a:spcBef>
              <a:buFontTx/>
              <a:buNone/>
            </a:pPr>
            <a:r>
              <a:rPr lang="en-GB" sz="1600" smtClean="0"/>
              <a:t>(frutta/verd, grasso, BMI)</a:t>
            </a:r>
          </a:p>
        </p:txBody>
      </p:sp>
      <p:sp>
        <p:nvSpPr>
          <p:cNvPr id="8196" name="Content Placeholder 2"/>
          <p:cNvSpPr txBox="1">
            <a:spLocks/>
          </p:cNvSpPr>
          <p:nvPr/>
        </p:nvSpPr>
        <p:spPr bwMode="auto">
          <a:xfrm>
            <a:off x="4846638" y="1336675"/>
            <a:ext cx="3892550" cy="4926013"/>
          </a:xfrm>
          <a:prstGeom prst="rect">
            <a:avLst/>
          </a:prstGeom>
          <a:noFill/>
          <a:ln w="9525">
            <a:noFill/>
            <a:miter lim="800000"/>
            <a:headEnd/>
            <a:tailEnd/>
          </a:ln>
        </p:spPr>
        <p:txBody>
          <a:bodyPr/>
          <a:lstStyle/>
          <a:p>
            <a:pPr marL="342900" indent="-342900">
              <a:buFontTx/>
              <a:buChar char="•"/>
            </a:pPr>
            <a:r>
              <a:rPr lang="en-GB" sz="2800" u="sng">
                <a:latin typeface="Calibri" pitchFamily="34" charset="0"/>
              </a:rPr>
              <a:t>Couns medico fam</a:t>
            </a:r>
          </a:p>
          <a:p>
            <a:pPr marL="342900" indent="-342900"/>
            <a:r>
              <a:rPr lang="en-GB" sz="1600">
                <a:latin typeface="Calibri" pitchFamily="34" charset="0"/>
              </a:rPr>
              <a:t>(grasso, BMI, colest, press sist)</a:t>
            </a:r>
          </a:p>
          <a:p>
            <a:pPr marL="342900" indent="-342900"/>
            <a:endParaRPr lang="en-GB" sz="1600">
              <a:latin typeface="Calibri" pitchFamily="34" charset="0"/>
            </a:endParaRPr>
          </a:p>
          <a:p>
            <a:pPr marL="342900" indent="-342900">
              <a:buFontTx/>
              <a:buChar char="•"/>
            </a:pPr>
            <a:r>
              <a:rPr lang="en-GB" sz="2800" u="sng">
                <a:latin typeface="Calibri" pitchFamily="34" charset="0"/>
              </a:rPr>
              <a:t>Couns medico/diet.</a:t>
            </a:r>
          </a:p>
          <a:p>
            <a:pPr marL="342900" indent="-342900"/>
            <a:r>
              <a:rPr lang="en-US" sz="1600">
                <a:latin typeface="Calibri" pitchFamily="34" charset="0"/>
              </a:rPr>
              <a:t>(grasso, BMI, colest, press sist)</a:t>
            </a:r>
          </a:p>
          <a:p>
            <a:pPr marL="342900" indent="-342900"/>
            <a:endParaRPr lang="en-GB" sz="1600">
              <a:latin typeface="Calibri" pitchFamily="34" charset="0"/>
            </a:endParaRPr>
          </a:p>
          <a:p>
            <a:pPr marL="342900" indent="-342900">
              <a:buFontTx/>
              <a:buChar char="•"/>
            </a:pPr>
            <a:r>
              <a:rPr lang="en-GB" sz="2800" u="sng">
                <a:latin typeface="Calibri" pitchFamily="34" charset="0"/>
              </a:rPr>
              <a:t>Regolament. pubbl.</a:t>
            </a:r>
          </a:p>
          <a:p>
            <a:pPr marL="342900" indent="-342900"/>
            <a:r>
              <a:rPr lang="en-GB" sz="1600">
                <a:latin typeface="Calibri" pitchFamily="34" charset="0"/>
              </a:rPr>
              <a:t>(grasso, BMI)</a:t>
            </a:r>
          </a:p>
          <a:p>
            <a:pPr marL="342900" indent="-342900"/>
            <a:endParaRPr lang="en-GB" sz="1600">
              <a:latin typeface="Calibri" pitchFamily="34" charset="0"/>
            </a:endParaRPr>
          </a:p>
          <a:p>
            <a:pPr marL="342900" indent="-342900">
              <a:buFontTx/>
              <a:buChar char="•"/>
            </a:pPr>
            <a:r>
              <a:rPr lang="en-GB" sz="2800" u="sng">
                <a:latin typeface="Calibri" pitchFamily="34" charset="0"/>
              </a:rPr>
              <a:t>Autoregolam. pubbl.</a:t>
            </a:r>
          </a:p>
          <a:p>
            <a:pPr marL="342900" indent="-342900"/>
            <a:r>
              <a:rPr lang="en-GB" sz="1600">
                <a:latin typeface="Calibri" pitchFamily="34" charset="0"/>
              </a:rPr>
              <a:t>(grasso, BMI)</a:t>
            </a:r>
          </a:p>
          <a:p>
            <a:pPr marL="342900" indent="-342900"/>
            <a:endParaRPr lang="en-GB" sz="1600">
              <a:latin typeface="Calibri" pitchFamily="34" charset="0"/>
            </a:endParaRPr>
          </a:p>
          <a:p>
            <a:pPr marL="342900" indent="-342900">
              <a:buFontTx/>
              <a:buChar char="•"/>
            </a:pPr>
            <a:r>
              <a:rPr lang="en-GB" sz="2800" u="sng">
                <a:latin typeface="Calibri" pitchFamily="34" charset="0"/>
              </a:rPr>
              <a:t>Gruppi di interventi</a:t>
            </a:r>
          </a:p>
          <a:p>
            <a:pPr marL="342900" indent="-342900"/>
            <a:endParaRPr lang="en-GB" sz="2800" u="sng">
              <a:latin typeface="Calibr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13" y="274638"/>
            <a:ext cx="8229600" cy="1143000"/>
          </a:xfrm>
        </p:spPr>
        <p:txBody>
          <a:bodyPr/>
          <a:lstStyle/>
          <a:p>
            <a:pPr eaLnBrk="1" hangingPunct="1"/>
            <a:r>
              <a:rPr lang="en-GB" sz="4000" dirty="0" err="1" smtClean="0">
                <a:effectLst>
                  <a:outerShdw blurRad="38100" dist="38100" dir="2700000" algn="tl">
                    <a:srgbClr val="C0C0C0"/>
                  </a:outerShdw>
                </a:effectLst>
              </a:rPr>
              <a:t>Cosa</a:t>
            </a:r>
            <a:r>
              <a:rPr lang="en-GB" sz="4000" dirty="0" smtClean="0">
                <a:effectLst>
                  <a:outerShdw blurRad="38100" dist="38100" dir="2700000" algn="tl">
                    <a:srgbClr val="C0C0C0"/>
                  </a:outerShdw>
                </a:effectLst>
              </a:rPr>
              <a:t> </a:t>
            </a:r>
            <a:r>
              <a:rPr lang="en-GB" sz="4000" dirty="0" err="1" smtClean="0">
                <a:effectLst>
                  <a:outerShdw blurRad="38100" dist="38100" dir="2700000" algn="tl">
                    <a:srgbClr val="C0C0C0"/>
                  </a:outerShdw>
                </a:effectLst>
              </a:rPr>
              <a:t>vogliono</a:t>
            </a:r>
            <a:r>
              <a:rPr lang="en-GB" sz="4000" dirty="0" smtClean="0">
                <a:effectLst>
                  <a:outerShdw blurRad="38100" dist="38100" dir="2700000" algn="tl">
                    <a:srgbClr val="C0C0C0"/>
                  </a:outerShdw>
                </a:effectLst>
              </a:rPr>
              <a:t> </a:t>
            </a:r>
            <a:r>
              <a:rPr lang="en-GB" sz="4000" dirty="0" err="1" smtClean="0">
                <a:effectLst>
                  <a:outerShdw blurRad="38100" dist="38100" dir="2700000" algn="tl">
                    <a:srgbClr val="C0C0C0"/>
                  </a:outerShdw>
                </a:effectLst>
              </a:rPr>
              <a:t>sapere</a:t>
            </a:r>
            <a:r>
              <a:rPr lang="en-GB" sz="4000" dirty="0" smtClean="0">
                <a:effectLst>
                  <a:outerShdw blurRad="38100" dist="38100" dir="2700000" algn="tl">
                    <a:srgbClr val="C0C0C0"/>
                  </a:outerShdw>
                </a:effectLst>
              </a:rPr>
              <a:t> </a:t>
            </a:r>
            <a:r>
              <a:rPr lang="en-GB" sz="4000" dirty="0" err="1" smtClean="0">
                <a:effectLst>
                  <a:outerShdw blurRad="38100" dist="38100" dir="2700000" algn="tl">
                    <a:srgbClr val="C0C0C0"/>
                  </a:outerShdw>
                </a:effectLst>
              </a:rPr>
              <a:t>i</a:t>
            </a:r>
            <a:r>
              <a:rPr lang="en-GB" sz="4000" dirty="0" smtClean="0">
                <a:effectLst>
                  <a:outerShdw blurRad="38100" dist="38100" dir="2700000" algn="tl">
                    <a:srgbClr val="C0C0C0"/>
                  </a:outerShdw>
                </a:effectLst>
              </a:rPr>
              <a:t> policy-makers</a:t>
            </a:r>
            <a:endParaRPr lang="en-US" sz="4000" dirty="0" smtClean="0">
              <a:effectLst>
                <a:outerShdw blurRad="38100" dist="38100" dir="2700000" algn="tl">
                  <a:srgbClr val="C0C0C0"/>
                </a:outerShdw>
              </a:effectLst>
            </a:endParaRPr>
          </a:p>
        </p:txBody>
      </p:sp>
      <p:sp>
        <p:nvSpPr>
          <p:cNvPr id="9219" name="Content Placeholder 2"/>
          <p:cNvSpPr>
            <a:spLocks noGrp="1"/>
          </p:cNvSpPr>
          <p:nvPr>
            <p:ph idx="1"/>
          </p:nvPr>
        </p:nvSpPr>
        <p:spPr>
          <a:xfrm>
            <a:off x="733425" y="1635125"/>
            <a:ext cx="8410575" cy="4525963"/>
          </a:xfrm>
        </p:spPr>
        <p:txBody>
          <a:bodyPr/>
          <a:lstStyle/>
          <a:p>
            <a:pPr eaLnBrk="1" hangingPunct="1">
              <a:spcBef>
                <a:spcPts val="2400"/>
              </a:spcBef>
              <a:spcAft>
                <a:spcPts val="2400"/>
              </a:spcAft>
            </a:pPr>
            <a:r>
              <a:rPr lang="en-GB" dirty="0" smtClean="0"/>
              <a:t>La </a:t>
            </a:r>
            <a:r>
              <a:rPr lang="en-GB" dirty="0" err="1" smtClean="0"/>
              <a:t>prevenzione</a:t>
            </a:r>
            <a:r>
              <a:rPr lang="en-GB" dirty="0" smtClean="0"/>
              <a:t> </a:t>
            </a:r>
            <a:r>
              <a:rPr lang="en-GB" dirty="0" err="1" smtClean="0"/>
              <a:t>migliora</a:t>
            </a:r>
            <a:r>
              <a:rPr lang="en-GB" dirty="0" smtClean="0"/>
              <a:t> lo </a:t>
            </a:r>
            <a:r>
              <a:rPr lang="en-GB" dirty="0" err="1" smtClean="0"/>
              <a:t>stato</a:t>
            </a:r>
            <a:r>
              <a:rPr lang="en-GB" dirty="0" smtClean="0"/>
              <a:t> </a:t>
            </a:r>
            <a:r>
              <a:rPr lang="en-GB" dirty="0" err="1" smtClean="0"/>
              <a:t>di</a:t>
            </a:r>
            <a:r>
              <a:rPr lang="en-GB" dirty="0" smtClean="0"/>
              <a:t> salute?</a:t>
            </a:r>
          </a:p>
          <a:p>
            <a:pPr eaLnBrk="1" hangingPunct="1">
              <a:spcBef>
                <a:spcPts val="2400"/>
              </a:spcBef>
              <a:spcAft>
                <a:spcPts val="2400"/>
              </a:spcAft>
            </a:pPr>
            <a:r>
              <a:rPr lang="en-GB" dirty="0" err="1" smtClean="0"/>
              <a:t>Riduce</a:t>
            </a:r>
            <a:r>
              <a:rPr lang="en-GB" dirty="0" smtClean="0"/>
              <a:t> la </a:t>
            </a:r>
            <a:r>
              <a:rPr lang="en-GB" dirty="0" err="1" smtClean="0"/>
              <a:t>spesa</a:t>
            </a:r>
            <a:r>
              <a:rPr lang="en-GB" dirty="0" smtClean="0"/>
              <a:t> sanitaria?</a:t>
            </a:r>
          </a:p>
          <a:p>
            <a:pPr eaLnBrk="1" hangingPunct="1">
              <a:spcBef>
                <a:spcPts val="2400"/>
              </a:spcBef>
              <a:spcAft>
                <a:spcPts val="2400"/>
              </a:spcAft>
            </a:pPr>
            <a:r>
              <a:rPr lang="en-GB" dirty="0" err="1" smtClean="0"/>
              <a:t>Diminusce</a:t>
            </a:r>
            <a:r>
              <a:rPr lang="en-GB" dirty="0" smtClean="0"/>
              <a:t> le </a:t>
            </a:r>
            <a:r>
              <a:rPr lang="en-GB" dirty="0" err="1" smtClean="0"/>
              <a:t>diseguaglianze</a:t>
            </a:r>
            <a:r>
              <a:rPr lang="en-GB" dirty="0" smtClean="0"/>
              <a:t> </a:t>
            </a:r>
            <a:r>
              <a:rPr lang="en-GB" dirty="0" err="1" smtClean="0"/>
              <a:t>sociali</a:t>
            </a:r>
            <a:r>
              <a:rPr lang="en-GB" dirty="0" smtClean="0"/>
              <a:t>?</a:t>
            </a:r>
          </a:p>
          <a:p>
            <a:pPr eaLnBrk="1" hangingPunct="1">
              <a:spcBef>
                <a:spcPts val="2400"/>
              </a:spcBef>
              <a:spcAft>
                <a:spcPts val="2400"/>
              </a:spcAft>
            </a:pPr>
            <a:r>
              <a:rPr lang="en-GB" dirty="0" smtClean="0"/>
              <a:t>È cost-effective? </a:t>
            </a:r>
            <a:r>
              <a:rPr lang="en-GB" sz="2000" dirty="0" smtClean="0"/>
              <a:t>( è un </a:t>
            </a:r>
            <a:r>
              <a:rPr lang="en-GB" sz="2000" dirty="0" err="1" smtClean="0"/>
              <a:t>modo</a:t>
            </a:r>
            <a:r>
              <a:rPr lang="en-GB" sz="2000" dirty="0" smtClean="0"/>
              <a:t> </a:t>
            </a:r>
            <a:r>
              <a:rPr lang="en-GB" sz="2000" dirty="0" err="1" smtClean="0"/>
              <a:t>efficiente</a:t>
            </a:r>
            <a:r>
              <a:rPr lang="en-GB" sz="2000" dirty="0" smtClean="0"/>
              <a:t> </a:t>
            </a:r>
            <a:r>
              <a:rPr lang="en-GB" sz="2000" dirty="0" err="1" smtClean="0"/>
              <a:t>di</a:t>
            </a:r>
            <a:r>
              <a:rPr lang="en-GB" sz="2000" dirty="0" smtClean="0"/>
              <a:t> </a:t>
            </a:r>
            <a:r>
              <a:rPr lang="en-GB" sz="2000" dirty="0" err="1" smtClean="0"/>
              <a:t>trattare</a:t>
            </a:r>
            <a:r>
              <a:rPr lang="en-GB" sz="2000" dirty="0" smtClean="0"/>
              <a:t> </a:t>
            </a:r>
            <a:r>
              <a:rPr lang="en-GB" sz="2000" dirty="0" err="1" smtClean="0"/>
              <a:t>il</a:t>
            </a:r>
            <a:r>
              <a:rPr lang="en-GB" sz="2000" dirty="0" smtClean="0"/>
              <a:t> </a:t>
            </a:r>
            <a:r>
              <a:rPr lang="en-GB" sz="2000" dirty="0" err="1" smtClean="0"/>
              <a:t>problema</a:t>
            </a:r>
            <a:r>
              <a:rPr lang="en-GB"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2784475"/>
            <a:ext cx="8229600" cy="1143000"/>
          </a:xfrm>
        </p:spPr>
        <p:txBody>
          <a:bodyPr>
            <a:normAutofit fontScale="90000"/>
          </a:bodyPr>
          <a:lstStyle/>
          <a:p>
            <a:pPr eaLnBrk="1" hangingPunct="1"/>
            <a:r>
              <a:rPr lang="it-IT" sz="4000" b="1" smtClean="0">
                <a:effectLst>
                  <a:outerShdw blurRad="38100" dist="38100" dir="2700000" algn="tl">
                    <a:srgbClr val="C0C0C0"/>
                  </a:outerShdw>
                </a:effectLst>
              </a:rPr>
              <a:t>La prevenzione migliora lo stato di salute</a:t>
            </a:r>
            <a:r>
              <a:rPr lang="en-GB" sz="4000" b="1" smtClean="0">
                <a:effectLst>
                  <a:outerShdw blurRad="38100" dist="38100" dir="2700000" algn="tl">
                    <a:srgbClr val="C0C0C0"/>
                  </a:outerShdw>
                </a:effectLst>
              </a:rPr>
              <a:t>?</a:t>
            </a:r>
            <a:endParaRPr lang="en-US" sz="40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it-IT" sz="3000" smtClean="0">
                <a:solidFill>
                  <a:srgbClr val="FF3300"/>
                </a:solidFill>
              </a:rPr>
              <a:t>Fabbisogno energetico e sue componenti</a:t>
            </a:r>
          </a:p>
        </p:txBody>
      </p:sp>
      <p:sp>
        <p:nvSpPr>
          <p:cNvPr id="4099" name="Rectangle 3"/>
          <p:cNvSpPr>
            <a:spLocks noGrp="1" noChangeArrowheads="1"/>
          </p:cNvSpPr>
          <p:nvPr>
            <p:ph type="body" idx="1"/>
          </p:nvPr>
        </p:nvSpPr>
        <p:spPr/>
        <p:txBody>
          <a:bodyPr/>
          <a:lstStyle/>
          <a:p>
            <a:pPr eaLnBrk="1" hangingPunct="1"/>
            <a:endParaRPr lang="it-IT" sz="3000" smtClean="0"/>
          </a:p>
          <a:p>
            <a:pPr eaLnBrk="1" hangingPunct="1"/>
            <a:r>
              <a:rPr lang="it-IT" sz="2400" smtClean="0">
                <a:solidFill>
                  <a:srgbClr val="FF3300"/>
                </a:solidFill>
              </a:rPr>
              <a:t>WHO (1985)</a:t>
            </a:r>
            <a:r>
              <a:rPr lang="it-IT" sz="2400" smtClean="0"/>
              <a:t> come:”</a:t>
            </a:r>
            <a:r>
              <a:rPr lang="it-IT" sz="2400" i="1" smtClean="0"/>
              <a:t>l’apporto di energia di origine alimentare necessario a compensare il dispendio energetico di individui che mantengano un livello di attività fisica sufficiente per partecipare attivamente alla vita sociale ed economica e che abbiano dimensioni e composizione corporea compatibili con un buono stato di salute a lungo termine</a:t>
            </a:r>
            <a:r>
              <a:rPr lang="it-IT" sz="2400" smtClean="0"/>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GB" smtClean="0"/>
              <a:t>Impatto sull’obesità</a:t>
            </a:r>
            <a:endParaRPr lang="en-US" smtClean="0"/>
          </a:p>
        </p:txBody>
      </p:sp>
      <p:graphicFrame>
        <p:nvGraphicFramePr>
          <p:cNvPr id="4" name="Chart 3"/>
          <p:cNvGraphicFramePr>
            <a:graphicFrameLocks/>
          </p:cNvGraphicFramePr>
          <p:nvPr/>
        </p:nvGraphicFramePr>
        <p:xfrm>
          <a:off x="285720" y="2000240"/>
          <a:ext cx="8643998" cy="471490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smtClean="0"/>
              <a:t>Efficacia totale degli interventi</a:t>
            </a:r>
            <a:endParaRPr lang="en-US" smtClean="0"/>
          </a:p>
        </p:txBody>
      </p:sp>
      <p:graphicFrame>
        <p:nvGraphicFramePr>
          <p:cNvPr id="4" name="Chart 3"/>
          <p:cNvGraphicFramePr>
            <a:graphicFrameLocks/>
          </p:cNvGraphicFramePr>
          <p:nvPr/>
        </p:nvGraphicFramePr>
        <p:xfrm>
          <a:off x="214282" y="1714488"/>
          <a:ext cx="8786874" cy="50006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GB" smtClean="0">
                <a:effectLst>
                  <a:outerShdw blurRad="38100" dist="38100" dir="2700000" algn="tl">
                    <a:srgbClr val="C0C0C0"/>
                  </a:outerShdw>
                </a:effectLst>
              </a:rPr>
              <a:t>Efficacia degli interventi nel tempo</a:t>
            </a:r>
            <a:r>
              <a:rPr lang="en-GB" smtClean="0"/>
              <a:t/>
            </a:r>
            <a:br>
              <a:rPr lang="en-GB" smtClean="0"/>
            </a:br>
            <a:r>
              <a:rPr lang="en-GB" sz="2000" smtClean="0"/>
              <a:t>Inghilterra</a:t>
            </a:r>
            <a:endParaRPr lang="en-US" sz="2000" smtClean="0"/>
          </a:p>
        </p:txBody>
      </p:sp>
      <p:graphicFrame>
        <p:nvGraphicFramePr>
          <p:cNvPr id="4" name="Chart 3"/>
          <p:cNvGraphicFramePr>
            <a:graphicFrameLocks/>
          </p:cNvGraphicFramePr>
          <p:nvPr/>
        </p:nvGraphicFramePr>
        <p:xfrm>
          <a:off x="251520" y="1412776"/>
          <a:ext cx="8568952" cy="51421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68313" y="1393902"/>
          <a:ext cx="8218487" cy="473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857500" y="3143250"/>
            <a:ext cx="3135313" cy="430213"/>
          </a:xfrm>
          <a:prstGeom prst="rect">
            <a:avLst/>
          </a:prstGeom>
          <a:noFill/>
        </p:spPr>
        <p:txBody>
          <a:bodyPr wrap="none">
            <a:spAutoFit/>
          </a:bodyPr>
          <a:lstStyle/>
          <a:p>
            <a:r>
              <a:rPr lang="en-GB" sz="2200">
                <a:effectLst>
                  <a:outerShdw blurRad="38100" dist="38100" dir="2700000" algn="tl">
                    <a:srgbClr val="C0C0C0"/>
                  </a:outerShdw>
                </a:effectLst>
              </a:rPr>
              <a:t>in grandi aziende [63%]</a:t>
            </a:r>
            <a:endParaRPr lang="en-US" sz="2200">
              <a:effectLst>
                <a:outerShdw blurRad="38100" dist="38100" dir="2700000" algn="tl">
                  <a:srgbClr val="C0C0C0"/>
                </a:outerShdw>
              </a:effectLst>
            </a:endParaRPr>
          </a:p>
        </p:txBody>
      </p:sp>
      <p:sp>
        <p:nvSpPr>
          <p:cNvPr id="6" name="TextBox 5"/>
          <p:cNvSpPr txBox="1"/>
          <p:nvPr/>
        </p:nvSpPr>
        <p:spPr>
          <a:xfrm>
            <a:off x="3000375" y="2349500"/>
            <a:ext cx="3417888" cy="430213"/>
          </a:xfrm>
          <a:prstGeom prst="rect">
            <a:avLst/>
          </a:prstGeom>
          <a:noFill/>
        </p:spPr>
        <p:txBody>
          <a:bodyPr wrap="none">
            <a:spAutoFit/>
          </a:bodyPr>
          <a:lstStyle/>
          <a:p>
            <a:r>
              <a:rPr lang="en-GB" sz="2200">
                <a:effectLst>
                  <a:outerShdw blurRad="38100" dist="38100" dir="2700000" algn="tl">
                    <a:srgbClr val="C0C0C0"/>
                  </a:outerShdw>
                </a:effectLst>
              </a:rPr>
              <a:t>Con posto di lavoro [64%]</a:t>
            </a:r>
            <a:endParaRPr lang="en-US" sz="2200">
              <a:effectLst>
                <a:outerShdw blurRad="38100" dist="38100" dir="2700000" algn="tl">
                  <a:srgbClr val="C0C0C0"/>
                </a:outerShdw>
              </a:effectLst>
            </a:endParaRPr>
          </a:p>
        </p:txBody>
      </p:sp>
      <p:sp>
        <p:nvSpPr>
          <p:cNvPr id="7" name="TextBox 6"/>
          <p:cNvSpPr txBox="1"/>
          <p:nvPr/>
        </p:nvSpPr>
        <p:spPr>
          <a:xfrm>
            <a:off x="2609850" y="1536700"/>
            <a:ext cx="4140200" cy="430213"/>
          </a:xfrm>
          <a:prstGeom prst="rect">
            <a:avLst/>
          </a:prstGeom>
          <a:noFill/>
        </p:spPr>
        <p:txBody>
          <a:bodyPr wrap="none">
            <a:spAutoFit/>
          </a:bodyPr>
          <a:lstStyle/>
          <a:p>
            <a:r>
              <a:rPr lang="en-GB" sz="2200">
                <a:effectLst>
                  <a:outerShdw blurRad="38100" dist="38100" dir="2700000" algn="tl">
                    <a:srgbClr val="C0C0C0"/>
                  </a:outerShdw>
                </a:effectLst>
              </a:rPr>
              <a:t>Popolazione target 18-65 [64%]</a:t>
            </a:r>
            <a:endParaRPr lang="en-US" sz="2200">
              <a:effectLst>
                <a:outerShdw blurRad="38100" dist="38100" dir="2700000" algn="tl">
                  <a:srgbClr val="C0C0C0"/>
                </a:outerShdw>
              </a:effectLst>
            </a:endParaRPr>
          </a:p>
        </p:txBody>
      </p:sp>
      <p:sp>
        <p:nvSpPr>
          <p:cNvPr id="8" name="TextBox 7"/>
          <p:cNvSpPr txBox="1"/>
          <p:nvPr/>
        </p:nvSpPr>
        <p:spPr>
          <a:xfrm>
            <a:off x="3214688" y="3787775"/>
            <a:ext cx="2616200" cy="769938"/>
          </a:xfrm>
          <a:prstGeom prst="rect">
            <a:avLst/>
          </a:prstGeom>
          <a:noFill/>
        </p:spPr>
        <p:txBody>
          <a:bodyPr>
            <a:spAutoFit/>
          </a:bodyPr>
          <a:lstStyle/>
          <a:p>
            <a:pPr algn="ctr"/>
            <a:r>
              <a:rPr lang="en-GB" sz="2200">
                <a:effectLst>
                  <a:outerShdw blurRad="38100" dist="38100" dir="2700000" algn="tl">
                    <a:srgbClr val="C0C0C0"/>
                  </a:outerShdw>
                </a:effectLst>
              </a:rPr>
              <a:t>Aziende partecipanti [50%]</a:t>
            </a:r>
            <a:endParaRPr lang="en-US" sz="2200">
              <a:effectLst>
                <a:outerShdw blurRad="38100" dist="38100" dir="2700000" algn="tl">
                  <a:srgbClr val="C0C0C0"/>
                </a:outerShdw>
              </a:effectLst>
            </a:endParaRPr>
          </a:p>
        </p:txBody>
      </p:sp>
      <p:sp>
        <p:nvSpPr>
          <p:cNvPr id="9" name="TextBox 8"/>
          <p:cNvSpPr txBox="1"/>
          <p:nvPr/>
        </p:nvSpPr>
        <p:spPr>
          <a:xfrm>
            <a:off x="3695700" y="4622800"/>
            <a:ext cx="1733550" cy="1108075"/>
          </a:xfrm>
          <a:prstGeom prst="rect">
            <a:avLst/>
          </a:prstGeom>
          <a:noFill/>
        </p:spPr>
        <p:txBody>
          <a:bodyPr>
            <a:spAutoFit/>
          </a:bodyPr>
          <a:lstStyle/>
          <a:p>
            <a:pPr algn="ctr"/>
            <a:r>
              <a:rPr lang="en-GB" sz="2200">
                <a:effectLst>
                  <a:outerShdw blurRad="38100" dist="38100" dir="2700000" algn="tl">
                    <a:srgbClr val="C0C0C0"/>
                  </a:outerShdw>
                </a:effectLst>
              </a:rPr>
              <a:t>Impiegati partecipanti</a:t>
            </a:r>
          </a:p>
          <a:p>
            <a:pPr algn="ctr"/>
            <a:r>
              <a:rPr lang="en-GB" sz="2200">
                <a:effectLst>
                  <a:outerShdw blurRad="38100" dist="38100" dir="2700000" algn="tl">
                    <a:srgbClr val="C0C0C0"/>
                  </a:outerShdw>
                </a:effectLst>
              </a:rPr>
              <a:t>[45%]</a:t>
            </a:r>
            <a:endParaRPr lang="en-US" sz="2200">
              <a:effectLst>
                <a:outerShdw blurRad="38100" dist="38100" dir="2700000" algn="tl">
                  <a:srgbClr val="C0C0C0"/>
                </a:outerShdw>
              </a:effectLst>
            </a:endParaRPr>
          </a:p>
        </p:txBody>
      </p:sp>
      <p:sp>
        <p:nvSpPr>
          <p:cNvPr id="10" name="TextBox 9"/>
          <p:cNvSpPr txBox="1"/>
          <p:nvPr/>
        </p:nvSpPr>
        <p:spPr>
          <a:xfrm>
            <a:off x="2214563" y="6215063"/>
            <a:ext cx="5092700" cy="461962"/>
          </a:xfrm>
          <a:prstGeom prst="rect">
            <a:avLst/>
          </a:prstGeom>
          <a:noFill/>
        </p:spPr>
        <p:txBody>
          <a:bodyPr wrap="none">
            <a:spAutoFit/>
          </a:bodyPr>
          <a:lstStyle/>
          <a:p>
            <a:r>
              <a:rPr lang="en-GB" sz="2400" u="sng">
                <a:solidFill>
                  <a:srgbClr val="0070C0"/>
                </a:solidFill>
                <a:effectLst>
                  <a:outerShdw blurRad="38100" dist="38100" dir="2700000" algn="tl">
                    <a:srgbClr val="C0C0C0"/>
                  </a:outerShdw>
                </a:effectLst>
              </a:rPr>
              <a:t>Copertura = 5.8% della popolazione</a:t>
            </a:r>
            <a:endParaRPr lang="en-US" sz="2400" u="sng">
              <a:solidFill>
                <a:srgbClr val="0070C0"/>
              </a:solidFill>
              <a:effectLst>
                <a:outerShdw blurRad="38100" dist="38100" dir="2700000" algn="tl">
                  <a:srgbClr val="C0C0C0"/>
                </a:outerShdw>
              </a:effectLst>
            </a:endParaRPr>
          </a:p>
        </p:txBody>
      </p:sp>
      <p:sp>
        <p:nvSpPr>
          <p:cNvPr id="16393" name="Title 1"/>
          <p:cNvSpPr txBox="1">
            <a:spLocks/>
          </p:cNvSpPr>
          <p:nvPr/>
        </p:nvSpPr>
        <p:spPr bwMode="auto">
          <a:xfrm>
            <a:off x="609600" y="71438"/>
            <a:ext cx="8229600" cy="1143000"/>
          </a:xfrm>
          <a:prstGeom prst="rect">
            <a:avLst/>
          </a:prstGeom>
          <a:noFill/>
          <a:ln w="9525">
            <a:noFill/>
            <a:miter lim="800000"/>
            <a:headEnd/>
            <a:tailEnd/>
          </a:ln>
        </p:spPr>
        <p:txBody>
          <a:bodyPr anchor="ctr"/>
          <a:lstStyle/>
          <a:p>
            <a:pPr algn="ctr"/>
            <a:r>
              <a:rPr lang="en-GB" sz="4000">
                <a:latin typeface="Calibri" pitchFamily="34" charset="0"/>
              </a:rPr>
              <a:t>Efficacia degli interventi</a:t>
            </a:r>
            <a:r>
              <a:rPr lang="en-GB" sz="4400">
                <a:latin typeface="Calibri" pitchFamily="34" charset="0"/>
              </a:rPr>
              <a:t/>
            </a:r>
            <a:br>
              <a:rPr lang="en-GB" sz="4400">
                <a:latin typeface="Calibri" pitchFamily="34" charset="0"/>
              </a:rPr>
            </a:br>
            <a:r>
              <a:rPr lang="en-GB" sz="2400">
                <a:latin typeface="Calibri" pitchFamily="34" charset="0"/>
              </a:rPr>
              <a:t>(Copertura – Interventi sul lavoro)</a:t>
            </a:r>
            <a:endParaRPr lang="en-US" sz="24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734AF9A0-0BA4-4053-B264-ADBD320C8D67}"/>
                                            </p:graphicEl>
                                          </p:spTgt>
                                        </p:tgtEl>
                                        <p:attrNameLst>
                                          <p:attrName>style.visibility</p:attrName>
                                        </p:attrNameLst>
                                      </p:cBhvr>
                                      <p:to>
                                        <p:strVal val="visible"/>
                                      </p:to>
                                    </p:set>
                                    <p:animEffect transition="in" filter="fade">
                                      <p:cBhvr>
                                        <p:cTn id="7" dur="500"/>
                                        <p:tgtEl>
                                          <p:spTgt spid="4">
                                            <p:graphicEl>
                                              <a:dgm id="{734AF9A0-0BA4-4053-B264-ADBD320C8D6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1B9F6086-EE58-4EED-BA54-46738A58C758}"/>
                                            </p:graphicEl>
                                          </p:spTgt>
                                        </p:tgtEl>
                                        <p:attrNameLst>
                                          <p:attrName>style.visibility</p:attrName>
                                        </p:attrNameLst>
                                      </p:cBhvr>
                                      <p:to>
                                        <p:strVal val="visible"/>
                                      </p:to>
                                    </p:set>
                                    <p:animEffect transition="in" filter="fade">
                                      <p:cBhvr>
                                        <p:cTn id="15" dur="500"/>
                                        <p:tgtEl>
                                          <p:spTgt spid="4">
                                            <p:graphicEl>
                                              <a:dgm id="{1B9F6086-EE58-4EED-BA54-46738A58C75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3333686B-C813-458B-93CE-E7D77D73BC0A}"/>
                                            </p:graphicEl>
                                          </p:spTgt>
                                        </p:tgtEl>
                                        <p:attrNameLst>
                                          <p:attrName>style.visibility</p:attrName>
                                        </p:attrNameLst>
                                      </p:cBhvr>
                                      <p:to>
                                        <p:strVal val="visible"/>
                                      </p:to>
                                    </p:set>
                                    <p:animEffect transition="in" filter="fade">
                                      <p:cBhvr>
                                        <p:cTn id="23" dur="500"/>
                                        <p:tgtEl>
                                          <p:spTgt spid="4">
                                            <p:graphicEl>
                                              <a:dgm id="{3333686B-C813-458B-93CE-E7D77D73BC0A}"/>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98CBEF4A-F73F-44EE-9722-374EC95B4FB8}"/>
                                            </p:graphicEl>
                                          </p:spTgt>
                                        </p:tgtEl>
                                        <p:attrNameLst>
                                          <p:attrName>style.visibility</p:attrName>
                                        </p:attrNameLst>
                                      </p:cBhvr>
                                      <p:to>
                                        <p:strVal val="visible"/>
                                      </p:to>
                                    </p:set>
                                    <p:animEffect transition="in" filter="fade">
                                      <p:cBhvr>
                                        <p:cTn id="31" dur="500"/>
                                        <p:tgtEl>
                                          <p:spTgt spid="4">
                                            <p:graphicEl>
                                              <a:dgm id="{98CBEF4A-F73F-44EE-9722-374EC95B4FB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graphicEl>
                                              <a:dgm id="{2215BF50-084F-4176-944B-B9EB8284E6CA}"/>
                                            </p:graphicEl>
                                          </p:spTgt>
                                        </p:tgtEl>
                                        <p:attrNameLst>
                                          <p:attrName>style.visibility</p:attrName>
                                        </p:attrNameLst>
                                      </p:cBhvr>
                                      <p:to>
                                        <p:strVal val="visible"/>
                                      </p:to>
                                    </p:set>
                                    <p:animEffect transition="in" filter="fade">
                                      <p:cBhvr>
                                        <p:cTn id="39" dur="500"/>
                                        <p:tgtEl>
                                          <p:spTgt spid="4">
                                            <p:graphicEl>
                                              <a:dgm id="{2215BF50-084F-4176-944B-B9EB8284E6CA}"/>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dgm id="{21E39C87-FA0C-421C-80B0-485915BAC44D}"/>
                                            </p:graphicEl>
                                          </p:spTgt>
                                        </p:tgtEl>
                                        <p:attrNameLst>
                                          <p:attrName>style.visibility</p:attrName>
                                        </p:attrNameLst>
                                      </p:cBhvr>
                                      <p:to>
                                        <p:strVal val="visible"/>
                                      </p:to>
                                    </p:set>
                                    <p:animEffect transition="in" filter="fade">
                                      <p:cBhvr>
                                        <p:cTn id="45" dur="500"/>
                                        <p:tgtEl>
                                          <p:spTgt spid="4">
                                            <p:graphicEl>
                                              <a:dgm id="{21E39C87-FA0C-421C-80B0-485915BAC44D}"/>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p:bldP spid="6" grpId="0"/>
      <p:bldP spid="7" grpId="0"/>
      <p:bldP spid="8" grpId="0"/>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438150" y="3032125"/>
          <a:ext cx="8501063" cy="371475"/>
        </p:xfrm>
        <a:graphic>
          <a:graphicData uri="http://schemas.openxmlformats.org/drawingml/2006/table">
            <a:tbl>
              <a:tblPr/>
              <a:tblGrid>
                <a:gridCol w="425450"/>
                <a:gridCol w="425450"/>
                <a:gridCol w="423863"/>
                <a:gridCol w="425450"/>
                <a:gridCol w="425450"/>
                <a:gridCol w="425450"/>
                <a:gridCol w="423862"/>
                <a:gridCol w="425450"/>
                <a:gridCol w="425450"/>
                <a:gridCol w="425450"/>
                <a:gridCol w="423863"/>
                <a:gridCol w="425450"/>
                <a:gridCol w="425450"/>
                <a:gridCol w="425450"/>
                <a:gridCol w="423862"/>
                <a:gridCol w="425450"/>
                <a:gridCol w="425450"/>
                <a:gridCol w="425450"/>
                <a:gridCol w="423863"/>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910" name="Title 1"/>
          <p:cNvSpPr>
            <a:spLocks noGrp="1"/>
          </p:cNvSpPr>
          <p:nvPr>
            <p:ph type="title"/>
          </p:nvPr>
        </p:nvSpPr>
        <p:spPr>
          <a:xfrm>
            <a:off x="457200" y="42863"/>
            <a:ext cx="8229600" cy="1143000"/>
          </a:xfrm>
        </p:spPr>
        <p:txBody>
          <a:bodyPr/>
          <a:lstStyle/>
          <a:p>
            <a:pPr eaLnBrk="1" hangingPunct="1"/>
            <a:r>
              <a:rPr lang="en-GB" sz="4000" smtClean="0">
                <a:effectLst>
                  <a:outerShdw blurRad="38100" dist="38100" dir="2700000" algn="tl">
                    <a:srgbClr val="C0C0C0"/>
                  </a:outerShdw>
                </a:effectLst>
              </a:rPr>
              <a:t>Intervention Effectiveness</a:t>
            </a:r>
            <a:r>
              <a:rPr lang="en-GB" smtClean="0"/>
              <a:t/>
            </a:r>
            <a:br>
              <a:rPr lang="en-GB" smtClean="0"/>
            </a:br>
            <a:r>
              <a:rPr lang="en-GB" sz="2400" smtClean="0"/>
              <a:t>(Time to Steady State)</a:t>
            </a:r>
            <a:endParaRPr lang="en-US" sz="2400" smtClean="0"/>
          </a:p>
        </p:txBody>
      </p:sp>
      <p:graphicFrame>
        <p:nvGraphicFramePr>
          <p:cNvPr id="8" name="Table 7"/>
          <p:cNvGraphicFramePr>
            <a:graphicFrameLocks noGrp="1"/>
          </p:cNvGraphicFramePr>
          <p:nvPr/>
        </p:nvGraphicFramePr>
        <p:xfrm>
          <a:off x="434975" y="1524000"/>
          <a:ext cx="8501063" cy="371475"/>
        </p:xfrm>
        <a:graphic>
          <a:graphicData uri="http://schemas.openxmlformats.org/drawingml/2006/table">
            <a:tbl>
              <a:tblPr/>
              <a:tblGrid>
                <a:gridCol w="425450"/>
                <a:gridCol w="425450"/>
                <a:gridCol w="423863"/>
                <a:gridCol w="425450"/>
                <a:gridCol w="425450"/>
                <a:gridCol w="425450"/>
                <a:gridCol w="423862"/>
                <a:gridCol w="425450"/>
                <a:gridCol w="425450"/>
                <a:gridCol w="425450"/>
                <a:gridCol w="423863"/>
                <a:gridCol w="425450"/>
                <a:gridCol w="425450"/>
                <a:gridCol w="425450"/>
                <a:gridCol w="423862"/>
                <a:gridCol w="425450"/>
                <a:gridCol w="425450"/>
                <a:gridCol w="425450"/>
                <a:gridCol w="423863"/>
                <a:gridCol w="42545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2</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3</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4</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5</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6</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7</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8</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9</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10</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11</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12</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13</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14</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98</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99</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100</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nvGraphicFramePr>
        <p:xfrm>
          <a:off x="438150" y="1911350"/>
          <a:ext cx="8501063" cy="371475"/>
        </p:xfrm>
        <a:graphic>
          <a:graphicData uri="http://schemas.openxmlformats.org/drawingml/2006/table">
            <a:tbl>
              <a:tblPr/>
              <a:tblGrid>
                <a:gridCol w="425450"/>
                <a:gridCol w="425450"/>
                <a:gridCol w="423863"/>
                <a:gridCol w="425450"/>
                <a:gridCol w="425450"/>
                <a:gridCol w="425450"/>
                <a:gridCol w="423862"/>
                <a:gridCol w="425450"/>
                <a:gridCol w="425450"/>
                <a:gridCol w="425450"/>
                <a:gridCol w="423863"/>
                <a:gridCol w="425450"/>
                <a:gridCol w="425450"/>
                <a:gridCol w="425450"/>
                <a:gridCol w="423862"/>
                <a:gridCol w="425450"/>
                <a:gridCol w="425450"/>
                <a:gridCol w="425450"/>
                <a:gridCol w="423863"/>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r>
            </a:tbl>
          </a:graphicData>
        </a:graphic>
      </p:graphicFrame>
      <p:graphicFrame>
        <p:nvGraphicFramePr>
          <p:cNvPr id="14" name="Table 13"/>
          <p:cNvGraphicFramePr>
            <a:graphicFrameLocks noGrp="1"/>
          </p:cNvGraphicFramePr>
          <p:nvPr/>
        </p:nvGraphicFramePr>
        <p:xfrm>
          <a:off x="434975" y="1547813"/>
          <a:ext cx="422275" cy="2600325"/>
        </p:xfrm>
        <a:graphic>
          <a:graphicData uri="http://schemas.openxmlformats.org/drawingml/2006/table">
            <a:tbl>
              <a:tblPr/>
              <a:tblGrid>
                <a:gridCol w="4222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1</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2</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3</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90</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Calibri" pitchFamily="34" charset="0"/>
                          <a:cs typeface="Arial" pitchFamily="34" charset="0"/>
                        </a:rPr>
                        <a:t>91</a:t>
                      </a:r>
                      <a:endParaRPr kumimoji="0" lang="en-US" sz="10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5" name="Table 14"/>
          <p:cNvGraphicFramePr>
            <a:graphicFrameLocks noGrp="1"/>
          </p:cNvGraphicFramePr>
          <p:nvPr/>
        </p:nvGraphicFramePr>
        <p:xfrm>
          <a:off x="442913" y="2290763"/>
          <a:ext cx="8501062" cy="371475"/>
        </p:xfrm>
        <a:graphic>
          <a:graphicData uri="http://schemas.openxmlformats.org/drawingml/2006/table">
            <a:tbl>
              <a:tblPr/>
              <a:tblGrid>
                <a:gridCol w="425450"/>
                <a:gridCol w="425450"/>
                <a:gridCol w="423862"/>
                <a:gridCol w="425450"/>
                <a:gridCol w="425450"/>
                <a:gridCol w="425450"/>
                <a:gridCol w="423863"/>
                <a:gridCol w="425450"/>
                <a:gridCol w="425450"/>
                <a:gridCol w="425450"/>
                <a:gridCol w="423862"/>
                <a:gridCol w="425450"/>
                <a:gridCol w="425450"/>
                <a:gridCol w="425450"/>
                <a:gridCol w="423863"/>
                <a:gridCol w="425450"/>
                <a:gridCol w="425450"/>
                <a:gridCol w="425450"/>
                <a:gridCol w="423862"/>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r>
            </a:tbl>
          </a:graphicData>
        </a:graphic>
      </p:graphicFrame>
      <p:graphicFrame>
        <p:nvGraphicFramePr>
          <p:cNvPr id="16" name="Table 15"/>
          <p:cNvGraphicFramePr>
            <a:graphicFrameLocks noGrp="1"/>
          </p:cNvGraphicFramePr>
          <p:nvPr/>
        </p:nvGraphicFramePr>
        <p:xfrm>
          <a:off x="433388" y="3775075"/>
          <a:ext cx="8501062" cy="371475"/>
        </p:xfrm>
        <a:graphic>
          <a:graphicData uri="http://schemas.openxmlformats.org/drawingml/2006/table">
            <a:tbl>
              <a:tblPr/>
              <a:tblGrid>
                <a:gridCol w="425450"/>
                <a:gridCol w="425450"/>
                <a:gridCol w="423862"/>
                <a:gridCol w="425450"/>
                <a:gridCol w="425450"/>
                <a:gridCol w="425450"/>
                <a:gridCol w="423863"/>
                <a:gridCol w="425450"/>
                <a:gridCol w="425450"/>
                <a:gridCol w="425450"/>
                <a:gridCol w="423862"/>
                <a:gridCol w="425450"/>
                <a:gridCol w="425450"/>
                <a:gridCol w="425450"/>
                <a:gridCol w="423863"/>
                <a:gridCol w="425450"/>
                <a:gridCol w="425450"/>
                <a:gridCol w="425450"/>
                <a:gridCol w="423862"/>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bl>
          </a:graphicData>
        </a:graphic>
      </p:graphicFrame>
      <p:graphicFrame>
        <p:nvGraphicFramePr>
          <p:cNvPr id="17" name="Table 16"/>
          <p:cNvGraphicFramePr>
            <a:graphicFrameLocks noGrp="1"/>
          </p:cNvGraphicFramePr>
          <p:nvPr/>
        </p:nvGraphicFramePr>
        <p:xfrm>
          <a:off x="438150" y="2668588"/>
          <a:ext cx="8501063" cy="371475"/>
        </p:xfrm>
        <a:graphic>
          <a:graphicData uri="http://schemas.openxmlformats.org/drawingml/2006/table">
            <a:tbl>
              <a:tblPr/>
              <a:tblGrid>
                <a:gridCol w="425450"/>
                <a:gridCol w="425450"/>
                <a:gridCol w="423863"/>
                <a:gridCol w="425450"/>
                <a:gridCol w="425450"/>
                <a:gridCol w="425450"/>
                <a:gridCol w="423862"/>
                <a:gridCol w="425450"/>
                <a:gridCol w="425450"/>
                <a:gridCol w="425450"/>
                <a:gridCol w="423863"/>
                <a:gridCol w="425450"/>
                <a:gridCol w="425450"/>
                <a:gridCol w="425450"/>
                <a:gridCol w="423862"/>
                <a:gridCol w="425450"/>
                <a:gridCol w="425450"/>
                <a:gridCol w="425450"/>
                <a:gridCol w="423863"/>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r>
            </a:tbl>
          </a:graphicData>
        </a:graphic>
      </p:graphicFrame>
      <p:graphicFrame>
        <p:nvGraphicFramePr>
          <p:cNvPr id="19" name="Table 18"/>
          <p:cNvGraphicFramePr>
            <a:graphicFrameLocks noGrp="1"/>
          </p:cNvGraphicFramePr>
          <p:nvPr/>
        </p:nvGraphicFramePr>
        <p:xfrm>
          <a:off x="438150" y="3406775"/>
          <a:ext cx="8501063" cy="371475"/>
        </p:xfrm>
        <a:graphic>
          <a:graphicData uri="http://schemas.openxmlformats.org/drawingml/2006/table">
            <a:tbl>
              <a:tblPr/>
              <a:tblGrid>
                <a:gridCol w="425450"/>
                <a:gridCol w="425450"/>
                <a:gridCol w="423863"/>
                <a:gridCol w="425450"/>
                <a:gridCol w="425450"/>
                <a:gridCol w="425450"/>
                <a:gridCol w="423862"/>
                <a:gridCol w="425450"/>
                <a:gridCol w="425450"/>
                <a:gridCol w="425450"/>
                <a:gridCol w="423863"/>
                <a:gridCol w="425450"/>
                <a:gridCol w="425450"/>
                <a:gridCol w="425450"/>
                <a:gridCol w="423862"/>
                <a:gridCol w="425450"/>
                <a:gridCol w="425450"/>
                <a:gridCol w="425450"/>
                <a:gridCol w="423863"/>
                <a:gridCol w="4254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BA0BB"/>
                    </a:solidFill>
                  </a:tcPr>
                </a:tc>
              </a:tr>
            </a:tbl>
          </a:graphicData>
        </a:graphic>
      </p:graphicFrame>
      <p:sp>
        <p:nvSpPr>
          <p:cNvPr id="20" name="Rectangle 19"/>
          <p:cNvSpPr>
            <a:spLocks noChangeArrowheads="1"/>
          </p:cNvSpPr>
          <p:nvPr/>
        </p:nvSpPr>
        <p:spPr bwMode="auto">
          <a:xfrm>
            <a:off x="3814763" y="1493838"/>
            <a:ext cx="903287" cy="2665412"/>
          </a:xfrm>
          <a:prstGeom prst="rect">
            <a:avLst/>
          </a:prstGeom>
          <a:noFill/>
          <a:ln w="38100" algn="ctr">
            <a:solidFill>
              <a:srgbClr val="FF0000"/>
            </a:solidFill>
            <a:miter lim="800000"/>
            <a:headEnd/>
            <a:tailEnd/>
          </a:ln>
        </p:spPr>
        <p:txBody>
          <a:bodyPr wrap="none"/>
          <a:lstStyle/>
          <a:p>
            <a:pPr algn="ctr" eaLnBrk="0" hangingPunct="0"/>
            <a:endParaRPr lang="it-IT" sz="2000">
              <a:latin typeface="Helvetica 65 Medium"/>
            </a:endParaRPr>
          </a:p>
        </p:txBody>
      </p:sp>
      <p:sp>
        <p:nvSpPr>
          <p:cNvPr id="13" name="TextBox 12"/>
          <p:cNvSpPr txBox="1">
            <a:spLocks noChangeArrowheads="1"/>
          </p:cNvSpPr>
          <p:nvPr/>
        </p:nvSpPr>
        <p:spPr bwMode="auto">
          <a:xfrm>
            <a:off x="7507288" y="1174750"/>
            <a:ext cx="1319212" cy="338138"/>
          </a:xfrm>
          <a:prstGeom prst="rect">
            <a:avLst/>
          </a:prstGeom>
          <a:noFill/>
          <a:ln w="9525">
            <a:noFill/>
            <a:miter lim="800000"/>
            <a:headEnd/>
            <a:tailEnd/>
          </a:ln>
        </p:spPr>
        <p:txBody>
          <a:bodyPr>
            <a:spAutoFit/>
          </a:bodyPr>
          <a:lstStyle/>
          <a:p>
            <a:pPr algn="ctr"/>
            <a:r>
              <a:rPr lang="en-GB" sz="1600" b="1">
                <a:solidFill>
                  <a:schemeClr val="bg1"/>
                </a:solidFill>
                <a:latin typeface="Georgia" pitchFamily="18" charset="0"/>
              </a:rPr>
              <a:t>age</a:t>
            </a:r>
            <a:endParaRPr lang="en-US" sz="1600" b="1">
              <a:solidFill>
                <a:schemeClr val="bg1"/>
              </a:solidFill>
              <a:latin typeface="Georgia" pitchFamily="18" charset="0"/>
            </a:endParaRPr>
          </a:p>
        </p:txBody>
      </p:sp>
      <p:sp>
        <p:nvSpPr>
          <p:cNvPr id="22" name="TextBox 21"/>
          <p:cNvSpPr txBox="1">
            <a:spLocks noChangeArrowheads="1"/>
          </p:cNvSpPr>
          <p:nvPr/>
        </p:nvSpPr>
        <p:spPr bwMode="auto">
          <a:xfrm rot="-5400000">
            <a:off x="-442119" y="2536032"/>
            <a:ext cx="1317625" cy="338138"/>
          </a:xfrm>
          <a:prstGeom prst="rect">
            <a:avLst/>
          </a:prstGeom>
          <a:noFill/>
          <a:ln w="9525">
            <a:noFill/>
            <a:miter lim="800000"/>
            <a:headEnd/>
            <a:tailEnd/>
          </a:ln>
        </p:spPr>
        <p:txBody>
          <a:bodyPr>
            <a:spAutoFit/>
          </a:bodyPr>
          <a:lstStyle/>
          <a:p>
            <a:pPr algn="ctr"/>
            <a:r>
              <a:rPr lang="en-GB" sz="1600" b="1">
                <a:solidFill>
                  <a:schemeClr val="bg1"/>
                </a:solidFill>
                <a:latin typeface="Georgia" pitchFamily="18" charset="0"/>
              </a:rPr>
              <a:t>period</a:t>
            </a:r>
            <a:endParaRPr lang="en-US" sz="1600" b="1">
              <a:solidFill>
                <a:schemeClr val="bg1"/>
              </a:solidFill>
              <a:latin typeface="Georgia" pitchFamily="18" charset="0"/>
            </a:endParaRPr>
          </a:p>
        </p:txBody>
      </p:sp>
      <p:graphicFrame>
        <p:nvGraphicFramePr>
          <p:cNvPr id="27" name="Chart 26"/>
          <p:cNvGraphicFramePr/>
          <p:nvPr/>
        </p:nvGraphicFramePr>
        <p:xfrm>
          <a:off x="323528" y="4365104"/>
          <a:ext cx="8568952" cy="23111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2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2784475"/>
            <a:ext cx="8229600" cy="1143000"/>
          </a:xfrm>
        </p:spPr>
        <p:txBody>
          <a:bodyPr>
            <a:normAutofit fontScale="90000"/>
          </a:bodyPr>
          <a:lstStyle/>
          <a:p>
            <a:pPr eaLnBrk="1" hangingPunct="1"/>
            <a:r>
              <a:rPr lang="en-GB" sz="4000" b="1" smtClean="0">
                <a:effectLst>
                  <a:outerShdw blurRad="38100" dist="38100" dir="2700000" algn="tl">
                    <a:srgbClr val="C0C0C0"/>
                  </a:outerShdw>
                </a:effectLst>
              </a:rPr>
              <a:t>La Prevenzione può ridurre la spesa sanitaria?</a:t>
            </a:r>
            <a:endParaRPr lang="en-US" sz="40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GB" smtClean="0"/>
              <a:t>Il costo della prevenzione</a:t>
            </a:r>
            <a:endParaRPr lang="en-US" smtClean="0"/>
          </a:p>
        </p:txBody>
      </p:sp>
      <p:graphicFrame>
        <p:nvGraphicFramePr>
          <p:cNvPr id="4" name="Chart 3"/>
          <p:cNvGraphicFramePr>
            <a:graphicFrameLocks/>
          </p:cNvGraphicFramePr>
          <p:nvPr/>
        </p:nvGraphicFramePr>
        <p:xfrm>
          <a:off x="285720" y="1714488"/>
          <a:ext cx="8643998" cy="514351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23888" y="288925"/>
            <a:ext cx="8543925" cy="1143000"/>
          </a:xfrm>
        </p:spPr>
        <p:txBody>
          <a:bodyPr/>
          <a:lstStyle/>
          <a:p>
            <a:pPr eaLnBrk="1" hangingPunct="1"/>
            <a:r>
              <a:rPr lang="en-GB" sz="4000" smtClean="0">
                <a:effectLst>
                  <a:outerShdw blurRad="38100" dist="38100" dir="2700000" algn="tl">
                    <a:srgbClr val="C0C0C0"/>
                  </a:outerShdw>
                </a:effectLst>
              </a:rPr>
              <a:t>Health Outcomes and Expenditure</a:t>
            </a:r>
            <a:r>
              <a:rPr lang="en-GB" sz="3600" smtClean="0"/>
              <a:t/>
            </a:r>
            <a:br>
              <a:rPr lang="en-GB" sz="3600" smtClean="0"/>
            </a:br>
            <a:r>
              <a:rPr lang="en-GB" sz="2000" smtClean="0"/>
              <a:t>Physician-Dietician Counselling</a:t>
            </a:r>
            <a:endParaRPr lang="en-US" sz="2000" smtClean="0"/>
          </a:p>
        </p:txBody>
      </p:sp>
      <p:graphicFrame>
        <p:nvGraphicFramePr>
          <p:cNvPr id="5" name="Chart 4"/>
          <p:cNvGraphicFramePr>
            <a:graphicFrameLocks/>
          </p:cNvGraphicFramePr>
          <p:nvPr/>
        </p:nvGraphicFramePr>
        <p:xfrm>
          <a:off x="2147382675" y="2147382675"/>
          <a:ext cx="0" cy="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103188" y="-103188"/>
          <a:ext cx="0" cy="0"/>
        </p:xfrm>
        <a:graphic>
          <a:graphicData uri="http://schemas.openxmlformats.org/drawingml/2006/chart">
            <c:chart xmlns:c="http://schemas.openxmlformats.org/drawingml/2006/chart" xmlns:r="http://schemas.openxmlformats.org/officeDocument/2006/relationships" r:id="rId3"/>
          </a:graphicData>
        </a:graphic>
      </p:graphicFrame>
      <p:sp>
        <p:nvSpPr>
          <p:cNvPr id="20485" name="TextBox 7"/>
          <p:cNvSpPr txBox="1">
            <a:spLocks noChangeArrowheads="1"/>
          </p:cNvSpPr>
          <p:nvPr/>
        </p:nvSpPr>
        <p:spPr bwMode="auto">
          <a:xfrm>
            <a:off x="0" y="1714500"/>
            <a:ext cx="4429125" cy="461963"/>
          </a:xfrm>
          <a:prstGeom prst="rect">
            <a:avLst/>
          </a:prstGeom>
          <a:noFill/>
          <a:ln w="9525">
            <a:noFill/>
            <a:miter lim="800000"/>
            <a:headEnd/>
            <a:tailEnd/>
          </a:ln>
        </p:spPr>
        <p:txBody>
          <a:bodyPr>
            <a:spAutoFit/>
          </a:bodyPr>
          <a:lstStyle/>
          <a:p>
            <a:pPr algn="ctr"/>
            <a:r>
              <a:rPr lang="en-GB" sz="2400">
                <a:latin typeface="Georgia" pitchFamily="18" charset="0"/>
              </a:rPr>
              <a:t>Health outcomes</a:t>
            </a:r>
            <a:endParaRPr lang="en-US" sz="2400">
              <a:latin typeface="Georgia" pitchFamily="18" charset="0"/>
            </a:endParaRPr>
          </a:p>
        </p:txBody>
      </p:sp>
      <p:sp>
        <p:nvSpPr>
          <p:cNvPr id="20486" name="TextBox 8"/>
          <p:cNvSpPr txBox="1">
            <a:spLocks noChangeArrowheads="1"/>
          </p:cNvSpPr>
          <p:nvPr/>
        </p:nvSpPr>
        <p:spPr bwMode="auto">
          <a:xfrm>
            <a:off x="4813300" y="1689100"/>
            <a:ext cx="4214813" cy="461963"/>
          </a:xfrm>
          <a:prstGeom prst="rect">
            <a:avLst/>
          </a:prstGeom>
          <a:noFill/>
          <a:ln w="9525">
            <a:noFill/>
            <a:miter lim="800000"/>
            <a:headEnd/>
            <a:tailEnd/>
          </a:ln>
        </p:spPr>
        <p:txBody>
          <a:bodyPr>
            <a:spAutoFit/>
          </a:bodyPr>
          <a:lstStyle/>
          <a:p>
            <a:pPr algn="ctr"/>
            <a:r>
              <a:rPr lang="en-GB" sz="2400">
                <a:latin typeface="Georgia" pitchFamily="18" charset="0"/>
              </a:rPr>
              <a:t>Impact on health expenditure</a:t>
            </a:r>
          </a:p>
        </p:txBody>
      </p:sp>
      <p:graphicFrame>
        <p:nvGraphicFramePr>
          <p:cNvPr id="7" name="Chart 6"/>
          <p:cNvGraphicFramePr>
            <a:graphicFrameLocks/>
          </p:cNvGraphicFramePr>
          <p:nvPr/>
        </p:nvGraphicFramePr>
        <p:xfrm>
          <a:off x="0" y="2214554"/>
          <a:ext cx="4357686" cy="46434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nvGraphicFramePr>
        <p:xfrm>
          <a:off x="4429124" y="2285992"/>
          <a:ext cx="4714876" cy="45720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2784475"/>
            <a:ext cx="8229600" cy="1143000"/>
          </a:xfrm>
        </p:spPr>
        <p:txBody>
          <a:bodyPr>
            <a:normAutofit fontScale="90000"/>
          </a:bodyPr>
          <a:lstStyle/>
          <a:p>
            <a:pPr eaLnBrk="1" hangingPunct="1"/>
            <a:r>
              <a:rPr lang="en-GB" sz="4000" b="1" smtClean="0">
                <a:effectLst>
                  <a:outerShdw blurRad="38100" dist="38100" dir="2700000" algn="tl">
                    <a:srgbClr val="C0C0C0"/>
                  </a:outerShdw>
                </a:effectLst>
              </a:rPr>
              <a:t>La prevenzione riesce a diminuire le diseguaglianze sociali?</a:t>
            </a:r>
            <a:endParaRPr lang="en-US" sz="40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GB" sz="4000" smtClean="0">
                <a:effectLst>
                  <a:outerShdw blurRad="38100" dist="38100" dir="2700000" algn="tl">
                    <a:srgbClr val="C0C0C0"/>
                  </a:outerShdw>
                </a:effectLst>
              </a:rPr>
              <a:t>Impatto sulle diseguaglianze</a:t>
            </a:r>
            <a:endParaRPr lang="en-US" sz="4000" smtClean="0">
              <a:effectLst>
                <a:outerShdw blurRad="38100" dist="38100" dir="2700000" algn="tl">
                  <a:srgbClr val="C0C0C0"/>
                </a:outerShdw>
              </a:effectLst>
            </a:endParaRPr>
          </a:p>
        </p:txBody>
      </p:sp>
      <p:sp>
        <p:nvSpPr>
          <p:cNvPr id="23555" name="Content Placeholder 2"/>
          <p:cNvSpPr>
            <a:spLocks noGrp="1"/>
          </p:cNvSpPr>
          <p:nvPr>
            <p:ph idx="1"/>
          </p:nvPr>
        </p:nvSpPr>
        <p:spPr>
          <a:xfrm>
            <a:off x="601663" y="1741488"/>
            <a:ext cx="8218487" cy="4525962"/>
          </a:xfrm>
        </p:spPr>
        <p:txBody>
          <a:bodyPr/>
          <a:lstStyle/>
          <a:p>
            <a:pPr eaLnBrk="1" hangingPunct="1">
              <a:spcAft>
                <a:spcPts val="1800"/>
              </a:spcAft>
              <a:buFontTx/>
              <a:buNone/>
            </a:pPr>
            <a:r>
              <a:rPr lang="en-GB" smtClean="0"/>
              <a:t>Diversi gruppi sociali hanno:</a:t>
            </a:r>
          </a:p>
          <a:p>
            <a:pPr eaLnBrk="1" hangingPunct="1">
              <a:spcAft>
                <a:spcPts val="600"/>
              </a:spcAft>
            </a:pPr>
            <a:r>
              <a:rPr lang="en-GB" smtClean="0"/>
              <a:t>Differenti profili di rischio:</a:t>
            </a:r>
          </a:p>
          <a:p>
            <a:pPr lvl="1" eaLnBrk="1" hangingPunct="1">
              <a:spcAft>
                <a:spcPts val="1800"/>
              </a:spcAft>
            </a:pPr>
            <a:r>
              <a:rPr lang="en-GB" smtClean="0"/>
              <a:t>Benefici maggiori per quelli con maggiore rischio</a:t>
            </a:r>
          </a:p>
          <a:p>
            <a:pPr eaLnBrk="1" hangingPunct="1">
              <a:spcAft>
                <a:spcPts val="600"/>
              </a:spcAft>
            </a:pPr>
            <a:r>
              <a:rPr lang="en-GB" smtClean="0"/>
              <a:t>Differenti risposte agli interventi:</a:t>
            </a:r>
          </a:p>
          <a:p>
            <a:pPr lvl="1" eaLnBrk="1" hangingPunct="1">
              <a:spcAft>
                <a:spcPts val="1800"/>
              </a:spcAft>
            </a:pPr>
            <a:r>
              <a:rPr lang="en-GB" smtClean="0"/>
              <a:t>Benefici maggiori per quelli con migliore risposta</a:t>
            </a: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457200" y="260350"/>
            <a:ext cx="8229600" cy="5870575"/>
          </a:xfrm>
        </p:spPr>
        <p:txBody>
          <a:bodyPr/>
          <a:lstStyle/>
          <a:p>
            <a:pPr eaLnBrk="1" hangingPunct="1"/>
            <a:r>
              <a:rPr lang="it-IT" sz="3000" smtClean="0">
                <a:solidFill>
                  <a:srgbClr val="FF3300"/>
                </a:solidFill>
              </a:rPr>
              <a:t>Il fabbisogno</a:t>
            </a:r>
            <a:r>
              <a:rPr lang="it-IT" smtClean="0"/>
              <a:t> </a:t>
            </a:r>
            <a:r>
              <a:rPr lang="it-IT" sz="3000" smtClean="0"/>
              <a:t>varia in funzione di:</a:t>
            </a:r>
          </a:p>
        </p:txBody>
      </p:sp>
      <p:pic>
        <p:nvPicPr>
          <p:cNvPr id="5123" name="Picture 6" descr="MC900024434"/>
          <p:cNvPicPr>
            <a:picLocks noChangeAspect="1" noChangeArrowheads="1"/>
          </p:cNvPicPr>
          <p:nvPr/>
        </p:nvPicPr>
        <p:blipFill>
          <a:blip r:embed="rId2" cstate="print"/>
          <a:srcRect/>
          <a:stretch>
            <a:fillRect/>
          </a:stretch>
        </p:blipFill>
        <p:spPr bwMode="auto">
          <a:xfrm>
            <a:off x="2627313" y="908050"/>
            <a:ext cx="1441450" cy="1246188"/>
          </a:xfrm>
          <a:prstGeom prst="rect">
            <a:avLst/>
          </a:prstGeom>
          <a:noFill/>
          <a:ln w="9525">
            <a:noFill/>
            <a:miter lim="800000"/>
            <a:headEnd/>
            <a:tailEnd/>
          </a:ln>
        </p:spPr>
      </p:pic>
      <p:sp>
        <p:nvSpPr>
          <p:cNvPr id="5124" name="Text Box 7"/>
          <p:cNvSpPr txBox="1">
            <a:spLocks noChangeArrowheads="1"/>
          </p:cNvSpPr>
          <p:nvPr/>
        </p:nvSpPr>
        <p:spPr bwMode="auto">
          <a:xfrm>
            <a:off x="-180975" y="1196975"/>
            <a:ext cx="2592388" cy="457200"/>
          </a:xfrm>
          <a:prstGeom prst="rect">
            <a:avLst/>
          </a:prstGeom>
          <a:noFill/>
          <a:ln w="9525">
            <a:noFill/>
            <a:miter lim="800000"/>
            <a:headEnd/>
            <a:tailEnd/>
          </a:ln>
        </p:spPr>
        <p:txBody>
          <a:bodyPr>
            <a:spAutoFit/>
          </a:bodyPr>
          <a:lstStyle/>
          <a:p>
            <a:pPr marL="342900" indent="-342900" algn="ctr">
              <a:spcBef>
                <a:spcPct val="50000"/>
              </a:spcBef>
              <a:buFontTx/>
              <a:buAutoNum type="arabicPeriod"/>
            </a:pPr>
            <a:r>
              <a:rPr lang="it-IT" sz="2400"/>
              <a:t>età</a:t>
            </a:r>
          </a:p>
        </p:txBody>
      </p:sp>
      <p:pic>
        <p:nvPicPr>
          <p:cNvPr id="5125" name="Picture 8" descr="MC900293230"/>
          <p:cNvPicPr>
            <a:picLocks noChangeAspect="1" noChangeArrowheads="1"/>
          </p:cNvPicPr>
          <p:nvPr/>
        </p:nvPicPr>
        <p:blipFill>
          <a:blip r:embed="rId3" cstate="print"/>
          <a:srcRect/>
          <a:stretch>
            <a:fillRect/>
          </a:stretch>
        </p:blipFill>
        <p:spPr bwMode="auto">
          <a:xfrm>
            <a:off x="2339975" y="2636838"/>
            <a:ext cx="941388" cy="931862"/>
          </a:xfrm>
          <a:prstGeom prst="rect">
            <a:avLst/>
          </a:prstGeom>
          <a:noFill/>
          <a:ln w="9525">
            <a:noFill/>
            <a:miter lim="800000"/>
            <a:headEnd/>
            <a:tailEnd/>
          </a:ln>
        </p:spPr>
      </p:pic>
      <p:sp>
        <p:nvSpPr>
          <p:cNvPr id="5126" name="Text Box 9"/>
          <p:cNvSpPr txBox="1">
            <a:spLocks noChangeArrowheads="1"/>
          </p:cNvSpPr>
          <p:nvPr/>
        </p:nvSpPr>
        <p:spPr bwMode="auto">
          <a:xfrm>
            <a:off x="684213" y="2924175"/>
            <a:ext cx="1319212" cy="457200"/>
          </a:xfrm>
          <a:prstGeom prst="rect">
            <a:avLst/>
          </a:prstGeom>
          <a:noFill/>
          <a:ln w="9525">
            <a:noFill/>
            <a:miter lim="800000"/>
            <a:headEnd/>
            <a:tailEnd/>
          </a:ln>
        </p:spPr>
        <p:txBody>
          <a:bodyPr wrap="none">
            <a:spAutoFit/>
          </a:bodyPr>
          <a:lstStyle/>
          <a:p>
            <a:pPr algn="ctr"/>
            <a:r>
              <a:rPr lang="it-IT" sz="2400"/>
              <a:t>2. sesso</a:t>
            </a:r>
          </a:p>
        </p:txBody>
      </p:sp>
      <p:sp>
        <p:nvSpPr>
          <p:cNvPr id="5127" name="Text Box 10"/>
          <p:cNvSpPr txBox="1">
            <a:spLocks noChangeArrowheads="1"/>
          </p:cNvSpPr>
          <p:nvPr/>
        </p:nvSpPr>
        <p:spPr bwMode="auto">
          <a:xfrm>
            <a:off x="684213" y="4868863"/>
            <a:ext cx="2473325" cy="457200"/>
          </a:xfrm>
          <a:prstGeom prst="rect">
            <a:avLst/>
          </a:prstGeom>
          <a:noFill/>
          <a:ln w="9525">
            <a:noFill/>
            <a:miter lim="800000"/>
            <a:headEnd/>
            <a:tailEnd/>
          </a:ln>
        </p:spPr>
        <p:txBody>
          <a:bodyPr wrap="none">
            <a:spAutoFit/>
          </a:bodyPr>
          <a:lstStyle/>
          <a:p>
            <a:pPr algn="ctr"/>
            <a:r>
              <a:rPr lang="it-IT" sz="2400"/>
              <a:t>3. peso corporeo</a:t>
            </a:r>
          </a:p>
        </p:txBody>
      </p:sp>
      <p:sp>
        <p:nvSpPr>
          <p:cNvPr id="5128" name="Text Box 11"/>
          <p:cNvSpPr txBox="1">
            <a:spLocks noChangeArrowheads="1"/>
          </p:cNvSpPr>
          <p:nvPr/>
        </p:nvSpPr>
        <p:spPr bwMode="auto">
          <a:xfrm>
            <a:off x="4859338" y="1125538"/>
            <a:ext cx="2449512" cy="822325"/>
          </a:xfrm>
          <a:prstGeom prst="rect">
            <a:avLst/>
          </a:prstGeom>
          <a:noFill/>
          <a:ln w="9525">
            <a:noFill/>
            <a:miter lim="800000"/>
            <a:headEnd/>
            <a:tailEnd/>
          </a:ln>
        </p:spPr>
        <p:txBody>
          <a:bodyPr>
            <a:spAutoFit/>
          </a:bodyPr>
          <a:lstStyle/>
          <a:p>
            <a:pPr algn="ctr">
              <a:spcBef>
                <a:spcPct val="50000"/>
              </a:spcBef>
            </a:pPr>
            <a:r>
              <a:rPr lang="it-IT" sz="2400"/>
              <a:t>4. composizione corporea</a:t>
            </a:r>
          </a:p>
        </p:txBody>
      </p:sp>
      <p:sp>
        <p:nvSpPr>
          <p:cNvPr id="5129" name="Text Box 12"/>
          <p:cNvSpPr txBox="1">
            <a:spLocks noChangeArrowheads="1"/>
          </p:cNvSpPr>
          <p:nvPr/>
        </p:nvSpPr>
        <p:spPr bwMode="auto">
          <a:xfrm>
            <a:off x="4859338" y="2781300"/>
            <a:ext cx="2519362" cy="822325"/>
          </a:xfrm>
          <a:prstGeom prst="rect">
            <a:avLst/>
          </a:prstGeom>
          <a:noFill/>
          <a:ln w="9525">
            <a:noFill/>
            <a:miter lim="800000"/>
            <a:headEnd/>
            <a:tailEnd/>
          </a:ln>
        </p:spPr>
        <p:txBody>
          <a:bodyPr>
            <a:spAutoFit/>
          </a:bodyPr>
          <a:lstStyle/>
          <a:p>
            <a:pPr algn="ctr">
              <a:spcBef>
                <a:spcPct val="50000"/>
              </a:spcBef>
            </a:pPr>
            <a:r>
              <a:rPr lang="it-IT" sz="2400"/>
              <a:t>5. attività fisica e lavorativa</a:t>
            </a:r>
          </a:p>
        </p:txBody>
      </p:sp>
      <p:sp>
        <p:nvSpPr>
          <p:cNvPr id="5130" name="Text Box 13"/>
          <p:cNvSpPr txBox="1">
            <a:spLocks noChangeArrowheads="1"/>
          </p:cNvSpPr>
          <p:nvPr/>
        </p:nvSpPr>
        <p:spPr bwMode="auto">
          <a:xfrm>
            <a:off x="4932363" y="4724400"/>
            <a:ext cx="2016125" cy="822325"/>
          </a:xfrm>
          <a:prstGeom prst="rect">
            <a:avLst/>
          </a:prstGeom>
          <a:noFill/>
          <a:ln w="9525">
            <a:noFill/>
            <a:miter lim="800000"/>
            <a:headEnd/>
            <a:tailEnd/>
          </a:ln>
        </p:spPr>
        <p:txBody>
          <a:bodyPr>
            <a:spAutoFit/>
          </a:bodyPr>
          <a:lstStyle/>
          <a:p>
            <a:pPr algn="ctr">
              <a:spcBef>
                <a:spcPct val="50000"/>
              </a:spcBef>
            </a:pPr>
            <a:r>
              <a:rPr lang="it-IT" sz="2400"/>
              <a:t>6. condizioni fisiologiche</a:t>
            </a:r>
          </a:p>
        </p:txBody>
      </p:sp>
      <p:pic>
        <p:nvPicPr>
          <p:cNvPr id="5131" name="Picture 14" descr="MC900293232"/>
          <p:cNvPicPr>
            <a:picLocks noChangeAspect="1" noChangeArrowheads="1"/>
          </p:cNvPicPr>
          <p:nvPr/>
        </p:nvPicPr>
        <p:blipFill>
          <a:blip r:embed="rId4" cstate="print"/>
          <a:srcRect/>
          <a:stretch>
            <a:fillRect/>
          </a:stretch>
        </p:blipFill>
        <p:spPr bwMode="auto">
          <a:xfrm>
            <a:off x="3563938" y="2565400"/>
            <a:ext cx="993775" cy="1150938"/>
          </a:xfrm>
          <a:prstGeom prst="rect">
            <a:avLst/>
          </a:prstGeom>
          <a:noFill/>
          <a:ln w="9525">
            <a:noFill/>
            <a:miter lim="800000"/>
            <a:headEnd/>
            <a:tailEnd/>
          </a:ln>
        </p:spPr>
      </p:pic>
      <p:pic>
        <p:nvPicPr>
          <p:cNvPr id="5132" name="Picture 15" descr="MP900422209"/>
          <p:cNvPicPr>
            <a:picLocks noChangeAspect="1" noChangeArrowheads="1"/>
          </p:cNvPicPr>
          <p:nvPr/>
        </p:nvPicPr>
        <p:blipFill>
          <a:blip r:embed="rId5" cstate="print"/>
          <a:srcRect/>
          <a:stretch>
            <a:fillRect/>
          </a:stretch>
        </p:blipFill>
        <p:spPr bwMode="auto">
          <a:xfrm>
            <a:off x="3203575" y="4573588"/>
            <a:ext cx="1582738" cy="1303337"/>
          </a:xfrm>
          <a:prstGeom prst="rect">
            <a:avLst/>
          </a:prstGeom>
          <a:noFill/>
          <a:ln w="9525">
            <a:noFill/>
            <a:miter lim="800000"/>
            <a:headEnd/>
            <a:tailEnd/>
          </a:ln>
        </p:spPr>
      </p:pic>
      <p:pic>
        <p:nvPicPr>
          <p:cNvPr id="5133" name="Picture 17" descr="MC900195384"/>
          <p:cNvPicPr>
            <a:picLocks noChangeAspect="1" noChangeArrowheads="1"/>
          </p:cNvPicPr>
          <p:nvPr/>
        </p:nvPicPr>
        <p:blipFill>
          <a:blip r:embed="rId6" cstate="print"/>
          <a:srcRect/>
          <a:stretch>
            <a:fillRect/>
          </a:stretch>
        </p:blipFill>
        <p:spPr bwMode="auto">
          <a:xfrm>
            <a:off x="6732588" y="3357563"/>
            <a:ext cx="936625" cy="1295400"/>
          </a:xfrm>
          <a:prstGeom prst="rect">
            <a:avLst/>
          </a:prstGeom>
          <a:noFill/>
          <a:ln w="9525">
            <a:noFill/>
            <a:miter lim="800000"/>
            <a:headEnd/>
            <a:tailEnd/>
          </a:ln>
        </p:spPr>
      </p:pic>
      <p:pic>
        <p:nvPicPr>
          <p:cNvPr id="5134" name="Picture 19" descr="atleti,bagnanti,nuotare,nuotatori,persone,sport,uomini"/>
          <p:cNvPicPr>
            <a:picLocks noChangeAspect="1" noChangeArrowheads="1"/>
          </p:cNvPicPr>
          <p:nvPr/>
        </p:nvPicPr>
        <p:blipFill>
          <a:blip r:embed="rId7" cstate="print"/>
          <a:srcRect/>
          <a:stretch>
            <a:fillRect/>
          </a:stretch>
        </p:blipFill>
        <p:spPr bwMode="auto">
          <a:xfrm>
            <a:off x="7451725" y="2133600"/>
            <a:ext cx="1258888" cy="1258888"/>
          </a:xfrm>
          <a:prstGeom prst="rect">
            <a:avLst/>
          </a:prstGeom>
          <a:noFill/>
          <a:ln w="9525">
            <a:noFill/>
            <a:miter lim="800000"/>
            <a:headEnd/>
            <a:tailEnd/>
          </a:ln>
        </p:spPr>
      </p:pic>
      <p:pic>
        <p:nvPicPr>
          <p:cNvPr id="5135" name="Picture 20" descr="MC900360736"/>
          <p:cNvPicPr>
            <a:picLocks noChangeAspect="1" noChangeArrowheads="1"/>
          </p:cNvPicPr>
          <p:nvPr/>
        </p:nvPicPr>
        <p:blipFill>
          <a:blip r:embed="rId8" cstate="print"/>
          <a:srcRect/>
          <a:stretch>
            <a:fillRect/>
          </a:stretch>
        </p:blipFill>
        <p:spPr bwMode="auto">
          <a:xfrm>
            <a:off x="7673975" y="4365625"/>
            <a:ext cx="928688" cy="1724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274638"/>
            <a:ext cx="9144000" cy="1143000"/>
          </a:xfrm>
        </p:spPr>
        <p:txBody>
          <a:bodyPr>
            <a:normAutofit fontScale="90000"/>
          </a:bodyPr>
          <a:lstStyle/>
          <a:p>
            <a:pPr eaLnBrk="1" hangingPunct="1"/>
            <a:r>
              <a:rPr lang="en-GB" smtClean="0"/>
              <a:t>Efficacia degli interventi</a:t>
            </a:r>
            <a:br>
              <a:rPr lang="en-GB" smtClean="0"/>
            </a:br>
            <a:r>
              <a:rPr lang="en-GB" sz="3200" smtClean="0"/>
              <a:t>(classe di età ed effetto redistributivo)</a:t>
            </a:r>
            <a:endParaRPr lang="en-US" sz="3200" smtClean="0"/>
          </a:p>
        </p:txBody>
      </p:sp>
      <p:graphicFrame>
        <p:nvGraphicFramePr>
          <p:cNvPr id="4" name="Chart 3"/>
          <p:cNvGraphicFramePr>
            <a:graphicFrameLocks/>
          </p:cNvGraphicFramePr>
          <p:nvPr/>
        </p:nvGraphicFramePr>
        <p:xfrm>
          <a:off x="0" y="2143116"/>
          <a:ext cx="4540250" cy="43577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4500563" y="2214554"/>
          <a:ext cx="4643438" cy="4429156"/>
        </p:xfrm>
        <a:graphic>
          <a:graphicData uri="http://schemas.openxmlformats.org/drawingml/2006/chart">
            <c:chart xmlns:c="http://schemas.openxmlformats.org/drawingml/2006/chart" xmlns:r="http://schemas.openxmlformats.org/officeDocument/2006/relationships" r:id="rId3"/>
          </a:graphicData>
        </a:graphic>
      </p:graphicFrame>
      <p:sp>
        <p:nvSpPr>
          <p:cNvPr id="24581" name="TextBox 6"/>
          <p:cNvSpPr txBox="1">
            <a:spLocks noChangeArrowheads="1"/>
          </p:cNvSpPr>
          <p:nvPr/>
        </p:nvSpPr>
        <p:spPr bwMode="auto">
          <a:xfrm>
            <a:off x="2857500" y="1643063"/>
            <a:ext cx="3857625" cy="369887"/>
          </a:xfrm>
          <a:prstGeom prst="rect">
            <a:avLst/>
          </a:prstGeom>
          <a:noFill/>
          <a:ln w="9525">
            <a:noFill/>
            <a:miter lim="800000"/>
            <a:headEnd/>
            <a:tailEnd/>
          </a:ln>
        </p:spPr>
        <p:txBody>
          <a:bodyPr>
            <a:spAutoFit/>
          </a:bodyPr>
          <a:lstStyle/>
          <a:p>
            <a:r>
              <a:rPr lang="en-US"/>
              <a:t>Counselling medico famiglia/dietista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2784475"/>
            <a:ext cx="8229600" cy="1143000"/>
          </a:xfrm>
        </p:spPr>
        <p:txBody>
          <a:bodyPr/>
          <a:lstStyle/>
          <a:p>
            <a:pPr eaLnBrk="1" hangingPunct="1"/>
            <a:r>
              <a:rPr lang="en-GB" sz="4000" b="1" smtClean="0">
                <a:effectLst>
                  <a:outerShdw blurRad="38100" dist="38100" dir="2700000" algn="tl">
                    <a:srgbClr val="C0C0C0"/>
                  </a:outerShdw>
                </a:effectLst>
              </a:rPr>
              <a:t>La prevenzione è Cost-Effective?</a:t>
            </a:r>
            <a:endParaRPr lang="en-US" sz="40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274638"/>
            <a:ext cx="9144000" cy="1143000"/>
          </a:xfrm>
        </p:spPr>
        <p:txBody>
          <a:bodyPr/>
          <a:lstStyle/>
          <a:p>
            <a:pPr eaLnBrk="1" hangingPunct="1"/>
            <a:r>
              <a:rPr lang="en-GB" smtClean="0"/>
              <a:t>La cost-effectiveness della prevenzione</a:t>
            </a:r>
            <a:endParaRPr lang="en-US" smtClean="0"/>
          </a:p>
        </p:txBody>
      </p:sp>
      <p:graphicFrame>
        <p:nvGraphicFramePr>
          <p:cNvPr id="6" name="Chart 5"/>
          <p:cNvGraphicFramePr>
            <a:graphicFrameLocks/>
          </p:cNvGraphicFramePr>
          <p:nvPr/>
        </p:nvGraphicFramePr>
        <p:xfrm>
          <a:off x="0" y="1285860"/>
          <a:ext cx="9144000" cy="55721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63" y="2784475"/>
            <a:ext cx="8229600" cy="1143000"/>
          </a:xfrm>
        </p:spPr>
        <p:txBody>
          <a:bodyPr/>
          <a:lstStyle/>
          <a:p>
            <a:pPr eaLnBrk="1" hangingPunct="1"/>
            <a:r>
              <a:rPr lang="en-GB" sz="4000" b="1" smtClean="0">
                <a:effectLst>
                  <a:outerShdw blurRad="38100" dist="38100" dir="2700000" algn="tl">
                    <a:srgbClr val="C0C0C0"/>
                  </a:outerShdw>
                </a:effectLst>
              </a:rPr>
              <a:t>Combinazioni di interventi</a:t>
            </a:r>
            <a:endParaRPr lang="en-US" sz="4000" b="1" smtClean="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0"/>
            <a:ext cx="8229600" cy="1071563"/>
          </a:xfrm>
        </p:spPr>
        <p:txBody>
          <a:bodyPr/>
          <a:lstStyle/>
          <a:p>
            <a:pPr eaLnBrk="1" hangingPunct="1"/>
            <a:r>
              <a:rPr lang="en-GB" smtClean="0">
                <a:effectLst>
                  <a:outerShdw blurRad="38100" dist="38100" dir="2700000" algn="tl">
                    <a:srgbClr val="C0C0C0"/>
                  </a:outerShdw>
                </a:effectLst>
              </a:rPr>
              <a:t>Multiple interventions</a:t>
            </a:r>
            <a:endParaRPr lang="en-US" smtClean="0">
              <a:effectLst>
                <a:outerShdw blurRad="38100" dist="38100" dir="2700000" algn="tl">
                  <a:srgbClr val="C0C0C0"/>
                </a:outerShdw>
              </a:effectLst>
            </a:endParaRPr>
          </a:p>
        </p:txBody>
      </p:sp>
      <p:sp>
        <p:nvSpPr>
          <p:cNvPr id="31747" name="TextBox 7"/>
          <p:cNvSpPr txBox="1">
            <a:spLocks noChangeArrowheads="1"/>
          </p:cNvSpPr>
          <p:nvPr/>
        </p:nvSpPr>
        <p:spPr bwMode="auto">
          <a:xfrm>
            <a:off x="66675" y="998538"/>
            <a:ext cx="4429125" cy="461962"/>
          </a:xfrm>
          <a:prstGeom prst="rect">
            <a:avLst/>
          </a:prstGeom>
          <a:noFill/>
          <a:ln w="9525">
            <a:noFill/>
            <a:miter lim="800000"/>
            <a:headEnd/>
            <a:tailEnd/>
          </a:ln>
        </p:spPr>
        <p:txBody>
          <a:bodyPr>
            <a:spAutoFit/>
          </a:bodyPr>
          <a:lstStyle/>
          <a:p>
            <a:pPr algn="ctr"/>
            <a:r>
              <a:rPr lang="en-GB" sz="2400">
                <a:latin typeface="Georgia" pitchFamily="18" charset="0"/>
              </a:rPr>
              <a:t>Health outcomes</a:t>
            </a:r>
            <a:endParaRPr lang="en-US" sz="2400">
              <a:latin typeface="Georgia" pitchFamily="18" charset="0"/>
            </a:endParaRPr>
          </a:p>
        </p:txBody>
      </p:sp>
      <p:sp>
        <p:nvSpPr>
          <p:cNvPr id="31748" name="TextBox 8"/>
          <p:cNvSpPr txBox="1">
            <a:spLocks noChangeArrowheads="1"/>
          </p:cNvSpPr>
          <p:nvPr/>
        </p:nvSpPr>
        <p:spPr bwMode="auto">
          <a:xfrm>
            <a:off x="4813300" y="960438"/>
            <a:ext cx="4214813" cy="708025"/>
          </a:xfrm>
          <a:prstGeom prst="rect">
            <a:avLst/>
          </a:prstGeom>
          <a:noFill/>
          <a:ln w="9525">
            <a:noFill/>
            <a:miter lim="800000"/>
            <a:headEnd/>
            <a:tailEnd/>
          </a:ln>
        </p:spPr>
        <p:txBody>
          <a:bodyPr>
            <a:spAutoFit/>
          </a:bodyPr>
          <a:lstStyle/>
          <a:p>
            <a:pPr algn="ctr"/>
            <a:r>
              <a:rPr lang="en-GB" sz="2400">
                <a:latin typeface="Georgia" pitchFamily="18" charset="0"/>
              </a:rPr>
              <a:t>Impact on health expenditure</a:t>
            </a:r>
          </a:p>
          <a:p>
            <a:pPr algn="ctr"/>
            <a:r>
              <a:rPr lang="en-GB" sz="1600">
                <a:latin typeface="Georgia" pitchFamily="18" charset="0"/>
              </a:rPr>
              <a:t>(selected diseases)</a:t>
            </a:r>
            <a:endParaRPr lang="en-US" sz="1600">
              <a:latin typeface="Georgia" pitchFamily="18" charset="0"/>
            </a:endParaRPr>
          </a:p>
        </p:txBody>
      </p:sp>
      <p:graphicFrame>
        <p:nvGraphicFramePr>
          <p:cNvPr id="13" name="Table 12"/>
          <p:cNvGraphicFramePr>
            <a:graphicFrameLocks noGrp="1"/>
          </p:cNvGraphicFramePr>
          <p:nvPr/>
        </p:nvGraphicFramePr>
        <p:xfrm>
          <a:off x="350838" y="6088063"/>
          <a:ext cx="8571124" cy="655180"/>
        </p:xfrm>
        <a:graphic>
          <a:graphicData uri="http://schemas.openxmlformats.org/drawingml/2006/table">
            <a:tbl>
              <a:tblPr/>
              <a:tblGrid>
                <a:gridCol w="1392538"/>
                <a:gridCol w="7178586"/>
              </a:tblGrid>
              <a:tr h="228460">
                <a:tc>
                  <a:txBody>
                    <a:bodyPr/>
                    <a:lstStyle/>
                    <a:p>
                      <a:pPr algn="l" fontAlgn="b"/>
                      <a:r>
                        <a:rPr lang="en-US" sz="1400" kern="1200" dirty="0">
                          <a:solidFill>
                            <a:schemeClr val="tx1"/>
                          </a:solidFill>
                          <a:latin typeface="+mn-lt"/>
                          <a:ea typeface="+mn-ea"/>
                          <a:cs typeface="+mn-cs"/>
                        </a:rPr>
                        <a:t>M</a:t>
                      </a:r>
                      <a:r>
                        <a:rPr lang="en-US" sz="1400" kern="1200" dirty="0" smtClean="0">
                          <a:solidFill>
                            <a:schemeClr val="tx1"/>
                          </a:solidFill>
                          <a:latin typeface="+mn-lt"/>
                          <a:ea typeface="+mn-ea"/>
                          <a:cs typeface="+mn-cs"/>
                        </a:rPr>
                        <a:t>ultiple</a:t>
                      </a:r>
                      <a:r>
                        <a:rPr lang="en-US" sz="1400" b="0" i="0" u="none" strike="noStrike" dirty="0" smtClean="0">
                          <a:solidFill>
                            <a:schemeClr val="tx1"/>
                          </a:solidFill>
                          <a:latin typeface="+mn-lt"/>
                        </a:rPr>
                        <a:t> </a:t>
                      </a:r>
                      <a:r>
                        <a:rPr lang="en-US" sz="1400" kern="1200" dirty="0" smtClean="0">
                          <a:solidFill>
                            <a:schemeClr val="tx1"/>
                          </a:solidFill>
                          <a:latin typeface="+mn-lt"/>
                          <a:ea typeface="+mn-ea"/>
                          <a:cs typeface="+mn-cs"/>
                        </a:rPr>
                        <a:t>int. 1</a:t>
                      </a:r>
                      <a:endParaRPr lang="en-US" sz="1400" b="0" i="0" u="none" strike="noStrike" dirty="0">
                        <a:solidFill>
                          <a:schemeClr val="tx1"/>
                        </a:solidFill>
                        <a:latin typeface="+mn-lt"/>
                      </a:endParaRPr>
                    </a:p>
                  </a:txBody>
                  <a:tcPr marL="0" marR="0" marT="0" marB="0" anchor="ctr">
                    <a:lnL>
                      <a:noFill/>
                    </a:lnL>
                    <a:lnR>
                      <a:noFill/>
                    </a:lnR>
                    <a:lnT>
                      <a:noFill/>
                    </a:lnT>
                    <a:lnB>
                      <a:noFill/>
                    </a:lnB>
                  </a:tcPr>
                </a:tc>
                <a:tc>
                  <a:txBody>
                    <a:bodyPr/>
                    <a:lstStyle/>
                    <a:p>
                      <a:pPr algn="l" fontAlgn="b"/>
                      <a:r>
                        <a:rPr lang="en-US" sz="1400" kern="1200" dirty="0" smtClean="0">
                          <a:solidFill>
                            <a:schemeClr val="tx1"/>
                          </a:solidFill>
                          <a:latin typeface="+mn-lt"/>
                          <a:ea typeface="+mn-ea"/>
                          <a:cs typeface="+mn-cs"/>
                        </a:rPr>
                        <a:t>school-based intervention + mass media camp + physician-dietician </a:t>
                      </a:r>
                      <a:r>
                        <a:rPr lang="en-US" sz="1400" kern="1200" dirty="0" err="1" smtClean="0">
                          <a:solidFill>
                            <a:schemeClr val="tx1"/>
                          </a:solidFill>
                          <a:latin typeface="+mn-lt"/>
                          <a:ea typeface="+mn-ea"/>
                          <a:cs typeface="+mn-cs"/>
                        </a:rPr>
                        <a:t>counselling</a:t>
                      </a:r>
                      <a:endParaRPr lang="en-US" sz="1400" kern="1200" dirty="0">
                        <a:solidFill>
                          <a:schemeClr val="tx1"/>
                        </a:solidFill>
                        <a:latin typeface="+mn-lt"/>
                        <a:ea typeface="+mn-ea"/>
                        <a:cs typeface="+mn-cs"/>
                      </a:endParaRPr>
                    </a:p>
                  </a:txBody>
                  <a:tcPr marL="0" marR="0" marT="0" marB="0" anchor="ctr">
                    <a:lnL>
                      <a:noFill/>
                    </a:lnL>
                    <a:lnR>
                      <a:noFill/>
                    </a:lnR>
                    <a:lnT>
                      <a:noFill/>
                    </a:lnT>
                    <a:lnB>
                      <a:noFill/>
                    </a:lnB>
                  </a:tcPr>
                </a:tc>
              </a:tr>
              <a:tr h="228460">
                <a:tc>
                  <a:txBody>
                    <a:bodyPr/>
                    <a:lstStyle/>
                    <a:p>
                      <a:pPr marL="0" algn="l" defTabSz="914400" rtl="0" eaLnBrk="1" fontAlgn="b" latinLnBrk="0" hangingPunct="1"/>
                      <a:r>
                        <a:rPr lang="en-US" sz="1400" kern="1200" dirty="0" smtClean="0">
                          <a:solidFill>
                            <a:schemeClr val="tx1"/>
                          </a:solidFill>
                          <a:latin typeface="+mn-lt"/>
                          <a:ea typeface="+mn-ea"/>
                          <a:cs typeface="+mn-cs"/>
                        </a:rPr>
                        <a:t>Multiple int. 2</a:t>
                      </a:r>
                    </a:p>
                  </a:txBody>
                  <a:tcPr marL="0" marR="0" marT="0" marB="0" anchor="ctr">
                    <a:lnL>
                      <a:noFill/>
                    </a:lnL>
                    <a:lnR>
                      <a:noFill/>
                    </a:lnR>
                    <a:lnT>
                      <a:noFill/>
                    </a:lnT>
                    <a:lnB>
                      <a:noFill/>
                    </a:lnB>
                  </a:tcPr>
                </a:tc>
                <a:tc>
                  <a:txBody>
                    <a:bodyPr/>
                    <a:lstStyle/>
                    <a:p>
                      <a:pPr algn="l" fontAlgn="b"/>
                      <a:r>
                        <a:rPr lang="en-US" sz="1400" kern="1200" dirty="0">
                          <a:solidFill>
                            <a:schemeClr val="tx1"/>
                          </a:solidFill>
                          <a:latin typeface="+mn-lt"/>
                          <a:ea typeface="+mn-ea"/>
                          <a:cs typeface="+mn-cs"/>
                        </a:rPr>
                        <a:t>food </a:t>
                      </a:r>
                      <a:r>
                        <a:rPr lang="en-US" sz="1400" kern="1200" dirty="0" err="1" smtClean="0">
                          <a:solidFill>
                            <a:schemeClr val="tx1"/>
                          </a:solidFill>
                          <a:latin typeface="+mn-lt"/>
                          <a:ea typeface="+mn-ea"/>
                          <a:cs typeface="+mn-cs"/>
                        </a:rPr>
                        <a:t>labelling</a:t>
                      </a:r>
                      <a:r>
                        <a:rPr lang="en-US" sz="1400" kern="1200" dirty="0" smtClean="0">
                          <a:solidFill>
                            <a:schemeClr val="tx1"/>
                          </a:solidFill>
                          <a:latin typeface="+mn-lt"/>
                          <a:ea typeface="+mn-ea"/>
                          <a:cs typeface="+mn-cs"/>
                        </a:rPr>
                        <a:t> + food advert self-regulation + school-based interventions + mass media campaigns + physician-dietician </a:t>
                      </a:r>
                      <a:r>
                        <a:rPr lang="en-US" sz="1400" kern="1200" dirty="0" err="1" smtClean="0">
                          <a:solidFill>
                            <a:schemeClr val="tx1"/>
                          </a:solidFill>
                          <a:latin typeface="+mn-lt"/>
                          <a:ea typeface="+mn-ea"/>
                          <a:cs typeface="+mn-cs"/>
                        </a:rPr>
                        <a:t>counselling</a:t>
                      </a:r>
                      <a:endParaRPr lang="en-US" sz="1400" kern="1200" dirty="0">
                        <a:solidFill>
                          <a:schemeClr val="tx1"/>
                        </a:solidFill>
                        <a:latin typeface="+mn-lt"/>
                        <a:ea typeface="+mn-ea"/>
                        <a:cs typeface="+mn-cs"/>
                      </a:endParaRPr>
                    </a:p>
                  </a:txBody>
                  <a:tcPr marL="0" marR="0" marT="0" marB="0" anchor="ctr">
                    <a:lnL>
                      <a:noFill/>
                    </a:lnL>
                    <a:lnR>
                      <a:noFill/>
                    </a:lnR>
                    <a:lnT>
                      <a:noFill/>
                    </a:lnT>
                    <a:lnB>
                      <a:noFill/>
                    </a:lnB>
                  </a:tcPr>
                </a:tc>
              </a:tr>
            </a:tbl>
          </a:graphicData>
        </a:graphic>
      </p:graphicFrame>
      <p:graphicFrame>
        <p:nvGraphicFramePr>
          <p:cNvPr id="8" name="Chart 7"/>
          <p:cNvGraphicFramePr>
            <a:graphicFrameLocks/>
          </p:cNvGraphicFramePr>
          <p:nvPr/>
        </p:nvGraphicFramePr>
        <p:xfrm>
          <a:off x="0" y="1617662"/>
          <a:ext cx="4457700" cy="4173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4638675" y="1492249"/>
          <a:ext cx="4391026" cy="43084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179388"/>
            <a:ext cx="8229600" cy="858837"/>
          </a:xfrm>
        </p:spPr>
        <p:txBody>
          <a:bodyPr/>
          <a:lstStyle/>
          <a:p>
            <a:pPr eaLnBrk="1" hangingPunct="1"/>
            <a:r>
              <a:rPr lang="en-GB" smtClean="0">
                <a:effectLst>
                  <a:outerShdw blurRad="38100" dist="38100" dir="2700000" algn="tl">
                    <a:srgbClr val="C0C0C0"/>
                  </a:outerShdw>
                </a:effectLst>
              </a:rPr>
              <a:t>Multiple Interventions</a:t>
            </a:r>
            <a:endParaRPr lang="en-US" smtClean="0">
              <a:effectLst>
                <a:outerShdw blurRad="38100" dist="38100" dir="2700000" algn="tl">
                  <a:srgbClr val="C0C0C0"/>
                </a:outerShdw>
              </a:effectLst>
            </a:endParaRPr>
          </a:p>
        </p:txBody>
      </p:sp>
      <p:graphicFrame>
        <p:nvGraphicFramePr>
          <p:cNvPr id="4" name="Chart 3"/>
          <p:cNvGraphicFramePr/>
          <p:nvPr/>
        </p:nvGraphicFramePr>
        <p:xfrm>
          <a:off x="0" y="1628775"/>
          <a:ext cx="3816000" cy="52292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nvGraphicFramePr>
        <p:xfrm>
          <a:off x="5328000" y="1619250"/>
          <a:ext cx="3816000" cy="5238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nvGraphicFramePr>
        <p:xfrm>
          <a:off x="3790950" y="1724025"/>
          <a:ext cx="1600200" cy="4435475"/>
        </p:xfrm>
        <a:graphic>
          <a:graphicData uri="http://schemas.openxmlformats.org/drawingml/2006/table">
            <a:tbl>
              <a:tblPr/>
              <a:tblGrid>
                <a:gridCol w="1600200"/>
              </a:tblGrid>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Fiscal measures</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Mass media camp</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Phys-diet couns.</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Food labelling</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Multiple int. 2</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Multiple int. 1</a:t>
                      </a: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Physician couns.</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Worksite interv.</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Food adv self-reg.</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Food advert.</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cs typeface="Arial" pitchFamily="34" charset="0"/>
                        </a:rPr>
                        <a:t>School-based int.</a:t>
                      </a:r>
                      <a:endParaRPr kumimoji="0" lang="en-US" sz="1400" b="0" i="0" u="none" strike="noStrike" cap="none" normalizeH="0" baseline="0" smtClean="0">
                        <a:ln>
                          <a:noFill/>
                        </a:ln>
                        <a:solidFill>
                          <a:schemeClr val="tx1"/>
                        </a:solidFill>
                        <a:effectLst/>
                        <a:latin typeface="Calibri" pitchFamily="34" charset="0"/>
                        <a:cs typeface="Arial" pitchFamily="34" charset="0"/>
                      </a:endParaRPr>
                    </a:p>
                  </a:txBody>
                  <a:tcPr anchor="ctr" horzOverflow="overflow">
                    <a:lnL>
                      <a:noFill/>
                    </a:lnL>
                    <a:lnR>
                      <a:noFill/>
                    </a:lnR>
                    <a:lnT>
                      <a:noFill/>
                    </a:lnT>
                    <a:lnB>
                      <a:noFill/>
                    </a:lnB>
                    <a:lnTlToBr>
                      <a:noFill/>
                    </a:lnTlToBr>
                    <a:lnBlToTr>
                      <a:noFill/>
                    </a:lnBlToTr>
                    <a:noFill/>
                  </a:tcPr>
                </a:tc>
              </a:tr>
            </a:tbl>
          </a:graphicData>
        </a:graphic>
      </p:graphicFrame>
      <p:sp>
        <p:nvSpPr>
          <p:cNvPr id="32785" name="TextBox 6"/>
          <p:cNvSpPr txBox="1">
            <a:spLocks noChangeArrowheads="1"/>
          </p:cNvSpPr>
          <p:nvPr/>
        </p:nvSpPr>
        <p:spPr bwMode="auto">
          <a:xfrm>
            <a:off x="19050" y="1228725"/>
            <a:ext cx="4095750" cy="307975"/>
          </a:xfrm>
          <a:prstGeom prst="rect">
            <a:avLst/>
          </a:prstGeom>
          <a:noFill/>
          <a:ln w="9525">
            <a:noFill/>
            <a:miter lim="800000"/>
            <a:headEnd/>
            <a:tailEnd/>
          </a:ln>
        </p:spPr>
        <p:txBody>
          <a:bodyPr>
            <a:spAutoFit/>
          </a:bodyPr>
          <a:lstStyle/>
          <a:p>
            <a:pPr algn="ctr"/>
            <a:r>
              <a:rPr lang="en-US" sz="1400">
                <a:latin typeface="Georgia" pitchFamily="18" charset="0"/>
              </a:rPr>
              <a:t>Cost-effectiveness of interventions after 10 years</a:t>
            </a:r>
          </a:p>
        </p:txBody>
      </p:sp>
      <p:sp>
        <p:nvSpPr>
          <p:cNvPr id="32786" name="TextBox 7"/>
          <p:cNvSpPr txBox="1">
            <a:spLocks noChangeArrowheads="1"/>
          </p:cNvSpPr>
          <p:nvPr/>
        </p:nvSpPr>
        <p:spPr bwMode="auto">
          <a:xfrm>
            <a:off x="5029200" y="1228725"/>
            <a:ext cx="4095750" cy="307975"/>
          </a:xfrm>
          <a:prstGeom prst="rect">
            <a:avLst/>
          </a:prstGeom>
          <a:noFill/>
          <a:ln w="9525">
            <a:noFill/>
            <a:miter lim="800000"/>
            <a:headEnd/>
            <a:tailEnd/>
          </a:ln>
        </p:spPr>
        <p:txBody>
          <a:bodyPr>
            <a:spAutoFit/>
          </a:bodyPr>
          <a:lstStyle/>
          <a:p>
            <a:pPr algn="ctr"/>
            <a:r>
              <a:rPr lang="en-US" sz="1400">
                <a:latin typeface="Georgia" pitchFamily="18" charset="0"/>
              </a:rPr>
              <a:t>Cost-effectiveness of interventions after 100 years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468313" y="928688"/>
            <a:ext cx="8218487" cy="5572125"/>
          </a:xfrm>
        </p:spPr>
        <p:txBody>
          <a:bodyPr/>
          <a:lstStyle/>
          <a:p>
            <a:pPr eaLnBrk="1" hangingPunct="1">
              <a:spcBef>
                <a:spcPts val="1200"/>
              </a:spcBef>
            </a:pPr>
            <a:r>
              <a:rPr lang="en-GB" sz="2800" smtClean="0"/>
              <a:t>Molti interventi hanno un rapporto CE buono</a:t>
            </a:r>
          </a:p>
          <a:p>
            <a:pPr eaLnBrk="1" hangingPunct="1">
              <a:spcBef>
                <a:spcPts val="1200"/>
              </a:spcBef>
            </a:pPr>
            <a:r>
              <a:rPr lang="en-GB" sz="2800" smtClean="0"/>
              <a:t>Ma gli effetti rimangono limitati se gli interventi sono adottati isolatamente</a:t>
            </a:r>
          </a:p>
          <a:p>
            <a:pPr eaLnBrk="1" hangingPunct="1">
              <a:spcBef>
                <a:spcPts val="1200"/>
              </a:spcBef>
            </a:pPr>
            <a:r>
              <a:rPr lang="en-GB" sz="2800" smtClean="0"/>
              <a:t>Molti interventi richiedono molto tempo prima di creare un impatto significativo e diventare efficienti</a:t>
            </a:r>
          </a:p>
          <a:p>
            <a:pPr eaLnBrk="1" hangingPunct="1">
              <a:spcBef>
                <a:spcPts val="1200"/>
              </a:spcBef>
            </a:pPr>
            <a:r>
              <a:rPr lang="en-GB" sz="2800" smtClean="0"/>
              <a:t>L’impatto sulla spesa medica resta limitato</a:t>
            </a:r>
          </a:p>
          <a:p>
            <a:pPr eaLnBrk="1" hangingPunct="1">
              <a:spcBef>
                <a:spcPts val="1200"/>
              </a:spcBef>
            </a:pPr>
            <a:r>
              <a:rPr lang="en-GB" sz="2800" smtClean="0"/>
              <a:t>Per la maggior parte degli interventi il costo d’implementazione è maggiore del risparmio sulla spesa sanitaria</a:t>
            </a:r>
          </a:p>
          <a:p>
            <a:pPr eaLnBrk="1" hangingPunct="1">
              <a:spcBef>
                <a:spcPts val="1200"/>
              </a:spcBef>
            </a:pPr>
            <a:r>
              <a:rPr lang="en-GB" sz="2800" smtClean="0"/>
              <a:t>Il multi-stakeholder approach può dare risultati vantaggiosi</a:t>
            </a:r>
            <a:endParaRPr lang="en-US" sz="2800" smtClean="0"/>
          </a:p>
        </p:txBody>
      </p:sp>
      <p:sp>
        <p:nvSpPr>
          <p:cNvPr id="4" name="Titolo 3"/>
          <p:cNvSpPr>
            <a:spLocks noGrp="1"/>
          </p:cNvSpPr>
          <p:nvPr>
            <p:ph type="title"/>
          </p:nvPr>
        </p:nvSpPr>
        <p:spPr/>
        <p:txBody>
          <a:bodyPr/>
          <a:lstStyle/>
          <a:p>
            <a:endParaRPr lang="it-IT"/>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5458" name="Picture 2"/>
          <p:cNvPicPr>
            <a:picLocks noChangeAspect="1" noChangeArrowheads="1"/>
          </p:cNvPicPr>
          <p:nvPr/>
        </p:nvPicPr>
        <p:blipFill>
          <a:blip r:embed="rId2" cstate="print"/>
          <a:srcRect l="7747" t="26244" r="21379" b="34830"/>
          <a:stretch>
            <a:fillRect/>
          </a:stretch>
        </p:blipFill>
        <p:spPr bwMode="auto">
          <a:xfrm>
            <a:off x="0" y="1124744"/>
            <a:ext cx="9307982" cy="3816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6482" name="Picture 2"/>
          <p:cNvPicPr>
            <a:picLocks noChangeAspect="1" noChangeArrowheads="1"/>
          </p:cNvPicPr>
          <p:nvPr/>
        </p:nvPicPr>
        <p:blipFill>
          <a:blip r:embed="rId2" cstate="print"/>
          <a:srcRect l="8495" t="29707" r="29864" b="20099"/>
          <a:stretch>
            <a:fillRect/>
          </a:stretch>
        </p:blipFill>
        <p:spPr bwMode="auto">
          <a:xfrm>
            <a:off x="467544" y="836712"/>
            <a:ext cx="7975314" cy="5832648"/>
          </a:xfrm>
          <a:prstGeom prst="rect">
            <a:avLst/>
          </a:prstGeom>
          <a:noFill/>
          <a:ln w="9525">
            <a:noFill/>
            <a:miter lim="800000"/>
            <a:headEnd/>
            <a:tailEnd/>
          </a:ln>
        </p:spPr>
      </p:pic>
      <p:sp>
        <p:nvSpPr>
          <p:cNvPr id="4" name="Ovale 3"/>
          <p:cNvSpPr/>
          <p:nvPr/>
        </p:nvSpPr>
        <p:spPr>
          <a:xfrm>
            <a:off x="2483768" y="4509120"/>
            <a:ext cx="2736304" cy="64807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12" name="Picture 6" descr="banda"/>
          <p:cNvPicPr>
            <a:picLocks noChangeAspect="1" noChangeArrowheads="1"/>
          </p:cNvPicPr>
          <p:nvPr/>
        </p:nvPicPr>
        <p:blipFill>
          <a:blip r:embed="rId4" cstate="print">
            <a:lum bright="2000"/>
          </a:blip>
          <a:srcRect t="7111"/>
          <a:stretch>
            <a:fillRect/>
          </a:stretch>
        </p:blipFill>
        <p:spPr bwMode="auto">
          <a:xfrm>
            <a:off x="1087438" y="0"/>
            <a:ext cx="8056562" cy="1193800"/>
          </a:xfrm>
          <a:prstGeom prst="rect">
            <a:avLst/>
          </a:prstGeom>
          <a:noFill/>
          <a:ln w="9525">
            <a:noFill/>
            <a:miter lim="800000"/>
            <a:headEnd/>
            <a:tailEnd/>
          </a:ln>
          <a:effectLst>
            <a:outerShdw dist="50800" dir="5400000" algn="ctr" rotWithShape="0">
              <a:srgbClr val="000000">
                <a:alpha val="0"/>
              </a:srgbClr>
            </a:outerShdw>
          </a:effectLst>
        </p:spPr>
      </p:pic>
      <p:pic>
        <p:nvPicPr>
          <p:cNvPr id="37892" name="Picture 4" descr="logo_okkio"/>
          <p:cNvPicPr>
            <a:picLocks noChangeAspect="1" noChangeArrowheads="1"/>
          </p:cNvPicPr>
          <p:nvPr/>
        </p:nvPicPr>
        <p:blipFill>
          <a:blip r:embed="rId5" cstate="print"/>
          <a:srcRect/>
          <a:stretch>
            <a:fillRect/>
          </a:stretch>
        </p:blipFill>
        <p:spPr bwMode="auto">
          <a:xfrm>
            <a:off x="0" y="0"/>
            <a:ext cx="1071563" cy="1138238"/>
          </a:xfrm>
          <a:prstGeom prst="rect">
            <a:avLst/>
          </a:prstGeom>
          <a:noFill/>
          <a:ln w="9525">
            <a:noFill/>
            <a:miter lim="800000"/>
            <a:headEnd/>
            <a:tailEnd/>
          </a:ln>
        </p:spPr>
      </p:pic>
      <p:pic>
        <p:nvPicPr>
          <p:cNvPr id="37893" name="Immagine 91" descr="logo_non defISS copia"/>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2500313" y="5824538"/>
            <a:ext cx="785812" cy="785812"/>
          </a:xfrm>
          <a:prstGeom prst="rect">
            <a:avLst/>
          </a:prstGeom>
          <a:noFill/>
          <a:ln w="9525">
            <a:noFill/>
            <a:miter lim="800000"/>
            <a:headEnd/>
            <a:tailEnd/>
          </a:ln>
        </p:spPr>
      </p:pic>
      <p:pic>
        <p:nvPicPr>
          <p:cNvPr id="37894" name="Immagine 94" descr="CCM_ok"/>
          <p:cNvPicPr>
            <a:picLocks noChangeAspect="1" noChangeArrowheads="1"/>
          </p:cNvPicPr>
          <p:nvPr/>
        </p:nvPicPr>
        <p:blipFill>
          <a:blip r:embed="rId7" cstate="print">
            <a:clrChange>
              <a:clrFrom>
                <a:srgbClr val="FDFDFD"/>
              </a:clrFrom>
              <a:clrTo>
                <a:srgbClr val="FDFDFD">
                  <a:alpha val="0"/>
                </a:srgbClr>
              </a:clrTo>
            </a:clrChange>
          </a:blip>
          <a:srcRect/>
          <a:stretch>
            <a:fillRect/>
          </a:stretch>
        </p:blipFill>
        <p:spPr bwMode="auto">
          <a:xfrm>
            <a:off x="4357688" y="6110288"/>
            <a:ext cx="785812" cy="328612"/>
          </a:xfrm>
          <a:prstGeom prst="rect">
            <a:avLst/>
          </a:prstGeom>
          <a:noFill/>
          <a:ln w="9525">
            <a:noFill/>
            <a:miter lim="800000"/>
            <a:headEnd/>
            <a:tailEnd/>
          </a:ln>
        </p:spPr>
      </p:pic>
      <p:pic>
        <p:nvPicPr>
          <p:cNvPr id="37895" name="Immagine 33" descr="GUADAGNARE SALUTE"/>
          <p:cNvPicPr>
            <a:picLocks noChangeAspect="1" noChangeArrowheads="1"/>
          </p:cNvPicPr>
          <p:nvPr/>
        </p:nvPicPr>
        <p:blipFill>
          <a:blip r:embed="rId8" cstate="print">
            <a:clrChange>
              <a:clrFrom>
                <a:srgbClr val="FCFEFD"/>
              </a:clrFrom>
              <a:clrTo>
                <a:srgbClr val="FCFEFD">
                  <a:alpha val="0"/>
                </a:srgbClr>
              </a:clrTo>
            </a:clrChange>
          </a:blip>
          <a:srcRect/>
          <a:stretch>
            <a:fillRect/>
          </a:stretch>
        </p:blipFill>
        <p:spPr bwMode="auto">
          <a:xfrm>
            <a:off x="3500438" y="6021388"/>
            <a:ext cx="571500" cy="430212"/>
          </a:xfrm>
          <a:prstGeom prst="rect">
            <a:avLst/>
          </a:prstGeom>
          <a:noFill/>
          <a:ln w="9525">
            <a:noFill/>
            <a:miter lim="800000"/>
            <a:headEnd/>
            <a:tailEnd/>
          </a:ln>
        </p:spPr>
      </p:pic>
      <p:pic>
        <p:nvPicPr>
          <p:cNvPr id="37896" name="Immagine 87" descr="MINISTERO SALUTE_ok"/>
          <p:cNvPicPr>
            <a:picLocks noChangeAspect="1" noChangeArrowheads="1"/>
          </p:cNvPicPr>
          <p:nvPr/>
        </p:nvPicPr>
        <p:blipFill>
          <a:blip r:embed="rId9" cstate="print">
            <a:clrChange>
              <a:clrFrom>
                <a:srgbClr val="FDFDFD"/>
              </a:clrFrom>
              <a:clrTo>
                <a:srgbClr val="FDFDFD">
                  <a:alpha val="0"/>
                </a:srgbClr>
              </a:clrTo>
            </a:clrChange>
            <a:lum bright="-48000" contrast="36000"/>
          </a:blip>
          <a:srcRect/>
          <a:stretch>
            <a:fillRect/>
          </a:stretch>
        </p:blipFill>
        <p:spPr bwMode="auto">
          <a:xfrm>
            <a:off x="1428750" y="6076950"/>
            <a:ext cx="928688" cy="390525"/>
          </a:xfrm>
          <a:prstGeom prst="rect">
            <a:avLst/>
          </a:prstGeom>
          <a:noFill/>
          <a:ln w="9525">
            <a:noFill/>
            <a:miter lim="800000"/>
            <a:headEnd/>
            <a:tailEnd/>
          </a:ln>
        </p:spPr>
      </p:pic>
      <p:sp>
        <p:nvSpPr>
          <p:cNvPr id="37897" name="CasellaDiTesto 20"/>
          <p:cNvSpPr txBox="1">
            <a:spLocks noChangeArrowheads="1"/>
          </p:cNvSpPr>
          <p:nvPr/>
        </p:nvSpPr>
        <p:spPr bwMode="auto">
          <a:xfrm>
            <a:off x="250825" y="1916113"/>
            <a:ext cx="8353425" cy="1177925"/>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3600" b="1">
                <a:solidFill>
                  <a:srgbClr val="006600"/>
                </a:solidFill>
                <a:latin typeface="Verdana" pitchFamily="34" charset="0"/>
              </a:rPr>
              <a:t>Stato ponderale dei bambini </a:t>
            </a:r>
          </a:p>
          <a:p>
            <a:pPr algn="ctr">
              <a:lnSpc>
                <a:spcPct val="98000"/>
              </a:lnSpc>
              <a:buClr>
                <a:srgbClr val="000000"/>
              </a:buClr>
              <a:buSzPct val="100000"/>
              <a:buFont typeface="Times New Roman" pitchFamily="18" charset="0"/>
              <a:buNone/>
            </a:pPr>
            <a:r>
              <a:rPr lang="it-IT" sz="3600" b="1">
                <a:solidFill>
                  <a:srgbClr val="006600"/>
                </a:solidFill>
                <a:latin typeface="Verdana" pitchFamily="34" charset="0"/>
              </a:rPr>
              <a:t>di 8-9 anni della terza primaria</a:t>
            </a:r>
          </a:p>
        </p:txBody>
      </p:sp>
      <p:pic>
        <p:nvPicPr>
          <p:cNvPr id="37899" name="Picture 11" descr="C:\Users\cattaneo_chiara\AppData\Local\Microsoft\Windows\Temporary Internet Files\Content.Outlook\TLJSKBEZ\Logo  (3).jpg"/>
          <p:cNvPicPr>
            <a:picLocks noChangeAspect="1" noChangeArrowheads="1"/>
          </p:cNvPicPr>
          <p:nvPr/>
        </p:nvPicPr>
        <p:blipFill>
          <a:blip r:embed="rId10" cstate="print"/>
          <a:srcRect/>
          <a:stretch>
            <a:fillRect/>
          </a:stretch>
        </p:blipFill>
        <p:spPr bwMode="auto">
          <a:xfrm>
            <a:off x="71438" y="6070600"/>
            <a:ext cx="1143000" cy="430213"/>
          </a:xfrm>
          <a:prstGeom prst="rect">
            <a:avLst/>
          </a:prstGeom>
          <a:noFill/>
          <a:ln w="9525">
            <a:noFill/>
            <a:miter lim="800000"/>
            <a:headEnd/>
            <a:tailEnd/>
          </a:ln>
        </p:spPr>
      </p:pic>
      <p:sp>
        <p:nvSpPr>
          <p:cNvPr id="11" name="CasellaDiTesto 10"/>
          <p:cNvSpPr txBox="1"/>
          <p:nvPr/>
        </p:nvSpPr>
        <p:spPr>
          <a:xfrm>
            <a:off x="5508104" y="953572"/>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it-IT" sz="3000" smtClean="0">
                <a:solidFill>
                  <a:srgbClr val="FF3300"/>
                </a:solidFill>
              </a:rPr>
              <a:t>Fabbisogno energetico = dispendio energetico</a:t>
            </a:r>
          </a:p>
        </p:txBody>
      </p:sp>
      <p:sp>
        <p:nvSpPr>
          <p:cNvPr id="1028" name="Rectangle 3"/>
          <p:cNvSpPr>
            <a:spLocks noGrp="1" noChangeArrowheads="1"/>
          </p:cNvSpPr>
          <p:nvPr>
            <p:ph type="body" sz="half" idx="1"/>
          </p:nvPr>
        </p:nvSpPr>
        <p:spPr>
          <a:xfrm>
            <a:off x="457200" y="1600200"/>
            <a:ext cx="4619625" cy="4525963"/>
          </a:xfrm>
        </p:spPr>
        <p:txBody>
          <a:bodyPr>
            <a:normAutofit lnSpcReduction="10000"/>
          </a:bodyPr>
          <a:lstStyle/>
          <a:p>
            <a:pPr marL="571500" indent="-571500" eaLnBrk="1" hangingPunct="1">
              <a:buFont typeface="Wingdings" pitchFamily="2" charset="2"/>
              <a:buAutoNum type="arabicPeriod"/>
            </a:pPr>
            <a:r>
              <a:rPr lang="it-IT" sz="2600" dirty="0" smtClean="0">
                <a:solidFill>
                  <a:srgbClr val="FF3300"/>
                </a:solidFill>
              </a:rPr>
              <a:t>Metabolismo basale(MB):</a:t>
            </a:r>
            <a:r>
              <a:rPr lang="it-IT" sz="2600" dirty="0" smtClean="0"/>
              <a:t> 60-75%della spesa energetica giornaliera;</a:t>
            </a:r>
          </a:p>
          <a:p>
            <a:pPr marL="571500" indent="-571500" eaLnBrk="1" hangingPunct="1">
              <a:buFont typeface="Wingdings" pitchFamily="2" charset="2"/>
              <a:buAutoNum type="arabicPeriod"/>
            </a:pPr>
            <a:r>
              <a:rPr lang="it-IT" sz="2600" dirty="0" smtClean="0">
                <a:solidFill>
                  <a:srgbClr val="FF3300"/>
                </a:solidFill>
              </a:rPr>
              <a:t>Attività fisica:</a:t>
            </a:r>
            <a:r>
              <a:rPr lang="it-IT" sz="2600" dirty="0" smtClean="0"/>
              <a:t> 12-15% per un sedentario 30% nel caso di atleti</a:t>
            </a:r>
          </a:p>
          <a:p>
            <a:pPr marL="571500" indent="-571500" eaLnBrk="1" hangingPunct="1">
              <a:buFont typeface="Wingdings" pitchFamily="2" charset="2"/>
              <a:buAutoNum type="arabicPeriod"/>
            </a:pPr>
            <a:r>
              <a:rPr lang="it-IT" sz="2600" dirty="0" smtClean="0">
                <a:solidFill>
                  <a:srgbClr val="FF3300"/>
                </a:solidFill>
              </a:rPr>
              <a:t>Termogenesi</a:t>
            </a:r>
            <a:r>
              <a:rPr lang="it-IT" sz="2600" dirty="0" smtClean="0"/>
              <a:t> indotta della dieta o termogenesi alimentare(TID): 7-13% </a:t>
            </a:r>
          </a:p>
          <a:p>
            <a:pPr marL="571500" indent="-571500" eaLnBrk="1" hangingPunct="1">
              <a:buFont typeface="Wingdings" pitchFamily="2" charset="2"/>
              <a:buAutoNum type="arabicPeriod"/>
            </a:pPr>
            <a:r>
              <a:rPr lang="it-IT" sz="2600" dirty="0" smtClean="0">
                <a:solidFill>
                  <a:srgbClr val="FF3300"/>
                </a:solidFill>
              </a:rPr>
              <a:t>Termoregolazione </a:t>
            </a:r>
            <a:r>
              <a:rPr lang="it-IT" sz="2600" dirty="0" smtClean="0"/>
              <a:t>corporea: 3-5%</a:t>
            </a:r>
          </a:p>
          <a:p>
            <a:pPr marL="571500" indent="-571500" eaLnBrk="1" hangingPunct="1">
              <a:buFont typeface="Wingdings" pitchFamily="2" charset="2"/>
              <a:buNone/>
            </a:pPr>
            <a:endParaRPr lang="it-IT" sz="2600" dirty="0" smtClean="0"/>
          </a:p>
        </p:txBody>
      </p:sp>
      <p:graphicFrame>
        <p:nvGraphicFramePr>
          <p:cNvPr id="1026" name="Object 68"/>
          <p:cNvGraphicFramePr>
            <a:graphicFrameLocks noGrp="1" noChangeAspect="1"/>
          </p:cNvGraphicFramePr>
          <p:nvPr>
            <p:ph sz="quarter" idx="3"/>
          </p:nvPr>
        </p:nvGraphicFramePr>
        <p:xfrm>
          <a:off x="4787900" y="1916113"/>
          <a:ext cx="4105275" cy="3148012"/>
        </p:xfrm>
        <a:graphic>
          <a:graphicData uri="http://schemas.openxmlformats.org/presentationml/2006/ole">
            <mc:AlternateContent xmlns:mc="http://schemas.openxmlformats.org/markup-compatibility/2006">
              <mc:Choice xmlns:v="urn:schemas-microsoft-com:vml" Requires="v">
                <p:oleObj spid="_x0000_s789511" name="Grafico" r:id="rId3" imgW="3228899" imgH="1609740" progId="MSGraph.Chart.8">
                  <p:embed followColorScheme="full"/>
                </p:oleObj>
              </mc:Choice>
              <mc:Fallback>
                <p:oleObj name="Grafico" r:id="rId3" imgW="3228899" imgH="1609740" progId="MSGraph.Chart.8">
                  <p:embed followColorScheme="full"/>
                  <p:pic>
                    <p:nvPicPr>
                      <p:cNvPr id="0" name="Object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916113"/>
                        <a:ext cx="4105275" cy="314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box(in)">
                                      <p:cBhvr>
                                        <p:cTn id="7" dur="500"/>
                                        <p:tgtEl>
                                          <p:spTgt spid="1028">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box(in)">
                                      <p:cBhvr>
                                        <p:cTn id="10" dur="500"/>
                                        <p:tgtEl>
                                          <p:spTgt spid="1028">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box(in)">
                                      <p:cBhvr>
                                        <p:cTn id="13" dur="500"/>
                                        <p:tgtEl>
                                          <p:spTgt spid="1028">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box(in)">
                                      <p:cBhvr>
                                        <p:cTn id="16" dur="500"/>
                                        <p:tgtEl>
                                          <p:spTgt spid="1028">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ox(in)">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uiExpand="1" build="p"/>
      <p:bldOleChart spid="102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p:cNvSpPr>
          <p:nvPr/>
        </p:nvSpPr>
        <p:spPr bwMode="auto">
          <a:xfrm>
            <a:off x="666750" y="115888"/>
            <a:ext cx="8532813" cy="1143000"/>
          </a:xfrm>
          <a:prstGeom prst="rect">
            <a:avLst/>
          </a:prstGeom>
          <a:noFill/>
          <a:ln w="9525" algn="ctr">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3200" b="1">
                <a:solidFill>
                  <a:srgbClr val="006600"/>
                </a:solidFill>
                <a:latin typeface="Verdana" pitchFamily="34" charset="0"/>
              </a:rPr>
              <a:t>Toscana (</a:t>
            </a:r>
            <a:r>
              <a:rPr lang="it-IT" sz="2800" b="1">
                <a:solidFill>
                  <a:srgbClr val="006600"/>
                </a:solidFill>
                <a:latin typeface="Verdana" pitchFamily="34" charset="0"/>
              </a:rPr>
              <a:t>INRAN</a:t>
            </a:r>
            <a:r>
              <a:rPr lang="it-IT" sz="3200" b="1">
                <a:solidFill>
                  <a:srgbClr val="006600"/>
                </a:solidFill>
                <a:latin typeface="Verdana" pitchFamily="34" charset="0"/>
              </a:rPr>
              <a:t>) 2002 e OKkio 2008</a:t>
            </a:r>
          </a:p>
        </p:txBody>
      </p:sp>
      <p:pic>
        <p:nvPicPr>
          <p:cNvPr id="51203" name="Picture 4" descr="logo_okkio"/>
          <p:cNvPicPr>
            <a:picLocks noChangeAspect="1" noChangeArrowheads="1"/>
          </p:cNvPicPr>
          <p:nvPr/>
        </p:nvPicPr>
        <p:blipFill>
          <a:blip r:embed="rId3" cstate="print"/>
          <a:srcRect/>
          <a:stretch>
            <a:fillRect/>
          </a:stretch>
        </p:blipFill>
        <p:spPr bwMode="auto">
          <a:xfrm>
            <a:off x="66675" y="260350"/>
            <a:ext cx="673100" cy="714375"/>
          </a:xfrm>
          <a:prstGeom prst="rect">
            <a:avLst/>
          </a:prstGeom>
          <a:noFill/>
          <a:ln w="9525">
            <a:noFill/>
            <a:miter lim="800000"/>
            <a:headEnd/>
            <a:tailEnd/>
          </a:ln>
        </p:spPr>
      </p:pic>
      <p:pic>
        <p:nvPicPr>
          <p:cNvPr id="51204" name="Picture 5"/>
          <p:cNvPicPr>
            <a:picLocks noChangeAspect="1" noChangeArrowheads="1"/>
          </p:cNvPicPr>
          <p:nvPr/>
        </p:nvPicPr>
        <p:blipFill>
          <a:blip r:embed="rId4" cstate="print"/>
          <a:srcRect/>
          <a:stretch>
            <a:fillRect/>
          </a:stretch>
        </p:blipFill>
        <p:spPr bwMode="auto">
          <a:xfrm>
            <a:off x="1403350" y="1125538"/>
            <a:ext cx="7431088"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p:cNvSpPr>
          <p:nvPr/>
        </p:nvSpPr>
        <p:spPr bwMode="auto">
          <a:xfrm>
            <a:off x="666750" y="115888"/>
            <a:ext cx="8532813" cy="1143000"/>
          </a:xfrm>
          <a:prstGeom prst="rect">
            <a:avLst/>
          </a:prstGeom>
          <a:noFill/>
          <a:ln w="9525" algn="ctr">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3200" b="1">
                <a:solidFill>
                  <a:srgbClr val="006600"/>
                </a:solidFill>
                <a:latin typeface="Verdana" pitchFamily="34" charset="0"/>
              </a:rPr>
              <a:t>Ma il cambiamento c’è dagli anni ‘70</a:t>
            </a:r>
          </a:p>
        </p:txBody>
      </p:sp>
      <p:pic>
        <p:nvPicPr>
          <p:cNvPr id="52227" name="Picture 4" descr="logo_okkio"/>
          <p:cNvPicPr>
            <a:picLocks noChangeAspect="1" noChangeArrowheads="1"/>
          </p:cNvPicPr>
          <p:nvPr/>
        </p:nvPicPr>
        <p:blipFill>
          <a:blip r:embed="rId3" cstate="print"/>
          <a:srcRect/>
          <a:stretch>
            <a:fillRect/>
          </a:stretch>
        </p:blipFill>
        <p:spPr bwMode="auto">
          <a:xfrm>
            <a:off x="66675" y="260350"/>
            <a:ext cx="673100" cy="714375"/>
          </a:xfrm>
          <a:prstGeom prst="rect">
            <a:avLst/>
          </a:prstGeom>
          <a:noFill/>
          <a:ln w="9525">
            <a:noFill/>
            <a:miter lim="800000"/>
            <a:headEnd/>
            <a:tailEnd/>
          </a:ln>
        </p:spPr>
      </p:pic>
      <p:sp>
        <p:nvSpPr>
          <p:cNvPr id="52228" name="AutoShape 5"/>
          <p:cNvSpPr>
            <a:spLocks noChangeAspect="1" noChangeArrowheads="1" noTextEdit="1"/>
          </p:cNvSpPr>
          <p:nvPr/>
        </p:nvSpPr>
        <p:spPr bwMode="auto">
          <a:xfrm>
            <a:off x="611188" y="1196975"/>
            <a:ext cx="7288212" cy="5314950"/>
          </a:xfrm>
          <a:prstGeom prst="rect">
            <a:avLst/>
          </a:prstGeom>
          <a:noFill/>
          <a:ln w="9525">
            <a:noFill/>
            <a:miter lim="800000"/>
            <a:headEnd/>
            <a:tailEnd/>
          </a:ln>
        </p:spPr>
        <p:txBody>
          <a:bodyPr/>
          <a:lstStyle/>
          <a:p>
            <a:endParaRPr lang="it-IT"/>
          </a:p>
        </p:txBody>
      </p:sp>
      <p:sp>
        <p:nvSpPr>
          <p:cNvPr id="52229" name="Line 7"/>
          <p:cNvSpPr>
            <a:spLocks noChangeShapeType="1"/>
          </p:cNvSpPr>
          <p:nvPr/>
        </p:nvSpPr>
        <p:spPr bwMode="auto">
          <a:xfrm>
            <a:off x="1116013" y="2038350"/>
            <a:ext cx="0" cy="3844925"/>
          </a:xfrm>
          <a:prstGeom prst="line">
            <a:avLst/>
          </a:prstGeom>
          <a:noFill/>
          <a:ln w="0">
            <a:solidFill>
              <a:srgbClr val="000000"/>
            </a:solidFill>
            <a:round/>
            <a:headEnd/>
            <a:tailEnd/>
          </a:ln>
        </p:spPr>
        <p:txBody>
          <a:bodyPr/>
          <a:lstStyle/>
          <a:p>
            <a:endParaRPr lang="it-IT"/>
          </a:p>
        </p:txBody>
      </p:sp>
      <p:sp>
        <p:nvSpPr>
          <p:cNvPr id="52230" name="Line 8"/>
          <p:cNvSpPr>
            <a:spLocks noChangeShapeType="1"/>
          </p:cNvSpPr>
          <p:nvPr/>
        </p:nvSpPr>
        <p:spPr bwMode="auto">
          <a:xfrm>
            <a:off x="1073150" y="5883275"/>
            <a:ext cx="42863" cy="0"/>
          </a:xfrm>
          <a:prstGeom prst="line">
            <a:avLst/>
          </a:prstGeom>
          <a:noFill/>
          <a:ln w="0">
            <a:solidFill>
              <a:srgbClr val="000000"/>
            </a:solidFill>
            <a:round/>
            <a:headEnd/>
            <a:tailEnd/>
          </a:ln>
        </p:spPr>
        <p:txBody>
          <a:bodyPr/>
          <a:lstStyle/>
          <a:p>
            <a:endParaRPr lang="it-IT"/>
          </a:p>
        </p:txBody>
      </p:sp>
      <p:sp>
        <p:nvSpPr>
          <p:cNvPr id="52231" name="Line 9"/>
          <p:cNvSpPr>
            <a:spLocks noChangeShapeType="1"/>
          </p:cNvSpPr>
          <p:nvPr/>
        </p:nvSpPr>
        <p:spPr bwMode="auto">
          <a:xfrm>
            <a:off x="1073150" y="5114925"/>
            <a:ext cx="42863" cy="0"/>
          </a:xfrm>
          <a:prstGeom prst="line">
            <a:avLst/>
          </a:prstGeom>
          <a:noFill/>
          <a:ln w="0">
            <a:solidFill>
              <a:srgbClr val="000000"/>
            </a:solidFill>
            <a:round/>
            <a:headEnd/>
            <a:tailEnd/>
          </a:ln>
        </p:spPr>
        <p:txBody>
          <a:bodyPr/>
          <a:lstStyle/>
          <a:p>
            <a:endParaRPr lang="it-IT"/>
          </a:p>
        </p:txBody>
      </p:sp>
      <p:sp>
        <p:nvSpPr>
          <p:cNvPr id="52232" name="Line 10"/>
          <p:cNvSpPr>
            <a:spLocks noChangeShapeType="1"/>
          </p:cNvSpPr>
          <p:nvPr/>
        </p:nvSpPr>
        <p:spPr bwMode="auto">
          <a:xfrm>
            <a:off x="1073150" y="4346575"/>
            <a:ext cx="42863" cy="0"/>
          </a:xfrm>
          <a:prstGeom prst="line">
            <a:avLst/>
          </a:prstGeom>
          <a:noFill/>
          <a:ln w="0">
            <a:solidFill>
              <a:srgbClr val="000000"/>
            </a:solidFill>
            <a:round/>
            <a:headEnd/>
            <a:tailEnd/>
          </a:ln>
        </p:spPr>
        <p:txBody>
          <a:bodyPr/>
          <a:lstStyle/>
          <a:p>
            <a:endParaRPr lang="it-IT"/>
          </a:p>
        </p:txBody>
      </p:sp>
      <p:sp>
        <p:nvSpPr>
          <p:cNvPr id="52233" name="Line 11"/>
          <p:cNvSpPr>
            <a:spLocks noChangeShapeType="1"/>
          </p:cNvSpPr>
          <p:nvPr/>
        </p:nvSpPr>
        <p:spPr bwMode="auto">
          <a:xfrm>
            <a:off x="1073150" y="3576638"/>
            <a:ext cx="42863" cy="0"/>
          </a:xfrm>
          <a:prstGeom prst="line">
            <a:avLst/>
          </a:prstGeom>
          <a:noFill/>
          <a:ln w="0">
            <a:solidFill>
              <a:srgbClr val="000000"/>
            </a:solidFill>
            <a:round/>
            <a:headEnd/>
            <a:tailEnd/>
          </a:ln>
        </p:spPr>
        <p:txBody>
          <a:bodyPr/>
          <a:lstStyle/>
          <a:p>
            <a:endParaRPr lang="it-IT"/>
          </a:p>
        </p:txBody>
      </p:sp>
      <p:sp>
        <p:nvSpPr>
          <p:cNvPr id="52234" name="Line 12"/>
          <p:cNvSpPr>
            <a:spLocks noChangeShapeType="1"/>
          </p:cNvSpPr>
          <p:nvPr/>
        </p:nvSpPr>
        <p:spPr bwMode="auto">
          <a:xfrm>
            <a:off x="1073150" y="2806700"/>
            <a:ext cx="42863" cy="0"/>
          </a:xfrm>
          <a:prstGeom prst="line">
            <a:avLst/>
          </a:prstGeom>
          <a:noFill/>
          <a:ln w="0">
            <a:solidFill>
              <a:srgbClr val="000000"/>
            </a:solidFill>
            <a:round/>
            <a:headEnd/>
            <a:tailEnd/>
          </a:ln>
        </p:spPr>
        <p:txBody>
          <a:bodyPr/>
          <a:lstStyle/>
          <a:p>
            <a:endParaRPr lang="it-IT"/>
          </a:p>
        </p:txBody>
      </p:sp>
      <p:sp>
        <p:nvSpPr>
          <p:cNvPr id="52235" name="Line 13"/>
          <p:cNvSpPr>
            <a:spLocks noChangeShapeType="1"/>
          </p:cNvSpPr>
          <p:nvPr/>
        </p:nvSpPr>
        <p:spPr bwMode="auto">
          <a:xfrm>
            <a:off x="1073150" y="2038350"/>
            <a:ext cx="42863" cy="0"/>
          </a:xfrm>
          <a:prstGeom prst="line">
            <a:avLst/>
          </a:prstGeom>
          <a:noFill/>
          <a:ln w="0">
            <a:solidFill>
              <a:srgbClr val="000000"/>
            </a:solidFill>
            <a:round/>
            <a:headEnd/>
            <a:tailEnd/>
          </a:ln>
        </p:spPr>
        <p:txBody>
          <a:bodyPr/>
          <a:lstStyle/>
          <a:p>
            <a:endParaRPr lang="it-IT"/>
          </a:p>
        </p:txBody>
      </p:sp>
      <p:sp>
        <p:nvSpPr>
          <p:cNvPr id="52236" name="Line 14"/>
          <p:cNvSpPr>
            <a:spLocks noChangeShapeType="1"/>
          </p:cNvSpPr>
          <p:nvPr/>
        </p:nvSpPr>
        <p:spPr bwMode="auto">
          <a:xfrm>
            <a:off x="1116013" y="5883275"/>
            <a:ext cx="6675437" cy="0"/>
          </a:xfrm>
          <a:prstGeom prst="line">
            <a:avLst/>
          </a:prstGeom>
          <a:noFill/>
          <a:ln w="0">
            <a:solidFill>
              <a:srgbClr val="000000"/>
            </a:solidFill>
            <a:round/>
            <a:headEnd/>
            <a:tailEnd/>
          </a:ln>
        </p:spPr>
        <p:txBody>
          <a:bodyPr/>
          <a:lstStyle/>
          <a:p>
            <a:endParaRPr lang="it-IT"/>
          </a:p>
        </p:txBody>
      </p:sp>
      <p:sp>
        <p:nvSpPr>
          <p:cNvPr id="52237" name="Line 15"/>
          <p:cNvSpPr>
            <a:spLocks noChangeShapeType="1"/>
          </p:cNvSpPr>
          <p:nvPr/>
        </p:nvSpPr>
        <p:spPr bwMode="auto">
          <a:xfrm flipV="1">
            <a:off x="1116013" y="5883275"/>
            <a:ext cx="0" cy="42863"/>
          </a:xfrm>
          <a:prstGeom prst="line">
            <a:avLst/>
          </a:prstGeom>
          <a:noFill/>
          <a:ln w="0">
            <a:solidFill>
              <a:srgbClr val="000000"/>
            </a:solidFill>
            <a:round/>
            <a:headEnd/>
            <a:tailEnd/>
          </a:ln>
        </p:spPr>
        <p:txBody>
          <a:bodyPr/>
          <a:lstStyle/>
          <a:p>
            <a:endParaRPr lang="it-IT"/>
          </a:p>
        </p:txBody>
      </p:sp>
      <p:sp>
        <p:nvSpPr>
          <p:cNvPr id="52238" name="Line 16"/>
          <p:cNvSpPr>
            <a:spLocks noChangeShapeType="1"/>
          </p:cNvSpPr>
          <p:nvPr/>
        </p:nvSpPr>
        <p:spPr bwMode="auto">
          <a:xfrm flipV="1">
            <a:off x="1508125" y="5883275"/>
            <a:ext cx="0" cy="42863"/>
          </a:xfrm>
          <a:prstGeom prst="line">
            <a:avLst/>
          </a:prstGeom>
          <a:noFill/>
          <a:ln w="0">
            <a:solidFill>
              <a:srgbClr val="000000"/>
            </a:solidFill>
            <a:round/>
            <a:headEnd/>
            <a:tailEnd/>
          </a:ln>
        </p:spPr>
        <p:txBody>
          <a:bodyPr/>
          <a:lstStyle/>
          <a:p>
            <a:endParaRPr lang="it-IT"/>
          </a:p>
        </p:txBody>
      </p:sp>
      <p:sp>
        <p:nvSpPr>
          <p:cNvPr id="52239" name="Line 17"/>
          <p:cNvSpPr>
            <a:spLocks noChangeShapeType="1"/>
          </p:cNvSpPr>
          <p:nvPr/>
        </p:nvSpPr>
        <p:spPr bwMode="auto">
          <a:xfrm flipV="1">
            <a:off x="1900238" y="5883275"/>
            <a:ext cx="0" cy="42863"/>
          </a:xfrm>
          <a:prstGeom prst="line">
            <a:avLst/>
          </a:prstGeom>
          <a:noFill/>
          <a:ln w="0">
            <a:solidFill>
              <a:srgbClr val="000000"/>
            </a:solidFill>
            <a:round/>
            <a:headEnd/>
            <a:tailEnd/>
          </a:ln>
        </p:spPr>
        <p:txBody>
          <a:bodyPr/>
          <a:lstStyle/>
          <a:p>
            <a:endParaRPr lang="it-IT"/>
          </a:p>
        </p:txBody>
      </p:sp>
      <p:sp>
        <p:nvSpPr>
          <p:cNvPr id="52240" name="Line 18"/>
          <p:cNvSpPr>
            <a:spLocks noChangeShapeType="1"/>
          </p:cNvSpPr>
          <p:nvPr/>
        </p:nvSpPr>
        <p:spPr bwMode="auto">
          <a:xfrm flipV="1">
            <a:off x="2293938" y="5883275"/>
            <a:ext cx="0" cy="42863"/>
          </a:xfrm>
          <a:prstGeom prst="line">
            <a:avLst/>
          </a:prstGeom>
          <a:noFill/>
          <a:ln w="0">
            <a:solidFill>
              <a:srgbClr val="000000"/>
            </a:solidFill>
            <a:round/>
            <a:headEnd/>
            <a:tailEnd/>
          </a:ln>
        </p:spPr>
        <p:txBody>
          <a:bodyPr/>
          <a:lstStyle/>
          <a:p>
            <a:endParaRPr lang="it-IT"/>
          </a:p>
        </p:txBody>
      </p:sp>
      <p:sp>
        <p:nvSpPr>
          <p:cNvPr id="52241" name="Line 19"/>
          <p:cNvSpPr>
            <a:spLocks noChangeShapeType="1"/>
          </p:cNvSpPr>
          <p:nvPr/>
        </p:nvSpPr>
        <p:spPr bwMode="auto">
          <a:xfrm flipV="1">
            <a:off x="2686050" y="5883275"/>
            <a:ext cx="0" cy="42863"/>
          </a:xfrm>
          <a:prstGeom prst="line">
            <a:avLst/>
          </a:prstGeom>
          <a:noFill/>
          <a:ln w="0">
            <a:solidFill>
              <a:srgbClr val="000000"/>
            </a:solidFill>
            <a:round/>
            <a:headEnd/>
            <a:tailEnd/>
          </a:ln>
        </p:spPr>
        <p:txBody>
          <a:bodyPr/>
          <a:lstStyle/>
          <a:p>
            <a:endParaRPr lang="it-IT"/>
          </a:p>
        </p:txBody>
      </p:sp>
      <p:sp>
        <p:nvSpPr>
          <p:cNvPr id="52242" name="Line 20"/>
          <p:cNvSpPr>
            <a:spLocks noChangeShapeType="1"/>
          </p:cNvSpPr>
          <p:nvPr/>
        </p:nvSpPr>
        <p:spPr bwMode="auto">
          <a:xfrm flipV="1">
            <a:off x="3079750" y="5883275"/>
            <a:ext cx="0" cy="42863"/>
          </a:xfrm>
          <a:prstGeom prst="line">
            <a:avLst/>
          </a:prstGeom>
          <a:noFill/>
          <a:ln w="0">
            <a:solidFill>
              <a:srgbClr val="000000"/>
            </a:solidFill>
            <a:round/>
            <a:headEnd/>
            <a:tailEnd/>
          </a:ln>
        </p:spPr>
        <p:txBody>
          <a:bodyPr/>
          <a:lstStyle/>
          <a:p>
            <a:endParaRPr lang="it-IT"/>
          </a:p>
        </p:txBody>
      </p:sp>
      <p:sp>
        <p:nvSpPr>
          <p:cNvPr id="52243" name="Line 21"/>
          <p:cNvSpPr>
            <a:spLocks noChangeShapeType="1"/>
          </p:cNvSpPr>
          <p:nvPr/>
        </p:nvSpPr>
        <p:spPr bwMode="auto">
          <a:xfrm flipV="1">
            <a:off x="3471863" y="5883275"/>
            <a:ext cx="0" cy="42863"/>
          </a:xfrm>
          <a:prstGeom prst="line">
            <a:avLst/>
          </a:prstGeom>
          <a:noFill/>
          <a:ln w="0">
            <a:solidFill>
              <a:srgbClr val="000000"/>
            </a:solidFill>
            <a:round/>
            <a:headEnd/>
            <a:tailEnd/>
          </a:ln>
        </p:spPr>
        <p:txBody>
          <a:bodyPr/>
          <a:lstStyle/>
          <a:p>
            <a:endParaRPr lang="it-IT"/>
          </a:p>
        </p:txBody>
      </p:sp>
      <p:sp>
        <p:nvSpPr>
          <p:cNvPr id="52244" name="Line 22"/>
          <p:cNvSpPr>
            <a:spLocks noChangeShapeType="1"/>
          </p:cNvSpPr>
          <p:nvPr/>
        </p:nvSpPr>
        <p:spPr bwMode="auto">
          <a:xfrm flipV="1">
            <a:off x="3865563" y="5883275"/>
            <a:ext cx="0" cy="42863"/>
          </a:xfrm>
          <a:prstGeom prst="line">
            <a:avLst/>
          </a:prstGeom>
          <a:noFill/>
          <a:ln w="0">
            <a:solidFill>
              <a:srgbClr val="000000"/>
            </a:solidFill>
            <a:round/>
            <a:headEnd/>
            <a:tailEnd/>
          </a:ln>
        </p:spPr>
        <p:txBody>
          <a:bodyPr/>
          <a:lstStyle/>
          <a:p>
            <a:endParaRPr lang="it-IT"/>
          </a:p>
        </p:txBody>
      </p:sp>
      <p:sp>
        <p:nvSpPr>
          <p:cNvPr id="52245" name="Line 23"/>
          <p:cNvSpPr>
            <a:spLocks noChangeShapeType="1"/>
          </p:cNvSpPr>
          <p:nvPr/>
        </p:nvSpPr>
        <p:spPr bwMode="auto">
          <a:xfrm flipV="1">
            <a:off x="4257675" y="5883275"/>
            <a:ext cx="0" cy="42863"/>
          </a:xfrm>
          <a:prstGeom prst="line">
            <a:avLst/>
          </a:prstGeom>
          <a:noFill/>
          <a:ln w="0">
            <a:solidFill>
              <a:srgbClr val="000000"/>
            </a:solidFill>
            <a:round/>
            <a:headEnd/>
            <a:tailEnd/>
          </a:ln>
        </p:spPr>
        <p:txBody>
          <a:bodyPr/>
          <a:lstStyle/>
          <a:p>
            <a:endParaRPr lang="it-IT"/>
          </a:p>
        </p:txBody>
      </p:sp>
      <p:sp>
        <p:nvSpPr>
          <p:cNvPr id="52246" name="Line 24"/>
          <p:cNvSpPr>
            <a:spLocks noChangeShapeType="1"/>
          </p:cNvSpPr>
          <p:nvPr/>
        </p:nvSpPr>
        <p:spPr bwMode="auto">
          <a:xfrm flipV="1">
            <a:off x="4649788" y="5883275"/>
            <a:ext cx="0" cy="42863"/>
          </a:xfrm>
          <a:prstGeom prst="line">
            <a:avLst/>
          </a:prstGeom>
          <a:noFill/>
          <a:ln w="0">
            <a:solidFill>
              <a:srgbClr val="000000"/>
            </a:solidFill>
            <a:round/>
            <a:headEnd/>
            <a:tailEnd/>
          </a:ln>
        </p:spPr>
        <p:txBody>
          <a:bodyPr/>
          <a:lstStyle/>
          <a:p>
            <a:endParaRPr lang="it-IT"/>
          </a:p>
        </p:txBody>
      </p:sp>
      <p:sp>
        <p:nvSpPr>
          <p:cNvPr id="52247" name="Line 25"/>
          <p:cNvSpPr>
            <a:spLocks noChangeShapeType="1"/>
          </p:cNvSpPr>
          <p:nvPr/>
        </p:nvSpPr>
        <p:spPr bwMode="auto">
          <a:xfrm flipV="1">
            <a:off x="5043488" y="5883275"/>
            <a:ext cx="0" cy="42863"/>
          </a:xfrm>
          <a:prstGeom prst="line">
            <a:avLst/>
          </a:prstGeom>
          <a:noFill/>
          <a:ln w="0">
            <a:solidFill>
              <a:srgbClr val="000000"/>
            </a:solidFill>
            <a:round/>
            <a:headEnd/>
            <a:tailEnd/>
          </a:ln>
        </p:spPr>
        <p:txBody>
          <a:bodyPr/>
          <a:lstStyle/>
          <a:p>
            <a:endParaRPr lang="it-IT"/>
          </a:p>
        </p:txBody>
      </p:sp>
      <p:sp>
        <p:nvSpPr>
          <p:cNvPr id="52248" name="Line 26"/>
          <p:cNvSpPr>
            <a:spLocks noChangeShapeType="1"/>
          </p:cNvSpPr>
          <p:nvPr/>
        </p:nvSpPr>
        <p:spPr bwMode="auto">
          <a:xfrm flipV="1">
            <a:off x="5435600" y="5883275"/>
            <a:ext cx="0" cy="42863"/>
          </a:xfrm>
          <a:prstGeom prst="line">
            <a:avLst/>
          </a:prstGeom>
          <a:noFill/>
          <a:ln w="0">
            <a:solidFill>
              <a:srgbClr val="000000"/>
            </a:solidFill>
            <a:round/>
            <a:headEnd/>
            <a:tailEnd/>
          </a:ln>
        </p:spPr>
        <p:txBody>
          <a:bodyPr/>
          <a:lstStyle/>
          <a:p>
            <a:endParaRPr lang="it-IT"/>
          </a:p>
        </p:txBody>
      </p:sp>
      <p:sp>
        <p:nvSpPr>
          <p:cNvPr id="52249" name="Line 27"/>
          <p:cNvSpPr>
            <a:spLocks noChangeShapeType="1"/>
          </p:cNvSpPr>
          <p:nvPr/>
        </p:nvSpPr>
        <p:spPr bwMode="auto">
          <a:xfrm flipV="1">
            <a:off x="5827713" y="5883275"/>
            <a:ext cx="0" cy="42863"/>
          </a:xfrm>
          <a:prstGeom prst="line">
            <a:avLst/>
          </a:prstGeom>
          <a:noFill/>
          <a:ln w="0">
            <a:solidFill>
              <a:srgbClr val="000000"/>
            </a:solidFill>
            <a:round/>
            <a:headEnd/>
            <a:tailEnd/>
          </a:ln>
        </p:spPr>
        <p:txBody>
          <a:bodyPr/>
          <a:lstStyle/>
          <a:p>
            <a:endParaRPr lang="it-IT"/>
          </a:p>
        </p:txBody>
      </p:sp>
      <p:sp>
        <p:nvSpPr>
          <p:cNvPr id="52250" name="Line 28"/>
          <p:cNvSpPr>
            <a:spLocks noChangeShapeType="1"/>
          </p:cNvSpPr>
          <p:nvPr/>
        </p:nvSpPr>
        <p:spPr bwMode="auto">
          <a:xfrm flipV="1">
            <a:off x="6221413" y="5883275"/>
            <a:ext cx="0" cy="42863"/>
          </a:xfrm>
          <a:prstGeom prst="line">
            <a:avLst/>
          </a:prstGeom>
          <a:noFill/>
          <a:ln w="0">
            <a:solidFill>
              <a:srgbClr val="000000"/>
            </a:solidFill>
            <a:round/>
            <a:headEnd/>
            <a:tailEnd/>
          </a:ln>
        </p:spPr>
        <p:txBody>
          <a:bodyPr/>
          <a:lstStyle/>
          <a:p>
            <a:endParaRPr lang="it-IT"/>
          </a:p>
        </p:txBody>
      </p:sp>
      <p:sp>
        <p:nvSpPr>
          <p:cNvPr id="52251" name="Line 29"/>
          <p:cNvSpPr>
            <a:spLocks noChangeShapeType="1"/>
          </p:cNvSpPr>
          <p:nvPr/>
        </p:nvSpPr>
        <p:spPr bwMode="auto">
          <a:xfrm flipV="1">
            <a:off x="6615113" y="5883275"/>
            <a:ext cx="0" cy="42863"/>
          </a:xfrm>
          <a:prstGeom prst="line">
            <a:avLst/>
          </a:prstGeom>
          <a:noFill/>
          <a:ln w="0">
            <a:solidFill>
              <a:srgbClr val="000000"/>
            </a:solidFill>
            <a:round/>
            <a:headEnd/>
            <a:tailEnd/>
          </a:ln>
        </p:spPr>
        <p:txBody>
          <a:bodyPr/>
          <a:lstStyle/>
          <a:p>
            <a:endParaRPr lang="it-IT"/>
          </a:p>
        </p:txBody>
      </p:sp>
      <p:sp>
        <p:nvSpPr>
          <p:cNvPr id="52252" name="Line 30"/>
          <p:cNvSpPr>
            <a:spLocks noChangeShapeType="1"/>
          </p:cNvSpPr>
          <p:nvPr/>
        </p:nvSpPr>
        <p:spPr bwMode="auto">
          <a:xfrm flipV="1">
            <a:off x="7007225" y="5883275"/>
            <a:ext cx="0" cy="42863"/>
          </a:xfrm>
          <a:prstGeom prst="line">
            <a:avLst/>
          </a:prstGeom>
          <a:noFill/>
          <a:ln w="0">
            <a:solidFill>
              <a:srgbClr val="000000"/>
            </a:solidFill>
            <a:round/>
            <a:headEnd/>
            <a:tailEnd/>
          </a:ln>
        </p:spPr>
        <p:txBody>
          <a:bodyPr/>
          <a:lstStyle/>
          <a:p>
            <a:endParaRPr lang="it-IT"/>
          </a:p>
        </p:txBody>
      </p:sp>
      <p:sp>
        <p:nvSpPr>
          <p:cNvPr id="52253" name="Line 31"/>
          <p:cNvSpPr>
            <a:spLocks noChangeShapeType="1"/>
          </p:cNvSpPr>
          <p:nvPr/>
        </p:nvSpPr>
        <p:spPr bwMode="auto">
          <a:xfrm flipV="1">
            <a:off x="7399338" y="5883275"/>
            <a:ext cx="0" cy="42863"/>
          </a:xfrm>
          <a:prstGeom prst="line">
            <a:avLst/>
          </a:prstGeom>
          <a:noFill/>
          <a:ln w="0">
            <a:solidFill>
              <a:srgbClr val="000000"/>
            </a:solidFill>
            <a:round/>
            <a:headEnd/>
            <a:tailEnd/>
          </a:ln>
        </p:spPr>
        <p:txBody>
          <a:bodyPr/>
          <a:lstStyle/>
          <a:p>
            <a:endParaRPr lang="it-IT"/>
          </a:p>
        </p:txBody>
      </p:sp>
      <p:sp>
        <p:nvSpPr>
          <p:cNvPr id="52254" name="Line 32"/>
          <p:cNvSpPr>
            <a:spLocks noChangeShapeType="1"/>
          </p:cNvSpPr>
          <p:nvPr/>
        </p:nvSpPr>
        <p:spPr bwMode="auto">
          <a:xfrm flipV="1">
            <a:off x="7791450" y="5883275"/>
            <a:ext cx="0" cy="42863"/>
          </a:xfrm>
          <a:prstGeom prst="line">
            <a:avLst/>
          </a:prstGeom>
          <a:noFill/>
          <a:ln w="0">
            <a:solidFill>
              <a:srgbClr val="000000"/>
            </a:solidFill>
            <a:round/>
            <a:headEnd/>
            <a:tailEnd/>
          </a:ln>
        </p:spPr>
        <p:txBody>
          <a:bodyPr/>
          <a:lstStyle/>
          <a:p>
            <a:endParaRPr lang="it-IT"/>
          </a:p>
        </p:txBody>
      </p:sp>
      <p:sp>
        <p:nvSpPr>
          <p:cNvPr id="52255" name="Freeform 33"/>
          <p:cNvSpPr>
            <a:spLocks/>
          </p:cNvSpPr>
          <p:nvPr/>
        </p:nvSpPr>
        <p:spPr bwMode="auto">
          <a:xfrm>
            <a:off x="1312863" y="5784850"/>
            <a:ext cx="392112" cy="84138"/>
          </a:xfrm>
          <a:custGeom>
            <a:avLst/>
            <a:gdLst>
              <a:gd name="T0" fmla="*/ 0 w 247"/>
              <a:gd name="T1" fmla="*/ 2147483647 h 53"/>
              <a:gd name="T2" fmla="*/ 2147483647 w 247"/>
              <a:gd name="T3" fmla="*/ 2147483647 h 53"/>
              <a:gd name="T4" fmla="*/ 2147483647 w 247"/>
              <a:gd name="T5" fmla="*/ 2147483647 h 53"/>
              <a:gd name="T6" fmla="*/ 2147483647 w 247"/>
              <a:gd name="T7" fmla="*/ 2147483647 h 53"/>
              <a:gd name="T8" fmla="*/ 2147483647 w 247"/>
              <a:gd name="T9" fmla="*/ 2147483647 h 53"/>
              <a:gd name="T10" fmla="*/ 2147483647 w 247"/>
              <a:gd name="T11" fmla="*/ 2147483647 h 53"/>
              <a:gd name="T12" fmla="*/ 2147483647 w 247"/>
              <a:gd name="T13" fmla="*/ 2147483647 h 53"/>
              <a:gd name="T14" fmla="*/ 2147483647 w 247"/>
              <a:gd name="T15" fmla="*/ 2147483647 h 53"/>
              <a:gd name="T16" fmla="*/ 2147483647 w 247"/>
              <a:gd name="T17" fmla="*/ 2147483647 h 53"/>
              <a:gd name="T18" fmla="*/ 2147483647 w 247"/>
              <a:gd name="T19" fmla="*/ 2147483647 h 53"/>
              <a:gd name="T20" fmla="*/ 2147483647 w 247"/>
              <a:gd name="T21" fmla="*/ 2147483647 h 53"/>
              <a:gd name="T22" fmla="*/ 2147483647 w 247"/>
              <a:gd name="T23" fmla="*/ 2147483647 h 53"/>
              <a:gd name="T24" fmla="*/ 2147483647 w 247"/>
              <a:gd name="T25" fmla="*/ 2147483647 h 53"/>
              <a:gd name="T26" fmla="*/ 2147483647 w 247"/>
              <a:gd name="T27" fmla="*/ 2147483647 h 53"/>
              <a:gd name="T28" fmla="*/ 2147483647 w 247"/>
              <a:gd name="T29" fmla="*/ 2147483647 h 53"/>
              <a:gd name="T30" fmla="*/ 2147483647 w 247"/>
              <a:gd name="T31" fmla="*/ 2147483647 h 53"/>
              <a:gd name="T32" fmla="*/ 2147483647 w 247"/>
              <a:gd name="T33" fmla="*/ 2147483647 h 53"/>
              <a:gd name="T34" fmla="*/ 2147483647 w 247"/>
              <a:gd name="T35" fmla="*/ 2147483647 h 53"/>
              <a:gd name="T36" fmla="*/ 2147483647 w 247"/>
              <a:gd name="T37" fmla="*/ 2147483647 h 53"/>
              <a:gd name="T38" fmla="*/ 2147483647 w 247"/>
              <a:gd name="T39" fmla="*/ 0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7"/>
              <a:gd name="T61" fmla="*/ 0 h 53"/>
              <a:gd name="T62" fmla="*/ 247 w 247"/>
              <a:gd name="T63" fmla="*/ 53 h 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7" h="53">
                <a:moveTo>
                  <a:pt x="0" y="53"/>
                </a:moveTo>
                <a:lnTo>
                  <a:pt x="15" y="51"/>
                </a:lnTo>
                <a:lnTo>
                  <a:pt x="31" y="49"/>
                </a:lnTo>
                <a:lnTo>
                  <a:pt x="46" y="48"/>
                </a:lnTo>
                <a:lnTo>
                  <a:pt x="61" y="49"/>
                </a:lnTo>
                <a:lnTo>
                  <a:pt x="92" y="51"/>
                </a:lnTo>
                <a:lnTo>
                  <a:pt x="108" y="51"/>
                </a:lnTo>
                <a:lnTo>
                  <a:pt x="123" y="52"/>
                </a:lnTo>
                <a:lnTo>
                  <a:pt x="139" y="51"/>
                </a:lnTo>
                <a:lnTo>
                  <a:pt x="155" y="49"/>
                </a:lnTo>
                <a:lnTo>
                  <a:pt x="170" y="46"/>
                </a:lnTo>
                <a:lnTo>
                  <a:pt x="185" y="42"/>
                </a:lnTo>
                <a:lnTo>
                  <a:pt x="193" y="39"/>
                </a:lnTo>
                <a:lnTo>
                  <a:pt x="201" y="35"/>
                </a:lnTo>
                <a:lnTo>
                  <a:pt x="208" y="31"/>
                </a:lnTo>
                <a:lnTo>
                  <a:pt x="216" y="26"/>
                </a:lnTo>
                <a:lnTo>
                  <a:pt x="224" y="21"/>
                </a:lnTo>
                <a:lnTo>
                  <a:pt x="232" y="15"/>
                </a:lnTo>
                <a:lnTo>
                  <a:pt x="239" y="7"/>
                </a:lnTo>
                <a:lnTo>
                  <a:pt x="247" y="0"/>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56" name="Freeform 34"/>
          <p:cNvSpPr>
            <a:spLocks/>
          </p:cNvSpPr>
          <p:nvPr/>
        </p:nvSpPr>
        <p:spPr bwMode="auto">
          <a:xfrm>
            <a:off x="1704975" y="5056188"/>
            <a:ext cx="392113" cy="728662"/>
          </a:xfrm>
          <a:custGeom>
            <a:avLst/>
            <a:gdLst>
              <a:gd name="T0" fmla="*/ 0 w 247"/>
              <a:gd name="T1" fmla="*/ 2147483647 h 459"/>
              <a:gd name="T2" fmla="*/ 2147483647 w 247"/>
              <a:gd name="T3" fmla="*/ 2147483647 h 459"/>
              <a:gd name="T4" fmla="*/ 2147483647 w 247"/>
              <a:gd name="T5" fmla="*/ 2147483647 h 459"/>
              <a:gd name="T6" fmla="*/ 2147483647 w 247"/>
              <a:gd name="T7" fmla="*/ 2147483647 h 459"/>
              <a:gd name="T8" fmla="*/ 2147483647 w 247"/>
              <a:gd name="T9" fmla="*/ 2147483647 h 459"/>
              <a:gd name="T10" fmla="*/ 2147483647 w 247"/>
              <a:gd name="T11" fmla="*/ 2147483647 h 459"/>
              <a:gd name="T12" fmla="*/ 2147483647 w 247"/>
              <a:gd name="T13" fmla="*/ 2147483647 h 459"/>
              <a:gd name="T14" fmla="*/ 2147483647 w 247"/>
              <a:gd name="T15" fmla="*/ 2147483647 h 459"/>
              <a:gd name="T16" fmla="*/ 2147483647 w 247"/>
              <a:gd name="T17" fmla="*/ 2147483647 h 459"/>
              <a:gd name="T18" fmla="*/ 2147483647 w 247"/>
              <a:gd name="T19" fmla="*/ 2147483647 h 459"/>
              <a:gd name="T20" fmla="*/ 2147483647 w 247"/>
              <a:gd name="T21" fmla="*/ 2147483647 h 459"/>
              <a:gd name="T22" fmla="*/ 2147483647 w 247"/>
              <a:gd name="T23" fmla="*/ 2147483647 h 459"/>
              <a:gd name="T24" fmla="*/ 2147483647 w 247"/>
              <a:gd name="T25" fmla="*/ 2147483647 h 459"/>
              <a:gd name="T26" fmla="*/ 2147483647 w 247"/>
              <a:gd name="T27" fmla="*/ 2147483647 h 459"/>
              <a:gd name="T28" fmla="*/ 2147483647 w 247"/>
              <a:gd name="T29" fmla="*/ 2147483647 h 459"/>
              <a:gd name="T30" fmla="*/ 2147483647 w 247"/>
              <a:gd name="T31" fmla="*/ 2147483647 h 459"/>
              <a:gd name="T32" fmla="*/ 2147483647 w 247"/>
              <a:gd name="T33" fmla="*/ 2147483647 h 459"/>
              <a:gd name="T34" fmla="*/ 2147483647 w 247"/>
              <a:gd name="T35" fmla="*/ 2147483647 h 459"/>
              <a:gd name="T36" fmla="*/ 2147483647 w 247"/>
              <a:gd name="T37" fmla="*/ 2147483647 h 459"/>
              <a:gd name="T38" fmla="*/ 2147483647 w 247"/>
              <a:gd name="T39" fmla="*/ 2147483647 h 459"/>
              <a:gd name="T40" fmla="*/ 2147483647 w 247"/>
              <a:gd name="T41" fmla="*/ 2147483647 h 459"/>
              <a:gd name="T42" fmla="*/ 2147483647 w 247"/>
              <a:gd name="T43" fmla="*/ 0 h 4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7"/>
              <a:gd name="T67" fmla="*/ 0 h 459"/>
              <a:gd name="T68" fmla="*/ 247 w 247"/>
              <a:gd name="T69" fmla="*/ 459 h 4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7" h="459">
                <a:moveTo>
                  <a:pt x="0" y="459"/>
                </a:moveTo>
                <a:lnTo>
                  <a:pt x="15" y="442"/>
                </a:lnTo>
                <a:lnTo>
                  <a:pt x="31" y="425"/>
                </a:lnTo>
                <a:lnTo>
                  <a:pt x="46" y="406"/>
                </a:lnTo>
                <a:lnTo>
                  <a:pt x="62" y="386"/>
                </a:lnTo>
                <a:lnTo>
                  <a:pt x="77" y="364"/>
                </a:lnTo>
                <a:lnTo>
                  <a:pt x="93" y="340"/>
                </a:lnTo>
                <a:lnTo>
                  <a:pt x="108" y="315"/>
                </a:lnTo>
                <a:lnTo>
                  <a:pt x="123" y="289"/>
                </a:lnTo>
                <a:lnTo>
                  <a:pt x="140" y="260"/>
                </a:lnTo>
                <a:lnTo>
                  <a:pt x="155" y="230"/>
                </a:lnTo>
                <a:lnTo>
                  <a:pt x="170" y="197"/>
                </a:lnTo>
                <a:lnTo>
                  <a:pt x="178" y="180"/>
                </a:lnTo>
                <a:lnTo>
                  <a:pt x="186" y="163"/>
                </a:lnTo>
                <a:lnTo>
                  <a:pt x="193" y="144"/>
                </a:lnTo>
                <a:lnTo>
                  <a:pt x="201" y="126"/>
                </a:lnTo>
                <a:lnTo>
                  <a:pt x="208" y="106"/>
                </a:lnTo>
                <a:lnTo>
                  <a:pt x="217" y="86"/>
                </a:lnTo>
                <a:lnTo>
                  <a:pt x="224" y="66"/>
                </a:lnTo>
                <a:lnTo>
                  <a:pt x="232" y="44"/>
                </a:lnTo>
                <a:lnTo>
                  <a:pt x="239" y="23"/>
                </a:lnTo>
                <a:lnTo>
                  <a:pt x="247" y="0"/>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57" name="Freeform 35"/>
          <p:cNvSpPr>
            <a:spLocks/>
          </p:cNvSpPr>
          <p:nvPr/>
        </p:nvSpPr>
        <p:spPr bwMode="auto">
          <a:xfrm>
            <a:off x="2097088" y="3471863"/>
            <a:ext cx="393700" cy="1584325"/>
          </a:xfrm>
          <a:custGeom>
            <a:avLst/>
            <a:gdLst>
              <a:gd name="T0" fmla="*/ 0 w 248"/>
              <a:gd name="T1" fmla="*/ 2147483647 h 998"/>
              <a:gd name="T2" fmla="*/ 2147483647 w 248"/>
              <a:gd name="T3" fmla="*/ 2147483647 h 998"/>
              <a:gd name="T4" fmla="*/ 2147483647 w 248"/>
              <a:gd name="T5" fmla="*/ 2147483647 h 998"/>
              <a:gd name="T6" fmla="*/ 2147483647 w 248"/>
              <a:gd name="T7" fmla="*/ 2147483647 h 998"/>
              <a:gd name="T8" fmla="*/ 2147483647 w 248"/>
              <a:gd name="T9" fmla="*/ 2147483647 h 998"/>
              <a:gd name="T10" fmla="*/ 2147483647 w 248"/>
              <a:gd name="T11" fmla="*/ 2147483647 h 998"/>
              <a:gd name="T12" fmla="*/ 2147483647 w 248"/>
              <a:gd name="T13" fmla="*/ 2147483647 h 998"/>
              <a:gd name="T14" fmla="*/ 2147483647 w 248"/>
              <a:gd name="T15" fmla="*/ 2147483647 h 998"/>
              <a:gd name="T16" fmla="*/ 2147483647 w 248"/>
              <a:gd name="T17" fmla="*/ 2147483647 h 998"/>
              <a:gd name="T18" fmla="*/ 2147483647 w 248"/>
              <a:gd name="T19" fmla="*/ 2147483647 h 998"/>
              <a:gd name="T20" fmla="*/ 2147483647 w 248"/>
              <a:gd name="T21" fmla="*/ 2147483647 h 998"/>
              <a:gd name="T22" fmla="*/ 2147483647 w 248"/>
              <a:gd name="T23" fmla="*/ 2147483647 h 998"/>
              <a:gd name="T24" fmla="*/ 2147483647 w 248"/>
              <a:gd name="T25" fmla="*/ 2147483647 h 998"/>
              <a:gd name="T26" fmla="*/ 2147483647 w 248"/>
              <a:gd name="T27" fmla="*/ 2147483647 h 998"/>
              <a:gd name="T28" fmla="*/ 2147483647 w 248"/>
              <a:gd name="T29" fmla="*/ 2147483647 h 998"/>
              <a:gd name="T30" fmla="*/ 2147483647 w 248"/>
              <a:gd name="T31" fmla="*/ 2147483647 h 998"/>
              <a:gd name="T32" fmla="*/ 2147483647 w 248"/>
              <a:gd name="T33" fmla="*/ 2147483647 h 998"/>
              <a:gd name="T34" fmla="*/ 2147483647 w 248"/>
              <a:gd name="T35" fmla="*/ 2147483647 h 998"/>
              <a:gd name="T36" fmla="*/ 2147483647 w 248"/>
              <a:gd name="T37" fmla="*/ 2147483647 h 998"/>
              <a:gd name="T38" fmla="*/ 2147483647 w 248"/>
              <a:gd name="T39" fmla="*/ 2147483647 h 998"/>
              <a:gd name="T40" fmla="*/ 2147483647 w 248"/>
              <a:gd name="T41" fmla="*/ 2147483647 h 998"/>
              <a:gd name="T42" fmla="*/ 2147483647 w 248"/>
              <a:gd name="T43" fmla="*/ 2147483647 h 998"/>
              <a:gd name="T44" fmla="*/ 2147483647 w 248"/>
              <a:gd name="T45" fmla="*/ 2147483647 h 998"/>
              <a:gd name="T46" fmla="*/ 2147483647 w 248"/>
              <a:gd name="T47" fmla="*/ 2147483647 h 998"/>
              <a:gd name="T48" fmla="*/ 2147483647 w 248"/>
              <a:gd name="T49" fmla="*/ 2147483647 h 998"/>
              <a:gd name="T50" fmla="*/ 2147483647 w 248"/>
              <a:gd name="T51" fmla="*/ 2147483647 h 998"/>
              <a:gd name="T52" fmla="*/ 2147483647 w 248"/>
              <a:gd name="T53" fmla="*/ 0 h 9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8"/>
              <a:gd name="T82" fmla="*/ 0 h 998"/>
              <a:gd name="T83" fmla="*/ 248 w 248"/>
              <a:gd name="T84" fmla="*/ 998 h 9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8" h="998">
                <a:moveTo>
                  <a:pt x="0" y="998"/>
                </a:moveTo>
                <a:lnTo>
                  <a:pt x="8" y="975"/>
                </a:lnTo>
                <a:lnTo>
                  <a:pt x="16" y="950"/>
                </a:lnTo>
                <a:lnTo>
                  <a:pt x="24" y="924"/>
                </a:lnTo>
                <a:lnTo>
                  <a:pt x="31" y="897"/>
                </a:lnTo>
                <a:lnTo>
                  <a:pt x="39" y="869"/>
                </a:lnTo>
                <a:lnTo>
                  <a:pt x="47" y="840"/>
                </a:lnTo>
                <a:lnTo>
                  <a:pt x="55" y="810"/>
                </a:lnTo>
                <a:lnTo>
                  <a:pt x="62" y="779"/>
                </a:lnTo>
                <a:lnTo>
                  <a:pt x="70" y="747"/>
                </a:lnTo>
                <a:lnTo>
                  <a:pt x="77" y="715"/>
                </a:lnTo>
                <a:lnTo>
                  <a:pt x="86" y="682"/>
                </a:lnTo>
                <a:lnTo>
                  <a:pt x="93" y="649"/>
                </a:lnTo>
                <a:lnTo>
                  <a:pt x="108" y="581"/>
                </a:lnTo>
                <a:lnTo>
                  <a:pt x="124" y="512"/>
                </a:lnTo>
                <a:lnTo>
                  <a:pt x="140" y="443"/>
                </a:lnTo>
                <a:lnTo>
                  <a:pt x="155" y="374"/>
                </a:lnTo>
                <a:lnTo>
                  <a:pt x="171" y="306"/>
                </a:lnTo>
                <a:lnTo>
                  <a:pt x="186" y="239"/>
                </a:lnTo>
                <a:lnTo>
                  <a:pt x="193" y="206"/>
                </a:lnTo>
                <a:lnTo>
                  <a:pt x="201" y="174"/>
                </a:lnTo>
                <a:lnTo>
                  <a:pt x="209" y="143"/>
                </a:lnTo>
                <a:lnTo>
                  <a:pt x="217" y="113"/>
                </a:lnTo>
                <a:lnTo>
                  <a:pt x="224" y="83"/>
                </a:lnTo>
                <a:lnTo>
                  <a:pt x="232" y="55"/>
                </a:lnTo>
                <a:lnTo>
                  <a:pt x="240" y="27"/>
                </a:lnTo>
                <a:lnTo>
                  <a:pt x="248" y="0"/>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58" name="Freeform 36"/>
          <p:cNvSpPr>
            <a:spLocks/>
          </p:cNvSpPr>
          <p:nvPr/>
        </p:nvSpPr>
        <p:spPr bwMode="auto">
          <a:xfrm>
            <a:off x="2490788" y="2424113"/>
            <a:ext cx="392112" cy="1047750"/>
          </a:xfrm>
          <a:custGeom>
            <a:avLst/>
            <a:gdLst>
              <a:gd name="T0" fmla="*/ 0 w 247"/>
              <a:gd name="T1" fmla="*/ 2147483647 h 660"/>
              <a:gd name="T2" fmla="*/ 2147483647 w 247"/>
              <a:gd name="T3" fmla="*/ 2147483647 h 660"/>
              <a:gd name="T4" fmla="*/ 2147483647 w 247"/>
              <a:gd name="T5" fmla="*/ 2147483647 h 660"/>
              <a:gd name="T6" fmla="*/ 2147483647 w 247"/>
              <a:gd name="T7" fmla="*/ 2147483647 h 660"/>
              <a:gd name="T8" fmla="*/ 2147483647 w 247"/>
              <a:gd name="T9" fmla="*/ 2147483647 h 660"/>
              <a:gd name="T10" fmla="*/ 2147483647 w 247"/>
              <a:gd name="T11" fmla="*/ 2147483647 h 660"/>
              <a:gd name="T12" fmla="*/ 2147483647 w 247"/>
              <a:gd name="T13" fmla="*/ 2147483647 h 660"/>
              <a:gd name="T14" fmla="*/ 2147483647 w 247"/>
              <a:gd name="T15" fmla="*/ 2147483647 h 660"/>
              <a:gd name="T16" fmla="*/ 2147483647 w 247"/>
              <a:gd name="T17" fmla="*/ 2147483647 h 660"/>
              <a:gd name="T18" fmla="*/ 2147483647 w 247"/>
              <a:gd name="T19" fmla="*/ 2147483647 h 660"/>
              <a:gd name="T20" fmla="*/ 2147483647 w 247"/>
              <a:gd name="T21" fmla="*/ 2147483647 h 660"/>
              <a:gd name="T22" fmla="*/ 2147483647 w 247"/>
              <a:gd name="T23" fmla="*/ 2147483647 h 660"/>
              <a:gd name="T24" fmla="*/ 2147483647 w 247"/>
              <a:gd name="T25" fmla="*/ 2147483647 h 660"/>
              <a:gd name="T26" fmla="*/ 2147483647 w 247"/>
              <a:gd name="T27" fmla="*/ 2147483647 h 660"/>
              <a:gd name="T28" fmla="*/ 2147483647 w 247"/>
              <a:gd name="T29" fmla="*/ 2147483647 h 660"/>
              <a:gd name="T30" fmla="*/ 2147483647 w 247"/>
              <a:gd name="T31" fmla="*/ 2147483647 h 660"/>
              <a:gd name="T32" fmla="*/ 2147483647 w 247"/>
              <a:gd name="T33" fmla="*/ 2147483647 h 660"/>
              <a:gd name="T34" fmla="*/ 2147483647 w 247"/>
              <a:gd name="T35" fmla="*/ 2147483647 h 660"/>
              <a:gd name="T36" fmla="*/ 2147483647 w 247"/>
              <a:gd name="T37" fmla="*/ 2147483647 h 660"/>
              <a:gd name="T38" fmla="*/ 2147483647 w 247"/>
              <a:gd name="T39" fmla="*/ 2147483647 h 660"/>
              <a:gd name="T40" fmla="*/ 2147483647 w 247"/>
              <a:gd name="T41" fmla="*/ 2147483647 h 660"/>
              <a:gd name="T42" fmla="*/ 2147483647 w 247"/>
              <a:gd name="T43" fmla="*/ 2147483647 h 660"/>
              <a:gd name="T44" fmla="*/ 2147483647 w 247"/>
              <a:gd name="T45" fmla="*/ 2147483647 h 660"/>
              <a:gd name="T46" fmla="*/ 2147483647 w 247"/>
              <a:gd name="T47" fmla="*/ 2147483647 h 660"/>
              <a:gd name="T48" fmla="*/ 2147483647 w 247"/>
              <a:gd name="T49" fmla="*/ 2147483647 h 660"/>
              <a:gd name="T50" fmla="*/ 2147483647 w 247"/>
              <a:gd name="T51" fmla="*/ 0 h 6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7"/>
              <a:gd name="T79" fmla="*/ 0 h 660"/>
              <a:gd name="T80" fmla="*/ 247 w 247"/>
              <a:gd name="T81" fmla="*/ 660 h 6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7" h="660">
                <a:moveTo>
                  <a:pt x="0" y="660"/>
                </a:moveTo>
                <a:lnTo>
                  <a:pt x="15" y="608"/>
                </a:lnTo>
                <a:lnTo>
                  <a:pt x="31" y="555"/>
                </a:lnTo>
                <a:lnTo>
                  <a:pt x="46" y="503"/>
                </a:lnTo>
                <a:lnTo>
                  <a:pt x="61" y="451"/>
                </a:lnTo>
                <a:lnTo>
                  <a:pt x="77" y="400"/>
                </a:lnTo>
                <a:lnTo>
                  <a:pt x="92" y="349"/>
                </a:lnTo>
                <a:lnTo>
                  <a:pt x="108" y="301"/>
                </a:lnTo>
                <a:lnTo>
                  <a:pt x="116" y="277"/>
                </a:lnTo>
                <a:lnTo>
                  <a:pt x="123" y="254"/>
                </a:lnTo>
                <a:lnTo>
                  <a:pt x="131" y="232"/>
                </a:lnTo>
                <a:lnTo>
                  <a:pt x="139" y="210"/>
                </a:lnTo>
                <a:lnTo>
                  <a:pt x="146" y="189"/>
                </a:lnTo>
                <a:lnTo>
                  <a:pt x="155" y="169"/>
                </a:lnTo>
                <a:lnTo>
                  <a:pt x="162" y="149"/>
                </a:lnTo>
                <a:lnTo>
                  <a:pt x="170" y="130"/>
                </a:lnTo>
                <a:lnTo>
                  <a:pt x="177" y="112"/>
                </a:lnTo>
                <a:lnTo>
                  <a:pt x="185" y="95"/>
                </a:lnTo>
                <a:lnTo>
                  <a:pt x="193" y="80"/>
                </a:lnTo>
                <a:lnTo>
                  <a:pt x="201" y="64"/>
                </a:lnTo>
                <a:lnTo>
                  <a:pt x="208" y="50"/>
                </a:lnTo>
                <a:lnTo>
                  <a:pt x="216" y="38"/>
                </a:lnTo>
                <a:lnTo>
                  <a:pt x="224" y="27"/>
                </a:lnTo>
                <a:lnTo>
                  <a:pt x="232" y="17"/>
                </a:lnTo>
                <a:lnTo>
                  <a:pt x="239" y="7"/>
                </a:lnTo>
                <a:lnTo>
                  <a:pt x="247" y="0"/>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59" name="Freeform 37"/>
          <p:cNvSpPr>
            <a:spLocks/>
          </p:cNvSpPr>
          <p:nvPr/>
        </p:nvSpPr>
        <p:spPr bwMode="auto">
          <a:xfrm>
            <a:off x="2882900" y="2393950"/>
            <a:ext cx="392113" cy="373063"/>
          </a:xfrm>
          <a:custGeom>
            <a:avLst/>
            <a:gdLst>
              <a:gd name="T0" fmla="*/ 0 w 247"/>
              <a:gd name="T1" fmla="*/ 2147483647 h 235"/>
              <a:gd name="T2" fmla="*/ 2147483647 w 247"/>
              <a:gd name="T3" fmla="*/ 2147483647 h 235"/>
              <a:gd name="T4" fmla="*/ 2147483647 w 247"/>
              <a:gd name="T5" fmla="*/ 2147483647 h 235"/>
              <a:gd name="T6" fmla="*/ 2147483647 w 247"/>
              <a:gd name="T7" fmla="*/ 2147483647 h 235"/>
              <a:gd name="T8" fmla="*/ 2147483647 w 247"/>
              <a:gd name="T9" fmla="*/ 2147483647 h 235"/>
              <a:gd name="T10" fmla="*/ 2147483647 w 247"/>
              <a:gd name="T11" fmla="*/ 0 h 235"/>
              <a:gd name="T12" fmla="*/ 2147483647 w 247"/>
              <a:gd name="T13" fmla="*/ 0 h 235"/>
              <a:gd name="T14" fmla="*/ 2147483647 w 247"/>
              <a:gd name="T15" fmla="*/ 0 h 235"/>
              <a:gd name="T16" fmla="*/ 2147483647 w 247"/>
              <a:gd name="T17" fmla="*/ 2147483647 h 235"/>
              <a:gd name="T18" fmla="*/ 2147483647 w 247"/>
              <a:gd name="T19" fmla="*/ 2147483647 h 235"/>
              <a:gd name="T20" fmla="*/ 2147483647 w 247"/>
              <a:gd name="T21" fmla="*/ 2147483647 h 235"/>
              <a:gd name="T22" fmla="*/ 2147483647 w 247"/>
              <a:gd name="T23" fmla="*/ 2147483647 h 235"/>
              <a:gd name="T24" fmla="*/ 2147483647 w 247"/>
              <a:gd name="T25" fmla="*/ 2147483647 h 235"/>
              <a:gd name="T26" fmla="*/ 2147483647 w 247"/>
              <a:gd name="T27" fmla="*/ 2147483647 h 235"/>
              <a:gd name="T28" fmla="*/ 2147483647 w 247"/>
              <a:gd name="T29" fmla="*/ 2147483647 h 235"/>
              <a:gd name="T30" fmla="*/ 2147483647 w 247"/>
              <a:gd name="T31" fmla="*/ 2147483647 h 235"/>
              <a:gd name="T32" fmla="*/ 2147483647 w 247"/>
              <a:gd name="T33" fmla="*/ 2147483647 h 235"/>
              <a:gd name="T34" fmla="*/ 2147483647 w 247"/>
              <a:gd name="T35" fmla="*/ 2147483647 h 235"/>
              <a:gd name="T36" fmla="*/ 2147483647 w 247"/>
              <a:gd name="T37" fmla="*/ 2147483647 h 235"/>
              <a:gd name="T38" fmla="*/ 2147483647 w 247"/>
              <a:gd name="T39" fmla="*/ 2147483647 h 235"/>
              <a:gd name="T40" fmla="*/ 2147483647 w 247"/>
              <a:gd name="T41" fmla="*/ 2147483647 h 235"/>
              <a:gd name="T42" fmla="*/ 2147483647 w 247"/>
              <a:gd name="T43" fmla="*/ 2147483647 h 235"/>
              <a:gd name="T44" fmla="*/ 2147483647 w 247"/>
              <a:gd name="T45" fmla="*/ 2147483647 h 235"/>
              <a:gd name="T46" fmla="*/ 2147483647 w 247"/>
              <a:gd name="T47" fmla="*/ 2147483647 h 235"/>
              <a:gd name="T48" fmla="*/ 2147483647 w 247"/>
              <a:gd name="T49" fmla="*/ 2147483647 h 235"/>
              <a:gd name="T50" fmla="*/ 2147483647 w 247"/>
              <a:gd name="T51" fmla="*/ 2147483647 h 235"/>
              <a:gd name="T52" fmla="*/ 2147483647 w 247"/>
              <a:gd name="T53" fmla="*/ 2147483647 h 2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7"/>
              <a:gd name="T82" fmla="*/ 0 h 235"/>
              <a:gd name="T83" fmla="*/ 247 w 247"/>
              <a:gd name="T84" fmla="*/ 235 h 2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7" h="235">
                <a:moveTo>
                  <a:pt x="0" y="19"/>
                </a:moveTo>
                <a:lnTo>
                  <a:pt x="7" y="13"/>
                </a:lnTo>
                <a:lnTo>
                  <a:pt x="15" y="8"/>
                </a:lnTo>
                <a:lnTo>
                  <a:pt x="23" y="4"/>
                </a:lnTo>
                <a:lnTo>
                  <a:pt x="30" y="2"/>
                </a:lnTo>
                <a:lnTo>
                  <a:pt x="37" y="0"/>
                </a:lnTo>
                <a:lnTo>
                  <a:pt x="46" y="0"/>
                </a:lnTo>
                <a:lnTo>
                  <a:pt x="53" y="0"/>
                </a:lnTo>
                <a:lnTo>
                  <a:pt x="61" y="3"/>
                </a:lnTo>
                <a:lnTo>
                  <a:pt x="68" y="5"/>
                </a:lnTo>
                <a:lnTo>
                  <a:pt x="76" y="9"/>
                </a:lnTo>
                <a:lnTo>
                  <a:pt x="84" y="13"/>
                </a:lnTo>
                <a:lnTo>
                  <a:pt x="92" y="18"/>
                </a:lnTo>
                <a:lnTo>
                  <a:pt x="100" y="24"/>
                </a:lnTo>
                <a:lnTo>
                  <a:pt x="108" y="31"/>
                </a:lnTo>
                <a:lnTo>
                  <a:pt x="116" y="38"/>
                </a:lnTo>
                <a:lnTo>
                  <a:pt x="123" y="46"/>
                </a:lnTo>
                <a:lnTo>
                  <a:pt x="131" y="55"/>
                </a:lnTo>
                <a:lnTo>
                  <a:pt x="139" y="64"/>
                </a:lnTo>
                <a:lnTo>
                  <a:pt x="148" y="74"/>
                </a:lnTo>
                <a:lnTo>
                  <a:pt x="155" y="84"/>
                </a:lnTo>
                <a:lnTo>
                  <a:pt x="171" y="106"/>
                </a:lnTo>
                <a:lnTo>
                  <a:pt x="186" y="130"/>
                </a:lnTo>
                <a:lnTo>
                  <a:pt x="202" y="155"/>
                </a:lnTo>
                <a:lnTo>
                  <a:pt x="217" y="181"/>
                </a:lnTo>
                <a:lnTo>
                  <a:pt x="233" y="207"/>
                </a:lnTo>
                <a:lnTo>
                  <a:pt x="247" y="235"/>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0" name="Freeform 38"/>
          <p:cNvSpPr>
            <a:spLocks/>
          </p:cNvSpPr>
          <p:nvPr/>
        </p:nvSpPr>
        <p:spPr bwMode="auto">
          <a:xfrm>
            <a:off x="3275013" y="2767013"/>
            <a:ext cx="393700" cy="1090612"/>
          </a:xfrm>
          <a:custGeom>
            <a:avLst/>
            <a:gdLst>
              <a:gd name="T0" fmla="*/ 0 w 248"/>
              <a:gd name="T1" fmla="*/ 0 h 687"/>
              <a:gd name="T2" fmla="*/ 2147483647 w 248"/>
              <a:gd name="T3" fmla="*/ 2147483647 h 687"/>
              <a:gd name="T4" fmla="*/ 2147483647 w 248"/>
              <a:gd name="T5" fmla="*/ 2147483647 h 687"/>
              <a:gd name="T6" fmla="*/ 2147483647 w 248"/>
              <a:gd name="T7" fmla="*/ 2147483647 h 687"/>
              <a:gd name="T8" fmla="*/ 2147483647 w 248"/>
              <a:gd name="T9" fmla="*/ 2147483647 h 687"/>
              <a:gd name="T10" fmla="*/ 2147483647 w 248"/>
              <a:gd name="T11" fmla="*/ 2147483647 h 687"/>
              <a:gd name="T12" fmla="*/ 2147483647 w 248"/>
              <a:gd name="T13" fmla="*/ 2147483647 h 687"/>
              <a:gd name="T14" fmla="*/ 2147483647 w 248"/>
              <a:gd name="T15" fmla="*/ 2147483647 h 687"/>
              <a:gd name="T16" fmla="*/ 2147483647 w 248"/>
              <a:gd name="T17" fmla="*/ 2147483647 h 687"/>
              <a:gd name="T18" fmla="*/ 2147483647 w 248"/>
              <a:gd name="T19" fmla="*/ 2147483647 h 687"/>
              <a:gd name="T20" fmla="*/ 2147483647 w 248"/>
              <a:gd name="T21" fmla="*/ 2147483647 h 687"/>
              <a:gd name="T22" fmla="*/ 2147483647 w 248"/>
              <a:gd name="T23" fmla="*/ 2147483647 h 687"/>
              <a:gd name="T24" fmla="*/ 2147483647 w 248"/>
              <a:gd name="T25" fmla="*/ 2147483647 h 687"/>
              <a:gd name="T26" fmla="*/ 2147483647 w 248"/>
              <a:gd name="T27" fmla="*/ 2147483647 h 687"/>
              <a:gd name="T28" fmla="*/ 2147483647 w 248"/>
              <a:gd name="T29" fmla="*/ 2147483647 h 687"/>
              <a:gd name="T30" fmla="*/ 2147483647 w 248"/>
              <a:gd name="T31" fmla="*/ 2147483647 h 687"/>
              <a:gd name="T32" fmla="*/ 2147483647 w 248"/>
              <a:gd name="T33" fmla="*/ 2147483647 h 687"/>
              <a:gd name="T34" fmla="*/ 2147483647 w 248"/>
              <a:gd name="T35" fmla="*/ 2147483647 h 687"/>
              <a:gd name="T36" fmla="*/ 2147483647 w 248"/>
              <a:gd name="T37" fmla="*/ 2147483647 h 687"/>
              <a:gd name="T38" fmla="*/ 2147483647 w 248"/>
              <a:gd name="T39" fmla="*/ 2147483647 h 687"/>
              <a:gd name="T40" fmla="*/ 2147483647 w 248"/>
              <a:gd name="T41" fmla="*/ 2147483647 h 687"/>
              <a:gd name="T42" fmla="*/ 2147483647 w 248"/>
              <a:gd name="T43" fmla="*/ 2147483647 h 687"/>
              <a:gd name="T44" fmla="*/ 2147483647 w 248"/>
              <a:gd name="T45" fmla="*/ 2147483647 h 687"/>
              <a:gd name="T46" fmla="*/ 2147483647 w 248"/>
              <a:gd name="T47" fmla="*/ 2147483647 h 6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8"/>
              <a:gd name="T73" fmla="*/ 0 h 687"/>
              <a:gd name="T74" fmla="*/ 248 w 248"/>
              <a:gd name="T75" fmla="*/ 687 h 6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8" h="687">
                <a:moveTo>
                  <a:pt x="0" y="0"/>
                </a:moveTo>
                <a:lnTo>
                  <a:pt x="8" y="14"/>
                </a:lnTo>
                <a:lnTo>
                  <a:pt x="16" y="30"/>
                </a:lnTo>
                <a:lnTo>
                  <a:pt x="24" y="47"/>
                </a:lnTo>
                <a:lnTo>
                  <a:pt x="31" y="64"/>
                </a:lnTo>
                <a:lnTo>
                  <a:pt x="39" y="82"/>
                </a:lnTo>
                <a:lnTo>
                  <a:pt x="47" y="102"/>
                </a:lnTo>
                <a:lnTo>
                  <a:pt x="55" y="121"/>
                </a:lnTo>
                <a:lnTo>
                  <a:pt x="62" y="142"/>
                </a:lnTo>
                <a:lnTo>
                  <a:pt x="70" y="163"/>
                </a:lnTo>
                <a:lnTo>
                  <a:pt x="77" y="184"/>
                </a:lnTo>
                <a:lnTo>
                  <a:pt x="93" y="230"/>
                </a:lnTo>
                <a:lnTo>
                  <a:pt x="108" y="276"/>
                </a:lnTo>
                <a:lnTo>
                  <a:pt x="124" y="323"/>
                </a:lnTo>
                <a:lnTo>
                  <a:pt x="140" y="372"/>
                </a:lnTo>
                <a:lnTo>
                  <a:pt x="155" y="420"/>
                </a:lnTo>
                <a:lnTo>
                  <a:pt x="171" y="468"/>
                </a:lnTo>
                <a:lnTo>
                  <a:pt x="186" y="515"/>
                </a:lnTo>
                <a:lnTo>
                  <a:pt x="201" y="561"/>
                </a:lnTo>
                <a:lnTo>
                  <a:pt x="217" y="606"/>
                </a:lnTo>
                <a:lnTo>
                  <a:pt x="224" y="627"/>
                </a:lnTo>
                <a:lnTo>
                  <a:pt x="232" y="648"/>
                </a:lnTo>
                <a:lnTo>
                  <a:pt x="240" y="668"/>
                </a:lnTo>
                <a:lnTo>
                  <a:pt x="248" y="687"/>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1" name="Freeform 39"/>
          <p:cNvSpPr>
            <a:spLocks/>
          </p:cNvSpPr>
          <p:nvPr/>
        </p:nvSpPr>
        <p:spPr bwMode="auto">
          <a:xfrm>
            <a:off x="3668713" y="3857625"/>
            <a:ext cx="392112" cy="846138"/>
          </a:xfrm>
          <a:custGeom>
            <a:avLst/>
            <a:gdLst>
              <a:gd name="T0" fmla="*/ 0 w 247"/>
              <a:gd name="T1" fmla="*/ 0 h 533"/>
              <a:gd name="T2" fmla="*/ 2147483647 w 247"/>
              <a:gd name="T3" fmla="*/ 2147483647 h 533"/>
              <a:gd name="T4" fmla="*/ 2147483647 w 247"/>
              <a:gd name="T5" fmla="*/ 2147483647 h 533"/>
              <a:gd name="T6" fmla="*/ 2147483647 w 247"/>
              <a:gd name="T7" fmla="*/ 2147483647 h 533"/>
              <a:gd name="T8" fmla="*/ 2147483647 w 247"/>
              <a:gd name="T9" fmla="*/ 2147483647 h 533"/>
              <a:gd name="T10" fmla="*/ 2147483647 w 247"/>
              <a:gd name="T11" fmla="*/ 2147483647 h 533"/>
              <a:gd name="T12" fmla="*/ 2147483647 w 247"/>
              <a:gd name="T13" fmla="*/ 2147483647 h 533"/>
              <a:gd name="T14" fmla="*/ 2147483647 w 247"/>
              <a:gd name="T15" fmla="*/ 2147483647 h 533"/>
              <a:gd name="T16" fmla="*/ 2147483647 w 247"/>
              <a:gd name="T17" fmla="*/ 2147483647 h 533"/>
              <a:gd name="T18" fmla="*/ 2147483647 w 247"/>
              <a:gd name="T19" fmla="*/ 2147483647 h 533"/>
              <a:gd name="T20" fmla="*/ 2147483647 w 247"/>
              <a:gd name="T21" fmla="*/ 2147483647 h 533"/>
              <a:gd name="T22" fmla="*/ 2147483647 w 247"/>
              <a:gd name="T23" fmla="*/ 2147483647 h 533"/>
              <a:gd name="T24" fmla="*/ 2147483647 w 247"/>
              <a:gd name="T25" fmla="*/ 2147483647 h 533"/>
              <a:gd name="T26" fmla="*/ 2147483647 w 247"/>
              <a:gd name="T27" fmla="*/ 2147483647 h 533"/>
              <a:gd name="T28" fmla="*/ 2147483647 w 247"/>
              <a:gd name="T29" fmla="*/ 2147483647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
              <a:gd name="T46" fmla="*/ 0 h 533"/>
              <a:gd name="T47" fmla="*/ 247 w 247"/>
              <a:gd name="T48" fmla="*/ 533 h 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 h="533">
                <a:moveTo>
                  <a:pt x="0" y="0"/>
                </a:moveTo>
                <a:lnTo>
                  <a:pt x="30" y="76"/>
                </a:lnTo>
                <a:lnTo>
                  <a:pt x="61" y="151"/>
                </a:lnTo>
                <a:lnTo>
                  <a:pt x="77" y="187"/>
                </a:lnTo>
                <a:lnTo>
                  <a:pt x="92" y="223"/>
                </a:lnTo>
                <a:lnTo>
                  <a:pt x="107" y="259"/>
                </a:lnTo>
                <a:lnTo>
                  <a:pt x="123" y="293"/>
                </a:lnTo>
                <a:lnTo>
                  <a:pt x="138" y="327"/>
                </a:lnTo>
                <a:lnTo>
                  <a:pt x="154" y="360"/>
                </a:lnTo>
                <a:lnTo>
                  <a:pt x="170" y="391"/>
                </a:lnTo>
                <a:lnTo>
                  <a:pt x="185" y="422"/>
                </a:lnTo>
                <a:lnTo>
                  <a:pt x="201" y="452"/>
                </a:lnTo>
                <a:lnTo>
                  <a:pt x="216" y="480"/>
                </a:lnTo>
                <a:lnTo>
                  <a:pt x="232" y="507"/>
                </a:lnTo>
                <a:lnTo>
                  <a:pt x="247" y="533"/>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2" name="Freeform 40"/>
          <p:cNvSpPr>
            <a:spLocks/>
          </p:cNvSpPr>
          <p:nvPr/>
        </p:nvSpPr>
        <p:spPr bwMode="auto">
          <a:xfrm>
            <a:off x="4060825" y="4703763"/>
            <a:ext cx="393700" cy="417512"/>
          </a:xfrm>
          <a:custGeom>
            <a:avLst/>
            <a:gdLst>
              <a:gd name="T0" fmla="*/ 0 w 248"/>
              <a:gd name="T1" fmla="*/ 0 h 263"/>
              <a:gd name="T2" fmla="*/ 2147483647 w 248"/>
              <a:gd name="T3" fmla="*/ 2147483647 h 263"/>
              <a:gd name="T4" fmla="*/ 2147483647 w 248"/>
              <a:gd name="T5" fmla="*/ 2147483647 h 263"/>
              <a:gd name="T6" fmla="*/ 2147483647 w 248"/>
              <a:gd name="T7" fmla="*/ 2147483647 h 263"/>
              <a:gd name="T8" fmla="*/ 2147483647 w 248"/>
              <a:gd name="T9" fmla="*/ 2147483647 h 263"/>
              <a:gd name="T10" fmla="*/ 2147483647 w 248"/>
              <a:gd name="T11" fmla="*/ 2147483647 h 263"/>
              <a:gd name="T12" fmla="*/ 2147483647 w 248"/>
              <a:gd name="T13" fmla="*/ 2147483647 h 263"/>
              <a:gd name="T14" fmla="*/ 2147483647 w 248"/>
              <a:gd name="T15" fmla="*/ 2147483647 h 263"/>
              <a:gd name="T16" fmla="*/ 2147483647 w 248"/>
              <a:gd name="T17" fmla="*/ 2147483647 h 263"/>
              <a:gd name="T18" fmla="*/ 2147483647 w 248"/>
              <a:gd name="T19" fmla="*/ 2147483647 h 263"/>
              <a:gd name="T20" fmla="*/ 2147483647 w 248"/>
              <a:gd name="T21" fmla="*/ 2147483647 h 263"/>
              <a:gd name="T22" fmla="*/ 2147483647 w 248"/>
              <a:gd name="T23" fmla="*/ 2147483647 h 263"/>
              <a:gd name="T24" fmla="*/ 2147483647 w 248"/>
              <a:gd name="T25" fmla="*/ 2147483647 h 263"/>
              <a:gd name="T26" fmla="*/ 2147483647 w 248"/>
              <a:gd name="T27" fmla="*/ 2147483647 h 263"/>
              <a:gd name="T28" fmla="*/ 2147483647 w 248"/>
              <a:gd name="T29" fmla="*/ 2147483647 h 2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263"/>
              <a:gd name="T47" fmla="*/ 248 w 248"/>
              <a:gd name="T48" fmla="*/ 263 h 2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263">
                <a:moveTo>
                  <a:pt x="0" y="0"/>
                </a:moveTo>
                <a:lnTo>
                  <a:pt x="15" y="24"/>
                </a:lnTo>
                <a:lnTo>
                  <a:pt x="31" y="47"/>
                </a:lnTo>
                <a:lnTo>
                  <a:pt x="46" y="68"/>
                </a:lnTo>
                <a:lnTo>
                  <a:pt x="62" y="88"/>
                </a:lnTo>
                <a:lnTo>
                  <a:pt x="78" y="106"/>
                </a:lnTo>
                <a:lnTo>
                  <a:pt x="93" y="124"/>
                </a:lnTo>
                <a:lnTo>
                  <a:pt x="109" y="141"/>
                </a:lnTo>
                <a:lnTo>
                  <a:pt x="124" y="157"/>
                </a:lnTo>
                <a:lnTo>
                  <a:pt x="139" y="172"/>
                </a:lnTo>
                <a:lnTo>
                  <a:pt x="155" y="186"/>
                </a:lnTo>
                <a:lnTo>
                  <a:pt x="170" y="200"/>
                </a:lnTo>
                <a:lnTo>
                  <a:pt x="186" y="213"/>
                </a:lnTo>
                <a:lnTo>
                  <a:pt x="217" y="238"/>
                </a:lnTo>
                <a:lnTo>
                  <a:pt x="248" y="263"/>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3" name="Freeform 41"/>
          <p:cNvSpPr>
            <a:spLocks/>
          </p:cNvSpPr>
          <p:nvPr/>
        </p:nvSpPr>
        <p:spPr bwMode="auto">
          <a:xfrm>
            <a:off x="4454525" y="5121275"/>
            <a:ext cx="392113" cy="212725"/>
          </a:xfrm>
          <a:custGeom>
            <a:avLst/>
            <a:gdLst>
              <a:gd name="T0" fmla="*/ 0 w 247"/>
              <a:gd name="T1" fmla="*/ 0 h 134"/>
              <a:gd name="T2" fmla="*/ 2147483647 w 247"/>
              <a:gd name="T3" fmla="*/ 2147483647 h 134"/>
              <a:gd name="T4" fmla="*/ 2147483647 w 247"/>
              <a:gd name="T5" fmla="*/ 2147483647 h 134"/>
              <a:gd name="T6" fmla="*/ 2147483647 w 247"/>
              <a:gd name="T7" fmla="*/ 2147483647 h 134"/>
              <a:gd name="T8" fmla="*/ 2147483647 w 247"/>
              <a:gd name="T9" fmla="*/ 2147483647 h 134"/>
              <a:gd name="T10" fmla="*/ 2147483647 w 247"/>
              <a:gd name="T11" fmla="*/ 2147483647 h 134"/>
              <a:gd name="T12" fmla="*/ 2147483647 w 247"/>
              <a:gd name="T13" fmla="*/ 2147483647 h 134"/>
              <a:gd name="T14" fmla="*/ 2147483647 w 247"/>
              <a:gd name="T15" fmla="*/ 2147483647 h 134"/>
              <a:gd name="T16" fmla="*/ 2147483647 w 247"/>
              <a:gd name="T17" fmla="*/ 2147483647 h 134"/>
              <a:gd name="T18" fmla="*/ 2147483647 w 247"/>
              <a:gd name="T19" fmla="*/ 2147483647 h 134"/>
              <a:gd name="T20" fmla="*/ 2147483647 w 247"/>
              <a:gd name="T21" fmla="*/ 2147483647 h 134"/>
              <a:gd name="T22" fmla="*/ 2147483647 w 247"/>
              <a:gd name="T23" fmla="*/ 2147483647 h 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7"/>
              <a:gd name="T37" fmla="*/ 0 h 134"/>
              <a:gd name="T38" fmla="*/ 247 w 247"/>
              <a:gd name="T39" fmla="*/ 134 h 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7" h="134">
                <a:moveTo>
                  <a:pt x="0" y="0"/>
                </a:moveTo>
                <a:lnTo>
                  <a:pt x="15" y="12"/>
                </a:lnTo>
                <a:lnTo>
                  <a:pt x="31" y="23"/>
                </a:lnTo>
                <a:lnTo>
                  <a:pt x="46" y="33"/>
                </a:lnTo>
                <a:lnTo>
                  <a:pt x="62" y="43"/>
                </a:lnTo>
                <a:lnTo>
                  <a:pt x="77" y="52"/>
                </a:lnTo>
                <a:lnTo>
                  <a:pt x="92" y="61"/>
                </a:lnTo>
                <a:lnTo>
                  <a:pt x="124" y="76"/>
                </a:lnTo>
                <a:lnTo>
                  <a:pt x="155" y="90"/>
                </a:lnTo>
                <a:lnTo>
                  <a:pt x="186" y="105"/>
                </a:lnTo>
                <a:lnTo>
                  <a:pt x="216" y="119"/>
                </a:lnTo>
                <a:lnTo>
                  <a:pt x="247" y="134"/>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4" name="Freeform 42"/>
          <p:cNvSpPr>
            <a:spLocks/>
          </p:cNvSpPr>
          <p:nvPr/>
        </p:nvSpPr>
        <p:spPr bwMode="auto">
          <a:xfrm>
            <a:off x="4846638" y="5334000"/>
            <a:ext cx="393700" cy="196850"/>
          </a:xfrm>
          <a:custGeom>
            <a:avLst/>
            <a:gdLst>
              <a:gd name="T0" fmla="*/ 0 w 248"/>
              <a:gd name="T1" fmla="*/ 0 h 124"/>
              <a:gd name="T2" fmla="*/ 2147483647 w 248"/>
              <a:gd name="T3" fmla="*/ 2147483647 h 124"/>
              <a:gd name="T4" fmla="*/ 2147483647 w 248"/>
              <a:gd name="T5" fmla="*/ 2147483647 h 124"/>
              <a:gd name="T6" fmla="*/ 2147483647 w 248"/>
              <a:gd name="T7" fmla="*/ 2147483647 h 124"/>
              <a:gd name="T8" fmla="*/ 2147483647 w 248"/>
              <a:gd name="T9" fmla="*/ 2147483647 h 124"/>
              <a:gd name="T10" fmla="*/ 2147483647 w 248"/>
              <a:gd name="T11" fmla="*/ 2147483647 h 124"/>
              <a:gd name="T12" fmla="*/ 2147483647 w 248"/>
              <a:gd name="T13" fmla="*/ 2147483647 h 124"/>
              <a:gd name="T14" fmla="*/ 0 60000 65536"/>
              <a:gd name="T15" fmla="*/ 0 60000 65536"/>
              <a:gd name="T16" fmla="*/ 0 60000 65536"/>
              <a:gd name="T17" fmla="*/ 0 60000 65536"/>
              <a:gd name="T18" fmla="*/ 0 60000 65536"/>
              <a:gd name="T19" fmla="*/ 0 60000 65536"/>
              <a:gd name="T20" fmla="*/ 0 60000 65536"/>
              <a:gd name="T21" fmla="*/ 0 w 248"/>
              <a:gd name="T22" fmla="*/ 0 h 124"/>
              <a:gd name="T23" fmla="*/ 248 w 248"/>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124">
                <a:moveTo>
                  <a:pt x="0" y="0"/>
                </a:moveTo>
                <a:lnTo>
                  <a:pt x="62" y="32"/>
                </a:lnTo>
                <a:lnTo>
                  <a:pt x="124" y="65"/>
                </a:lnTo>
                <a:lnTo>
                  <a:pt x="155" y="81"/>
                </a:lnTo>
                <a:lnTo>
                  <a:pt x="186" y="96"/>
                </a:lnTo>
                <a:lnTo>
                  <a:pt x="217" y="111"/>
                </a:lnTo>
                <a:lnTo>
                  <a:pt x="248" y="124"/>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5" name="Freeform 43"/>
          <p:cNvSpPr>
            <a:spLocks/>
          </p:cNvSpPr>
          <p:nvPr/>
        </p:nvSpPr>
        <p:spPr bwMode="auto">
          <a:xfrm>
            <a:off x="5240338" y="5530850"/>
            <a:ext cx="392112" cy="131763"/>
          </a:xfrm>
          <a:custGeom>
            <a:avLst/>
            <a:gdLst>
              <a:gd name="T0" fmla="*/ 0 w 247"/>
              <a:gd name="T1" fmla="*/ 0 h 83"/>
              <a:gd name="T2" fmla="*/ 2147483647 w 247"/>
              <a:gd name="T3" fmla="*/ 2147483647 h 83"/>
              <a:gd name="T4" fmla="*/ 2147483647 w 247"/>
              <a:gd name="T5" fmla="*/ 2147483647 h 83"/>
              <a:gd name="T6" fmla="*/ 2147483647 w 247"/>
              <a:gd name="T7" fmla="*/ 2147483647 h 83"/>
              <a:gd name="T8" fmla="*/ 2147483647 w 247"/>
              <a:gd name="T9" fmla="*/ 2147483647 h 83"/>
              <a:gd name="T10" fmla="*/ 2147483647 w 247"/>
              <a:gd name="T11" fmla="*/ 2147483647 h 83"/>
              <a:gd name="T12" fmla="*/ 2147483647 w 247"/>
              <a:gd name="T13" fmla="*/ 2147483647 h 83"/>
              <a:gd name="T14" fmla="*/ 2147483647 w 247"/>
              <a:gd name="T15" fmla="*/ 2147483647 h 83"/>
              <a:gd name="T16" fmla="*/ 2147483647 w 247"/>
              <a:gd name="T17" fmla="*/ 2147483647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7"/>
              <a:gd name="T28" fmla="*/ 0 h 83"/>
              <a:gd name="T29" fmla="*/ 247 w 247"/>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7" h="83">
                <a:moveTo>
                  <a:pt x="0" y="0"/>
                </a:moveTo>
                <a:lnTo>
                  <a:pt x="30" y="13"/>
                </a:lnTo>
                <a:lnTo>
                  <a:pt x="61" y="25"/>
                </a:lnTo>
                <a:lnTo>
                  <a:pt x="92" y="36"/>
                </a:lnTo>
                <a:lnTo>
                  <a:pt x="123" y="47"/>
                </a:lnTo>
                <a:lnTo>
                  <a:pt x="154" y="57"/>
                </a:lnTo>
                <a:lnTo>
                  <a:pt x="185" y="67"/>
                </a:lnTo>
                <a:lnTo>
                  <a:pt x="216" y="75"/>
                </a:lnTo>
                <a:lnTo>
                  <a:pt x="247" y="83"/>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6" name="Freeform 44"/>
          <p:cNvSpPr>
            <a:spLocks/>
          </p:cNvSpPr>
          <p:nvPr/>
        </p:nvSpPr>
        <p:spPr bwMode="auto">
          <a:xfrm>
            <a:off x="5632450" y="5662613"/>
            <a:ext cx="392113" cy="57150"/>
          </a:xfrm>
          <a:custGeom>
            <a:avLst/>
            <a:gdLst>
              <a:gd name="T0" fmla="*/ 0 w 247"/>
              <a:gd name="T1" fmla="*/ 0 h 36"/>
              <a:gd name="T2" fmla="*/ 2147483647 w 247"/>
              <a:gd name="T3" fmla="*/ 2147483647 h 36"/>
              <a:gd name="T4" fmla="*/ 2147483647 w 247"/>
              <a:gd name="T5" fmla="*/ 2147483647 h 36"/>
              <a:gd name="T6" fmla="*/ 2147483647 w 247"/>
              <a:gd name="T7" fmla="*/ 2147483647 h 36"/>
              <a:gd name="T8" fmla="*/ 2147483647 w 247"/>
              <a:gd name="T9" fmla="*/ 2147483647 h 36"/>
              <a:gd name="T10" fmla="*/ 2147483647 w 247"/>
              <a:gd name="T11" fmla="*/ 2147483647 h 36"/>
              <a:gd name="T12" fmla="*/ 2147483647 w 247"/>
              <a:gd name="T13" fmla="*/ 2147483647 h 36"/>
              <a:gd name="T14" fmla="*/ 2147483647 w 247"/>
              <a:gd name="T15" fmla="*/ 2147483647 h 36"/>
              <a:gd name="T16" fmla="*/ 2147483647 w 247"/>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7"/>
              <a:gd name="T28" fmla="*/ 0 h 36"/>
              <a:gd name="T29" fmla="*/ 247 w 247"/>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7" h="36">
                <a:moveTo>
                  <a:pt x="0" y="0"/>
                </a:moveTo>
                <a:lnTo>
                  <a:pt x="31" y="7"/>
                </a:lnTo>
                <a:lnTo>
                  <a:pt x="62" y="12"/>
                </a:lnTo>
                <a:lnTo>
                  <a:pt x="92" y="15"/>
                </a:lnTo>
                <a:lnTo>
                  <a:pt x="123" y="19"/>
                </a:lnTo>
                <a:lnTo>
                  <a:pt x="155" y="23"/>
                </a:lnTo>
                <a:lnTo>
                  <a:pt x="186" y="26"/>
                </a:lnTo>
                <a:lnTo>
                  <a:pt x="216" y="31"/>
                </a:lnTo>
                <a:lnTo>
                  <a:pt x="247" y="36"/>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7" name="Freeform 45"/>
          <p:cNvSpPr>
            <a:spLocks/>
          </p:cNvSpPr>
          <p:nvPr/>
        </p:nvSpPr>
        <p:spPr bwMode="auto">
          <a:xfrm>
            <a:off x="6024563" y="5719763"/>
            <a:ext cx="393700" cy="98425"/>
          </a:xfrm>
          <a:custGeom>
            <a:avLst/>
            <a:gdLst>
              <a:gd name="T0" fmla="*/ 0 w 248"/>
              <a:gd name="T1" fmla="*/ 0 h 62"/>
              <a:gd name="T2" fmla="*/ 2147483647 w 248"/>
              <a:gd name="T3" fmla="*/ 2147483647 h 62"/>
              <a:gd name="T4" fmla="*/ 2147483647 w 248"/>
              <a:gd name="T5" fmla="*/ 2147483647 h 62"/>
              <a:gd name="T6" fmla="*/ 2147483647 w 248"/>
              <a:gd name="T7" fmla="*/ 2147483647 h 62"/>
              <a:gd name="T8" fmla="*/ 2147483647 w 248"/>
              <a:gd name="T9" fmla="*/ 2147483647 h 62"/>
              <a:gd name="T10" fmla="*/ 2147483647 w 248"/>
              <a:gd name="T11" fmla="*/ 2147483647 h 62"/>
              <a:gd name="T12" fmla="*/ 2147483647 w 248"/>
              <a:gd name="T13" fmla="*/ 2147483647 h 62"/>
              <a:gd name="T14" fmla="*/ 2147483647 w 248"/>
              <a:gd name="T15" fmla="*/ 2147483647 h 62"/>
              <a:gd name="T16" fmla="*/ 2147483647 w 248"/>
              <a:gd name="T17" fmla="*/ 214748364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62"/>
              <a:gd name="T29" fmla="*/ 248 w 248"/>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62">
                <a:moveTo>
                  <a:pt x="0" y="0"/>
                </a:moveTo>
                <a:lnTo>
                  <a:pt x="31" y="7"/>
                </a:lnTo>
                <a:lnTo>
                  <a:pt x="62" y="15"/>
                </a:lnTo>
                <a:lnTo>
                  <a:pt x="93" y="24"/>
                </a:lnTo>
                <a:lnTo>
                  <a:pt x="123" y="33"/>
                </a:lnTo>
                <a:lnTo>
                  <a:pt x="155" y="42"/>
                </a:lnTo>
                <a:lnTo>
                  <a:pt x="186" y="50"/>
                </a:lnTo>
                <a:lnTo>
                  <a:pt x="217" y="57"/>
                </a:lnTo>
                <a:lnTo>
                  <a:pt x="248" y="62"/>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8" name="Freeform 46"/>
          <p:cNvSpPr>
            <a:spLocks/>
          </p:cNvSpPr>
          <p:nvPr/>
        </p:nvSpPr>
        <p:spPr bwMode="auto">
          <a:xfrm>
            <a:off x="6418263" y="5818188"/>
            <a:ext cx="392112" cy="9525"/>
          </a:xfrm>
          <a:custGeom>
            <a:avLst/>
            <a:gdLst>
              <a:gd name="T0" fmla="*/ 0 w 247"/>
              <a:gd name="T1" fmla="*/ 0 h 6"/>
              <a:gd name="T2" fmla="*/ 2147483647 w 247"/>
              <a:gd name="T3" fmla="*/ 2147483647 h 6"/>
              <a:gd name="T4" fmla="*/ 2147483647 w 247"/>
              <a:gd name="T5" fmla="*/ 2147483647 h 6"/>
              <a:gd name="T6" fmla="*/ 2147483647 w 247"/>
              <a:gd name="T7" fmla="*/ 2147483647 h 6"/>
              <a:gd name="T8" fmla="*/ 2147483647 w 247"/>
              <a:gd name="T9" fmla="*/ 2147483647 h 6"/>
              <a:gd name="T10" fmla="*/ 2147483647 w 247"/>
              <a:gd name="T11" fmla="*/ 2147483647 h 6"/>
              <a:gd name="T12" fmla="*/ 2147483647 w 247"/>
              <a:gd name="T13" fmla="*/ 2147483647 h 6"/>
              <a:gd name="T14" fmla="*/ 2147483647 w 247"/>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247"/>
              <a:gd name="T25" fmla="*/ 0 h 6"/>
              <a:gd name="T26" fmla="*/ 247 w 24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7" h="6">
                <a:moveTo>
                  <a:pt x="0" y="0"/>
                </a:moveTo>
                <a:lnTo>
                  <a:pt x="30" y="4"/>
                </a:lnTo>
                <a:lnTo>
                  <a:pt x="61" y="5"/>
                </a:lnTo>
                <a:lnTo>
                  <a:pt x="92" y="6"/>
                </a:lnTo>
                <a:lnTo>
                  <a:pt x="123" y="6"/>
                </a:lnTo>
                <a:lnTo>
                  <a:pt x="185" y="5"/>
                </a:lnTo>
                <a:lnTo>
                  <a:pt x="216" y="5"/>
                </a:lnTo>
                <a:lnTo>
                  <a:pt x="247" y="6"/>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69" name="Freeform 47"/>
          <p:cNvSpPr>
            <a:spLocks/>
          </p:cNvSpPr>
          <p:nvPr/>
        </p:nvSpPr>
        <p:spPr bwMode="auto">
          <a:xfrm>
            <a:off x="6810375" y="5827713"/>
            <a:ext cx="392113" cy="23812"/>
          </a:xfrm>
          <a:custGeom>
            <a:avLst/>
            <a:gdLst>
              <a:gd name="T0" fmla="*/ 0 w 247"/>
              <a:gd name="T1" fmla="*/ 0 h 15"/>
              <a:gd name="T2" fmla="*/ 2147483647 w 247"/>
              <a:gd name="T3" fmla="*/ 2147483647 h 15"/>
              <a:gd name="T4" fmla="*/ 2147483647 w 247"/>
              <a:gd name="T5" fmla="*/ 2147483647 h 15"/>
              <a:gd name="T6" fmla="*/ 2147483647 w 247"/>
              <a:gd name="T7" fmla="*/ 2147483647 h 15"/>
              <a:gd name="T8" fmla="*/ 0 60000 65536"/>
              <a:gd name="T9" fmla="*/ 0 60000 65536"/>
              <a:gd name="T10" fmla="*/ 0 60000 65536"/>
              <a:gd name="T11" fmla="*/ 0 60000 65536"/>
              <a:gd name="T12" fmla="*/ 0 w 247"/>
              <a:gd name="T13" fmla="*/ 0 h 15"/>
              <a:gd name="T14" fmla="*/ 247 w 247"/>
              <a:gd name="T15" fmla="*/ 15 h 15"/>
            </a:gdLst>
            <a:ahLst/>
            <a:cxnLst>
              <a:cxn ang="T8">
                <a:pos x="T0" y="T1"/>
              </a:cxn>
              <a:cxn ang="T9">
                <a:pos x="T2" y="T3"/>
              </a:cxn>
              <a:cxn ang="T10">
                <a:pos x="T4" y="T5"/>
              </a:cxn>
              <a:cxn ang="T11">
                <a:pos x="T6" y="T7"/>
              </a:cxn>
            </a:cxnLst>
            <a:rect l="T12" t="T13" r="T14" b="T15"/>
            <a:pathLst>
              <a:path w="247" h="15">
                <a:moveTo>
                  <a:pt x="0" y="0"/>
                </a:moveTo>
                <a:lnTo>
                  <a:pt x="61" y="3"/>
                </a:lnTo>
                <a:lnTo>
                  <a:pt x="123" y="7"/>
                </a:lnTo>
                <a:lnTo>
                  <a:pt x="247" y="15"/>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0" name="Freeform 48"/>
          <p:cNvSpPr>
            <a:spLocks/>
          </p:cNvSpPr>
          <p:nvPr/>
        </p:nvSpPr>
        <p:spPr bwMode="auto">
          <a:xfrm>
            <a:off x="7202488" y="5851525"/>
            <a:ext cx="392112" cy="31750"/>
          </a:xfrm>
          <a:custGeom>
            <a:avLst/>
            <a:gdLst>
              <a:gd name="T0" fmla="*/ 0 w 247"/>
              <a:gd name="T1" fmla="*/ 0 h 20"/>
              <a:gd name="T2" fmla="*/ 2147483647 w 247"/>
              <a:gd name="T3" fmla="*/ 2147483647 h 20"/>
              <a:gd name="T4" fmla="*/ 2147483647 w 247"/>
              <a:gd name="T5" fmla="*/ 2147483647 h 20"/>
              <a:gd name="T6" fmla="*/ 2147483647 w 247"/>
              <a:gd name="T7" fmla="*/ 2147483647 h 20"/>
              <a:gd name="T8" fmla="*/ 0 60000 65536"/>
              <a:gd name="T9" fmla="*/ 0 60000 65536"/>
              <a:gd name="T10" fmla="*/ 0 60000 65536"/>
              <a:gd name="T11" fmla="*/ 0 60000 65536"/>
              <a:gd name="T12" fmla="*/ 0 w 247"/>
              <a:gd name="T13" fmla="*/ 0 h 20"/>
              <a:gd name="T14" fmla="*/ 247 w 247"/>
              <a:gd name="T15" fmla="*/ 20 h 20"/>
            </a:gdLst>
            <a:ahLst/>
            <a:cxnLst>
              <a:cxn ang="T8">
                <a:pos x="T0" y="T1"/>
              </a:cxn>
              <a:cxn ang="T9">
                <a:pos x="T2" y="T3"/>
              </a:cxn>
              <a:cxn ang="T10">
                <a:pos x="T4" y="T5"/>
              </a:cxn>
              <a:cxn ang="T11">
                <a:pos x="T6" y="T7"/>
              </a:cxn>
            </a:cxnLst>
            <a:rect l="T12" t="T13" r="T14" b="T15"/>
            <a:pathLst>
              <a:path w="247" h="20">
                <a:moveTo>
                  <a:pt x="0" y="0"/>
                </a:moveTo>
                <a:lnTo>
                  <a:pt x="62" y="4"/>
                </a:lnTo>
                <a:lnTo>
                  <a:pt x="123" y="9"/>
                </a:lnTo>
                <a:lnTo>
                  <a:pt x="247" y="20"/>
                </a:lnTo>
              </a:path>
            </a:pathLst>
          </a:custGeom>
          <a:noFill/>
          <a:ln w="28575">
            <a:solidFill>
              <a:srgbClr val="99CC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1" name="Freeform 49"/>
          <p:cNvSpPr>
            <a:spLocks/>
          </p:cNvSpPr>
          <p:nvPr/>
        </p:nvSpPr>
        <p:spPr bwMode="auto">
          <a:xfrm>
            <a:off x="1312863" y="5789613"/>
            <a:ext cx="392112" cy="93662"/>
          </a:xfrm>
          <a:custGeom>
            <a:avLst/>
            <a:gdLst>
              <a:gd name="T0" fmla="*/ 0 w 247"/>
              <a:gd name="T1" fmla="*/ 2147483647 h 59"/>
              <a:gd name="T2" fmla="*/ 2147483647 w 247"/>
              <a:gd name="T3" fmla="*/ 2147483647 h 59"/>
              <a:gd name="T4" fmla="*/ 2147483647 w 247"/>
              <a:gd name="T5" fmla="*/ 2147483647 h 59"/>
              <a:gd name="T6" fmla="*/ 2147483647 w 247"/>
              <a:gd name="T7" fmla="*/ 2147483647 h 59"/>
              <a:gd name="T8" fmla="*/ 2147483647 w 247"/>
              <a:gd name="T9" fmla="*/ 2147483647 h 59"/>
              <a:gd name="T10" fmla="*/ 2147483647 w 247"/>
              <a:gd name="T11" fmla="*/ 2147483647 h 59"/>
              <a:gd name="T12" fmla="*/ 2147483647 w 247"/>
              <a:gd name="T13" fmla="*/ 2147483647 h 59"/>
              <a:gd name="T14" fmla="*/ 2147483647 w 247"/>
              <a:gd name="T15" fmla="*/ 2147483647 h 59"/>
              <a:gd name="T16" fmla="*/ 2147483647 w 247"/>
              <a:gd name="T17" fmla="*/ 2147483647 h 59"/>
              <a:gd name="T18" fmla="*/ 2147483647 w 247"/>
              <a:gd name="T19" fmla="*/ 2147483647 h 59"/>
              <a:gd name="T20" fmla="*/ 2147483647 w 247"/>
              <a:gd name="T21" fmla="*/ 2147483647 h 59"/>
              <a:gd name="T22" fmla="*/ 2147483647 w 247"/>
              <a:gd name="T23" fmla="*/ 2147483647 h 59"/>
              <a:gd name="T24" fmla="*/ 2147483647 w 247"/>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59"/>
              <a:gd name="T41" fmla="*/ 247 w 247"/>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59">
                <a:moveTo>
                  <a:pt x="0" y="59"/>
                </a:moveTo>
                <a:lnTo>
                  <a:pt x="15" y="56"/>
                </a:lnTo>
                <a:lnTo>
                  <a:pt x="31" y="53"/>
                </a:lnTo>
                <a:lnTo>
                  <a:pt x="61" y="48"/>
                </a:lnTo>
                <a:lnTo>
                  <a:pt x="92" y="43"/>
                </a:lnTo>
                <a:lnTo>
                  <a:pt x="123" y="39"/>
                </a:lnTo>
                <a:lnTo>
                  <a:pt x="155" y="32"/>
                </a:lnTo>
                <a:lnTo>
                  <a:pt x="170" y="29"/>
                </a:lnTo>
                <a:lnTo>
                  <a:pt x="185" y="25"/>
                </a:lnTo>
                <a:lnTo>
                  <a:pt x="201" y="20"/>
                </a:lnTo>
                <a:lnTo>
                  <a:pt x="216" y="14"/>
                </a:lnTo>
                <a:lnTo>
                  <a:pt x="232" y="7"/>
                </a:lnTo>
                <a:lnTo>
                  <a:pt x="247" y="0"/>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2" name="Freeform 50"/>
          <p:cNvSpPr>
            <a:spLocks/>
          </p:cNvSpPr>
          <p:nvPr/>
        </p:nvSpPr>
        <p:spPr bwMode="auto">
          <a:xfrm>
            <a:off x="1704975" y="5470525"/>
            <a:ext cx="392113" cy="319088"/>
          </a:xfrm>
          <a:custGeom>
            <a:avLst/>
            <a:gdLst>
              <a:gd name="T0" fmla="*/ 0 w 247"/>
              <a:gd name="T1" fmla="*/ 2147483647 h 201"/>
              <a:gd name="T2" fmla="*/ 2147483647 w 247"/>
              <a:gd name="T3" fmla="*/ 2147483647 h 201"/>
              <a:gd name="T4" fmla="*/ 2147483647 w 247"/>
              <a:gd name="T5" fmla="*/ 2147483647 h 201"/>
              <a:gd name="T6" fmla="*/ 2147483647 w 247"/>
              <a:gd name="T7" fmla="*/ 2147483647 h 201"/>
              <a:gd name="T8" fmla="*/ 2147483647 w 247"/>
              <a:gd name="T9" fmla="*/ 2147483647 h 201"/>
              <a:gd name="T10" fmla="*/ 2147483647 w 247"/>
              <a:gd name="T11" fmla="*/ 2147483647 h 201"/>
              <a:gd name="T12" fmla="*/ 2147483647 w 247"/>
              <a:gd name="T13" fmla="*/ 2147483647 h 201"/>
              <a:gd name="T14" fmla="*/ 2147483647 w 247"/>
              <a:gd name="T15" fmla="*/ 2147483647 h 201"/>
              <a:gd name="T16" fmla="*/ 2147483647 w 247"/>
              <a:gd name="T17" fmla="*/ 2147483647 h 201"/>
              <a:gd name="T18" fmla="*/ 2147483647 w 247"/>
              <a:gd name="T19" fmla="*/ 2147483647 h 201"/>
              <a:gd name="T20" fmla="*/ 2147483647 w 247"/>
              <a:gd name="T21" fmla="*/ 2147483647 h 201"/>
              <a:gd name="T22" fmla="*/ 2147483647 w 247"/>
              <a:gd name="T23" fmla="*/ 2147483647 h 201"/>
              <a:gd name="T24" fmla="*/ 2147483647 w 247"/>
              <a:gd name="T25" fmla="*/ 2147483647 h 201"/>
              <a:gd name="T26" fmla="*/ 2147483647 w 247"/>
              <a:gd name="T27" fmla="*/ 2147483647 h 201"/>
              <a:gd name="T28" fmla="*/ 2147483647 w 247"/>
              <a:gd name="T29" fmla="*/ 2147483647 h 201"/>
              <a:gd name="T30" fmla="*/ 2147483647 w 247"/>
              <a:gd name="T31" fmla="*/ 0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7"/>
              <a:gd name="T49" fmla="*/ 0 h 201"/>
              <a:gd name="T50" fmla="*/ 247 w 247"/>
              <a:gd name="T51" fmla="*/ 201 h 2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7" h="201">
                <a:moveTo>
                  <a:pt x="0" y="201"/>
                </a:moveTo>
                <a:lnTo>
                  <a:pt x="31" y="185"/>
                </a:lnTo>
                <a:lnTo>
                  <a:pt x="62" y="169"/>
                </a:lnTo>
                <a:lnTo>
                  <a:pt x="77" y="161"/>
                </a:lnTo>
                <a:lnTo>
                  <a:pt x="93" y="152"/>
                </a:lnTo>
                <a:lnTo>
                  <a:pt x="108" y="142"/>
                </a:lnTo>
                <a:lnTo>
                  <a:pt x="123" y="131"/>
                </a:lnTo>
                <a:lnTo>
                  <a:pt x="140" y="120"/>
                </a:lnTo>
                <a:lnTo>
                  <a:pt x="155" y="107"/>
                </a:lnTo>
                <a:lnTo>
                  <a:pt x="170" y="94"/>
                </a:lnTo>
                <a:lnTo>
                  <a:pt x="186" y="78"/>
                </a:lnTo>
                <a:lnTo>
                  <a:pt x="201" y="62"/>
                </a:lnTo>
                <a:lnTo>
                  <a:pt x="217" y="43"/>
                </a:lnTo>
                <a:lnTo>
                  <a:pt x="232" y="23"/>
                </a:lnTo>
                <a:lnTo>
                  <a:pt x="239" y="12"/>
                </a:lnTo>
                <a:lnTo>
                  <a:pt x="247" y="0"/>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3" name="Freeform 51"/>
          <p:cNvSpPr>
            <a:spLocks/>
          </p:cNvSpPr>
          <p:nvPr/>
        </p:nvSpPr>
        <p:spPr bwMode="auto">
          <a:xfrm>
            <a:off x="2097088" y="4591050"/>
            <a:ext cx="393700" cy="879475"/>
          </a:xfrm>
          <a:custGeom>
            <a:avLst/>
            <a:gdLst>
              <a:gd name="T0" fmla="*/ 0 w 248"/>
              <a:gd name="T1" fmla="*/ 2147483647 h 554"/>
              <a:gd name="T2" fmla="*/ 2147483647 w 248"/>
              <a:gd name="T3" fmla="*/ 2147483647 h 554"/>
              <a:gd name="T4" fmla="*/ 2147483647 w 248"/>
              <a:gd name="T5" fmla="*/ 2147483647 h 554"/>
              <a:gd name="T6" fmla="*/ 2147483647 w 248"/>
              <a:gd name="T7" fmla="*/ 2147483647 h 554"/>
              <a:gd name="T8" fmla="*/ 2147483647 w 248"/>
              <a:gd name="T9" fmla="*/ 2147483647 h 554"/>
              <a:gd name="T10" fmla="*/ 2147483647 w 248"/>
              <a:gd name="T11" fmla="*/ 2147483647 h 554"/>
              <a:gd name="T12" fmla="*/ 2147483647 w 248"/>
              <a:gd name="T13" fmla="*/ 2147483647 h 554"/>
              <a:gd name="T14" fmla="*/ 2147483647 w 248"/>
              <a:gd name="T15" fmla="*/ 2147483647 h 554"/>
              <a:gd name="T16" fmla="*/ 2147483647 w 248"/>
              <a:gd name="T17" fmla="*/ 2147483647 h 554"/>
              <a:gd name="T18" fmla="*/ 2147483647 w 248"/>
              <a:gd name="T19" fmla="*/ 2147483647 h 554"/>
              <a:gd name="T20" fmla="*/ 2147483647 w 248"/>
              <a:gd name="T21" fmla="*/ 2147483647 h 554"/>
              <a:gd name="T22" fmla="*/ 2147483647 w 248"/>
              <a:gd name="T23" fmla="*/ 2147483647 h 554"/>
              <a:gd name="T24" fmla="*/ 2147483647 w 248"/>
              <a:gd name="T25" fmla="*/ 2147483647 h 554"/>
              <a:gd name="T26" fmla="*/ 2147483647 w 248"/>
              <a:gd name="T27" fmla="*/ 2147483647 h 554"/>
              <a:gd name="T28" fmla="*/ 2147483647 w 248"/>
              <a:gd name="T29" fmla="*/ 2147483647 h 554"/>
              <a:gd name="T30" fmla="*/ 2147483647 w 248"/>
              <a:gd name="T31" fmla="*/ 2147483647 h 554"/>
              <a:gd name="T32" fmla="*/ 2147483647 w 248"/>
              <a:gd name="T33" fmla="*/ 2147483647 h 554"/>
              <a:gd name="T34" fmla="*/ 2147483647 w 248"/>
              <a:gd name="T35" fmla="*/ 2147483647 h 554"/>
              <a:gd name="T36" fmla="*/ 2147483647 w 248"/>
              <a:gd name="T37" fmla="*/ 0 h 5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8"/>
              <a:gd name="T58" fmla="*/ 0 h 554"/>
              <a:gd name="T59" fmla="*/ 248 w 248"/>
              <a:gd name="T60" fmla="*/ 554 h 5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8" h="554">
                <a:moveTo>
                  <a:pt x="0" y="554"/>
                </a:moveTo>
                <a:lnTo>
                  <a:pt x="8" y="541"/>
                </a:lnTo>
                <a:lnTo>
                  <a:pt x="16" y="529"/>
                </a:lnTo>
                <a:lnTo>
                  <a:pt x="24" y="515"/>
                </a:lnTo>
                <a:lnTo>
                  <a:pt x="31" y="501"/>
                </a:lnTo>
                <a:lnTo>
                  <a:pt x="39" y="486"/>
                </a:lnTo>
                <a:lnTo>
                  <a:pt x="47" y="470"/>
                </a:lnTo>
                <a:lnTo>
                  <a:pt x="62" y="438"/>
                </a:lnTo>
                <a:lnTo>
                  <a:pt x="77" y="403"/>
                </a:lnTo>
                <a:lnTo>
                  <a:pt x="93" y="367"/>
                </a:lnTo>
                <a:lnTo>
                  <a:pt x="108" y="330"/>
                </a:lnTo>
                <a:lnTo>
                  <a:pt x="124" y="293"/>
                </a:lnTo>
                <a:lnTo>
                  <a:pt x="155" y="216"/>
                </a:lnTo>
                <a:lnTo>
                  <a:pt x="171" y="177"/>
                </a:lnTo>
                <a:lnTo>
                  <a:pt x="186" y="139"/>
                </a:lnTo>
                <a:lnTo>
                  <a:pt x="201" y="103"/>
                </a:lnTo>
                <a:lnTo>
                  <a:pt x="217" y="67"/>
                </a:lnTo>
                <a:lnTo>
                  <a:pt x="232" y="32"/>
                </a:lnTo>
                <a:lnTo>
                  <a:pt x="248" y="0"/>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4" name="Freeform 52"/>
          <p:cNvSpPr>
            <a:spLocks/>
          </p:cNvSpPr>
          <p:nvPr/>
        </p:nvSpPr>
        <p:spPr bwMode="auto">
          <a:xfrm>
            <a:off x="2490788" y="3873500"/>
            <a:ext cx="392112" cy="717550"/>
          </a:xfrm>
          <a:custGeom>
            <a:avLst/>
            <a:gdLst>
              <a:gd name="T0" fmla="*/ 0 w 247"/>
              <a:gd name="T1" fmla="*/ 2147483647 h 452"/>
              <a:gd name="T2" fmla="*/ 2147483647 w 247"/>
              <a:gd name="T3" fmla="*/ 2147483647 h 452"/>
              <a:gd name="T4" fmla="*/ 2147483647 w 247"/>
              <a:gd name="T5" fmla="*/ 2147483647 h 452"/>
              <a:gd name="T6" fmla="*/ 2147483647 w 247"/>
              <a:gd name="T7" fmla="*/ 2147483647 h 452"/>
              <a:gd name="T8" fmla="*/ 2147483647 w 247"/>
              <a:gd name="T9" fmla="*/ 2147483647 h 452"/>
              <a:gd name="T10" fmla="*/ 2147483647 w 247"/>
              <a:gd name="T11" fmla="*/ 2147483647 h 452"/>
              <a:gd name="T12" fmla="*/ 2147483647 w 247"/>
              <a:gd name="T13" fmla="*/ 2147483647 h 452"/>
              <a:gd name="T14" fmla="*/ 2147483647 w 247"/>
              <a:gd name="T15" fmla="*/ 2147483647 h 452"/>
              <a:gd name="T16" fmla="*/ 2147483647 w 247"/>
              <a:gd name="T17" fmla="*/ 2147483647 h 452"/>
              <a:gd name="T18" fmla="*/ 2147483647 w 247"/>
              <a:gd name="T19" fmla="*/ 2147483647 h 452"/>
              <a:gd name="T20" fmla="*/ 2147483647 w 247"/>
              <a:gd name="T21" fmla="*/ 2147483647 h 452"/>
              <a:gd name="T22" fmla="*/ 2147483647 w 247"/>
              <a:gd name="T23" fmla="*/ 2147483647 h 452"/>
              <a:gd name="T24" fmla="*/ 2147483647 w 247"/>
              <a:gd name="T25" fmla="*/ 2147483647 h 452"/>
              <a:gd name="T26" fmla="*/ 2147483647 w 247"/>
              <a:gd name="T27" fmla="*/ 0 h 4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7"/>
              <a:gd name="T43" fmla="*/ 0 h 452"/>
              <a:gd name="T44" fmla="*/ 247 w 247"/>
              <a:gd name="T45" fmla="*/ 452 h 4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7" h="452">
                <a:moveTo>
                  <a:pt x="0" y="452"/>
                </a:moveTo>
                <a:lnTo>
                  <a:pt x="31" y="388"/>
                </a:lnTo>
                <a:lnTo>
                  <a:pt x="61" y="324"/>
                </a:lnTo>
                <a:lnTo>
                  <a:pt x="92" y="261"/>
                </a:lnTo>
                <a:lnTo>
                  <a:pt x="108" y="229"/>
                </a:lnTo>
                <a:lnTo>
                  <a:pt x="123" y="199"/>
                </a:lnTo>
                <a:lnTo>
                  <a:pt x="139" y="170"/>
                </a:lnTo>
                <a:lnTo>
                  <a:pt x="155" y="141"/>
                </a:lnTo>
                <a:lnTo>
                  <a:pt x="170" y="114"/>
                </a:lnTo>
                <a:lnTo>
                  <a:pt x="185" y="88"/>
                </a:lnTo>
                <a:lnTo>
                  <a:pt x="201" y="64"/>
                </a:lnTo>
                <a:lnTo>
                  <a:pt x="216" y="41"/>
                </a:lnTo>
                <a:lnTo>
                  <a:pt x="232" y="20"/>
                </a:lnTo>
                <a:lnTo>
                  <a:pt x="247" y="0"/>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5" name="Freeform 53"/>
          <p:cNvSpPr>
            <a:spLocks/>
          </p:cNvSpPr>
          <p:nvPr/>
        </p:nvSpPr>
        <p:spPr bwMode="auto">
          <a:xfrm>
            <a:off x="2882900" y="3670300"/>
            <a:ext cx="392113" cy="203200"/>
          </a:xfrm>
          <a:custGeom>
            <a:avLst/>
            <a:gdLst>
              <a:gd name="T0" fmla="*/ 0 w 247"/>
              <a:gd name="T1" fmla="*/ 2147483647 h 128"/>
              <a:gd name="T2" fmla="*/ 2147483647 w 247"/>
              <a:gd name="T3" fmla="*/ 2147483647 h 128"/>
              <a:gd name="T4" fmla="*/ 2147483647 w 247"/>
              <a:gd name="T5" fmla="*/ 2147483647 h 128"/>
              <a:gd name="T6" fmla="*/ 2147483647 w 247"/>
              <a:gd name="T7" fmla="*/ 2147483647 h 128"/>
              <a:gd name="T8" fmla="*/ 2147483647 w 247"/>
              <a:gd name="T9" fmla="*/ 2147483647 h 128"/>
              <a:gd name="T10" fmla="*/ 2147483647 w 247"/>
              <a:gd name="T11" fmla="*/ 2147483647 h 128"/>
              <a:gd name="T12" fmla="*/ 2147483647 w 247"/>
              <a:gd name="T13" fmla="*/ 2147483647 h 128"/>
              <a:gd name="T14" fmla="*/ 2147483647 w 247"/>
              <a:gd name="T15" fmla="*/ 2147483647 h 128"/>
              <a:gd name="T16" fmla="*/ 2147483647 w 247"/>
              <a:gd name="T17" fmla="*/ 2147483647 h 128"/>
              <a:gd name="T18" fmla="*/ 2147483647 w 247"/>
              <a:gd name="T19" fmla="*/ 2147483647 h 128"/>
              <a:gd name="T20" fmla="*/ 2147483647 w 247"/>
              <a:gd name="T21" fmla="*/ 2147483647 h 128"/>
              <a:gd name="T22" fmla="*/ 2147483647 w 247"/>
              <a:gd name="T23" fmla="*/ 2147483647 h 128"/>
              <a:gd name="T24" fmla="*/ 2147483647 w 247"/>
              <a:gd name="T25" fmla="*/ 2147483647 h 128"/>
              <a:gd name="T26" fmla="*/ 2147483647 w 247"/>
              <a:gd name="T27" fmla="*/ 2147483647 h 128"/>
              <a:gd name="T28" fmla="*/ 2147483647 w 247"/>
              <a:gd name="T29" fmla="*/ 0 h 128"/>
              <a:gd name="T30" fmla="*/ 2147483647 w 247"/>
              <a:gd name="T31" fmla="*/ 2147483647 h 128"/>
              <a:gd name="T32" fmla="*/ 2147483647 w 247"/>
              <a:gd name="T33" fmla="*/ 2147483647 h 1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7"/>
              <a:gd name="T52" fmla="*/ 0 h 128"/>
              <a:gd name="T53" fmla="*/ 247 w 247"/>
              <a:gd name="T54" fmla="*/ 128 h 1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7" h="128">
                <a:moveTo>
                  <a:pt x="0" y="128"/>
                </a:moveTo>
                <a:lnTo>
                  <a:pt x="15" y="111"/>
                </a:lnTo>
                <a:lnTo>
                  <a:pt x="31" y="95"/>
                </a:lnTo>
                <a:lnTo>
                  <a:pt x="46" y="80"/>
                </a:lnTo>
                <a:lnTo>
                  <a:pt x="62" y="66"/>
                </a:lnTo>
                <a:lnTo>
                  <a:pt x="77" y="54"/>
                </a:lnTo>
                <a:lnTo>
                  <a:pt x="92" y="43"/>
                </a:lnTo>
                <a:lnTo>
                  <a:pt x="108" y="32"/>
                </a:lnTo>
                <a:lnTo>
                  <a:pt x="123" y="24"/>
                </a:lnTo>
                <a:lnTo>
                  <a:pt x="139" y="16"/>
                </a:lnTo>
                <a:lnTo>
                  <a:pt x="155" y="10"/>
                </a:lnTo>
                <a:lnTo>
                  <a:pt x="170" y="6"/>
                </a:lnTo>
                <a:lnTo>
                  <a:pt x="186" y="2"/>
                </a:lnTo>
                <a:lnTo>
                  <a:pt x="201" y="1"/>
                </a:lnTo>
                <a:lnTo>
                  <a:pt x="216" y="0"/>
                </a:lnTo>
                <a:lnTo>
                  <a:pt x="232" y="1"/>
                </a:lnTo>
                <a:lnTo>
                  <a:pt x="247" y="4"/>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6" name="Freeform 54"/>
          <p:cNvSpPr>
            <a:spLocks/>
          </p:cNvSpPr>
          <p:nvPr/>
        </p:nvSpPr>
        <p:spPr bwMode="auto">
          <a:xfrm>
            <a:off x="3275013" y="3676650"/>
            <a:ext cx="393700" cy="361950"/>
          </a:xfrm>
          <a:custGeom>
            <a:avLst/>
            <a:gdLst>
              <a:gd name="T0" fmla="*/ 0 w 248"/>
              <a:gd name="T1" fmla="*/ 0 h 228"/>
              <a:gd name="T2" fmla="*/ 2147483647 w 248"/>
              <a:gd name="T3" fmla="*/ 2147483647 h 228"/>
              <a:gd name="T4" fmla="*/ 2147483647 w 248"/>
              <a:gd name="T5" fmla="*/ 2147483647 h 228"/>
              <a:gd name="T6" fmla="*/ 2147483647 w 248"/>
              <a:gd name="T7" fmla="*/ 2147483647 h 228"/>
              <a:gd name="T8" fmla="*/ 2147483647 w 248"/>
              <a:gd name="T9" fmla="*/ 2147483647 h 228"/>
              <a:gd name="T10" fmla="*/ 2147483647 w 248"/>
              <a:gd name="T11" fmla="*/ 2147483647 h 228"/>
              <a:gd name="T12" fmla="*/ 2147483647 w 248"/>
              <a:gd name="T13" fmla="*/ 2147483647 h 228"/>
              <a:gd name="T14" fmla="*/ 2147483647 w 248"/>
              <a:gd name="T15" fmla="*/ 2147483647 h 228"/>
              <a:gd name="T16" fmla="*/ 2147483647 w 248"/>
              <a:gd name="T17" fmla="*/ 2147483647 h 228"/>
              <a:gd name="T18" fmla="*/ 2147483647 w 248"/>
              <a:gd name="T19" fmla="*/ 2147483647 h 228"/>
              <a:gd name="T20" fmla="*/ 2147483647 w 248"/>
              <a:gd name="T21" fmla="*/ 2147483647 h 228"/>
              <a:gd name="T22" fmla="*/ 2147483647 w 248"/>
              <a:gd name="T23" fmla="*/ 2147483647 h 228"/>
              <a:gd name="T24" fmla="*/ 2147483647 w 248"/>
              <a:gd name="T25" fmla="*/ 2147483647 h 228"/>
              <a:gd name="T26" fmla="*/ 2147483647 w 248"/>
              <a:gd name="T27" fmla="*/ 2147483647 h 228"/>
              <a:gd name="T28" fmla="*/ 2147483647 w 248"/>
              <a:gd name="T29" fmla="*/ 2147483647 h 228"/>
              <a:gd name="T30" fmla="*/ 2147483647 w 248"/>
              <a:gd name="T31" fmla="*/ 2147483647 h 228"/>
              <a:gd name="T32" fmla="*/ 2147483647 w 248"/>
              <a:gd name="T33" fmla="*/ 2147483647 h 228"/>
              <a:gd name="T34" fmla="*/ 2147483647 w 248"/>
              <a:gd name="T35" fmla="*/ 2147483647 h 228"/>
              <a:gd name="T36" fmla="*/ 2147483647 w 248"/>
              <a:gd name="T37" fmla="*/ 2147483647 h 228"/>
              <a:gd name="T38" fmla="*/ 2147483647 w 248"/>
              <a:gd name="T39" fmla="*/ 2147483647 h 228"/>
              <a:gd name="T40" fmla="*/ 2147483647 w 248"/>
              <a:gd name="T41" fmla="*/ 2147483647 h 2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8"/>
              <a:gd name="T64" fmla="*/ 0 h 228"/>
              <a:gd name="T65" fmla="*/ 248 w 248"/>
              <a:gd name="T66" fmla="*/ 228 h 2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8" h="228">
                <a:moveTo>
                  <a:pt x="0" y="0"/>
                </a:moveTo>
                <a:lnTo>
                  <a:pt x="8" y="2"/>
                </a:lnTo>
                <a:lnTo>
                  <a:pt x="16" y="5"/>
                </a:lnTo>
                <a:lnTo>
                  <a:pt x="24" y="8"/>
                </a:lnTo>
                <a:lnTo>
                  <a:pt x="31" y="12"/>
                </a:lnTo>
                <a:lnTo>
                  <a:pt x="39" y="17"/>
                </a:lnTo>
                <a:lnTo>
                  <a:pt x="47" y="22"/>
                </a:lnTo>
                <a:lnTo>
                  <a:pt x="55" y="29"/>
                </a:lnTo>
                <a:lnTo>
                  <a:pt x="62" y="35"/>
                </a:lnTo>
                <a:lnTo>
                  <a:pt x="77" y="50"/>
                </a:lnTo>
                <a:lnTo>
                  <a:pt x="93" y="66"/>
                </a:lnTo>
                <a:lnTo>
                  <a:pt x="108" y="83"/>
                </a:lnTo>
                <a:lnTo>
                  <a:pt x="124" y="100"/>
                </a:lnTo>
                <a:lnTo>
                  <a:pt x="155" y="137"/>
                </a:lnTo>
                <a:lnTo>
                  <a:pt x="171" y="155"/>
                </a:lnTo>
                <a:lnTo>
                  <a:pt x="186" y="173"/>
                </a:lnTo>
                <a:lnTo>
                  <a:pt x="201" y="189"/>
                </a:lnTo>
                <a:lnTo>
                  <a:pt x="217" y="204"/>
                </a:lnTo>
                <a:lnTo>
                  <a:pt x="232" y="217"/>
                </a:lnTo>
                <a:lnTo>
                  <a:pt x="240" y="223"/>
                </a:lnTo>
                <a:lnTo>
                  <a:pt x="248" y="228"/>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7" name="Freeform 55"/>
          <p:cNvSpPr>
            <a:spLocks/>
          </p:cNvSpPr>
          <p:nvPr/>
        </p:nvSpPr>
        <p:spPr bwMode="auto">
          <a:xfrm>
            <a:off x="3668713" y="4038600"/>
            <a:ext cx="392112" cy="138113"/>
          </a:xfrm>
          <a:custGeom>
            <a:avLst/>
            <a:gdLst>
              <a:gd name="T0" fmla="*/ 0 w 247"/>
              <a:gd name="T1" fmla="*/ 0 h 87"/>
              <a:gd name="T2" fmla="*/ 2147483647 w 247"/>
              <a:gd name="T3" fmla="*/ 2147483647 h 87"/>
              <a:gd name="T4" fmla="*/ 2147483647 w 247"/>
              <a:gd name="T5" fmla="*/ 2147483647 h 87"/>
              <a:gd name="T6" fmla="*/ 2147483647 w 247"/>
              <a:gd name="T7" fmla="*/ 2147483647 h 87"/>
              <a:gd name="T8" fmla="*/ 2147483647 w 247"/>
              <a:gd name="T9" fmla="*/ 2147483647 h 87"/>
              <a:gd name="T10" fmla="*/ 2147483647 w 247"/>
              <a:gd name="T11" fmla="*/ 2147483647 h 87"/>
              <a:gd name="T12" fmla="*/ 2147483647 w 247"/>
              <a:gd name="T13" fmla="*/ 2147483647 h 87"/>
              <a:gd name="T14" fmla="*/ 2147483647 w 247"/>
              <a:gd name="T15" fmla="*/ 2147483647 h 87"/>
              <a:gd name="T16" fmla="*/ 2147483647 w 247"/>
              <a:gd name="T17" fmla="*/ 2147483647 h 87"/>
              <a:gd name="T18" fmla="*/ 2147483647 w 247"/>
              <a:gd name="T19" fmla="*/ 2147483647 h 87"/>
              <a:gd name="T20" fmla="*/ 2147483647 w 247"/>
              <a:gd name="T21" fmla="*/ 2147483647 h 87"/>
              <a:gd name="T22" fmla="*/ 2147483647 w 247"/>
              <a:gd name="T23" fmla="*/ 2147483647 h 87"/>
              <a:gd name="T24" fmla="*/ 2147483647 w 247"/>
              <a:gd name="T25" fmla="*/ 2147483647 h 87"/>
              <a:gd name="T26" fmla="*/ 2147483647 w 247"/>
              <a:gd name="T27" fmla="*/ 2147483647 h 87"/>
              <a:gd name="T28" fmla="*/ 2147483647 w 247"/>
              <a:gd name="T29" fmla="*/ 2147483647 h 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
              <a:gd name="T46" fmla="*/ 0 h 87"/>
              <a:gd name="T47" fmla="*/ 247 w 247"/>
              <a:gd name="T48" fmla="*/ 87 h 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 h="87">
                <a:moveTo>
                  <a:pt x="0" y="0"/>
                </a:moveTo>
                <a:lnTo>
                  <a:pt x="15" y="9"/>
                </a:lnTo>
                <a:lnTo>
                  <a:pt x="30" y="17"/>
                </a:lnTo>
                <a:lnTo>
                  <a:pt x="46" y="23"/>
                </a:lnTo>
                <a:lnTo>
                  <a:pt x="61" y="29"/>
                </a:lnTo>
                <a:lnTo>
                  <a:pt x="77" y="33"/>
                </a:lnTo>
                <a:lnTo>
                  <a:pt x="92" y="37"/>
                </a:lnTo>
                <a:lnTo>
                  <a:pt x="123" y="44"/>
                </a:lnTo>
                <a:lnTo>
                  <a:pt x="154" y="51"/>
                </a:lnTo>
                <a:lnTo>
                  <a:pt x="170" y="55"/>
                </a:lnTo>
                <a:lnTo>
                  <a:pt x="185" y="59"/>
                </a:lnTo>
                <a:lnTo>
                  <a:pt x="201" y="65"/>
                </a:lnTo>
                <a:lnTo>
                  <a:pt x="216" y="70"/>
                </a:lnTo>
                <a:lnTo>
                  <a:pt x="232" y="78"/>
                </a:lnTo>
                <a:lnTo>
                  <a:pt x="247" y="87"/>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8" name="Freeform 56"/>
          <p:cNvSpPr>
            <a:spLocks/>
          </p:cNvSpPr>
          <p:nvPr/>
        </p:nvSpPr>
        <p:spPr bwMode="auto">
          <a:xfrm>
            <a:off x="4060825" y="4176713"/>
            <a:ext cx="393700" cy="336550"/>
          </a:xfrm>
          <a:custGeom>
            <a:avLst/>
            <a:gdLst>
              <a:gd name="T0" fmla="*/ 0 w 248"/>
              <a:gd name="T1" fmla="*/ 0 h 212"/>
              <a:gd name="T2" fmla="*/ 2147483647 w 248"/>
              <a:gd name="T3" fmla="*/ 2147483647 h 212"/>
              <a:gd name="T4" fmla="*/ 2147483647 w 248"/>
              <a:gd name="T5" fmla="*/ 2147483647 h 212"/>
              <a:gd name="T6" fmla="*/ 2147483647 w 248"/>
              <a:gd name="T7" fmla="*/ 2147483647 h 212"/>
              <a:gd name="T8" fmla="*/ 2147483647 w 248"/>
              <a:gd name="T9" fmla="*/ 2147483647 h 212"/>
              <a:gd name="T10" fmla="*/ 2147483647 w 248"/>
              <a:gd name="T11" fmla="*/ 2147483647 h 212"/>
              <a:gd name="T12" fmla="*/ 2147483647 w 248"/>
              <a:gd name="T13" fmla="*/ 2147483647 h 212"/>
              <a:gd name="T14" fmla="*/ 2147483647 w 248"/>
              <a:gd name="T15" fmla="*/ 2147483647 h 212"/>
              <a:gd name="T16" fmla="*/ 2147483647 w 248"/>
              <a:gd name="T17" fmla="*/ 2147483647 h 212"/>
              <a:gd name="T18" fmla="*/ 2147483647 w 248"/>
              <a:gd name="T19" fmla="*/ 2147483647 h 212"/>
              <a:gd name="T20" fmla="*/ 2147483647 w 248"/>
              <a:gd name="T21" fmla="*/ 2147483647 h 212"/>
              <a:gd name="T22" fmla="*/ 2147483647 w 248"/>
              <a:gd name="T23" fmla="*/ 2147483647 h 212"/>
              <a:gd name="T24" fmla="*/ 2147483647 w 248"/>
              <a:gd name="T25" fmla="*/ 2147483647 h 212"/>
              <a:gd name="T26" fmla="*/ 2147483647 w 248"/>
              <a:gd name="T27" fmla="*/ 2147483647 h 212"/>
              <a:gd name="T28" fmla="*/ 2147483647 w 248"/>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212"/>
              <a:gd name="T47" fmla="*/ 248 w 248"/>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212">
                <a:moveTo>
                  <a:pt x="0" y="0"/>
                </a:moveTo>
                <a:lnTo>
                  <a:pt x="15" y="10"/>
                </a:lnTo>
                <a:lnTo>
                  <a:pt x="31" y="21"/>
                </a:lnTo>
                <a:lnTo>
                  <a:pt x="46" y="33"/>
                </a:lnTo>
                <a:lnTo>
                  <a:pt x="62" y="47"/>
                </a:lnTo>
                <a:lnTo>
                  <a:pt x="78" y="61"/>
                </a:lnTo>
                <a:lnTo>
                  <a:pt x="93" y="76"/>
                </a:lnTo>
                <a:lnTo>
                  <a:pt x="124" y="106"/>
                </a:lnTo>
                <a:lnTo>
                  <a:pt x="155" y="137"/>
                </a:lnTo>
                <a:lnTo>
                  <a:pt x="170" y="151"/>
                </a:lnTo>
                <a:lnTo>
                  <a:pt x="186" y="165"/>
                </a:lnTo>
                <a:lnTo>
                  <a:pt x="202" y="179"/>
                </a:lnTo>
                <a:lnTo>
                  <a:pt x="217" y="191"/>
                </a:lnTo>
                <a:lnTo>
                  <a:pt x="233" y="202"/>
                </a:lnTo>
                <a:lnTo>
                  <a:pt x="248" y="212"/>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79" name="Freeform 57"/>
          <p:cNvSpPr>
            <a:spLocks/>
          </p:cNvSpPr>
          <p:nvPr/>
        </p:nvSpPr>
        <p:spPr bwMode="auto">
          <a:xfrm>
            <a:off x="4454525" y="4513263"/>
            <a:ext cx="392113" cy="120650"/>
          </a:xfrm>
          <a:custGeom>
            <a:avLst/>
            <a:gdLst>
              <a:gd name="T0" fmla="*/ 0 w 247"/>
              <a:gd name="T1" fmla="*/ 0 h 76"/>
              <a:gd name="T2" fmla="*/ 2147483647 w 247"/>
              <a:gd name="T3" fmla="*/ 2147483647 h 76"/>
              <a:gd name="T4" fmla="*/ 2147483647 w 247"/>
              <a:gd name="T5" fmla="*/ 2147483647 h 76"/>
              <a:gd name="T6" fmla="*/ 2147483647 w 247"/>
              <a:gd name="T7" fmla="*/ 2147483647 h 76"/>
              <a:gd name="T8" fmla="*/ 2147483647 w 247"/>
              <a:gd name="T9" fmla="*/ 2147483647 h 76"/>
              <a:gd name="T10" fmla="*/ 2147483647 w 247"/>
              <a:gd name="T11" fmla="*/ 2147483647 h 76"/>
              <a:gd name="T12" fmla="*/ 2147483647 w 247"/>
              <a:gd name="T13" fmla="*/ 2147483647 h 76"/>
              <a:gd name="T14" fmla="*/ 2147483647 w 247"/>
              <a:gd name="T15" fmla="*/ 2147483647 h 76"/>
              <a:gd name="T16" fmla="*/ 2147483647 w 247"/>
              <a:gd name="T17" fmla="*/ 2147483647 h 76"/>
              <a:gd name="T18" fmla="*/ 2147483647 w 247"/>
              <a:gd name="T19" fmla="*/ 2147483647 h 76"/>
              <a:gd name="T20" fmla="*/ 2147483647 w 247"/>
              <a:gd name="T21" fmla="*/ 2147483647 h 76"/>
              <a:gd name="T22" fmla="*/ 2147483647 w 247"/>
              <a:gd name="T23" fmla="*/ 2147483647 h 76"/>
              <a:gd name="T24" fmla="*/ 2147483647 w 247"/>
              <a:gd name="T25" fmla="*/ 2147483647 h 76"/>
              <a:gd name="T26" fmla="*/ 2147483647 w 247"/>
              <a:gd name="T27" fmla="*/ 2147483647 h 76"/>
              <a:gd name="T28" fmla="*/ 2147483647 w 247"/>
              <a:gd name="T29" fmla="*/ 2147483647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7"/>
              <a:gd name="T46" fmla="*/ 0 h 76"/>
              <a:gd name="T47" fmla="*/ 247 w 247"/>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7" h="76">
                <a:moveTo>
                  <a:pt x="0" y="0"/>
                </a:moveTo>
                <a:lnTo>
                  <a:pt x="15" y="8"/>
                </a:lnTo>
                <a:lnTo>
                  <a:pt x="31" y="14"/>
                </a:lnTo>
                <a:lnTo>
                  <a:pt x="46" y="20"/>
                </a:lnTo>
                <a:lnTo>
                  <a:pt x="62" y="25"/>
                </a:lnTo>
                <a:lnTo>
                  <a:pt x="77" y="28"/>
                </a:lnTo>
                <a:lnTo>
                  <a:pt x="92" y="30"/>
                </a:lnTo>
                <a:lnTo>
                  <a:pt x="124" y="36"/>
                </a:lnTo>
                <a:lnTo>
                  <a:pt x="155" y="41"/>
                </a:lnTo>
                <a:lnTo>
                  <a:pt x="170" y="44"/>
                </a:lnTo>
                <a:lnTo>
                  <a:pt x="186" y="48"/>
                </a:lnTo>
                <a:lnTo>
                  <a:pt x="201" y="53"/>
                </a:lnTo>
                <a:lnTo>
                  <a:pt x="216" y="59"/>
                </a:lnTo>
                <a:lnTo>
                  <a:pt x="232" y="67"/>
                </a:lnTo>
                <a:lnTo>
                  <a:pt x="247" y="76"/>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0" name="Freeform 58"/>
          <p:cNvSpPr>
            <a:spLocks/>
          </p:cNvSpPr>
          <p:nvPr/>
        </p:nvSpPr>
        <p:spPr bwMode="auto">
          <a:xfrm>
            <a:off x="4846638" y="4633913"/>
            <a:ext cx="393700" cy="387350"/>
          </a:xfrm>
          <a:custGeom>
            <a:avLst/>
            <a:gdLst>
              <a:gd name="T0" fmla="*/ 0 w 248"/>
              <a:gd name="T1" fmla="*/ 0 h 244"/>
              <a:gd name="T2" fmla="*/ 2147483647 w 248"/>
              <a:gd name="T3" fmla="*/ 2147483647 h 244"/>
              <a:gd name="T4" fmla="*/ 2147483647 w 248"/>
              <a:gd name="T5" fmla="*/ 2147483647 h 244"/>
              <a:gd name="T6" fmla="*/ 2147483647 w 248"/>
              <a:gd name="T7" fmla="*/ 2147483647 h 244"/>
              <a:gd name="T8" fmla="*/ 2147483647 w 248"/>
              <a:gd name="T9" fmla="*/ 2147483647 h 244"/>
              <a:gd name="T10" fmla="*/ 2147483647 w 248"/>
              <a:gd name="T11" fmla="*/ 2147483647 h 244"/>
              <a:gd name="T12" fmla="*/ 2147483647 w 248"/>
              <a:gd name="T13" fmla="*/ 2147483647 h 244"/>
              <a:gd name="T14" fmla="*/ 2147483647 w 248"/>
              <a:gd name="T15" fmla="*/ 2147483647 h 244"/>
              <a:gd name="T16" fmla="*/ 2147483647 w 248"/>
              <a:gd name="T17" fmla="*/ 2147483647 h 244"/>
              <a:gd name="T18" fmla="*/ 2147483647 w 248"/>
              <a:gd name="T19" fmla="*/ 2147483647 h 244"/>
              <a:gd name="T20" fmla="*/ 2147483647 w 248"/>
              <a:gd name="T21" fmla="*/ 2147483647 h 244"/>
              <a:gd name="T22" fmla="*/ 2147483647 w 248"/>
              <a:gd name="T23" fmla="*/ 2147483647 h 244"/>
              <a:gd name="T24" fmla="*/ 2147483647 w 248"/>
              <a:gd name="T25" fmla="*/ 2147483647 h 244"/>
              <a:gd name="T26" fmla="*/ 2147483647 w 248"/>
              <a:gd name="T27" fmla="*/ 2147483647 h 244"/>
              <a:gd name="T28" fmla="*/ 2147483647 w 248"/>
              <a:gd name="T29" fmla="*/ 2147483647 h 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244"/>
              <a:gd name="T47" fmla="*/ 248 w 248"/>
              <a:gd name="T48" fmla="*/ 244 h 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244">
                <a:moveTo>
                  <a:pt x="0" y="0"/>
                </a:moveTo>
                <a:lnTo>
                  <a:pt x="16" y="11"/>
                </a:lnTo>
                <a:lnTo>
                  <a:pt x="31" y="23"/>
                </a:lnTo>
                <a:lnTo>
                  <a:pt x="47" y="37"/>
                </a:lnTo>
                <a:lnTo>
                  <a:pt x="62" y="53"/>
                </a:lnTo>
                <a:lnTo>
                  <a:pt x="77" y="69"/>
                </a:lnTo>
                <a:lnTo>
                  <a:pt x="93" y="86"/>
                </a:lnTo>
                <a:lnTo>
                  <a:pt x="124" y="121"/>
                </a:lnTo>
                <a:lnTo>
                  <a:pt x="155" y="156"/>
                </a:lnTo>
                <a:lnTo>
                  <a:pt x="171" y="174"/>
                </a:lnTo>
                <a:lnTo>
                  <a:pt x="186" y="190"/>
                </a:lnTo>
                <a:lnTo>
                  <a:pt x="201" y="205"/>
                </a:lnTo>
                <a:lnTo>
                  <a:pt x="217" y="220"/>
                </a:lnTo>
                <a:lnTo>
                  <a:pt x="232" y="233"/>
                </a:lnTo>
                <a:lnTo>
                  <a:pt x="248" y="244"/>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1" name="Freeform 59"/>
          <p:cNvSpPr>
            <a:spLocks/>
          </p:cNvSpPr>
          <p:nvPr/>
        </p:nvSpPr>
        <p:spPr bwMode="auto">
          <a:xfrm>
            <a:off x="5240338" y="5021263"/>
            <a:ext cx="392112" cy="147637"/>
          </a:xfrm>
          <a:custGeom>
            <a:avLst/>
            <a:gdLst>
              <a:gd name="T0" fmla="*/ 0 w 247"/>
              <a:gd name="T1" fmla="*/ 0 h 93"/>
              <a:gd name="T2" fmla="*/ 2147483647 w 247"/>
              <a:gd name="T3" fmla="*/ 2147483647 h 93"/>
              <a:gd name="T4" fmla="*/ 2147483647 w 247"/>
              <a:gd name="T5" fmla="*/ 2147483647 h 93"/>
              <a:gd name="T6" fmla="*/ 2147483647 w 247"/>
              <a:gd name="T7" fmla="*/ 2147483647 h 93"/>
              <a:gd name="T8" fmla="*/ 2147483647 w 247"/>
              <a:gd name="T9" fmla="*/ 2147483647 h 93"/>
              <a:gd name="T10" fmla="*/ 2147483647 w 247"/>
              <a:gd name="T11" fmla="*/ 2147483647 h 93"/>
              <a:gd name="T12" fmla="*/ 2147483647 w 247"/>
              <a:gd name="T13" fmla="*/ 2147483647 h 93"/>
              <a:gd name="T14" fmla="*/ 2147483647 w 247"/>
              <a:gd name="T15" fmla="*/ 2147483647 h 93"/>
              <a:gd name="T16" fmla="*/ 2147483647 w 247"/>
              <a:gd name="T17" fmla="*/ 2147483647 h 93"/>
              <a:gd name="T18" fmla="*/ 2147483647 w 247"/>
              <a:gd name="T19" fmla="*/ 2147483647 h 93"/>
              <a:gd name="T20" fmla="*/ 2147483647 w 247"/>
              <a:gd name="T21" fmla="*/ 2147483647 h 93"/>
              <a:gd name="T22" fmla="*/ 2147483647 w 247"/>
              <a:gd name="T23" fmla="*/ 2147483647 h 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7"/>
              <a:gd name="T37" fmla="*/ 0 h 93"/>
              <a:gd name="T38" fmla="*/ 247 w 247"/>
              <a:gd name="T39" fmla="*/ 93 h 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7" h="93">
                <a:moveTo>
                  <a:pt x="0" y="0"/>
                </a:moveTo>
                <a:lnTo>
                  <a:pt x="15" y="11"/>
                </a:lnTo>
                <a:lnTo>
                  <a:pt x="30" y="19"/>
                </a:lnTo>
                <a:lnTo>
                  <a:pt x="46" y="27"/>
                </a:lnTo>
                <a:lnTo>
                  <a:pt x="61" y="35"/>
                </a:lnTo>
                <a:lnTo>
                  <a:pt x="77" y="41"/>
                </a:lnTo>
                <a:lnTo>
                  <a:pt x="92" y="48"/>
                </a:lnTo>
                <a:lnTo>
                  <a:pt x="123" y="58"/>
                </a:lnTo>
                <a:lnTo>
                  <a:pt x="154" y="68"/>
                </a:lnTo>
                <a:lnTo>
                  <a:pt x="185" y="76"/>
                </a:lnTo>
                <a:lnTo>
                  <a:pt x="216" y="84"/>
                </a:lnTo>
                <a:lnTo>
                  <a:pt x="247" y="93"/>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2" name="Freeform 60"/>
          <p:cNvSpPr>
            <a:spLocks/>
          </p:cNvSpPr>
          <p:nvPr/>
        </p:nvSpPr>
        <p:spPr bwMode="auto">
          <a:xfrm>
            <a:off x="5632450" y="5168900"/>
            <a:ext cx="392113" cy="85725"/>
          </a:xfrm>
          <a:custGeom>
            <a:avLst/>
            <a:gdLst>
              <a:gd name="T0" fmla="*/ 0 w 247"/>
              <a:gd name="T1" fmla="*/ 0 h 54"/>
              <a:gd name="T2" fmla="*/ 2147483647 w 247"/>
              <a:gd name="T3" fmla="*/ 2147483647 h 54"/>
              <a:gd name="T4" fmla="*/ 2147483647 w 247"/>
              <a:gd name="T5" fmla="*/ 2147483647 h 54"/>
              <a:gd name="T6" fmla="*/ 2147483647 w 247"/>
              <a:gd name="T7" fmla="*/ 2147483647 h 54"/>
              <a:gd name="T8" fmla="*/ 2147483647 w 247"/>
              <a:gd name="T9" fmla="*/ 2147483647 h 54"/>
              <a:gd name="T10" fmla="*/ 2147483647 w 247"/>
              <a:gd name="T11" fmla="*/ 2147483647 h 54"/>
              <a:gd name="T12" fmla="*/ 2147483647 w 247"/>
              <a:gd name="T13" fmla="*/ 2147483647 h 54"/>
              <a:gd name="T14" fmla="*/ 2147483647 w 247"/>
              <a:gd name="T15" fmla="*/ 2147483647 h 54"/>
              <a:gd name="T16" fmla="*/ 2147483647 w 247"/>
              <a:gd name="T17" fmla="*/ 2147483647 h 54"/>
              <a:gd name="T18" fmla="*/ 2147483647 w 247"/>
              <a:gd name="T19" fmla="*/ 2147483647 h 54"/>
              <a:gd name="T20" fmla="*/ 2147483647 w 247"/>
              <a:gd name="T21" fmla="*/ 2147483647 h 54"/>
              <a:gd name="T22" fmla="*/ 2147483647 w 24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7"/>
              <a:gd name="T37" fmla="*/ 0 h 54"/>
              <a:gd name="T38" fmla="*/ 247 w 24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7" h="54">
                <a:moveTo>
                  <a:pt x="0" y="0"/>
                </a:moveTo>
                <a:lnTo>
                  <a:pt x="15" y="4"/>
                </a:lnTo>
                <a:lnTo>
                  <a:pt x="31" y="8"/>
                </a:lnTo>
                <a:lnTo>
                  <a:pt x="62" y="14"/>
                </a:lnTo>
                <a:lnTo>
                  <a:pt x="92" y="19"/>
                </a:lnTo>
                <a:lnTo>
                  <a:pt x="123" y="24"/>
                </a:lnTo>
                <a:lnTo>
                  <a:pt x="155" y="29"/>
                </a:lnTo>
                <a:lnTo>
                  <a:pt x="186" y="35"/>
                </a:lnTo>
                <a:lnTo>
                  <a:pt x="201" y="39"/>
                </a:lnTo>
                <a:lnTo>
                  <a:pt x="216" y="43"/>
                </a:lnTo>
                <a:lnTo>
                  <a:pt x="232" y="48"/>
                </a:lnTo>
                <a:lnTo>
                  <a:pt x="247" y="54"/>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3" name="Freeform 61"/>
          <p:cNvSpPr>
            <a:spLocks/>
          </p:cNvSpPr>
          <p:nvPr/>
        </p:nvSpPr>
        <p:spPr bwMode="auto">
          <a:xfrm>
            <a:off x="6024563" y="5254625"/>
            <a:ext cx="393700" cy="223838"/>
          </a:xfrm>
          <a:custGeom>
            <a:avLst/>
            <a:gdLst>
              <a:gd name="T0" fmla="*/ 0 w 248"/>
              <a:gd name="T1" fmla="*/ 0 h 141"/>
              <a:gd name="T2" fmla="*/ 2147483647 w 248"/>
              <a:gd name="T3" fmla="*/ 2147483647 h 141"/>
              <a:gd name="T4" fmla="*/ 2147483647 w 248"/>
              <a:gd name="T5" fmla="*/ 2147483647 h 141"/>
              <a:gd name="T6" fmla="*/ 2147483647 w 248"/>
              <a:gd name="T7" fmla="*/ 2147483647 h 141"/>
              <a:gd name="T8" fmla="*/ 2147483647 w 248"/>
              <a:gd name="T9" fmla="*/ 2147483647 h 141"/>
              <a:gd name="T10" fmla="*/ 2147483647 w 248"/>
              <a:gd name="T11" fmla="*/ 2147483647 h 141"/>
              <a:gd name="T12" fmla="*/ 2147483647 w 248"/>
              <a:gd name="T13" fmla="*/ 2147483647 h 141"/>
              <a:gd name="T14" fmla="*/ 2147483647 w 248"/>
              <a:gd name="T15" fmla="*/ 2147483647 h 141"/>
              <a:gd name="T16" fmla="*/ 2147483647 w 248"/>
              <a:gd name="T17" fmla="*/ 2147483647 h 141"/>
              <a:gd name="T18" fmla="*/ 2147483647 w 248"/>
              <a:gd name="T19" fmla="*/ 2147483647 h 141"/>
              <a:gd name="T20" fmla="*/ 2147483647 w 248"/>
              <a:gd name="T21" fmla="*/ 2147483647 h 141"/>
              <a:gd name="T22" fmla="*/ 2147483647 w 248"/>
              <a:gd name="T23" fmla="*/ 2147483647 h 141"/>
              <a:gd name="T24" fmla="*/ 2147483647 w 248"/>
              <a:gd name="T25" fmla="*/ 2147483647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8"/>
              <a:gd name="T40" fmla="*/ 0 h 141"/>
              <a:gd name="T41" fmla="*/ 248 w 248"/>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8" h="141">
                <a:moveTo>
                  <a:pt x="0" y="0"/>
                </a:moveTo>
                <a:lnTo>
                  <a:pt x="16" y="7"/>
                </a:lnTo>
                <a:lnTo>
                  <a:pt x="31" y="14"/>
                </a:lnTo>
                <a:lnTo>
                  <a:pt x="46" y="22"/>
                </a:lnTo>
                <a:lnTo>
                  <a:pt x="62" y="31"/>
                </a:lnTo>
                <a:lnTo>
                  <a:pt x="93" y="49"/>
                </a:lnTo>
                <a:lnTo>
                  <a:pt x="123" y="69"/>
                </a:lnTo>
                <a:lnTo>
                  <a:pt x="155" y="89"/>
                </a:lnTo>
                <a:lnTo>
                  <a:pt x="186" y="108"/>
                </a:lnTo>
                <a:lnTo>
                  <a:pt x="201" y="118"/>
                </a:lnTo>
                <a:lnTo>
                  <a:pt x="217" y="126"/>
                </a:lnTo>
                <a:lnTo>
                  <a:pt x="232" y="134"/>
                </a:lnTo>
                <a:lnTo>
                  <a:pt x="248" y="141"/>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4" name="Freeform 62"/>
          <p:cNvSpPr>
            <a:spLocks/>
          </p:cNvSpPr>
          <p:nvPr/>
        </p:nvSpPr>
        <p:spPr bwMode="auto">
          <a:xfrm>
            <a:off x="6418263" y="5478463"/>
            <a:ext cx="392112" cy="120650"/>
          </a:xfrm>
          <a:custGeom>
            <a:avLst/>
            <a:gdLst>
              <a:gd name="T0" fmla="*/ 0 w 247"/>
              <a:gd name="T1" fmla="*/ 0 h 76"/>
              <a:gd name="T2" fmla="*/ 2147483647 w 247"/>
              <a:gd name="T3" fmla="*/ 2147483647 h 76"/>
              <a:gd name="T4" fmla="*/ 2147483647 w 247"/>
              <a:gd name="T5" fmla="*/ 2147483647 h 76"/>
              <a:gd name="T6" fmla="*/ 2147483647 w 247"/>
              <a:gd name="T7" fmla="*/ 2147483647 h 76"/>
              <a:gd name="T8" fmla="*/ 2147483647 w 247"/>
              <a:gd name="T9" fmla="*/ 2147483647 h 76"/>
              <a:gd name="T10" fmla="*/ 2147483647 w 247"/>
              <a:gd name="T11" fmla="*/ 2147483647 h 76"/>
              <a:gd name="T12" fmla="*/ 2147483647 w 247"/>
              <a:gd name="T13" fmla="*/ 2147483647 h 76"/>
              <a:gd name="T14" fmla="*/ 2147483647 w 247"/>
              <a:gd name="T15" fmla="*/ 2147483647 h 76"/>
              <a:gd name="T16" fmla="*/ 2147483647 w 247"/>
              <a:gd name="T17" fmla="*/ 2147483647 h 76"/>
              <a:gd name="T18" fmla="*/ 2147483647 w 247"/>
              <a:gd name="T19" fmla="*/ 2147483647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76"/>
              <a:gd name="T32" fmla="*/ 247 w 247"/>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76">
                <a:moveTo>
                  <a:pt x="0" y="0"/>
                </a:moveTo>
                <a:lnTo>
                  <a:pt x="15" y="7"/>
                </a:lnTo>
                <a:lnTo>
                  <a:pt x="30" y="12"/>
                </a:lnTo>
                <a:lnTo>
                  <a:pt x="61" y="23"/>
                </a:lnTo>
                <a:lnTo>
                  <a:pt x="92" y="32"/>
                </a:lnTo>
                <a:lnTo>
                  <a:pt x="123" y="41"/>
                </a:lnTo>
                <a:lnTo>
                  <a:pt x="154" y="49"/>
                </a:lnTo>
                <a:lnTo>
                  <a:pt x="185" y="57"/>
                </a:lnTo>
                <a:lnTo>
                  <a:pt x="216" y="66"/>
                </a:lnTo>
                <a:lnTo>
                  <a:pt x="247" y="76"/>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5" name="Freeform 63"/>
          <p:cNvSpPr>
            <a:spLocks/>
          </p:cNvSpPr>
          <p:nvPr/>
        </p:nvSpPr>
        <p:spPr bwMode="auto">
          <a:xfrm>
            <a:off x="6810375" y="5599113"/>
            <a:ext cx="392113" cy="155575"/>
          </a:xfrm>
          <a:custGeom>
            <a:avLst/>
            <a:gdLst>
              <a:gd name="T0" fmla="*/ 0 w 247"/>
              <a:gd name="T1" fmla="*/ 0 h 98"/>
              <a:gd name="T2" fmla="*/ 2147483647 w 247"/>
              <a:gd name="T3" fmla="*/ 2147483647 h 98"/>
              <a:gd name="T4" fmla="*/ 2147483647 w 247"/>
              <a:gd name="T5" fmla="*/ 2147483647 h 98"/>
              <a:gd name="T6" fmla="*/ 2147483647 w 247"/>
              <a:gd name="T7" fmla="*/ 2147483647 h 98"/>
              <a:gd name="T8" fmla="*/ 2147483647 w 247"/>
              <a:gd name="T9" fmla="*/ 2147483647 h 98"/>
              <a:gd name="T10" fmla="*/ 2147483647 w 247"/>
              <a:gd name="T11" fmla="*/ 2147483647 h 98"/>
              <a:gd name="T12" fmla="*/ 2147483647 w 247"/>
              <a:gd name="T13" fmla="*/ 2147483647 h 98"/>
              <a:gd name="T14" fmla="*/ 2147483647 w 247"/>
              <a:gd name="T15" fmla="*/ 2147483647 h 98"/>
              <a:gd name="T16" fmla="*/ 2147483647 w 247"/>
              <a:gd name="T17" fmla="*/ 2147483647 h 98"/>
              <a:gd name="T18" fmla="*/ 2147483647 w 247"/>
              <a:gd name="T19" fmla="*/ 2147483647 h 98"/>
              <a:gd name="T20" fmla="*/ 2147483647 w 247"/>
              <a:gd name="T21" fmla="*/ 2147483647 h 98"/>
              <a:gd name="T22" fmla="*/ 2147483647 w 247"/>
              <a:gd name="T23" fmla="*/ 2147483647 h 98"/>
              <a:gd name="T24" fmla="*/ 2147483647 w 247"/>
              <a:gd name="T25" fmla="*/ 2147483647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98"/>
              <a:gd name="T41" fmla="*/ 247 w 247"/>
              <a:gd name="T42" fmla="*/ 98 h 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98">
                <a:moveTo>
                  <a:pt x="0" y="0"/>
                </a:moveTo>
                <a:lnTo>
                  <a:pt x="15" y="6"/>
                </a:lnTo>
                <a:lnTo>
                  <a:pt x="31" y="12"/>
                </a:lnTo>
                <a:lnTo>
                  <a:pt x="61" y="26"/>
                </a:lnTo>
                <a:lnTo>
                  <a:pt x="92" y="41"/>
                </a:lnTo>
                <a:lnTo>
                  <a:pt x="123" y="55"/>
                </a:lnTo>
                <a:lnTo>
                  <a:pt x="155" y="69"/>
                </a:lnTo>
                <a:lnTo>
                  <a:pt x="170" y="76"/>
                </a:lnTo>
                <a:lnTo>
                  <a:pt x="185" y="82"/>
                </a:lnTo>
                <a:lnTo>
                  <a:pt x="201" y="87"/>
                </a:lnTo>
                <a:lnTo>
                  <a:pt x="216" y="91"/>
                </a:lnTo>
                <a:lnTo>
                  <a:pt x="232" y="95"/>
                </a:lnTo>
                <a:lnTo>
                  <a:pt x="247" y="98"/>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6" name="Freeform 64"/>
          <p:cNvSpPr>
            <a:spLocks/>
          </p:cNvSpPr>
          <p:nvPr/>
        </p:nvSpPr>
        <p:spPr bwMode="auto">
          <a:xfrm>
            <a:off x="7202488" y="5719763"/>
            <a:ext cx="392112" cy="39687"/>
          </a:xfrm>
          <a:custGeom>
            <a:avLst/>
            <a:gdLst>
              <a:gd name="T0" fmla="*/ 0 w 247"/>
              <a:gd name="T1" fmla="*/ 2147483647 h 25"/>
              <a:gd name="T2" fmla="*/ 2147483647 w 247"/>
              <a:gd name="T3" fmla="*/ 2147483647 h 25"/>
              <a:gd name="T4" fmla="*/ 2147483647 w 247"/>
              <a:gd name="T5" fmla="*/ 2147483647 h 25"/>
              <a:gd name="T6" fmla="*/ 2147483647 w 247"/>
              <a:gd name="T7" fmla="*/ 2147483647 h 25"/>
              <a:gd name="T8" fmla="*/ 2147483647 w 247"/>
              <a:gd name="T9" fmla="*/ 2147483647 h 25"/>
              <a:gd name="T10" fmla="*/ 2147483647 w 247"/>
              <a:gd name="T11" fmla="*/ 2147483647 h 25"/>
              <a:gd name="T12" fmla="*/ 2147483647 w 247"/>
              <a:gd name="T13" fmla="*/ 2147483647 h 25"/>
              <a:gd name="T14" fmla="*/ 2147483647 w 247"/>
              <a:gd name="T15" fmla="*/ 2147483647 h 25"/>
              <a:gd name="T16" fmla="*/ 2147483647 w 247"/>
              <a:gd name="T17" fmla="*/ 2147483647 h 25"/>
              <a:gd name="T18" fmla="*/ 2147483647 w 247"/>
              <a:gd name="T19" fmla="*/ 2147483647 h 25"/>
              <a:gd name="T20" fmla="*/ 2147483647 w 247"/>
              <a:gd name="T21" fmla="*/ 2147483647 h 25"/>
              <a:gd name="T22" fmla="*/ 2147483647 w 247"/>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7"/>
              <a:gd name="T37" fmla="*/ 0 h 25"/>
              <a:gd name="T38" fmla="*/ 247 w 247"/>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7" h="25">
                <a:moveTo>
                  <a:pt x="0" y="22"/>
                </a:moveTo>
                <a:lnTo>
                  <a:pt x="16" y="24"/>
                </a:lnTo>
                <a:lnTo>
                  <a:pt x="31" y="25"/>
                </a:lnTo>
                <a:lnTo>
                  <a:pt x="46" y="25"/>
                </a:lnTo>
                <a:lnTo>
                  <a:pt x="62" y="25"/>
                </a:lnTo>
                <a:lnTo>
                  <a:pt x="77" y="24"/>
                </a:lnTo>
                <a:lnTo>
                  <a:pt x="93" y="23"/>
                </a:lnTo>
                <a:lnTo>
                  <a:pt x="123" y="18"/>
                </a:lnTo>
                <a:lnTo>
                  <a:pt x="155" y="13"/>
                </a:lnTo>
                <a:lnTo>
                  <a:pt x="186" y="8"/>
                </a:lnTo>
                <a:lnTo>
                  <a:pt x="217" y="4"/>
                </a:lnTo>
                <a:lnTo>
                  <a:pt x="247" y="0"/>
                </a:lnTo>
              </a:path>
            </a:pathLst>
          </a:custGeom>
          <a:noFill/>
          <a:ln w="28575">
            <a:solidFill>
              <a:srgbClr val="FF66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2287" name="Rectangle 65"/>
          <p:cNvSpPr>
            <a:spLocks noChangeArrowheads="1"/>
          </p:cNvSpPr>
          <p:nvPr/>
        </p:nvSpPr>
        <p:spPr bwMode="auto">
          <a:xfrm>
            <a:off x="1452563" y="1196975"/>
            <a:ext cx="6215062" cy="609600"/>
          </a:xfrm>
          <a:prstGeom prst="rect">
            <a:avLst/>
          </a:prstGeom>
          <a:noFill/>
          <a:ln w="9525">
            <a:noFill/>
            <a:miter lim="800000"/>
            <a:headEnd/>
            <a:tailEnd/>
          </a:ln>
        </p:spPr>
        <p:txBody>
          <a:bodyPr lIns="0" tIns="0" rIns="0" bIns="0">
            <a:spAutoFit/>
          </a:bodyPr>
          <a:lstStyle/>
          <a:p>
            <a:pPr algn="ctr">
              <a:lnSpc>
                <a:spcPct val="98000"/>
              </a:lnSpc>
              <a:buClr>
                <a:srgbClr val="000000"/>
              </a:buClr>
              <a:buSzPct val="100000"/>
              <a:buFont typeface="Times New Roman" pitchFamily="18" charset="0"/>
              <a:buNone/>
            </a:pPr>
            <a:r>
              <a:rPr lang="it-IT" sz="2000">
                <a:solidFill>
                  <a:srgbClr val="000000"/>
                </a:solidFill>
              </a:rPr>
              <a:t>Distribuzione IMC anni 70 dati INRAN e 2008 OKkio, pool ASL (Abruzzo meno Sulmona, Salerno, Cosenza)</a:t>
            </a:r>
          </a:p>
        </p:txBody>
      </p:sp>
      <p:sp>
        <p:nvSpPr>
          <p:cNvPr id="52288" name="Rectangle 67"/>
          <p:cNvSpPr>
            <a:spLocks noChangeArrowheads="1"/>
          </p:cNvSpPr>
          <p:nvPr/>
        </p:nvSpPr>
        <p:spPr bwMode="auto">
          <a:xfrm>
            <a:off x="814388" y="5805488"/>
            <a:ext cx="201612"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0%</a:t>
            </a:r>
            <a:endParaRPr lang="it-IT"/>
          </a:p>
        </p:txBody>
      </p:sp>
      <p:sp>
        <p:nvSpPr>
          <p:cNvPr id="52289" name="Rectangle 68"/>
          <p:cNvSpPr>
            <a:spLocks noChangeArrowheads="1"/>
          </p:cNvSpPr>
          <p:nvPr/>
        </p:nvSpPr>
        <p:spPr bwMode="auto">
          <a:xfrm>
            <a:off x="814388" y="5037138"/>
            <a:ext cx="201612"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5%</a:t>
            </a:r>
            <a:endParaRPr lang="it-IT"/>
          </a:p>
        </p:txBody>
      </p:sp>
      <p:sp>
        <p:nvSpPr>
          <p:cNvPr id="52290" name="Rectangle 69"/>
          <p:cNvSpPr>
            <a:spLocks noChangeArrowheads="1"/>
          </p:cNvSpPr>
          <p:nvPr/>
        </p:nvSpPr>
        <p:spPr bwMode="auto">
          <a:xfrm>
            <a:off x="739775" y="4268788"/>
            <a:ext cx="279400"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10%</a:t>
            </a:r>
            <a:endParaRPr lang="it-IT"/>
          </a:p>
        </p:txBody>
      </p:sp>
      <p:sp>
        <p:nvSpPr>
          <p:cNvPr id="52291" name="Rectangle 70"/>
          <p:cNvSpPr>
            <a:spLocks noChangeArrowheads="1"/>
          </p:cNvSpPr>
          <p:nvPr/>
        </p:nvSpPr>
        <p:spPr bwMode="auto">
          <a:xfrm>
            <a:off x="739775" y="3497263"/>
            <a:ext cx="279400"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15%</a:t>
            </a:r>
            <a:endParaRPr lang="it-IT"/>
          </a:p>
        </p:txBody>
      </p:sp>
      <p:sp>
        <p:nvSpPr>
          <p:cNvPr id="52292" name="Rectangle 71"/>
          <p:cNvSpPr>
            <a:spLocks noChangeArrowheads="1"/>
          </p:cNvSpPr>
          <p:nvPr/>
        </p:nvSpPr>
        <p:spPr bwMode="auto">
          <a:xfrm>
            <a:off x="739775" y="2728913"/>
            <a:ext cx="279400"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20%</a:t>
            </a:r>
            <a:endParaRPr lang="it-IT"/>
          </a:p>
        </p:txBody>
      </p:sp>
      <p:sp>
        <p:nvSpPr>
          <p:cNvPr id="52293" name="Rectangle 72"/>
          <p:cNvSpPr>
            <a:spLocks noChangeArrowheads="1"/>
          </p:cNvSpPr>
          <p:nvPr/>
        </p:nvSpPr>
        <p:spPr bwMode="auto">
          <a:xfrm>
            <a:off x="739775" y="1960563"/>
            <a:ext cx="279400"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25%</a:t>
            </a:r>
            <a:endParaRPr lang="it-IT"/>
          </a:p>
        </p:txBody>
      </p:sp>
      <p:sp>
        <p:nvSpPr>
          <p:cNvPr id="52294" name="Rectangle 73"/>
          <p:cNvSpPr>
            <a:spLocks noChangeArrowheads="1"/>
          </p:cNvSpPr>
          <p:nvPr/>
        </p:nvSpPr>
        <p:spPr bwMode="auto">
          <a:xfrm>
            <a:off x="1236663"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11</a:t>
            </a:r>
            <a:endParaRPr lang="it-IT"/>
          </a:p>
        </p:txBody>
      </p:sp>
      <p:sp>
        <p:nvSpPr>
          <p:cNvPr id="52295" name="Rectangle 74"/>
          <p:cNvSpPr>
            <a:spLocks noChangeArrowheads="1"/>
          </p:cNvSpPr>
          <p:nvPr/>
        </p:nvSpPr>
        <p:spPr bwMode="auto">
          <a:xfrm>
            <a:off x="162877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12</a:t>
            </a:r>
            <a:endParaRPr lang="it-IT"/>
          </a:p>
        </p:txBody>
      </p:sp>
      <p:sp>
        <p:nvSpPr>
          <p:cNvPr id="52296" name="Rectangle 75"/>
          <p:cNvSpPr>
            <a:spLocks noChangeArrowheads="1"/>
          </p:cNvSpPr>
          <p:nvPr/>
        </p:nvSpPr>
        <p:spPr bwMode="auto">
          <a:xfrm>
            <a:off x="202247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13</a:t>
            </a:r>
            <a:endParaRPr lang="it-IT"/>
          </a:p>
        </p:txBody>
      </p:sp>
      <p:sp>
        <p:nvSpPr>
          <p:cNvPr id="52297" name="Rectangle 76"/>
          <p:cNvSpPr>
            <a:spLocks noChangeArrowheads="1"/>
          </p:cNvSpPr>
          <p:nvPr/>
        </p:nvSpPr>
        <p:spPr bwMode="auto">
          <a:xfrm>
            <a:off x="2414588"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14</a:t>
            </a:r>
            <a:endParaRPr lang="it-IT"/>
          </a:p>
        </p:txBody>
      </p:sp>
      <p:sp>
        <p:nvSpPr>
          <p:cNvPr id="52298" name="Rectangle 77"/>
          <p:cNvSpPr>
            <a:spLocks noChangeArrowheads="1"/>
          </p:cNvSpPr>
          <p:nvPr/>
        </p:nvSpPr>
        <p:spPr bwMode="auto">
          <a:xfrm>
            <a:off x="2806700"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15</a:t>
            </a:r>
            <a:endParaRPr lang="it-IT"/>
          </a:p>
        </p:txBody>
      </p:sp>
      <p:sp>
        <p:nvSpPr>
          <p:cNvPr id="52299" name="Rectangle 78"/>
          <p:cNvSpPr>
            <a:spLocks noChangeArrowheads="1"/>
          </p:cNvSpPr>
          <p:nvPr/>
        </p:nvSpPr>
        <p:spPr bwMode="auto">
          <a:xfrm>
            <a:off x="3200400"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16</a:t>
            </a:r>
            <a:endParaRPr lang="it-IT"/>
          </a:p>
        </p:txBody>
      </p:sp>
      <p:sp>
        <p:nvSpPr>
          <p:cNvPr id="52300" name="Rectangle 79"/>
          <p:cNvSpPr>
            <a:spLocks noChangeArrowheads="1"/>
          </p:cNvSpPr>
          <p:nvPr/>
        </p:nvSpPr>
        <p:spPr bwMode="auto">
          <a:xfrm>
            <a:off x="3592513"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17</a:t>
            </a:r>
            <a:endParaRPr lang="it-IT"/>
          </a:p>
        </p:txBody>
      </p:sp>
      <p:sp>
        <p:nvSpPr>
          <p:cNvPr id="52301" name="Rectangle 80"/>
          <p:cNvSpPr>
            <a:spLocks noChangeArrowheads="1"/>
          </p:cNvSpPr>
          <p:nvPr/>
        </p:nvSpPr>
        <p:spPr bwMode="auto">
          <a:xfrm>
            <a:off x="398462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18</a:t>
            </a:r>
            <a:endParaRPr lang="it-IT"/>
          </a:p>
        </p:txBody>
      </p:sp>
      <p:sp>
        <p:nvSpPr>
          <p:cNvPr id="52302" name="Rectangle 81"/>
          <p:cNvSpPr>
            <a:spLocks noChangeArrowheads="1"/>
          </p:cNvSpPr>
          <p:nvPr/>
        </p:nvSpPr>
        <p:spPr bwMode="auto">
          <a:xfrm>
            <a:off x="437832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19</a:t>
            </a:r>
            <a:endParaRPr lang="it-IT"/>
          </a:p>
        </p:txBody>
      </p:sp>
      <p:sp>
        <p:nvSpPr>
          <p:cNvPr id="52303" name="Rectangle 82"/>
          <p:cNvSpPr>
            <a:spLocks noChangeArrowheads="1"/>
          </p:cNvSpPr>
          <p:nvPr/>
        </p:nvSpPr>
        <p:spPr bwMode="auto">
          <a:xfrm>
            <a:off x="477202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20</a:t>
            </a:r>
            <a:endParaRPr lang="it-IT"/>
          </a:p>
        </p:txBody>
      </p:sp>
      <p:sp>
        <p:nvSpPr>
          <p:cNvPr id="52304" name="Rectangle 83"/>
          <p:cNvSpPr>
            <a:spLocks noChangeArrowheads="1"/>
          </p:cNvSpPr>
          <p:nvPr/>
        </p:nvSpPr>
        <p:spPr bwMode="auto">
          <a:xfrm>
            <a:off x="5164138"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21</a:t>
            </a:r>
            <a:endParaRPr lang="it-IT"/>
          </a:p>
        </p:txBody>
      </p:sp>
      <p:sp>
        <p:nvSpPr>
          <p:cNvPr id="52305" name="Rectangle 84"/>
          <p:cNvSpPr>
            <a:spLocks noChangeArrowheads="1"/>
          </p:cNvSpPr>
          <p:nvPr/>
        </p:nvSpPr>
        <p:spPr bwMode="auto">
          <a:xfrm>
            <a:off x="5556250"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22</a:t>
            </a:r>
            <a:endParaRPr lang="it-IT"/>
          </a:p>
        </p:txBody>
      </p:sp>
      <p:sp>
        <p:nvSpPr>
          <p:cNvPr id="52306" name="Rectangle 85"/>
          <p:cNvSpPr>
            <a:spLocks noChangeArrowheads="1"/>
          </p:cNvSpPr>
          <p:nvPr/>
        </p:nvSpPr>
        <p:spPr bwMode="auto">
          <a:xfrm>
            <a:off x="5948363"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23</a:t>
            </a:r>
            <a:endParaRPr lang="it-IT"/>
          </a:p>
        </p:txBody>
      </p:sp>
      <p:sp>
        <p:nvSpPr>
          <p:cNvPr id="52307" name="Rectangle 86"/>
          <p:cNvSpPr>
            <a:spLocks noChangeArrowheads="1"/>
          </p:cNvSpPr>
          <p:nvPr/>
        </p:nvSpPr>
        <p:spPr bwMode="auto">
          <a:xfrm>
            <a:off x="6342063"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24</a:t>
            </a:r>
            <a:endParaRPr lang="it-IT"/>
          </a:p>
        </p:txBody>
      </p:sp>
      <p:sp>
        <p:nvSpPr>
          <p:cNvPr id="52308" name="Rectangle 87"/>
          <p:cNvSpPr>
            <a:spLocks noChangeArrowheads="1"/>
          </p:cNvSpPr>
          <p:nvPr/>
        </p:nvSpPr>
        <p:spPr bwMode="auto">
          <a:xfrm>
            <a:off x="6734175"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25</a:t>
            </a:r>
            <a:endParaRPr lang="it-IT"/>
          </a:p>
        </p:txBody>
      </p:sp>
      <p:sp>
        <p:nvSpPr>
          <p:cNvPr id="52309" name="Rectangle 88"/>
          <p:cNvSpPr>
            <a:spLocks noChangeArrowheads="1"/>
          </p:cNvSpPr>
          <p:nvPr/>
        </p:nvSpPr>
        <p:spPr bwMode="auto">
          <a:xfrm>
            <a:off x="7126288"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26</a:t>
            </a:r>
            <a:endParaRPr lang="it-IT"/>
          </a:p>
        </p:txBody>
      </p:sp>
      <p:sp>
        <p:nvSpPr>
          <p:cNvPr id="52310" name="Rectangle 89"/>
          <p:cNvSpPr>
            <a:spLocks noChangeArrowheads="1"/>
          </p:cNvSpPr>
          <p:nvPr/>
        </p:nvSpPr>
        <p:spPr bwMode="auto">
          <a:xfrm>
            <a:off x="7519988" y="6002338"/>
            <a:ext cx="155575" cy="16827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100">
                <a:solidFill>
                  <a:srgbClr val="000000"/>
                </a:solidFill>
              </a:rPr>
              <a:t>27</a:t>
            </a:r>
            <a:endParaRPr lang="it-IT"/>
          </a:p>
        </p:txBody>
      </p:sp>
      <p:sp>
        <p:nvSpPr>
          <p:cNvPr id="52311" name="Line 90"/>
          <p:cNvSpPr>
            <a:spLocks noChangeShapeType="1"/>
          </p:cNvSpPr>
          <p:nvPr/>
        </p:nvSpPr>
        <p:spPr bwMode="auto">
          <a:xfrm>
            <a:off x="3695700" y="6346825"/>
            <a:ext cx="233363" cy="0"/>
          </a:xfrm>
          <a:prstGeom prst="line">
            <a:avLst/>
          </a:prstGeom>
          <a:noFill/>
          <a:ln w="28575">
            <a:solidFill>
              <a:srgbClr val="99CC00"/>
            </a:solidFill>
            <a:round/>
            <a:headEnd/>
            <a:tailEnd/>
          </a:ln>
        </p:spPr>
        <p:txBody>
          <a:bodyPr/>
          <a:lstStyle/>
          <a:p>
            <a:endParaRPr lang="it-IT"/>
          </a:p>
        </p:txBody>
      </p:sp>
      <p:sp>
        <p:nvSpPr>
          <p:cNvPr id="52312" name="Rectangle 91"/>
          <p:cNvSpPr>
            <a:spLocks noChangeArrowheads="1"/>
          </p:cNvSpPr>
          <p:nvPr/>
        </p:nvSpPr>
        <p:spPr bwMode="auto">
          <a:xfrm>
            <a:off x="3965575" y="6264275"/>
            <a:ext cx="550863" cy="18256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200" b="1">
                <a:solidFill>
                  <a:srgbClr val="000000"/>
                </a:solidFill>
              </a:rPr>
              <a:t>Anni 70</a:t>
            </a:r>
            <a:endParaRPr lang="it-IT"/>
          </a:p>
        </p:txBody>
      </p:sp>
      <p:sp>
        <p:nvSpPr>
          <p:cNvPr id="52313" name="Line 92"/>
          <p:cNvSpPr>
            <a:spLocks noChangeShapeType="1"/>
          </p:cNvSpPr>
          <p:nvPr/>
        </p:nvSpPr>
        <p:spPr bwMode="auto">
          <a:xfrm>
            <a:off x="4591050" y="6346825"/>
            <a:ext cx="233363" cy="0"/>
          </a:xfrm>
          <a:prstGeom prst="line">
            <a:avLst/>
          </a:prstGeom>
          <a:noFill/>
          <a:ln w="28575">
            <a:solidFill>
              <a:srgbClr val="FF6600"/>
            </a:solidFill>
            <a:round/>
            <a:headEnd/>
            <a:tailEnd/>
          </a:ln>
        </p:spPr>
        <p:txBody>
          <a:bodyPr/>
          <a:lstStyle/>
          <a:p>
            <a:endParaRPr lang="it-IT"/>
          </a:p>
        </p:txBody>
      </p:sp>
      <p:sp>
        <p:nvSpPr>
          <p:cNvPr id="52314" name="Rectangle 93"/>
          <p:cNvSpPr>
            <a:spLocks noChangeArrowheads="1"/>
          </p:cNvSpPr>
          <p:nvPr/>
        </p:nvSpPr>
        <p:spPr bwMode="auto">
          <a:xfrm>
            <a:off x="4860925" y="6264275"/>
            <a:ext cx="336550" cy="18256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200" b="1">
                <a:solidFill>
                  <a:srgbClr val="000000"/>
                </a:solidFill>
              </a:rPr>
              <a:t>2008</a:t>
            </a:r>
            <a:endParaRPr lang="it-IT"/>
          </a:p>
        </p:txBody>
      </p:sp>
      <p:sp>
        <p:nvSpPr>
          <p:cNvPr id="52315" name="Rectangle 94"/>
          <p:cNvSpPr>
            <a:spLocks noChangeArrowheads="1"/>
          </p:cNvSpPr>
          <p:nvPr/>
        </p:nvSpPr>
        <p:spPr bwMode="auto">
          <a:xfrm>
            <a:off x="3276600" y="2420938"/>
            <a:ext cx="1924050" cy="21272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400" b="1">
                <a:solidFill>
                  <a:srgbClr val="000000"/>
                </a:solidFill>
              </a:rPr>
              <a:t>mediana anni 70 = 16,3</a:t>
            </a:r>
            <a:endParaRPr lang="it-IT" sz="1400"/>
          </a:p>
        </p:txBody>
      </p:sp>
      <p:sp>
        <p:nvSpPr>
          <p:cNvPr id="52316" name="Rectangle 95"/>
          <p:cNvSpPr>
            <a:spLocks noChangeArrowheads="1"/>
          </p:cNvSpPr>
          <p:nvPr/>
        </p:nvSpPr>
        <p:spPr bwMode="auto">
          <a:xfrm>
            <a:off x="4067175" y="3933825"/>
            <a:ext cx="2479675" cy="21272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400" b="1">
                <a:solidFill>
                  <a:srgbClr val="000000"/>
                </a:solidFill>
              </a:rPr>
              <a:t>mediana 2008 = 17,9 (n=1784)</a:t>
            </a:r>
            <a:endParaRPr lang="it-IT" sz="14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323850" y="2349500"/>
            <a:ext cx="8229600" cy="1143000"/>
          </a:xfrm>
        </p:spPr>
        <p:txBody>
          <a:bodyPr>
            <a:normAutofit fontScale="90000"/>
          </a:bodyPr>
          <a:lstStyle/>
          <a:p>
            <a:pPr eaLnBrk="1" hangingPunct="1"/>
            <a:r>
              <a:rPr lang="it-IT" b="1" smtClean="0">
                <a:solidFill>
                  <a:srgbClr val="006600"/>
                </a:solidFill>
                <a:latin typeface="Verdana" pitchFamily="34" charset="0"/>
              </a:rPr>
              <a:t>Quanto differiscono i livelli tra le regioni?</a:t>
            </a:r>
          </a:p>
        </p:txBody>
      </p:sp>
      <p:pic>
        <p:nvPicPr>
          <p:cNvPr id="53251"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53252"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
        <p:nvSpPr>
          <p:cNvPr id="8196" name="Text Box 3"/>
          <p:cNvSpPr txBox="1">
            <a:spLocks noChangeArrowheads="1"/>
          </p:cNvSpPr>
          <p:nvPr/>
        </p:nvSpPr>
        <p:spPr bwMode="auto">
          <a:xfrm>
            <a:off x="971550" y="333375"/>
            <a:ext cx="8172450" cy="946150"/>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2800">
                <a:solidFill>
                  <a:srgbClr val="006600"/>
                </a:solidFill>
              </a:rPr>
              <a:t>Sovrappeso e obesità per regione, bambini di </a:t>
            </a:r>
          </a:p>
          <a:p>
            <a:pPr algn="ctr">
              <a:lnSpc>
                <a:spcPct val="98000"/>
              </a:lnSpc>
              <a:buClr>
                <a:srgbClr val="000000"/>
              </a:buClr>
              <a:buSzPct val="100000"/>
              <a:buFont typeface="Times New Roman" pitchFamily="18" charset="0"/>
              <a:buNone/>
            </a:pPr>
            <a:r>
              <a:rPr lang="it-IT" sz="2800">
                <a:solidFill>
                  <a:srgbClr val="006600"/>
                </a:solidFill>
              </a:rPr>
              <a:t>8-9 anni della 3a elementare, Italia, 2008</a:t>
            </a:r>
          </a:p>
        </p:txBody>
      </p:sp>
      <p:graphicFrame>
        <p:nvGraphicFramePr>
          <p:cNvPr id="8194" name="Object 4"/>
          <p:cNvGraphicFramePr>
            <a:graphicFrameLocks noChangeAspect="1"/>
          </p:cNvGraphicFramePr>
          <p:nvPr/>
        </p:nvGraphicFramePr>
        <p:xfrm>
          <a:off x="685800" y="1246188"/>
          <a:ext cx="7596188" cy="5549900"/>
        </p:xfrm>
        <a:graphic>
          <a:graphicData uri="http://schemas.openxmlformats.org/presentationml/2006/ole">
            <mc:AlternateContent xmlns:mc="http://schemas.openxmlformats.org/markup-compatibility/2006">
              <mc:Choice xmlns:v="urn:schemas-microsoft-com:vml" Requires="v">
                <p:oleObj spid="_x0000_s9223" r:id="rId6" imgW="7596274" imgH="5553937" progId="Excel.Sheet.8">
                  <p:embed/>
                </p:oleObj>
              </mc:Choice>
              <mc:Fallback>
                <p:oleObj r:id="rId6" imgW="7596274" imgH="5553937" progId="Excel.Shee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246188"/>
                        <a:ext cx="7596188" cy="554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Rectangle 5"/>
          <p:cNvSpPr>
            <a:spLocks noChangeArrowheads="1"/>
          </p:cNvSpPr>
          <p:nvPr/>
        </p:nvSpPr>
        <p:spPr bwMode="auto">
          <a:xfrm>
            <a:off x="7019925" y="1341438"/>
            <a:ext cx="576263" cy="360362"/>
          </a:xfrm>
          <a:prstGeom prst="rect">
            <a:avLst/>
          </a:prstGeom>
          <a:noFill/>
          <a:ln w="9525">
            <a:noFill/>
            <a:miter lim="800000"/>
            <a:headEnd/>
            <a:tailEnd/>
          </a:ln>
        </p:spPr>
        <p:txBody>
          <a:bodyPr wrap="none" anchor="ctr"/>
          <a:lstStyle/>
          <a:p>
            <a:pPr algn="ctr">
              <a:lnSpc>
                <a:spcPct val="98000"/>
              </a:lnSpc>
              <a:buClr>
                <a:srgbClr val="000000"/>
              </a:buClr>
              <a:buSzPct val="100000"/>
              <a:buFont typeface="Times New Roman" pitchFamily="18" charset="0"/>
              <a:buNone/>
            </a:pPr>
            <a:r>
              <a:rPr lang="it-IT" b="1">
                <a:solidFill>
                  <a:srgbClr val="FF0000"/>
                </a:solidFill>
              </a:rPr>
              <a:t>49%</a:t>
            </a:r>
          </a:p>
        </p:txBody>
      </p:sp>
      <p:sp>
        <p:nvSpPr>
          <p:cNvPr id="8198" name="Rectangle 6"/>
          <p:cNvSpPr>
            <a:spLocks noChangeArrowheads="1"/>
          </p:cNvSpPr>
          <p:nvPr/>
        </p:nvSpPr>
        <p:spPr bwMode="auto">
          <a:xfrm>
            <a:off x="4411663" y="5440363"/>
            <a:ext cx="576262" cy="360362"/>
          </a:xfrm>
          <a:prstGeom prst="rect">
            <a:avLst/>
          </a:prstGeom>
          <a:noFill/>
          <a:ln w="9525">
            <a:noFill/>
            <a:miter lim="800000"/>
            <a:headEnd/>
            <a:tailEnd/>
          </a:ln>
        </p:spPr>
        <p:txBody>
          <a:bodyPr wrap="none" anchor="ctr"/>
          <a:lstStyle/>
          <a:p>
            <a:pPr algn="ctr">
              <a:lnSpc>
                <a:spcPct val="98000"/>
              </a:lnSpc>
              <a:buClr>
                <a:srgbClr val="000000"/>
              </a:buClr>
              <a:buSzPct val="100000"/>
              <a:buFont typeface="Times New Roman" pitchFamily="18" charset="0"/>
              <a:buNone/>
            </a:pPr>
            <a:r>
              <a:rPr lang="it-IT" b="1">
                <a:solidFill>
                  <a:srgbClr val="006600"/>
                </a:solidFill>
              </a:rPr>
              <a:t>23%</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p:cNvSpPr>
          <p:nvPr>
            <p:ph type="body" idx="4294967295"/>
          </p:nvPr>
        </p:nvSpPr>
        <p:spPr>
          <a:xfrm>
            <a:off x="468313" y="1847850"/>
            <a:ext cx="8229600" cy="3886200"/>
          </a:xfrm>
        </p:spPr>
        <p:txBody>
          <a:bodyPr/>
          <a:lstStyle/>
          <a:p>
            <a:pPr eaLnBrk="1" hangingPunct="1">
              <a:buFont typeface="Arial" pitchFamily="34" charset="0"/>
              <a:buNone/>
            </a:pPr>
            <a:r>
              <a:rPr lang="it-IT" sz="2800" b="1" smtClean="0">
                <a:solidFill>
                  <a:srgbClr val="006600"/>
                </a:solidFill>
                <a:latin typeface="Verdana" pitchFamily="34" charset="0"/>
              </a:rPr>
              <a:t>Sotto/normopeso</a:t>
            </a:r>
          </a:p>
          <a:p>
            <a:pPr eaLnBrk="1" hangingPunct="1">
              <a:buFont typeface="Arial" pitchFamily="34" charset="0"/>
              <a:buNone/>
            </a:pPr>
            <a:r>
              <a:rPr lang="it-IT" sz="2800" smtClean="0">
                <a:solidFill>
                  <a:srgbClr val="006600"/>
                </a:solidFill>
                <a:latin typeface="Verdana" pitchFamily="34" charset="0"/>
              </a:rPr>
              <a:t>		</a:t>
            </a:r>
            <a:r>
              <a:rPr lang="it-IT" sz="2800" b="1" smtClean="0">
                <a:latin typeface="Verdana" pitchFamily="34" charset="0"/>
              </a:rPr>
              <a:t>64,1%</a:t>
            </a:r>
            <a:r>
              <a:rPr lang="it-IT" sz="2800" smtClean="0">
                <a:latin typeface="Verdana" pitchFamily="34" charset="0"/>
              </a:rPr>
              <a:t> (IC 95% 63,4%-64,7%)</a:t>
            </a:r>
          </a:p>
          <a:p>
            <a:pPr eaLnBrk="1" hangingPunct="1">
              <a:buFont typeface="Arial" pitchFamily="34" charset="0"/>
              <a:buNone/>
            </a:pPr>
            <a:endParaRPr lang="it-IT" sz="1400" smtClean="0">
              <a:latin typeface="Verdana" pitchFamily="34" charset="0"/>
            </a:endParaRPr>
          </a:p>
          <a:p>
            <a:pPr eaLnBrk="1" hangingPunct="1">
              <a:buFont typeface="Arial" pitchFamily="34" charset="0"/>
              <a:buNone/>
            </a:pPr>
            <a:r>
              <a:rPr lang="it-IT" sz="2800" b="1" smtClean="0">
                <a:solidFill>
                  <a:srgbClr val="006600"/>
                </a:solidFill>
                <a:latin typeface="Verdana" pitchFamily="34" charset="0"/>
              </a:rPr>
              <a:t>Sovrappeso</a:t>
            </a:r>
          </a:p>
          <a:p>
            <a:pPr eaLnBrk="1" hangingPunct="1">
              <a:buFont typeface="Arial" pitchFamily="34" charset="0"/>
              <a:buNone/>
            </a:pPr>
            <a:r>
              <a:rPr lang="it-IT" sz="2800" smtClean="0">
                <a:latin typeface="Verdana" pitchFamily="34" charset="0"/>
              </a:rPr>
              <a:t>		</a:t>
            </a:r>
            <a:r>
              <a:rPr lang="it-IT" sz="2800" b="1" smtClean="0">
                <a:latin typeface="Verdana" pitchFamily="34" charset="0"/>
              </a:rPr>
              <a:t>23,6%</a:t>
            </a:r>
            <a:r>
              <a:rPr lang="it-IT" sz="2800" smtClean="0">
                <a:latin typeface="Verdana" pitchFamily="34" charset="0"/>
              </a:rPr>
              <a:t> (IC 95% 23,0%-24,2%)</a:t>
            </a:r>
          </a:p>
          <a:p>
            <a:pPr eaLnBrk="1" hangingPunct="1">
              <a:buFont typeface="Arial" pitchFamily="34" charset="0"/>
              <a:buNone/>
            </a:pPr>
            <a:endParaRPr lang="it-IT" sz="1400" smtClean="0">
              <a:latin typeface="Verdana" pitchFamily="34" charset="0"/>
            </a:endParaRPr>
          </a:p>
          <a:p>
            <a:pPr eaLnBrk="1" hangingPunct="1">
              <a:buFont typeface="Arial" pitchFamily="34" charset="0"/>
              <a:buNone/>
            </a:pPr>
            <a:r>
              <a:rPr lang="it-IT" sz="2800" b="1" smtClean="0">
                <a:solidFill>
                  <a:srgbClr val="006600"/>
                </a:solidFill>
                <a:latin typeface="Verdana" pitchFamily="34" charset="0"/>
              </a:rPr>
              <a:t>Obeso</a:t>
            </a:r>
          </a:p>
          <a:p>
            <a:pPr eaLnBrk="1" hangingPunct="1">
              <a:buFont typeface="Arial" pitchFamily="34" charset="0"/>
              <a:buNone/>
            </a:pPr>
            <a:r>
              <a:rPr lang="it-IT" sz="2800" smtClean="0">
                <a:latin typeface="Verdana" pitchFamily="34" charset="0"/>
              </a:rPr>
              <a:t>		</a:t>
            </a:r>
            <a:r>
              <a:rPr lang="it-IT" sz="2800" b="1" smtClean="0">
                <a:latin typeface="Verdana" pitchFamily="34" charset="0"/>
              </a:rPr>
              <a:t>12,3%</a:t>
            </a:r>
            <a:r>
              <a:rPr lang="it-IT" sz="2800" smtClean="0">
                <a:latin typeface="Verdana" pitchFamily="34" charset="0"/>
              </a:rPr>
              <a:t> (IC 95% 11,8%-12,9%</a:t>
            </a:r>
            <a:r>
              <a:rPr lang="it-IT" sz="2400" smtClean="0">
                <a:latin typeface="Verdana" pitchFamily="34" charset="0"/>
              </a:rPr>
              <a:t>	</a:t>
            </a:r>
            <a:r>
              <a:rPr lang="it-IT" sz="1800" smtClean="0">
                <a:latin typeface="Verdana" pitchFamily="34" charset="0"/>
              </a:rPr>
              <a:t>	</a:t>
            </a:r>
            <a:endParaRPr lang="it-IT" sz="2800" smtClean="0">
              <a:latin typeface="Verdana" pitchFamily="34" charset="0"/>
            </a:endParaRPr>
          </a:p>
        </p:txBody>
      </p:sp>
      <p:sp>
        <p:nvSpPr>
          <p:cNvPr id="43011" name="Rectangle 7"/>
          <p:cNvSpPr>
            <a:spLocks/>
          </p:cNvSpPr>
          <p:nvPr/>
        </p:nvSpPr>
        <p:spPr bwMode="auto">
          <a:xfrm>
            <a:off x="457200" y="115888"/>
            <a:ext cx="8229600" cy="1143000"/>
          </a:xfrm>
          <a:prstGeom prst="rect">
            <a:avLst/>
          </a:prstGeom>
          <a:noFill/>
          <a:ln w="9525" algn="ctr">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4000" b="1">
                <a:solidFill>
                  <a:srgbClr val="006600"/>
                </a:solidFill>
                <a:latin typeface="Verdana" pitchFamily="34" charset="0"/>
              </a:rPr>
              <a:t>Quanti bambini in sovrappeso e obesi? </a:t>
            </a:r>
          </a:p>
        </p:txBody>
      </p:sp>
      <p:pic>
        <p:nvPicPr>
          <p:cNvPr id="43012"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43013"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fade">
                                      <p:cBhvr>
                                        <p:cTn id="10" dur="500"/>
                                        <p:tgtEl>
                                          <p:spTgt spid="2560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603">
                                            <p:txEl>
                                              <p:pRg st="3" end="3"/>
                                            </p:txEl>
                                          </p:spTgt>
                                        </p:tgtEl>
                                        <p:attrNameLst>
                                          <p:attrName>style.visibility</p:attrName>
                                        </p:attrNameLst>
                                      </p:cBhvr>
                                      <p:to>
                                        <p:strVal val="visible"/>
                                      </p:to>
                                    </p:set>
                                    <p:animEffect transition="in" filter="fade">
                                      <p:cBhvr>
                                        <p:cTn id="15" dur="500"/>
                                        <p:tgtEl>
                                          <p:spTgt spid="2560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03">
                                            <p:txEl>
                                              <p:pRg st="4" end="4"/>
                                            </p:txEl>
                                          </p:spTgt>
                                        </p:tgtEl>
                                        <p:attrNameLst>
                                          <p:attrName>style.visibility</p:attrName>
                                        </p:attrNameLst>
                                      </p:cBhvr>
                                      <p:to>
                                        <p:strVal val="visible"/>
                                      </p:to>
                                    </p:set>
                                    <p:animEffect transition="in" filter="fade">
                                      <p:cBhvr>
                                        <p:cTn id="18" dur="500"/>
                                        <p:tgtEl>
                                          <p:spTgt spid="2560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603">
                                            <p:txEl>
                                              <p:pRg st="6" end="6"/>
                                            </p:txEl>
                                          </p:spTgt>
                                        </p:tgtEl>
                                        <p:attrNameLst>
                                          <p:attrName>style.visibility</p:attrName>
                                        </p:attrNameLst>
                                      </p:cBhvr>
                                      <p:to>
                                        <p:strVal val="visible"/>
                                      </p:to>
                                    </p:set>
                                    <p:animEffect transition="in" filter="fade">
                                      <p:cBhvr>
                                        <p:cTn id="23" dur="500"/>
                                        <p:tgtEl>
                                          <p:spTgt spid="2560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603">
                                            <p:txEl>
                                              <p:pRg st="7" end="7"/>
                                            </p:txEl>
                                          </p:spTgt>
                                        </p:tgtEl>
                                        <p:attrNameLst>
                                          <p:attrName>style.visibility</p:attrName>
                                        </p:attrNameLst>
                                      </p:cBhvr>
                                      <p:to>
                                        <p:strVal val="visible"/>
                                      </p:to>
                                    </p:set>
                                    <p:animEffect transition="in" filter="fade">
                                      <p:cBhvr>
                                        <p:cTn id="26" dur="500"/>
                                        <p:tgtEl>
                                          <p:spTgt spid="256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p:cNvSpPr>
          <p:nvPr>
            <p:ph type="title"/>
          </p:nvPr>
        </p:nvSpPr>
        <p:spPr>
          <a:xfrm>
            <a:off x="323850" y="2349500"/>
            <a:ext cx="8229600" cy="1143000"/>
          </a:xfrm>
        </p:spPr>
        <p:txBody>
          <a:bodyPr>
            <a:normAutofit fontScale="90000"/>
          </a:bodyPr>
          <a:lstStyle/>
          <a:p>
            <a:pPr eaLnBrk="1" hangingPunct="1"/>
            <a:r>
              <a:rPr lang="it-IT" b="1" smtClean="0">
                <a:solidFill>
                  <a:srgbClr val="006600"/>
                </a:solidFill>
                <a:latin typeface="Verdana" pitchFamily="34" charset="0"/>
              </a:rPr>
              <a:t>Come si collocano questi livelli rispetto ad altri Paesi?</a:t>
            </a:r>
          </a:p>
        </p:txBody>
      </p:sp>
      <p:pic>
        <p:nvPicPr>
          <p:cNvPr id="44035"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44036"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
        <p:nvSpPr>
          <p:cNvPr id="7172" name="Text Box 123"/>
          <p:cNvSpPr txBox="1">
            <a:spLocks noChangeArrowheads="1"/>
          </p:cNvSpPr>
          <p:nvPr/>
        </p:nvSpPr>
        <p:spPr bwMode="auto">
          <a:xfrm>
            <a:off x="971550" y="115888"/>
            <a:ext cx="8172450" cy="946150"/>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2800">
                <a:solidFill>
                  <a:srgbClr val="006600"/>
                </a:solidFill>
                <a:latin typeface="Arial" pitchFamily="34" charset="0"/>
              </a:rPr>
              <a:t>Confronti internazionali, indagini con misurazioni dirette usando le soglie dell’IOTF, 2008</a:t>
            </a:r>
          </a:p>
        </p:txBody>
      </p:sp>
      <p:graphicFrame>
        <p:nvGraphicFramePr>
          <p:cNvPr id="7170" name="Object 127"/>
          <p:cNvGraphicFramePr>
            <a:graphicFrameLocks noChangeAspect="1"/>
          </p:cNvGraphicFramePr>
          <p:nvPr/>
        </p:nvGraphicFramePr>
        <p:xfrm>
          <a:off x="1522413" y="1500188"/>
          <a:ext cx="6192837" cy="4481512"/>
        </p:xfrm>
        <a:graphic>
          <a:graphicData uri="http://schemas.openxmlformats.org/presentationml/2006/ole">
            <mc:AlternateContent xmlns:mc="http://schemas.openxmlformats.org/markup-compatibility/2006">
              <mc:Choice xmlns:v="urn:schemas-microsoft-com:vml" Requires="v">
                <p:oleObj spid="_x0000_s8199" r:id="rId6" imgW="6194073" imgH="4480948" progId="Excel.Sheet.8">
                  <p:embed/>
                </p:oleObj>
              </mc:Choice>
              <mc:Fallback>
                <p:oleObj r:id="rId6" imgW="6194073" imgH="4480948" progId="Excel.Sheet.8">
                  <p:embed/>
                  <p:pic>
                    <p:nvPicPr>
                      <p:cNvPr id="0" name="Object 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2413" y="1500188"/>
                        <a:ext cx="6192837" cy="448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3" name="Text Box 128"/>
          <p:cNvSpPr txBox="1">
            <a:spLocks noChangeArrowheads="1"/>
          </p:cNvSpPr>
          <p:nvPr/>
        </p:nvSpPr>
        <p:spPr bwMode="auto">
          <a:xfrm>
            <a:off x="928688" y="6162675"/>
            <a:ext cx="6911975" cy="695325"/>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2000" i="1">
                <a:solidFill>
                  <a:schemeClr val="tx1"/>
                </a:solidFill>
                <a:latin typeface="Arial" pitchFamily="34" charset="0"/>
              </a:rPr>
              <a:t>Difficile fare paragoni validi a causa di gruppi di età diversi e mancanza di studi recenti che utilizzino  le soglie IOTF</a:t>
            </a:r>
          </a:p>
        </p:txBody>
      </p:sp>
      <p:sp>
        <p:nvSpPr>
          <p:cNvPr id="7174" name="Text Box 129"/>
          <p:cNvSpPr txBox="1">
            <a:spLocks noChangeArrowheads="1"/>
          </p:cNvSpPr>
          <p:nvPr/>
        </p:nvSpPr>
        <p:spPr bwMode="auto">
          <a:xfrm>
            <a:off x="158750" y="6499225"/>
            <a:ext cx="1216025" cy="244475"/>
          </a:xfrm>
          <a:prstGeom prst="rect">
            <a:avLst/>
          </a:prstGeom>
          <a:noFill/>
          <a:ln w="9525">
            <a:noFill/>
            <a:miter lim="800000"/>
            <a:headEnd/>
            <a:tailEnd/>
          </a:ln>
        </p:spPr>
        <p:txBody>
          <a:bodyPr wrap="none">
            <a:spAutoFit/>
          </a:bodyPr>
          <a:lstStyle/>
          <a:p>
            <a:pPr>
              <a:lnSpc>
                <a:spcPct val="98000"/>
              </a:lnSpc>
              <a:buClr>
                <a:srgbClr val="000000"/>
              </a:buClr>
              <a:buSzPct val="100000"/>
              <a:buFont typeface="Times New Roman" pitchFamily="18" charset="0"/>
              <a:buNone/>
            </a:pPr>
            <a:r>
              <a:rPr lang="it-IT" sz="1000"/>
              <a:t>* Bambini 7-9 anni</a:t>
            </a:r>
          </a:p>
        </p:txBody>
      </p:sp>
      <p:sp>
        <p:nvSpPr>
          <p:cNvPr id="7175" name="Line 130"/>
          <p:cNvSpPr>
            <a:spLocks noChangeShapeType="1"/>
          </p:cNvSpPr>
          <p:nvPr/>
        </p:nvSpPr>
        <p:spPr bwMode="auto">
          <a:xfrm>
            <a:off x="1571625" y="2624138"/>
            <a:ext cx="503238" cy="0"/>
          </a:xfrm>
          <a:prstGeom prst="line">
            <a:avLst/>
          </a:prstGeom>
          <a:noFill/>
          <a:ln w="57150">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logo_okkio"/>
          <p:cNvPicPr>
            <a:picLocks noChangeAspect="1" noChangeArrowheads="1"/>
          </p:cNvPicPr>
          <p:nvPr/>
        </p:nvPicPr>
        <p:blipFill>
          <a:blip r:embed="rId3" cstate="print"/>
          <a:srcRect/>
          <a:stretch>
            <a:fillRect/>
          </a:stretch>
        </p:blipFill>
        <p:spPr bwMode="auto">
          <a:xfrm>
            <a:off x="0" y="6143625"/>
            <a:ext cx="673100" cy="714375"/>
          </a:xfrm>
          <a:prstGeom prst="rect">
            <a:avLst/>
          </a:prstGeom>
          <a:noFill/>
          <a:ln w="9525">
            <a:noFill/>
            <a:miter lim="800000"/>
            <a:headEnd/>
            <a:tailEnd/>
          </a:ln>
        </p:spPr>
      </p:pic>
      <p:grpSp>
        <p:nvGrpSpPr>
          <p:cNvPr id="2" name="Group 4"/>
          <p:cNvGrpSpPr>
            <a:grpSpLocks/>
          </p:cNvGrpSpPr>
          <p:nvPr/>
        </p:nvGrpSpPr>
        <p:grpSpPr bwMode="auto">
          <a:xfrm>
            <a:off x="285750" y="1674813"/>
            <a:ext cx="4114800" cy="4897437"/>
            <a:chOff x="1854" y="2987"/>
            <a:chExt cx="4754" cy="4759"/>
          </a:xfrm>
        </p:grpSpPr>
        <p:sp>
          <p:nvSpPr>
            <p:cNvPr id="54646" name="Freeform 5"/>
            <p:cNvSpPr>
              <a:spLocks noChangeAspect="1"/>
            </p:cNvSpPr>
            <p:nvPr/>
          </p:nvSpPr>
          <p:spPr bwMode="auto">
            <a:xfrm>
              <a:off x="2575" y="3181"/>
              <a:ext cx="1104" cy="851"/>
            </a:xfrm>
            <a:custGeom>
              <a:avLst/>
              <a:gdLst>
                <a:gd name="T0" fmla="*/ 20 w 1784"/>
                <a:gd name="T1" fmla="*/ 5 h 1764"/>
                <a:gd name="T2" fmla="*/ 19 w 1784"/>
                <a:gd name="T3" fmla="*/ 6 h 1764"/>
                <a:gd name="T4" fmla="*/ 20 w 1784"/>
                <a:gd name="T5" fmla="*/ 7 h 1764"/>
                <a:gd name="T6" fmla="*/ 28 w 1784"/>
                <a:gd name="T7" fmla="*/ 6 h 1764"/>
                <a:gd name="T8" fmla="*/ 35 w 1784"/>
                <a:gd name="T9" fmla="*/ 4 h 1764"/>
                <a:gd name="T10" fmla="*/ 38 w 1784"/>
                <a:gd name="T11" fmla="*/ 1 h 1764"/>
                <a:gd name="T12" fmla="*/ 44 w 1784"/>
                <a:gd name="T13" fmla="*/ 1 h 1764"/>
                <a:gd name="T14" fmla="*/ 49 w 1784"/>
                <a:gd name="T15" fmla="*/ 3 h 1764"/>
                <a:gd name="T16" fmla="*/ 56 w 1784"/>
                <a:gd name="T17" fmla="*/ 3 h 1764"/>
                <a:gd name="T18" fmla="*/ 61 w 1784"/>
                <a:gd name="T19" fmla="*/ 2 h 1764"/>
                <a:gd name="T20" fmla="*/ 68 w 1784"/>
                <a:gd name="T21" fmla="*/ 0 h 1764"/>
                <a:gd name="T22" fmla="*/ 75 w 1784"/>
                <a:gd name="T23" fmla="*/ 2 h 1764"/>
                <a:gd name="T24" fmla="*/ 79 w 1784"/>
                <a:gd name="T25" fmla="*/ 3 h 1764"/>
                <a:gd name="T26" fmla="*/ 78 w 1784"/>
                <a:gd name="T27" fmla="*/ 6 h 1764"/>
                <a:gd name="T28" fmla="*/ 77 w 1784"/>
                <a:gd name="T29" fmla="*/ 9 h 1764"/>
                <a:gd name="T30" fmla="*/ 80 w 1784"/>
                <a:gd name="T31" fmla="*/ 11 h 1764"/>
                <a:gd name="T32" fmla="*/ 87 w 1784"/>
                <a:gd name="T33" fmla="*/ 10 h 1764"/>
                <a:gd name="T34" fmla="*/ 87 w 1784"/>
                <a:gd name="T35" fmla="*/ 13 h 1764"/>
                <a:gd name="T36" fmla="*/ 81 w 1784"/>
                <a:gd name="T37" fmla="*/ 14 h 1764"/>
                <a:gd name="T38" fmla="*/ 84 w 1784"/>
                <a:gd name="T39" fmla="*/ 16 h 1764"/>
                <a:gd name="T40" fmla="*/ 87 w 1784"/>
                <a:gd name="T41" fmla="*/ 16 h 1764"/>
                <a:gd name="T42" fmla="*/ 92 w 1784"/>
                <a:gd name="T43" fmla="*/ 18 h 1764"/>
                <a:gd name="T44" fmla="*/ 98 w 1784"/>
                <a:gd name="T45" fmla="*/ 20 h 1764"/>
                <a:gd name="T46" fmla="*/ 89 w 1784"/>
                <a:gd name="T47" fmla="*/ 20 h 1764"/>
                <a:gd name="T48" fmla="*/ 79 w 1784"/>
                <a:gd name="T49" fmla="*/ 20 h 1764"/>
                <a:gd name="T50" fmla="*/ 72 w 1784"/>
                <a:gd name="T51" fmla="*/ 20 h 1764"/>
                <a:gd name="T52" fmla="*/ 66 w 1784"/>
                <a:gd name="T53" fmla="*/ 20 h 1764"/>
                <a:gd name="T54" fmla="*/ 54 w 1784"/>
                <a:gd name="T55" fmla="*/ 18 h 1764"/>
                <a:gd name="T56" fmla="*/ 46 w 1784"/>
                <a:gd name="T57" fmla="*/ 18 h 1764"/>
                <a:gd name="T58" fmla="*/ 40 w 1784"/>
                <a:gd name="T59" fmla="*/ 17 h 1764"/>
                <a:gd name="T60" fmla="*/ 35 w 1784"/>
                <a:gd name="T61" fmla="*/ 17 h 1764"/>
                <a:gd name="T62" fmla="*/ 33 w 1784"/>
                <a:gd name="T63" fmla="*/ 19 h 1764"/>
                <a:gd name="T64" fmla="*/ 29 w 1784"/>
                <a:gd name="T65" fmla="*/ 21 h 1764"/>
                <a:gd name="T66" fmla="*/ 25 w 1784"/>
                <a:gd name="T67" fmla="*/ 22 h 1764"/>
                <a:gd name="T68" fmla="*/ 15 w 1784"/>
                <a:gd name="T69" fmla="*/ 18 h 1764"/>
                <a:gd name="T70" fmla="*/ 9 w 1784"/>
                <a:gd name="T71" fmla="*/ 17 h 1764"/>
                <a:gd name="T72" fmla="*/ 4 w 1784"/>
                <a:gd name="T73" fmla="*/ 17 h 1764"/>
                <a:gd name="T74" fmla="*/ 2 w 1784"/>
                <a:gd name="T75" fmla="*/ 15 h 1764"/>
                <a:gd name="T76" fmla="*/ 1 w 1784"/>
                <a:gd name="T77" fmla="*/ 14 h 1764"/>
                <a:gd name="T78" fmla="*/ 7 w 1784"/>
                <a:gd name="T79" fmla="*/ 14 h 1764"/>
                <a:gd name="T80" fmla="*/ 14 w 1784"/>
                <a:gd name="T81" fmla="*/ 13 h 1764"/>
                <a:gd name="T82" fmla="*/ 9 w 1784"/>
                <a:gd name="T83" fmla="*/ 12 h 1764"/>
                <a:gd name="T84" fmla="*/ 4 w 1784"/>
                <a:gd name="T85" fmla="*/ 9 h 1764"/>
                <a:gd name="T86" fmla="*/ 4 w 1784"/>
                <a:gd name="T87" fmla="*/ 7 h 1764"/>
                <a:gd name="T88" fmla="*/ 4 w 1784"/>
                <a:gd name="T89" fmla="*/ 6 h 1764"/>
                <a:gd name="T90" fmla="*/ 11 w 1784"/>
                <a:gd name="T91" fmla="*/ 6 h 1764"/>
                <a:gd name="T92" fmla="*/ 12 w 1784"/>
                <a:gd name="T93" fmla="*/ 4 h 17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4"/>
                <a:gd name="T142" fmla="*/ 0 h 1764"/>
                <a:gd name="T143" fmla="*/ 1784 w 1784"/>
                <a:gd name="T144" fmla="*/ 1764 h 17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4" h="1764">
                  <a:moveTo>
                    <a:pt x="225" y="320"/>
                  </a:moveTo>
                  <a:lnTo>
                    <a:pt x="295" y="320"/>
                  </a:lnTo>
                  <a:lnTo>
                    <a:pt x="350" y="360"/>
                  </a:lnTo>
                  <a:lnTo>
                    <a:pt x="350" y="390"/>
                  </a:lnTo>
                  <a:lnTo>
                    <a:pt x="350" y="434"/>
                  </a:lnTo>
                  <a:lnTo>
                    <a:pt x="330" y="474"/>
                  </a:lnTo>
                  <a:lnTo>
                    <a:pt x="295" y="489"/>
                  </a:lnTo>
                  <a:lnTo>
                    <a:pt x="320" y="549"/>
                  </a:lnTo>
                  <a:lnTo>
                    <a:pt x="360" y="594"/>
                  </a:lnTo>
                  <a:lnTo>
                    <a:pt x="415" y="539"/>
                  </a:lnTo>
                  <a:lnTo>
                    <a:pt x="445" y="509"/>
                  </a:lnTo>
                  <a:lnTo>
                    <a:pt x="495" y="454"/>
                  </a:lnTo>
                  <a:lnTo>
                    <a:pt x="495" y="405"/>
                  </a:lnTo>
                  <a:lnTo>
                    <a:pt x="540" y="380"/>
                  </a:lnTo>
                  <a:lnTo>
                    <a:pt x="615" y="340"/>
                  </a:lnTo>
                  <a:lnTo>
                    <a:pt x="665" y="265"/>
                  </a:lnTo>
                  <a:lnTo>
                    <a:pt x="680" y="235"/>
                  </a:lnTo>
                  <a:lnTo>
                    <a:pt x="685" y="75"/>
                  </a:lnTo>
                  <a:lnTo>
                    <a:pt x="730" y="55"/>
                  </a:lnTo>
                  <a:lnTo>
                    <a:pt x="779" y="65"/>
                  </a:lnTo>
                  <a:lnTo>
                    <a:pt x="779" y="120"/>
                  </a:lnTo>
                  <a:lnTo>
                    <a:pt x="769" y="205"/>
                  </a:lnTo>
                  <a:lnTo>
                    <a:pt x="824" y="245"/>
                  </a:lnTo>
                  <a:lnTo>
                    <a:pt x="864" y="275"/>
                  </a:lnTo>
                  <a:lnTo>
                    <a:pt x="874" y="310"/>
                  </a:lnTo>
                  <a:lnTo>
                    <a:pt x="919" y="330"/>
                  </a:lnTo>
                  <a:lnTo>
                    <a:pt x="1004" y="235"/>
                  </a:lnTo>
                  <a:lnTo>
                    <a:pt x="1054" y="255"/>
                  </a:lnTo>
                  <a:lnTo>
                    <a:pt x="1089" y="210"/>
                  </a:lnTo>
                  <a:lnTo>
                    <a:pt x="1074" y="170"/>
                  </a:lnTo>
                  <a:lnTo>
                    <a:pt x="1129" y="65"/>
                  </a:lnTo>
                  <a:lnTo>
                    <a:pt x="1159" y="15"/>
                  </a:lnTo>
                  <a:lnTo>
                    <a:pt x="1214" y="0"/>
                  </a:lnTo>
                  <a:lnTo>
                    <a:pt x="1264" y="15"/>
                  </a:lnTo>
                  <a:lnTo>
                    <a:pt x="1299" y="85"/>
                  </a:lnTo>
                  <a:lnTo>
                    <a:pt x="1344" y="140"/>
                  </a:lnTo>
                  <a:lnTo>
                    <a:pt x="1404" y="180"/>
                  </a:lnTo>
                  <a:lnTo>
                    <a:pt x="1424" y="210"/>
                  </a:lnTo>
                  <a:lnTo>
                    <a:pt x="1414" y="265"/>
                  </a:lnTo>
                  <a:lnTo>
                    <a:pt x="1414" y="370"/>
                  </a:lnTo>
                  <a:lnTo>
                    <a:pt x="1414" y="424"/>
                  </a:lnTo>
                  <a:lnTo>
                    <a:pt x="1394" y="489"/>
                  </a:lnTo>
                  <a:lnTo>
                    <a:pt x="1394" y="549"/>
                  </a:lnTo>
                  <a:lnTo>
                    <a:pt x="1369" y="614"/>
                  </a:lnTo>
                  <a:lnTo>
                    <a:pt x="1369" y="719"/>
                  </a:lnTo>
                  <a:lnTo>
                    <a:pt x="1369" y="784"/>
                  </a:lnTo>
                  <a:lnTo>
                    <a:pt x="1394" y="859"/>
                  </a:lnTo>
                  <a:lnTo>
                    <a:pt x="1424" y="879"/>
                  </a:lnTo>
                  <a:lnTo>
                    <a:pt x="1474" y="834"/>
                  </a:lnTo>
                  <a:lnTo>
                    <a:pt x="1509" y="784"/>
                  </a:lnTo>
                  <a:lnTo>
                    <a:pt x="1554" y="814"/>
                  </a:lnTo>
                  <a:lnTo>
                    <a:pt x="1539" y="864"/>
                  </a:lnTo>
                  <a:lnTo>
                    <a:pt x="1554" y="964"/>
                  </a:lnTo>
                  <a:lnTo>
                    <a:pt x="1559" y="1004"/>
                  </a:lnTo>
                  <a:lnTo>
                    <a:pt x="1529" y="1029"/>
                  </a:lnTo>
                  <a:lnTo>
                    <a:pt x="1474" y="1079"/>
                  </a:lnTo>
                  <a:lnTo>
                    <a:pt x="1449" y="1134"/>
                  </a:lnTo>
                  <a:lnTo>
                    <a:pt x="1434" y="1184"/>
                  </a:lnTo>
                  <a:lnTo>
                    <a:pt x="1454" y="1259"/>
                  </a:lnTo>
                  <a:lnTo>
                    <a:pt x="1499" y="1289"/>
                  </a:lnTo>
                  <a:lnTo>
                    <a:pt x="1529" y="1259"/>
                  </a:lnTo>
                  <a:lnTo>
                    <a:pt x="1574" y="1269"/>
                  </a:lnTo>
                  <a:lnTo>
                    <a:pt x="1554" y="1299"/>
                  </a:lnTo>
                  <a:lnTo>
                    <a:pt x="1574" y="1374"/>
                  </a:lnTo>
                  <a:lnTo>
                    <a:pt x="1594" y="1404"/>
                  </a:lnTo>
                  <a:lnTo>
                    <a:pt x="1644" y="1449"/>
                  </a:lnTo>
                  <a:lnTo>
                    <a:pt x="1679" y="1479"/>
                  </a:lnTo>
                  <a:lnTo>
                    <a:pt x="1719" y="1524"/>
                  </a:lnTo>
                  <a:lnTo>
                    <a:pt x="1749" y="1564"/>
                  </a:lnTo>
                  <a:lnTo>
                    <a:pt x="1784" y="1584"/>
                  </a:lnTo>
                  <a:lnTo>
                    <a:pt x="1744" y="1609"/>
                  </a:lnTo>
                  <a:lnTo>
                    <a:pt x="1594" y="1609"/>
                  </a:lnTo>
                  <a:lnTo>
                    <a:pt x="1554" y="1629"/>
                  </a:lnTo>
                  <a:lnTo>
                    <a:pt x="1489" y="1619"/>
                  </a:lnTo>
                  <a:lnTo>
                    <a:pt x="1404" y="1554"/>
                  </a:lnTo>
                  <a:lnTo>
                    <a:pt x="1364" y="1574"/>
                  </a:lnTo>
                  <a:lnTo>
                    <a:pt x="1319" y="1594"/>
                  </a:lnTo>
                  <a:lnTo>
                    <a:pt x="1289" y="1584"/>
                  </a:lnTo>
                  <a:lnTo>
                    <a:pt x="1234" y="1534"/>
                  </a:lnTo>
                  <a:lnTo>
                    <a:pt x="1214" y="1544"/>
                  </a:lnTo>
                  <a:lnTo>
                    <a:pt x="1174" y="1554"/>
                  </a:lnTo>
                  <a:lnTo>
                    <a:pt x="1119" y="1534"/>
                  </a:lnTo>
                  <a:lnTo>
                    <a:pt x="1034" y="1489"/>
                  </a:lnTo>
                  <a:lnTo>
                    <a:pt x="959" y="1439"/>
                  </a:lnTo>
                  <a:lnTo>
                    <a:pt x="899" y="1374"/>
                  </a:lnTo>
                  <a:lnTo>
                    <a:pt x="864" y="1384"/>
                  </a:lnTo>
                  <a:lnTo>
                    <a:pt x="834" y="1404"/>
                  </a:lnTo>
                  <a:lnTo>
                    <a:pt x="794" y="1404"/>
                  </a:lnTo>
                  <a:lnTo>
                    <a:pt x="740" y="1364"/>
                  </a:lnTo>
                  <a:lnTo>
                    <a:pt x="700" y="1344"/>
                  </a:lnTo>
                  <a:lnTo>
                    <a:pt x="665" y="1354"/>
                  </a:lnTo>
                  <a:lnTo>
                    <a:pt x="635" y="1364"/>
                  </a:lnTo>
                  <a:lnTo>
                    <a:pt x="615" y="1384"/>
                  </a:lnTo>
                  <a:lnTo>
                    <a:pt x="595" y="1414"/>
                  </a:lnTo>
                  <a:lnTo>
                    <a:pt x="605" y="1479"/>
                  </a:lnTo>
                  <a:lnTo>
                    <a:pt x="595" y="1534"/>
                  </a:lnTo>
                  <a:lnTo>
                    <a:pt x="570" y="1619"/>
                  </a:lnTo>
                  <a:lnTo>
                    <a:pt x="550" y="1649"/>
                  </a:lnTo>
                  <a:lnTo>
                    <a:pt x="520" y="1699"/>
                  </a:lnTo>
                  <a:lnTo>
                    <a:pt x="510" y="1724"/>
                  </a:lnTo>
                  <a:lnTo>
                    <a:pt x="465" y="1764"/>
                  </a:lnTo>
                  <a:lnTo>
                    <a:pt x="455" y="1744"/>
                  </a:lnTo>
                  <a:lnTo>
                    <a:pt x="435" y="1724"/>
                  </a:lnTo>
                  <a:lnTo>
                    <a:pt x="435" y="1629"/>
                  </a:lnTo>
                  <a:lnTo>
                    <a:pt x="275" y="1449"/>
                  </a:lnTo>
                  <a:lnTo>
                    <a:pt x="245" y="1354"/>
                  </a:lnTo>
                  <a:lnTo>
                    <a:pt x="190" y="1354"/>
                  </a:lnTo>
                  <a:lnTo>
                    <a:pt x="150" y="1354"/>
                  </a:lnTo>
                  <a:lnTo>
                    <a:pt x="125" y="1364"/>
                  </a:lnTo>
                  <a:lnTo>
                    <a:pt x="95" y="1364"/>
                  </a:lnTo>
                  <a:lnTo>
                    <a:pt x="65" y="1329"/>
                  </a:lnTo>
                  <a:lnTo>
                    <a:pt x="40" y="1309"/>
                  </a:lnTo>
                  <a:lnTo>
                    <a:pt x="40" y="1259"/>
                  </a:lnTo>
                  <a:lnTo>
                    <a:pt x="40" y="1174"/>
                  </a:lnTo>
                  <a:lnTo>
                    <a:pt x="15" y="1154"/>
                  </a:lnTo>
                  <a:lnTo>
                    <a:pt x="0" y="1134"/>
                  </a:lnTo>
                  <a:lnTo>
                    <a:pt x="20" y="1109"/>
                  </a:lnTo>
                  <a:lnTo>
                    <a:pt x="55" y="1069"/>
                  </a:lnTo>
                  <a:lnTo>
                    <a:pt x="75" y="1054"/>
                  </a:lnTo>
                  <a:lnTo>
                    <a:pt x="125" y="1069"/>
                  </a:lnTo>
                  <a:lnTo>
                    <a:pt x="180" y="1099"/>
                  </a:lnTo>
                  <a:lnTo>
                    <a:pt x="210" y="1069"/>
                  </a:lnTo>
                  <a:lnTo>
                    <a:pt x="235" y="1034"/>
                  </a:lnTo>
                  <a:lnTo>
                    <a:pt x="235" y="1014"/>
                  </a:lnTo>
                  <a:lnTo>
                    <a:pt x="205" y="964"/>
                  </a:lnTo>
                  <a:lnTo>
                    <a:pt x="150" y="899"/>
                  </a:lnTo>
                  <a:lnTo>
                    <a:pt x="140" y="844"/>
                  </a:lnTo>
                  <a:lnTo>
                    <a:pt x="125" y="774"/>
                  </a:lnTo>
                  <a:lnTo>
                    <a:pt x="75" y="719"/>
                  </a:lnTo>
                  <a:lnTo>
                    <a:pt x="75" y="664"/>
                  </a:lnTo>
                  <a:lnTo>
                    <a:pt x="85" y="624"/>
                  </a:lnTo>
                  <a:lnTo>
                    <a:pt x="75" y="579"/>
                  </a:lnTo>
                  <a:lnTo>
                    <a:pt x="55" y="559"/>
                  </a:lnTo>
                  <a:lnTo>
                    <a:pt x="65" y="529"/>
                  </a:lnTo>
                  <a:lnTo>
                    <a:pt x="75" y="509"/>
                  </a:lnTo>
                  <a:lnTo>
                    <a:pt x="95" y="509"/>
                  </a:lnTo>
                  <a:lnTo>
                    <a:pt x="140" y="509"/>
                  </a:lnTo>
                  <a:lnTo>
                    <a:pt x="190" y="454"/>
                  </a:lnTo>
                  <a:lnTo>
                    <a:pt x="210" y="410"/>
                  </a:lnTo>
                  <a:lnTo>
                    <a:pt x="210" y="390"/>
                  </a:lnTo>
                  <a:lnTo>
                    <a:pt x="225" y="32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7" name="Freeform 6"/>
            <p:cNvSpPr>
              <a:spLocks noChangeAspect="1"/>
            </p:cNvSpPr>
            <p:nvPr/>
          </p:nvSpPr>
          <p:spPr bwMode="auto">
            <a:xfrm>
              <a:off x="3657" y="4927"/>
              <a:ext cx="1049" cy="780"/>
            </a:xfrm>
            <a:custGeom>
              <a:avLst/>
              <a:gdLst>
                <a:gd name="T0" fmla="*/ 20 w 1698"/>
                <a:gd name="T1" fmla="*/ 0 h 1614"/>
                <a:gd name="T2" fmla="*/ 17 w 1698"/>
                <a:gd name="T3" fmla="*/ 1 h 1614"/>
                <a:gd name="T4" fmla="*/ 22 w 1698"/>
                <a:gd name="T5" fmla="*/ 2 h 1614"/>
                <a:gd name="T6" fmla="*/ 25 w 1698"/>
                <a:gd name="T7" fmla="*/ 2 h 1614"/>
                <a:gd name="T8" fmla="*/ 28 w 1698"/>
                <a:gd name="T9" fmla="*/ 3 h 1614"/>
                <a:gd name="T10" fmla="*/ 30 w 1698"/>
                <a:gd name="T11" fmla="*/ 4 h 1614"/>
                <a:gd name="T12" fmla="*/ 33 w 1698"/>
                <a:gd name="T13" fmla="*/ 5 h 1614"/>
                <a:gd name="T14" fmla="*/ 35 w 1698"/>
                <a:gd name="T15" fmla="*/ 5 h 1614"/>
                <a:gd name="T16" fmla="*/ 40 w 1698"/>
                <a:gd name="T17" fmla="*/ 5 h 1614"/>
                <a:gd name="T18" fmla="*/ 46 w 1698"/>
                <a:gd name="T19" fmla="*/ 5 h 1614"/>
                <a:gd name="T20" fmla="*/ 49 w 1698"/>
                <a:gd name="T21" fmla="*/ 4 h 1614"/>
                <a:gd name="T22" fmla="*/ 54 w 1698"/>
                <a:gd name="T23" fmla="*/ 4 h 1614"/>
                <a:gd name="T24" fmla="*/ 59 w 1698"/>
                <a:gd name="T25" fmla="*/ 3 h 1614"/>
                <a:gd name="T26" fmla="*/ 61 w 1698"/>
                <a:gd name="T27" fmla="*/ 3 h 1614"/>
                <a:gd name="T28" fmla="*/ 65 w 1698"/>
                <a:gd name="T29" fmla="*/ 2 h 1614"/>
                <a:gd name="T30" fmla="*/ 70 w 1698"/>
                <a:gd name="T31" fmla="*/ 2 h 1614"/>
                <a:gd name="T32" fmla="*/ 69 w 1698"/>
                <a:gd name="T33" fmla="*/ 3 h 1614"/>
                <a:gd name="T34" fmla="*/ 64 w 1698"/>
                <a:gd name="T35" fmla="*/ 3 h 1614"/>
                <a:gd name="T36" fmla="*/ 61 w 1698"/>
                <a:gd name="T37" fmla="*/ 4 h 1614"/>
                <a:gd name="T38" fmla="*/ 61 w 1698"/>
                <a:gd name="T39" fmla="*/ 5 h 1614"/>
                <a:gd name="T40" fmla="*/ 59 w 1698"/>
                <a:gd name="T41" fmla="*/ 6 h 1614"/>
                <a:gd name="T42" fmla="*/ 61 w 1698"/>
                <a:gd name="T43" fmla="*/ 7 h 1614"/>
                <a:gd name="T44" fmla="*/ 61 w 1698"/>
                <a:gd name="T45" fmla="*/ 8 h 1614"/>
                <a:gd name="T46" fmla="*/ 59 w 1698"/>
                <a:gd name="T47" fmla="*/ 10 h 1614"/>
                <a:gd name="T48" fmla="*/ 64 w 1698"/>
                <a:gd name="T49" fmla="*/ 10 h 1614"/>
                <a:gd name="T50" fmla="*/ 72 w 1698"/>
                <a:gd name="T51" fmla="*/ 11 h 1614"/>
                <a:gd name="T52" fmla="*/ 83 w 1698"/>
                <a:gd name="T53" fmla="*/ 14 h 1614"/>
                <a:gd name="T54" fmla="*/ 90 w 1698"/>
                <a:gd name="T55" fmla="*/ 14 h 1614"/>
                <a:gd name="T56" fmla="*/ 94 w 1698"/>
                <a:gd name="T57" fmla="*/ 15 h 1614"/>
                <a:gd name="T58" fmla="*/ 94 w 1698"/>
                <a:gd name="T59" fmla="*/ 16 h 1614"/>
                <a:gd name="T60" fmla="*/ 93 w 1698"/>
                <a:gd name="T61" fmla="*/ 17 h 1614"/>
                <a:gd name="T62" fmla="*/ 90 w 1698"/>
                <a:gd name="T63" fmla="*/ 17 h 1614"/>
                <a:gd name="T64" fmla="*/ 90 w 1698"/>
                <a:gd name="T65" fmla="*/ 18 h 1614"/>
                <a:gd name="T66" fmla="*/ 86 w 1698"/>
                <a:gd name="T67" fmla="*/ 19 h 1614"/>
                <a:gd name="T68" fmla="*/ 85 w 1698"/>
                <a:gd name="T69" fmla="*/ 20 h 1614"/>
                <a:gd name="T70" fmla="*/ 78 w 1698"/>
                <a:gd name="T71" fmla="*/ 21 h 1614"/>
                <a:gd name="T72" fmla="*/ 74 w 1698"/>
                <a:gd name="T73" fmla="*/ 20 h 1614"/>
                <a:gd name="T74" fmla="*/ 66 w 1698"/>
                <a:gd name="T75" fmla="*/ 19 h 1614"/>
                <a:gd name="T76" fmla="*/ 56 w 1698"/>
                <a:gd name="T77" fmla="*/ 19 h 1614"/>
                <a:gd name="T78" fmla="*/ 53 w 1698"/>
                <a:gd name="T79" fmla="*/ 18 h 1614"/>
                <a:gd name="T80" fmla="*/ 44 w 1698"/>
                <a:gd name="T81" fmla="*/ 16 h 1614"/>
                <a:gd name="T82" fmla="*/ 33 w 1698"/>
                <a:gd name="T83" fmla="*/ 14 h 1614"/>
                <a:gd name="T84" fmla="*/ 25 w 1698"/>
                <a:gd name="T85" fmla="*/ 12 h 1614"/>
                <a:gd name="T86" fmla="*/ 17 w 1698"/>
                <a:gd name="T87" fmla="*/ 10 h 1614"/>
                <a:gd name="T88" fmla="*/ 11 w 1698"/>
                <a:gd name="T89" fmla="*/ 8 h 1614"/>
                <a:gd name="T90" fmla="*/ 0 w 1698"/>
                <a:gd name="T91" fmla="*/ 5 h 1614"/>
                <a:gd name="T92" fmla="*/ 6 w 1698"/>
                <a:gd name="T93" fmla="*/ 4 h 1614"/>
                <a:gd name="T94" fmla="*/ 7 w 1698"/>
                <a:gd name="T95" fmla="*/ 2 h 1614"/>
                <a:gd name="T96" fmla="*/ 12 w 1698"/>
                <a:gd name="T97" fmla="*/ 1 h 1614"/>
                <a:gd name="T98" fmla="*/ 12 w 1698"/>
                <a:gd name="T99" fmla="*/ 0 h 1614"/>
                <a:gd name="T100" fmla="*/ 17 w 1698"/>
                <a:gd name="T101" fmla="*/ 0 h 16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8"/>
                <a:gd name="T154" fmla="*/ 0 h 1614"/>
                <a:gd name="T155" fmla="*/ 1698 w 1698"/>
                <a:gd name="T156" fmla="*/ 1614 h 16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8" h="1614">
                  <a:moveTo>
                    <a:pt x="299" y="35"/>
                  </a:moveTo>
                  <a:lnTo>
                    <a:pt x="349" y="55"/>
                  </a:lnTo>
                  <a:lnTo>
                    <a:pt x="349" y="85"/>
                  </a:lnTo>
                  <a:lnTo>
                    <a:pt x="309" y="134"/>
                  </a:lnTo>
                  <a:lnTo>
                    <a:pt x="339" y="199"/>
                  </a:lnTo>
                  <a:lnTo>
                    <a:pt x="379" y="179"/>
                  </a:lnTo>
                  <a:lnTo>
                    <a:pt x="444" y="179"/>
                  </a:lnTo>
                  <a:lnTo>
                    <a:pt x="464" y="179"/>
                  </a:lnTo>
                  <a:lnTo>
                    <a:pt x="499" y="214"/>
                  </a:lnTo>
                  <a:lnTo>
                    <a:pt x="519" y="264"/>
                  </a:lnTo>
                  <a:lnTo>
                    <a:pt x="519" y="299"/>
                  </a:lnTo>
                  <a:lnTo>
                    <a:pt x="539" y="319"/>
                  </a:lnTo>
                  <a:lnTo>
                    <a:pt x="559" y="319"/>
                  </a:lnTo>
                  <a:lnTo>
                    <a:pt x="594" y="369"/>
                  </a:lnTo>
                  <a:lnTo>
                    <a:pt x="614" y="404"/>
                  </a:lnTo>
                  <a:lnTo>
                    <a:pt x="634" y="409"/>
                  </a:lnTo>
                  <a:lnTo>
                    <a:pt x="699" y="404"/>
                  </a:lnTo>
                  <a:lnTo>
                    <a:pt x="719" y="409"/>
                  </a:lnTo>
                  <a:lnTo>
                    <a:pt x="759" y="409"/>
                  </a:lnTo>
                  <a:lnTo>
                    <a:pt x="814" y="369"/>
                  </a:lnTo>
                  <a:lnTo>
                    <a:pt x="859" y="324"/>
                  </a:lnTo>
                  <a:lnTo>
                    <a:pt x="889" y="324"/>
                  </a:lnTo>
                  <a:lnTo>
                    <a:pt x="944" y="324"/>
                  </a:lnTo>
                  <a:lnTo>
                    <a:pt x="969" y="304"/>
                  </a:lnTo>
                  <a:lnTo>
                    <a:pt x="1029" y="219"/>
                  </a:lnTo>
                  <a:lnTo>
                    <a:pt x="1049" y="219"/>
                  </a:lnTo>
                  <a:lnTo>
                    <a:pt x="1069" y="234"/>
                  </a:lnTo>
                  <a:lnTo>
                    <a:pt x="1109" y="219"/>
                  </a:lnTo>
                  <a:lnTo>
                    <a:pt x="1159" y="214"/>
                  </a:lnTo>
                  <a:lnTo>
                    <a:pt x="1184" y="199"/>
                  </a:lnTo>
                  <a:lnTo>
                    <a:pt x="1244" y="169"/>
                  </a:lnTo>
                  <a:lnTo>
                    <a:pt x="1269" y="199"/>
                  </a:lnTo>
                  <a:lnTo>
                    <a:pt x="1259" y="219"/>
                  </a:lnTo>
                  <a:lnTo>
                    <a:pt x="1224" y="239"/>
                  </a:lnTo>
                  <a:lnTo>
                    <a:pt x="1204" y="274"/>
                  </a:lnTo>
                  <a:lnTo>
                    <a:pt x="1154" y="274"/>
                  </a:lnTo>
                  <a:lnTo>
                    <a:pt x="1099" y="304"/>
                  </a:lnTo>
                  <a:lnTo>
                    <a:pt x="1079" y="349"/>
                  </a:lnTo>
                  <a:lnTo>
                    <a:pt x="1079" y="379"/>
                  </a:lnTo>
                  <a:lnTo>
                    <a:pt x="1089" y="409"/>
                  </a:lnTo>
                  <a:lnTo>
                    <a:pt x="1054" y="424"/>
                  </a:lnTo>
                  <a:lnTo>
                    <a:pt x="1049" y="454"/>
                  </a:lnTo>
                  <a:lnTo>
                    <a:pt x="1034" y="494"/>
                  </a:lnTo>
                  <a:lnTo>
                    <a:pt x="1079" y="569"/>
                  </a:lnTo>
                  <a:lnTo>
                    <a:pt x="1079" y="599"/>
                  </a:lnTo>
                  <a:lnTo>
                    <a:pt x="1079" y="644"/>
                  </a:lnTo>
                  <a:lnTo>
                    <a:pt x="1054" y="729"/>
                  </a:lnTo>
                  <a:lnTo>
                    <a:pt x="1054" y="794"/>
                  </a:lnTo>
                  <a:lnTo>
                    <a:pt x="1089" y="824"/>
                  </a:lnTo>
                  <a:lnTo>
                    <a:pt x="1154" y="814"/>
                  </a:lnTo>
                  <a:lnTo>
                    <a:pt x="1244" y="844"/>
                  </a:lnTo>
                  <a:lnTo>
                    <a:pt x="1299" y="879"/>
                  </a:lnTo>
                  <a:lnTo>
                    <a:pt x="1374" y="949"/>
                  </a:lnTo>
                  <a:lnTo>
                    <a:pt x="1499" y="1044"/>
                  </a:lnTo>
                  <a:lnTo>
                    <a:pt x="1544" y="1044"/>
                  </a:lnTo>
                  <a:lnTo>
                    <a:pt x="1608" y="1069"/>
                  </a:lnTo>
                  <a:lnTo>
                    <a:pt x="1668" y="1129"/>
                  </a:lnTo>
                  <a:lnTo>
                    <a:pt x="1688" y="1204"/>
                  </a:lnTo>
                  <a:lnTo>
                    <a:pt x="1698" y="1254"/>
                  </a:lnTo>
                  <a:lnTo>
                    <a:pt x="1688" y="1289"/>
                  </a:lnTo>
                  <a:lnTo>
                    <a:pt x="1688" y="1319"/>
                  </a:lnTo>
                  <a:lnTo>
                    <a:pt x="1658" y="1339"/>
                  </a:lnTo>
                  <a:lnTo>
                    <a:pt x="1633" y="1349"/>
                  </a:lnTo>
                  <a:lnTo>
                    <a:pt x="1613" y="1349"/>
                  </a:lnTo>
                  <a:lnTo>
                    <a:pt x="1608" y="1394"/>
                  </a:lnTo>
                  <a:lnTo>
                    <a:pt x="1608" y="1444"/>
                  </a:lnTo>
                  <a:lnTo>
                    <a:pt x="1583" y="1489"/>
                  </a:lnTo>
                  <a:lnTo>
                    <a:pt x="1554" y="1519"/>
                  </a:lnTo>
                  <a:lnTo>
                    <a:pt x="1534" y="1549"/>
                  </a:lnTo>
                  <a:lnTo>
                    <a:pt x="1534" y="1584"/>
                  </a:lnTo>
                  <a:lnTo>
                    <a:pt x="1489" y="1594"/>
                  </a:lnTo>
                  <a:lnTo>
                    <a:pt x="1414" y="1614"/>
                  </a:lnTo>
                  <a:lnTo>
                    <a:pt x="1384" y="1594"/>
                  </a:lnTo>
                  <a:lnTo>
                    <a:pt x="1329" y="1549"/>
                  </a:lnTo>
                  <a:lnTo>
                    <a:pt x="1259" y="1509"/>
                  </a:lnTo>
                  <a:lnTo>
                    <a:pt x="1194" y="1499"/>
                  </a:lnTo>
                  <a:lnTo>
                    <a:pt x="1099" y="1509"/>
                  </a:lnTo>
                  <a:lnTo>
                    <a:pt x="1014" y="1519"/>
                  </a:lnTo>
                  <a:lnTo>
                    <a:pt x="944" y="1434"/>
                  </a:lnTo>
                  <a:lnTo>
                    <a:pt x="949" y="1394"/>
                  </a:lnTo>
                  <a:lnTo>
                    <a:pt x="889" y="1329"/>
                  </a:lnTo>
                  <a:lnTo>
                    <a:pt x="794" y="1299"/>
                  </a:lnTo>
                  <a:lnTo>
                    <a:pt x="709" y="1234"/>
                  </a:lnTo>
                  <a:lnTo>
                    <a:pt x="604" y="1139"/>
                  </a:lnTo>
                  <a:lnTo>
                    <a:pt x="474" y="1004"/>
                  </a:lnTo>
                  <a:lnTo>
                    <a:pt x="434" y="919"/>
                  </a:lnTo>
                  <a:lnTo>
                    <a:pt x="369" y="864"/>
                  </a:lnTo>
                  <a:lnTo>
                    <a:pt x="319" y="779"/>
                  </a:lnTo>
                  <a:lnTo>
                    <a:pt x="265" y="694"/>
                  </a:lnTo>
                  <a:lnTo>
                    <a:pt x="180" y="599"/>
                  </a:lnTo>
                  <a:lnTo>
                    <a:pt x="110" y="509"/>
                  </a:lnTo>
                  <a:lnTo>
                    <a:pt x="0" y="409"/>
                  </a:lnTo>
                  <a:lnTo>
                    <a:pt x="65" y="349"/>
                  </a:lnTo>
                  <a:lnTo>
                    <a:pt x="110" y="299"/>
                  </a:lnTo>
                  <a:lnTo>
                    <a:pt x="130" y="234"/>
                  </a:lnTo>
                  <a:lnTo>
                    <a:pt x="130" y="179"/>
                  </a:lnTo>
                  <a:lnTo>
                    <a:pt x="180" y="159"/>
                  </a:lnTo>
                  <a:lnTo>
                    <a:pt x="215" y="114"/>
                  </a:lnTo>
                  <a:lnTo>
                    <a:pt x="235" y="94"/>
                  </a:lnTo>
                  <a:lnTo>
                    <a:pt x="215" y="35"/>
                  </a:lnTo>
                  <a:lnTo>
                    <a:pt x="245" y="0"/>
                  </a:lnTo>
                  <a:lnTo>
                    <a:pt x="299" y="35"/>
                  </a:lnTo>
                  <a:close/>
                </a:path>
              </a:pathLst>
            </a:custGeom>
            <a:solidFill>
              <a:srgbClr val="FF6600">
                <a:alpha val="79999"/>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8" name="Freeform 7"/>
            <p:cNvSpPr>
              <a:spLocks noChangeAspect="1"/>
            </p:cNvSpPr>
            <p:nvPr/>
          </p:nvSpPr>
          <p:spPr bwMode="auto">
            <a:xfrm>
              <a:off x="4605" y="5551"/>
              <a:ext cx="807" cy="673"/>
            </a:xfrm>
            <a:custGeom>
              <a:avLst/>
              <a:gdLst>
                <a:gd name="T0" fmla="*/ 39 w 1309"/>
                <a:gd name="T1" fmla="*/ 0 h 1394"/>
                <a:gd name="T2" fmla="*/ 33 w 1309"/>
                <a:gd name="T3" fmla="*/ 1 h 1394"/>
                <a:gd name="T4" fmla="*/ 26 w 1309"/>
                <a:gd name="T5" fmla="*/ 0 h 1394"/>
                <a:gd name="T6" fmla="*/ 18 w 1309"/>
                <a:gd name="T7" fmla="*/ 0 h 1394"/>
                <a:gd name="T8" fmla="*/ 12 w 1309"/>
                <a:gd name="T9" fmla="*/ 1 h 1394"/>
                <a:gd name="T10" fmla="*/ 9 w 1309"/>
                <a:gd name="T11" fmla="*/ 0 h 1394"/>
                <a:gd name="T12" fmla="*/ 4 w 1309"/>
                <a:gd name="T13" fmla="*/ 0 h 1394"/>
                <a:gd name="T14" fmla="*/ 4 w 1309"/>
                <a:gd name="T15" fmla="*/ 2 h 1394"/>
                <a:gd name="T16" fmla="*/ 0 w 1309"/>
                <a:gd name="T17" fmla="*/ 3 h 1394"/>
                <a:gd name="T18" fmla="*/ 2 w 1309"/>
                <a:gd name="T19" fmla="*/ 6 h 1394"/>
                <a:gd name="T20" fmla="*/ 6 w 1309"/>
                <a:gd name="T21" fmla="*/ 7 h 1394"/>
                <a:gd name="T22" fmla="*/ 1 w 1309"/>
                <a:gd name="T23" fmla="*/ 8 h 1394"/>
                <a:gd name="T24" fmla="*/ 4 w 1309"/>
                <a:gd name="T25" fmla="*/ 9 h 1394"/>
                <a:gd name="T26" fmla="*/ 11 w 1309"/>
                <a:gd name="T27" fmla="*/ 9 h 1394"/>
                <a:gd name="T28" fmla="*/ 19 w 1309"/>
                <a:gd name="T29" fmla="*/ 9 h 1394"/>
                <a:gd name="T30" fmla="*/ 17 w 1309"/>
                <a:gd name="T31" fmla="*/ 10 h 1394"/>
                <a:gd name="T32" fmla="*/ 20 w 1309"/>
                <a:gd name="T33" fmla="*/ 12 h 1394"/>
                <a:gd name="T34" fmla="*/ 24 w 1309"/>
                <a:gd name="T35" fmla="*/ 10 h 1394"/>
                <a:gd name="T36" fmla="*/ 32 w 1309"/>
                <a:gd name="T37" fmla="*/ 11 h 1394"/>
                <a:gd name="T38" fmla="*/ 38 w 1309"/>
                <a:gd name="T39" fmla="*/ 12 h 1394"/>
                <a:gd name="T40" fmla="*/ 43 w 1309"/>
                <a:gd name="T41" fmla="*/ 14 h 1394"/>
                <a:gd name="T42" fmla="*/ 40 w 1309"/>
                <a:gd name="T43" fmla="*/ 14 h 1394"/>
                <a:gd name="T44" fmla="*/ 43 w 1309"/>
                <a:gd name="T45" fmla="*/ 16 h 1394"/>
                <a:gd name="T46" fmla="*/ 49 w 1309"/>
                <a:gd name="T47" fmla="*/ 17 h 1394"/>
                <a:gd name="T48" fmla="*/ 54 w 1309"/>
                <a:gd name="T49" fmla="*/ 18 h 1394"/>
                <a:gd name="T50" fmla="*/ 59 w 1309"/>
                <a:gd name="T51" fmla="*/ 18 h 1394"/>
                <a:gd name="T52" fmla="*/ 68 w 1309"/>
                <a:gd name="T53" fmla="*/ 17 h 1394"/>
                <a:gd name="T54" fmla="*/ 69 w 1309"/>
                <a:gd name="T55" fmla="*/ 16 h 1394"/>
                <a:gd name="T56" fmla="*/ 72 w 1309"/>
                <a:gd name="T57" fmla="*/ 15 h 1394"/>
                <a:gd name="T58" fmla="*/ 71 w 1309"/>
                <a:gd name="T59" fmla="*/ 14 h 1394"/>
                <a:gd name="T60" fmla="*/ 61 w 1309"/>
                <a:gd name="T61" fmla="*/ 10 h 1394"/>
                <a:gd name="T62" fmla="*/ 64 w 1309"/>
                <a:gd name="T63" fmla="*/ 9 h 1394"/>
                <a:gd name="T64" fmla="*/ 61 w 1309"/>
                <a:gd name="T65" fmla="*/ 7 h 1394"/>
                <a:gd name="T66" fmla="*/ 68 w 1309"/>
                <a:gd name="T67" fmla="*/ 6 h 1394"/>
                <a:gd name="T68" fmla="*/ 71 w 1309"/>
                <a:gd name="T69" fmla="*/ 5 h 1394"/>
                <a:gd name="T70" fmla="*/ 65 w 1309"/>
                <a:gd name="T71" fmla="*/ 5 h 1394"/>
                <a:gd name="T72" fmla="*/ 60 w 1309"/>
                <a:gd name="T73" fmla="*/ 4 h 1394"/>
                <a:gd name="T74" fmla="*/ 60 w 1309"/>
                <a:gd name="T75" fmla="*/ 3 h 1394"/>
                <a:gd name="T76" fmla="*/ 58 w 1309"/>
                <a:gd name="T77" fmla="*/ 3 h 1394"/>
                <a:gd name="T78" fmla="*/ 54 w 1309"/>
                <a:gd name="T79" fmla="*/ 3 h 1394"/>
                <a:gd name="T80" fmla="*/ 47 w 1309"/>
                <a:gd name="T81" fmla="*/ 0 h 1394"/>
                <a:gd name="T82" fmla="*/ 42 w 1309"/>
                <a:gd name="T83" fmla="*/ 0 h 13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9"/>
                <a:gd name="T127" fmla="*/ 0 h 1394"/>
                <a:gd name="T128" fmla="*/ 1309 w 1309"/>
                <a:gd name="T129" fmla="*/ 1394 h 13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9" h="1394">
                  <a:moveTo>
                    <a:pt x="769" y="0"/>
                  </a:moveTo>
                  <a:lnTo>
                    <a:pt x="704" y="0"/>
                  </a:lnTo>
                  <a:lnTo>
                    <a:pt x="664" y="60"/>
                  </a:lnTo>
                  <a:lnTo>
                    <a:pt x="599" y="85"/>
                  </a:lnTo>
                  <a:lnTo>
                    <a:pt x="524" y="70"/>
                  </a:lnTo>
                  <a:lnTo>
                    <a:pt x="474" y="20"/>
                  </a:lnTo>
                  <a:lnTo>
                    <a:pt x="409" y="10"/>
                  </a:lnTo>
                  <a:lnTo>
                    <a:pt x="334" y="30"/>
                  </a:lnTo>
                  <a:lnTo>
                    <a:pt x="269" y="50"/>
                  </a:lnTo>
                  <a:lnTo>
                    <a:pt x="229" y="70"/>
                  </a:lnTo>
                  <a:lnTo>
                    <a:pt x="199" y="30"/>
                  </a:lnTo>
                  <a:lnTo>
                    <a:pt x="159" y="30"/>
                  </a:lnTo>
                  <a:lnTo>
                    <a:pt x="124" y="50"/>
                  </a:lnTo>
                  <a:lnTo>
                    <a:pt x="79" y="60"/>
                  </a:lnTo>
                  <a:lnTo>
                    <a:pt x="59" y="105"/>
                  </a:lnTo>
                  <a:lnTo>
                    <a:pt x="79" y="170"/>
                  </a:lnTo>
                  <a:lnTo>
                    <a:pt x="39" y="220"/>
                  </a:lnTo>
                  <a:lnTo>
                    <a:pt x="0" y="280"/>
                  </a:lnTo>
                  <a:lnTo>
                    <a:pt x="10" y="380"/>
                  </a:lnTo>
                  <a:lnTo>
                    <a:pt x="44" y="474"/>
                  </a:lnTo>
                  <a:lnTo>
                    <a:pt x="104" y="539"/>
                  </a:lnTo>
                  <a:lnTo>
                    <a:pt x="104" y="579"/>
                  </a:lnTo>
                  <a:lnTo>
                    <a:pt x="54" y="609"/>
                  </a:lnTo>
                  <a:lnTo>
                    <a:pt x="20" y="644"/>
                  </a:lnTo>
                  <a:lnTo>
                    <a:pt x="20" y="694"/>
                  </a:lnTo>
                  <a:lnTo>
                    <a:pt x="79" y="734"/>
                  </a:lnTo>
                  <a:lnTo>
                    <a:pt x="114" y="734"/>
                  </a:lnTo>
                  <a:lnTo>
                    <a:pt x="199" y="674"/>
                  </a:lnTo>
                  <a:lnTo>
                    <a:pt x="264" y="684"/>
                  </a:lnTo>
                  <a:lnTo>
                    <a:pt x="354" y="704"/>
                  </a:lnTo>
                  <a:lnTo>
                    <a:pt x="354" y="769"/>
                  </a:lnTo>
                  <a:lnTo>
                    <a:pt x="314" y="814"/>
                  </a:lnTo>
                  <a:lnTo>
                    <a:pt x="334" y="854"/>
                  </a:lnTo>
                  <a:lnTo>
                    <a:pt x="374" y="894"/>
                  </a:lnTo>
                  <a:lnTo>
                    <a:pt x="419" y="834"/>
                  </a:lnTo>
                  <a:lnTo>
                    <a:pt x="434" y="819"/>
                  </a:lnTo>
                  <a:lnTo>
                    <a:pt x="504" y="874"/>
                  </a:lnTo>
                  <a:lnTo>
                    <a:pt x="579" y="844"/>
                  </a:lnTo>
                  <a:lnTo>
                    <a:pt x="644" y="854"/>
                  </a:lnTo>
                  <a:lnTo>
                    <a:pt x="694" y="959"/>
                  </a:lnTo>
                  <a:lnTo>
                    <a:pt x="749" y="1024"/>
                  </a:lnTo>
                  <a:lnTo>
                    <a:pt x="789" y="1084"/>
                  </a:lnTo>
                  <a:lnTo>
                    <a:pt x="779" y="1119"/>
                  </a:lnTo>
                  <a:lnTo>
                    <a:pt x="734" y="1169"/>
                  </a:lnTo>
                  <a:lnTo>
                    <a:pt x="749" y="1224"/>
                  </a:lnTo>
                  <a:lnTo>
                    <a:pt x="779" y="1244"/>
                  </a:lnTo>
                  <a:lnTo>
                    <a:pt x="834" y="1274"/>
                  </a:lnTo>
                  <a:lnTo>
                    <a:pt x="884" y="1339"/>
                  </a:lnTo>
                  <a:lnTo>
                    <a:pt x="929" y="1379"/>
                  </a:lnTo>
                  <a:lnTo>
                    <a:pt x="979" y="1394"/>
                  </a:lnTo>
                  <a:lnTo>
                    <a:pt x="1009" y="1359"/>
                  </a:lnTo>
                  <a:lnTo>
                    <a:pt x="1064" y="1394"/>
                  </a:lnTo>
                  <a:lnTo>
                    <a:pt x="1159" y="1394"/>
                  </a:lnTo>
                  <a:lnTo>
                    <a:pt x="1234" y="1359"/>
                  </a:lnTo>
                  <a:lnTo>
                    <a:pt x="1224" y="1374"/>
                  </a:lnTo>
                  <a:lnTo>
                    <a:pt x="1264" y="1309"/>
                  </a:lnTo>
                  <a:lnTo>
                    <a:pt x="1284" y="1269"/>
                  </a:lnTo>
                  <a:lnTo>
                    <a:pt x="1309" y="1224"/>
                  </a:lnTo>
                  <a:lnTo>
                    <a:pt x="1309" y="1149"/>
                  </a:lnTo>
                  <a:lnTo>
                    <a:pt x="1284" y="1074"/>
                  </a:lnTo>
                  <a:lnTo>
                    <a:pt x="1234" y="949"/>
                  </a:lnTo>
                  <a:lnTo>
                    <a:pt x="1104" y="819"/>
                  </a:lnTo>
                  <a:lnTo>
                    <a:pt x="1129" y="749"/>
                  </a:lnTo>
                  <a:lnTo>
                    <a:pt x="1169" y="684"/>
                  </a:lnTo>
                  <a:lnTo>
                    <a:pt x="1084" y="599"/>
                  </a:lnTo>
                  <a:lnTo>
                    <a:pt x="1104" y="559"/>
                  </a:lnTo>
                  <a:lnTo>
                    <a:pt x="1179" y="559"/>
                  </a:lnTo>
                  <a:lnTo>
                    <a:pt x="1234" y="474"/>
                  </a:lnTo>
                  <a:lnTo>
                    <a:pt x="1254" y="444"/>
                  </a:lnTo>
                  <a:lnTo>
                    <a:pt x="1294" y="400"/>
                  </a:lnTo>
                  <a:lnTo>
                    <a:pt x="1234" y="365"/>
                  </a:lnTo>
                  <a:lnTo>
                    <a:pt x="1189" y="390"/>
                  </a:lnTo>
                  <a:lnTo>
                    <a:pt x="1104" y="345"/>
                  </a:lnTo>
                  <a:lnTo>
                    <a:pt x="1084" y="325"/>
                  </a:lnTo>
                  <a:lnTo>
                    <a:pt x="1094" y="295"/>
                  </a:lnTo>
                  <a:lnTo>
                    <a:pt x="1094" y="275"/>
                  </a:lnTo>
                  <a:lnTo>
                    <a:pt x="1104" y="240"/>
                  </a:lnTo>
                  <a:lnTo>
                    <a:pt x="1054" y="210"/>
                  </a:lnTo>
                  <a:lnTo>
                    <a:pt x="1009" y="230"/>
                  </a:lnTo>
                  <a:lnTo>
                    <a:pt x="979" y="240"/>
                  </a:lnTo>
                  <a:lnTo>
                    <a:pt x="854" y="105"/>
                  </a:lnTo>
                  <a:lnTo>
                    <a:pt x="864" y="40"/>
                  </a:lnTo>
                  <a:lnTo>
                    <a:pt x="834" y="10"/>
                  </a:lnTo>
                  <a:lnTo>
                    <a:pt x="769" y="0"/>
                  </a:lnTo>
                  <a:close/>
                </a:path>
              </a:pathLst>
            </a:custGeom>
            <a:solidFill>
              <a:srgbClr val="FF0000"/>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9" name="Freeform 8"/>
            <p:cNvSpPr>
              <a:spLocks noChangeAspect="1"/>
            </p:cNvSpPr>
            <p:nvPr/>
          </p:nvSpPr>
          <p:spPr bwMode="auto">
            <a:xfrm>
              <a:off x="2153" y="5528"/>
              <a:ext cx="732" cy="1094"/>
            </a:xfrm>
            <a:custGeom>
              <a:avLst/>
              <a:gdLst>
                <a:gd name="T0" fmla="*/ 2 w 1184"/>
                <a:gd name="T1" fmla="*/ 3 h 2263"/>
                <a:gd name="T2" fmla="*/ 3 w 1184"/>
                <a:gd name="T3" fmla="*/ 5 h 2263"/>
                <a:gd name="T4" fmla="*/ 2 w 1184"/>
                <a:gd name="T5" fmla="*/ 7 h 2263"/>
                <a:gd name="T6" fmla="*/ 2 w 1184"/>
                <a:gd name="T7" fmla="*/ 7 h 2263"/>
                <a:gd name="T8" fmla="*/ 9 w 1184"/>
                <a:gd name="T9" fmla="*/ 8 h 2263"/>
                <a:gd name="T10" fmla="*/ 9 w 1184"/>
                <a:gd name="T11" fmla="*/ 11 h 2263"/>
                <a:gd name="T12" fmla="*/ 11 w 1184"/>
                <a:gd name="T13" fmla="*/ 13 h 2263"/>
                <a:gd name="T14" fmla="*/ 9 w 1184"/>
                <a:gd name="T15" fmla="*/ 14 h 2263"/>
                <a:gd name="T16" fmla="*/ 7 w 1184"/>
                <a:gd name="T17" fmla="*/ 15 h 2263"/>
                <a:gd name="T18" fmla="*/ 9 w 1184"/>
                <a:gd name="T19" fmla="*/ 17 h 2263"/>
                <a:gd name="T20" fmla="*/ 9 w 1184"/>
                <a:gd name="T21" fmla="*/ 18 h 2263"/>
                <a:gd name="T22" fmla="*/ 4 w 1184"/>
                <a:gd name="T23" fmla="*/ 20 h 2263"/>
                <a:gd name="T24" fmla="*/ 3 w 1184"/>
                <a:gd name="T25" fmla="*/ 21 h 2263"/>
                <a:gd name="T26" fmla="*/ 1 w 1184"/>
                <a:gd name="T27" fmla="*/ 23 h 2263"/>
                <a:gd name="T28" fmla="*/ 2 w 1184"/>
                <a:gd name="T29" fmla="*/ 24 h 2263"/>
                <a:gd name="T30" fmla="*/ 7 w 1184"/>
                <a:gd name="T31" fmla="*/ 26 h 2263"/>
                <a:gd name="T32" fmla="*/ 9 w 1184"/>
                <a:gd name="T33" fmla="*/ 28 h 2263"/>
                <a:gd name="T34" fmla="*/ 14 w 1184"/>
                <a:gd name="T35" fmla="*/ 28 h 2263"/>
                <a:gd name="T36" fmla="*/ 22 w 1184"/>
                <a:gd name="T37" fmla="*/ 29 h 2263"/>
                <a:gd name="T38" fmla="*/ 28 w 1184"/>
                <a:gd name="T39" fmla="*/ 28 h 2263"/>
                <a:gd name="T40" fmla="*/ 30 w 1184"/>
                <a:gd name="T41" fmla="*/ 26 h 2263"/>
                <a:gd name="T42" fmla="*/ 33 w 1184"/>
                <a:gd name="T43" fmla="*/ 26 h 2263"/>
                <a:gd name="T44" fmla="*/ 41 w 1184"/>
                <a:gd name="T45" fmla="*/ 26 h 2263"/>
                <a:gd name="T46" fmla="*/ 49 w 1184"/>
                <a:gd name="T47" fmla="*/ 27 h 2263"/>
                <a:gd name="T48" fmla="*/ 49 w 1184"/>
                <a:gd name="T49" fmla="*/ 22 h 2263"/>
                <a:gd name="T50" fmla="*/ 57 w 1184"/>
                <a:gd name="T51" fmla="*/ 15 h 2263"/>
                <a:gd name="T52" fmla="*/ 65 w 1184"/>
                <a:gd name="T53" fmla="*/ 11 h 2263"/>
                <a:gd name="T54" fmla="*/ 64 w 1184"/>
                <a:gd name="T55" fmla="*/ 10 h 2263"/>
                <a:gd name="T56" fmla="*/ 62 w 1184"/>
                <a:gd name="T57" fmla="*/ 7 h 2263"/>
                <a:gd name="T58" fmla="*/ 62 w 1184"/>
                <a:gd name="T59" fmla="*/ 6 h 2263"/>
                <a:gd name="T60" fmla="*/ 57 w 1184"/>
                <a:gd name="T61" fmla="*/ 2 h 2263"/>
                <a:gd name="T62" fmla="*/ 54 w 1184"/>
                <a:gd name="T63" fmla="*/ 1 h 2263"/>
                <a:gd name="T64" fmla="*/ 48 w 1184"/>
                <a:gd name="T65" fmla="*/ 1 h 2263"/>
                <a:gd name="T66" fmla="*/ 41 w 1184"/>
                <a:gd name="T67" fmla="*/ 1 h 2263"/>
                <a:gd name="T68" fmla="*/ 37 w 1184"/>
                <a:gd name="T69" fmla="*/ 2 h 2263"/>
                <a:gd name="T70" fmla="*/ 33 w 1184"/>
                <a:gd name="T71" fmla="*/ 2 h 2263"/>
                <a:gd name="T72" fmla="*/ 27 w 1184"/>
                <a:gd name="T73" fmla="*/ 4 h 2263"/>
                <a:gd name="T74" fmla="*/ 22 w 1184"/>
                <a:gd name="T75" fmla="*/ 4 h 2263"/>
                <a:gd name="T76" fmla="*/ 15 w 1184"/>
                <a:gd name="T77" fmla="*/ 5 h 2263"/>
                <a:gd name="T78" fmla="*/ 9 w 1184"/>
                <a:gd name="T79" fmla="*/ 4 h 2263"/>
                <a:gd name="T80" fmla="*/ 6 w 1184"/>
                <a:gd name="T81" fmla="*/ 4 h 2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4"/>
                <a:gd name="T124" fmla="*/ 0 h 2263"/>
                <a:gd name="T125" fmla="*/ 1184 w 1184"/>
                <a:gd name="T126" fmla="*/ 2263 h 2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4" h="2263">
                  <a:moveTo>
                    <a:pt x="95" y="235"/>
                  </a:moveTo>
                  <a:lnTo>
                    <a:pt x="40" y="275"/>
                  </a:lnTo>
                  <a:lnTo>
                    <a:pt x="40" y="340"/>
                  </a:lnTo>
                  <a:lnTo>
                    <a:pt x="55" y="390"/>
                  </a:lnTo>
                  <a:lnTo>
                    <a:pt x="15" y="445"/>
                  </a:lnTo>
                  <a:lnTo>
                    <a:pt x="35" y="499"/>
                  </a:lnTo>
                  <a:lnTo>
                    <a:pt x="15" y="569"/>
                  </a:lnTo>
                  <a:lnTo>
                    <a:pt x="40" y="584"/>
                  </a:lnTo>
                  <a:lnTo>
                    <a:pt x="120" y="569"/>
                  </a:lnTo>
                  <a:lnTo>
                    <a:pt x="145" y="644"/>
                  </a:lnTo>
                  <a:lnTo>
                    <a:pt x="169" y="759"/>
                  </a:lnTo>
                  <a:lnTo>
                    <a:pt x="159" y="844"/>
                  </a:lnTo>
                  <a:lnTo>
                    <a:pt x="199" y="919"/>
                  </a:lnTo>
                  <a:lnTo>
                    <a:pt x="179" y="994"/>
                  </a:lnTo>
                  <a:lnTo>
                    <a:pt x="169" y="1034"/>
                  </a:lnTo>
                  <a:lnTo>
                    <a:pt x="169" y="1099"/>
                  </a:lnTo>
                  <a:lnTo>
                    <a:pt x="120" y="1154"/>
                  </a:lnTo>
                  <a:lnTo>
                    <a:pt x="120" y="1229"/>
                  </a:lnTo>
                  <a:lnTo>
                    <a:pt x="120" y="1279"/>
                  </a:lnTo>
                  <a:lnTo>
                    <a:pt x="159" y="1334"/>
                  </a:lnTo>
                  <a:lnTo>
                    <a:pt x="169" y="1384"/>
                  </a:lnTo>
                  <a:lnTo>
                    <a:pt x="169" y="1449"/>
                  </a:lnTo>
                  <a:lnTo>
                    <a:pt x="105" y="1509"/>
                  </a:lnTo>
                  <a:lnTo>
                    <a:pt x="85" y="1544"/>
                  </a:lnTo>
                  <a:lnTo>
                    <a:pt x="75" y="1629"/>
                  </a:lnTo>
                  <a:lnTo>
                    <a:pt x="55" y="1659"/>
                  </a:lnTo>
                  <a:lnTo>
                    <a:pt x="20" y="1679"/>
                  </a:lnTo>
                  <a:lnTo>
                    <a:pt x="15" y="1784"/>
                  </a:lnTo>
                  <a:lnTo>
                    <a:pt x="0" y="1869"/>
                  </a:lnTo>
                  <a:lnTo>
                    <a:pt x="35" y="1914"/>
                  </a:lnTo>
                  <a:lnTo>
                    <a:pt x="85" y="1979"/>
                  </a:lnTo>
                  <a:lnTo>
                    <a:pt x="125" y="2009"/>
                  </a:lnTo>
                  <a:lnTo>
                    <a:pt x="155" y="2094"/>
                  </a:lnTo>
                  <a:lnTo>
                    <a:pt x="159" y="2188"/>
                  </a:lnTo>
                  <a:lnTo>
                    <a:pt x="199" y="2228"/>
                  </a:lnTo>
                  <a:lnTo>
                    <a:pt x="244" y="2178"/>
                  </a:lnTo>
                  <a:lnTo>
                    <a:pt x="284" y="2178"/>
                  </a:lnTo>
                  <a:lnTo>
                    <a:pt x="379" y="2263"/>
                  </a:lnTo>
                  <a:lnTo>
                    <a:pt x="424" y="2188"/>
                  </a:lnTo>
                  <a:lnTo>
                    <a:pt x="509" y="2138"/>
                  </a:lnTo>
                  <a:lnTo>
                    <a:pt x="559" y="2114"/>
                  </a:lnTo>
                  <a:lnTo>
                    <a:pt x="529" y="2039"/>
                  </a:lnTo>
                  <a:lnTo>
                    <a:pt x="519" y="1979"/>
                  </a:lnTo>
                  <a:lnTo>
                    <a:pt x="594" y="1989"/>
                  </a:lnTo>
                  <a:lnTo>
                    <a:pt x="684" y="1954"/>
                  </a:lnTo>
                  <a:lnTo>
                    <a:pt x="729" y="2029"/>
                  </a:lnTo>
                  <a:lnTo>
                    <a:pt x="769" y="2039"/>
                  </a:lnTo>
                  <a:lnTo>
                    <a:pt x="869" y="2084"/>
                  </a:lnTo>
                  <a:lnTo>
                    <a:pt x="899" y="2064"/>
                  </a:lnTo>
                  <a:lnTo>
                    <a:pt x="889" y="1714"/>
                  </a:lnTo>
                  <a:lnTo>
                    <a:pt x="954" y="1504"/>
                  </a:lnTo>
                  <a:lnTo>
                    <a:pt x="1034" y="1174"/>
                  </a:lnTo>
                  <a:lnTo>
                    <a:pt x="1044" y="974"/>
                  </a:lnTo>
                  <a:lnTo>
                    <a:pt x="1164" y="859"/>
                  </a:lnTo>
                  <a:lnTo>
                    <a:pt x="1184" y="814"/>
                  </a:lnTo>
                  <a:lnTo>
                    <a:pt x="1144" y="759"/>
                  </a:lnTo>
                  <a:lnTo>
                    <a:pt x="1129" y="674"/>
                  </a:lnTo>
                  <a:lnTo>
                    <a:pt x="1119" y="594"/>
                  </a:lnTo>
                  <a:lnTo>
                    <a:pt x="1064" y="509"/>
                  </a:lnTo>
                  <a:lnTo>
                    <a:pt x="1099" y="435"/>
                  </a:lnTo>
                  <a:lnTo>
                    <a:pt x="1024" y="370"/>
                  </a:lnTo>
                  <a:lnTo>
                    <a:pt x="1024" y="190"/>
                  </a:lnTo>
                  <a:lnTo>
                    <a:pt x="959" y="140"/>
                  </a:lnTo>
                  <a:lnTo>
                    <a:pt x="974" y="75"/>
                  </a:lnTo>
                  <a:lnTo>
                    <a:pt x="899" y="55"/>
                  </a:lnTo>
                  <a:lnTo>
                    <a:pt x="854" y="75"/>
                  </a:lnTo>
                  <a:lnTo>
                    <a:pt x="814" y="0"/>
                  </a:lnTo>
                  <a:lnTo>
                    <a:pt x="729" y="85"/>
                  </a:lnTo>
                  <a:lnTo>
                    <a:pt x="719" y="130"/>
                  </a:lnTo>
                  <a:lnTo>
                    <a:pt x="664" y="150"/>
                  </a:lnTo>
                  <a:lnTo>
                    <a:pt x="634" y="140"/>
                  </a:lnTo>
                  <a:lnTo>
                    <a:pt x="579" y="205"/>
                  </a:lnTo>
                  <a:lnTo>
                    <a:pt x="569" y="245"/>
                  </a:lnTo>
                  <a:lnTo>
                    <a:pt x="474" y="320"/>
                  </a:lnTo>
                  <a:lnTo>
                    <a:pt x="444" y="300"/>
                  </a:lnTo>
                  <a:lnTo>
                    <a:pt x="379" y="310"/>
                  </a:lnTo>
                  <a:lnTo>
                    <a:pt x="349" y="360"/>
                  </a:lnTo>
                  <a:lnTo>
                    <a:pt x="284" y="405"/>
                  </a:lnTo>
                  <a:lnTo>
                    <a:pt x="219" y="390"/>
                  </a:lnTo>
                  <a:lnTo>
                    <a:pt x="169" y="340"/>
                  </a:lnTo>
                  <a:lnTo>
                    <a:pt x="140" y="340"/>
                  </a:lnTo>
                  <a:lnTo>
                    <a:pt x="95" y="310"/>
                  </a:lnTo>
                  <a:lnTo>
                    <a:pt x="95" y="235"/>
                  </a:lnTo>
                  <a:close/>
                </a:path>
              </a:pathLst>
            </a:custGeom>
            <a:solidFill>
              <a:srgbClr val="0080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0" name="Freeform 9"/>
            <p:cNvSpPr>
              <a:spLocks noChangeAspect="1"/>
            </p:cNvSpPr>
            <p:nvPr/>
          </p:nvSpPr>
          <p:spPr bwMode="auto">
            <a:xfrm>
              <a:off x="5352" y="6185"/>
              <a:ext cx="653" cy="1012"/>
            </a:xfrm>
            <a:custGeom>
              <a:avLst/>
              <a:gdLst>
                <a:gd name="T0" fmla="*/ 0 w 1059"/>
                <a:gd name="T1" fmla="*/ 0 h 2094"/>
                <a:gd name="T2" fmla="*/ 2 w 1059"/>
                <a:gd name="T3" fmla="*/ 2 h 2094"/>
                <a:gd name="T4" fmla="*/ 2 w 1059"/>
                <a:gd name="T5" fmla="*/ 3 h 2094"/>
                <a:gd name="T6" fmla="*/ 4 w 1059"/>
                <a:gd name="T7" fmla="*/ 4 h 2094"/>
                <a:gd name="T8" fmla="*/ 8 w 1059"/>
                <a:gd name="T9" fmla="*/ 6 h 2094"/>
                <a:gd name="T10" fmla="*/ 12 w 1059"/>
                <a:gd name="T11" fmla="*/ 8 h 2094"/>
                <a:gd name="T12" fmla="*/ 14 w 1059"/>
                <a:gd name="T13" fmla="*/ 8 h 2094"/>
                <a:gd name="T14" fmla="*/ 14 w 1059"/>
                <a:gd name="T15" fmla="*/ 10 h 2094"/>
                <a:gd name="T16" fmla="*/ 15 w 1059"/>
                <a:gd name="T17" fmla="*/ 12 h 2094"/>
                <a:gd name="T18" fmla="*/ 19 w 1059"/>
                <a:gd name="T19" fmla="*/ 13 h 2094"/>
                <a:gd name="T20" fmla="*/ 20 w 1059"/>
                <a:gd name="T21" fmla="*/ 14 h 2094"/>
                <a:gd name="T22" fmla="*/ 20 w 1059"/>
                <a:gd name="T23" fmla="*/ 14 h 2094"/>
                <a:gd name="T24" fmla="*/ 20 w 1059"/>
                <a:gd name="T25" fmla="*/ 15 h 2094"/>
                <a:gd name="T26" fmla="*/ 15 w 1059"/>
                <a:gd name="T27" fmla="*/ 16 h 2094"/>
                <a:gd name="T28" fmla="*/ 14 w 1059"/>
                <a:gd name="T29" fmla="*/ 16 h 2094"/>
                <a:gd name="T30" fmla="*/ 14 w 1059"/>
                <a:gd name="T31" fmla="*/ 17 h 2094"/>
                <a:gd name="T32" fmla="*/ 12 w 1059"/>
                <a:gd name="T33" fmla="*/ 17 h 2094"/>
                <a:gd name="T34" fmla="*/ 7 w 1059"/>
                <a:gd name="T35" fmla="*/ 17 h 2094"/>
                <a:gd name="T36" fmla="*/ 6 w 1059"/>
                <a:gd name="T37" fmla="*/ 18 h 2094"/>
                <a:gd name="T38" fmla="*/ 7 w 1059"/>
                <a:gd name="T39" fmla="*/ 19 h 2094"/>
                <a:gd name="T40" fmla="*/ 6 w 1059"/>
                <a:gd name="T41" fmla="*/ 20 h 2094"/>
                <a:gd name="T42" fmla="*/ 4 w 1059"/>
                <a:gd name="T43" fmla="*/ 21 h 2094"/>
                <a:gd name="T44" fmla="*/ 1 w 1059"/>
                <a:gd name="T45" fmla="*/ 22 h 2094"/>
                <a:gd name="T46" fmla="*/ 0 w 1059"/>
                <a:gd name="T47" fmla="*/ 23 h 2094"/>
                <a:gd name="T48" fmla="*/ 1 w 1059"/>
                <a:gd name="T49" fmla="*/ 24 h 2094"/>
                <a:gd name="T50" fmla="*/ 0 w 1059"/>
                <a:gd name="T51" fmla="*/ 26 h 2094"/>
                <a:gd name="T52" fmla="*/ 4 w 1059"/>
                <a:gd name="T53" fmla="*/ 27 h 2094"/>
                <a:gd name="T54" fmla="*/ 9 w 1059"/>
                <a:gd name="T55" fmla="*/ 26 h 2094"/>
                <a:gd name="T56" fmla="*/ 14 w 1059"/>
                <a:gd name="T57" fmla="*/ 26 h 2094"/>
                <a:gd name="T58" fmla="*/ 18 w 1059"/>
                <a:gd name="T59" fmla="*/ 25 h 2094"/>
                <a:gd name="T60" fmla="*/ 19 w 1059"/>
                <a:gd name="T61" fmla="*/ 23 h 2094"/>
                <a:gd name="T62" fmla="*/ 25 w 1059"/>
                <a:gd name="T63" fmla="*/ 22 h 2094"/>
                <a:gd name="T64" fmla="*/ 31 w 1059"/>
                <a:gd name="T65" fmla="*/ 21 h 2094"/>
                <a:gd name="T66" fmla="*/ 36 w 1059"/>
                <a:gd name="T67" fmla="*/ 19 h 2094"/>
                <a:gd name="T68" fmla="*/ 36 w 1059"/>
                <a:gd name="T69" fmla="*/ 17 h 2094"/>
                <a:gd name="T70" fmla="*/ 49 w 1059"/>
                <a:gd name="T71" fmla="*/ 14 h 2094"/>
                <a:gd name="T72" fmla="*/ 54 w 1059"/>
                <a:gd name="T73" fmla="*/ 14 h 2094"/>
                <a:gd name="T74" fmla="*/ 57 w 1059"/>
                <a:gd name="T75" fmla="*/ 14 h 2094"/>
                <a:gd name="T76" fmla="*/ 58 w 1059"/>
                <a:gd name="T77" fmla="*/ 12 h 2094"/>
                <a:gd name="T78" fmla="*/ 56 w 1059"/>
                <a:gd name="T79" fmla="*/ 11 h 2094"/>
                <a:gd name="T80" fmla="*/ 58 w 1059"/>
                <a:gd name="T81" fmla="*/ 9 h 2094"/>
                <a:gd name="T82" fmla="*/ 58 w 1059"/>
                <a:gd name="T83" fmla="*/ 8 h 2094"/>
                <a:gd name="T84" fmla="*/ 57 w 1059"/>
                <a:gd name="T85" fmla="*/ 7 h 2094"/>
                <a:gd name="T86" fmla="*/ 51 w 1059"/>
                <a:gd name="T87" fmla="*/ 7 h 2094"/>
                <a:gd name="T88" fmla="*/ 43 w 1059"/>
                <a:gd name="T89" fmla="*/ 5 h 2094"/>
                <a:gd name="T90" fmla="*/ 36 w 1059"/>
                <a:gd name="T91" fmla="*/ 5 h 2094"/>
                <a:gd name="T92" fmla="*/ 34 w 1059"/>
                <a:gd name="T93" fmla="*/ 4 h 2094"/>
                <a:gd name="T94" fmla="*/ 36 w 1059"/>
                <a:gd name="T95" fmla="*/ 3 h 2094"/>
                <a:gd name="T96" fmla="*/ 39 w 1059"/>
                <a:gd name="T97" fmla="*/ 3 h 2094"/>
                <a:gd name="T98" fmla="*/ 39 w 1059"/>
                <a:gd name="T99" fmla="*/ 1 h 2094"/>
                <a:gd name="T100" fmla="*/ 37 w 1059"/>
                <a:gd name="T101" fmla="*/ 0 h 2094"/>
                <a:gd name="T102" fmla="*/ 31 w 1059"/>
                <a:gd name="T103" fmla="*/ 0 h 2094"/>
                <a:gd name="T104" fmla="*/ 29 w 1059"/>
                <a:gd name="T105" fmla="*/ 2 h 2094"/>
                <a:gd name="T106" fmla="*/ 25 w 1059"/>
                <a:gd name="T107" fmla="*/ 2 h 2094"/>
                <a:gd name="T108" fmla="*/ 22 w 1059"/>
                <a:gd name="T109" fmla="*/ 2 h 2094"/>
                <a:gd name="T110" fmla="*/ 19 w 1059"/>
                <a:gd name="T111" fmla="*/ 2 h 2094"/>
                <a:gd name="T112" fmla="*/ 12 w 1059"/>
                <a:gd name="T113" fmla="*/ 1 h 2094"/>
                <a:gd name="T114" fmla="*/ 9 w 1059"/>
                <a:gd name="T115" fmla="*/ 2 h 2094"/>
                <a:gd name="T116" fmla="*/ 6 w 1059"/>
                <a:gd name="T117" fmla="*/ 2 h 2094"/>
                <a:gd name="T118" fmla="*/ 2 w 1059"/>
                <a:gd name="T119" fmla="*/ 0 h 2094"/>
                <a:gd name="T120" fmla="*/ 0 w 1059"/>
                <a:gd name="T121" fmla="*/ 0 h 20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59"/>
                <a:gd name="T184" fmla="*/ 0 h 2094"/>
                <a:gd name="T185" fmla="*/ 1059 w 1059"/>
                <a:gd name="T186" fmla="*/ 2094 h 20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59" h="2094">
                  <a:moveTo>
                    <a:pt x="0" y="55"/>
                  </a:moveTo>
                  <a:lnTo>
                    <a:pt x="50" y="150"/>
                  </a:lnTo>
                  <a:lnTo>
                    <a:pt x="40" y="225"/>
                  </a:lnTo>
                  <a:lnTo>
                    <a:pt x="60" y="295"/>
                  </a:lnTo>
                  <a:lnTo>
                    <a:pt x="144" y="455"/>
                  </a:lnTo>
                  <a:lnTo>
                    <a:pt x="229" y="605"/>
                  </a:lnTo>
                  <a:lnTo>
                    <a:pt x="249" y="665"/>
                  </a:lnTo>
                  <a:lnTo>
                    <a:pt x="249" y="814"/>
                  </a:lnTo>
                  <a:lnTo>
                    <a:pt x="269" y="889"/>
                  </a:lnTo>
                  <a:lnTo>
                    <a:pt x="344" y="1014"/>
                  </a:lnTo>
                  <a:lnTo>
                    <a:pt x="369" y="1054"/>
                  </a:lnTo>
                  <a:lnTo>
                    <a:pt x="374" y="1159"/>
                  </a:lnTo>
                  <a:lnTo>
                    <a:pt x="369" y="1224"/>
                  </a:lnTo>
                  <a:lnTo>
                    <a:pt x="269" y="1269"/>
                  </a:lnTo>
                  <a:lnTo>
                    <a:pt x="239" y="1289"/>
                  </a:lnTo>
                  <a:lnTo>
                    <a:pt x="239" y="1329"/>
                  </a:lnTo>
                  <a:lnTo>
                    <a:pt x="219" y="1329"/>
                  </a:lnTo>
                  <a:lnTo>
                    <a:pt x="134" y="1344"/>
                  </a:lnTo>
                  <a:lnTo>
                    <a:pt x="114" y="1404"/>
                  </a:lnTo>
                  <a:lnTo>
                    <a:pt x="134" y="1499"/>
                  </a:lnTo>
                  <a:lnTo>
                    <a:pt x="99" y="1604"/>
                  </a:lnTo>
                  <a:lnTo>
                    <a:pt x="70" y="1689"/>
                  </a:lnTo>
                  <a:lnTo>
                    <a:pt x="10" y="1744"/>
                  </a:lnTo>
                  <a:lnTo>
                    <a:pt x="0" y="1809"/>
                  </a:lnTo>
                  <a:lnTo>
                    <a:pt x="20" y="1904"/>
                  </a:lnTo>
                  <a:lnTo>
                    <a:pt x="0" y="1999"/>
                  </a:lnTo>
                  <a:lnTo>
                    <a:pt x="70" y="2094"/>
                  </a:lnTo>
                  <a:lnTo>
                    <a:pt x="164" y="2049"/>
                  </a:lnTo>
                  <a:lnTo>
                    <a:pt x="259" y="2049"/>
                  </a:lnTo>
                  <a:lnTo>
                    <a:pt x="334" y="1964"/>
                  </a:lnTo>
                  <a:lnTo>
                    <a:pt x="344" y="1819"/>
                  </a:lnTo>
                  <a:lnTo>
                    <a:pt x="459" y="1724"/>
                  </a:lnTo>
                  <a:lnTo>
                    <a:pt x="574" y="1619"/>
                  </a:lnTo>
                  <a:lnTo>
                    <a:pt x="649" y="1489"/>
                  </a:lnTo>
                  <a:lnTo>
                    <a:pt x="649" y="1329"/>
                  </a:lnTo>
                  <a:lnTo>
                    <a:pt x="884" y="1159"/>
                  </a:lnTo>
                  <a:lnTo>
                    <a:pt x="974" y="1139"/>
                  </a:lnTo>
                  <a:lnTo>
                    <a:pt x="1039" y="1079"/>
                  </a:lnTo>
                  <a:lnTo>
                    <a:pt x="1049" y="929"/>
                  </a:lnTo>
                  <a:lnTo>
                    <a:pt x="1019" y="854"/>
                  </a:lnTo>
                  <a:lnTo>
                    <a:pt x="1059" y="720"/>
                  </a:lnTo>
                  <a:lnTo>
                    <a:pt x="1059" y="635"/>
                  </a:lnTo>
                  <a:lnTo>
                    <a:pt x="1029" y="590"/>
                  </a:lnTo>
                  <a:lnTo>
                    <a:pt x="934" y="560"/>
                  </a:lnTo>
                  <a:lnTo>
                    <a:pt x="774" y="420"/>
                  </a:lnTo>
                  <a:lnTo>
                    <a:pt x="659" y="420"/>
                  </a:lnTo>
                  <a:lnTo>
                    <a:pt x="619" y="310"/>
                  </a:lnTo>
                  <a:lnTo>
                    <a:pt x="659" y="265"/>
                  </a:lnTo>
                  <a:lnTo>
                    <a:pt x="704" y="210"/>
                  </a:lnTo>
                  <a:lnTo>
                    <a:pt x="704" y="115"/>
                  </a:lnTo>
                  <a:lnTo>
                    <a:pt x="679" y="10"/>
                  </a:lnTo>
                  <a:lnTo>
                    <a:pt x="574" y="0"/>
                  </a:lnTo>
                  <a:lnTo>
                    <a:pt x="534" y="150"/>
                  </a:lnTo>
                  <a:lnTo>
                    <a:pt x="449" y="170"/>
                  </a:lnTo>
                  <a:lnTo>
                    <a:pt x="389" y="170"/>
                  </a:lnTo>
                  <a:lnTo>
                    <a:pt x="354" y="200"/>
                  </a:lnTo>
                  <a:lnTo>
                    <a:pt x="229" y="105"/>
                  </a:lnTo>
                  <a:lnTo>
                    <a:pt x="164" y="140"/>
                  </a:lnTo>
                  <a:lnTo>
                    <a:pt x="104" y="140"/>
                  </a:lnTo>
                  <a:lnTo>
                    <a:pt x="50" y="65"/>
                  </a:lnTo>
                  <a:lnTo>
                    <a:pt x="0" y="55"/>
                  </a:lnTo>
                  <a:close/>
                </a:path>
              </a:pathLst>
            </a:custGeom>
            <a:solidFill>
              <a:srgbClr val="FF0000"/>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1" name="Freeform 10"/>
            <p:cNvSpPr>
              <a:spLocks noChangeAspect="1"/>
            </p:cNvSpPr>
            <p:nvPr/>
          </p:nvSpPr>
          <p:spPr bwMode="auto">
            <a:xfrm>
              <a:off x="5277" y="5737"/>
              <a:ext cx="641" cy="550"/>
            </a:xfrm>
            <a:custGeom>
              <a:avLst/>
              <a:gdLst>
                <a:gd name="T0" fmla="*/ 46 w 1034"/>
                <a:gd name="T1" fmla="*/ 12 h 1139"/>
                <a:gd name="T2" fmla="*/ 52 w 1034"/>
                <a:gd name="T3" fmla="*/ 11 h 1139"/>
                <a:gd name="T4" fmla="*/ 51 w 1034"/>
                <a:gd name="T5" fmla="*/ 10 h 1139"/>
                <a:gd name="T6" fmla="*/ 55 w 1034"/>
                <a:gd name="T7" fmla="*/ 9 h 1139"/>
                <a:gd name="T8" fmla="*/ 59 w 1034"/>
                <a:gd name="T9" fmla="*/ 9 h 1139"/>
                <a:gd name="T10" fmla="*/ 55 w 1034"/>
                <a:gd name="T11" fmla="*/ 7 h 1139"/>
                <a:gd name="T12" fmla="*/ 52 w 1034"/>
                <a:gd name="T13" fmla="*/ 6 h 1139"/>
                <a:gd name="T14" fmla="*/ 51 w 1034"/>
                <a:gd name="T15" fmla="*/ 5 h 1139"/>
                <a:gd name="T16" fmla="*/ 48 w 1034"/>
                <a:gd name="T17" fmla="*/ 4 h 1139"/>
                <a:gd name="T18" fmla="*/ 40 w 1034"/>
                <a:gd name="T19" fmla="*/ 5 h 1139"/>
                <a:gd name="T20" fmla="*/ 37 w 1034"/>
                <a:gd name="T21" fmla="*/ 4 h 1139"/>
                <a:gd name="T22" fmla="*/ 37 w 1034"/>
                <a:gd name="T23" fmla="*/ 4 h 1139"/>
                <a:gd name="T24" fmla="*/ 37 w 1034"/>
                <a:gd name="T25" fmla="*/ 3 h 1139"/>
                <a:gd name="T26" fmla="*/ 35 w 1034"/>
                <a:gd name="T27" fmla="*/ 3 h 1139"/>
                <a:gd name="T28" fmla="*/ 32 w 1034"/>
                <a:gd name="T29" fmla="*/ 3 h 1139"/>
                <a:gd name="T30" fmla="*/ 27 w 1034"/>
                <a:gd name="T31" fmla="*/ 2 h 1139"/>
                <a:gd name="T32" fmla="*/ 24 w 1034"/>
                <a:gd name="T33" fmla="*/ 1 h 1139"/>
                <a:gd name="T34" fmla="*/ 23 w 1034"/>
                <a:gd name="T35" fmla="*/ 0 h 1139"/>
                <a:gd name="T36" fmla="*/ 21 w 1034"/>
                <a:gd name="T37" fmla="*/ 0 h 1139"/>
                <a:gd name="T38" fmla="*/ 17 w 1034"/>
                <a:gd name="T39" fmla="*/ 0 h 1139"/>
                <a:gd name="T40" fmla="*/ 11 w 1034"/>
                <a:gd name="T41" fmla="*/ 0 h 1139"/>
                <a:gd name="T42" fmla="*/ 7 w 1034"/>
                <a:gd name="T43" fmla="*/ 2 h 1139"/>
                <a:gd name="T44" fmla="*/ 6 w 1034"/>
                <a:gd name="T45" fmla="*/ 2 h 1139"/>
                <a:gd name="T46" fmla="*/ 1 w 1034"/>
                <a:gd name="T47" fmla="*/ 2 h 1139"/>
                <a:gd name="T48" fmla="*/ 0 w 1034"/>
                <a:gd name="T49" fmla="*/ 3 h 1139"/>
                <a:gd name="T50" fmla="*/ 4 w 1034"/>
                <a:gd name="T51" fmla="*/ 4 h 1139"/>
                <a:gd name="T52" fmla="*/ 4 w 1034"/>
                <a:gd name="T53" fmla="*/ 4 h 1139"/>
                <a:gd name="T54" fmla="*/ 1 w 1034"/>
                <a:gd name="T55" fmla="*/ 6 h 1139"/>
                <a:gd name="T56" fmla="*/ 7 w 1034"/>
                <a:gd name="T57" fmla="*/ 7 h 1139"/>
                <a:gd name="T58" fmla="*/ 9 w 1034"/>
                <a:gd name="T59" fmla="*/ 8 h 1139"/>
                <a:gd name="T60" fmla="*/ 12 w 1034"/>
                <a:gd name="T61" fmla="*/ 10 h 1139"/>
                <a:gd name="T62" fmla="*/ 12 w 1034"/>
                <a:gd name="T63" fmla="*/ 11 h 1139"/>
                <a:gd name="T64" fmla="*/ 11 w 1034"/>
                <a:gd name="T65" fmla="*/ 12 h 1139"/>
                <a:gd name="T66" fmla="*/ 9 w 1034"/>
                <a:gd name="T67" fmla="*/ 12 h 1139"/>
                <a:gd name="T68" fmla="*/ 7 w 1034"/>
                <a:gd name="T69" fmla="*/ 13 h 1139"/>
                <a:gd name="T70" fmla="*/ 9 w 1034"/>
                <a:gd name="T71" fmla="*/ 13 h 1139"/>
                <a:gd name="T72" fmla="*/ 14 w 1034"/>
                <a:gd name="T73" fmla="*/ 14 h 1139"/>
                <a:gd name="T74" fmla="*/ 17 w 1034"/>
                <a:gd name="T75" fmla="*/ 14 h 1139"/>
                <a:gd name="T76" fmla="*/ 20 w 1034"/>
                <a:gd name="T77" fmla="*/ 13 h 1139"/>
                <a:gd name="T78" fmla="*/ 27 w 1034"/>
                <a:gd name="T79" fmla="*/ 14 h 1139"/>
                <a:gd name="T80" fmla="*/ 29 w 1034"/>
                <a:gd name="T81" fmla="*/ 14 h 1139"/>
                <a:gd name="T82" fmla="*/ 35 w 1034"/>
                <a:gd name="T83" fmla="*/ 14 h 1139"/>
                <a:gd name="T84" fmla="*/ 37 w 1034"/>
                <a:gd name="T85" fmla="*/ 14 h 1139"/>
                <a:gd name="T86" fmla="*/ 38 w 1034"/>
                <a:gd name="T87" fmla="*/ 13 h 1139"/>
                <a:gd name="T88" fmla="*/ 40 w 1034"/>
                <a:gd name="T89" fmla="*/ 12 h 1139"/>
                <a:gd name="T90" fmla="*/ 46 w 1034"/>
                <a:gd name="T91" fmla="*/ 12 h 11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4"/>
                <a:gd name="T139" fmla="*/ 0 h 1139"/>
                <a:gd name="T140" fmla="*/ 1034 w 1034"/>
                <a:gd name="T141" fmla="*/ 1139 h 11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4" h="1139">
                  <a:moveTo>
                    <a:pt x="809" y="959"/>
                  </a:moveTo>
                  <a:lnTo>
                    <a:pt x="914" y="824"/>
                  </a:lnTo>
                  <a:lnTo>
                    <a:pt x="904" y="779"/>
                  </a:lnTo>
                  <a:lnTo>
                    <a:pt x="979" y="694"/>
                  </a:lnTo>
                  <a:lnTo>
                    <a:pt x="1034" y="674"/>
                  </a:lnTo>
                  <a:lnTo>
                    <a:pt x="969" y="579"/>
                  </a:lnTo>
                  <a:lnTo>
                    <a:pt x="914" y="464"/>
                  </a:lnTo>
                  <a:lnTo>
                    <a:pt x="894" y="369"/>
                  </a:lnTo>
                  <a:lnTo>
                    <a:pt x="844" y="354"/>
                  </a:lnTo>
                  <a:lnTo>
                    <a:pt x="694" y="379"/>
                  </a:lnTo>
                  <a:lnTo>
                    <a:pt x="654" y="354"/>
                  </a:lnTo>
                  <a:lnTo>
                    <a:pt x="654" y="304"/>
                  </a:lnTo>
                  <a:lnTo>
                    <a:pt x="654" y="244"/>
                  </a:lnTo>
                  <a:lnTo>
                    <a:pt x="619" y="209"/>
                  </a:lnTo>
                  <a:lnTo>
                    <a:pt x="559" y="209"/>
                  </a:lnTo>
                  <a:lnTo>
                    <a:pt x="484" y="164"/>
                  </a:lnTo>
                  <a:lnTo>
                    <a:pt x="429" y="79"/>
                  </a:lnTo>
                  <a:lnTo>
                    <a:pt x="409" y="20"/>
                  </a:lnTo>
                  <a:lnTo>
                    <a:pt x="369" y="0"/>
                  </a:lnTo>
                  <a:lnTo>
                    <a:pt x="304" y="40"/>
                  </a:lnTo>
                  <a:lnTo>
                    <a:pt x="180" y="30"/>
                  </a:lnTo>
                  <a:lnTo>
                    <a:pt x="115" y="159"/>
                  </a:lnTo>
                  <a:lnTo>
                    <a:pt x="95" y="179"/>
                  </a:lnTo>
                  <a:lnTo>
                    <a:pt x="20" y="189"/>
                  </a:lnTo>
                  <a:lnTo>
                    <a:pt x="0" y="229"/>
                  </a:lnTo>
                  <a:lnTo>
                    <a:pt x="70" y="294"/>
                  </a:lnTo>
                  <a:lnTo>
                    <a:pt x="65" y="354"/>
                  </a:lnTo>
                  <a:lnTo>
                    <a:pt x="20" y="454"/>
                  </a:lnTo>
                  <a:lnTo>
                    <a:pt x="135" y="559"/>
                  </a:lnTo>
                  <a:lnTo>
                    <a:pt x="170" y="644"/>
                  </a:lnTo>
                  <a:lnTo>
                    <a:pt x="210" y="759"/>
                  </a:lnTo>
                  <a:lnTo>
                    <a:pt x="220" y="844"/>
                  </a:lnTo>
                  <a:lnTo>
                    <a:pt x="190" y="894"/>
                  </a:lnTo>
                  <a:lnTo>
                    <a:pt x="170" y="949"/>
                  </a:lnTo>
                  <a:lnTo>
                    <a:pt x="125" y="969"/>
                  </a:lnTo>
                  <a:lnTo>
                    <a:pt x="170" y="994"/>
                  </a:lnTo>
                  <a:lnTo>
                    <a:pt x="234" y="1064"/>
                  </a:lnTo>
                  <a:lnTo>
                    <a:pt x="304" y="1074"/>
                  </a:lnTo>
                  <a:lnTo>
                    <a:pt x="349" y="1044"/>
                  </a:lnTo>
                  <a:lnTo>
                    <a:pt x="474" y="1139"/>
                  </a:lnTo>
                  <a:lnTo>
                    <a:pt x="514" y="1104"/>
                  </a:lnTo>
                  <a:lnTo>
                    <a:pt x="609" y="1099"/>
                  </a:lnTo>
                  <a:lnTo>
                    <a:pt x="644" y="1074"/>
                  </a:lnTo>
                  <a:lnTo>
                    <a:pt x="674" y="999"/>
                  </a:lnTo>
                  <a:lnTo>
                    <a:pt x="704" y="929"/>
                  </a:lnTo>
                  <a:lnTo>
                    <a:pt x="809" y="959"/>
                  </a:lnTo>
                  <a:close/>
                </a:path>
              </a:pathLst>
            </a:custGeom>
            <a:solidFill>
              <a:srgbClr val="FF0000"/>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2" name="Freeform 11"/>
            <p:cNvSpPr>
              <a:spLocks noChangeAspect="1"/>
            </p:cNvSpPr>
            <p:nvPr/>
          </p:nvSpPr>
          <p:spPr bwMode="auto">
            <a:xfrm>
              <a:off x="5086" y="5375"/>
              <a:ext cx="1522" cy="975"/>
            </a:xfrm>
            <a:custGeom>
              <a:avLst/>
              <a:gdLst>
                <a:gd name="T0" fmla="*/ 9 w 2463"/>
                <a:gd name="T1" fmla="*/ 2 h 2019"/>
                <a:gd name="T2" fmla="*/ 7 w 2463"/>
                <a:gd name="T3" fmla="*/ 4 h 2019"/>
                <a:gd name="T4" fmla="*/ 1 w 2463"/>
                <a:gd name="T5" fmla="*/ 4 h 2019"/>
                <a:gd name="T6" fmla="*/ 1 w 2463"/>
                <a:gd name="T7" fmla="*/ 5 h 2019"/>
                <a:gd name="T8" fmla="*/ 4 w 2463"/>
                <a:gd name="T9" fmla="*/ 5 h 2019"/>
                <a:gd name="T10" fmla="*/ 11 w 2463"/>
                <a:gd name="T11" fmla="*/ 8 h 2019"/>
                <a:gd name="T12" fmla="*/ 15 w 2463"/>
                <a:gd name="T13" fmla="*/ 7 h 2019"/>
                <a:gd name="T14" fmla="*/ 17 w 2463"/>
                <a:gd name="T15" fmla="*/ 9 h 2019"/>
                <a:gd name="T16" fmla="*/ 23 w 2463"/>
                <a:gd name="T17" fmla="*/ 10 h 2019"/>
                <a:gd name="T18" fmla="*/ 27 w 2463"/>
                <a:gd name="T19" fmla="*/ 10 h 2019"/>
                <a:gd name="T20" fmla="*/ 33 w 2463"/>
                <a:gd name="T21" fmla="*/ 10 h 2019"/>
                <a:gd name="T22" fmla="*/ 38 w 2463"/>
                <a:gd name="T23" fmla="*/ 10 h 2019"/>
                <a:gd name="T24" fmla="*/ 41 w 2463"/>
                <a:gd name="T25" fmla="*/ 11 h 2019"/>
                <a:gd name="T26" fmla="*/ 48 w 2463"/>
                <a:gd name="T27" fmla="*/ 12 h 2019"/>
                <a:gd name="T28" fmla="*/ 53 w 2463"/>
                <a:gd name="T29" fmla="*/ 13 h 2019"/>
                <a:gd name="T30" fmla="*/ 54 w 2463"/>
                <a:gd name="T31" fmla="*/ 14 h 2019"/>
                <a:gd name="T32" fmla="*/ 59 w 2463"/>
                <a:gd name="T33" fmla="*/ 14 h 2019"/>
                <a:gd name="T34" fmla="*/ 64 w 2463"/>
                <a:gd name="T35" fmla="*/ 14 h 2019"/>
                <a:gd name="T36" fmla="*/ 67 w 2463"/>
                <a:gd name="T37" fmla="*/ 15 h 2019"/>
                <a:gd name="T38" fmla="*/ 72 w 2463"/>
                <a:gd name="T39" fmla="*/ 17 h 2019"/>
                <a:gd name="T40" fmla="*/ 74 w 2463"/>
                <a:gd name="T41" fmla="*/ 18 h 2019"/>
                <a:gd name="T42" fmla="*/ 78 w 2463"/>
                <a:gd name="T43" fmla="*/ 18 h 2019"/>
                <a:gd name="T44" fmla="*/ 91 w 2463"/>
                <a:gd name="T45" fmla="*/ 19 h 2019"/>
                <a:gd name="T46" fmla="*/ 101 w 2463"/>
                <a:gd name="T47" fmla="*/ 20 h 2019"/>
                <a:gd name="T48" fmla="*/ 112 w 2463"/>
                <a:gd name="T49" fmla="*/ 20 h 2019"/>
                <a:gd name="T50" fmla="*/ 116 w 2463"/>
                <a:gd name="T51" fmla="*/ 21 h 2019"/>
                <a:gd name="T52" fmla="*/ 118 w 2463"/>
                <a:gd name="T53" fmla="*/ 24 h 2019"/>
                <a:gd name="T54" fmla="*/ 120 w 2463"/>
                <a:gd name="T55" fmla="*/ 25 h 2019"/>
                <a:gd name="T56" fmla="*/ 129 w 2463"/>
                <a:gd name="T57" fmla="*/ 26 h 2019"/>
                <a:gd name="T58" fmla="*/ 132 w 2463"/>
                <a:gd name="T59" fmla="*/ 24 h 2019"/>
                <a:gd name="T60" fmla="*/ 137 w 2463"/>
                <a:gd name="T61" fmla="*/ 21 h 2019"/>
                <a:gd name="T62" fmla="*/ 135 w 2463"/>
                <a:gd name="T63" fmla="*/ 20 h 2019"/>
                <a:gd name="T64" fmla="*/ 130 w 2463"/>
                <a:gd name="T65" fmla="*/ 19 h 2019"/>
                <a:gd name="T66" fmla="*/ 114 w 2463"/>
                <a:gd name="T67" fmla="*/ 14 h 2019"/>
                <a:gd name="T68" fmla="*/ 101 w 2463"/>
                <a:gd name="T69" fmla="*/ 14 h 2019"/>
                <a:gd name="T70" fmla="*/ 91 w 2463"/>
                <a:gd name="T71" fmla="*/ 12 h 2019"/>
                <a:gd name="T72" fmla="*/ 88 w 2463"/>
                <a:gd name="T73" fmla="*/ 11 h 2019"/>
                <a:gd name="T74" fmla="*/ 79 w 2463"/>
                <a:gd name="T75" fmla="*/ 11 h 2019"/>
                <a:gd name="T76" fmla="*/ 61 w 2463"/>
                <a:gd name="T77" fmla="*/ 9 h 2019"/>
                <a:gd name="T78" fmla="*/ 49 w 2463"/>
                <a:gd name="T79" fmla="*/ 7 h 2019"/>
                <a:gd name="T80" fmla="*/ 40 w 2463"/>
                <a:gd name="T81" fmla="*/ 5 h 2019"/>
                <a:gd name="T82" fmla="*/ 44 w 2463"/>
                <a:gd name="T83" fmla="*/ 4 h 2019"/>
                <a:gd name="T84" fmla="*/ 48 w 2463"/>
                <a:gd name="T85" fmla="*/ 3 h 2019"/>
                <a:gd name="T86" fmla="*/ 53 w 2463"/>
                <a:gd name="T87" fmla="*/ 1 h 2019"/>
                <a:gd name="T88" fmla="*/ 48 w 2463"/>
                <a:gd name="T89" fmla="*/ 0 h 2019"/>
                <a:gd name="T90" fmla="*/ 41 w 2463"/>
                <a:gd name="T91" fmla="*/ 0 h 2019"/>
                <a:gd name="T92" fmla="*/ 36 w 2463"/>
                <a:gd name="T93" fmla="*/ 0 h 2019"/>
                <a:gd name="T94" fmla="*/ 25 w 2463"/>
                <a:gd name="T95" fmla="*/ 0 h 2019"/>
                <a:gd name="T96" fmla="*/ 17 w 2463"/>
                <a:gd name="T97" fmla="*/ 0 h 2019"/>
                <a:gd name="T98" fmla="*/ 9 w 2463"/>
                <a:gd name="T99" fmla="*/ 0 h 20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63"/>
                <a:gd name="T151" fmla="*/ 0 h 2019"/>
                <a:gd name="T152" fmla="*/ 2463 w 2463"/>
                <a:gd name="T153" fmla="*/ 2019 h 20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63" h="2019">
                  <a:moveTo>
                    <a:pt x="145" y="65"/>
                  </a:moveTo>
                  <a:lnTo>
                    <a:pt x="170" y="155"/>
                  </a:lnTo>
                  <a:lnTo>
                    <a:pt x="170" y="255"/>
                  </a:lnTo>
                  <a:lnTo>
                    <a:pt x="125" y="315"/>
                  </a:lnTo>
                  <a:lnTo>
                    <a:pt x="85" y="305"/>
                  </a:lnTo>
                  <a:lnTo>
                    <a:pt x="20" y="305"/>
                  </a:lnTo>
                  <a:lnTo>
                    <a:pt x="0" y="360"/>
                  </a:lnTo>
                  <a:lnTo>
                    <a:pt x="20" y="390"/>
                  </a:lnTo>
                  <a:lnTo>
                    <a:pt x="65" y="390"/>
                  </a:lnTo>
                  <a:lnTo>
                    <a:pt x="85" y="420"/>
                  </a:lnTo>
                  <a:lnTo>
                    <a:pt x="85" y="485"/>
                  </a:lnTo>
                  <a:lnTo>
                    <a:pt x="190" y="610"/>
                  </a:lnTo>
                  <a:lnTo>
                    <a:pt x="230" y="590"/>
                  </a:lnTo>
                  <a:lnTo>
                    <a:pt x="280" y="580"/>
                  </a:lnTo>
                  <a:lnTo>
                    <a:pt x="325" y="600"/>
                  </a:lnTo>
                  <a:lnTo>
                    <a:pt x="315" y="710"/>
                  </a:lnTo>
                  <a:lnTo>
                    <a:pt x="365" y="750"/>
                  </a:lnTo>
                  <a:lnTo>
                    <a:pt x="420" y="770"/>
                  </a:lnTo>
                  <a:lnTo>
                    <a:pt x="450" y="750"/>
                  </a:lnTo>
                  <a:lnTo>
                    <a:pt x="495" y="795"/>
                  </a:lnTo>
                  <a:lnTo>
                    <a:pt x="544" y="780"/>
                  </a:lnTo>
                  <a:lnTo>
                    <a:pt x="579" y="795"/>
                  </a:lnTo>
                  <a:lnTo>
                    <a:pt x="619" y="795"/>
                  </a:lnTo>
                  <a:lnTo>
                    <a:pt x="684" y="750"/>
                  </a:lnTo>
                  <a:lnTo>
                    <a:pt x="724" y="770"/>
                  </a:lnTo>
                  <a:lnTo>
                    <a:pt x="749" y="844"/>
                  </a:lnTo>
                  <a:lnTo>
                    <a:pt x="809" y="939"/>
                  </a:lnTo>
                  <a:lnTo>
                    <a:pt x="854" y="949"/>
                  </a:lnTo>
                  <a:lnTo>
                    <a:pt x="924" y="959"/>
                  </a:lnTo>
                  <a:lnTo>
                    <a:pt x="944" y="979"/>
                  </a:lnTo>
                  <a:lnTo>
                    <a:pt x="969" y="1054"/>
                  </a:lnTo>
                  <a:lnTo>
                    <a:pt x="969" y="1099"/>
                  </a:lnTo>
                  <a:lnTo>
                    <a:pt x="989" y="1129"/>
                  </a:lnTo>
                  <a:lnTo>
                    <a:pt x="1044" y="1119"/>
                  </a:lnTo>
                  <a:lnTo>
                    <a:pt x="1104" y="1109"/>
                  </a:lnTo>
                  <a:lnTo>
                    <a:pt x="1159" y="1099"/>
                  </a:lnTo>
                  <a:lnTo>
                    <a:pt x="1209" y="1119"/>
                  </a:lnTo>
                  <a:lnTo>
                    <a:pt x="1219" y="1189"/>
                  </a:lnTo>
                  <a:lnTo>
                    <a:pt x="1254" y="1269"/>
                  </a:lnTo>
                  <a:lnTo>
                    <a:pt x="1284" y="1329"/>
                  </a:lnTo>
                  <a:lnTo>
                    <a:pt x="1304" y="1359"/>
                  </a:lnTo>
                  <a:lnTo>
                    <a:pt x="1329" y="1404"/>
                  </a:lnTo>
                  <a:lnTo>
                    <a:pt x="1349" y="1424"/>
                  </a:lnTo>
                  <a:lnTo>
                    <a:pt x="1399" y="1444"/>
                  </a:lnTo>
                  <a:lnTo>
                    <a:pt x="1549" y="1434"/>
                  </a:lnTo>
                  <a:lnTo>
                    <a:pt x="1644" y="1489"/>
                  </a:lnTo>
                  <a:lnTo>
                    <a:pt x="1759" y="1564"/>
                  </a:lnTo>
                  <a:lnTo>
                    <a:pt x="1819" y="1574"/>
                  </a:lnTo>
                  <a:lnTo>
                    <a:pt x="1938" y="1564"/>
                  </a:lnTo>
                  <a:lnTo>
                    <a:pt x="2023" y="1584"/>
                  </a:lnTo>
                  <a:lnTo>
                    <a:pt x="2063" y="1639"/>
                  </a:lnTo>
                  <a:lnTo>
                    <a:pt x="2083" y="1689"/>
                  </a:lnTo>
                  <a:lnTo>
                    <a:pt x="2128" y="1774"/>
                  </a:lnTo>
                  <a:lnTo>
                    <a:pt x="2118" y="1869"/>
                  </a:lnTo>
                  <a:lnTo>
                    <a:pt x="2118" y="1914"/>
                  </a:lnTo>
                  <a:lnTo>
                    <a:pt x="2168" y="1934"/>
                  </a:lnTo>
                  <a:lnTo>
                    <a:pt x="2243" y="1999"/>
                  </a:lnTo>
                  <a:lnTo>
                    <a:pt x="2308" y="2019"/>
                  </a:lnTo>
                  <a:lnTo>
                    <a:pt x="2393" y="1999"/>
                  </a:lnTo>
                  <a:lnTo>
                    <a:pt x="2378" y="1899"/>
                  </a:lnTo>
                  <a:lnTo>
                    <a:pt x="2413" y="1744"/>
                  </a:lnTo>
                  <a:lnTo>
                    <a:pt x="2463" y="1699"/>
                  </a:lnTo>
                  <a:lnTo>
                    <a:pt x="2453" y="1614"/>
                  </a:lnTo>
                  <a:lnTo>
                    <a:pt x="2413" y="1564"/>
                  </a:lnTo>
                  <a:lnTo>
                    <a:pt x="2373" y="1554"/>
                  </a:lnTo>
                  <a:lnTo>
                    <a:pt x="2338" y="1509"/>
                  </a:lnTo>
                  <a:lnTo>
                    <a:pt x="2338" y="1459"/>
                  </a:lnTo>
                  <a:lnTo>
                    <a:pt x="2033" y="1129"/>
                  </a:lnTo>
                  <a:lnTo>
                    <a:pt x="1948" y="1129"/>
                  </a:lnTo>
                  <a:lnTo>
                    <a:pt x="1819" y="1054"/>
                  </a:lnTo>
                  <a:lnTo>
                    <a:pt x="1674" y="994"/>
                  </a:lnTo>
                  <a:lnTo>
                    <a:pt x="1634" y="959"/>
                  </a:lnTo>
                  <a:lnTo>
                    <a:pt x="1624" y="894"/>
                  </a:lnTo>
                  <a:lnTo>
                    <a:pt x="1569" y="854"/>
                  </a:lnTo>
                  <a:lnTo>
                    <a:pt x="1499" y="864"/>
                  </a:lnTo>
                  <a:lnTo>
                    <a:pt x="1419" y="834"/>
                  </a:lnTo>
                  <a:lnTo>
                    <a:pt x="1264" y="750"/>
                  </a:lnTo>
                  <a:lnTo>
                    <a:pt x="1104" y="685"/>
                  </a:lnTo>
                  <a:lnTo>
                    <a:pt x="989" y="610"/>
                  </a:lnTo>
                  <a:lnTo>
                    <a:pt x="894" y="560"/>
                  </a:lnTo>
                  <a:lnTo>
                    <a:pt x="799" y="505"/>
                  </a:lnTo>
                  <a:lnTo>
                    <a:pt x="714" y="400"/>
                  </a:lnTo>
                  <a:lnTo>
                    <a:pt x="704" y="340"/>
                  </a:lnTo>
                  <a:lnTo>
                    <a:pt x="789" y="340"/>
                  </a:lnTo>
                  <a:lnTo>
                    <a:pt x="854" y="295"/>
                  </a:lnTo>
                  <a:lnTo>
                    <a:pt x="854" y="230"/>
                  </a:lnTo>
                  <a:lnTo>
                    <a:pt x="894" y="200"/>
                  </a:lnTo>
                  <a:lnTo>
                    <a:pt x="939" y="135"/>
                  </a:lnTo>
                  <a:lnTo>
                    <a:pt x="914" y="85"/>
                  </a:lnTo>
                  <a:lnTo>
                    <a:pt x="854" y="40"/>
                  </a:lnTo>
                  <a:lnTo>
                    <a:pt x="799" y="20"/>
                  </a:lnTo>
                  <a:lnTo>
                    <a:pt x="749" y="0"/>
                  </a:lnTo>
                  <a:lnTo>
                    <a:pt x="684" y="30"/>
                  </a:lnTo>
                  <a:lnTo>
                    <a:pt x="644" y="40"/>
                  </a:lnTo>
                  <a:lnTo>
                    <a:pt x="544" y="20"/>
                  </a:lnTo>
                  <a:lnTo>
                    <a:pt x="440" y="20"/>
                  </a:lnTo>
                  <a:lnTo>
                    <a:pt x="365" y="40"/>
                  </a:lnTo>
                  <a:lnTo>
                    <a:pt x="305" y="0"/>
                  </a:lnTo>
                  <a:lnTo>
                    <a:pt x="260" y="0"/>
                  </a:lnTo>
                  <a:lnTo>
                    <a:pt x="145" y="65"/>
                  </a:lnTo>
                  <a:close/>
                </a:path>
              </a:pathLst>
            </a:custGeom>
            <a:solidFill>
              <a:srgbClr val="FF6600">
                <a:alpha val="79999"/>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3" name="Freeform 12"/>
            <p:cNvSpPr>
              <a:spLocks noChangeAspect="1"/>
            </p:cNvSpPr>
            <p:nvPr/>
          </p:nvSpPr>
          <p:spPr bwMode="auto">
            <a:xfrm>
              <a:off x="4643" y="5289"/>
              <a:ext cx="549" cy="303"/>
            </a:xfrm>
            <a:custGeom>
              <a:avLst/>
              <a:gdLst>
                <a:gd name="T0" fmla="*/ 47 w 890"/>
                <a:gd name="T1" fmla="*/ 3 h 625"/>
                <a:gd name="T2" fmla="*/ 42 w 890"/>
                <a:gd name="T3" fmla="*/ 1 h 625"/>
                <a:gd name="T4" fmla="*/ 38 w 890"/>
                <a:gd name="T5" fmla="*/ 1 h 625"/>
                <a:gd name="T6" fmla="*/ 33 w 890"/>
                <a:gd name="T7" fmla="*/ 0 h 625"/>
                <a:gd name="T8" fmla="*/ 31 w 890"/>
                <a:gd name="T9" fmla="*/ 0 h 625"/>
                <a:gd name="T10" fmla="*/ 29 w 890"/>
                <a:gd name="T11" fmla="*/ 0 h 625"/>
                <a:gd name="T12" fmla="*/ 29 w 890"/>
                <a:gd name="T13" fmla="*/ 1 h 625"/>
                <a:gd name="T14" fmla="*/ 28 w 890"/>
                <a:gd name="T15" fmla="*/ 1 h 625"/>
                <a:gd name="T16" fmla="*/ 25 w 890"/>
                <a:gd name="T17" fmla="*/ 1 h 625"/>
                <a:gd name="T18" fmla="*/ 23 w 890"/>
                <a:gd name="T19" fmla="*/ 2 h 625"/>
                <a:gd name="T20" fmla="*/ 21 w 890"/>
                <a:gd name="T21" fmla="*/ 2 h 625"/>
                <a:gd name="T22" fmla="*/ 19 w 890"/>
                <a:gd name="T23" fmla="*/ 2 h 625"/>
                <a:gd name="T24" fmla="*/ 17 w 890"/>
                <a:gd name="T25" fmla="*/ 2 h 625"/>
                <a:gd name="T26" fmla="*/ 15 w 890"/>
                <a:gd name="T27" fmla="*/ 1 h 625"/>
                <a:gd name="T28" fmla="*/ 14 w 890"/>
                <a:gd name="T29" fmla="*/ 1 h 625"/>
                <a:gd name="T30" fmla="*/ 12 w 890"/>
                <a:gd name="T31" fmla="*/ 1 h 625"/>
                <a:gd name="T32" fmla="*/ 10 w 890"/>
                <a:gd name="T33" fmla="*/ 2 h 625"/>
                <a:gd name="T34" fmla="*/ 12 w 890"/>
                <a:gd name="T35" fmla="*/ 2 h 625"/>
                <a:gd name="T36" fmla="*/ 12 w 890"/>
                <a:gd name="T37" fmla="*/ 3 h 625"/>
                <a:gd name="T38" fmla="*/ 9 w 890"/>
                <a:gd name="T39" fmla="*/ 3 h 625"/>
                <a:gd name="T40" fmla="*/ 9 w 890"/>
                <a:gd name="T41" fmla="*/ 3 h 625"/>
                <a:gd name="T42" fmla="*/ 7 w 890"/>
                <a:gd name="T43" fmla="*/ 4 h 625"/>
                <a:gd name="T44" fmla="*/ 6 w 890"/>
                <a:gd name="T45" fmla="*/ 4 h 625"/>
                <a:gd name="T46" fmla="*/ 4 w 890"/>
                <a:gd name="T47" fmla="*/ 4 h 625"/>
                <a:gd name="T48" fmla="*/ 0 w 890"/>
                <a:gd name="T49" fmla="*/ 4 h 625"/>
                <a:gd name="T50" fmla="*/ 4 w 890"/>
                <a:gd name="T51" fmla="*/ 5 h 625"/>
                <a:gd name="T52" fmla="*/ 6 w 890"/>
                <a:gd name="T53" fmla="*/ 6 h 625"/>
                <a:gd name="T54" fmla="*/ 6 w 890"/>
                <a:gd name="T55" fmla="*/ 6 h 625"/>
                <a:gd name="T56" fmla="*/ 6 w 890"/>
                <a:gd name="T57" fmla="*/ 7 h 625"/>
                <a:gd name="T58" fmla="*/ 4 w 890"/>
                <a:gd name="T59" fmla="*/ 8 h 625"/>
                <a:gd name="T60" fmla="*/ 7 w 890"/>
                <a:gd name="T61" fmla="*/ 7 h 625"/>
                <a:gd name="T62" fmla="*/ 10 w 890"/>
                <a:gd name="T63" fmla="*/ 8 h 625"/>
                <a:gd name="T64" fmla="*/ 14 w 890"/>
                <a:gd name="T65" fmla="*/ 7 h 625"/>
                <a:gd name="T66" fmla="*/ 19 w 890"/>
                <a:gd name="T67" fmla="*/ 7 h 625"/>
                <a:gd name="T68" fmla="*/ 20 w 890"/>
                <a:gd name="T69" fmla="*/ 7 h 625"/>
                <a:gd name="T70" fmla="*/ 23 w 890"/>
                <a:gd name="T71" fmla="*/ 8 h 625"/>
                <a:gd name="T72" fmla="*/ 27 w 890"/>
                <a:gd name="T73" fmla="*/ 8 h 625"/>
                <a:gd name="T74" fmla="*/ 30 w 890"/>
                <a:gd name="T75" fmla="*/ 8 h 625"/>
                <a:gd name="T76" fmla="*/ 33 w 890"/>
                <a:gd name="T77" fmla="*/ 8 h 625"/>
                <a:gd name="T78" fmla="*/ 36 w 890"/>
                <a:gd name="T79" fmla="*/ 7 h 625"/>
                <a:gd name="T80" fmla="*/ 39 w 890"/>
                <a:gd name="T81" fmla="*/ 7 h 625"/>
                <a:gd name="T82" fmla="*/ 40 w 890"/>
                <a:gd name="T83" fmla="*/ 6 h 625"/>
                <a:gd name="T84" fmla="*/ 44 w 890"/>
                <a:gd name="T85" fmla="*/ 6 h 625"/>
                <a:gd name="T86" fmla="*/ 46 w 890"/>
                <a:gd name="T87" fmla="*/ 6 h 625"/>
                <a:gd name="T88" fmla="*/ 47 w 890"/>
                <a:gd name="T89" fmla="*/ 6 h 625"/>
                <a:gd name="T90" fmla="*/ 48 w 890"/>
                <a:gd name="T91" fmla="*/ 5 h 625"/>
                <a:gd name="T92" fmla="*/ 49 w 890"/>
                <a:gd name="T93" fmla="*/ 5 h 625"/>
                <a:gd name="T94" fmla="*/ 49 w 890"/>
                <a:gd name="T95" fmla="*/ 4 h 625"/>
                <a:gd name="T96" fmla="*/ 47 w 890"/>
                <a:gd name="T97" fmla="*/ 3 h 6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0"/>
                <a:gd name="T148" fmla="*/ 0 h 625"/>
                <a:gd name="T149" fmla="*/ 890 w 890"/>
                <a:gd name="T150" fmla="*/ 625 h 6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0" h="625">
                  <a:moveTo>
                    <a:pt x="855" y="220"/>
                  </a:moveTo>
                  <a:lnTo>
                    <a:pt x="760" y="120"/>
                  </a:lnTo>
                  <a:lnTo>
                    <a:pt x="700" y="85"/>
                  </a:lnTo>
                  <a:lnTo>
                    <a:pt x="590" y="55"/>
                  </a:lnTo>
                  <a:lnTo>
                    <a:pt x="570" y="0"/>
                  </a:lnTo>
                  <a:lnTo>
                    <a:pt x="530" y="55"/>
                  </a:lnTo>
                  <a:lnTo>
                    <a:pt x="530" y="95"/>
                  </a:lnTo>
                  <a:lnTo>
                    <a:pt x="510" y="105"/>
                  </a:lnTo>
                  <a:lnTo>
                    <a:pt x="465" y="120"/>
                  </a:lnTo>
                  <a:lnTo>
                    <a:pt x="415" y="140"/>
                  </a:lnTo>
                  <a:lnTo>
                    <a:pt x="380" y="170"/>
                  </a:lnTo>
                  <a:lnTo>
                    <a:pt x="340" y="200"/>
                  </a:lnTo>
                  <a:lnTo>
                    <a:pt x="315" y="150"/>
                  </a:lnTo>
                  <a:lnTo>
                    <a:pt x="275" y="120"/>
                  </a:lnTo>
                  <a:lnTo>
                    <a:pt x="245" y="95"/>
                  </a:lnTo>
                  <a:lnTo>
                    <a:pt x="205" y="120"/>
                  </a:lnTo>
                  <a:lnTo>
                    <a:pt x="190" y="150"/>
                  </a:lnTo>
                  <a:lnTo>
                    <a:pt x="230" y="200"/>
                  </a:lnTo>
                  <a:lnTo>
                    <a:pt x="210" y="235"/>
                  </a:lnTo>
                  <a:lnTo>
                    <a:pt x="170" y="235"/>
                  </a:lnTo>
                  <a:lnTo>
                    <a:pt x="150" y="245"/>
                  </a:lnTo>
                  <a:lnTo>
                    <a:pt x="140" y="285"/>
                  </a:lnTo>
                  <a:lnTo>
                    <a:pt x="120" y="305"/>
                  </a:lnTo>
                  <a:lnTo>
                    <a:pt x="65" y="325"/>
                  </a:lnTo>
                  <a:lnTo>
                    <a:pt x="0" y="320"/>
                  </a:lnTo>
                  <a:lnTo>
                    <a:pt x="85" y="380"/>
                  </a:lnTo>
                  <a:lnTo>
                    <a:pt x="95" y="445"/>
                  </a:lnTo>
                  <a:lnTo>
                    <a:pt x="105" y="495"/>
                  </a:lnTo>
                  <a:lnTo>
                    <a:pt x="95" y="550"/>
                  </a:lnTo>
                  <a:lnTo>
                    <a:pt x="85" y="580"/>
                  </a:lnTo>
                  <a:lnTo>
                    <a:pt x="125" y="560"/>
                  </a:lnTo>
                  <a:lnTo>
                    <a:pt x="180" y="610"/>
                  </a:lnTo>
                  <a:lnTo>
                    <a:pt x="265" y="560"/>
                  </a:lnTo>
                  <a:lnTo>
                    <a:pt x="330" y="550"/>
                  </a:lnTo>
                  <a:lnTo>
                    <a:pt x="370" y="550"/>
                  </a:lnTo>
                  <a:lnTo>
                    <a:pt x="425" y="580"/>
                  </a:lnTo>
                  <a:lnTo>
                    <a:pt x="475" y="610"/>
                  </a:lnTo>
                  <a:lnTo>
                    <a:pt x="540" y="625"/>
                  </a:lnTo>
                  <a:lnTo>
                    <a:pt x="590" y="600"/>
                  </a:lnTo>
                  <a:lnTo>
                    <a:pt x="645" y="530"/>
                  </a:lnTo>
                  <a:lnTo>
                    <a:pt x="710" y="540"/>
                  </a:lnTo>
                  <a:lnTo>
                    <a:pt x="730" y="475"/>
                  </a:lnTo>
                  <a:lnTo>
                    <a:pt x="795" y="465"/>
                  </a:lnTo>
                  <a:lnTo>
                    <a:pt x="825" y="475"/>
                  </a:lnTo>
                  <a:lnTo>
                    <a:pt x="855" y="455"/>
                  </a:lnTo>
                  <a:lnTo>
                    <a:pt x="875" y="425"/>
                  </a:lnTo>
                  <a:lnTo>
                    <a:pt x="890" y="380"/>
                  </a:lnTo>
                  <a:lnTo>
                    <a:pt x="890" y="300"/>
                  </a:lnTo>
                  <a:lnTo>
                    <a:pt x="855" y="220"/>
                  </a:lnTo>
                  <a:close/>
                </a:path>
              </a:pathLst>
            </a:custGeom>
            <a:solidFill>
              <a:srgbClr val="FF0000"/>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4" name="Freeform 13"/>
            <p:cNvSpPr>
              <a:spLocks noChangeAspect="1"/>
            </p:cNvSpPr>
            <p:nvPr/>
          </p:nvSpPr>
          <p:spPr bwMode="auto">
            <a:xfrm>
              <a:off x="4302" y="4927"/>
              <a:ext cx="698" cy="514"/>
            </a:xfrm>
            <a:custGeom>
              <a:avLst/>
              <a:gdLst>
                <a:gd name="T0" fmla="*/ 33 w 1129"/>
                <a:gd name="T1" fmla="*/ 0 h 1064"/>
                <a:gd name="T2" fmla="*/ 36 w 1129"/>
                <a:gd name="T3" fmla="*/ 2 h 1064"/>
                <a:gd name="T4" fmla="*/ 38 w 1129"/>
                <a:gd name="T5" fmla="*/ 3 h 1064"/>
                <a:gd name="T6" fmla="*/ 40 w 1129"/>
                <a:gd name="T7" fmla="*/ 4 h 1064"/>
                <a:gd name="T8" fmla="*/ 40 w 1129"/>
                <a:gd name="T9" fmla="*/ 5 h 1064"/>
                <a:gd name="T10" fmla="*/ 45 w 1129"/>
                <a:gd name="T11" fmla="*/ 6 h 1064"/>
                <a:gd name="T12" fmla="*/ 49 w 1129"/>
                <a:gd name="T13" fmla="*/ 7 h 1064"/>
                <a:gd name="T14" fmla="*/ 54 w 1129"/>
                <a:gd name="T15" fmla="*/ 8 h 1064"/>
                <a:gd name="T16" fmla="*/ 61 w 1129"/>
                <a:gd name="T17" fmla="*/ 8 h 1064"/>
                <a:gd name="T18" fmla="*/ 63 w 1129"/>
                <a:gd name="T19" fmla="*/ 9 h 1064"/>
                <a:gd name="T20" fmla="*/ 62 w 1129"/>
                <a:gd name="T21" fmla="*/ 10 h 1064"/>
                <a:gd name="T22" fmla="*/ 61 w 1129"/>
                <a:gd name="T23" fmla="*/ 10 h 1064"/>
                <a:gd name="T24" fmla="*/ 59 w 1129"/>
                <a:gd name="T25" fmla="*/ 10 h 1064"/>
                <a:gd name="T26" fmla="*/ 59 w 1129"/>
                <a:gd name="T27" fmla="*/ 11 h 1064"/>
                <a:gd name="T28" fmla="*/ 57 w 1129"/>
                <a:gd name="T29" fmla="*/ 11 h 1064"/>
                <a:gd name="T30" fmla="*/ 56 w 1129"/>
                <a:gd name="T31" fmla="*/ 11 h 1064"/>
                <a:gd name="T32" fmla="*/ 54 w 1129"/>
                <a:gd name="T33" fmla="*/ 11 h 1064"/>
                <a:gd name="T34" fmla="*/ 49 w 1129"/>
                <a:gd name="T35" fmla="*/ 12 h 1064"/>
                <a:gd name="T36" fmla="*/ 49 w 1129"/>
                <a:gd name="T37" fmla="*/ 12 h 1064"/>
                <a:gd name="T38" fmla="*/ 46 w 1129"/>
                <a:gd name="T39" fmla="*/ 11 h 1064"/>
                <a:gd name="T40" fmla="*/ 45 w 1129"/>
                <a:gd name="T41" fmla="*/ 11 h 1064"/>
                <a:gd name="T42" fmla="*/ 43 w 1129"/>
                <a:gd name="T43" fmla="*/ 11 h 1064"/>
                <a:gd name="T44" fmla="*/ 41 w 1129"/>
                <a:gd name="T45" fmla="*/ 11 h 1064"/>
                <a:gd name="T46" fmla="*/ 41 w 1129"/>
                <a:gd name="T47" fmla="*/ 12 h 1064"/>
                <a:gd name="T48" fmla="*/ 43 w 1129"/>
                <a:gd name="T49" fmla="*/ 12 h 1064"/>
                <a:gd name="T50" fmla="*/ 41 w 1129"/>
                <a:gd name="T51" fmla="*/ 13 h 1064"/>
                <a:gd name="T52" fmla="*/ 40 w 1129"/>
                <a:gd name="T53" fmla="*/ 13 h 1064"/>
                <a:gd name="T54" fmla="*/ 38 w 1129"/>
                <a:gd name="T55" fmla="*/ 13 h 1064"/>
                <a:gd name="T56" fmla="*/ 38 w 1129"/>
                <a:gd name="T57" fmla="*/ 14 h 1064"/>
                <a:gd name="T58" fmla="*/ 36 w 1129"/>
                <a:gd name="T59" fmla="*/ 14 h 1064"/>
                <a:gd name="T60" fmla="*/ 35 w 1129"/>
                <a:gd name="T61" fmla="*/ 14 h 1064"/>
                <a:gd name="T62" fmla="*/ 30 w 1129"/>
                <a:gd name="T63" fmla="*/ 14 h 1064"/>
                <a:gd name="T64" fmla="*/ 25 w 1129"/>
                <a:gd name="T65" fmla="*/ 14 h 1064"/>
                <a:gd name="T66" fmla="*/ 22 w 1129"/>
                <a:gd name="T67" fmla="*/ 13 h 1064"/>
                <a:gd name="T68" fmla="*/ 19 w 1129"/>
                <a:gd name="T69" fmla="*/ 12 h 1064"/>
                <a:gd name="T70" fmla="*/ 14 w 1129"/>
                <a:gd name="T71" fmla="*/ 11 h 1064"/>
                <a:gd name="T72" fmla="*/ 12 w 1129"/>
                <a:gd name="T73" fmla="*/ 11 h 1064"/>
                <a:gd name="T74" fmla="*/ 11 w 1129"/>
                <a:gd name="T75" fmla="*/ 11 h 1064"/>
                <a:gd name="T76" fmla="*/ 6 w 1129"/>
                <a:gd name="T77" fmla="*/ 10 h 1064"/>
                <a:gd name="T78" fmla="*/ 2 w 1129"/>
                <a:gd name="T79" fmla="*/ 10 h 1064"/>
                <a:gd name="T80" fmla="*/ 1 w 1129"/>
                <a:gd name="T81" fmla="*/ 10 h 1064"/>
                <a:gd name="T82" fmla="*/ 1 w 1129"/>
                <a:gd name="T83" fmla="*/ 9 h 1064"/>
                <a:gd name="T84" fmla="*/ 1 w 1129"/>
                <a:gd name="T85" fmla="*/ 8 h 1064"/>
                <a:gd name="T86" fmla="*/ 2 w 1129"/>
                <a:gd name="T87" fmla="*/ 8 h 1064"/>
                <a:gd name="T88" fmla="*/ 1 w 1129"/>
                <a:gd name="T89" fmla="*/ 7 h 1064"/>
                <a:gd name="T90" fmla="*/ 1 w 1129"/>
                <a:gd name="T91" fmla="*/ 7 h 1064"/>
                <a:gd name="T92" fmla="*/ 0 w 1129"/>
                <a:gd name="T93" fmla="*/ 6 h 1064"/>
                <a:gd name="T94" fmla="*/ 0 w 1129"/>
                <a:gd name="T95" fmla="*/ 6 h 1064"/>
                <a:gd name="T96" fmla="*/ 1 w 1129"/>
                <a:gd name="T97" fmla="*/ 5 h 1064"/>
                <a:gd name="T98" fmla="*/ 2 w 1129"/>
                <a:gd name="T99" fmla="*/ 5 h 1064"/>
                <a:gd name="T100" fmla="*/ 1 w 1129"/>
                <a:gd name="T101" fmla="*/ 5 h 1064"/>
                <a:gd name="T102" fmla="*/ 2 w 1129"/>
                <a:gd name="T103" fmla="*/ 4 h 1064"/>
                <a:gd name="T104" fmla="*/ 6 w 1129"/>
                <a:gd name="T105" fmla="*/ 3 h 1064"/>
                <a:gd name="T106" fmla="*/ 9 w 1129"/>
                <a:gd name="T107" fmla="*/ 3 h 1064"/>
                <a:gd name="T108" fmla="*/ 12 w 1129"/>
                <a:gd name="T109" fmla="*/ 3 h 1064"/>
                <a:gd name="T110" fmla="*/ 12 w 1129"/>
                <a:gd name="T111" fmla="*/ 3 h 1064"/>
                <a:gd name="T112" fmla="*/ 12 w 1129"/>
                <a:gd name="T113" fmla="*/ 2 h 1064"/>
                <a:gd name="T114" fmla="*/ 17 w 1129"/>
                <a:gd name="T115" fmla="*/ 1 h 1064"/>
                <a:gd name="T116" fmla="*/ 22 w 1129"/>
                <a:gd name="T117" fmla="*/ 1 h 1064"/>
                <a:gd name="T118" fmla="*/ 23 w 1129"/>
                <a:gd name="T119" fmla="*/ 1 h 1064"/>
                <a:gd name="T120" fmla="*/ 27 w 1129"/>
                <a:gd name="T121" fmla="*/ 0 h 1064"/>
                <a:gd name="T122" fmla="*/ 30 w 1129"/>
                <a:gd name="T123" fmla="*/ 0 h 1064"/>
                <a:gd name="T124" fmla="*/ 33 w 1129"/>
                <a:gd name="T125" fmla="*/ 0 h 1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1064"/>
                <a:gd name="T191" fmla="*/ 1129 w 1129"/>
                <a:gd name="T192" fmla="*/ 1064 h 10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1064">
                  <a:moveTo>
                    <a:pt x="579" y="0"/>
                  </a:moveTo>
                  <a:lnTo>
                    <a:pt x="644" y="149"/>
                  </a:lnTo>
                  <a:lnTo>
                    <a:pt x="684" y="254"/>
                  </a:lnTo>
                  <a:lnTo>
                    <a:pt x="709" y="304"/>
                  </a:lnTo>
                  <a:lnTo>
                    <a:pt x="719" y="379"/>
                  </a:lnTo>
                  <a:lnTo>
                    <a:pt x="804" y="444"/>
                  </a:lnTo>
                  <a:lnTo>
                    <a:pt x="874" y="504"/>
                  </a:lnTo>
                  <a:lnTo>
                    <a:pt x="979" y="599"/>
                  </a:lnTo>
                  <a:lnTo>
                    <a:pt x="1079" y="664"/>
                  </a:lnTo>
                  <a:lnTo>
                    <a:pt x="1129" y="714"/>
                  </a:lnTo>
                  <a:lnTo>
                    <a:pt x="1109" y="759"/>
                  </a:lnTo>
                  <a:lnTo>
                    <a:pt x="1079" y="779"/>
                  </a:lnTo>
                  <a:lnTo>
                    <a:pt x="1059" y="789"/>
                  </a:lnTo>
                  <a:lnTo>
                    <a:pt x="1064" y="834"/>
                  </a:lnTo>
                  <a:lnTo>
                    <a:pt x="1034" y="854"/>
                  </a:lnTo>
                  <a:lnTo>
                    <a:pt x="1004" y="874"/>
                  </a:lnTo>
                  <a:lnTo>
                    <a:pt x="974" y="874"/>
                  </a:lnTo>
                  <a:lnTo>
                    <a:pt x="889" y="939"/>
                  </a:lnTo>
                  <a:lnTo>
                    <a:pt x="874" y="904"/>
                  </a:lnTo>
                  <a:lnTo>
                    <a:pt x="834" y="874"/>
                  </a:lnTo>
                  <a:lnTo>
                    <a:pt x="789" y="844"/>
                  </a:lnTo>
                  <a:lnTo>
                    <a:pt x="759" y="854"/>
                  </a:lnTo>
                  <a:lnTo>
                    <a:pt x="739" y="874"/>
                  </a:lnTo>
                  <a:lnTo>
                    <a:pt x="739" y="904"/>
                  </a:lnTo>
                  <a:lnTo>
                    <a:pt x="769" y="939"/>
                  </a:lnTo>
                  <a:lnTo>
                    <a:pt x="749" y="969"/>
                  </a:lnTo>
                  <a:lnTo>
                    <a:pt x="709" y="979"/>
                  </a:lnTo>
                  <a:lnTo>
                    <a:pt x="684" y="999"/>
                  </a:lnTo>
                  <a:lnTo>
                    <a:pt x="674" y="1034"/>
                  </a:lnTo>
                  <a:lnTo>
                    <a:pt x="644" y="1054"/>
                  </a:lnTo>
                  <a:lnTo>
                    <a:pt x="614" y="1064"/>
                  </a:lnTo>
                  <a:lnTo>
                    <a:pt x="549" y="1054"/>
                  </a:lnTo>
                  <a:lnTo>
                    <a:pt x="465" y="1044"/>
                  </a:lnTo>
                  <a:lnTo>
                    <a:pt x="400" y="999"/>
                  </a:lnTo>
                  <a:lnTo>
                    <a:pt x="340" y="949"/>
                  </a:lnTo>
                  <a:lnTo>
                    <a:pt x="255" y="874"/>
                  </a:lnTo>
                  <a:lnTo>
                    <a:pt x="225" y="844"/>
                  </a:lnTo>
                  <a:lnTo>
                    <a:pt x="180" y="834"/>
                  </a:lnTo>
                  <a:lnTo>
                    <a:pt x="95" y="819"/>
                  </a:lnTo>
                  <a:lnTo>
                    <a:pt x="40" y="819"/>
                  </a:lnTo>
                  <a:lnTo>
                    <a:pt x="20" y="789"/>
                  </a:lnTo>
                  <a:lnTo>
                    <a:pt x="10" y="734"/>
                  </a:lnTo>
                  <a:lnTo>
                    <a:pt x="20" y="664"/>
                  </a:lnTo>
                  <a:lnTo>
                    <a:pt x="40" y="609"/>
                  </a:lnTo>
                  <a:lnTo>
                    <a:pt x="30" y="589"/>
                  </a:lnTo>
                  <a:lnTo>
                    <a:pt x="20" y="539"/>
                  </a:lnTo>
                  <a:lnTo>
                    <a:pt x="0" y="484"/>
                  </a:lnTo>
                  <a:lnTo>
                    <a:pt x="0" y="444"/>
                  </a:lnTo>
                  <a:lnTo>
                    <a:pt x="20" y="424"/>
                  </a:lnTo>
                  <a:lnTo>
                    <a:pt x="40" y="409"/>
                  </a:lnTo>
                  <a:lnTo>
                    <a:pt x="30" y="359"/>
                  </a:lnTo>
                  <a:lnTo>
                    <a:pt x="40" y="324"/>
                  </a:lnTo>
                  <a:lnTo>
                    <a:pt x="95" y="274"/>
                  </a:lnTo>
                  <a:lnTo>
                    <a:pt x="150" y="274"/>
                  </a:lnTo>
                  <a:lnTo>
                    <a:pt x="200" y="254"/>
                  </a:lnTo>
                  <a:lnTo>
                    <a:pt x="230" y="214"/>
                  </a:lnTo>
                  <a:lnTo>
                    <a:pt x="225" y="179"/>
                  </a:lnTo>
                  <a:lnTo>
                    <a:pt x="295" y="104"/>
                  </a:lnTo>
                  <a:lnTo>
                    <a:pt x="380" y="114"/>
                  </a:lnTo>
                  <a:lnTo>
                    <a:pt x="415" y="75"/>
                  </a:lnTo>
                  <a:lnTo>
                    <a:pt x="485" y="65"/>
                  </a:lnTo>
                  <a:lnTo>
                    <a:pt x="529" y="35"/>
                  </a:lnTo>
                  <a:lnTo>
                    <a:pt x="579" y="0"/>
                  </a:lnTo>
                  <a:close/>
                </a:path>
              </a:pathLst>
            </a:custGeom>
            <a:solidFill>
              <a:srgbClr val="FF6600">
                <a:alpha val="79999"/>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5" name="Freeform 14"/>
            <p:cNvSpPr>
              <a:spLocks noChangeAspect="1"/>
            </p:cNvSpPr>
            <p:nvPr/>
          </p:nvSpPr>
          <p:spPr bwMode="auto">
            <a:xfrm>
              <a:off x="3848" y="4592"/>
              <a:ext cx="577" cy="537"/>
            </a:xfrm>
            <a:custGeom>
              <a:avLst/>
              <a:gdLst>
                <a:gd name="T0" fmla="*/ 51 w 935"/>
                <a:gd name="T1" fmla="*/ 10 h 1109"/>
                <a:gd name="T2" fmla="*/ 44 w 935"/>
                <a:gd name="T3" fmla="*/ 9 h 1109"/>
                <a:gd name="T4" fmla="*/ 38 w 935"/>
                <a:gd name="T5" fmla="*/ 8 h 1109"/>
                <a:gd name="T6" fmla="*/ 37 w 935"/>
                <a:gd name="T7" fmla="*/ 6 h 1109"/>
                <a:gd name="T8" fmla="*/ 36 w 935"/>
                <a:gd name="T9" fmla="*/ 3 h 1109"/>
                <a:gd name="T10" fmla="*/ 29 w 935"/>
                <a:gd name="T11" fmla="*/ 2 h 1109"/>
                <a:gd name="T12" fmla="*/ 22 w 935"/>
                <a:gd name="T13" fmla="*/ 1 h 1109"/>
                <a:gd name="T14" fmla="*/ 19 w 935"/>
                <a:gd name="T15" fmla="*/ 0 h 1109"/>
                <a:gd name="T16" fmla="*/ 15 w 935"/>
                <a:gd name="T17" fmla="*/ 0 h 1109"/>
                <a:gd name="T18" fmla="*/ 12 w 935"/>
                <a:gd name="T19" fmla="*/ 0 h 1109"/>
                <a:gd name="T20" fmla="*/ 12 w 935"/>
                <a:gd name="T21" fmla="*/ 2 h 1109"/>
                <a:gd name="T22" fmla="*/ 14 w 935"/>
                <a:gd name="T23" fmla="*/ 3 h 1109"/>
                <a:gd name="T24" fmla="*/ 9 w 935"/>
                <a:gd name="T25" fmla="*/ 3 h 1109"/>
                <a:gd name="T26" fmla="*/ 6 w 935"/>
                <a:gd name="T27" fmla="*/ 5 h 1109"/>
                <a:gd name="T28" fmla="*/ 6 w 935"/>
                <a:gd name="T29" fmla="*/ 6 h 1109"/>
                <a:gd name="T30" fmla="*/ 6 w 935"/>
                <a:gd name="T31" fmla="*/ 6 h 1109"/>
                <a:gd name="T32" fmla="*/ 4 w 935"/>
                <a:gd name="T33" fmla="*/ 7 h 1109"/>
                <a:gd name="T34" fmla="*/ 1 w 935"/>
                <a:gd name="T35" fmla="*/ 8 h 1109"/>
                <a:gd name="T36" fmla="*/ 0 w 935"/>
                <a:gd name="T37" fmla="*/ 9 h 1109"/>
                <a:gd name="T38" fmla="*/ 2 w 935"/>
                <a:gd name="T39" fmla="*/ 10 h 1109"/>
                <a:gd name="T40" fmla="*/ 0 w 935"/>
                <a:gd name="T41" fmla="*/ 11 h 1109"/>
                <a:gd name="T42" fmla="*/ 4 w 935"/>
                <a:gd name="T43" fmla="*/ 11 h 1109"/>
                <a:gd name="T44" fmla="*/ 10 w 935"/>
                <a:gd name="T45" fmla="*/ 11 h 1109"/>
                <a:gd name="T46" fmla="*/ 12 w 935"/>
                <a:gd name="T47" fmla="*/ 13 h 1109"/>
                <a:gd name="T48" fmla="*/ 15 w 935"/>
                <a:gd name="T49" fmla="*/ 14 h 1109"/>
                <a:gd name="T50" fmla="*/ 19 w 935"/>
                <a:gd name="T51" fmla="*/ 14 h 1109"/>
                <a:gd name="T52" fmla="*/ 25 w 935"/>
                <a:gd name="T53" fmla="*/ 15 h 1109"/>
                <a:gd name="T54" fmla="*/ 28 w 935"/>
                <a:gd name="T55" fmla="*/ 14 h 1109"/>
                <a:gd name="T56" fmla="*/ 33 w 935"/>
                <a:gd name="T57" fmla="*/ 13 h 1109"/>
                <a:gd name="T58" fmla="*/ 38 w 935"/>
                <a:gd name="T59" fmla="*/ 13 h 1109"/>
                <a:gd name="T60" fmla="*/ 40 w 935"/>
                <a:gd name="T61" fmla="*/ 12 h 1109"/>
                <a:gd name="T62" fmla="*/ 45 w 935"/>
                <a:gd name="T63" fmla="*/ 12 h 1109"/>
                <a:gd name="T64" fmla="*/ 52 w 935"/>
                <a:gd name="T65" fmla="*/ 11 h 1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5"/>
                <a:gd name="T100" fmla="*/ 0 h 1109"/>
                <a:gd name="T101" fmla="*/ 935 w 935"/>
                <a:gd name="T102" fmla="*/ 1109 h 1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5" h="1109">
                  <a:moveTo>
                    <a:pt x="935" y="844"/>
                  </a:moveTo>
                  <a:lnTo>
                    <a:pt x="915" y="789"/>
                  </a:lnTo>
                  <a:lnTo>
                    <a:pt x="865" y="750"/>
                  </a:lnTo>
                  <a:lnTo>
                    <a:pt x="790" y="685"/>
                  </a:lnTo>
                  <a:lnTo>
                    <a:pt x="725" y="655"/>
                  </a:lnTo>
                  <a:lnTo>
                    <a:pt x="680" y="625"/>
                  </a:lnTo>
                  <a:lnTo>
                    <a:pt x="695" y="520"/>
                  </a:lnTo>
                  <a:lnTo>
                    <a:pt x="675" y="455"/>
                  </a:lnTo>
                  <a:lnTo>
                    <a:pt x="660" y="390"/>
                  </a:lnTo>
                  <a:lnTo>
                    <a:pt x="660" y="285"/>
                  </a:lnTo>
                  <a:lnTo>
                    <a:pt x="600" y="245"/>
                  </a:lnTo>
                  <a:lnTo>
                    <a:pt x="525" y="190"/>
                  </a:lnTo>
                  <a:lnTo>
                    <a:pt x="470" y="180"/>
                  </a:lnTo>
                  <a:lnTo>
                    <a:pt x="410" y="115"/>
                  </a:lnTo>
                  <a:lnTo>
                    <a:pt x="380" y="55"/>
                  </a:lnTo>
                  <a:lnTo>
                    <a:pt x="325" y="55"/>
                  </a:lnTo>
                  <a:lnTo>
                    <a:pt x="280" y="55"/>
                  </a:lnTo>
                  <a:lnTo>
                    <a:pt x="280" y="0"/>
                  </a:lnTo>
                  <a:lnTo>
                    <a:pt x="250" y="30"/>
                  </a:lnTo>
                  <a:lnTo>
                    <a:pt x="210" y="20"/>
                  </a:lnTo>
                  <a:lnTo>
                    <a:pt x="190" y="75"/>
                  </a:lnTo>
                  <a:lnTo>
                    <a:pt x="220" y="140"/>
                  </a:lnTo>
                  <a:lnTo>
                    <a:pt x="250" y="210"/>
                  </a:lnTo>
                  <a:lnTo>
                    <a:pt x="260" y="250"/>
                  </a:lnTo>
                  <a:lnTo>
                    <a:pt x="240" y="275"/>
                  </a:lnTo>
                  <a:lnTo>
                    <a:pt x="175" y="285"/>
                  </a:lnTo>
                  <a:lnTo>
                    <a:pt x="125" y="315"/>
                  </a:lnTo>
                  <a:lnTo>
                    <a:pt x="90" y="360"/>
                  </a:lnTo>
                  <a:lnTo>
                    <a:pt x="115" y="420"/>
                  </a:lnTo>
                  <a:lnTo>
                    <a:pt x="115" y="465"/>
                  </a:lnTo>
                  <a:lnTo>
                    <a:pt x="90" y="465"/>
                  </a:lnTo>
                  <a:lnTo>
                    <a:pt x="105" y="495"/>
                  </a:lnTo>
                  <a:lnTo>
                    <a:pt x="50" y="540"/>
                  </a:lnTo>
                  <a:lnTo>
                    <a:pt x="70" y="580"/>
                  </a:lnTo>
                  <a:lnTo>
                    <a:pt x="60" y="615"/>
                  </a:lnTo>
                  <a:lnTo>
                    <a:pt x="10" y="655"/>
                  </a:lnTo>
                  <a:lnTo>
                    <a:pt x="20" y="700"/>
                  </a:lnTo>
                  <a:lnTo>
                    <a:pt x="0" y="720"/>
                  </a:lnTo>
                  <a:lnTo>
                    <a:pt x="50" y="740"/>
                  </a:lnTo>
                  <a:lnTo>
                    <a:pt x="50" y="770"/>
                  </a:lnTo>
                  <a:lnTo>
                    <a:pt x="30" y="789"/>
                  </a:lnTo>
                  <a:lnTo>
                    <a:pt x="0" y="834"/>
                  </a:lnTo>
                  <a:lnTo>
                    <a:pt x="30" y="899"/>
                  </a:lnTo>
                  <a:lnTo>
                    <a:pt x="85" y="864"/>
                  </a:lnTo>
                  <a:lnTo>
                    <a:pt x="155" y="864"/>
                  </a:lnTo>
                  <a:lnTo>
                    <a:pt x="190" y="884"/>
                  </a:lnTo>
                  <a:lnTo>
                    <a:pt x="200" y="939"/>
                  </a:lnTo>
                  <a:lnTo>
                    <a:pt x="220" y="989"/>
                  </a:lnTo>
                  <a:lnTo>
                    <a:pt x="260" y="1004"/>
                  </a:lnTo>
                  <a:lnTo>
                    <a:pt x="275" y="1034"/>
                  </a:lnTo>
                  <a:lnTo>
                    <a:pt x="295" y="1074"/>
                  </a:lnTo>
                  <a:lnTo>
                    <a:pt x="335" y="1094"/>
                  </a:lnTo>
                  <a:lnTo>
                    <a:pt x="385" y="1094"/>
                  </a:lnTo>
                  <a:lnTo>
                    <a:pt x="450" y="1109"/>
                  </a:lnTo>
                  <a:lnTo>
                    <a:pt x="470" y="1094"/>
                  </a:lnTo>
                  <a:lnTo>
                    <a:pt x="505" y="1054"/>
                  </a:lnTo>
                  <a:lnTo>
                    <a:pt x="535" y="1034"/>
                  </a:lnTo>
                  <a:lnTo>
                    <a:pt x="590" y="1014"/>
                  </a:lnTo>
                  <a:lnTo>
                    <a:pt x="640" y="1014"/>
                  </a:lnTo>
                  <a:lnTo>
                    <a:pt x="680" y="969"/>
                  </a:lnTo>
                  <a:lnTo>
                    <a:pt x="705" y="929"/>
                  </a:lnTo>
                  <a:lnTo>
                    <a:pt x="725" y="909"/>
                  </a:lnTo>
                  <a:lnTo>
                    <a:pt x="780" y="919"/>
                  </a:lnTo>
                  <a:lnTo>
                    <a:pt x="820" y="909"/>
                  </a:lnTo>
                  <a:lnTo>
                    <a:pt x="885" y="899"/>
                  </a:lnTo>
                  <a:lnTo>
                    <a:pt x="935" y="844"/>
                  </a:lnTo>
                  <a:close/>
                </a:path>
              </a:pathLst>
            </a:custGeom>
            <a:solidFill>
              <a:srgbClr val="FF6600">
                <a:alpha val="79999"/>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6" name="Freeform 15"/>
            <p:cNvSpPr>
              <a:spLocks noChangeAspect="1"/>
            </p:cNvSpPr>
            <p:nvPr/>
          </p:nvSpPr>
          <p:spPr bwMode="auto">
            <a:xfrm>
              <a:off x="3965" y="4399"/>
              <a:ext cx="689" cy="621"/>
            </a:xfrm>
            <a:custGeom>
              <a:avLst/>
              <a:gdLst>
                <a:gd name="T0" fmla="*/ 62 w 1114"/>
                <a:gd name="T1" fmla="*/ 14 h 1284"/>
                <a:gd name="T2" fmla="*/ 61 w 1114"/>
                <a:gd name="T3" fmla="*/ 13 h 1284"/>
                <a:gd name="T4" fmla="*/ 61 w 1114"/>
                <a:gd name="T5" fmla="*/ 11 h 1284"/>
                <a:gd name="T6" fmla="*/ 59 w 1114"/>
                <a:gd name="T7" fmla="*/ 9 h 1284"/>
                <a:gd name="T8" fmla="*/ 57 w 1114"/>
                <a:gd name="T9" fmla="*/ 7 h 1284"/>
                <a:gd name="T10" fmla="*/ 54 w 1114"/>
                <a:gd name="T11" fmla="*/ 7 h 1284"/>
                <a:gd name="T12" fmla="*/ 51 w 1114"/>
                <a:gd name="T13" fmla="*/ 5 h 1284"/>
                <a:gd name="T14" fmla="*/ 46 w 1114"/>
                <a:gd name="T15" fmla="*/ 5 h 1284"/>
                <a:gd name="T16" fmla="*/ 41 w 1114"/>
                <a:gd name="T17" fmla="*/ 4 h 1284"/>
                <a:gd name="T18" fmla="*/ 35 w 1114"/>
                <a:gd name="T19" fmla="*/ 3 h 1284"/>
                <a:gd name="T20" fmla="*/ 30 w 1114"/>
                <a:gd name="T21" fmla="*/ 1 h 1284"/>
                <a:gd name="T22" fmla="*/ 26 w 1114"/>
                <a:gd name="T23" fmla="*/ 0 h 1284"/>
                <a:gd name="T24" fmla="*/ 23 w 1114"/>
                <a:gd name="T25" fmla="*/ 0 h 1284"/>
                <a:gd name="T26" fmla="*/ 24 w 1114"/>
                <a:gd name="T27" fmla="*/ 0 h 1284"/>
                <a:gd name="T28" fmla="*/ 22 w 1114"/>
                <a:gd name="T29" fmla="*/ 1 h 1284"/>
                <a:gd name="T30" fmla="*/ 20 w 1114"/>
                <a:gd name="T31" fmla="*/ 1 h 1284"/>
                <a:gd name="T32" fmla="*/ 17 w 1114"/>
                <a:gd name="T33" fmla="*/ 1 h 1284"/>
                <a:gd name="T34" fmla="*/ 15 w 1114"/>
                <a:gd name="T35" fmla="*/ 1 h 1284"/>
                <a:gd name="T36" fmla="*/ 12 w 1114"/>
                <a:gd name="T37" fmla="*/ 0 h 1284"/>
                <a:gd name="T38" fmla="*/ 9 w 1114"/>
                <a:gd name="T39" fmla="*/ 0 h 1284"/>
                <a:gd name="T40" fmla="*/ 7 w 1114"/>
                <a:gd name="T41" fmla="*/ 1 h 1284"/>
                <a:gd name="T42" fmla="*/ 4 w 1114"/>
                <a:gd name="T43" fmla="*/ 0 h 1284"/>
                <a:gd name="T44" fmla="*/ 2 w 1114"/>
                <a:gd name="T45" fmla="*/ 1 h 1284"/>
                <a:gd name="T46" fmla="*/ 2 w 1114"/>
                <a:gd name="T47" fmla="*/ 2 h 1284"/>
                <a:gd name="T48" fmla="*/ 0 w 1114"/>
                <a:gd name="T49" fmla="*/ 2 h 1284"/>
                <a:gd name="T50" fmla="*/ 0 w 1114"/>
                <a:gd name="T51" fmla="*/ 3 h 1284"/>
                <a:gd name="T52" fmla="*/ 2 w 1114"/>
                <a:gd name="T53" fmla="*/ 3 h 1284"/>
                <a:gd name="T54" fmla="*/ 4 w 1114"/>
                <a:gd name="T55" fmla="*/ 3 h 1284"/>
                <a:gd name="T56" fmla="*/ 7 w 1114"/>
                <a:gd name="T57" fmla="*/ 3 h 1284"/>
                <a:gd name="T58" fmla="*/ 9 w 1114"/>
                <a:gd name="T59" fmla="*/ 3 h 1284"/>
                <a:gd name="T60" fmla="*/ 7 w 1114"/>
                <a:gd name="T61" fmla="*/ 4 h 1284"/>
                <a:gd name="T62" fmla="*/ 6 w 1114"/>
                <a:gd name="T63" fmla="*/ 4 h 1284"/>
                <a:gd name="T64" fmla="*/ 4 w 1114"/>
                <a:gd name="T65" fmla="*/ 4 h 1284"/>
                <a:gd name="T66" fmla="*/ 4 w 1114"/>
                <a:gd name="T67" fmla="*/ 5 h 1284"/>
                <a:gd name="T68" fmla="*/ 6 w 1114"/>
                <a:gd name="T69" fmla="*/ 5 h 1284"/>
                <a:gd name="T70" fmla="*/ 6 w 1114"/>
                <a:gd name="T71" fmla="*/ 6 h 1284"/>
                <a:gd name="T72" fmla="*/ 9 w 1114"/>
                <a:gd name="T73" fmla="*/ 6 h 1284"/>
                <a:gd name="T74" fmla="*/ 9 w 1114"/>
                <a:gd name="T75" fmla="*/ 6 h 1284"/>
                <a:gd name="T76" fmla="*/ 15 w 1114"/>
                <a:gd name="T77" fmla="*/ 7 h 1284"/>
                <a:gd name="T78" fmla="*/ 15 w 1114"/>
                <a:gd name="T79" fmla="*/ 7 h 1284"/>
                <a:gd name="T80" fmla="*/ 19 w 1114"/>
                <a:gd name="T81" fmla="*/ 7 h 1284"/>
                <a:gd name="T82" fmla="*/ 23 w 1114"/>
                <a:gd name="T83" fmla="*/ 8 h 1284"/>
                <a:gd name="T84" fmla="*/ 27 w 1114"/>
                <a:gd name="T85" fmla="*/ 9 h 1284"/>
                <a:gd name="T86" fmla="*/ 27 w 1114"/>
                <a:gd name="T87" fmla="*/ 10 h 1284"/>
                <a:gd name="T88" fmla="*/ 27 w 1114"/>
                <a:gd name="T89" fmla="*/ 11 h 1284"/>
                <a:gd name="T90" fmla="*/ 28 w 1114"/>
                <a:gd name="T91" fmla="*/ 13 h 1284"/>
                <a:gd name="T92" fmla="*/ 28 w 1114"/>
                <a:gd name="T93" fmla="*/ 14 h 1284"/>
                <a:gd name="T94" fmla="*/ 30 w 1114"/>
                <a:gd name="T95" fmla="*/ 14 h 1284"/>
                <a:gd name="T96" fmla="*/ 33 w 1114"/>
                <a:gd name="T97" fmla="*/ 14 h 1284"/>
                <a:gd name="T98" fmla="*/ 38 w 1114"/>
                <a:gd name="T99" fmla="*/ 15 h 1284"/>
                <a:gd name="T100" fmla="*/ 40 w 1114"/>
                <a:gd name="T101" fmla="*/ 15 h 1284"/>
                <a:gd name="T102" fmla="*/ 41 w 1114"/>
                <a:gd name="T103" fmla="*/ 15 h 1284"/>
                <a:gd name="T104" fmla="*/ 41 w 1114"/>
                <a:gd name="T105" fmla="*/ 16 h 1284"/>
                <a:gd name="T106" fmla="*/ 43 w 1114"/>
                <a:gd name="T107" fmla="*/ 16 h 1284"/>
                <a:gd name="T108" fmla="*/ 44 w 1114"/>
                <a:gd name="T109" fmla="*/ 16 h 1284"/>
                <a:gd name="T110" fmla="*/ 48 w 1114"/>
                <a:gd name="T111" fmla="*/ 15 h 1284"/>
                <a:gd name="T112" fmla="*/ 51 w 1114"/>
                <a:gd name="T113" fmla="*/ 15 h 1284"/>
                <a:gd name="T114" fmla="*/ 54 w 1114"/>
                <a:gd name="T115" fmla="*/ 15 h 1284"/>
                <a:gd name="T116" fmla="*/ 57 w 1114"/>
                <a:gd name="T117" fmla="*/ 15 h 1284"/>
                <a:gd name="T118" fmla="*/ 62 w 1114"/>
                <a:gd name="T119" fmla="*/ 14 h 12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4"/>
                <a:gd name="T181" fmla="*/ 0 h 1284"/>
                <a:gd name="T182" fmla="*/ 1114 w 1114"/>
                <a:gd name="T183" fmla="*/ 1284 h 12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4" h="1284">
                  <a:moveTo>
                    <a:pt x="1114" y="1085"/>
                  </a:moveTo>
                  <a:lnTo>
                    <a:pt x="1094" y="1020"/>
                  </a:lnTo>
                  <a:lnTo>
                    <a:pt x="1079" y="865"/>
                  </a:lnTo>
                  <a:lnTo>
                    <a:pt x="1065" y="735"/>
                  </a:lnTo>
                  <a:lnTo>
                    <a:pt x="1020" y="580"/>
                  </a:lnTo>
                  <a:lnTo>
                    <a:pt x="980" y="515"/>
                  </a:lnTo>
                  <a:lnTo>
                    <a:pt x="905" y="420"/>
                  </a:lnTo>
                  <a:lnTo>
                    <a:pt x="820" y="380"/>
                  </a:lnTo>
                  <a:lnTo>
                    <a:pt x="725" y="295"/>
                  </a:lnTo>
                  <a:lnTo>
                    <a:pt x="630" y="210"/>
                  </a:lnTo>
                  <a:lnTo>
                    <a:pt x="535" y="115"/>
                  </a:lnTo>
                  <a:lnTo>
                    <a:pt x="465" y="40"/>
                  </a:lnTo>
                  <a:lnTo>
                    <a:pt x="410" y="0"/>
                  </a:lnTo>
                  <a:lnTo>
                    <a:pt x="420" y="65"/>
                  </a:lnTo>
                  <a:lnTo>
                    <a:pt x="385" y="115"/>
                  </a:lnTo>
                  <a:lnTo>
                    <a:pt x="345" y="135"/>
                  </a:lnTo>
                  <a:lnTo>
                    <a:pt x="305" y="115"/>
                  </a:lnTo>
                  <a:lnTo>
                    <a:pt x="255" y="70"/>
                  </a:lnTo>
                  <a:lnTo>
                    <a:pt x="230" y="65"/>
                  </a:lnTo>
                  <a:lnTo>
                    <a:pt x="175" y="65"/>
                  </a:lnTo>
                  <a:lnTo>
                    <a:pt x="125" y="85"/>
                  </a:lnTo>
                  <a:lnTo>
                    <a:pt x="70" y="65"/>
                  </a:lnTo>
                  <a:lnTo>
                    <a:pt x="50" y="105"/>
                  </a:lnTo>
                  <a:lnTo>
                    <a:pt x="50" y="170"/>
                  </a:lnTo>
                  <a:lnTo>
                    <a:pt x="0" y="180"/>
                  </a:lnTo>
                  <a:lnTo>
                    <a:pt x="0" y="210"/>
                  </a:lnTo>
                  <a:lnTo>
                    <a:pt x="40" y="250"/>
                  </a:lnTo>
                  <a:lnTo>
                    <a:pt x="85" y="230"/>
                  </a:lnTo>
                  <a:lnTo>
                    <a:pt x="135" y="240"/>
                  </a:lnTo>
                  <a:lnTo>
                    <a:pt x="145" y="275"/>
                  </a:lnTo>
                  <a:lnTo>
                    <a:pt x="135" y="305"/>
                  </a:lnTo>
                  <a:lnTo>
                    <a:pt x="90" y="315"/>
                  </a:lnTo>
                  <a:lnTo>
                    <a:pt x="85" y="345"/>
                  </a:lnTo>
                  <a:lnTo>
                    <a:pt x="85" y="380"/>
                  </a:lnTo>
                  <a:lnTo>
                    <a:pt x="90" y="400"/>
                  </a:lnTo>
                  <a:lnTo>
                    <a:pt x="90" y="440"/>
                  </a:lnTo>
                  <a:lnTo>
                    <a:pt x="155" y="455"/>
                  </a:lnTo>
                  <a:lnTo>
                    <a:pt x="175" y="455"/>
                  </a:lnTo>
                  <a:lnTo>
                    <a:pt x="255" y="545"/>
                  </a:lnTo>
                  <a:lnTo>
                    <a:pt x="280" y="590"/>
                  </a:lnTo>
                  <a:lnTo>
                    <a:pt x="325" y="580"/>
                  </a:lnTo>
                  <a:lnTo>
                    <a:pt x="410" y="645"/>
                  </a:lnTo>
                  <a:lnTo>
                    <a:pt x="470" y="695"/>
                  </a:lnTo>
                  <a:lnTo>
                    <a:pt x="470" y="800"/>
                  </a:lnTo>
                  <a:lnTo>
                    <a:pt x="485" y="875"/>
                  </a:lnTo>
                  <a:lnTo>
                    <a:pt x="495" y="980"/>
                  </a:lnTo>
                  <a:lnTo>
                    <a:pt x="505" y="1035"/>
                  </a:lnTo>
                  <a:lnTo>
                    <a:pt x="535" y="1065"/>
                  </a:lnTo>
                  <a:lnTo>
                    <a:pt x="590" y="1085"/>
                  </a:lnTo>
                  <a:lnTo>
                    <a:pt x="675" y="1150"/>
                  </a:lnTo>
                  <a:lnTo>
                    <a:pt x="715" y="1179"/>
                  </a:lnTo>
                  <a:lnTo>
                    <a:pt x="740" y="1219"/>
                  </a:lnTo>
                  <a:lnTo>
                    <a:pt x="745" y="1264"/>
                  </a:lnTo>
                  <a:lnTo>
                    <a:pt x="770" y="1284"/>
                  </a:lnTo>
                  <a:lnTo>
                    <a:pt x="780" y="1254"/>
                  </a:lnTo>
                  <a:lnTo>
                    <a:pt x="845" y="1179"/>
                  </a:lnTo>
                  <a:lnTo>
                    <a:pt x="915" y="1199"/>
                  </a:lnTo>
                  <a:lnTo>
                    <a:pt x="960" y="1150"/>
                  </a:lnTo>
                  <a:lnTo>
                    <a:pt x="1020" y="1160"/>
                  </a:lnTo>
                  <a:lnTo>
                    <a:pt x="1114" y="1085"/>
                  </a:lnTo>
                  <a:close/>
                </a:path>
              </a:pathLst>
            </a:custGeom>
            <a:solidFill>
              <a:srgbClr val="FF66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7" name="Freeform 16"/>
            <p:cNvSpPr>
              <a:spLocks noChangeAspect="1"/>
            </p:cNvSpPr>
            <p:nvPr/>
          </p:nvSpPr>
          <p:spPr bwMode="auto">
            <a:xfrm>
              <a:off x="2830" y="3836"/>
              <a:ext cx="1394" cy="656"/>
            </a:xfrm>
            <a:custGeom>
              <a:avLst/>
              <a:gdLst>
                <a:gd name="T0" fmla="*/ 120 w 2258"/>
                <a:gd name="T1" fmla="*/ 14 h 1359"/>
                <a:gd name="T2" fmla="*/ 116 w 2258"/>
                <a:gd name="T3" fmla="*/ 12 h 1359"/>
                <a:gd name="T4" fmla="*/ 112 w 2258"/>
                <a:gd name="T5" fmla="*/ 10 h 1359"/>
                <a:gd name="T6" fmla="*/ 110 w 2258"/>
                <a:gd name="T7" fmla="*/ 9 h 1359"/>
                <a:gd name="T8" fmla="*/ 112 w 2258"/>
                <a:gd name="T9" fmla="*/ 8 h 1359"/>
                <a:gd name="T10" fmla="*/ 111 w 2258"/>
                <a:gd name="T11" fmla="*/ 6 h 1359"/>
                <a:gd name="T12" fmla="*/ 111 w 2258"/>
                <a:gd name="T13" fmla="*/ 5 h 1359"/>
                <a:gd name="T14" fmla="*/ 105 w 2258"/>
                <a:gd name="T15" fmla="*/ 4 h 1359"/>
                <a:gd name="T16" fmla="*/ 99 w 2258"/>
                <a:gd name="T17" fmla="*/ 4 h 1359"/>
                <a:gd name="T18" fmla="*/ 94 w 2258"/>
                <a:gd name="T19" fmla="*/ 4 h 1359"/>
                <a:gd name="T20" fmla="*/ 85 w 2258"/>
                <a:gd name="T21" fmla="*/ 4 h 1359"/>
                <a:gd name="T22" fmla="*/ 78 w 2258"/>
                <a:gd name="T23" fmla="*/ 3 h 1359"/>
                <a:gd name="T24" fmla="*/ 73 w 2258"/>
                <a:gd name="T25" fmla="*/ 3 h 1359"/>
                <a:gd name="T26" fmla="*/ 62 w 2258"/>
                <a:gd name="T27" fmla="*/ 3 h 1359"/>
                <a:gd name="T28" fmla="*/ 55 w 2258"/>
                <a:gd name="T29" fmla="*/ 2 h 1359"/>
                <a:gd name="T30" fmla="*/ 50 w 2258"/>
                <a:gd name="T31" fmla="*/ 3 h 1359"/>
                <a:gd name="T32" fmla="*/ 46 w 2258"/>
                <a:gd name="T33" fmla="*/ 2 h 1359"/>
                <a:gd name="T34" fmla="*/ 40 w 2258"/>
                <a:gd name="T35" fmla="*/ 2 h 1359"/>
                <a:gd name="T36" fmla="*/ 31 w 2258"/>
                <a:gd name="T37" fmla="*/ 1 h 1359"/>
                <a:gd name="T38" fmla="*/ 25 w 2258"/>
                <a:gd name="T39" fmla="*/ 0 h 1359"/>
                <a:gd name="T40" fmla="*/ 19 w 2258"/>
                <a:gd name="T41" fmla="*/ 0 h 1359"/>
                <a:gd name="T42" fmla="*/ 14 w 2258"/>
                <a:gd name="T43" fmla="*/ 0 h 1359"/>
                <a:gd name="T44" fmla="*/ 10 w 2258"/>
                <a:gd name="T45" fmla="*/ 0 h 1359"/>
                <a:gd name="T46" fmla="*/ 9 w 2258"/>
                <a:gd name="T47" fmla="*/ 3 h 1359"/>
                <a:gd name="T48" fmla="*/ 6 w 2258"/>
                <a:gd name="T49" fmla="*/ 4 h 1359"/>
                <a:gd name="T50" fmla="*/ 2 w 2258"/>
                <a:gd name="T51" fmla="*/ 6 h 1359"/>
                <a:gd name="T52" fmla="*/ 3 w 2258"/>
                <a:gd name="T53" fmla="*/ 7 h 1359"/>
                <a:gd name="T54" fmla="*/ 9 w 2258"/>
                <a:gd name="T55" fmla="*/ 7 h 1359"/>
                <a:gd name="T56" fmla="*/ 12 w 2258"/>
                <a:gd name="T57" fmla="*/ 8 h 1359"/>
                <a:gd name="T58" fmla="*/ 19 w 2258"/>
                <a:gd name="T59" fmla="*/ 9 h 1359"/>
                <a:gd name="T60" fmla="*/ 19 w 2258"/>
                <a:gd name="T61" fmla="*/ 11 h 1359"/>
                <a:gd name="T62" fmla="*/ 22 w 2258"/>
                <a:gd name="T63" fmla="*/ 12 h 1359"/>
                <a:gd name="T64" fmla="*/ 25 w 2258"/>
                <a:gd name="T65" fmla="*/ 11 h 1359"/>
                <a:gd name="T66" fmla="*/ 28 w 2258"/>
                <a:gd name="T67" fmla="*/ 10 h 1359"/>
                <a:gd name="T68" fmla="*/ 31 w 2258"/>
                <a:gd name="T69" fmla="*/ 10 h 1359"/>
                <a:gd name="T70" fmla="*/ 38 w 2258"/>
                <a:gd name="T71" fmla="*/ 11 h 1359"/>
                <a:gd name="T72" fmla="*/ 48 w 2258"/>
                <a:gd name="T73" fmla="*/ 11 h 1359"/>
                <a:gd name="T74" fmla="*/ 56 w 2258"/>
                <a:gd name="T75" fmla="*/ 12 h 1359"/>
                <a:gd name="T76" fmla="*/ 61 w 2258"/>
                <a:gd name="T77" fmla="*/ 13 h 1359"/>
                <a:gd name="T78" fmla="*/ 69 w 2258"/>
                <a:gd name="T79" fmla="*/ 13 h 1359"/>
                <a:gd name="T80" fmla="*/ 74 w 2258"/>
                <a:gd name="T81" fmla="*/ 14 h 1359"/>
                <a:gd name="T82" fmla="*/ 80 w 2258"/>
                <a:gd name="T83" fmla="*/ 14 h 1359"/>
                <a:gd name="T84" fmla="*/ 86 w 2258"/>
                <a:gd name="T85" fmla="*/ 14 h 1359"/>
                <a:gd name="T86" fmla="*/ 90 w 2258"/>
                <a:gd name="T87" fmla="*/ 14 h 1359"/>
                <a:gd name="T88" fmla="*/ 90 w 2258"/>
                <a:gd name="T89" fmla="*/ 15 h 1359"/>
                <a:gd name="T90" fmla="*/ 96 w 2258"/>
                <a:gd name="T91" fmla="*/ 16 h 1359"/>
                <a:gd name="T92" fmla="*/ 100 w 2258"/>
                <a:gd name="T93" fmla="*/ 17 h 1359"/>
                <a:gd name="T94" fmla="*/ 104 w 2258"/>
                <a:gd name="T95" fmla="*/ 17 h 1359"/>
                <a:gd name="T96" fmla="*/ 106 w 2258"/>
                <a:gd name="T97" fmla="*/ 15 h 1359"/>
                <a:gd name="T98" fmla="*/ 112 w 2258"/>
                <a:gd name="T99" fmla="*/ 15 h 1359"/>
                <a:gd name="T100" fmla="*/ 117 w 2258"/>
                <a:gd name="T101" fmla="*/ 16 h 1359"/>
                <a:gd name="T102" fmla="*/ 122 w 2258"/>
                <a:gd name="T103" fmla="*/ 16 h 1359"/>
                <a:gd name="T104" fmla="*/ 125 w 2258"/>
                <a:gd name="T105" fmla="*/ 15 h 13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8"/>
                <a:gd name="T160" fmla="*/ 0 h 1359"/>
                <a:gd name="T161" fmla="*/ 2258 w 2258"/>
                <a:gd name="T162" fmla="*/ 1359 h 13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8" h="1359">
                  <a:moveTo>
                    <a:pt x="2238" y="1169"/>
                  </a:moveTo>
                  <a:lnTo>
                    <a:pt x="2168" y="1119"/>
                  </a:lnTo>
                  <a:lnTo>
                    <a:pt x="2133" y="1064"/>
                  </a:lnTo>
                  <a:lnTo>
                    <a:pt x="2093" y="949"/>
                  </a:lnTo>
                  <a:lnTo>
                    <a:pt x="2068" y="904"/>
                  </a:lnTo>
                  <a:lnTo>
                    <a:pt x="2018" y="819"/>
                  </a:lnTo>
                  <a:lnTo>
                    <a:pt x="1983" y="779"/>
                  </a:lnTo>
                  <a:lnTo>
                    <a:pt x="1983" y="729"/>
                  </a:lnTo>
                  <a:lnTo>
                    <a:pt x="2028" y="685"/>
                  </a:lnTo>
                  <a:lnTo>
                    <a:pt x="2018" y="620"/>
                  </a:lnTo>
                  <a:lnTo>
                    <a:pt x="2018" y="535"/>
                  </a:lnTo>
                  <a:lnTo>
                    <a:pt x="2008" y="485"/>
                  </a:lnTo>
                  <a:lnTo>
                    <a:pt x="2038" y="445"/>
                  </a:lnTo>
                  <a:lnTo>
                    <a:pt x="2008" y="400"/>
                  </a:lnTo>
                  <a:lnTo>
                    <a:pt x="1953" y="315"/>
                  </a:lnTo>
                  <a:lnTo>
                    <a:pt x="1898" y="305"/>
                  </a:lnTo>
                  <a:lnTo>
                    <a:pt x="1828" y="280"/>
                  </a:lnTo>
                  <a:lnTo>
                    <a:pt x="1788" y="305"/>
                  </a:lnTo>
                  <a:lnTo>
                    <a:pt x="1753" y="335"/>
                  </a:lnTo>
                  <a:lnTo>
                    <a:pt x="1708" y="345"/>
                  </a:lnTo>
                  <a:lnTo>
                    <a:pt x="1668" y="325"/>
                  </a:lnTo>
                  <a:lnTo>
                    <a:pt x="1544" y="325"/>
                  </a:lnTo>
                  <a:lnTo>
                    <a:pt x="1469" y="295"/>
                  </a:lnTo>
                  <a:lnTo>
                    <a:pt x="1419" y="275"/>
                  </a:lnTo>
                  <a:lnTo>
                    <a:pt x="1374" y="230"/>
                  </a:lnTo>
                  <a:lnTo>
                    <a:pt x="1319" y="260"/>
                  </a:lnTo>
                  <a:lnTo>
                    <a:pt x="1229" y="260"/>
                  </a:lnTo>
                  <a:lnTo>
                    <a:pt x="1119" y="275"/>
                  </a:lnTo>
                  <a:lnTo>
                    <a:pt x="1059" y="260"/>
                  </a:lnTo>
                  <a:lnTo>
                    <a:pt x="994" y="200"/>
                  </a:lnTo>
                  <a:lnTo>
                    <a:pt x="954" y="230"/>
                  </a:lnTo>
                  <a:lnTo>
                    <a:pt x="909" y="240"/>
                  </a:lnTo>
                  <a:lnTo>
                    <a:pt x="854" y="210"/>
                  </a:lnTo>
                  <a:lnTo>
                    <a:pt x="834" y="190"/>
                  </a:lnTo>
                  <a:lnTo>
                    <a:pt x="769" y="200"/>
                  </a:lnTo>
                  <a:lnTo>
                    <a:pt x="709" y="190"/>
                  </a:lnTo>
                  <a:lnTo>
                    <a:pt x="659" y="155"/>
                  </a:lnTo>
                  <a:lnTo>
                    <a:pt x="574" y="90"/>
                  </a:lnTo>
                  <a:lnTo>
                    <a:pt x="494" y="30"/>
                  </a:lnTo>
                  <a:lnTo>
                    <a:pt x="444" y="40"/>
                  </a:lnTo>
                  <a:lnTo>
                    <a:pt x="384" y="60"/>
                  </a:lnTo>
                  <a:lnTo>
                    <a:pt x="340" y="30"/>
                  </a:lnTo>
                  <a:lnTo>
                    <a:pt x="295" y="0"/>
                  </a:lnTo>
                  <a:lnTo>
                    <a:pt x="245" y="0"/>
                  </a:lnTo>
                  <a:lnTo>
                    <a:pt x="205" y="30"/>
                  </a:lnTo>
                  <a:lnTo>
                    <a:pt x="190" y="50"/>
                  </a:lnTo>
                  <a:lnTo>
                    <a:pt x="190" y="145"/>
                  </a:lnTo>
                  <a:lnTo>
                    <a:pt x="170" y="240"/>
                  </a:lnTo>
                  <a:lnTo>
                    <a:pt x="150" y="305"/>
                  </a:lnTo>
                  <a:lnTo>
                    <a:pt x="120" y="345"/>
                  </a:lnTo>
                  <a:lnTo>
                    <a:pt x="85" y="410"/>
                  </a:lnTo>
                  <a:lnTo>
                    <a:pt x="40" y="450"/>
                  </a:lnTo>
                  <a:lnTo>
                    <a:pt x="0" y="485"/>
                  </a:lnTo>
                  <a:lnTo>
                    <a:pt x="55" y="525"/>
                  </a:lnTo>
                  <a:lnTo>
                    <a:pt x="105" y="535"/>
                  </a:lnTo>
                  <a:lnTo>
                    <a:pt x="170" y="550"/>
                  </a:lnTo>
                  <a:lnTo>
                    <a:pt x="160" y="630"/>
                  </a:lnTo>
                  <a:lnTo>
                    <a:pt x="225" y="665"/>
                  </a:lnTo>
                  <a:lnTo>
                    <a:pt x="310" y="695"/>
                  </a:lnTo>
                  <a:lnTo>
                    <a:pt x="330" y="709"/>
                  </a:lnTo>
                  <a:lnTo>
                    <a:pt x="340" y="749"/>
                  </a:lnTo>
                  <a:lnTo>
                    <a:pt x="345" y="834"/>
                  </a:lnTo>
                  <a:lnTo>
                    <a:pt x="359" y="884"/>
                  </a:lnTo>
                  <a:lnTo>
                    <a:pt x="409" y="904"/>
                  </a:lnTo>
                  <a:lnTo>
                    <a:pt x="454" y="894"/>
                  </a:lnTo>
                  <a:lnTo>
                    <a:pt x="464" y="854"/>
                  </a:lnTo>
                  <a:lnTo>
                    <a:pt x="464" y="809"/>
                  </a:lnTo>
                  <a:lnTo>
                    <a:pt x="519" y="769"/>
                  </a:lnTo>
                  <a:lnTo>
                    <a:pt x="539" y="749"/>
                  </a:lnTo>
                  <a:lnTo>
                    <a:pt x="559" y="779"/>
                  </a:lnTo>
                  <a:lnTo>
                    <a:pt x="614" y="819"/>
                  </a:lnTo>
                  <a:lnTo>
                    <a:pt x="684" y="844"/>
                  </a:lnTo>
                  <a:lnTo>
                    <a:pt x="784" y="864"/>
                  </a:lnTo>
                  <a:lnTo>
                    <a:pt x="854" y="874"/>
                  </a:lnTo>
                  <a:lnTo>
                    <a:pt x="954" y="914"/>
                  </a:lnTo>
                  <a:lnTo>
                    <a:pt x="1004" y="959"/>
                  </a:lnTo>
                  <a:lnTo>
                    <a:pt x="1064" y="1024"/>
                  </a:lnTo>
                  <a:lnTo>
                    <a:pt x="1099" y="1034"/>
                  </a:lnTo>
                  <a:lnTo>
                    <a:pt x="1184" y="1034"/>
                  </a:lnTo>
                  <a:lnTo>
                    <a:pt x="1229" y="1034"/>
                  </a:lnTo>
                  <a:lnTo>
                    <a:pt x="1289" y="1084"/>
                  </a:lnTo>
                  <a:lnTo>
                    <a:pt x="1339" y="1099"/>
                  </a:lnTo>
                  <a:lnTo>
                    <a:pt x="1404" y="1084"/>
                  </a:lnTo>
                  <a:lnTo>
                    <a:pt x="1449" y="1099"/>
                  </a:lnTo>
                  <a:lnTo>
                    <a:pt x="1479" y="1099"/>
                  </a:lnTo>
                  <a:lnTo>
                    <a:pt x="1554" y="1099"/>
                  </a:lnTo>
                  <a:lnTo>
                    <a:pt x="1574" y="1074"/>
                  </a:lnTo>
                  <a:lnTo>
                    <a:pt x="1629" y="1119"/>
                  </a:lnTo>
                  <a:lnTo>
                    <a:pt x="1629" y="1159"/>
                  </a:lnTo>
                  <a:lnTo>
                    <a:pt x="1629" y="1224"/>
                  </a:lnTo>
                  <a:lnTo>
                    <a:pt x="1658" y="1244"/>
                  </a:lnTo>
                  <a:lnTo>
                    <a:pt x="1733" y="1254"/>
                  </a:lnTo>
                  <a:lnTo>
                    <a:pt x="1773" y="1294"/>
                  </a:lnTo>
                  <a:lnTo>
                    <a:pt x="1808" y="1329"/>
                  </a:lnTo>
                  <a:lnTo>
                    <a:pt x="1838" y="1359"/>
                  </a:lnTo>
                  <a:lnTo>
                    <a:pt x="1878" y="1329"/>
                  </a:lnTo>
                  <a:lnTo>
                    <a:pt x="1893" y="1274"/>
                  </a:lnTo>
                  <a:lnTo>
                    <a:pt x="1908" y="1234"/>
                  </a:lnTo>
                  <a:lnTo>
                    <a:pt x="1958" y="1249"/>
                  </a:lnTo>
                  <a:lnTo>
                    <a:pt x="2018" y="1234"/>
                  </a:lnTo>
                  <a:lnTo>
                    <a:pt x="2058" y="1234"/>
                  </a:lnTo>
                  <a:lnTo>
                    <a:pt x="2123" y="1274"/>
                  </a:lnTo>
                  <a:lnTo>
                    <a:pt x="2168" y="1309"/>
                  </a:lnTo>
                  <a:lnTo>
                    <a:pt x="2198" y="1309"/>
                  </a:lnTo>
                  <a:lnTo>
                    <a:pt x="2238" y="1269"/>
                  </a:lnTo>
                  <a:lnTo>
                    <a:pt x="2258" y="1234"/>
                  </a:lnTo>
                  <a:lnTo>
                    <a:pt x="2238" y="1169"/>
                  </a:lnTo>
                  <a:close/>
                </a:path>
              </a:pathLst>
            </a:custGeom>
            <a:solidFill>
              <a:srgbClr val="FFCC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8" name="Freeform 17"/>
            <p:cNvSpPr>
              <a:spLocks noChangeAspect="1"/>
            </p:cNvSpPr>
            <p:nvPr/>
          </p:nvSpPr>
          <p:spPr bwMode="auto">
            <a:xfrm>
              <a:off x="2122" y="4050"/>
              <a:ext cx="1082" cy="333"/>
            </a:xfrm>
            <a:custGeom>
              <a:avLst/>
              <a:gdLst>
                <a:gd name="T0" fmla="*/ 55 w 1753"/>
                <a:gd name="T1" fmla="*/ 0 h 689"/>
                <a:gd name="T2" fmla="*/ 49 w 1753"/>
                <a:gd name="T3" fmla="*/ 1 h 689"/>
                <a:gd name="T4" fmla="*/ 44 w 1753"/>
                <a:gd name="T5" fmla="*/ 0 h 689"/>
                <a:gd name="T6" fmla="*/ 38 w 1753"/>
                <a:gd name="T7" fmla="*/ 1 h 689"/>
                <a:gd name="T8" fmla="*/ 33 w 1753"/>
                <a:gd name="T9" fmla="*/ 0 h 689"/>
                <a:gd name="T10" fmla="*/ 25 w 1753"/>
                <a:gd name="T11" fmla="*/ 0 h 689"/>
                <a:gd name="T12" fmla="*/ 27 w 1753"/>
                <a:gd name="T13" fmla="*/ 1 h 689"/>
                <a:gd name="T14" fmla="*/ 25 w 1753"/>
                <a:gd name="T15" fmla="*/ 2 h 689"/>
                <a:gd name="T16" fmla="*/ 22 w 1753"/>
                <a:gd name="T17" fmla="*/ 3 h 689"/>
                <a:gd name="T18" fmla="*/ 22 w 1753"/>
                <a:gd name="T19" fmla="*/ 3 h 689"/>
                <a:gd name="T20" fmla="*/ 15 w 1753"/>
                <a:gd name="T21" fmla="*/ 4 h 689"/>
                <a:gd name="T22" fmla="*/ 7 w 1753"/>
                <a:gd name="T23" fmla="*/ 5 h 689"/>
                <a:gd name="T24" fmla="*/ 1 w 1753"/>
                <a:gd name="T25" fmla="*/ 6 h 689"/>
                <a:gd name="T26" fmla="*/ 0 w 1753"/>
                <a:gd name="T27" fmla="*/ 8 h 689"/>
                <a:gd name="T28" fmla="*/ 6 w 1753"/>
                <a:gd name="T29" fmla="*/ 8 h 689"/>
                <a:gd name="T30" fmla="*/ 12 w 1753"/>
                <a:gd name="T31" fmla="*/ 9 h 689"/>
                <a:gd name="T32" fmla="*/ 20 w 1753"/>
                <a:gd name="T33" fmla="*/ 8 h 689"/>
                <a:gd name="T34" fmla="*/ 25 w 1753"/>
                <a:gd name="T35" fmla="*/ 6 h 689"/>
                <a:gd name="T36" fmla="*/ 27 w 1753"/>
                <a:gd name="T37" fmla="*/ 5 h 689"/>
                <a:gd name="T38" fmla="*/ 33 w 1753"/>
                <a:gd name="T39" fmla="*/ 4 h 689"/>
                <a:gd name="T40" fmla="*/ 43 w 1753"/>
                <a:gd name="T41" fmla="*/ 2 h 689"/>
                <a:gd name="T42" fmla="*/ 54 w 1753"/>
                <a:gd name="T43" fmla="*/ 3 h 689"/>
                <a:gd name="T44" fmla="*/ 61 w 1753"/>
                <a:gd name="T45" fmla="*/ 4 h 689"/>
                <a:gd name="T46" fmla="*/ 70 w 1753"/>
                <a:gd name="T47" fmla="*/ 5 h 689"/>
                <a:gd name="T48" fmla="*/ 81 w 1753"/>
                <a:gd name="T49" fmla="*/ 7 h 689"/>
                <a:gd name="T50" fmla="*/ 94 w 1753"/>
                <a:gd name="T51" fmla="*/ 9 h 689"/>
                <a:gd name="T52" fmla="*/ 97 w 1753"/>
                <a:gd name="T53" fmla="*/ 8 h 689"/>
                <a:gd name="T54" fmla="*/ 89 w 1753"/>
                <a:gd name="T55" fmla="*/ 6 h 689"/>
                <a:gd name="T56" fmla="*/ 84 w 1753"/>
                <a:gd name="T57" fmla="*/ 5 h 689"/>
                <a:gd name="T58" fmla="*/ 82 w 1753"/>
                <a:gd name="T59" fmla="*/ 4 h 689"/>
                <a:gd name="T60" fmla="*/ 81 w 1753"/>
                <a:gd name="T61" fmla="*/ 3 h 689"/>
                <a:gd name="T62" fmla="*/ 76 w 1753"/>
                <a:gd name="T63" fmla="*/ 2 h 689"/>
                <a:gd name="T64" fmla="*/ 72 w 1753"/>
                <a:gd name="T65" fmla="*/ 2 h 689"/>
                <a:gd name="T66" fmla="*/ 72 w 1753"/>
                <a:gd name="T67" fmla="*/ 1 h 689"/>
                <a:gd name="T68" fmla="*/ 68 w 1753"/>
                <a:gd name="T69" fmla="*/ 0 h 689"/>
                <a:gd name="T70" fmla="*/ 63 w 1753"/>
                <a:gd name="T71" fmla="*/ 0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53"/>
                <a:gd name="T109" fmla="*/ 0 h 689"/>
                <a:gd name="T110" fmla="*/ 1753 w 1753"/>
                <a:gd name="T111" fmla="*/ 689 h 6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53" h="689">
                  <a:moveTo>
                    <a:pt x="1144" y="20"/>
                  </a:moveTo>
                  <a:lnTo>
                    <a:pt x="989" y="0"/>
                  </a:lnTo>
                  <a:lnTo>
                    <a:pt x="934" y="85"/>
                  </a:lnTo>
                  <a:lnTo>
                    <a:pt x="894" y="85"/>
                  </a:lnTo>
                  <a:lnTo>
                    <a:pt x="839" y="40"/>
                  </a:lnTo>
                  <a:lnTo>
                    <a:pt x="789" y="55"/>
                  </a:lnTo>
                  <a:lnTo>
                    <a:pt x="734" y="65"/>
                  </a:lnTo>
                  <a:lnTo>
                    <a:pt x="684" y="85"/>
                  </a:lnTo>
                  <a:lnTo>
                    <a:pt x="664" y="75"/>
                  </a:lnTo>
                  <a:lnTo>
                    <a:pt x="599" y="35"/>
                  </a:lnTo>
                  <a:lnTo>
                    <a:pt x="559" y="15"/>
                  </a:lnTo>
                  <a:lnTo>
                    <a:pt x="459" y="35"/>
                  </a:lnTo>
                  <a:lnTo>
                    <a:pt x="459" y="65"/>
                  </a:lnTo>
                  <a:lnTo>
                    <a:pt x="479" y="85"/>
                  </a:lnTo>
                  <a:lnTo>
                    <a:pt x="474" y="125"/>
                  </a:lnTo>
                  <a:lnTo>
                    <a:pt x="439" y="140"/>
                  </a:lnTo>
                  <a:lnTo>
                    <a:pt x="409" y="180"/>
                  </a:lnTo>
                  <a:lnTo>
                    <a:pt x="399" y="210"/>
                  </a:lnTo>
                  <a:lnTo>
                    <a:pt x="409" y="250"/>
                  </a:lnTo>
                  <a:lnTo>
                    <a:pt x="399" y="284"/>
                  </a:lnTo>
                  <a:lnTo>
                    <a:pt x="369" y="304"/>
                  </a:lnTo>
                  <a:lnTo>
                    <a:pt x="284" y="324"/>
                  </a:lnTo>
                  <a:lnTo>
                    <a:pt x="125" y="339"/>
                  </a:lnTo>
                  <a:lnTo>
                    <a:pt x="125" y="379"/>
                  </a:lnTo>
                  <a:lnTo>
                    <a:pt x="70" y="424"/>
                  </a:lnTo>
                  <a:lnTo>
                    <a:pt x="30" y="464"/>
                  </a:lnTo>
                  <a:lnTo>
                    <a:pt x="0" y="519"/>
                  </a:lnTo>
                  <a:lnTo>
                    <a:pt x="0" y="604"/>
                  </a:lnTo>
                  <a:lnTo>
                    <a:pt x="40" y="689"/>
                  </a:lnTo>
                  <a:lnTo>
                    <a:pt x="90" y="654"/>
                  </a:lnTo>
                  <a:lnTo>
                    <a:pt x="170" y="674"/>
                  </a:lnTo>
                  <a:lnTo>
                    <a:pt x="219" y="689"/>
                  </a:lnTo>
                  <a:lnTo>
                    <a:pt x="304" y="664"/>
                  </a:lnTo>
                  <a:lnTo>
                    <a:pt x="374" y="624"/>
                  </a:lnTo>
                  <a:lnTo>
                    <a:pt x="429" y="569"/>
                  </a:lnTo>
                  <a:lnTo>
                    <a:pt x="439" y="489"/>
                  </a:lnTo>
                  <a:lnTo>
                    <a:pt x="454" y="434"/>
                  </a:lnTo>
                  <a:lnTo>
                    <a:pt x="494" y="389"/>
                  </a:lnTo>
                  <a:lnTo>
                    <a:pt x="564" y="359"/>
                  </a:lnTo>
                  <a:lnTo>
                    <a:pt x="609" y="339"/>
                  </a:lnTo>
                  <a:lnTo>
                    <a:pt x="684" y="274"/>
                  </a:lnTo>
                  <a:lnTo>
                    <a:pt x="769" y="205"/>
                  </a:lnTo>
                  <a:lnTo>
                    <a:pt x="904" y="190"/>
                  </a:lnTo>
                  <a:lnTo>
                    <a:pt x="969" y="225"/>
                  </a:lnTo>
                  <a:lnTo>
                    <a:pt x="1054" y="274"/>
                  </a:lnTo>
                  <a:lnTo>
                    <a:pt x="1104" y="299"/>
                  </a:lnTo>
                  <a:lnTo>
                    <a:pt x="1199" y="304"/>
                  </a:lnTo>
                  <a:lnTo>
                    <a:pt x="1274" y="359"/>
                  </a:lnTo>
                  <a:lnTo>
                    <a:pt x="1379" y="424"/>
                  </a:lnTo>
                  <a:lnTo>
                    <a:pt x="1474" y="519"/>
                  </a:lnTo>
                  <a:lnTo>
                    <a:pt x="1598" y="634"/>
                  </a:lnTo>
                  <a:lnTo>
                    <a:pt x="1693" y="674"/>
                  </a:lnTo>
                  <a:lnTo>
                    <a:pt x="1718" y="654"/>
                  </a:lnTo>
                  <a:lnTo>
                    <a:pt x="1753" y="609"/>
                  </a:lnTo>
                  <a:lnTo>
                    <a:pt x="1708" y="529"/>
                  </a:lnTo>
                  <a:lnTo>
                    <a:pt x="1618" y="484"/>
                  </a:lnTo>
                  <a:lnTo>
                    <a:pt x="1583" y="429"/>
                  </a:lnTo>
                  <a:lnTo>
                    <a:pt x="1513" y="424"/>
                  </a:lnTo>
                  <a:lnTo>
                    <a:pt x="1489" y="389"/>
                  </a:lnTo>
                  <a:lnTo>
                    <a:pt x="1489" y="349"/>
                  </a:lnTo>
                  <a:lnTo>
                    <a:pt x="1484" y="304"/>
                  </a:lnTo>
                  <a:lnTo>
                    <a:pt x="1459" y="260"/>
                  </a:lnTo>
                  <a:lnTo>
                    <a:pt x="1439" y="235"/>
                  </a:lnTo>
                  <a:lnTo>
                    <a:pt x="1379" y="205"/>
                  </a:lnTo>
                  <a:lnTo>
                    <a:pt x="1314" y="170"/>
                  </a:lnTo>
                  <a:lnTo>
                    <a:pt x="1294" y="140"/>
                  </a:lnTo>
                  <a:lnTo>
                    <a:pt x="1304" y="105"/>
                  </a:lnTo>
                  <a:lnTo>
                    <a:pt x="1294" y="75"/>
                  </a:lnTo>
                  <a:lnTo>
                    <a:pt x="1264" y="75"/>
                  </a:lnTo>
                  <a:lnTo>
                    <a:pt x="1229" y="55"/>
                  </a:lnTo>
                  <a:lnTo>
                    <a:pt x="1199" y="65"/>
                  </a:lnTo>
                  <a:lnTo>
                    <a:pt x="1144" y="20"/>
                  </a:lnTo>
                  <a:close/>
                </a:path>
              </a:pathLst>
            </a:custGeom>
            <a:solidFill>
              <a:srgbClr val="FFCC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59" name="Freeform 18"/>
            <p:cNvSpPr>
              <a:spLocks noChangeAspect="1"/>
            </p:cNvSpPr>
            <p:nvPr/>
          </p:nvSpPr>
          <p:spPr bwMode="auto">
            <a:xfrm>
              <a:off x="1967" y="3382"/>
              <a:ext cx="433" cy="267"/>
            </a:xfrm>
            <a:custGeom>
              <a:avLst/>
              <a:gdLst>
                <a:gd name="T0" fmla="*/ 37 w 699"/>
                <a:gd name="T1" fmla="*/ 0 h 549"/>
                <a:gd name="T2" fmla="*/ 31 w 699"/>
                <a:gd name="T3" fmla="*/ 0 h 549"/>
                <a:gd name="T4" fmla="*/ 28 w 699"/>
                <a:gd name="T5" fmla="*/ 0 h 549"/>
                <a:gd name="T6" fmla="*/ 25 w 699"/>
                <a:gd name="T7" fmla="*/ 1 h 549"/>
                <a:gd name="T8" fmla="*/ 24 w 699"/>
                <a:gd name="T9" fmla="*/ 1 h 549"/>
                <a:gd name="T10" fmla="*/ 20 w 699"/>
                <a:gd name="T11" fmla="*/ 1 h 549"/>
                <a:gd name="T12" fmla="*/ 16 w 699"/>
                <a:gd name="T13" fmla="*/ 1 h 549"/>
                <a:gd name="T14" fmla="*/ 14 w 699"/>
                <a:gd name="T15" fmla="*/ 0 h 549"/>
                <a:gd name="T16" fmla="*/ 11 w 699"/>
                <a:gd name="T17" fmla="*/ 0 h 549"/>
                <a:gd name="T18" fmla="*/ 9 w 699"/>
                <a:gd name="T19" fmla="*/ 0 h 549"/>
                <a:gd name="T20" fmla="*/ 6 w 699"/>
                <a:gd name="T21" fmla="*/ 0 h 549"/>
                <a:gd name="T22" fmla="*/ 3 w 699"/>
                <a:gd name="T23" fmla="*/ 1 h 549"/>
                <a:gd name="T24" fmla="*/ 0 w 699"/>
                <a:gd name="T25" fmla="*/ 2 h 549"/>
                <a:gd name="T26" fmla="*/ 2 w 699"/>
                <a:gd name="T27" fmla="*/ 3 h 549"/>
                <a:gd name="T28" fmla="*/ 4 w 699"/>
                <a:gd name="T29" fmla="*/ 4 h 549"/>
                <a:gd name="T30" fmla="*/ 6 w 699"/>
                <a:gd name="T31" fmla="*/ 4 h 549"/>
                <a:gd name="T32" fmla="*/ 4 w 699"/>
                <a:gd name="T33" fmla="*/ 5 h 549"/>
                <a:gd name="T34" fmla="*/ 4 w 699"/>
                <a:gd name="T35" fmla="*/ 6 h 549"/>
                <a:gd name="T36" fmla="*/ 4 w 699"/>
                <a:gd name="T37" fmla="*/ 7 h 549"/>
                <a:gd name="T38" fmla="*/ 6 w 699"/>
                <a:gd name="T39" fmla="*/ 7 h 549"/>
                <a:gd name="T40" fmla="*/ 7 w 699"/>
                <a:gd name="T41" fmla="*/ 7 h 549"/>
                <a:gd name="T42" fmla="*/ 12 w 699"/>
                <a:gd name="T43" fmla="*/ 6 h 549"/>
                <a:gd name="T44" fmla="*/ 14 w 699"/>
                <a:gd name="T45" fmla="*/ 6 h 549"/>
                <a:gd name="T46" fmla="*/ 17 w 699"/>
                <a:gd name="T47" fmla="*/ 6 h 549"/>
                <a:gd name="T48" fmla="*/ 20 w 699"/>
                <a:gd name="T49" fmla="*/ 6 h 549"/>
                <a:gd name="T50" fmla="*/ 24 w 699"/>
                <a:gd name="T51" fmla="*/ 6 h 549"/>
                <a:gd name="T52" fmla="*/ 26 w 699"/>
                <a:gd name="T53" fmla="*/ 6 h 549"/>
                <a:gd name="T54" fmla="*/ 28 w 699"/>
                <a:gd name="T55" fmla="*/ 6 h 549"/>
                <a:gd name="T56" fmla="*/ 33 w 699"/>
                <a:gd name="T57" fmla="*/ 6 h 549"/>
                <a:gd name="T58" fmla="*/ 34 w 699"/>
                <a:gd name="T59" fmla="*/ 5 h 549"/>
                <a:gd name="T60" fmla="*/ 35 w 699"/>
                <a:gd name="T61" fmla="*/ 5 h 549"/>
                <a:gd name="T62" fmla="*/ 37 w 699"/>
                <a:gd name="T63" fmla="*/ 5 h 549"/>
                <a:gd name="T64" fmla="*/ 40 w 699"/>
                <a:gd name="T65" fmla="*/ 5 h 549"/>
                <a:gd name="T66" fmla="*/ 39 w 699"/>
                <a:gd name="T67" fmla="*/ 4 h 549"/>
                <a:gd name="T68" fmla="*/ 39 w 699"/>
                <a:gd name="T69" fmla="*/ 3 h 549"/>
                <a:gd name="T70" fmla="*/ 38 w 699"/>
                <a:gd name="T71" fmla="*/ 2 h 549"/>
                <a:gd name="T72" fmla="*/ 38 w 699"/>
                <a:gd name="T73" fmla="*/ 1 h 549"/>
                <a:gd name="T74" fmla="*/ 37 w 699"/>
                <a:gd name="T75" fmla="*/ 1 h 549"/>
                <a:gd name="T76" fmla="*/ 37 w 699"/>
                <a:gd name="T77" fmla="*/ 0 h 5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9"/>
                <a:gd name="T118" fmla="*/ 0 h 549"/>
                <a:gd name="T119" fmla="*/ 699 w 699"/>
                <a:gd name="T120" fmla="*/ 549 h 5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9" h="549">
                  <a:moveTo>
                    <a:pt x="654" y="24"/>
                  </a:moveTo>
                  <a:lnTo>
                    <a:pt x="549" y="4"/>
                  </a:lnTo>
                  <a:lnTo>
                    <a:pt x="494" y="4"/>
                  </a:lnTo>
                  <a:lnTo>
                    <a:pt x="440" y="74"/>
                  </a:lnTo>
                  <a:lnTo>
                    <a:pt x="415" y="119"/>
                  </a:lnTo>
                  <a:lnTo>
                    <a:pt x="360" y="129"/>
                  </a:lnTo>
                  <a:lnTo>
                    <a:pt x="285" y="99"/>
                  </a:lnTo>
                  <a:lnTo>
                    <a:pt x="245" y="64"/>
                  </a:lnTo>
                  <a:lnTo>
                    <a:pt x="180" y="14"/>
                  </a:lnTo>
                  <a:lnTo>
                    <a:pt x="150" y="0"/>
                  </a:lnTo>
                  <a:lnTo>
                    <a:pt x="95" y="44"/>
                  </a:lnTo>
                  <a:lnTo>
                    <a:pt x="55" y="99"/>
                  </a:lnTo>
                  <a:lnTo>
                    <a:pt x="0" y="149"/>
                  </a:lnTo>
                  <a:lnTo>
                    <a:pt x="40" y="244"/>
                  </a:lnTo>
                  <a:lnTo>
                    <a:pt x="85" y="309"/>
                  </a:lnTo>
                  <a:lnTo>
                    <a:pt x="95" y="339"/>
                  </a:lnTo>
                  <a:lnTo>
                    <a:pt x="65" y="394"/>
                  </a:lnTo>
                  <a:lnTo>
                    <a:pt x="75" y="459"/>
                  </a:lnTo>
                  <a:lnTo>
                    <a:pt x="75" y="519"/>
                  </a:lnTo>
                  <a:lnTo>
                    <a:pt x="95" y="549"/>
                  </a:lnTo>
                  <a:lnTo>
                    <a:pt x="140" y="499"/>
                  </a:lnTo>
                  <a:lnTo>
                    <a:pt x="210" y="479"/>
                  </a:lnTo>
                  <a:lnTo>
                    <a:pt x="245" y="459"/>
                  </a:lnTo>
                  <a:lnTo>
                    <a:pt x="295" y="464"/>
                  </a:lnTo>
                  <a:lnTo>
                    <a:pt x="360" y="459"/>
                  </a:lnTo>
                  <a:lnTo>
                    <a:pt x="415" y="464"/>
                  </a:lnTo>
                  <a:lnTo>
                    <a:pt x="464" y="479"/>
                  </a:lnTo>
                  <a:lnTo>
                    <a:pt x="504" y="459"/>
                  </a:lnTo>
                  <a:lnTo>
                    <a:pt x="579" y="434"/>
                  </a:lnTo>
                  <a:lnTo>
                    <a:pt x="599" y="379"/>
                  </a:lnTo>
                  <a:lnTo>
                    <a:pt x="624" y="354"/>
                  </a:lnTo>
                  <a:lnTo>
                    <a:pt x="654" y="359"/>
                  </a:lnTo>
                  <a:lnTo>
                    <a:pt x="699" y="354"/>
                  </a:lnTo>
                  <a:lnTo>
                    <a:pt x="684" y="309"/>
                  </a:lnTo>
                  <a:lnTo>
                    <a:pt x="684" y="224"/>
                  </a:lnTo>
                  <a:lnTo>
                    <a:pt x="664" y="189"/>
                  </a:lnTo>
                  <a:lnTo>
                    <a:pt x="664" y="129"/>
                  </a:lnTo>
                  <a:lnTo>
                    <a:pt x="654" y="84"/>
                  </a:lnTo>
                  <a:lnTo>
                    <a:pt x="654" y="24"/>
                  </a:lnTo>
                  <a:close/>
                </a:path>
              </a:pathLst>
            </a:custGeom>
            <a:solidFill>
              <a:srgbClr val="0080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0" name="Freeform 19"/>
            <p:cNvSpPr>
              <a:spLocks noChangeAspect="1"/>
            </p:cNvSpPr>
            <p:nvPr/>
          </p:nvSpPr>
          <p:spPr bwMode="auto">
            <a:xfrm>
              <a:off x="1854" y="3188"/>
              <a:ext cx="1011" cy="1033"/>
            </a:xfrm>
            <a:custGeom>
              <a:avLst/>
              <a:gdLst>
                <a:gd name="T0" fmla="*/ 51 w 1634"/>
                <a:gd name="T1" fmla="*/ 5 h 2138"/>
                <a:gd name="T2" fmla="*/ 56 w 1634"/>
                <a:gd name="T3" fmla="*/ 3 h 2138"/>
                <a:gd name="T4" fmla="*/ 56 w 1634"/>
                <a:gd name="T5" fmla="*/ 1 h 2138"/>
                <a:gd name="T6" fmla="*/ 65 w 1634"/>
                <a:gd name="T7" fmla="*/ 1 h 2138"/>
                <a:gd name="T8" fmla="*/ 71 w 1634"/>
                <a:gd name="T9" fmla="*/ 0 h 2138"/>
                <a:gd name="T10" fmla="*/ 72 w 1634"/>
                <a:gd name="T11" fmla="*/ 1 h 2138"/>
                <a:gd name="T12" fmla="*/ 78 w 1634"/>
                <a:gd name="T13" fmla="*/ 4 h 2138"/>
                <a:gd name="T14" fmla="*/ 77 w 1634"/>
                <a:gd name="T15" fmla="*/ 6 h 2138"/>
                <a:gd name="T16" fmla="*/ 72 w 1634"/>
                <a:gd name="T17" fmla="*/ 6 h 2138"/>
                <a:gd name="T18" fmla="*/ 69 w 1634"/>
                <a:gd name="T19" fmla="*/ 7 h 2138"/>
                <a:gd name="T20" fmla="*/ 70 w 1634"/>
                <a:gd name="T21" fmla="*/ 9 h 2138"/>
                <a:gd name="T22" fmla="*/ 73 w 1634"/>
                <a:gd name="T23" fmla="*/ 11 h 2138"/>
                <a:gd name="T24" fmla="*/ 77 w 1634"/>
                <a:gd name="T25" fmla="*/ 13 h 2138"/>
                <a:gd name="T26" fmla="*/ 78 w 1634"/>
                <a:gd name="T27" fmla="*/ 14 h 2138"/>
                <a:gd name="T28" fmla="*/ 76 w 1634"/>
                <a:gd name="T29" fmla="*/ 14 h 2138"/>
                <a:gd name="T30" fmla="*/ 69 w 1634"/>
                <a:gd name="T31" fmla="*/ 14 h 2138"/>
                <a:gd name="T32" fmla="*/ 66 w 1634"/>
                <a:gd name="T33" fmla="*/ 14 h 2138"/>
                <a:gd name="T34" fmla="*/ 68 w 1634"/>
                <a:gd name="T35" fmla="*/ 16 h 2138"/>
                <a:gd name="T36" fmla="*/ 72 w 1634"/>
                <a:gd name="T37" fmla="*/ 17 h 2138"/>
                <a:gd name="T38" fmla="*/ 79 w 1634"/>
                <a:gd name="T39" fmla="*/ 17 h 2138"/>
                <a:gd name="T40" fmla="*/ 86 w 1634"/>
                <a:gd name="T41" fmla="*/ 19 h 2138"/>
                <a:gd name="T42" fmla="*/ 90 w 1634"/>
                <a:gd name="T43" fmla="*/ 21 h 2138"/>
                <a:gd name="T44" fmla="*/ 92 w 1634"/>
                <a:gd name="T45" fmla="*/ 22 h 2138"/>
                <a:gd name="T46" fmla="*/ 89 w 1634"/>
                <a:gd name="T47" fmla="*/ 23 h 2138"/>
                <a:gd name="T48" fmla="*/ 79 w 1634"/>
                <a:gd name="T49" fmla="*/ 23 h 2138"/>
                <a:gd name="T50" fmla="*/ 74 w 1634"/>
                <a:gd name="T51" fmla="*/ 24 h 2138"/>
                <a:gd name="T52" fmla="*/ 70 w 1634"/>
                <a:gd name="T53" fmla="*/ 24 h 2138"/>
                <a:gd name="T54" fmla="*/ 66 w 1634"/>
                <a:gd name="T55" fmla="*/ 24 h 2138"/>
                <a:gd name="T56" fmla="*/ 60 w 1634"/>
                <a:gd name="T57" fmla="*/ 23 h 2138"/>
                <a:gd name="T58" fmla="*/ 54 w 1634"/>
                <a:gd name="T59" fmla="*/ 23 h 2138"/>
                <a:gd name="T60" fmla="*/ 50 w 1634"/>
                <a:gd name="T61" fmla="*/ 23 h 2138"/>
                <a:gd name="T62" fmla="*/ 51 w 1634"/>
                <a:gd name="T63" fmla="*/ 24 h 2138"/>
                <a:gd name="T64" fmla="*/ 48 w 1634"/>
                <a:gd name="T65" fmla="*/ 25 h 2138"/>
                <a:gd name="T66" fmla="*/ 46 w 1634"/>
                <a:gd name="T67" fmla="*/ 26 h 2138"/>
                <a:gd name="T68" fmla="*/ 46 w 1634"/>
                <a:gd name="T69" fmla="*/ 27 h 2138"/>
                <a:gd name="T70" fmla="*/ 36 w 1634"/>
                <a:gd name="T71" fmla="*/ 27 h 2138"/>
                <a:gd name="T72" fmla="*/ 30 w 1634"/>
                <a:gd name="T73" fmla="*/ 27 h 2138"/>
                <a:gd name="T74" fmla="*/ 24 w 1634"/>
                <a:gd name="T75" fmla="*/ 26 h 2138"/>
                <a:gd name="T76" fmla="*/ 20 w 1634"/>
                <a:gd name="T77" fmla="*/ 26 h 2138"/>
                <a:gd name="T78" fmla="*/ 17 w 1634"/>
                <a:gd name="T79" fmla="*/ 27 h 2138"/>
                <a:gd name="T80" fmla="*/ 12 w 1634"/>
                <a:gd name="T81" fmla="*/ 26 h 2138"/>
                <a:gd name="T82" fmla="*/ 7 w 1634"/>
                <a:gd name="T83" fmla="*/ 25 h 2138"/>
                <a:gd name="T84" fmla="*/ 4 w 1634"/>
                <a:gd name="T85" fmla="*/ 23 h 2138"/>
                <a:gd name="T86" fmla="*/ 4 w 1634"/>
                <a:gd name="T87" fmla="*/ 22 h 2138"/>
                <a:gd name="T88" fmla="*/ 9 w 1634"/>
                <a:gd name="T89" fmla="*/ 21 h 2138"/>
                <a:gd name="T90" fmla="*/ 11 w 1634"/>
                <a:gd name="T91" fmla="*/ 19 h 2138"/>
                <a:gd name="T92" fmla="*/ 12 w 1634"/>
                <a:gd name="T93" fmla="*/ 18 h 2138"/>
                <a:gd name="T94" fmla="*/ 4 w 1634"/>
                <a:gd name="T95" fmla="*/ 16 h 2138"/>
                <a:gd name="T96" fmla="*/ 0 w 1634"/>
                <a:gd name="T97" fmla="*/ 15 h 2138"/>
                <a:gd name="T98" fmla="*/ 6 w 1634"/>
                <a:gd name="T99" fmla="*/ 14 h 2138"/>
                <a:gd name="T100" fmla="*/ 9 w 1634"/>
                <a:gd name="T101" fmla="*/ 14 h 2138"/>
                <a:gd name="T102" fmla="*/ 14 w 1634"/>
                <a:gd name="T103" fmla="*/ 13 h 2138"/>
                <a:gd name="T104" fmla="*/ 15 w 1634"/>
                <a:gd name="T105" fmla="*/ 12 h 2138"/>
                <a:gd name="T106" fmla="*/ 23 w 1634"/>
                <a:gd name="T107" fmla="*/ 11 h 2138"/>
                <a:gd name="T108" fmla="*/ 28 w 1634"/>
                <a:gd name="T109" fmla="*/ 11 h 2138"/>
                <a:gd name="T110" fmla="*/ 36 w 1634"/>
                <a:gd name="T111" fmla="*/ 11 h 2138"/>
                <a:gd name="T112" fmla="*/ 43 w 1634"/>
                <a:gd name="T113" fmla="*/ 11 h 2138"/>
                <a:gd name="T114" fmla="*/ 44 w 1634"/>
                <a:gd name="T115" fmla="*/ 10 h 2138"/>
                <a:gd name="T116" fmla="*/ 48 w 1634"/>
                <a:gd name="T117" fmla="*/ 10 h 2138"/>
                <a:gd name="T118" fmla="*/ 49 w 1634"/>
                <a:gd name="T119" fmla="*/ 8 h 2138"/>
                <a:gd name="T120" fmla="*/ 48 w 1634"/>
                <a:gd name="T121" fmla="*/ 7 h 2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4"/>
                <a:gd name="T184" fmla="*/ 0 h 2138"/>
                <a:gd name="T185" fmla="*/ 1634 w 1634"/>
                <a:gd name="T186" fmla="*/ 2138 h 2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4" h="2138">
                  <a:moveTo>
                    <a:pt x="844" y="419"/>
                  </a:moveTo>
                  <a:lnTo>
                    <a:pt x="904" y="380"/>
                  </a:lnTo>
                  <a:lnTo>
                    <a:pt x="979" y="305"/>
                  </a:lnTo>
                  <a:lnTo>
                    <a:pt x="999" y="275"/>
                  </a:lnTo>
                  <a:lnTo>
                    <a:pt x="979" y="170"/>
                  </a:lnTo>
                  <a:lnTo>
                    <a:pt x="989" y="135"/>
                  </a:lnTo>
                  <a:lnTo>
                    <a:pt x="1104" y="85"/>
                  </a:lnTo>
                  <a:lnTo>
                    <a:pt x="1159" y="70"/>
                  </a:lnTo>
                  <a:lnTo>
                    <a:pt x="1224" y="0"/>
                  </a:lnTo>
                  <a:lnTo>
                    <a:pt x="1264" y="0"/>
                  </a:lnTo>
                  <a:lnTo>
                    <a:pt x="1274" y="50"/>
                  </a:lnTo>
                  <a:lnTo>
                    <a:pt x="1284" y="135"/>
                  </a:lnTo>
                  <a:lnTo>
                    <a:pt x="1349" y="230"/>
                  </a:lnTo>
                  <a:lnTo>
                    <a:pt x="1389" y="305"/>
                  </a:lnTo>
                  <a:lnTo>
                    <a:pt x="1389" y="380"/>
                  </a:lnTo>
                  <a:lnTo>
                    <a:pt x="1369" y="439"/>
                  </a:lnTo>
                  <a:lnTo>
                    <a:pt x="1319" y="494"/>
                  </a:lnTo>
                  <a:lnTo>
                    <a:pt x="1284" y="494"/>
                  </a:lnTo>
                  <a:lnTo>
                    <a:pt x="1254" y="494"/>
                  </a:lnTo>
                  <a:lnTo>
                    <a:pt x="1234" y="524"/>
                  </a:lnTo>
                  <a:lnTo>
                    <a:pt x="1254" y="589"/>
                  </a:lnTo>
                  <a:lnTo>
                    <a:pt x="1244" y="704"/>
                  </a:lnTo>
                  <a:lnTo>
                    <a:pt x="1294" y="759"/>
                  </a:lnTo>
                  <a:lnTo>
                    <a:pt x="1304" y="829"/>
                  </a:lnTo>
                  <a:lnTo>
                    <a:pt x="1339" y="929"/>
                  </a:lnTo>
                  <a:lnTo>
                    <a:pt x="1369" y="979"/>
                  </a:lnTo>
                  <a:lnTo>
                    <a:pt x="1404" y="1014"/>
                  </a:lnTo>
                  <a:lnTo>
                    <a:pt x="1389" y="1054"/>
                  </a:lnTo>
                  <a:lnTo>
                    <a:pt x="1369" y="1084"/>
                  </a:lnTo>
                  <a:lnTo>
                    <a:pt x="1349" y="1099"/>
                  </a:lnTo>
                  <a:lnTo>
                    <a:pt x="1294" y="1054"/>
                  </a:lnTo>
                  <a:lnTo>
                    <a:pt x="1234" y="1054"/>
                  </a:lnTo>
                  <a:lnTo>
                    <a:pt x="1189" y="1084"/>
                  </a:lnTo>
                  <a:lnTo>
                    <a:pt x="1169" y="1124"/>
                  </a:lnTo>
                  <a:lnTo>
                    <a:pt x="1209" y="1179"/>
                  </a:lnTo>
                  <a:lnTo>
                    <a:pt x="1209" y="1309"/>
                  </a:lnTo>
                  <a:lnTo>
                    <a:pt x="1244" y="1349"/>
                  </a:lnTo>
                  <a:lnTo>
                    <a:pt x="1274" y="1359"/>
                  </a:lnTo>
                  <a:lnTo>
                    <a:pt x="1339" y="1349"/>
                  </a:lnTo>
                  <a:lnTo>
                    <a:pt x="1409" y="1339"/>
                  </a:lnTo>
                  <a:lnTo>
                    <a:pt x="1464" y="1454"/>
                  </a:lnTo>
                  <a:lnTo>
                    <a:pt x="1529" y="1529"/>
                  </a:lnTo>
                  <a:lnTo>
                    <a:pt x="1569" y="1579"/>
                  </a:lnTo>
                  <a:lnTo>
                    <a:pt x="1599" y="1624"/>
                  </a:lnTo>
                  <a:lnTo>
                    <a:pt x="1599" y="1709"/>
                  </a:lnTo>
                  <a:lnTo>
                    <a:pt x="1634" y="1749"/>
                  </a:lnTo>
                  <a:lnTo>
                    <a:pt x="1634" y="1769"/>
                  </a:lnTo>
                  <a:lnTo>
                    <a:pt x="1594" y="1824"/>
                  </a:lnTo>
                  <a:lnTo>
                    <a:pt x="1424" y="1804"/>
                  </a:lnTo>
                  <a:lnTo>
                    <a:pt x="1404" y="1814"/>
                  </a:lnTo>
                  <a:lnTo>
                    <a:pt x="1369" y="1874"/>
                  </a:lnTo>
                  <a:lnTo>
                    <a:pt x="1319" y="1889"/>
                  </a:lnTo>
                  <a:lnTo>
                    <a:pt x="1254" y="1834"/>
                  </a:lnTo>
                  <a:lnTo>
                    <a:pt x="1244" y="1854"/>
                  </a:lnTo>
                  <a:lnTo>
                    <a:pt x="1199" y="1854"/>
                  </a:lnTo>
                  <a:lnTo>
                    <a:pt x="1169" y="1874"/>
                  </a:lnTo>
                  <a:lnTo>
                    <a:pt x="1104" y="1874"/>
                  </a:lnTo>
                  <a:lnTo>
                    <a:pt x="1064" y="1844"/>
                  </a:lnTo>
                  <a:lnTo>
                    <a:pt x="999" y="1824"/>
                  </a:lnTo>
                  <a:lnTo>
                    <a:pt x="969" y="1804"/>
                  </a:lnTo>
                  <a:lnTo>
                    <a:pt x="929" y="1824"/>
                  </a:lnTo>
                  <a:lnTo>
                    <a:pt x="894" y="1844"/>
                  </a:lnTo>
                  <a:lnTo>
                    <a:pt x="904" y="1869"/>
                  </a:lnTo>
                  <a:lnTo>
                    <a:pt x="914" y="1889"/>
                  </a:lnTo>
                  <a:lnTo>
                    <a:pt x="904" y="1919"/>
                  </a:lnTo>
                  <a:lnTo>
                    <a:pt x="849" y="1954"/>
                  </a:lnTo>
                  <a:lnTo>
                    <a:pt x="829" y="1984"/>
                  </a:lnTo>
                  <a:lnTo>
                    <a:pt x="829" y="2034"/>
                  </a:lnTo>
                  <a:lnTo>
                    <a:pt x="829" y="2068"/>
                  </a:lnTo>
                  <a:lnTo>
                    <a:pt x="809" y="2098"/>
                  </a:lnTo>
                  <a:lnTo>
                    <a:pt x="759" y="2118"/>
                  </a:lnTo>
                  <a:lnTo>
                    <a:pt x="640" y="2128"/>
                  </a:lnTo>
                  <a:lnTo>
                    <a:pt x="560" y="2138"/>
                  </a:lnTo>
                  <a:lnTo>
                    <a:pt x="525" y="2088"/>
                  </a:lnTo>
                  <a:lnTo>
                    <a:pt x="475" y="2048"/>
                  </a:lnTo>
                  <a:lnTo>
                    <a:pt x="420" y="2014"/>
                  </a:lnTo>
                  <a:lnTo>
                    <a:pt x="400" y="2034"/>
                  </a:lnTo>
                  <a:lnTo>
                    <a:pt x="355" y="2053"/>
                  </a:lnTo>
                  <a:lnTo>
                    <a:pt x="330" y="2088"/>
                  </a:lnTo>
                  <a:lnTo>
                    <a:pt x="305" y="2108"/>
                  </a:lnTo>
                  <a:lnTo>
                    <a:pt x="275" y="2068"/>
                  </a:lnTo>
                  <a:lnTo>
                    <a:pt x="220" y="2034"/>
                  </a:lnTo>
                  <a:lnTo>
                    <a:pt x="160" y="2014"/>
                  </a:lnTo>
                  <a:lnTo>
                    <a:pt x="125" y="1939"/>
                  </a:lnTo>
                  <a:lnTo>
                    <a:pt x="105" y="1854"/>
                  </a:lnTo>
                  <a:lnTo>
                    <a:pt x="85" y="1804"/>
                  </a:lnTo>
                  <a:lnTo>
                    <a:pt x="65" y="1769"/>
                  </a:lnTo>
                  <a:lnTo>
                    <a:pt x="65" y="1729"/>
                  </a:lnTo>
                  <a:lnTo>
                    <a:pt x="85" y="1679"/>
                  </a:lnTo>
                  <a:lnTo>
                    <a:pt x="145" y="1634"/>
                  </a:lnTo>
                  <a:lnTo>
                    <a:pt x="180" y="1569"/>
                  </a:lnTo>
                  <a:lnTo>
                    <a:pt x="190" y="1519"/>
                  </a:lnTo>
                  <a:lnTo>
                    <a:pt x="210" y="1464"/>
                  </a:lnTo>
                  <a:lnTo>
                    <a:pt x="200" y="1424"/>
                  </a:lnTo>
                  <a:lnTo>
                    <a:pt x="145" y="1369"/>
                  </a:lnTo>
                  <a:lnTo>
                    <a:pt x="75" y="1294"/>
                  </a:lnTo>
                  <a:lnTo>
                    <a:pt x="20" y="1254"/>
                  </a:lnTo>
                  <a:lnTo>
                    <a:pt x="0" y="1209"/>
                  </a:lnTo>
                  <a:lnTo>
                    <a:pt x="10" y="1179"/>
                  </a:lnTo>
                  <a:lnTo>
                    <a:pt x="105" y="1149"/>
                  </a:lnTo>
                  <a:lnTo>
                    <a:pt x="160" y="1149"/>
                  </a:lnTo>
                  <a:lnTo>
                    <a:pt x="160" y="1084"/>
                  </a:lnTo>
                  <a:lnTo>
                    <a:pt x="190" y="1054"/>
                  </a:lnTo>
                  <a:lnTo>
                    <a:pt x="250" y="1019"/>
                  </a:lnTo>
                  <a:lnTo>
                    <a:pt x="265" y="989"/>
                  </a:lnTo>
                  <a:lnTo>
                    <a:pt x="285" y="949"/>
                  </a:lnTo>
                  <a:lnTo>
                    <a:pt x="330" y="894"/>
                  </a:lnTo>
                  <a:lnTo>
                    <a:pt x="400" y="884"/>
                  </a:lnTo>
                  <a:lnTo>
                    <a:pt x="420" y="864"/>
                  </a:lnTo>
                  <a:lnTo>
                    <a:pt x="495" y="864"/>
                  </a:lnTo>
                  <a:lnTo>
                    <a:pt x="545" y="864"/>
                  </a:lnTo>
                  <a:lnTo>
                    <a:pt x="640" y="884"/>
                  </a:lnTo>
                  <a:lnTo>
                    <a:pt x="704" y="854"/>
                  </a:lnTo>
                  <a:lnTo>
                    <a:pt x="769" y="829"/>
                  </a:lnTo>
                  <a:lnTo>
                    <a:pt x="789" y="829"/>
                  </a:lnTo>
                  <a:lnTo>
                    <a:pt x="779" y="789"/>
                  </a:lnTo>
                  <a:lnTo>
                    <a:pt x="809" y="749"/>
                  </a:lnTo>
                  <a:lnTo>
                    <a:pt x="844" y="769"/>
                  </a:lnTo>
                  <a:lnTo>
                    <a:pt x="884" y="749"/>
                  </a:lnTo>
                  <a:lnTo>
                    <a:pt x="864" y="609"/>
                  </a:lnTo>
                  <a:lnTo>
                    <a:pt x="844" y="599"/>
                  </a:lnTo>
                  <a:lnTo>
                    <a:pt x="844" y="504"/>
                  </a:lnTo>
                  <a:lnTo>
                    <a:pt x="844" y="419"/>
                  </a:lnTo>
                  <a:close/>
                </a:path>
              </a:pathLst>
            </a:custGeom>
            <a:solidFill>
              <a:srgbClr val="FFCC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1" name="Freeform 20"/>
            <p:cNvSpPr>
              <a:spLocks noChangeAspect="1"/>
            </p:cNvSpPr>
            <p:nvPr/>
          </p:nvSpPr>
          <p:spPr bwMode="auto">
            <a:xfrm>
              <a:off x="3363" y="2987"/>
              <a:ext cx="861" cy="609"/>
            </a:xfrm>
            <a:custGeom>
              <a:avLst/>
              <a:gdLst>
                <a:gd name="T0" fmla="*/ 1 w 1394"/>
                <a:gd name="T1" fmla="*/ 4 h 1259"/>
                <a:gd name="T2" fmla="*/ 7 w 1394"/>
                <a:gd name="T3" fmla="*/ 3 h 1259"/>
                <a:gd name="T4" fmla="*/ 6 w 1394"/>
                <a:gd name="T5" fmla="*/ 2 h 1259"/>
                <a:gd name="T6" fmla="*/ 15 w 1394"/>
                <a:gd name="T7" fmla="*/ 0 h 1259"/>
                <a:gd name="T8" fmla="*/ 17 w 1394"/>
                <a:gd name="T9" fmla="*/ 1 h 1259"/>
                <a:gd name="T10" fmla="*/ 30 w 1394"/>
                <a:gd name="T11" fmla="*/ 2 h 1259"/>
                <a:gd name="T12" fmla="*/ 35 w 1394"/>
                <a:gd name="T13" fmla="*/ 2 h 1259"/>
                <a:gd name="T14" fmla="*/ 44 w 1394"/>
                <a:gd name="T15" fmla="*/ 0 h 1259"/>
                <a:gd name="T16" fmla="*/ 52 w 1394"/>
                <a:gd name="T17" fmla="*/ 1 h 1259"/>
                <a:gd name="T18" fmla="*/ 61 w 1394"/>
                <a:gd name="T19" fmla="*/ 0 h 1259"/>
                <a:gd name="T20" fmla="*/ 66 w 1394"/>
                <a:gd name="T21" fmla="*/ 0 h 1259"/>
                <a:gd name="T22" fmla="*/ 67 w 1394"/>
                <a:gd name="T23" fmla="*/ 1 h 1259"/>
                <a:gd name="T24" fmla="*/ 71 w 1394"/>
                <a:gd name="T25" fmla="*/ 3 h 1259"/>
                <a:gd name="T26" fmla="*/ 75 w 1394"/>
                <a:gd name="T27" fmla="*/ 4 h 1259"/>
                <a:gd name="T28" fmla="*/ 77 w 1394"/>
                <a:gd name="T29" fmla="*/ 6 h 1259"/>
                <a:gd name="T30" fmla="*/ 70 w 1394"/>
                <a:gd name="T31" fmla="*/ 6 h 1259"/>
                <a:gd name="T32" fmla="*/ 63 w 1394"/>
                <a:gd name="T33" fmla="*/ 8 h 1259"/>
                <a:gd name="T34" fmla="*/ 57 w 1394"/>
                <a:gd name="T35" fmla="*/ 8 h 1259"/>
                <a:gd name="T36" fmla="*/ 51 w 1394"/>
                <a:gd name="T37" fmla="*/ 9 h 1259"/>
                <a:gd name="T38" fmla="*/ 53 w 1394"/>
                <a:gd name="T39" fmla="*/ 10 h 1259"/>
                <a:gd name="T40" fmla="*/ 57 w 1394"/>
                <a:gd name="T41" fmla="*/ 11 h 1259"/>
                <a:gd name="T42" fmla="*/ 54 w 1394"/>
                <a:gd name="T43" fmla="*/ 12 h 1259"/>
                <a:gd name="T44" fmla="*/ 50 w 1394"/>
                <a:gd name="T45" fmla="*/ 12 h 1259"/>
                <a:gd name="T46" fmla="*/ 49 w 1394"/>
                <a:gd name="T47" fmla="*/ 13 h 1259"/>
                <a:gd name="T48" fmla="*/ 46 w 1394"/>
                <a:gd name="T49" fmla="*/ 14 h 1259"/>
                <a:gd name="T50" fmla="*/ 41 w 1394"/>
                <a:gd name="T51" fmla="*/ 13 h 1259"/>
                <a:gd name="T52" fmla="*/ 38 w 1394"/>
                <a:gd name="T53" fmla="*/ 14 h 1259"/>
                <a:gd name="T54" fmla="*/ 33 w 1394"/>
                <a:gd name="T55" fmla="*/ 15 h 1259"/>
                <a:gd name="T56" fmla="*/ 30 w 1394"/>
                <a:gd name="T57" fmla="*/ 15 h 1259"/>
                <a:gd name="T58" fmla="*/ 23 w 1394"/>
                <a:gd name="T59" fmla="*/ 16 h 1259"/>
                <a:gd name="T60" fmla="*/ 19 w 1394"/>
                <a:gd name="T61" fmla="*/ 15 h 1259"/>
                <a:gd name="T62" fmla="*/ 14 w 1394"/>
                <a:gd name="T63" fmla="*/ 15 h 1259"/>
                <a:gd name="T64" fmla="*/ 12 w 1394"/>
                <a:gd name="T65" fmla="*/ 15 h 1259"/>
                <a:gd name="T66" fmla="*/ 11 w 1394"/>
                <a:gd name="T67" fmla="*/ 15 h 1259"/>
                <a:gd name="T68" fmla="*/ 7 w 1394"/>
                <a:gd name="T69" fmla="*/ 16 h 1259"/>
                <a:gd name="T70" fmla="*/ 4 w 1394"/>
                <a:gd name="T71" fmla="*/ 15 h 1259"/>
                <a:gd name="T72" fmla="*/ 6 w 1394"/>
                <a:gd name="T73" fmla="*/ 14 h 1259"/>
                <a:gd name="T74" fmla="*/ 7 w 1394"/>
                <a:gd name="T75" fmla="*/ 12 h 1259"/>
                <a:gd name="T76" fmla="*/ 7 w 1394"/>
                <a:gd name="T77" fmla="*/ 11 h 1259"/>
                <a:gd name="T78" fmla="*/ 7 w 1394"/>
                <a:gd name="T79" fmla="*/ 8 h 1259"/>
                <a:gd name="T80" fmla="*/ 9 w 1394"/>
                <a:gd name="T81" fmla="*/ 7 h 1259"/>
                <a:gd name="T82" fmla="*/ 4 w 1394"/>
                <a:gd name="T83" fmla="*/ 7 h 1259"/>
                <a:gd name="T84" fmla="*/ 1 w 1394"/>
                <a:gd name="T85" fmla="*/ 6 h 1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94"/>
                <a:gd name="T130" fmla="*/ 0 h 1259"/>
                <a:gd name="T131" fmla="*/ 1394 w 1394"/>
                <a:gd name="T132" fmla="*/ 1259 h 1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94" h="1259">
                  <a:moveTo>
                    <a:pt x="0" y="400"/>
                  </a:moveTo>
                  <a:lnTo>
                    <a:pt x="10" y="315"/>
                  </a:lnTo>
                  <a:lnTo>
                    <a:pt x="55" y="285"/>
                  </a:lnTo>
                  <a:lnTo>
                    <a:pt x="125" y="225"/>
                  </a:lnTo>
                  <a:lnTo>
                    <a:pt x="140" y="190"/>
                  </a:lnTo>
                  <a:lnTo>
                    <a:pt x="105" y="150"/>
                  </a:lnTo>
                  <a:lnTo>
                    <a:pt x="245" y="0"/>
                  </a:lnTo>
                  <a:lnTo>
                    <a:pt x="275" y="30"/>
                  </a:lnTo>
                  <a:lnTo>
                    <a:pt x="295" y="75"/>
                  </a:lnTo>
                  <a:lnTo>
                    <a:pt x="295" y="105"/>
                  </a:lnTo>
                  <a:lnTo>
                    <a:pt x="370" y="125"/>
                  </a:lnTo>
                  <a:lnTo>
                    <a:pt x="540" y="180"/>
                  </a:lnTo>
                  <a:lnTo>
                    <a:pt x="550" y="190"/>
                  </a:lnTo>
                  <a:lnTo>
                    <a:pt x="635" y="140"/>
                  </a:lnTo>
                  <a:lnTo>
                    <a:pt x="740" y="40"/>
                  </a:lnTo>
                  <a:lnTo>
                    <a:pt x="794" y="40"/>
                  </a:lnTo>
                  <a:lnTo>
                    <a:pt x="859" y="85"/>
                  </a:lnTo>
                  <a:lnTo>
                    <a:pt x="939" y="105"/>
                  </a:lnTo>
                  <a:lnTo>
                    <a:pt x="1049" y="75"/>
                  </a:lnTo>
                  <a:lnTo>
                    <a:pt x="1089" y="40"/>
                  </a:lnTo>
                  <a:lnTo>
                    <a:pt x="1144" y="40"/>
                  </a:lnTo>
                  <a:lnTo>
                    <a:pt x="1194" y="20"/>
                  </a:lnTo>
                  <a:lnTo>
                    <a:pt x="1229" y="75"/>
                  </a:lnTo>
                  <a:lnTo>
                    <a:pt x="1219" y="125"/>
                  </a:lnTo>
                  <a:lnTo>
                    <a:pt x="1229" y="190"/>
                  </a:lnTo>
                  <a:lnTo>
                    <a:pt x="1279" y="210"/>
                  </a:lnTo>
                  <a:lnTo>
                    <a:pt x="1324" y="265"/>
                  </a:lnTo>
                  <a:lnTo>
                    <a:pt x="1344" y="330"/>
                  </a:lnTo>
                  <a:lnTo>
                    <a:pt x="1394" y="400"/>
                  </a:lnTo>
                  <a:lnTo>
                    <a:pt x="1394" y="445"/>
                  </a:lnTo>
                  <a:lnTo>
                    <a:pt x="1324" y="455"/>
                  </a:lnTo>
                  <a:lnTo>
                    <a:pt x="1259" y="485"/>
                  </a:lnTo>
                  <a:lnTo>
                    <a:pt x="1194" y="550"/>
                  </a:lnTo>
                  <a:lnTo>
                    <a:pt x="1134" y="605"/>
                  </a:lnTo>
                  <a:lnTo>
                    <a:pt x="1079" y="645"/>
                  </a:lnTo>
                  <a:lnTo>
                    <a:pt x="1024" y="665"/>
                  </a:lnTo>
                  <a:lnTo>
                    <a:pt x="939" y="675"/>
                  </a:lnTo>
                  <a:lnTo>
                    <a:pt x="919" y="720"/>
                  </a:lnTo>
                  <a:lnTo>
                    <a:pt x="929" y="760"/>
                  </a:lnTo>
                  <a:lnTo>
                    <a:pt x="964" y="780"/>
                  </a:lnTo>
                  <a:lnTo>
                    <a:pt x="1004" y="805"/>
                  </a:lnTo>
                  <a:lnTo>
                    <a:pt x="1034" y="834"/>
                  </a:lnTo>
                  <a:lnTo>
                    <a:pt x="1014" y="854"/>
                  </a:lnTo>
                  <a:lnTo>
                    <a:pt x="974" y="894"/>
                  </a:lnTo>
                  <a:lnTo>
                    <a:pt x="929" y="909"/>
                  </a:lnTo>
                  <a:lnTo>
                    <a:pt x="899" y="919"/>
                  </a:lnTo>
                  <a:lnTo>
                    <a:pt x="909" y="959"/>
                  </a:lnTo>
                  <a:lnTo>
                    <a:pt x="889" y="1004"/>
                  </a:lnTo>
                  <a:lnTo>
                    <a:pt x="869" y="1034"/>
                  </a:lnTo>
                  <a:lnTo>
                    <a:pt x="824" y="1034"/>
                  </a:lnTo>
                  <a:lnTo>
                    <a:pt x="784" y="1024"/>
                  </a:lnTo>
                  <a:lnTo>
                    <a:pt x="740" y="1014"/>
                  </a:lnTo>
                  <a:lnTo>
                    <a:pt x="690" y="1014"/>
                  </a:lnTo>
                  <a:lnTo>
                    <a:pt x="670" y="1064"/>
                  </a:lnTo>
                  <a:lnTo>
                    <a:pt x="645" y="1119"/>
                  </a:lnTo>
                  <a:lnTo>
                    <a:pt x="605" y="1184"/>
                  </a:lnTo>
                  <a:lnTo>
                    <a:pt x="570" y="1214"/>
                  </a:lnTo>
                  <a:lnTo>
                    <a:pt x="540" y="1224"/>
                  </a:lnTo>
                  <a:lnTo>
                    <a:pt x="475" y="1244"/>
                  </a:lnTo>
                  <a:lnTo>
                    <a:pt x="415" y="1244"/>
                  </a:lnTo>
                  <a:lnTo>
                    <a:pt x="370" y="1224"/>
                  </a:lnTo>
                  <a:lnTo>
                    <a:pt x="340" y="1204"/>
                  </a:lnTo>
                  <a:lnTo>
                    <a:pt x="295" y="1214"/>
                  </a:lnTo>
                  <a:lnTo>
                    <a:pt x="265" y="1224"/>
                  </a:lnTo>
                  <a:lnTo>
                    <a:pt x="255" y="1204"/>
                  </a:lnTo>
                  <a:lnTo>
                    <a:pt x="225" y="1184"/>
                  </a:lnTo>
                  <a:lnTo>
                    <a:pt x="200" y="1204"/>
                  </a:lnTo>
                  <a:lnTo>
                    <a:pt x="180" y="1224"/>
                  </a:lnTo>
                  <a:lnTo>
                    <a:pt x="150" y="1259"/>
                  </a:lnTo>
                  <a:lnTo>
                    <a:pt x="115" y="1244"/>
                  </a:lnTo>
                  <a:lnTo>
                    <a:pt x="95" y="1204"/>
                  </a:lnTo>
                  <a:lnTo>
                    <a:pt x="85" y="1174"/>
                  </a:lnTo>
                  <a:lnTo>
                    <a:pt x="95" y="1109"/>
                  </a:lnTo>
                  <a:lnTo>
                    <a:pt x="95" y="1034"/>
                  </a:lnTo>
                  <a:lnTo>
                    <a:pt x="105" y="974"/>
                  </a:lnTo>
                  <a:lnTo>
                    <a:pt x="125" y="894"/>
                  </a:lnTo>
                  <a:lnTo>
                    <a:pt x="125" y="854"/>
                  </a:lnTo>
                  <a:lnTo>
                    <a:pt x="125" y="810"/>
                  </a:lnTo>
                  <a:lnTo>
                    <a:pt x="125" y="760"/>
                  </a:lnTo>
                  <a:lnTo>
                    <a:pt x="140" y="665"/>
                  </a:lnTo>
                  <a:lnTo>
                    <a:pt x="160" y="625"/>
                  </a:lnTo>
                  <a:lnTo>
                    <a:pt x="150" y="590"/>
                  </a:lnTo>
                  <a:lnTo>
                    <a:pt x="115" y="560"/>
                  </a:lnTo>
                  <a:lnTo>
                    <a:pt x="75" y="540"/>
                  </a:lnTo>
                  <a:lnTo>
                    <a:pt x="35" y="485"/>
                  </a:lnTo>
                  <a:lnTo>
                    <a:pt x="20" y="465"/>
                  </a:lnTo>
                  <a:lnTo>
                    <a:pt x="0" y="40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2" name="Freeform 21"/>
            <p:cNvSpPr>
              <a:spLocks noChangeAspect="1"/>
            </p:cNvSpPr>
            <p:nvPr/>
          </p:nvSpPr>
          <p:spPr bwMode="auto">
            <a:xfrm>
              <a:off x="4147" y="3239"/>
              <a:ext cx="582" cy="483"/>
            </a:xfrm>
            <a:custGeom>
              <a:avLst/>
              <a:gdLst>
                <a:gd name="T0" fmla="*/ 17 w 939"/>
                <a:gd name="T1" fmla="*/ 0 h 999"/>
                <a:gd name="T2" fmla="*/ 19 w 939"/>
                <a:gd name="T3" fmla="*/ 0 h 999"/>
                <a:gd name="T4" fmla="*/ 28 w 939"/>
                <a:gd name="T5" fmla="*/ 0 h 999"/>
                <a:gd name="T6" fmla="*/ 37 w 939"/>
                <a:gd name="T7" fmla="*/ 1 h 999"/>
                <a:gd name="T8" fmla="*/ 51 w 939"/>
                <a:gd name="T9" fmla="*/ 3 h 999"/>
                <a:gd name="T10" fmla="*/ 51 w 939"/>
                <a:gd name="T11" fmla="*/ 3 h 999"/>
                <a:gd name="T12" fmla="*/ 47 w 939"/>
                <a:gd name="T13" fmla="*/ 4 h 999"/>
                <a:gd name="T14" fmla="*/ 45 w 939"/>
                <a:gd name="T15" fmla="*/ 5 h 999"/>
                <a:gd name="T16" fmla="*/ 51 w 939"/>
                <a:gd name="T17" fmla="*/ 7 h 999"/>
                <a:gd name="T18" fmla="*/ 48 w 939"/>
                <a:gd name="T19" fmla="*/ 8 h 999"/>
                <a:gd name="T20" fmla="*/ 49 w 939"/>
                <a:gd name="T21" fmla="*/ 10 h 999"/>
                <a:gd name="T22" fmla="*/ 52 w 939"/>
                <a:gd name="T23" fmla="*/ 11 h 999"/>
                <a:gd name="T24" fmla="*/ 53 w 939"/>
                <a:gd name="T25" fmla="*/ 13 h 999"/>
                <a:gd name="T26" fmla="*/ 48 w 939"/>
                <a:gd name="T27" fmla="*/ 13 h 999"/>
                <a:gd name="T28" fmla="*/ 46 w 939"/>
                <a:gd name="T29" fmla="*/ 12 h 999"/>
                <a:gd name="T30" fmla="*/ 43 w 939"/>
                <a:gd name="T31" fmla="*/ 11 h 999"/>
                <a:gd name="T32" fmla="*/ 39 w 939"/>
                <a:gd name="T33" fmla="*/ 12 h 999"/>
                <a:gd name="T34" fmla="*/ 35 w 939"/>
                <a:gd name="T35" fmla="*/ 12 h 999"/>
                <a:gd name="T36" fmla="*/ 29 w 939"/>
                <a:gd name="T37" fmla="*/ 12 h 999"/>
                <a:gd name="T38" fmla="*/ 27 w 939"/>
                <a:gd name="T39" fmla="*/ 12 h 999"/>
                <a:gd name="T40" fmla="*/ 22 w 939"/>
                <a:gd name="T41" fmla="*/ 11 h 999"/>
                <a:gd name="T42" fmla="*/ 19 w 939"/>
                <a:gd name="T43" fmla="*/ 10 h 999"/>
                <a:gd name="T44" fmla="*/ 12 w 939"/>
                <a:gd name="T45" fmla="*/ 11 h 999"/>
                <a:gd name="T46" fmla="*/ 9 w 939"/>
                <a:gd name="T47" fmla="*/ 10 h 999"/>
                <a:gd name="T48" fmla="*/ 7 w 939"/>
                <a:gd name="T49" fmla="*/ 10 h 999"/>
                <a:gd name="T50" fmla="*/ 6 w 939"/>
                <a:gd name="T51" fmla="*/ 8 h 999"/>
                <a:gd name="T52" fmla="*/ 2 w 939"/>
                <a:gd name="T53" fmla="*/ 8 h 999"/>
                <a:gd name="T54" fmla="*/ 1 w 939"/>
                <a:gd name="T55" fmla="*/ 7 h 999"/>
                <a:gd name="T56" fmla="*/ 1 w 939"/>
                <a:gd name="T57" fmla="*/ 6 h 999"/>
                <a:gd name="T58" fmla="*/ 1 w 939"/>
                <a:gd name="T59" fmla="*/ 5 h 999"/>
                <a:gd name="T60" fmla="*/ 9 w 939"/>
                <a:gd name="T61" fmla="*/ 3 h 999"/>
                <a:gd name="T62" fmla="*/ 10 w 939"/>
                <a:gd name="T63" fmla="*/ 2 h 999"/>
                <a:gd name="T64" fmla="*/ 15 w 939"/>
                <a:gd name="T65" fmla="*/ 1 h 999"/>
                <a:gd name="T66" fmla="*/ 16 w 939"/>
                <a:gd name="T67" fmla="*/ 1 h 9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9"/>
                <a:gd name="T103" fmla="*/ 0 h 999"/>
                <a:gd name="T104" fmla="*/ 939 w 939"/>
                <a:gd name="T105" fmla="*/ 999 h 9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9" h="999">
                  <a:moveTo>
                    <a:pt x="315" y="30"/>
                  </a:moveTo>
                  <a:lnTo>
                    <a:pt x="305" y="30"/>
                  </a:lnTo>
                  <a:lnTo>
                    <a:pt x="315" y="40"/>
                  </a:lnTo>
                  <a:lnTo>
                    <a:pt x="340" y="0"/>
                  </a:lnTo>
                  <a:lnTo>
                    <a:pt x="400" y="10"/>
                  </a:lnTo>
                  <a:lnTo>
                    <a:pt x="485" y="40"/>
                  </a:lnTo>
                  <a:lnTo>
                    <a:pt x="620" y="105"/>
                  </a:lnTo>
                  <a:lnTo>
                    <a:pt x="655" y="90"/>
                  </a:lnTo>
                  <a:lnTo>
                    <a:pt x="834" y="170"/>
                  </a:lnTo>
                  <a:lnTo>
                    <a:pt x="899" y="210"/>
                  </a:lnTo>
                  <a:lnTo>
                    <a:pt x="919" y="240"/>
                  </a:lnTo>
                  <a:lnTo>
                    <a:pt x="904" y="275"/>
                  </a:lnTo>
                  <a:lnTo>
                    <a:pt x="874" y="290"/>
                  </a:lnTo>
                  <a:lnTo>
                    <a:pt x="834" y="300"/>
                  </a:lnTo>
                  <a:lnTo>
                    <a:pt x="789" y="314"/>
                  </a:lnTo>
                  <a:lnTo>
                    <a:pt x="799" y="374"/>
                  </a:lnTo>
                  <a:lnTo>
                    <a:pt x="884" y="454"/>
                  </a:lnTo>
                  <a:lnTo>
                    <a:pt x="899" y="504"/>
                  </a:lnTo>
                  <a:lnTo>
                    <a:pt x="884" y="569"/>
                  </a:lnTo>
                  <a:lnTo>
                    <a:pt x="844" y="639"/>
                  </a:lnTo>
                  <a:lnTo>
                    <a:pt x="819" y="704"/>
                  </a:lnTo>
                  <a:lnTo>
                    <a:pt x="864" y="759"/>
                  </a:lnTo>
                  <a:lnTo>
                    <a:pt x="919" y="829"/>
                  </a:lnTo>
                  <a:lnTo>
                    <a:pt x="924" y="864"/>
                  </a:lnTo>
                  <a:lnTo>
                    <a:pt x="939" y="959"/>
                  </a:lnTo>
                  <a:lnTo>
                    <a:pt x="939" y="989"/>
                  </a:lnTo>
                  <a:lnTo>
                    <a:pt x="904" y="999"/>
                  </a:lnTo>
                  <a:lnTo>
                    <a:pt x="854" y="999"/>
                  </a:lnTo>
                  <a:lnTo>
                    <a:pt x="834" y="969"/>
                  </a:lnTo>
                  <a:lnTo>
                    <a:pt x="814" y="909"/>
                  </a:lnTo>
                  <a:lnTo>
                    <a:pt x="784" y="864"/>
                  </a:lnTo>
                  <a:lnTo>
                    <a:pt x="770" y="864"/>
                  </a:lnTo>
                  <a:lnTo>
                    <a:pt x="740" y="884"/>
                  </a:lnTo>
                  <a:lnTo>
                    <a:pt x="695" y="929"/>
                  </a:lnTo>
                  <a:lnTo>
                    <a:pt x="675" y="934"/>
                  </a:lnTo>
                  <a:lnTo>
                    <a:pt x="610" y="934"/>
                  </a:lnTo>
                  <a:lnTo>
                    <a:pt x="580" y="914"/>
                  </a:lnTo>
                  <a:lnTo>
                    <a:pt x="515" y="914"/>
                  </a:lnTo>
                  <a:lnTo>
                    <a:pt x="485" y="929"/>
                  </a:lnTo>
                  <a:lnTo>
                    <a:pt x="465" y="914"/>
                  </a:lnTo>
                  <a:lnTo>
                    <a:pt x="430" y="894"/>
                  </a:lnTo>
                  <a:lnTo>
                    <a:pt x="390" y="854"/>
                  </a:lnTo>
                  <a:lnTo>
                    <a:pt x="360" y="809"/>
                  </a:lnTo>
                  <a:lnTo>
                    <a:pt x="325" y="799"/>
                  </a:lnTo>
                  <a:lnTo>
                    <a:pt x="260" y="829"/>
                  </a:lnTo>
                  <a:lnTo>
                    <a:pt x="220" y="844"/>
                  </a:lnTo>
                  <a:lnTo>
                    <a:pt x="190" y="844"/>
                  </a:lnTo>
                  <a:lnTo>
                    <a:pt x="150" y="809"/>
                  </a:lnTo>
                  <a:lnTo>
                    <a:pt x="125" y="769"/>
                  </a:lnTo>
                  <a:lnTo>
                    <a:pt x="125" y="739"/>
                  </a:lnTo>
                  <a:lnTo>
                    <a:pt x="125" y="694"/>
                  </a:lnTo>
                  <a:lnTo>
                    <a:pt x="95" y="664"/>
                  </a:lnTo>
                  <a:lnTo>
                    <a:pt x="70" y="619"/>
                  </a:lnTo>
                  <a:lnTo>
                    <a:pt x="40" y="599"/>
                  </a:lnTo>
                  <a:lnTo>
                    <a:pt x="20" y="599"/>
                  </a:lnTo>
                  <a:lnTo>
                    <a:pt x="30" y="559"/>
                  </a:lnTo>
                  <a:lnTo>
                    <a:pt x="20" y="524"/>
                  </a:lnTo>
                  <a:lnTo>
                    <a:pt x="10" y="474"/>
                  </a:lnTo>
                  <a:lnTo>
                    <a:pt x="0" y="429"/>
                  </a:lnTo>
                  <a:lnTo>
                    <a:pt x="30" y="389"/>
                  </a:lnTo>
                  <a:lnTo>
                    <a:pt x="95" y="314"/>
                  </a:lnTo>
                  <a:lnTo>
                    <a:pt x="155" y="230"/>
                  </a:lnTo>
                  <a:lnTo>
                    <a:pt x="175" y="220"/>
                  </a:lnTo>
                  <a:lnTo>
                    <a:pt x="175" y="175"/>
                  </a:lnTo>
                  <a:lnTo>
                    <a:pt x="210" y="145"/>
                  </a:lnTo>
                  <a:lnTo>
                    <a:pt x="255" y="115"/>
                  </a:lnTo>
                  <a:lnTo>
                    <a:pt x="305" y="105"/>
                  </a:lnTo>
                  <a:lnTo>
                    <a:pt x="285" y="85"/>
                  </a:lnTo>
                  <a:lnTo>
                    <a:pt x="315" y="30"/>
                  </a:lnTo>
                  <a:close/>
                </a:path>
              </a:pathLst>
            </a:custGeom>
            <a:solidFill>
              <a:srgbClr val="0080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3" name="Freeform 22"/>
            <p:cNvSpPr>
              <a:spLocks noChangeAspect="1"/>
            </p:cNvSpPr>
            <p:nvPr/>
          </p:nvSpPr>
          <p:spPr bwMode="auto">
            <a:xfrm>
              <a:off x="3462" y="3190"/>
              <a:ext cx="971" cy="860"/>
            </a:xfrm>
            <a:custGeom>
              <a:avLst/>
              <a:gdLst>
                <a:gd name="T0" fmla="*/ 75 w 1569"/>
                <a:gd name="T1" fmla="*/ 0 h 1779"/>
                <a:gd name="T2" fmla="*/ 82 w 1569"/>
                <a:gd name="T3" fmla="*/ 1 h 1779"/>
                <a:gd name="T4" fmla="*/ 79 w 1569"/>
                <a:gd name="T5" fmla="*/ 2 h 1779"/>
                <a:gd name="T6" fmla="*/ 72 w 1569"/>
                <a:gd name="T7" fmla="*/ 3 h 1779"/>
                <a:gd name="T8" fmla="*/ 71 w 1569"/>
                <a:gd name="T9" fmla="*/ 4 h 1779"/>
                <a:gd name="T10" fmla="*/ 65 w 1569"/>
                <a:gd name="T11" fmla="*/ 6 h 1779"/>
                <a:gd name="T12" fmla="*/ 63 w 1569"/>
                <a:gd name="T13" fmla="*/ 7 h 1779"/>
                <a:gd name="T14" fmla="*/ 63 w 1569"/>
                <a:gd name="T15" fmla="*/ 9 h 1779"/>
                <a:gd name="T16" fmla="*/ 69 w 1569"/>
                <a:gd name="T17" fmla="*/ 10 h 1779"/>
                <a:gd name="T18" fmla="*/ 70 w 1569"/>
                <a:gd name="T19" fmla="*/ 12 h 1779"/>
                <a:gd name="T20" fmla="*/ 76 w 1569"/>
                <a:gd name="T21" fmla="*/ 12 h 1779"/>
                <a:gd name="T22" fmla="*/ 82 w 1569"/>
                <a:gd name="T23" fmla="*/ 12 h 1779"/>
                <a:gd name="T24" fmla="*/ 88 w 1569"/>
                <a:gd name="T25" fmla="*/ 14 h 1779"/>
                <a:gd name="T26" fmla="*/ 77 w 1569"/>
                <a:gd name="T27" fmla="*/ 14 h 1779"/>
                <a:gd name="T28" fmla="*/ 60 w 1569"/>
                <a:gd name="T29" fmla="*/ 15 h 1779"/>
                <a:gd name="T30" fmla="*/ 58 w 1569"/>
                <a:gd name="T31" fmla="*/ 17 h 1779"/>
                <a:gd name="T32" fmla="*/ 59 w 1569"/>
                <a:gd name="T33" fmla="*/ 20 h 1779"/>
                <a:gd name="T34" fmla="*/ 63 w 1569"/>
                <a:gd name="T35" fmla="*/ 22 h 1779"/>
                <a:gd name="T36" fmla="*/ 56 w 1569"/>
                <a:gd name="T37" fmla="*/ 22 h 1779"/>
                <a:gd name="T38" fmla="*/ 52 w 1569"/>
                <a:gd name="T39" fmla="*/ 21 h 1779"/>
                <a:gd name="T40" fmla="*/ 42 w 1569"/>
                <a:gd name="T41" fmla="*/ 21 h 1779"/>
                <a:gd name="T42" fmla="*/ 37 w 1569"/>
                <a:gd name="T43" fmla="*/ 21 h 1779"/>
                <a:gd name="T44" fmla="*/ 29 w 1569"/>
                <a:gd name="T45" fmla="*/ 21 h 1779"/>
                <a:gd name="T46" fmla="*/ 25 w 1569"/>
                <a:gd name="T47" fmla="*/ 21 h 1779"/>
                <a:gd name="T48" fmla="*/ 19 w 1569"/>
                <a:gd name="T49" fmla="*/ 20 h 1779"/>
                <a:gd name="T50" fmla="*/ 12 w 1569"/>
                <a:gd name="T51" fmla="*/ 18 h 1779"/>
                <a:gd name="T52" fmla="*/ 7 w 1569"/>
                <a:gd name="T53" fmla="*/ 17 h 1779"/>
                <a:gd name="T54" fmla="*/ 7 w 1569"/>
                <a:gd name="T55" fmla="*/ 16 h 1779"/>
                <a:gd name="T56" fmla="*/ 2 w 1569"/>
                <a:gd name="T57" fmla="*/ 15 h 1779"/>
                <a:gd name="T58" fmla="*/ 1 w 1569"/>
                <a:gd name="T59" fmla="*/ 14 h 1779"/>
                <a:gd name="T60" fmla="*/ 4 w 1569"/>
                <a:gd name="T61" fmla="*/ 13 h 1779"/>
                <a:gd name="T62" fmla="*/ 6 w 1569"/>
                <a:gd name="T63" fmla="*/ 12 h 1779"/>
                <a:gd name="T64" fmla="*/ 7 w 1569"/>
                <a:gd name="T65" fmla="*/ 10 h 1779"/>
                <a:gd name="T66" fmla="*/ 14 w 1569"/>
                <a:gd name="T67" fmla="*/ 11 h 1779"/>
                <a:gd name="T68" fmla="*/ 23 w 1569"/>
                <a:gd name="T69" fmla="*/ 10 h 1779"/>
                <a:gd name="T70" fmla="*/ 28 w 1569"/>
                <a:gd name="T71" fmla="*/ 8 h 1779"/>
                <a:gd name="T72" fmla="*/ 34 w 1569"/>
                <a:gd name="T73" fmla="*/ 8 h 1779"/>
                <a:gd name="T74" fmla="*/ 40 w 1569"/>
                <a:gd name="T75" fmla="*/ 8 h 1779"/>
                <a:gd name="T76" fmla="*/ 42 w 1569"/>
                <a:gd name="T77" fmla="*/ 6 h 1779"/>
                <a:gd name="T78" fmla="*/ 49 w 1569"/>
                <a:gd name="T79" fmla="*/ 5 h 1779"/>
                <a:gd name="T80" fmla="*/ 45 w 1569"/>
                <a:gd name="T81" fmla="*/ 5 h 1779"/>
                <a:gd name="T82" fmla="*/ 43 w 1569"/>
                <a:gd name="T83" fmla="*/ 4 h 1779"/>
                <a:gd name="T84" fmla="*/ 43 w 1569"/>
                <a:gd name="T85" fmla="*/ 3 h 1779"/>
                <a:gd name="T86" fmla="*/ 49 w 1569"/>
                <a:gd name="T87" fmla="*/ 3 h 1779"/>
                <a:gd name="T88" fmla="*/ 54 w 1569"/>
                <a:gd name="T89" fmla="*/ 2 h 1779"/>
                <a:gd name="T90" fmla="*/ 61 w 1569"/>
                <a:gd name="T91" fmla="*/ 1 h 1779"/>
                <a:gd name="T92" fmla="*/ 66 w 1569"/>
                <a:gd name="T93" fmla="*/ 0 h 17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69"/>
                <a:gd name="T142" fmla="*/ 0 h 1779"/>
                <a:gd name="T143" fmla="*/ 1569 w 1569"/>
                <a:gd name="T144" fmla="*/ 1779 h 17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69" h="1779">
                  <a:moveTo>
                    <a:pt x="1224" y="20"/>
                  </a:moveTo>
                  <a:lnTo>
                    <a:pt x="1284" y="0"/>
                  </a:lnTo>
                  <a:lnTo>
                    <a:pt x="1329" y="15"/>
                  </a:lnTo>
                  <a:lnTo>
                    <a:pt x="1389" y="45"/>
                  </a:lnTo>
                  <a:lnTo>
                    <a:pt x="1454" y="75"/>
                  </a:lnTo>
                  <a:lnTo>
                    <a:pt x="1454" y="95"/>
                  </a:lnTo>
                  <a:lnTo>
                    <a:pt x="1434" y="120"/>
                  </a:lnTo>
                  <a:lnTo>
                    <a:pt x="1389" y="170"/>
                  </a:lnTo>
                  <a:lnTo>
                    <a:pt x="1399" y="190"/>
                  </a:lnTo>
                  <a:lnTo>
                    <a:pt x="1359" y="205"/>
                  </a:lnTo>
                  <a:lnTo>
                    <a:pt x="1329" y="235"/>
                  </a:lnTo>
                  <a:lnTo>
                    <a:pt x="1284" y="275"/>
                  </a:lnTo>
                  <a:lnTo>
                    <a:pt x="1274" y="300"/>
                  </a:lnTo>
                  <a:lnTo>
                    <a:pt x="1284" y="320"/>
                  </a:lnTo>
                  <a:lnTo>
                    <a:pt x="1254" y="330"/>
                  </a:lnTo>
                  <a:lnTo>
                    <a:pt x="1234" y="370"/>
                  </a:lnTo>
                  <a:lnTo>
                    <a:pt x="1199" y="400"/>
                  </a:lnTo>
                  <a:lnTo>
                    <a:pt x="1159" y="444"/>
                  </a:lnTo>
                  <a:lnTo>
                    <a:pt x="1129" y="489"/>
                  </a:lnTo>
                  <a:lnTo>
                    <a:pt x="1109" y="519"/>
                  </a:lnTo>
                  <a:lnTo>
                    <a:pt x="1114" y="574"/>
                  </a:lnTo>
                  <a:lnTo>
                    <a:pt x="1139" y="614"/>
                  </a:lnTo>
                  <a:lnTo>
                    <a:pt x="1129" y="644"/>
                  </a:lnTo>
                  <a:lnTo>
                    <a:pt x="1114" y="689"/>
                  </a:lnTo>
                  <a:lnTo>
                    <a:pt x="1169" y="719"/>
                  </a:lnTo>
                  <a:lnTo>
                    <a:pt x="1199" y="759"/>
                  </a:lnTo>
                  <a:lnTo>
                    <a:pt x="1224" y="784"/>
                  </a:lnTo>
                  <a:lnTo>
                    <a:pt x="1234" y="804"/>
                  </a:lnTo>
                  <a:lnTo>
                    <a:pt x="1224" y="844"/>
                  </a:lnTo>
                  <a:lnTo>
                    <a:pt x="1244" y="889"/>
                  </a:lnTo>
                  <a:lnTo>
                    <a:pt x="1264" y="929"/>
                  </a:lnTo>
                  <a:lnTo>
                    <a:pt x="1294" y="949"/>
                  </a:lnTo>
                  <a:lnTo>
                    <a:pt x="1349" y="929"/>
                  </a:lnTo>
                  <a:lnTo>
                    <a:pt x="1389" y="909"/>
                  </a:lnTo>
                  <a:lnTo>
                    <a:pt x="1424" y="889"/>
                  </a:lnTo>
                  <a:lnTo>
                    <a:pt x="1464" y="909"/>
                  </a:lnTo>
                  <a:lnTo>
                    <a:pt x="1499" y="949"/>
                  </a:lnTo>
                  <a:lnTo>
                    <a:pt x="1539" y="994"/>
                  </a:lnTo>
                  <a:lnTo>
                    <a:pt x="1569" y="1034"/>
                  </a:lnTo>
                  <a:lnTo>
                    <a:pt x="1519" y="1059"/>
                  </a:lnTo>
                  <a:lnTo>
                    <a:pt x="1424" y="1069"/>
                  </a:lnTo>
                  <a:lnTo>
                    <a:pt x="1369" y="1089"/>
                  </a:lnTo>
                  <a:lnTo>
                    <a:pt x="1234" y="1119"/>
                  </a:lnTo>
                  <a:lnTo>
                    <a:pt x="1139" y="1164"/>
                  </a:lnTo>
                  <a:lnTo>
                    <a:pt x="1064" y="1204"/>
                  </a:lnTo>
                  <a:lnTo>
                    <a:pt x="1029" y="1229"/>
                  </a:lnTo>
                  <a:lnTo>
                    <a:pt x="1029" y="1279"/>
                  </a:lnTo>
                  <a:lnTo>
                    <a:pt x="1029" y="1354"/>
                  </a:lnTo>
                  <a:lnTo>
                    <a:pt x="1004" y="1494"/>
                  </a:lnTo>
                  <a:lnTo>
                    <a:pt x="989" y="1534"/>
                  </a:lnTo>
                  <a:lnTo>
                    <a:pt x="1044" y="1574"/>
                  </a:lnTo>
                  <a:lnTo>
                    <a:pt x="1114" y="1649"/>
                  </a:lnTo>
                  <a:lnTo>
                    <a:pt x="1129" y="1694"/>
                  </a:lnTo>
                  <a:lnTo>
                    <a:pt x="1114" y="1734"/>
                  </a:lnTo>
                  <a:lnTo>
                    <a:pt x="1064" y="1759"/>
                  </a:lnTo>
                  <a:lnTo>
                    <a:pt x="1004" y="1779"/>
                  </a:lnTo>
                  <a:lnTo>
                    <a:pt x="1004" y="1764"/>
                  </a:lnTo>
                  <a:lnTo>
                    <a:pt x="969" y="1724"/>
                  </a:lnTo>
                  <a:lnTo>
                    <a:pt x="949" y="1674"/>
                  </a:lnTo>
                  <a:lnTo>
                    <a:pt x="924" y="1649"/>
                  </a:lnTo>
                  <a:lnTo>
                    <a:pt x="864" y="1629"/>
                  </a:lnTo>
                  <a:lnTo>
                    <a:pt x="799" y="1619"/>
                  </a:lnTo>
                  <a:lnTo>
                    <a:pt x="749" y="1639"/>
                  </a:lnTo>
                  <a:lnTo>
                    <a:pt x="729" y="1674"/>
                  </a:lnTo>
                  <a:lnTo>
                    <a:pt x="684" y="1684"/>
                  </a:lnTo>
                  <a:lnTo>
                    <a:pt x="644" y="1649"/>
                  </a:lnTo>
                  <a:lnTo>
                    <a:pt x="600" y="1649"/>
                  </a:lnTo>
                  <a:lnTo>
                    <a:pt x="550" y="1659"/>
                  </a:lnTo>
                  <a:lnTo>
                    <a:pt x="515" y="1649"/>
                  </a:lnTo>
                  <a:lnTo>
                    <a:pt x="475" y="1639"/>
                  </a:lnTo>
                  <a:lnTo>
                    <a:pt x="445" y="1629"/>
                  </a:lnTo>
                  <a:lnTo>
                    <a:pt x="435" y="1619"/>
                  </a:lnTo>
                  <a:lnTo>
                    <a:pt x="400" y="1609"/>
                  </a:lnTo>
                  <a:lnTo>
                    <a:pt x="360" y="1589"/>
                  </a:lnTo>
                  <a:lnTo>
                    <a:pt x="340" y="1554"/>
                  </a:lnTo>
                  <a:lnTo>
                    <a:pt x="285" y="1494"/>
                  </a:lnTo>
                  <a:lnTo>
                    <a:pt x="255" y="1459"/>
                  </a:lnTo>
                  <a:lnTo>
                    <a:pt x="210" y="1419"/>
                  </a:lnTo>
                  <a:lnTo>
                    <a:pt x="180" y="1394"/>
                  </a:lnTo>
                  <a:lnTo>
                    <a:pt x="150" y="1364"/>
                  </a:lnTo>
                  <a:lnTo>
                    <a:pt x="125" y="1334"/>
                  </a:lnTo>
                  <a:lnTo>
                    <a:pt x="125" y="1309"/>
                  </a:lnTo>
                  <a:lnTo>
                    <a:pt x="120" y="1259"/>
                  </a:lnTo>
                  <a:lnTo>
                    <a:pt x="120" y="1249"/>
                  </a:lnTo>
                  <a:lnTo>
                    <a:pt x="95" y="1239"/>
                  </a:lnTo>
                  <a:lnTo>
                    <a:pt x="65" y="1259"/>
                  </a:lnTo>
                  <a:lnTo>
                    <a:pt x="35" y="1229"/>
                  </a:lnTo>
                  <a:lnTo>
                    <a:pt x="20" y="1184"/>
                  </a:lnTo>
                  <a:lnTo>
                    <a:pt x="0" y="1144"/>
                  </a:lnTo>
                  <a:lnTo>
                    <a:pt x="15" y="1099"/>
                  </a:lnTo>
                  <a:lnTo>
                    <a:pt x="20" y="1069"/>
                  </a:lnTo>
                  <a:lnTo>
                    <a:pt x="55" y="1034"/>
                  </a:lnTo>
                  <a:lnTo>
                    <a:pt x="85" y="1009"/>
                  </a:lnTo>
                  <a:lnTo>
                    <a:pt x="125" y="974"/>
                  </a:lnTo>
                  <a:lnTo>
                    <a:pt x="120" y="944"/>
                  </a:lnTo>
                  <a:lnTo>
                    <a:pt x="105" y="909"/>
                  </a:lnTo>
                  <a:lnTo>
                    <a:pt x="105" y="869"/>
                  </a:lnTo>
                  <a:lnTo>
                    <a:pt x="105" y="839"/>
                  </a:lnTo>
                  <a:lnTo>
                    <a:pt x="120" y="814"/>
                  </a:lnTo>
                  <a:lnTo>
                    <a:pt x="170" y="774"/>
                  </a:lnTo>
                  <a:lnTo>
                    <a:pt x="210" y="814"/>
                  </a:lnTo>
                  <a:lnTo>
                    <a:pt x="235" y="824"/>
                  </a:lnTo>
                  <a:lnTo>
                    <a:pt x="295" y="824"/>
                  </a:lnTo>
                  <a:lnTo>
                    <a:pt x="380" y="804"/>
                  </a:lnTo>
                  <a:lnTo>
                    <a:pt x="410" y="784"/>
                  </a:lnTo>
                  <a:lnTo>
                    <a:pt x="445" y="754"/>
                  </a:lnTo>
                  <a:lnTo>
                    <a:pt x="475" y="709"/>
                  </a:lnTo>
                  <a:lnTo>
                    <a:pt x="510" y="644"/>
                  </a:lnTo>
                  <a:lnTo>
                    <a:pt x="515" y="594"/>
                  </a:lnTo>
                  <a:lnTo>
                    <a:pt x="580" y="584"/>
                  </a:lnTo>
                  <a:lnTo>
                    <a:pt x="609" y="604"/>
                  </a:lnTo>
                  <a:lnTo>
                    <a:pt x="654" y="614"/>
                  </a:lnTo>
                  <a:lnTo>
                    <a:pt x="684" y="614"/>
                  </a:lnTo>
                  <a:lnTo>
                    <a:pt x="709" y="614"/>
                  </a:lnTo>
                  <a:lnTo>
                    <a:pt x="749" y="529"/>
                  </a:lnTo>
                  <a:lnTo>
                    <a:pt x="729" y="509"/>
                  </a:lnTo>
                  <a:lnTo>
                    <a:pt x="749" y="489"/>
                  </a:lnTo>
                  <a:lnTo>
                    <a:pt x="769" y="489"/>
                  </a:lnTo>
                  <a:lnTo>
                    <a:pt x="789" y="489"/>
                  </a:lnTo>
                  <a:lnTo>
                    <a:pt x="874" y="414"/>
                  </a:lnTo>
                  <a:lnTo>
                    <a:pt x="864" y="400"/>
                  </a:lnTo>
                  <a:lnTo>
                    <a:pt x="844" y="385"/>
                  </a:lnTo>
                  <a:lnTo>
                    <a:pt x="799" y="360"/>
                  </a:lnTo>
                  <a:lnTo>
                    <a:pt x="779" y="340"/>
                  </a:lnTo>
                  <a:lnTo>
                    <a:pt x="769" y="330"/>
                  </a:lnTo>
                  <a:lnTo>
                    <a:pt x="769" y="310"/>
                  </a:lnTo>
                  <a:lnTo>
                    <a:pt x="759" y="300"/>
                  </a:lnTo>
                  <a:lnTo>
                    <a:pt x="759" y="265"/>
                  </a:lnTo>
                  <a:lnTo>
                    <a:pt x="769" y="255"/>
                  </a:lnTo>
                  <a:lnTo>
                    <a:pt x="789" y="255"/>
                  </a:lnTo>
                  <a:lnTo>
                    <a:pt x="844" y="235"/>
                  </a:lnTo>
                  <a:lnTo>
                    <a:pt x="874" y="235"/>
                  </a:lnTo>
                  <a:lnTo>
                    <a:pt x="919" y="225"/>
                  </a:lnTo>
                  <a:lnTo>
                    <a:pt x="939" y="205"/>
                  </a:lnTo>
                  <a:lnTo>
                    <a:pt x="969" y="180"/>
                  </a:lnTo>
                  <a:lnTo>
                    <a:pt x="1004" y="150"/>
                  </a:lnTo>
                  <a:lnTo>
                    <a:pt x="1044" y="120"/>
                  </a:lnTo>
                  <a:lnTo>
                    <a:pt x="1074" y="85"/>
                  </a:lnTo>
                  <a:lnTo>
                    <a:pt x="1094" y="65"/>
                  </a:lnTo>
                  <a:lnTo>
                    <a:pt x="1129" y="45"/>
                  </a:lnTo>
                  <a:lnTo>
                    <a:pt x="1169" y="45"/>
                  </a:lnTo>
                  <a:lnTo>
                    <a:pt x="1224" y="20"/>
                  </a:lnTo>
                  <a:close/>
                </a:path>
              </a:pathLst>
            </a:custGeom>
            <a:solidFill>
              <a:srgbClr val="FFCC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4" name="Freeform 23"/>
            <p:cNvSpPr>
              <a:spLocks noChangeAspect="1"/>
            </p:cNvSpPr>
            <p:nvPr/>
          </p:nvSpPr>
          <p:spPr bwMode="auto">
            <a:xfrm>
              <a:off x="3109" y="4878"/>
              <a:ext cx="155" cy="65"/>
            </a:xfrm>
            <a:custGeom>
              <a:avLst/>
              <a:gdLst>
                <a:gd name="T0" fmla="*/ 6 w 250"/>
                <a:gd name="T1" fmla="*/ 0 h 135"/>
                <a:gd name="T2" fmla="*/ 4 w 250"/>
                <a:gd name="T3" fmla="*/ 0 h 135"/>
                <a:gd name="T4" fmla="*/ 2 w 250"/>
                <a:gd name="T5" fmla="*/ 0 h 135"/>
                <a:gd name="T6" fmla="*/ 0 w 250"/>
                <a:gd name="T7" fmla="*/ 0 h 135"/>
                <a:gd name="T8" fmla="*/ 1 w 250"/>
                <a:gd name="T9" fmla="*/ 0 h 135"/>
                <a:gd name="T10" fmla="*/ 1 w 250"/>
                <a:gd name="T11" fmla="*/ 1 h 135"/>
                <a:gd name="T12" fmla="*/ 6 w 250"/>
                <a:gd name="T13" fmla="*/ 1 h 135"/>
                <a:gd name="T14" fmla="*/ 10 w 250"/>
                <a:gd name="T15" fmla="*/ 1 h 135"/>
                <a:gd name="T16" fmla="*/ 12 w 250"/>
                <a:gd name="T17" fmla="*/ 1 h 135"/>
                <a:gd name="T18" fmla="*/ 13 w 250"/>
                <a:gd name="T19" fmla="*/ 1 h 135"/>
                <a:gd name="T20" fmla="*/ 14 w 250"/>
                <a:gd name="T21" fmla="*/ 1 h 135"/>
                <a:gd name="T22" fmla="*/ 14 w 250"/>
                <a:gd name="T23" fmla="*/ 0 h 135"/>
                <a:gd name="T24" fmla="*/ 13 w 250"/>
                <a:gd name="T25" fmla="*/ 0 h 135"/>
                <a:gd name="T26" fmla="*/ 12 w 250"/>
                <a:gd name="T27" fmla="*/ 0 h 135"/>
                <a:gd name="T28" fmla="*/ 9 w 250"/>
                <a:gd name="T29" fmla="*/ 0 h 135"/>
                <a:gd name="T30" fmla="*/ 6 w 250"/>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135"/>
                <a:gd name="T50" fmla="*/ 250 w 25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135">
                  <a:moveTo>
                    <a:pt x="105" y="0"/>
                  </a:moveTo>
                  <a:lnTo>
                    <a:pt x="75" y="30"/>
                  </a:lnTo>
                  <a:lnTo>
                    <a:pt x="40" y="30"/>
                  </a:lnTo>
                  <a:lnTo>
                    <a:pt x="0" y="30"/>
                  </a:lnTo>
                  <a:lnTo>
                    <a:pt x="10" y="65"/>
                  </a:lnTo>
                  <a:lnTo>
                    <a:pt x="20" y="85"/>
                  </a:lnTo>
                  <a:lnTo>
                    <a:pt x="95" y="105"/>
                  </a:lnTo>
                  <a:lnTo>
                    <a:pt x="170" y="125"/>
                  </a:lnTo>
                  <a:lnTo>
                    <a:pt x="210" y="135"/>
                  </a:lnTo>
                  <a:lnTo>
                    <a:pt x="230" y="105"/>
                  </a:lnTo>
                  <a:lnTo>
                    <a:pt x="250" y="85"/>
                  </a:lnTo>
                  <a:lnTo>
                    <a:pt x="250" y="40"/>
                  </a:lnTo>
                  <a:lnTo>
                    <a:pt x="230" y="0"/>
                  </a:lnTo>
                  <a:lnTo>
                    <a:pt x="200" y="0"/>
                  </a:lnTo>
                  <a:lnTo>
                    <a:pt x="160" y="20"/>
                  </a:lnTo>
                  <a:lnTo>
                    <a:pt x="105" y="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5" name="Freeform 24"/>
            <p:cNvSpPr>
              <a:spLocks noChangeAspect="1"/>
            </p:cNvSpPr>
            <p:nvPr/>
          </p:nvSpPr>
          <p:spPr bwMode="auto">
            <a:xfrm>
              <a:off x="3119" y="4195"/>
              <a:ext cx="949" cy="928"/>
            </a:xfrm>
            <a:custGeom>
              <a:avLst/>
              <a:gdLst>
                <a:gd name="T0" fmla="*/ 4 w 1534"/>
                <a:gd name="T1" fmla="*/ 5 h 1919"/>
                <a:gd name="T2" fmla="*/ 11 w 1534"/>
                <a:gd name="T3" fmla="*/ 7 h 1919"/>
                <a:gd name="T4" fmla="*/ 9 w 1534"/>
                <a:gd name="T5" fmla="*/ 9 h 1919"/>
                <a:gd name="T6" fmla="*/ 12 w 1534"/>
                <a:gd name="T7" fmla="*/ 11 h 1919"/>
                <a:gd name="T8" fmla="*/ 17 w 1534"/>
                <a:gd name="T9" fmla="*/ 14 h 1919"/>
                <a:gd name="T10" fmla="*/ 17 w 1534"/>
                <a:gd name="T11" fmla="*/ 15 h 1919"/>
                <a:gd name="T12" fmla="*/ 15 w 1534"/>
                <a:gd name="T13" fmla="*/ 17 h 1919"/>
                <a:gd name="T14" fmla="*/ 20 w 1534"/>
                <a:gd name="T15" fmla="*/ 18 h 1919"/>
                <a:gd name="T16" fmla="*/ 22 w 1534"/>
                <a:gd name="T17" fmla="*/ 19 h 1919"/>
                <a:gd name="T18" fmla="*/ 28 w 1534"/>
                <a:gd name="T19" fmla="*/ 20 h 1919"/>
                <a:gd name="T20" fmla="*/ 31 w 1534"/>
                <a:gd name="T21" fmla="*/ 21 h 1919"/>
                <a:gd name="T22" fmla="*/ 35 w 1534"/>
                <a:gd name="T23" fmla="*/ 23 h 1919"/>
                <a:gd name="T24" fmla="*/ 38 w 1534"/>
                <a:gd name="T25" fmla="*/ 24 h 1919"/>
                <a:gd name="T26" fmla="*/ 45 w 1534"/>
                <a:gd name="T27" fmla="*/ 24 h 1919"/>
                <a:gd name="T28" fmla="*/ 50 w 1534"/>
                <a:gd name="T29" fmla="*/ 25 h 1919"/>
                <a:gd name="T30" fmla="*/ 53 w 1534"/>
                <a:gd name="T31" fmla="*/ 24 h 1919"/>
                <a:gd name="T32" fmla="*/ 57 w 1534"/>
                <a:gd name="T33" fmla="*/ 22 h 1919"/>
                <a:gd name="T34" fmla="*/ 59 w 1534"/>
                <a:gd name="T35" fmla="*/ 21 h 1919"/>
                <a:gd name="T36" fmla="*/ 63 w 1534"/>
                <a:gd name="T37" fmla="*/ 21 h 1919"/>
                <a:gd name="T38" fmla="*/ 64 w 1534"/>
                <a:gd name="T39" fmla="*/ 19 h 1919"/>
                <a:gd name="T40" fmla="*/ 68 w 1534"/>
                <a:gd name="T41" fmla="*/ 19 h 1919"/>
                <a:gd name="T42" fmla="*/ 71 w 1534"/>
                <a:gd name="T43" fmla="*/ 18 h 1919"/>
                <a:gd name="T44" fmla="*/ 73 w 1534"/>
                <a:gd name="T45" fmla="*/ 17 h 1919"/>
                <a:gd name="T46" fmla="*/ 74 w 1534"/>
                <a:gd name="T47" fmla="*/ 16 h 1919"/>
                <a:gd name="T48" fmla="*/ 73 w 1534"/>
                <a:gd name="T49" fmla="*/ 15 h 1919"/>
                <a:gd name="T50" fmla="*/ 76 w 1534"/>
                <a:gd name="T51" fmla="*/ 14 h 1919"/>
                <a:gd name="T52" fmla="*/ 81 w 1534"/>
                <a:gd name="T53" fmla="*/ 14 h 1919"/>
                <a:gd name="T54" fmla="*/ 81 w 1534"/>
                <a:gd name="T55" fmla="*/ 13 h 1919"/>
                <a:gd name="T56" fmla="*/ 79 w 1534"/>
                <a:gd name="T57" fmla="*/ 11 h 1919"/>
                <a:gd name="T58" fmla="*/ 84 w 1534"/>
                <a:gd name="T59" fmla="*/ 11 h 1919"/>
                <a:gd name="T60" fmla="*/ 82 w 1534"/>
                <a:gd name="T61" fmla="*/ 10 h 1919"/>
                <a:gd name="T62" fmla="*/ 85 w 1534"/>
                <a:gd name="T63" fmla="*/ 9 h 1919"/>
                <a:gd name="T64" fmla="*/ 85 w 1534"/>
                <a:gd name="T65" fmla="*/ 8 h 1919"/>
                <a:gd name="T66" fmla="*/ 82 w 1534"/>
                <a:gd name="T67" fmla="*/ 8 h 1919"/>
                <a:gd name="T68" fmla="*/ 78 w 1534"/>
                <a:gd name="T69" fmla="*/ 8 h 1919"/>
                <a:gd name="T70" fmla="*/ 76 w 1534"/>
                <a:gd name="T71" fmla="*/ 7 h 1919"/>
                <a:gd name="T72" fmla="*/ 70 w 1534"/>
                <a:gd name="T73" fmla="*/ 6 h 1919"/>
                <a:gd name="T74" fmla="*/ 66 w 1534"/>
                <a:gd name="T75" fmla="*/ 6 h 1919"/>
                <a:gd name="T76" fmla="*/ 66 w 1534"/>
                <a:gd name="T77" fmla="*/ 5 h 1919"/>
                <a:gd name="T78" fmla="*/ 61 w 1534"/>
                <a:gd name="T79" fmla="*/ 4 h 1919"/>
                <a:gd name="T80" fmla="*/ 54 w 1534"/>
                <a:gd name="T81" fmla="*/ 4 h 1919"/>
                <a:gd name="T82" fmla="*/ 51 w 1534"/>
                <a:gd name="T83" fmla="*/ 4 h 1919"/>
                <a:gd name="T84" fmla="*/ 47 w 1534"/>
                <a:gd name="T85" fmla="*/ 4 h 1919"/>
                <a:gd name="T86" fmla="*/ 36 w 1534"/>
                <a:gd name="T87" fmla="*/ 3 h 1919"/>
                <a:gd name="T88" fmla="*/ 32 w 1534"/>
                <a:gd name="T89" fmla="*/ 3 h 1919"/>
                <a:gd name="T90" fmla="*/ 25 w 1534"/>
                <a:gd name="T91" fmla="*/ 1 h 1919"/>
                <a:gd name="T92" fmla="*/ 17 w 1534"/>
                <a:gd name="T93" fmla="*/ 1 h 1919"/>
                <a:gd name="T94" fmla="*/ 9 w 1534"/>
                <a:gd name="T95" fmla="*/ 0 h 1919"/>
                <a:gd name="T96" fmla="*/ 7 w 1534"/>
                <a:gd name="T97" fmla="*/ 0 h 1919"/>
                <a:gd name="T98" fmla="*/ 1 w 1534"/>
                <a:gd name="T99" fmla="*/ 0 h 1919"/>
                <a:gd name="T100" fmla="*/ 2 w 1534"/>
                <a:gd name="T101" fmla="*/ 2 h 1919"/>
                <a:gd name="T102" fmla="*/ 7 w 1534"/>
                <a:gd name="T103" fmla="*/ 4 h 19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4"/>
                <a:gd name="T157" fmla="*/ 0 h 1919"/>
                <a:gd name="T158" fmla="*/ 1534 w 1534"/>
                <a:gd name="T159" fmla="*/ 1919 h 19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4" h="1919">
                  <a:moveTo>
                    <a:pt x="95" y="335"/>
                  </a:moveTo>
                  <a:lnTo>
                    <a:pt x="80" y="380"/>
                  </a:lnTo>
                  <a:lnTo>
                    <a:pt x="135" y="420"/>
                  </a:lnTo>
                  <a:lnTo>
                    <a:pt x="180" y="525"/>
                  </a:lnTo>
                  <a:lnTo>
                    <a:pt x="165" y="610"/>
                  </a:lnTo>
                  <a:lnTo>
                    <a:pt x="145" y="675"/>
                  </a:lnTo>
                  <a:lnTo>
                    <a:pt x="135" y="705"/>
                  </a:lnTo>
                  <a:lnTo>
                    <a:pt x="200" y="835"/>
                  </a:lnTo>
                  <a:lnTo>
                    <a:pt x="250" y="960"/>
                  </a:lnTo>
                  <a:lnTo>
                    <a:pt x="290" y="1065"/>
                  </a:lnTo>
                  <a:lnTo>
                    <a:pt x="315" y="1130"/>
                  </a:lnTo>
                  <a:lnTo>
                    <a:pt x="290" y="1200"/>
                  </a:lnTo>
                  <a:lnTo>
                    <a:pt x="260" y="1265"/>
                  </a:lnTo>
                  <a:lnTo>
                    <a:pt x="270" y="1320"/>
                  </a:lnTo>
                  <a:lnTo>
                    <a:pt x="325" y="1350"/>
                  </a:lnTo>
                  <a:lnTo>
                    <a:pt x="365" y="1395"/>
                  </a:lnTo>
                  <a:lnTo>
                    <a:pt x="390" y="1425"/>
                  </a:lnTo>
                  <a:lnTo>
                    <a:pt x="390" y="1480"/>
                  </a:lnTo>
                  <a:lnTo>
                    <a:pt x="450" y="1520"/>
                  </a:lnTo>
                  <a:lnTo>
                    <a:pt x="505" y="1570"/>
                  </a:lnTo>
                  <a:lnTo>
                    <a:pt x="535" y="1614"/>
                  </a:lnTo>
                  <a:lnTo>
                    <a:pt x="555" y="1664"/>
                  </a:lnTo>
                  <a:lnTo>
                    <a:pt x="590" y="1699"/>
                  </a:lnTo>
                  <a:lnTo>
                    <a:pt x="630" y="1774"/>
                  </a:lnTo>
                  <a:lnTo>
                    <a:pt x="660" y="1834"/>
                  </a:lnTo>
                  <a:lnTo>
                    <a:pt x="685" y="1879"/>
                  </a:lnTo>
                  <a:lnTo>
                    <a:pt x="725" y="1879"/>
                  </a:lnTo>
                  <a:lnTo>
                    <a:pt x="790" y="1889"/>
                  </a:lnTo>
                  <a:lnTo>
                    <a:pt x="840" y="1899"/>
                  </a:lnTo>
                  <a:lnTo>
                    <a:pt x="895" y="1919"/>
                  </a:lnTo>
                  <a:lnTo>
                    <a:pt x="905" y="1899"/>
                  </a:lnTo>
                  <a:lnTo>
                    <a:pt x="950" y="1859"/>
                  </a:lnTo>
                  <a:lnTo>
                    <a:pt x="995" y="1794"/>
                  </a:lnTo>
                  <a:lnTo>
                    <a:pt x="1015" y="1744"/>
                  </a:lnTo>
                  <a:lnTo>
                    <a:pt x="1020" y="1679"/>
                  </a:lnTo>
                  <a:lnTo>
                    <a:pt x="1060" y="1679"/>
                  </a:lnTo>
                  <a:lnTo>
                    <a:pt x="1080" y="1644"/>
                  </a:lnTo>
                  <a:lnTo>
                    <a:pt x="1125" y="1600"/>
                  </a:lnTo>
                  <a:lnTo>
                    <a:pt x="1105" y="1540"/>
                  </a:lnTo>
                  <a:lnTo>
                    <a:pt x="1135" y="1510"/>
                  </a:lnTo>
                  <a:lnTo>
                    <a:pt x="1179" y="1540"/>
                  </a:lnTo>
                  <a:lnTo>
                    <a:pt x="1219" y="1520"/>
                  </a:lnTo>
                  <a:lnTo>
                    <a:pt x="1209" y="1490"/>
                  </a:lnTo>
                  <a:lnTo>
                    <a:pt x="1259" y="1425"/>
                  </a:lnTo>
                  <a:lnTo>
                    <a:pt x="1259" y="1360"/>
                  </a:lnTo>
                  <a:lnTo>
                    <a:pt x="1304" y="1320"/>
                  </a:lnTo>
                  <a:lnTo>
                    <a:pt x="1294" y="1285"/>
                  </a:lnTo>
                  <a:lnTo>
                    <a:pt x="1319" y="1265"/>
                  </a:lnTo>
                  <a:lnTo>
                    <a:pt x="1304" y="1215"/>
                  </a:lnTo>
                  <a:lnTo>
                    <a:pt x="1294" y="1175"/>
                  </a:lnTo>
                  <a:lnTo>
                    <a:pt x="1319" y="1140"/>
                  </a:lnTo>
                  <a:lnTo>
                    <a:pt x="1359" y="1110"/>
                  </a:lnTo>
                  <a:lnTo>
                    <a:pt x="1409" y="1095"/>
                  </a:lnTo>
                  <a:lnTo>
                    <a:pt x="1444" y="1075"/>
                  </a:lnTo>
                  <a:lnTo>
                    <a:pt x="1464" y="1055"/>
                  </a:lnTo>
                  <a:lnTo>
                    <a:pt x="1444" y="1005"/>
                  </a:lnTo>
                  <a:lnTo>
                    <a:pt x="1379" y="900"/>
                  </a:lnTo>
                  <a:lnTo>
                    <a:pt x="1409" y="845"/>
                  </a:lnTo>
                  <a:lnTo>
                    <a:pt x="1464" y="855"/>
                  </a:lnTo>
                  <a:lnTo>
                    <a:pt x="1494" y="865"/>
                  </a:lnTo>
                  <a:lnTo>
                    <a:pt x="1469" y="800"/>
                  </a:lnTo>
                  <a:lnTo>
                    <a:pt x="1464" y="770"/>
                  </a:lnTo>
                  <a:lnTo>
                    <a:pt x="1484" y="735"/>
                  </a:lnTo>
                  <a:lnTo>
                    <a:pt x="1514" y="715"/>
                  </a:lnTo>
                  <a:lnTo>
                    <a:pt x="1534" y="695"/>
                  </a:lnTo>
                  <a:lnTo>
                    <a:pt x="1514" y="665"/>
                  </a:lnTo>
                  <a:lnTo>
                    <a:pt x="1484" y="645"/>
                  </a:lnTo>
                  <a:lnTo>
                    <a:pt x="1464" y="665"/>
                  </a:lnTo>
                  <a:lnTo>
                    <a:pt x="1429" y="675"/>
                  </a:lnTo>
                  <a:lnTo>
                    <a:pt x="1389" y="630"/>
                  </a:lnTo>
                  <a:lnTo>
                    <a:pt x="1379" y="600"/>
                  </a:lnTo>
                  <a:lnTo>
                    <a:pt x="1359" y="570"/>
                  </a:lnTo>
                  <a:lnTo>
                    <a:pt x="1284" y="505"/>
                  </a:lnTo>
                  <a:lnTo>
                    <a:pt x="1239" y="495"/>
                  </a:lnTo>
                  <a:lnTo>
                    <a:pt x="1189" y="485"/>
                  </a:lnTo>
                  <a:lnTo>
                    <a:pt x="1169" y="465"/>
                  </a:lnTo>
                  <a:lnTo>
                    <a:pt x="1169" y="410"/>
                  </a:lnTo>
                  <a:lnTo>
                    <a:pt x="1169" y="380"/>
                  </a:lnTo>
                  <a:lnTo>
                    <a:pt x="1125" y="335"/>
                  </a:lnTo>
                  <a:lnTo>
                    <a:pt x="1095" y="345"/>
                  </a:lnTo>
                  <a:lnTo>
                    <a:pt x="1000" y="345"/>
                  </a:lnTo>
                  <a:lnTo>
                    <a:pt x="955" y="325"/>
                  </a:lnTo>
                  <a:lnTo>
                    <a:pt x="935" y="335"/>
                  </a:lnTo>
                  <a:lnTo>
                    <a:pt x="915" y="345"/>
                  </a:lnTo>
                  <a:lnTo>
                    <a:pt x="870" y="335"/>
                  </a:lnTo>
                  <a:lnTo>
                    <a:pt x="840" y="335"/>
                  </a:lnTo>
                  <a:lnTo>
                    <a:pt x="765" y="280"/>
                  </a:lnTo>
                  <a:lnTo>
                    <a:pt x="640" y="275"/>
                  </a:lnTo>
                  <a:lnTo>
                    <a:pt x="610" y="260"/>
                  </a:lnTo>
                  <a:lnTo>
                    <a:pt x="565" y="210"/>
                  </a:lnTo>
                  <a:lnTo>
                    <a:pt x="515" y="170"/>
                  </a:lnTo>
                  <a:lnTo>
                    <a:pt x="440" y="125"/>
                  </a:lnTo>
                  <a:lnTo>
                    <a:pt x="375" y="115"/>
                  </a:lnTo>
                  <a:lnTo>
                    <a:pt x="290" y="105"/>
                  </a:lnTo>
                  <a:lnTo>
                    <a:pt x="200" y="70"/>
                  </a:lnTo>
                  <a:lnTo>
                    <a:pt x="155" y="65"/>
                  </a:lnTo>
                  <a:lnTo>
                    <a:pt x="135" y="50"/>
                  </a:lnTo>
                  <a:lnTo>
                    <a:pt x="115" y="20"/>
                  </a:lnTo>
                  <a:lnTo>
                    <a:pt x="80" y="0"/>
                  </a:lnTo>
                  <a:lnTo>
                    <a:pt x="20" y="50"/>
                  </a:lnTo>
                  <a:lnTo>
                    <a:pt x="0" y="135"/>
                  </a:lnTo>
                  <a:lnTo>
                    <a:pt x="50" y="205"/>
                  </a:lnTo>
                  <a:lnTo>
                    <a:pt x="115" y="240"/>
                  </a:lnTo>
                  <a:lnTo>
                    <a:pt x="140" y="305"/>
                  </a:lnTo>
                  <a:lnTo>
                    <a:pt x="95" y="335"/>
                  </a:lnTo>
                  <a:close/>
                </a:path>
              </a:pathLst>
            </a:custGeom>
            <a:solidFill>
              <a:srgbClr val="FFCC00">
                <a:alpha val="70195"/>
              </a:srgbClr>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6" name="Freeform 25"/>
            <p:cNvSpPr>
              <a:spLocks noChangeAspect="1"/>
            </p:cNvSpPr>
            <p:nvPr/>
          </p:nvSpPr>
          <p:spPr bwMode="auto">
            <a:xfrm>
              <a:off x="3899" y="7008"/>
              <a:ext cx="1427" cy="738"/>
            </a:xfrm>
            <a:custGeom>
              <a:avLst/>
              <a:gdLst>
                <a:gd name="T0" fmla="*/ 129 w 2309"/>
                <a:gd name="T1" fmla="*/ 0 h 1529"/>
                <a:gd name="T2" fmla="*/ 122 w 2309"/>
                <a:gd name="T3" fmla="*/ 4 h 1529"/>
                <a:gd name="T4" fmla="*/ 114 w 2309"/>
                <a:gd name="T5" fmla="*/ 7 h 1529"/>
                <a:gd name="T6" fmla="*/ 114 w 2309"/>
                <a:gd name="T7" fmla="*/ 9 h 1529"/>
                <a:gd name="T8" fmla="*/ 108 w 2309"/>
                <a:gd name="T9" fmla="*/ 11 h 1529"/>
                <a:gd name="T10" fmla="*/ 111 w 2309"/>
                <a:gd name="T11" fmla="*/ 13 h 1529"/>
                <a:gd name="T12" fmla="*/ 114 w 2309"/>
                <a:gd name="T13" fmla="*/ 14 h 1529"/>
                <a:gd name="T14" fmla="*/ 116 w 2309"/>
                <a:gd name="T15" fmla="*/ 15 h 1529"/>
                <a:gd name="T16" fmla="*/ 109 w 2309"/>
                <a:gd name="T17" fmla="*/ 17 h 1529"/>
                <a:gd name="T18" fmla="*/ 108 w 2309"/>
                <a:gd name="T19" fmla="*/ 19 h 1529"/>
                <a:gd name="T20" fmla="*/ 103 w 2309"/>
                <a:gd name="T21" fmla="*/ 19 h 1529"/>
                <a:gd name="T22" fmla="*/ 98 w 2309"/>
                <a:gd name="T23" fmla="*/ 18 h 1529"/>
                <a:gd name="T24" fmla="*/ 90 w 2309"/>
                <a:gd name="T25" fmla="*/ 18 h 1529"/>
                <a:gd name="T26" fmla="*/ 85 w 2309"/>
                <a:gd name="T27" fmla="*/ 18 h 1529"/>
                <a:gd name="T28" fmla="*/ 82 w 2309"/>
                <a:gd name="T29" fmla="*/ 17 h 1529"/>
                <a:gd name="T30" fmla="*/ 80 w 2309"/>
                <a:gd name="T31" fmla="*/ 16 h 1529"/>
                <a:gd name="T32" fmla="*/ 77 w 2309"/>
                <a:gd name="T33" fmla="*/ 15 h 1529"/>
                <a:gd name="T34" fmla="*/ 67 w 2309"/>
                <a:gd name="T35" fmla="*/ 13 h 1529"/>
                <a:gd name="T36" fmla="*/ 59 w 2309"/>
                <a:gd name="T37" fmla="*/ 13 h 1529"/>
                <a:gd name="T38" fmla="*/ 51 w 2309"/>
                <a:gd name="T39" fmla="*/ 13 h 1529"/>
                <a:gd name="T40" fmla="*/ 46 w 2309"/>
                <a:gd name="T41" fmla="*/ 12 h 1529"/>
                <a:gd name="T42" fmla="*/ 38 w 2309"/>
                <a:gd name="T43" fmla="*/ 12 h 1529"/>
                <a:gd name="T44" fmla="*/ 33 w 2309"/>
                <a:gd name="T45" fmla="*/ 10 h 1529"/>
                <a:gd name="T46" fmla="*/ 30 w 2309"/>
                <a:gd name="T47" fmla="*/ 10 h 1529"/>
                <a:gd name="T48" fmla="*/ 25 w 2309"/>
                <a:gd name="T49" fmla="*/ 9 h 1529"/>
                <a:gd name="T50" fmla="*/ 20 w 2309"/>
                <a:gd name="T51" fmla="*/ 8 h 1529"/>
                <a:gd name="T52" fmla="*/ 17 w 2309"/>
                <a:gd name="T53" fmla="*/ 7 h 1529"/>
                <a:gd name="T54" fmla="*/ 11 w 2309"/>
                <a:gd name="T55" fmla="*/ 8 h 1529"/>
                <a:gd name="T56" fmla="*/ 9 w 2309"/>
                <a:gd name="T57" fmla="*/ 7 h 1529"/>
                <a:gd name="T58" fmla="*/ 4 w 2309"/>
                <a:gd name="T59" fmla="*/ 7 h 1529"/>
                <a:gd name="T60" fmla="*/ 4 w 2309"/>
                <a:gd name="T61" fmla="*/ 6 h 1529"/>
                <a:gd name="T62" fmla="*/ 0 w 2309"/>
                <a:gd name="T63" fmla="*/ 5 h 1529"/>
                <a:gd name="T64" fmla="*/ 2 w 2309"/>
                <a:gd name="T65" fmla="*/ 4 h 1529"/>
                <a:gd name="T66" fmla="*/ 1 w 2309"/>
                <a:gd name="T67" fmla="*/ 3 h 1529"/>
                <a:gd name="T68" fmla="*/ 4 w 2309"/>
                <a:gd name="T69" fmla="*/ 2 h 1529"/>
                <a:gd name="T70" fmla="*/ 14 w 2309"/>
                <a:gd name="T71" fmla="*/ 0 h 1529"/>
                <a:gd name="T72" fmla="*/ 20 w 2309"/>
                <a:gd name="T73" fmla="*/ 2 h 1529"/>
                <a:gd name="T74" fmla="*/ 25 w 2309"/>
                <a:gd name="T75" fmla="*/ 0 h 1529"/>
                <a:gd name="T76" fmla="*/ 40 w 2309"/>
                <a:gd name="T77" fmla="*/ 1 h 1529"/>
                <a:gd name="T78" fmla="*/ 46 w 2309"/>
                <a:gd name="T79" fmla="*/ 2 h 1529"/>
                <a:gd name="T80" fmla="*/ 48 w 2309"/>
                <a:gd name="T81" fmla="*/ 2 h 1529"/>
                <a:gd name="T82" fmla="*/ 57 w 2309"/>
                <a:gd name="T83" fmla="*/ 3 h 1529"/>
                <a:gd name="T84" fmla="*/ 66 w 2309"/>
                <a:gd name="T85" fmla="*/ 2 h 1529"/>
                <a:gd name="T86" fmla="*/ 72 w 2309"/>
                <a:gd name="T87" fmla="*/ 3 h 1529"/>
                <a:gd name="T88" fmla="*/ 80 w 2309"/>
                <a:gd name="T89" fmla="*/ 3 h 1529"/>
                <a:gd name="T90" fmla="*/ 88 w 2309"/>
                <a:gd name="T91" fmla="*/ 2 h 1529"/>
                <a:gd name="T92" fmla="*/ 96 w 2309"/>
                <a:gd name="T93" fmla="*/ 1 h 1529"/>
                <a:gd name="T94" fmla="*/ 104 w 2309"/>
                <a:gd name="T95" fmla="*/ 1 h 1529"/>
                <a:gd name="T96" fmla="*/ 111 w 2309"/>
                <a:gd name="T97" fmla="*/ 1 h 1529"/>
                <a:gd name="T98" fmla="*/ 117 w 2309"/>
                <a:gd name="T99" fmla="*/ 0 h 1529"/>
                <a:gd name="T100" fmla="*/ 124 w 2309"/>
                <a:gd name="T101" fmla="*/ 0 h 15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9"/>
                <a:gd name="T154" fmla="*/ 0 h 1529"/>
                <a:gd name="T155" fmla="*/ 2309 w 2309"/>
                <a:gd name="T156" fmla="*/ 1529 h 15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9" h="1529">
                  <a:moveTo>
                    <a:pt x="2289" y="0"/>
                  </a:moveTo>
                  <a:lnTo>
                    <a:pt x="2309" y="45"/>
                  </a:lnTo>
                  <a:lnTo>
                    <a:pt x="2224" y="180"/>
                  </a:lnTo>
                  <a:lnTo>
                    <a:pt x="2184" y="300"/>
                  </a:lnTo>
                  <a:lnTo>
                    <a:pt x="2119" y="415"/>
                  </a:lnTo>
                  <a:lnTo>
                    <a:pt x="2054" y="540"/>
                  </a:lnTo>
                  <a:lnTo>
                    <a:pt x="2014" y="580"/>
                  </a:lnTo>
                  <a:lnTo>
                    <a:pt x="2034" y="685"/>
                  </a:lnTo>
                  <a:lnTo>
                    <a:pt x="1909" y="759"/>
                  </a:lnTo>
                  <a:lnTo>
                    <a:pt x="1929" y="834"/>
                  </a:lnTo>
                  <a:lnTo>
                    <a:pt x="1929" y="919"/>
                  </a:lnTo>
                  <a:lnTo>
                    <a:pt x="2004" y="984"/>
                  </a:lnTo>
                  <a:lnTo>
                    <a:pt x="1994" y="1034"/>
                  </a:lnTo>
                  <a:lnTo>
                    <a:pt x="2044" y="1119"/>
                  </a:lnTo>
                  <a:lnTo>
                    <a:pt x="2079" y="1139"/>
                  </a:lnTo>
                  <a:lnTo>
                    <a:pt x="2079" y="1204"/>
                  </a:lnTo>
                  <a:lnTo>
                    <a:pt x="1959" y="1319"/>
                  </a:lnTo>
                  <a:lnTo>
                    <a:pt x="1949" y="1374"/>
                  </a:lnTo>
                  <a:lnTo>
                    <a:pt x="1959" y="1439"/>
                  </a:lnTo>
                  <a:lnTo>
                    <a:pt x="1939" y="1499"/>
                  </a:lnTo>
                  <a:lnTo>
                    <a:pt x="1889" y="1529"/>
                  </a:lnTo>
                  <a:lnTo>
                    <a:pt x="1854" y="1529"/>
                  </a:lnTo>
                  <a:lnTo>
                    <a:pt x="1804" y="1489"/>
                  </a:lnTo>
                  <a:lnTo>
                    <a:pt x="1769" y="1459"/>
                  </a:lnTo>
                  <a:lnTo>
                    <a:pt x="1709" y="1459"/>
                  </a:lnTo>
                  <a:lnTo>
                    <a:pt x="1614" y="1439"/>
                  </a:lnTo>
                  <a:lnTo>
                    <a:pt x="1579" y="1444"/>
                  </a:lnTo>
                  <a:lnTo>
                    <a:pt x="1539" y="1404"/>
                  </a:lnTo>
                  <a:lnTo>
                    <a:pt x="1494" y="1359"/>
                  </a:lnTo>
                  <a:lnTo>
                    <a:pt x="1454" y="1359"/>
                  </a:lnTo>
                  <a:lnTo>
                    <a:pt x="1424" y="1339"/>
                  </a:lnTo>
                  <a:lnTo>
                    <a:pt x="1424" y="1289"/>
                  </a:lnTo>
                  <a:lnTo>
                    <a:pt x="1404" y="1224"/>
                  </a:lnTo>
                  <a:lnTo>
                    <a:pt x="1369" y="1194"/>
                  </a:lnTo>
                  <a:lnTo>
                    <a:pt x="1304" y="1129"/>
                  </a:lnTo>
                  <a:lnTo>
                    <a:pt x="1189" y="1044"/>
                  </a:lnTo>
                  <a:lnTo>
                    <a:pt x="1125" y="1044"/>
                  </a:lnTo>
                  <a:lnTo>
                    <a:pt x="1055" y="1044"/>
                  </a:lnTo>
                  <a:lnTo>
                    <a:pt x="1000" y="1004"/>
                  </a:lnTo>
                  <a:lnTo>
                    <a:pt x="915" y="969"/>
                  </a:lnTo>
                  <a:lnTo>
                    <a:pt x="885" y="939"/>
                  </a:lnTo>
                  <a:lnTo>
                    <a:pt x="810" y="909"/>
                  </a:lnTo>
                  <a:lnTo>
                    <a:pt x="725" y="899"/>
                  </a:lnTo>
                  <a:lnTo>
                    <a:pt x="685" y="899"/>
                  </a:lnTo>
                  <a:lnTo>
                    <a:pt x="620" y="824"/>
                  </a:lnTo>
                  <a:lnTo>
                    <a:pt x="600" y="799"/>
                  </a:lnTo>
                  <a:lnTo>
                    <a:pt x="555" y="794"/>
                  </a:lnTo>
                  <a:lnTo>
                    <a:pt x="550" y="759"/>
                  </a:lnTo>
                  <a:lnTo>
                    <a:pt x="505" y="685"/>
                  </a:lnTo>
                  <a:lnTo>
                    <a:pt x="450" y="685"/>
                  </a:lnTo>
                  <a:lnTo>
                    <a:pt x="400" y="665"/>
                  </a:lnTo>
                  <a:lnTo>
                    <a:pt x="360" y="600"/>
                  </a:lnTo>
                  <a:lnTo>
                    <a:pt x="345" y="595"/>
                  </a:lnTo>
                  <a:lnTo>
                    <a:pt x="295" y="595"/>
                  </a:lnTo>
                  <a:lnTo>
                    <a:pt x="240" y="615"/>
                  </a:lnTo>
                  <a:lnTo>
                    <a:pt x="190" y="615"/>
                  </a:lnTo>
                  <a:lnTo>
                    <a:pt x="145" y="580"/>
                  </a:lnTo>
                  <a:lnTo>
                    <a:pt x="145" y="540"/>
                  </a:lnTo>
                  <a:lnTo>
                    <a:pt x="125" y="495"/>
                  </a:lnTo>
                  <a:lnTo>
                    <a:pt x="70" y="510"/>
                  </a:lnTo>
                  <a:lnTo>
                    <a:pt x="50" y="490"/>
                  </a:lnTo>
                  <a:lnTo>
                    <a:pt x="70" y="470"/>
                  </a:lnTo>
                  <a:lnTo>
                    <a:pt x="0" y="415"/>
                  </a:lnTo>
                  <a:lnTo>
                    <a:pt x="0" y="370"/>
                  </a:lnTo>
                  <a:lnTo>
                    <a:pt x="20" y="340"/>
                  </a:lnTo>
                  <a:lnTo>
                    <a:pt x="50" y="305"/>
                  </a:lnTo>
                  <a:lnTo>
                    <a:pt x="50" y="275"/>
                  </a:lnTo>
                  <a:lnTo>
                    <a:pt x="20" y="245"/>
                  </a:lnTo>
                  <a:lnTo>
                    <a:pt x="30" y="200"/>
                  </a:lnTo>
                  <a:lnTo>
                    <a:pt x="60" y="160"/>
                  </a:lnTo>
                  <a:lnTo>
                    <a:pt x="200" y="55"/>
                  </a:lnTo>
                  <a:lnTo>
                    <a:pt x="260" y="65"/>
                  </a:lnTo>
                  <a:lnTo>
                    <a:pt x="280" y="95"/>
                  </a:lnTo>
                  <a:lnTo>
                    <a:pt x="365" y="140"/>
                  </a:lnTo>
                  <a:lnTo>
                    <a:pt x="410" y="95"/>
                  </a:lnTo>
                  <a:lnTo>
                    <a:pt x="440" y="45"/>
                  </a:lnTo>
                  <a:lnTo>
                    <a:pt x="695" y="45"/>
                  </a:lnTo>
                  <a:lnTo>
                    <a:pt x="705" y="85"/>
                  </a:lnTo>
                  <a:lnTo>
                    <a:pt x="790" y="130"/>
                  </a:lnTo>
                  <a:lnTo>
                    <a:pt x="810" y="170"/>
                  </a:lnTo>
                  <a:lnTo>
                    <a:pt x="845" y="190"/>
                  </a:lnTo>
                  <a:lnTo>
                    <a:pt x="875" y="170"/>
                  </a:lnTo>
                  <a:lnTo>
                    <a:pt x="980" y="225"/>
                  </a:lnTo>
                  <a:lnTo>
                    <a:pt x="1035" y="245"/>
                  </a:lnTo>
                  <a:lnTo>
                    <a:pt x="1095" y="225"/>
                  </a:lnTo>
                  <a:lnTo>
                    <a:pt x="1170" y="180"/>
                  </a:lnTo>
                  <a:lnTo>
                    <a:pt x="1234" y="180"/>
                  </a:lnTo>
                  <a:lnTo>
                    <a:pt x="1304" y="225"/>
                  </a:lnTo>
                  <a:lnTo>
                    <a:pt x="1349" y="235"/>
                  </a:lnTo>
                  <a:lnTo>
                    <a:pt x="1429" y="215"/>
                  </a:lnTo>
                  <a:lnTo>
                    <a:pt x="1514" y="225"/>
                  </a:lnTo>
                  <a:lnTo>
                    <a:pt x="1569" y="200"/>
                  </a:lnTo>
                  <a:lnTo>
                    <a:pt x="1634" y="180"/>
                  </a:lnTo>
                  <a:lnTo>
                    <a:pt x="1709" y="130"/>
                  </a:lnTo>
                  <a:lnTo>
                    <a:pt x="1769" y="105"/>
                  </a:lnTo>
                  <a:lnTo>
                    <a:pt x="1864" y="95"/>
                  </a:lnTo>
                  <a:lnTo>
                    <a:pt x="1939" y="105"/>
                  </a:lnTo>
                  <a:lnTo>
                    <a:pt x="2004" y="95"/>
                  </a:lnTo>
                  <a:lnTo>
                    <a:pt x="2069" y="35"/>
                  </a:lnTo>
                  <a:lnTo>
                    <a:pt x="2099" y="20"/>
                  </a:lnTo>
                  <a:lnTo>
                    <a:pt x="2139" y="35"/>
                  </a:lnTo>
                  <a:lnTo>
                    <a:pt x="2224" y="35"/>
                  </a:lnTo>
                  <a:lnTo>
                    <a:pt x="2289" y="0"/>
                  </a:lnTo>
                  <a:close/>
                </a:path>
              </a:pathLst>
            </a:custGeom>
            <a:solidFill>
              <a:srgbClr val="FF0000"/>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7" name="Freeform 26"/>
            <p:cNvSpPr>
              <a:spLocks noChangeAspect="1"/>
            </p:cNvSpPr>
            <p:nvPr/>
          </p:nvSpPr>
          <p:spPr bwMode="auto">
            <a:xfrm>
              <a:off x="4988" y="6867"/>
              <a:ext cx="51" cy="43"/>
            </a:xfrm>
            <a:custGeom>
              <a:avLst/>
              <a:gdLst>
                <a:gd name="T0" fmla="*/ 5 w 80"/>
                <a:gd name="T1" fmla="*/ 0 h 90"/>
                <a:gd name="T2" fmla="*/ 3 w 80"/>
                <a:gd name="T3" fmla="*/ 0 h 90"/>
                <a:gd name="T4" fmla="*/ 0 w 80"/>
                <a:gd name="T5" fmla="*/ 0 h 90"/>
                <a:gd name="T6" fmla="*/ 1 w 80"/>
                <a:gd name="T7" fmla="*/ 0 h 90"/>
                <a:gd name="T8" fmla="*/ 3 w 80"/>
                <a:gd name="T9" fmla="*/ 1 h 90"/>
                <a:gd name="T10" fmla="*/ 5 w 80"/>
                <a:gd name="T11" fmla="*/ 0 h 90"/>
                <a:gd name="T12" fmla="*/ 0 60000 65536"/>
                <a:gd name="T13" fmla="*/ 0 60000 65536"/>
                <a:gd name="T14" fmla="*/ 0 60000 65536"/>
                <a:gd name="T15" fmla="*/ 0 60000 65536"/>
                <a:gd name="T16" fmla="*/ 0 60000 65536"/>
                <a:gd name="T17" fmla="*/ 0 60000 65536"/>
                <a:gd name="T18" fmla="*/ 0 w 80"/>
                <a:gd name="T19" fmla="*/ 0 h 90"/>
                <a:gd name="T20" fmla="*/ 80 w 8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80" h="90">
                  <a:moveTo>
                    <a:pt x="80" y="15"/>
                  </a:moveTo>
                  <a:lnTo>
                    <a:pt x="35" y="0"/>
                  </a:lnTo>
                  <a:lnTo>
                    <a:pt x="0" y="5"/>
                  </a:lnTo>
                  <a:lnTo>
                    <a:pt x="5" y="55"/>
                  </a:lnTo>
                  <a:lnTo>
                    <a:pt x="50" y="90"/>
                  </a:lnTo>
                  <a:lnTo>
                    <a:pt x="80" y="1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8" name="Freeform 27"/>
            <p:cNvSpPr>
              <a:spLocks noChangeAspect="1"/>
            </p:cNvSpPr>
            <p:nvPr/>
          </p:nvSpPr>
          <p:spPr bwMode="auto">
            <a:xfrm>
              <a:off x="4947" y="6840"/>
              <a:ext cx="49" cy="39"/>
            </a:xfrm>
            <a:custGeom>
              <a:avLst/>
              <a:gdLst>
                <a:gd name="T0" fmla="*/ 4 w 80"/>
                <a:gd name="T1" fmla="*/ 0 h 80"/>
                <a:gd name="T2" fmla="*/ 0 w 80"/>
                <a:gd name="T3" fmla="*/ 0 h 80"/>
                <a:gd name="T4" fmla="*/ 2 w 80"/>
                <a:gd name="T5" fmla="*/ 1 h 80"/>
                <a:gd name="T6" fmla="*/ 4 w 80"/>
                <a:gd name="T7" fmla="*/ 0 h 80"/>
                <a:gd name="T8" fmla="*/ 4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75" y="0"/>
                  </a:moveTo>
                  <a:lnTo>
                    <a:pt x="0" y="5"/>
                  </a:lnTo>
                  <a:lnTo>
                    <a:pt x="50" y="80"/>
                  </a:lnTo>
                  <a:lnTo>
                    <a:pt x="80" y="45"/>
                  </a:lnTo>
                  <a:lnTo>
                    <a:pt x="75" y="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69" name="Freeform 28"/>
            <p:cNvSpPr>
              <a:spLocks noChangeAspect="1"/>
            </p:cNvSpPr>
            <p:nvPr/>
          </p:nvSpPr>
          <p:spPr bwMode="auto">
            <a:xfrm>
              <a:off x="5007" y="6919"/>
              <a:ext cx="50" cy="39"/>
            </a:xfrm>
            <a:custGeom>
              <a:avLst/>
              <a:gdLst>
                <a:gd name="T0" fmla="*/ 4 w 80"/>
                <a:gd name="T1" fmla="*/ 0 h 80"/>
                <a:gd name="T2" fmla="*/ 2 w 80"/>
                <a:gd name="T3" fmla="*/ 0 h 80"/>
                <a:gd name="T4" fmla="*/ 0 w 80"/>
                <a:gd name="T5" fmla="*/ 0 h 80"/>
                <a:gd name="T6" fmla="*/ 4 w 80"/>
                <a:gd name="T7" fmla="*/ 1 h 80"/>
                <a:gd name="T8" fmla="*/ 4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80" y="25"/>
                  </a:moveTo>
                  <a:lnTo>
                    <a:pt x="25" y="0"/>
                  </a:lnTo>
                  <a:lnTo>
                    <a:pt x="0" y="25"/>
                  </a:lnTo>
                  <a:lnTo>
                    <a:pt x="65" y="80"/>
                  </a:lnTo>
                  <a:lnTo>
                    <a:pt x="80" y="2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3252" name="Text Box 30"/>
          <p:cNvSpPr txBox="1">
            <a:spLocks noChangeArrowheads="1"/>
          </p:cNvSpPr>
          <p:nvPr/>
        </p:nvSpPr>
        <p:spPr bwMode="auto">
          <a:xfrm>
            <a:off x="3452813" y="1890713"/>
            <a:ext cx="2460625" cy="1068387"/>
          </a:xfrm>
          <a:prstGeom prst="rect">
            <a:avLst/>
          </a:prstGeom>
          <a:noFill/>
          <a:ln w="9525">
            <a:noFill/>
            <a:miter lim="800000"/>
            <a:headEnd/>
            <a:tailEnd/>
          </a:ln>
        </p:spPr>
        <p:txBody>
          <a:bodyPr/>
          <a:lstStyle/>
          <a:p>
            <a:pPr>
              <a:lnSpc>
                <a:spcPct val="98000"/>
              </a:lnSpc>
              <a:spcAft>
                <a:spcPts val="300"/>
              </a:spcAft>
              <a:buClr>
                <a:srgbClr val="000000"/>
              </a:buClr>
              <a:buSzPct val="100000"/>
              <a:buFont typeface="Times New Roman" pitchFamily="18" charset="0"/>
              <a:buNone/>
              <a:defRPr/>
            </a:pPr>
            <a:r>
              <a:rPr lang="it-IT" sz="2000" b="1" dirty="0">
                <a:solidFill>
                  <a:schemeClr val="tx1"/>
                </a:solidFill>
                <a:latin typeface="+mn-lt"/>
                <a:ea typeface="MS Gothic" charset="-128"/>
                <a:cs typeface="+mn-cs"/>
              </a:rPr>
              <a:t>≤ 25</a:t>
            </a:r>
          </a:p>
          <a:p>
            <a:pPr>
              <a:lnSpc>
                <a:spcPct val="98000"/>
              </a:lnSpc>
              <a:spcAft>
                <a:spcPts val="300"/>
              </a:spcAft>
              <a:buClr>
                <a:srgbClr val="000000"/>
              </a:buClr>
              <a:buSzPct val="100000"/>
              <a:buFont typeface="Times New Roman" pitchFamily="18" charset="0"/>
              <a:buNone/>
              <a:defRPr/>
            </a:pPr>
            <a:r>
              <a:rPr lang="it-IT" sz="2000" b="1" dirty="0">
                <a:solidFill>
                  <a:schemeClr val="tx1"/>
                </a:solidFill>
                <a:latin typeface="+mn-lt"/>
                <a:ea typeface="MS Gothic" charset="-128"/>
                <a:cs typeface="+mn-cs"/>
              </a:rPr>
              <a:t>&gt;25 e &lt;33</a:t>
            </a:r>
          </a:p>
          <a:p>
            <a:pPr>
              <a:lnSpc>
                <a:spcPct val="98000"/>
              </a:lnSpc>
              <a:spcAft>
                <a:spcPts val="300"/>
              </a:spcAft>
              <a:buClr>
                <a:srgbClr val="000000"/>
              </a:buClr>
              <a:buSzPct val="100000"/>
              <a:buFont typeface="Times New Roman" pitchFamily="18" charset="0"/>
              <a:buNone/>
              <a:defRPr/>
            </a:pPr>
            <a:r>
              <a:rPr lang="it-IT" sz="2000" b="1" dirty="0">
                <a:solidFill>
                  <a:schemeClr val="tx1"/>
                </a:solidFill>
                <a:latin typeface="+mn-lt"/>
                <a:ea typeface="MS Gothic" charset="-128"/>
                <a:cs typeface="+mn-cs"/>
                <a:sym typeface="Symbol" pitchFamily="18" charset="2"/>
              </a:rPr>
              <a:t></a:t>
            </a:r>
            <a:r>
              <a:rPr lang="it-IT" sz="2000" b="1" dirty="0">
                <a:solidFill>
                  <a:schemeClr val="tx1"/>
                </a:solidFill>
                <a:latin typeface="+mn-lt"/>
                <a:ea typeface="MS Gothic" charset="-128"/>
                <a:cs typeface="+mn-cs"/>
              </a:rPr>
              <a:t> 33 e &lt;40</a:t>
            </a:r>
          </a:p>
          <a:p>
            <a:pPr>
              <a:lnSpc>
                <a:spcPct val="98000"/>
              </a:lnSpc>
              <a:spcAft>
                <a:spcPts val="300"/>
              </a:spcAft>
              <a:buClr>
                <a:srgbClr val="000000"/>
              </a:buClr>
              <a:buSzPct val="100000"/>
              <a:buFont typeface="Times New Roman" pitchFamily="18" charset="0"/>
              <a:buNone/>
              <a:defRPr/>
            </a:pPr>
            <a:r>
              <a:rPr lang="it-IT" sz="2000" b="1" dirty="0">
                <a:solidFill>
                  <a:schemeClr val="tx1"/>
                </a:solidFill>
                <a:latin typeface="+mn-lt"/>
                <a:ea typeface="MS Gothic" charset="-128"/>
                <a:cs typeface="+mn-cs"/>
                <a:sym typeface="Symbol" pitchFamily="18" charset="2"/>
              </a:rPr>
              <a:t></a:t>
            </a:r>
            <a:r>
              <a:rPr lang="it-IT" sz="2000" b="1" dirty="0">
                <a:solidFill>
                  <a:schemeClr val="tx1"/>
                </a:solidFill>
                <a:latin typeface="+mn-lt"/>
                <a:ea typeface="MS Gothic" charset="-128"/>
                <a:cs typeface="+mn-cs"/>
              </a:rPr>
              <a:t>40 </a:t>
            </a:r>
          </a:p>
        </p:txBody>
      </p:sp>
      <p:sp>
        <p:nvSpPr>
          <p:cNvPr id="54277" name="Rectangle 31"/>
          <p:cNvSpPr>
            <a:spLocks noChangeArrowheads="1"/>
          </p:cNvSpPr>
          <p:nvPr/>
        </p:nvSpPr>
        <p:spPr bwMode="auto">
          <a:xfrm>
            <a:off x="3071813" y="1951038"/>
            <a:ext cx="182562" cy="193675"/>
          </a:xfrm>
          <a:prstGeom prst="rect">
            <a:avLst/>
          </a:prstGeom>
          <a:solidFill>
            <a:srgbClr val="008000">
              <a:alpha val="70195"/>
            </a:srgbClr>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278" name="Rectangle 32"/>
          <p:cNvSpPr>
            <a:spLocks noChangeArrowheads="1"/>
          </p:cNvSpPr>
          <p:nvPr/>
        </p:nvSpPr>
        <p:spPr bwMode="auto">
          <a:xfrm>
            <a:off x="3071813" y="2306638"/>
            <a:ext cx="182562" cy="193675"/>
          </a:xfrm>
          <a:prstGeom prst="rect">
            <a:avLst/>
          </a:prstGeom>
          <a:solidFill>
            <a:srgbClr val="FFCC00">
              <a:alpha val="50980"/>
            </a:srgbClr>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279" name="Rectangle 33"/>
          <p:cNvSpPr>
            <a:spLocks noChangeArrowheads="1"/>
          </p:cNvSpPr>
          <p:nvPr/>
        </p:nvSpPr>
        <p:spPr bwMode="auto">
          <a:xfrm>
            <a:off x="3071813" y="2643188"/>
            <a:ext cx="182562" cy="192087"/>
          </a:xfrm>
          <a:prstGeom prst="rect">
            <a:avLst/>
          </a:prstGeom>
          <a:solidFill>
            <a:srgbClr val="FF9900"/>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280" name="Rectangle 34"/>
          <p:cNvSpPr>
            <a:spLocks noChangeArrowheads="1"/>
          </p:cNvSpPr>
          <p:nvPr/>
        </p:nvSpPr>
        <p:spPr bwMode="auto">
          <a:xfrm>
            <a:off x="3071813" y="2949575"/>
            <a:ext cx="182562" cy="193675"/>
          </a:xfrm>
          <a:prstGeom prst="rect">
            <a:avLst/>
          </a:prstGeom>
          <a:solidFill>
            <a:srgbClr val="FF0000"/>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281" name="Rectangle 35"/>
          <p:cNvSpPr>
            <a:spLocks noChangeArrowheads="1"/>
          </p:cNvSpPr>
          <p:nvPr/>
        </p:nvSpPr>
        <p:spPr bwMode="auto">
          <a:xfrm>
            <a:off x="3429000" y="1819275"/>
            <a:ext cx="2476500" cy="1395413"/>
          </a:xfrm>
          <a:prstGeom prst="rect">
            <a:avLst/>
          </a:prstGeom>
          <a:noFill/>
          <a:ln w="9525">
            <a:noFill/>
            <a:miter lim="800000"/>
            <a:headEnd/>
            <a:tailEnd/>
          </a:ln>
        </p:spPr>
        <p:txBody>
          <a:bodyPr/>
          <a:lstStyle/>
          <a:p>
            <a:pPr>
              <a:lnSpc>
                <a:spcPct val="98000"/>
              </a:lnSpc>
              <a:buClr>
                <a:srgbClr val="000000"/>
              </a:buClr>
              <a:buSzPct val="100000"/>
              <a:buFont typeface="Times New Roman" pitchFamily="18" charset="0"/>
              <a:buNone/>
            </a:pPr>
            <a:endParaRPr lang="it-IT">
              <a:solidFill>
                <a:schemeClr val="tx1"/>
              </a:solidFill>
            </a:endParaRPr>
          </a:p>
        </p:txBody>
      </p:sp>
      <p:sp>
        <p:nvSpPr>
          <p:cNvPr id="54282" name="Text Box 37"/>
          <p:cNvSpPr txBox="1">
            <a:spLocks noChangeArrowheads="1"/>
          </p:cNvSpPr>
          <p:nvPr/>
        </p:nvSpPr>
        <p:spPr bwMode="auto">
          <a:xfrm>
            <a:off x="2176463" y="207963"/>
            <a:ext cx="184150" cy="366712"/>
          </a:xfrm>
          <a:prstGeom prst="rect">
            <a:avLst/>
          </a:prstGeom>
          <a:noFill/>
          <a:ln w="9525">
            <a:noFill/>
            <a:miter lim="800000"/>
            <a:headEnd/>
            <a:tailEnd/>
          </a:ln>
        </p:spPr>
        <p:txBody>
          <a:bodyPr wrap="none">
            <a:spAutoFit/>
          </a:bodyPr>
          <a:lstStyle/>
          <a:p>
            <a:pPr>
              <a:lnSpc>
                <a:spcPct val="98000"/>
              </a:lnSpc>
              <a:buClr>
                <a:srgbClr val="000000"/>
              </a:buClr>
              <a:buSzPct val="100000"/>
              <a:buFont typeface="Times New Roman" pitchFamily="18" charset="0"/>
              <a:buNone/>
            </a:pPr>
            <a:endParaRPr lang="it-IT"/>
          </a:p>
        </p:txBody>
      </p:sp>
      <p:sp>
        <p:nvSpPr>
          <p:cNvPr id="53259" name="Text Box 38"/>
          <p:cNvSpPr txBox="1">
            <a:spLocks noChangeArrowheads="1"/>
          </p:cNvSpPr>
          <p:nvPr/>
        </p:nvSpPr>
        <p:spPr bwMode="auto">
          <a:xfrm>
            <a:off x="428625" y="217488"/>
            <a:ext cx="8172450" cy="815975"/>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defRPr/>
            </a:pPr>
            <a:r>
              <a:rPr lang="it-IT" b="1" dirty="0">
                <a:solidFill>
                  <a:schemeClr val="tx1"/>
                </a:solidFill>
                <a:latin typeface="+mn-lt"/>
                <a:ea typeface="MS Gothic" charset="-128"/>
                <a:cs typeface="+mn-cs"/>
              </a:rPr>
              <a:t>Sovrappeso e obesità per regione, bambini di </a:t>
            </a:r>
          </a:p>
          <a:p>
            <a:pPr algn="ctr">
              <a:lnSpc>
                <a:spcPct val="98000"/>
              </a:lnSpc>
              <a:buClr>
                <a:srgbClr val="000000"/>
              </a:buClr>
              <a:buSzPct val="100000"/>
              <a:buFont typeface="Times New Roman" pitchFamily="18" charset="0"/>
              <a:buNone/>
              <a:defRPr/>
            </a:pPr>
            <a:r>
              <a:rPr lang="it-IT" b="1" dirty="0">
                <a:solidFill>
                  <a:schemeClr val="tx1"/>
                </a:solidFill>
                <a:latin typeface="+mn-lt"/>
                <a:ea typeface="MS Gothic" charset="-128"/>
                <a:cs typeface="+mn-cs"/>
              </a:rPr>
              <a:t>8-9 anni (Italia, 2008) ADULTI 18-69 anni (PASSI, 2007)</a:t>
            </a:r>
          </a:p>
        </p:txBody>
      </p:sp>
      <p:sp>
        <p:nvSpPr>
          <p:cNvPr id="54284" name="Rectangle 3"/>
          <p:cNvSpPr>
            <a:spLocks noChangeArrowheads="1"/>
          </p:cNvSpPr>
          <p:nvPr/>
        </p:nvSpPr>
        <p:spPr bwMode="auto">
          <a:xfrm>
            <a:off x="5362575" y="1487488"/>
            <a:ext cx="38100" cy="18256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1200">
                <a:solidFill>
                  <a:srgbClr val="000000"/>
                </a:solidFill>
              </a:rPr>
              <a:t> </a:t>
            </a:r>
            <a:endParaRPr lang="it-IT"/>
          </a:p>
        </p:txBody>
      </p:sp>
      <p:grpSp>
        <p:nvGrpSpPr>
          <p:cNvPr id="3" name="Gruppo 36"/>
          <p:cNvGrpSpPr>
            <a:grpSpLocks/>
          </p:cNvGrpSpPr>
          <p:nvPr/>
        </p:nvGrpSpPr>
        <p:grpSpPr bwMode="auto">
          <a:xfrm>
            <a:off x="4919663" y="1928813"/>
            <a:ext cx="4081462" cy="5286375"/>
            <a:chOff x="3054350" y="2565400"/>
            <a:chExt cx="2936875" cy="3827463"/>
          </a:xfrm>
        </p:grpSpPr>
        <p:grpSp>
          <p:nvGrpSpPr>
            <p:cNvPr id="4" name="Group 217"/>
            <p:cNvGrpSpPr>
              <a:grpSpLocks/>
            </p:cNvGrpSpPr>
            <p:nvPr/>
          </p:nvGrpSpPr>
          <p:grpSpPr bwMode="auto">
            <a:xfrm>
              <a:off x="5278438" y="4862513"/>
              <a:ext cx="388937" cy="733425"/>
              <a:chOff x="2512" y="3292"/>
              <a:chExt cx="379" cy="715"/>
            </a:xfrm>
          </p:grpSpPr>
          <p:sp>
            <p:nvSpPr>
              <p:cNvPr id="54644" name="Freeform 218"/>
              <p:cNvSpPr>
                <a:spLocks/>
              </p:cNvSpPr>
              <p:nvPr/>
            </p:nvSpPr>
            <p:spPr bwMode="auto">
              <a:xfrm>
                <a:off x="2512" y="3292"/>
                <a:ext cx="379" cy="715"/>
              </a:xfrm>
              <a:custGeom>
                <a:avLst/>
                <a:gdLst>
                  <a:gd name="T0" fmla="*/ 367 w 379"/>
                  <a:gd name="T1" fmla="*/ 238 h 715"/>
                  <a:gd name="T2" fmla="*/ 355 w 379"/>
                  <a:gd name="T3" fmla="*/ 288 h 715"/>
                  <a:gd name="T4" fmla="*/ 358 w 379"/>
                  <a:gd name="T5" fmla="*/ 338 h 715"/>
                  <a:gd name="T6" fmla="*/ 375 w 379"/>
                  <a:gd name="T7" fmla="*/ 357 h 715"/>
                  <a:gd name="T8" fmla="*/ 368 w 379"/>
                  <a:gd name="T9" fmla="*/ 372 h 715"/>
                  <a:gd name="T10" fmla="*/ 351 w 379"/>
                  <a:gd name="T11" fmla="*/ 398 h 715"/>
                  <a:gd name="T12" fmla="*/ 325 w 379"/>
                  <a:gd name="T13" fmla="*/ 387 h 715"/>
                  <a:gd name="T14" fmla="*/ 280 w 379"/>
                  <a:gd name="T15" fmla="*/ 399 h 715"/>
                  <a:gd name="T16" fmla="*/ 230 w 379"/>
                  <a:gd name="T17" fmla="*/ 435 h 715"/>
                  <a:gd name="T18" fmla="*/ 220 w 379"/>
                  <a:gd name="T19" fmla="*/ 455 h 715"/>
                  <a:gd name="T20" fmla="*/ 224 w 379"/>
                  <a:gd name="T21" fmla="*/ 473 h 715"/>
                  <a:gd name="T22" fmla="*/ 225 w 379"/>
                  <a:gd name="T23" fmla="*/ 498 h 715"/>
                  <a:gd name="T24" fmla="*/ 226 w 379"/>
                  <a:gd name="T25" fmla="*/ 551 h 715"/>
                  <a:gd name="T26" fmla="*/ 206 w 379"/>
                  <a:gd name="T27" fmla="*/ 575 h 715"/>
                  <a:gd name="T28" fmla="*/ 166 w 379"/>
                  <a:gd name="T29" fmla="*/ 595 h 715"/>
                  <a:gd name="T30" fmla="*/ 142 w 379"/>
                  <a:gd name="T31" fmla="*/ 627 h 715"/>
                  <a:gd name="T32" fmla="*/ 122 w 379"/>
                  <a:gd name="T33" fmla="*/ 682 h 715"/>
                  <a:gd name="T34" fmla="*/ 91 w 379"/>
                  <a:gd name="T35" fmla="*/ 714 h 715"/>
                  <a:gd name="T36" fmla="*/ 49 w 379"/>
                  <a:gd name="T37" fmla="*/ 714 h 715"/>
                  <a:gd name="T38" fmla="*/ 24 w 379"/>
                  <a:gd name="T39" fmla="*/ 712 h 715"/>
                  <a:gd name="T40" fmla="*/ 0 w 379"/>
                  <a:gd name="T41" fmla="*/ 683 h 715"/>
                  <a:gd name="T42" fmla="*/ 0 w 379"/>
                  <a:gd name="T43" fmla="*/ 658 h 715"/>
                  <a:gd name="T44" fmla="*/ 0 w 379"/>
                  <a:gd name="T45" fmla="*/ 623 h 715"/>
                  <a:gd name="T46" fmla="*/ 30 w 379"/>
                  <a:gd name="T47" fmla="*/ 605 h 715"/>
                  <a:gd name="T48" fmla="*/ 48 w 379"/>
                  <a:gd name="T49" fmla="*/ 579 h 715"/>
                  <a:gd name="T50" fmla="*/ 67 w 379"/>
                  <a:gd name="T51" fmla="*/ 536 h 715"/>
                  <a:gd name="T52" fmla="*/ 65 w 379"/>
                  <a:gd name="T53" fmla="*/ 506 h 715"/>
                  <a:gd name="T54" fmla="*/ 58 w 379"/>
                  <a:gd name="T55" fmla="*/ 472 h 715"/>
                  <a:gd name="T56" fmla="*/ 87 w 379"/>
                  <a:gd name="T57" fmla="*/ 455 h 715"/>
                  <a:gd name="T58" fmla="*/ 119 w 379"/>
                  <a:gd name="T59" fmla="*/ 456 h 715"/>
                  <a:gd name="T60" fmla="*/ 140 w 379"/>
                  <a:gd name="T61" fmla="*/ 428 h 715"/>
                  <a:gd name="T62" fmla="*/ 137 w 379"/>
                  <a:gd name="T63" fmla="*/ 387 h 715"/>
                  <a:gd name="T64" fmla="*/ 124 w 379"/>
                  <a:gd name="T65" fmla="*/ 377 h 715"/>
                  <a:gd name="T66" fmla="*/ 105 w 379"/>
                  <a:gd name="T67" fmla="*/ 318 h 715"/>
                  <a:gd name="T68" fmla="*/ 102 w 379"/>
                  <a:gd name="T69" fmla="*/ 277 h 715"/>
                  <a:gd name="T70" fmla="*/ 83 w 379"/>
                  <a:gd name="T71" fmla="*/ 218 h 715"/>
                  <a:gd name="T72" fmla="*/ 56 w 379"/>
                  <a:gd name="T73" fmla="*/ 182 h 715"/>
                  <a:gd name="T74" fmla="*/ 44 w 379"/>
                  <a:gd name="T75" fmla="*/ 143 h 715"/>
                  <a:gd name="T76" fmla="*/ 36 w 379"/>
                  <a:gd name="T77" fmla="*/ 105 h 715"/>
                  <a:gd name="T78" fmla="*/ 38 w 379"/>
                  <a:gd name="T79" fmla="*/ 88 h 715"/>
                  <a:gd name="T80" fmla="*/ 35 w 379"/>
                  <a:gd name="T81" fmla="*/ 57 h 715"/>
                  <a:gd name="T82" fmla="*/ 58 w 379"/>
                  <a:gd name="T83" fmla="*/ 49 h 715"/>
                  <a:gd name="T84" fmla="*/ 80 w 379"/>
                  <a:gd name="T85" fmla="*/ 49 h 715"/>
                  <a:gd name="T86" fmla="*/ 96 w 379"/>
                  <a:gd name="T87" fmla="*/ 49 h 715"/>
                  <a:gd name="T88" fmla="*/ 92 w 379"/>
                  <a:gd name="T89" fmla="*/ 57 h 715"/>
                  <a:gd name="T90" fmla="*/ 100 w 379"/>
                  <a:gd name="T91" fmla="*/ 80 h 715"/>
                  <a:gd name="T92" fmla="*/ 123 w 379"/>
                  <a:gd name="T93" fmla="*/ 77 h 715"/>
                  <a:gd name="T94" fmla="*/ 140 w 379"/>
                  <a:gd name="T95" fmla="*/ 79 h 715"/>
                  <a:gd name="T96" fmla="*/ 164 w 379"/>
                  <a:gd name="T97" fmla="*/ 69 h 715"/>
                  <a:gd name="T98" fmla="*/ 176 w 379"/>
                  <a:gd name="T99" fmla="*/ 72 h 715"/>
                  <a:gd name="T100" fmla="*/ 181 w 379"/>
                  <a:gd name="T101" fmla="*/ 48 h 715"/>
                  <a:gd name="T102" fmla="*/ 188 w 379"/>
                  <a:gd name="T103" fmla="*/ 17 h 715"/>
                  <a:gd name="T104" fmla="*/ 203 w 379"/>
                  <a:gd name="T105" fmla="*/ 4 h 715"/>
                  <a:gd name="T106" fmla="*/ 216 w 379"/>
                  <a:gd name="T107" fmla="*/ 9 h 715"/>
                  <a:gd name="T108" fmla="*/ 243 w 379"/>
                  <a:gd name="T109" fmla="*/ 9 h 715"/>
                  <a:gd name="T110" fmla="*/ 235 w 379"/>
                  <a:gd name="T111" fmla="*/ 38 h 715"/>
                  <a:gd name="T112" fmla="*/ 228 w 379"/>
                  <a:gd name="T113" fmla="*/ 77 h 715"/>
                  <a:gd name="T114" fmla="*/ 207 w 379"/>
                  <a:gd name="T115" fmla="*/ 127 h 715"/>
                  <a:gd name="T116" fmla="*/ 243 w 379"/>
                  <a:gd name="T117" fmla="*/ 168 h 715"/>
                  <a:gd name="T118" fmla="*/ 289 w 379"/>
                  <a:gd name="T119" fmla="*/ 187 h 715"/>
                  <a:gd name="T120" fmla="*/ 326 w 379"/>
                  <a:gd name="T121" fmla="*/ 209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715"/>
                  <a:gd name="T185" fmla="*/ 379 w 379"/>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715">
                    <a:moveTo>
                      <a:pt x="336" y="212"/>
                    </a:moveTo>
                    <a:lnTo>
                      <a:pt x="342" y="226"/>
                    </a:lnTo>
                    <a:lnTo>
                      <a:pt x="353" y="234"/>
                    </a:lnTo>
                    <a:lnTo>
                      <a:pt x="367" y="238"/>
                    </a:lnTo>
                    <a:lnTo>
                      <a:pt x="366" y="242"/>
                    </a:lnTo>
                    <a:lnTo>
                      <a:pt x="357" y="264"/>
                    </a:lnTo>
                    <a:lnTo>
                      <a:pt x="356" y="273"/>
                    </a:lnTo>
                    <a:lnTo>
                      <a:pt x="355" y="288"/>
                    </a:lnTo>
                    <a:lnTo>
                      <a:pt x="364" y="298"/>
                    </a:lnTo>
                    <a:lnTo>
                      <a:pt x="364" y="304"/>
                    </a:lnTo>
                    <a:lnTo>
                      <a:pt x="356" y="328"/>
                    </a:lnTo>
                    <a:lnTo>
                      <a:pt x="358" y="338"/>
                    </a:lnTo>
                    <a:lnTo>
                      <a:pt x="362" y="340"/>
                    </a:lnTo>
                    <a:lnTo>
                      <a:pt x="362" y="342"/>
                    </a:lnTo>
                    <a:lnTo>
                      <a:pt x="363" y="350"/>
                    </a:lnTo>
                    <a:lnTo>
                      <a:pt x="375" y="357"/>
                    </a:lnTo>
                    <a:lnTo>
                      <a:pt x="379" y="359"/>
                    </a:lnTo>
                    <a:lnTo>
                      <a:pt x="371" y="365"/>
                    </a:lnTo>
                    <a:lnTo>
                      <a:pt x="370" y="367"/>
                    </a:lnTo>
                    <a:lnTo>
                      <a:pt x="368" y="372"/>
                    </a:lnTo>
                    <a:lnTo>
                      <a:pt x="370" y="380"/>
                    </a:lnTo>
                    <a:lnTo>
                      <a:pt x="367" y="384"/>
                    </a:lnTo>
                    <a:lnTo>
                      <a:pt x="353" y="402"/>
                    </a:lnTo>
                    <a:lnTo>
                      <a:pt x="351" y="398"/>
                    </a:lnTo>
                    <a:lnTo>
                      <a:pt x="340" y="393"/>
                    </a:lnTo>
                    <a:lnTo>
                      <a:pt x="336" y="397"/>
                    </a:lnTo>
                    <a:lnTo>
                      <a:pt x="331" y="394"/>
                    </a:lnTo>
                    <a:lnTo>
                      <a:pt x="325" y="387"/>
                    </a:lnTo>
                    <a:lnTo>
                      <a:pt x="304" y="390"/>
                    </a:lnTo>
                    <a:lnTo>
                      <a:pt x="300" y="390"/>
                    </a:lnTo>
                    <a:lnTo>
                      <a:pt x="287" y="395"/>
                    </a:lnTo>
                    <a:lnTo>
                      <a:pt x="280" y="399"/>
                    </a:lnTo>
                    <a:lnTo>
                      <a:pt x="260" y="410"/>
                    </a:lnTo>
                    <a:lnTo>
                      <a:pt x="255" y="415"/>
                    </a:lnTo>
                    <a:lnTo>
                      <a:pt x="235" y="426"/>
                    </a:lnTo>
                    <a:lnTo>
                      <a:pt x="230" y="435"/>
                    </a:lnTo>
                    <a:lnTo>
                      <a:pt x="226" y="441"/>
                    </a:lnTo>
                    <a:lnTo>
                      <a:pt x="226" y="443"/>
                    </a:lnTo>
                    <a:lnTo>
                      <a:pt x="224" y="450"/>
                    </a:lnTo>
                    <a:lnTo>
                      <a:pt x="220" y="455"/>
                    </a:lnTo>
                    <a:lnTo>
                      <a:pt x="217" y="460"/>
                    </a:lnTo>
                    <a:lnTo>
                      <a:pt x="221" y="466"/>
                    </a:lnTo>
                    <a:lnTo>
                      <a:pt x="222" y="469"/>
                    </a:lnTo>
                    <a:lnTo>
                      <a:pt x="224" y="473"/>
                    </a:lnTo>
                    <a:lnTo>
                      <a:pt x="222" y="478"/>
                    </a:lnTo>
                    <a:lnTo>
                      <a:pt x="224" y="482"/>
                    </a:lnTo>
                    <a:lnTo>
                      <a:pt x="224" y="492"/>
                    </a:lnTo>
                    <a:lnTo>
                      <a:pt x="225" y="498"/>
                    </a:lnTo>
                    <a:lnTo>
                      <a:pt x="226" y="508"/>
                    </a:lnTo>
                    <a:lnTo>
                      <a:pt x="228" y="526"/>
                    </a:lnTo>
                    <a:lnTo>
                      <a:pt x="229" y="537"/>
                    </a:lnTo>
                    <a:lnTo>
                      <a:pt x="226" y="551"/>
                    </a:lnTo>
                    <a:lnTo>
                      <a:pt x="225" y="553"/>
                    </a:lnTo>
                    <a:lnTo>
                      <a:pt x="221" y="559"/>
                    </a:lnTo>
                    <a:lnTo>
                      <a:pt x="213" y="567"/>
                    </a:lnTo>
                    <a:lnTo>
                      <a:pt x="206" y="575"/>
                    </a:lnTo>
                    <a:lnTo>
                      <a:pt x="195" y="581"/>
                    </a:lnTo>
                    <a:lnTo>
                      <a:pt x="173" y="590"/>
                    </a:lnTo>
                    <a:lnTo>
                      <a:pt x="167" y="594"/>
                    </a:lnTo>
                    <a:lnTo>
                      <a:pt x="166" y="595"/>
                    </a:lnTo>
                    <a:lnTo>
                      <a:pt x="157" y="608"/>
                    </a:lnTo>
                    <a:lnTo>
                      <a:pt x="146" y="623"/>
                    </a:lnTo>
                    <a:lnTo>
                      <a:pt x="145" y="624"/>
                    </a:lnTo>
                    <a:lnTo>
                      <a:pt x="142" y="627"/>
                    </a:lnTo>
                    <a:lnTo>
                      <a:pt x="136" y="637"/>
                    </a:lnTo>
                    <a:lnTo>
                      <a:pt x="128" y="647"/>
                    </a:lnTo>
                    <a:lnTo>
                      <a:pt x="128" y="651"/>
                    </a:lnTo>
                    <a:lnTo>
                      <a:pt x="122" y="682"/>
                    </a:lnTo>
                    <a:lnTo>
                      <a:pt x="119" y="688"/>
                    </a:lnTo>
                    <a:lnTo>
                      <a:pt x="117" y="694"/>
                    </a:lnTo>
                    <a:lnTo>
                      <a:pt x="105" y="712"/>
                    </a:lnTo>
                    <a:lnTo>
                      <a:pt x="91" y="714"/>
                    </a:lnTo>
                    <a:lnTo>
                      <a:pt x="83" y="714"/>
                    </a:lnTo>
                    <a:lnTo>
                      <a:pt x="76" y="712"/>
                    </a:lnTo>
                    <a:lnTo>
                      <a:pt x="64" y="712"/>
                    </a:lnTo>
                    <a:lnTo>
                      <a:pt x="49" y="714"/>
                    </a:lnTo>
                    <a:lnTo>
                      <a:pt x="42" y="714"/>
                    </a:lnTo>
                    <a:lnTo>
                      <a:pt x="35" y="715"/>
                    </a:lnTo>
                    <a:lnTo>
                      <a:pt x="26" y="712"/>
                    </a:lnTo>
                    <a:lnTo>
                      <a:pt x="24" y="712"/>
                    </a:lnTo>
                    <a:lnTo>
                      <a:pt x="15" y="704"/>
                    </a:lnTo>
                    <a:lnTo>
                      <a:pt x="13" y="704"/>
                    </a:lnTo>
                    <a:lnTo>
                      <a:pt x="3" y="690"/>
                    </a:lnTo>
                    <a:lnTo>
                      <a:pt x="0" y="683"/>
                    </a:lnTo>
                    <a:lnTo>
                      <a:pt x="6" y="678"/>
                    </a:lnTo>
                    <a:lnTo>
                      <a:pt x="5" y="669"/>
                    </a:lnTo>
                    <a:lnTo>
                      <a:pt x="3" y="665"/>
                    </a:lnTo>
                    <a:lnTo>
                      <a:pt x="0" y="658"/>
                    </a:lnTo>
                    <a:lnTo>
                      <a:pt x="4" y="648"/>
                    </a:lnTo>
                    <a:lnTo>
                      <a:pt x="5" y="641"/>
                    </a:lnTo>
                    <a:lnTo>
                      <a:pt x="4" y="636"/>
                    </a:lnTo>
                    <a:lnTo>
                      <a:pt x="0" y="623"/>
                    </a:lnTo>
                    <a:lnTo>
                      <a:pt x="2" y="614"/>
                    </a:lnTo>
                    <a:lnTo>
                      <a:pt x="13" y="608"/>
                    </a:lnTo>
                    <a:lnTo>
                      <a:pt x="21" y="606"/>
                    </a:lnTo>
                    <a:lnTo>
                      <a:pt x="30" y="605"/>
                    </a:lnTo>
                    <a:lnTo>
                      <a:pt x="34" y="602"/>
                    </a:lnTo>
                    <a:lnTo>
                      <a:pt x="44" y="591"/>
                    </a:lnTo>
                    <a:lnTo>
                      <a:pt x="47" y="588"/>
                    </a:lnTo>
                    <a:lnTo>
                      <a:pt x="48" y="579"/>
                    </a:lnTo>
                    <a:lnTo>
                      <a:pt x="51" y="571"/>
                    </a:lnTo>
                    <a:lnTo>
                      <a:pt x="56" y="562"/>
                    </a:lnTo>
                    <a:lnTo>
                      <a:pt x="58" y="554"/>
                    </a:lnTo>
                    <a:lnTo>
                      <a:pt x="67" y="536"/>
                    </a:lnTo>
                    <a:lnTo>
                      <a:pt x="69" y="525"/>
                    </a:lnTo>
                    <a:lnTo>
                      <a:pt x="72" y="514"/>
                    </a:lnTo>
                    <a:lnTo>
                      <a:pt x="65" y="506"/>
                    </a:lnTo>
                    <a:lnTo>
                      <a:pt x="54" y="495"/>
                    </a:lnTo>
                    <a:lnTo>
                      <a:pt x="47" y="488"/>
                    </a:lnTo>
                    <a:lnTo>
                      <a:pt x="53" y="475"/>
                    </a:lnTo>
                    <a:lnTo>
                      <a:pt x="58" y="472"/>
                    </a:lnTo>
                    <a:lnTo>
                      <a:pt x="67" y="469"/>
                    </a:lnTo>
                    <a:lnTo>
                      <a:pt x="79" y="464"/>
                    </a:lnTo>
                    <a:lnTo>
                      <a:pt x="80" y="462"/>
                    </a:lnTo>
                    <a:lnTo>
                      <a:pt x="87" y="455"/>
                    </a:lnTo>
                    <a:lnTo>
                      <a:pt x="98" y="455"/>
                    </a:lnTo>
                    <a:lnTo>
                      <a:pt x="106" y="457"/>
                    </a:lnTo>
                    <a:lnTo>
                      <a:pt x="116" y="459"/>
                    </a:lnTo>
                    <a:lnTo>
                      <a:pt x="119" y="456"/>
                    </a:lnTo>
                    <a:lnTo>
                      <a:pt x="119" y="458"/>
                    </a:lnTo>
                    <a:lnTo>
                      <a:pt x="124" y="455"/>
                    </a:lnTo>
                    <a:lnTo>
                      <a:pt x="134" y="446"/>
                    </a:lnTo>
                    <a:lnTo>
                      <a:pt x="140" y="428"/>
                    </a:lnTo>
                    <a:lnTo>
                      <a:pt x="142" y="415"/>
                    </a:lnTo>
                    <a:lnTo>
                      <a:pt x="141" y="390"/>
                    </a:lnTo>
                    <a:lnTo>
                      <a:pt x="138" y="389"/>
                    </a:lnTo>
                    <a:lnTo>
                      <a:pt x="137" y="387"/>
                    </a:lnTo>
                    <a:lnTo>
                      <a:pt x="137" y="388"/>
                    </a:lnTo>
                    <a:lnTo>
                      <a:pt x="135" y="388"/>
                    </a:lnTo>
                    <a:lnTo>
                      <a:pt x="128" y="385"/>
                    </a:lnTo>
                    <a:lnTo>
                      <a:pt x="124" y="377"/>
                    </a:lnTo>
                    <a:lnTo>
                      <a:pt x="119" y="366"/>
                    </a:lnTo>
                    <a:lnTo>
                      <a:pt x="114" y="362"/>
                    </a:lnTo>
                    <a:lnTo>
                      <a:pt x="111" y="351"/>
                    </a:lnTo>
                    <a:lnTo>
                      <a:pt x="105" y="318"/>
                    </a:lnTo>
                    <a:lnTo>
                      <a:pt x="104" y="307"/>
                    </a:lnTo>
                    <a:lnTo>
                      <a:pt x="103" y="297"/>
                    </a:lnTo>
                    <a:lnTo>
                      <a:pt x="102" y="284"/>
                    </a:lnTo>
                    <a:lnTo>
                      <a:pt x="102" y="277"/>
                    </a:lnTo>
                    <a:lnTo>
                      <a:pt x="98" y="263"/>
                    </a:lnTo>
                    <a:lnTo>
                      <a:pt x="94" y="243"/>
                    </a:lnTo>
                    <a:lnTo>
                      <a:pt x="87" y="224"/>
                    </a:lnTo>
                    <a:lnTo>
                      <a:pt x="83" y="218"/>
                    </a:lnTo>
                    <a:lnTo>
                      <a:pt x="76" y="208"/>
                    </a:lnTo>
                    <a:lnTo>
                      <a:pt x="66" y="195"/>
                    </a:lnTo>
                    <a:lnTo>
                      <a:pt x="62" y="194"/>
                    </a:lnTo>
                    <a:lnTo>
                      <a:pt x="56" y="182"/>
                    </a:lnTo>
                    <a:lnTo>
                      <a:pt x="55" y="177"/>
                    </a:lnTo>
                    <a:lnTo>
                      <a:pt x="48" y="153"/>
                    </a:lnTo>
                    <a:lnTo>
                      <a:pt x="45" y="150"/>
                    </a:lnTo>
                    <a:lnTo>
                      <a:pt x="44" y="143"/>
                    </a:lnTo>
                    <a:lnTo>
                      <a:pt x="43" y="133"/>
                    </a:lnTo>
                    <a:lnTo>
                      <a:pt x="42" y="129"/>
                    </a:lnTo>
                    <a:lnTo>
                      <a:pt x="40" y="123"/>
                    </a:lnTo>
                    <a:lnTo>
                      <a:pt x="36" y="105"/>
                    </a:lnTo>
                    <a:lnTo>
                      <a:pt x="35" y="101"/>
                    </a:lnTo>
                    <a:lnTo>
                      <a:pt x="34" y="98"/>
                    </a:lnTo>
                    <a:lnTo>
                      <a:pt x="38" y="93"/>
                    </a:lnTo>
                    <a:lnTo>
                      <a:pt x="38" y="88"/>
                    </a:lnTo>
                    <a:lnTo>
                      <a:pt x="33" y="76"/>
                    </a:lnTo>
                    <a:lnTo>
                      <a:pt x="30" y="71"/>
                    </a:lnTo>
                    <a:lnTo>
                      <a:pt x="34" y="63"/>
                    </a:lnTo>
                    <a:lnTo>
                      <a:pt x="35" y="57"/>
                    </a:lnTo>
                    <a:lnTo>
                      <a:pt x="38" y="57"/>
                    </a:lnTo>
                    <a:lnTo>
                      <a:pt x="45" y="45"/>
                    </a:lnTo>
                    <a:lnTo>
                      <a:pt x="54" y="45"/>
                    </a:lnTo>
                    <a:lnTo>
                      <a:pt x="58" y="49"/>
                    </a:lnTo>
                    <a:lnTo>
                      <a:pt x="61" y="48"/>
                    </a:lnTo>
                    <a:lnTo>
                      <a:pt x="64" y="52"/>
                    </a:lnTo>
                    <a:lnTo>
                      <a:pt x="72" y="45"/>
                    </a:lnTo>
                    <a:lnTo>
                      <a:pt x="80" y="49"/>
                    </a:lnTo>
                    <a:lnTo>
                      <a:pt x="85" y="51"/>
                    </a:lnTo>
                    <a:lnTo>
                      <a:pt x="89" y="49"/>
                    </a:lnTo>
                    <a:lnTo>
                      <a:pt x="92" y="48"/>
                    </a:lnTo>
                    <a:lnTo>
                      <a:pt x="96" y="49"/>
                    </a:lnTo>
                    <a:lnTo>
                      <a:pt x="97" y="51"/>
                    </a:lnTo>
                    <a:lnTo>
                      <a:pt x="95" y="54"/>
                    </a:lnTo>
                    <a:lnTo>
                      <a:pt x="94" y="54"/>
                    </a:lnTo>
                    <a:lnTo>
                      <a:pt x="92" y="57"/>
                    </a:lnTo>
                    <a:lnTo>
                      <a:pt x="92" y="65"/>
                    </a:lnTo>
                    <a:lnTo>
                      <a:pt x="93" y="69"/>
                    </a:lnTo>
                    <a:lnTo>
                      <a:pt x="100" y="77"/>
                    </a:lnTo>
                    <a:lnTo>
                      <a:pt x="100" y="80"/>
                    </a:lnTo>
                    <a:lnTo>
                      <a:pt x="104" y="79"/>
                    </a:lnTo>
                    <a:lnTo>
                      <a:pt x="111" y="77"/>
                    </a:lnTo>
                    <a:lnTo>
                      <a:pt x="117" y="77"/>
                    </a:lnTo>
                    <a:lnTo>
                      <a:pt x="123" y="77"/>
                    </a:lnTo>
                    <a:lnTo>
                      <a:pt x="128" y="74"/>
                    </a:lnTo>
                    <a:lnTo>
                      <a:pt x="131" y="74"/>
                    </a:lnTo>
                    <a:lnTo>
                      <a:pt x="134" y="76"/>
                    </a:lnTo>
                    <a:lnTo>
                      <a:pt x="140" y="79"/>
                    </a:lnTo>
                    <a:lnTo>
                      <a:pt x="140" y="70"/>
                    </a:lnTo>
                    <a:lnTo>
                      <a:pt x="146" y="71"/>
                    </a:lnTo>
                    <a:lnTo>
                      <a:pt x="155" y="68"/>
                    </a:lnTo>
                    <a:lnTo>
                      <a:pt x="164" y="69"/>
                    </a:lnTo>
                    <a:lnTo>
                      <a:pt x="171" y="77"/>
                    </a:lnTo>
                    <a:lnTo>
                      <a:pt x="175" y="78"/>
                    </a:lnTo>
                    <a:lnTo>
                      <a:pt x="176" y="74"/>
                    </a:lnTo>
                    <a:lnTo>
                      <a:pt x="176" y="72"/>
                    </a:lnTo>
                    <a:lnTo>
                      <a:pt x="171" y="67"/>
                    </a:lnTo>
                    <a:lnTo>
                      <a:pt x="176" y="57"/>
                    </a:lnTo>
                    <a:lnTo>
                      <a:pt x="177" y="54"/>
                    </a:lnTo>
                    <a:lnTo>
                      <a:pt x="181" y="48"/>
                    </a:lnTo>
                    <a:lnTo>
                      <a:pt x="181" y="47"/>
                    </a:lnTo>
                    <a:lnTo>
                      <a:pt x="184" y="38"/>
                    </a:lnTo>
                    <a:lnTo>
                      <a:pt x="185" y="28"/>
                    </a:lnTo>
                    <a:lnTo>
                      <a:pt x="188" y="17"/>
                    </a:lnTo>
                    <a:lnTo>
                      <a:pt x="188" y="7"/>
                    </a:lnTo>
                    <a:lnTo>
                      <a:pt x="190" y="0"/>
                    </a:lnTo>
                    <a:lnTo>
                      <a:pt x="194" y="4"/>
                    </a:lnTo>
                    <a:lnTo>
                      <a:pt x="203" y="4"/>
                    </a:lnTo>
                    <a:lnTo>
                      <a:pt x="208" y="6"/>
                    </a:lnTo>
                    <a:lnTo>
                      <a:pt x="210" y="5"/>
                    </a:lnTo>
                    <a:lnTo>
                      <a:pt x="213" y="5"/>
                    </a:lnTo>
                    <a:lnTo>
                      <a:pt x="216" y="9"/>
                    </a:lnTo>
                    <a:lnTo>
                      <a:pt x="225" y="6"/>
                    </a:lnTo>
                    <a:lnTo>
                      <a:pt x="233" y="5"/>
                    </a:lnTo>
                    <a:lnTo>
                      <a:pt x="240" y="6"/>
                    </a:lnTo>
                    <a:lnTo>
                      <a:pt x="243" y="9"/>
                    </a:lnTo>
                    <a:lnTo>
                      <a:pt x="234" y="23"/>
                    </a:lnTo>
                    <a:lnTo>
                      <a:pt x="234" y="29"/>
                    </a:lnTo>
                    <a:lnTo>
                      <a:pt x="234" y="30"/>
                    </a:lnTo>
                    <a:lnTo>
                      <a:pt x="235" y="38"/>
                    </a:lnTo>
                    <a:lnTo>
                      <a:pt x="239" y="56"/>
                    </a:lnTo>
                    <a:lnTo>
                      <a:pt x="241" y="57"/>
                    </a:lnTo>
                    <a:lnTo>
                      <a:pt x="229" y="76"/>
                    </a:lnTo>
                    <a:lnTo>
                      <a:pt x="228" y="77"/>
                    </a:lnTo>
                    <a:lnTo>
                      <a:pt x="213" y="96"/>
                    </a:lnTo>
                    <a:lnTo>
                      <a:pt x="207" y="111"/>
                    </a:lnTo>
                    <a:lnTo>
                      <a:pt x="206" y="116"/>
                    </a:lnTo>
                    <a:lnTo>
                      <a:pt x="207" y="127"/>
                    </a:lnTo>
                    <a:lnTo>
                      <a:pt x="216" y="134"/>
                    </a:lnTo>
                    <a:lnTo>
                      <a:pt x="216" y="153"/>
                    </a:lnTo>
                    <a:lnTo>
                      <a:pt x="226" y="163"/>
                    </a:lnTo>
                    <a:lnTo>
                      <a:pt x="243" y="168"/>
                    </a:lnTo>
                    <a:lnTo>
                      <a:pt x="268" y="168"/>
                    </a:lnTo>
                    <a:lnTo>
                      <a:pt x="274" y="168"/>
                    </a:lnTo>
                    <a:lnTo>
                      <a:pt x="285" y="178"/>
                    </a:lnTo>
                    <a:lnTo>
                      <a:pt x="289" y="187"/>
                    </a:lnTo>
                    <a:lnTo>
                      <a:pt x="296" y="193"/>
                    </a:lnTo>
                    <a:lnTo>
                      <a:pt x="305" y="199"/>
                    </a:lnTo>
                    <a:lnTo>
                      <a:pt x="313" y="203"/>
                    </a:lnTo>
                    <a:lnTo>
                      <a:pt x="326" y="209"/>
                    </a:lnTo>
                    <a:lnTo>
                      <a:pt x="336" y="212"/>
                    </a:lnTo>
                    <a:close/>
                  </a:path>
                </a:pathLst>
              </a:custGeom>
              <a:solidFill>
                <a:srgbClr val="FFFFCC"/>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5" name="Freeform 219"/>
              <p:cNvSpPr>
                <a:spLocks/>
              </p:cNvSpPr>
              <p:nvPr/>
            </p:nvSpPr>
            <p:spPr bwMode="auto">
              <a:xfrm>
                <a:off x="2512" y="3292"/>
                <a:ext cx="379" cy="715"/>
              </a:xfrm>
              <a:custGeom>
                <a:avLst/>
                <a:gdLst>
                  <a:gd name="T0" fmla="*/ 367 w 379"/>
                  <a:gd name="T1" fmla="*/ 238 h 715"/>
                  <a:gd name="T2" fmla="*/ 355 w 379"/>
                  <a:gd name="T3" fmla="*/ 288 h 715"/>
                  <a:gd name="T4" fmla="*/ 358 w 379"/>
                  <a:gd name="T5" fmla="*/ 338 h 715"/>
                  <a:gd name="T6" fmla="*/ 375 w 379"/>
                  <a:gd name="T7" fmla="*/ 357 h 715"/>
                  <a:gd name="T8" fmla="*/ 368 w 379"/>
                  <a:gd name="T9" fmla="*/ 372 h 715"/>
                  <a:gd name="T10" fmla="*/ 351 w 379"/>
                  <a:gd name="T11" fmla="*/ 398 h 715"/>
                  <a:gd name="T12" fmla="*/ 325 w 379"/>
                  <a:gd name="T13" fmla="*/ 387 h 715"/>
                  <a:gd name="T14" fmla="*/ 280 w 379"/>
                  <a:gd name="T15" fmla="*/ 399 h 715"/>
                  <a:gd name="T16" fmla="*/ 230 w 379"/>
                  <a:gd name="T17" fmla="*/ 435 h 715"/>
                  <a:gd name="T18" fmla="*/ 220 w 379"/>
                  <a:gd name="T19" fmla="*/ 455 h 715"/>
                  <a:gd name="T20" fmla="*/ 224 w 379"/>
                  <a:gd name="T21" fmla="*/ 473 h 715"/>
                  <a:gd name="T22" fmla="*/ 225 w 379"/>
                  <a:gd name="T23" fmla="*/ 498 h 715"/>
                  <a:gd name="T24" fmla="*/ 226 w 379"/>
                  <a:gd name="T25" fmla="*/ 551 h 715"/>
                  <a:gd name="T26" fmla="*/ 206 w 379"/>
                  <a:gd name="T27" fmla="*/ 575 h 715"/>
                  <a:gd name="T28" fmla="*/ 166 w 379"/>
                  <a:gd name="T29" fmla="*/ 595 h 715"/>
                  <a:gd name="T30" fmla="*/ 142 w 379"/>
                  <a:gd name="T31" fmla="*/ 627 h 715"/>
                  <a:gd name="T32" fmla="*/ 122 w 379"/>
                  <a:gd name="T33" fmla="*/ 682 h 715"/>
                  <a:gd name="T34" fmla="*/ 91 w 379"/>
                  <a:gd name="T35" fmla="*/ 714 h 715"/>
                  <a:gd name="T36" fmla="*/ 49 w 379"/>
                  <a:gd name="T37" fmla="*/ 714 h 715"/>
                  <a:gd name="T38" fmla="*/ 24 w 379"/>
                  <a:gd name="T39" fmla="*/ 712 h 715"/>
                  <a:gd name="T40" fmla="*/ 0 w 379"/>
                  <a:gd name="T41" fmla="*/ 683 h 715"/>
                  <a:gd name="T42" fmla="*/ 0 w 379"/>
                  <a:gd name="T43" fmla="*/ 658 h 715"/>
                  <a:gd name="T44" fmla="*/ 0 w 379"/>
                  <a:gd name="T45" fmla="*/ 623 h 715"/>
                  <a:gd name="T46" fmla="*/ 30 w 379"/>
                  <a:gd name="T47" fmla="*/ 605 h 715"/>
                  <a:gd name="T48" fmla="*/ 48 w 379"/>
                  <a:gd name="T49" fmla="*/ 579 h 715"/>
                  <a:gd name="T50" fmla="*/ 67 w 379"/>
                  <a:gd name="T51" fmla="*/ 536 h 715"/>
                  <a:gd name="T52" fmla="*/ 65 w 379"/>
                  <a:gd name="T53" fmla="*/ 506 h 715"/>
                  <a:gd name="T54" fmla="*/ 58 w 379"/>
                  <a:gd name="T55" fmla="*/ 472 h 715"/>
                  <a:gd name="T56" fmla="*/ 87 w 379"/>
                  <a:gd name="T57" fmla="*/ 455 h 715"/>
                  <a:gd name="T58" fmla="*/ 119 w 379"/>
                  <a:gd name="T59" fmla="*/ 456 h 715"/>
                  <a:gd name="T60" fmla="*/ 140 w 379"/>
                  <a:gd name="T61" fmla="*/ 428 h 715"/>
                  <a:gd name="T62" fmla="*/ 137 w 379"/>
                  <a:gd name="T63" fmla="*/ 387 h 715"/>
                  <a:gd name="T64" fmla="*/ 124 w 379"/>
                  <a:gd name="T65" fmla="*/ 377 h 715"/>
                  <a:gd name="T66" fmla="*/ 105 w 379"/>
                  <a:gd name="T67" fmla="*/ 318 h 715"/>
                  <a:gd name="T68" fmla="*/ 102 w 379"/>
                  <a:gd name="T69" fmla="*/ 277 h 715"/>
                  <a:gd name="T70" fmla="*/ 83 w 379"/>
                  <a:gd name="T71" fmla="*/ 218 h 715"/>
                  <a:gd name="T72" fmla="*/ 56 w 379"/>
                  <a:gd name="T73" fmla="*/ 182 h 715"/>
                  <a:gd name="T74" fmla="*/ 44 w 379"/>
                  <a:gd name="T75" fmla="*/ 143 h 715"/>
                  <a:gd name="T76" fmla="*/ 36 w 379"/>
                  <a:gd name="T77" fmla="*/ 105 h 715"/>
                  <a:gd name="T78" fmla="*/ 38 w 379"/>
                  <a:gd name="T79" fmla="*/ 88 h 715"/>
                  <a:gd name="T80" fmla="*/ 35 w 379"/>
                  <a:gd name="T81" fmla="*/ 57 h 715"/>
                  <a:gd name="T82" fmla="*/ 58 w 379"/>
                  <a:gd name="T83" fmla="*/ 49 h 715"/>
                  <a:gd name="T84" fmla="*/ 80 w 379"/>
                  <a:gd name="T85" fmla="*/ 49 h 715"/>
                  <a:gd name="T86" fmla="*/ 96 w 379"/>
                  <a:gd name="T87" fmla="*/ 49 h 715"/>
                  <a:gd name="T88" fmla="*/ 92 w 379"/>
                  <a:gd name="T89" fmla="*/ 57 h 715"/>
                  <a:gd name="T90" fmla="*/ 100 w 379"/>
                  <a:gd name="T91" fmla="*/ 80 h 715"/>
                  <a:gd name="T92" fmla="*/ 123 w 379"/>
                  <a:gd name="T93" fmla="*/ 77 h 715"/>
                  <a:gd name="T94" fmla="*/ 140 w 379"/>
                  <a:gd name="T95" fmla="*/ 79 h 715"/>
                  <a:gd name="T96" fmla="*/ 164 w 379"/>
                  <a:gd name="T97" fmla="*/ 69 h 715"/>
                  <a:gd name="T98" fmla="*/ 176 w 379"/>
                  <a:gd name="T99" fmla="*/ 72 h 715"/>
                  <a:gd name="T100" fmla="*/ 181 w 379"/>
                  <a:gd name="T101" fmla="*/ 48 h 715"/>
                  <a:gd name="T102" fmla="*/ 188 w 379"/>
                  <a:gd name="T103" fmla="*/ 17 h 715"/>
                  <a:gd name="T104" fmla="*/ 203 w 379"/>
                  <a:gd name="T105" fmla="*/ 4 h 715"/>
                  <a:gd name="T106" fmla="*/ 216 w 379"/>
                  <a:gd name="T107" fmla="*/ 9 h 715"/>
                  <a:gd name="T108" fmla="*/ 243 w 379"/>
                  <a:gd name="T109" fmla="*/ 9 h 715"/>
                  <a:gd name="T110" fmla="*/ 235 w 379"/>
                  <a:gd name="T111" fmla="*/ 38 h 715"/>
                  <a:gd name="T112" fmla="*/ 228 w 379"/>
                  <a:gd name="T113" fmla="*/ 77 h 715"/>
                  <a:gd name="T114" fmla="*/ 207 w 379"/>
                  <a:gd name="T115" fmla="*/ 127 h 715"/>
                  <a:gd name="T116" fmla="*/ 243 w 379"/>
                  <a:gd name="T117" fmla="*/ 168 h 715"/>
                  <a:gd name="T118" fmla="*/ 289 w 379"/>
                  <a:gd name="T119" fmla="*/ 187 h 715"/>
                  <a:gd name="T120" fmla="*/ 326 w 379"/>
                  <a:gd name="T121" fmla="*/ 209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715"/>
                  <a:gd name="T185" fmla="*/ 379 w 379"/>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715">
                    <a:moveTo>
                      <a:pt x="336" y="212"/>
                    </a:moveTo>
                    <a:lnTo>
                      <a:pt x="342" y="226"/>
                    </a:lnTo>
                    <a:lnTo>
                      <a:pt x="353" y="234"/>
                    </a:lnTo>
                    <a:lnTo>
                      <a:pt x="367" y="238"/>
                    </a:lnTo>
                    <a:lnTo>
                      <a:pt x="366" y="242"/>
                    </a:lnTo>
                    <a:lnTo>
                      <a:pt x="357" y="264"/>
                    </a:lnTo>
                    <a:lnTo>
                      <a:pt x="356" y="273"/>
                    </a:lnTo>
                    <a:lnTo>
                      <a:pt x="355" y="288"/>
                    </a:lnTo>
                    <a:lnTo>
                      <a:pt x="364" y="298"/>
                    </a:lnTo>
                    <a:lnTo>
                      <a:pt x="364" y="304"/>
                    </a:lnTo>
                    <a:lnTo>
                      <a:pt x="356" y="328"/>
                    </a:lnTo>
                    <a:lnTo>
                      <a:pt x="358" y="338"/>
                    </a:lnTo>
                    <a:lnTo>
                      <a:pt x="362" y="340"/>
                    </a:lnTo>
                    <a:lnTo>
                      <a:pt x="362" y="342"/>
                    </a:lnTo>
                    <a:lnTo>
                      <a:pt x="363" y="350"/>
                    </a:lnTo>
                    <a:lnTo>
                      <a:pt x="375" y="357"/>
                    </a:lnTo>
                    <a:lnTo>
                      <a:pt x="379" y="359"/>
                    </a:lnTo>
                    <a:lnTo>
                      <a:pt x="371" y="365"/>
                    </a:lnTo>
                    <a:lnTo>
                      <a:pt x="370" y="367"/>
                    </a:lnTo>
                    <a:lnTo>
                      <a:pt x="368" y="372"/>
                    </a:lnTo>
                    <a:lnTo>
                      <a:pt x="370" y="380"/>
                    </a:lnTo>
                    <a:lnTo>
                      <a:pt x="367" y="384"/>
                    </a:lnTo>
                    <a:lnTo>
                      <a:pt x="353" y="402"/>
                    </a:lnTo>
                    <a:lnTo>
                      <a:pt x="351" y="398"/>
                    </a:lnTo>
                    <a:lnTo>
                      <a:pt x="340" y="393"/>
                    </a:lnTo>
                    <a:lnTo>
                      <a:pt x="336" y="397"/>
                    </a:lnTo>
                    <a:lnTo>
                      <a:pt x="331" y="394"/>
                    </a:lnTo>
                    <a:lnTo>
                      <a:pt x="325" y="387"/>
                    </a:lnTo>
                    <a:lnTo>
                      <a:pt x="304" y="390"/>
                    </a:lnTo>
                    <a:lnTo>
                      <a:pt x="300" y="390"/>
                    </a:lnTo>
                    <a:lnTo>
                      <a:pt x="287" y="395"/>
                    </a:lnTo>
                    <a:lnTo>
                      <a:pt x="280" y="399"/>
                    </a:lnTo>
                    <a:lnTo>
                      <a:pt x="260" y="410"/>
                    </a:lnTo>
                    <a:lnTo>
                      <a:pt x="255" y="415"/>
                    </a:lnTo>
                    <a:lnTo>
                      <a:pt x="235" y="426"/>
                    </a:lnTo>
                    <a:lnTo>
                      <a:pt x="230" y="435"/>
                    </a:lnTo>
                    <a:lnTo>
                      <a:pt x="226" y="441"/>
                    </a:lnTo>
                    <a:lnTo>
                      <a:pt x="226" y="443"/>
                    </a:lnTo>
                    <a:lnTo>
                      <a:pt x="224" y="450"/>
                    </a:lnTo>
                    <a:lnTo>
                      <a:pt x="220" y="455"/>
                    </a:lnTo>
                    <a:lnTo>
                      <a:pt x="217" y="460"/>
                    </a:lnTo>
                    <a:lnTo>
                      <a:pt x="221" y="466"/>
                    </a:lnTo>
                    <a:lnTo>
                      <a:pt x="222" y="469"/>
                    </a:lnTo>
                    <a:lnTo>
                      <a:pt x="224" y="473"/>
                    </a:lnTo>
                    <a:lnTo>
                      <a:pt x="222" y="478"/>
                    </a:lnTo>
                    <a:lnTo>
                      <a:pt x="224" y="482"/>
                    </a:lnTo>
                    <a:lnTo>
                      <a:pt x="224" y="492"/>
                    </a:lnTo>
                    <a:lnTo>
                      <a:pt x="225" y="498"/>
                    </a:lnTo>
                    <a:lnTo>
                      <a:pt x="226" y="508"/>
                    </a:lnTo>
                    <a:lnTo>
                      <a:pt x="228" y="526"/>
                    </a:lnTo>
                    <a:lnTo>
                      <a:pt x="229" y="537"/>
                    </a:lnTo>
                    <a:lnTo>
                      <a:pt x="226" y="551"/>
                    </a:lnTo>
                    <a:lnTo>
                      <a:pt x="225" y="553"/>
                    </a:lnTo>
                    <a:lnTo>
                      <a:pt x="221" y="559"/>
                    </a:lnTo>
                    <a:lnTo>
                      <a:pt x="213" y="567"/>
                    </a:lnTo>
                    <a:lnTo>
                      <a:pt x="206" y="575"/>
                    </a:lnTo>
                    <a:lnTo>
                      <a:pt x="195" y="581"/>
                    </a:lnTo>
                    <a:lnTo>
                      <a:pt x="173" y="590"/>
                    </a:lnTo>
                    <a:lnTo>
                      <a:pt x="167" y="594"/>
                    </a:lnTo>
                    <a:lnTo>
                      <a:pt x="166" y="595"/>
                    </a:lnTo>
                    <a:lnTo>
                      <a:pt x="157" y="608"/>
                    </a:lnTo>
                    <a:lnTo>
                      <a:pt x="146" y="623"/>
                    </a:lnTo>
                    <a:lnTo>
                      <a:pt x="145" y="624"/>
                    </a:lnTo>
                    <a:lnTo>
                      <a:pt x="142" y="627"/>
                    </a:lnTo>
                    <a:lnTo>
                      <a:pt x="136" y="637"/>
                    </a:lnTo>
                    <a:lnTo>
                      <a:pt x="128" y="647"/>
                    </a:lnTo>
                    <a:lnTo>
                      <a:pt x="128" y="651"/>
                    </a:lnTo>
                    <a:lnTo>
                      <a:pt x="122" y="682"/>
                    </a:lnTo>
                    <a:lnTo>
                      <a:pt x="119" y="688"/>
                    </a:lnTo>
                    <a:lnTo>
                      <a:pt x="117" y="694"/>
                    </a:lnTo>
                    <a:lnTo>
                      <a:pt x="105" y="712"/>
                    </a:lnTo>
                    <a:lnTo>
                      <a:pt x="91" y="714"/>
                    </a:lnTo>
                    <a:lnTo>
                      <a:pt x="83" y="714"/>
                    </a:lnTo>
                    <a:lnTo>
                      <a:pt x="76" y="712"/>
                    </a:lnTo>
                    <a:lnTo>
                      <a:pt x="64" y="712"/>
                    </a:lnTo>
                    <a:lnTo>
                      <a:pt x="49" y="714"/>
                    </a:lnTo>
                    <a:lnTo>
                      <a:pt x="42" y="714"/>
                    </a:lnTo>
                    <a:lnTo>
                      <a:pt x="35" y="715"/>
                    </a:lnTo>
                    <a:lnTo>
                      <a:pt x="26" y="712"/>
                    </a:lnTo>
                    <a:lnTo>
                      <a:pt x="24" y="712"/>
                    </a:lnTo>
                    <a:lnTo>
                      <a:pt x="15" y="704"/>
                    </a:lnTo>
                    <a:lnTo>
                      <a:pt x="13" y="704"/>
                    </a:lnTo>
                    <a:lnTo>
                      <a:pt x="3" y="690"/>
                    </a:lnTo>
                    <a:lnTo>
                      <a:pt x="0" y="683"/>
                    </a:lnTo>
                    <a:lnTo>
                      <a:pt x="6" y="678"/>
                    </a:lnTo>
                    <a:lnTo>
                      <a:pt x="5" y="669"/>
                    </a:lnTo>
                    <a:lnTo>
                      <a:pt x="3" y="665"/>
                    </a:lnTo>
                    <a:lnTo>
                      <a:pt x="0" y="658"/>
                    </a:lnTo>
                    <a:lnTo>
                      <a:pt x="4" y="648"/>
                    </a:lnTo>
                    <a:lnTo>
                      <a:pt x="5" y="641"/>
                    </a:lnTo>
                    <a:lnTo>
                      <a:pt x="4" y="636"/>
                    </a:lnTo>
                    <a:lnTo>
                      <a:pt x="0" y="623"/>
                    </a:lnTo>
                    <a:lnTo>
                      <a:pt x="2" y="614"/>
                    </a:lnTo>
                    <a:lnTo>
                      <a:pt x="13" y="608"/>
                    </a:lnTo>
                    <a:lnTo>
                      <a:pt x="21" y="606"/>
                    </a:lnTo>
                    <a:lnTo>
                      <a:pt x="30" y="605"/>
                    </a:lnTo>
                    <a:lnTo>
                      <a:pt x="34" y="602"/>
                    </a:lnTo>
                    <a:lnTo>
                      <a:pt x="44" y="591"/>
                    </a:lnTo>
                    <a:lnTo>
                      <a:pt x="47" y="588"/>
                    </a:lnTo>
                    <a:lnTo>
                      <a:pt x="48" y="579"/>
                    </a:lnTo>
                    <a:lnTo>
                      <a:pt x="51" y="571"/>
                    </a:lnTo>
                    <a:lnTo>
                      <a:pt x="56" y="562"/>
                    </a:lnTo>
                    <a:lnTo>
                      <a:pt x="58" y="554"/>
                    </a:lnTo>
                    <a:lnTo>
                      <a:pt x="67" y="536"/>
                    </a:lnTo>
                    <a:lnTo>
                      <a:pt x="69" y="525"/>
                    </a:lnTo>
                    <a:lnTo>
                      <a:pt x="72" y="514"/>
                    </a:lnTo>
                    <a:lnTo>
                      <a:pt x="65" y="506"/>
                    </a:lnTo>
                    <a:lnTo>
                      <a:pt x="54" y="495"/>
                    </a:lnTo>
                    <a:lnTo>
                      <a:pt x="47" y="488"/>
                    </a:lnTo>
                    <a:lnTo>
                      <a:pt x="53" y="475"/>
                    </a:lnTo>
                    <a:lnTo>
                      <a:pt x="58" y="472"/>
                    </a:lnTo>
                    <a:lnTo>
                      <a:pt x="67" y="469"/>
                    </a:lnTo>
                    <a:lnTo>
                      <a:pt x="79" y="464"/>
                    </a:lnTo>
                    <a:lnTo>
                      <a:pt x="80" y="462"/>
                    </a:lnTo>
                    <a:lnTo>
                      <a:pt x="87" y="455"/>
                    </a:lnTo>
                    <a:lnTo>
                      <a:pt x="98" y="455"/>
                    </a:lnTo>
                    <a:lnTo>
                      <a:pt x="106" y="457"/>
                    </a:lnTo>
                    <a:lnTo>
                      <a:pt x="116" y="459"/>
                    </a:lnTo>
                    <a:lnTo>
                      <a:pt x="119" y="456"/>
                    </a:lnTo>
                    <a:lnTo>
                      <a:pt x="119" y="458"/>
                    </a:lnTo>
                    <a:lnTo>
                      <a:pt x="124" y="455"/>
                    </a:lnTo>
                    <a:lnTo>
                      <a:pt x="134" y="446"/>
                    </a:lnTo>
                    <a:lnTo>
                      <a:pt x="140" y="428"/>
                    </a:lnTo>
                    <a:lnTo>
                      <a:pt x="142" y="415"/>
                    </a:lnTo>
                    <a:lnTo>
                      <a:pt x="141" y="390"/>
                    </a:lnTo>
                    <a:lnTo>
                      <a:pt x="138" y="389"/>
                    </a:lnTo>
                    <a:lnTo>
                      <a:pt x="137" y="387"/>
                    </a:lnTo>
                    <a:lnTo>
                      <a:pt x="137" y="388"/>
                    </a:lnTo>
                    <a:lnTo>
                      <a:pt x="135" y="388"/>
                    </a:lnTo>
                    <a:lnTo>
                      <a:pt x="128" y="385"/>
                    </a:lnTo>
                    <a:lnTo>
                      <a:pt x="124" y="377"/>
                    </a:lnTo>
                    <a:lnTo>
                      <a:pt x="119" y="366"/>
                    </a:lnTo>
                    <a:lnTo>
                      <a:pt x="114" y="362"/>
                    </a:lnTo>
                    <a:lnTo>
                      <a:pt x="111" y="351"/>
                    </a:lnTo>
                    <a:lnTo>
                      <a:pt x="105" y="318"/>
                    </a:lnTo>
                    <a:lnTo>
                      <a:pt x="104" y="307"/>
                    </a:lnTo>
                    <a:lnTo>
                      <a:pt x="103" y="297"/>
                    </a:lnTo>
                    <a:lnTo>
                      <a:pt x="102" y="284"/>
                    </a:lnTo>
                    <a:lnTo>
                      <a:pt x="102" y="277"/>
                    </a:lnTo>
                    <a:lnTo>
                      <a:pt x="98" y="263"/>
                    </a:lnTo>
                    <a:lnTo>
                      <a:pt x="94" y="243"/>
                    </a:lnTo>
                    <a:lnTo>
                      <a:pt x="87" y="224"/>
                    </a:lnTo>
                    <a:lnTo>
                      <a:pt x="83" y="218"/>
                    </a:lnTo>
                    <a:lnTo>
                      <a:pt x="76" y="208"/>
                    </a:lnTo>
                    <a:lnTo>
                      <a:pt x="66" y="195"/>
                    </a:lnTo>
                    <a:lnTo>
                      <a:pt x="62" y="194"/>
                    </a:lnTo>
                    <a:lnTo>
                      <a:pt x="56" y="182"/>
                    </a:lnTo>
                    <a:lnTo>
                      <a:pt x="55" y="177"/>
                    </a:lnTo>
                    <a:lnTo>
                      <a:pt x="48" y="153"/>
                    </a:lnTo>
                    <a:lnTo>
                      <a:pt x="45" y="150"/>
                    </a:lnTo>
                    <a:lnTo>
                      <a:pt x="44" y="143"/>
                    </a:lnTo>
                    <a:lnTo>
                      <a:pt x="43" y="133"/>
                    </a:lnTo>
                    <a:lnTo>
                      <a:pt x="42" y="129"/>
                    </a:lnTo>
                    <a:lnTo>
                      <a:pt x="40" y="123"/>
                    </a:lnTo>
                    <a:lnTo>
                      <a:pt x="36" y="105"/>
                    </a:lnTo>
                    <a:lnTo>
                      <a:pt x="35" y="101"/>
                    </a:lnTo>
                    <a:lnTo>
                      <a:pt x="34" y="98"/>
                    </a:lnTo>
                    <a:lnTo>
                      <a:pt x="38" y="93"/>
                    </a:lnTo>
                    <a:lnTo>
                      <a:pt x="38" y="88"/>
                    </a:lnTo>
                    <a:lnTo>
                      <a:pt x="33" y="76"/>
                    </a:lnTo>
                    <a:lnTo>
                      <a:pt x="30" y="71"/>
                    </a:lnTo>
                    <a:lnTo>
                      <a:pt x="34" y="63"/>
                    </a:lnTo>
                    <a:lnTo>
                      <a:pt x="35" y="57"/>
                    </a:lnTo>
                    <a:lnTo>
                      <a:pt x="38" y="57"/>
                    </a:lnTo>
                    <a:lnTo>
                      <a:pt x="45" y="45"/>
                    </a:lnTo>
                    <a:lnTo>
                      <a:pt x="54" y="45"/>
                    </a:lnTo>
                    <a:lnTo>
                      <a:pt x="58" y="49"/>
                    </a:lnTo>
                    <a:lnTo>
                      <a:pt x="61" y="48"/>
                    </a:lnTo>
                    <a:lnTo>
                      <a:pt x="64" y="52"/>
                    </a:lnTo>
                    <a:lnTo>
                      <a:pt x="72" y="45"/>
                    </a:lnTo>
                    <a:lnTo>
                      <a:pt x="80" y="49"/>
                    </a:lnTo>
                    <a:lnTo>
                      <a:pt x="85" y="51"/>
                    </a:lnTo>
                    <a:lnTo>
                      <a:pt x="89" y="49"/>
                    </a:lnTo>
                    <a:lnTo>
                      <a:pt x="92" y="48"/>
                    </a:lnTo>
                    <a:lnTo>
                      <a:pt x="96" y="49"/>
                    </a:lnTo>
                    <a:lnTo>
                      <a:pt x="97" y="51"/>
                    </a:lnTo>
                    <a:lnTo>
                      <a:pt x="95" y="54"/>
                    </a:lnTo>
                    <a:lnTo>
                      <a:pt x="94" y="54"/>
                    </a:lnTo>
                    <a:lnTo>
                      <a:pt x="92" y="57"/>
                    </a:lnTo>
                    <a:lnTo>
                      <a:pt x="92" y="65"/>
                    </a:lnTo>
                    <a:lnTo>
                      <a:pt x="93" y="69"/>
                    </a:lnTo>
                    <a:lnTo>
                      <a:pt x="100" y="77"/>
                    </a:lnTo>
                    <a:lnTo>
                      <a:pt x="100" y="80"/>
                    </a:lnTo>
                    <a:lnTo>
                      <a:pt x="104" y="79"/>
                    </a:lnTo>
                    <a:lnTo>
                      <a:pt x="111" y="77"/>
                    </a:lnTo>
                    <a:lnTo>
                      <a:pt x="117" y="77"/>
                    </a:lnTo>
                    <a:lnTo>
                      <a:pt x="123" y="77"/>
                    </a:lnTo>
                    <a:lnTo>
                      <a:pt x="128" y="74"/>
                    </a:lnTo>
                    <a:lnTo>
                      <a:pt x="131" y="74"/>
                    </a:lnTo>
                    <a:lnTo>
                      <a:pt x="134" y="76"/>
                    </a:lnTo>
                    <a:lnTo>
                      <a:pt x="140" y="79"/>
                    </a:lnTo>
                    <a:lnTo>
                      <a:pt x="140" y="70"/>
                    </a:lnTo>
                    <a:lnTo>
                      <a:pt x="146" y="71"/>
                    </a:lnTo>
                    <a:lnTo>
                      <a:pt x="155" y="68"/>
                    </a:lnTo>
                    <a:lnTo>
                      <a:pt x="164" y="69"/>
                    </a:lnTo>
                    <a:lnTo>
                      <a:pt x="171" y="77"/>
                    </a:lnTo>
                    <a:lnTo>
                      <a:pt x="175" y="78"/>
                    </a:lnTo>
                    <a:lnTo>
                      <a:pt x="176" y="74"/>
                    </a:lnTo>
                    <a:lnTo>
                      <a:pt x="176" y="72"/>
                    </a:lnTo>
                    <a:lnTo>
                      <a:pt x="171" y="67"/>
                    </a:lnTo>
                    <a:lnTo>
                      <a:pt x="176" y="57"/>
                    </a:lnTo>
                    <a:lnTo>
                      <a:pt x="177" y="54"/>
                    </a:lnTo>
                    <a:lnTo>
                      <a:pt x="181" y="48"/>
                    </a:lnTo>
                    <a:lnTo>
                      <a:pt x="181" y="47"/>
                    </a:lnTo>
                    <a:lnTo>
                      <a:pt x="184" y="38"/>
                    </a:lnTo>
                    <a:lnTo>
                      <a:pt x="185" y="28"/>
                    </a:lnTo>
                    <a:lnTo>
                      <a:pt x="188" y="17"/>
                    </a:lnTo>
                    <a:lnTo>
                      <a:pt x="188" y="7"/>
                    </a:lnTo>
                    <a:lnTo>
                      <a:pt x="190" y="0"/>
                    </a:lnTo>
                    <a:lnTo>
                      <a:pt x="194" y="4"/>
                    </a:lnTo>
                    <a:lnTo>
                      <a:pt x="203" y="4"/>
                    </a:lnTo>
                    <a:lnTo>
                      <a:pt x="208" y="6"/>
                    </a:lnTo>
                    <a:lnTo>
                      <a:pt x="210" y="5"/>
                    </a:lnTo>
                    <a:lnTo>
                      <a:pt x="213" y="5"/>
                    </a:lnTo>
                    <a:lnTo>
                      <a:pt x="216" y="9"/>
                    </a:lnTo>
                    <a:lnTo>
                      <a:pt x="225" y="6"/>
                    </a:lnTo>
                    <a:lnTo>
                      <a:pt x="233" y="5"/>
                    </a:lnTo>
                    <a:lnTo>
                      <a:pt x="240" y="6"/>
                    </a:lnTo>
                    <a:lnTo>
                      <a:pt x="243" y="9"/>
                    </a:lnTo>
                    <a:lnTo>
                      <a:pt x="234" y="23"/>
                    </a:lnTo>
                    <a:lnTo>
                      <a:pt x="234" y="29"/>
                    </a:lnTo>
                    <a:lnTo>
                      <a:pt x="234" y="30"/>
                    </a:lnTo>
                    <a:lnTo>
                      <a:pt x="235" y="38"/>
                    </a:lnTo>
                    <a:lnTo>
                      <a:pt x="239" y="56"/>
                    </a:lnTo>
                    <a:lnTo>
                      <a:pt x="241" y="57"/>
                    </a:lnTo>
                    <a:lnTo>
                      <a:pt x="229" y="76"/>
                    </a:lnTo>
                    <a:lnTo>
                      <a:pt x="228" y="77"/>
                    </a:lnTo>
                    <a:lnTo>
                      <a:pt x="213" y="96"/>
                    </a:lnTo>
                    <a:lnTo>
                      <a:pt x="207" y="111"/>
                    </a:lnTo>
                    <a:lnTo>
                      <a:pt x="206" y="116"/>
                    </a:lnTo>
                    <a:lnTo>
                      <a:pt x="207" y="127"/>
                    </a:lnTo>
                    <a:lnTo>
                      <a:pt x="216" y="134"/>
                    </a:lnTo>
                    <a:lnTo>
                      <a:pt x="216" y="153"/>
                    </a:lnTo>
                    <a:lnTo>
                      <a:pt x="226" y="163"/>
                    </a:lnTo>
                    <a:lnTo>
                      <a:pt x="243" y="168"/>
                    </a:lnTo>
                    <a:lnTo>
                      <a:pt x="268" y="168"/>
                    </a:lnTo>
                    <a:lnTo>
                      <a:pt x="274" y="168"/>
                    </a:lnTo>
                    <a:lnTo>
                      <a:pt x="285" y="178"/>
                    </a:lnTo>
                    <a:lnTo>
                      <a:pt x="289" y="187"/>
                    </a:lnTo>
                    <a:lnTo>
                      <a:pt x="296" y="193"/>
                    </a:lnTo>
                    <a:lnTo>
                      <a:pt x="305" y="199"/>
                    </a:lnTo>
                    <a:lnTo>
                      <a:pt x="313" y="203"/>
                    </a:lnTo>
                    <a:lnTo>
                      <a:pt x="326" y="209"/>
                    </a:lnTo>
                    <a:lnTo>
                      <a:pt x="336" y="212"/>
                    </a:lnTo>
                    <a:close/>
                  </a:path>
                </a:pathLst>
              </a:custGeom>
              <a:solidFill>
                <a:srgbClr val="FFFFFF"/>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 name="Group 220"/>
            <p:cNvGrpSpPr>
              <a:grpSpLocks/>
            </p:cNvGrpSpPr>
            <p:nvPr/>
          </p:nvGrpSpPr>
          <p:grpSpPr bwMode="auto">
            <a:xfrm>
              <a:off x="5313363" y="4951413"/>
              <a:ext cx="0" cy="1587"/>
              <a:chOff x="2546" y="3379"/>
              <a:chExt cx="1" cy="1"/>
            </a:xfrm>
          </p:grpSpPr>
          <p:sp>
            <p:nvSpPr>
              <p:cNvPr id="54642" name="Freeform 221"/>
              <p:cNvSpPr>
                <a:spLocks/>
              </p:cNvSpPr>
              <p:nvPr/>
            </p:nvSpPr>
            <p:spPr bwMode="auto">
              <a:xfrm>
                <a:off x="2546" y="3379"/>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3" name="Freeform 222"/>
              <p:cNvSpPr>
                <a:spLocks/>
              </p:cNvSpPr>
              <p:nvPr/>
            </p:nvSpPr>
            <p:spPr bwMode="auto">
              <a:xfrm>
                <a:off x="2546" y="3379"/>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08" name="Freeform 223"/>
            <p:cNvSpPr>
              <a:spLocks/>
            </p:cNvSpPr>
            <p:nvPr/>
          </p:nvSpPr>
          <p:spPr bwMode="auto">
            <a:xfrm>
              <a:off x="4487863" y="5467350"/>
              <a:ext cx="796925" cy="544513"/>
            </a:xfrm>
            <a:custGeom>
              <a:avLst/>
              <a:gdLst>
                <a:gd name="T0" fmla="*/ 2147483647 w 776"/>
                <a:gd name="T1" fmla="*/ 2147483647 h 531"/>
                <a:gd name="T2" fmla="*/ 2147483647 w 776"/>
                <a:gd name="T3" fmla="*/ 2147483647 h 531"/>
                <a:gd name="T4" fmla="*/ 2147483647 w 776"/>
                <a:gd name="T5" fmla="*/ 2147483647 h 531"/>
                <a:gd name="T6" fmla="*/ 2147483647 w 776"/>
                <a:gd name="T7" fmla="*/ 2147483647 h 531"/>
                <a:gd name="T8" fmla="*/ 2147483647 w 776"/>
                <a:gd name="T9" fmla="*/ 2147483647 h 531"/>
                <a:gd name="T10" fmla="*/ 2147483647 w 776"/>
                <a:gd name="T11" fmla="*/ 2147483647 h 531"/>
                <a:gd name="T12" fmla="*/ 2147483647 w 776"/>
                <a:gd name="T13" fmla="*/ 2147483647 h 531"/>
                <a:gd name="T14" fmla="*/ 2147483647 w 776"/>
                <a:gd name="T15" fmla="*/ 2147483647 h 531"/>
                <a:gd name="T16" fmla="*/ 2147483647 w 776"/>
                <a:gd name="T17" fmla="*/ 2147483647 h 531"/>
                <a:gd name="T18" fmla="*/ 2147483647 w 776"/>
                <a:gd name="T19" fmla="*/ 2147483647 h 531"/>
                <a:gd name="T20" fmla="*/ 2147483647 w 776"/>
                <a:gd name="T21" fmla="*/ 2147483647 h 531"/>
                <a:gd name="T22" fmla="*/ 2147483647 w 776"/>
                <a:gd name="T23" fmla="*/ 2147483647 h 531"/>
                <a:gd name="T24" fmla="*/ 2147483647 w 776"/>
                <a:gd name="T25" fmla="*/ 2147483647 h 531"/>
                <a:gd name="T26" fmla="*/ 2147483647 w 776"/>
                <a:gd name="T27" fmla="*/ 2147483647 h 531"/>
                <a:gd name="T28" fmla="*/ 2147483647 w 776"/>
                <a:gd name="T29" fmla="*/ 2147483647 h 531"/>
                <a:gd name="T30" fmla="*/ 2147483647 w 776"/>
                <a:gd name="T31" fmla="*/ 2147483647 h 531"/>
                <a:gd name="T32" fmla="*/ 2147483647 w 776"/>
                <a:gd name="T33" fmla="*/ 2147483647 h 531"/>
                <a:gd name="T34" fmla="*/ 2147483647 w 776"/>
                <a:gd name="T35" fmla="*/ 2147483647 h 531"/>
                <a:gd name="T36" fmla="*/ 2147483647 w 776"/>
                <a:gd name="T37" fmla="*/ 2147483647 h 531"/>
                <a:gd name="T38" fmla="*/ 2147483647 w 776"/>
                <a:gd name="T39" fmla="*/ 2147483647 h 531"/>
                <a:gd name="T40" fmla="*/ 2147483647 w 776"/>
                <a:gd name="T41" fmla="*/ 2147483647 h 531"/>
                <a:gd name="T42" fmla="*/ 2147483647 w 776"/>
                <a:gd name="T43" fmla="*/ 2147483647 h 531"/>
                <a:gd name="T44" fmla="*/ 2147483647 w 776"/>
                <a:gd name="T45" fmla="*/ 2147483647 h 531"/>
                <a:gd name="T46" fmla="*/ 2147483647 w 776"/>
                <a:gd name="T47" fmla="*/ 2147483647 h 531"/>
                <a:gd name="T48" fmla="*/ 2147483647 w 776"/>
                <a:gd name="T49" fmla="*/ 2147483647 h 531"/>
                <a:gd name="T50" fmla="*/ 2147483647 w 776"/>
                <a:gd name="T51" fmla="*/ 2147483647 h 531"/>
                <a:gd name="T52" fmla="*/ 2147483647 w 776"/>
                <a:gd name="T53" fmla="*/ 2147483647 h 531"/>
                <a:gd name="T54" fmla="*/ 2147483647 w 776"/>
                <a:gd name="T55" fmla="*/ 2147483647 h 531"/>
                <a:gd name="T56" fmla="*/ 2147483647 w 776"/>
                <a:gd name="T57" fmla="*/ 2147483647 h 531"/>
                <a:gd name="T58" fmla="*/ 2147483647 w 776"/>
                <a:gd name="T59" fmla="*/ 2147483647 h 531"/>
                <a:gd name="T60" fmla="*/ 2147483647 w 776"/>
                <a:gd name="T61" fmla="*/ 2147483647 h 531"/>
                <a:gd name="T62" fmla="*/ 2147483647 w 776"/>
                <a:gd name="T63" fmla="*/ 2147483647 h 531"/>
                <a:gd name="T64" fmla="*/ 2147483647 w 776"/>
                <a:gd name="T65" fmla="*/ 2147483647 h 531"/>
                <a:gd name="T66" fmla="*/ 2147483647 w 776"/>
                <a:gd name="T67" fmla="*/ 2147483647 h 531"/>
                <a:gd name="T68" fmla="*/ 2147483647 w 776"/>
                <a:gd name="T69" fmla="*/ 2147483647 h 531"/>
                <a:gd name="T70" fmla="*/ 2147483647 w 776"/>
                <a:gd name="T71" fmla="*/ 2147483647 h 531"/>
                <a:gd name="T72" fmla="*/ 2147483647 w 776"/>
                <a:gd name="T73" fmla="*/ 2147483647 h 531"/>
                <a:gd name="T74" fmla="*/ 2147483647 w 776"/>
                <a:gd name="T75" fmla="*/ 2147483647 h 531"/>
                <a:gd name="T76" fmla="*/ 2147483647 w 776"/>
                <a:gd name="T77" fmla="*/ 2147483647 h 531"/>
                <a:gd name="T78" fmla="*/ 2147483647 w 776"/>
                <a:gd name="T79" fmla="*/ 2147483647 h 531"/>
                <a:gd name="T80" fmla="*/ 2147483647 w 776"/>
                <a:gd name="T81" fmla="*/ 2147483647 h 531"/>
                <a:gd name="T82" fmla="*/ 2147483647 w 776"/>
                <a:gd name="T83" fmla="*/ 2147483647 h 531"/>
                <a:gd name="T84" fmla="*/ 2147483647 w 776"/>
                <a:gd name="T85" fmla="*/ 2147483647 h 531"/>
                <a:gd name="T86" fmla="*/ 2147483647 w 776"/>
                <a:gd name="T87" fmla="*/ 2147483647 h 531"/>
                <a:gd name="T88" fmla="*/ 0 w 776"/>
                <a:gd name="T89" fmla="*/ 2147483647 h 531"/>
                <a:gd name="T90" fmla="*/ 2147483647 w 776"/>
                <a:gd name="T91" fmla="*/ 2147483647 h 531"/>
                <a:gd name="T92" fmla="*/ 2147483647 w 776"/>
                <a:gd name="T93" fmla="*/ 2147483647 h 531"/>
                <a:gd name="T94" fmla="*/ 2147483647 w 776"/>
                <a:gd name="T95" fmla="*/ 2147483647 h 531"/>
                <a:gd name="T96" fmla="*/ 2147483647 w 776"/>
                <a:gd name="T97" fmla="*/ 2147483647 h 531"/>
                <a:gd name="T98" fmla="*/ 2147483647 w 776"/>
                <a:gd name="T99" fmla="*/ 2147483647 h 531"/>
                <a:gd name="T100" fmla="*/ 2147483647 w 776"/>
                <a:gd name="T101" fmla="*/ 2147483647 h 531"/>
                <a:gd name="T102" fmla="*/ 2147483647 w 776"/>
                <a:gd name="T103" fmla="*/ 2147483647 h 531"/>
                <a:gd name="T104" fmla="*/ 2147483647 w 776"/>
                <a:gd name="T105" fmla="*/ 2147483647 h 531"/>
                <a:gd name="T106" fmla="*/ 2147483647 w 776"/>
                <a:gd name="T107" fmla="*/ 2147483647 h 5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6"/>
                <a:gd name="T163" fmla="*/ 0 h 531"/>
                <a:gd name="T164" fmla="*/ 776 w 776"/>
                <a:gd name="T165" fmla="*/ 531 h 5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6" h="531">
                  <a:moveTo>
                    <a:pt x="459" y="418"/>
                  </a:moveTo>
                  <a:lnTo>
                    <a:pt x="472" y="434"/>
                  </a:lnTo>
                  <a:lnTo>
                    <a:pt x="483" y="458"/>
                  </a:lnTo>
                  <a:lnTo>
                    <a:pt x="489" y="477"/>
                  </a:lnTo>
                  <a:lnTo>
                    <a:pt x="498" y="487"/>
                  </a:lnTo>
                  <a:lnTo>
                    <a:pt x="505" y="488"/>
                  </a:lnTo>
                  <a:lnTo>
                    <a:pt x="521" y="491"/>
                  </a:lnTo>
                  <a:lnTo>
                    <a:pt x="532" y="495"/>
                  </a:lnTo>
                  <a:lnTo>
                    <a:pt x="543" y="507"/>
                  </a:lnTo>
                  <a:lnTo>
                    <a:pt x="550" y="508"/>
                  </a:lnTo>
                  <a:lnTo>
                    <a:pt x="560" y="509"/>
                  </a:lnTo>
                  <a:lnTo>
                    <a:pt x="561" y="511"/>
                  </a:lnTo>
                  <a:lnTo>
                    <a:pt x="566" y="512"/>
                  </a:lnTo>
                  <a:lnTo>
                    <a:pt x="576" y="509"/>
                  </a:lnTo>
                  <a:lnTo>
                    <a:pt x="582" y="505"/>
                  </a:lnTo>
                  <a:lnTo>
                    <a:pt x="593" y="505"/>
                  </a:lnTo>
                  <a:lnTo>
                    <a:pt x="609" y="516"/>
                  </a:lnTo>
                  <a:lnTo>
                    <a:pt x="617" y="516"/>
                  </a:lnTo>
                  <a:lnTo>
                    <a:pt x="618" y="513"/>
                  </a:lnTo>
                  <a:lnTo>
                    <a:pt x="629" y="518"/>
                  </a:lnTo>
                  <a:lnTo>
                    <a:pt x="633" y="527"/>
                  </a:lnTo>
                  <a:lnTo>
                    <a:pt x="636" y="529"/>
                  </a:lnTo>
                  <a:lnTo>
                    <a:pt x="638" y="531"/>
                  </a:lnTo>
                  <a:lnTo>
                    <a:pt x="648" y="522"/>
                  </a:lnTo>
                  <a:lnTo>
                    <a:pt x="650" y="525"/>
                  </a:lnTo>
                  <a:lnTo>
                    <a:pt x="652" y="519"/>
                  </a:lnTo>
                  <a:lnTo>
                    <a:pt x="651" y="518"/>
                  </a:lnTo>
                  <a:lnTo>
                    <a:pt x="649" y="516"/>
                  </a:lnTo>
                  <a:lnTo>
                    <a:pt x="646" y="500"/>
                  </a:lnTo>
                  <a:lnTo>
                    <a:pt x="642" y="494"/>
                  </a:lnTo>
                  <a:lnTo>
                    <a:pt x="641" y="486"/>
                  </a:lnTo>
                  <a:lnTo>
                    <a:pt x="642" y="481"/>
                  </a:lnTo>
                  <a:lnTo>
                    <a:pt x="644" y="479"/>
                  </a:lnTo>
                  <a:lnTo>
                    <a:pt x="646" y="465"/>
                  </a:lnTo>
                  <a:lnTo>
                    <a:pt x="652" y="459"/>
                  </a:lnTo>
                  <a:lnTo>
                    <a:pt x="655" y="445"/>
                  </a:lnTo>
                  <a:lnTo>
                    <a:pt x="660" y="442"/>
                  </a:lnTo>
                  <a:lnTo>
                    <a:pt x="664" y="435"/>
                  </a:lnTo>
                  <a:lnTo>
                    <a:pt x="668" y="432"/>
                  </a:lnTo>
                  <a:lnTo>
                    <a:pt x="668" y="430"/>
                  </a:lnTo>
                  <a:lnTo>
                    <a:pt x="673" y="429"/>
                  </a:lnTo>
                  <a:lnTo>
                    <a:pt x="677" y="427"/>
                  </a:lnTo>
                  <a:lnTo>
                    <a:pt x="681" y="426"/>
                  </a:lnTo>
                  <a:lnTo>
                    <a:pt x="681" y="423"/>
                  </a:lnTo>
                  <a:lnTo>
                    <a:pt x="683" y="423"/>
                  </a:lnTo>
                  <a:lnTo>
                    <a:pt x="681" y="420"/>
                  </a:lnTo>
                  <a:lnTo>
                    <a:pt x="683" y="420"/>
                  </a:lnTo>
                  <a:lnTo>
                    <a:pt x="682" y="418"/>
                  </a:lnTo>
                  <a:lnTo>
                    <a:pt x="692" y="414"/>
                  </a:lnTo>
                  <a:lnTo>
                    <a:pt x="695" y="417"/>
                  </a:lnTo>
                  <a:lnTo>
                    <a:pt x="699" y="417"/>
                  </a:lnTo>
                  <a:lnTo>
                    <a:pt x="693" y="405"/>
                  </a:lnTo>
                  <a:lnTo>
                    <a:pt x="688" y="407"/>
                  </a:lnTo>
                  <a:lnTo>
                    <a:pt x="686" y="407"/>
                  </a:lnTo>
                  <a:lnTo>
                    <a:pt x="684" y="401"/>
                  </a:lnTo>
                  <a:lnTo>
                    <a:pt x="688" y="398"/>
                  </a:lnTo>
                  <a:lnTo>
                    <a:pt x="690" y="402"/>
                  </a:lnTo>
                  <a:lnTo>
                    <a:pt x="689" y="397"/>
                  </a:lnTo>
                  <a:lnTo>
                    <a:pt x="690" y="390"/>
                  </a:lnTo>
                  <a:lnTo>
                    <a:pt x="688" y="384"/>
                  </a:lnTo>
                  <a:lnTo>
                    <a:pt x="679" y="383"/>
                  </a:lnTo>
                  <a:lnTo>
                    <a:pt x="675" y="381"/>
                  </a:lnTo>
                  <a:lnTo>
                    <a:pt x="671" y="376"/>
                  </a:lnTo>
                  <a:lnTo>
                    <a:pt x="672" y="370"/>
                  </a:lnTo>
                  <a:lnTo>
                    <a:pt x="677" y="372"/>
                  </a:lnTo>
                  <a:lnTo>
                    <a:pt x="676" y="368"/>
                  </a:lnTo>
                  <a:lnTo>
                    <a:pt x="673" y="368"/>
                  </a:lnTo>
                  <a:lnTo>
                    <a:pt x="668" y="370"/>
                  </a:lnTo>
                  <a:lnTo>
                    <a:pt x="666" y="361"/>
                  </a:lnTo>
                  <a:lnTo>
                    <a:pt x="663" y="358"/>
                  </a:lnTo>
                  <a:lnTo>
                    <a:pt x="662" y="350"/>
                  </a:lnTo>
                  <a:lnTo>
                    <a:pt x="663" y="349"/>
                  </a:lnTo>
                  <a:lnTo>
                    <a:pt x="665" y="346"/>
                  </a:lnTo>
                  <a:lnTo>
                    <a:pt x="664" y="343"/>
                  </a:lnTo>
                  <a:lnTo>
                    <a:pt x="670" y="339"/>
                  </a:lnTo>
                  <a:lnTo>
                    <a:pt x="671" y="343"/>
                  </a:lnTo>
                  <a:lnTo>
                    <a:pt x="672" y="349"/>
                  </a:lnTo>
                  <a:lnTo>
                    <a:pt x="672" y="343"/>
                  </a:lnTo>
                  <a:lnTo>
                    <a:pt x="673" y="340"/>
                  </a:lnTo>
                  <a:lnTo>
                    <a:pt x="677" y="344"/>
                  </a:lnTo>
                  <a:lnTo>
                    <a:pt x="680" y="340"/>
                  </a:lnTo>
                  <a:lnTo>
                    <a:pt x="675" y="334"/>
                  </a:lnTo>
                  <a:lnTo>
                    <a:pt x="668" y="325"/>
                  </a:lnTo>
                  <a:lnTo>
                    <a:pt x="666" y="324"/>
                  </a:lnTo>
                  <a:lnTo>
                    <a:pt x="665" y="327"/>
                  </a:lnTo>
                  <a:lnTo>
                    <a:pt x="661" y="325"/>
                  </a:lnTo>
                  <a:lnTo>
                    <a:pt x="658" y="325"/>
                  </a:lnTo>
                  <a:lnTo>
                    <a:pt x="654" y="322"/>
                  </a:lnTo>
                  <a:lnTo>
                    <a:pt x="644" y="319"/>
                  </a:lnTo>
                  <a:lnTo>
                    <a:pt x="640" y="309"/>
                  </a:lnTo>
                  <a:lnTo>
                    <a:pt x="640" y="303"/>
                  </a:lnTo>
                  <a:lnTo>
                    <a:pt x="640" y="274"/>
                  </a:lnTo>
                  <a:lnTo>
                    <a:pt x="640" y="260"/>
                  </a:lnTo>
                  <a:lnTo>
                    <a:pt x="641" y="259"/>
                  </a:lnTo>
                  <a:lnTo>
                    <a:pt x="646" y="248"/>
                  </a:lnTo>
                  <a:lnTo>
                    <a:pt x="648" y="247"/>
                  </a:lnTo>
                  <a:lnTo>
                    <a:pt x="654" y="242"/>
                  </a:lnTo>
                  <a:lnTo>
                    <a:pt x="659" y="234"/>
                  </a:lnTo>
                  <a:lnTo>
                    <a:pt x="661" y="231"/>
                  </a:lnTo>
                  <a:lnTo>
                    <a:pt x="661" y="214"/>
                  </a:lnTo>
                  <a:lnTo>
                    <a:pt x="666" y="207"/>
                  </a:lnTo>
                  <a:lnTo>
                    <a:pt x="667" y="203"/>
                  </a:lnTo>
                  <a:lnTo>
                    <a:pt x="671" y="190"/>
                  </a:lnTo>
                  <a:lnTo>
                    <a:pt x="668" y="181"/>
                  </a:lnTo>
                  <a:lnTo>
                    <a:pt x="672" y="172"/>
                  </a:lnTo>
                  <a:lnTo>
                    <a:pt x="676" y="166"/>
                  </a:lnTo>
                  <a:lnTo>
                    <a:pt x="681" y="159"/>
                  </a:lnTo>
                  <a:lnTo>
                    <a:pt x="684" y="155"/>
                  </a:lnTo>
                  <a:lnTo>
                    <a:pt x="685" y="150"/>
                  </a:lnTo>
                  <a:lnTo>
                    <a:pt x="686" y="148"/>
                  </a:lnTo>
                  <a:lnTo>
                    <a:pt x="690" y="147"/>
                  </a:lnTo>
                  <a:lnTo>
                    <a:pt x="690" y="145"/>
                  </a:lnTo>
                  <a:lnTo>
                    <a:pt x="690" y="141"/>
                  </a:lnTo>
                  <a:lnTo>
                    <a:pt x="692" y="138"/>
                  </a:lnTo>
                  <a:lnTo>
                    <a:pt x="699" y="128"/>
                  </a:lnTo>
                  <a:lnTo>
                    <a:pt x="701" y="127"/>
                  </a:lnTo>
                  <a:lnTo>
                    <a:pt x="704" y="119"/>
                  </a:lnTo>
                  <a:lnTo>
                    <a:pt x="710" y="111"/>
                  </a:lnTo>
                  <a:lnTo>
                    <a:pt x="711" y="110"/>
                  </a:lnTo>
                  <a:lnTo>
                    <a:pt x="716" y="104"/>
                  </a:lnTo>
                  <a:lnTo>
                    <a:pt x="719" y="99"/>
                  </a:lnTo>
                  <a:lnTo>
                    <a:pt x="724" y="89"/>
                  </a:lnTo>
                  <a:lnTo>
                    <a:pt x="728" y="85"/>
                  </a:lnTo>
                  <a:lnTo>
                    <a:pt x="732" y="82"/>
                  </a:lnTo>
                  <a:lnTo>
                    <a:pt x="743" y="61"/>
                  </a:lnTo>
                  <a:lnTo>
                    <a:pt x="754" y="40"/>
                  </a:lnTo>
                  <a:lnTo>
                    <a:pt x="756" y="34"/>
                  </a:lnTo>
                  <a:lnTo>
                    <a:pt x="755" y="34"/>
                  </a:lnTo>
                  <a:lnTo>
                    <a:pt x="755" y="37"/>
                  </a:lnTo>
                  <a:lnTo>
                    <a:pt x="752" y="36"/>
                  </a:lnTo>
                  <a:lnTo>
                    <a:pt x="757" y="22"/>
                  </a:lnTo>
                  <a:lnTo>
                    <a:pt x="764" y="16"/>
                  </a:lnTo>
                  <a:lnTo>
                    <a:pt x="776" y="11"/>
                  </a:lnTo>
                  <a:lnTo>
                    <a:pt x="769" y="9"/>
                  </a:lnTo>
                  <a:lnTo>
                    <a:pt x="763" y="8"/>
                  </a:lnTo>
                  <a:lnTo>
                    <a:pt x="748" y="0"/>
                  </a:lnTo>
                  <a:lnTo>
                    <a:pt x="743" y="3"/>
                  </a:lnTo>
                  <a:lnTo>
                    <a:pt x="725" y="17"/>
                  </a:lnTo>
                  <a:lnTo>
                    <a:pt x="721" y="20"/>
                  </a:lnTo>
                  <a:lnTo>
                    <a:pt x="719" y="20"/>
                  </a:lnTo>
                  <a:lnTo>
                    <a:pt x="713" y="24"/>
                  </a:lnTo>
                  <a:lnTo>
                    <a:pt x="707" y="26"/>
                  </a:lnTo>
                  <a:lnTo>
                    <a:pt x="704" y="27"/>
                  </a:lnTo>
                  <a:lnTo>
                    <a:pt x="703" y="28"/>
                  </a:lnTo>
                  <a:lnTo>
                    <a:pt x="699" y="28"/>
                  </a:lnTo>
                  <a:lnTo>
                    <a:pt x="695" y="29"/>
                  </a:lnTo>
                  <a:lnTo>
                    <a:pt x="689" y="31"/>
                  </a:lnTo>
                  <a:lnTo>
                    <a:pt x="684" y="31"/>
                  </a:lnTo>
                  <a:lnTo>
                    <a:pt x="677" y="27"/>
                  </a:lnTo>
                  <a:lnTo>
                    <a:pt x="680" y="17"/>
                  </a:lnTo>
                  <a:lnTo>
                    <a:pt x="677" y="11"/>
                  </a:lnTo>
                  <a:lnTo>
                    <a:pt x="673" y="13"/>
                  </a:lnTo>
                  <a:lnTo>
                    <a:pt x="675" y="16"/>
                  </a:lnTo>
                  <a:lnTo>
                    <a:pt x="677" y="20"/>
                  </a:lnTo>
                  <a:lnTo>
                    <a:pt x="668" y="39"/>
                  </a:lnTo>
                  <a:lnTo>
                    <a:pt x="659" y="48"/>
                  </a:lnTo>
                  <a:lnTo>
                    <a:pt x="646" y="56"/>
                  </a:lnTo>
                  <a:lnTo>
                    <a:pt x="640" y="59"/>
                  </a:lnTo>
                  <a:lnTo>
                    <a:pt x="635" y="57"/>
                  </a:lnTo>
                  <a:lnTo>
                    <a:pt x="632" y="56"/>
                  </a:lnTo>
                  <a:lnTo>
                    <a:pt x="630" y="51"/>
                  </a:lnTo>
                  <a:lnTo>
                    <a:pt x="632" y="51"/>
                  </a:lnTo>
                  <a:lnTo>
                    <a:pt x="630" y="49"/>
                  </a:lnTo>
                  <a:lnTo>
                    <a:pt x="615" y="49"/>
                  </a:lnTo>
                  <a:lnTo>
                    <a:pt x="609" y="47"/>
                  </a:lnTo>
                  <a:lnTo>
                    <a:pt x="599" y="37"/>
                  </a:lnTo>
                  <a:lnTo>
                    <a:pt x="592" y="42"/>
                  </a:lnTo>
                  <a:lnTo>
                    <a:pt x="578" y="45"/>
                  </a:lnTo>
                  <a:lnTo>
                    <a:pt x="573" y="47"/>
                  </a:lnTo>
                  <a:lnTo>
                    <a:pt x="568" y="48"/>
                  </a:lnTo>
                  <a:lnTo>
                    <a:pt x="562" y="48"/>
                  </a:lnTo>
                  <a:lnTo>
                    <a:pt x="559" y="44"/>
                  </a:lnTo>
                  <a:lnTo>
                    <a:pt x="547" y="57"/>
                  </a:lnTo>
                  <a:lnTo>
                    <a:pt x="544" y="62"/>
                  </a:lnTo>
                  <a:lnTo>
                    <a:pt x="536" y="70"/>
                  </a:lnTo>
                  <a:lnTo>
                    <a:pt x="531" y="74"/>
                  </a:lnTo>
                  <a:lnTo>
                    <a:pt x="525" y="75"/>
                  </a:lnTo>
                  <a:lnTo>
                    <a:pt x="522" y="77"/>
                  </a:lnTo>
                  <a:lnTo>
                    <a:pt x="511" y="79"/>
                  </a:lnTo>
                  <a:lnTo>
                    <a:pt x="507" y="83"/>
                  </a:lnTo>
                  <a:lnTo>
                    <a:pt x="489" y="87"/>
                  </a:lnTo>
                  <a:lnTo>
                    <a:pt x="483" y="85"/>
                  </a:lnTo>
                  <a:lnTo>
                    <a:pt x="471" y="91"/>
                  </a:lnTo>
                  <a:lnTo>
                    <a:pt x="469" y="92"/>
                  </a:lnTo>
                  <a:lnTo>
                    <a:pt x="459" y="91"/>
                  </a:lnTo>
                  <a:lnTo>
                    <a:pt x="455" y="93"/>
                  </a:lnTo>
                  <a:lnTo>
                    <a:pt x="454" y="95"/>
                  </a:lnTo>
                  <a:lnTo>
                    <a:pt x="442" y="93"/>
                  </a:lnTo>
                  <a:lnTo>
                    <a:pt x="441" y="93"/>
                  </a:lnTo>
                  <a:lnTo>
                    <a:pt x="422" y="91"/>
                  </a:lnTo>
                  <a:lnTo>
                    <a:pt x="421" y="91"/>
                  </a:lnTo>
                  <a:lnTo>
                    <a:pt x="420" y="91"/>
                  </a:lnTo>
                  <a:lnTo>
                    <a:pt x="413" y="89"/>
                  </a:lnTo>
                  <a:lnTo>
                    <a:pt x="402" y="93"/>
                  </a:lnTo>
                  <a:lnTo>
                    <a:pt x="395" y="92"/>
                  </a:lnTo>
                  <a:lnTo>
                    <a:pt x="387" y="85"/>
                  </a:lnTo>
                  <a:lnTo>
                    <a:pt x="383" y="85"/>
                  </a:lnTo>
                  <a:lnTo>
                    <a:pt x="373" y="88"/>
                  </a:lnTo>
                  <a:lnTo>
                    <a:pt x="367" y="88"/>
                  </a:lnTo>
                  <a:lnTo>
                    <a:pt x="362" y="91"/>
                  </a:lnTo>
                  <a:lnTo>
                    <a:pt x="357" y="93"/>
                  </a:lnTo>
                  <a:lnTo>
                    <a:pt x="336" y="104"/>
                  </a:lnTo>
                  <a:lnTo>
                    <a:pt x="325" y="106"/>
                  </a:lnTo>
                  <a:lnTo>
                    <a:pt x="311" y="106"/>
                  </a:lnTo>
                  <a:lnTo>
                    <a:pt x="306" y="102"/>
                  </a:lnTo>
                  <a:lnTo>
                    <a:pt x="310" y="101"/>
                  </a:lnTo>
                  <a:lnTo>
                    <a:pt x="299" y="100"/>
                  </a:lnTo>
                  <a:lnTo>
                    <a:pt x="298" y="100"/>
                  </a:lnTo>
                  <a:lnTo>
                    <a:pt x="284" y="91"/>
                  </a:lnTo>
                  <a:lnTo>
                    <a:pt x="281" y="88"/>
                  </a:lnTo>
                  <a:lnTo>
                    <a:pt x="270" y="82"/>
                  </a:lnTo>
                  <a:lnTo>
                    <a:pt x="267" y="77"/>
                  </a:lnTo>
                  <a:lnTo>
                    <a:pt x="267" y="74"/>
                  </a:lnTo>
                  <a:lnTo>
                    <a:pt x="267" y="64"/>
                  </a:lnTo>
                  <a:lnTo>
                    <a:pt x="266" y="62"/>
                  </a:lnTo>
                  <a:lnTo>
                    <a:pt x="260" y="60"/>
                  </a:lnTo>
                  <a:lnTo>
                    <a:pt x="259" y="62"/>
                  </a:lnTo>
                  <a:lnTo>
                    <a:pt x="253" y="66"/>
                  </a:lnTo>
                  <a:lnTo>
                    <a:pt x="249" y="67"/>
                  </a:lnTo>
                  <a:lnTo>
                    <a:pt x="246" y="70"/>
                  </a:lnTo>
                  <a:lnTo>
                    <a:pt x="247" y="67"/>
                  </a:lnTo>
                  <a:lnTo>
                    <a:pt x="236" y="66"/>
                  </a:lnTo>
                  <a:lnTo>
                    <a:pt x="231" y="64"/>
                  </a:lnTo>
                  <a:lnTo>
                    <a:pt x="228" y="61"/>
                  </a:lnTo>
                  <a:lnTo>
                    <a:pt x="227" y="59"/>
                  </a:lnTo>
                  <a:lnTo>
                    <a:pt x="225" y="57"/>
                  </a:lnTo>
                  <a:lnTo>
                    <a:pt x="226" y="57"/>
                  </a:lnTo>
                  <a:lnTo>
                    <a:pt x="225" y="57"/>
                  </a:lnTo>
                  <a:lnTo>
                    <a:pt x="226" y="57"/>
                  </a:lnTo>
                  <a:lnTo>
                    <a:pt x="225" y="57"/>
                  </a:lnTo>
                  <a:lnTo>
                    <a:pt x="226" y="57"/>
                  </a:lnTo>
                  <a:lnTo>
                    <a:pt x="225" y="57"/>
                  </a:lnTo>
                  <a:lnTo>
                    <a:pt x="226" y="55"/>
                  </a:lnTo>
                  <a:lnTo>
                    <a:pt x="227" y="57"/>
                  </a:lnTo>
                  <a:lnTo>
                    <a:pt x="226" y="55"/>
                  </a:lnTo>
                  <a:lnTo>
                    <a:pt x="227" y="52"/>
                  </a:lnTo>
                  <a:lnTo>
                    <a:pt x="228" y="49"/>
                  </a:lnTo>
                  <a:lnTo>
                    <a:pt x="226" y="42"/>
                  </a:lnTo>
                  <a:lnTo>
                    <a:pt x="225" y="39"/>
                  </a:lnTo>
                  <a:lnTo>
                    <a:pt x="224" y="36"/>
                  </a:lnTo>
                  <a:lnTo>
                    <a:pt x="222" y="37"/>
                  </a:lnTo>
                  <a:lnTo>
                    <a:pt x="217" y="34"/>
                  </a:lnTo>
                  <a:lnTo>
                    <a:pt x="216" y="34"/>
                  </a:lnTo>
                  <a:lnTo>
                    <a:pt x="217" y="31"/>
                  </a:lnTo>
                  <a:lnTo>
                    <a:pt x="216" y="30"/>
                  </a:lnTo>
                  <a:lnTo>
                    <a:pt x="214" y="26"/>
                  </a:lnTo>
                  <a:lnTo>
                    <a:pt x="210" y="28"/>
                  </a:lnTo>
                  <a:lnTo>
                    <a:pt x="205" y="31"/>
                  </a:lnTo>
                  <a:lnTo>
                    <a:pt x="202" y="34"/>
                  </a:lnTo>
                  <a:lnTo>
                    <a:pt x="200" y="34"/>
                  </a:lnTo>
                  <a:lnTo>
                    <a:pt x="197" y="33"/>
                  </a:lnTo>
                  <a:lnTo>
                    <a:pt x="195" y="38"/>
                  </a:lnTo>
                  <a:lnTo>
                    <a:pt x="192" y="42"/>
                  </a:lnTo>
                  <a:lnTo>
                    <a:pt x="191" y="42"/>
                  </a:lnTo>
                  <a:lnTo>
                    <a:pt x="178" y="43"/>
                  </a:lnTo>
                  <a:lnTo>
                    <a:pt x="176" y="40"/>
                  </a:lnTo>
                  <a:lnTo>
                    <a:pt x="172" y="40"/>
                  </a:lnTo>
                  <a:lnTo>
                    <a:pt x="166" y="37"/>
                  </a:lnTo>
                  <a:lnTo>
                    <a:pt x="157" y="42"/>
                  </a:lnTo>
                  <a:lnTo>
                    <a:pt x="157" y="48"/>
                  </a:lnTo>
                  <a:lnTo>
                    <a:pt x="155" y="51"/>
                  </a:lnTo>
                  <a:lnTo>
                    <a:pt x="152" y="53"/>
                  </a:lnTo>
                  <a:lnTo>
                    <a:pt x="155" y="65"/>
                  </a:lnTo>
                  <a:lnTo>
                    <a:pt x="155" y="71"/>
                  </a:lnTo>
                  <a:lnTo>
                    <a:pt x="143" y="78"/>
                  </a:lnTo>
                  <a:lnTo>
                    <a:pt x="132" y="85"/>
                  </a:lnTo>
                  <a:lnTo>
                    <a:pt x="115" y="89"/>
                  </a:lnTo>
                  <a:lnTo>
                    <a:pt x="109" y="88"/>
                  </a:lnTo>
                  <a:lnTo>
                    <a:pt x="107" y="82"/>
                  </a:lnTo>
                  <a:lnTo>
                    <a:pt x="104" y="82"/>
                  </a:lnTo>
                  <a:lnTo>
                    <a:pt x="102" y="79"/>
                  </a:lnTo>
                  <a:lnTo>
                    <a:pt x="92" y="71"/>
                  </a:lnTo>
                  <a:lnTo>
                    <a:pt x="89" y="65"/>
                  </a:lnTo>
                  <a:lnTo>
                    <a:pt x="87" y="57"/>
                  </a:lnTo>
                  <a:lnTo>
                    <a:pt x="86" y="51"/>
                  </a:lnTo>
                  <a:lnTo>
                    <a:pt x="83" y="49"/>
                  </a:lnTo>
                  <a:lnTo>
                    <a:pt x="82" y="40"/>
                  </a:lnTo>
                  <a:lnTo>
                    <a:pt x="75" y="40"/>
                  </a:lnTo>
                  <a:lnTo>
                    <a:pt x="73" y="37"/>
                  </a:lnTo>
                  <a:lnTo>
                    <a:pt x="69" y="42"/>
                  </a:lnTo>
                  <a:lnTo>
                    <a:pt x="75" y="52"/>
                  </a:lnTo>
                  <a:lnTo>
                    <a:pt x="68" y="62"/>
                  </a:lnTo>
                  <a:lnTo>
                    <a:pt x="66" y="64"/>
                  </a:lnTo>
                  <a:lnTo>
                    <a:pt x="62" y="62"/>
                  </a:lnTo>
                  <a:lnTo>
                    <a:pt x="56" y="62"/>
                  </a:lnTo>
                  <a:lnTo>
                    <a:pt x="56" y="66"/>
                  </a:lnTo>
                  <a:lnTo>
                    <a:pt x="53" y="73"/>
                  </a:lnTo>
                  <a:lnTo>
                    <a:pt x="51" y="74"/>
                  </a:lnTo>
                  <a:lnTo>
                    <a:pt x="39" y="76"/>
                  </a:lnTo>
                  <a:lnTo>
                    <a:pt x="35" y="75"/>
                  </a:lnTo>
                  <a:lnTo>
                    <a:pt x="25" y="87"/>
                  </a:lnTo>
                  <a:lnTo>
                    <a:pt x="23" y="88"/>
                  </a:lnTo>
                  <a:lnTo>
                    <a:pt x="23" y="91"/>
                  </a:lnTo>
                  <a:lnTo>
                    <a:pt x="17" y="91"/>
                  </a:lnTo>
                  <a:lnTo>
                    <a:pt x="16" y="93"/>
                  </a:lnTo>
                  <a:lnTo>
                    <a:pt x="23" y="93"/>
                  </a:lnTo>
                  <a:lnTo>
                    <a:pt x="20" y="95"/>
                  </a:lnTo>
                  <a:lnTo>
                    <a:pt x="20" y="98"/>
                  </a:lnTo>
                  <a:lnTo>
                    <a:pt x="19" y="99"/>
                  </a:lnTo>
                  <a:lnTo>
                    <a:pt x="16" y="102"/>
                  </a:lnTo>
                  <a:lnTo>
                    <a:pt x="16" y="105"/>
                  </a:lnTo>
                  <a:lnTo>
                    <a:pt x="14" y="115"/>
                  </a:lnTo>
                  <a:lnTo>
                    <a:pt x="11" y="119"/>
                  </a:lnTo>
                  <a:lnTo>
                    <a:pt x="7" y="127"/>
                  </a:lnTo>
                  <a:lnTo>
                    <a:pt x="10" y="129"/>
                  </a:lnTo>
                  <a:lnTo>
                    <a:pt x="9" y="131"/>
                  </a:lnTo>
                  <a:lnTo>
                    <a:pt x="14" y="138"/>
                  </a:lnTo>
                  <a:lnTo>
                    <a:pt x="9" y="145"/>
                  </a:lnTo>
                  <a:lnTo>
                    <a:pt x="9" y="152"/>
                  </a:lnTo>
                  <a:lnTo>
                    <a:pt x="3" y="159"/>
                  </a:lnTo>
                  <a:lnTo>
                    <a:pt x="4" y="155"/>
                  </a:lnTo>
                  <a:lnTo>
                    <a:pt x="0" y="161"/>
                  </a:lnTo>
                  <a:lnTo>
                    <a:pt x="1" y="167"/>
                  </a:lnTo>
                  <a:lnTo>
                    <a:pt x="0" y="166"/>
                  </a:lnTo>
                  <a:lnTo>
                    <a:pt x="3" y="167"/>
                  </a:lnTo>
                  <a:lnTo>
                    <a:pt x="9" y="177"/>
                  </a:lnTo>
                  <a:lnTo>
                    <a:pt x="9" y="184"/>
                  </a:lnTo>
                  <a:lnTo>
                    <a:pt x="9" y="189"/>
                  </a:lnTo>
                  <a:lnTo>
                    <a:pt x="23" y="207"/>
                  </a:lnTo>
                  <a:lnTo>
                    <a:pt x="33" y="206"/>
                  </a:lnTo>
                  <a:lnTo>
                    <a:pt x="45" y="215"/>
                  </a:lnTo>
                  <a:lnTo>
                    <a:pt x="53" y="231"/>
                  </a:lnTo>
                  <a:lnTo>
                    <a:pt x="54" y="234"/>
                  </a:lnTo>
                  <a:lnTo>
                    <a:pt x="60" y="239"/>
                  </a:lnTo>
                  <a:lnTo>
                    <a:pt x="81" y="233"/>
                  </a:lnTo>
                  <a:lnTo>
                    <a:pt x="109" y="233"/>
                  </a:lnTo>
                  <a:lnTo>
                    <a:pt x="112" y="233"/>
                  </a:lnTo>
                  <a:lnTo>
                    <a:pt x="116" y="234"/>
                  </a:lnTo>
                  <a:lnTo>
                    <a:pt x="129" y="238"/>
                  </a:lnTo>
                  <a:lnTo>
                    <a:pt x="135" y="246"/>
                  </a:lnTo>
                  <a:lnTo>
                    <a:pt x="140" y="257"/>
                  </a:lnTo>
                  <a:lnTo>
                    <a:pt x="144" y="260"/>
                  </a:lnTo>
                  <a:lnTo>
                    <a:pt x="149" y="257"/>
                  </a:lnTo>
                  <a:lnTo>
                    <a:pt x="162" y="257"/>
                  </a:lnTo>
                  <a:lnTo>
                    <a:pt x="172" y="260"/>
                  </a:lnTo>
                  <a:lnTo>
                    <a:pt x="180" y="262"/>
                  </a:lnTo>
                  <a:lnTo>
                    <a:pt x="186" y="270"/>
                  </a:lnTo>
                  <a:lnTo>
                    <a:pt x="192" y="274"/>
                  </a:lnTo>
                  <a:lnTo>
                    <a:pt x="202" y="288"/>
                  </a:lnTo>
                  <a:lnTo>
                    <a:pt x="202" y="292"/>
                  </a:lnTo>
                  <a:lnTo>
                    <a:pt x="205" y="293"/>
                  </a:lnTo>
                  <a:lnTo>
                    <a:pt x="208" y="293"/>
                  </a:lnTo>
                  <a:lnTo>
                    <a:pt x="213" y="297"/>
                  </a:lnTo>
                  <a:lnTo>
                    <a:pt x="218" y="303"/>
                  </a:lnTo>
                  <a:lnTo>
                    <a:pt x="225" y="305"/>
                  </a:lnTo>
                  <a:lnTo>
                    <a:pt x="237" y="314"/>
                  </a:lnTo>
                  <a:lnTo>
                    <a:pt x="242" y="322"/>
                  </a:lnTo>
                  <a:lnTo>
                    <a:pt x="248" y="324"/>
                  </a:lnTo>
                  <a:lnTo>
                    <a:pt x="255" y="326"/>
                  </a:lnTo>
                  <a:lnTo>
                    <a:pt x="262" y="326"/>
                  </a:lnTo>
                  <a:lnTo>
                    <a:pt x="266" y="327"/>
                  </a:lnTo>
                  <a:lnTo>
                    <a:pt x="268" y="326"/>
                  </a:lnTo>
                  <a:lnTo>
                    <a:pt x="270" y="327"/>
                  </a:lnTo>
                  <a:lnTo>
                    <a:pt x="279" y="335"/>
                  </a:lnTo>
                  <a:lnTo>
                    <a:pt x="288" y="343"/>
                  </a:lnTo>
                  <a:lnTo>
                    <a:pt x="295" y="350"/>
                  </a:lnTo>
                  <a:lnTo>
                    <a:pt x="298" y="357"/>
                  </a:lnTo>
                  <a:lnTo>
                    <a:pt x="315" y="367"/>
                  </a:lnTo>
                  <a:lnTo>
                    <a:pt x="320" y="371"/>
                  </a:lnTo>
                  <a:lnTo>
                    <a:pt x="336" y="373"/>
                  </a:lnTo>
                  <a:lnTo>
                    <a:pt x="337" y="374"/>
                  </a:lnTo>
                  <a:lnTo>
                    <a:pt x="344" y="381"/>
                  </a:lnTo>
                  <a:lnTo>
                    <a:pt x="349" y="386"/>
                  </a:lnTo>
                  <a:lnTo>
                    <a:pt x="364" y="388"/>
                  </a:lnTo>
                  <a:lnTo>
                    <a:pt x="365" y="388"/>
                  </a:lnTo>
                  <a:lnTo>
                    <a:pt x="370" y="384"/>
                  </a:lnTo>
                  <a:lnTo>
                    <a:pt x="387" y="384"/>
                  </a:lnTo>
                  <a:lnTo>
                    <a:pt x="400" y="384"/>
                  </a:lnTo>
                  <a:lnTo>
                    <a:pt x="406" y="385"/>
                  </a:lnTo>
                  <a:lnTo>
                    <a:pt x="427" y="393"/>
                  </a:lnTo>
                  <a:lnTo>
                    <a:pt x="446" y="403"/>
                  </a:lnTo>
                  <a:lnTo>
                    <a:pt x="459" y="418"/>
                  </a:lnTo>
                  <a:lnTo>
                    <a:pt x="617" y="177"/>
                  </a:lnTo>
                  <a:lnTo>
                    <a:pt x="618" y="176"/>
                  </a:lnTo>
                  <a:lnTo>
                    <a:pt x="618" y="177"/>
                  </a:lnTo>
                  <a:lnTo>
                    <a:pt x="618" y="178"/>
                  </a:lnTo>
                  <a:lnTo>
                    <a:pt x="617" y="178"/>
                  </a:lnTo>
                  <a:lnTo>
                    <a:pt x="617" y="177"/>
                  </a:lnTo>
                  <a:lnTo>
                    <a:pt x="459" y="418"/>
                  </a:lnTo>
                  <a:close/>
                </a:path>
              </a:pathLst>
            </a:custGeom>
            <a:solidFill>
              <a:srgbClr val="FFCC99"/>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6" name="Group 224"/>
            <p:cNvGrpSpPr>
              <a:grpSpLocks/>
            </p:cNvGrpSpPr>
            <p:nvPr/>
          </p:nvGrpSpPr>
          <p:grpSpPr bwMode="auto">
            <a:xfrm>
              <a:off x="4487863" y="5467350"/>
              <a:ext cx="796925" cy="544513"/>
              <a:chOff x="1742" y="3882"/>
              <a:chExt cx="776" cy="531"/>
            </a:xfrm>
          </p:grpSpPr>
          <p:sp>
            <p:nvSpPr>
              <p:cNvPr id="54640" name="Freeform 225"/>
              <p:cNvSpPr>
                <a:spLocks/>
              </p:cNvSpPr>
              <p:nvPr/>
            </p:nvSpPr>
            <p:spPr bwMode="auto">
              <a:xfrm>
                <a:off x="1742" y="3882"/>
                <a:ext cx="776" cy="531"/>
              </a:xfrm>
              <a:custGeom>
                <a:avLst/>
                <a:gdLst>
                  <a:gd name="T0" fmla="*/ 505 w 776"/>
                  <a:gd name="T1" fmla="*/ 488 h 531"/>
                  <a:gd name="T2" fmla="*/ 561 w 776"/>
                  <a:gd name="T3" fmla="*/ 511 h 531"/>
                  <a:gd name="T4" fmla="*/ 617 w 776"/>
                  <a:gd name="T5" fmla="*/ 516 h 531"/>
                  <a:gd name="T6" fmla="*/ 648 w 776"/>
                  <a:gd name="T7" fmla="*/ 522 h 531"/>
                  <a:gd name="T8" fmla="*/ 642 w 776"/>
                  <a:gd name="T9" fmla="*/ 494 h 531"/>
                  <a:gd name="T10" fmla="*/ 655 w 776"/>
                  <a:gd name="T11" fmla="*/ 445 h 531"/>
                  <a:gd name="T12" fmla="*/ 677 w 776"/>
                  <a:gd name="T13" fmla="*/ 427 h 531"/>
                  <a:gd name="T14" fmla="*/ 682 w 776"/>
                  <a:gd name="T15" fmla="*/ 418 h 531"/>
                  <a:gd name="T16" fmla="*/ 686 w 776"/>
                  <a:gd name="T17" fmla="*/ 407 h 531"/>
                  <a:gd name="T18" fmla="*/ 688 w 776"/>
                  <a:gd name="T19" fmla="*/ 384 h 531"/>
                  <a:gd name="T20" fmla="*/ 676 w 776"/>
                  <a:gd name="T21" fmla="*/ 368 h 531"/>
                  <a:gd name="T22" fmla="*/ 663 w 776"/>
                  <a:gd name="T23" fmla="*/ 349 h 531"/>
                  <a:gd name="T24" fmla="*/ 672 w 776"/>
                  <a:gd name="T25" fmla="*/ 343 h 531"/>
                  <a:gd name="T26" fmla="*/ 666 w 776"/>
                  <a:gd name="T27" fmla="*/ 324 h 531"/>
                  <a:gd name="T28" fmla="*/ 640 w 776"/>
                  <a:gd name="T29" fmla="*/ 309 h 531"/>
                  <a:gd name="T30" fmla="*/ 648 w 776"/>
                  <a:gd name="T31" fmla="*/ 247 h 531"/>
                  <a:gd name="T32" fmla="*/ 667 w 776"/>
                  <a:gd name="T33" fmla="*/ 203 h 531"/>
                  <a:gd name="T34" fmla="*/ 684 w 776"/>
                  <a:gd name="T35" fmla="*/ 155 h 531"/>
                  <a:gd name="T36" fmla="*/ 692 w 776"/>
                  <a:gd name="T37" fmla="*/ 138 h 531"/>
                  <a:gd name="T38" fmla="*/ 716 w 776"/>
                  <a:gd name="T39" fmla="*/ 104 h 531"/>
                  <a:gd name="T40" fmla="*/ 754 w 776"/>
                  <a:gd name="T41" fmla="*/ 40 h 531"/>
                  <a:gd name="T42" fmla="*/ 764 w 776"/>
                  <a:gd name="T43" fmla="*/ 16 h 531"/>
                  <a:gd name="T44" fmla="*/ 725 w 776"/>
                  <a:gd name="T45" fmla="*/ 17 h 531"/>
                  <a:gd name="T46" fmla="*/ 703 w 776"/>
                  <a:gd name="T47" fmla="*/ 28 h 531"/>
                  <a:gd name="T48" fmla="*/ 677 w 776"/>
                  <a:gd name="T49" fmla="*/ 27 h 531"/>
                  <a:gd name="T50" fmla="*/ 668 w 776"/>
                  <a:gd name="T51" fmla="*/ 39 h 531"/>
                  <a:gd name="T52" fmla="*/ 630 w 776"/>
                  <a:gd name="T53" fmla="*/ 51 h 531"/>
                  <a:gd name="T54" fmla="*/ 592 w 776"/>
                  <a:gd name="T55" fmla="*/ 42 h 531"/>
                  <a:gd name="T56" fmla="*/ 547 w 776"/>
                  <a:gd name="T57" fmla="*/ 57 h 531"/>
                  <a:gd name="T58" fmla="*/ 511 w 776"/>
                  <a:gd name="T59" fmla="*/ 79 h 531"/>
                  <a:gd name="T60" fmla="*/ 459 w 776"/>
                  <a:gd name="T61" fmla="*/ 91 h 531"/>
                  <a:gd name="T62" fmla="*/ 421 w 776"/>
                  <a:gd name="T63" fmla="*/ 91 h 531"/>
                  <a:gd name="T64" fmla="*/ 383 w 776"/>
                  <a:gd name="T65" fmla="*/ 85 h 531"/>
                  <a:gd name="T66" fmla="*/ 325 w 776"/>
                  <a:gd name="T67" fmla="*/ 106 h 531"/>
                  <a:gd name="T68" fmla="*/ 284 w 776"/>
                  <a:gd name="T69" fmla="*/ 91 h 531"/>
                  <a:gd name="T70" fmla="*/ 266 w 776"/>
                  <a:gd name="T71" fmla="*/ 62 h 531"/>
                  <a:gd name="T72" fmla="*/ 247 w 776"/>
                  <a:gd name="T73" fmla="*/ 67 h 531"/>
                  <a:gd name="T74" fmla="*/ 225 w 776"/>
                  <a:gd name="T75" fmla="*/ 57 h 531"/>
                  <a:gd name="T76" fmla="*/ 225 w 776"/>
                  <a:gd name="T77" fmla="*/ 57 h 531"/>
                  <a:gd name="T78" fmla="*/ 226 w 776"/>
                  <a:gd name="T79" fmla="*/ 42 h 531"/>
                  <a:gd name="T80" fmla="*/ 217 w 776"/>
                  <a:gd name="T81" fmla="*/ 31 h 531"/>
                  <a:gd name="T82" fmla="*/ 202 w 776"/>
                  <a:gd name="T83" fmla="*/ 34 h 531"/>
                  <a:gd name="T84" fmla="*/ 178 w 776"/>
                  <a:gd name="T85" fmla="*/ 43 h 531"/>
                  <a:gd name="T86" fmla="*/ 155 w 776"/>
                  <a:gd name="T87" fmla="*/ 51 h 531"/>
                  <a:gd name="T88" fmla="*/ 115 w 776"/>
                  <a:gd name="T89" fmla="*/ 89 h 531"/>
                  <a:gd name="T90" fmla="*/ 89 w 776"/>
                  <a:gd name="T91" fmla="*/ 65 h 531"/>
                  <a:gd name="T92" fmla="*/ 73 w 776"/>
                  <a:gd name="T93" fmla="*/ 37 h 531"/>
                  <a:gd name="T94" fmla="*/ 56 w 776"/>
                  <a:gd name="T95" fmla="*/ 62 h 531"/>
                  <a:gd name="T96" fmla="*/ 25 w 776"/>
                  <a:gd name="T97" fmla="*/ 87 h 531"/>
                  <a:gd name="T98" fmla="*/ 20 w 776"/>
                  <a:gd name="T99" fmla="*/ 95 h 531"/>
                  <a:gd name="T100" fmla="*/ 11 w 776"/>
                  <a:gd name="T101" fmla="*/ 119 h 531"/>
                  <a:gd name="T102" fmla="*/ 9 w 776"/>
                  <a:gd name="T103" fmla="*/ 152 h 531"/>
                  <a:gd name="T104" fmla="*/ 3 w 776"/>
                  <a:gd name="T105" fmla="*/ 167 h 531"/>
                  <a:gd name="T106" fmla="*/ 45 w 776"/>
                  <a:gd name="T107" fmla="*/ 215 h 531"/>
                  <a:gd name="T108" fmla="*/ 112 w 776"/>
                  <a:gd name="T109" fmla="*/ 233 h 531"/>
                  <a:gd name="T110" fmla="*/ 149 w 776"/>
                  <a:gd name="T111" fmla="*/ 257 h 531"/>
                  <a:gd name="T112" fmla="*/ 202 w 776"/>
                  <a:gd name="T113" fmla="*/ 288 h 531"/>
                  <a:gd name="T114" fmla="*/ 225 w 776"/>
                  <a:gd name="T115" fmla="*/ 305 h 531"/>
                  <a:gd name="T116" fmla="*/ 266 w 776"/>
                  <a:gd name="T117" fmla="*/ 327 h 531"/>
                  <a:gd name="T118" fmla="*/ 298 w 776"/>
                  <a:gd name="T119" fmla="*/ 357 h 531"/>
                  <a:gd name="T120" fmla="*/ 349 w 776"/>
                  <a:gd name="T121" fmla="*/ 386 h 531"/>
                  <a:gd name="T122" fmla="*/ 406 w 776"/>
                  <a:gd name="T123" fmla="*/ 385 h 5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531"/>
                  <a:gd name="T188" fmla="*/ 776 w 776"/>
                  <a:gd name="T189" fmla="*/ 531 h 5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531">
                    <a:moveTo>
                      <a:pt x="459" y="418"/>
                    </a:moveTo>
                    <a:lnTo>
                      <a:pt x="472" y="434"/>
                    </a:lnTo>
                    <a:lnTo>
                      <a:pt x="483" y="458"/>
                    </a:lnTo>
                    <a:lnTo>
                      <a:pt x="489" y="477"/>
                    </a:lnTo>
                    <a:lnTo>
                      <a:pt x="498" y="487"/>
                    </a:lnTo>
                    <a:lnTo>
                      <a:pt x="505" y="488"/>
                    </a:lnTo>
                    <a:lnTo>
                      <a:pt x="521" y="491"/>
                    </a:lnTo>
                    <a:lnTo>
                      <a:pt x="532" y="495"/>
                    </a:lnTo>
                    <a:lnTo>
                      <a:pt x="543" y="507"/>
                    </a:lnTo>
                    <a:lnTo>
                      <a:pt x="550" y="508"/>
                    </a:lnTo>
                    <a:lnTo>
                      <a:pt x="560" y="509"/>
                    </a:lnTo>
                    <a:lnTo>
                      <a:pt x="561" y="511"/>
                    </a:lnTo>
                    <a:lnTo>
                      <a:pt x="566" y="512"/>
                    </a:lnTo>
                    <a:lnTo>
                      <a:pt x="576" y="509"/>
                    </a:lnTo>
                    <a:lnTo>
                      <a:pt x="582" y="505"/>
                    </a:lnTo>
                    <a:lnTo>
                      <a:pt x="593" y="505"/>
                    </a:lnTo>
                    <a:lnTo>
                      <a:pt x="609" y="516"/>
                    </a:lnTo>
                    <a:lnTo>
                      <a:pt x="617" y="516"/>
                    </a:lnTo>
                    <a:lnTo>
                      <a:pt x="618" y="513"/>
                    </a:lnTo>
                    <a:lnTo>
                      <a:pt x="629" y="518"/>
                    </a:lnTo>
                    <a:lnTo>
                      <a:pt x="633" y="527"/>
                    </a:lnTo>
                    <a:lnTo>
                      <a:pt x="636" y="529"/>
                    </a:lnTo>
                    <a:lnTo>
                      <a:pt x="638" y="531"/>
                    </a:lnTo>
                    <a:lnTo>
                      <a:pt x="648" y="522"/>
                    </a:lnTo>
                    <a:lnTo>
                      <a:pt x="650" y="525"/>
                    </a:lnTo>
                    <a:lnTo>
                      <a:pt x="652" y="519"/>
                    </a:lnTo>
                    <a:lnTo>
                      <a:pt x="651" y="518"/>
                    </a:lnTo>
                    <a:lnTo>
                      <a:pt x="649" y="516"/>
                    </a:lnTo>
                    <a:lnTo>
                      <a:pt x="646" y="500"/>
                    </a:lnTo>
                    <a:lnTo>
                      <a:pt x="642" y="494"/>
                    </a:lnTo>
                    <a:lnTo>
                      <a:pt x="641" y="486"/>
                    </a:lnTo>
                    <a:lnTo>
                      <a:pt x="642" y="481"/>
                    </a:lnTo>
                    <a:lnTo>
                      <a:pt x="644" y="479"/>
                    </a:lnTo>
                    <a:lnTo>
                      <a:pt x="646" y="465"/>
                    </a:lnTo>
                    <a:lnTo>
                      <a:pt x="652" y="459"/>
                    </a:lnTo>
                    <a:lnTo>
                      <a:pt x="655" y="445"/>
                    </a:lnTo>
                    <a:lnTo>
                      <a:pt x="660" y="442"/>
                    </a:lnTo>
                    <a:lnTo>
                      <a:pt x="664" y="435"/>
                    </a:lnTo>
                    <a:lnTo>
                      <a:pt x="668" y="432"/>
                    </a:lnTo>
                    <a:lnTo>
                      <a:pt x="668" y="430"/>
                    </a:lnTo>
                    <a:lnTo>
                      <a:pt x="673" y="429"/>
                    </a:lnTo>
                    <a:lnTo>
                      <a:pt x="677" y="427"/>
                    </a:lnTo>
                    <a:lnTo>
                      <a:pt x="681" y="426"/>
                    </a:lnTo>
                    <a:lnTo>
                      <a:pt x="681" y="423"/>
                    </a:lnTo>
                    <a:lnTo>
                      <a:pt x="683" y="423"/>
                    </a:lnTo>
                    <a:lnTo>
                      <a:pt x="681" y="420"/>
                    </a:lnTo>
                    <a:lnTo>
                      <a:pt x="683" y="420"/>
                    </a:lnTo>
                    <a:lnTo>
                      <a:pt x="682" y="418"/>
                    </a:lnTo>
                    <a:lnTo>
                      <a:pt x="692" y="414"/>
                    </a:lnTo>
                    <a:lnTo>
                      <a:pt x="695" y="417"/>
                    </a:lnTo>
                    <a:lnTo>
                      <a:pt x="699" y="417"/>
                    </a:lnTo>
                    <a:lnTo>
                      <a:pt x="693" y="405"/>
                    </a:lnTo>
                    <a:lnTo>
                      <a:pt x="688" y="407"/>
                    </a:lnTo>
                    <a:lnTo>
                      <a:pt x="686" y="407"/>
                    </a:lnTo>
                    <a:lnTo>
                      <a:pt x="684" y="401"/>
                    </a:lnTo>
                    <a:lnTo>
                      <a:pt x="688" y="398"/>
                    </a:lnTo>
                    <a:lnTo>
                      <a:pt x="690" y="402"/>
                    </a:lnTo>
                    <a:lnTo>
                      <a:pt x="689" y="397"/>
                    </a:lnTo>
                    <a:lnTo>
                      <a:pt x="690" y="390"/>
                    </a:lnTo>
                    <a:lnTo>
                      <a:pt x="688" y="384"/>
                    </a:lnTo>
                    <a:lnTo>
                      <a:pt x="679" y="383"/>
                    </a:lnTo>
                    <a:lnTo>
                      <a:pt x="675" y="381"/>
                    </a:lnTo>
                    <a:lnTo>
                      <a:pt x="671" y="376"/>
                    </a:lnTo>
                    <a:lnTo>
                      <a:pt x="672" y="370"/>
                    </a:lnTo>
                    <a:lnTo>
                      <a:pt x="677" y="372"/>
                    </a:lnTo>
                    <a:lnTo>
                      <a:pt x="676" y="368"/>
                    </a:lnTo>
                    <a:lnTo>
                      <a:pt x="673" y="368"/>
                    </a:lnTo>
                    <a:lnTo>
                      <a:pt x="668" y="370"/>
                    </a:lnTo>
                    <a:lnTo>
                      <a:pt x="666" y="361"/>
                    </a:lnTo>
                    <a:lnTo>
                      <a:pt x="663" y="358"/>
                    </a:lnTo>
                    <a:lnTo>
                      <a:pt x="662" y="350"/>
                    </a:lnTo>
                    <a:lnTo>
                      <a:pt x="663" y="349"/>
                    </a:lnTo>
                    <a:lnTo>
                      <a:pt x="665" y="346"/>
                    </a:lnTo>
                    <a:lnTo>
                      <a:pt x="664" y="343"/>
                    </a:lnTo>
                    <a:lnTo>
                      <a:pt x="670" y="339"/>
                    </a:lnTo>
                    <a:lnTo>
                      <a:pt x="671" y="343"/>
                    </a:lnTo>
                    <a:lnTo>
                      <a:pt x="672" y="349"/>
                    </a:lnTo>
                    <a:lnTo>
                      <a:pt x="672" y="343"/>
                    </a:lnTo>
                    <a:lnTo>
                      <a:pt x="673" y="340"/>
                    </a:lnTo>
                    <a:lnTo>
                      <a:pt x="677" y="344"/>
                    </a:lnTo>
                    <a:lnTo>
                      <a:pt x="680" y="340"/>
                    </a:lnTo>
                    <a:lnTo>
                      <a:pt x="675" y="334"/>
                    </a:lnTo>
                    <a:lnTo>
                      <a:pt x="668" y="325"/>
                    </a:lnTo>
                    <a:lnTo>
                      <a:pt x="666" y="324"/>
                    </a:lnTo>
                    <a:lnTo>
                      <a:pt x="665" y="327"/>
                    </a:lnTo>
                    <a:lnTo>
                      <a:pt x="661" y="325"/>
                    </a:lnTo>
                    <a:lnTo>
                      <a:pt x="658" y="325"/>
                    </a:lnTo>
                    <a:lnTo>
                      <a:pt x="654" y="322"/>
                    </a:lnTo>
                    <a:lnTo>
                      <a:pt x="644" y="319"/>
                    </a:lnTo>
                    <a:lnTo>
                      <a:pt x="640" y="309"/>
                    </a:lnTo>
                    <a:lnTo>
                      <a:pt x="640" y="303"/>
                    </a:lnTo>
                    <a:lnTo>
                      <a:pt x="640" y="274"/>
                    </a:lnTo>
                    <a:lnTo>
                      <a:pt x="640" y="260"/>
                    </a:lnTo>
                    <a:lnTo>
                      <a:pt x="641" y="259"/>
                    </a:lnTo>
                    <a:lnTo>
                      <a:pt x="646" y="248"/>
                    </a:lnTo>
                    <a:lnTo>
                      <a:pt x="648" y="247"/>
                    </a:lnTo>
                    <a:lnTo>
                      <a:pt x="654" y="242"/>
                    </a:lnTo>
                    <a:lnTo>
                      <a:pt x="659" y="234"/>
                    </a:lnTo>
                    <a:lnTo>
                      <a:pt x="661" y="231"/>
                    </a:lnTo>
                    <a:lnTo>
                      <a:pt x="661" y="214"/>
                    </a:lnTo>
                    <a:lnTo>
                      <a:pt x="666" y="207"/>
                    </a:lnTo>
                    <a:lnTo>
                      <a:pt x="667" y="203"/>
                    </a:lnTo>
                    <a:lnTo>
                      <a:pt x="671" y="190"/>
                    </a:lnTo>
                    <a:lnTo>
                      <a:pt x="668" y="181"/>
                    </a:lnTo>
                    <a:lnTo>
                      <a:pt x="672" y="172"/>
                    </a:lnTo>
                    <a:lnTo>
                      <a:pt x="676" y="166"/>
                    </a:lnTo>
                    <a:lnTo>
                      <a:pt x="681" y="159"/>
                    </a:lnTo>
                    <a:lnTo>
                      <a:pt x="684" y="155"/>
                    </a:lnTo>
                    <a:lnTo>
                      <a:pt x="685" y="150"/>
                    </a:lnTo>
                    <a:lnTo>
                      <a:pt x="686" y="148"/>
                    </a:lnTo>
                    <a:lnTo>
                      <a:pt x="690" y="147"/>
                    </a:lnTo>
                    <a:lnTo>
                      <a:pt x="690" y="145"/>
                    </a:lnTo>
                    <a:lnTo>
                      <a:pt x="690" y="141"/>
                    </a:lnTo>
                    <a:lnTo>
                      <a:pt x="692" y="138"/>
                    </a:lnTo>
                    <a:lnTo>
                      <a:pt x="699" y="128"/>
                    </a:lnTo>
                    <a:lnTo>
                      <a:pt x="701" y="127"/>
                    </a:lnTo>
                    <a:lnTo>
                      <a:pt x="704" y="119"/>
                    </a:lnTo>
                    <a:lnTo>
                      <a:pt x="710" y="111"/>
                    </a:lnTo>
                    <a:lnTo>
                      <a:pt x="711" y="110"/>
                    </a:lnTo>
                    <a:lnTo>
                      <a:pt x="716" y="104"/>
                    </a:lnTo>
                    <a:lnTo>
                      <a:pt x="719" y="99"/>
                    </a:lnTo>
                    <a:lnTo>
                      <a:pt x="724" y="89"/>
                    </a:lnTo>
                    <a:lnTo>
                      <a:pt x="728" y="85"/>
                    </a:lnTo>
                    <a:lnTo>
                      <a:pt x="732" y="82"/>
                    </a:lnTo>
                    <a:lnTo>
                      <a:pt x="743" y="61"/>
                    </a:lnTo>
                    <a:lnTo>
                      <a:pt x="754" y="40"/>
                    </a:lnTo>
                    <a:lnTo>
                      <a:pt x="756" y="34"/>
                    </a:lnTo>
                    <a:lnTo>
                      <a:pt x="755" y="34"/>
                    </a:lnTo>
                    <a:lnTo>
                      <a:pt x="755" y="37"/>
                    </a:lnTo>
                    <a:lnTo>
                      <a:pt x="752" y="36"/>
                    </a:lnTo>
                    <a:lnTo>
                      <a:pt x="757" y="22"/>
                    </a:lnTo>
                    <a:lnTo>
                      <a:pt x="764" y="16"/>
                    </a:lnTo>
                    <a:lnTo>
                      <a:pt x="776" y="11"/>
                    </a:lnTo>
                    <a:lnTo>
                      <a:pt x="769" y="9"/>
                    </a:lnTo>
                    <a:lnTo>
                      <a:pt x="763" y="8"/>
                    </a:lnTo>
                    <a:lnTo>
                      <a:pt x="748" y="0"/>
                    </a:lnTo>
                    <a:lnTo>
                      <a:pt x="743" y="3"/>
                    </a:lnTo>
                    <a:lnTo>
                      <a:pt x="725" y="17"/>
                    </a:lnTo>
                    <a:lnTo>
                      <a:pt x="721" y="20"/>
                    </a:lnTo>
                    <a:lnTo>
                      <a:pt x="719" y="20"/>
                    </a:lnTo>
                    <a:lnTo>
                      <a:pt x="713" y="24"/>
                    </a:lnTo>
                    <a:lnTo>
                      <a:pt x="707" y="26"/>
                    </a:lnTo>
                    <a:lnTo>
                      <a:pt x="704" y="27"/>
                    </a:lnTo>
                    <a:lnTo>
                      <a:pt x="703" y="28"/>
                    </a:lnTo>
                    <a:lnTo>
                      <a:pt x="699" y="28"/>
                    </a:lnTo>
                    <a:lnTo>
                      <a:pt x="695" y="29"/>
                    </a:lnTo>
                    <a:lnTo>
                      <a:pt x="689" y="31"/>
                    </a:lnTo>
                    <a:lnTo>
                      <a:pt x="684" y="31"/>
                    </a:lnTo>
                    <a:lnTo>
                      <a:pt x="677" y="27"/>
                    </a:lnTo>
                    <a:lnTo>
                      <a:pt x="680" y="17"/>
                    </a:lnTo>
                    <a:lnTo>
                      <a:pt x="677" y="11"/>
                    </a:lnTo>
                    <a:lnTo>
                      <a:pt x="673" y="13"/>
                    </a:lnTo>
                    <a:lnTo>
                      <a:pt x="675" y="16"/>
                    </a:lnTo>
                    <a:lnTo>
                      <a:pt x="677" y="20"/>
                    </a:lnTo>
                    <a:lnTo>
                      <a:pt x="668" y="39"/>
                    </a:lnTo>
                    <a:lnTo>
                      <a:pt x="659" y="48"/>
                    </a:lnTo>
                    <a:lnTo>
                      <a:pt x="646" y="56"/>
                    </a:lnTo>
                    <a:lnTo>
                      <a:pt x="640" y="59"/>
                    </a:lnTo>
                    <a:lnTo>
                      <a:pt x="635" y="57"/>
                    </a:lnTo>
                    <a:lnTo>
                      <a:pt x="632" y="56"/>
                    </a:lnTo>
                    <a:lnTo>
                      <a:pt x="630" y="51"/>
                    </a:lnTo>
                    <a:lnTo>
                      <a:pt x="632" y="51"/>
                    </a:lnTo>
                    <a:lnTo>
                      <a:pt x="630" y="49"/>
                    </a:lnTo>
                    <a:lnTo>
                      <a:pt x="615" y="49"/>
                    </a:lnTo>
                    <a:lnTo>
                      <a:pt x="609" y="47"/>
                    </a:lnTo>
                    <a:lnTo>
                      <a:pt x="599" y="37"/>
                    </a:lnTo>
                    <a:lnTo>
                      <a:pt x="592" y="42"/>
                    </a:lnTo>
                    <a:lnTo>
                      <a:pt x="578" y="45"/>
                    </a:lnTo>
                    <a:lnTo>
                      <a:pt x="573" y="47"/>
                    </a:lnTo>
                    <a:lnTo>
                      <a:pt x="568" y="48"/>
                    </a:lnTo>
                    <a:lnTo>
                      <a:pt x="562" y="48"/>
                    </a:lnTo>
                    <a:lnTo>
                      <a:pt x="559" y="44"/>
                    </a:lnTo>
                    <a:lnTo>
                      <a:pt x="547" y="57"/>
                    </a:lnTo>
                    <a:lnTo>
                      <a:pt x="544" y="62"/>
                    </a:lnTo>
                    <a:lnTo>
                      <a:pt x="536" y="70"/>
                    </a:lnTo>
                    <a:lnTo>
                      <a:pt x="531" y="74"/>
                    </a:lnTo>
                    <a:lnTo>
                      <a:pt x="525" y="75"/>
                    </a:lnTo>
                    <a:lnTo>
                      <a:pt x="522" y="77"/>
                    </a:lnTo>
                    <a:lnTo>
                      <a:pt x="511" y="79"/>
                    </a:lnTo>
                    <a:lnTo>
                      <a:pt x="507" y="83"/>
                    </a:lnTo>
                    <a:lnTo>
                      <a:pt x="489" y="87"/>
                    </a:lnTo>
                    <a:lnTo>
                      <a:pt x="483" y="85"/>
                    </a:lnTo>
                    <a:lnTo>
                      <a:pt x="471" y="91"/>
                    </a:lnTo>
                    <a:lnTo>
                      <a:pt x="469" y="92"/>
                    </a:lnTo>
                    <a:lnTo>
                      <a:pt x="459" y="91"/>
                    </a:lnTo>
                    <a:lnTo>
                      <a:pt x="455" y="93"/>
                    </a:lnTo>
                    <a:lnTo>
                      <a:pt x="454" y="95"/>
                    </a:lnTo>
                    <a:lnTo>
                      <a:pt x="442" y="93"/>
                    </a:lnTo>
                    <a:lnTo>
                      <a:pt x="441" y="93"/>
                    </a:lnTo>
                    <a:lnTo>
                      <a:pt x="422" y="91"/>
                    </a:lnTo>
                    <a:lnTo>
                      <a:pt x="421" y="91"/>
                    </a:lnTo>
                    <a:lnTo>
                      <a:pt x="420" y="91"/>
                    </a:lnTo>
                    <a:lnTo>
                      <a:pt x="413" y="89"/>
                    </a:lnTo>
                    <a:lnTo>
                      <a:pt x="402" y="93"/>
                    </a:lnTo>
                    <a:lnTo>
                      <a:pt x="395" y="92"/>
                    </a:lnTo>
                    <a:lnTo>
                      <a:pt x="387" y="85"/>
                    </a:lnTo>
                    <a:lnTo>
                      <a:pt x="383" y="85"/>
                    </a:lnTo>
                    <a:lnTo>
                      <a:pt x="373" y="88"/>
                    </a:lnTo>
                    <a:lnTo>
                      <a:pt x="367" y="88"/>
                    </a:lnTo>
                    <a:lnTo>
                      <a:pt x="362" y="91"/>
                    </a:lnTo>
                    <a:lnTo>
                      <a:pt x="357" y="93"/>
                    </a:lnTo>
                    <a:lnTo>
                      <a:pt x="336" y="104"/>
                    </a:lnTo>
                    <a:lnTo>
                      <a:pt x="325" y="106"/>
                    </a:lnTo>
                    <a:lnTo>
                      <a:pt x="311" y="106"/>
                    </a:lnTo>
                    <a:lnTo>
                      <a:pt x="306" y="102"/>
                    </a:lnTo>
                    <a:lnTo>
                      <a:pt x="310" y="101"/>
                    </a:lnTo>
                    <a:lnTo>
                      <a:pt x="299" y="100"/>
                    </a:lnTo>
                    <a:lnTo>
                      <a:pt x="298" y="100"/>
                    </a:lnTo>
                    <a:lnTo>
                      <a:pt x="284" y="91"/>
                    </a:lnTo>
                    <a:lnTo>
                      <a:pt x="281" y="88"/>
                    </a:lnTo>
                    <a:lnTo>
                      <a:pt x="270" y="82"/>
                    </a:lnTo>
                    <a:lnTo>
                      <a:pt x="267" y="77"/>
                    </a:lnTo>
                    <a:lnTo>
                      <a:pt x="267" y="74"/>
                    </a:lnTo>
                    <a:lnTo>
                      <a:pt x="267" y="64"/>
                    </a:lnTo>
                    <a:lnTo>
                      <a:pt x="266" y="62"/>
                    </a:lnTo>
                    <a:lnTo>
                      <a:pt x="260" y="60"/>
                    </a:lnTo>
                    <a:lnTo>
                      <a:pt x="259" y="62"/>
                    </a:lnTo>
                    <a:lnTo>
                      <a:pt x="253" y="66"/>
                    </a:lnTo>
                    <a:lnTo>
                      <a:pt x="249" y="67"/>
                    </a:lnTo>
                    <a:lnTo>
                      <a:pt x="246" y="70"/>
                    </a:lnTo>
                    <a:lnTo>
                      <a:pt x="247" y="67"/>
                    </a:lnTo>
                    <a:lnTo>
                      <a:pt x="236" y="66"/>
                    </a:lnTo>
                    <a:lnTo>
                      <a:pt x="231" y="64"/>
                    </a:lnTo>
                    <a:lnTo>
                      <a:pt x="228" y="61"/>
                    </a:lnTo>
                    <a:lnTo>
                      <a:pt x="227" y="59"/>
                    </a:lnTo>
                    <a:lnTo>
                      <a:pt x="225" y="57"/>
                    </a:lnTo>
                    <a:lnTo>
                      <a:pt x="226" y="57"/>
                    </a:lnTo>
                    <a:lnTo>
                      <a:pt x="225" y="57"/>
                    </a:lnTo>
                    <a:lnTo>
                      <a:pt x="226" y="57"/>
                    </a:lnTo>
                    <a:lnTo>
                      <a:pt x="225" y="57"/>
                    </a:lnTo>
                    <a:lnTo>
                      <a:pt x="226" y="57"/>
                    </a:lnTo>
                    <a:lnTo>
                      <a:pt x="225" y="57"/>
                    </a:lnTo>
                    <a:lnTo>
                      <a:pt x="226" y="55"/>
                    </a:lnTo>
                    <a:lnTo>
                      <a:pt x="227" y="57"/>
                    </a:lnTo>
                    <a:lnTo>
                      <a:pt x="226" y="55"/>
                    </a:lnTo>
                    <a:lnTo>
                      <a:pt x="227" y="52"/>
                    </a:lnTo>
                    <a:lnTo>
                      <a:pt x="228" y="49"/>
                    </a:lnTo>
                    <a:lnTo>
                      <a:pt x="226" y="42"/>
                    </a:lnTo>
                    <a:lnTo>
                      <a:pt x="225" y="39"/>
                    </a:lnTo>
                    <a:lnTo>
                      <a:pt x="224" y="36"/>
                    </a:lnTo>
                    <a:lnTo>
                      <a:pt x="222" y="37"/>
                    </a:lnTo>
                    <a:lnTo>
                      <a:pt x="217" y="34"/>
                    </a:lnTo>
                    <a:lnTo>
                      <a:pt x="216" y="34"/>
                    </a:lnTo>
                    <a:lnTo>
                      <a:pt x="217" y="31"/>
                    </a:lnTo>
                    <a:lnTo>
                      <a:pt x="216" y="30"/>
                    </a:lnTo>
                    <a:lnTo>
                      <a:pt x="214" y="26"/>
                    </a:lnTo>
                    <a:lnTo>
                      <a:pt x="210" y="28"/>
                    </a:lnTo>
                    <a:lnTo>
                      <a:pt x="205" y="31"/>
                    </a:lnTo>
                    <a:lnTo>
                      <a:pt x="202" y="34"/>
                    </a:lnTo>
                    <a:lnTo>
                      <a:pt x="200" y="34"/>
                    </a:lnTo>
                    <a:lnTo>
                      <a:pt x="197" y="33"/>
                    </a:lnTo>
                    <a:lnTo>
                      <a:pt x="195" y="38"/>
                    </a:lnTo>
                    <a:lnTo>
                      <a:pt x="192" y="42"/>
                    </a:lnTo>
                    <a:lnTo>
                      <a:pt x="191" y="42"/>
                    </a:lnTo>
                    <a:lnTo>
                      <a:pt x="178" y="43"/>
                    </a:lnTo>
                    <a:lnTo>
                      <a:pt x="176" y="40"/>
                    </a:lnTo>
                    <a:lnTo>
                      <a:pt x="172" y="40"/>
                    </a:lnTo>
                    <a:lnTo>
                      <a:pt x="166" y="37"/>
                    </a:lnTo>
                    <a:lnTo>
                      <a:pt x="157" y="42"/>
                    </a:lnTo>
                    <a:lnTo>
                      <a:pt x="157" y="48"/>
                    </a:lnTo>
                    <a:lnTo>
                      <a:pt x="155" y="51"/>
                    </a:lnTo>
                    <a:lnTo>
                      <a:pt x="152" y="53"/>
                    </a:lnTo>
                    <a:lnTo>
                      <a:pt x="155" y="65"/>
                    </a:lnTo>
                    <a:lnTo>
                      <a:pt x="155" y="71"/>
                    </a:lnTo>
                    <a:lnTo>
                      <a:pt x="143" y="78"/>
                    </a:lnTo>
                    <a:lnTo>
                      <a:pt x="132" y="85"/>
                    </a:lnTo>
                    <a:lnTo>
                      <a:pt x="115" y="89"/>
                    </a:lnTo>
                    <a:lnTo>
                      <a:pt x="109" y="88"/>
                    </a:lnTo>
                    <a:lnTo>
                      <a:pt x="107" y="82"/>
                    </a:lnTo>
                    <a:lnTo>
                      <a:pt x="104" y="82"/>
                    </a:lnTo>
                    <a:lnTo>
                      <a:pt x="102" y="79"/>
                    </a:lnTo>
                    <a:lnTo>
                      <a:pt x="92" y="71"/>
                    </a:lnTo>
                    <a:lnTo>
                      <a:pt x="89" y="65"/>
                    </a:lnTo>
                    <a:lnTo>
                      <a:pt x="87" y="57"/>
                    </a:lnTo>
                    <a:lnTo>
                      <a:pt x="86" y="51"/>
                    </a:lnTo>
                    <a:lnTo>
                      <a:pt x="83" y="49"/>
                    </a:lnTo>
                    <a:lnTo>
                      <a:pt x="82" y="40"/>
                    </a:lnTo>
                    <a:lnTo>
                      <a:pt x="75" y="40"/>
                    </a:lnTo>
                    <a:lnTo>
                      <a:pt x="73" y="37"/>
                    </a:lnTo>
                    <a:lnTo>
                      <a:pt x="69" y="42"/>
                    </a:lnTo>
                    <a:lnTo>
                      <a:pt x="75" y="52"/>
                    </a:lnTo>
                    <a:lnTo>
                      <a:pt x="68" y="62"/>
                    </a:lnTo>
                    <a:lnTo>
                      <a:pt x="66" y="64"/>
                    </a:lnTo>
                    <a:lnTo>
                      <a:pt x="62" y="62"/>
                    </a:lnTo>
                    <a:lnTo>
                      <a:pt x="56" y="62"/>
                    </a:lnTo>
                    <a:lnTo>
                      <a:pt x="56" y="66"/>
                    </a:lnTo>
                    <a:lnTo>
                      <a:pt x="53" y="73"/>
                    </a:lnTo>
                    <a:lnTo>
                      <a:pt x="51" y="74"/>
                    </a:lnTo>
                    <a:lnTo>
                      <a:pt x="39" y="76"/>
                    </a:lnTo>
                    <a:lnTo>
                      <a:pt x="35" y="75"/>
                    </a:lnTo>
                    <a:lnTo>
                      <a:pt x="25" y="87"/>
                    </a:lnTo>
                    <a:lnTo>
                      <a:pt x="23" y="88"/>
                    </a:lnTo>
                    <a:lnTo>
                      <a:pt x="23" y="91"/>
                    </a:lnTo>
                    <a:lnTo>
                      <a:pt x="17" y="91"/>
                    </a:lnTo>
                    <a:lnTo>
                      <a:pt x="16" y="93"/>
                    </a:lnTo>
                    <a:lnTo>
                      <a:pt x="23" y="93"/>
                    </a:lnTo>
                    <a:lnTo>
                      <a:pt x="20" y="95"/>
                    </a:lnTo>
                    <a:lnTo>
                      <a:pt x="20" y="98"/>
                    </a:lnTo>
                    <a:lnTo>
                      <a:pt x="19" y="99"/>
                    </a:lnTo>
                    <a:lnTo>
                      <a:pt x="16" y="102"/>
                    </a:lnTo>
                    <a:lnTo>
                      <a:pt x="16" y="105"/>
                    </a:lnTo>
                    <a:lnTo>
                      <a:pt x="14" y="115"/>
                    </a:lnTo>
                    <a:lnTo>
                      <a:pt x="11" y="119"/>
                    </a:lnTo>
                    <a:lnTo>
                      <a:pt x="7" y="127"/>
                    </a:lnTo>
                    <a:lnTo>
                      <a:pt x="10" y="129"/>
                    </a:lnTo>
                    <a:lnTo>
                      <a:pt x="9" y="131"/>
                    </a:lnTo>
                    <a:lnTo>
                      <a:pt x="14" y="138"/>
                    </a:lnTo>
                    <a:lnTo>
                      <a:pt x="9" y="145"/>
                    </a:lnTo>
                    <a:lnTo>
                      <a:pt x="9" y="152"/>
                    </a:lnTo>
                    <a:lnTo>
                      <a:pt x="3" y="159"/>
                    </a:lnTo>
                    <a:lnTo>
                      <a:pt x="4" y="155"/>
                    </a:lnTo>
                    <a:lnTo>
                      <a:pt x="0" y="161"/>
                    </a:lnTo>
                    <a:lnTo>
                      <a:pt x="1" y="167"/>
                    </a:lnTo>
                    <a:lnTo>
                      <a:pt x="0" y="166"/>
                    </a:lnTo>
                    <a:lnTo>
                      <a:pt x="3" y="167"/>
                    </a:lnTo>
                    <a:lnTo>
                      <a:pt x="9" y="177"/>
                    </a:lnTo>
                    <a:lnTo>
                      <a:pt x="9" y="184"/>
                    </a:lnTo>
                    <a:lnTo>
                      <a:pt x="9" y="189"/>
                    </a:lnTo>
                    <a:lnTo>
                      <a:pt x="23" y="207"/>
                    </a:lnTo>
                    <a:lnTo>
                      <a:pt x="33" y="206"/>
                    </a:lnTo>
                    <a:lnTo>
                      <a:pt x="45" y="215"/>
                    </a:lnTo>
                    <a:lnTo>
                      <a:pt x="53" y="231"/>
                    </a:lnTo>
                    <a:lnTo>
                      <a:pt x="54" y="234"/>
                    </a:lnTo>
                    <a:lnTo>
                      <a:pt x="60" y="239"/>
                    </a:lnTo>
                    <a:lnTo>
                      <a:pt x="81" y="233"/>
                    </a:lnTo>
                    <a:lnTo>
                      <a:pt x="109" y="233"/>
                    </a:lnTo>
                    <a:lnTo>
                      <a:pt x="112" y="233"/>
                    </a:lnTo>
                    <a:lnTo>
                      <a:pt x="116" y="234"/>
                    </a:lnTo>
                    <a:lnTo>
                      <a:pt x="129" y="238"/>
                    </a:lnTo>
                    <a:lnTo>
                      <a:pt x="135" y="246"/>
                    </a:lnTo>
                    <a:lnTo>
                      <a:pt x="140" y="257"/>
                    </a:lnTo>
                    <a:lnTo>
                      <a:pt x="144" y="260"/>
                    </a:lnTo>
                    <a:lnTo>
                      <a:pt x="149" y="257"/>
                    </a:lnTo>
                    <a:lnTo>
                      <a:pt x="162" y="257"/>
                    </a:lnTo>
                    <a:lnTo>
                      <a:pt x="172" y="260"/>
                    </a:lnTo>
                    <a:lnTo>
                      <a:pt x="180" y="262"/>
                    </a:lnTo>
                    <a:lnTo>
                      <a:pt x="186" y="270"/>
                    </a:lnTo>
                    <a:lnTo>
                      <a:pt x="192" y="274"/>
                    </a:lnTo>
                    <a:lnTo>
                      <a:pt x="202" y="288"/>
                    </a:lnTo>
                    <a:lnTo>
                      <a:pt x="202" y="292"/>
                    </a:lnTo>
                    <a:lnTo>
                      <a:pt x="205" y="293"/>
                    </a:lnTo>
                    <a:lnTo>
                      <a:pt x="208" y="293"/>
                    </a:lnTo>
                    <a:lnTo>
                      <a:pt x="213" y="297"/>
                    </a:lnTo>
                    <a:lnTo>
                      <a:pt x="218" y="303"/>
                    </a:lnTo>
                    <a:lnTo>
                      <a:pt x="225" y="305"/>
                    </a:lnTo>
                    <a:lnTo>
                      <a:pt x="237" y="314"/>
                    </a:lnTo>
                    <a:lnTo>
                      <a:pt x="242" y="322"/>
                    </a:lnTo>
                    <a:lnTo>
                      <a:pt x="248" y="324"/>
                    </a:lnTo>
                    <a:lnTo>
                      <a:pt x="255" y="326"/>
                    </a:lnTo>
                    <a:lnTo>
                      <a:pt x="262" y="326"/>
                    </a:lnTo>
                    <a:lnTo>
                      <a:pt x="266" y="327"/>
                    </a:lnTo>
                    <a:lnTo>
                      <a:pt x="268" y="326"/>
                    </a:lnTo>
                    <a:lnTo>
                      <a:pt x="270" y="327"/>
                    </a:lnTo>
                    <a:lnTo>
                      <a:pt x="279" y="335"/>
                    </a:lnTo>
                    <a:lnTo>
                      <a:pt x="288" y="343"/>
                    </a:lnTo>
                    <a:lnTo>
                      <a:pt x="295" y="350"/>
                    </a:lnTo>
                    <a:lnTo>
                      <a:pt x="298" y="357"/>
                    </a:lnTo>
                    <a:lnTo>
                      <a:pt x="315" y="367"/>
                    </a:lnTo>
                    <a:lnTo>
                      <a:pt x="320" y="371"/>
                    </a:lnTo>
                    <a:lnTo>
                      <a:pt x="336" y="373"/>
                    </a:lnTo>
                    <a:lnTo>
                      <a:pt x="337" y="374"/>
                    </a:lnTo>
                    <a:lnTo>
                      <a:pt x="344" y="381"/>
                    </a:lnTo>
                    <a:lnTo>
                      <a:pt x="349" y="386"/>
                    </a:lnTo>
                    <a:lnTo>
                      <a:pt x="364" y="388"/>
                    </a:lnTo>
                    <a:lnTo>
                      <a:pt x="365" y="388"/>
                    </a:lnTo>
                    <a:lnTo>
                      <a:pt x="370" y="384"/>
                    </a:lnTo>
                    <a:lnTo>
                      <a:pt x="387" y="384"/>
                    </a:lnTo>
                    <a:lnTo>
                      <a:pt x="400" y="384"/>
                    </a:lnTo>
                    <a:lnTo>
                      <a:pt x="406" y="385"/>
                    </a:lnTo>
                    <a:lnTo>
                      <a:pt x="427" y="393"/>
                    </a:lnTo>
                    <a:lnTo>
                      <a:pt x="446" y="403"/>
                    </a:lnTo>
                    <a:lnTo>
                      <a:pt x="459" y="418"/>
                    </a:lnTo>
                    <a:close/>
                  </a:path>
                </a:pathLst>
              </a:custGeom>
              <a:solidFill>
                <a:srgbClr val="A400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41" name="Freeform 226"/>
              <p:cNvSpPr>
                <a:spLocks/>
              </p:cNvSpPr>
              <p:nvPr/>
            </p:nvSpPr>
            <p:spPr bwMode="auto">
              <a:xfrm>
                <a:off x="1742" y="3882"/>
                <a:ext cx="776" cy="531"/>
              </a:xfrm>
              <a:custGeom>
                <a:avLst/>
                <a:gdLst>
                  <a:gd name="T0" fmla="*/ 505 w 776"/>
                  <a:gd name="T1" fmla="*/ 488 h 531"/>
                  <a:gd name="T2" fmla="*/ 561 w 776"/>
                  <a:gd name="T3" fmla="*/ 511 h 531"/>
                  <a:gd name="T4" fmla="*/ 617 w 776"/>
                  <a:gd name="T5" fmla="*/ 516 h 531"/>
                  <a:gd name="T6" fmla="*/ 648 w 776"/>
                  <a:gd name="T7" fmla="*/ 522 h 531"/>
                  <a:gd name="T8" fmla="*/ 642 w 776"/>
                  <a:gd name="T9" fmla="*/ 494 h 531"/>
                  <a:gd name="T10" fmla="*/ 655 w 776"/>
                  <a:gd name="T11" fmla="*/ 445 h 531"/>
                  <a:gd name="T12" fmla="*/ 677 w 776"/>
                  <a:gd name="T13" fmla="*/ 427 h 531"/>
                  <a:gd name="T14" fmla="*/ 682 w 776"/>
                  <a:gd name="T15" fmla="*/ 418 h 531"/>
                  <a:gd name="T16" fmla="*/ 686 w 776"/>
                  <a:gd name="T17" fmla="*/ 407 h 531"/>
                  <a:gd name="T18" fmla="*/ 688 w 776"/>
                  <a:gd name="T19" fmla="*/ 384 h 531"/>
                  <a:gd name="T20" fmla="*/ 676 w 776"/>
                  <a:gd name="T21" fmla="*/ 368 h 531"/>
                  <a:gd name="T22" fmla="*/ 663 w 776"/>
                  <a:gd name="T23" fmla="*/ 349 h 531"/>
                  <a:gd name="T24" fmla="*/ 672 w 776"/>
                  <a:gd name="T25" fmla="*/ 343 h 531"/>
                  <a:gd name="T26" fmla="*/ 666 w 776"/>
                  <a:gd name="T27" fmla="*/ 324 h 531"/>
                  <a:gd name="T28" fmla="*/ 640 w 776"/>
                  <a:gd name="T29" fmla="*/ 309 h 531"/>
                  <a:gd name="T30" fmla="*/ 648 w 776"/>
                  <a:gd name="T31" fmla="*/ 247 h 531"/>
                  <a:gd name="T32" fmla="*/ 667 w 776"/>
                  <a:gd name="T33" fmla="*/ 203 h 531"/>
                  <a:gd name="T34" fmla="*/ 684 w 776"/>
                  <a:gd name="T35" fmla="*/ 155 h 531"/>
                  <a:gd name="T36" fmla="*/ 692 w 776"/>
                  <a:gd name="T37" fmla="*/ 138 h 531"/>
                  <a:gd name="T38" fmla="*/ 716 w 776"/>
                  <a:gd name="T39" fmla="*/ 104 h 531"/>
                  <a:gd name="T40" fmla="*/ 754 w 776"/>
                  <a:gd name="T41" fmla="*/ 40 h 531"/>
                  <a:gd name="T42" fmla="*/ 764 w 776"/>
                  <a:gd name="T43" fmla="*/ 16 h 531"/>
                  <a:gd name="T44" fmla="*/ 725 w 776"/>
                  <a:gd name="T45" fmla="*/ 17 h 531"/>
                  <a:gd name="T46" fmla="*/ 703 w 776"/>
                  <a:gd name="T47" fmla="*/ 28 h 531"/>
                  <a:gd name="T48" fmla="*/ 677 w 776"/>
                  <a:gd name="T49" fmla="*/ 27 h 531"/>
                  <a:gd name="T50" fmla="*/ 668 w 776"/>
                  <a:gd name="T51" fmla="*/ 39 h 531"/>
                  <a:gd name="T52" fmla="*/ 630 w 776"/>
                  <a:gd name="T53" fmla="*/ 51 h 531"/>
                  <a:gd name="T54" fmla="*/ 592 w 776"/>
                  <a:gd name="T55" fmla="*/ 42 h 531"/>
                  <a:gd name="T56" fmla="*/ 547 w 776"/>
                  <a:gd name="T57" fmla="*/ 57 h 531"/>
                  <a:gd name="T58" fmla="*/ 511 w 776"/>
                  <a:gd name="T59" fmla="*/ 79 h 531"/>
                  <a:gd name="T60" fmla="*/ 459 w 776"/>
                  <a:gd name="T61" fmla="*/ 91 h 531"/>
                  <a:gd name="T62" fmla="*/ 421 w 776"/>
                  <a:gd name="T63" fmla="*/ 91 h 531"/>
                  <a:gd name="T64" fmla="*/ 383 w 776"/>
                  <a:gd name="T65" fmla="*/ 85 h 531"/>
                  <a:gd name="T66" fmla="*/ 325 w 776"/>
                  <a:gd name="T67" fmla="*/ 106 h 531"/>
                  <a:gd name="T68" fmla="*/ 284 w 776"/>
                  <a:gd name="T69" fmla="*/ 91 h 531"/>
                  <a:gd name="T70" fmla="*/ 266 w 776"/>
                  <a:gd name="T71" fmla="*/ 62 h 531"/>
                  <a:gd name="T72" fmla="*/ 247 w 776"/>
                  <a:gd name="T73" fmla="*/ 67 h 531"/>
                  <a:gd name="T74" fmla="*/ 225 w 776"/>
                  <a:gd name="T75" fmla="*/ 57 h 531"/>
                  <a:gd name="T76" fmla="*/ 225 w 776"/>
                  <a:gd name="T77" fmla="*/ 57 h 531"/>
                  <a:gd name="T78" fmla="*/ 226 w 776"/>
                  <a:gd name="T79" fmla="*/ 42 h 531"/>
                  <a:gd name="T80" fmla="*/ 217 w 776"/>
                  <a:gd name="T81" fmla="*/ 31 h 531"/>
                  <a:gd name="T82" fmla="*/ 202 w 776"/>
                  <a:gd name="T83" fmla="*/ 34 h 531"/>
                  <a:gd name="T84" fmla="*/ 178 w 776"/>
                  <a:gd name="T85" fmla="*/ 43 h 531"/>
                  <a:gd name="T86" fmla="*/ 155 w 776"/>
                  <a:gd name="T87" fmla="*/ 51 h 531"/>
                  <a:gd name="T88" fmla="*/ 115 w 776"/>
                  <a:gd name="T89" fmla="*/ 89 h 531"/>
                  <a:gd name="T90" fmla="*/ 89 w 776"/>
                  <a:gd name="T91" fmla="*/ 65 h 531"/>
                  <a:gd name="T92" fmla="*/ 73 w 776"/>
                  <a:gd name="T93" fmla="*/ 37 h 531"/>
                  <a:gd name="T94" fmla="*/ 56 w 776"/>
                  <a:gd name="T95" fmla="*/ 62 h 531"/>
                  <a:gd name="T96" fmla="*/ 25 w 776"/>
                  <a:gd name="T97" fmla="*/ 87 h 531"/>
                  <a:gd name="T98" fmla="*/ 20 w 776"/>
                  <a:gd name="T99" fmla="*/ 95 h 531"/>
                  <a:gd name="T100" fmla="*/ 11 w 776"/>
                  <a:gd name="T101" fmla="*/ 119 h 531"/>
                  <a:gd name="T102" fmla="*/ 9 w 776"/>
                  <a:gd name="T103" fmla="*/ 152 h 531"/>
                  <a:gd name="T104" fmla="*/ 3 w 776"/>
                  <a:gd name="T105" fmla="*/ 167 h 531"/>
                  <a:gd name="T106" fmla="*/ 45 w 776"/>
                  <a:gd name="T107" fmla="*/ 215 h 531"/>
                  <a:gd name="T108" fmla="*/ 112 w 776"/>
                  <a:gd name="T109" fmla="*/ 233 h 531"/>
                  <a:gd name="T110" fmla="*/ 149 w 776"/>
                  <a:gd name="T111" fmla="*/ 257 h 531"/>
                  <a:gd name="T112" fmla="*/ 202 w 776"/>
                  <a:gd name="T113" fmla="*/ 288 h 531"/>
                  <a:gd name="T114" fmla="*/ 225 w 776"/>
                  <a:gd name="T115" fmla="*/ 305 h 531"/>
                  <a:gd name="T116" fmla="*/ 266 w 776"/>
                  <a:gd name="T117" fmla="*/ 327 h 531"/>
                  <a:gd name="T118" fmla="*/ 298 w 776"/>
                  <a:gd name="T119" fmla="*/ 357 h 531"/>
                  <a:gd name="T120" fmla="*/ 349 w 776"/>
                  <a:gd name="T121" fmla="*/ 386 h 531"/>
                  <a:gd name="T122" fmla="*/ 406 w 776"/>
                  <a:gd name="T123" fmla="*/ 385 h 5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531"/>
                  <a:gd name="T188" fmla="*/ 776 w 776"/>
                  <a:gd name="T189" fmla="*/ 531 h 5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531">
                    <a:moveTo>
                      <a:pt x="459" y="418"/>
                    </a:moveTo>
                    <a:lnTo>
                      <a:pt x="472" y="434"/>
                    </a:lnTo>
                    <a:lnTo>
                      <a:pt x="483" y="458"/>
                    </a:lnTo>
                    <a:lnTo>
                      <a:pt x="489" y="477"/>
                    </a:lnTo>
                    <a:lnTo>
                      <a:pt x="498" y="487"/>
                    </a:lnTo>
                    <a:lnTo>
                      <a:pt x="505" y="488"/>
                    </a:lnTo>
                    <a:lnTo>
                      <a:pt x="521" y="491"/>
                    </a:lnTo>
                    <a:lnTo>
                      <a:pt x="532" y="495"/>
                    </a:lnTo>
                    <a:lnTo>
                      <a:pt x="543" y="507"/>
                    </a:lnTo>
                    <a:lnTo>
                      <a:pt x="550" y="508"/>
                    </a:lnTo>
                    <a:lnTo>
                      <a:pt x="560" y="509"/>
                    </a:lnTo>
                    <a:lnTo>
                      <a:pt x="561" y="511"/>
                    </a:lnTo>
                    <a:lnTo>
                      <a:pt x="566" y="512"/>
                    </a:lnTo>
                    <a:lnTo>
                      <a:pt x="576" y="509"/>
                    </a:lnTo>
                    <a:lnTo>
                      <a:pt x="582" y="505"/>
                    </a:lnTo>
                    <a:lnTo>
                      <a:pt x="593" y="505"/>
                    </a:lnTo>
                    <a:lnTo>
                      <a:pt x="609" y="516"/>
                    </a:lnTo>
                    <a:lnTo>
                      <a:pt x="617" y="516"/>
                    </a:lnTo>
                    <a:lnTo>
                      <a:pt x="618" y="513"/>
                    </a:lnTo>
                    <a:lnTo>
                      <a:pt x="629" y="518"/>
                    </a:lnTo>
                    <a:lnTo>
                      <a:pt x="633" y="527"/>
                    </a:lnTo>
                    <a:lnTo>
                      <a:pt x="636" y="529"/>
                    </a:lnTo>
                    <a:lnTo>
                      <a:pt x="638" y="531"/>
                    </a:lnTo>
                    <a:lnTo>
                      <a:pt x="648" y="522"/>
                    </a:lnTo>
                    <a:lnTo>
                      <a:pt x="650" y="525"/>
                    </a:lnTo>
                    <a:lnTo>
                      <a:pt x="652" y="519"/>
                    </a:lnTo>
                    <a:lnTo>
                      <a:pt x="651" y="518"/>
                    </a:lnTo>
                    <a:lnTo>
                      <a:pt x="649" y="516"/>
                    </a:lnTo>
                    <a:lnTo>
                      <a:pt x="646" y="500"/>
                    </a:lnTo>
                    <a:lnTo>
                      <a:pt x="642" y="494"/>
                    </a:lnTo>
                    <a:lnTo>
                      <a:pt x="641" y="486"/>
                    </a:lnTo>
                    <a:lnTo>
                      <a:pt x="642" y="481"/>
                    </a:lnTo>
                    <a:lnTo>
                      <a:pt x="644" y="479"/>
                    </a:lnTo>
                    <a:lnTo>
                      <a:pt x="646" y="465"/>
                    </a:lnTo>
                    <a:lnTo>
                      <a:pt x="652" y="459"/>
                    </a:lnTo>
                    <a:lnTo>
                      <a:pt x="655" y="445"/>
                    </a:lnTo>
                    <a:lnTo>
                      <a:pt x="660" y="442"/>
                    </a:lnTo>
                    <a:lnTo>
                      <a:pt x="664" y="435"/>
                    </a:lnTo>
                    <a:lnTo>
                      <a:pt x="668" y="432"/>
                    </a:lnTo>
                    <a:lnTo>
                      <a:pt x="668" y="430"/>
                    </a:lnTo>
                    <a:lnTo>
                      <a:pt x="673" y="429"/>
                    </a:lnTo>
                    <a:lnTo>
                      <a:pt x="677" y="427"/>
                    </a:lnTo>
                    <a:lnTo>
                      <a:pt x="681" y="426"/>
                    </a:lnTo>
                    <a:lnTo>
                      <a:pt x="681" y="423"/>
                    </a:lnTo>
                    <a:lnTo>
                      <a:pt x="683" y="423"/>
                    </a:lnTo>
                    <a:lnTo>
                      <a:pt x="681" y="420"/>
                    </a:lnTo>
                    <a:lnTo>
                      <a:pt x="683" y="420"/>
                    </a:lnTo>
                    <a:lnTo>
                      <a:pt x="682" y="418"/>
                    </a:lnTo>
                    <a:lnTo>
                      <a:pt x="692" y="414"/>
                    </a:lnTo>
                    <a:lnTo>
                      <a:pt x="695" y="417"/>
                    </a:lnTo>
                    <a:lnTo>
                      <a:pt x="699" y="417"/>
                    </a:lnTo>
                    <a:lnTo>
                      <a:pt x="693" y="405"/>
                    </a:lnTo>
                    <a:lnTo>
                      <a:pt x="688" y="407"/>
                    </a:lnTo>
                    <a:lnTo>
                      <a:pt x="686" y="407"/>
                    </a:lnTo>
                    <a:lnTo>
                      <a:pt x="684" y="401"/>
                    </a:lnTo>
                    <a:lnTo>
                      <a:pt x="688" y="398"/>
                    </a:lnTo>
                    <a:lnTo>
                      <a:pt x="690" y="402"/>
                    </a:lnTo>
                    <a:lnTo>
                      <a:pt x="689" y="397"/>
                    </a:lnTo>
                    <a:lnTo>
                      <a:pt x="690" y="390"/>
                    </a:lnTo>
                    <a:lnTo>
                      <a:pt x="688" y="384"/>
                    </a:lnTo>
                    <a:lnTo>
                      <a:pt x="679" y="383"/>
                    </a:lnTo>
                    <a:lnTo>
                      <a:pt x="675" y="381"/>
                    </a:lnTo>
                    <a:lnTo>
                      <a:pt x="671" y="376"/>
                    </a:lnTo>
                    <a:lnTo>
                      <a:pt x="672" y="370"/>
                    </a:lnTo>
                    <a:lnTo>
                      <a:pt x="677" y="372"/>
                    </a:lnTo>
                    <a:lnTo>
                      <a:pt x="676" y="368"/>
                    </a:lnTo>
                    <a:lnTo>
                      <a:pt x="673" y="368"/>
                    </a:lnTo>
                    <a:lnTo>
                      <a:pt x="668" y="370"/>
                    </a:lnTo>
                    <a:lnTo>
                      <a:pt x="666" y="361"/>
                    </a:lnTo>
                    <a:lnTo>
                      <a:pt x="663" y="358"/>
                    </a:lnTo>
                    <a:lnTo>
                      <a:pt x="662" y="350"/>
                    </a:lnTo>
                    <a:lnTo>
                      <a:pt x="663" y="349"/>
                    </a:lnTo>
                    <a:lnTo>
                      <a:pt x="665" y="346"/>
                    </a:lnTo>
                    <a:lnTo>
                      <a:pt x="664" y="343"/>
                    </a:lnTo>
                    <a:lnTo>
                      <a:pt x="670" y="339"/>
                    </a:lnTo>
                    <a:lnTo>
                      <a:pt x="671" y="343"/>
                    </a:lnTo>
                    <a:lnTo>
                      <a:pt x="672" y="349"/>
                    </a:lnTo>
                    <a:lnTo>
                      <a:pt x="672" y="343"/>
                    </a:lnTo>
                    <a:lnTo>
                      <a:pt x="673" y="340"/>
                    </a:lnTo>
                    <a:lnTo>
                      <a:pt x="677" y="344"/>
                    </a:lnTo>
                    <a:lnTo>
                      <a:pt x="680" y="340"/>
                    </a:lnTo>
                    <a:lnTo>
                      <a:pt x="675" y="334"/>
                    </a:lnTo>
                    <a:lnTo>
                      <a:pt x="668" y="325"/>
                    </a:lnTo>
                    <a:lnTo>
                      <a:pt x="666" y="324"/>
                    </a:lnTo>
                    <a:lnTo>
                      <a:pt x="665" y="327"/>
                    </a:lnTo>
                    <a:lnTo>
                      <a:pt x="661" y="325"/>
                    </a:lnTo>
                    <a:lnTo>
                      <a:pt x="658" y="325"/>
                    </a:lnTo>
                    <a:lnTo>
                      <a:pt x="654" y="322"/>
                    </a:lnTo>
                    <a:lnTo>
                      <a:pt x="644" y="319"/>
                    </a:lnTo>
                    <a:lnTo>
                      <a:pt x="640" y="309"/>
                    </a:lnTo>
                    <a:lnTo>
                      <a:pt x="640" y="303"/>
                    </a:lnTo>
                    <a:lnTo>
                      <a:pt x="640" y="274"/>
                    </a:lnTo>
                    <a:lnTo>
                      <a:pt x="640" y="260"/>
                    </a:lnTo>
                    <a:lnTo>
                      <a:pt x="641" y="259"/>
                    </a:lnTo>
                    <a:lnTo>
                      <a:pt x="646" y="248"/>
                    </a:lnTo>
                    <a:lnTo>
                      <a:pt x="648" y="247"/>
                    </a:lnTo>
                    <a:lnTo>
                      <a:pt x="654" y="242"/>
                    </a:lnTo>
                    <a:lnTo>
                      <a:pt x="659" y="234"/>
                    </a:lnTo>
                    <a:lnTo>
                      <a:pt x="661" y="231"/>
                    </a:lnTo>
                    <a:lnTo>
                      <a:pt x="661" y="214"/>
                    </a:lnTo>
                    <a:lnTo>
                      <a:pt x="666" y="207"/>
                    </a:lnTo>
                    <a:lnTo>
                      <a:pt x="667" y="203"/>
                    </a:lnTo>
                    <a:lnTo>
                      <a:pt x="671" y="190"/>
                    </a:lnTo>
                    <a:lnTo>
                      <a:pt x="668" y="181"/>
                    </a:lnTo>
                    <a:lnTo>
                      <a:pt x="672" y="172"/>
                    </a:lnTo>
                    <a:lnTo>
                      <a:pt x="676" y="166"/>
                    </a:lnTo>
                    <a:lnTo>
                      <a:pt x="681" y="159"/>
                    </a:lnTo>
                    <a:lnTo>
                      <a:pt x="684" y="155"/>
                    </a:lnTo>
                    <a:lnTo>
                      <a:pt x="685" y="150"/>
                    </a:lnTo>
                    <a:lnTo>
                      <a:pt x="686" y="148"/>
                    </a:lnTo>
                    <a:lnTo>
                      <a:pt x="690" y="147"/>
                    </a:lnTo>
                    <a:lnTo>
                      <a:pt x="690" y="145"/>
                    </a:lnTo>
                    <a:lnTo>
                      <a:pt x="690" y="141"/>
                    </a:lnTo>
                    <a:lnTo>
                      <a:pt x="692" y="138"/>
                    </a:lnTo>
                    <a:lnTo>
                      <a:pt x="699" y="128"/>
                    </a:lnTo>
                    <a:lnTo>
                      <a:pt x="701" y="127"/>
                    </a:lnTo>
                    <a:lnTo>
                      <a:pt x="704" y="119"/>
                    </a:lnTo>
                    <a:lnTo>
                      <a:pt x="710" y="111"/>
                    </a:lnTo>
                    <a:lnTo>
                      <a:pt x="711" y="110"/>
                    </a:lnTo>
                    <a:lnTo>
                      <a:pt x="716" y="104"/>
                    </a:lnTo>
                    <a:lnTo>
                      <a:pt x="719" y="99"/>
                    </a:lnTo>
                    <a:lnTo>
                      <a:pt x="724" y="89"/>
                    </a:lnTo>
                    <a:lnTo>
                      <a:pt x="728" y="85"/>
                    </a:lnTo>
                    <a:lnTo>
                      <a:pt x="732" y="82"/>
                    </a:lnTo>
                    <a:lnTo>
                      <a:pt x="743" y="61"/>
                    </a:lnTo>
                    <a:lnTo>
                      <a:pt x="754" y="40"/>
                    </a:lnTo>
                    <a:lnTo>
                      <a:pt x="756" y="34"/>
                    </a:lnTo>
                    <a:lnTo>
                      <a:pt x="755" y="34"/>
                    </a:lnTo>
                    <a:lnTo>
                      <a:pt x="755" y="37"/>
                    </a:lnTo>
                    <a:lnTo>
                      <a:pt x="752" y="36"/>
                    </a:lnTo>
                    <a:lnTo>
                      <a:pt x="757" y="22"/>
                    </a:lnTo>
                    <a:lnTo>
                      <a:pt x="764" y="16"/>
                    </a:lnTo>
                    <a:lnTo>
                      <a:pt x="776" y="11"/>
                    </a:lnTo>
                    <a:lnTo>
                      <a:pt x="769" y="9"/>
                    </a:lnTo>
                    <a:lnTo>
                      <a:pt x="763" y="8"/>
                    </a:lnTo>
                    <a:lnTo>
                      <a:pt x="748" y="0"/>
                    </a:lnTo>
                    <a:lnTo>
                      <a:pt x="743" y="3"/>
                    </a:lnTo>
                    <a:lnTo>
                      <a:pt x="725" y="17"/>
                    </a:lnTo>
                    <a:lnTo>
                      <a:pt x="721" y="20"/>
                    </a:lnTo>
                    <a:lnTo>
                      <a:pt x="719" y="20"/>
                    </a:lnTo>
                    <a:lnTo>
                      <a:pt x="713" y="24"/>
                    </a:lnTo>
                    <a:lnTo>
                      <a:pt x="707" y="26"/>
                    </a:lnTo>
                    <a:lnTo>
                      <a:pt x="704" y="27"/>
                    </a:lnTo>
                    <a:lnTo>
                      <a:pt x="703" y="28"/>
                    </a:lnTo>
                    <a:lnTo>
                      <a:pt x="699" y="28"/>
                    </a:lnTo>
                    <a:lnTo>
                      <a:pt x="695" y="29"/>
                    </a:lnTo>
                    <a:lnTo>
                      <a:pt x="689" y="31"/>
                    </a:lnTo>
                    <a:lnTo>
                      <a:pt x="684" y="31"/>
                    </a:lnTo>
                    <a:lnTo>
                      <a:pt x="677" y="27"/>
                    </a:lnTo>
                    <a:lnTo>
                      <a:pt x="680" y="17"/>
                    </a:lnTo>
                    <a:lnTo>
                      <a:pt x="677" y="11"/>
                    </a:lnTo>
                    <a:lnTo>
                      <a:pt x="673" y="13"/>
                    </a:lnTo>
                    <a:lnTo>
                      <a:pt x="675" y="16"/>
                    </a:lnTo>
                    <a:lnTo>
                      <a:pt x="677" y="20"/>
                    </a:lnTo>
                    <a:lnTo>
                      <a:pt x="668" y="39"/>
                    </a:lnTo>
                    <a:lnTo>
                      <a:pt x="659" y="48"/>
                    </a:lnTo>
                    <a:lnTo>
                      <a:pt x="646" y="56"/>
                    </a:lnTo>
                    <a:lnTo>
                      <a:pt x="640" y="59"/>
                    </a:lnTo>
                    <a:lnTo>
                      <a:pt x="635" y="57"/>
                    </a:lnTo>
                    <a:lnTo>
                      <a:pt x="632" y="56"/>
                    </a:lnTo>
                    <a:lnTo>
                      <a:pt x="630" y="51"/>
                    </a:lnTo>
                    <a:lnTo>
                      <a:pt x="632" y="51"/>
                    </a:lnTo>
                    <a:lnTo>
                      <a:pt x="630" y="49"/>
                    </a:lnTo>
                    <a:lnTo>
                      <a:pt x="615" y="49"/>
                    </a:lnTo>
                    <a:lnTo>
                      <a:pt x="609" y="47"/>
                    </a:lnTo>
                    <a:lnTo>
                      <a:pt x="599" y="37"/>
                    </a:lnTo>
                    <a:lnTo>
                      <a:pt x="592" y="42"/>
                    </a:lnTo>
                    <a:lnTo>
                      <a:pt x="578" y="45"/>
                    </a:lnTo>
                    <a:lnTo>
                      <a:pt x="573" y="47"/>
                    </a:lnTo>
                    <a:lnTo>
                      <a:pt x="568" y="48"/>
                    </a:lnTo>
                    <a:lnTo>
                      <a:pt x="562" y="48"/>
                    </a:lnTo>
                    <a:lnTo>
                      <a:pt x="559" y="44"/>
                    </a:lnTo>
                    <a:lnTo>
                      <a:pt x="547" y="57"/>
                    </a:lnTo>
                    <a:lnTo>
                      <a:pt x="544" y="62"/>
                    </a:lnTo>
                    <a:lnTo>
                      <a:pt x="536" y="70"/>
                    </a:lnTo>
                    <a:lnTo>
                      <a:pt x="531" y="74"/>
                    </a:lnTo>
                    <a:lnTo>
                      <a:pt x="525" y="75"/>
                    </a:lnTo>
                    <a:lnTo>
                      <a:pt x="522" y="77"/>
                    </a:lnTo>
                    <a:lnTo>
                      <a:pt x="511" y="79"/>
                    </a:lnTo>
                    <a:lnTo>
                      <a:pt x="507" y="83"/>
                    </a:lnTo>
                    <a:lnTo>
                      <a:pt x="489" y="87"/>
                    </a:lnTo>
                    <a:lnTo>
                      <a:pt x="483" y="85"/>
                    </a:lnTo>
                    <a:lnTo>
                      <a:pt x="471" y="91"/>
                    </a:lnTo>
                    <a:lnTo>
                      <a:pt x="469" y="92"/>
                    </a:lnTo>
                    <a:lnTo>
                      <a:pt x="459" y="91"/>
                    </a:lnTo>
                    <a:lnTo>
                      <a:pt x="455" y="93"/>
                    </a:lnTo>
                    <a:lnTo>
                      <a:pt x="454" y="95"/>
                    </a:lnTo>
                    <a:lnTo>
                      <a:pt x="442" y="93"/>
                    </a:lnTo>
                    <a:lnTo>
                      <a:pt x="441" y="93"/>
                    </a:lnTo>
                    <a:lnTo>
                      <a:pt x="422" y="91"/>
                    </a:lnTo>
                    <a:lnTo>
                      <a:pt x="421" y="91"/>
                    </a:lnTo>
                    <a:lnTo>
                      <a:pt x="420" y="91"/>
                    </a:lnTo>
                    <a:lnTo>
                      <a:pt x="413" y="89"/>
                    </a:lnTo>
                    <a:lnTo>
                      <a:pt x="402" y="93"/>
                    </a:lnTo>
                    <a:lnTo>
                      <a:pt x="395" y="92"/>
                    </a:lnTo>
                    <a:lnTo>
                      <a:pt x="387" y="85"/>
                    </a:lnTo>
                    <a:lnTo>
                      <a:pt x="383" y="85"/>
                    </a:lnTo>
                    <a:lnTo>
                      <a:pt x="373" y="88"/>
                    </a:lnTo>
                    <a:lnTo>
                      <a:pt x="367" y="88"/>
                    </a:lnTo>
                    <a:lnTo>
                      <a:pt x="362" y="91"/>
                    </a:lnTo>
                    <a:lnTo>
                      <a:pt x="357" y="93"/>
                    </a:lnTo>
                    <a:lnTo>
                      <a:pt x="336" y="104"/>
                    </a:lnTo>
                    <a:lnTo>
                      <a:pt x="325" y="106"/>
                    </a:lnTo>
                    <a:lnTo>
                      <a:pt x="311" y="106"/>
                    </a:lnTo>
                    <a:lnTo>
                      <a:pt x="306" y="102"/>
                    </a:lnTo>
                    <a:lnTo>
                      <a:pt x="310" y="101"/>
                    </a:lnTo>
                    <a:lnTo>
                      <a:pt x="299" y="100"/>
                    </a:lnTo>
                    <a:lnTo>
                      <a:pt x="298" y="100"/>
                    </a:lnTo>
                    <a:lnTo>
                      <a:pt x="284" y="91"/>
                    </a:lnTo>
                    <a:lnTo>
                      <a:pt x="281" y="88"/>
                    </a:lnTo>
                    <a:lnTo>
                      <a:pt x="270" y="82"/>
                    </a:lnTo>
                    <a:lnTo>
                      <a:pt x="267" y="77"/>
                    </a:lnTo>
                    <a:lnTo>
                      <a:pt x="267" y="74"/>
                    </a:lnTo>
                    <a:lnTo>
                      <a:pt x="267" y="64"/>
                    </a:lnTo>
                    <a:lnTo>
                      <a:pt x="266" y="62"/>
                    </a:lnTo>
                    <a:lnTo>
                      <a:pt x="260" y="60"/>
                    </a:lnTo>
                    <a:lnTo>
                      <a:pt x="259" y="62"/>
                    </a:lnTo>
                    <a:lnTo>
                      <a:pt x="253" y="66"/>
                    </a:lnTo>
                    <a:lnTo>
                      <a:pt x="249" y="67"/>
                    </a:lnTo>
                    <a:lnTo>
                      <a:pt x="246" y="70"/>
                    </a:lnTo>
                    <a:lnTo>
                      <a:pt x="247" y="67"/>
                    </a:lnTo>
                    <a:lnTo>
                      <a:pt x="236" y="66"/>
                    </a:lnTo>
                    <a:lnTo>
                      <a:pt x="231" y="64"/>
                    </a:lnTo>
                    <a:lnTo>
                      <a:pt x="228" y="61"/>
                    </a:lnTo>
                    <a:lnTo>
                      <a:pt x="227" y="59"/>
                    </a:lnTo>
                    <a:lnTo>
                      <a:pt x="225" y="57"/>
                    </a:lnTo>
                    <a:lnTo>
                      <a:pt x="226" y="57"/>
                    </a:lnTo>
                    <a:lnTo>
                      <a:pt x="225" y="57"/>
                    </a:lnTo>
                    <a:lnTo>
                      <a:pt x="226" y="57"/>
                    </a:lnTo>
                    <a:lnTo>
                      <a:pt x="225" y="57"/>
                    </a:lnTo>
                    <a:lnTo>
                      <a:pt x="226" y="57"/>
                    </a:lnTo>
                    <a:lnTo>
                      <a:pt x="225" y="57"/>
                    </a:lnTo>
                    <a:lnTo>
                      <a:pt x="226" y="55"/>
                    </a:lnTo>
                    <a:lnTo>
                      <a:pt x="227" y="57"/>
                    </a:lnTo>
                    <a:lnTo>
                      <a:pt x="226" y="55"/>
                    </a:lnTo>
                    <a:lnTo>
                      <a:pt x="227" y="52"/>
                    </a:lnTo>
                    <a:lnTo>
                      <a:pt x="228" y="49"/>
                    </a:lnTo>
                    <a:lnTo>
                      <a:pt x="226" y="42"/>
                    </a:lnTo>
                    <a:lnTo>
                      <a:pt x="225" y="39"/>
                    </a:lnTo>
                    <a:lnTo>
                      <a:pt x="224" y="36"/>
                    </a:lnTo>
                    <a:lnTo>
                      <a:pt x="222" y="37"/>
                    </a:lnTo>
                    <a:lnTo>
                      <a:pt x="217" y="34"/>
                    </a:lnTo>
                    <a:lnTo>
                      <a:pt x="216" y="34"/>
                    </a:lnTo>
                    <a:lnTo>
                      <a:pt x="217" y="31"/>
                    </a:lnTo>
                    <a:lnTo>
                      <a:pt x="216" y="30"/>
                    </a:lnTo>
                    <a:lnTo>
                      <a:pt x="214" y="26"/>
                    </a:lnTo>
                    <a:lnTo>
                      <a:pt x="210" y="28"/>
                    </a:lnTo>
                    <a:lnTo>
                      <a:pt x="205" y="31"/>
                    </a:lnTo>
                    <a:lnTo>
                      <a:pt x="202" y="34"/>
                    </a:lnTo>
                    <a:lnTo>
                      <a:pt x="200" y="34"/>
                    </a:lnTo>
                    <a:lnTo>
                      <a:pt x="197" y="33"/>
                    </a:lnTo>
                    <a:lnTo>
                      <a:pt x="195" y="38"/>
                    </a:lnTo>
                    <a:lnTo>
                      <a:pt x="192" y="42"/>
                    </a:lnTo>
                    <a:lnTo>
                      <a:pt x="191" y="42"/>
                    </a:lnTo>
                    <a:lnTo>
                      <a:pt x="178" y="43"/>
                    </a:lnTo>
                    <a:lnTo>
                      <a:pt x="176" y="40"/>
                    </a:lnTo>
                    <a:lnTo>
                      <a:pt x="172" y="40"/>
                    </a:lnTo>
                    <a:lnTo>
                      <a:pt x="166" y="37"/>
                    </a:lnTo>
                    <a:lnTo>
                      <a:pt x="157" y="42"/>
                    </a:lnTo>
                    <a:lnTo>
                      <a:pt x="157" y="48"/>
                    </a:lnTo>
                    <a:lnTo>
                      <a:pt x="155" y="51"/>
                    </a:lnTo>
                    <a:lnTo>
                      <a:pt x="152" y="53"/>
                    </a:lnTo>
                    <a:lnTo>
                      <a:pt x="155" y="65"/>
                    </a:lnTo>
                    <a:lnTo>
                      <a:pt x="155" y="71"/>
                    </a:lnTo>
                    <a:lnTo>
                      <a:pt x="143" y="78"/>
                    </a:lnTo>
                    <a:lnTo>
                      <a:pt x="132" y="85"/>
                    </a:lnTo>
                    <a:lnTo>
                      <a:pt x="115" y="89"/>
                    </a:lnTo>
                    <a:lnTo>
                      <a:pt x="109" y="88"/>
                    </a:lnTo>
                    <a:lnTo>
                      <a:pt x="107" y="82"/>
                    </a:lnTo>
                    <a:lnTo>
                      <a:pt x="104" y="82"/>
                    </a:lnTo>
                    <a:lnTo>
                      <a:pt x="102" y="79"/>
                    </a:lnTo>
                    <a:lnTo>
                      <a:pt x="92" y="71"/>
                    </a:lnTo>
                    <a:lnTo>
                      <a:pt x="89" y="65"/>
                    </a:lnTo>
                    <a:lnTo>
                      <a:pt x="87" y="57"/>
                    </a:lnTo>
                    <a:lnTo>
                      <a:pt x="86" y="51"/>
                    </a:lnTo>
                    <a:lnTo>
                      <a:pt x="83" y="49"/>
                    </a:lnTo>
                    <a:lnTo>
                      <a:pt x="82" y="40"/>
                    </a:lnTo>
                    <a:lnTo>
                      <a:pt x="75" y="40"/>
                    </a:lnTo>
                    <a:lnTo>
                      <a:pt x="73" y="37"/>
                    </a:lnTo>
                    <a:lnTo>
                      <a:pt x="69" y="42"/>
                    </a:lnTo>
                    <a:lnTo>
                      <a:pt x="75" y="52"/>
                    </a:lnTo>
                    <a:lnTo>
                      <a:pt x="68" y="62"/>
                    </a:lnTo>
                    <a:lnTo>
                      <a:pt x="66" y="64"/>
                    </a:lnTo>
                    <a:lnTo>
                      <a:pt x="62" y="62"/>
                    </a:lnTo>
                    <a:lnTo>
                      <a:pt x="56" y="62"/>
                    </a:lnTo>
                    <a:lnTo>
                      <a:pt x="56" y="66"/>
                    </a:lnTo>
                    <a:lnTo>
                      <a:pt x="53" y="73"/>
                    </a:lnTo>
                    <a:lnTo>
                      <a:pt x="51" y="74"/>
                    </a:lnTo>
                    <a:lnTo>
                      <a:pt x="39" y="76"/>
                    </a:lnTo>
                    <a:lnTo>
                      <a:pt x="35" y="75"/>
                    </a:lnTo>
                    <a:lnTo>
                      <a:pt x="25" y="87"/>
                    </a:lnTo>
                    <a:lnTo>
                      <a:pt x="23" y="88"/>
                    </a:lnTo>
                    <a:lnTo>
                      <a:pt x="23" y="91"/>
                    </a:lnTo>
                    <a:lnTo>
                      <a:pt x="17" y="91"/>
                    </a:lnTo>
                    <a:lnTo>
                      <a:pt x="16" y="93"/>
                    </a:lnTo>
                    <a:lnTo>
                      <a:pt x="23" y="93"/>
                    </a:lnTo>
                    <a:lnTo>
                      <a:pt x="20" y="95"/>
                    </a:lnTo>
                    <a:lnTo>
                      <a:pt x="20" y="98"/>
                    </a:lnTo>
                    <a:lnTo>
                      <a:pt x="19" y="99"/>
                    </a:lnTo>
                    <a:lnTo>
                      <a:pt x="16" y="102"/>
                    </a:lnTo>
                    <a:lnTo>
                      <a:pt x="16" y="105"/>
                    </a:lnTo>
                    <a:lnTo>
                      <a:pt x="14" y="115"/>
                    </a:lnTo>
                    <a:lnTo>
                      <a:pt x="11" y="119"/>
                    </a:lnTo>
                    <a:lnTo>
                      <a:pt x="7" y="127"/>
                    </a:lnTo>
                    <a:lnTo>
                      <a:pt x="10" y="129"/>
                    </a:lnTo>
                    <a:lnTo>
                      <a:pt x="9" y="131"/>
                    </a:lnTo>
                    <a:lnTo>
                      <a:pt x="14" y="138"/>
                    </a:lnTo>
                    <a:lnTo>
                      <a:pt x="9" y="145"/>
                    </a:lnTo>
                    <a:lnTo>
                      <a:pt x="9" y="152"/>
                    </a:lnTo>
                    <a:lnTo>
                      <a:pt x="3" y="159"/>
                    </a:lnTo>
                    <a:lnTo>
                      <a:pt x="4" y="155"/>
                    </a:lnTo>
                    <a:lnTo>
                      <a:pt x="0" y="161"/>
                    </a:lnTo>
                    <a:lnTo>
                      <a:pt x="1" y="167"/>
                    </a:lnTo>
                    <a:lnTo>
                      <a:pt x="0" y="166"/>
                    </a:lnTo>
                    <a:lnTo>
                      <a:pt x="3" y="167"/>
                    </a:lnTo>
                    <a:lnTo>
                      <a:pt x="9" y="177"/>
                    </a:lnTo>
                    <a:lnTo>
                      <a:pt x="9" y="184"/>
                    </a:lnTo>
                    <a:lnTo>
                      <a:pt x="9" y="189"/>
                    </a:lnTo>
                    <a:lnTo>
                      <a:pt x="23" y="207"/>
                    </a:lnTo>
                    <a:lnTo>
                      <a:pt x="33" y="206"/>
                    </a:lnTo>
                    <a:lnTo>
                      <a:pt x="45" y="215"/>
                    </a:lnTo>
                    <a:lnTo>
                      <a:pt x="53" y="231"/>
                    </a:lnTo>
                    <a:lnTo>
                      <a:pt x="54" y="234"/>
                    </a:lnTo>
                    <a:lnTo>
                      <a:pt x="60" y="239"/>
                    </a:lnTo>
                    <a:lnTo>
                      <a:pt x="81" y="233"/>
                    </a:lnTo>
                    <a:lnTo>
                      <a:pt x="109" y="233"/>
                    </a:lnTo>
                    <a:lnTo>
                      <a:pt x="112" y="233"/>
                    </a:lnTo>
                    <a:lnTo>
                      <a:pt x="116" y="234"/>
                    </a:lnTo>
                    <a:lnTo>
                      <a:pt x="129" y="238"/>
                    </a:lnTo>
                    <a:lnTo>
                      <a:pt x="135" y="246"/>
                    </a:lnTo>
                    <a:lnTo>
                      <a:pt x="140" y="257"/>
                    </a:lnTo>
                    <a:lnTo>
                      <a:pt x="144" y="260"/>
                    </a:lnTo>
                    <a:lnTo>
                      <a:pt x="149" y="257"/>
                    </a:lnTo>
                    <a:lnTo>
                      <a:pt x="162" y="257"/>
                    </a:lnTo>
                    <a:lnTo>
                      <a:pt x="172" y="260"/>
                    </a:lnTo>
                    <a:lnTo>
                      <a:pt x="180" y="262"/>
                    </a:lnTo>
                    <a:lnTo>
                      <a:pt x="186" y="270"/>
                    </a:lnTo>
                    <a:lnTo>
                      <a:pt x="192" y="274"/>
                    </a:lnTo>
                    <a:lnTo>
                      <a:pt x="202" y="288"/>
                    </a:lnTo>
                    <a:lnTo>
                      <a:pt x="202" y="292"/>
                    </a:lnTo>
                    <a:lnTo>
                      <a:pt x="205" y="293"/>
                    </a:lnTo>
                    <a:lnTo>
                      <a:pt x="208" y="293"/>
                    </a:lnTo>
                    <a:lnTo>
                      <a:pt x="213" y="297"/>
                    </a:lnTo>
                    <a:lnTo>
                      <a:pt x="218" y="303"/>
                    </a:lnTo>
                    <a:lnTo>
                      <a:pt x="225" y="305"/>
                    </a:lnTo>
                    <a:lnTo>
                      <a:pt x="237" y="314"/>
                    </a:lnTo>
                    <a:lnTo>
                      <a:pt x="242" y="322"/>
                    </a:lnTo>
                    <a:lnTo>
                      <a:pt x="248" y="324"/>
                    </a:lnTo>
                    <a:lnTo>
                      <a:pt x="255" y="326"/>
                    </a:lnTo>
                    <a:lnTo>
                      <a:pt x="262" y="326"/>
                    </a:lnTo>
                    <a:lnTo>
                      <a:pt x="266" y="327"/>
                    </a:lnTo>
                    <a:lnTo>
                      <a:pt x="268" y="326"/>
                    </a:lnTo>
                    <a:lnTo>
                      <a:pt x="270" y="327"/>
                    </a:lnTo>
                    <a:lnTo>
                      <a:pt x="279" y="335"/>
                    </a:lnTo>
                    <a:lnTo>
                      <a:pt x="288" y="343"/>
                    </a:lnTo>
                    <a:lnTo>
                      <a:pt x="295" y="350"/>
                    </a:lnTo>
                    <a:lnTo>
                      <a:pt x="298" y="357"/>
                    </a:lnTo>
                    <a:lnTo>
                      <a:pt x="315" y="367"/>
                    </a:lnTo>
                    <a:lnTo>
                      <a:pt x="320" y="371"/>
                    </a:lnTo>
                    <a:lnTo>
                      <a:pt x="336" y="373"/>
                    </a:lnTo>
                    <a:lnTo>
                      <a:pt x="337" y="374"/>
                    </a:lnTo>
                    <a:lnTo>
                      <a:pt x="344" y="381"/>
                    </a:lnTo>
                    <a:lnTo>
                      <a:pt x="349" y="386"/>
                    </a:lnTo>
                    <a:lnTo>
                      <a:pt x="364" y="388"/>
                    </a:lnTo>
                    <a:lnTo>
                      <a:pt x="365" y="388"/>
                    </a:lnTo>
                    <a:lnTo>
                      <a:pt x="370" y="384"/>
                    </a:lnTo>
                    <a:lnTo>
                      <a:pt x="387" y="384"/>
                    </a:lnTo>
                    <a:lnTo>
                      <a:pt x="400" y="384"/>
                    </a:lnTo>
                    <a:lnTo>
                      <a:pt x="406" y="385"/>
                    </a:lnTo>
                    <a:lnTo>
                      <a:pt x="427" y="393"/>
                    </a:lnTo>
                    <a:lnTo>
                      <a:pt x="446" y="403"/>
                    </a:lnTo>
                    <a:lnTo>
                      <a:pt x="459" y="418"/>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10" name="Freeform 288"/>
            <p:cNvSpPr>
              <a:spLocks/>
            </p:cNvSpPr>
            <p:nvPr/>
          </p:nvSpPr>
          <p:spPr bwMode="auto">
            <a:xfrm>
              <a:off x="5105400" y="4267200"/>
              <a:ext cx="885825" cy="711200"/>
            </a:xfrm>
            <a:custGeom>
              <a:avLst/>
              <a:gdLst>
                <a:gd name="T0" fmla="*/ 2147483647 w 863"/>
                <a:gd name="T1" fmla="*/ 2147483647 h 694"/>
                <a:gd name="T2" fmla="*/ 2147483647 w 863"/>
                <a:gd name="T3" fmla="*/ 2147483647 h 694"/>
                <a:gd name="T4" fmla="*/ 2147483647 w 863"/>
                <a:gd name="T5" fmla="*/ 2147483647 h 694"/>
                <a:gd name="T6" fmla="*/ 2147483647 w 863"/>
                <a:gd name="T7" fmla="*/ 2147483647 h 694"/>
                <a:gd name="T8" fmla="*/ 2147483647 w 863"/>
                <a:gd name="T9" fmla="*/ 2147483647 h 694"/>
                <a:gd name="T10" fmla="*/ 2147483647 w 863"/>
                <a:gd name="T11" fmla="*/ 2147483647 h 694"/>
                <a:gd name="T12" fmla="*/ 2147483647 w 863"/>
                <a:gd name="T13" fmla="*/ 2147483647 h 694"/>
                <a:gd name="T14" fmla="*/ 2147483647 w 863"/>
                <a:gd name="T15" fmla="*/ 2147483647 h 694"/>
                <a:gd name="T16" fmla="*/ 2147483647 w 863"/>
                <a:gd name="T17" fmla="*/ 2147483647 h 694"/>
                <a:gd name="T18" fmla="*/ 2147483647 w 863"/>
                <a:gd name="T19" fmla="*/ 2147483647 h 694"/>
                <a:gd name="T20" fmla="*/ 2147483647 w 863"/>
                <a:gd name="T21" fmla="*/ 2147483647 h 694"/>
                <a:gd name="T22" fmla="*/ 2147483647 w 863"/>
                <a:gd name="T23" fmla="*/ 2147483647 h 694"/>
                <a:gd name="T24" fmla="*/ 2147483647 w 863"/>
                <a:gd name="T25" fmla="*/ 2147483647 h 694"/>
                <a:gd name="T26" fmla="*/ 2147483647 w 863"/>
                <a:gd name="T27" fmla="*/ 2147483647 h 694"/>
                <a:gd name="T28" fmla="*/ 2147483647 w 863"/>
                <a:gd name="T29" fmla="*/ 2147483647 h 694"/>
                <a:gd name="T30" fmla="*/ 2147483647 w 863"/>
                <a:gd name="T31" fmla="*/ 2147483647 h 694"/>
                <a:gd name="T32" fmla="*/ 2147483647 w 863"/>
                <a:gd name="T33" fmla="*/ 2147483647 h 694"/>
                <a:gd name="T34" fmla="*/ 2147483647 w 863"/>
                <a:gd name="T35" fmla="*/ 2147483647 h 694"/>
                <a:gd name="T36" fmla="*/ 2147483647 w 863"/>
                <a:gd name="T37" fmla="*/ 2147483647 h 694"/>
                <a:gd name="T38" fmla="*/ 2147483647 w 863"/>
                <a:gd name="T39" fmla="*/ 2147483647 h 694"/>
                <a:gd name="T40" fmla="*/ 2147483647 w 863"/>
                <a:gd name="T41" fmla="*/ 2147483647 h 694"/>
                <a:gd name="T42" fmla="*/ 2147483647 w 863"/>
                <a:gd name="T43" fmla="*/ 2147483647 h 694"/>
                <a:gd name="T44" fmla="*/ 2147483647 w 863"/>
                <a:gd name="T45" fmla="*/ 2147483647 h 694"/>
                <a:gd name="T46" fmla="*/ 2147483647 w 863"/>
                <a:gd name="T47" fmla="*/ 2147483647 h 694"/>
                <a:gd name="T48" fmla="*/ 2147483647 w 863"/>
                <a:gd name="T49" fmla="*/ 2147483647 h 694"/>
                <a:gd name="T50" fmla="*/ 2147483647 w 863"/>
                <a:gd name="T51" fmla="*/ 2147483647 h 694"/>
                <a:gd name="T52" fmla="*/ 2147483647 w 863"/>
                <a:gd name="T53" fmla="*/ 2147483647 h 694"/>
                <a:gd name="T54" fmla="*/ 2147483647 w 863"/>
                <a:gd name="T55" fmla="*/ 2147483647 h 694"/>
                <a:gd name="T56" fmla="*/ 2147483647 w 863"/>
                <a:gd name="T57" fmla="*/ 2147483647 h 694"/>
                <a:gd name="T58" fmla="*/ 2147483647 w 863"/>
                <a:gd name="T59" fmla="*/ 2147483647 h 694"/>
                <a:gd name="T60" fmla="*/ 2147483647 w 863"/>
                <a:gd name="T61" fmla="*/ 2147483647 h 694"/>
                <a:gd name="T62" fmla="*/ 2147483647 w 863"/>
                <a:gd name="T63" fmla="*/ 2147483647 h 694"/>
                <a:gd name="T64" fmla="*/ 2147483647 w 863"/>
                <a:gd name="T65" fmla="*/ 2147483647 h 694"/>
                <a:gd name="T66" fmla="*/ 2147483647 w 863"/>
                <a:gd name="T67" fmla="*/ 2147483647 h 694"/>
                <a:gd name="T68" fmla="*/ 2147483647 w 863"/>
                <a:gd name="T69" fmla="*/ 2147483647 h 694"/>
                <a:gd name="T70" fmla="*/ 2147483647 w 863"/>
                <a:gd name="T71" fmla="*/ 2147483647 h 694"/>
                <a:gd name="T72" fmla="*/ 2147483647 w 863"/>
                <a:gd name="T73" fmla="*/ 2147483647 h 694"/>
                <a:gd name="T74" fmla="*/ 2147483647 w 863"/>
                <a:gd name="T75" fmla="*/ 2147483647 h 694"/>
                <a:gd name="T76" fmla="*/ 2147483647 w 863"/>
                <a:gd name="T77" fmla="*/ 2147483647 h 694"/>
                <a:gd name="T78" fmla="*/ 2147483647 w 863"/>
                <a:gd name="T79" fmla="*/ 2147483647 h 694"/>
                <a:gd name="T80" fmla="*/ 2147483647 w 863"/>
                <a:gd name="T81" fmla="*/ 2147483647 h 694"/>
                <a:gd name="T82" fmla="*/ 2147483647 w 863"/>
                <a:gd name="T83" fmla="*/ 2147483647 h 694"/>
                <a:gd name="T84" fmla="*/ 2147483647 w 863"/>
                <a:gd name="T85" fmla="*/ 2147483647 h 694"/>
                <a:gd name="T86" fmla="*/ 2147483647 w 863"/>
                <a:gd name="T87" fmla="*/ 2147483647 h 694"/>
                <a:gd name="T88" fmla="*/ 2147483647 w 863"/>
                <a:gd name="T89" fmla="*/ 2147483647 h 694"/>
                <a:gd name="T90" fmla="*/ 2147483647 w 863"/>
                <a:gd name="T91" fmla="*/ 2147483647 h 694"/>
                <a:gd name="T92" fmla="*/ 2147483647 w 863"/>
                <a:gd name="T93" fmla="*/ 2147483647 h 694"/>
                <a:gd name="T94" fmla="*/ 2147483647 w 863"/>
                <a:gd name="T95" fmla="*/ 2147483647 h 694"/>
                <a:gd name="T96" fmla="*/ 2147483647 w 863"/>
                <a:gd name="T97" fmla="*/ 2147483647 h 694"/>
                <a:gd name="T98" fmla="*/ 2147483647 w 863"/>
                <a:gd name="T99" fmla="*/ 2147483647 h 694"/>
                <a:gd name="T100" fmla="*/ 2147483647 w 863"/>
                <a:gd name="T101" fmla="*/ 2147483647 h 694"/>
                <a:gd name="T102" fmla="*/ 2147483647 w 863"/>
                <a:gd name="T103" fmla="*/ 2147483647 h 694"/>
                <a:gd name="T104" fmla="*/ 2147483647 w 863"/>
                <a:gd name="T105" fmla="*/ 2147483647 h 694"/>
                <a:gd name="T106" fmla="*/ 2147483647 w 863"/>
                <a:gd name="T107" fmla="*/ 2147483647 h 694"/>
                <a:gd name="T108" fmla="*/ 2147483647 w 863"/>
                <a:gd name="T109" fmla="*/ 2147483647 h 6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3"/>
                <a:gd name="T166" fmla="*/ 0 h 694"/>
                <a:gd name="T167" fmla="*/ 863 w 863"/>
                <a:gd name="T168" fmla="*/ 694 h 6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3" h="694">
                  <a:moveTo>
                    <a:pt x="762" y="460"/>
                  </a:moveTo>
                  <a:lnTo>
                    <a:pt x="773" y="469"/>
                  </a:lnTo>
                  <a:lnTo>
                    <a:pt x="790" y="479"/>
                  </a:lnTo>
                  <a:lnTo>
                    <a:pt x="804" y="493"/>
                  </a:lnTo>
                  <a:lnTo>
                    <a:pt x="812" y="502"/>
                  </a:lnTo>
                  <a:lnTo>
                    <a:pt x="812" y="504"/>
                  </a:lnTo>
                  <a:lnTo>
                    <a:pt x="829" y="521"/>
                  </a:lnTo>
                  <a:lnTo>
                    <a:pt x="839" y="530"/>
                  </a:lnTo>
                  <a:lnTo>
                    <a:pt x="842" y="536"/>
                  </a:lnTo>
                  <a:lnTo>
                    <a:pt x="843" y="539"/>
                  </a:lnTo>
                  <a:lnTo>
                    <a:pt x="845" y="544"/>
                  </a:lnTo>
                  <a:lnTo>
                    <a:pt x="850" y="556"/>
                  </a:lnTo>
                  <a:lnTo>
                    <a:pt x="849" y="563"/>
                  </a:lnTo>
                  <a:lnTo>
                    <a:pt x="856" y="578"/>
                  </a:lnTo>
                  <a:lnTo>
                    <a:pt x="863" y="583"/>
                  </a:lnTo>
                  <a:lnTo>
                    <a:pt x="860" y="587"/>
                  </a:lnTo>
                  <a:lnTo>
                    <a:pt x="863" y="593"/>
                  </a:lnTo>
                  <a:lnTo>
                    <a:pt x="854" y="601"/>
                  </a:lnTo>
                  <a:lnTo>
                    <a:pt x="852" y="612"/>
                  </a:lnTo>
                  <a:lnTo>
                    <a:pt x="843" y="618"/>
                  </a:lnTo>
                  <a:lnTo>
                    <a:pt x="842" y="625"/>
                  </a:lnTo>
                  <a:lnTo>
                    <a:pt x="839" y="626"/>
                  </a:lnTo>
                  <a:lnTo>
                    <a:pt x="836" y="634"/>
                  </a:lnTo>
                  <a:lnTo>
                    <a:pt x="835" y="638"/>
                  </a:lnTo>
                  <a:lnTo>
                    <a:pt x="832" y="657"/>
                  </a:lnTo>
                  <a:lnTo>
                    <a:pt x="834" y="659"/>
                  </a:lnTo>
                  <a:lnTo>
                    <a:pt x="833" y="669"/>
                  </a:lnTo>
                  <a:lnTo>
                    <a:pt x="832" y="671"/>
                  </a:lnTo>
                  <a:lnTo>
                    <a:pt x="832" y="682"/>
                  </a:lnTo>
                  <a:lnTo>
                    <a:pt x="829" y="691"/>
                  </a:lnTo>
                  <a:lnTo>
                    <a:pt x="827" y="693"/>
                  </a:lnTo>
                  <a:lnTo>
                    <a:pt x="826" y="691"/>
                  </a:lnTo>
                  <a:lnTo>
                    <a:pt x="823" y="694"/>
                  </a:lnTo>
                  <a:lnTo>
                    <a:pt x="815" y="687"/>
                  </a:lnTo>
                  <a:lnTo>
                    <a:pt x="807" y="682"/>
                  </a:lnTo>
                  <a:lnTo>
                    <a:pt x="802" y="680"/>
                  </a:lnTo>
                  <a:lnTo>
                    <a:pt x="793" y="680"/>
                  </a:lnTo>
                  <a:lnTo>
                    <a:pt x="784" y="675"/>
                  </a:lnTo>
                  <a:lnTo>
                    <a:pt x="773" y="669"/>
                  </a:lnTo>
                  <a:lnTo>
                    <a:pt x="759" y="658"/>
                  </a:lnTo>
                  <a:lnTo>
                    <a:pt x="749" y="646"/>
                  </a:lnTo>
                  <a:lnTo>
                    <a:pt x="744" y="637"/>
                  </a:lnTo>
                  <a:lnTo>
                    <a:pt x="741" y="635"/>
                  </a:lnTo>
                  <a:lnTo>
                    <a:pt x="736" y="626"/>
                  </a:lnTo>
                  <a:lnTo>
                    <a:pt x="739" y="627"/>
                  </a:lnTo>
                  <a:lnTo>
                    <a:pt x="743" y="619"/>
                  </a:lnTo>
                  <a:lnTo>
                    <a:pt x="737" y="610"/>
                  </a:lnTo>
                  <a:lnTo>
                    <a:pt x="731" y="609"/>
                  </a:lnTo>
                  <a:lnTo>
                    <a:pt x="735" y="606"/>
                  </a:lnTo>
                  <a:lnTo>
                    <a:pt x="741" y="598"/>
                  </a:lnTo>
                  <a:lnTo>
                    <a:pt x="739" y="590"/>
                  </a:lnTo>
                  <a:lnTo>
                    <a:pt x="739" y="587"/>
                  </a:lnTo>
                  <a:lnTo>
                    <a:pt x="736" y="583"/>
                  </a:lnTo>
                  <a:lnTo>
                    <a:pt x="730" y="579"/>
                  </a:lnTo>
                  <a:lnTo>
                    <a:pt x="724" y="571"/>
                  </a:lnTo>
                  <a:lnTo>
                    <a:pt x="719" y="561"/>
                  </a:lnTo>
                  <a:lnTo>
                    <a:pt x="720" y="553"/>
                  </a:lnTo>
                  <a:lnTo>
                    <a:pt x="714" y="547"/>
                  </a:lnTo>
                  <a:lnTo>
                    <a:pt x="717" y="548"/>
                  </a:lnTo>
                  <a:lnTo>
                    <a:pt x="713" y="543"/>
                  </a:lnTo>
                  <a:lnTo>
                    <a:pt x="708" y="539"/>
                  </a:lnTo>
                  <a:lnTo>
                    <a:pt x="706" y="536"/>
                  </a:lnTo>
                  <a:lnTo>
                    <a:pt x="699" y="535"/>
                  </a:lnTo>
                  <a:lnTo>
                    <a:pt x="682" y="531"/>
                  </a:lnTo>
                  <a:lnTo>
                    <a:pt x="672" y="530"/>
                  </a:lnTo>
                  <a:lnTo>
                    <a:pt x="645" y="530"/>
                  </a:lnTo>
                  <a:lnTo>
                    <a:pt x="619" y="530"/>
                  </a:lnTo>
                  <a:lnTo>
                    <a:pt x="619" y="529"/>
                  </a:lnTo>
                  <a:lnTo>
                    <a:pt x="610" y="525"/>
                  </a:lnTo>
                  <a:lnTo>
                    <a:pt x="607" y="525"/>
                  </a:lnTo>
                  <a:lnTo>
                    <a:pt x="601" y="520"/>
                  </a:lnTo>
                  <a:lnTo>
                    <a:pt x="597" y="519"/>
                  </a:lnTo>
                  <a:lnTo>
                    <a:pt x="590" y="517"/>
                  </a:lnTo>
                  <a:lnTo>
                    <a:pt x="589" y="516"/>
                  </a:lnTo>
                  <a:lnTo>
                    <a:pt x="579" y="510"/>
                  </a:lnTo>
                  <a:lnTo>
                    <a:pt x="576" y="510"/>
                  </a:lnTo>
                  <a:lnTo>
                    <a:pt x="571" y="505"/>
                  </a:lnTo>
                  <a:lnTo>
                    <a:pt x="567" y="504"/>
                  </a:lnTo>
                  <a:lnTo>
                    <a:pt x="565" y="503"/>
                  </a:lnTo>
                  <a:lnTo>
                    <a:pt x="553" y="496"/>
                  </a:lnTo>
                  <a:lnTo>
                    <a:pt x="548" y="495"/>
                  </a:lnTo>
                  <a:lnTo>
                    <a:pt x="548" y="492"/>
                  </a:lnTo>
                  <a:lnTo>
                    <a:pt x="554" y="490"/>
                  </a:lnTo>
                  <a:lnTo>
                    <a:pt x="558" y="482"/>
                  </a:lnTo>
                  <a:lnTo>
                    <a:pt x="552" y="473"/>
                  </a:lnTo>
                  <a:lnTo>
                    <a:pt x="541" y="472"/>
                  </a:lnTo>
                  <a:lnTo>
                    <a:pt x="541" y="467"/>
                  </a:lnTo>
                  <a:lnTo>
                    <a:pt x="528" y="460"/>
                  </a:lnTo>
                  <a:lnTo>
                    <a:pt x="513" y="460"/>
                  </a:lnTo>
                  <a:lnTo>
                    <a:pt x="496" y="468"/>
                  </a:lnTo>
                  <a:lnTo>
                    <a:pt x="475" y="485"/>
                  </a:lnTo>
                  <a:lnTo>
                    <a:pt x="466" y="498"/>
                  </a:lnTo>
                  <a:lnTo>
                    <a:pt x="462" y="496"/>
                  </a:lnTo>
                  <a:lnTo>
                    <a:pt x="461" y="494"/>
                  </a:lnTo>
                  <a:lnTo>
                    <a:pt x="459" y="494"/>
                  </a:lnTo>
                  <a:lnTo>
                    <a:pt x="453" y="488"/>
                  </a:lnTo>
                  <a:lnTo>
                    <a:pt x="452" y="485"/>
                  </a:lnTo>
                  <a:lnTo>
                    <a:pt x="447" y="477"/>
                  </a:lnTo>
                  <a:lnTo>
                    <a:pt x="442" y="474"/>
                  </a:lnTo>
                  <a:lnTo>
                    <a:pt x="441" y="474"/>
                  </a:lnTo>
                  <a:lnTo>
                    <a:pt x="437" y="477"/>
                  </a:lnTo>
                  <a:lnTo>
                    <a:pt x="432" y="473"/>
                  </a:lnTo>
                  <a:lnTo>
                    <a:pt x="434" y="463"/>
                  </a:lnTo>
                  <a:lnTo>
                    <a:pt x="430" y="459"/>
                  </a:lnTo>
                  <a:lnTo>
                    <a:pt x="430" y="455"/>
                  </a:lnTo>
                  <a:lnTo>
                    <a:pt x="427" y="450"/>
                  </a:lnTo>
                  <a:lnTo>
                    <a:pt x="429" y="439"/>
                  </a:lnTo>
                  <a:lnTo>
                    <a:pt x="429" y="436"/>
                  </a:lnTo>
                  <a:lnTo>
                    <a:pt x="432" y="433"/>
                  </a:lnTo>
                  <a:lnTo>
                    <a:pt x="428" y="423"/>
                  </a:lnTo>
                  <a:lnTo>
                    <a:pt x="432" y="405"/>
                  </a:lnTo>
                  <a:lnTo>
                    <a:pt x="428" y="403"/>
                  </a:lnTo>
                  <a:lnTo>
                    <a:pt x="424" y="400"/>
                  </a:lnTo>
                  <a:lnTo>
                    <a:pt x="428" y="398"/>
                  </a:lnTo>
                  <a:lnTo>
                    <a:pt x="430" y="397"/>
                  </a:lnTo>
                  <a:lnTo>
                    <a:pt x="416" y="386"/>
                  </a:lnTo>
                  <a:lnTo>
                    <a:pt x="416" y="390"/>
                  </a:lnTo>
                  <a:lnTo>
                    <a:pt x="415" y="390"/>
                  </a:lnTo>
                  <a:lnTo>
                    <a:pt x="415" y="388"/>
                  </a:lnTo>
                  <a:lnTo>
                    <a:pt x="412" y="387"/>
                  </a:lnTo>
                  <a:lnTo>
                    <a:pt x="411" y="388"/>
                  </a:lnTo>
                  <a:lnTo>
                    <a:pt x="410" y="386"/>
                  </a:lnTo>
                  <a:lnTo>
                    <a:pt x="408" y="385"/>
                  </a:lnTo>
                  <a:lnTo>
                    <a:pt x="401" y="384"/>
                  </a:lnTo>
                  <a:lnTo>
                    <a:pt x="398" y="381"/>
                  </a:lnTo>
                  <a:lnTo>
                    <a:pt x="394" y="383"/>
                  </a:lnTo>
                  <a:lnTo>
                    <a:pt x="395" y="386"/>
                  </a:lnTo>
                  <a:lnTo>
                    <a:pt x="395" y="390"/>
                  </a:lnTo>
                  <a:lnTo>
                    <a:pt x="394" y="388"/>
                  </a:lnTo>
                  <a:lnTo>
                    <a:pt x="393" y="390"/>
                  </a:lnTo>
                  <a:lnTo>
                    <a:pt x="392" y="384"/>
                  </a:lnTo>
                  <a:lnTo>
                    <a:pt x="388" y="384"/>
                  </a:lnTo>
                  <a:lnTo>
                    <a:pt x="387" y="384"/>
                  </a:lnTo>
                  <a:lnTo>
                    <a:pt x="385" y="387"/>
                  </a:lnTo>
                  <a:lnTo>
                    <a:pt x="387" y="390"/>
                  </a:lnTo>
                  <a:lnTo>
                    <a:pt x="387" y="392"/>
                  </a:lnTo>
                  <a:lnTo>
                    <a:pt x="381" y="390"/>
                  </a:lnTo>
                  <a:lnTo>
                    <a:pt x="383" y="389"/>
                  </a:lnTo>
                  <a:lnTo>
                    <a:pt x="381" y="386"/>
                  </a:lnTo>
                  <a:lnTo>
                    <a:pt x="377" y="381"/>
                  </a:lnTo>
                  <a:lnTo>
                    <a:pt x="375" y="386"/>
                  </a:lnTo>
                  <a:lnTo>
                    <a:pt x="361" y="401"/>
                  </a:lnTo>
                  <a:lnTo>
                    <a:pt x="356" y="401"/>
                  </a:lnTo>
                  <a:lnTo>
                    <a:pt x="354" y="399"/>
                  </a:lnTo>
                  <a:lnTo>
                    <a:pt x="351" y="393"/>
                  </a:lnTo>
                  <a:lnTo>
                    <a:pt x="341" y="385"/>
                  </a:lnTo>
                  <a:lnTo>
                    <a:pt x="335" y="378"/>
                  </a:lnTo>
                  <a:lnTo>
                    <a:pt x="324" y="370"/>
                  </a:lnTo>
                  <a:lnTo>
                    <a:pt x="318" y="359"/>
                  </a:lnTo>
                  <a:lnTo>
                    <a:pt x="315" y="358"/>
                  </a:lnTo>
                  <a:lnTo>
                    <a:pt x="311" y="344"/>
                  </a:lnTo>
                  <a:lnTo>
                    <a:pt x="305" y="332"/>
                  </a:lnTo>
                  <a:lnTo>
                    <a:pt x="299" y="328"/>
                  </a:lnTo>
                  <a:lnTo>
                    <a:pt x="292" y="330"/>
                  </a:lnTo>
                  <a:lnTo>
                    <a:pt x="286" y="339"/>
                  </a:lnTo>
                  <a:lnTo>
                    <a:pt x="282" y="333"/>
                  </a:lnTo>
                  <a:lnTo>
                    <a:pt x="261" y="323"/>
                  </a:lnTo>
                  <a:lnTo>
                    <a:pt x="252" y="319"/>
                  </a:lnTo>
                  <a:lnTo>
                    <a:pt x="250" y="314"/>
                  </a:lnTo>
                  <a:lnTo>
                    <a:pt x="259" y="314"/>
                  </a:lnTo>
                  <a:lnTo>
                    <a:pt x="265" y="304"/>
                  </a:lnTo>
                  <a:lnTo>
                    <a:pt x="264" y="297"/>
                  </a:lnTo>
                  <a:lnTo>
                    <a:pt x="266" y="297"/>
                  </a:lnTo>
                  <a:lnTo>
                    <a:pt x="266" y="292"/>
                  </a:lnTo>
                  <a:lnTo>
                    <a:pt x="259" y="286"/>
                  </a:lnTo>
                  <a:lnTo>
                    <a:pt x="257" y="288"/>
                  </a:lnTo>
                  <a:lnTo>
                    <a:pt x="253" y="282"/>
                  </a:lnTo>
                  <a:lnTo>
                    <a:pt x="252" y="277"/>
                  </a:lnTo>
                  <a:lnTo>
                    <a:pt x="247" y="275"/>
                  </a:lnTo>
                  <a:lnTo>
                    <a:pt x="247" y="271"/>
                  </a:lnTo>
                  <a:lnTo>
                    <a:pt x="242" y="268"/>
                  </a:lnTo>
                  <a:lnTo>
                    <a:pt x="240" y="270"/>
                  </a:lnTo>
                  <a:lnTo>
                    <a:pt x="233" y="265"/>
                  </a:lnTo>
                  <a:lnTo>
                    <a:pt x="231" y="266"/>
                  </a:lnTo>
                  <a:lnTo>
                    <a:pt x="228" y="260"/>
                  </a:lnTo>
                  <a:lnTo>
                    <a:pt x="226" y="261"/>
                  </a:lnTo>
                  <a:lnTo>
                    <a:pt x="225" y="263"/>
                  </a:lnTo>
                  <a:lnTo>
                    <a:pt x="221" y="262"/>
                  </a:lnTo>
                  <a:lnTo>
                    <a:pt x="220" y="265"/>
                  </a:lnTo>
                  <a:lnTo>
                    <a:pt x="217" y="264"/>
                  </a:lnTo>
                  <a:lnTo>
                    <a:pt x="215" y="268"/>
                  </a:lnTo>
                  <a:lnTo>
                    <a:pt x="211" y="269"/>
                  </a:lnTo>
                  <a:lnTo>
                    <a:pt x="210" y="270"/>
                  </a:lnTo>
                  <a:lnTo>
                    <a:pt x="208" y="277"/>
                  </a:lnTo>
                  <a:lnTo>
                    <a:pt x="200" y="278"/>
                  </a:lnTo>
                  <a:lnTo>
                    <a:pt x="198" y="275"/>
                  </a:lnTo>
                  <a:lnTo>
                    <a:pt x="193" y="274"/>
                  </a:lnTo>
                  <a:lnTo>
                    <a:pt x="192" y="277"/>
                  </a:lnTo>
                  <a:lnTo>
                    <a:pt x="180" y="278"/>
                  </a:lnTo>
                  <a:lnTo>
                    <a:pt x="176" y="277"/>
                  </a:lnTo>
                  <a:lnTo>
                    <a:pt x="174" y="277"/>
                  </a:lnTo>
                  <a:lnTo>
                    <a:pt x="168" y="274"/>
                  </a:lnTo>
                  <a:lnTo>
                    <a:pt x="154" y="275"/>
                  </a:lnTo>
                  <a:lnTo>
                    <a:pt x="148" y="282"/>
                  </a:lnTo>
                  <a:lnTo>
                    <a:pt x="148" y="287"/>
                  </a:lnTo>
                  <a:lnTo>
                    <a:pt x="145" y="287"/>
                  </a:lnTo>
                  <a:lnTo>
                    <a:pt x="131" y="280"/>
                  </a:lnTo>
                  <a:lnTo>
                    <a:pt x="126" y="281"/>
                  </a:lnTo>
                  <a:lnTo>
                    <a:pt x="117" y="274"/>
                  </a:lnTo>
                  <a:lnTo>
                    <a:pt x="112" y="271"/>
                  </a:lnTo>
                  <a:lnTo>
                    <a:pt x="105" y="277"/>
                  </a:lnTo>
                  <a:lnTo>
                    <a:pt x="101" y="277"/>
                  </a:lnTo>
                  <a:lnTo>
                    <a:pt x="91" y="272"/>
                  </a:lnTo>
                  <a:lnTo>
                    <a:pt x="88" y="277"/>
                  </a:lnTo>
                  <a:lnTo>
                    <a:pt x="84" y="274"/>
                  </a:lnTo>
                  <a:lnTo>
                    <a:pt x="79" y="271"/>
                  </a:lnTo>
                  <a:lnTo>
                    <a:pt x="80" y="269"/>
                  </a:lnTo>
                  <a:lnTo>
                    <a:pt x="74" y="260"/>
                  </a:lnTo>
                  <a:lnTo>
                    <a:pt x="74" y="262"/>
                  </a:lnTo>
                  <a:lnTo>
                    <a:pt x="69" y="260"/>
                  </a:lnTo>
                  <a:lnTo>
                    <a:pt x="66" y="254"/>
                  </a:lnTo>
                  <a:lnTo>
                    <a:pt x="70" y="247"/>
                  </a:lnTo>
                  <a:lnTo>
                    <a:pt x="79" y="242"/>
                  </a:lnTo>
                  <a:lnTo>
                    <a:pt x="75" y="233"/>
                  </a:lnTo>
                  <a:lnTo>
                    <a:pt x="75" y="229"/>
                  </a:lnTo>
                  <a:lnTo>
                    <a:pt x="84" y="229"/>
                  </a:lnTo>
                  <a:lnTo>
                    <a:pt x="75" y="217"/>
                  </a:lnTo>
                  <a:lnTo>
                    <a:pt x="69" y="220"/>
                  </a:lnTo>
                  <a:lnTo>
                    <a:pt x="69" y="217"/>
                  </a:lnTo>
                  <a:lnTo>
                    <a:pt x="66" y="217"/>
                  </a:lnTo>
                  <a:lnTo>
                    <a:pt x="65" y="213"/>
                  </a:lnTo>
                  <a:lnTo>
                    <a:pt x="52" y="216"/>
                  </a:lnTo>
                  <a:lnTo>
                    <a:pt x="49" y="213"/>
                  </a:lnTo>
                  <a:lnTo>
                    <a:pt x="50" y="212"/>
                  </a:lnTo>
                  <a:lnTo>
                    <a:pt x="46" y="207"/>
                  </a:lnTo>
                  <a:lnTo>
                    <a:pt x="47" y="204"/>
                  </a:lnTo>
                  <a:lnTo>
                    <a:pt x="34" y="199"/>
                  </a:lnTo>
                  <a:lnTo>
                    <a:pt x="33" y="192"/>
                  </a:lnTo>
                  <a:lnTo>
                    <a:pt x="31" y="186"/>
                  </a:lnTo>
                  <a:lnTo>
                    <a:pt x="35" y="181"/>
                  </a:lnTo>
                  <a:lnTo>
                    <a:pt x="40" y="180"/>
                  </a:lnTo>
                  <a:lnTo>
                    <a:pt x="38" y="173"/>
                  </a:lnTo>
                  <a:lnTo>
                    <a:pt x="40" y="171"/>
                  </a:lnTo>
                  <a:lnTo>
                    <a:pt x="40" y="167"/>
                  </a:lnTo>
                  <a:lnTo>
                    <a:pt x="39" y="167"/>
                  </a:lnTo>
                  <a:lnTo>
                    <a:pt x="29" y="164"/>
                  </a:lnTo>
                  <a:lnTo>
                    <a:pt x="27" y="159"/>
                  </a:lnTo>
                  <a:lnTo>
                    <a:pt x="24" y="160"/>
                  </a:lnTo>
                  <a:lnTo>
                    <a:pt x="24" y="157"/>
                  </a:lnTo>
                  <a:lnTo>
                    <a:pt x="21" y="151"/>
                  </a:lnTo>
                  <a:lnTo>
                    <a:pt x="18" y="149"/>
                  </a:lnTo>
                  <a:lnTo>
                    <a:pt x="8" y="139"/>
                  </a:lnTo>
                  <a:lnTo>
                    <a:pt x="3" y="137"/>
                  </a:lnTo>
                  <a:lnTo>
                    <a:pt x="1" y="131"/>
                  </a:lnTo>
                  <a:lnTo>
                    <a:pt x="3" y="127"/>
                  </a:lnTo>
                  <a:lnTo>
                    <a:pt x="4" y="123"/>
                  </a:lnTo>
                  <a:lnTo>
                    <a:pt x="4" y="118"/>
                  </a:lnTo>
                  <a:lnTo>
                    <a:pt x="4" y="110"/>
                  </a:lnTo>
                  <a:lnTo>
                    <a:pt x="0" y="106"/>
                  </a:lnTo>
                  <a:lnTo>
                    <a:pt x="6" y="100"/>
                  </a:lnTo>
                  <a:lnTo>
                    <a:pt x="7" y="98"/>
                  </a:lnTo>
                  <a:lnTo>
                    <a:pt x="13" y="102"/>
                  </a:lnTo>
                  <a:lnTo>
                    <a:pt x="16" y="104"/>
                  </a:lnTo>
                  <a:lnTo>
                    <a:pt x="20" y="106"/>
                  </a:lnTo>
                  <a:lnTo>
                    <a:pt x="22" y="105"/>
                  </a:lnTo>
                  <a:lnTo>
                    <a:pt x="24" y="101"/>
                  </a:lnTo>
                  <a:lnTo>
                    <a:pt x="28" y="101"/>
                  </a:lnTo>
                  <a:lnTo>
                    <a:pt x="28" y="96"/>
                  </a:lnTo>
                  <a:lnTo>
                    <a:pt x="38" y="91"/>
                  </a:lnTo>
                  <a:lnTo>
                    <a:pt x="39" y="88"/>
                  </a:lnTo>
                  <a:lnTo>
                    <a:pt x="42" y="91"/>
                  </a:lnTo>
                  <a:lnTo>
                    <a:pt x="42" y="86"/>
                  </a:lnTo>
                  <a:lnTo>
                    <a:pt x="46" y="82"/>
                  </a:lnTo>
                  <a:lnTo>
                    <a:pt x="55" y="79"/>
                  </a:lnTo>
                  <a:lnTo>
                    <a:pt x="53" y="78"/>
                  </a:lnTo>
                  <a:lnTo>
                    <a:pt x="46" y="74"/>
                  </a:lnTo>
                  <a:lnTo>
                    <a:pt x="41" y="65"/>
                  </a:lnTo>
                  <a:lnTo>
                    <a:pt x="44" y="65"/>
                  </a:lnTo>
                  <a:lnTo>
                    <a:pt x="41" y="60"/>
                  </a:lnTo>
                  <a:lnTo>
                    <a:pt x="41" y="57"/>
                  </a:lnTo>
                  <a:lnTo>
                    <a:pt x="43" y="53"/>
                  </a:lnTo>
                  <a:lnTo>
                    <a:pt x="43" y="45"/>
                  </a:lnTo>
                  <a:lnTo>
                    <a:pt x="42" y="40"/>
                  </a:lnTo>
                  <a:lnTo>
                    <a:pt x="41" y="39"/>
                  </a:lnTo>
                  <a:lnTo>
                    <a:pt x="44" y="31"/>
                  </a:lnTo>
                  <a:lnTo>
                    <a:pt x="50" y="24"/>
                  </a:lnTo>
                  <a:lnTo>
                    <a:pt x="49" y="9"/>
                  </a:lnTo>
                  <a:lnTo>
                    <a:pt x="50" y="8"/>
                  </a:lnTo>
                  <a:lnTo>
                    <a:pt x="71" y="11"/>
                  </a:lnTo>
                  <a:lnTo>
                    <a:pt x="91" y="11"/>
                  </a:lnTo>
                  <a:lnTo>
                    <a:pt x="94" y="11"/>
                  </a:lnTo>
                  <a:lnTo>
                    <a:pt x="100" y="12"/>
                  </a:lnTo>
                  <a:lnTo>
                    <a:pt x="104" y="16"/>
                  </a:lnTo>
                  <a:lnTo>
                    <a:pt x="131" y="15"/>
                  </a:lnTo>
                  <a:lnTo>
                    <a:pt x="164" y="9"/>
                  </a:lnTo>
                  <a:lnTo>
                    <a:pt x="176" y="9"/>
                  </a:lnTo>
                  <a:lnTo>
                    <a:pt x="185" y="12"/>
                  </a:lnTo>
                  <a:lnTo>
                    <a:pt x="194" y="11"/>
                  </a:lnTo>
                  <a:lnTo>
                    <a:pt x="213" y="9"/>
                  </a:lnTo>
                  <a:lnTo>
                    <a:pt x="239" y="5"/>
                  </a:lnTo>
                  <a:lnTo>
                    <a:pt x="255" y="2"/>
                  </a:lnTo>
                  <a:lnTo>
                    <a:pt x="268" y="0"/>
                  </a:lnTo>
                  <a:lnTo>
                    <a:pt x="277" y="3"/>
                  </a:lnTo>
                  <a:lnTo>
                    <a:pt x="279" y="6"/>
                  </a:lnTo>
                  <a:lnTo>
                    <a:pt x="283" y="9"/>
                  </a:lnTo>
                  <a:lnTo>
                    <a:pt x="290" y="12"/>
                  </a:lnTo>
                  <a:lnTo>
                    <a:pt x="294" y="15"/>
                  </a:lnTo>
                  <a:lnTo>
                    <a:pt x="300" y="21"/>
                  </a:lnTo>
                  <a:lnTo>
                    <a:pt x="301" y="20"/>
                  </a:lnTo>
                  <a:lnTo>
                    <a:pt x="301" y="23"/>
                  </a:lnTo>
                  <a:lnTo>
                    <a:pt x="300" y="31"/>
                  </a:lnTo>
                  <a:lnTo>
                    <a:pt x="303" y="38"/>
                  </a:lnTo>
                  <a:lnTo>
                    <a:pt x="304" y="40"/>
                  </a:lnTo>
                  <a:lnTo>
                    <a:pt x="305" y="45"/>
                  </a:lnTo>
                  <a:lnTo>
                    <a:pt x="303" y="54"/>
                  </a:lnTo>
                  <a:lnTo>
                    <a:pt x="300" y="60"/>
                  </a:lnTo>
                  <a:lnTo>
                    <a:pt x="297" y="60"/>
                  </a:lnTo>
                  <a:lnTo>
                    <a:pt x="297" y="62"/>
                  </a:lnTo>
                  <a:lnTo>
                    <a:pt x="288" y="69"/>
                  </a:lnTo>
                  <a:lnTo>
                    <a:pt x="277" y="76"/>
                  </a:lnTo>
                  <a:lnTo>
                    <a:pt x="273" y="82"/>
                  </a:lnTo>
                  <a:lnTo>
                    <a:pt x="266" y="87"/>
                  </a:lnTo>
                  <a:lnTo>
                    <a:pt x="242" y="101"/>
                  </a:lnTo>
                  <a:lnTo>
                    <a:pt x="232" y="110"/>
                  </a:lnTo>
                  <a:lnTo>
                    <a:pt x="231" y="118"/>
                  </a:lnTo>
                  <a:lnTo>
                    <a:pt x="235" y="136"/>
                  </a:lnTo>
                  <a:lnTo>
                    <a:pt x="238" y="147"/>
                  </a:lnTo>
                  <a:lnTo>
                    <a:pt x="251" y="161"/>
                  </a:lnTo>
                  <a:lnTo>
                    <a:pt x="263" y="169"/>
                  </a:lnTo>
                  <a:lnTo>
                    <a:pt x="304" y="189"/>
                  </a:lnTo>
                  <a:lnTo>
                    <a:pt x="308" y="190"/>
                  </a:lnTo>
                  <a:lnTo>
                    <a:pt x="322" y="201"/>
                  </a:lnTo>
                  <a:lnTo>
                    <a:pt x="343" y="207"/>
                  </a:lnTo>
                  <a:lnTo>
                    <a:pt x="359" y="217"/>
                  </a:lnTo>
                  <a:lnTo>
                    <a:pt x="365" y="220"/>
                  </a:lnTo>
                  <a:lnTo>
                    <a:pt x="370" y="223"/>
                  </a:lnTo>
                  <a:lnTo>
                    <a:pt x="379" y="226"/>
                  </a:lnTo>
                  <a:lnTo>
                    <a:pt x="387" y="231"/>
                  </a:lnTo>
                  <a:lnTo>
                    <a:pt x="388" y="232"/>
                  </a:lnTo>
                  <a:lnTo>
                    <a:pt x="401" y="239"/>
                  </a:lnTo>
                  <a:lnTo>
                    <a:pt x="411" y="243"/>
                  </a:lnTo>
                  <a:lnTo>
                    <a:pt x="421" y="246"/>
                  </a:lnTo>
                  <a:lnTo>
                    <a:pt x="433" y="251"/>
                  </a:lnTo>
                  <a:lnTo>
                    <a:pt x="447" y="257"/>
                  </a:lnTo>
                  <a:lnTo>
                    <a:pt x="458" y="262"/>
                  </a:lnTo>
                  <a:lnTo>
                    <a:pt x="461" y="262"/>
                  </a:lnTo>
                  <a:lnTo>
                    <a:pt x="464" y="264"/>
                  </a:lnTo>
                  <a:lnTo>
                    <a:pt x="466" y="260"/>
                  </a:lnTo>
                  <a:lnTo>
                    <a:pt x="469" y="265"/>
                  </a:lnTo>
                  <a:lnTo>
                    <a:pt x="488" y="274"/>
                  </a:lnTo>
                  <a:lnTo>
                    <a:pt x="506" y="279"/>
                  </a:lnTo>
                  <a:lnTo>
                    <a:pt x="525" y="288"/>
                  </a:lnTo>
                  <a:lnTo>
                    <a:pt x="532" y="293"/>
                  </a:lnTo>
                  <a:lnTo>
                    <a:pt x="542" y="297"/>
                  </a:lnTo>
                  <a:lnTo>
                    <a:pt x="546" y="304"/>
                  </a:lnTo>
                  <a:lnTo>
                    <a:pt x="559" y="310"/>
                  </a:lnTo>
                  <a:lnTo>
                    <a:pt x="559" y="312"/>
                  </a:lnTo>
                  <a:lnTo>
                    <a:pt x="572" y="322"/>
                  </a:lnTo>
                  <a:lnTo>
                    <a:pt x="581" y="334"/>
                  </a:lnTo>
                  <a:lnTo>
                    <a:pt x="592" y="340"/>
                  </a:lnTo>
                  <a:lnTo>
                    <a:pt x="605" y="352"/>
                  </a:lnTo>
                  <a:lnTo>
                    <a:pt x="611" y="357"/>
                  </a:lnTo>
                  <a:lnTo>
                    <a:pt x="621" y="365"/>
                  </a:lnTo>
                  <a:lnTo>
                    <a:pt x="660" y="380"/>
                  </a:lnTo>
                  <a:lnTo>
                    <a:pt x="660" y="379"/>
                  </a:lnTo>
                  <a:lnTo>
                    <a:pt x="677" y="389"/>
                  </a:lnTo>
                  <a:lnTo>
                    <a:pt x="688" y="396"/>
                  </a:lnTo>
                  <a:lnTo>
                    <a:pt x="690" y="397"/>
                  </a:lnTo>
                  <a:lnTo>
                    <a:pt x="691" y="398"/>
                  </a:lnTo>
                  <a:lnTo>
                    <a:pt x="705" y="406"/>
                  </a:lnTo>
                  <a:lnTo>
                    <a:pt x="722" y="406"/>
                  </a:lnTo>
                  <a:lnTo>
                    <a:pt x="728" y="414"/>
                  </a:lnTo>
                  <a:lnTo>
                    <a:pt x="731" y="415"/>
                  </a:lnTo>
                  <a:lnTo>
                    <a:pt x="730" y="415"/>
                  </a:lnTo>
                  <a:lnTo>
                    <a:pt x="728" y="415"/>
                  </a:lnTo>
                  <a:lnTo>
                    <a:pt x="725" y="419"/>
                  </a:lnTo>
                  <a:lnTo>
                    <a:pt x="722" y="420"/>
                  </a:lnTo>
                  <a:lnTo>
                    <a:pt x="726" y="420"/>
                  </a:lnTo>
                  <a:lnTo>
                    <a:pt x="727" y="421"/>
                  </a:lnTo>
                  <a:lnTo>
                    <a:pt x="728" y="419"/>
                  </a:lnTo>
                  <a:lnTo>
                    <a:pt x="737" y="417"/>
                  </a:lnTo>
                  <a:lnTo>
                    <a:pt x="739" y="416"/>
                  </a:lnTo>
                  <a:lnTo>
                    <a:pt x="740" y="420"/>
                  </a:lnTo>
                  <a:lnTo>
                    <a:pt x="743" y="420"/>
                  </a:lnTo>
                  <a:lnTo>
                    <a:pt x="743" y="427"/>
                  </a:lnTo>
                  <a:lnTo>
                    <a:pt x="749" y="434"/>
                  </a:lnTo>
                  <a:lnTo>
                    <a:pt x="747" y="445"/>
                  </a:lnTo>
                  <a:lnTo>
                    <a:pt x="749" y="446"/>
                  </a:lnTo>
                  <a:lnTo>
                    <a:pt x="755" y="452"/>
                  </a:lnTo>
                  <a:lnTo>
                    <a:pt x="762" y="460"/>
                  </a:lnTo>
                  <a:lnTo>
                    <a:pt x="410" y="383"/>
                  </a:lnTo>
                  <a:lnTo>
                    <a:pt x="412" y="384"/>
                  </a:lnTo>
                  <a:lnTo>
                    <a:pt x="409" y="384"/>
                  </a:lnTo>
                  <a:lnTo>
                    <a:pt x="410" y="383"/>
                  </a:lnTo>
                  <a:lnTo>
                    <a:pt x="762" y="46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7" name="Group 289"/>
            <p:cNvGrpSpPr>
              <a:grpSpLocks/>
            </p:cNvGrpSpPr>
            <p:nvPr/>
          </p:nvGrpSpPr>
          <p:grpSpPr bwMode="auto">
            <a:xfrm>
              <a:off x="5105400" y="4267200"/>
              <a:ext cx="885825" cy="711200"/>
              <a:chOff x="2344" y="2712"/>
              <a:chExt cx="863" cy="694"/>
            </a:xfrm>
          </p:grpSpPr>
          <p:sp>
            <p:nvSpPr>
              <p:cNvPr id="54638" name="Freeform 290"/>
              <p:cNvSpPr>
                <a:spLocks/>
              </p:cNvSpPr>
              <p:nvPr/>
            </p:nvSpPr>
            <p:spPr bwMode="auto">
              <a:xfrm>
                <a:off x="2344" y="2712"/>
                <a:ext cx="863" cy="694"/>
              </a:xfrm>
              <a:custGeom>
                <a:avLst/>
                <a:gdLst>
                  <a:gd name="T0" fmla="*/ 812 w 863"/>
                  <a:gd name="T1" fmla="*/ 504 h 694"/>
                  <a:gd name="T2" fmla="*/ 850 w 863"/>
                  <a:gd name="T3" fmla="*/ 556 h 694"/>
                  <a:gd name="T4" fmla="*/ 854 w 863"/>
                  <a:gd name="T5" fmla="*/ 601 h 694"/>
                  <a:gd name="T6" fmla="*/ 835 w 863"/>
                  <a:gd name="T7" fmla="*/ 638 h 694"/>
                  <a:gd name="T8" fmla="*/ 829 w 863"/>
                  <a:gd name="T9" fmla="*/ 691 h 694"/>
                  <a:gd name="T10" fmla="*/ 802 w 863"/>
                  <a:gd name="T11" fmla="*/ 680 h 694"/>
                  <a:gd name="T12" fmla="*/ 744 w 863"/>
                  <a:gd name="T13" fmla="*/ 637 h 694"/>
                  <a:gd name="T14" fmla="*/ 731 w 863"/>
                  <a:gd name="T15" fmla="*/ 609 h 694"/>
                  <a:gd name="T16" fmla="*/ 730 w 863"/>
                  <a:gd name="T17" fmla="*/ 579 h 694"/>
                  <a:gd name="T18" fmla="*/ 713 w 863"/>
                  <a:gd name="T19" fmla="*/ 543 h 694"/>
                  <a:gd name="T20" fmla="*/ 645 w 863"/>
                  <a:gd name="T21" fmla="*/ 530 h 694"/>
                  <a:gd name="T22" fmla="*/ 597 w 863"/>
                  <a:gd name="T23" fmla="*/ 519 h 694"/>
                  <a:gd name="T24" fmla="*/ 567 w 863"/>
                  <a:gd name="T25" fmla="*/ 504 h 694"/>
                  <a:gd name="T26" fmla="*/ 558 w 863"/>
                  <a:gd name="T27" fmla="*/ 482 h 694"/>
                  <a:gd name="T28" fmla="*/ 496 w 863"/>
                  <a:gd name="T29" fmla="*/ 468 h 694"/>
                  <a:gd name="T30" fmla="*/ 453 w 863"/>
                  <a:gd name="T31" fmla="*/ 488 h 694"/>
                  <a:gd name="T32" fmla="*/ 432 w 863"/>
                  <a:gd name="T33" fmla="*/ 473 h 694"/>
                  <a:gd name="T34" fmla="*/ 429 w 863"/>
                  <a:gd name="T35" fmla="*/ 436 h 694"/>
                  <a:gd name="T36" fmla="*/ 428 w 863"/>
                  <a:gd name="T37" fmla="*/ 398 h 694"/>
                  <a:gd name="T38" fmla="*/ 412 w 863"/>
                  <a:gd name="T39" fmla="*/ 387 h 694"/>
                  <a:gd name="T40" fmla="*/ 394 w 863"/>
                  <a:gd name="T41" fmla="*/ 383 h 694"/>
                  <a:gd name="T42" fmla="*/ 388 w 863"/>
                  <a:gd name="T43" fmla="*/ 384 h 694"/>
                  <a:gd name="T44" fmla="*/ 383 w 863"/>
                  <a:gd name="T45" fmla="*/ 389 h 694"/>
                  <a:gd name="T46" fmla="*/ 354 w 863"/>
                  <a:gd name="T47" fmla="*/ 399 h 694"/>
                  <a:gd name="T48" fmla="*/ 315 w 863"/>
                  <a:gd name="T49" fmla="*/ 358 h 694"/>
                  <a:gd name="T50" fmla="*/ 282 w 863"/>
                  <a:gd name="T51" fmla="*/ 333 h 694"/>
                  <a:gd name="T52" fmla="*/ 264 w 863"/>
                  <a:gd name="T53" fmla="*/ 297 h 694"/>
                  <a:gd name="T54" fmla="*/ 252 w 863"/>
                  <a:gd name="T55" fmla="*/ 277 h 694"/>
                  <a:gd name="T56" fmla="*/ 231 w 863"/>
                  <a:gd name="T57" fmla="*/ 266 h 694"/>
                  <a:gd name="T58" fmla="*/ 217 w 863"/>
                  <a:gd name="T59" fmla="*/ 264 h 694"/>
                  <a:gd name="T60" fmla="*/ 198 w 863"/>
                  <a:gd name="T61" fmla="*/ 275 h 694"/>
                  <a:gd name="T62" fmla="*/ 168 w 863"/>
                  <a:gd name="T63" fmla="*/ 274 h 694"/>
                  <a:gd name="T64" fmla="*/ 126 w 863"/>
                  <a:gd name="T65" fmla="*/ 281 h 694"/>
                  <a:gd name="T66" fmla="*/ 88 w 863"/>
                  <a:gd name="T67" fmla="*/ 277 h 694"/>
                  <a:gd name="T68" fmla="*/ 69 w 863"/>
                  <a:gd name="T69" fmla="*/ 260 h 694"/>
                  <a:gd name="T70" fmla="*/ 84 w 863"/>
                  <a:gd name="T71" fmla="*/ 229 h 694"/>
                  <a:gd name="T72" fmla="*/ 52 w 863"/>
                  <a:gd name="T73" fmla="*/ 216 h 694"/>
                  <a:gd name="T74" fmla="*/ 33 w 863"/>
                  <a:gd name="T75" fmla="*/ 192 h 694"/>
                  <a:gd name="T76" fmla="*/ 40 w 863"/>
                  <a:gd name="T77" fmla="*/ 167 h 694"/>
                  <a:gd name="T78" fmla="*/ 21 w 863"/>
                  <a:gd name="T79" fmla="*/ 151 h 694"/>
                  <a:gd name="T80" fmla="*/ 4 w 863"/>
                  <a:gd name="T81" fmla="*/ 123 h 694"/>
                  <a:gd name="T82" fmla="*/ 13 w 863"/>
                  <a:gd name="T83" fmla="*/ 102 h 694"/>
                  <a:gd name="T84" fmla="*/ 28 w 863"/>
                  <a:gd name="T85" fmla="*/ 96 h 694"/>
                  <a:gd name="T86" fmla="*/ 55 w 863"/>
                  <a:gd name="T87" fmla="*/ 79 h 694"/>
                  <a:gd name="T88" fmla="*/ 41 w 863"/>
                  <a:gd name="T89" fmla="*/ 57 h 694"/>
                  <a:gd name="T90" fmla="*/ 50 w 863"/>
                  <a:gd name="T91" fmla="*/ 24 h 694"/>
                  <a:gd name="T92" fmla="*/ 100 w 863"/>
                  <a:gd name="T93" fmla="*/ 12 h 694"/>
                  <a:gd name="T94" fmla="*/ 194 w 863"/>
                  <a:gd name="T95" fmla="*/ 11 h 694"/>
                  <a:gd name="T96" fmla="*/ 279 w 863"/>
                  <a:gd name="T97" fmla="*/ 6 h 694"/>
                  <a:gd name="T98" fmla="*/ 301 w 863"/>
                  <a:gd name="T99" fmla="*/ 23 h 694"/>
                  <a:gd name="T100" fmla="*/ 300 w 863"/>
                  <a:gd name="T101" fmla="*/ 60 h 694"/>
                  <a:gd name="T102" fmla="*/ 266 w 863"/>
                  <a:gd name="T103" fmla="*/ 87 h 694"/>
                  <a:gd name="T104" fmla="*/ 251 w 863"/>
                  <a:gd name="T105" fmla="*/ 161 h 694"/>
                  <a:gd name="T106" fmla="*/ 359 w 863"/>
                  <a:gd name="T107" fmla="*/ 217 h 694"/>
                  <a:gd name="T108" fmla="*/ 401 w 863"/>
                  <a:gd name="T109" fmla="*/ 239 h 694"/>
                  <a:gd name="T110" fmla="*/ 461 w 863"/>
                  <a:gd name="T111" fmla="*/ 262 h 694"/>
                  <a:gd name="T112" fmla="*/ 525 w 863"/>
                  <a:gd name="T113" fmla="*/ 288 h 694"/>
                  <a:gd name="T114" fmla="*/ 572 w 863"/>
                  <a:gd name="T115" fmla="*/ 322 h 694"/>
                  <a:gd name="T116" fmla="*/ 660 w 863"/>
                  <a:gd name="T117" fmla="*/ 380 h 694"/>
                  <a:gd name="T118" fmla="*/ 705 w 863"/>
                  <a:gd name="T119" fmla="*/ 406 h 694"/>
                  <a:gd name="T120" fmla="*/ 725 w 863"/>
                  <a:gd name="T121" fmla="*/ 419 h 694"/>
                  <a:gd name="T122" fmla="*/ 739 w 863"/>
                  <a:gd name="T123" fmla="*/ 416 h 694"/>
                  <a:gd name="T124" fmla="*/ 749 w 863"/>
                  <a:gd name="T125" fmla="*/ 446 h 6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3"/>
                  <a:gd name="T190" fmla="*/ 0 h 694"/>
                  <a:gd name="T191" fmla="*/ 863 w 863"/>
                  <a:gd name="T192" fmla="*/ 694 h 6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3" h="694">
                    <a:moveTo>
                      <a:pt x="762" y="460"/>
                    </a:moveTo>
                    <a:lnTo>
                      <a:pt x="773" y="469"/>
                    </a:lnTo>
                    <a:lnTo>
                      <a:pt x="790" y="479"/>
                    </a:lnTo>
                    <a:lnTo>
                      <a:pt x="804" y="493"/>
                    </a:lnTo>
                    <a:lnTo>
                      <a:pt x="812" y="502"/>
                    </a:lnTo>
                    <a:lnTo>
                      <a:pt x="812" y="504"/>
                    </a:lnTo>
                    <a:lnTo>
                      <a:pt x="829" y="521"/>
                    </a:lnTo>
                    <a:lnTo>
                      <a:pt x="839" y="530"/>
                    </a:lnTo>
                    <a:lnTo>
                      <a:pt x="842" y="536"/>
                    </a:lnTo>
                    <a:lnTo>
                      <a:pt x="843" y="539"/>
                    </a:lnTo>
                    <a:lnTo>
                      <a:pt x="845" y="544"/>
                    </a:lnTo>
                    <a:lnTo>
                      <a:pt x="850" y="556"/>
                    </a:lnTo>
                    <a:lnTo>
                      <a:pt x="849" y="563"/>
                    </a:lnTo>
                    <a:lnTo>
                      <a:pt x="856" y="578"/>
                    </a:lnTo>
                    <a:lnTo>
                      <a:pt x="863" y="583"/>
                    </a:lnTo>
                    <a:lnTo>
                      <a:pt x="860" y="587"/>
                    </a:lnTo>
                    <a:lnTo>
                      <a:pt x="863" y="593"/>
                    </a:lnTo>
                    <a:lnTo>
                      <a:pt x="854" y="601"/>
                    </a:lnTo>
                    <a:lnTo>
                      <a:pt x="852" y="612"/>
                    </a:lnTo>
                    <a:lnTo>
                      <a:pt x="843" y="618"/>
                    </a:lnTo>
                    <a:lnTo>
                      <a:pt x="842" y="625"/>
                    </a:lnTo>
                    <a:lnTo>
                      <a:pt x="839" y="626"/>
                    </a:lnTo>
                    <a:lnTo>
                      <a:pt x="836" y="634"/>
                    </a:lnTo>
                    <a:lnTo>
                      <a:pt x="835" y="638"/>
                    </a:lnTo>
                    <a:lnTo>
                      <a:pt x="832" y="657"/>
                    </a:lnTo>
                    <a:lnTo>
                      <a:pt x="834" y="659"/>
                    </a:lnTo>
                    <a:lnTo>
                      <a:pt x="833" y="669"/>
                    </a:lnTo>
                    <a:lnTo>
                      <a:pt x="832" y="671"/>
                    </a:lnTo>
                    <a:lnTo>
                      <a:pt x="832" y="682"/>
                    </a:lnTo>
                    <a:lnTo>
                      <a:pt x="829" y="691"/>
                    </a:lnTo>
                    <a:lnTo>
                      <a:pt x="827" y="693"/>
                    </a:lnTo>
                    <a:lnTo>
                      <a:pt x="826" y="691"/>
                    </a:lnTo>
                    <a:lnTo>
                      <a:pt x="823" y="694"/>
                    </a:lnTo>
                    <a:lnTo>
                      <a:pt x="815" y="687"/>
                    </a:lnTo>
                    <a:lnTo>
                      <a:pt x="807" y="682"/>
                    </a:lnTo>
                    <a:lnTo>
                      <a:pt x="802" y="680"/>
                    </a:lnTo>
                    <a:lnTo>
                      <a:pt x="793" y="680"/>
                    </a:lnTo>
                    <a:lnTo>
                      <a:pt x="784" y="675"/>
                    </a:lnTo>
                    <a:lnTo>
                      <a:pt x="773" y="669"/>
                    </a:lnTo>
                    <a:lnTo>
                      <a:pt x="759" y="658"/>
                    </a:lnTo>
                    <a:lnTo>
                      <a:pt x="749" y="646"/>
                    </a:lnTo>
                    <a:lnTo>
                      <a:pt x="744" y="637"/>
                    </a:lnTo>
                    <a:lnTo>
                      <a:pt x="741" y="635"/>
                    </a:lnTo>
                    <a:lnTo>
                      <a:pt x="736" y="626"/>
                    </a:lnTo>
                    <a:lnTo>
                      <a:pt x="739" y="627"/>
                    </a:lnTo>
                    <a:lnTo>
                      <a:pt x="743" y="619"/>
                    </a:lnTo>
                    <a:lnTo>
                      <a:pt x="737" y="610"/>
                    </a:lnTo>
                    <a:lnTo>
                      <a:pt x="731" y="609"/>
                    </a:lnTo>
                    <a:lnTo>
                      <a:pt x="735" y="606"/>
                    </a:lnTo>
                    <a:lnTo>
                      <a:pt x="741" y="598"/>
                    </a:lnTo>
                    <a:lnTo>
                      <a:pt x="739" y="590"/>
                    </a:lnTo>
                    <a:lnTo>
                      <a:pt x="739" y="587"/>
                    </a:lnTo>
                    <a:lnTo>
                      <a:pt x="736" y="583"/>
                    </a:lnTo>
                    <a:lnTo>
                      <a:pt x="730" y="579"/>
                    </a:lnTo>
                    <a:lnTo>
                      <a:pt x="724" y="571"/>
                    </a:lnTo>
                    <a:lnTo>
                      <a:pt x="719" y="561"/>
                    </a:lnTo>
                    <a:lnTo>
                      <a:pt x="720" y="553"/>
                    </a:lnTo>
                    <a:lnTo>
                      <a:pt x="714" y="547"/>
                    </a:lnTo>
                    <a:lnTo>
                      <a:pt x="717" y="548"/>
                    </a:lnTo>
                    <a:lnTo>
                      <a:pt x="713" y="543"/>
                    </a:lnTo>
                    <a:lnTo>
                      <a:pt x="708" y="539"/>
                    </a:lnTo>
                    <a:lnTo>
                      <a:pt x="706" y="536"/>
                    </a:lnTo>
                    <a:lnTo>
                      <a:pt x="699" y="535"/>
                    </a:lnTo>
                    <a:lnTo>
                      <a:pt x="682" y="531"/>
                    </a:lnTo>
                    <a:lnTo>
                      <a:pt x="672" y="530"/>
                    </a:lnTo>
                    <a:lnTo>
                      <a:pt x="645" y="530"/>
                    </a:lnTo>
                    <a:lnTo>
                      <a:pt x="619" y="530"/>
                    </a:lnTo>
                    <a:lnTo>
                      <a:pt x="619" y="529"/>
                    </a:lnTo>
                    <a:lnTo>
                      <a:pt x="610" y="525"/>
                    </a:lnTo>
                    <a:lnTo>
                      <a:pt x="607" y="525"/>
                    </a:lnTo>
                    <a:lnTo>
                      <a:pt x="601" y="520"/>
                    </a:lnTo>
                    <a:lnTo>
                      <a:pt x="597" y="519"/>
                    </a:lnTo>
                    <a:lnTo>
                      <a:pt x="590" y="517"/>
                    </a:lnTo>
                    <a:lnTo>
                      <a:pt x="589" y="516"/>
                    </a:lnTo>
                    <a:lnTo>
                      <a:pt x="579" y="510"/>
                    </a:lnTo>
                    <a:lnTo>
                      <a:pt x="576" y="510"/>
                    </a:lnTo>
                    <a:lnTo>
                      <a:pt x="571" y="505"/>
                    </a:lnTo>
                    <a:lnTo>
                      <a:pt x="567" y="504"/>
                    </a:lnTo>
                    <a:lnTo>
                      <a:pt x="565" y="503"/>
                    </a:lnTo>
                    <a:lnTo>
                      <a:pt x="553" y="496"/>
                    </a:lnTo>
                    <a:lnTo>
                      <a:pt x="548" y="495"/>
                    </a:lnTo>
                    <a:lnTo>
                      <a:pt x="548" y="492"/>
                    </a:lnTo>
                    <a:lnTo>
                      <a:pt x="554" y="490"/>
                    </a:lnTo>
                    <a:lnTo>
                      <a:pt x="558" y="482"/>
                    </a:lnTo>
                    <a:lnTo>
                      <a:pt x="552" y="473"/>
                    </a:lnTo>
                    <a:lnTo>
                      <a:pt x="541" y="472"/>
                    </a:lnTo>
                    <a:lnTo>
                      <a:pt x="541" y="467"/>
                    </a:lnTo>
                    <a:lnTo>
                      <a:pt x="528" y="460"/>
                    </a:lnTo>
                    <a:lnTo>
                      <a:pt x="513" y="460"/>
                    </a:lnTo>
                    <a:lnTo>
                      <a:pt x="496" y="468"/>
                    </a:lnTo>
                    <a:lnTo>
                      <a:pt x="475" y="485"/>
                    </a:lnTo>
                    <a:lnTo>
                      <a:pt x="466" y="498"/>
                    </a:lnTo>
                    <a:lnTo>
                      <a:pt x="462" y="496"/>
                    </a:lnTo>
                    <a:lnTo>
                      <a:pt x="461" y="494"/>
                    </a:lnTo>
                    <a:lnTo>
                      <a:pt x="459" y="494"/>
                    </a:lnTo>
                    <a:lnTo>
                      <a:pt x="453" y="488"/>
                    </a:lnTo>
                    <a:lnTo>
                      <a:pt x="452" y="485"/>
                    </a:lnTo>
                    <a:lnTo>
                      <a:pt x="447" y="477"/>
                    </a:lnTo>
                    <a:lnTo>
                      <a:pt x="442" y="474"/>
                    </a:lnTo>
                    <a:lnTo>
                      <a:pt x="441" y="474"/>
                    </a:lnTo>
                    <a:lnTo>
                      <a:pt x="437" y="477"/>
                    </a:lnTo>
                    <a:lnTo>
                      <a:pt x="432" y="473"/>
                    </a:lnTo>
                    <a:lnTo>
                      <a:pt x="434" y="463"/>
                    </a:lnTo>
                    <a:lnTo>
                      <a:pt x="430" y="459"/>
                    </a:lnTo>
                    <a:lnTo>
                      <a:pt x="430" y="455"/>
                    </a:lnTo>
                    <a:lnTo>
                      <a:pt x="427" y="450"/>
                    </a:lnTo>
                    <a:lnTo>
                      <a:pt x="429" y="439"/>
                    </a:lnTo>
                    <a:lnTo>
                      <a:pt x="429" y="436"/>
                    </a:lnTo>
                    <a:lnTo>
                      <a:pt x="432" y="433"/>
                    </a:lnTo>
                    <a:lnTo>
                      <a:pt x="428" y="423"/>
                    </a:lnTo>
                    <a:lnTo>
                      <a:pt x="432" y="405"/>
                    </a:lnTo>
                    <a:lnTo>
                      <a:pt x="428" y="403"/>
                    </a:lnTo>
                    <a:lnTo>
                      <a:pt x="424" y="400"/>
                    </a:lnTo>
                    <a:lnTo>
                      <a:pt x="428" y="398"/>
                    </a:lnTo>
                    <a:lnTo>
                      <a:pt x="430" y="397"/>
                    </a:lnTo>
                    <a:lnTo>
                      <a:pt x="416" y="386"/>
                    </a:lnTo>
                    <a:lnTo>
                      <a:pt x="416" y="390"/>
                    </a:lnTo>
                    <a:lnTo>
                      <a:pt x="415" y="390"/>
                    </a:lnTo>
                    <a:lnTo>
                      <a:pt x="415" y="388"/>
                    </a:lnTo>
                    <a:lnTo>
                      <a:pt x="412" y="387"/>
                    </a:lnTo>
                    <a:lnTo>
                      <a:pt x="411" y="388"/>
                    </a:lnTo>
                    <a:lnTo>
                      <a:pt x="410" y="386"/>
                    </a:lnTo>
                    <a:lnTo>
                      <a:pt x="408" y="385"/>
                    </a:lnTo>
                    <a:lnTo>
                      <a:pt x="401" y="384"/>
                    </a:lnTo>
                    <a:lnTo>
                      <a:pt x="398" y="381"/>
                    </a:lnTo>
                    <a:lnTo>
                      <a:pt x="394" y="383"/>
                    </a:lnTo>
                    <a:lnTo>
                      <a:pt x="395" y="386"/>
                    </a:lnTo>
                    <a:lnTo>
                      <a:pt x="395" y="390"/>
                    </a:lnTo>
                    <a:lnTo>
                      <a:pt x="394" y="388"/>
                    </a:lnTo>
                    <a:lnTo>
                      <a:pt x="393" y="390"/>
                    </a:lnTo>
                    <a:lnTo>
                      <a:pt x="392" y="384"/>
                    </a:lnTo>
                    <a:lnTo>
                      <a:pt x="388" y="384"/>
                    </a:lnTo>
                    <a:lnTo>
                      <a:pt x="387" y="384"/>
                    </a:lnTo>
                    <a:lnTo>
                      <a:pt x="385" y="387"/>
                    </a:lnTo>
                    <a:lnTo>
                      <a:pt x="387" y="390"/>
                    </a:lnTo>
                    <a:lnTo>
                      <a:pt x="387" y="392"/>
                    </a:lnTo>
                    <a:lnTo>
                      <a:pt x="381" y="390"/>
                    </a:lnTo>
                    <a:lnTo>
                      <a:pt x="383" y="389"/>
                    </a:lnTo>
                    <a:lnTo>
                      <a:pt x="381" y="386"/>
                    </a:lnTo>
                    <a:lnTo>
                      <a:pt x="377" y="381"/>
                    </a:lnTo>
                    <a:lnTo>
                      <a:pt x="375" y="386"/>
                    </a:lnTo>
                    <a:lnTo>
                      <a:pt x="361" y="401"/>
                    </a:lnTo>
                    <a:lnTo>
                      <a:pt x="356" y="401"/>
                    </a:lnTo>
                    <a:lnTo>
                      <a:pt x="354" y="399"/>
                    </a:lnTo>
                    <a:lnTo>
                      <a:pt x="351" y="393"/>
                    </a:lnTo>
                    <a:lnTo>
                      <a:pt x="341" y="385"/>
                    </a:lnTo>
                    <a:lnTo>
                      <a:pt x="335" y="378"/>
                    </a:lnTo>
                    <a:lnTo>
                      <a:pt x="324" y="370"/>
                    </a:lnTo>
                    <a:lnTo>
                      <a:pt x="318" y="359"/>
                    </a:lnTo>
                    <a:lnTo>
                      <a:pt x="315" y="358"/>
                    </a:lnTo>
                    <a:lnTo>
                      <a:pt x="311" y="344"/>
                    </a:lnTo>
                    <a:lnTo>
                      <a:pt x="305" y="332"/>
                    </a:lnTo>
                    <a:lnTo>
                      <a:pt x="299" y="328"/>
                    </a:lnTo>
                    <a:lnTo>
                      <a:pt x="292" y="330"/>
                    </a:lnTo>
                    <a:lnTo>
                      <a:pt x="286" y="339"/>
                    </a:lnTo>
                    <a:lnTo>
                      <a:pt x="282" y="333"/>
                    </a:lnTo>
                    <a:lnTo>
                      <a:pt x="261" y="323"/>
                    </a:lnTo>
                    <a:lnTo>
                      <a:pt x="252" y="319"/>
                    </a:lnTo>
                    <a:lnTo>
                      <a:pt x="250" y="314"/>
                    </a:lnTo>
                    <a:lnTo>
                      <a:pt x="259" y="314"/>
                    </a:lnTo>
                    <a:lnTo>
                      <a:pt x="265" y="304"/>
                    </a:lnTo>
                    <a:lnTo>
                      <a:pt x="264" y="297"/>
                    </a:lnTo>
                    <a:lnTo>
                      <a:pt x="266" y="297"/>
                    </a:lnTo>
                    <a:lnTo>
                      <a:pt x="266" y="292"/>
                    </a:lnTo>
                    <a:lnTo>
                      <a:pt x="259" y="286"/>
                    </a:lnTo>
                    <a:lnTo>
                      <a:pt x="257" y="288"/>
                    </a:lnTo>
                    <a:lnTo>
                      <a:pt x="253" y="282"/>
                    </a:lnTo>
                    <a:lnTo>
                      <a:pt x="252" y="277"/>
                    </a:lnTo>
                    <a:lnTo>
                      <a:pt x="247" y="275"/>
                    </a:lnTo>
                    <a:lnTo>
                      <a:pt x="247" y="271"/>
                    </a:lnTo>
                    <a:lnTo>
                      <a:pt x="242" y="268"/>
                    </a:lnTo>
                    <a:lnTo>
                      <a:pt x="240" y="270"/>
                    </a:lnTo>
                    <a:lnTo>
                      <a:pt x="233" y="265"/>
                    </a:lnTo>
                    <a:lnTo>
                      <a:pt x="231" y="266"/>
                    </a:lnTo>
                    <a:lnTo>
                      <a:pt x="228" y="260"/>
                    </a:lnTo>
                    <a:lnTo>
                      <a:pt x="226" y="261"/>
                    </a:lnTo>
                    <a:lnTo>
                      <a:pt x="225" y="263"/>
                    </a:lnTo>
                    <a:lnTo>
                      <a:pt x="221" y="262"/>
                    </a:lnTo>
                    <a:lnTo>
                      <a:pt x="220" y="265"/>
                    </a:lnTo>
                    <a:lnTo>
                      <a:pt x="217" y="264"/>
                    </a:lnTo>
                    <a:lnTo>
                      <a:pt x="215" y="268"/>
                    </a:lnTo>
                    <a:lnTo>
                      <a:pt x="211" y="269"/>
                    </a:lnTo>
                    <a:lnTo>
                      <a:pt x="210" y="270"/>
                    </a:lnTo>
                    <a:lnTo>
                      <a:pt x="208" y="277"/>
                    </a:lnTo>
                    <a:lnTo>
                      <a:pt x="200" y="278"/>
                    </a:lnTo>
                    <a:lnTo>
                      <a:pt x="198" y="275"/>
                    </a:lnTo>
                    <a:lnTo>
                      <a:pt x="193" y="274"/>
                    </a:lnTo>
                    <a:lnTo>
                      <a:pt x="192" y="277"/>
                    </a:lnTo>
                    <a:lnTo>
                      <a:pt x="180" y="278"/>
                    </a:lnTo>
                    <a:lnTo>
                      <a:pt x="176" y="277"/>
                    </a:lnTo>
                    <a:lnTo>
                      <a:pt x="174" y="277"/>
                    </a:lnTo>
                    <a:lnTo>
                      <a:pt x="168" y="274"/>
                    </a:lnTo>
                    <a:lnTo>
                      <a:pt x="154" y="275"/>
                    </a:lnTo>
                    <a:lnTo>
                      <a:pt x="148" y="282"/>
                    </a:lnTo>
                    <a:lnTo>
                      <a:pt x="148" y="287"/>
                    </a:lnTo>
                    <a:lnTo>
                      <a:pt x="145" y="287"/>
                    </a:lnTo>
                    <a:lnTo>
                      <a:pt x="131" y="280"/>
                    </a:lnTo>
                    <a:lnTo>
                      <a:pt x="126" y="281"/>
                    </a:lnTo>
                    <a:lnTo>
                      <a:pt x="117" y="274"/>
                    </a:lnTo>
                    <a:lnTo>
                      <a:pt x="112" y="271"/>
                    </a:lnTo>
                    <a:lnTo>
                      <a:pt x="105" y="277"/>
                    </a:lnTo>
                    <a:lnTo>
                      <a:pt x="101" y="277"/>
                    </a:lnTo>
                    <a:lnTo>
                      <a:pt x="91" y="272"/>
                    </a:lnTo>
                    <a:lnTo>
                      <a:pt x="88" y="277"/>
                    </a:lnTo>
                    <a:lnTo>
                      <a:pt x="84" y="274"/>
                    </a:lnTo>
                    <a:lnTo>
                      <a:pt x="79" y="271"/>
                    </a:lnTo>
                    <a:lnTo>
                      <a:pt x="80" y="269"/>
                    </a:lnTo>
                    <a:lnTo>
                      <a:pt x="74" y="260"/>
                    </a:lnTo>
                    <a:lnTo>
                      <a:pt x="74" y="262"/>
                    </a:lnTo>
                    <a:lnTo>
                      <a:pt x="69" y="260"/>
                    </a:lnTo>
                    <a:lnTo>
                      <a:pt x="66" y="254"/>
                    </a:lnTo>
                    <a:lnTo>
                      <a:pt x="70" y="247"/>
                    </a:lnTo>
                    <a:lnTo>
                      <a:pt x="79" y="242"/>
                    </a:lnTo>
                    <a:lnTo>
                      <a:pt x="75" y="233"/>
                    </a:lnTo>
                    <a:lnTo>
                      <a:pt x="75" y="229"/>
                    </a:lnTo>
                    <a:lnTo>
                      <a:pt x="84" y="229"/>
                    </a:lnTo>
                    <a:lnTo>
                      <a:pt x="75" y="217"/>
                    </a:lnTo>
                    <a:lnTo>
                      <a:pt x="69" y="220"/>
                    </a:lnTo>
                    <a:lnTo>
                      <a:pt x="69" y="217"/>
                    </a:lnTo>
                    <a:lnTo>
                      <a:pt x="66" y="217"/>
                    </a:lnTo>
                    <a:lnTo>
                      <a:pt x="65" y="213"/>
                    </a:lnTo>
                    <a:lnTo>
                      <a:pt x="52" y="216"/>
                    </a:lnTo>
                    <a:lnTo>
                      <a:pt x="49" y="213"/>
                    </a:lnTo>
                    <a:lnTo>
                      <a:pt x="50" y="212"/>
                    </a:lnTo>
                    <a:lnTo>
                      <a:pt x="46" y="207"/>
                    </a:lnTo>
                    <a:lnTo>
                      <a:pt x="47" y="204"/>
                    </a:lnTo>
                    <a:lnTo>
                      <a:pt x="34" y="199"/>
                    </a:lnTo>
                    <a:lnTo>
                      <a:pt x="33" y="192"/>
                    </a:lnTo>
                    <a:lnTo>
                      <a:pt x="31" y="186"/>
                    </a:lnTo>
                    <a:lnTo>
                      <a:pt x="35" y="181"/>
                    </a:lnTo>
                    <a:lnTo>
                      <a:pt x="40" y="180"/>
                    </a:lnTo>
                    <a:lnTo>
                      <a:pt x="38" y="173"/>
                    </a:lnTo>
                    <a:lnTo>
                      <a:pt x="40" y="171"/>
                    </a:lnTo>
                    <a:lnTo>
                      <a:pt x="40" y="167"/>
                    </a:lnTo>
                    <a:lnTo>
                      <a:pt x="39" y="167"/>
                    </a:lnTo>
                    <a:lnTo>
                      <a:pt x="29" y="164"/>
                    </a:lnTo>
                    <a:lnTo>
                      <a:pt x="27" y="159"/>
                    </a:lnTo>
                    <a:lnTo>
                      <a:pt x="24" y="160"/>
                    </a:lnTo>
                    <a:lnTo>
                      <a:pt x="24" y="157"/>
                    </a:lnTo>
                    <a:lnTo>
                      <a:pt x="21" y="151"/>
                    </a:lnTo>
                    <a:lnTo>
                      <a:pt x="18" y="149"/>
                    </a:lnTo>
                    <a:lnTo>
                      <a:pt x="8" y="139"/>
                    </a:lnTo>
                    <a:lnTo>
                      <a:pt x="3" y="137"/>
                    </a:lnTo>
                    <a:lnTo>
                      <a:pt x="1" y="131"/>
                    </a:lnTo>
                    <a:lnTo>
                      <a:pt x="3" y="127"/>
                    </a:lnTo>
                    <a:lnTo>
                      <a:pt x="4" y="123"/>
                    </a:lnTo>
                    <a:lnTo>
                      <a:pt x="4" y="118"/>
                    </a:lnTo>
                    <a:lnTo>
                      <a:pt x="4" y="110"/>
                    </a:lnTo>
                    <a:lnTo>
                      <a:pt x="0" y="106"/>
                    </a:lnTo>
                    <a:lnTo>
                      <a:pt x="6" y="100"/>
                    </a:lnTo>
                    <a:lnTo>
                      <a:pt x="7" y="98"/>
                    </a:lnTo>
                    <a:lnTo>
                      <a:pt x="13" y="102"/>
                    </a:lnTo>
                    <a:lnTo>
                      <a:pt x="16" y="104"/>
                    </a:lnTo>
                    <a:lnTo>
                      <a:pt x="20" y="106"/>
                    </a:lnTo>
                    <a:lnTo>
                      <a:pt x="22" y="105"/>
                    </a:lnTo>
                    <a:lnTo>
                      <a:pt x="24" y="101"/>
                    </a:lnTo>
                    <a:lnTo>
                      <a:pt x="28" y="101"/>
                    </a:lnTo>
                    <a:lnTo>
                      <a:pt x="28" y="96"/>
                    </a:lnTo>
                    <a:lnTo>
                      <a:pt x="38" y="91"/>
                    </a:lnTo>
                    <a:lnTo>
                      <a:pt x="39" y="88"/>
                    </a:lnTo>
                    <a:lnTo>
                      <a:pt x="42" y="91"/>
                    </a:lnTo>
                    <a:lnTo>
                      <a:pt x="42" y="86"/>
                    </a:lnTo>
                    <a:lnTo>
                      <a:pt x="46" y="82"/>
                    </a:lnTo>
                    <a:lnTo>
                      <a:pt x="55" y="79"/>
                    </a:lnTo>
                    <a:lnTo>
                      <a:pt x="53" y="78"/>
                    </a:lnTo>
                    <a:lnTo>
                      <a:pt x="46" y="74"/>
                    </a:lnTo>
                    <a:lnTo>
                      <a:pt x="41" y="65"/>
                    </a:lnTo>
                    <a:lnTo>
                      <a:pt x="44" y="65"/>
                    </a:lnTo>
                    <a:lnTo>
                      <a:pt x="41" y="60"/>
                    </a:lnTo>
                    <a:lnTo>
                      <a:pt x="41" y="57"/>
                    </a:lnTo>
                    <a:lnTo>
                      <a:pt x="43" y="53"/>
                    </a:lnTo>
                    <a:lnTo>
                      <a:pt x="43" y="45"/>
                    </a:lnTo>
                    <a:lnTo>
                      <a:pt x="42" y="40"/>
                    </a:lnTo>
                    <a:lnTo>
                      <a:pt x="41" y="39"/>
                    </a:lnTo>
                    <a:lnTo>
                      <a:pt x="44" y="31"/>
                    </a:lnTo>
                    <a:lnTo>
                      <a:pt x="50" y="24"/>
                    </a:lnTo>
                    <a:lnTo>
                      <a:pt x="49" y="9"/>
                    </a:lnTo>
                    <a:lnTo>
                      <a:pt x="50" y="8"/>
                    </a:lnTo>
                    <a:lnTo>
                      <a:pt x="71" y="11"/>
                    </a:lnTo>
                    <a:lnTo>
                      <a:pt x="91" y="11"/>
                    </a:lnTo>
                    <a:lnTo>
                      <a:pt x="94" y="11"/>
                    </a:lnTo>
                    <a:lnTo>
                      <a:pt x="100" y="12"/>
                    </a:lnTo>
                    <a:lnTo>
                      <a:pt x="104" y="16"/>
                    </a:lnTo>
                    <a:lnTo>
                      <a:pt x="131" y="15"/>
                    </a:lnTo>
                    <a:lnTo>
                      <a:pt x="164" y="9"/>
                    </a:lnTo>
                    <a:lnTo>
                      <a:pt x="176" y="9"/>
                    </a:lnTo>
                    <a:lnTo>
                      <a:pt x="185" y="12"/>
                    </a:lnTo>
                    <a:lnTo>
                      <a:pt x="194" y="11"/>
                    </a:lnTo>
                    <a:lnTo>
                      <a:pt x="213" y="9"/>
                    </a:lnTo>
                    <a:lnTo>
                      <a:pt x="239" y="5"/>
                    </a:lnTo>
                    <a:lnTo>
                      <a:pt x="255" y="2"/>
                    </a:lnTo>
                    <a:lnTo>
                      <a:pt x="268" y="0"/>
                    </a:lnTo>
                    <a:lnTo>
                      <a:pt x="277" y="3"/>
                    </a:lnTo>
                    <a:lnTo>
                      <a:pt x="279" y="6"/>
                    </a:lnTo>
                    <a:lnTo>
                      <a:pt x="283" y="9"/>
                    </a:lnTo>
                    <a:lnTo>
                      <a:pt x="290" y="12"/>
                    </a:lnTo>
                    <a:lnTo>
                      <a:pt x="294" y="15"/>
                    </a:lnTo>
                    <a:lnTo>
                      <a:pt x="300" y="21"/>
                    </a:lnTo>
                    <a:lnTo>
                      <a:pt x="301" y="20"/>
                    </a:lnTo>
                    <a:lnTo>
                      <a:pt x="301" y="23"/>
                    </a:lnTo>
                    <a:lnTo>
                      <a:pt x="300" y="31"/>
                    </a:lnTo>
                    <a:lnTo>
                      <a:pt x="303" y="38"/>
                    </a:lnTo>
                    <a:lnTo>
                      <a:pt x="304" y="40"/>
                    </a:lnTo>
                    <a:lnTo>
                      <a:pt x="305" y="45"/>
                    </a:lnTo>
                    <a:lnTo>
                      <a:pt x="303" y="54"/>
                    </a:lnTo>
                    <a:lnTo>
                      <a:pt x="300" y="60"/>
                    </a:lnTo>
                    <a:lnTo>
                      <a:pt x="297" y="60"/>
                    </a:lnTo>
                    <a:lnTo>
                      <a:pt x="297" y="62"/>
                    </a:lnTo>
                    <a:lnTo>
                      <a:pt x="288" y="69"/>
                    </a:lnTo>
                    <a:lnTo>
                      <a:pt x="277" y="76"/>
                    </a:lnTo>
                    <a:lnTo>
                      <a:pt x="273" y="82"/>
                    </a:lnTo>
                    <a:lnTo>
                      <a:pt x="266" y="87"/>
                    </a:lnTo>
                    <a:lnTo>
                      <a:pt x="242" y="101"/>
                    </a:lnTo>
                    <a:lnTo>
                      <a:pt x="232" y="110"/>
                    </a:lnTo>
                    <a:lnTo>
                      <a:pt x="231" y="118"/>
                    </a:lnTo>
                    <a:lnTo>
                      <a:pt x="235" y="136"/>
                    </a:lnTo>
                    <a:lnTo>
                      <a:pt x="238" y="147"/>
                    </a:lnTo>
                    <a:lnTo>
                      <a:pt x="251" y="161"/>
                    </a:lnTo>
                    <a:lnTo>
                      <a:pt x="263" y="169"/>
                    </a:lnTo>
                    <a:lnTo>
                      <a:pt x="304" y="189"/>
                    </a:lnTo>
                    <a:lnTo>
                      <a:pt x="308" y="190"/>
                    </a:lnTo>
                    <a:lnTo>
                      <a:pt x="322" y="201"/>
                    </a:lnTo>
                    <a:lnTo>
                      <a:pt x="343" y="207"/>
                    </a:lnTo>
                    <a:lnTo>
                      <a:pt x="359" y="217"/>
                    </a:lnTo>
                    <a:lnTo>
                      <a:pt x="365" y="220"/>
                    </a:lnTo>
                    <a:lnTo>
                      <a:pt x="370" y="223"/>
                    </a:lnTo>
                    <a:lnTo>
                      <a:pt x="379" y="226"/>
                    </a:lnTo>
                    <a:lnTo>
                      <a:pt x="387" y="231"/>
                    </a:lnTo>
                    <a:lnTo>
                      <a:pt x="388" y="232"/>
                    </a:lnTo>
                    <a:lnTo>
                      <a:pt x="401" y="239"/>
                    </a:lnTo>
                    <a:lnTo>
                      <a:pt x="411" y="243"/>
                    </a:lnTo>
                    <a:lnTo>
                      <a:pt x="421" y="246"/>
                    </a:lnTo>
                    <a:lnTo>
                      <a:pt x="433" y="251"/>
                    </a:lnTo>
                    <a:lnTo>
                      <a:pt x="447" y="257"/>
                    </a:lnTo>
                    <a:lnTo>
                      <a:pt x="458" y="262"/>
                    </a:lnTo>
                    <a:lnTo>
                      <a:pt x="461" y="262"/>
                    </a:lnTo>
                    <a:lnTo>
                      <a:pt x="464" y="264"/>
                    </a:lnTo>
                    <a:lnTo>
                      <a:pt x="466" y="260"/>
                    </a:lnTo>
                    <a:lnTo>
                      <a:pt x="469" y="265"/>
                    </a:lnTo>
                    <a:lnTo>
                      <a:pt x="488" y="274"/>
                    </a:lnTo>
                    <a:lnTo>
                      <a:pt x="506" y="279"/>
                    </a:lnTo>
                    <a:lnTo>
                      <a:pt x="525" y="288"/>
                    </a:lnTo>
                    <a:lnTo>
                      <a:pt x="532" y="293"/>
                    </a:lnTo>
                    <a:lnTo>
                      <a:pt x="542" y="297"/>
                    </a:lnTo>
                    <a:lnTo>
                      <a:pt x="546" y="304"/>
                    </a:lnTo>
                    <a:lnTo>
                      <a:pt x="559" y="310"/>
                    </a:lnTo>
                    <a:lnTo>
                      <a:pt x="559" y="312"/>
                    </a:lnTo>
                    <a:lnTo>
                      <a:pt x="572" y="322"/>
                    </a:lnTo>
                    <a:lnTo>
                      <a:pt x="581" y="334"/>
                    </a:lnTo>
                    <a:lnTo>
                      <a:pt x="592" y="340"/>
                    </a:lnTo>
                    <a:lnTo>
                      <a:pt x="605" y="352"/>
                    </a:lnTo>
                    <a:lnTo>
                      <a:pt x="611" y="357"/>
                    </a:lnTo>
                    <a:lnTo>
                      <a:pt x="621" y="365"/>
                    </a:lnTo>
                    <a:lnTo>
                      <a:pt x="660" y="380"/>
                    </a:lnTo>
                    <a:lnTo>
                      <a:pt x="660" y="379"/>
                    </a:lnTo>
                    <a:lnTo>
                      <a:pt x="677" y="389"/>
                    </a:lnTo>
                    <a:lnTo>
                      <a:pt x="688" y="396"/>
                    </a:lnTo>
                    <a:lnTo>
                      <a:pt x="690" y="397"/>
                    </a:lnTo>
                    <a:lnTo>
                      <a:pt x="691" y="398"/>
                    </a:lnTo>
                    <a:lnTo>
                      <a:pt x="705" y="406"/>
                    </a:lnTo>
                    <a:lnTo>
                      <a:pt x="722" y="406"/>
                    </a:lnTo>
                    <a:lnTo>
                      <a:pt x="728" y="414"/>
                    </a:lnTo>
                    <a:lnTo>
                      <a:pt x="731" y="415"/>
                    </a:lnTo>
                    <a:lnTo>
                      <a:pt x="730" y="415"/>
                    </a:lnTo>
                    <a:lnTo>
                      <a:pt x="728" y="415"/>
                    </a:lnTo>
                    <a:lnTo>
                      <a:pt x="725" y="419"/>
                    </a:lnTo>
                    <a:lnTo>
                      <a:pt x="722" y="420"/>
                    </a:lnTo>
                    <a:lnTo>
                      <a:pt x="726" y="420"/>
                    </a:lnTo>
                    <a:lnTo>
                      <a:pt x="727" y="421"/>
                    </a:lnTo>
                    <a:lnTo>
                      <a:pt x="728" y="419"/>
                    </a:lnTo>
                    <a:lnTo>
                      <a:pt x="737" y="417"/>
                    </a:lnTo>
                    <a:lnTo>
                      <a:pt x="739" y="416"/>
                    </a:lnTo>
                    <a:lnTo>
                      <a:pt x="740" y="420"/>
                    </a:lnTo>
                    <a:lnTo>
                      <a:pt x="743" y="420"/>
                    </a:lnTo>
                    <a:lnTo>
                      <a:pt x="743" y="427"/>
                    </a:lnTo>
                    <a:lnTo>
                      <a:pt x="749" y="434"/>
                    </a:lnTo>
                    <a:lnTo>
                      <a:pt x="747" y="445"/>
                    </a:lnTo>
                    <a:lnTo>
                      <a:pt x="749" y="446"/>
                    </a:lnTo>
                    <a:lnTo>
                      <a:pt x="755" y="452"/>
                    </a:lnTo>
                    <a:lnTo>
                      <a:pt x="762" y="460"/>
                    </a:lnTo>
                    <a:close/>
                  </a:path>
                </a:pathLst>
              </a:custGeom>
              <a:solidFill>
                <a:srgbClr val="A400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39" name="Freeform 291"/>
              <p:cNvSpPr>
                <a:spLocks/>
              </p:cNvSpPr>
              <p:nvPr/>
            </p:nvSpPr>
            <p:spPr bwMode="auto">
              <a:xfrm>
                <a:off x="2344" y="2712"/>
                <a:ext cx="863" cy="694"/>
              </a:xfrm>
              <a:custGeom>
                <a:avLst/>
                <a:gdLst>
                  <a:gd name="T0" fmla="*/ 812 w 863"/>
                  <a:gd name="T1" fmla="*/ 504 h 694"/>
                  <a:gd name="T2" fmla="*/ 850 w 863"/>
                  <a:gd name="T3" fmla="*/ 556 h 694"/>
                  <a:gd name="T4" fmla="*/ 854 w 863"/>
                  <a:gd name="T5" fmla="*/ 601 h 694"/>
                  <a:gd name="T6" fmla="*/ 835 w 863"/>
                  <a:gd name="T7" fmla="*/ 638 h 694"/>
                  <a:gd name="T8" fmla="*/ 829 w 863"/>
                  <a:gd name="T9" fmla="*/ 691 h 694"/>
                  <a:gd name="T10" fmla="*/ 802 w 863"/>
                  <a:gd name="T11" fmla="*/ 680 h 694"/>
                  <a:gd name="T12" fmla="*/ 744 w 863"/>
                  <a:gd name="T13" fmla="*/ 637 h 694"/>
                  <a:gd name="T14" fmla="*/ 731 w 863"/>
                  <a:gd name="T15" fmla="*/ 609 h 694"/>
                  <a:gd name="T16" fmla="*/ 730 w 863"/>
                  <a:gd name="T17" fmla="*/ 579 h 694"/>
                  <a:gd name="T18" fmla="*/ 713 w 863"/>
                  <a:gd name="T19" fmla="*/ 543 h 694"/>
                  <a:gd name="T20" fmla="*/ 645 w 863"/>
                  <a:gd name="T21" fmla="*/ 530 h 694"/>
                  <a:gd name="T22" fmla="*/ 597 w 863"/>
                  <a:gd name="T23" fmla="*/ 519 h 694"/>
                  <a:gd name="T24" fmla="*/ 567 w 863"/>
                  <a:gd name="T25" fmla="*/ 504 h 694"/>
                  <a:gd name="T26" fmla="*/ 558 w 863"/>
                  <a:gd name="T27" fmla="*/ 482 h 694"/>
                  <a:gd name="T28" fmla="*/ 496 w 863"/>
                  <a:gd name="T29" fmla="*/ 468 h 694"/>
                  <a:gd name="T30" fmla="*/ 453 w 863"/>
                  <a:gd name="T31" fmla="*/ 488 h 694"/>
                  <a:gd name="T32" fmla="*/ 432 w 863"/>
                  <a:gd name="T33" fmla="*/ 473 h 694"/>
                  <a:gd name="T34" fmla="*/ 429 w 863"/>
                  <a:gd name="T35" fmla="*/ 436 h 694"/>
                  <a:gd name="T36" fmla="*/ 428 w 863"/>
                  <a:gd name="T37" fmla="*/ 398 h 694"/>
                  <a:gd name="T38" fmla="*/ 412 w 863"/>
                  <a:gd name="T39" fmla="*/ 387 h 694"/>
                  <a:gd name="T40" fmla="*/ 394 w 863"/>
                  <a:gd name="T41" fmla="*/ 383 h 694"/>
                  <a:gd name="T42" fmla="*/ 388 w 863"/>
                  <a:gd name="T43" fmla="*/ 384 h 694"/>
                  <a:gd name="T44" fmla="*/ 383 w 863"/>
                  <a:gd name="T45" fmla="*/ 389 h 694"/>
                  <a:gd name="T46" fmla="*/ 354 w 863"/>
                  <a:gd name="T47" fmla="*/ 399 h 694"/>
                  <a:gd name="T48" fmla="*/ 315 w 863"/>
                  <a:gd name="T49" fmla="*/ 358 h 694"/>
                  <a:gd name="T50" fmla="*/ 282 w 863"/>
                  <a:gd name="T51" fmla="*/ 333 h 694"/>
                  <a:gd name="T52" fmla="*/ 264 w 863"/>
                  <a:gd name="T53" fmla="*/ 297 h 694"/>
                  <a:gd name="T54" fmla="*/ 252 w 863"/>
                  <a:gd name="T55" fmla="*/ 277 h 694"/>
                  <a:gd name="T56" fmla="*/ 231 w 863"/>
                  <a:gd name="T57" fmla="*/ 266 h 694"/>
                  <a:gd name="T58" fmla="*/ 217 w 863"/>
                  <a:gd name="T59" fmla="*/ 264 h 694"/>
                  <a:gd name="T60" fmla="*/ 198 w 863"/>
                  <a:gd name="T61" fmla="*/ 275 h 694"/>
                  <a:gd name="T62" fmla="*/ 168 w 863"/>
                  <a:gd name="T63" fmla="*/ 274 h 694"/>
                  <a:gd name="T64" fmla="*/ 126 w 863"/>
                  <a:gd name="T65" fmla="*/ 281 h 694"/>
                  <a:gd name="T66" fmla="*/ 88 w 863"/>
                  <a:gd name="T67" fmla="*/ 277 h 694"/>
                  <a:gd name="T68" fmla="*/ 69 w 863"/>
                  <a:gd name="T69" fmla="*/ 260 h 694"/>
                  <a:gd name="T70" fmla="*/ 84 w 863"/>
                  <a:gd name="T71" fmla="*/ 229 h 694"/>
                  <a:gd name="T72" fmla="*/ 52 w 863"/>
                  <a:gd name="T73" fmla="*/ 216 h 694"/>
                  <a:gd name="T74" fmla="*/ 33 w 863"/>
                  <a:gd name="T75" fmla="*/ 192 h 694"/>
                  <a:gd name="T76" fmla="*/ 40 w 863"/>
                  <a:gd name="T77" fmla="*/ 167 h 694"/>
                  <a:gd name="T78" fmla="*/ 21 w 863"/>
                  <a:gd name="T79" fmla="*/ 151 h 694"/>
                  <a:gd name="T80" fmla="*/ 4 w 863"/>
                  <a:gd name="T81" fmla="*/ 123 h 694"/>
                  <a:gd name="T82" fmla="*/ 13 w 863"/>
                  <a:gd name="T83" fmla="*/ 102 h 694"/>
                  <a:gd name="T84" fmla="*/ 28 w 863"/>
                  <a:gd name="T85" fmla="*/ 96 h 694"/>
                  <a:gd name="T86" fmla="*/ 55 w 863"/>
                  <a:gd name="T87" fmla="*/ 79 h 694"/>
                  <a:gd name="T88" fmla="*/ 41 w 863"/>
                  <a:gd name="T89" fmla="*/ 57 h 694"/>
                  <a:gd name="T90" fmla="*/ 50 w 863"/>
                  <a:gd name="T91" fmla="*/ 24 h 694"/>
                  <a:gd name="T92" fmla="*/ 100 w 863"/>
                  <a:gd name="T93" fmla="*/ 12 h 694"/>
                  <a:gd name="T94" fmla="*/ 194 w 863"/>
                  <a:gd name="T95" fmla="*/ 11 h 694"/>
                  <a:gd name="T96" fmla="*/ 279 w 863"/>
                  <a:gd name="T97" fmla="*/ 6 h 694"/>
                  <a:gd name="T98" fmla="*/ 301 w 863"/>
                  <a:gd name="T99" fmla="*/ 23 h 694"/>
                  <a:gd name="T100" fmla="*/ 300 w 863"/>
                  <a:gd name="T101" fmla="*/ 60 h 694"/>
                  <a:gd name="T102" fmla="*/ 266 w 863"/>
                  <a:gd name="T103" fmla="*/ 87 h 694"/>
                  <a:gd name="T104" fmla="*/ 251 w 863"/>
                  <a:gd name="T105" fmla="*/ 161 h 694"/>
                  <a:gd name="T106" fmla="*/ 359 w 863"/>
                  <a:gd name="T107" fmla="*/ 217 h 694"/>
                  <a:gd name="T108" fmla="*/ 401 w 863"/>
                  <a:gd name="T109" fmla="*/ 239 h 694"/>
                  <a:gd name="T110" fmla="*/ 461 w 863"/>
                  <a:gd name="T111" fmla="*/ 262 h 694"/>
                  <a:gd name="T112" fmla="*/ 525 w 863"/>
                  <a:gd name="T113" fmla="*/ 288 h 694"/>
                  <a:gd name="T114" fmla="*/ 572 w 863"/>
                  <a:gd name="T115" fmla="*/ 322 h 694"/>
                  <a:gd name="T116" fmla="*/ 660 w 863"/>
                  <a:gd name="T117" fmla="*/ 380 h 694"/>
                  <a:gd name="T118" fmla="*/ 705 w 863"/>
                  <a:gd name="T119" fmla="*/ 406 h 694"/>
                  <a:gd name="T120" fmla="*/ 725 w 863"/>
                  <a:gd name="T121" fmla="*/ 419 h 694"/>
                  <a:gd name="T122" fmla="*/ 739 w 863"/>
                  <a:gd name="T123" fmla="*/ 416 h 694"/>
                  <a:gd name="T124" fmla="*/ 749 w 863"/>
                  <a:gd name="T125" fmla="*/ 446 h 6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3"/>
                  <a:gd name="T190" fmla="*/ 0 h 694"/>
                  <a:gd name="T191" fmla="*/ 863 w 863"/>
                  <a:gd name="T192" fmla="*/ 694 h 69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3" h="694">
                    <a:moveTo>
                      <a:pt x="762" y="460"/>
                    </a:moveTo>
                    <a:lnTo>
                      <a:pt x="773" y="469"/>
                    </a:lnTo>
                    <a:lnTo>
                      <a:pt x="790" y="479"/>
                    </a:lnTo>
                    <a:lnTo>
                      <a:pt x="804" y="493"/>
                    </a:lnTo>
                    <a:lnTo>
                      <a:pt x="812" y="502"/>
                    </a:lnTo>
                    <a:lnTo>
                      <a:pt x="812" y="504"/>
                    </a:lnTo>
                    <a:lnTo>
                      <a:pt x="829" y="521"/>
                    </a:lnTo>
                    <a:lnTo>
                      <a:pt x="839" y="530"/>
                    </a:lnTo>
                    <a:lnTo>
                      <a:pt x="842" y="536"/>
                    </a:lnTo>
                    <a:lnTo>
                      <a:pt x="843" y="539"/>
                    </a:lnTo>
                    <a:lnTo>
                      <a:pt x="845" y="544"/>
                    </a:lnTo>
                    <a:lnTo>
                      <a:pt x="850" y="556"/>
                    </a:lnTo>
                    <a:lnTo>
                      <a:pt x="849" y="563"/>
                    </a:lnTo>
                    <a:lnTo>
                      <a:pt x="856" y="578"/>
                    </a:lnTo>
                    <a:lnTo>
                      <a:pt x="863" y="583"/>
                    </a:lnTo>
                    <a:lnTo>
                      <a:pt x="860" y="587"/>
                    </a:lnTo>
                    <a:lnTo>
                      <a:pt x="863" y="593"/>
                    </a:lnTo>
                    <a:lnTo>
                      <a:pt x="854" y="601"/>
                    </a:lnTo>
                    <a:lnTo>
                      <a:pt x="852" y="612"/>
                    </a:lnTo>
                    <a:lnTo>
                      <a:pt x="843" y="618"/>
                    </a:lnTo>
                    <a:lnTo>
                      <a:pt x="842" y="625"/>
                    </a:lnTo>
                    <a:lnTo>
                      <a:pt x="839" y="626"/>
                    </a:lnTo>
                    <a:lnTo>
                      <a:pt x="836" y="634"/>
                    </a:lnTo>
                    <a:lnTo>
                      <a:pt x="835" y="638"/>
                    </a:lnTo>
                    <a:lnTo>
                      <a:pt x="832" y="657"/>
                    </a:lnTo>
                    <a:lnTo>
                      <a:pt x="834" y="659"/>
                    </a:lnTo>
                    <a:lnTo>
                      <a:pt x="833" y="669"/>
                    </a:lnTo>
                    <a:lnTo>
                      <a:pt x="832" y="671"/>
                    </a:lnTo>
                    <a:lnTo>
                      <a:pt x="832" y="682"/>
                    </a:lnTo>
                    <a:lnTo>
                      <a:pt x="829" y="691"/>
                    </a:lnTo>
                    <a:lnTo>
                      <a:pt x="827" y="693"/>
                    </a:lnTo>
                    <a:lnTo>
                      <a:pt x="826" y="691"/>
                    </a:lnTo>
                    <a:lnTo>
                      <a:pt x="823" y="694"/>
                    </a:lnTo>
                    <a:lnTo>
                      <a:pt x="815" y="687"/>
                    </a:lnTo>
                    <a:lnTo>
                      <a:pt x="807" y="682"/>
                    </a:lnTo>
                    <a:lnTo>
                      <a:pt x="802" y="680"/>
                    </a:lnTo>
                    <a:lnTo>
                      <a:pt x="793" y="680"/>
                    </a:lnTo>
                    <a:lnTo>
                      <a:pt x="784" y="675"/>
                    </a:lnTo>
                    <a:lnTo>
                      <a:pt x="773" y="669"/>
                    </a:lnTo>
                    <a:lnTo>
                      <a:pt x="759" y="658"/>
                    </a:lnTo>
                    <a:lnTo>
                      <a:pt x="749" y="646"/>
                    </a:lnTo>
                    <a:lnTo>
                      <a:pt x="744" y="637"/>
                    </a:lnTo>
                    <a:lnTo>
                      <a:pt x="741" y="635"/>
                    </a:lnTo>
                    <a:lnTo>
                      <a:pt x="736" y="626"/>
                    </a:lnTo>
                    <a:lnTo>
                      <a:pt x="739" y="627"/>
                    </a:lnTo>
                    <a:lnTo>
                      <a:pt x="743" y="619"/>
                    </a:lnTo>
                    <a:lnTo>
                      <a:pt x="737" y="610"/>
                    </a:lnTo>
                    <a:lnTo>
                      <a:pt x="731" y="609"/>
                    </a:lnTo>
                    <a:lnTo>
                      <a:pt x="735" y="606"/>
                    </a:lnTo>
                    <a:lnTo>
                      <a:pt x="741" y="598"/>
                    </a:lnTo>
                    <a:lnTo>
                      <a:pt x="739" y="590"/>
                    </a:lnTo>
                    <a:lnTo>
                      <a:pt x="739" y="587"/>
                    </a:lnTo>
                    <a:lnTo>
                      <a:pt x="736" y="583"/>
                    </a:lnTo>
                    <a:lnTo>
                      <a:pt x="730" y="579"/>
                    </a:lnTo>
                    <a:lnTo>
                      <a:pt x="724" y="571"/>
                    </a:lnTo>
                    <a:lnTo>
                      <a:pt x="719" y="561"/>
                    </a:lnTo>
                    <a:lnTo>
                      <a:pt x="720" y="553"/>
                    </a:lnTo>
                    <a:lnTo>
                      <a:pt x="714" y="547"/>
                    </a:lnTo>
                    <a:lnTo>
                      <a:pt x="717" y="548"/>
                    </a:lnTo>
                    <a:lnTo>
                      <a:pt x="713" y="543"/>
                    </a:lnTo>
                    <a:lnTo>
                      <a:pt x="708" y="539"/>
                    </a:lnTo>
                    <a:lnTo>
                      <a:pt x="706" y="536"/>
                    </a:lnTo>
                    <a:lnTo>
                      <a:pt x="699" y="535"/>
                    </a:lnTo>
                    <a:lnTo>
                      <a:pt x="682" y="531"/>
                    </a:lnTo>
                    <a:lnTo>
                      <a:pt x="672" y="530"/>
                    </a:lnTo>
                    <a:lnTo>
                      <a:pt x="645" y="530"/>
                    </a:lnTo>
                    <a:lnTo>
                      <a:pt x="619" y="530"/>
                    </a:lnTo>
                    <a:lnTo>
                      <a:pt x="619" y="529"/>
                    </a:lnTo>
                    <a:lnTo>
                      <a:pt x="610" y="525"/>
                    </a:lnTo>
                    <a:lnTo>
                      <a:pt x="607" y="525"/>
                    </a:lnTo>
                    <a:lnTo>
                      <a:pt x="601" y="520"/>
                    </a:lnTo>
                    <a:lnTo>
                      <a:pt x="597" y="519"/>
                    </a:lnTo>
                    <a:lnTo>
                      <a:pt x="590" y="517"/>
                    </a:lnTo>
                    <a:lnTo>
                      <a:pt x="589" y="516"/>
                    </a:lnTo>
                    <a:lnTo>
                      <a:pt x="579" y="510"/>
                    </a:lnTo>
                    <a:lnTo>
                      <a:pt x="576" y="510"/>
                    </a:lnTo>
                    <a:lnTo>
                      <a:pt x="571" y="505"/>
                    </a:lnTo>
                    <a:lnTo>
                      <a:pt x="567" y="504"/>
                    </a:lnTo>
                    <a:lnTo>
                      <a:pt x="565" y="503"/>
                    </a:lnTo>
                    <a:lnTo>
                      <a:pt x="553" y="496"/>
                    </a:lnTo>
                    <a:lnTo>
                      <a:pt x="548" y="495"/>
                    </a:lnTo>
                    <a:lnTo>
                      <a:pt x="548" y="492"/>
                    </a:lnTo>
                    <a:lnTo>
                      <a:pt x="554" y="490"/>
                    </a:lnTo>
                    <a:lnTo>
                      <a:pt x="558" y="482"/>
                    </a:lnTo>
                    <a:lnTo>
                      <a:pt x="552" y="473"/>
                    </a:lnTo>
                    <a:lnTo>
                      <a:pt x="541" y="472"/>
                    </a:lnTo>
                    <a:lnTo>
                      <a:pt x="541" y="467"/>
                    </a:lnTo>
                    <a:lnTo>
                      <a:pt x="528" y="460"/>
                    </a:lnTo>
                    <a:lnTo>
                      <a:pt x="513" y="460"/>
                    </a:lnTo>
                    <a:lnTo>
                      <a:pt x="496" y="468"/>
                    </a:lnTo>
                    <a:lnTo>
                      <a:pt x="475" y="485"/>
                    </a:lnTo>
                    <a:lnTo>
                      <a:pt x="466" y="498"/>
                    </a:lnTo>
                    <a:lnTo>
                      <a:pt x="462" y="496"/>
                    </a:lnTo>
                    <a:lnTo>
                      <a:pt x="461" y="494"/>
                    </a:lnTo>
                    <a:lnTo>
                      <a:pt x="459" y="494"/>
                    </a:lnTo>
                    <a:lnTo>
                      <a:pt x="453" y="488"/>
                    </a:lnTo>
                    <a:lnTo>
                      <a:pt x="452" y="485"/>
                    </a:lnTo>
                    <a:lnTo>
                      <a:pt x="447" y="477"/>
                    </a:lnTo>
                    <a:lnTo>
                      <a:pt x="442" y="474"/>
                    </a:lnTo>
                    <a:lnTo>
                      <a:pt x="441" y="474"/>
                    </a:lnTo>
                    <a:lnTo>
                      <a:pt x="437" y="477"/>
                    </a:lnTo>
                    <a:lnTo>
                      <a:pt x="432" y="473"/>
                    </a:lnTo>
                    <a:lnTo>
                      <a:pt x="434" y="463"/>
                    </a:lnTo>
                    <a:lnTo>
                      <a:pt x="430" y="459"/>
                    </a:lnTo>
                    <a:lnTo>
                      <a:pt x="430" y="455"/>
                    </a:lnTo>
                    <a:lnTo>
                      <a:pt x="427" y="450"/>
                    </a:lnTo>
                    <a:lnTo>
                      <a:pt x="429" y="439"/>
                    </a:lnTo>
                    <a:lnTo>
                      <a:pt x="429" y="436"/>
                    </a:lnTo>
                    <a:lnTo>
                      <a:pt x="432" y="433"/>
                    </a:lnTo>
                    <a:lnTo>
                      <a:pt x="428" y="423"/>
                    </a:lnTo>
                    <a:lnTo>
                      <a:pt x="432" y="405"/>
                    </a:lnTo>
                    <a:lnTo>
                      <a:pt x="428" y="403"/>
                    </a:lnTo>
                    <a:lnTo>
                      <a:pt x="424" y="400"/>
                    </a:lnTo>
                    <a:lnTo>
                      <a:pt x="428" y="398"/>
                    </a:lnTo>
                    <a:lnTo>
                      <a:pt x="430" y="397"/>
                    </a:lnTo>
                    <a:lnTo>
                      <a:pt x="416" y="386"/>
                    </a:lnTo>
                    <a:lnTo>
                      <a:pt x="416" y="390"/>
                    </a:lnTo>
                    <a:lnTo>
                      <a:pt x="415" y="390"/>
                    </a:lnTo>
                    <a:lnTo>
                      <a:pt x="415" y="388"/>
                    </a:lnTo>
                    <a:lnTo>
                      <a:pt x="412" y="387"/>
                    </a:lnTo>
                    <a:lnTo>
                      <a:pt x="411" y="388"/>
                    </a:lnTo>
                    <a:lnTo>
                      <a:pt x="410" y="386"/>
                    </a:lnTo>
                    <a:lnTo>
                      <a:pt x="408" y="385"/>
                    </a:lnTo>
                    <a:lnTo>
                      <a:pt x="401" y="384"/>
                    </a:lnTo>
                    <a:lnTo>
                      <a:pt x="398" y="381"/>
                    </a:lnTo>
                    <a:lnTo>
                      <a:pt x="394" y="383"/>
                    </a:lnTo>
                    <a:lnTo>
                      <a:pt x="395" y="386"/>
                    </a:lnTo>
                    <a:lnTo>
                      <a:pt x="395" y="390"/>
                    </a:lnTo>
                    <a:lnTo>
                      <a:pt x="394" y="388"/>
                    </a:lnTo>
                    <a:lnTo>
                      <a:pt x="393" y="390"/>
                    </a:lnTo>
                    <a:lnTo>
                      <a:pt x="392" y="384"/>
                    </a:lnTo>
                    <a:lnTo>
                      <a:pt x="388" y="384"/>
                    </a:lnTo>
                    <a:lnTo>
                      <a:pt x="387" y="384"/>
                    </a:lnTo>
                    <a:lnTo>
                      <a:pt x="385" y="387"/>
                    </a:lnTo>
                    <a:lnTo>
                      <a:pt x="387" y="390"/>
                    </a:lnTo>
                    <a:lnTo>
                      <a:pt x="387" y="392"/>
                    </a:lnTo>
                    <a:lnTo>
                      <a:pt x="381" y="390"/>
                    </a:lnTo>
                    <a:lnTo>
                      <a:pt x="383" y="389"/>
                    </a:lnTo>
                    <a:lnTo>
                      <a:pt x="381" y="386"/>
                    </a:lnTo>
                    <a:lnTo>
                      <a:pt x="377" y="381"/>
                    </a:lnTo>
                    <a:lnTo>
                      <a:pt x="375" y="386"/>
                    </a:lnTo>
                    <a:lnTo>
                      <a:pt x="361" y="401"/>
                    </a:lnTo>
                    <a:lnTo>
                      <a:pt x="356" y="401"/>
                    </a:lnTo>
                    <a:lnTo>
                      <a:pt x="354" y="399"/>
                    </a:lnTo>
                    <a:lnTo>
                      <a:pt x="351" y="393"/>
                    </a:lnTo>
                    <a:lnTo>
                      <a:pt x="341" y="385"/>
                    </a:lnTo>
                    <a:lnTo>
                      <a:pt x="335" y="378"/>
                    </a:lnTo>
                    <a:lnTo>
                      <a:pt x="324" y="370"/>
                    </a:lnTo>
                    <a:lnTo>
                      <a:pt x="318" y="359"/>
                    </a:lnTo>
                    <a:lnTo>
                      <a:pt x="315" y="358"/>
                    </a:lnTo>
                    <a:lnTo>
                      <a:pt x="311" y="344"/>
                    </a:lnTo>
                    <a:lnTo>
                      <a:pt x="305" y="332"/>
                    </a:lnTo>
                    <a:lnTo>
                      <a:pt x="299" y="328"/>
                    </a:lnTo>
                    <a:lnTo>
                      <a:pt x="292" y="330"/>
                    </a:lnTo>
                    <a:lnTo>
                      <a:pt x="286" y="339"/>
                    </a:lnTo>
                    <a:lnTo>
                      <a:pt x="282" y="333"/>
                    </a:lnTo>
                    <a:lnTo>
                      <a:pt x="261" y="323"/>
                    </a:lnTo>
                    <a:lnTo>
                      <a:pt x="252" y="319"/>
                    </a:lnTo>
                    <a:lnTo>
                      <a:pt x="250" y="314"/>
                    </a:lnTo>
                    <a:lnTo>
                      <a:pt x="259" y="314"/>
                    </a:lnTo>
                    <a:lnTo>
                      <a:pt x="265" y="304"/>
                    </a:lnTo>
                    <a:lnTo>
                      <a:pt x="264" y="297"/>
                    </a:lnTo>
                    <a:lnTo>
                      <a:pt x="266" y="297"/>
                    </a:lnTo>
                    <a:lnTo>
                      <a:pt x="266" y="292"/>
                    </a:lnTo>
                    <a:lnTo>
                      <a:pt x="259" y="286"/>
                    </a:lnTo>
                    <a:lnTo>
                      <a:pt x="257" y="288"/>
                    </a:lnTo>
                    <a:lnTo>
                      <a:pt x="253" y="282"/>
                    </a:lnTo>
                    <a:lnTo>
                      <a:pt x="252" y="277"/>
                    </a:lnTo>
                    <a:lnTo>
                      <a:pt x="247" y="275"/>
                    </a:lnTo>
                    <a:lnTo>
                      <a:pt x="247" y="271"/>
                    </a:lnTo>
                    <a:lnTo>
                      <a:pt x="242" y="268"/>
                    </a:lnTo>
                    <a:lnTo>
                      <a:pt x="240" y="270"/>
                    </a:lnTo>
                    <a:lnTo>
                      <a:pt x="233" y="265"/>
                    </a:lnTo>
                    <a:lnTo>
                      <a:pt x="231" y="266"/>
                    </a:lnTo>
                    <a:lnTo>
                      <a:pt x="228" y="260"/>
                    </a:lnTo>
                    <a:lnTo>
                      <a:pt x="226" y="261"/>
                    </a:lnTo>
                    <a:lnTo>
                      <a:pt x="225" y="263"/>
                    </a:lnTo>
                    <a:lnTo>
                      <a:pt x="221" y="262"/>
                    </a:lnTo>
                    <a:lnTo>
                      <a:pt x="220" y="265"/>
                    </a:lnTo>
                    <a:lnTo>
                      <a:pt x="217" y="264"/>
                    </a:lnTo>
                    <a:lnTo>
                      <a:pt x="215" y="268"/>
                    </a:lnTo>
                    <a:lnTo>
                      <a:pt x="211" y="269"/>
                    </a:lnTo>
                    <a:lnTo>
                      <a:pt x="210" y="270"/>
                    </a:lnTo>
                    <a:lnTo>
                      <a:pt x="208" y="277"/>
                    </a:lnTo>
                    <a:lnTo>
                      <a:pt x="200" y="278"/>
                    </a:lnTo>
                    <a:lnTo>
                      <a:pt x="198" y="275"/>
                    </a:lnTo>
                    <a:lnTo>
                      <a:pt x="193" y="274"/>
                    </a:lnTo>
                    <a:lnTo>
                      <a:pt x="192" y="277"/>
                    </a:lnTo>
                    <a:lnTo>
                      <a:pt x="180" y="278"/>
                    </a:lnTo>
                    <a:lnTo>
                      <a:pt x="176" y="277"/>
                    </a:lnTo>
                    <a:lnTo>
                      <a:pt x="174" y="277"/>
                    </a:lnTo>
                    <a:lnTo>
                      <a:pt x="168" y="274"/>
                    </a:lnTo>
                    <a:lnTo>
                      <a:pt x="154" y="275"/>
                    </a:lnTo>
                    <a:lnTo>
                      <a:pt x="148" y="282"/>
                    </a:lnTo>
                    <a:lnTo>
                      <a:pt x="148" y="287"/>
                    </a:lnTo>
                    <a:lnTo>
                      <a:pt x="145" y="287"/>
                    </a:lnTo>
                    <a:lnTo>
                      <a:pt x="131" y="280"/>
                    </a:lnTo>
                    <a:lnTo>
                      <a:pt x="126" y="281"/>
                    </a:lnTo>
                    <a:lnTo>
                      <a:pt x="117" y="274"/>
                    </a:lnTo>
                    <a:lnTo>
                      <a:pt x="112" y="271"/>
                    </a:lnTo>
                    <a:lnTo>
                      <a:pt x="105" y="277"/>
                    </a:lnTo>
                    <a:lnTo>
                      <a:pt x="101" y="277"/>
                    </a:lnTo>
                    <a:lnTo>
                      <a:pt x="91" y="272"/>
                    </a:lnTo>
                    <a:lnTo>
                      <a:pt x="88" y="277"/>
                    </a:lnTo>
                    <a:lnTo>
                      <a:pt x="84" y="274"/>
                    </a:lnTo>
                    <a:lnTo>
                      <a:pt x="79" y="271"/>
                    </a:lnTo>
                    <a:lnTo>
                      <a:pt x="80" y="269"/>
                    </a:lnTo>
                    <a:lnTo>
                      <a:pt x="74" y="260"/>
                    </a:lnTo>
                    <a:lnTo>
                      <a:pt x="74" y="262"/>
                    </a:lnTo>
                    <a:lnTo>
                      <a:pt x="69" y="260"/>
                    </a:lnTo>
                    <a:lnTo>
                      <a:pt x="66" y="254"/>
                    </a:lnTo>
                    <a:lnTo>
                      <a:pt x="70" y="247"/>
                    </a:lnTo>
                    <a:lnTo>
                      <a:pt x="79" y="242"/>
                    </a:lnTo>
                    <a:lnTo>
                      <a:pt x="75" y="233"/>
                    </a:lnTo>
                    <a:lnTo>
                      <a:pt x="75" y="229"/>
                    </a:lnTo>
                    <a:lnTo>
                      <a:pt x="84" y="229"/>
                    </a:lnTo>
                    <a:lnTo>
                      <a:pt x="75" y="217"/>
                    </a:lnTo>
                    <a:lnTo>
                      <a:pt x="69" y="220"/>
                    </a:lnTo>
                    <a:lnTo>
                      <a:pt x="69" y="217"/>
                    </a:lnTo>
                    <a:lnTo>
                      <a:pt x="66" y="217"/>
                    </a:lnTo>
                    <a:lnTo>
                      <a:pt x="65" y="213"/>
                    </a:lnTo>
                    <a:lnTo>
                      <a:pt x="52" y="216"/>
                    </a:lnTo>
                    <a:lnTo>
                      <a:pt x="49" y="213"/>
                    </a:lnTo>
                    <a:lnTo>
                      <a:pt x="50" y="212"/>
                    </a:lnTo>
                    <a:lnTo>
                      <a:pt x="46" y="207"/>
                    </a:lnTo>
                    <a:lnTo>
                      <a:pt x="47" y="204"/>
                    </a:lnTo>
                    <a:lnTo>
                      <a:pt x="34" y="199"/>
                    </a:lnTo>
                    <a:lnTo>
                      <a:pt x="33" y="192"/>
                    </a:lnTo>
                    <a:lnTo>
                      <a:pt x="31" y="186"/>
                    </a:lnTo>
                    <a:lnTo>
                      <a:pt x="35" y="181"/>
                    </a:lnTo>
                    <a:lnTo>
                      <a:pt x="40" y="180"/>
                    </a:lnTo>
                    <a:lnTo>
                      <a:pt x="38" y="173"/>
                    </a:lnTo>
                    <a:lnTo>
                      <a:pt x="40" y="171"/>
                    </a:lnTo>
                    <a:lnTo>
                      <a:pt x="40" y="167"/>
                    </a:lnTo>
                    <a:lnTo>
                      <a:pt x="39" y="167"/>
                    </a:lnTo>
                    <a:lnTo>
                      <a:pt x="29" y="164"/>
                    </a:lnTo>
                    <a:lnTo>
                      <a:pt x="27" y="159"/>
                    </a:lnTo>
                    <a:lnTo>
                      <a:pt x="24" y="160"/>
                    </a:lnTo>
                    <a:lnTo>
                      <a:pt x="24" y="157"/>
                    </a:lnTo>
                    <a:lnTo>
                      <a:pt x="21" y="151"/>
                    </a:lnTo>
                    <a:lnTo>
                      <a:pt x="18" y="149"/>
                    </a:lnTo>
                    <a:lnTo>
                      <a:pt x="8" y="139"/>
                    </a:lnTo>
                    <a:lnTo>
                      <a:pt x="3" y="137"/>
                    </a:lnTo>
                    <a:lnTo>
                      <a:pt x="1" y="131"/>
                    </a:lnTo>
                    <a:lnTo>
                      <a:pt x="3" y="127"/>
                    </a:lnTo>
                    <a:lnTo>
                      <a:pt x="4" y="123"/>
                    </a:lnTo>
                    <a:lnTo>
                      <a:pt x="4" y="118"/>
                    </a:lnTo>
                    <a:lnTo>
                      <a:pt x="4" y="110"/>
                    </a:lnTo>
                    <a:lnTo>
                      <a:pt x="0" y="106"/>
                    </a:lnTo>
                    <a:lnTo>
                      <a:pt x="6" y="100"/>
                    </a:lnTo>
                    <a:lnTo>
                      <a:pt x="7" y="98"/>
                    </a:lnTo>
                    <a:lnTo>
                      <a:pt x="13" y="102"/>
                    </a:lnTo>
                    <a:lnTo>
                      <a:pt x="16" y="104"/>
                    </a:lnTo>
                    <a:lnTo>
                      <a:pt x="20" y="106"/>
                    </a:lnTo>
                    <a:lnTo>
                      <a:pt x="22" y="105"/>
                    </a:lnTo>
                    <a:lnTo>
                      <a:pt x="24" y="101"/>
                    </a:lnTo>
                    <a:lnTo>
                      <a:pt x="28" y="101"/>
                    </a:lnTo>
                    <a:lnTo>
                      <a:pt x="28" y="96"/>
                    </a:lnTo>
                    <a:lnTo>
                      <a:pt x="38" y="91"/>
                    </a:lnTo>
                    <a:lnTo>
                      <a:pt x="39" y="88"/>
                    </a:lnTo>
                    <a:lnTo>
                      <a:pt x="42" y="91"/>
                    </a:lnTo>
                    <a:lnTo>
                      <a:pt x="42" y="86"/>
                    </a:lnTo>
                    <a:lnTo>
                      <a:pt x="46" y="82"/>
                    </a:lnTo>
                    <a:lnTo>
                      <a:pt x="55" y="79"/>
                    </a:lnTo>
                    <a:lnTo>
                      <a:pt x="53" y="78"/>
                    </a:lnTo>
                    <a:lnTo>
                      <a:pt x="46" y="74"/>
                    </a:lnTo>
                    <a:lnTo>
                      <a:pt x="41" y="65"/>
                    </a:lnTo>
                    <a:lnTo>
                      <a:pt x="44" y="65"/>
                    </a:lnTo>
                    <a:lnTo>
                      <a:pt x="41" y="60"/>
                    </a:lnTo>
                    <a:lnTo>
                      <a:pt x="41" y="57"/>
                    </a:lnTo>
                    <a:lnTo>
                      <a:pt x="43" y="53"/>
                    </a:lnTo>
                    <a:lnTo>
                      <a:pt x="43" y="45"/>
                    </a:lnTo>
                    <a:lnTo>
                      <a:pt x="42" y="40"/>
                    </a:lnTo>
                    <a:lnTo>
                      <a:pt x="41" y="39"/>
                    </a:lnTo>
                    <a:lnTo>
                      <a:pt x="44" y="31"/>
                    </a:lnTo>
                    <a:lnTo>
                      <a:pt x="50" y="24"/>
                    </a:lnTo>
                    <a:lnTo>
                      <a:pt x="49" y="9"/>
                    </a:lnTo>
                    <a:lnTo>
                      <a:pt x="50" y="8"/>
                    </a:lnTo>
                    <a:lnTo>
                      <a:pt x="71" y="11"/>
                    </a:lnTo>
                    <a:lnTo>
                      <a:pt x="91" y="11"/>
                    </a:lnTo>
                    <a:lnTo>
                      <a:pt x="94" y="11"/>
                    </a:lnTo>
                    <a:lnTo>
                      <a:pt x="100" y="12"/>
                    </a:lnTo>
                    <a:lnTo>
                      <a:pt x="104" y="16"/>
                    </a:lnTo>
                    <a:lnTo>
                      <a:pt x="131" y="15"/>
                    </a:lnTo>
                    <a:lnTo>
                      <a:pt x="164" y="9"/>
                    </a:lnTo>
                    <a:lnTo>
                      <a:pt x="176" y="9"/>
                    </a:lnTo>
                    <a:lnTo>
                      <a:pt x="185" y="12"/>
                    </a:lnTo>
                    <a:lnTo>
                      <a:pt x="194" y="11"/>
                    </a:lnTo>
                    <a:lnTo>
                      <a:pt x="213" y="9"/>
                    </a:lnTo>
                    <a:lnTo>
                      <a:pt x="239" y="5"/>
                    </a:lnTo>
                    <a:lnTo>
                      <a:pt x="255" y="2"/>
                    </a:lnTo>
                    <a:lnTo>
                      <a:pt x="268" y="0"/>
                    </a:lnTo>
                    <a:lnTo>
                      <a:pt x="277" y="3"/>
                    </a:lnTo>
                    <a:lnTo>
                      <a:pt x="279" y="6"/>
                    </a:lnTo>
                    <a:lnTo>
                      <a:pt x="283" y="9"/>
                    </a:lnTo>
                    <a:lnTo>
                      <a:pt x="290" y="12"/>
                    </a:lnTo>
                    <a:lnTo>
                      <a:pt x="294" y="15"/>
                    </a:lnTo>
                    <a:lnTo>
                      <a:pt x="300" y="21"/>
                    </a:lnTo>
                    <a:lnTo>
                      <a:pt x="301" y="20"/>
                    </a:lnTo>
                    <a:lnTo>
                      <a:pt x="301" y="23"/>
                    </a:lnTo>
                    <a:lnTo>
                      <a:pt x="300" y="31"/>
                    </a:lnTo>
                    <a:lnTo>
                      <a:pt x="303" y="38"/>
                    </a:lnTo>
                    <a:lnTo>
                      <a:pt x="304" y="40"/>
                    </a:lnTo>
                    <a:lnTo>
                      <a:pt x="305" y="45"/>
                    </a:lnTo>
                    <a:lnTo>
                      <a:pt x="303" y="54"/>
                    </a:lnTo>
                    <a:lnTo>
                      <a:pt x="300" y="60"/>
                    </a:lnTo>
                    <a:lnTo>
                      <a:pt x="297" y="60"/>
                    </a:lnTo>
                    <a:lnTo>
                      <a:pt x="297" y="62"/>
                    </a:lnTo>
                    <a:lnTo>
                      <a:pt x="288" y="69"/>
                    </a:lnTo>
                    <a:lnTo>
                      <a:pt x="277" y="76"/>
                    </a:lnTo>
                    <a:lnTo>
                      <a:pt x="273" y="82"/>
                    </a:lnTo>
                    <a:lnTo>
                      <a:pt x="266" y="87"/>
                    </a:lnTo>
                    <a:lnTo>
                      <a:pt x="242" y="101"/>
                    </a:lnTo>
                    <a:lnTo>
                      <a:pt x="232" y="110"/>
                    </a:lnTo>
                    <a:lnTo>
                      <a:pt x="231" y="118"/>
                    </a:lnTo>
                    <a:lnTo>
                      <a:pt x="235" y="136"/>
                    </a:lnTo>
                    <a:lnTo>
                      <a:pt x="238" y="147"/>
                    </a:lnTo>
                    <a:lnTo>
                      <a:pt x="251" y="161"/>
                    </a:lnTo>
                    <a:lnTo>
                      <a:pt x="263" y="169"/>
                    </a:lnTo>
                    <a:lnTo>
                      <a:pt x="304" y="189"/>
                    </a:lnTo>
                    <a:lnTo>
                      <a:pt x="308" y="190"/>
                    </a:lnTo>
                    <a:lnTo>
                      <a:pt x="322" y="201"/>
                    </a:lnTo>
                    <a:lnTo>
                      <a:pt x="343" y="207"/>
                    </a:lnTo>
                    <a:lnTo>
                      <a:pt x="359" y="217"/>
                    </a:lnTo>
                    <a:lnTo>
                      <a:pt x="365" y="220"/>
                    </a:lnTo>
                    <a:lnTo>
                      <a:pt x="370" y="223"/>
                    </a:lnTo>
                    <a:lnTo>
                      <a:pt x="379" y="226"/>
                    </a:lnTo>
                    <a:lnTo>
                      <a:pt x="387" y="231"/>
                    </a:lnTo>
                    <a:lnTo>
                      <a:pt x="388" y="232"/>
                    </a:lnTo>
                    <a:lnTo>
                      <a:pt x="401" y="239"/>
                    </a:lnTo>
                    <a:lnTo>
                      <a:pt x="411" y="243"/>
                    </a:lnTo>
                    <a:lnTo>
                      <a:pt x="421" y="246"/>
                    </a:lnTo>
                    <a:lnTo>
                      <a:pt x="433" y="251"/>
                    </a:lnTo>
                    <a:lnTo>
                      <a:pt x="447" y="257"/>
                    </a:lnTo>
                    <a:lnTo>
                      <a:pt x="458" y="262"/>
                    </a:lnTo>
                    <a:lnTo>
                      <a:pt x="461" y="262"/>
                    </a:lnTo>
                    <a:lnTo>
                      <a:pt x="464" y="264"/>
                    </a:lnTo>
                    <a:lnTo>
                      <a:pt x="466" y="260"/>
                    </a:lnTo>
                    <a:lnTo>
                      <a:pt x="469" y="265"/>
                    </a:lnTo>
                    <a:lnTo>
                      <a:pt x="488" y="274"/>
                    </a:lnTo>
                    <a:lnTo>
                      <a:pt x="506" y="279"/>
                    </a:lnTo>
                    <a:lnTo>
                      <a:pt x="525" y="288"/>
                    </a:lnTo>
                    <a:lnTo>
                      <a:pt x="532" y="293"/>
                    </a:lnTo>
                    <a:lnTo>
                      <a:pt x="542" y="297"/>
                    </a:lnTo>
                    <a:lnTo>
                      <a:pt x="546" y="304"/>
                    </a:lnTo>
                    <a:lnTo>
                      <a:pt x="559" y="310"/>
                    </a:lnTo>
                    <a:lnTo>
                      <a:pt x="559" y="312"/>
                    </a:lnTo>
                    <a:lnTo>
                      <a:pt x="572" y="322"/>
                    </a:lnTo>
                    <a:lnTo>
                      <a:pt x="581" y="334"/>
                    </a:lnTo>
                    <a:lnTo>
                      <a:pt x="592" y="340"/>
                    </a:lnTo>
                    <a:lnTo>
                      <a:pt x="605" y="352"/>
                    </a:lnTo>
                    <a:lnTo>
                      <a:pt x="611" y="357"/>
                    </a:lnTo>
                    <a:lnTo>
                      <a:pt x="621" y="365"/>
                    </a:lnTo>
                    <a:lnTo>
                      <a:pt x="660" y="380"/>
                    </a:lnTo>
                    <a:lnTo>
                      <a:pt x="660" y="379"/>
                    </a:lnTo>
                    <a:lnTo>
                      <a:pt x="677" y="389"/>
                    </a:lnTo>
                    <a:lnTo>
                      <a:pt x="688" y="396"/>
                    </a:lnTo>
                    <a:lnTo>
                      <a:pt x="690" y="397"/>
                    </a:lnTo>
                    <a:lnTo>
                      <a:pt x="691" y="398"/>
                    </a:lnTo>
                    <a:lnTo>
                      <a:pt x="705" y="406"/>
                    </a:lnTo>
                    <a:lnTo>
                      <a:pt x="722" y="406"/>
                    </a:lnTo>
                    <a:lnTo>
                      <a:pt x="728" y="414"/>
                    </a:lnTo>
                    <a:lnTo>
                      <a:pt x="731" y="415"/>
                    </a:lnTo>
                    <a:lnTo>
                      <a:pt x="730" y="415"/>
                    </a:lnTo>
                    <a:lnTo>
                      <a:pt x="728" y="415"/>
                    </a:lnTo>
                    <a:lnTo>
                      <a:pt x="725" y="419"/>
                    </a:lnTo>
                    <a:lnTo>
                      <a:pt x="722" y="420"/>
                    </a:lnTo>
                    <a:lnTo>
                      <a:pt x="726" y="420"/>
                    </a:lnTo>
                    <a:lnTo>
                      <a:pt x="727" y="421"/>
                    </a:lnTo>
                    <a:lnTo>
                      <a:pt x="728" y="419"/>
                    </a:lnTo>
                    <a:lnTo>
                      <a:pt x="737" y="417"/>
                    </a:lnTo>
                    <a:lnTo>
                      <a:pt x="739" y="416"/>
                    </a:lnTo>
                    <a:lnTo>
                      <a:pt x="740" y="420"/>
                    </a:lnTo>
                    <a:lnTo>
                      <a:pt x="743" y="420"/>
                    </a:lnTo>
                    <a:lnTo>
                      <a:pt x="743" y="427"/>
                    </a:lnTo>
                    <a:lnTo>
                      <a:pt x="749" y="434"/>
                    </a:lnTo>
                    <a:lnTo>
                      <a:pt x="747" y="445"/>
                    </a:lnTo>
                    <a:lnTo>
                      <a:pt x="749" y="446"/>
                    </a:lnTo>
                    <a:lnTo>
                      <a:pt x="755" y="452"/>
                    </a:lnTo>
                    <a:lnTo>
                      <a:pt x="762" y="460"/>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12" name="Freeform 292"/>
            <p:cNvSpPr>
              <a:spLocks/>
            </p:cNvSpPr>
            <p:nvPr/>
          </p:nvSpPr>
          <p:spPr bwMode="auto">
            <a:xfrm>
              <a:off x="5526088" y="4659313"/>
              <a:ext cx="3175" cy="1587"/>
            </a:xfrm>
            <a:custGeom>
              <a:avLst/>
              <a:gdLst>
                <a:gd name="T0" fmla="*/ 2147483647 w 2"/>
                <a:gd name="T1" fmla="*/ 0 h 1"/>
                <a:gd name="T2" fmla="*/ 2147483647 w 2"/>
                <a:gd name="T3" fmla="*/ 2147483647 h 1"/>
                <a:gd name="T4" fmla="*/ 0 w 2"/>
                <a:gd name="T5" fmla="*/ 2147483647 h 1"/>
                <a:gd name="T6" fmla="*/ 2147483647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lnTo>
                    <a:pt x="2" y="1"/>
                  </a:lnTo>
                  <a:lnTo>
                    <a:pt x="0"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8" name="Group 293"/>
            <p:cNvGrpSpPr>
              <a:grpSpLocks/>
            </p:cNvGrpSpPr>
            <p:nvPr/>
          </p:nvGrpSpPr>
          <p:grpSpPr bwMode="auto">
            <a:xfrm>
              <a:off x="5241925" y="4210050"/>
              <a:ext cx="4763" cy="6350"/>
              <a:chOff x="2476" y="2656"/>
              <a:chExt cx="5" cy="6"/>
            </a:xfrm>
          </p:grpSpPr>
          <p:sp>
            <p:nvSpPr>
              <p:cNvPr id="54636" name="Freeform 294"/>
              <p:cNvSpPr>
                <a:spLocks/>
              </p:cNvSpPr>
              <p:nvPr/>
            </p:nvSpPr>
            <p:spPr bwMode="auto">
              <a:xfrm>
                <a:off x="2476" y="2656"/>
                <a:ext cx="5" cy="6"/>
              </a:xfrm>
              <a:custGeom>
                <a:avLst/>
                <a:gdLst>
                  <a:gd name="T0" fmla="*/ 0 w 5"/>
                  <a:gd name="T1" fmla="*/ 6 h 6"/>
                  <a:gd name="T2" fmla="*/ 3 w 5"/>
                  <a:gd name="T3" fmla="*/ 0 h 6"/>
                  <a:gd name="T4" fmla="*/ 5 w 5"/>
                  <a:gd name="T5" fmla="*/ 2 h 6"/>
                  <a:gd name="T6" fmla="*/ 1 w 5"/>
                  <a:gd name="T7" fmla="*/ 6 h 6"/>
                  <a:gd name="T8" fmla="*/ 0 w 5"/>
                  <a:gd name="T9" fmla="*/ 6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6"/>
                    </a:moveTo>
                    <a:lnTo>
                      <a:pt x="3" y="0"/>
                    </a:lnTo>
                    <a:lnTo>
                      <a:pt x="5" y="2"/>
                    </a:lnTo>
                    <a:lnTo>
                      <a:pt x="1" y="6"/>
                    </a:lnTo>
                    <a:lnTo>
                      <a:pt x="0" y="6"/>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37" name="Freeform 295"/>
              <p:cNvSpPr>
                <a:spLocks/>
              </p:cNvSpPr>
              <p:nvPr/>
            </p:nvSpPr>
            <p:spPr bwMode="auto">
              <a:xfrm>
                <a:off x="2476" y="2656"/>
                <a:ext cx="5" cy="6"/>
              </a:xfrm>
              <a:custGeom>
                <a:avLst/>
                <a:gdLst>
                  <a:gd name="T0" fmla="*/ 0 w 5"/>
                  <a:gd name="T1" fmla="*/ 6 h 6"/>
                  <a:gd name="T2" fmla="*/ 3 w 5"/>
                  <a:gd name="T3" fmla="*/ 0 h 6"/>
                  <a:gd name="T4" fmla="*/ 5 w 5"/>
                  <a:gd name="T5" fmla="*/ 2 h 6"/>
                  <a:gd name="T6" fmla="*/ 1 w 5"/>
                  <a:gd name="T7" fmla="*/ 6 h 6"/>
                  <a:gd name="T8" fmla="*/ 0 w 5"/>
                  <a:gd name="T9" fmla="*/ 6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6"/>
                    </a:moveTo>
                    <a:lnTo>
                      <a:pt x="3" y="0"/>
                    </a:lnTo>
                    <a:lnTo>
                      <a:pt x="5" y="2"/>
                    </a:lnTo>
                    <a:lnTo>
                      <a:pt x="1" y="6"/>
                    </a:lnTo>
                    <a:lnTo>
                      <a:pt x="0" y="6"/>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9" name="Group 296"/>
            <p:cNvGrpSpPr>
              <a:grpSpLocks/>
            </p:cNvGrpSpPr>
            <p:nvPr/>
          </p:nvGrpSpPr>
          <p:grpSpPr bwMode="auto">
            <a:xfrm>
              <a:off x="5651500" y="4757738"/>
              <a:ext cx="4763" cy="3175"/>
              <a:chOff x="2876" y="3191"/>
              <a:chExt cx="5" cy="3"/>
            </a:xfrm>
          </p:grpSpPr>
          <p:sp>
            <p:nvSpPr>
              <p:cNvPr id="54634" name="Freeform 297"/>
              <p:cNvSpPr>
                <a:spLocks/>
              </p:cNvSpPr>
              <p:nvPr/>
            </p:nvSpPr>
            <p:spPr bwMode="auto">
              <a:xfrm>
                <a:off x="2876" y="3191"/>
                <a:ext cx="5" cy="3"/>
              </a:xfrm>
              <a:custGeom>
                <a:avLst/>
                <a:gdLst>
                  <a:gd name="T0" fmla="*/ 4 w 5"/>
                  <a:gd name="T1" fmla="*/ 0 h 3"/>
                  <a:gd name="T2" fmla="*/ 5 w 5"/>
                  <a:gd name="T3" fmla="*/ 3 h 3"/>
                  <a:gd name="T4" fmla="*/ 0 w 5"/>
                  <a:gd name="T5" fmla="*/ 3 h 3"/>
                  <a:gd name="T6" fmla="*/ 4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0"/>
                    </a:moveTo>
                    <a:lnTo>
                      <a:pt x="5" y="3"/>
                    </a:lnTo>
                    <a:lnTo>
                      <a:pt x="0" y="3"/>
                    </a:lnTo>
                    <a:lnTo>
                      <a:pt x="4"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35" name="Freeform 298"/>
              <p:cNvSpPr>
                <a:spLocks/>
              </p:cNvSpPr>
              <p:nvPr/>
            </p:nvSpPr>
            <p:spPr bwMode="auto">
              <a:xfrm>
                <a:off x="2876" y="3191"/>
                <a:ext cx="5" cy="3"/>
              </a:xfrm>
              <a:custGeom>
                <a:avLst/>
                <a:gdLst>
                  <a:gd name="T0" fmla="*/ 4 w 5"/>
                  <a:gd name="T1" fmla="*/ 0 h 3"/>
                  <a:gd name="T2" fmla="*/ 5 w 5"/>
                  <a:gd name="T3" fmla="*/ 3 h 3"/>
                  <a:gd name="T4" fmla="*/ 0 w 5"/>
                  <a:gd name="T5" fmla="*/ 3 h 3"/>
                  <a:gd name="T6" fmla="*/ 4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4" y="0"/>
                    </a:moveTo>
                    <a:lnTo>
                      <a:pt x="5" y="3"/>
                    </a:lnTo>
                    <a:lnTo>
                      <a:pt x="0" y="3"/>
                    </a:lnTo>
                    <a:lnTo>
                      <a:pt x="4"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0" name="Group 299"/>
            <p:cNvGrpSpPr>
              <a:grpSpLocks/>
            </p:cNvGrpSpPr>
            <p:nvPr/>
          </p:nvGrpSpPr>
          <p:grpSpPr bwMode="auto">
            <a:xfrm>
              <a:off x="5246688" y="4206875"/>
              <a:ext cx="3175" cy="3175"/>
              <a:chOff x="2481" y="2654"/>
              <a:chExt cx="4" cy="3"/>
            </a:xfrm>
          </p:grpSpPr>
          <p:sp>
            <p:nvSpPr>
              <p:cNvPr id="54632" name="Freeform 300"/>
              <p:cNvSpPr>
                <a:spLocks/>
              </p:cNvSpPr>
              <p:nvPr/>
            </p:nvSpPr>
            <p:spPr bwMode="auto">
              <a:xfrm>
                <a:off x="2481" y="2654"/>
                <a:ext cx="4" cy="3"/>
              </a:xfrm>
              <a:custGeom>
                <a:avLst/>
                <a:gdLst>
                  <a:gd name="T0" fmla="*/ 0 w 4"/>
                  <a:gd name="T1" fmla="*/ 3 h 3"/>
                  <a:gd name="T2" fmla="*/ 2 w 4"/>
                  <a:gd name="T3" fmla="*/ 3 h 3"/>
                  <a:gd name="T4" fmla="*/ 4 w 4"/>
                  <a:gd name="T5" fmla="*/ 0 h 3"/>
                  <a:gd name="T6" fmla="*/ 3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2" y="3"/>
                    </a:lnTo>
                    <a:lnTo>
                      <a:pt x="4" y="0"/>
                    </a:lnTo>
                    <a:lnTo>
                      <a:pt x="3" y="0"/>
                    </a:lnTo>
                    <a:lnTo>
                      <a:pt x="0"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33" name="Freeform 301"/>
              <p:cNvSpPr>
                <a:spLocks/>
              </p:cNvSpPr>
              <p:nvPr/>
            </p:nvSpPr>
            <p:spPr bwMode="auto">
              <a:xfrm>
                <a:off x="2481" y="2654"/>
                <a:ext cx="4" cy="3"/>
              </a:xfrm>
              <a:custGeom>
                <a:avLst/>
                <a:gdLst>
                  <a:gd name="T0" fmla="*/ 0 w 4"/>
                  <a:gd name="T1" fmla="*/ 3 h 3"/>
                  <a:gd name="T2" fmla="*/ 2 w 4"/>
                  <a:gd name="T3" fmla="*/ 3 h 3"/>
                  <a:gd name="T4" fmla="*/ 4 w 4"/>
                  <a:gd name="T5" fmla="*/ 0 h 3"/>
                  <a:gd name="T6" fmla="*/ 3 w 4"/>
                  <a:gd name="T7" fmla="*/ 0 h 3"/>
                  <a:gd name="T8" fmla="*/ 0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3"/>
                    </a:moveTo>
                    <a:lnTo>
                      <a:pt x="2" y="3"/>
                    </a:lnTo>
                    <a:lnTo>
                      <a:pt x="4" y="0"/>
                    </a:lnTo>
                    <a:lnTo>
                      <a:pt x="3" y="0"/>
                    </a:lnTo>
                    <a:lnTo>
                      <a:pt x="0"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1" name="Group 302"/>
            <p:cNvGrpSpPr>
              <a:grpSpLocks/>
            </p:cNvGrpSpPr>
            <p:nvPr/>
          </p:nvGrpSpPr>
          <p:grpSpPr bwMode="auto">
            <a:xfrm>
              <a:off x="5249863" y="4203700"/>
              <a:ext cx="1587" cy="3175"/>
              <a:chOff x="2484" y="2650"/>
              <a:chExt cx="2" cy="4"/>
            </a:xfrm>
          </p:grpSpPr>
          <p:sp>
            <p:nvSpPr>
              <p:cNvPr id="54630" name="Freeform 303"/>
              <p:cNvSpPr>
                <a:spLocks/>
              </p:cNvSpPr>
              <p:nvPr/>
            </p:nvSpPr>
            <p:spPr bwMode="auto">
              <a:xfrm>
                <a:off x="2484" y="2650"/>
                <a:ext cx="2" cy="4"/>
              </a:xfrm>
              <a:custGeom>
                <a:avLst/>
                <a:gdLst>
                  <a:gd name="T0" fmla="*/ 0 w 2"/>
                  <a:gd name="T1" fmla="*/ 3 h 4"/>
                  <a:gd name="T2" fmla="*/ 2 w 2"/>
                  <a:gd name="T3" fmla="*/ 0 h 4"/>
                  <a:gd name="T4" fmla="*/ 0 w 2"/>
                  <a:gd name="T5" fmla="*/ 4 h 4"/>
                  <a:gd name="T6" fmla="*/ 0 w 2"/>
                  <a:gd name="T7" fmla="*/ 3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3"/>
                    </a:moveTo>
                    <a:lnTo>
                      <a:pt x="2" y="0"/>
                    </a:lnTo>
                    <a:lnTo>
                      <a:pt x="0" y="4"/>
                    </a:lnTo>
                    <a:lnTo>
                      <a:pt x="0"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31" name="Freeform 304"/>
              <p:cNvSpPr>
                <a:spLocks/>
              </p:cNvSpPr>
              <p:nvPr/>
            </p:nvSpPr>
            <p:spPr bwMode="auto">
              <a:xfrm>
                <a:off x="2484" y="2650"/>
                <a:ext cx="2" cy="4"/>
              </a:xfrm>
              <a:custGeom>
                <a:avLst/>
                <a:gdLst>
                  <a:gd name="T0" fmla="*/ 0 w 2"/>
                  <a:gd name="T1" fmla="*/ 3 h 4"/>
                  <a:gd name="T2" fmla="*/ 2 w 2"/>
                  <a:gd name="T3" fmla="*/ 0 h 4"/>
                  <a:gd name="T4" fmla="*/ 0 w 2"/>
                  <a:gd name="T5" fmla="*/ 4 h 4"/>
                  <a:gd name="T6" fmla="*/ 0 w 2"/>
                  <a:gd name="T7" fmla="*/ 3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0" y="3"/>
                    </a:moveTo>
                    <a:lnTo>
                      <a:pt x="2" y="0"/>
                    </a:lnTo>
                    <a:lnTo>
                      <a:pt x="0" y="4"/>
                    </a:lnTo>
                    <a:lnTo>
                      <a:pt x="0"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2" name="Group 305"/>
            <p:cNvGrpSpPr>
              <a:grpSpLocks/>
            </p:cNvGrpSpPr>
            <p:nvPr/>
          </p:nvGrpSpPr>
          <p:grpSpPr bwMode="auto">
            <a:xfrm>
              <a:off x="5310188" y="4171950"/>
              <a:ext cx="1587" cy="3175"/>
              <a:chOff x="2543" y="2620"/>
              <a:chExt cx="1" cy="2"/>
            </a:xfrm>
          </p:grpSpPr>
          <p:sp>
            <p:nvSpPr>
              <p:cNvPr id="54628" name="Freeform 306"/>
              <p:cNvSpPr>
                <a:spLocks/>
              </p:cNvSpPr>
              <p:nvPr/>
            </p:nvSpPr>
            <p:spPr bwMode="auto">
              <a:xfrm>
                <a:off x="2543" y="2620"/>
                <a:ext cx="1" cy="2"/>
              </a:xfrm>
              <a:custGeom>
                <a:avLst/>
                <a:gdLst>
                  <a:gd name="T0" fmla="*/ 0 w 1"/>
                  <a:gd name="T1" fmla="*/ 0 h 2"/>
                  <a:gd name="T2" fmla="*/ 1 w 1"/>
                  <a:gd name="T3" fmla="*/ 0 h 2"/>
                  <a:gd name="T4" fmla="*/ 1 w 1"/>
                  <a:gd name="T5" fmla="*/ 2 h 2"/>
                  <a:gd name="T6" fmla="*/ 0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1" y="0"/>
                    </a:lnTo>
                    <a:lnTo>
                      <a:pt x="1" y="2"/>
                    </a:lnTo>
                    <a:lnTo>
                      <a:pt x="0" y="1"/>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29" name="Freeform 307"/>
              <p:cNvSpPr>
                <a:spLocks/>
              </p:cNvSpPr>
              <p:nvPr/>
            </p:nvSpPr>
            <p:spPr bwMode="auto">
              <a:xfrm>
                <a:off x="2543" y="2620"/>
                <a:ext cx="1" cy="2"/>
              </a:xfrm>
              <a:custGeom>
                <a:avLst/>
                <a:gdLst>
                  <a:gd name="T0" fmla="*/ 0 w 1"/>
                  <a:gd name="T1" fmla="*/ 0 h 2"/>
                  <a:gd name="T2" fmla="*/ 1 w 1"/>
                  <a:gd name="T3" fmla="*/ 0 h 2"/>
                  <a:gd name="T4" fmla="*/ 1 w 1"/>
                  <a:gd name="T5" fmla="*/ 2 h 2"/>
                  <a:gd name="T6" fmla="*/ 0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1" y="0"/>
                    </a:lnTo>
                    <a:lnTo>
                      <a:pt x="1" y="2"/>
                    </a:lnTo>
                    <a:lnTo>
                      <a:pt x="0" y="1"/>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3" name="Group 308"/>
            <p:cNvGrpSpPr>
              <a:grpSpLocks/>
            </p:cNvGrpSpPr>
            <p:nvPr/>
          </p:nvGrpSpPr>
          <p:grpSpPr bwMode="auto">
            <a:xfrm>
              <a:off x="5849938" y="4891088"/>
              <a:ext cx="1587" cy="3175"/>
              <a:chOff x="3069" y="3321"/>
              <a:chExt cx="2" cy="2"/>
            </a:xfrm>
          </p:grpSpPr>
          <p:sp>
            <p:nvSpPr>
              <p:cNvPr id="54626" name="Freeform 309"/>
              <p:cNvSpPr>
                <a:spLocks/>
              </p:cNvSpPr>
              <p:nvPr/>
            </p:nvSpPr>
            <p:spPr bwMode="auto">
              <a:xfrm>
                <a:off x="3069" y="3321"/>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27" name="Freeform 310"/>
              <p:cNvSpPr>
                <a:spLocks/>
              </p:cNvSpPr>
              <p:nvPr/>
            </p:nvSpPr>
            <p:spPr bwMode="auto">
              <a:xfrm>
                <a:off x="3069" y="3321"/>
                <a:ext cx="2" cy="2"/>
              </a:xfrm>
              <a:custGeom>
                <a:avLst/>
                <a:gdLst>
                  <a:gd name="T0" fmla="*/ 0 w 2"/>
                  <a:gd name="T1" fmla="*/ 2 h 2"/>
                  <a:gd name="T2" fmla="*/ 2 w 2"/>
                  <a:gd name="T3" fmla="*/ 0 h 2"/>
                  <a:gd name="T4" fmla="*/ 0 w 2"/>
                  <a:gd name="T5" fmla="*/ 2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2"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4" name="Group 314"/>
            <p:cNvGrpSpPr>
              <a:grpSpLocks/>
            </p:cNvGrpSpPr>
            <p:nvPr/>
          </p:nvGrpSpPr>
          <p:grpSpPr bwMode="auto">
            <a:xfrm>
              <a:off x="5205413" y="4533900"/>
              <a:ext cx="379412" cy="409575"/>
              <a:chOff x="2441" y="2972"/>
              <a:chExt cx="369" cy="400"/>
            </a:xfrm>
          </p:grpSpPr>
          <p:sp>
            <p:nvSpPr>
              <p:cNvPr id="54624" name="Freeform 315"/>
              <p:cNvSpPr>
                <a:spLocks/>
              </p:cNvSpPr>
              <p:nvPr/>
            </p:nvSpPr>
            <p:spPr bwMode="auto">
              <a:xfrm>
                <a:off x="2441" y="2972"/>
                <a:ext cx="369" cy="400"/>
              </a:xfrm>
              <a:custGeom>
                <a:avLst/>
                <a:gdLst>
                  <a:gd name="T0" fmla="*/ 266 w 369"/>
                  <a:gd name="T1" fmla="*/ 323 h 400"/>
                  <a:gd name="T2" fmla="*/ 288 w 369"/>
                  <a:gd name="T3" fmla="*/ 328 h 400"/>
                  <a:gd name="T4" fmla="*/ 320 w 369"/>
                  <a:gd name="T5" fmla="*/ 323 h 400"/>
                  <a:gd name="T6" fmla="*/ 356 w 369"/>
                  <a:gd name="T7" fmla="*/ 261 h 400"/>
                  <a:gd name="T8" fmla="*/ 363 w 369"/>
                  <a:gd name="T9" fmla="*/ 234 h 400"/>
                  <a:gd name="T10" fmla="*/ 345 w 369"/>
                  <a:gd name="T11" fmla="*/ 214 h 400"/>
                  <a:gd name="T12" fmla="*/ 334 w 369"/>
                  <a:gd name="T13" fmla="*/ 195 h 400"/>
                  <a:gd name="T14" fmla="*/ 332 w 369"/>
                  <a:gd name="T15" fmla="*/ 163 h 400"/>
                  <a:gd name="T16" fmla="*/ 334 w 369"/>
                  <a:gd name="T17" fmla="*/ 137 h 400"/>
                  <a:gd name="T18" fmla="*/ 316 w 369"/>
                  <a:gd name="T19" fmla="*/ 127 h 400"/>
                  <a:gd name="T20" fmla="*/ 301 w 369"/>
                  <a:gd name="T21" fmla="*/ 121 h 400"/>
                  <a:gd name="T22" fmla="*/ 297 w 369"/>
                  <a:gd name="T23" fmla="*/ 129 h 400"/>
                  <a:gd name="T24" fmla="*/ 291 w 369"/>
                  <a:gd name="T25" fmla="*/ 129 h 400"/>
                  <a:gd name="T26" fmla="*/ 281 w 369"/>
                  <a:gd name="T27" fmla="*/ 121 h 400"/>
                  <a:gd name="T28" fmla="*/ 254 w 369"/>
                  <a:gd name="T29" fmla="*/ 133 h 400"/>
                  <a:gd name="T30" fmla="*/ 219 w 369"/>
                  <a:gd name="T31" fmla="*/ 97 h 400"/>
                  <a:gd name="T32" fmla="*/ 190 w 369"/>
                  <a:gd name="T33" fmla="*/ 78 h 400"/>
                  <a:gd name="T34" fmla="*/ 162 w 369"/>
                  <a:gd name="T35" fmla="*/ 54 h 400"/>
                  <a:gd name="T36" fmla="*/ 162 w 369"/>
                  <a:gd name="T37" fmla="*/ 26 h 400"/>
                  <a:gd name="T38" fmla="*/ 150 w 369"/>
                  <a:gd name="T39" fmla="*/ 10 h 400"/>
                  <a:gd name="T40" fmla="*/ 132 w 369"/>
                  <a:gd name="T41" fmla="*/ 0 h 400"/>
                  <a:gd name="T42" fmla="*/ 120 w 369"/>
                  <a:gd name="T43" fmla="*/ 4 h 400"/>
                  <a:gd name="T44" fmla="*/ 103 w 369"/>
                  <a:gd name="T45" fmla="*/ 18 h 400"/>
                  <a:gd name="T46" fmla="*/ 80 w 369"/>
                  <a:gd name="T47" fmla="*/ 17 h 400"/>
                  <a:gd name="T48" fmla="*/ 51 w 369"/>
                  <a:gd name="T49" fmla="*/ 26 h 400"/>
                  <a:gd name="T50" fmla="*/ 55 w 369"/>
                  <a:gd name="T51" fmla="*/ 57 h 400"/>
                  <a:gd name="T52" fmla="*/ 33 w 369"/>
                  <a:gd name="T53" fmla="*/ 80 h 400"/>
                  <a:gd name="T54" fmla="*/ 16 w 369"/>
                  <a:gd name="T55" fmla="*/ 84 h 400"/>
                  <a:gd name="T56" fmla="*/ 10 w 369"/>
                  <a:gd name="T57" fmla="*/ 97 h 400"/>
                  <a:gd name="T58" fmla="*/ 11 w 369"/>
                  <a:gd name="T59" fmla="*/ 105 h 400"/>
                  <a:gd name="T60" fmla="*/ 12 w 369"/>
                  <a:gd name="T61" fmla="*/ 129 h 400"/>
                  <a:gd name="T62" fmla="*/ 36 w 369"/>
                  <a:gd name="T63" fmla="*/ 150 h 400"/>
                  <a:gd name="T64" fmla="*/ 31 w 369"/>
                  <a:gd name="T65" fmla="*/ 164 h 400"/>
                  <a:gd name="T66" fmla="*/ 48 w 369"/>
                  <a:gd name="T67" fmla="*/ 182 h 400"/>
                  <a:gd name="T68" fmla="*/ 52 w 369"/>
                  <a:gd name="T69" fmla="*/ 203 h 400"/>
                  <a:gd name="T70" fmla="*/ 75 w 369"/>
                  <a:gd name="T71" fmla="*/ 233 h 400"/>
                  <a:gd name="T72" fmla="*/ 89 w 369"/>
                  <a:gd name="T73" fmla="*/ 256 h 400"/>
                  <a:gd name="T74" fmla="*/ 97 w 369"/>
                  <a:gd name="T75" fmla="*/ 267 h 400"/>
                  <a:gd name="T76" fmla="*/ 112 w 369"/>
                  <a:gd name="T77" fmla="*/ 279 h 400"/>
                  <a:gd name="T78" fmla="*/ 105 w 369"/>
                  <a:gd name="T79" fmla="*/ 298 h 400"/>
                  <a:gd name="T80" fmla="*/ 89 w 369"/>
                  <a:gd name="T81" fmla="*/ 315 h 400"/>
                  <a:gd name="T82" fmla="*/ 76 w 369"/>
                  <a:gd name="T83" fmla="*/ 341 h 400"/>
                  <a:gd name="T84" fmla="*/ 83 w 369"/>
                  <a:gd name="T85" fmla="*/ 360 h 400"/>
                  <a:gd name="T86" fmla="*/ 101 w 369"/>
                  <a:gd name="T87" fmla="*/ 390 h 400"/>
                  <a:gd name="T88" fmla="*/ 126 w 369"/>
                  <a:gd name="T89" fmla="*/ 365 h 400"/>
                  <a:gd name="T90" fmla="*/ 151 w 369"/>
                  <a:gd name="T91" fmla="*/ 369 h 400"/>
                  <a:gd name="T92" fmla="*/ 168 w 369"/>
                  <a:gd name="T93" fmla="*/ 371 h 400"/>
                  <a:gd name="T94" fmla="*/ 165 w 369"/>
                  <a:gd name="T95" fmla="*/ 388 h 400"/>
                  <a:gd name="T96" fmla="*/ 189 w 369"/>
                  <a:gd name="T97" fmla="*/ 396 h 400"/>
                  <a:gd name="T98" fmla="*/ 212 w 369"/>
                  <a:gd name="T99" fmla="*/ 399 h 400"/>
                  <a:gd name="T100" fmla="*/ 243 w 369"/>
                  <a:gd name="T101" fmla="*/ 396 h 400"/>
                  <a:gd name="T102" fmla="*/ 247 w 369"/>
                  <a:gd name="T103" fmla="*/ 377 h 400"/>
                  <a:gd name="T104" fmla="*/ 257 w 369"/>
                  <a:gd name="T105" fmla="*/ 347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9"/>
                  <a:gd name="T160" fmla="*/ 0 h 400"/>
                  <a:gd name="T161" fmla="*/ 369 w 369"/>
                  <a:gd name="T162" fmla="*/ 400 h 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9" h="400">
                    <a:moveTo>
                      <a:pt x="257" y="347"/>
                    </a:moveTo>
                    <a:lnTo>
                      <a:pt x="260" y="337"/>
                    </a:lnTo>
                    <a:lnTo>
                      <a:pt x="260" y="326"/>
                    </a:lnTo>
                    <a:lnTo>
                      <a:pt x="262" y="320"/>
                    </a:lnTo>
                    <a:lnTo>
                      <a:pt x="266" y="323"/>
                    </a:lnTo>
                    <a:lnTo>
                      <a:pt x="275" y="323"/>
                    </a:lnTo>
                    <a:lnTo>
                      <a:pt x="280" y="325"/>
                    </a:lnTo>
                    <a:lnTo>
                      <a:pt x="282" y="324"/>
                    </a:lnTo>
                    <a:lnTo>
                      <a:pt x="284" y="324"/>
                    </a:lnTo>
                    <a:lnTo>
                      <a:pt x="288" y="328"/>
                    </a:lnTo>
                    <a:lnTo>
                      <a:pt x="297" y="325"/>
                    </a:lnTo>
                    <a:lnTo>
                      <a:pt x="305" y="324"/>
                    </a:lnTo>
                    <a:lnTo>
                      <a:pt x="312" y="325"/>
                    </a:lnTo>
                    <a:lnTo>
                      <a:pt x="315" y="328"/>
                    </a:lnTo>
                    <a:lnTo>
                      <a:pt x="320" y="323"/>
                    </a:lnTo>
                    <a:lnTo>
                      <a:pt x="326" y="320"/>
                    </a:lnTo>
                    <a:lnTo>
                      <a:pt x="338" y="298"/>
                    </a:lnTo>
                    <a:lnTo>
                      <a:pt x="346" y="278"/>
                    </a:lnTo>
                    <a:lnTo>
                      <a:pt x="347" y="275"/>
                    </a:lnTo>
                    <a:lnTo>
                      <a:pt x="356" y="261"/>
                    </a:lnTo>
                    <a:lnTo>
                      <a:pt x="359" y="256"/>
                    </a:lnTo>
                    <a:lnTo>
                      <a:pt x="369" y="238"/>
                    </a:lnTo>
                    <a:lnTo>
                      <a:pt x="365" y="236"/>
                    </a:lnTo>
                    <a:lnTo>
                      <a:pt x="364" y="234"/>
                    </a:lnTo>
                    <a:lnTo>
                      <a:pt x="363" y="234"/>
                    </a:lnTo>
                    <a:lnTo>
                      <a:pt x="357" y="227"/>
                    </a:lnTo>
                    <a:lnTo>
                      <a:pt x="355" y="224"/>
                    </a:lnTo>
                    <a:lnTo>
                      <a:pt x="351" y="216"/>
                    </a:lnTo>
                    <a:lnTo>
                      <a:pt x="346" y="213"/>
                    </a:lnTo>
                    <a:lnTo>
                      <a:pt x="345" y="214"/>
                    </a:lnTo>
                    <a:lnTo>
                      <a:pt x="340" y="216"/>
                    </a:lnTo>
                    <a:lnTo>
                      <a:pt x="335" y="213"/>
                    </a:lnTo>
                    <a:lnTo>
                      <a:pt x="337" y="203"/>
                    </a:lnTo>
                    <a:lnTo>
                      <a:pt x="334" y="199"/>
                    </a:lnTo>
                    <a:lnTo>
                      <a:pt x="334" y="195"/>
                    </a:lnTo>
                    <a:lnTo>
                      <a:pt x="331" y="190"/>
                    </a:lnTo>
                    <a:lnTo>
                      <a:pt x="332" y="179"/>
                    </a:lnTo>
                    <a:lnTo>
                      <a:pt x="332" y="176"/>
                    </a:lnTo>
                    <a:lnTo>
                      <a:pt x="336" y="173"/>
                    </a:lnTo>
                    <a:lnTo>
                      <a:pt x="332" y="163"/>
                    </a:lnTo>
                    <a:lnTo>
                      <a:pt x="336" y="145"/>
                    </a:lnTo>
                    <a:lnTo>
                      <a:pt x="332" y="143"/>
                    </a:lnTo>
                    <a:lnTo>
                      <a:pt x="328" y="140"/>
                    </a:lnTo>
                    <a:lnTo>
                      <a:pt x="332" y="138"/>
                    </a:lnTo>
                    <a:lnTo>
                      <a:pt x="334" y="137"/>
                    </a:lnTo>
                    <a:lnTo>
                      <a:pt x="320" y="125"/>
                    </a:lnTo>
                    <a:lnTo>
                      <a:pt x="320" y="129"/>
                    </a:lnTo>
                    <a:lnTo>
                      <a:pt x="318" y="129"/>
                    </a:lnTo>
                    <a:lnTo>
                      <a:pt x="318" y="128"/>
                    </a:lnTo>
                    <a:lnTo>
                      <a:pt x="316" y="127"/>
                    </a:lnTo>
                    <a:lnTo>
                      <a:pt x="315" y="128"/>
                    </a:lnTo>
                    <a:lnTo>
                      <a:pt x="314" y="125"/>
                    </a:lnTo>
                    <a:lnTo>
                      <a:pt x="312" y="125"/>
                    </a:lnTo>
                    <a:lnTo>
                      <a:pt x="304" y="124"/>
                    </a:lnTo>
                    <a:lnTo>
                      <a:pt x="301" y="121"/>
                    </a:lnTo>
                    <a:lnTo>
                      <a:pt x="298" y="122"/>
                    </a:lnTo>
                    <a:lnTo>
                      <a:pt x="298" y="125"/>
                    </a:lnTo>
                    <a:lnTo>
                      <a:pt x="298" y="129"/>
                    </a:lnTo>
                    <a:lnTo>
                      <a:pt x="298" y="128"/>
                    </a:lnTo>
                    <a:lnTo>
                      <a:pt x="297" y="129"/>
                    </a:lnTo>
                    <a:lnTo>
                      <a:pt x="295" y="124"/>
                    </a:lnTo>
                    <a:lnTo>
                      <a:pt x="292" y="124"/>
                    </a:lnTo>
                    <a:lnTo>
                      <a:pt x="291" y="124"/>
                    </a:lnTo>
                    <a:lnTo>
                      <a:pt x="289" y="127"/>
                    </a:lnTo>
                    <a:lnTo>
                      <a:pt x="291" y="129"/>
                    </a:lnTo>
                    <a:lnTo>
                      <a:pt x="291" y="132"/>
                    </a:lnTo>
                    <a:lnTo>
                      <a:pt x="285" y="130"/>
                    </a:lnTo>
                    <a:lnTo>
                      <a:pt x="287" y="128"/>
                    </a:lnTo>
                    <a:lnTo>
                      <a:pt x="285" y="125"/>
                    </a:lnTo>
                    <a:lnTo>
                      <a:pt x="281" y="121"/>
                    </a:lnTo>
                    <a:lnTo>
                      <a:pt x="278" y="125"/>
                    </a:lnTo>
                    <a:lnTo>
                      <a:pt x="264" y="141"/>
                    </a:lnTo>
                    <a:lnTo>
                      <a:pt x="260" y="141"/>
                    </a:lnTo>
                    <a:lnTo>
                      <a:pt x="257" y="139"/>
                    </a:lnTo>
                    <a:lnTo>
                      <a:pt x="254" y="133"/>
                    </a:lnTo>
                    <a:lnTo>
                      <a:pt x="244" y="125"/>
                    </a:lnTo>
                    <a:lnTo>
                      <a:pt x="239" y="118"/>
                    </a:lnTo>
                    <a:lnTo>
                      <a:pt x="227" y="109"/>
                    </a:lnTo>
                    <a:lnTo>
                      <a:pt x="222" y="99"/>
                    </a:lnTo>
                    <a:lnTo>
                      <a:pt x="219" y="97"/>
                    </a:lnTo>
                    <a:lnTo>
                      <a:pt x="214" y="83"/>
                    </a:lnTo>
                    <a:lnTo>
                      <a:pt x="209" y="72"/>
                    </a:lnTo>
                    <a:lnTo>
                      <a:pt x="202" y="68"/>
                    </a:lnTo>
                    <a:lnTo>
                      <a:pt x="196" y="69"/>
                    </a:lnTo>
                    <a:lnTo>
                      <a:pt x="190" y="78"/>
                    </a:lnTo>
                    <a:lnTo>
                      <a:pt x="185" y="72"/>
                    </a:lnTo>
                    <a:lnTo>
                      <a:pt x="165" y="63"/>
                    </a:lnTo>
                    <a:lnTo>
                      <a:pt x="155" y="58"/>
                    </a:lnTo>
                    <a:lnTo>
                      <a:pt x="154" y="54"/>
                    </a:lnTo>
                    <a:lnTo>
                      <a:pt x="162" y="54"/>
                    </a:lnTo>
                    <a:lnTo>
                      <a:pt x="168" y="43"/>
                    </a:lnTo>
                    <a:lnTo>
                      <a:pt x="168" y="37"/>
                    </a:lnTo>
                    <a:lnTo>
                      <a:pt x="170" y="36"/>
                    </a:lnTo>
                    <a:lnTo>
                      <a:pt x="169" y="32"/>
                    </a:lnTo>
                    <a:lnTo>
                      <a:pt x="162" y="26"/>
                    </a:lnTo>
                    <a:lnTo>
                      <a:pt x="160" y="27"/>
                    </a:lnTo>
                    <a:lnTo>
                      <a:pt x="157" y="21"/>
                    </a:lnTo>
                    <a:lnTo>
                      <a:pt x="156" y="16"/>
                    </a:lnTo>
                    <a:lnTo>
                      <a:pt x="150" y="15"/>
                    </a:lnTo>
                    <a:lnTo>
                      <a:pt x="150" y="10"/>
                    </a:lnTo>
                    <a:lnTo>
                      <a:pt x="145" y="8"/>
                    </a:lnTo>
                    <a:lnTo>
                      <a:pt x="143" y="9"/>
                    </a:lnTo>
                    <a:lnTo>
                      <a:pt x="137" y="4"/>
                    </a:lnTo>
                    <a:lnTo>
                      <a:pt x="134" y="6"/>
                    </a:lnTo>
                    <a:lnTo>
                      <a:pt x="132" y="0"/>
                    </a:lnTo>
                    <a:lnTo>
                      <a:pt x="129" y="1"/>
                    </a:lnTo>
                    <a:lnTo>
                      <a:pt x="129" y="3"/>
                    </a:lnTo>
                    <a:lnTo>
                      <a:pt x="125" y="1"/>
                    </a:lnTo>
                    <a:lnTo>
                      <a:pt x="123" y="4"/>
                    </a:lnTo>
                    <a:lnTo>
                      <a:pt x="120" y="4"/>
                    </a:lnTo>
                    <a:lnTo>
                      <a:pt x="119" y="7"/>
                    </a:lnTo>
                    <a:lnTo>
                      <a:pt x="114" y="9"/>
                    </a:lnTo>
                    <a:lnTo>
                      <a:pt x="112" y="16"/>
                    </a:lnTo>
                    <a:lnTo>
                      <a:pt x="103" y="18"/>
                    </a:lnTo>
                    <a:lnTo>
                      <a:pt x="101" y="15"/>
                    </a:lnTo>
                    <a:lnTo>
                      <a:pt x="97" y="13"/>
                    </a:lnTo>
                    <a:lnTo>
                      <a:pt x="95" y="16"/>
                    </a:lnTo>
                    <a:lnTo>
                      <a:pt x="83" y="18"/>
                    </a:lnTo>
                    <a:lnTo>
                      <a:pt x="80" y="17"/>
                    </a:lnTo>
                    <a:lnTo>
                      <a:pt x="77" y="16"/>
                    </a:lnTo>
                    <a:lnTo>
                      <a:pt x="72" y="14"/>
                    </a:lnTo>
                    <a:lnTo>
                      <a:pt x="58" y="15"/>
                    </a:lnTo>
                    <a:lnTo>
                      <a:pt x="51" y="21"/>
                    </a:lnTo>
                    <a:lnTo>
                      <a:pt x="51" y="26"/>
                    </a:lnTo>
                    <a:lnTo>
                      <a:pt x="52" y="28"/>
                    </a:lnTo>
                    <a:lnTo>
                      <a:pt x="54" y="36"/>
                    </a:lnTo>
                    <a:lnTo>
                      <a:pt x="58" y="47"/>
                    </a:lnTo>
                    <a:lnTo>
                      <a:pt x="56" y="56"/>
                    </a:lnTo>
                    <a:lnTo>
                      <a:pt x="55" y="57"/>
                    </a:lnTo>
                    <a:lnTo>
                      <a:pt x="49" y="67"/>
                    </a:lnTo>
                    <a:lnTo>
                      <a:pt x="49" y="71"/>
                    </a:lnTo>
                    <a:lnTo>
                      <a:pt x="47" y="74"/>
                    </a:lnTo>
                    <a:lnTo>
                      <a:pt x="38" y="77"/>
                    </a:lnTo>
                    <a:lnTo>
                      <a:pt x="33" y="80"/>
                    </a:lnTo>
                    <a:lnTo>
                      <a:pt x="33" y="85"/>
                    </a:lnTo>
                    <a:lnTo>
                      <a:pt x="31" y="87"/>
                    </a:lnTo>
                    <a:lnTo>
                      <a:pt x="27" y="85"/>
                    </a:lnTo>
                    <a:lnTo>
                      <a:pt x="17" y="83"/>
                    </a:lnTo>
                    <a:lnTo>
                      <a:pt x="16" y="84"/>
                    </a:lnTo>
                    <a:lnTo>
                      <a:pt x="11" y="83"/>
                    </a:lnTo>
                    <a:lnTo>
                      <a:pt x="7" y="83"/>
                    </a:lnTo>
                    <a:lnTo>
                      <a:pt x="7" y="85"/>
                    </a:lnTo>
                    <a:lnTo>
                      <a:pt x="11" y="88"/>
                    </a:lnTo>
                    <a:lnTo>
                      <a:pt x="10" y="97"/>
                    </a:lnTo>
                    <a:lnTo>
                      <a:pt x="4" y="97"/>
                    </a:lnTo>
                    <a:lnTo>
                      <a:pt x="0" y="97"/>
                    </a:lnTo>
                    <a:lnTo>
                      <a:pt x="4" y="101"/>
                    </a:lnTo>
                    <a:lnTo>
                      <a:pt x="7" y="103"/>
                    </a:lnTo>
                    <a:lnTo>
                      <a:pt x="11" y="105"/>
                    </a:lnTo>
                    <a:lnTo>
                      <a:pt x="8" y="109"/>
                    </a:lnTo>
                    <a:lnTo>
                      <a:pt x="13" y="110"/>
                    </a:lnTo>
                    <a:lnTo>
                      <a:pt x="13" y="118"/>
                    </a:lnTo>
                    <a:lnTo>
                      <a:pt x="13" y="120"/>
                    </a:lnTo>
                    <a:lnTo>
                      <a:pt x="12" y="129"/>
                    </a:lnTo>
                    <a:lnTo>
                      <a:pt x="13" y="134"/>
                    </a:lnTo>
                    <a:lnTo>
                      <a:pt x="19" y="137"/>
                    </a:lnTo>
                    <a:lnTo>
                      <a:pt x="25" y="145"/>
                    </a:lnTo>
                    <a:lnTo>
                      <a:pt x="30" y="148"/>
                    </a:lnTo>
                    <a:lnTo>
                      <a:pt x="36" y="150"/>
                    </a:lnTo>
                    <a:lnTo>
                      <a:pt x="39" y="152"/>
                    </a:lnTo>
                    <a:lnTo>
                      <a:pt x="41" y="154"/>
                    </a:lnTo>
                    <a:lnTo>
                      <a:pt x="35" y="159"/>
                    </a:lnTo>
                    <a:lnTo>
                      <a:pt x="32" y="163"/>
                    </a:lnTo>
                    <a:lnTo>
                      <a:pt x="31" y="164"/>
                    </a:lnTo>
                    <a:lnTo>
                      <a:pt x="27" y="170"/>
                    </a:lnTo>
                    <a:lnTo>
                      <a:pt x="34" y="176"/>
                    </a:lnTo>
                    <a:lnTo>
                      <a:pt x="44" y="180"/>
                    </a:lnTo>
                    <a:lnTo>
                      <a:pt x="47" y="182"/>
                    </a:lnTo>
                    <a:lnTo>
                      <a:pt x="48" y="182"/>
                    </a:lnTo>
                    <a:lnTo>
                      <a:pt x="49" y="183"/>
                    </a:lnTo>
                    <a:lnTo>
                      <a:pt x="47" y="186"/>
                    </a:lnTo>
                    <a:lnTo>
                      <a:pt x="51" y="195"/>
                    </a:lnTo>
                    <a:lnTo>
                      <a:pt x="49" y="198"/>
                    </a:lnTo>
                    <a:lnTo>
                      <a:pt x="52" y="203"/>
                    </a:lnTo>
                    <a:lnTo>
                      <a:pt x="49" y="207"/>
                    </a:lnTo>
                    <a:lnTo>
                      <a:pt x="49" y="209"/>
                    </a:lnTo>
                    <a:lnTo>
                      <a:pt x="58" y="216"/>
                    </a:lnTo>
                    <a:lnTo>
                      <a:pt x="61" y="223"/>
                    </a:lnTo>
                    <a:lnTo>
                      <a:pt x="75" y="233"/>
                    </a:lnTo>
                    <a:lnTo>
                      <a:pt x="79" y="240"/>
                    </a:lnTo>
                    <a:lnTo>
                      <a:pt x="83" y="238"/>
                    </a:lnTo>
                    <a:lnTo>
                      <a:pt x="83" y="239"/>
                    </a:lnTo>
                    <a:lnTo>
                      <a:pt x="91" y="245"/>
                    </a:lnTo>
                    <a:lnTo>
                      <a:pt x="89" y="256"/>
                    </a:lnTo>
                    <a:lnTo>
                      <a:pt x="93" y="261"/>
                    </a:lnTo>
                    <a:lnTo>
                      <a:pt x="95" y="262"/>
                    </a:lnTo>
                    <a:lnTo>
                      <a:pt x="95" y="264"/>
                    </a:lnTo>
                    <a:lnTo>
                      <a:pt x="97" y="267"/>
                    </a:lnTo>
                    <a:lnTo>
                      <a:pt x="103" y="270"/>
                    </a:lnTo>
                    <a:lnTo>
                      <a:pt x="108" y="272"/>
                    </a:lnTo>
                    <a:lnTo>
                      <a:pt x="112" y="276"/>
                    </a:lnTo>
                    <a:lnTo>
                      <a:pt x="114" y="278"/>
                    </a:lnTo>
                    <a:lnTo>
                      <a:pt x="112" y="279"/>
                    </a:lnTo>
                    <a:lnTo>
                      <a:pt x="114" y="285"/>
                    </a:lnTo>
                    <a:lnTo>
                      <a:pt x="110" y="287"/>
                    </a:lnTo>
                    <a:lnTo>
                      <a:pt x="111" y="293"/>
                    </a:lnTo>
                    <a:lnTo>
                      <a:pt x="109" y="296"/>
                    </a:lnTo>
                    <a:lnTo>
                      <a:pt x="105" y="298"/>
                    </a:lnTo>
                    <a:lnTo>
                      <a:pt x="96" y="302"/>
                    </a:lnTo>
                    <a:lnTo>
                      <a:pt x="95" y="305"/>
                    </a:lnTo>
                    <a:lnTo>
                      <a:pt x="92" y="309"/>
                    </a:lnTo>
                    <a:lnTo>
                      <a:pt x="92" y="312"/>
                    </a:lnTo>
                    <a:lnTo>
                      <a:pt x="89" y="315"/>
                    </a:lnTo>
                    <a:lnTo>
                      <a:pt x="89" y="316"/>
                    </a:lnTo>
                    <a:lnTo>
                      <a:pt x="89" y="325"/>
                    </a:lnTo>
                    <a:lnTo>
                      <a:pt x="89" y="328"/>
                    </a:lnTo>
                    <a:lnTo>
                      <a:pt x="84" y="337"/>
                    </a:lnTo>
                    <a:lnTo>
                      <a:pt x="76" y="341"/>
                    </a:lnTo>
                    <a:lnTo>
                      <a:pt x="83" y="346"/>
                    </a:lnTo>
                    <a:lnTo>
                      <a:pt x="83" y="349"/>
                    </a:lnTo>
                    <a:lnTo>
                      <a:pt x="75" y="352"/>
                    </a:lnTo>
                    <a:lnTo>
                      <a:pt x="80" y="355"/>
                    </a:lnTo>
                    <a:lnTo>
                      <a:pt x="83" y="360"/>
                    </a:lnTo>
                    <a:lnTo>
                      <a:pt x="85" y="365"/>
                    </a:lnTo>
                    <a:lnTo>
                      <a:pt x="92" y="371"/>
                    </a:lnTo>
                    <a:lnTo>
                      <a:pt x="97" y="381"/>
                    </a:lnTo>
                    <a:lnTo>
                      <a:pt x="100" y="387"/>
                    </a:lnTo>
                    <a:lnTo>
                      <a:pt x="101" y="390"/>
                    </a:lnTo>
                    <a:lnTo>
                      <a:pt x="106" y="383"/>
                    </a:lnTo>
                    <a:lnTo>
                      <a:pt x="107" y="377"/>
                    </a:lnTo>
                    <a:lnTo>
                      <a:pt x="109" y="376"/>
                    </a:lnTo>
                    <a:lnTo>
                      <a:pt x="117" y="365"/>
                    </a:lnTo>
                    <a:lnTo>
                      <a:pt x="126" y="365"/>
                    </a:lnTo>
                    <a:lnTo>
                      <a:pt x="129" y="369"/>
                    </a:lnTo>
                    <a:lnTo>
                      <a:pt x="133" y="367"/>
                    </a:lnTo>
                    <a:lnTo>
                      <a:pt x="136" y="371"/>
                    </a:lnTo>
                    <a:lnTo>
                      <a:pt x="143" y="365"/>
                    </a:lnTo>
                    <a:lnTo>
                      <a:pt x="151" y="369"/>
                    </a:lnTo>
                    <a:lnTo>
                      <a:pt x="157" y="371"/>
                    </a:lnTo>
                    <a:lnTo>
                      <a:pt x="161" y="369"/>
                    </a:lnTo>
                    <a:lnTo>
                      <a:pt x="163" y="367"/>
                    </a:lnTo>
                    <a:lnTo>
                      <a:pt x="168" y="369"/>
                    </a:lnTo>
                    <a:lnTo>
                      <a:pt x="168" y="371"/>
                    </a:lnTo>
                    <a:lnTo>
                      <a:pt x="167" y="374"/>
                    </a:lnTo>
                    <a:lnTo>
                      <a:pt x="165" y="373"/>
                    </a:lnTo>
                    <a:lnTo>
                      <a:pt x="164" y="377"/>
                    </a:lnTo>
                    <a:lnTo>
                      <a:pt x="164" y="385"/>
                    </a:lnTo>
                    <a:lnTo>
                      <a:pt x="165" y="388"/>
                    </a:lnTo>
                    <a:lnTo>
                      <a:pt x="171" y="396"/>
                    </a:lnTo>
                    <a:lnTo>
                      <a:pt x="172" y="400"/>
                    </a:lnTo>
                    <a:lnTo>
                      <a:pt x="176" y="399"/>
                    </a:lnTo>
                    <a:lnTo>
                      <a:pt x="183" y="396"/>
                    </a:lnTo>
                    <a:lnTo>
                      <a:pt x="189" y="396"/>
                    </a:lnTo>
                    <a:lnTo>
                      <a:pt x="195" y="396"/>
                    </a:lnTo>
                    <a:lnTo>
                      <a:pt x="199" y="393"/>
                    </a:lnTo>
                    <a:lnTo>
                      <a:pt x="202" y="394"/>
                    </a:lnTo>
                    <a:lnTo>
                      <a:pt x="205" y="395"/>
                    </a:lnTo>
                    <a:lnTo>
                      <a:pt x="212" y="399"/>
                    </a:lnTo>
                    <a:lnTo>
                      <a:pt x="212" y="389"/>
                    </a:lnTo>
                    <a:lnTo>
                      <a:pt x="218" y="390"/>
                    </a:lnTo>
                    <a:lnTo>
                      <a:pt x="227" y="387"/>
                    </a:lnTo>
                    <a:lnTo>
                      <a:pt x="236" y="388"/>
                    </a:lnTo>
                    <a:lnTo>
                      <a:pt x="243" y="396"/>
                    </a:lnTo>
                    <a:lnTo>
                      <a:pt x="247" y="397"/>
                    </a:lnTo>
                    <a:lnTo>
                      <a:pt x="247" y="393"/>
                    </a:lnTo>
                    <a:lnTo>
                      <a:pt x="247" y="391"/>
                    </a:lnTo>
                    <a:lnTo>
                      <a:pt x="242" y="386"/>
                    </a:lnTo>
                    <a:lnTo>
                      <a:pt x="247" y="377"/>
                    </a:lnTo>
                    <a:lnTo>
                      <a:pt x="249" y="374"/>
                    </a:lnTo>
                    <a:lnTo>
                      <a:pt x="252" y="367"/>
                    </a:lnTo>
                    <a:lnTo>
                      <a:pt x="253" y="366"/>
                    </a:lnTo>
                    <a:lnTo>
                      <a:pt x="256" y="357"/>
                    </a:lnTo>
                    <a:lnTo>
                      <a:pt x="257" y="347"/>
                    </a:lnTo>
                    <a:close/>
                  </a:path>
                </a:pathLst>
              </a:custGeom>
              <a:solidFill>
                <a:srgbClr val="A400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25" name="Freeform 316"/>
              <p:cNvSpPr>
                <a:spLocks/>
              </p:cNvSpPr>
              <p:nvPr/>
            </p:nvSpPr>
            <p:spPr bwMode="auto">
              <a:xfrm>
                <a:off x="2441" y="2972"/>
                <a:ext cx="369" cy="400"/>
              </a:xfrm>
              <a:custGeom>
                <a:avLst/>
                <a:gdLst>
                  <a:gd name="T0" fmla="*/ 266 w 369"/>
                  <a:gd name="T1" fmla="*/ 323 h 400"/>
                  <a:gd name="T2" fmla="*/ 288 w 369"/>
                  <a:gd name="T3" fmla="*/ 328 h 400"/>
                  <a:gd name="T4" fmla="*/ 320 w 369"/>
                  <a:gd name="T5" fmla="*/ 323 h 400"/>
                  <a:gd name="T6" fmla="*/ 356 w 369"/>
                  <a:gd name="T7" fmla="*/ 261 h 400"/>
                  <a:gd name="T8" fmla="*/ 363 w 369"/>
                  <a:gd name="T9" fmla="*/ 234 h 400"/>
                  <a:gd name="T10" fmla="*/ 345 w 369"/>
                  <a:gd name="T11" fmla="*/ 214 h 400"/>
                  <a:gd name="T12" fmla="*/ 334 w 369"/>
                  <a:gd name="T13" fmla="*/ 195 h 400"/>
                  <a:gd name="T14" fmla="*/ 332 w 369"/>
                  <a:gd name="T15" fmla="*/ 163 h 400"/>
                  <a:gd name="T16" fmla="*/ 334 w 369"/>
                  <a:gd name="T17" fmla="*/ 137 h 400"/>
                  <a:gd name="T18" fmla="*/ 316 w 369"/>
                  <a:gd name="T19" fmla="*/ 127 h 400"/>
                  <a:gd name="T20" fmla="*/ 301 w 369"/>
                  <a:gd name="T21" fmla="*/ 121 h 400"/>
                  <a:gd name="T22" fmla="*/ 297 w 369"/>
                  <a:gd name="T23" fmla="*/ 129 h 400"/>
                  <a:gd name="T24" fmla="*/ 291 w 369"/>
                  <a:gd name="T25" fmla="*/ 129 h 400"/>
                  <a:gd name="T26" fmla="*/ 281 w 369"/>
                  <a:gd name="T27" fmla="*/ 121 h 400"/>
                  <a:gd name="T28" fmla="*/ 254 w 369"/>
                  <a:gd name="T29" fmla="*/ 133 h 400"/>
                  <a:gd name="T30" fmla="*/ 219 w 369"/>
                  <a:gd name="T31" fmla="*/ 97 h 400"/>
                  <a:gd name="T32" fmla="*/ 190 w 369"/>
                  <a:gd name="T33" fmla="*/ 78 h 400"/>
                  <a:gd name="T34" fmla="*/ 162 w 369"/>
                  <a:gd name="T35" fmla="*/ 54 h 400"/>
                  <a:gd name="T36" fmla="*/ 162 w 369"/>
                  <a:gd name="T37" fmla="*/ 26 h 400"/>
                  <a:gd name="T38" fmla="*/ 150 w 369"/>
                  <a:gd name="T39" fmla="*/ 10 h 400"/>
                  <a:gd name="T40" fmla="*/ 132 w 369"/>
                  <a:gd name="T41" fmla="*/ 0 h 400"/>
                  <a:gd name="T42" fmla="*/ 120 w 369"/>
                  <a:gd name="T43" fmla="*/ 4 h 400"/>
                  <a:gd name="T44" fmla="*/ 103 w 369"/>
                  <a:gd name="T45" fmla="*/ 18 h 400"/>
                  <a:gd name="T46" fmla="*/ 80 w 369"/>
                  <a:gd name="T47" fmla="*/ 17 h 400"/>
                  <a:gd name="T48" fmla="*/ 51 w 369"/>
                  <a:gd name="T49" fmla="*/ 26 h 400"/>
                  <a:gd name="T50" fmla="*/ 55 w 369"/>
                  <a:gd name="T51" fmla="*/ 57 h 400"/>
                  <a:gd name="T52" fmla="*/ 33 w 369"/>
                  <a:gd name="T53" fmla="*/ 80 h 400"/>
                  <a:gd name="T54" fmla="*/ 16 w 369"/>
                  <a:gd name="T55" fmla="*/ 84 h 400"/>
                  <a:gd name="T56" fmla="*/ 10 w 369"/>
                  <a:gd name="T57" fmla="*/ 97 h 400"/>
                  <a:gd name="T58" fmla="*/ 11 w 369"/>
                  <a:gd name="T59" fmla="*/ 105 h 400"/>
                  <a:gd name="T60" fmla="*/ 12 w 369"/>
                  <a:gd name="T61" fmla="*/ 129 h 400"/>
                  <a:gd name="T62" fmla="*/ 36 w 369"/>
                  <a:gd name="T63" fmla="*/ 150 h 400"/>
                  <a:gd name="T64" fmla="*/ 31 w 369"/>
                  <a:gd name="T65" fmla="*/ 164 h 400"/>
                  <a:gd name="T66" fmla="*/ 48 w 369"/>
                  <a:gd name="T67" fmla="*/ 182 h 400"/>
                  <a:gd name="T68" fmla="*/ 52 w 369"/>
                  <a:gd name="T69" fmla="*/ 203 h 400"/>
                  <a:gd name="T70" fmla="*/ 75 w 369"/>
                  <a:gd name="T71" fmla="*/ 233 h 400"/>
                  <a:gd name="T72" fmla="*/ 89 w 369"/>
                  <a:gd name="T73" fmla="*/ 256 h 400"/>
                  <a:gd name="T74" fmla="*/ 97 w 369"/>
                  <a:gd name="T75" fmla="*/ 267 h 400"/>
                  <a:gd name="T76" fmla="*/ 112 w 369"/>
                  <a:gd name="T77" fmla="*/ 279 h 400"/>
                  <a:gd name="T78" fmla="*/ 105 w 369"/>
                  <a:gd name="T79" fmla="*/ 298 h 400"/>
                  <a:gd name="T80" fmla="*/ 89 w 369"/>
                  <a:gd name="T81" fmla="*/ 315 h 400"/>
                  <a:gd name="T82" fmla="*/ 76 w 369"/>
                  <a:gd name="T83" fmla="*/ 341 h 400"/>
                  <a:gd name="T84" fmla="*/ 83 w 369"/>
                  <a:gd name="T85" fmla="*/ 360 h 400"/>
                  <a:gd name="T86" fmla="*/ 101 w 369"/>
                  <a:gd name="T87" fmla="*/ 390 h 400"/>
                  <a:gd name="T88" fmla="*/ 126 w 369"/>
                  <a:gd name="T89" fmla="*/ 365 h 400"/>
                  <a:gd name="T90" fmla="*/ 151 w 369"/>
                  <a:gd name="T91" fmla="*/ 369 h 400"/>
                  <a:gd name="T92" fmla="*/ 168 w 369"/>
                  <a:gd name="T93" fmla="*/ 371 h 400"/>
                  <a:gd name="T94" fmla="*/ 165 w 369"/>
                  <a:gd name="T95" fmla="*/ 388 h 400"/>
                  <a:gd name="T96" fmla="*/ 189 w 369"/>
                  <a:gd name="T97" fmla="*/ 396 h 400"/>
                  <a:gd name="T98" fmla="*/ 212 w 369"/>
                  <a:gd name="T99" fmla="*/ 399 h 400"/>
                  <a:gd name="T100" fmla="*/ 243 w 369"/>
                  <a:gd name="T101" fmla="*/ 396 h 400"/>
                  <a:gd name="T102" fmla="*/ 247 w 369"/>
                  <a:gd name="T103" fmla="*/ 377 h 400"/>
                  <a:gd name="T104" fmla="*/ 257 w 369"/>
                  <a:gd name="T105" fmla="*/ 347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9"/>
                  <a:gd name="T160" fmla="*/ 0 h 400"/>
                  <a:gd name="T161" fmla="*/ 369 w 369"/>
                  <a:gd name="T162" fmla="*/ 400 h 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9" h="400">
                    <a:moveTo>
                      <a:pt x="257" y="347"/>
                    </a:moveTo>
                    <a:lnTo>
                      <a:pt x="260" y="337"/>
                    </a:lnTo>
                    <a:lnTo>
                      <a:pt x="260" y="326"/>
                    </a:lnTo>
                    <a:lnTo>
                      <a:pt x="262" y="320"/>
                    </a:lnTo>
                    <a:lnTo>
                      <a:pt x="266" y="323"/>
                    </a:lnTo>
                    <a:lnTo>
                      <a:pt x="275" y="323"/>
                    </a:lnTo>
                    <a:lnTo>
                      <a:pt x="280" y="325"/>
                    </a:lnTo>
                    <a:lnTo>
                      <a:pt x="282" y="324"/>
                    </a:lnTo>
                    <a:lnTo>
                      <a:pt x="284" y="324"/>
                    </a:lnTo>
                    <a:lnTo>
                      <a:pt x="288" y="328"/>
                    </a:lnTo>
                    <a:lnTo>
                      <a:pt x="297" y="325"/>
                    </a:lnTo>
                    <a:lnTo>
                      <a:pt x="305" y="324"/>
                    </a:lnTo>
                    <a:lnTo>
                      <a:pt x="312" y="325"/>
                    </a:lnTo>
                    <a:lnTo>
                      <a:pt x="315" y="328"/>
                    </a:lnTo>
                    <a:lnTo>
                      <a:pt x="320" y="323"/>
                    </a:lnTo>
                    <a:lnTo>
                      <a:pt x="326" y="320"/>
                    </a:lnTo>
                    <a:lnTo>
                      <a:pt x="338" y="298"/>
                    </a:lnTo>
                    <a:lnTo>
                      <a:pt x="346" y="278"/>
                    </a:lnTo>
                    <a:lnTo>
                      <a:pt x="347" y="275"/>
                    </a:lnTo>
                    <a:lnTo>
                      <a:pt x="356" y="261"/>
                    </a:lnTo>
                    <a:lnTo>
                      <a:pt x="359" y="256"/>
                    </a:lnTo>
                    <a:lnTo>
                      <a:pt x="369" y="238"/>
                    </a:lnTo>
                    <a:lnTo>
                      <a:pt x="365" y="236"/>
                    </a:lnTo>
                    <a:lnTo>
                      <a:pt x="364" y="234"/>
                    </a:lnTo>
                    <a:lnTo>
                      <a:pt x="363" y="234"/>
                    </a:lnTo>
                    <a:lnTo>
                      <a:pt x="357" y="227"/>
                    </a:lnTo>
                    <a:lnTo>
                      <a:pt x="355" y="224"/>
                    </a:lnTo>
                    <a:lnTo>
                      <a:pt x="351" y="216"/>
                    </a:lnTo>
                    <a:lnTo>
                      <a:pt x="346" y="213"/>
                    </a:lnTo>
                    <a:lnTo>
                      <a:pt x="345" y="214"/>
                    </a:lnTo>
                    <a:lnTo>
                      <a:pt x="340" y="216"/>
                    </a:lnTo>
                    <a:lnTo>
                      <a:pt x="335" y="213"/>
                    </a:lnTo>
                    <a:lnTo>
                      <a:pt x="337" y="203"/>
                    </a:lnTo>
                    <a:lnTo>
                      <a:pt x="334" y="199"/>
                    </a:lnTo>
                    <a:lnTo>
                      <a:pt x="334" y="195"/>
                    </a:lnTo>
                    <a:lnTo>
                      <a:pt x="331" y="190"/>
                    </a:lnTo>
                    <a:lnTo>
                      <a:pt x="332" y="179"/>
                    </a:lnTo>
                    <a:lnTo>
                      <a:pt x="332" y="176"/>
                    </a:lnTo>
                    <a:lnTo>
                      <a:pt x="336" y="173"/>
                    </a:lnTo>
                    <a:lnTo>
                      <a:pt x="332" y="163"/>
                    </a:lnTo>
                    <a:lnTo>
                      <a:pt x="336" y="145"/>
                    </a:lnTo>
                    <a:lnTo>
                      <a:pt x="332" y="143"/>
                    </a:lnTo>
                    <a:lnTo>
                      <a:pt x="328" y="140"/>
                    </a:lnTo>
                    <a:lnTo>
                      <a:pt x="332" y="138"/>
                    </a:lnTo>
                    <a:lnTo>
                      <a:pt x="334" y="137"/>
                    </a:lnTo>
                    <a:lnTo>
                      <a:pt x="320" y="125"/>
                    </a:lnTo>
                    <a:lnTo>
                      <a:pt x="320" y="129"/>
                    </a:lnTo>
                    <a:lnTo>
                      <a:pt x="318" y="129"/>
                    </a:lnTo>
                    <a:lnTo>
                      <a:pt x="318" y="128"/>
                    </a:lnTo>
                    <a:lnTo>
                      <a:pt x="316" y="127"/>
                    </a:lnTo>
                    <a:lnTo>
                      <a:pt x="315" y="128"/>
                    </a:lnTo>
                    <a:lnTo>
                      <a:pt x="314" y="125"/>
                    </a:lnTo>
                    <a:lnTo>
                      <a:pt x="312" y="125"/>
                    </a:lnTo>
                    <a:lnTo>
                      <a:pt x="304" y="124"/>
                    </a:lnTo>
                    <a:lnTo>
                      <a:pt x="301" y="121"/>
                    </a:lnTo>
                    <a:lnTo>
                      <a:pt x="298" y="122"/>
                    </a:lnTo>
                    <a:lnTo>
                      <a:pt x="298" y="125"/>
                    </a:lnTo>
                    <a:lnTo>
                      <a:pt x="298" y="129"/>
                    </a:lnTo>
                    <a:lnTo>
                      <a:pt x="298" y="128"/>
                    </a:lnTo>
                    <a:lnTo>
                      <a:pt x="297" y="129"/>
                    </a:lnTo>
                    <a:lnTo>
                      <a:pt x="295" y="124"/>
                    </a:lnTo>
                    <a:lnTo>
                      <a:pt x="292" y="124"/>
                    </a:lnTo>
                    <a:lnTo>
                      <a:pt x="291" y="124"/>
                    </a:lnTo>
                    <a:lnTo>
                      <a:pt x="289" y="127"/>
                    </a:lnTo>
                    <a:lnTo>
                      <a:pt x="291" y="129"/>
                    </a:lnTo>
                    <a:lnTo>
                      <a:pt x="291" y="132"/>
                    </a:lnTo>
                    <a:lnTo>
                      <a:pt x="285" y="130"/>
                    </a:lnTo>
                    <a:lnTo>
                      <a:pt x="287" y="128"/>
                    </a:lnTo>
                    <a:lnTo>
                      <a:pt x="285" y="125"/>
                    </a:lnTo>
                    <a:lnTo>
                      <a:pt x="281" y="121"/>
                    </a:lnTo>
                    <a:lnTo>
                      <a:pt x="278" y="125"/>
                    </a:lnTo>
                    <a:lnTo>
                      <a:pt x="264" y="141"/>
                    </a:lnTo>
                    <a:lnTo>
                      <a:pt x="260" y="141"/>
                    </a:lnTo>
                    <a:lnTo>
                      <a:pt x="257" y="139"/>
                    </a:lnTo>
                    <a:lnTo>
                      <a:pt x="254" y="133"/>
                    </a:lnTo>
                    <a:lnTo>
                      <a:pt x="244" y="125"/>
                    </a:lnTo>
                    <a:lnTo>
                      <a:pt x="239" y="118"/>
                    </a:lnTo>
                    <a:lnTo>
                      <a:pt x="227" y="109"/>
                    </a:lnTo>
                    <a:lnTo>
                      <a:pt x="222" y="99"/>
                    </a:lnTo>
                    <a:lnTo>
                      <a:pt x="219" y="97"/>
                    </a:lnTo>
                    <a:lnTo>
                      <a:pt x="214" y="83"/>
                    </a:lnTo>
                    <a:lnTo>
                      <a:pt x="209" y="72"/>
                    </a:lnTo>
                    <a:lnTo>
                      <a:pt x="202" y="68"/>
                    </a:lnTo>
                    <a:lnTo>
                      <a:pt x="196" y="69"/>
                    </a:lnTo>
                    <a:lnTo>
                      <a:pt x="190" y="78"/>
                    </a:lnTo>
                    <a:lnTo>
                      <a:pt x="185" y="72"/>
                    </a:lnTo>
                    <a:lnTo>
                      <a:pt x="165" y="63"/>
                    </a:lnTo>
                    <a:lnTo>
                      <a:pt x="155" y="58"/>
                    </a:lnTo>
                    <a:lnTo>
                      <a:pt x="154" y="54"/>
                    </a:lnTo>
                    <a:lnTo>
                      <a:pt x="162" y="54"/>
                    </a:lnTo>
                    <a:lnTo>
                      <a:pt x="168" y="43"/>
                    </a:lnTo>
                    <a:lnTo>
                      <a:pt x="168" y="37"/>
                    </a:lnTo>
                    <a:lnTo>
                      <a:pt x="170" y="36"/>
                    </a:lnTo>
                    <a:lnTo>
                      <a:pt x="169" y="32"/>
                    </a:lnTo>
                    <a:lnTo>
                      <a:pt x="162" y="26"/>
                    </a:lnTo>
                    <a:lnTo>
                      <a:pt x="160" y="27"/>
                    </a:lnTo>
                    <a:lnTo>
                      <a:pt x="157" y="21"/>
                    </a:lnTo>
                    <a:lnTo>
                      <a:pt x="156" y="16"/>
                    </a:lnTo>
                    <a:lnTo>
                      <a:pt x="150" y="15"/>
                    </a:lnTo>
                    <a:lnTo>
                      <a:pt x="150" y="10"/>
                    </a:lnTo>
                    <a:lnTo>
                      <a:pt x="145" y="8"/>
                    </a:lnTo>
                    <a:lnTo>
                      <a:pt x="143" y="9"/>
                    </a:lnTo>
                    <a:lnTo>
                      <a:pt x="137" y="4"/>
                    </a:lnTo>
                    <a:lnTo>
                      <a:pt x="134" y="6"/>
                    </a:lnTo>
                    <a:lnTo>
                      <a:pt x="132" y="0"/>
                    </a:lnTo>
                    <a:lnTo>
                      <a:pt x="129" y="1"/>
                    </a:lnTo>
                    <a:lnTo>
                      <a:pt x="129" y="3"/>
                    </a:lnTo>
                    <a:lnTo>
                      <a:pt x="125" y="1"/>
                    </a:lnTo>
                    <a:lnTo>
                      <a:pt x="123" y="4"/>
                    </a:lnTo>
                    <a:lnTo>
                      <a:pt x="120" y="4"/>
                    </a:lnTo>
                    <a:lnTo>
                      <a:pt x="119" y="7"/>
                    </a:lnTo>
                    <a:lnTo>
                      <a:pt x="114" y="9"/>
                    </a:lnTo>
                    <a:lnTo>
                      <a:pt x="112" y="16"/>
                    </a:lnTo>
                    <a:lnTo>
                      <a:pt x="103" y="18"/>
                    </a:lnTo>
                    <a:lnTo>
                      <a:pt x="101" y="15"/>
                    </a:lnTo>
                    <a:lnTo>
                      <a:pt x="97" y="13"/>
                    </a:lnTo>
                    <a:lnTo>
                      <a:pt x="95" y="16"/>
                    </a:lnTo>
                    <a:lnTo>
                      <a:pt x="83" y="18"/>
                    </a:lnTo>
                    <a:lnTo>
                      <a:pt x="80" y="17"/>
                    </a:lnTo>
                    <a:lnTo>
                      <a:pt x="77" y="16"/>
                    </a:lnTo>
                    <a:lnTo>
                      <a:pt x="72" y="14"/>
                    </a:lnTo>
                    <a:lnTo>
                      <a:pt x="58" y="15"/>
                    </a:lnTo>
                    <a:lnTo>
                      <a:pt x="51" y="21"/>
                    </a:lnTo>
                    <a:lnTo>
                      <a:pt x="51" y="26"/>
                    </a:lnTo>
                    <a:lnTo>
                      <a:pt x="52" y="28"/>
                    </a:lnTo>
                    <a:lnTo>
                      <a:pt x="54" y="36"/>
                    </a:lnTo>
                    <a:lnTo>
                      <a:pt x="58" y="47"/>
                    </a:lnTo>
                    <a:lnTo>
                      <a:pt x="56" y="56"/>
                    </a:lnTo>
                    <a:lnTo>
                      <a:pt x="55" y="57"/>
                    </a:lnTo>
                    <a:lnTo>
                      <a:pt x="49" y="67"/>
                    </a:lnTo>
                    <a:lnTo>
                      <a:pt x="49" y="71"/>
                    </a:lnTo>
                    <a:lnTo>
                      <a:pt x="47" y="74"/>
                    </a:lnTo>
                    <a:lnTo>
                      <a:pt x="38" y="77"/>
                    </a:lnTo>
                    <a:lnTo>
                      <a:pt x="33" y="80"/>
                    </a:lnTo>
                    <a:lnTo>
                      <a:pt x="33" y="85"/>
                    </a:lnTo>
                    <a:lnTo>
                      <a:pt x="31" y="87"/>
                    </a:lnTo>
                    <a:lnTo>
                      <a:pt x="27" y="85"/>
                    </a:lnTo>
                    <a:lnTo>
                      <a:pt x="17" y="83"/>
                    </a:lnTo>
                    <a:lnTo>
                      <a:pt x="16" y="84"/>
                    </a:lnTo>
                    <a:lnTo>
                      <a:pt x="11" y="83"/>
                    </a:lnTo>
                    <a:lnTo>
                      <a:pt x="7" y="83"/>
                    </a:lnTo>
                    <a:lnTo>
                      <a:pt x="7" y="85"/>
                    </a:lnTo>
                    <a:lnTo>
                      <a:pt x="11" y="88"/>
                    </a:lnTo>
                    <a:lnTo>
                      <a:pt x="10" y="97"/>
                    </a:lnTo>
                    <a:lnTo>
                      <a:pt x="4" y="97"/>
                    </a:lnTo>
                    <a:lnTo>
                      <a:pt x="0" y="97"/>
                    </a:lnTo>
                    <a:lnTo>
                      <a:pt x="4" y="101"/>
                    </a:lnTo>
                    <a:lnTo>
                      <a:pt x="7" y="103"/>
                    </a:lnTo>
                    <a:lnTo>
                      <a:pt x="11" y="105"/>
                    </a:lnTo>
                    <a:lnTo>
                      <a:pt x="8" y="109"/>
                    </a:lnTo>
                    <a:lnTo>
                      <a:pt x="13" y="110"/>
                    </a:lnTo>
                    <a:lnTo>
                      <a:pt x="13" y="118"/>
                    </a:lnTo>
                    <a:lnTo>
                      <a:pt x="13" y="120"/>
                    </a:lnTo>
                    <a:lnTo>
                      <a:pt x="12" y="129"/>
                    </a:lnTo>
                    <a:lnTo>
                      <a:pt x="13" y="134"/>
                    </a:lnTo>
                    <a:lnTo>
                      <a:pt x="19" y="137"/>
                    </a:lnTo>
                    <a:lnTo>
                      <a:pt x="25" y="145"/>
                    </a:lnTo>
                    <a:lnTo>
                      <a:pt x="30" y="148"/>
                    </a:lnTo>
                    <a:lnTo>
                      <a:pt x="36" y="150"/>
                    </a:lnTo>
                    <a:lnTo>
                      <a:pt x="39" y="152"/>
                    </a:lnTo>
                    <a:lnTo>
                      <a:pt x="41" y="154"/>
                    </a:lnTo>
                    <a:lnTo>
                      <a:pt x="35" y="159"/>
                    </a:lnTo>
                    <a:lnTo>
                      <a:pt x="32" y="163"/>
                    </a:lnTo>
                    <a:lnTo>
                      <a:pt x="31" y="164"/>
                    </a:lnTo>
                    <a:lnTo>
                      <a:pt x="27" y="170"/>
                    </a:lnTo>
                    <a:lnTo>
                      <a:pt x="34" y="176"/>
                    </a:lnTo>
                    <a:lnTo>
                      <a:pt x="44" y="180"/>
                    </a:lnTo>
                    <a:lnTo>
                      <a:pt x="47" y="182"/>
                    </a:lnTo>
                    <a:lnTo>
                      <a:pt x="48" y="182"/>
                    </a:lnTo>
                    <a:lnTo>
                      <a:pt x="49" y="183"/>
                    </a:lnTo>
                    <a:lnTo>
                      <a:pt x="47" y="186"/>
                    </a:lnTo>
                    <a:lnTo>
                      <a:pt x="51" y="195"/>
                    </a:lnTo>
                    <a:lnTo>
                      <a:pt x="49" y="198"/>
                    </a:lnTo>
                    <a:lnTo>
                      <a:pt x="52" y="203"/>
                    </a:lnTo>
                    <a:lnTo>
                      <a:pt x="49" y="207"/>
                    </a:lnTo>
                    <a:lnTo>
                      <a:pt x="49" y="209"/>
                    </a:lnTo>
                    <a:lnTo>
                      <a:pt x="58" y="216"/>
                    </a:lnTo>
                    <a:lnTo>
                      <a:pt x="61" y="223"/>
                    </a:lnTo>
                    <a:lnTo>
                      <a:pt x="75" y="233"/>
                    </a:lnTo>
                    <a:lnTo>
                      <a:pt x="79" y="240"/>
                    </a:lnTo>
                    <a:lnTo>
                      <a:pt x="83" y="238"/>
                    </a:lnTo>
                    <a:lnTo>
                      <a:pt x="83" y="239"/>
                    </a:lnTo>
                    <a:lnTo>
                      <a:pt x="91" y="245"/>
                    </a:lnTo>
                    <a:lnTo>
                      <a:pt x="89" y="256"/>
                    </a:lnTo>
                    <a:lnTo>
                      <a:pt x="93" y="261"/>
                    </a:lnTo>
                    <a:lnTo>
                      <a:pt x="95" y="262"/>
                    </a:lnTo>
                    <a:lnTo>
                      <a:pt x="95" y="264"/>
                    </a:lnTo>
                    <a:lnTo>
                      <a:pt x="97" y="267"/>
                    </a:lnTo>
                    <a:lnTo>
                      <a:pt x="103" y="270"/>
                    </a:lnTo>
                    <a:lnTo>
                      <a:pt x="108" y="272"/>
                    </a:lnTo>
                    <a:lnTo>
                      <a:pt x="112" y="276"/>
                    </a:lnTo>
                    <a:lnTo>
                      <a:pt x="114" y="278"/>
                    </a:lnTo>
                    <a:lnTo>
                      <a:pt x="112" y="279"/>
                    </a:lnTo>
                    <a:lnTo>
                      <a:pt x="114" y="285"/>
                    </a:lnTo>
                    <a:lnTo>
                      <a:pt x="110" y="287"/>
                    </a:lnTo>
                    <a:lnTo>
                      <a:pt x="111" y="293"/>
                    </a:lnTo>
                    <a:lnTo>
                      <a:pt x="109" y="296"/>
                    </a:lnTo>
                    <a:lnTo>
                      <a:pt x="105" y="298"/>
                    </a:lnTo>
                    <a:lnTo>
                      <a:pt x="96" y="302"/>
                    </a:lnTo>
                    <a:lnTo>
                      <a:pt x="95" y="305"/>
                    </a:lnTo>
                    <a:lnTo>
                      <a:pt x="92" y="309"/>
                    </a:lnTo>
                    <a:lnTo>
                      <a:pt x="92" y="312"/>
                    </a:lnTo>
                    <a:lnTo>
                      <a:pt x="89" y="315"/>
                    </a:lnTo>
                    <a:lnTo>
                      <a:pt x="89" y="316"/>
                    </a:lnTo>
                    <a:lnTo>
                      <a:pt x="89" y="325"/>
                    </a:lnTo>
                    <a:lnTo>
                      <a:pt x="89" y="328"/>
                    </a:lnTo>
                    <a:lnTo>
                      <a:pt x="84" y="337"/>
                    </a:lnTo>
                    <a:lnTo>
                      <a:pt x="76" y="341"/>
                    </a:lnTo>
                    <a:lnTo>
                      <a:pt x="83" y="346"/>
                    </a:lnTo>
                    <a:lnTo>
                      <a:pt x="83" y="349"/>
                    </a:lnTo>
                    <a:lnTo>
                      <a:pt x="75" y="352"/>
                    </a:lnTo>
                    <a:lnTo>
                      <a:pt x="80" y="355"/>
                    </a:lnTo>
                    <a:lnTo>
                      <a:pt x="83" y="360"/>
                    </a:lnTo>
                    <a:lnTo>
                      <a:pt x="85" y="365"/>
                    </a:lnTo>
                    <a:lnTo>
                      <a:pt x="92" y="371"/>
                    </a:lnTo>
                    <a:lnTo>
                      <a:pt x="97" y="381"/>
                    </a:lnTo>
                    <a:lnTo>
                      <a:pt x="100" y="387"/>
                    </a:lnTo>
                    <a:lnTo>
                      <a:pt x="101" y="390"/>
                    </a:lnTo>
                    <a:lnTo>
                      <a:pt x="106" y="383"/>
                    </a:lnTo>
                    <a:lnTo>
                      <a:pt x="107" y="377"/>
                    </a:lnTo>
                    <a:lnTo>
                      <a:pt x="109" y="376"/>
                    </a:lnTo>
                    <a:lnTo>
                      <a:pt x="117" y="365"/>
                    </a:lnTo>
                    <a:lnTo>
                      <a:pt x="126" y="365"/>
                    </a:lnTo>
                    <a:lnTo>
                      <a:pt x="129" y="369"/>
                    </a:lnTo>
                    <a:lnTo>
                      <a:pt x="133" y="367"/>
                    </a:lnTo>
                    <a:lnTo>
                      <a:pt x="136" y="371"/>
                    </a:lnTo>
                    <a:lnTo>
                      <a:pt x="143" y="365"/>
                    </a:lnTo>
                    <a:lnTo>
                      <a:pt x="151" y="369"/>
                    </a:lnTo>
                    <a:lnTo>
                      <a:pt x="157" y="371"/>
                    </a:lnTo>
                    <a:lnTo>
                      <a:pt x="161" y="369"/>
                    </a:lnTo>
                    <a:lnTo>
                      <a:pt x="163" y="367"/>
                    </a:lnTo>
                    <a:lnTo>
                      <a:pt x="168" y="369"/>
                    </a:lnTo>
                    <a:lnTo>
                      <a:pt x="168" y="371"/>
                    </a:lnTo>
                    <a:lnTo>
                      <a:pt x="167" y="374"/>
                    </a:lnTo>
                    <a:lnTo>
                      <a:pt x="165" y="373"/>
                    </a:lnTo>
                    <a:lnTo>
                      <a:pt x="164" y="377"/>
                    </a:lnTo>
                    <a:lnTo>
                      <a:pt x="164" y="385"/>
                    </a:lnTo>
                    <a:lnTo>
                      <a:pt x="165" y="388"/>
                    </a:lnTo>
                    <a:lnTo>
                      <a:pt x="171" y="396"/>
                    </a:lnTo>
                    <a:lnTo>
                      <a:pt x="172" y="400"/>
                    </a:lnTo>
                    <a:lnTo>
                      <a:pt x="176" y="399"/>
                    </a:lnTo>
                    <a:lnTo>
                      <a:pt x="183" y="396"/>
                    </a:lnTo>
                    <a:lnTo>
                      <a:pt x="189" y="396"/>
                    </a:lnTo>
                    <a:lnTo>
                      <a:pt x="195" y="396"/>
                    </a:lnTo>
                    <a:lnTo>
                      <a:pt x="199" y="393"/>
                    </a:lnTo>
                    <a:lnTo>
                      <a:pt x="202" y="394"/>
                    </a:lnTo>
                    <a:lnTo>
                      <a:pt x="205" y="395"/>
                    </a:lnTo>
                    <a:lnTo>
                      <a:pt x="212" y="399"/>
                    </a:lnTo>
                    <a:lnTo>
                      <a:pt x="212" y="389"/>
                    </a:lnTo>
                    <a:lnTo>
                      <a:pt x="218" y="390"/>
                    </a:lnTo>
                    <a:lnTo>
                      <a:pt x="227" y="387"/>
                    </a:lnTo>
                    <a:lnTo>
                      <a:pt x="236" y="388"/>
                    </a:lnTo>
                    <a:lnTo>
                      <a:pt x="243" y="396"/>
                    </a:lnTo>
                    <a:lnTo>
                      <a:pt x="247" y="397"/>
                    </a:lnTo>
                    <a:lnTo>
                      <a:pt x="247" y="393"/>
                    </a:lnTo>
                    <a:lnTo>
                      <a:pt x="247" y="391"/>
                    </a:lnTo>
                    <a:lnTo>
                      <a:pt x="242" y="386"/>
                    </a:lnTo>
                    <a:lnTo>
                      <a:pt x="247" y="377"/>
                    </a:lnTo>
                    <a:lnTo>
                      <a:pt x="249" y="374"/>
                    </a:lnTo>
                    <a:lnTo>
                      <a:pt x="252" y="367"/>
                    </a:lnTo>
                    <a:lnTo>
                      <a:pt x="253" y="366"/>
                    </a:lnTo>
                    <a:lnTo>
                      <a:pt x="256" y="357"/>
                    </a:lnTo>
                    <a:lnTo>
                      <a:pt x="257" y="347"/>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5" name="Group 317"/>
            <p:cNvGrpSpPr>
              <a:grpSpLocks/>
            </p:cNvGrpSpPr>
            <p:nvPr/>
          </p:nvGrpSpPr>
          <p:grpSpPr bwMode="auto">
            <a:xfrm>
              <a:off x="5526088" y="4659313"/>
              <a:ext cx="3175" cy="1587"/>
              <a:chOff x="2754" y="3095"/>
              <a:chExt cx="2" cy="1"/>
            </a:xfrm>
          </p:grpSpPr>
          <p:sp>
            <p:nvSpPr>
              <p:cNvPr id="54622" name="Freeform 318"/>
              <p:cNvSpPr>
                <a:spLocks/>
              </p:cNvSpPr>
              <p:nvPr/>
            </p:nvSpPr>
            <p:spPr bwMode="auto">
              <a:xfrm>
                <a:off x="2754" y="3095"/>
                <a:ext cx="2" cy="1"/>
              </a:xfrm>
              <a:custGeom>
                <a:avLst/>
                <a:gdLst>
                  <a:gd name="T0" fmla="*/ 1 w 2"/>
                  <a:gd name="T1" fmla="*/ 0 h 1"/>
                  <a:gd name="T2" fmla="*/ 2 w 2"/>
                  <a:gd name="T3" fmla="*/ 1 h 1"/>
                  <a:gd name="T4" fmla="*/ 0 w 2"/>
                  <a:gd name="T5" fmla="*/ 1 h 1"/>
                  <a:gd name="T6" fmla="*/ 1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lnTo>
                      <a:pt x="2" y="1"/>
                    </a:lnTo>
                    <a:lnTo>
                      <a:pt x="0" y="1"/>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23" name="Freeform 319"/>
              <p:cNvSpPr>
                <a:spLocks/>
              </p:cNvSpPr>
              <p:nvPr/>
            </p:nvSpPr>
            <p:spPr bwMode="auto">
              <a:xfrm>
                <a:off x="2754" y="3095"/>
                <a:ext cx="2" cy="1"/>
              </a:xfrm>
              <a:custGeom>
                <a:avLst/>
                <a:gdLst>
                  <a:gd name="T0" fmla="*/ 1 w 2"/>
                  <a:gd name="T1" fmla="*/ 0 h 1"/>
                  <a:gd name="T2" fmla="*/ 2 w 2"/>
                  <a:gd name="T3" fmla="*/ 1 h 1"/>
                  <a:gd name="T4" fmla="*/ 0 w 2"/>
                  <a:gd name="T5" fmla="*/ 1 h 1"/>
                  <a:gd name="T6" fmla="*/ 1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lnTo>
                      <a:pt x="2" y="1"/>
                    </a:lnTo>
                    <a:lnTo>
                      <a:pt x="0"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6" name="Group 320"/>
            <p:cNvGrpSpPr>
              <a:grpSpLocks/>
            </p:cNvGrpSpPr>
            <p:nvPr/>
          </p:nvGrpSpPr>
          <p:grpSpPr bwMode="auto">
            <a:xfrm>
              <a:off x="4818063" y="4413250"/>
              <a:ext cx="504825" cy="498475"/>
              <a:chOff x="2063" y="2854"/>
              <a:chExt cx="492" cy="486"/>
            </a:xfrm>
          </p:grpSpPr>
          <p:sp>
            <p:nvSpPr>
              <p:cNvPr id="54620" name="Freeform 321"/>
              <p:cNvSpPr>
                <a:spLocks/>
              </p:cNvSpPr>
              <p:nvPr/>
            </p:nvSpPr>
            <p:spPr bwMode="auto">
              <a:xfrm>
                <a:off x="2063" y="2854"/>
                <a:ext cx="492" cy="486"/>
              </a:xfrm>
              <a:custGeom>
                <a:avLst/>
                <a:gdLst>
                  <a:gd name="T0" fmla="*/ 356 w 492"/>
                  <a:gd name="T1" fmla="*/ 75 h 486"/>
                  <a:gd name="T2" fmla="*/ 347 w 492"/>
                  <a:gd name="T3" fmla="*/ 112 h 486"/>
                  <a:gd name="T4" fmla="*/ 365 w 492"/>
                  <a:gd name="T5" fmla="*/ 132 h 486"/>
                  <a:gd name="T6" fmla="*/ 398 w 492"/>
                  <a:gd name="T7" fmla="*/ 132 h 486"/>
                  <a:gd name="T8" fmla="*/ 432 w 492"/>
                  <a:gd name="T9" fmla="*/ 154 h 486"/>
                  <a:gd name="T10" fmla="*/ 425 w 492"/>
                  <a:gd name="T11" fmla="*/ 192 h 486"/>
                  <a:gd name="T12" fmla="*/ 395 w 492"/>
                  <a:gd name="T13" fmla="*/ 202 h 486"/>
                  <a:gd name="T14" fmla="*/ 387 w 492"/>
                  <a:gd name="T15" fmla="*/ 216 h 486"/>
                  <a:gd name="T16" fmla="*/ 386 w 492"/>
                  <a:gd name="T17" fmla="*/ 228 h 486"/>
                  <a:gd name="T18" fmla="*/ 396 w 492"/>
                  <a:gd name="T19" fmla="*/ 256 h 486"/>
                  <a:gd name="T20" fmla="*/ 412 w 492"/>
                  <a:gd name="T21" fmla="*/ 278 h 486"/>
                  <a:gd name="T22" fmla="*/ 424 w 492"/>
                  <a:gd name="T23" fmla="*/ 301 h 486"/>
                  <a:gd name="T24" fmla="*/ 429 w 492"/>
                  <a:gd name="T25" fmla="*/ 321 h 486"/>
                  <a:gd name="T26" fmla="*/ 457 w 492"/>
                  <a:gd name="T27" fmla="*/ 359 h 486"/>
                  <a:gd name="T28" fmla="*/ 471 w 492"/>
                  <a:gd name="T29" fmla="*/ 380 h 486"/>
                  <a:gd name="T30" fmla="*/ 490 w 492"/>
                  <a:gd name="T31" fmla="*/ 395 h 486"/>
                  <a:gd name="T32" fmla="*/ 487 w 492"/>
                  <a:gd name="T33" fmla="*/ 415 h 486"/>
                  <a:gd name="T34" fmla="*/ 466 w 492"/>
                  <a:gd name="T35" fmla="*/ 434 h 486"/>
                  <a:gd name="T36" fmla="*/ 460 w 492"/>
                  <a:gd name="T37" fmla="*/ 464 h 486"/>
                  <a:gd name="T38" fmla="*/ 435 w 492"/>
                  <a:gd name="T39" fmla="*/ 460 h 486"/>
                  <a:gd name="T40" fmla="*/ 400 w 492"/>
                  <a:gd name="T41" fmla="*/ 486 h 486"/>
                  <a:gd name="T42" fmla="*/ 363 w 492"/>
                  <a:gd name="T43" fmla="*/ 474 h 486"/>
                  <a:gd name="T44" fmla="*/ 342 w 492"/>
                  <a:gd name="T45" fmla="*/ 444 h 486"/>
                  <a:gd name="T46" fmla="*/ 302 w 492"/>
                  <a:gd name="T47" fmla="*/ 423 h 486"/>
                  <a:gd name="T48" fmla="*/ 283 w 492"/>
                  <a:gd name="T49" fmla="*/ 396 h 486"/>
                  <a:gd name="T50" fmla="*/ 297 w 492"/>
                  <a:gd name="T51" fmla="*/ 358 h 486"/>
                  <a:gd name="T52" fmla="*/ 240 w 492"/>
                  <a:gd name="T53" fmla="*/ 268 h 486"/>
                  <a:gd name="T54" fmla="*/ 208 w 492"/>
                  <a:gd name="T55" fmla="*/ 276 h 486"/>
                  <a:gd name="T56" fmla="*/ 187 w 492"/>
                  <a:gd name="T57" fmla="*/ 287 h 486"/>
                  <a:gd name="T58" fmla="*/ 158 w 492"/>
                  <a:gd name="T59" fmla="*/ 288 h 486"/>
                  <a:gd name="T60" fmla="*/ 136 w 492"/>
                  <a:gd name="T61" fmla="*/ 296 h 486"/>
                  <a:gd name="T62" fmla="*/ 153 w 492"/>
                  <a:gd name="T63" fmla="*/ 279 h 486"/>
                  <a:gd name="T64" fmla="*/ 170 w 492"/>
                  <a:gd name="T65" fmla="*/ 251 h 486"/>
                  <a:gd name="T66" fmla="*/ 142 w 492"/>
                  <a:gd name="T67" fmla="*/ 230 h 486"/>
                  <a:gd name="T68" fmla="*/ 127 w 492"/>
                  <a:gd name="T69" fmla="*/ 216 h 486"/>
                  <a:gd name="T70" fmla="*/ 122 w 492"/>
                  <a:gd name="T71" fmla="*/ 214 h 486"/>
                  <a:gd name="T72" fmla="*/ 118 w 492"/>
                  <a:gd name="T73" fmla="*/ 216 h 486"/>
                  <a:gd name="T74" fmla="*/ 107 w 492"/>
                  <a:gd name="T75" fmla="*/ 223 h 486"/>
                  <a:gd name="T76" fmla="*/ 96 w 492"/>
                  <a:gd name="T77" fmla="*/ 228 h 486"/>
                  <a:gd name="T78" fmla="*/ 85 w 492"/>
                  <a:gd name="T79" fmla="*/ 219 h 486"/>
                  <a:gd name="T80" fmla="*/ 72 w 492"/>
                  <a:gd name="T81" fmla="*/ 231 h 486"/>
                  <a:gd name="T82" fmla="*/ 65 w 492"/>
                  <a:gd name="T83" fmla="*/ 195 h 486"/>
                  <a:gd name="T84" fmla="*/ 12 w 492"/>
                  <a:gd name="T85" fmla="*/ 104 h 486"/>
                  <a:gd name="T86" fmla="*/ 17 w 492"/>
                  <a:gd name="T87" fmla="*/ 78 h 486"/>
                  <a:gd name="T88" fmla="*/ 30 w 492"/>
                  <a:gd name="T89" fmla="*/ 68 h 486"/>
                  <a:gd name="T90" fmla="*/ 27 w 492"/>
                  <a:gd name="T91" fmla="*/ 35 h 486"/>
                  <a:gd name="T92" fmla="*/ 35 w 492"/>
                  <a:gd name="T93" fmla="*/ 26 h 486"/>
                  <a:gd name="T94" fmla="*/ 57 w 492"/>
                  <a:gd name="T95" fmla="*/ 25 h 486"/>
                  <a:gd name="T96" fmla="*/ 84 w 492"/>
                  <a:gd name="T97" fmla="*/ 38 h 486"/>
                  <a:gd name="T98" fmla="*/ 81 w 492"/>
                  <a:gd name="T99" fmla="*/ 8 h 486"/>
                  <a:gd name="T100" fmla="*/ 109 w 492"/>
                  <a:gd name="T101" fmla="*/ 3 h 486"/>
                  <a:gd name="T102" fmla="*/ 137 w 492"/>
                  <a:gd name="T103" fmla="*/ 17 h 486"/>
                  <a:gd name="T104" fmla="*/ 159 w 492"/>
                  <a:gd name="T105" fmla="*/ 25 h 486"/>
                  <a:gd name="T106" fmla="*/ 185 w 492"/>
                  <a:gd name="T107" fmla="*/ 40 h 486"/>
                  <a:gd name="T108" fmla="*/ 204 w 492"/>
                  <a:gd name="T109" fmla="*/ 46 h 486"/>
                  <a:gd name="T110" fmla="*/ 239 w 492"/>
                  <a:gd name="T111" fmla="*/ 29 h 486"/>
                  <a:gd name="T112" fmla="*/ 267 w 492"/>
                  <a:gd name="T113" fmla="*/ 24 h 486"/>
                  <a:gd name="T114" fmla="*/ 302 w 492"/>
                  <a:gd name="T115" fmla="*/ 9 h 486"/>
                  <a:gd name="T116" fmla="*/ 321 w 492"/>
                  <a:gd name="T117" fmla="*/ 24 h 486"/>
                  <a:gd name="T118" fmla="*/ 314 w 492"/>
                  <a:gd name="T119" fmla="*/ 50 h 486"/>
                  <a:gd name="T120" fmla="*/ 333 w 492"/>
                  <a:gd name="T121" fmla="*/ 74 h 4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2"/>
                  <a:gd name="T184" fmla="*/ 0 h 486"/>
                  <a:gd name="T185" fmla="*/ 492 w 492"/>
                  <a:gd name="T186" fmla="*/ 486 h 4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2" h="486">
                    <a:moveTo>
                      <a:pt x="333" y="74"/>
                    </a:moveTo>
                    <a:lnTo>
                      <a:pt x="346" y="71"/>
                    </a:lnTo>
                    <a:lnTo>
                      <a:pt x="347" y="74"/>
                    </a:lnTo>
                    <a:lnTo>
                      <a:pt x="350" y="75"/>
                    </a:lnTo>
                    <a:lnTo>
                      <a:pt x="350" y="78"/>
                    </a:lnTo>
                    <a:lnTo>
                      <a:pt x="356" y="75"/>
                    </a:lnTo>
                    <a:lnTo>
                      <a:pt x="365" y="86"/>
                    </a:lnTo>
                    <a:lnTo>
                      <a:pt x="356" y="87"/>
                    </a:lnTo>
                    <a:lnTo>
                      <a:pt x="356" y="91"/>
                    </a:lnTo>
                    <a:lnTo>
                      <a:pt x="360" y="100"/>
                    </a:lnTo>
                    <a:lnTo>
                      <a:pt x="351" y="105"/>
                    </a:lnTo>
                    <a:lnTo>
                      <a:pt x="347" y="112"/>
                    </a:lnTo>
                    <a:lnTo>
                      <a:pt x="350" y="117"/>
                    </a:lnTo>
                    <a:lnTo>
                      <a:pt x="355" y="120"/>
                    </a:lnTo>
                    <a:lnTo>
                      <a:pt x="355" y="118"/>
                    </a:lnTo>
                    <a:lnTo>
                      <a:pt x="361" y="127"/>
                    </a:lnTo>
                    <a:lnTo>
                      <a:pt x="360" y="128"/>
                    </a:lnTo>
                    <a:lnTo>
                      <a:pt x="365" y="132"/>
                    </a:lnTo>
                    <a:lnTo>
                      <a:pt x="369" y="134"/>
                    </a:lnTo>
                    <a:lnTo>
                      <a:pt x="372" y="130"/>
                    </a:lnTo>
                    <a:lnTo>
                      <a:pt x="382" y="134"/>
                    </a:lnTo>
                    <a:lnTo>
                      <a:pt x="386" y="135"/>
                    </a:lnTo>
                    <a:lnTo>
                      <a:pt x="393" y="128"/>
                    </a:lnTo>
                    <a:lnTo>
                      <a:pt x="398" y="132"/>
                    </a:lnTo>
                    <a:lnTo>
                      <a:pt x="407" y="139"/>
                    </a:lnTo>
                    <a:lnTo>
                      <a:pt x="412" y="137"/>
                    </a:lnTo>
                    <a:lnTo>
                      <a:pt x="426" y="145"/>
                    </a:lnTo>
                    <a:lnTo>
                      <a:pt x="429" y="145"/>
                    </a:lnTo>
                    <a:lnTo>
                      <a:pt x="429" y="146"/>
                    </a:lnTo>
                    <a:lnTo>
                      <a:pt x="432" y="154"/>
                    </a:lnTo>
                    <a:lnTo>
                      <a:pt x="435" y="165"/>
                    </a:lnTo>
                    <a:lnTo>
                      <a:pt x="434" y="174"/>
                    </a:lnTo>
                    <a:lnTo>
                      <a:pt x="433" y="175"/>
                    </a:lnTo>
                    <a:lnTo>
                      <a:pt x="426" y="185"/>
                    </a:lnTo>
                    <a:lnTo>
                      <a:pt x="426" y="189"/>
                    </a:lnTo>
                    <a:lnTo>
                      <a:pt x="425" y="192"/>
                    </a:lnTo>
                    <a:lnTo>
                      <a:pt x="416" y="195"/>
                    </a:lnTo>
                    <a:lnTo>
                      <a:pt x="411" y="198"/>
                    </a:lnTo>
                    <a:lnTo>
                      <a:pt x="411" y="204"/>
                    </a:lnTo>
                    <a:lnTo>
                      <a:pt x="409" y="205"/>
                    </a:lnTo>
                    <a:lnTo>
                      <a:pt x="405" y="203"/>
                    </a:lnTo>
                    <a:lnTo>
                      <a:pt x="395" y="202"/>
                    </a:lnTo>
                    <a:lnTo>
                      <a:pt x="394" y="202"/>
                    </a:lnTo>
                    <a:lnTo>
                      <a:pt x="389" y="202"/>
                    </a:lnTo>
                    <a:lnTo>
                      <a:pt x="385" y="201"/>
                    </a:lnTo>
                    <a:lnTo>
                      <a:pt x="385" y="204"/>
                    </a:lnTo>
                    <a:lnTo>
                      <a:pt x="389" y="206"/>
                    </a:lnTo>
                    <a:lnTo>
                      <a:pt x="387" y="216"/>
                    </a:lnTo>
                    <a:lnTo>
                      <a:pt x="382" y="216"/>
                    </a:lnTo>
                    <a:lnTo>
                      <a:pt x="378" y="216"/>
                    </a:lnTo>
                    <a:lnTo>
                      <a:pt x="382" y="219"/>
                    </a:lnTo>
                    <a:lnTo>
                      <a:pt x="384" y="222"/>
                    </a:lnTo>
                    <a:lnTo>
                      <a:pt x="389" y="224"/>
                    </a:lnTo>
                    <a:lnTo>
                      <a:pt x="386" y="228"/>
                    </a:lnTo>
                    <a:lnTo>
                      <a:pt x="390" y="228"/>
                    </a:lnTo>
                    <a:lnTo>
                      <a:pt x="390" y="236"/>
                    </a:lnTo>
                    <a:lnTo>
                      <a:pt x="391" y="238"/>
                    </a:lnTo>
                    <a:lnTo>
                      <a:pt x="389" y="248"/>
                    </a:lnTo>
                    <a:lnTo>
                      <a:pt x="390" y="252"/>
                    </a:lnTo>
                    <a:lnTo>
                      <a:pt x="396" y="256"/>
                    </a:lnTo>
                    <a:lnTo>
                      <a:pt x="403" y="263"/>
                    </a:lnTo>
                    <a:lnTo>
                      <a:pt x="408" y="266"/>
                    </a:lnTo>
                    <a:lnTo>
                      <a:pt x="414" y="268"/>
                    </a:lnTo>
                    <a:lnTo>
                      <a:pt x="417" y="271"/>
                    </a:lnTo>
                    <a:lnTo>
                      <a:pt x="418" y="273"/>
                    </a:lnTo>
                    <a:lnTo>
                      <a:pt x="412" y="278"/>
                    </a:lnTo>
                    <a:lnTo>
                      <a:pt x="409" y="282"/>
                    </a:lnTo>
                    <a:lnTo>
                      <a:pt x="405" y="288"/>
                    </a:lnTo>
                    <a:lnTo>
                      <a:pt x="412" y="294"/>
                    </a:lnTo>
                    <a:lnTo>
                      <a:pt x="421" y="299"/>
                    </a:lnTo>
                    <a:lnTo>
                      <a:pt x="424" y="301"/>
                    </a:lnTo>
                    <a:lnTo>
                      <a:pt x="426" y="300"/>
                    </a:lnTo>
                    <a:lnTo>
                      <a:pt x="427" y="301"/>
                    </a:lnTo>
                    <a:lnTo>
                      <a:pt x="425" y="304"/>
                    </a:lnTo>
                    <a:lnTo>
                      <a:pt x="429" y="313"/>
                    </a:lnTo>
                    <a:lnTo>
                      <a:pt x="426" y="316"/>
                    </a:lnTo>
                    <a:lnTo>
                      <a:pt x="429" y="321"/>
                    </a:lnTo>
                    <a:lnTo>
                      <a:pt x="426" y="325"/>
                    </a:lnTo>
                    <a:lnTo>
                      <a:pt x="426" y="327"/>
                    </a:lnTo>
                    <a:lnTo>
                      <a:pt x="436" y="334"/>
                    </a:lnTo>
                    <a:lnTo>
                      <a:pt x="439" y="341"/>
                    </a:lnTo>
                    <a:lnTo>
                      <a:pt x="453" y="352"/>
                    </a:lnTo>
                    <a:lnTo>
                      <a:pt x="457" y="359"/>
                    </a:lnTo>
                    <a:lnTo>
                      <a:pt x="460" y="357"/>
                    </a:lnTo>
                    <a:lnTo>
                      <a:pt x="461" y="358"/>
                    </a:lnTo>
                    <a:lnTo>
                      <a:pt x="468" y="364"/>
                    </a:lnTo>
                    <a:lnTo>
                      <a:pt x="467" y="375"/>
                    </a:lnTo>
                    <a:lnTo>
                      <a:pt x="471" y="379"/>
                    </a:lnTo>
                    <a:lnTo>
                      <a:pt x="471" y="380"/>
                    </a:lnTo>
                    <a:lnTo>
                      <a:pt x="473" y="381"/>
                    </a:lnTo>
                    <a:lnTo>
                      <a:pt x="473" y="383"/>
                    </a:lnTo>
                    <a:lnTo>
                      <a:pt x="474" y="385"/>
                    </a:lnTo>
                    <a:lnTo>
                      <a:pt x="481" y="389"/>
                    </a:lnTo>
                    <a:lnTo>
                      <a:pt x="485" y="390"/>
                    </a:lnTo>
                    <a:lnTo>
                      <a:pt x="490" y="395"/>
                    </a:lnTo>
                    <a:lnTo>
                      <a:pt x="492" y="397"/>
                    </a:lnTo>
                    <a:lnTo>
                      <a:pt x="489" y="398"/>
                    </a:lnTo>
                    <a:lnTo>
                      <a:pt x="491" y="404"/>
                    </a:lnTo>
                    <a:lnTo>
                      <a:pt x="488" y="406"/>
                    </a:lnTo>
                    <a:lnTo>
                      <a:pt x="488" y="412"/>
                    </a:lnTo>
                    <a:lnTo>
                      <a:pt x="487" y="415"/>
                    </a:lnTo>
                    <a:lnTo>
                      <a:pt x="482" y="416"/>
                    </a:lnTo>
                    <a:lnTo>
                      <a:pt x="474" y="421"/>
                    </a:lnTo>
                    <a:lnTo>
                      <a:pt x="473" y="424"/>
                    </a:lnTo>
                    <a:lnTo>
                      <a:pt x="469" y="427"/>
                    </a:lnTo>
                    <a:lnTo>
                      <a:pt x="469" y="430"/>
                    </a:lnTo>
                    <a:lnTo>
                      <a:pt x="466" y="434"/>
                    </a:lnTo>
                    <a:lnTo>
                      <a:pt x="466" y="435"/>
                    </a:lnTo>
                    <a:lnTo>
                      <a:pt x="467" y="444"/>
                    </a:lnTo>
                    <a:lnTo>
                      <a:pt x="467" y="447"/>
                    </a:lnTo>
                    <a:lnTo>
                      <a:pt x="462" y="455"/>
                    </a:lnTo>
                    <a:lnTo>
                      <a:pt x="454" y="460"/>
                    </a:lnTo>
                    <a:lnTo>
                      <a:pt x="460" y="464"/>
                    </a:lnTo>
                    <a:lnTo>
                      <a:pt x="460" y="467"/>
                    </a:lnTo>
                    <a:lnTo>
                      <a:pt x="453" y="470"/>
                    </a:lnTo>
                    <a:lnTo>
                      <a:pt x="449" y="468"/>
                    </a:lnTo>
                    <a:lnTo>
                      <a:pt x="449" y="461"/>
                    </a:lnTo>
                    <a:lnTo>
                      <a:pt x="446" y="463"/>
                    </a:lnTo>
                    <a:lnTo>
                      <a:pt x="435" y="460"/>
                    </a:lnTo>
                    <a:lnTo>
                      <a:pt x="426" y="461"/>
                    </a:lnTo>
                    <a:lnTo>
                      <a:pt x="418" y="465"/>
                    </a:lnTo>
                    <a:lnTo>
                      <a:pt x="414" y="470"/>
                    </a:lnTo>
                    <a:lnTo>
                      <a:pt x="412" y="472"/>
                    </a:lnTo>
                    <a:lnTo>
                      <a:pt x="404" y="478"/>
                    </a:lnTo>
                    <a:lnTo>
                      <a:pt x="400" y="486"/>
                    </a:lnTo>
                    <a:lnTo>
                      <a:pt x="396" y="486"/>
                    </a:lnTo>
                    <a:lnTo>
                      <a:pt x="390" y="486"/>
                    </a:lnTo>
                    <a:lnTo>
                      <a:pt x="384" y="485"/>
                    </a:lnTo>
                    <a:lnTo>
                      <a:pt x="372" y="474"/>
                    </a:lnTo>
                    <a:lnTo>
                      <a:pt x="363" y="477"/>
                    </a:lnTo>
                    <a:lnTo>
                      <a:pt x="363" y="474"/>
                    </a:lnTo>
                    <a:lnTo>
                      <a:pt x="367" y="473"/>
                    </a:lnTo>
                    <a:lnTo>
                      <a:pt x="364" y="464"/>
                    </a:lnTo>
                    <a:lnTo>
                      <a:pt x="359" y="456"/>
                    </a:lnTo>
                    <a:lnTo>
                      <a:pt x="349" y="447"/>
                    </a:lnTo>
                    <a:lnTo>
                      <a:pt x="344" y="445"/>
                    </a:lnTo>
                    <a:lnTo>
                      <a:pt x="342" y="444"/>
                    </a:lnTo>
                    <a:lnTo>
                      <a:pt x="332" y="433"/>
                    </a:lnTo>
                    <a:lnTo>
                      <a:pt x="328" y="429"/>
                    </a:lnTo>
                    <a:lnTo>
                      <a:pt x="320" y="429"/>
                    </a:lnTo>
                    <a:lnTo>
                      <a:pt x="315" y="430"/>
                    </a:lnTo>
                    <a:lnTo>
                      <a:pt x="305" y="429"/>
                    </a:lnTo>
                    <a:lnTo>
                      <a:pt x="302" y="423"/>
                    </a:lnTo>
                    <a:lnTo>
                      <a:pt x="299" y="418"/>
                    </a:lnTo>
                    <a:lnTo>
                      <a:pt x="293" y="414"/>
                    </a:lnTo>
                    <a:lnTo>
                      <a:pt x="285" y="409"/>
                    </a:lnTo>
                    <a:lnTo>
                      <a:pt x="282" y="411"/>
                    </a:lnTo>
                    <a:lnTo>
                      <a:pt x="274" y="404"/>
                    </a:lnTo>
                    <a:lnTo>
                      <a:pt x="283" y="396"/>
                    </a:lnTo>
                    <a:lnTo>
                      <a:pt x="283" y="383"/>
                    </a:lnTo>
                    <a:lnTo>
                      <a:pt x="285" y="376"/>
                    </a:lnTo>
                    <a:lnTo>
                      <a:pt x="287" y="376"/>
                    </a:lnTo>
                    <a:lnTo>
                      <a:pt x="296" y="370"/>
                    </a:lnTo>
                    <a:lnTo>
                      <a:pt x="297" y="362"/>
                    </a:lnTo>
                    <a:lnTo>
                      <a:pt x="297" y="358"/>
                    </a:lnTo>
                    <a:lnTo>
                      <a:pt x="282" y="328"/>
                    </a:lnTo>
                    <a:lnTo>
                      <a:pt x="275" y="309"/>
                    </a:lnTo>
                    <a:lnTo>
                      <a:pt x="270" y="299"/>
                    </a:lnTo>
                    <a:lnTo>
                      <a:pt x="259" y="283"/>
                    </a:lnTo>
                    <a:lnTo>
                      <a:pt x="254" y="278"/>
                    </a:lnTo>
                    <a:lnTo>
                      <a:pt x="240" y="268"/>
                    </a:lnTo>
                    <a:lnTo>
                      <a:pt x="234" y="269"/>
                    </a:lnTo>
                    <a:lnTo>
                      <a:pt x="227" y="273"/>
                    </a:lnTo>
                    <a:lnTo>
                      <a:pt x="226" y="277"/>
                    </a:lnTo>
                    <a:lnTo>
                      <a:pt x="223" y="281"/>
                    </a:lnTo>
                    <a:lnTo>
                      <a:pt x="209" y="276"/>
                    </a:lnTo>
                    <a:lnTo>
                      <a:pt x="208" y="276"/>
                    </a:lnTo>
                    <a:lnTo>
                      <a:pt x="204" y="279"/>
                    </a:lnTo>
                    <a:lnTo>
                      <a:pt x="204" y="281"/>
                    </a:lnTo>
                    <a:lnTo>
                      <a:pt x="195" y="286"/>
                    </a:lnTo>
                    <a:lnTo>
                      <a:pt x="195" y="287"/>
                    </a:lnTo>
                    <a:lnTo>
                      <a:pt x="190" y="287"/>
                    </a:lnTo>
                    <a:lnTo>
                      <a:pt x="187" y="287"/>
                    </a:lnTo>
                    <a:lnTo>
                      <a:pt x="185" y="290"/>
                    </a:lnTo>
                    <a:lnTo>
                      <a:pt x="180" y="285"/>
                    </a:lnTo>
                    <a:lnTo>
                      <a:pt x="177" y="283"/>
                    </a:lnTo>
                    <a:lnTo>
                      <a:pt x="170" y="285"/>
                    </a:lnTo>
                    <a:lnTo>
                      <a:pt x="164" y="286"/>
                    </a:lnTo>
                    <a:lnTo>
                      <a:pt x="158" y="288"/>
                    </a:lnTo>
                    <a:lnTo>
                      <a:pt x="155" y="292"/>
                    </a:lnTo>
                    <a:lnTo>
                      <a:pt x="151" y="293"/>
                    </a:lnTo>
                    <a:lnTo>
                      <a:pt x="140" y="299"/>
                    </a:lnTo>
                    <a:lnTo>
                      <a:pt x="138" y="300"/>
                    </a:lnTo>
                    <a:lnTo>
                      <a:pt x="136" y="301"/>
                    </a:lnTo>
                    <a:lnTo>
                      <a:pt x="136" y="296"/>
                    </a:lnTo>
                    <a:lnTo>
                      <a:pt x="139" y="284"/>
                    </a:lnTo>
                    <a:lnTo>
                      <a:pt x="140" y="283"/>
                    </a:lnTo>
                    <a:lnTo>
                      <a:pt x="142" y="282"/>
                    </a:lnTo>
                    <a:lnTo>
                      <a:pt x="149" y="282"/>
                    </a:lnTo>
                    <a:lnTo>
                      <a:pt x="150" y="282"/>
                    </a:lnTo>
                    <a:lnTo>
                      <a:pt x="153" y="279"/>
                    </a:lnTo>
                    <a:lnTo>
                      <a:pt x="155" y="278"/>
                    </a:lnTo>
                    <a:lnTo>
                      <a:pt x="155" y="275"/>
                    </a:lnTo>
                    <a:lnTo>
                      <a:pt x="158" y="273"/>
                    </a:lnTo>
                    <a:lnTo>
                      <a:pt x="163" y="264"/>
                    </a:lnTo>
                    <a:lnTo>
                      <a:pt x="172" y="261"/>
                    </a:lnTo>
                    <a:lnTo>
                      <a:pt x="170" y="251"/>
                    </a:lnTo>
                    <a:lnTo>
                      <a:pt x="164" y="242"/>
                    </a:lnTo>
                    <a:lnTo>
                      <a:pt x="164" y="243"/>
                    </a:lnTo>
                    <a:lnTo>
                      <a:pt x="164" y="242"/>
                    </a:lnTo>
                    <a:lnTo>
                      <a:pt x="159" y="242"/>
                    </a:lnTo>
                    <a:lnTo>
                      <a:pt x="155" y="242"/>
                    </a:lnTo>
                    <a:lnTo>
                      <a:pt x="142" y="230"/>
                    </a:lnTo>
                    <a:lnTo>
                      <a:pt x="139" y="226"/>
                    </a:lnTo>
                    <a:lnTo>
                      <a:pt x="134" y="220"/>
                    </a:lnTo>
                    <a:lnTo>
                      <a:pt x="133" y="220"/>
                    </a:lnTo>
                    <a:lnTo>
                      <a:pt x="128" y="216"/>
                    </a:lnTo>
                    <a:lnTo>
                      <a:pt x="127" y="216"/>
                    </a:lnTo>
                    <a:lnTo>
                      <a:pt x="125" y="215"/>
                    </a:lnTo>
                    <a:lnTo>
                      <a:pt x="125" y="214"/>
                    </a:lnTo>
                    <a:lnTo>
                      <a:pt x="124" y="215"/>
                    </a:lnTo>
                    <a:lnTo>
                      <a:pt x="123" y="213"/>
                    </a:lnTo>
                    <a:lnTo>
                      <a:pt x="122" y="214"/>
                    </a:lnTo>
                    <a:lnTo>
                      <a:pt x="121" y="215"/>
                    </a:lnTo>
                    <a:lnTo>
                      <a:pt x="121" y="213"/>
                    </a:lnTo>
                    <a:lnTo>
                      <a:pt x="119" y="214"/>
                    </a:lnTo>
                    <a:lnTo>
                      <a:pt x="119" y="215"/>
                    </a:lnTo>
                    <a:lnTo>
                      <a:pt x="118" y="216"/>
                    </a:lnTo>
                    <a:lnTo>
                      <a:pt x="116" y="219"/>
                    </a:lnTo>
                    <a:lnTo>
                      <a:pt x="116" y="217"/>
                    </a:lnTo>
                    <a:lnTo>
                      <a:pt x="113" y="216"/>
                    </a:lnTo>
                    <a:lnTo>
                      <a:pt x="112" y="216"/>
                    </a:lnTo>
                    <a:lnTo>
                      <a:pt x="109" y="220"/>
                    </a:lnTo>
                    <a:lnTo>
                      <a:pt x="107" y="223"/>
                    </a:lnTo>
                    <a:lnTo>
                      <a:pt x="106" y="226"/>
                    </a:lnTo>
                    <a:lnTo>
                      <a:pt x="102" y="229"/>
                    </a:lnTo>
                    <a:lnTo>
                      <a:pt x="100" y="228"/>
                    </a:lnTo>
                    <a:lnTo>
                      <a:pt x="99" y="228"/>
                    </a:lnTo>
                    <a:lnTo>
                      <a:pt x="97" y="228"/>
                    </a:lnTo>
                    <a:lnTo>
                      <a:pt x="96" y="228"/>
                    </a:lnTo>
                    <a:lnTo>
                      <a:pt x="97" y="228"/>
                    </a:lnTo>
                    <a:lnTo>
                      <a:pt x="98" y="226"/>
                    </a:lnTo>
                    <a:lnTo>
                      <a:pt x="97" y="223"/>
                    </a:lnTo>
                    <a:lnTo>
                      <a:pt x="94" y="221"/>
                    </a:lnTo>
                    <a:lnTo>
                      <a:pt x="85" y="220"/>
                    </a:lnTo>
                    <a:lnTo>
                      <a:pt x="85" y="219"/>
                    </a:lnTo>
                    <a:lnTo>
                      <a:pt x="75" y="219"/>
                    </a:lnTo>
                    <a:lnTo>
                      <a:pt x="75" y="223"/>
                    </a:lnTo>
                    <a:lnTo>
                      <a:pt x="78" y="230"/>
                    </a:lnTo>
                    <a:lnTo>
                      <a:pt x="76" y="231"/>
                    </a:lnTo>
                    <a:lnTo>
                      <a:pt x="79" y="233"/>
                    </a:lnTo>
                    <a:lnTo>
                      <a:pt x="72" y="231"/>
                    </a:lnTo>
                    <a:lnTo>
                      <a:pt x="71" y="231"/>
                    </a:lnTo>
                    <a:lnTo>
                      <a:pt x="66" y="228"/>
                    </a:lnTo>
                    <a:lnTo>
                      <a:pt x="67" y="224"/>
                    </a:lnTo>
                    <a:lnTo>
                      <a:pt x="68" y="213"/>
                    </a:lnTo>
                    <a:lnTo>
                      <a:pt x="66" y="202"/>
                    </a:lnTo>
                    <a:lnTo>
                      <a:pt x="65" y="195"/>
                    </a:lnTo>
                    <a:lnTo>
                      <a:pt x="54" y="174"/>
                    </a:lnTo>
                    <a:lnTo>
                      <a:pt x="39" y="158"/>
                    </a:lnTo>
                    <a:lnTo>
                      <a:pt x="34" y="139"/>
                    </a:lnTo>
                    <a:lnTo>
                      <a:pt x="21" y="118"/>
                    </a:lnTo>
                    <a:lnTo>
                      <a:pt x="18" y="113"/>
                    </a:lnTo>
                    <a:lnTo>
                      <a:pt x="12" y="104"/>
                    </a:lnTo>
                    <a:lnTo>
                      <a:pt x="0" y="91"/>
                    </a:lnTo>
                    <a:lnTo>
                      <a:pt x="3" y="86"/>
                    </a:lnTo>
                    <a:lnTo>
                      <a:pt x="9" y="83"/>
                    </a:lnTo>
                    <a:lnTo>
                      <a:pt x="13" y="84"/>
                    </a:lnTo>
                    <a:lnTo>
                      <a:pt x="17" y="81"/>
                    </a:lnTo>
                    <a:lnTo>
                      <a:pt x="17" y="78"/>
                    </a:lnTo>
                    <a:lnTo>
                      <a:pt x="18" y="78"/>
                    </a:lnTo>
                    <a:lnTo>
                      <a:pt x="15" y="77"/>
                    </a:lnTo>
                    <a:lnTo>
                      <a:pt x="16" y="73"/>
                    </a:lnTo>
                    <a:lnTo>
                      <a:pt x="22" y="69"/>
                    </a:lnTo>
                    <a:lnTo>
                      <a:pt x="25" y="69"/>
                    </a:lnTo>
                    <a:lnTo>
                      <a:pt x="30" y="68"/>
                    </a:lnTo>
                    <a:lnTo>
                      <a:pt x="30" y="61"/>
                    </a:lnTo>
                    <a:lnTo>
                      <a:pt x="27" y="54"/>
                    </a:lnTo>
                    <a:lnTo>
                      <a:pt x="26" y="48"/>
                    </a:lnTo>
                    <a:lnTo>
                      <a:pt x="26" y="43"/>
                    </a:lnTo>
                    <a:lnTo>
                      <a:pt x="29" y="39"/>
                    </a:lnTo>
                    <a:lnTo>
                      <a:pt x="27" y="35"/>
                    </a:lnTo>
                    <a:lnTo>
                      <a:pt x="26" y="34"/>
                    </a:lnTo>
                    <a:lnTo>
                      <a:pt x="23" y="31"/>
                    </a:lnTo>
                    <a:lnTo>
                      <a:pt x="23" y="29"/>
                    </a:lnTo>
                    <a:lnTo>
                      <a:pt x="30" y="26"/>
                    </a:lnTo>
                    <a:lnTo>
                      <a:pt x="34" y="26"/>
                    </a:lnTo>
                    <a:lnTo>
                      <a:pt x="35" y="26"/>
                    </a:lnTo>
                    <a:lnTo>
                      <a:pt x="40" y="21"/>
                    </a:lnTo>
                    <a:lnTo>
                      <a:pt x="48" y="14"/>
                    </a:lnTo>
                    <a:lnTo>
                      <a:pt x="51" y="14"/>
                    </a:lnTo>
                    <a:lnTo>
                      <a:pt x="58" y="19"/>
                    </a:lnTo>
                    <a:lnTo>
                      <a:pt x="59" y="21"/>
                    </a:lnTo>
                    <a:lnTo>
                      <a:pt x="57" y="25"/>
                    </a:lnTo>
                    <a:lnTo>
                      <a:pt x="63" y="31"/>
                    </a:lnTo>
                    <a:lnTo>
                      <a:pt x="65" y="34"/>
                    </a:lnTo>
                    <a:lnTo>
                      <a:pt x="67" y="37"/>
                    </a:lnTo>
                    <a:lnTo>
                      <a:pt x="78" y="34"/>
                    </a:lnTo>
                    <a:lnTo>
                      <a:pt x="83" y="39"/>
                    </a:lnTo>
                    <a:lnTo>
                      <a:pt x="84" y="38"/>
                    </a:lnTo>
                    <a:lnTo>
                      <a:pt x="83" y="35"/>
                    </a:lnTo>
                    <a:lnTo>
                      <a:pt x="83" y="29"/>
                    </a:lnTo>
                    <a:lnTo>
                      <a:pt x="76" y="20"/>
                    </a:lnTo>
                    <a:lnTo>
                      <a:pt x="78" y="15"/>
                    </a:lnTo>
                    <a:lnTo>
                      <a:pt x="77" y="15"/>
                    </a:lnTo>
                    <a:lnTo>
                      <a:pt x="81" y="8"/>
                    </a:lnTo>
                    <a:lnTo>
                      <a:pt x="85" y="3"/>
                    </a:lnTo>
                    <a:lnTo>
                      <a:pt x="87" y="0"/>
                    </a:lnTo>
                    <a:lnTo>
                      <a:pt x="97" y="9"/>
                    </a:lnTo>
                    <a:lnTo>
                      <a:pt x="98" y="3"/>
                    </a:lnTo>
                    <a:lnTo>
                      <a:pt x="105" y="3"/>
                    </a:lnTo>
                    <a:lnTo>
                      <a:pt x="109" y="3"/>
                    </a:lnTo>
                    <a:lnTo>
                      <a:pt x="115" y="4"/>
                    </a:lnTo>
                    <a:lnTo>
                      <a:pt x="119" y="8"/>
                    </a:lnTo>
                    <a:lnTo>
                      <a:pt x="124" y="7"/>
                    </a:lnTo>
                    <a:lnTo>
                      <a:pt x="125" y="9"/>
                    </a:lnTo>
                    <a:lnTo>
                      <a:pt x="125" y="11"/>
                    </a:lnTo>
                    <a:lnTo>
                      <a:pt x="137" y="17"/>
                    </a:lnTo>
                    <a:lnTo>
                      <a:pt x="142" y="20"/>
                    </a:lnTo>
                    <a:lnTo>
                      <a:pt x="147" y="21"/>
                    </a:lnTo>
                    <a:lnTo>
                      <a:pt x="153" y="23"/>
                    </a:lnTo>
                    <a:lnTo>
                      <a:pt x="155" y="21"/>
                    </a:lnTo>
                    <a:lnTo>
                      <a:pt x="158" y="24"/>
                    </a:lnTo>
                    <a:lnTo>
                      <a:pt x="159" y="25"/>
                    </a:lnTo>
                    <a:lnTo>
                      <a:pt x="167" y="26"/>
                    </a:lnTo>
                    <a:lnTo>
                      <a:pt x="172" y="29"/>
                    </a:lnTo>
                    <a:lnTo>
                      <a:pt x="172" y="32"/>
                    </a:lnTo>
                    <a:lnTo>
                      <a:pt x="173" y="34"/>
                    </a:lnTo>
                    <a:lnTo>
                      <a:pt x="178" y="40"/>
                    </a:lnTo>
                    <a:lnTo>
                      <a:pt x="185" y="40"/>
                    </a:lnTo>
                    <a:lnTo>
                      <a:pt x="190" y="41"/>
                    </a:lnTo>
                    <a:lnTo>
                      <a:pt x="193" y="37"/>
                    </a:lnTo>
                    <a:lnTo>
                      <a:pt x="198" y="43"/>
                    </a:lnTo>
                    <a:lnTo>
                      <a:pt x="198" y="44"/>
                    </a:lnTo>
                    <a:lnTo>
                      <a:pt x="202" y="46"/>
                    </a:lnTo>
                    <a:lnTo>
                      <a:pt x="204" y="46"/>
                    </a:lnTo>
                    <a:lnTo>
                      <a:pt x="215" y="35"/>
                    </a:lnTo>
                    <a:lnTo>
                      <a:pt x="216" y="37"/>
                    </a:lnTo>
                    <a:lnTo>
                      <a:pt x="217" y="33"/>
                    </a:lnTo>
                    <a:lnTo>
                      <a:pt x="226" y="31"/>
                    </a:lnTo>
                    <a:lnTo>
                      <a:pt x="229" y="34"/>
                    </a:lnTo>
                    <a:lnTo>
                      <a:pt x="239" y="29"/>
                    </a:lnTo>
                    <a:lnTo>
                      <a:pt x="240" y="29"/>
                    </a:lnTo>
                    <a:lnTo>
                      <a:pt x="243" y="20"/>
                    </a:lnTo>
                    <a:lnTo>
                      <a:pt x="247" y="17"/>
                    </a:lnTo>
                    <a:lnTo>
                      <a:pt x="262" y="26"/>
                    </a:lnTo>
                    <a:lnTo>
                      <a:pt x="265" y="26"/>
                    </a:lnTo>
                    <a:lnTo>
                      <a:pt x="267" y="24"/>
                    </a:lnTo>
                    <a:lnTo>
                      <a:pt x="271" y="20"/>
                    </a:lnTo>
                    <a:lnTo>
                      <a:pt x="285" y="15"/>
                    </a:lnTo>
                    <a:lnTo>
                      <a:pt x="293" y="12"/>
                    </a:lnTo>
                    <a:lnTo>
                      <a:pt x="294" y="9"/>
                    </a:lnTo>
                    <a:lnTo>
                      <a:pt x="299" y="6"/>
                    </a:lnTo>
                    <a:lnTo>
                      <a:pt x="302" y="9"/>
                    </a:lnTo>
                    <a:lnTo>
                      <a:pt x="305" y="14"/>
                    </a:lnTo>
                    <a:lnTo>
                      <a:pt x="305" y="17"/>
                    </a:lnTo>
                    <a:lnTo>
                      <a:pt x="308" y="17"/>
                    </a:lnTo>
                    <a:lnTo>
                      <a:pt x="310" y="21"/>
                    </a:lnTo>
                    <a:lnTo>
                      <a:pt x="320" y="24"/>
                    </a:lnTo>
                    <a:lnTo>
                      <a:pt x="321" y="24"/>
                    </a:lnTo>
                    <a:lnTo>
                      <a:pt x="321" y="29"/>
                    </a:lnTo>
                    <a:lnTo>
                      <a:pt x="319" y="31"/>
                    </a:lnTo>
                    <a:lnTo>
                      <a:pt x="321" y="37"/>
                    </a:lnTo>
                    <a:lnTo>
                      <a:pt x="316" y="38"/>
                    </a:lnTo>
                    <a:lnTo>
                      <a:pt x="312" y="43"/>
                    </a:lnTo>
                    <a:lnTo>
                      <a:pt x="314" y="50"/>
                    </a:lnTo>
                    <a:lnTo>
                      <a:pt x="315" y="57"/>
                    </a:lnTo>
                    <a:lnTo>
                      <a:pt x="328" y="61"/>
                    </a:lnTo>
                    <a:lnTo>
                      <a:pt x="327" y="65"/>
                    </a:lnTo>
                    <a:lnTo>
                      <a:pt x="331" y="69"/>
                    </a:lnTo>
                    <a:lnTo>
                      <a:pt x="330" y="71"/>
                    </a:lnTo>
                    <a:lnTo>
                      <a:pt x="333" y="74"/>
                    </a:lnTo>
                    <a:close/>
                  </a:path>
                </a:pathLst>
              </a:custGeom>
              <a:solidFill>
                <a:srgbClr val="A400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21" name="Freeform 322"/>
              <p:cNvSpPr>
                <a:spLocks/>
              </p:cNvSpPr>
              <p:nvPr/>
            </p:nvSpPr>
            <p:spPr bwMode="auto">
              <a:xfrm>
                <a:off x="2063" y="2854"/>
                <a:ext cx="492" cy="486"/>
              </a:xfrm>
              <a:custGeom>
                <a:avLst/>
                <a:gdLst>
                  <a:gd name="T0" fmla="*/ 356 w 492"/>
                  <a:gd name="T1" fmla="*/ 75 h 486"/>
                  <a:gd name="T2" fmla="*/ 347 w 492"/>
                  <a:gd name="T3" fmla="*/ 112 h 486"/>
                  <a:gd name="T4" fmla="*/ 365 w 492"/>
                  <a:gd name="T5" fmla="*/ 132 h 486"/>
                  <a:gd name="T6" fmla="*/ 398 w 492"/>
                  <a:gd name="T7" fmla="*/ 132 h 486"/>
                  <a:gd name="T8" fmla="*/ 432 w 492"/>
                  <a:gd name="T9" fmla="*/ 154 h 486"/>
                  <a:gd name="T10" fmla="*/ 425 w 492"/>
                  <a:gd name="T11" fmla="*/ 192 h 486"/>
                  <a:gd name="T12" fmla="*/ 395 w 492"/>
                  <a:gd name="T13" fmla="*/ 202 h 486"/>
                  <a:gd name="T14" fmla="*/ 387 w 492"/>
                  <a:gd name="T15" fmla="*/ 216 h 486"/>
                  <a:gd name="T16" fmla="*/ 386 w 492"/>
                  <a:gd name="T17" fmla="*/ 228 h 486"/>
                  <a:gd name="T18" fmla="*/ 396 w 492"/>
                  <a:gd name="T19" fmla="*/ 256 h 486"/>
                  <a:gd name="T20" fmla="*/ 412 w 492"/>
                  <a:gd name="T21" fmla="*/ 278 h 486"/>
                  <a:gd name="T22" fmla="*/ 424 w 492"/>
                  <a:gd name="T23" fmla="*/ 301 h 486"/>
                  <a:gd name="T24" fmla="*/ 429 w 492"/>
                  <a:gd name="T25" fmla="*/ 321 h 486"/>
                  <a:gd name="T26" fmla="*/ 457 w 492"/>
                  <a:gd name="T27" fmla="*/ 359 h 486"/>
                  <a:gd name="T28" fmla="*/ 471 w 492"/>
                  <a:gd name="T29" fmla="*/ 380 h 486"/>
                  <a:gd name="T30" fmla="*/ 490 w 492"/>
                  <a:gd name="T31" fmla="*/ 395 h 486"/>
                  <a:gd name="T32" fmla="*/ 487 w 492"/>
                  <a:gd name="T33" fmla="*/ 415 h 486"/>
                  <a:gd name="T34" fmla="*/ 466 w 492"/>
                  <a:gd name="T35" fmla="*/ 434 h 486"/>
                  <a:gd name="T36" fmla="*/ 460 w 492"/>
                  <a:gd name="T37" fmla="*/ 464 h 486"/>
                  <a:gd name="T38" fmla="*/ 435 w 492"/>
                  <a:gd name="T39" fmla="*/ 460 h 486"/>
                  <a:gd name="T40" fmla="*/ 400 w 492"/>
                  <a:gd name="T41" fmla="*/ 486 h 486"/>
                  <a:gd name="T42" fmla="*/ 363 w 492"/>
                  <a:gd name="T43" fmla="*/ 474 h 486"/>
                  <a:gd name="T44" fmla="*/ 342 w 492"/>
                  <a:gd name="T45" fmla="*/ 444 h 486"/>
                  <a:gd name="T46" fmla="*/ 302 w 492"/>
                  <a:gd name="T47" fmla="*/ 423 h 486"/>
                  <a:gd name="T48" fmla="*/ 283 w 492"/>
                  <a:gd name="T49" fmla="*/ 396 h 486"/>
                  <a:gd name="T50" fmla="*/ 297 w 492"/>
                  <a:gd name="T51" fmla="*/ 358 h 486"/>
                  <a:gd name="T52" fmla="*/ 240 w 492"/>
                  <a:gd name="T53" fmla="*/ 268 h 486"/>
                  <a:gd name="T54" fmla="*/ 208 w 492"/>
                  <a:gd name="T55" fmla="*/ 276 h 486"/>
                  <a:gd name="T56" fmla="*/ 187 w 492"/>
                  <a:gd name="T57" fmla="*/ 287 h 486"/>
                  <a:gd name="T58" fmla="*/ 158 w 492"/>
                  <a:gd name="T59" fmla="*/ 288 h 486"/>
                  <a:gd name="T60" fmla="*/ 136 w 492"/>
                  <a:gd name="T61" fmla="*/ 296 h 486"/>
                  <a:gd name="T62" fmla="*/ 153 w 492"/>
                  <a:gd name="T63" fmla="*/ 279 h 486"/>
                  <a:gd name="T64" fmla="*/ 170 w 492"/>
                  <a:gd name="T65" fmla="*/ 251 h 486"/>
                  <a:gd name="T66" fmla="*/ 142 w 492"/>
                  <a:gd name="T67" fmla="*/ 230 h 486"/>
                  <a:gd name="T68" fmla="*/ 127 w 492"/>
                  <a:gd name="T69" fmla="*/ 216 h 486"/>
                  <a:gd name="T70" fmla="*/ 122 w 492"/>
                  <a:gd name="T71" fmla="*/ 214 h 486"/>
                  <a:gd name="T72" fmla="*/ 118 w 492"/>
                  <a:gd name="T73" fmla="*/ 216 h 486"/>
                  <a:gd name="T74" fmla="*/ 107 w 492"/>
                  <a:gd name="T75" fmla="*/ 223 h 486"/>
                  <a:gd name="T76" fmla="*/ 96 w 492"/>
                  <a:gd name="T77" fmla="*/ 228 h 486"/>
                  <a:gd name="T78" fmla="*/ 85 w 492"/>
                  <a:gd name="T79" fmla="*/ 219 h 486"/>
                  <a:gd name="T80" fmla="*/ 72 w 492"/>
                  <a:gd name="T81" fmla="*/ 231 h 486"/>
                  <a:gd name="T82" fmla="*/ 65 w 492"/>
                  <a:gd name="T83" fmla="*/ 195 h 486"/>
                  <a:gd name="T84" fmla="*/ 12 w 492"/>
                  <a:gd name="T85" fmla="*/ 104 h 486"/>
                  <a:gd name="T86" fmla="*/ 17 w 492"/>
                  <a:gd name="T87" fmla="*/ 78 h 486"/>
                  <a:gd name="T88" fmla="*/ 30 w 492"/>
                  <a:gd name="T89" fmla="*/ 68 h 486"/>
                  <a:gd name="T90" fmla="*/ 27 w 492"/>
                  <a:gd name="T91" fmla="*/ 35 h 486"/>
                  <a:gd name="T92" fmla="*/ 35 w 492"/>
                  <a:gd name="T93" fmla="*/ 26 h 486"/>
                  <a:gd name="T94" fmla="*/ 57 w 492"/>
                  <a:gd name="T95" fmla="*/ 25 h 486"/>
                  <a:gd name="T96" fmla="*/ 84 w 492"/>
                  <a:gd name="T97" fmla="*/ 38 h 486"/>
                  <a:gd name="T98" fmla="*/ 81 w 492"/>
                  <a:gd name="T99" fmla="*/ 8 h 486"/>
                  <a:gd name="T100" fmla="*/ 109 w 492"/>
                  <a:gd name="T101" fmla="*/ 3 h 486"/>
                  <a:gd name="T102" fmla="*/ 137 w 492"/>
                  <a:gd name="T103" fmla="*/ 17 h 486"/>
                  <a:gd name="T104" fmla="*/ 159 w 492"/>
                  <a:gd name="T105" fmla="*/ 25 h 486"/>
                  <a:gd name="T106" fmla="*/ 185 w 492"/>
                  <a:gd name="T107" fmla="*/ 40 h 486"/>
                  <a:gd name="T108" fmla="*/ 204 w 492"/>
                  <a:gd name="T109" fmla="*/ 46 h 486"/>
                  <a:gd name="T110" fmla="*/ 239 w 492"/>
                  <a:gd name="T111" fmla="*/ 29 h 486"/>
                  <a:gd name="T112" fmla="*/ 267 w 492"/>
                  <a:gd name="T113" fmla="*/ 24 h 486"/>
                  <a:gd name="T114" fmla="*/ 302 w 492"/>
                  <a:gd name="T115" fmla="*/ 9 h 486"/>
                  <a:gd name="T116" fmla="*/ 321 w 492"/>
                  <a:gd name="T117" fmla="*/ 24 h 486"/>
                  <a:gd name="T118" fmla="*/ 314 w 492"/>
                  <a:gd name="T119" fmla="*/ 50 h 486"/>
                  <a:gd name="T120" fmla="*/ 333 w 492"/>
                  <a:gd name="T121" fmla="*/ 74 h 4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2"/>
                  <a:gd name="T184" fmla="*/ 0 h 486"/>
                  <a:gd name="T185" fmla="*/ 492 w 492"/>
                  <a:gd name="T186" fmla="*/ 486 h 4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2" h="486">
                    <a:moveTo>
                      <a:pt x="333" y="74"/>
                    </a:moveTo>
                    <a:lnTo>
                      <a:pt x="346" y="71"/>
                    </a:lnTo>
                    <a:lnTo>
                      <a:pt x="347" y="74"/>
                    </a:lnTo>
                    <a:lnTo>
                      <a:pt x="350" y="75"/>
                    </a:lnTo>
                    <a:lnTo>
                      <a:pt x="350" y="78"/>
                    </a:lnTo>
                    <a:lnTo>
                      <a:pt x="356" y="75"/>
                    </a:lnTo>
                    <a:lnTo>
                      <a:pt x="365" y="86"/>
                    </a:lnTo>
                    <a:lnTo>
                      <a:pt x="356" y="87"/>
                    </a:lnTo>
                    <a:lnTo>
                      <a:pt x="356" y="91"/>
                    </a:lnTo>
                    <a:lnTo>
                      <a:pt x="360" y="100"/>
                    </a:lnTo>
                    <a:lnTo>
                      <a:pt x="351" y="105"/>
                    </a:lnTo>
                    <a:lnTo>
                      <a:pt x="347" y="112"/>
                    </a:lnTo>
                    <a:lnTo>
                      <a:pt x="350" y="117"/>
                    </a:lnTo>
                    <a:lnTo>
                      <a:pt x="355" y="120"/>
                    </a:lnTo>
                    <a:lnTo>
                      <a:pt x="355" y="118"/>
                    </a:lnTo>
                    <a:lnTo>
                      <a:pt x="361" y="127"/>
                    </a:lnTo>
                    <a:lnTo>
                      <a:pt x="360" y="128"/>
                    </a:lnTo>
                    <a:lnTo>
                      <a:pt x="365" y="132"/>
                    </a:lnTo>
                    <a:lnTo>
                      <a:pt x="369" y="134"/>
                    </a:lnTo>
                    <a:lnTo>
                      <a:pt x="372" y="130"/>
                    </a:lnTo>
                    <a:lnTo>
                      <a:pt x="382" y="134"/>
                    </a:lnTo>
                    <a:lnTo>
                      <a:pt x="386" y="135"/>
                    </a:lnTo>
                    <a:lnTo>
                      <a:pt x="393" y="128"/>
                    </a:lnTo>
                    <a:lnTo>
                      <a:pt x="398" y="132"/>
                    </a:lnTo>
                    <a:lnTo>
                      <a:pt x="407" y="139"/>
                    </a:lnTo>
                    <a:lnTo>
                      <a:pt x="412" y="137"/>
                    </a:lnTo>
                    <a:lnTo>
                      <a:pt x="426" y="145"/>
                    </a:lnTo>
                    <a:lnTo>
                      <a:pt x="429" y="145"/>
                    </a:lnTo>
                    <a:lnTo>
                      <a:pt x="429" y="146"/>
                    </a:lnTo>
                    <a:lnTo>
                      <a:pt x="432" y="154"/>
                    </a:lnTo>
                    <a:lnTo>
                      <a:pt x="435" y="165"/>
                    </a:lnTo>
                    <a:lnTo>
                      <a:pt x="434" y="174"/>
                    </a:lnTo>
                    <a:lnTo>
                      <a:pt x="433" y="175"/>
                    </a:lnTo>
                    <a:lnTo>
                      <a:pt x="426" y="185"/>
                    </a:lnTo>
                    <a:lnTo>
                      <a:pt x="426" y="189"/>
                    </a:lnTo>
                    <a:lnTo>
                      <a:pt x="425" y="192"/>
                    </a:lnTo>
                    <a:lnTo>
                      <a:pt x="416" y="195"/>
                    </a:lnTo>
                    <a:lnTo>
                      <a:pt x="411" y="198"/>
                    </a:lnTo>
                    <a:lnTo>
                      <a:pt x="411" y="204"/>
                    </a:lnTo>
                    <a:lnTo>
                      <a:pt x="409" y="205"/>
                    </a:lnTo>
                    <a:lnTo>
                      <a:pt x="405" y="203"/>
                    </a:lnTo>
                    <a:lnTo>
                      <a:pt x="395" y="202"/>
                    </a:lnTo>
                    <a:lnTo>
                      <a:pt x="394" y="202"/>
                    </a:lnTo>
                    <a:lnTo>
                      <a:pt x="389" y="202"/>
                    </a:lnTo>
                    <a:lnTo>
                      <a:pt x="385" y="201"/>
                    </a:lnTo>
                    <a:lnTo>
                      <a:pt x="385" y="204"/>
                    </a:lnTo>
                    <a:lnTo>
                      <a:pt x="389" y="206"/>
                    </a:lnTo>
                    <a:lnTo>
                      <a:pt x="387" y="216"/>
                    </a:lnTo>
                    <a:lnTo>
                      <a:pt x="382" y="216"/>
                    </a:lnTo>
                    <a:lnTo>
                      <a:pt x="378" y="216"/>
                    </a:lnTo>
                    <a:lnTo>
                      <a:pt x="382" y="219"/>
                    </a:lnTo>
                    <a:lnTo>
                      <a:pt x="384" y="222"/>
                    </a:lnTo>
                    <a:lnTo>
                      <a:pt x="389" y="224"/>
                    </a:lnTo>
                    <a:lnTo>
                      <a:pt x="386" y="228"/>
                    </a:lnTo>
                    <a:lnTo>
                      <a:pt x="390" y="228"/>
                    </a:lnTo>
                    <a:lnTo>
                      <a:pt x="390" y="236"/>
                    </a:lnTo>
                    <a:lnTo>
                      <a:pt x="391" y="238"/>
                    </a:lnTo>
                    <a:lnTo>
                      <a:pt x="389" y="248"/>
                    </a:lnTo>
                    <a:lnTo>
                      <a:pt x="390" y="252"/>
                    </a:lnTo>
                    <a:lnTo>
                      <a:pt x="396" y="256"/>
                    </a:lnTo>
                    <a:lnTo>
                      <a:pt x="403" y="263"/>
                    </a:lnTo>
                    <a:lnTo>
                      <a:pt x="408" y="266"/>
                    </a:lnTo>
                    <a:lnTo>
                      <a:pt x="414" y="268"/>
                    </a:lnTo>
                    <a:lnTo>
                      <a:pt x="417" y="271"/>
                    </a:lnTo>
                    <a:lnTo>
                      <a:pt x="418" y="273"/>
                    </a:lnTo>
                    <a:lnTo>
                      <a:pt x="412" y="278"/>
                    </a:lnTo>
                    <a:lnTo>
                      <a:pt x="409" y="282"/>
                    </a:lnTo>
                    <a:lnTo>
                      <a:pt x="405" y="288"/>
                    </a:lnTo>
                    <a:lnTo>
                      <a:pt x="412" y="294"/>
                    </a:lnTo>
                    <a:lnTo>
                      <a:pt x="421" y="299"/>
                    </a:lnTo>
                    <a:lnTo>
                      <a:pt x="424" y="301"/>
                    </a:lnTo>
                    <a:lnTo>
                      <a:pt x="426" y="300"/>
                    </a:lnTo>
                    <a:lnTo>
                      <a:pt x="427" y="301"/>
                    </a:lnTo>
                    <a:lnTo>
                      <a:pt x="425" y="304"/>
                    </a:lnTo>
                    <a:lnTo>
                      <a:pt x="429" y="313"/>
                    </a:lnTo>
                    <a:lnTo>
                      <a:pt x="426" y="316"/>
                    </a:lnTo>
                    <a:lnTo>
                      <a:pt x="429" y="321"/>
                    </a:lnTo>
                    <a:lnTo>
                      <a:pt x="426" y="325"/>
                    </a:lnTo>
                    <a:lnTo>
                      <a:pt x="426" y="327"/>
                    </a:lnTo>
                    <a:lnTo>
                      <a:pt x="436" y="334"/>
                    </a:lnTo>
                    <a:lnTo>
                      <a:pt x="439" y="341"/>
                    </a:lnTo>
                    <a:lnTo>
                      <a:pt x="453" y="352"/>
                    </a:lnTo>
                    <a:lnTo>
                      <a:pt x="457" y="359"/>
                    </a:lnTo>
                    <a:lnTo>
                      <a:pt x="460" y="357"/>
                    </a:lnTo>
                    <a:lnTo>
                      <a:pt x="461" y="358"/>
                    </a:lnTo>
                    <a:lnTo>
                      <a:pt x="468" y="364"/>
                    </a:lnTo>
                    <a:lnTo>
                      <a:pt x="467" y="375"/>
                    </a:lnTo>
                    <a:lnTo>
                      <a:pt x="471" y="379"/>
                    </a:lnTo>
                    <a:lnTo>
                      <a:pt x="471" y="380"/>
                    </a:lnTo>
                    <a:lnTo>
                      <a:pt x="473" y="381"/>
                    </a:lnTo>
                    <a:lnTo>
                      <a:pt x="473" y="383"/>
                    </a:lnTo>
                    <a:lnTo>
                      <a:pt x="474" y="385"/>
                    </a:lnTo>
                    <a:lnTo>
                      <a:pt x="481" y="389"/>
                    </a:lnTo>
                    <a:lnTo>
                      <a:pt x="485" y="390"/>
                    </a:lnTo>
                    <a:lnTo>
                      <a:pt x="490" y="395"/>
                    </a:lnTo>
                    <a:lnTo>
                      <a:pt x="492" y="397"/>
                    </a:lnTo>
                    <a:lnTo>
                      <a:pt x="489" y="398"/>
                    </a:lnTo>
                    <a:lnTo>
                      <a:pt x="491" y="404"/>
                    </a:lnTo>
                    <a:lnTo>
                      <a:pt x="488" y="406"/>
                    </a:lnTo>
                    <a:lnTo>
                      <a:pt x="488" y="412"/>
                    </a:lnTo>
                    <a:lnTo>
                      <a:pt x="487" y="415"/>
                    </a:lnTo>
                    <a:lnTo>
                      <a:pt x="482" y="416"/>
                    </a:lnTo>
                    <a:lnTo>
                      <a:pt x="474" y="421"/>
                    </a:lnTo>
                    <a:lnTo>
                      <a:pt x="473" y="424"/>
                    </a:lnTo>
                    <a:lnTo>
                      <a:pt x="469" y="427"/>
                    </a:lnTo>
                    <a:lnTo>
                      <a:pt x="469" y="430"/>
                    </a:lnTo>
                    <a:lnTo>
                      <a:pt x="466" y="434"/>
                    </a:lnTo>
                    <a:lnTo>
                      <a:pt x="466" y="435"/>
                    </a:lnTo>
                    <a:lnTo>
                      <a:pt x="467" y="444"/>
                    </a:lnTo>
                    <a:lnTo>
                      <a:pt x="467" y="447"/>
                    </a:lnTo>
                    <a:lnTo>
                      <a:pt x="462" y="455"/>
                    </a:lnTo>
                    <a:lnTo>
                      <a:pt x="454" y="460"/>
                    </a:lnTo>
                    <a:lnTo>
                      <a:pt x="460" y="464"/>
                    </a:lnTo>
                    <a:lnTo>
                      <a:pt x="460" y="467"/>
                    </a:lnTo>
                    <a:lnTo>
                      <a:pt x="453" y="470"/>
                    </a:lnTo>
                    <a:lnTo>
                      <a:pt x="449" y="468"/>
                    </a:lnTo>
                    <a:lnTo>
                      <a:pt x="449" y="461"/>
                    </a:lnTo>
                    <a:lnTo>
                      <a:pt x="446" y="463"/>
                    </a:lnTo>
                    <a:lnTo>
                      <a:pt x="435" y="460"/>
                    </a:lnTo>
                    <a:lnTo>
                      <a:pt x="426" y="461"/>
                    </a:lnTo>
                    <a:lnTo>
                      <a:pt x="418" y="465"/>
                    </a:lnTo>
                    <a:lnTo>
                      <a:pt x="414" y="470"/>
                    </a:lnTo>
                    <a:lnTo>
                      <a:pt x="412" y="472"/>
                    </a:lnTo>
                    <a:lnTo>
                      <a:pt x="404" y="478"/>
                    </a:lnTo>
                    <a:lnTo>
                      <a:pt x="400" y="486"/>
                    </a:lnTo>
                    <a:lnTo>
                      <a:pt x="396" y="486"/>
                    </a:lnTo>
                    <a:lnTo>
                      <a:pt x="390" y="486"/>
                    </a:lnTo>
                    <a:lnTo>
                      <a:pt x="384" y="485"/>
                    </a:lnTo>
                    <a:lnTo>
                      <a:pt x="372" y="474"/>
                    </a:lnTo>
                    <a:lnTo>
                      <a:pt x="363" y="477"/>
                    </a:lnTo>
                    <a:lnTo>
                      <a:pt x="363" y="474"/>
                    </a:lnTo>
                    <a:lnTo>
                      <a:pt x="367" y="473"/>
                    </a:lnTo>
                    <a:lnTo>
                      <a:pt x="364" y="464"/>
                    </a:lnTo>
                    <a:lnTo>
                      <a:pt x="359" y="456"/>
                    </a:lnTo>
                    <a:lnTo>
                      <a:pt x="349" y="447"/>
                    </a:lnTo>
                    <a:lnTo>
                      <a:pt x="344" y="445"/>
                    </a:lnTo>
                    <a:lnTo>
                      <a:pt x="342" y="444"/>
                    </a:lnTo>
                    <a:lnTo>
                      <a:pt x="332" y="433"/>
                    </a:lnTo>
                    <a:lnTo>
                      <a:pt x="328" y="429"/>
                    </a:lnTo>
                    <a:lnTo>
                      <a:pt x="320" y="429"/>
                    </a:lnTo>
                    <a:lnTo>
                      <a:pt x="315" y="430"/>
                    </a:lnTo>
                    <a:lnTo>
                      <a:pt x="305" y="429"/>
                    </a:lnTo>
                    <a:lnTo>
                      <a:pt x="302" y="423"/>
                    </a:lnTo>
                    <a:lnTo>
                      <a:pt x="299" y="418"/>
                    </a:lnTo>
                    <a:lnTo>
                      <a:pt x="293" y="414"/>
                    </a:lnTo>
                    <a:lnTo>
                      <a:pt x="285" y="409"/>
                    </a:lnTo>
                    <a:lnTo>
                      <a:pt x="282" y="411"/>
                    </a:lnTo>
                    <a:lnTo>
                      <a:pt x="274" y="404"/>
                    </a:lnTo>
                    <a:lnTo>
                      <a:pt x="283" y="396"/>
                    </a:lnTo>
                    <a:lnTo>
                      <a:pt x="283" y="383"/>
                    </a:lnTo>
                    <a:lnTo>
                      <a:pt x="285" y="376"/>
                    </a:lnTo>
                    <a:lnTo>
                      <a:pt x="287" y="376"/>
                    </a:lnTo>
                    <a:lnTo>
                      <a:pt x="296" y="370"/>
                    </a:lnTo>
                    <a:lnTo>
                      <a:pt x="297" y="362"/>
                    </a:lnTo>
                    <a:lnTo>
                      <a:pt x="297" y="358"/>
                    </a:lnTo>
                    <a:lnTo>
                      <a:pt x="282" y="328"/>
                    </a:lnTo>
                    <a:lnTo>
                      <a:pt x="275" y="309"/>
                    </a:lnTo>
                    <a:lnTo>
                      <a:pt x="270" y="299"/>
                    </a:lnTo>
                    <a:lnTo>
                      <a:pt x="259" y="283"/>
                    </a:lnTo>
                    <a:lnTo>
                      <a:pt x="254" y="278"/>
                    </a:lnTo>
                    <a:lnTo>
                      <a:pt x="240" y="268"/>
                    </a:lnTo>
                    <a:lnTo>
                      <a:pt x="234" y="269"/>
                    </a:lnTo>
                    <a:lnTo>
                      <a:pt x="227" y="273"/>
                    </a:lnTo>
                    <a:lnTo>
                      <a:pt x="226" y="277"/>
                    </a:lnTo>
                    <a:lnTo>
                      <a:pt x="223" y="281"/>
                    </a:lnTo>
                    <a:lnTo>
                      <a:pt x="209" y="276"/>
                    </a:lnTo>
                    <a:lnTo>
                      <a:pt x="208" y="276"/>
                    </a:lnTo>
                    <a:lnTo>
                      <a:pt x="204" y="279"/>
                    </a:lnTo>
                    <a:lnTo>
                      <a:pt x="204" y="281"/>
                    </a:lnTo>
                    <a:lnTo>
                      <a:pt x="195" y="286"/>
                    </a:lnTo>
                    <a:lnTo>
                      <a:pt x="195" y="287"/>
                    </a:lnTo>
                    <a:lnTo>
                      <a:pt x="190" y="287"/>
                    </a:lnTo>
                    <a:lnTo>
                      <a:pt x="187" y="287"/>
                    </a:lnTo>
                    <a:lnTo>
                      <a:pt x="185" y="290"/>
                    </a:lnTo>
                    <a:lnTo>
                      <a:pt x="180" y="285"/>
                    </a:lnTo>
                    <a:lnTo>
                      <a:pt x="177" y="283"/>
                    </a:lnTo>
                    <a:lnTo>
                      <a:pt x="170" y="285"/>
                    </a:lnTo>
                    <a:lnTo>
                      <a:pt x="164" y="286"/>
                    </a:lnTo>
                    <a:lnTo>
                      <a:pt x="158" y="288"/>
                    </a:lnTo>
                    <a:lnTo>
                      <a:pt x="155" y="292"/>
                    </a:lnTo>
                    <a:lnTo>
                      <a:pt x="151" y="293"/>
                    </a:lnTo>
                    <a:lnTo>
                      <a:pt x="140" y="299"/>
                    </a:lnTo>
                    <a:lnTo>
                      <a:pt x="138" y="300"/>
                    </a:lnTo>
                    <a:lnTo>
                      <a:pt x="136" y="301"/>
                    </a:lnTo>
                    <a:lnTo>
                      <a:pt x="136" y="296"/>
                    </a:lnTo>
                    <a:lnTo>
                      <a:pt x="139" y="284"/>
                    </a:lnTo>
                    <a:lnTo>
                      <a:pt x="140" y="283"/>
                    </a:lnTo>
                    <a:lnTo>
                      <a:pt x="142" y="282"/>
                    </a:lnTo>
                    <a:lnTo>
                      <a:pt x="149" y="282"/>
                    </a:lnTo>
                    <a:lnTo>
                      <a:pt x="150" y="282"/>
                    </a:lnTo>
                    <a:lnTo>
                      <a:pt x="153" y="279"/>
                    </a:lnTo>
                    <a:lnTo>
                      <a:pt x="155" y="278"/>
                    </a:lnTo>
                    <a:lnTo>
                      <a:pt x="155" y="275"/>
                    </a:lnTo>
                    <a:lnTo>
                      <a:pt x="158" y="273"/>
                    </a:lnTo>
                    <a:lnTo>
                      <a:pt x="163" y="264"/>
                    </a:lnTo>
                    <a:lnTo>
                      <a:pt x="172" y="261"/>
                    </a:lnTo>
                    <a:lnTo>
                      <a:pt x="170" y="251"/>
                    </a:lnTo>
                    <a:lnTo>
                      <a:pt x="164" y="242"/>
                    </a:lnTo>
                    <a:lnTo>
                      <a:pt x="164" y="243"/>
                    </a:lnTo>
                    <a:lnTo>
                      <a:pt x="164" y="242"/>
                    </a:lnTo>
                    <a:lnTo>
                      <a:pt x="159" y="242"/>
                    </a:lnTo>
                    <a:lnTo>
                      <a:pt x="155" y="242"/>
                    </a:lnTo>
                    <a:lnTo>
                      <a:pt x="142" y="230"/>
                    </a:lnTo>
                    <a:lnTo>
                      <a:pt x="139" y="226"/>
                    </a:lnTo>
                    <a:lnTo>
                      <a:pt x="134" y="220"/>
                    </a:lnTo>
                    <a:lnTo>
                      <a:pt x="133" y="220"/>
                    </a:lnTo>
                    <a:lnTo>
                      <a:pt x="128" y="216"/>
                    </a:lnTo>
                    <a:lnTo>
                      <a:pt x="127" y="216"/>
                    </a:lnTo>
                    <a:lnTo>
                      <a:pt x="125" y="215"/>
                    </a:lnTo>
                    <a:lnTo>
                      <a:pt x="125" y="214"/>
                    </a:lnTo>
                    <a:lnTo>
                      <a:pt x="124" y="215"/>
                    </a:lnTo>
                    <a:lnTo>
                      <a:pt x="123" y="213"/>
                    </a:lnTo>
                    <a:lnTo>
                      <a:pt x="122" y="214"/>
                    </a:lnTo>
                    <a:lnTo>
                      <a:pt x="121" y="215"/>
                    </a:lnTo>
                    <a:lnTo>
                      <a:pt x="121" y="213"/>
                    </a:lnTo>
                    <a:lnTo>
                      <a:pt x="119" y="214"/>
                    </a:lnTo>
                    <a:lnTo>
                      <a:pt x="119" y="215"/>
                    </a:lnTo>
                    <a:lnTo>
                      <a:pt x="118" y="216"/>
                    </a:lnTo>
                    <a:lnTo>
                      <a:pt x="116" y="219"/>
                    </a:lnTo>
                    <a:lnTo>
                      <a:pt x="116" y="217"/>
                    </a:lnTo>
                    <a:lnTo>
                      <a:pt x="113" y="216"/>
                    </a:lnTo>
                    <a:lnTo>
                      <a:pt x="112" y="216"/>
                    </a:lnTo>
                    <a:lnTo>
                      <a:pt x="109" y="220"/>
                    </a:lnTo>
                    <a:lnTo>
                      <a:pt x="107" y="223"/>
                    </a:lnTo>
                    <a:lnTo>
                      <a:pt x="106" y="226"/>
                    </a:lnTo>
                    <a:lnTo>
                      <a:pt x="102" y="229"/>
                    </a:lnTo>
                    <a:lnTo>
                      <a:pt x="100" y="228"/>
                    </a:lnTo>
                    <a:lnTo>
                      <a:pt x="99" y="228"/>
                    </a:lnTo>
                    <a:lnTo>
                      <a:pt x="97" y="228"/>
                    </a:lnTo>
                    <a:lnTo>
                      <a:pt x="96" y="228"/>
                    </a:lnTo>
                    <a:lnTo>
                      <a:pt x="97" y="228"/>
                    </a:lnTo>
                    <a:lnTo>
                      <a:pt x="98" y="226"/>
                    </a:lnTo>
                    <a:lnTo>
                      <a:pt x="97" y="223"/>
                    </a:lnTo>
                    <a:lnTo>
                      <a:pt x="94" y="221"/>
                    </a:lnTo>
                    <a:lnTo>
                      <a:pt x="85" y="220"/>
                    </a:lnTo>
                    <a:lnTo>
                      <a:pt x="85" y="219"/>
                    </a:lnTo>
                    <a:lnTo>
                      <a:pt x="75" y="219"/>
                    </a:lnTo>
                    <a:lnTo>
                      <a:pt x="75" y="223"/>
                    </a:lnTo>
                    <a:lnTo>
                      <a:pt x="78" y="230"/>
                    </a:lnTo>
                    <a:lnTo>
                      <a:pt x="76" y="231"/>
                    </a:lnTo>
                    <a:lnTo>
                      <a:pt x="79" y="233"/>
                    </a:lnTo>
                    <a:lnTo>
                      <a:pt x="72" y="231"/>
                    </a:lnTo>
                    <a:lnTo>
                      <a:pt x="71" y="231"/>
                    </a:lnTo>
                    <a:lnTo>
                      <a:pt x="66" y="228"/>
                    </a:lnTo>
                    <a:lnTo>
                      <a:pt x="67" y="224"/>
                    </a:lnTo>
                    <a:lnTo>
                      <a:pt x="68" y="213"/>
                    </a:lnTo>
                    <a:lnTo>
                      <a:pt x="66" y="202"/>
                    </a:lnTo>
                    <a:lnTo>
                      <a:pt x="65" y="195"/>
                    </a:lnTo>
                    <a:lnTo>
                      <a:pt x="54" y="174"/>
                    </a:lnTo>
                    <a:lnTo>
                      <a:pt x="39" y="158"/>
                    </a:lnTo>
                    <a:lnTo>
                      <a:pt x="34" y="139"/>
                    </a:lnTo>
                    <a:lnTo>
                      <a:pt x="21" y="118"/>
                    </a:lnTo>
                    <a:lnTo>
                      <a:pt x="18" y="113"/>
                    </a:lnTo>
                    <a:lnTo>
                      <a:pt x="12" y="104"/>
                    </a:lnTo>
                    <a:lnTo>
                      <a:pt x="0" y="91"/>
                    </a:lnTo>
                    <a:lnTo>
                      <a:pt x="3" y="86"/>
                    </a:lnTo>
                    <a:lnTo>
                      <a:pt x="9" y="83"/>
                    </a:lnTo>
                    <a:lnTo>
                      <a:pt x="13" y="84"/>
                    </a:lnTo>
                    <a:lnTo>
                      <a:pt x="17" y="81"/>
                    </a:lnTo>
                    <a:lnTo>
                      <a:pt x="17" y="78"/>
                    </a:lnTo>
                    <a:lnTo>
                      <a:pt x="18" y="78"/>
                    </a:lnTo>
                    <a:lnTo>
                      <a:pt x="15" y="77"/>
                    </a:lnTo>
                    <a:lnTo>
                      <a:pt x="16" y="73"/>
                    </a:lnTo>
                    <a:lnTo>
                      <a:pt x="22" y="69"/>
                    </a:lnTo>
                    <a:lnTo>
                      <a:pt x="25" y="69"/>
                    </a:lnTo>
                    <a:lnTo>
                      <a:pt x="30" y="68"/>
                    </a:lnTo>
                    <a:lnTo>
                      <a:pt x="30" y="61"/>
                    </a:lnTo>
                    <a:lnTo>
                      <a:pt x="27" y="54"/>
                    </a:lnTo>
                    <a:lnTo>
                      <a:pt x="26" y="48"/>
                    </a:lnTo>
                    <a:lnTo>
                      <a:pt x="26" y="43"/>
                    </a:lnTo>
                    <a:lnTo>
                      <a:pt x="29" y="39"/>
                    </a:lnTo>
                    <a:lnTo>
                      <a:pt x="27" y="35"/>
                    </a:lnTo>
                    <a:lnTo>
                      <a:pt x="26" y="34"/>
                    </a:lnTo>
                    <a:lnTo>
                      <a:pt x="23" y="31"/>
                    </a:lnTo>
                    <a:lnTo>
                      <a:pt x="23" y="29"/>
                    </a:lnTo>
                    <a:lnTo>
                      <a:pt x="30" y="26"/>
                    </a:lnTo>
                    <a:lnTo>
                      <a:pt x="34" y="26"/>
                    </a:lnTo>
                    <a:lnTo>
                      <a:pt x="35" y="26"/>
                    </a:lnTo>
                    <a:lnTo>
                      <a:pt x="40" y="21"/>
                    </a:lnTo>
                    <a:lnTo>
                      <a:pt x="48" y="14"/>
                    </a:lnTo>
                    <a:lnTo>
                      <a:pt x="51" y="14"/>
                    </a:lnTo>
                    <a:lnTo>
                      <a:pt x="58" y="19"/>
                    </a:lnTo>
                    <a:lnTo>
                      <a:pt x="59" y="21"/>
                    </a:lnTo>
                    <a:lnTo>
                      <a:pt x="57" y="25"/>
                    </a:lnTo>
                    <a:lnTo>
                      <a:pt x="63" y="31"/>
                    </a:lnTo>
                    <a:lnTo>
                      <a:pt x="65" y="34"/>
                    </a:lnTo>
                    <a:lnTo>
                      <a:pt x="67" y="37"/>
                    </a:lnTo>
                    <a:lnTo>
                      <a:pt x="78" y="34"/>
                    </a:lnTo>
                    <a:lnTo>
                      <a:pt x="83" y="39"/>
                    </a:lnTo>
                    <a:lnTo>
                      <a:pt x="84" y="38"/>
                    </a:lnTo>
                    <a:lnTo>
                      <a:pt x="83" y="35"/>
                    </a:lnTo>
                    <a:lnTo>
                      <a:pt x="83" y="29"/>
                    </a:lnTo>
                    <a:lnTo>
                      <a:pt x="76" y="20"/>
                    </a:lnTo>
                    <a:lnTo>
                      <a:pt x="78" y="15"/>
                    </a:lnTo>
                    <a:lnTo>
                      <a:pt x="77" y="15"/>
                    </a:lnTo>
                    <a:lnTo>
                      <a:pt x="81" y="8"/>
                    </a:lnTo>
                    <a:lnTo>
                      <a:pt x="85" y="3"/>
                    </a:lnTo>
                    <a:lnTo>
                      <a:pt x="87" y="0"/>
                    </a:lnTo>
                    <a:lnTo>
                      <a:pt x="97" y="9"/>
                    </a:lnTo>
                    <a:lnTo>
                      <a:pt x="98" y="3"/>
                    </a:lnTo>
                    <a:lnTo>
                      <a:pt x="105" y="3"/>
                    </a:lnTo>
                    <a:lnTo>
                      <a:pt x="109" y="3"/>
                    </a:lnTo>
                    <a:lnTo>
                      <a:pt x="115" y="4"/>
                    </a:lnTo>
                    <a:lnTo>
                      <a:pt x="119" y="8"/>
                    </a:lnTo>
                    <a:lnTo>
                      <a:pt x="124" y="7"/>
                    </a:lnTo>
                    <a:lnTo>
                      <a:pt x="125" y="9"/>
                    </a:lnTo>
                    <a:lnTo>
                      <a:pt x="125" y="11"/>
                    </a:lnTo>
                    <a:lnTo>
                      <a:pt x="137" y="17"/>
                    </a:lnTo>
                    <a:lnTo>
                      <a:pt x="142" y="20"/>
                    </a:lnTo>
                    <a:lnTo>
                      <a:pt x="147" y="21"/>
                    </a:lnTo>
                    <a:lnTo>
                      <a:pt x="153" y="23"/>
                    </a:lnTo>
                    <a:lnTo>
                      <a:pt x="155" y="21"/>
                    </a:lnTo>
                    <a:lnTo>
                      <a:pt x="158" y="24"/>
                    </a:lnTo>
                    <a:lnTo>
                      <a:pt x="159" y="25"/>
                    </a:lnTo>
                    <a:lnTo>
                      <a:pt x="167" y="26"/>
                    </a:lnTo>
                    <a:lnTo>
                      <a:pt x="172" y="29"/>
                    </a:lnTo>
                    <a:lnTo>
                      <a:pt x="172" y="32"/>
                    </a:lnTo>
                    <a:lnTo>
                      <a:pt x="173" y="34"/>
                    </a:lnTo>
                    <a:lnTo>
                      <a:pt x="178" y="40"/>
                    </a:lnTo>
                    <a:lnTo>
                      <a:pt x="185" y="40"/>
                    </a:lnTo>
                    <a:lnTo>
                      <a:pt x="190" y="41"/>
                    </a:lnTo>
                    <a:lnTo>
                      <a:pt x="193" y="37"/>
                    </a:lnTo>
                    <a:lnTo>
                      <a:pt x="198" y="43"/>
                    </a:lnTo>
                    <a:lnTo>
                      <a:pt x="198" y="44"/>
                    </a:lnTo>
                    <a:lnTo>
                      <a:pt x="202" y="46"/>
                    </a:lnTo>
                    <a:lnTo>
                      <a:pt x="204" y="46"/>
                    </a:lnTo>
                    <a:lnTo>
                      <a:pt x="215" y="35"/>
                    </a:lnTo>
                    <a:lnTo>
                      <a:pt x="216" y="37"/>
                    </a:lnTo>
                    <a:lnTo>
                      <a:pt x="217" y="33"/>
                    </a:lnTo>
                    <a:lnTo>
                      <a:pt x="226" y="31"/>
                    </a:lnTo>
                    <a:lnTo>
                      <a:pt x="229" y="34"/>
                    </a:lnTo>
                    <a:lnTo>
                      <a:pt x="239" y="29"/>
                    </a:lnTo>
                    <a:lnTo>
                      <a:pt x="240" y="29"/>
                    </a:lnTo>
                    <a:lnTo>
                      <a:pt x="243" y="20"/>
                    </a:lnTo>
                    <a:lnTo>
                      <a:pt x="247" y="17"/>
                    </a:lnTo>
                    <a:lnTo>
                      <a:pt x="262" y="26"/>
                    </a:lnTo>
                    <a:lnTo>
                      <a:pt x="265" y="26"/>
                    </a:lnTo>
                    <a:lnTo>
                      <a:pt x="267" y="24"/>
                    </a:lnTo>
                    <a:lnTo>
                      <a:pt x="271" y="20"/>
                    </a:lnTo>
                    <a:lnTo>
                      <a:pt x="285" y="15"/>
                    </a:lnTo>
                    <a:lnTo>
                      <a:pt x="293" y="12"/>
                    </a:lnTo>
                    <a:lnTo>
                      <a:pt x="294" y="9"/>
                    </a:lnTo>
                    <a:lnTo>
                      <a:pt x="299" y="6"/>
                    </a:lnTo>
                    <a:lnTo>
                      <a:pt x="302" y="9"/>
                    </a:lnTo>
                    <a:lnTo>
                      <a:pt x="305" y="14"/>
                    </a:lnTo>
                    <a:lnTo>
                      <a:pt x="305" y="17"/>
                    </a:lnTo>
                    <a:lnTo>
                      <a:pt x="308" y="17"/>
                    </a:lnTo>
                    <a:lnTo>
                      <a:pt x="310" y="21"/>
                    </a:lnTo>
                    <a:lnTo>
                      <a:pt x="320" y="24"/>
                    </a:lnTo>
                    <a:lnTo>
                      <a:pt x="321" y="24"/>
                    </a:lnTo>
                    <a:lnTo>
                      <a:pt x="321" y="29"/>
                    </a:lnTo>
                    <a:lnTo>
                      <a:pt x="319" y="31"/>
                    </a:lnTo>
                    <a:lnTo>
                      <a:pt x="321" y="37"/>
                    </a:lnTo>
                    <a:lnTo>
                      <a:pt x="316" y="38"/>
                    </a:lnTo>
                    <a:lnTo>
                      <a:pt x="312" y="43"/>
                    </a:lnTo>
                    <a:lnTo>
                      <a:pt x="314" y="50"/>
                    </a:lnTo>
                    <a:lnTo>
                      <a:pt x="315" y="57"/>
                    </a:lnTo>
                    <a:lnTo>
                      <a:pt x="328" y="61"/>
                    </a:lnTo>
                    <a:lnTo>
                      <a:pt x="327" y="65"/>
                    </a:lnTo>
                    <a:lnTo>
                      <a:pt x="331" y="69"/>
                    </a:lnTo>
                    <a:lnTo>
                      <a:pt x="330" y="71"/>
                    </a:lnTo>
                    <a:lnTo>
                      <a:pt x="333" y="74"/>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7" name="Gruppo 361"/>
            <p:cNvGrpSpPr>
              <a:grpSpLocks/>
            </p:cNvGrpSpPr>
            <p:nvPr/>
          </p:nvGrpSpPr>
          <p:grpSpPr bwMode="auto">
            <a:xfrm>
              <a:off x="3054350" y="2565400"/>
              <a:ext cx="2128838" cy="3827463"/>
              <a:chOff x="3054350" y="2565400"/>
              <a:chExt cx="2128838" cy="3827463"/>
            </a:xfrm>
          </p:grpSpPr>
          <p:grpSp>
            <p:nvGrpSpPr>
              <p:cNvPr id="18" name="Group 4"/>
              <p:cNvGrpSpPr>
                <a:grpSpLocks/>
              </p:cNvGrpSpPr>
              <p:nvPr/>
            </p:nvGrpSpPr>
            <p:grpSpPr bwMode="auto">
              <a:xfrm>
                <a:off x="3270250" y="3370263"/>
                <a:ext cx="635000" cy="293687"/>
                <a:chOff x="556" y="1838"/>
                <a:chExt cx="618" cy="287"/>
              </a:xfrm>
            </p:grpSpPr>
            <p:sp>
              <p:nvSpPr>
                <p:cNvPr id="54618" name="Freeform 5"/>
                <p:cNvSpPr>
                  <a:spLocks/>
                </p:cNvSpPr>
                <p:nvPr/>
              </p:nvSpPr>
              <p:spPr bwMode="auto">
                <a:xfrm>
                  <a:off x="556" y="1838"/>
                  <a:ext cx="618" cy="287"/>
                </a:xfrm>
                <a:custGeom>
                  <a:avLst/>
                  <a:gdLst>
                    <a:gd name="T0" fmla="*/ 126 w 618"/>
                    <a:gd name="T1" fmla="*/ 167 h 287"/>
                    <a:gd name="T2" fmla="*/ 139 w 618"/>
                    <a:gd name="T3" fmla="*/ 149 h 287"/>
                    <a:gd name="T4" fmla="*/ 136 w 618"/>
                    <a:gd name="T5" fmla="*/ 124 h 287"/>
                    <a:gd name="T6" fmla="*/ 153 w 618"/>
                    <a:gd name="T7" fmla="*/ 110 h 287"/>
                    <a:gd name="T8" fmla="*/ 162 w 618"/>
                    <a:gd name="T9" fmla="*/ 91 h 287"/>
                    <a:gd name="T10" fmla="*/ 169 w 618"/>
                    <a:gd name="T11" fmla="*/ 63 h 287"/>
                    <a:gd name="T12" fmla="*/ 187 w 618"/>
                    <a:gd name="T13" fmla="*/ 55 h 287"/>
                    <a:gd name="T14" fmla="*/ 210 w 618"/>
                    <a:gd name="T15" fmla="*/ 67 h 287"/>
                    <a:gd name="T16" fmla="*/ 227 w 618"/>
                    <a:gd name="T17" fmla="*/ 57 h 287"/>
                    <a:gd name="T18" fmla="*/ 258 w 618"/>
                    <a:gd name="T19" fmla="*/ 50 h 287"/>
                    <a:gd name="T20" fmla="*/ 269 w 618"/>
                    <a:gd name="T21" fmla="*/ 30 h 287"/>
                    <a:gd name="T22" fmla="*/ 296 w 618"/>
                    <a:gd name="T23" fmla="*/ 35 h 287"/>
                    <a:gd name="T24" fmla="*/ 310 w 618"/>
                    <a:gd name="T25" fmla="*/ 57 h 287"/>
                    <a:gd name="T26" fmla="*/ 339 w 618"/>
                    <a:gd name="T27" fmla="*/ 38 h 287"/>
                    <a:gd name="T28" fmla="*/ 340 w 618"/>
                    <a:gd name="T29" fmla="*/ 7 h 287"/>
                    <a:gd name="T30" fmla="*/ 369 w 618"/>
                    <a:gd name="T31" fmla="*/ 10 h 287"/>
                    <a:gd name="T32" fmla="*/ 409 w 618"/>
                    <a:gd name="T33" fmla="*/ 27 h 287"/>
                    <a:gd name="T34" fmla="*/ 431 w 618"/>
                    <a:gd name="T35" fmla="*/ 21 h 287"/>
                    <a:gd name="T36" fmla="*/ 458 w 618"/>
                    <a:gd name="T37" fmla="*/ 28 h 287"/>
                    <a:gd name="T38" fmla="*/ 480 w 618"/>
                    <a:gd name="T39" fmla="*/ 37 h 287"/>
                    <a:gd name="T40" fmla="*/ 474 w 618"/>
                    <a:gd name="T41" fmla="*/ 65 h 287"/>
                    <a:gd name="T42" fmla="*/ 495 w 618"/>
                    <a:gd name="T43" fmla="*/ 80 h 287"/>
                    <a:gd name="T44" fmla="*/ 524 w 618"/>
                    <a:gd name="T45" fmla="*/ 99 h 287"/>
                    <a:gd name="T46" fmla="*/ 557 w 618"/>
                    <a:gd name="T47" fmla="*/ 125 h 287"/>
                    <a:gd name="T48" fmla="*/ 575 w 618"/>
                    <a:gd name="T49" fmla="*/ 151 h 287"/>
                    <a:gd name="T50" fmla="*/ 578 w 618"/>
                    <a:gd name="T51" fmla="*/ 164 h 287"/>
                    <a:gd name="T52" fmla="*/ 600 w 618"/>
                    <a:gd name="T53" fmla="*/ 187 h 287"/>
                    <a:gd name="T54" fmla="*/ 607 w 618"/>
                    <a:gd name="T55" fmla="*/ 202 h 287"/>
                    <a:gd name="T56" fmla="*/ 579 w 618"/>
                    <a:gd name="T57" fmla="*/ 192 h 287"/>
                    <a:gd name="T58" fmla="*/ 559 w 618"/>
                    <a:gd name="T59" fmla="*/ 187 h 287"/>
                    <a:gd name="T60" fmla="*/ 561 w 618"/>
                    <a:gd name="T61" fmla="*/ 200 h 287"/>
                    <a:gd name="T62" fmla="*/ 521 w 618"/>
                    <a:gd name="T63" fmla="*/ 171 h 287"/>
                    <a:gd name="T64" fmla="*/ 500 w 618"/>
                    <a:gd name="T65" fmla="*/ 158 h 287"/>
                    <a:gd name="T66" fmla="*/ 471 w 618"/>
                    <a:gd name="T67" fmla="*/ 140 h 287"/>
                    <a:gd name="T68" fmla="*/ 454 w 618"/>
                    <a:gd name="T69" fmla="*/ 125 h 287"/>
                    <a:gd name="T70" fmla="*/ 411 w 618"/>
                    <a:gd name="T71" fmla="*/ 118 h 287"/>
                    <a:gd name="T72" fmla="*/ 391 w 618"/>
                    <a:gd name="T73" fmla="*/ 100 h 287"/>
                    <a:gd name="T74" fmla="*/ 360 w 618"/>
                    <a:gd name="T75" fmla="*/ 92 h 287"/>
                    <a:gd name="T76" fmla="*/ 344 w 618"/>
                    <a:gd name="T77" fmla="*/ 89 h 287"/>
                    <a:gd name="T78" fmla="*/ 342 w 618"/>
                    <a:gd name="T79" fmla="*/ 84 h 287"/>
                    <a:gd name="T80" fmla="*/ 340 w 618"/>
                    <a:gd name="T81" fmla="*/ 89 h 287"/>
                    <a:gd name="T82" fmla="*/ 336 w 618"/>
                    <a:gd name="T83" fmla="*/ 88 h 287"/>
                    <a:gd name="T84" fmla="*/ 334 w 618"/>
                    <a:gd name="T85" fmla="*/ 86 h 287"/>
                    <a:gd name="T86" fmla="*/ 320 w 618"/>
                    <a:gd name="T87" fmla="*/ 83 h 287"/>
                    <a:gd name="T88" fmla="*/ 320 w 618"/>
                    <a:gd name="T89" fmla="*/ 80 h 287"/>
                    <a:gd name="T90" fmla="*/ 284 w 618"/>
                    <a:gd name="T91" fmla="*/ 91 h 287"/>
                    <a:gd name="T92" fmla="*/ 243 w 618"/>
                    <a:gd name="T93" fmla="*/ 111 h 287"/>
                    <a:gd name="T94" fmla="*/ 227 w 618"/>
                    <a:gd name="T95" fmla="*/ 141 h 287"/>
                    <a:gd name="T96" fmla="*/ 193 w 618"/>
                    <a:gd name="T97" fmla="*/ 167 h 287"/>
                    <a:gd name="T98" fmla="*/ 166 w 618"/>
                    <a:gd name="T99" fmla="*/ 211 h 287"/>
                    <a:gd name="T100" fmla="*/ 147 w 618"/>
                    <a:gd name="T101" fmla="*/ 243 h 287"/>
                    <a:gd name="T102" fmla="*/ 109 w 618"/>
                    <a:gd name="T103" fmla="*/ 265 h 287"/>
                    <a:gd name="T104" fmla="*/ 56 w 618"/>
                    <a:gd name="T105" fmla="*/ 282 h 287"/>
                    <a:gd name="T106" fmla="*/ 10 w 618"/>
                    <a:gd name="T107" fmla="*/ 287 h 287"/>
                    <a:gd name="T108" fmla="*/ 16 w 618"/>
                    <a:gd name="T109" fmla="*/ 235 h 287"/>
                    <a:gd name="T110" fmla="*/ 50 w 618"/>
                    <a:gd name="T111" fmla="*/ 203 h 287"/>
                    <a:gd name="T112" fmla="*/ 55 w 618"/>
                    <a:gd name="T113" fmla="*/ 177 h 287"/>
                    <a:gd name="T114" fmla="*/ 103 w 618"/>
                    <a:gd name="T115" fmla="*/ 181 h 2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8"/>
                    <a:gd name="T175" fmla="*/ 0 h 287"/>
                    <a:gd name="T176" fmla="*/ 618 w 618"/>
                    <a:gd name="T177" fmla="*/ 287 h 2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8" h="287">
                      <a:moveTo>
                        <a:pt x="125" y="181"/>
                      </a:moveTo>
                      <a:lnTo>
                        <a:pt x="123" y="178"/>
                      </a:lnTo>
                      <a:lnTo>
                        <a:pt x="118" y="176"/>
                      </a:lnTo>
                      <a:lnTo>
                        <a:pt x="118" y="174"/>
                      </a:lnTo>
                      <a:lnTo>
                        <a:pt x="116" y="173"/>
                      </a:lnTo>
                      <a:lnTo>
                        <a:pt x="121" y="168"/>
                      </a:lnTo>
                      <a:lnTo>
                        <a:pt x="126" y="167"/>
                      </a:lnTo>
                      <a:lnTo>
                        <a:pt x="131" y="172"/>
                      </a:lnTo>
                      <a:lnTo>
                        <a:pt x="139" y="168"/>
                      </a:lnTo>
                      <a:lnTo>
                        <a:pt x="140" y="163"/>
                      </a:lnTo>
                      <a:lnTo>
                        <a:pt x="144" y="162"/>
                      </a:lnTo>
                      <a:lnTo>
                        <a:pt x="143" y="156"/>
                      </a:lnTo>
                      <a:lnTo>
                        <a:pt x="141" y="152"/>
                      </a:lnTo>
                      <a:lnTo>
                        <a:pt x="139" y="149"/>
                      </a:lnTo>
                      <a:lnTo>
                        <a:pt x="137" y="145"/>
                      </a:lnTo>
                      <a:lnTo>
                        <a:pt x="138" y="144"/>
                      </a:lnTo>
                      <a:lnTo>
                        <a:pt x="140" y="141"/>
                      </a:lnTo>
                      <a:lnTo>
                        <a:pt x="136" y="136"/>
                      </a:lnTo>
                      <a:lnTo>
                        <a:pt x="143" y="128"/>
                      </a:lnTo>
                      <a:lnTo>
                        <a:pt x="141" y="128"/>
                      </a:lnTo>
                      <a:lnTo>
                        <a:pt x="136" y="124"/>
                      </a:lnTo>
                      <a:lnTo>
                        <a:pt x="136" y="119"/>
                      </a:lnTo>
                      <a:lnTo>
                        <a:pt x="140" y="116"/>
                      </a:lnTo>
                      <a:lnTo>
                        <a:pt x="145" y="120"/>
                      </a:lnTo>
                      <a:lnTo>
                        <a:pt x="145" y="112"/>
                      </a:lnTo>
                      <a:lnTo>
                        <a:pt x="148" y="110"/>
                      </a:lnTo>
                      <a:lnTo>
                        <a:pt x="150" y="110"/>
                      </a:lnTo>
                      <a:lnTo>
                        <a:pt x="153" y="110"/>
                      </a:lnTo>
                      <a:lnTo>
                        <a:pt x="157" y="102"/>
                      </a:lnTo>
                      <a:lnTo>
                        <a:pt x="154" y="99"/>
                      </a:lnTo>
                      <a:lnTo>
                        <a:pt x="157" y="97"/>
                      </a:lnTo>
                      <a:lnTo>
                        <a:pt x="157" y="96"/>
                      </a:lnTo>
                      <a:lnTo>
                        <a:pt x="157" y="94"/>
                      </a:lnTo>
                      <a:lnTo>
                        <a:pt x="162" y="91"/>
                      </a:lnTo>
                      <a:lnTo>
                        <a:pt x="165" y="89"/>
                      </a:lnTo>
                      <a:lnTo>
                        <a:pt x="171" y="86"/>
                      </a:lnTo>
                      <a:lnTo>
                        <a:pt x="174" y="80"/>
                      </a:lnTo>
                      <a:lnTo>
                        <a:pt x="171" y="72"/>
                      </a:lnTo>
                      <a:lnTo>
                        <a:pt x="171" y="71"/>
                      </a:lnTo>
                      <a:lnTo>
                        <a:pt x="168" y="67"/>
                      </a:lnTo>
                      <a:lnTo>
                        <a:pt x="169" y="63"/>
                      </a:lnTo>
                      <a:lnTo>
                        <a:pt x="174" y="61"/>
                      </a:lnTo>
                      <a:lnTo>
                        <a:pt x="175" y="59"/>
                      </a:lnTo>
                      <a:lnTo>
                        <a:pt x="174" y="58"/>
                      </a:lnTo>
                      <a:lnTo>
                        <a:pt x="177" y="52"/>
                      </a:lnTo>
                      <a:lnTo>
                        <a:pt x="181" y="48"/>
                      </a:lnTo>
                      <a:lnTo>
                        <a:pt x="184" y="50"/>
                      </a:lnTo>
                      <a:lnTo>
                        <a:pt x="187" y="55"/>
                      </a:lnTo>
                      <a:lnTo>
                        <a:pt x="196" y="57"/>
                      </a:lnTo>
                      <a:lnTo>
                        <a:pt x="196" y="58"/>
                      </a:lnTo>
                      <a:lnTo>
                        <a:pt x="197" y="60"/>
                      </a:lnTo>
                      <a:lnTo>
                        <a:pt x="202" y="61"/>
                      </a:lnTo>
                      <a:lnTo>
                        <a:pt x="205" y="63"/>
                      </a:lnTo>
                      <a:lnTo>
                        <a:pt x="207" y="67"/>
                      </a:lnTo>
                      <a:lnTo>
                        <a:pt x="210" y="67"/>
                      </a:lnTo>
                      <a:lnTo>
                        <a:pt x="210" y="65"/>
                      </a:lnTo>
                      <a:lnTo>
                        <a:pt x="215" y="65"/>
                      </a:lnTo>
                      <a:lnTo>
                        <a:pt x="216" y="59"/>
                      </a:lnTo>
                      <a:lnTo>
                        <a:pt x="219" y="54"/>
                      </a:lnTo>
                      <a:lnTo>
                        <a:pt x="222" y="53"/>
                      </a:lnTo>
                      <a:lnTo>
                        <a:pt x="224" y="57"/>
                      </a:lnTo>
                      <a:lnTo>
                        <a:pt x="227" y="57"/>
                      </a:lnTo>
                      <a:lnTo>
                        <a:pt x="228" y="57"/>
                      </a:lnTo>
                      <a:lnTo>
                        <a:pt x="233" y="49"/>
                      </a:lnTo>
                      <a:lnTo>
                        <a:pt x="236" y="53"/>
                      </a:lnTo>
                      <a:lnTo>
                        <a:pt x="251" y="54"/>
                      </a:lnTo>
                      <a:lnTo>
                        <a:pt x="255" y="56"/>
                      </a:lnTo>
                      <a:lnTo>
                        <a:pt x="259" y="55"/>
                      </a:lnTo>
                      <a:lnTo>
                        <a:pt x="258" y="50"/>
                      </a:lnTo>
                      <a:lnTo>
                        <a:pt x="263" y="47"/>
                      </a:lnTo>
                      <a:lnTo>
                        <a:pt x="267" y="44"/>
                      </a:lnTo>
                      <a:lnTo>
                        <a:pt x="267" y="40"/>
                      </a:lnTo>
                      <a:lnTo>
                        <a:pt x="265" y="37"/>
                      </a:lnTo>
                      <a:lnTo>
                        <a:pt x="267" y="35"/>
                      </a:lnTo>
                      <a:lnTo>
                        <a:pt x="268" y="32"/>
                      </a:lnTo>
                      <a:lnTo>
                        <a:pt x="269" y="30"/>
                      </a:lnTo>
                      <a:lnTo>
                        <a:pt x="271" y="30"/>
                      </a:lnTo>
                      <a:lnTo>
                        <a:pt x="272" y="30"/>
                      </a:lnTo>
                      <a:lnTo>
                        <a:pt x="281" y="30"/>
                      </a:lnTo>
                      <a:lnTo>
                        <a:pt x="286" y="32"/>
                      </a:lnTo>
                      <a:lnTo>
                        <a:pt x="286" y="31"/>
                      </a:lnTo>
                      <a:lnTo>
                        <a:pt x="295" y="34"/>
                      </a:lnTo>
                      <a:lnTo>
                        <a:pt x="296" y="35"/>
                      </a:lnTo>
                      <a:lnTo>
                        <a:pt x="298" y="40"/>
                      </a:lnTo>
                      <a:lnTo>
                        <a:pt x="301" y="43"/>
                      </a:lnTo>
                      <a:lnTo>
                        <a:pt x="300" y="48"/>
                      </a:lnTo>
                      <a:lnTo>
                        <a:pt x="305" y="49"/>
                      </a:lnTo>
                      <a:lnTo>
                        <a:pt x="306" y="57"/>
                      </a:lnTo>
                      <a:lnTo>
                        <a:pt x="307" y="59"/>
                      </a:lnTo>
                      <a:lnTo>
                        <a:pt x="310" y="57"/>
                      </a:lnTo>
                      <a:lnTo>
                        <a:pt x="312" y="56"/>
                      </a:lnTo>
                      <a:lnTo>
                        <a:pt x="313" y="47"/>
                      </a:lnTo>
                      <a:lnTo>
                        <a:pt x="319" y="43"/>
                      </a:lnTo>
                      <a:lnTo>
                        <a:pt x="319" y="37"/>
                      </a:lnTo>
                      <a:lnTo>
                        <a:pt x="328" y="36"/>
                      </a:lnTo>
                      <a:lnTo>
                        <a:pt x="334" y="40"/>
                      </a:lnTo>
                      <a:lnTo>
                        <a:pt x="339" y="38"/>
                      </a:lnTo>
                      <a:lnTo>
                        <a:pt x="342" y="35"/>
                      </a:lnTo>
                      <a:lnTo>
                        <a:pt x="341" y="32"/>
                      </a:lnTo>
                      <a:lnTo>
                        <a:pt x="338" y="19"/>
                      </a:lnTo>
                      <a:lnTo>
                        <a:pt x="335" y="17"/>
                      </a:lnTo>
                      <a:lnTo>
                        <a:pt x="332" y="13"/>
                      </a:lnTo>
                      <a:lnTo>
                        <a:pt x="334" y="12"/>
                      </a:lnTo>
                      <a:lnTo>
                        <a:pt x="340" y="7"/>
                      </a:lnTo>
                      <a:lnTo>
                        <a:pt x="344" y="0"/>
                      </a:lnTo>
                      <a:lnTo>
                        <a:pt x="354" y="1"/>
                      </a:lnTo>
                      <a:lnTo>
                        <a:pt x="356" y="4"/>
                      </a:lnTo>
                      <a:lnTo>
                        <a:pt x="358" y="4"/>
                      </a:lnTo>
                      <a:lnTo>
                        <a:pt x="363" y="3"/>
                      </a:lnTo>
                      <a:lnTo>
                        <a:pt x="369" y="10"/>
                      </a:lnTo>
                      <a:lnTo>
                        <a:pt x="372" y="17"/>
                      </a:lnTo>
                      <a:lnTo>
                        <a:pt x="372" y="21"/>
                      </a:lnTo>
                      <a:lnTo>
                        <a:pt x="379" y="17"/>
                      </a:lnTo>
                      <a:lnTo>
                        <a:pt x="387" y="21"/>
                      </a:lnTo>
                      <a:lnTo>
                        <a:pt x="388" y="30"/>
                      </a:lnTo>
                      <a:lnTo>
                        <a:pt x="397" y="32"/>
                      </a:lnTo>
                      <a:lnTo>
                        <a:pt x="409" y="27"/>
                      </a:lnTo>
                      <a:lnTo>
                        <a:pt x="410" y="26"/>
                      </a:lnTo>
                      <a:lnTo>
                        <a:pt x="410" y="21"/>
                      </a:lnTo>
                      <a:lnTo>
                        <a:pt x="420" y="18"/>
                      </a:lnTo>
                      <a:lnTo>
                        <a:pt x="423" y="21"/>
                      </a:lnTo>
                      <a:lnTo>
                        <a:pt x="420" y="25"/>
                      </a:lnTo>
                      <a:lnTo>
                        <a:pt x="430" y="26"/>
                      </a:lnTo>
                      <a:lnTo>
                        <a:pt x="431" y="21"/>
                      </a:lnTo>
                      <a:lnTo>
                        <a:pt x="433" y="22"/>
                      </a:lnTo>
                      <a:lnTo>
                        <a:pt x="437" y="26"/>
                      </a:lnTo>
                      <a:lnTo>
                        <a:pt x="446" y="32"/>
                      </a:lnTo>
                      <a:lnTo>
                        <a:pt x="451" y="31"/>
                      </a:lnTo>
                      <a:lnTo>
                        <a:pt x="453" y="32"/>
                      </a:lnTo>
                      <a:lnTo>
                        <a:pt x="455" y="27"/>
                      </a:lnTo>
                      <a:lnTo>
                        <a:pt x="458" y="28"/>
                      </a:lnTo>
                      <a:lnTo>
                        <a:pt x="459" y="25"/>
                      </a:lnTo>
                      <a:lnTo>
                        <a:pt x="462" y="28"/>
                      </a:lnTo>
                      <a:lnTo>
                        <a:pt x="463" y="32"/>
                      </a:lnTo>
                      <a:lnTo>
                        <a:pt x="467" y="35"/>
                      </a:lnTo>
                      <a:lnTo>
                        <a:pt x="469" y="32"/>
                      </a:lnTo>
                      <a:lnTo>
                        <a:pt x="471" y="37"/>
                      </a:lnTo>
                      <a:lnTo>
                        <a:pt x="480" y="37"/>
                      </a:lnTo>
                      <a:lnTo>
                        <a:pt x="480" y="39"/>
                      </a:lnTo>
                      <a:lnTo>
                        <a:pt x="478" y="41"/>
                      </a:lnTo>
                      <a:lnTo>
                        <a:pt x="483" y="47"/>
                      </a:lnTo>
                      <a:lnTo>
                        <a:pt x="480" y="57"/>
                      </a:lnTo>
                      <a:lnTo>
                        <a:pt x="480" y="62"/>
                      </a:lnTo>
                      <a:lnTo>
                        <a:pt x="475" y="63"/>
                      </a:lnTo>
                      <a:lnTo>
                        <a:pt x="474" y="65"/>
                      </a:lnTo>
                      <a:lnTo>
                        <a:pt x="469" y="76"/>
                      </a:lnTo>
                      <a:lnTo>
                        <a:pt x="466" y="83"/>
                      </a:lnTo>
                      <a:lnTo>
                        <a:pt x="467" y="83"/>
                      </a:lnTo>
                      <a:lnTo>
                        <a:pt x="475" y="81"/>
                      </a:lnTo>
                      <a:lnTo>
                        <a:pt x="476" y="86"/>
                      </a:lnTo>
                      <a:lnTo>
                        <a:pt x="482" y="81"/>
                      </a:lnTo>
                      <a:lnTo>
                        <a:pt x="495" y="80"/>
                      </a:lnTo>
                      <a:lnTo>
                        <a:pt x="495" y="76"/>
                      </a:lnTo>
                      <a:lnTo>
                        <a:pt x="500" y="78"/>
                      </a:lnTo>
                      <a:lnTo>
                        <a:pt x="502" y="80"/>
                      </a:lnTo>
                      <a:lnTo>
                        <a:pt x="507" y="77"/>
                      </a:lnTo>
                      <a:lnTo>
                        <a:pt x="511" y="81"/>
                      </a:lnTo>
                      <a:lnTo>
                        <a:pt x="518" y="85"/>
                      </a:lnTo>
                      <a:lnTo>
                        <a:pt x="524" y="99"/>
                      </a:lnTo>
                      <a:lnTo>
                        <a:pt x="527" y="99"/>
                      </a:lnTo>
                      <a:lnTo>
                        <a:pt x="533" y="100"/>
                      </a:lnTo>
                      <a:lnTo>
                        <a:pt x="537" y="111"/>
                      </a:lnTo>
                      <a:lnTo>
                        <a:pt x="544" y="116"/>
                      </a:lnTo>
                      <a:lnTo>
                        <a:pt x="549" y="122"/>
                      </a:lnTo>
                      <a:lnTo>
                        <a:pt x="556" y="125"/>
                      </a:lnTo>
                      <a:lnTo>
                        <a:pt x="557" y="125"/>
                      </a:lnTo>
                      <a:lnTo>
                        <a:pt x="559" y="127"/>
                      </a:lnTo>
                      <a:lnTo>
                        <a:pt x="567" y="131"/>
                      </a:lnTo>
                      <a:lnTo>
                        <a:pt x="569" y="143"/>
                      </a:lnTo>
                      <a:lnTo>
                        <a:pt x="571" y="145"/>
                      </a:lnTo>
                      <a:lnTo>
                        <a:pt x="568" y="155"/>
                      </a:lnTo>
                      <a:lnTo>
                        <a:pt x="570" y="159"/>
                      </a:lnTo>
                      <a:lnTo>
                        <a:pt x="575" y="151"/>
                      </a:lnTo>
                      <a:lnTo>
                        <a:pt x="576" y="150"/>
                      </a:lnTo>
                      <a:lnTo>
                        <a:pt x="579" y="150"/>
                      </a:lnTo>
                      <a:lnTo>
                        <a:pt x="584" y="153"/>
                      </a:lnTo>
                      <a:lnTo>
                        <a:pt x="587" y="154"/>
                      </a:lnTo>
                      <a:lnTo>
                        <a:pt x="585" y="154"/>
                      </a:lnTo>
                      <a:lnTo>
                        <a:pt x="578" y="162"/>
                      </a:lnTo>
                      <a:lnTo>
                        <a:pt x="578" y="164"/>
                      </a:lnTo>
                      <a:lnTo>
                        <a:pt x="585" y="163"/>
                      </a:lnTo>
                      <a:lnTo>
                        <a:pt x="592" y="163"/>
                      </a:lnTo>
                      <a:lnTo>
                        <a:pt x="596" y="165"/>
                      </a:lnTo>
                      <a:lnTo>
                        <a:pt x="597" y="177"/>
                      </a:lnTo>
                      <a:lnTo>
                        <a:pt x="601" y="181"/>
                      </a:lnTo>
                      <a:lnTo>
                        <a:pt x="598" y="186"/>
                      </a:lnTo>
                      <a:lnTo>
                        <a:pt x="600" y="187"/>
                      </a:lnTo>
                      <a:lnTo>
                        <a:pt x="606" y="178"/>
                      </a:lnTo>
                      <a:lnTo>
                        <a:pt x="613" y="180"/>
                      </a:lnTo>
                      <a:lnTo>
                        <a:pt x="618" y="185"/>
                      </a:lnTo>
                      <a:lnTo>
                        <a:pt x="618" y="189"/>
                      </a:lnTo>
                      <a:lnTo>
                        <a:pt x="610" y="196"/>
                      </a:lnTo>
                      <a:lnTo>
                        <a:pt x="609" y="198"/>
                      </a:lnTo>
                      <a:lnTo>
                        <a:pt x="607" y="202"/>
                      </a:lnTo>
                      <a:lnTo>
                        <a:pt x="607" y="203"/>
                      </a:lnTo>
                      <a:lnTo>
                        <a:pt x="602" y="200"/>
                      </a:lnTo>
                      <a:lnTo>
                        <a:pt x="601" y="200"/>
                      </a:lnTo>
                      <a:lnTo>
                        <a:pt x="596" y="205"/>
                      </a:lnTo>
                      <a:lnTo>
                        <a:pt x="589" y="202"/>
                      </a:lnTo>
                      <a:lnTo>
                        <a:pt x="580" y="195"/>
                      </a:lnTo>
                      <a:lnTo>
                        <a:pt x="579" y="192"/>
                      </a:lnTo>
                      <a:lnTo>
                        <a:pt x="575" y="191"/>
                      </a:lnTo>
                      <a:lnTo>
                        <a:pt x="572" y="189"/>
                      </a:lnTo>
                      <a:lnTo>
                        <a:pt x="569" y="187"/>
                      </a:lnTo>
                      <a:lnTo>
                        <a:pt x="565" y="181"/>
                      </a:lnTo>
                      <a:lnTo>
                        <a:pt x="562" y="183"/>
                      </a:lnTo>
                      <a:lnTo>
                        <a:pt x="562" y="182"/>
                      </a:lnTo>
                      <a:lnTo>
                        <a:pt x="559" y="187"/>
                      </a:lnTo>
                      <a:lnTo>
                        <a:pt x="559" y="190"/>
                      </a:lnTo>
                      <a:lnTo>
                        <a:pt x="562" y="193"/>
                      </a:lnTo>
                      <a:lnTo>
                        <a:pt x="563" y="195"/>
                      </a:lnTo>
                      <a:lnTo>
                        <a:pt x="565" y="195"/>
                      </a:lnTo>
                      <a:lnTo>
                        <a:pt x="565" y="196"/>
                      </a:lnTo>
                      <a:lnTo>
                        <a:pt x="565" y="198"/>
                      </a:lnTo>
                      <a:lnTo>
                        <a:pt x="561" y="200"/>
                      </a:lnTo>
                      <a:lnTo>
                        <a:pt x="554" y="196"/>
                      </a:lnTo>
                      <a:lnTo>
                        <a:pt x="545" y="190"/>
                      </a:lnTo>
                      <a:lnTo>
                        <a:pt x="544" y="189"/>
                      </a:lnTo>
                      <a:lnTo>
                        <a:pt x="540" y="187"/>
                      </a:lnTo>
                      <a:lnTo>
                        <a:pt x="534" y="178"/>
                      </a:lnTo>
                      <a:lnTo>
                        <a:pt x="531" y="178"/>
                      </a:lnTo>
                      <a:lnTo>
                        <a:pt x="521" y="171"/>
                      </a:lnTo>
                      <a:lnTo>
                        <a:pt x="518" y="171"/>
                      </a:lnTo>
                      <a:lnTo>
                        <a:pt x="514" y="174"/>
                      </a:lnTo>
                      <a:lnTo>
                        <a:pt x="513" y="173"/>
                      </a:lnTo>
                      <a:lnTo>
                        <a:pt x="507" y="164"/>
                      </a:lnTo>
                      <a:lnTo>
                        <a:pt x="506" y="161"/>
                      </a:lnTo>
                      <a:lnTo>
                        <a:pt x="502" y="160"/>
                      </a:lnTo>
                      <a:lnTo>
                        <a:pt x="500" y="158"/>
                      </a:lnTo>
                      <a:lnTo>
                        <a:pt x="496" y="154"/>
                      </a:lnTo>
                      <a:lnTo>
                        <a:pt x="495" y="152"/>
                      </a:lnTo>
                      <a:lnTo>
                        <a:pt x="486" y="147"/>
                      </a:lnTo>
                      <a:lnTo>
                        <a:pt x="485" y="147"/>
                      </a:lnTo>
                      <a:lnTo>
                        <a:pt x="480" y="141"/>
                      </a:lnTo>
                      <a:lnTo>
                        <a:pt x="476" y="141"/>
                      </a:lnTo>
                      <a:lnTo>
                        <a:pt x="471" y="140"/>
                      </a:lnTo>
                      <a:lnTo>
                        <a:pt x="469" y="140"/>
                      </a:lnTo>
                      <a:lnTo>
                        <a:pt x="463" y="134"/>
                      </a:lnTo>
                      <a:lnTo>
                        <a:pt x="459" y="136"/>
                      </a:lnTo>
                      <a:lnTo>
                        <a:pt x="458" y="133"/>
                      </a:lnTo>
                      <a:lnTo>
                        <a:pt x="455" y="131"/>
                      </a:lnTo>
                      <a:lnTo>
                        <a:pt x="455" y="130"/>
                      </a:lnTo>
                      <a:lnTo>
                        <a:pt x="454" y="125"/>
                      </a:lnTo>
                      <a:lnTo>
                        <a:pt x="441" y="116"/>
                      </a:lnTo>
                      <a:lnTo>
                        <a:pt x="428" y="111"/>
                      </a:lnTo>
                      <a:lnTo>
                        <a:pt x="419" y="107"/>
                      </a:lnTo>
                      <a:lnTo>
                        <a:pt x="418" y="105"/>
                      </a:lnTo>
                      <a:lnTo>
                        <a:pt x="415" y="110"/>
                      </a:lnTo>
                      <a:lnTo>
                        <a:pt x="414" y="110"/>
                      </a:lnTo>
                      <a:lnTo>
                        <a:pt x="411" y="118"/>
                      </a:lnTo>
                      <a:lnTo>
                        <a:pt x="412" y="120"/>
                      </a:lnTo>
                      <a:lnTo>
                        <a:pt x="406" y="119"/>
                      </a:lnTo>
                      <a:lnTo>
                        <a:pt x="401" y="116"/>
                      </a:lnTo>
                      <a:lnTo>
                        <a:pt x="396" y="113"/>
                      </a:lnTo>
                      <a:lnTo>
                        <a:pt x="398" y="105"/>
                      </a:lnTo>
                      <a:lnTo>
                        <a:pt x="396" y="102"/>
                      </a:lnTo>
                      <a:lnTo>
                        <a:pt x="391" y="100"/>
                      </a:lnTo>
                      <a:lnTo>
                        <a:pt x="385" y="97"/>
                      </a:lnTo>
                      <a:lnTo>
                        <a:pt x="379" y="97"/>
                      </a:lnTo>
                      <a:lnTo>
                        <a:pt x="375" y="96"/>
                      </a:lnTo>
                      <a:lnTo>
                        <a:pt x="367" y="94"/>
                      </a:lnTo>
                      <a:lnTo>
                        <a:pt x="362" y="94"/>
                      </a:lnTo>
                      <a:lnTo>
                        <a:pt x="360" y="93"/>
                      </a:lnTo>
                      <a:lnTo>
                        <a:pt x="360" y="92"/>
                      </a:lnTo>
                      <a:lnTo>
                        <a:pt x="356" y="92"/>
                      </a:lnTo>
                      <a:lnTo>
                        <a:pt x="353" y="92"/>
                      </a:lnTo>
                      <a:lnTo>
                        <a:pt x="350" y="91"/>
                      </a:lnTo>
                      <a:lnTo>
                        <a:pt x="348" y="90"/>
                      </a:lnTo>
                      <a:lnTo>
                        <a:pt x="347" y="90"/>
                      </a:lnTo>
                      <a:lnTo>
                        <a:pt x="343" y="89"/>
                      </a:lnTo>
                      <a:lnTo>
                        <a:pt x="344" y="89"/>
                      </a:lnTo>
                      <a:lnTo>
                        <a:pt x="344" y="88"/>
                      </a:lnTo>
                      <a:lnTo>
                        <a:pt x="343" y="88"/>
                      </a:lnTo>
                      <a:lnTo>
                        <a:pt x="344" y="88"/>
                      </a:lnTo>
                      <a:lnTo>
                        <a:pt x="341" y="86"/>
                      </a:lnTo>
                      <a:lnTo>
                        <a:pt x="343" y="86"/>
                      </a:lnTo>
                      <a:lnTo>
                        <a:pt x="343" y="85"/>
                      </a:lnTo>
                      <a:lnTo>
                        <a:pt x="342" y="84"/>
                      </a:lnTo>
                      <a:lnTo>
                        <a:pt x="341" y="84"/>
                      </a:lnTo>
                      <a:lnTo>
                        <a:pt x="339" y="86"/>
                      </a:lnTo>
                      <a:lnTo>
                        <a:pt x="340" y="86"/>
                      </a:lnTo>
                      <a:lnTo>
                        <a:pt x="339" y="86"/>
                      </a:lnTo>
                      <a:lnTo>
                        <a:pt x="339" y="87"/>
                      </a:lnTo>
                      <a:lnTo>
                        <a:pt x="340" y="88"/>
                      </a:lnTo>
                      <a:lnTo>
                        <a:pt x="340" y="89"/>
                      </a:lnTo>
                      <a:lnTo>
                        <a:pt x="339" y="88"/>
                      </a:lnTo>
                      <a:lnTo>
                        <a:pt x="338" y="88"/>
                      </a:lnTo>
                      <a:lnTo>
                        <a:pt x="337" y="87"/>
                      </a:lnTo>
                      <a:lnTo>
                        <a:pt x="336" y="88"/>
                      </a:lnTo>
                      <a:lnTo>
                        <a:pt x="336" y="87"/>
                      </a:lnTo>
                      <a:lnTo>
                        <a:pt x="335" y="88"/>
                      </a:lnTo>
                      <a:lnTo>
                        <a:pt x="335" y="87"/>
                      </a:lnTo>
                      <a:lnTo>
                        <a:pt x="334" y="88"/>
                      </a:lnTo>
                      <a:lnTo>
                        <a:pt x="334" y="86"/>
                      </a:lnTo>
                      <a:lnTo>
                        <a:pt x="334" y="87"/>
                      </a:lnTo>
                      <a:lnTo>
                        <a:pt x="334" y="86"/>
                      </a:lnTo>
                      <a:lnTo>
                        <a:pt x="332" y="87"/>
                      </a:lnTo>
                      <a:lnTo>
                        <a:pt x="332" y="86"/>
                      </a:lnTo>
                      <a:lnTo>
                        <a:pt x="331" y="87"/>
                      </a:lnTo>
                      <a:lnTo>
                        <a:pt x="331" y="84"/>
                      </a:lnTo>
                      <a:lnTo>
                        <a:pt x="330" y="87"/>
                      </a:lnTo>
                      <a:lnTo>
                        <a:pt x="320" y="84"/>
                      </a:lnTo>
                      <a:lnTo>
                        <a:pt x="320" y="83"/>
                      </a:lnTo>
                      <a:lnTo>
                        <a:pt x="325" y="83"/>
                      </a:lnTo>
                      <a:lnTo>
                        <a:pt x="326" y="83"/>
                      </a:lnTo>
                      <a:lnTo>
                        <a:pt x="323" y="81"/>
                      </a:lnTo>
                      <a:lnTo>
                        <a:pt x="322" y="81"/>
                      </a:lnTo>
                      <a:lnTo>
                        <a:pt x="321" y="81"/>
                      </a:lnTo>
                      <a:lnTo>
                        <a:pt x="320" y="81"/>
                      </a:lnTo>
                      <a:lnTo>
                        <a:pt x="320" y="80"/>
                      </a:lnTo>
                      <a:lnTo>
                        <a:pt x="316" y="81"/>
                      </a:lnTo>
                      <a:lnTo>
                        <a:pt x="313" y="81"/>
                      </a:lnTo>
                      <a:lnTo>
                        <a:pt x="303" y="80"/>
                      </a:lnTo>
                      <a:lnTo>
                        <a:pt x="298" y="80"/>
                      </a:lnTo>
                      <a:lnTo>
                        <a:pt x="294" y="83"/>
                      </a:lnTo>
                      <a:lnTo>
                        <a:pt x="291" y="83"/>
                      </a:lnTo>
                      <a:lnTo>
                        <a:pt x="284" y="91"/>
                      </a:lnTo>
                      <a:lnTo>
                        <a:pt x="281" y="92"/>
                      </a:lnTo>
                      <a:lnTo>
                        <a:pt x="272" y="96"/>
                      </a:lnTo>
                      <a:lnTo>
                        <a:pt x="272" y="97"/>
                      </a:lnTo>
                      <a:lnTo>
                        <a:pt x="259" y="102"/>
                      </a:lnTo>
                      <a:lnTo>
                        <a:pt x="256" y="105"/>
                      </a:lnTo>
                      <a:lnTo>
                        <a:pt x="247" y="110"/>
                      </a:lnTo>
                      <a:lnTo>
                        <a:pt x="243" y="111"/>
                      </a:lnTo>
                      <a:lnTo>
                        <a:pt x="241" y="114"/>
                      </a:lnTo>
                      <a:lnTo>
                        <a:pt x="238" y="116"/>
                      </a:lnTo>
                      <a:lnTo>
                        <a:pt x="228" y="127"/>
                      </a:lnTo>
                      <a:lnTo>
                        <a:pt x="228" y="133"/>
                      </a:lnTo>
                      <a:lnTo>
                        <a:pt x="230" y="134"/>
                      </a:lnTo>
                      <a:lnTo>
                        <a:pt x="227" y="141"/>
                      </a:lnTo>
                      <a:lnTo>
                        <a:pt x="225" y="141"/>
                      </a:lnTo>
                      <a:lnTo>
                        <a:pt x="221" y="147"/>
                      </a:lnTo>
                      <a:lnTo>
                        <a:pt x="223" y="153"/>
                      </a:lnTo>
                      <a:lnTo>
                        <a:pt x="221" y="156"/>
                      </a:lnTo>
                      <a:lnTo>
                        <a:pt x="218" y="158"/>
                      </a:lnTo>
                      <a:lnTo>
                        <a:pt x="199" y="165"/>
                      </a:lnTo>
                      <a:lnTo>
                        <a:pt x="193" y="167"/>
                      </a:lnTo>
                      <a:lnTo>
                        <a:pt x="185" y="172"/>
                      </a:lnTo>
                      <a:lnTo>
                        <a:pt x="181" y="180"/>
                      </a:lnTo>
                      <a:lnTo>
                        <a:pt x="179" y="184"/>
                      </a:lnTo>
                      <a:lnTo>
                        <a:pt x="175" y="194"/>
                      </a:lnTo>
                      <a:lnTo>
                        <a:pt x="176" y="202"/>
                      </a:lnTo>
                      <a:lnTo>
                        <a:pt x="171" y="205"/>
                      </a:lnTo>
                      <a:lnTo>
                        <a:pt x="166" y="211"/>
                      </a:lnTo>
                      <a:lnTo>
                        <a:pt x="160" y="220"/>
                      </a:lnTo>
                      <a:lnTo>
                        <a:pt x="161" y="228"/>
                      </a:lnTo>
                      <a:lnTo>
                        <a:pt x="162" y="230"/>
                      </a:lnTo>
                      <a:lnTo>
                        <a:pt x="159" y="231"/>
                      </a:lnTo>
                      <a:lnTo>
                        <a:pt x="153" y="236"/>
                      </a:lnTo>
                      <a:lnTo>
                        <a:pt x="153" y="239"/>
                      </a:lnTo>
                      <a:lnTo>
                        <a:pt x="147" y="243"/>
                      </a:lnTo>
                      <a:lnTo>
                        <a:pt x="143" y="243"/>
                      </a:lnTo>
                      <a:lnTo>
                        <a:pt x="138" y="251"/>
                      </a:lnTo>
                      <a:lnTo>
                        <a:pt x="132" y="253"/>
                      </a:lnTo>
                      <a:lnTo>
                        <a:pt x="125" y="257"/>
                      </a:lnTo>
                      <a:lnTo>
                        <a:pt x="113" y="261"/>
                      </a:lnTo>
                      <a:lnTo>
                        <a:pt x="112" y="265"/>
                      </a:lnTo>
                      <a:lnTo>
                        <a:pt x="109" y="265"/>
                      </a:lnTo>
                      <a:lnTo>
                        <a:pt x="100" y="267"/>
                      </a:lnTo>
                      <a:lnTo>
                        <a:pt x="92" y="269"/>
                      </a:lnTo>
                      <a:lnTo>
                        <a:pt x="88" y="270"/>
                      </a:lnTo>
                      <a:lnTo>
                        <a:pt x="83" y="271"/>
                      </a:lnTo>
                      <a:lnTo>
                        <a:pt x="81" y="274"/>
                      </a:lnTo>
                      <a:lnTo>
                        <a:pt x="74" y="274"/>
                      </a:lnTo>
                      <a:lnTo>
                        <a:pt x="56" y="282"/>
                      </a:lnTo>
                      <a:lnTo>
                        <a:pt x="49" y="282"/>
                      </a:lnTo>
                      <a:lnTo>
                        <a:pt x="42" y="287"/>
                      </a:lnTo>
                      <a:lnTo>
                        <a:pt x="36" y="287"/>
                      </a:lnTo>
                      <a:lnTo>
                        <a:pt x="33" y="286"/>
                      </a:lnTo>
                      <a:lnTo>
                        <a:pt x="20" y="283"/>
                      </a:lnTo>
                      <a:lnTo>
                        <a:pt x="15" y="286"/>
                      </a:lnTo>
                      <a:lnTo>
                        <a:pt x="10" y="287"/>
                      </a:lnTo>
                      <a:lnTo>
                        <a:pt x="1" y="266"/>
                      </a:lnTo>
                      <a:lnTo>
                        <a:pt x="0" y="262"/>
                      </a:lnTo>
                      <a:lnTo>
                        <a:pt x="5" y="252"/>
                      </a:lnTo>
                      <a:lnTo>
                        <a:pt x="13" y="251"/>
                      </a:lnTo>
                      <a:lnTo>
                        <a:pt x="15" y="248"/>
                      </a:lnTo>
                      <a:lnTo>
                        <a:pt x="16" y="242"/>
                      </a:lnTo>
                      <a:lnTo>
                        <a:pt x="16" y="235"/>
                      </a:lnTo>
                      <a:lnTo>
                        <a:pt x="19" y="233"/>
                      </a:lnTo>
                      <a:lnTo>
                        <a:pt x="24" y="231"/>
                      </a:lnTo>
                      <a:lnTo>
                        <a:pt x="33" y="226"/>
                      </a:lnTo>
                      <a:lnTo>
                        <a:pt x="38" y="222"/>
                      </a:lnTo>
                      <a:lnTo>
                        <a:pt x="41" y="217"/>
                      </a:lnTo>
                      <a:lnTo>
                        <a:pt x="41" y="207"/>
                      </a:lnTo>
                      <a:lnTo>
                        <a:pt x="50" y="203"/>
                      </a:lnTo>
                      <a:lnTo>
                        <a:pt x="52" y="197"/>
                      </a:lnTo>
                      <a:lnTo>
                        <a:pt x="56" y="195"/>
                      </a:lnTo>
                      <a:lnTo>
                        <a:pt x="60" y="192"/>
                      </a:lnTo>
                      <a:lnTo>
                        <a:pt x="61" y="189"/>
                      </a:lnTo>
                      <a:lnTo>
                        <a:pt x="56" y="189"/>
                      </a:lnTo>
                      <a:lnTo>
                        <a:pt x="52" y="182"/>
                      </a:lnTo>
                      <a:lnTo>
                        <a:pt x="55" y="177"/>
                      </a:lnTo>
                      <a:lnTo>
                        <a:pt x="60" y="173"/>
                      </a:lnTo>
                      <a:lnTo>
                        <a:pt x="66" y="172"/>
                      </a:lnTo>
                      <a:lnTo>
                        <a:pt x="82" y="178"/>
                      </a:lnTo>
                      <a:lnTo>
                        <a:pt x="83" y="178"/>
                      </a:lnTo>
                      <a:lnTo>
                        <a:pt x="92" y="181"/>
                      </a:lnTo>
                      <a:lnTo>
                        <a:pt x="92" y="183"/>
                      </a:lnTo>
                      <a:lnTo>
                        <a:pt x="103" y="181"/>
                      </a:lnTo>
                      <a:lnTo>
                        <a:pt x="105" y="184"/>
                      </a:lnTo>
                      <a:lnTo>
                        <a:pt x="107" y="184"/>
                      </a:lnTo>
                      <a:lnTo>
                        <a:pt x="112" y="181"/>
                      </a:lnTo>
                      <a:lnTo>
                        <a:pt x="114" y="181"/>
                      </a:lnTo>
                      <a:lnTo>
                        <a:pt x="123" y="183"/>
                      </a:lnTo>
                      <a:lnTo>
                        <a:pt x="125" y="181"/>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19" name="Freeform 6"/>
                <p:cNvSpPr>
                  <a:spLocks/>
                </p:cNvSpPr>
                <p:nvPr/>
              </p:nvSpPr>
              <p:spPr bwMode="auto">
                <a:xfrm>
                  <a:off x="556" y="1838"/>
                  <a:ext cx="618" cy="287"/>
                </a:xfrm>
                <a:custGeom>
                  <a:avLst/>
                  <a:gdLst>
                    <a:gd name="T0" fmla="*/ 126 w 618"/>
                    <a:gd name="T1" fmla="*/ 167 h 287"/>
                    <a:gd name="T2" fmla="*/ 139 w 618"/>
                    <a:gd name="T3" fmla="*/ 149 h 287"/>
                    <a:gd name="T4" fmla="*/ 136 w 618"/>
                    <a:gd name="T5" fmla="*/ 124 h 287"/>
                    <a:gd name="T6" fmla="*/ 153 w 618"/>
                    <a:gd name="T7" fmla="*/ 110 h 287"/>
                    <a:gd name="T8" fmla="*/ 162 w 618"/>
                    <a:gd name="T9" fmla="*/ 91 h 287"/>
                    <a:gd name="T10" fmla="*/ 169 w 618"/>
                    <a:gd name="T11" fmla="*/ 63 h 287"/>
                    <a:gd name="T12" fmla="*/ 187 w 618"/>
                    <a:gd name="T13" fmla="*/ 55 h 287"/>
                    <a:gd name="T14" fmla="*/ 210 w 618"/>
                    <a:gd name="T15" fmla="*/ 67 h 287"/>
                    <a:gd name="T16" fmla="*/ 227 w 618"/>
                    <a:gd name="T17" fmla="*/ 57 h 287"/>
                    <a:gd name="T18" fmla="*/ 258 w 618"/>
                    <a:gd name="T19" fmla="*/ 50 h 287"/>
                    <a:gd name="T20" fmla="*/ 269 w 618"/>
                    <a:gd name="T21" fmla="*/ 30 h 287"/>
                    <a:gd name="T22" fmla="*/ 296 w 618"/>
                    <a:gd name="T23" fmla="*/ 35 h 287"/>
                    <a:gd name="T24" fmla="*/ 310 w 618"/>
                    <a:gd name="T25" fmla="*/ 57 h 287"/>
                    <a:gd name="T26" fmla="*/ 339 w 618"/>
                    <a:gd name="T27" fmla="*/ 38 h 287"/>
                    <a:gd name="T28" fmla="*/ 340 w 618"/>
                    <a:gd name="T29" fmla="*/ 7 h 287"/>
                    <a:gd name="T30" fmla="*/ 369 w 618"/>
                    <a:gd name="T31" fmla="*/ 10 h 287"/>
                    <a:gd name="T32" fmla="*/ 409 w 618"/>
                    <a:gd name="T33" fmla="*/ 27 h 287"/>
                    <a:gd name="T34" fmla="*/ 431 w 618"/>
                    <a:gd name="T35" fmla="*/ 21 h 287"/>
                    <a:gd name="T36" fmla="*/ 458 w 618"/>
                    <a:gd name="T37" fmla="*/ 28 h 287"/>
                    <a:gd name="T38" fmla="*/ 480 w 618"/>
                    <a:gd name="T39" fmla="*/ 37 h 287"/>
                    <a:gd name="T40" fmla="*/ 474 w 618"/>
                    <a:gd name="T41" fmla="*/ 65 h 287"/>
                    <a:gd name="T42" fmla="*/ 495 w 618"/>
                    <a:gd name="T43" fmla="*/ 80 h 287"/>
                    <a:gd name="T44" fmla="*/ 524 w 618"/>
                    <a:gd name="T45" fmla="*/ 99 h 287"/>
                    <a:gd name="T46" fmla="*/ 557 w 618"/>
                    <a:gd name="T47" fmla="*/ 125 h 287"/>
                    <a:gd name="T48" fmla="*/ 575 w 618"/>
                    <a:gd name="T49" fmla="*/ 151 h 287"/>
                    <a:gd name="T50" fmla="*/ 578 w 618"/>
                    <a:gd name="T51" fmla="*/ 164 h 287"/>
                    <a:gd name="T52" fmla="*/ 600 w 618"/>
                    <a:gd name="T53" fmla="*/ 187 h 287"/>
                    <a:gd name="T54" fmla="*/ 607 w 618"/>
                    <a:gd name="T55" fmla="*/ 202 h 287"/>
                    <a:gd name="T56" fmla="*/ 579 w 618"/>
                    <a:gd name="T57" fmla="*/ 192 h 287"/>
                    <a:gd name="T58" fmla="*/ 559 w 618"/>
                    <a:gd name="T59" fmla="*/ 187 h 287"/>
                    <a:gd name="T60" fmla="*/ 561 w 618"/>
                    <a:gd name="T61" fmla="*/ 200 h 287"/>
                    <a:gd name="T62" fmla="*/ 521 w 618"/>
                    <a:gd name="T63" fmla="*/ 171 h 287"/>
                    <a:gd name="T64" fmla="*/ 500 w 618"/>
                    <a:gd name="T65" fmla="*/ 158 h 287"/>
                    <a:gd name="T66" fmla="*/ 471 w 618"/>
                    <a:gd name="T67" fmla="*/ 140 h 287"/>
                    <a:gd name="T68" fmla="*/ 454 w 618"/>
                    <a:gd name="T69" fmla="*/ 125 h 287"/>
                    <a:gd name="T70" fmla="*/ 411 w 618"/>
                    <a:gd name="T71" fmla="*/ 118 h 287"/>
                    <a:gd name="T72" fmla="*/ 391 w 618"/>
                    <a:gd name="T73" fmla="*/ 100 h 287"/>
                    <a:gd name="T74" fmla="*/ 360 w 618"/>
                    <a:gd name="T75" fmla="*/ 92 h 287"/>
                    <a:gd name="T76" fmla="*/ 344 w 618"/>
                    <a:gd name="T77" fmla="*/ 89 h 287"/>
                    <a:gd name="T78" fmla="*/ 342 w 618"/>
                    <a:gd name="T79" fmla="*/ 84 h 287"/>
                    <a:gd name="T80" fmla="*/ 340 w 618"/>
                    <a:gd name="T81" fmla="*/ 89 h 287"/>
                    <a:gd name="T82" fmla="*/ 336 w 618"/>
                    <a:gd name="T83" fmla="*/ 88 h 287"/>
                    <a:gd name="T84" fmla="*/ 334 w 618"/>
                    <a:gd name="T85" fmla="*/ 86 h 287"/>
                    <a:gd name="T86" fmla="*/ 320 w 618"/>
                    <a:gd name="T87" fmla="*/ 83 h 287"/>
                    <a:gd name="T88" fmla="*/ 320 w 618"/>
                    <a:gd name="T89" fmla="*/ 80 h 287"/>
                    <a:gd name="T90" fmla="*/ 284 w 618"/>
                    <a:gd name="T91" fmla="*/ 91 h 287"/>
                    <a:gd name="T92" fmla="*/ 243 w 618"/>
                    <a:gd name="T93" fmla="*/ 111 h 287"/>
                    <a:gd name="T94" fmla="*/ 227 w 618"/>
                    <a:gd name="T95" fmla="*/ 141 h 287"/>
                    <a:gd name="T96" fmla="*/ 193 w 618"/>
                    <a:gd name="T97" fmla="*/ 167 h 287"/>
                    <a:gd name="T98" fmla="*/ 166 w 618"/>
                    <a:gd name="T99" fmla="*/ 211 h 287"/>
                    <a:gd name="T100" fmla="*/ 147 w 618"/>
                    <a:gd name="T101" fmla="*/ 243 h 287"/>
                    <a:gd name="T102" fmla="*/ 109 w 618"/>
                    <a:gd name="T103" fmla="*/ 265 h 287"/>
                    <a:gd name="T104" fmla="*/ 56 w 618"/>
                    <a:gd name="T105" fmla="*/ 282 h 287"/>
                    <a:gd name="T106" fmla="*/ 10 w 618"/>
                    <a:gd name="T107" fmla="*/ 287 h 287"/>
                    <a:gd name="T108" fmla="*/ 16 w 618"/>
                    <a:gd name="T109" fmla="*/ 235 h 287"/>
                    <a:gd name="T110" fmla="*/ 50 w 618"/>
                    <a:gd name="T111" fmla="*/ 203 h 287"/>
                    <a:gd name="T112" fmla="*/ 55 w 618"/>
                    <a:gd name="T113" fmla="*/ 177 h 287"/>
                    <a:gd name="T114" fmla="*/ 103 w 618"/>
                    <a:gd name="T115" fmla="*/ 181 h 2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8"/>
                    <a:gd name="T175" fmla="*/ 0 h 287"/>
                    <a:gd name="T176" fmla="*/ 618 w 618"/>
                    <a:gd name="T177" fmla="*/ 287 h 2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8" h="287">
                      <a:moveTo>
                        <a:pt x="125" y="181"/>
                      </a:moveTo>
                      <a:lnTo>
                        <a:pt x="123" y="178"/>
                      </a:lnTo>
                      <a:lnTo>
                        <a:pt x="118" y="176"/>
                      </a:lnTo>
                      <a:lnTo>
                        <a:pt x="118" y="174"/>
                      </a:lnTo>
                      <a:lnTo>
                        <a:pt x="116" y="173"/>
                      </a:lnTo>
                      <a:lnTo>
                        <a:pt x="121" y="168"/>
                      </a:lnTo>
                      <a:lnTo>
                        <a:pt x="126" y="167"/>
                      </a:lnTo>
                      <a:lnTo>
                        <a:pt x="131" y="172"/>
                      </a:lnTo>
                      <a:lnTo>
                        <a:pt x="139" y="168"/>
                      </a:lnTo>
                      <a:lnTo>
                        <a:pt x="140" y="163"/>
                      </a:lnTo>
                      <a:lnTo>
                        <a:pt x="144" y="162"/>
                      </a:lnTo>
                      <a:lnTo>
                        <a:pt x="143" y="156"/>
                      </a:lnTo>
                      <a:lnTo>
                        <a:pt x="141" y="152"/>
                      </a:lnTo>
                      <a:lnTo>
                        <a:pt x="139" y="149"/>
                      </a:lnTo>
                      <a:lnTo>
                        <a:pt x="137" y="145"/>
                      </a:lnTo>
                      <a:lnTo>
                        <a:pt x="138" y="144"/>
                      </a:lnTo>
                      <a:lnTo>
                        <a:pt x="140" y="141"/>
                      </a:lnTo>
                      <a:lnTo>
                        <a:pt x="136" y="136"/>
                      </a:lnTo>
                      <a:lnTo>
                        <a:pt x="143" y="128"/>
                      </a:lnTo>
                      <a:lnTo>
                        <a:pt x="141" y="128"/>
                      </a:lnTo>
                      <a:lnTo>
                        <a:pt x="136" y="124"/>
                      </a:lnTo>
                      <a:lnTo>
                        <a:pt x="136" y="119"/>
                      </a:lnTo>
                      <a:lnTo>
                        <a:pt x="140" y="116"/>
                      </a:lnTo>
                      <a:lnTo>
                        <a:pt x="145" y="120"/>
                      </a:lnTo>
                      <a:lnTo>
                        <a:pt x="145" y="112"/>
                      </a:lnTo>
                      <a:lnTo>
                        <a:pt x="148" y="110"/>
                      </a:lnTo>
                      <a:lnTo>
                        <a:pt x="150" y="110"/>
                      </a:lnTo>
                      <a:lnTo>
                        <a:pt x="153" y="110"/>
                      </a:lnTo>
                      <a:lnTo>
                        <a:pt x="157" y="102"/>
                      </a:lnTo>
                      <a:lnTo>
                        <a:pt x="154" y="99"/>
                      </a:lnTo>
                      <a:lnTo>
                        <a:pt x="157" y="97"/>
                      </a:lnTo>
                      <a:lnTo>
                        <a:pt x="157" y="96"/>
                      </a:lnTo>
                      <a:lnTo>
                        <a:pt x="157" y="94"/>
                      </a:lnTo>
                      <a:lnTo>
                        <a:pt x="162" y="91"/>
                      </a:lnTo>
                      <a:lnTo>
                        <a:pt x="165" y="89"/>
                      </a:lnTo>
                      <a:lnTo>
                        <a:pt x="171" y="86"/>
                      </a:lnTo>
                      <a:lnTo>
                        <a:pt x="174" y="80"/>
                      </a:lnTo>
                      <a:lnTo>
                        <a:pt x="171" y="72"/>
                      </a:lnTo>
                      <a:lnTo>
                        <a:pt x="171" y="71"/>
                      </a:lnTo>
                      <a:lnTo>
                        <a:pt x="168" y="67"/>
                      </a:lnTo>
                      <a:lnTo>
                        <a:pt x="169" y="63"/>
                      </a:lnTo>
                      <a:lnTo>
                        <a:pt x="174" y="61"/>
                      </a:lnTo>
                      <a:lnTo>
                        <a:pt x="175" y="59"/>
                      </a:lnTo>
                      <a:lnTo>
                        <a:pt x="174" y="58"/>
                      </a:lnTo>
                      <a:lnTo>
                        <a:pt x="177" y="52"/>
                      </a:lnTo>
                      <a:lnTo>
                        <a:pt x="181" y="48"/>
                      </a:lnTo>
                      <a:lnTo>
                        <a:pt x="184" y="50"/>
                      </a:lnTo>
                      <a:lnTo>
                        <a:pt x="187" y="55"/>
                      </a:lnTo>
                      <a:lnTo>
                        <a:pt x="196" y="57"/>
                      </a:lnTo>
                      <a:lnTo>
                        <a:pt x="196" y="58"/>
                      </a:lnTo>
                      <a:lnTo>
                        <a:pt x="197" y="60"/>
                      </a:lnTo>
                      <a:lnTo>
                        <a:pt x="202" y="61"/>
                      </a:lnTo>
                      <a:lnTo>
                        <a:pt x="205" y="63"/>
                      </a:lnTo>
                      <a:lnTo>
                        <a:pt x="207" y="67"/>
                      </a:lnTo>
                      <a:lnTo>
                        <a:pt x="210" y="67"/>
                      </a:lnTo>
                      <a:lnTo>
                        <a:pt x="210" y="65"/>
                      </a:lnTo>
                      <a:lnTo>
                        <a:pt x="215" y="65"/>
                      </a:lnTo>
                      <a:lnTo>
                        <a:pt x="216" y="59"/>
                      </a:lnTo>
                      <a:lnTo>
                        <a:pt x="219" y="54"/>
                      </a:lnTo>
                      <a:lnTo>
                        <a:pt x="222" y="53"/>
                      </a:lnTo>
                      <a:lnTo>
                        <a:pt x="224" y="57"/>
                      </a:lnTo>
                      <a:lnTo>
                        <a:pt x="227" y="57"/>
                      </a:lnTo>
                      <a:lnTo>
                        <a:pt x="228" y="57"/>
                      </a:lnTo>
                      <a:lnTo>
                        <a:pt x="233" y="49"/>
                      </a:lnTo>
                      <a:lnTo>
                        <a:pt x="236" y="53"/>
                      </a:lnTo>
                      <a:lnTo>
                        <a:pt x="251" y="54"/>
                      </a:lnTo>
                      <a:lnTo>
                        <a:pt x="255" y="56"/>
                      </a:lnTo>
                      <a:lnTo>
                        <a:pt x="259" y="55"/>
                      </a:lnTo>
                      <a:lnTo>
                        <a:pt x="258" y="50"/>
                      </a:lnTo>
                      <a:lnTo>
                        <a:pt x="263" y="47"/>
                      </a:lnTo>
                      <a:lnTo>
                        <a:pt x="267" y="44"/>
                      </a:lnTo>
                      <a:lnTo>
                        <a:pt x="267" y="40"/>
                      </a:lnTo>
                      <a:lnTo>
                        <a:pt x="265" y="37"/>
                      </a:lnTo>
                      <a:lnTo>
                        <a:pt x="267" y="35"/>
                      </a:lnTo>
                      <a:lnTo>
                        <a:pt x="268" y="32"/>
                      </a:lnTo>
                      <a:lnTo>
                        <a:pt x="269" y="30"/>
                      </a:lnTo>
                      <a:lnTo>
                        <a:pt x="271" y="30"/>
                      </a:lnTo>
                      <a:lnTo>
                        <a:pt x="272" y="30"/>
                      </a:lnTo>
                      <a:lnTo>
                        <a:pt x="281" y="30"/>
                      </a:lnTo>
                      <a:lnTo>
                        <a:pt x="286" y="32"/>
                      </a:lnTo>
                      <a:lnTo>
                        <a:pt x="286" y="31"/>
                      </a:lnTo>
                      <a:lnTo>
                        <a:pt x="295" y="34"/>
                      </a:lnTo>
                      <a:lnTo>
                        <a:pt x="296" y="35"/>
                      </a:lnTo>
                      <a:lnTo>
                        <a:pt x="298" y="40"/>
                      </a:lnTo>
                      <a:lnTo>
                        <a:pt x="301" y="43"/>
                      </a:lnTo>
                      <a:lnTo>
                        <a:pt x="300" y="48"/>
                      </a:lnTo>
                      <a:lnTo>
                        <a:pt x="305" y="49"/>
                      </a:lnTo>
                      <a:lnTo>
                        <a:pt x="306" y="57"/>
                      </a:lnTo>
                      <a:lnTo>
                        <a:pt x="307" y="59"/>
                      </a:lnTo>
                      <a:lnTo>
                        <a:pt x="310" y="57"/>
                      </a:lnTo>
                      <a:lnTo>
                        <a:pt x="312" y="56"/>
                      </a:lnTo>
                      <a:lnTo>
                        <a:pt x="313" y="47"/>
                      </a:lnTo>
                      <a:lnTo>
                        <a:pt x="319" y="43"/>
                      </a:lnTo>
                      <a:lnTo>
                        <a:pt x="319" y="37"/>
                      </a:lnTo>
                      <a:lnTo>
                        <a:pt x="328" y="36"/>
                      </a:lnTo>
                      <a:lnTo>
                        <a:pt x="334" y="40"/>
                      </a:lnTo>
                      <a:lnTo>
                        <a:pt x="339" y="38"/>
                      </a:lnTo>
                      <a:lnTo>
                        <a:pt x="342" y="35"/>
                      </a:lnTo>
                      <a:lnTo>
                        <a:pt x="341" y="32"/>
                      </a:lnTo>
                      <a:lnTo>
                        <a:pt x="338" y="19"/>
                      </a:lnTo>
                      <a:lnTo>
                        <a:pt x="335" y="17"/>
                      </a:lnTo>
                      <a:lnTo>
                        <a:pt x="332" y="13"/>
                      </a:lnTo>
                      <a:lnTo>
                        <a:pt x="334" y="12"/>
                      </a:lnTo>
                      <a:lnTo>
                        <a:pt x="340" y="7"/>
                      </a:lnTo>
                      <a:lnTo>
                        <a:pt x="344" y="0"/>
                      </a:lnTo>
                      <a:lnTo>
                        <a:pt x="354" y="1"/>
                      </a:lnTo>
                      <a:lnTo>
                        <a:pt x="356" y="4"/>
                      </a:lnTo>
                      <a:lnTo>
                        <a:pt x="358" y="4"/>
                      </a:lnTo>
                      <a:lnTo>
                        <a:pt x="363" y="3"/>
                      </a:lnTo>
                      <a:lnTo>
                        <a:pt x="369" y="10"/>
                      </a:lnTo>
                      <a:lnTo>
                        <a:pt x="372" y="17"/>
                      </a:lnTo>
                      <a:lnTo>
                        <a:pt x="372" y="21"/>
                      </a:lnTo>
                      <a:lnTo>
                        <a:pt x="379" y="17"/>
                      </a:lnTo>
                      <a:lnTo>
                        <a:pt x="387" y="21"/>
                      </a:lnTo>
                      <a:lnTo>
                        <a:pt x="388" y="30"/>
                      </a:lnTo>
                      <a:lnTo>
                        <a:pt x="397" y="32"/>
                      </a:lnTo>
                      <a:lnTo>
                        <a:pt x="409" y="27"/>
                      </a:lnTo>
                      <a:lnTo>
                        <a:pt x="410" y="26"/>
                      </a:lnTo>
                      <a:lnTo>
                        <a:pt x="410" y="21"/>
                      </a:lnTo>
                      <a:lnTo>
                        <a:pt x="420" y="18"/>
                      </a:lnTo>
                      <a:lnTo>
                        <a:pt x="423" y="21"/>
                      </a:lnTo>
                      <a:lnTo>
                        <a:pt x="420" y="25"/>
                      </a:lnTo>
                      <a:lnTo>
                        <a:pt x="430" y="26"/>
                      </a:lnTo>
                      <a:lnTo>
                        <a:pt x="431" y="21"/>
                      </a:lnTo>
                      <a:lnTo>
                        <a:pt x="433" y="22"/>
                      </a:lnTo>
                      <a:lnTo>
                        <a:pt x="437" y="26"/>
                      </a:lnTo>
                      <a:lnTo>
                        <a:pt x="446" y="32"/>
                      </a:lnTo>
                      <a:lnTo>
                        <a:pt x="451" y="31"/>
                      </a:lnTo>
                      <a:lnTo>
                        <a:pt x="453" y="32"/>
                      </a:lnTo>
                      <a:lnTo>
                        <a:pt x="455" y="27"/>
                      </a:lnTo>
                      <a:lnTo>
                        <a:pt x="458" y="28"/>
                      </a:lnTo>
                      <a:lnTo>
                        <a:pt x="459" y="25"/>
                      </a:lnTo>
                      <a:lnTo>
                        <a:pt x="462" y="28"/>
                      </a:lnTo>
                      <a:lnTo>
                        <a:pt x="463" y="32"/>
                      </a:lnTo>
                      <a:lnTo>
                        <a:pt x="467" y="35"/>
                      </a:lnTo>
                      <a:lnTo>
                        <a:pt x="469" y="32"/>
                      </a:lnTo>
                      <a:lnTo>
                        <a:pt x="471" y="37"/>
                      </a:lnTo>
                      <a:lnTo>
                        <a:pt x="480" y="37"/>
                      </a:lnTo>
                      <a:lnTo>
                        <a:pt x="480" y="39"/>
                      </a:lnTo>
                      <a:lnTo>
                        <a:pt x="478" y="41"/>
                      </a:lnTo>
                      <a:lnTo>
                        <a:pt x="483" y="47"/>
                      </a:lnTo>
                      <a:lnTo>
                        <a:pt x="480" y="57"/>
                      </a:lnTo>
                      <a:lnTo>
                        <a:pt x="480" y="62"/>
                      </a:lnTo>
                      <a:lnTo>
                        <a:pt x="475" y="63"/>
                      </a:lnTo>
                      <a:lnTo>
                        <a:pt x="474" y="65"/>
                      </a:lnTo>
                      <a:lnTo>
                        <a:pt x="469" y="76"/>
                      </a:lnTo>
                      <a:lnTo>
                        <a:pt x="466" y="83"/>
                      </a:lnTo>
                      <a:lnTo>
                        <a:pt x="467" y="83"/>
                      </a:lnTo>
                      <a:lnTo>
                        <a:pt x="475" y="81"/>
                      </a:lnTo>
                      <a:lnTo>
                        <a:pt x="476" y="86"/>
                      </a:lnTo>
                      <a:lnTo>
                        <a:pt x="482" y="81"/>
                      </a:lnTo>
                      <a:lnTo>
                        <a:pt x="495" y="80"/>
                      </a:lnTo>
                      <a:lnTo>
                        <a:pt x="495" y="76"/>
                      </a:lnTo>
                      <a:lnTo>
                        <a:pt x="500" y="78"/>
                      </a:lnTo>
                      <a:lnTo>
                        <a:pt x="502" y="80"/>
                      </a:lnTo>
                      <a:lnTo>
                        <a:pt x="507" y="77"/>
                      </a:lnTo>
                      <a:lnTo>
                        <a:pt x="511" y="81"/>
                      </a:lnTo>
                      <a:lnTo>
                        <a:pt x="518" y="85"/>
                      </a:lnTo>
                      <a:lnTo>
                        <a:pt x="524" y="99"/>
                      </a:lnTo>
                      <a:lnTo>
                        <a:pt x="527" y="99"/>
                      </a:lnTo>
                      <a:lnTo>
                        <a:pt x="533" y="100"/>
                      </a:lnTo>
                      <a:lnTo>
                        <a:pt x="537" y="111"/>
                      </a:lnTo>
                      <a:lnTo>
                        <a:pt x="544" y="116"/>
                      </a:lnTo>
                      <a:lnTo>
                        <a:pt x="549" y="122"/>
                      </a:lnTo>
                      <a:lnTo>
                        <a:pt x="556" y="125"/>
                      </a:lnTo>
                      <a:lnTo>
                        <a:pt x="557" y="125"/>
                      </a:lnTo>
                      <a:lnTo>
                        <a:pt x="559" y="127"/>
                      </a:lnTo>
                      <a:lnTo>
                        <a:pt x="567" y="131"/>
                      </a:lnTo>
                      <a:lnTo>
                        <a:pt x="569" y="143"/>
                      </a:lnTo>
                      <a:lnTo>
                        <a:pt x="571" y="145"/>
                      </a:lnTo>
                      <a:lnTo>
                        <a:pt x="568" y="155"/>
                      </a:lnTo>
                      <a:lnTo>
                        <a:pt x="570" y="159"/>
                      </a:lnTo>
                      <a:lnTo>
                        <a:pt x="575" y="151"/>
                      </a:lnTo>
                      <a:lnTo>
                        <a:pt x="576" y="150"/>
                      </a:lnTo>
                      <a:lnTo>
                        <a:pt x="579" y="150"/>
                      </a:lnTo>
                      <a:lnTo>
                        <a:pt x="584" y="153"/>
                      </a:lnTo>
                      <a:lnTo>
                        <a:pt x="587" y="154"/>
                      </a:lnTo>
                      <a:lnTo>
                        <a:pt x="585" y="154"/>
                      </a:lnTo>
                      <a:lnTo>
                        <a:pt x="578" y="162"/>
                      </a:lnTo>
                      <a:lnTo>
                        <a:pt x="578" y="164"/>
                      </a:lnTo>
                      <a:lnTo>
                        <a:pt x="585" y="163"/>
                      </a:lnTo>
                      <a:lnTo>
                        <a:pt x="592" y="163"/>
                      </a:lnTo>
                      <a:lnTo>
                        <a:pt x="596" y="165"/>
                      </a:lnTo>
                      <a:lnTo>
                        <a:pt x="597" y="177"/>
                      </a:lnTo>
                      <a:lnTo>
                        <a:pt x="601" y="181"/>
                      </a:lnTo>
                      <a:lnTo>
                        <a:pt x="598" y="186"/>
                      </a:lnTo>
                      <a:lnTo>
                        <a:pt x="600" y="187"/>
                      </a:lnTo>
                      <a:lnTo>
                        <a:pt x="606" y="178"/>
                      </a:lnTo>
                      <a:lnTo>
                        <a:pt x="613" y="180"/>
                      </a:lnTo>
                      <a:lnTo>
                        <a:pt x="618" y="185"/>
                      </a:lnTo>
                      <a:lnTo>
                        <a:pt x="618" y="189"/>
                      </a:lnTo>
                      <a:lnTo>
                        <a:pt x="610" y="196"/>
                      </a:lnTo>
                      <a:lnTo>
                        <a:pt x="609" y="198"/>
                      </a:lnTo>
                      <a:lnTo>
                        <a:pt x="607" y="202"/>
                      </a:lnTo>
                      <a:lnTo>
                        <a:pt x="607" y="203"/>
                      </a:lnTo>
                      <a:lnTo>
                        <a:pt x="602" y="200"/>
                      </a:lnTo>
                      <a:lnTo>
                        <a:pt x="601" y="200"/>
                      </a:lnTo>
                      <a:lnTo>
                        <a:pt x="596" y="205"/>
                      </a:lnTo>
                      <a:lnTo>
                        <a:pt x="589" y="202"/>
                      </a:lnTo>
                      <a:lnTo>
                        <a:pt x="580" y="195"/>
                      </a:lnTo>
                      <a:lnTo>
                        <a:pt x="579" y="192"/>
                      </a:lnTo>
                      <a:lnTo>
                        <a:pt x="575" y="191"/>
                      </a:lnTo>
                      <a:lnTo>
                        <a:pt x="572" y="189"/>
                      </a:lnTo>
                      <a:lnTo>
                        <a:pt x="569" y="187"/>
                      </a:lnTo>
                      <a:lnTo>
                        <a:pt x="565" y="181"/>
                      </a:lnTo>
                      <a:lnTo>
                        <a:pt x="562" y="183"/>
                      </a:lnTo>
                      <a:lnTo>
                        <a:pt x="562" y="182"/>
                      </a:lnTo>
                      <a:lnTo>
                        <a:pt x="559" y="187"/>
                      </a:lnTo>
                      <a:lnTo>
                        <a:pt x="559" y="190"/>
                      </a:lnTo>
                      <a:lnTo>
                        <a:pt x="562" y="193"/>
                      </a:lnTo>
                      <a:lnTo>
                        <a:pt x="563" y="195"/>
                      </a:lnTo>
                      <a:lnTo>
                        <a:pt x="565" y="195"/>
                      </a:lnTo>
                      <a:lnTo>
                        <a:pt x="565" y="196"/>
                      </a:lnTo>
                      <a:lnTo>
                        <a:pt x="565" y="198"/>
                      </a:lnTo>
                      <a:lnTo>
                        <a:pt x="561" y="200"/>
                      </a:lnTo>
                      <a:lnTo>
                        <a:pt x="554" y="196"/>
                      </a:lnTo>
                      <a:lnTo>
                        <a:pt x="545" y="190"/>
                      </a:lnTo>
                      <a:lnTo>
                        <a:pt x="544" y="189"/>
                      </a:lnTo>
                      <a:lnTo>
                        <a:pt x="540" y="187"/>
                      </a:lnTo>
                      <a:lnTo>
                        <a:pt x="534" y="178"/>
                      </a:lnTo>
                      <a:lnTo>
                        <a:pt x="531" y="178"/>
                      </a:lnTo>
                      <a:lnTo>
                        <a:pt x="521" y="171"/>
                      </a:lnTo>
                      <a:lnTo>
                        <a:pt x="518" y="171"/>
                      </a:lnTo>
                      <a:lnTo>
                        <a:pt x="514" y="174"/>
                      </a:lnTo>
                      <a:lnTo>
                        <a:pt x="513" y="173"/>
                      </a:lnTo>
                      <a:lnTo>
                        <a:pt x="507" y="164"/>
                      </a:lnTo>
                      <a:lnTo>
                        <a:pt x="506" y="161"/>
                      </a:lnTo>
                      <a:lnTo>
                        <a:pt x="502" y="160"/>
                      </a:lnTo>
                      <a:lnTo>
                        <a:pt x="500" y="158"/>
                      </a:lnTo>
                      <a:lnTo>
                        <a:pt x="496" y="154"/>
                      </a:lnTo>
                      <a:lnTo>
                        <a:pt x="495" y="152"/>
                      </a:lnTo>
                      <a:lnTo>
                        <a:pt x="486" y="147"/>
                      </a:lnTo>
                      <a:lnTo>
                        <a:pt x="485" y="147"/>
                      </a:lnTo>
                      <a:lnTo>
                        <a:pt x="480" y="141"/>
                      </a:lnTo>
                      <a:lnTo>
                        <a:pt x="476" y="141"/>
                      </a:lnTo>
                      <a:lnTo>
                        <a:pt x="471" y="140"/>
                      </a:lnTo>
                      <a:lnTo>
                        <a:pt x="469" y="140"/>
                      </a:lnTo>
                      <a:lnTo>
                        <a:pt x="463" y="134"/>
                      </a:lnTo>
                      <a:lnTo>
                        <a:pt x="459" y="136"/>
                      </a:lnTo>
                      <a:lnTo>
                        <a:pt x="458" y="133"/>
                      </a:lnTo>
                      <a:lnTo>
                        <a:pt x="455" y="131"/>
                      </a:lnTo>
                      <a:lnTo>
                        <a:pt x="455" y="130"/>
                      </a:lnTo>
                      <a:lnTo>
                        <a:pt x="454" y="125"/>
                      </a:lnTo>
                      <a:lnTo>
                        <a:pt x="441" y="116"/>
                      </a:lnTo>
                      <a:lnTo>
                        <a:pt x="428" y="111"/>
                      </a:lnTo>
                      <a:lnTo>
                        <a:pt x="419" y="107"/>
                      </a:lnTo>
                      <a:lnTo>
                        <a:pt x="418" y="105"/>
                      </a:lnTo>
                      <a:lnTo>
                        <a:pt x="415" y="110"/>
                      </a:lnTo>
                      <a:lnTo>
                        <a:pt x="414" y="110"/>
                      </a:lnTo>
                      <a:lnTo>
                        <a:pt x="411" y="118"/>
                      </a:lnTo>
                      <a:lnTo>
                        <a:pt x="412" y="120"/>
                      </a:lnTo>
                      <a:lnTo>
                        <a:pt x="406" y="119"/>
                      </a:lnTo>
                      <a:lnTo>
                        <a:pt x="401" y="116"/>
                      </a:lnTo>
                      <a:lnTo>
                        <a:pt x="396" y="113"/>
                      </a:lnTo>
                      <a:lnTo>
                        <a:pt x="398" y="105"/>
                      </a:lnTo>
                      <a:lnTo>
                        <a:pt x="396" y="102"/>
                      </a:lnTo>
                      <a:lnTo>
                        <a:pt x="391" y="100"/>
                      </a:lnTo>
                      <a:lnTo>
                        <a:pt x="385" y="97"/>
                      </a:lnTo>
                      <a:lnTo>
                        <a:pt x="379" y="97"/>
                      </a:lnTo>
                      <a:lnTo>
                        <a:pt x="375" y="96"/>
                      </a:lnTo>
                      <a:lnTo>
                        <a:pt x="367" y="94"/>
                      </a:lnTo>
                      <a:lnTo>
                        <a:pt x="362" y="94"/>
                      </a:lnTo>
                      <a:lnTo>
                        <a:pt x="360" y="93"/>
                      </a:lnTo>
                      <a:lnTo>
                        <a:pt x="360" y="92"/>
                      </a:lnTo>
                      <a:lnTo>
                        <a:pt x="356" y="92"/>
                      </a:lnTo>
                      <a:lnTo>
                        <a:pt x="353" y="92"/>
                      </a:lnTo>
                      <a:lnTo>
                        <a:pt x="350" y="91"/>
                      </a:lnTo>
                      <a:lnTo>
                        <a:pt x="348" y="90"/>
                      </a:lnTo>
                      <a:lnTo>
                        <a:pt x="347" y="90"/>
                      </a:lnTo>
                      <a:lnTo>
                        <a:pt x="343" y="89"/>
                      </a:lnTo>
                      <a:lnTo>
                        <a:pt x="344" y="89"/>
                      </a:lnTo>
                      <a:lnTo>
                        <a:pt x="344" y="88"/>
                      </a:lnTo>
                      <a:lnTo>
                        <a:pt x="343" y="88"/>
                      </a:lnTo>
                      <a:lnTo>
                        <a:pt x="344" y="88"/>
                      </a:lnTo>
                      <a:lnTo>
                        <a:pt x="341" y="86"/>
                      </a:lnTo>
                      <a:lnTo>
                        <a:pt x="343" y="86"/>
                      </a:lnTo>
                      <a:lnTo>
                        <a:pt x="343" y="85"/>
                      </a:lnTo>
                      <a:lnTo>
                        <a:pt x="342" y="84"/>
                      </a:lnTo>
                      <a:lnTo>
                        <a:pt x="341" y="84"/>
                      </a:lnTo>
                      <a:lnTo>
                        <a:pt x="339" y="86"/>
                      </a:lnTo>
                      <a:lnTo>
                        <a:pt x="340" y="86"/>
                      </a:lnTo>
                      <a:lnTo>
                        <a:pt x="339" y="86"/>
                      </a:lnTo>
                      <a:lnTo>
                        <a:pt x="339" y="87"/>
                      </a:lnTo>
                      <a:lnTo>
                        <a:pt x="340" y="88"/>
                      </a:lnTo>
                      <a:lnTo>
                        <a:pt x="340" y="89"/>
                      </a:lnTo>
                      <a:lnTo>
                        <a:pt x="339" y="88"/>
                      </a:lnTo>
                      <a:lnTo>
                        <a:pt x="338" y="88"/>
                      </a:lnTo>
                      <a:lnTo>
                        <a:pt x="337" y="87"/>
                      </a:lnTo>
                      <a:lnTo>
                        <a:pt x="336" y="88"/>
                      </a:lnTo>
                      <a:lnTo>
                        <a:pt x="336" y="87"/>
                      </a:lnTo>
                      <a:lnTo>
                        <a:pt x="335" y="88"/>
                      </a:lnTo>
                      <a:lnTo>
                        <a:pt x="335" y="87"/>
                      </a:lnTo>
                      <a:lnTo>
                        <a:pt x="334" y="88"/>
                      </a:lnTo>
                      <a:lnTo>
                        <a:pt x="334" y="86"/>
                      </a:lnTo>
                      <a:lnTo>
                        <a:pt x="334" y="87"/>
                      </a:lnTo>
                      <a:lnTo>
                        <a:pt x="334" y="86"/>
                      </a:lnTo>
                      <a:lnTo>
                        <a:pt x="332" y="87"/>
                      </a:lnTo>
                      <a:lnTo>
                        <a:pt x="332" y="86"/>
                      </a:lnTo>
                      <a:lnTo>
                        <a:pt x="331" y="87"/>
                      </a:lnTo>
                      <a:lnTo>
                        <a:pt x="331" y="84"/>
                      </a:lnTo>
                      <a:lnTo>
                        <a:pt x="330" y="87"/>
                      </a:lnTo>
                      <a:lnTo>
                        <a:pt x="320" y="84"/>
                      </a:lnTo>
                      <a:lnTo>
                        <a:pt x="320" y="83"/>
                      </a:lnTo>
                      <a:lnTo>
                        <a:pt x="325" y="83"/>
                      </a:lnTo>
                      <a:lnTo>
                        <a:pt x="326" y="83"/>
                      </a:lnTo>
                      <a:lnTo>
                        <a:pt x="323" y="81"/>
                      </a:lnTo>
                      <a:lnTo>
                        <a:pt x="322" y="81"/>
                      </a:lnTo>
                      <a:lnTo>
                        <a:pt x="321" y="81"/>
                      </a:lnTo>
                      <a:lnTo>
                        <a:pt x="320" y="81"/>
                      </a:lnTo>
                      <a:lnTo>
                        <a:pt x="320" y="80"/>
                      </a:lnTo>
                      <a:lnTo>
                        <a:pt x="316" y="81"/>
                      </a:lnTo>
                      <a:lnTo>
                        <a:pt x="313" y="81"/>
                      </a:lnTo>
                      <a:lnTo>
                        <a:pt x="303" y="80"/>
                      </a:lnTo>
                      <a:lnTo>
                        <a:pt x="298" y="80"/>
                      </a:lnTo>
                      <a:lnTo>
                        <a:pt x="294" y="83"/>
                      </a:lnTo>
                      <a:lnTo>
                        <a:pt x="291" y="83"/>
                      </a:lnTo>
                      <a:lnTo>
                        <a:pt x="284" y="91"/>
                      </a:lnTo>
                      <a:lnTo>
                        <a:pt x="281" y="92"/>
                      </a:lnTo>
                      <a:lnTo>
                        <a:pt x="272" y="96"/>
                      </a:lnTo>
                      <a:lnTo>
                        <a:pt x="272" y="97"/>
                      </a:lnTo>
                      <a:lnTo>
                        <a:pt x="259" y="102"/>
                      </a:lnTo>
                      <a:lnTo>
                        <a:pt x="256" y="105"/>
                      </a:lnTo>
                      <a:lnTo>
                        <a:pt x="247" y="110"/>
                      </a:lnTo>
                      <a:lnTo>
                        <a:pt x="243" y="111"/>
                      </a:lnTo>
                      <a:lnTo>
                        <a:pt x="241" y="114"/>
                      </a:lnTo>
                      <a:lnTo>
                        <a:pt x="238" y="116"/>
                      </a:lnTo>
                      <a:lnTo>
                        <a:pt x="228" y="127"/>
                      </a:lnTo>
                      <a:lnTo>
                        <a:pt x="228" y="133"/>
                      </a:lnTo>
                      <a:lnTo>
                        <a:pt x="230" y="134"/>
                      </a:lnTo>
                      <a:lnTo>
                        <a:pt x="227" y="141"/>
                      </a:lnTo>
                      <a:lnTo>
                        <a:pt x="225" y="141"/>
                      </a:lnTo>
                      <a:lnTo>
                        <a:pt x="221" y="147"/>
                      </a:lnTo>
                      <a:lnTo>
                        <a:pt x="223" y="153"/>
                      </a:lnTo>
                      <a:lnTo>
                        <a:pt x="221" y="156"/>
                      </a:lnTo>
                      <a:lnTo>
                        <a:pt x="218" y="158"/>
                      </a:lnTo>
                      <a:lnTo>
                        <a:pt x="199" y="165"/>
                      </a:lnTo>
                      <a:lnTo>
                        <a:pt x="193" y="167"/>
                      </a:lnTo>
                      <a:lnTo>
                        <a:pt x="185" y="172"/>
                      </a:lnTo>
                      <a:lnTo>
                        <a:pt x="181" y="180"/>
                      </a:lnTo>
                      <a:lnTo>
                        <a:pt x="179" y="184"/>
                      </a:lnTo>
                      <a:lnTo>
                        <a:pt x="175" y="194"/>
                      </a:lnTo>
                      <a:lnTo>
                        <a:pt x="176" y="202"/>
                      </a:lnTo>
                      <a:lnTo>
                        <a:pt x="171" y="205"/>
                      </a:lnTo>
                      <a:lnTo>
                        <a:pt x="166" y="211"/>
                      </a:lnTo>
                      <a:lnTo>
                        <a:pt x="160" y="220"/>
                      </a:lnTo>
                      <a:lnTo>
                        <a:pt x="161" y="228"/>
                      </a:lnTo>
                      <a:lnTo>
                        <a:pt x="162" y="230"/>
                      </a:lnTo>
                      <a:lnTo>
                        <a:pt x="159" y="231"/>
                      </a:lnTo>
                      <a:lnTo>
                        <a:pt x="153" y="236"/>
                      </a:lnTo>
                      <a:lnTo>
                        <a:pt x="153" y="239"/>
                      </a:lnTo>
                      <a:lnTo>
                        <a:pt x="147" y="243"/>
                      </a:lnTo>
                      <a:lnTo>
                        <a:pt x="143" y="243"/>
                      </a:lnTo>
                      <a:lnTo>
                        <a:pt x="138" y="251"/>
                      </a:lnTo>
                      <a:lnTo>
                        <a:pt x="132" y="253"/>
                      </a:lnTo>
                      <a:lnTo>
                        <a:pt x="125" y="257"/>
                      </a:lnTo>
                      <a:lnTo>
                        <a:pt x="113" y="261"/>
                      </a:lnTo>
                      <a:lnTo>
                        <a:pt x="112" y="265"/>
                      </a:lnTo>
                      <a:lnTo>
                        <a:pt x="109" y="265"/>
                      </a:lnTo>
                      <a:lnTo>
                        <a:pt x="100" y="267"/>
                      </a:lnTo>
                      <a:lnTo>
                        <a:pt x="92" y="269"/>
                      </a:lnTo>
                      <a:lnTo>
                        <a:pt x="88" y="270"/>
                      </a:lnTo>
                      <a:lnTo>
                        <a:pt x="83" y="271"/>
                      </a:lnTo>
                      <a:lnTo>
                        <a:pt x="81" y="274"/>
                      </a:lnTo>
                      <a:lnTo>
                        <a:pt x="74" y="274"/>
                      </a:lnTo>
                      <a:lnTo>
                        <a:pt x="56" y="282"/>
                      </a:lnTo>
                      <a:lnTo>
                        <a:pt x="49" y="282"/>
                      </a:lnTo>
                      <a:lnTo>
                        <a:pt x="42" y="287"/>
                      </a:lnTo>
                      <a:lnTo>
                        <a:pt x="36" y="287"/>
                      </a:lnTo>
                      <a:lnTo>
                        <a:pt x="33" y="286"/>
                      </a:lnTo>
                      <a:lnTo>
                        <a:pt x="20" y="283"/>
                      </a:lnTo>
                      <a:lnTo>
                        <a:pt x="15" y="286"/>
                      </a:lnTo>
                      <a:lnTo>
                        <a:pt x="10" y="287"/>
                      </a:lnTo>
                      <a:lnTo>
                        <a:pt x="1" y="266"/>
                      </a:lnTo>
                      <a:lnTo>
                        <a:pt x="0" y="262"/>
                      </a:lnTo>
                      <a:lnTo>
                        <a:pt x="5" y="252"/>
                      </a:lnTo>
                      <a:lnTo>
                        <a:pt x="13" y="251"/>
                      </a:lnTo>
                      <a:lnTo>
                        <a:pt x="15" y="248"/>
                      </a:lnTo>
                      <a:lnTo>
                        <a:pt x="16" y="242"/>
                      </a:lnTo>
                      <a:lnTo>
                        <a:pt x="16" y="235"/>
                      </a:lnTo>
                      <a:lnTo>
                        <a:pt x="19" y="233"/>
                      </a:lnTo>
                      <a:lnTo>
                        <a:pt x="24" y="231"/>
                      </a:lnTo>
                      <a:lnTo>
                        <a:pt x="33" y="226"/>
                      </a:lnTo>
                      <a:lnTo>
                        <a:pt x="38" y="222"/>
                      </a:lnTo>
                      <a:lnTo>
                        <a:pt x="41" y="217"/>
                      </a:lnTo>
                      <a:lnTo>
                        <a:pt x="41" y="207"/>
                      </a:lnTo>
                      <a:lnTo>
                        <a:pt x="50" y="203"/>
                      </a:lnTo>
                      <a:lnTo>
                        <a:pt x="52" y="197"/>
                      </a:lnTo>
                      <a:lnTo>
                        <a:pt x="56" y="195"/>
                      </a:lnTo>
                      <a:lnTo>
                        <a:pt x="60" y="192"/>
                      </a:lnTo>
                      <a:lnTo>
                        <a:pt x="61" y="189"/>
                      </a:lnTo>
                      <a:lnTo>
                        <a:pt x="56" y="189"/>
                      </a:lnTo>
                      <a:lnTo>
                        <a:pt x="52" y="182"/>
                      </a:lnTo>
                      <a:lnTo>
                        <a:pt x="55" y="177"/>
                      </a:lnTo>
                      <a:lnTo>
                        <a:pt x="60" y="173"/>
                      </a:lnTo>
                      <a:lnTo>
                        <a:pt x="66" y="172"/>
                      </a:lnTo>
                      <a:lnTo>
                        <a:pt x="82" y="178"/>
                      </a:lnTo>
                      <a:lnTo>
                        <a:pt x="83" y="178"/>
                      </a:lnTo>
                      <a:lnTo>
                        <a:pt x="92" y="181"/>
                      </a:lnTo>
                      <a:lnTo>
                        <a:pt x="92" y="183"/>
                      </a:lnTo>
                      <a:lnTo>
                        <a:pt x="103" y="181"/>
                      </a:lnTo>
                      <a:lnTo>
                        <a:pt x="105" y="184"/>
                      </a:lnTo>
                      <a:lnTo>
                        <a:pt x="107" y="184"/>
                      </a:lnTo>
                      <a:lnTo>
                        <a:pt x="112" y="181"/>
                      </a:lnTo>
                      <a:lnTo>
                        <a:pt x="114" y="181"/>
                      </a:lnTo>
                      <a:lnTo>
                        <a:pt x="123" y="183"/>
                      </a:lnTo>
                      <a:lnTo>
                        <a:pt x="125" y="181"/>
                      </a:lnTo>
                      <a:close/>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19" name="Group 7"/>
              <p:cNvGrpSpPr>
                <a:grpSpLocks/>
              </p:cNvGrpSpPr>
              <p:nvPr/>
            </p:nvGrpSpPr>
            <p:grpSpPr bwMode="auto">
              <a:xfrm>
                <a:off x="3848100" y="3575050"/>
                <a:ext cx="3175" cy="4763"/>
                <a:chOff x="1118" y="2038"/>
                <a:chExt cx="4" cy="5"/>
              </a:xfrm>
            </p:grpSpPr>
            <p:sp>
              <p:nvSpPr>
                <p:cNvPr id="54616" name="Freeform 8"/>
                <p:cNvSpPr>
                  <a:spLocks/>
                </p:cNvSpPr>
                <p:nvPr/>
              </p:nvSpPr>
              <p:spPr bwMode="auto">
                <a:xfrm>
                  <a:off x="1118" y="2038"/>
                  <a:ext cx="4" cy="5"/>
                </a:xfrm>
                <a:custGeom>
                  <a:avLst/>
                  <a:gdLst>
                    <a:gd name="T0" fmla="*/ 4 w 4"/>
                    <a:gd name="T1" fmla="*/ 0 h 5"/>
                    <a:gd name="T2" fmla="*/ 4 w 4"/>
                    <a:gd name="T3" fmla="*/ 2 h 5"/>
                    <a:gd name="T4" fmla="*/ 3 w 4"/>
                    <a:gd name="T5" fmla="*/ 5 h 5"/>
                    <a:gd name="T6" fmla="*/ 0 w 4"/>
                    <a:gd name="T7" fmla="*/ 0 h 5"/>
                    <a:gd name="T8" fmla="*/ 4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0"/>
                      </a:moveTo>
                      <a:lnTo>
                        <a:pt x="4" y="2"/>
                      </a:lnTo>
                      <a:lnTo>
                        <a:pt x="3" y="5"/>
                      </a:lnTo>
                      <a:lnTo>
                        <a:pt x="0" y="0"/>
                      </a:lnTo>
                      <a:lnTo>
                        <a:pt x="4"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17" name="Freeform 9"/>
                <p:cNvSpPr>
                  <a:spLocks/>
                </p:cNvSpPr>
                <p:nvPr/>
              </p:nvSpPr>
              <p:spPr bwMode="auto">
                <a:xfrm>
                  <a:off x="1118" y="2038"/>
                  <a:ext cx="4" cy="5"/>
                </a:xfrm>
                <a:custGeom>
                  <a:avLst/>
                  <a:gdLst>
                    <a:gd name="T0" fmla="*/ 4 w 4"/>
                    <a:gd name="T1" fmla="*/ 0 h 5"/>
                    <a:gd name="T2" fmla="*/ 4 w 4"/>
                    <a:gd name="T3" fmla="*/ 2 h 5"/>
                    <a:gd name="T4" fmla="*/ 3 w 4"/>
                    <a:gd name="T5" fmla="*/ 5 h 5"/>
                    <a:gd name="T6" fmla="*/ 0 w 4"/>
                    <a:gd name="T7" fmla="*/ 0 h 5"/>
                    <a:gd name="T8" fmla="*/ 4 w 4"/>
                    <a:gd name="T9" fmla="*/ 0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4" y="0"/>
                      </a:moveTo>
                      <a:lnTo>
                        <a:pt x="4" y="2"/>
                      </a:lnTo>
                      <a:lnTo>
                        <a:pt x="3" y="5"/>
                      </a:lnTo>
                      <a:lnTo>
                        <a:pt x="0" y="0"/>
                      </a:lnTo>
                      <a:lnTo>
                        <a:pt x="4"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25" name="Freeform 10"/>
              <p:cNvSpPr>
                <a:spLocks/>
              </p:cNvSpPr>
              <p:nvPr/>
            </p:nvSpPr>
            <p:spPr bwMode="auto">
              <a:xfrm>
                <a:off x="3054350" y="2782888"/>
                <a:ext cx="639763" cy="788987"/>
              </a:xfrm>
              <a:custGeom>
                <a:avLst/>
                <a:gdLst>
                  <a:gd name="T0" fmla="*/ 2147483647 w 624"/>
                  <a:gd name="T1" fmla="*/ 2147483647 h 770"/>
                  <a:gd name="T2" fmla="*/ 2147483647 w 624"/>
                  <a:gd name="T3" fmla="*/ 2147483647 h 770"/>
                  <a:gd name="T4" fmla="*/ 2147483647 w 624"/>
                  <a:gd name="T5" fmla="*/ 2147483647 h 770"/>
                  <a:gd name="T6" fmla="*/ 2147483647 w 624"/>
                  <a:gd name="T7" fmla="*/ 2147483647 h 770"/>
                  <a:gd name="T8" fmla="*/ 2147483647 w 624"/>
                  <a:gd name="T9" fmla="*/ 2147483647 h 770"/>
                  <a:gd name="T10" fmla="*/ 2147483647 w 624"/>
                  <a:gd name="T11" fmla="*/ 2147483647 h 770"/>
                  <a:gd name="T12" fmla="*/ 2147483647 w 624"/>
                  <a:gd name="T13" fmla="*/ 2147483647 h 770"/>
                  <a:gd name="T14" fmla="*/ 2147483647 w 624"/>
                  <a:gd name="T15" fmla="*/ 2147483647 h 770"/>
                  <a:gd name="T16" fmla="*/ 2147483647 w 624"/>
                  <a:gd name="T17" fmla="*/ 2147483647 h 770"/>
                  <a:gd name="T18" fmla="*/ 2147483647 w 624"/>
                  <a:gd name="T19" fmla="*/ 2147483647 h 770"/>
                  <a:gd name="T20" fmla="*/ 2147483647 w 624"/>
                  <a:gd name="T21" fmla="*/ 2147483647 h 770"/>
                  <a:gd name="T22" fmla="*/ 2147483647 w 624"/>
                  <a:gd name="T23" fmla="*/ 2147483647 h 770"/>
                  <a:gd name="T24" fmla="*/ 2147483647 w 624"/>
                  <a:gd name="T25" fmla="*/ 2147483647 h 770"/>
                  <a:gd name="T26" fmla="*/ 2147483647 w 624"/>
                  <a:gd name="T27" fmla="*/ 2147483647 h 770"/>
                  <a:gd name="T28" fmla="*/ 2147483647 w 624"/>
                  <a:gd name="T29" fmla="*/ 2147483647 h 770"/>
                  <a:gd name="T30" fmla="*/ 2147483647 w 624"/>
                  <a:gd name="T31" fmla="*/ 2147483647 h 770"/>
                  <a:gd name="T32" fmla="*/ 2147483647 w 624"/>
                  <a:gd name="T33" fmla="*/ 2147483647 h 770"/>
                  <a:gd name="T34" fmla="*/ 2147483647 w 624"/>
                  <a:gd name="T35" fmla="*/ 2147483647 h 770"/>
                  <a:gd name="T36" fmla="*/ 2147483647 w 624"/>
                  <a:gd name="T37" fmla="*/ 2147483647 h 770"/>
                  <a:gd name="T38" fmla="*/ 2147483647 w 624"/>
                  <a:gd name="T39" fmla="*/ 2147483647 h 770"/>
                  <a:gd name="T40" fmla="*/ 2147483647 w 624"/>
                  <a:gd name="T41" fmla="*/ 2147483647 h 770"/>
                  <a:gd name="T42" fmla="*/ 2147483647 w 624"/>
                  <a:gd name="T43" fmla="*/ 2147483647 h 770"/>
                  <a:gd name="T44" fmla="*/ 2147483647 w 624"/>
                  <a:gd name="T45" fmla="*/ 2147483647 h 770"/>
                  <a:gd name="T46" fmla="*/ 2147483647 w 624"/>
                  <a:gd name="T47" fmla="*/ 2147483647 h 770"/>
                  <a:gd name="T48" fmla="*/ 2147483647 w 624"/>
                  <a:gd name="T49" fmla="*/ 2147483647 h 770"/>
                  <a:gd name="T50" fmla="*/ 2147483647 w 624"/>
                  <a:gd name="T51" fmla="*/ 2147483647 h 770"/>
                  <a:gd name="T52" fmla="*/ 2147483647 w 624"/>
                  <a:gd name="T53" fmla="*/ 2147483647 h 770"/>
                  <a:gd name="T54" fmla="*/ 2147483647 w 624"/>
                  <a:gd name="T55" fmla="*/ 2147483647 h 770"/>
                  <a:gd name="T56" fmla="*/ 2147483647 w 624"/>
                  <a:gd name="T57" fmla="*/ 2147483647 h 770"/>
                  <a:gd name="T58" fmla="*/ 2147483647 w 624"/>
                  <a:gd name="T59" fmla="*/ 2147483647 h 770"/>
                  <a:gd name="T60" fmla="*/ 2147483647 w 624"/>
                  <a:gd name="T61" fmla="*/ 2147483647 h 770"/>
                  <a:gd name="T62" fmla="*/ 2147483647 w 624"/>
                  <a:gd name="T63" fmla="*/ 2147483647 h 770"/>
                  <a:gd name="T64" fmla="*/ 2147483647 w 624"/>
                  <a:gd name="T65" fmla="*/ 2147483647 h 770"/>
                  <a:gd name="T66" fmla="*/ 2147483647 w 624"/>
                  <a:gd name="T67" fmla="*/ 2147483647 h 770"/>
                  <a:gd name="T68" fmla="*/ 2147483647 w 624"/>
                  <a:gd name="T69" fmla="*/ 2147483647 h 770"/>
                  <a:gd name="T70" fmla="*/ 2147483647 w 624"/>
                  <a:gd name="T71" fmla="*/ 2147483647 h 770"/>
                  <a:gd name="T72" fmla="*/ 2147483647 w 624"/>
                  <a:gd name="T73" fmla="*/ 2147483647 h 770"/>
                  <a:gd name="T74" fmla="*/ 2147483647 w 624"/>
                  <a:gd name="T75" fmla="*/ 2147483647 h 770"/>
                  <a:gd name="T76" fmla="*/ 2147483647 w 624"/>
                  <a:gd name="T77" fmla="*/ 2147483647 h 770"/>
                  <a:gd name="T78" fmla="*/ 2147483647 w 624"/>
                  <a:gd name="T79" fmla="*/ 2147483647 h 770"/>
                  <a:gd name="T80" fmla="*/ 2147483647 w 624"/>
                  <a:gd name="T81" fmla="*/ 2147483647 h 770"/>
                  <a:gd name="T82" fmla="*/ 2147483647 w 624"/>
                  <a:gd name="T83" fmla="*/ 2147483647 h 770"/>
                  <a:gd name="T84" fmla="*/ 2147483647 w 624"/>
                  <a:gd name="T85" fmla="*/ 2147483647 h 770"/>
                  <a:gd name="T86" fmla="*/ 2147483647 w 624"/>
                  <a:gd name="T87" fmla="*/ 2147483647 h 770"/>
                  <a:gd name="T88" fmla="*/ 2147483647 w 624"/>
                  <a:gd name="T89" fmla="*/ 2147483647 h 770"/>
                  <a:gd name="T90" fmla="*/ 2147483647 w 624"/>
                  <a:gd name="T91" fmla="*/ 2147483647 h 770"/>
                  <a:gd name="T92" fmla="*/ 2147483647 w 624"/>
                  <a:gd name="T93" fmla="*/ 2147483647 h 770"/>
                  <a:gd name="T94" fmla="*/ 2147483647 w 624"/>
                  <a:gd name="T95" fmla="*/ 2147483647 h 770"/>
                  <a:gd name="T96" fmla="*/ 2147483647 w 624"/>
                  <a:gd name="T97" fmla="*/ 2147483647 h 770"/>
                  <a:gd name="T98" fmla="*/ 2147483647 w 624"/>
                  <a:gd name="T99" fmla="*/ 2147483647 h 770"/>
                  <a:gd name="T100" fmla="*/ 2147483647 w 624"/>
                  <a:gd name="T101" fmla="*/ 2147483647 h 770"/>
                  <a:gd name="T102" fmla="*/ 2147483647 w 624"/>
                  <a:gd name="T103" fmla="*/ 2147483647 h 770"/>
                  <a:gd name="T104" fmla="*/ 2147483647 w 624"/>
                  <a:gd name="T105" fmla="*/ 2147483647 h 770"/>
                  <a:gd name="T106" fmla="*/ 2147483647 w 624"/>
                  <a:gd name="T107" fmla="*/ 2147483647 h 770"/>
                  <a:gd name="T108" fmla="*/ 2147483647 w 624"/>
                  <a:gd name="T109" fmla="*/ 2147483647 h 770"/>
                  <a:gd name="T110" fmla="*/ 2147483647 w 624"/>
                  <a:gd name="T111" fmla="*/ 2147483647 h 770"/>
                  <a:gd name="T112" fmla="*/ 2147483647 w 624"/>
                  <a:gd name="T113" fmla="*/ 2147483647 h 770"/>
                  <a:gd name="T114" fmla="*/ 2147483647 w 624"/>
                  <a:gd name="T115" fmla="*/ 2147483647 h 770"/>
                  <a:gd name="T116" fmla="*/ 2147483647 w 624"/>
                  <a:gd name="T117" fmla="*/ 2147483647 h 7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4"/>
                  <a:gd name="T178" fmla="*/ 0 h 770"/>
                  <a:gd name="T179" fmla="*/ 624 w 624"/>
                  <a:gd name="T180" fmla="*/ 770 h 7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4" h="770">
                    <a:moveTo>
                      <a:pt x="395" y="623"/>
                    </a:moveTo>
                    <a:lnTo>
                      <a:pt x="398" y="627"/>
                    </a:lnTo>
                    <a:lnTo>
                      <a:pt x="407" y="629"/>
                    </a:lnTo>
                    <a:lnTo>
                      <a:pt x="407" y="631"/>
                    </a:lnTo>
                    <a:lnTo>
                      <a:pt x="408" y="633"/>
                    </a:lnTo>
                    <a:lnTo>
                      <a:pt x="413" y="634"/>
                    </a:lnTo>
                    <a:lnTo>
                      <a:pt x="416" y="636"/>
                    </a:lnTo>
                    <a:lnTo>
                      <a:pt x="418" y="640"/>
                    </a:lnTo>
                    <a:lnTo>
                      <a:pt x="421" y="640"/>
                    </a:lnTo>
                    <a:lnTo>
                      <a:pt x="421" y="637"/>
                    </a:lnTo>
                    <a:lnTo>
                      <a:pt x="426" y="637"/>
                    </a:lnTo>
                    <a:lnTo>
                      <a:pt x="427" y="632"/>
                    </a:lnTo>
                    <a:lnTo>
                      <a:pt x="430" y="626"/>
                    </a:lnTo>
                    <a:lnTo>
                      <a:pt x="433" y="625"/>
                    </a:lnTo>
                    <a:lnTo>
                      <a:pt x="435" y="629"/>
                    </a:lnTo>
                    <a:lnTo>
                      <a:pt x="438" y="629"/>
                    </a:lnTo>
                    <a:lnTo>
                      <a:pt x="439" y="630"/>
                    </a:lnTo>
                    <a:lnTo>
                      <a:pt x="444" y="622"/>
                    </a:lnTo>
                    <a:lnTo>
                      <a:pt x="447" y="625"/>
                    </a:lnTo>
                    <a:lnTo>
                      <a:pt x="462" y="626"/>
                    </a:lnTo>
                    <a:lnTo>
                      <a:pt x="466" y="628"/>
                    </a:lnTo>
                    <a:lnTo>
                      <a:pt x="470" y="627"/>
                    </a:lnTo>
                    <a:lnTo>
                      <a:pt x="469" y="623"/>
                    </a:lnTo>
                    <a:lnTo>
                      <a:pt x="474" y="620"/>
                    </a:lnTo>
                    <a:lnTo>
                      <a:pt x="478" y="617"/>
                    </a:lnTo>
                    <a:lnTo>
                      <a:pt x="478" y="612"/>
                    </a:lnTo>
                    <a:lnTo>
                      <a:pt x="476" y="609"/>
                    </a:lnTo>
                    <a:lnTo>
                      <a:pt x="478" y="607"/>
                    </a:lnTo>
                    <a:lnTo>
                      <a:pt x="479" y="605"/>
                    </a:lnTo>
                    <a:lnTo>
                      <a:pt x="480" y="603"/>
                    </a:lnTo>
                    <a:lnTo>
                      <a:pt x="482" y="602"/>
                    </a:lnTo>
                    <a:lnTo>
                      <a:pt x="483" y="603"/>
                    </a:lnTo>
                    <a:lnTo>
                      <a:pt x="492" y="603"/>
                    </a:lnTo>
                    <a:lnTo>
                      <a:pt x="497" y="604"/>
                    </a:lnTo>
                    <a:lnTo>
                      <a:pt x="497" y="603"/>
                    </a:lnTo>
                    <a:lnTo>
                      <a:pt x="506" y="606"/>
                    </a:lnTo>
                    <a:lnTo>
                      <a:pt x="507" y="607"/>
                    </a:lnTo>
                    <a:lnTo>
                      <a:pt x="509" y="612"/>
                    </a:lnTo>
                    <a:lnTo>
                      <a:pt x="512" y="615"/>
                    </a:lnTo>
                    <a:lnTo>
                      <a:pt x="511" y="620"/>
                    </a:lnTo>
                    <a:lnTo>
                      <a:pt x="516" y="621"/>
                    </a:lnTo>
                    <a:lnTo>
                      <a:pt x="517" y="630"/>
                    </a:lnTo>
                    <a:lnTo>
                      <a:pt x="518" y="632"/>
                    </a:lnTo>
                    <a:lnTo>
                      <a:pt x="521" y="630"/>
                    </a:lnTo>
                    <a:lnTo>
                      <a:pt x="523" y="628"/>
                    </a:lnTo>
                    <a:lnTo>
                      <a:pt x="524" y="620"/>
                    </a:lnTo>
                    <a:lnTo>
                      <a:pt x="530" y="616"/>
                    </a:lnTo>
                    <a:lnTo>
                      <a:pt x="530" y="609"/>
                    </a:lnTo>
                    <a:lnTo>
                      <a:pt x="539" y="609"/>
                    </a:lnTo>
                    <a:lnTo>
                      <a:pt x="545" y="613"/>
                    </a:lnTo>
                    <a:lnTo>
                      <a:pt x="550" y="611"/>
                    </a:lnTo>
                    <a:lnTo>
                      <a:pt x="553" y="607"/>
                    </a:lnTo>
                    <a:lnTo>
                      <a:pt x="552" y="605"/>
                    </a:lnTo>
                    <a:lnTo>
                      <a:pt x="549" y="592"/>
                    </a:lnTo>
                    <a:lnTo>
                      <a:pt x="546" y="589"/>
                    </a:lnTo>
                    <a:lnTo>
                      <a:pt x="543" y="585"/>
                    </a:lnTo>
                    <a:lnTo>
                      <a:pt x="545" y="584"/>
                    </a:lnTo>
                    <a:lnTo>
                      <a:pt x="551" y="580"/>
                    </a:lnTo>
                    <a:lnTo>
                      <a:pt x="555" y="572"/>
                    </a:lnTo>
                    <a:lnTo>
                      <a:pt x="565" y="574"/>
                    </a:lnTo>
                    <a:lnTo>
                      <a:pt x="567" y="577"/>
                    </a:lnTo>
                    <a:lnTo>
                      <a:pt x="569" y="577"/>
                    </a:lnTo>
                    <a:lnTo>
                      <a:pt x="574" y="575"/>
                    </a:lnTo>
                    <a:lnTo>
                      <a:pt x="580" y="582"/>
                    </a:lnTo>
                    <a:lnTo>
                      <a:pt x="580" y="583"/>
                    </a:lnTo>
                    <a:lnTo>
                      <a:pt x="583" y="589"/>
                    </a:lnTo>
                    <a:lnTo>
                      <a:pt x="583" y="593"/>
                    </a:lnTo>
                    <a:lnTo>
                      <a:pt x="590" y="589"/>
                    </a:lnTo>
                    <a:lnTo>
                      <a:pt x="598" y="594"/>
                    </a:lnTo>
                    <a:lnTo>
                      <a:pt x="599" y="603"/>
                    </a:lnTo>
                    <a:lnTo>
                      <a:pt x="608" y="605"/>
                    </a:lnTo>
                    <a:lnTo>
                      <a:pt x="620" y="600"/>
                    </a:lnTo>
                    <a:lnTo>
                      <a:pt x="621" y="598"/>
                    </a:lnTo>
                    <a:lnTo>
                      <a:pt x="621" y="593"/>
                    </a:lnTo>
                    <a:lnTo>
                      <a:pt x="620" y="581"/>
                    </a:lnTo>
                    <a:lnTo>
                      <a:pt x="622" y="575"/>
                    </a:lnTo>
                    <a:lnTo>
                      <a:pt x="621" y="569"/>
                    </a:lnTo>
                    <a:lnTo>
                      <a:pt x="622" y="568"/>
                    </a:lnTo>
                    <a:lnTo>
                      <a:pt x="622" y="560"/>
                    </a:lnTo>
                    <a:lnTo>
                      <a:pt x="624" y="547"/>
                    </a:lnTo>
                    <a:lnTo>
                      <a:pt x="615" y="543"/>
                    </a:lnTo>
                    <a:lnTo>
                      <a:pt x="614" y="535"/>
                    </a:lnTo>
                    <a:lnTo>
                      <a:pt x="612" y="533"/>
                    </a:lnTo>
                    <a:lnTo>
                      <a:pt x="610" y="528"/>
                    </a:lnTo>
                    <a:lnTo>
                      <a:pt x="610" y="529"/>
                    </a:lnTo>
                    <a:lnTo>
                      <a:pt x="599" y="531"/>
                    </a:lnTo>
                    <a:lnTo>
                      <a:pt x="596" y="527"/>
                    </a:lnTo>
                    <a:lnTo>
                      <a:pt x="594" y="527"/>
                    </a:lnTo>
                    <a:lnTo>
                      <a:pt x="590" y="527"/>
                    </a:lnTo>
                    <a:lnTo>
                      <a:pt x="587" y="523"/>
                    </a:lnTo>
                    <a:lnTo>
                      <a:pt x="585" y="518"/>
                    </a:lnTo>
                    <a:lnTo>
                      <a:pt x="590" y="512"/>
                    </a:lnTo>
                    <a:lnTo>
                      <a:pt x="586" y="507"/>
                    </a:lnTo>
                    <a:lnTo>
                      <a:pt x="585" y="505"/>
                    </a:lnTo>
                    <a:lnTo>
                      <a:pt x="580" y="504"/>
                    </a:lnTo>
                    <a:lnTo>
                      <a:pt x="579" y="502"/>
                    </a:lnTo>
                    <a:lnTo>
                      <a:pt x="577" y="501"/>
                    </a:lnTo>
                    <a:lnTo>
                      <a:pt x="572" y="496"/>
                    </a:lnTo>
                    <a:lnTo>
                      <a:pt x="570" y="491"/>
                    </a:lnTo>
                    <a:lnTo>
                      <a:pt x="565" y="487"/>
                    </a:lnTo>
                    <a:lnTo>
                      <a:pt x="567" y="484"/>
                    </a:lnTo>
                    <a:lnTo>
                      <a:pt x="568" y="483"/>
                    </a:lnTo>
                    <a:lnTo>
                      <a:pt x="568" y="479"/>
                    </a:lnTo>
                    <a:lnTo>
                      <a:pt x="563" y="473"/>
                    </a:lnTo>
                    <a:lnTo>
                      <a:pt x="559" y="473"/>
                    </a:lnTo>
                    <a:lnTo>
                      <a:pt x="554" y="474"/>
                    </a:lnTo>
                    <a:lnTo>
                      <a:pt x="551" y="472"/>
                    </a:lnTo>
                    <a:lnTo>
                      <a:pt x="548" y="463"/>
                    </a:lnTo>
                    <a:lnTo>
                      <a:pt x="549" y="456"/>
                    </a:lnTo>
                    <a:lnTo>
                      <a:pt x="547" y="456"/>
                    </a:lnTo>
                    <a:lnTo>
                      <a:pt x="548" y="454"/>
                    </a:lnTo>
                    <a:lnTo>
                      <a:pt x="546" y="452"/>
                    </a:lnTo>
                    <a:lnTo>
                      <a:pt x="545" y="453"/>
                    </a:lnTo>
                    <a:lnTo>
                      <a:pt x="545" y="449"/>
                    </a:lnTo>
                    <a:lnTo>
                      <a:pt x="541" y="452"/>
                    </a:lnTo>
                    <a:lnTo>
                      <a:pt x="540" y="453"/>
                    </a:lnTo>
                    <a:lnTo>
                      <a:pt x="538" y="452"/>
                    </a:lnTo>
                    <a:lnTo>
                      <a:pt x="534" y="453"/>
                    </a:lnTo>
                    <a:lnTo>
                      <a:pt x="530" y="456"/>
                    </a:lnTo>
                    <a:lnTo>
                      <a:pt x="528" y="454"/>
                    </a:lnTo>
                    <a:lnTo>
                      <a:pt x="528" y="457"/>
                    </a:lnTo>
                    <a:lnTo>
                      <a:pt x="525" y="457"/>
                    </a:lnTo>
                    <a:lnTo>
                      <a:pt x="527" y="459"/>
                    </a:lnTo>
                    <a:lnTo>
                      <a:pt x="523" y="458"/>
                    </a:lnTo>
                    <a:lnTo>
                      <a:pt x="525" y="460"/>
                    </a:lnTo>
                    <a:lnTo>
                      <a:pt x="524" y="462"/>
                    </a:lnTo>
                    <a:lnTo>
                      <a:pt x="519" y="462"/>
                    </a:lnTo>
                    <a:lnTo>
                      <a:pt x="519" y="465"/>
                    </a:lnTo>
                    <a:lnTo>
                      <a:pt x="516" y="465"/>
                    </a:lnTo>
                    <a:lnTo>
                      <a:pt x="511" y="465"/>
                    </a:lnTo>
                    <a:lnTo>
                      <a:pt x="511" y="462"/>
                    </a:lnTo>
                    <a:lnTo>
                      <a:pt x="507" y="462"/>
                    </a:lnTo>
                    <a:lnTo>
                      <a:pt x="502" y="457"/>
                    </a:lnTo>
                    <a:lnTo>
                      <a:pt x="501" y="460"/>
                    </a:lnTo>
                    <a:lnTo>
                      <a:pt x="498" y="462"/>
                    </a:lnTo>
                    <a:lnTo>
                      <a:pt x="489" y="458"/>
                    </a:lnTo>
                    <a:lnTo>
                      <a:pt x="486" y="454"/>
                    </a:lnTo>
                    <a:lnTo>
                      <a:pt x="487" y="449"/>
                    </a:lnTo>
                    <a:lnTo>
                      <a:pt x="486" y="448"/>
                    </a:lnTo>
                    <a:lnTo>
                      <a:pt x="485" y="447"/>
                    </a:lnTo>
                    <a:lnTo>
                      <a:pt x="487" y="445"/>
                    </a:lnTo>
                    <a:lnTo>
                      <a:pt x="485" y="441"/>
                    </a:lnTo>
                    <a:lnTo>
                      <a:pt x="480" y="439"/>
                    </a:lnTo>
                    <a:lnTo>
                      <a:pt x="482" y="439"/>
                    </a:lnTo>
                    <a:lnTo>
                      <a:pt x="480" y="436"/>
                    </a:lnTo>
                    <a:lnTo>
                      <a:pt x="478" y="434"/>
                    </a:lnTo>
                    <a:lnTo>
                      <a:pt x="479" y="429"/>
                    </a:lnTo>
                    <a:lnTo>
                      <a:pt x="474" y="427"/>
                    </a:lnTo>
                    <a:lnTo>
                      <a:pt x="473" y="422"/>
                    </a:lnTo>
                    <a:lnTo>
                      <a:pt x="464" y="418"/>
                    </a:lnTo>
                    <a:lnTo>
                      <a:pt x="465" y="416"/>
                    </a:lnTo>
                    <a:lnTo>
                      <a:pt x="464" y="414"/>
                    </a:lnTo>
                    <a:lnTo>
                      <a:pt x="463" y="409"/>
                    </a:lnTo>
                    <a:lnTo>
                      <a:pt x="472" y="404"/>
                    </a:lnTo>
                    <a:lnTo>
                      <a:pt x="471" y="403"/>
                    </a:lnTo>
                    <a:lnTo>
                      <a:pt x="465" y="403"/>
                    </a:lnTo>
                    <a:lnTo>
                      <a:pt x="465" y="406"/>
                    </a:lnTo>
                    <a:lnTo>
                      <a:pt x="458" y="407"/>
                    </a:lnTo>
                    <a:lnTo>
                      <a:pt x="458" y="405"/>
                    </a:lnTo>
                    <a:lnTo>
                      <a:pt x="458" y="404"/>
                    </a:lnTo>
                    <a:lnTo>
                      <a:pt x="463" y="403"/>
                    </a:lnTo>
                    <a:lnTo>
                      <a:pt x="458" y="396"/>
                    </a:lnTo>
                    <a:lnTo>
                      <a:pt x="462" y="394"/>
                    </a:lnTo>
                    <a:lnTo>
                      <a:pt x="460" y="392"/>
                    </a:lnTo>
                    <a:lnTo>
                      <a:pt x="458" y="391"/>
                    </a:lnTo>
                    <a:lnTo>
                      <a:pt x="465" y="391"/>
                    </a:lnTo>
                    <a:lnTo>
                      <a:pt x="458" y="390"/>
                    </a:lnTo>
                    <a:lnTo>
                      <a:pt x="458" y="387"/>
                    </a:lnTo>
                    <a:lnTo>
                      <a:pt x="461" y="389"/>
                    </a:lnTo>
                    <a:lnTo>
                      <a:pt x="462" y="387"/>
                    </a:lnTo>
                    <a:lnTo>
                      <a:pt x="461" y="385"/>
                    </a:lnTo>
                    <a:lnTo>
                      <a:pt x="461" y="379"/>
                    </a:lnTo>
                    <a:lnTo>
                      <a:pt x="455" y="380"/>
                    </a:lnTo>
                    <a:lnTo>
                      <a:pt x="457" y="377"/>
                    </a:lnTo>
                    <a:lnTo>
                      <a:pt x="452" y="374"/>
                    </a:lnTo>
                    <a:lnTo>
                      <a:pt x="455" y="369"/>
                    </a:lnTo>
                    <a:lnTo>
                      <a:pt x="461" y="367"/>
                    </a:lnTo>
                    <a:lnTo>
                      <a:pt x="458" y="359"/>
                    </a:lnTo>
                    <a:lnTo>
                      <a:pt x="465" y="354"/>
                    </a:lnTo>
                    <a:lnTo>
                      <a:pt x="465" y="352"/>
                    </a:lnTo>
                    <a:lnTo>
                      <a:pt x="469" y="357"/>
                    </a:lnTo>
                    <a:lnTo>
                      <a:pt x="475" y="357"/>
                    </a:lnTo>
                    <a:lnTo>
                      <a:pt x="480" y="355"/>
                    </a:lnTo>
                    <a:lnTo>
                      <a:pt x="482" y="354"/>
                    </a:lnTo>
                    <a:lnTo>
                      <a:pt x="483" y="358"/>
                    </a:lnTo>
                    <a:lnTo>
                      <a:pt x="484" y="360"/>
                    </a:lnTo>
                    <a:lnTo>
                      <a:pt x="489" y="364"/>
                    </a:lnTo>
                    <a:lnTo>
                      <a:pt x="489" y="368"/>
                    </a:lnTo>
                    <a:lnTo>
                      <a:pt x="489" y="372"/>
                    </a:lnTo>
                    <a:lnTo>
                      <a:pt x="492" y="374"/>
                    </a:lnTo>
                    <a:lnTo>
                      <a:pt x="497" y="374"/>
                    </a:lnTo>
                    <a:lnTo>
                      <a:pt x="501" y="372"/>
                    </a:lnTo>
                    <a:lnTo>
                      <a:pt x="502" y="373"/>
                    </a:lnTo>
                    <a:lnTo>
                      <a:pt x="503" y="372"/>
                    </a:lnTo>
                    <a:lnTo>
                      <a:pt x="507" y="361"/>
                    </a:lnTo>
                    <a:lnTo>
                      <a:pt x="510" y="363"/>
                    </a:lnTo>
                    <a:lnTo>
                      <a:pt x="516" y="356"/>
                    </a:lnTo>
                    <a:lnTo>
                      <a:pt x="515" y="354"/>
                    </a:lnTo>
                    <a:lnTo>
                      <a:pt x="509" y="352"/>
                    </a:lnTo>
                    <a:lnTo>
                      <a:pt x="505" y="348"/>
                    </a:lnTo>
                    <a:lnTo>
                      <a:pt x="505" y="347"/>
                    </a:lnTo>
                    <a:lnTo>
                      <a:pt x="508" y="348"/>
                    </a:lnTo>
                    <a:lnTo>
                      <a:pt x="516" y="348"/>
                    </a:lnTo>
                    <a:lnTo>
                      <a:pt x="516" y="345"/>
                    </a:lnTo>
                    <a:lnTo>
                      <a:pt x="525" y="347"/>
                    </a:lnTo>
                    <a:lnTo>
                      <a:pt x="530" y="343"/>
                    </a:lnTo>
                    <a:lnTo>
                      <a:pt x="531" y="345"/>
                    </a:lnTo>
                    <a:lnTo>
                      <a:pt x="534" y="343"/>
                    </a:lnTo>
                    <a:lnTo>
                      <a:pt x="534" y="341"/>
                    </a:lnTo>
                    <a:lnTo>
                      <a:pt x="530" y="334"/>
                    </a:lnTo>
                    <a:lnTo>
                      <a:pt x="531" y="330"/>
                    </a:lnTo>
                    <a:lnTo>
                      <a:pt x="529" y="329"/>
                    </a:lnTo>
                    <a:lnTo>
                      <a:pt x="527" y="332"/>
                    </a:lnTo>
                    <a:lnTo>
                      <a:pt x="524" y="323"/>
                    </a:lnTo>
                    <a:lnTo>
                      <a:pt x="523" y="321"/>
                    </a:lnTo>
                    <a:lnTo>
                      <a:pt x="521" y="320"/>
                    </a:lnTo>
                    <a:lnTo>
                      <a:pt x="523" y="314"/>
                    </a:lnTo>
                    <a:lnTo>
                      <a:pt x="521" y="312"/>
                    </a:lnTo>
                    <a:lnTo>
                      <a:pt x="519" y="314"/>
                    </a:lnTo>
                    <a:lnTo>
                      <a:pt x="514" y="310"/>
                    </a:lnTo>
                    <a:lnTo>
                      <a:pt x="505" y="307"/>
                    </a:lnTo>
                    <a:lnTo>
                      <a:pt x="503" y="302"/>
                    </a:lnTo>
                    <a:lnTo>
                      <a:pt x="505" y="298"/>
                    </a:lnTo>
                    <a:lnTo>
                      <a:pt x="503" y="295"/>
                    </a:lnTo>
                    <a:lnTo>
                      <a:pt x="502" y="290"/>
                    </a:lnTo>
                    <a:lnTo>
                      <a:pt x="502" y="288"/>
                    </a:lnTo>
                    <a:lnTo>
                      <a:pt x="500" y="284"/>
                    </a:lnTo>
                    <a:lnTo>
                      <a:pt x="502" y="278"/>
                    </a:lnTo>
                    <a:lnTo>
                      <a:pt x="498" y="273"/>
                    </a:lnTo>
                    <a:lnTo>
                      <a:pt x="497" y="271"/>
                    </a:lnTo>
                    <a:lnTo>
                      <a:pt x="492" y="270"/>
                    </a:lnTo>
                    <a:lnTo>
                      <a:pt x="492" y="266"/>
                    </a:lnTo>
                    <a:lnTo>
                      <a:pt x="492" y="263"/>
                    </a:lnTo>
                    <a:lnTo>
                      <a:pt x="497" y="266"/>
                    </a:lnTo>
                    <a:lnTo>
                      <a:pt x="497" y="265"/>
                    </a:lnTo>
                    <a:lnTo>
                      <a:pt x="494" y="258"/>
                    </a:lnTo>
                    <a:lnTo>
                      <a:pt x="496" y="253"/>
                    </a:lnTo>
                    <a:lnTo>
                      <a:pt x="489" y="253"/>
                    </a:lnTo>
                    <a:lnTo>
                      <a:pt x="485" y="250"/>
                    </a:lnTo>
                    <a:lnTo>
                      <a:pt x="486" y="248"/>
                    </a:lnTo>
                    <a:lnTo>
                      <a:pt x="489" y="240"/>
                    </a:lnTo>
                    <a:lnTo>
                      <a:pt x="485" y="236"/>
                    </a:lnTo>
                    <a:lnTo>
                      <a:pt x="475" y="235"/>
                    </a:lnTo>
                    <a:lnTo>
                      <a:pt x="472" y="227"/>
                    </a:lnTo>
                    <a:lnTo>
                      <a:pt x="466" y="219"/>
                    </a:lnTo>
                    <a:lnTo>
                      <a:pt x="465" y="215"/>
                    </a:lnTo>
                    <a:lnTo>
                      <a:pt x="465" y="213"/>
                    </a:lnTo>
                    <a:lnTo>
                      <a:pt x="471" y="208"/>
                    </a:lnTo>
                    <a:lnTo>
                      <a:pt x="475" y="201"/>
                    </a:lnTo>
                    <a:lnTo>
                      <a:pt x="475" y="199"/>
                    </a:lnTo>
                    <a:lnTo>
                      <a:pt x="475" y="197"/>
                    </a:lnTo>
                    <a:lnTo>
                      <a:pt x="474" y="195"/>
                    </a:lnTo>
                    <a:lnTo>
                      <a:pt x="473" y="192"/>
                    </a:lnTo>
                    <a:lnTo>
                      <a:pt x="469" y="182"/>
                    </a:lnTo>
                    <a:lnTo>
                      <a:pt x="478" y="170"/>
                    </a:lnTo>
                    <a:lnTo>
                      <a:pt x="489" y="157"/>
                    </a:lnTo>
                    <a:lnTo>
                      <a:pt x="495" y="153"/>
                    </a:lnTo>
                    <a:lnTo>
                      <a:pt x="500" y="150"/>
                    </a:lnTo>
                    <a:lnTo>
                      <a:pt x="500" y="148"/>
                    </a:lnTo>
                    <a:lnTo>
                      <a:pt x="503" y="145"/>
                    </a:lnTo>
                    <a:lnTo>
                      <a:pt x="507" y="138"/>
                    </a:lnTo>
                    <a:lnTo>
                      <a:pt x="506" y="137"/>
                    </a:lnTo>
                    <a:lnTo>
                      <a:pt x="505" y="137"/>
                    </a:lnTo>
                    <a:lnTo>
                      <a:pt x="503" y="126"/>
                    </a:lnTo>
                    <a:lnTo>
                      <a:pt x="503" y="117"/>
                    </a:lnTo>
                    <a:lnTo>
                      <a:pt x="492" y="112"/>
                    </a:lnTo>
                    <a:lnTo>
                      <a:pt x="488" y="109"/>
                    </a:lnTo>
                    <a:lnTo>
                      <a:pt x="483" y="109"/>
                    </a:lnTo>
                    <a:lnTo>
                      <a:pt x="479" y="109"/>
                    </a:lnTo>
                    <a:lnTo>
                      <a:pt x="475" y="103"/>
                    </a:lnTo>
                    <a:lnTo>
                      <a:pt x="476" y="99"/>
                    </a:lnTo>
                    <a:lnTo>
                      <a:pt x="469" y="94"/>
                    </a:lnTo>
                    <a:lnTo>
                      <a:pt x="462" y="85"/>
                    </a:lnTo>
                    <a:lnTo>
                      <a:pt x="460" y="80"/>
                    </a:lnTo>
                    <a:lnTo>
                      <a:pt x="443" y="72"/>
                    </a:lnTo>
                    <a:lnTo>
                      <a:pt x="438" y="68"/>
                    </a:lnTo>
                    <a:lnTo>
                      <a:pt x="441" y="64"/>
                    </a:lnTo>
                    <a:lnTo>
                      <a:pt x="435" y="52"/>
                    </a:lnTo>
                    <a:lnTo>
                      <a:pt x="438" y="45"/>
                    </a:lnTo>
                    <a:lnTo>
                      <a:pt x="442" y="42"/>
                    </a:lnTo>
                    <a:lnTo>
                      <a:pt x="443" y="32"/>
                    </a:lnTo>
                    <a:lnTo>
                      <a:pt x="443" y="24"/>
                    </a:lnTo>
                    <a:lnTo>
                      <a:pt x="445" y="21"/>
                    </a:lnTo>
                    <a:lnTo>
                      <a:pt x="444" y="17"/>
                    </a:lnTo>
                    <a:lnTo>
                      <a:pt x="443" y="13"/>
                    </a:lnTo>
                    <a:lnTo>
                      <a:pt x="443" y="7"/>
                    </a:lnTo>
                    <a:lnTo>
                      <a:pt x="439" y="0"/>
                    </a:lnTo>
                    <a:lnTo>
                      <a:pt x="422" y="4"/>
                    </a:lnTo>
                    <a:lnTo>
                      <a:pt x="414" y="9"/>
                    </a:lnTo>
                    <a:lnTo>
                      <a:pt x="407" y="13"/>
                    </a:lnTo>
                    <a:lnTo>
                      <a:pt x="402" y="17"/>
                    </a:lnTo>
                    <a:lnTo>
                      <a:pt x="407" y="18"/>
                    </a:lnTo>
                    <a:lnTo>
                      <a:pt x="408" y="24"/>
                    </a:lnTo>
                    <a:lnTo>
                      <a:pt x="403" y="29"/>
                    </a:lnTo>
                    <a:lnTo>
                      <a:pt x="396" y="31"/>
                    </a:lnTo>
                    <a:lnTo>
                      <a:pt x="396" y="35"/>
                    </a:lnTo>
                    <a:lnTo>
                      <a:pt x="389" y="39"/>
                    </a:lnTo>
                    <a:lnTo>
                      <a:pt x="379" y="51"/>
                    </a:lnTo>
                    <a:lnTo>
                      <a:pt x="368" y="52"/>
                    </a:lnTo>
                    <a:lnTo>
                      <a:pt x="364" y="52"/>
                    </a:lnTo>
                    <a:lnTo>
                      <a:pt x="351" y="64"/>
                    </a:lnTo>
                    <a:lnTo>
                      <a:pt x="359" y="69"/>
                    </a:lnTo>
                    <a:lnTo>
                      <a:pt x="362" y="75"/>
                    </a:lnTo>
                    <a:lnTo>
                      <a:pt x="365" y="75"/>
                    </a:lnTo>
                    <a:lnTo>
                      <a:pt x="371" y="91"/>
                    </a:lnTo>
                    <a:lnTo>
                      <a:pt x="369" y="94"/>
                    </a:lnTo>
                    <a:lnTo>
                      <a:pt x="368" y="99"/>
                    </a:lnTo>
                    <a:lnTo>
                      <a:pt x="367" y="103"/>
                    </a:lnTo>
                    <a:lnTo>
                      <a:pt x="362" y="104"/>
                    </a:lnTo>
                    <a:lnTo>
                      <a:pt x="356" y="111"/>
                    </a:lnTo>
                    <a:lnTo>
                      <a:pt x="340" y="116"/>
                    </a:lnTo>
                    <a:lnTo>
                      <a:pt x="337" y="123"/>
                    </a:lnTo>
                    <a:lnTo>
                      <a:pt x="339" y="132"/>
                    </a:lnTo>
                    <a:lnTo>
                      <a:pt x="336" y="135"/>
                    </a:lnTo>
                    <a:lnTo>
                      <a:pt x="334" y="144"/>
                    </a:lnTo>
                    <a:lnTo>
                      <a:pt x="334" y="143"/>
                    </a:lnTo>
                    <a:lnTo>
                      <a:pt x="329" y="148"/>
                    </a:lnTo>
                    <a:lnTo>
                      <a:pt x="309" y="150"/>
                    </a:lnTo>
                    <a:lnTo>
                      <a:pt x="302" y="156"/>
                    </a:lnTo>
                    <a:lnTo>
                      <a:pt x="300" y="165"/>
                    </a:lnTo>
                    <a:lnTo>
                      <a:pt x="302" y="171"/>
                    </a:lnTo>
                    <a:lnTo>
                      <a:pt x="299" y="174"/>
                    </a:lnTo>
                    <a:lnTo>
                      <a:pt x="299" y="191"/>
                    </a:lnTo>
                    <a:lnTo>
                      <a:pt x="301" y="195"/>
                    </a:lnTo>
                    <a:lnTo>
                      <a:pt x="298" y="199"/>
                    </a:lnTo>
                    <a:lnTo>
                      <a:pt x="300" y="204"/>
                    </a:lnTo>
                    <a:lnTo>
                      <a:pt x="298" y="205"/>
                    </a:lnTo>
                    <a:lnTo>
                      <a:pt x="300" y="218"/>
                    </a:lnTo>
                    <a:lnTo>
                      <a:pt x="306" y="227"/>
                    </a:lnTo>
                    <a:lnTo>
                      <a:pt x="314" y="230"/>
                    </a:lnTo>
                    <a:lnTo>
                      <a:pt x="314" y="233"/>
                    </a:lnTo>
                    <a:lnTo>
                      <a:pt x="316" y="236"/>
                    </a:lnTo>
                    <a:lnTo>
                      <a:pt x="315" y="240"/>
                    </a:lnTo>
                    <a:lnTo>
                      <a:pt x="314" y="241"/>
                    </a:lnTo>
                    <a:lnTo>
                      <a:pt x="314" y="243"/>
                    </a:lnTo>
                    <a:lnTo>
                      <a:pt x="310" y="246"/>
                    </a:lnTo>
                    <a:lnTo>
                      <a:pt x="310" y="249"/>
                    </a:lnTo>
                    <a:lnTo>
                      <a:pt x="311" y="253"/>
                    </a:lnTo>
                    <a:lnTo>
                      <a:pt x="312" y="255"/>
                    </a:lnTo>
                    <a:lnTo>
                      <a:pt x="312" y="257"/>
                    </a:lnTo>
                    <a:lnTo>
                      <a:pt x="317" y="262"/>
                    </a:lnTo>
                    <a:lnTo>
                      <a:pt x="316" y="265"/>
                    </a:lnTo>
                    <a:lnTo>
                      <a:pt x="314" y="265"/>
                    </a:lnTo>
                    <a:lnTo>
                      <a:pt x="306" y="273"/>
                    </a:lnTo>
                    <a:lnTo>
                      <a:pt x="307" y="275"/>
                    </a:lnTo>
                    <a:lnTo>
                      <a:pt x="306" y="279"/>
                    </a:lnTo>
                    <a:lnTo>
                      <a:pt x="306" y="277"/>
                    </a:lnTo>
                    <a:lnTo>
                      <a:pt x="299" y="277"/>
                    </a:lnTo>
                    <a:lnTo>
                      <a:pt x="298" y="277"/>
                    </a:lnTo>
                    <a:lnTo>
                      <a:pt x="294" y="276"/>
                    </a:lnTo>
                    <a:lnTo>
                      <a:pt x="283" y="281"/>
                    </a:lnTo>
                    <a:lnTo>
                      <a:pt x="268" y="292"/>
                    </a:lnTo>
                    <a:lnTo>
                      <a:pt x="267" y="293"/>
                    </a:lnTo>
                    <a:lnTo>
                      <a:pt x="266" y="293"/>
                    </a:lnTo>
                    <a:lnTo>
                      <a:pt x="265" y="290"/>
                    </a:lnTo>
                    <a:lnTo>
                      <a:pt x="258" y="290"/>
                    </a:lnTo>
                    <a:lnTo>
                      <a:pt x="257" y="290"/>
                    </a:lnTo>
                    <a:lnTo>
                      <a:pt x="254" y="292"/>
                    </a:lnTo>
                    <a:lnTo>
                      <a:pt x="244" y="286"/>
                    </a:lnTo>
                    <a:lnTo>
                      <a:pt x="238" y="289"/>
                    </a:lnTo>
                    <a:lnTo>
                      <a:pt x="238" y="286"/>
                    </a:lnTo>
                    <a:lnTo>
                      <a:pt x="227" y="279"/>
                    </a:lnTo>
                    <a:lnTo>
                      <a:pt x="219" y="284"/>
                    </a:lnTo>
                    <a:lnTo>
                      <a:pt x="213" y="283"/>
                    </a:lnTo>
                    <a:lnTo>
                      <a:pt x="204" y="284"/>
                    </a:lnTo>
                    <a:lnTo>
                      <a:pt x="199" y="292"/>
                    </a:lnTo>
                    <a:lnTo>
                      <a:pt x="192" y="294"/>
                    </a:lnTo>
                    <a:lnTo>
                      <a:pt x="191" y="297"/>
                    </a:lnTo>
                    <a:lnTo>
                      <a:pt x="181" y="304"/>
                    </a:lnTo>
                    <a:lnTo>
                      <a:pt x="179" y="301"/>
                    </a:lnTo>
                    <a:lnTo>
                      <a:pt x="168" y="304"/>
                    </a:lnTo>
                    <a:lnTo>
                      <a:pt x="156" y="304"/>
                    </a:lnTo>
                    <a:lnTo>
                      <a:pt x="155" y="307"/>
                    </a:lnTo>
                    <a:lnTo>
                      <a:pt x="145" y="317"/>
                    </a:lnTo>
                    <a:lnTo>
                      <a:pt x="139" y="315"/>
                    </a:lnTo>
                    <a:lnTo>
                      <a:pt x="129" y="312"/>
                    </a:lnTo>
                    <a:lnTo>
                      <a:pt x="125" y="316"/>
                    </a:lnTo>
                    <a:lnTo>
                      <a:pt x="124" y="304"/>
                    </a:lnTo>
                    <a:lnTo>
                      <a:pt x="120" y="306"/>
                    </a:lnTo>
                    <a:lnTo>
                      <a:pt x="119" y="317"/>
                    </a:lnTo>
                    <a:lnTo>
                      <a:pt x="115" y="319"/>
                    </a:lnTo>
                    <a:lnTo>
                      <a:pt x="118" y="329"/>
                    </a:lnTo>
                    <a:lnTo>
                      <a:pt x="125" y="332"/>
                    </a:lnTo>
                    <a:lnTo>
                      <a:pt x="136" y="339"/>
                    </a:lnTo>
                    <a:lnTo>
                      <a:pt x="131" y="346"/>
                    </a:lnTo>
                    <a:lnTo>
                      <a:pt x="130" y="352"/>
                    </a:lnTo>
                    <a:lnTo>
                      <a:pt x="123" y="356"/>
                    </a:lnTo>
                    <a:lnTo>
                      <a:pt x="123" y="363"/>
                    </a:lnTo>
                    <a:lnTo>
                      <a:pt x="120" y="363"/>
                    </a:lnTo>
                    <a:lnTo>
                      <a:pt x="117" y="366"/>
                    </a:lnTo>
                    <a:lnTo>
                      <a:pt x="123" y="378"/>
                    </a:lnTo>
                    <a:lnTo>
                      <a:pt x="123" y="386"/>
                    </a:lnTo>
                    <a:lnTo>
                      <a:pt x="121" y="390"/>
                    </a:lnTo>
                    <a:lnTo>
                      <a:pt x="119" y="390"/>
                    </a:lnTo>
                    <a:lnTo>
                      <a:pt x="112" y="398"/>
                    </a:lnTo>
                    <a:lnTo>
                      <a:pt x="107" y="401"/>
                    </a:lnTo>
                    <a:lnTo>
                      <a:pt x="103" y="396"/>
                    </a:lnTo>
                    <a:lnTo>
                      <a:pt x="98" y="399"/>
                    </a:lnTo>
                    <a:lnTo>
                      <a:pt x="92" y="399"/>
                    </a:lnTo>
                    <a:lnTo>
                      <a:pt x="90" y="400"/>
                    </a:lnTo>
                    <a:lnTo>
                      <a:pt x="83" y="403"/>
                    </a:lnTo>
                    <a:lnTo>
                      <a:pt x="83" y="406"/>
                    </a:lnTo>
                    <a:lnTo>
                      <a:pt x="80" y="409"/>
                    </a:lnTo>
                    <a:lnTo>
                      <a:pt x="77" y="413"/>
                    </a:lnTo>
                    <a:lnTo>
                      <a:pt x="78" y="414"/>
                    </a:lnTo>
                    <a:lnTo>
                      <a:pt x="67" y="416"/>
                    </a:lnTo>
                    <a:lnTo>
                      <a:pt x="64" y="418"/>
                    </a:lnTo>
                    <a:lnTo>
                      <a:pt x="67" y="423"/>
                    </a:lnTo>
                    <a:lnTo>
                      <a:pt x="56" y="428"/>
                    </a:lnTo>
                    <a:lnTo>
                      <a:pt x="54" y="426"/>
                    </a:lnTo>
                    <a:lnTo>
                      <a:pt x="50" y="423"/>
                    </a:lnTo>
                    <a:lnTo>
                      <a:pt x="35" y="417"/>
                    </a:lnTo>
                    <a:lnTo>
                      <a:pt x="30" y="425"/>
                    </a:lnTo>
                    <a:lnTo>
                      <a:pt x="21" y="422"/>
                    </a:lnTo>
                    <a:lnTo>
                      <a:pt x="14" y="423"/>
                    </a:lnTo>
                    <a:lnTo>
                      <a:pt x="13" y="428"/>
                    </a:lnTo>
                    <a:lnTo>
                      <a:pt x="5" y="431"/>
                    </a:lnTo>
                    <a:lnTo>
                      <a:pt x="0" y="435"/>
                    </a:lnTo>
                    <a:lnTo>
                      <a:pt x="5" y="442"/>
                    </a:lnTo>
                    <a:lnTo>
                      <a:pt x="8" y="445"/>
                    </a:lnTo>
                    <a:lnTo>
                      <a:pt x="10" y="448"/>
                    </a:lnTo>
                    <a:lnTo>
                      <a:pt x="11" y="456"/>
                    </a:lnTo>
                    <a:lnTo>
                      <a:pt x="12" y="461"/>
                    </a:lnTo>
                    <a:lnTo>
                      <a:pt x="21" y="462"/>
                    </a:lnTo>
                    <a:lnTo>
                      <a:pt x="30" y="463"/>
                    </a:lnTo>
                    <a:lnTo>
                      <a:pt x="30" y="466"/>
                    </a:lnTo>
                    <a:lnTo>
                      <a:pt x="31" y="470"/>
                    </a:lnTo>
                    <a:lnTo>
                      <a:pt x="28" y="470"/>
                    </a:lnTo>
                    <a:lnTo>
                      <a:pt x="34" y="478"/>
                    </a:lnTo>
                    <a:lnTo>
                      <a:pt x="32" y="485"/>
                    </a:lnTo>
                    <a:lnTo>
                      <a:pt x="30" y="490"/>
                    </a:lnTo>
                    <a:lnTo>
                      <a:pt x="31" y="497"/>
                    </a:lnTo>
                    <a:lnTo>
                      <a:pt x="35" y="501"/>
                    </a:lnTo>
                    <a:lnTo>
                      <a:pt x="39" y="503"/>
                    </a:lnTo>
                    <a:lnTo>
                      <a:pt x="44" y="504"/>
                    </a:lnTo>
                    <a:lnTo>
                      <a:pt x="46" y="509"/>
                    </a:lnTo>
                    <a:lnTo>
                      <a:pt x="61" y="516"/>
                    </a:lnTo>
                    <a:lnTo>
                      <a:pt x="71" y="518"/>
                    </a:lnTo>
                    <a:lnTo>
                      <a:pt x="75" y="513"/>
                    </a:lnTo>
                    <a:lnTo>
                      <a:pt x="89" y="519"/>
                    </a:lnTo>
                    <a:lnTo>
                      <a:pt x="92" y="519"/>
                    </a:lnTo>
                    <a:lnTo>
                      <a:pt x="94" y="524"/>
                    </a:lnTo>
                    <a:lnTo>
                      <a:pt x="97" y="525"/>
                    </a:lnTo>
                    <a:lnTo>
                      <a:pt x="92" y="536"/>
                    </a:lnTo>
                    <a:lnTo>
                      <a:pt x="95" y="540"/>
                    </a:lnTo>
                    <a:lnTo>
                      <a:pt x="98" y="555"/>
                    </a:lnTo>
                    <a:lnTo>
                      <a:pt x="107" y="561"/>
                    </a:lnTo>
                    <a:lnTo>
                      <a:pt x="109" y="569"/>
                    </a:lnTo>
                    <a:lnTo>
                      <a:pt x="109" y="572"/>
                    </a:lnTo>
                    <a:lnTo>
                      <a:pt x="100" y="569"/>
                    </a:lnTo>
                    <a:lnTo>
                      <a:pt x="92" y="568"/>
                    </a:lnTo>
                    <a:lnTo>
                      <a:pt x="83" y="572"/>
                    </a:lnTo>
                    <a:lnTo>
                      <a:pt x="79" y="580"/>
                    </a:lnTo>
                    <a:lnTo>
                      <a:pt x="83" y="591"/>
                    </a:lnTo>
                    <a:lnTo>
                      <a:pt x="80" y="590"/>
                    </a:lnTo>
                    <a:lnTo>
                      <a:pt x="77" y="595"/>
                    </a:lnTo>
                    <a:lnTo>
                      <a:pt x="75" y="605"/>
                    </a:lnTo>
                    <a:lnTo>
                      <a:pt x="71" y="607"/>
                    </a:lnTo>
                    <a:lnTo>
                      <a:pt x="71" y="609"/>
                    </a:lnTo>
                    <a:lnTo>
                      <a:pt x="63" y="612"/>
                    </a:lnTo>
                    <a:lnTo>
                      <a:pt x="58" y="617"/>
                    </a:lnTo>
                    <a:lnTo>
                      <a:pt x="57" y="625"/>
                    </a:lnTo>
                    <a:lnTo>
                      <a:pt x="61" y="634"/>
                    </a:lnTo>
                    <a:lnTo>
                      <a:pt x="66" y="638"/>
                    </a:lnTo>
                    <a:lnTo>
                      <a:pt x="69" y="642"/>
                    </a:lnTo>
                    <a:lnTo>
                      <a:pt x="78" y="652"/>
                    </a:lnTo>
                    <a:lnTo>
                      <a:pt x="71" y="652"/>
                    </a:lnTo>
                    <a:lnTo>
                      <a:pt x="65" y="656"/>
                    </a:lnTo>
                    <a:lnTo>
                      <a:pt x="65" y="671"/>
                    </a:lnTo>
                    <a:lnTo>
                      <a:pt x="65" y="674"/>
                    </a:lnTo>
                    <a:lnTo>
                      <a:pt x="72" y="678"/>
                    </a:lnTo>
                    <a:lnTo>
                      <a:pt x="76" y="685"/>
                    </a:lnTo>
                    <a:lnTo>
                      <a:pt x="79" y="687"/>
                    </a:lnTo>
                    <a:lnTo>
                      <a:pt x="80" y="692"/>
                    </a:lnTo>
                    <a:lnTo>
                      <a:pt x="83" y="696"/>
                    </a:lnTo>
                    <a:lnTo>
                      <a:pt x="85" y="698"/>
                    </a:lnTo>
                    <a:lnTo>
                      <a:pt x="89" y="700"/>
                    </a:lnTo>
                    <a:lnTo>
                      <a:pt x="93" y="713"/>
                    </a:lnTo>
                    <a:lnTo>
                      <a:pt x="102" y="717"/>
                    </a:lnTo>
                    <a:lnTo>
                      <a:pt x="110" y="716"/>
                    </a:lnTo>
                    <a:lnTo>
                      <a:pt x="114" y="719"/>
                    </a:lnTo>
                    <a:lnTo>
                      <a:pt x="124" y="724"/>
                    </a:lnTo>
                    <a:lnTo>
                      <a:pt x="128" y="724"/>
                    </a:lnTo>
                    <a:lnTo>
                      <a:pt x="131" y="724"/>
                    </a:lnTo>
                    <a:lnTo>
                      <a:pt x="136" y="725"/>
                    </a:lnTo>
                    <a:lnTo>
                      <a:pt x="137" y="726"/>
                    </a:lnTo>
                    <a:lnTo>
                      <a:pt x="145" y="736"/>
                    </a:lnTo>
                    <a:lnTo>
                      <a:pt x="150" y="735"/>
                    </a:lnTo>
                    <a:lnTo>
                      <a:pt x="154" y="741"/>
                    </a:lnTo>
                    <a:lnTo>
                      <a:pt x="159" y="744"/>
                    </a:lnTo>
                    <a:lnTo>
                      <a:pt x="165" y="742"/>
                    </a:lnTo>
                    <a:lnTo>
                      <a:pt x="174" y="744"/>
                    </a:lnTo>
                    <a:lnTo>
                      <a:pt x="178" y="753"/>
                    </a:lnTo>
                    <a:lnTo>
                      <a:pt x="186" y="750"/>
                    </a:lnTo>
                    <a:lnTo>
                      <a:pt x="194" y="753"/>
                    </a:lnTo>
                    <a:lnTo>
                      <a:pt x="195" y="748"/>
                    </a:lnTo>
                    <a:lnTo>
                      <a:pt x="202" y="749"/>
                    </a:lnTo>
                    <a:lnTo>
                      <a:pt x="213" y="744"/>
                    </a:lnTo>
                    <a:lnTo>
                      <a:pt x="217" y="744"/>
                    </a:lnTo>
                    <a:lnTo>
                      <a:pt x="221" y="742"/>
                    </a:lnTo>
                    <a:lnTo>
                      <a:pt x="229" y="740"/>
                    </a:lnTo>
                    <a:lnTo>
                      <a:pt x="240" y="741"/>
                    </a:lnTo>
                    <a:lnTo>
                      <a:pt x="244" y="733"/>
                    </a:lnTo>
                    <a:lnTo>
                      <a:pt x="253" y="733"/>
                    </a:lnTo>
                    <a:lnTo>
                      <a:pt x="256" y="733"/>
                    </a:lnTo>
                    <a:lnTo>
                      <a:pt x="253" y="738"/>
                    </a:lnTo>
                    <a:lnTo>
                      <a:pt x="254" y="741"/>
                    </a:lnTo>
                    <a:lnTo>
                      <a:pt x="252" y="748"/>
                    </a:lnTo>
                    <a:lnTo>
                      <a:pt x="263" y="762"/>
                    </a:lnTo>
                    <a:lnTo>
                      <a:pt x="263" y="770"/>
                    </a:lnTo>
                    <a:lnTo>
                      <a:pt x="266" y="768"/>
                    </a:lnTo>
                    <a:lnTo>
                      <a:pt x="271" y="764"/>
                    </a:lnTo>
                    <a:lnTo>
                      <a:pt x="272" y="762"/>
                    </a:lnTo>
                    <a:lnTo>
                      <a:pt x="267" y="762"/>
                    </a:lnTo>
                    <a:lnTo>
                      <a:pt x="263" y="755"/>
                    </a:lnTo>
                    <a:lnTo>
                      <a:pt x="266" y="750"/>
                    </a:lnTo>
                    <a:lnTo>
                      <a:pt x="271" y="746"/>
                    </a:lnTo>
                    <a:lnTo>
                      <a:pt x="277" y="744"/>
                    </a:lnTo>
                    <a:lnTo>
                      <a:pt x="293" y="751"/>
                    </a:lnTo>
                    <a:lnTo>
                      <a:pt x="294" y="751"/>
                    </a:lnTo>
                    <a:lnTo>
                      <a:pt x="303" y="754"/>
                    </a:lnTo>
                    <a:lnTo>
                      <a:pt x="303" y="755"/>
                    </a:lnTo>
                    <a:lnTo>
                      <a:pt x="314" y="754"/>
                    </a:lnTo>
                    <a:lnTo>
                      <a:pt x="316" y="757"/>
                    </a:lnTo>
                    <a:lnTo>
                      <a:pt x="318" y="757"/>
                    </a:lnTo>
                    <a:lnTo>
                      <a:pt x="323" y="754"/>
                    </a:lnTo>
                    <a:lnTo>
                      <a:pt x="325" y="753"/>
                    </a:lnTo>
                    <a:lnTo>
                      <a:pt x="334" y="755"/>
                    </a:lnTo>
                    <a:lnTo>
                      <a:pt x="336" y="754"/>
                    </a:lnTo>
                    <a:lnTo>
                      <a:pt x="334" y="750"/>
                    </a:lnTo>
                    <a:lnTo>
                      <a:pt x="329" y="749"/>
                    </a:lnTo>
                    <a:lnTo>
                      <a:pt x="329" y="747"/>
                    </a:lnTo>
                    <a:lnTo>
                      <a:pt x="327" y="746"/>
                    </a:lnTo>
                    <a:lnTo>
                      <a:pt x="332" y="741"/>
                    </a:lnTo>
                    <a:lnTo>
                      <a:pt x="337" y="740"/>
                    </a:lnTo>
                    <a:lnTo>
                      <a:pt x="342" y="744"/>
                    </a:lnTo>
                    <a:lnTo>
                      <a:pt x="350" y="741"/>
                    </a:lnTo>
                    <a:lnTo>
                      <a:pt x="351" y="736"/>
                    </a:lnTo>
                    <a:lnTo>
                      <a:pt x="355" y="735"/>
                    </a:lnTo>
                    <a:lnTo>
                      <a:pt x="354" y="728"/>
                    </a:lnTo>
                    <a:lnTo>
                      <a:pt x="352" y="725"/>
                    </a:lnTo>
                    <a:lnTo>
                      <a:pt x="350" y="722"/>
                    </a:lnTo>
                    <a:lnTo>
                      <a:pt x="348" y="718"/>
                    </a:lnTo>
                    <a:lnTo>
                      <a:pt x="349" y="717"/>
                    </a:lnTo>
                    <a:lnTo>
                      <a:pt x="351" y="713"/>
                    </a:lnTo>
                    <a:lnTo>
                      <a:pt x="347" y="708"/>
                    </a:lnTo>
                    <a:lnTo>
                      <a:pt x="354" y="701"/>
                    </a:lnTo>
                    <a:lnTo>
                      <a:pt x="352" y="701"/>
                    </a:lnTo>
                    <a:lnTo>
                      <a:pt x="347" y="696"/>
                    </a:lnTo>
                    <a:lnTo>
                      <a:pt x="347" y="692"/>
                    </a:lnTo>
                    <a:lnTo>
                      <a:pt x="351" y="689"/>
                    </a:lnTo>
                    <a:lnTo>
                      <a:pt x="356" y="693"/>
                    </a:lnTo>
                    <a:lnTo>
                      <a:pt x="356" y="685"/>
                    </a:lnTo>
                    <a:lnTo>
                      <a:pt x="359" y="682"/>
                    </a:lnTo>
                    <a:lnTo>
                      <a:pt x="361" y="683"/>
                    </a:lnTo>
                    <a:lnTo>
                      <a:pt x="364" y="683"/>
                    </a:lnTo>
                    <a:lnTo>
                      <a:pt x="368" y="674"/>
                    </a:lnTo>
                    <a:lnTo>
                      <a:pt x="365" y="671"/>
                    </a:lnTo>
                    <a:lnTo>
                      <a:pt x="368" y="670"/>
                    </a:lnTo>
                    <a:lnTo>
                      <a:pt x="368" y="668"/>
                    </a:lnTo>
                    <a:lnTo>
                      <a:pt x="368" y="666"/>
                    </a:lnTo>
                    <a:lnTo>
                      <a:pt x="373" y="664"/>
                    </a:lnTo>
                    <a:lnTo>
                      <a:pt x="376" y="662"/>
                    </a:lnTo>
                    <a:lnTo>
                      <a:pt x="382" y="658"/>
                    </a:lnTo>
                    <a:lnTo>
                      <a:pt x="385" y="653"/>
                    </a:lnTo>
                    <a:lnTo>
                      <a:pt x="382" y="645"/>
                    </a:lnTo>
                    <a:lnTo>
                      <a:pt x="382" y="644"/>
                    </a:lnTo>
                    <a:lnTo>
                      <a:pt x="379" y="640"/>
                    </a:lnTo>
                    <a:lnTo>
                      <a:pt x="380" y="635"/>
                    </a:lnTo>
                    <a:lnTo>
                      <a:pt x="385" y="634"/>
                    </a:lnTo>
                    <a:lnTo>
                      <a:pt x="386" y="632"/>
                    </a:lnTo>
                    <a:lnTo>
                      <a:pt x="385" y="631"/>
                    </a:lnTo>
                    <a:lnTo>
                      <a:pt x="388" y="624"/>
                    </a:lnTo>
                    <a:lnTo>
                      <a:pt x="392" y="620"/>
                    </a:lnTo>
                    <a:lnTo>
                      <a:pt x="395" y="623"/>
                    </a:lnTo>
                    <a:lnTo>
                      <a:pt x="527" y="462"/>
                    </a:lnTo>
                    <a:lnTo>
                      <a:pt x="528" y="461"/>
                    </a:lnTo>
                    <a:lnTo>
                      <a:pt x="528" y="462"/>
                    </a:lnTo>
                    <a:lnTo>
                      <a:pt x="527" y="462"/>
                    </a:lnTo>
                    <a:lnTo>
                      <a:pt x="395" y="623"/>
                    </a:lnTo>
                    <a:lnTo>
                      <a:pt x="501" y="461"/>
                    </a:lnTo>
                    <a:lnTo>
                      <a:pt x="500" y="465"/>
                    </a:lnTo>
                    <a:lnTo>
                      <a:pt x="500" y="462"/>
                    </a:lnTo>
                    <a:lnTo>
                      <a:pt x="501" y="461"/>
                    </a:lnTo>
                    <a:lnTo>
                      <a:pt x="395" y="623"/>
                    </a:lnTo>
                    <a:close/>
                  </a:path>
                </a:pathLst>
              </a:custGeom>
              <a:solidFill>
                <a:srgbClr val="FF8989"/>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26" name="Freeform 11"/>
              <p:cNvSpPr>
                <a:spLocks/>
              </p:cNvSpPr>
              <p:nvPr/>
            </p:nvSpPr>
            <p:spPr bwMode="auto">
              <a:xfrm>
                <a:off x="3054350" y="2782888"/>
                <a:ext cx="639763" cy="788987"/>
              </a:xfrm>
              <a:custGeom>
                <a:avLst/>
                <a:gdLst>
                  <a:gd name="T0" fmla="*/ 2147483647 w 624"/>
                  <a:gd name="T1" fmla="*/ 2147483647 h 770"/>
                  <a:gd name="T2" fmla="*/ 2147483647 w 624"/>
                  <a:gd name="T3" fmla="*/ 2147483647 h 770"/>
                  <a:gd name="T4" fmla="*/ 2147483647 w 624"/>
                  <a:gd name="T5" fmla="*/ 2147483647 h 770"/>
                  <a:gd name="T6" fmla="*/ 2147483647 w 624"/>
                  <a:gd name="T7" fmla="*/ 2147483647 h 770"/>
                  <a:gd name="T8" fmla="*/ 2147483647 w 624"/>
                  <a:gd name="T9" fmla="*/ 2147483647 h 770"/>
                  <a:gd name="T10" fmla="*/ 2147483647 w 624"/>
                  <a:gd name="T11" fmla="*/ 2147483647 h 770"/>
                  <a:gd name="T12" fmla="*/ 2147483647 w 624"/>
                  <a:gd name="T13" fmla="*/ 2147483647 h 770"/>
                  <a:gd name="T14" fmla="*/ 2147483647 w 624"/>
                  <a:gd name="T15" fmla="*/ 2147483647 h 770"/>
                  <a:gd name="T16" fmla="*/ 2147483647 w 624"/>
                  <a:gd name="T17" fmla="*/ 2147483647 h 770"/>
                  <a:gd name="T18" fmla="*/ 2147483647 w 624"/>
                  <a:gd name="T19" fmla="*/ 2147483647 h 770"/>
                  <a:gd name="T20" fmla="*/ 2147483647 w 624"/>
                  <a:gd name="T21" fmla="*/ 2147483647 h 770"/>
                  <a:gd name="T22" fmla="*/ 2147483647 w 624"/>
                  <a:gd name="T23" fmla="*/ 2147483647 h 770"/>
                  <a:gd name="T24" fmla="*/ 2147483647 w 624"/>
                  <a:gd name="T25" fmla="*/ 2147483647 h 770"/>
                  <a:gd name="T26" fmla="*/ 2147483647 w 624"/>
                  <a:gd name="T27" fmla="*/ 2147483647 h 770"/>
                  <a:gd name="T28" fmla="*/ 2147483647 w 624"/>
                  <a:gd name="T29" fmla="*/ 2147483647 h 770"/>
                  <a:gd name="T30" fmla="*/ 2147483647 w 624"/>
                  <a:gd name="T31" fmla="*/ 2147483647 h 770"/>
                  <a:gd name="T32" fmla="*/ 2147483647 w 624"/>
                  <a:gd name="T33" fmla="*/ 2147483647 h 770"/>
                  <a:gd name="T34" fmla="*/ 2147483647 w 624"/>
                  <a:gd name="T35" fmla="*/ 2147483647 h 770"/>
                  <a:gd name="T36" fmla="*/ 2147483647 w 624"/>
                  <a:gd name="T37" fmla="*/ 2147483647 h 770"/>
                  <a:gd name="T38" fmla="*/ 2147483647 w 624"/>
                  <a:gd name="T39" fmla="*/ 2147483647 h 770"/>
                  <a:gd name="T40" fmla="*/ 2147483647 w 624"/>
                  <a:gd name="T41" fmla="*/ 2147483647 h 770"/>
                  <a:gd name="T42" fmla="*/ 2147483647 w 624"/>
                  <a:gd name="T43" fmla="*/ 2147483647 h 770"/>
                  <a:gd name="T44" fmla="*/ 2147483647 w 624"/>
                  <a:gd name="T45" fmla="*/ 2147483647 h 770"/>
                  <a:gd name="T46" fmla="*/ 2147483647 w 624"/>
                  <a:gd name="T47" fmla="*/ 2147483647 h 770"/>
                  <a:gd name="T48" fmla="*/ 2147483647 w 624"/>
                  <a:gd name="T49" fmla="*/ 2147483647 h 770"/>
                  <a:gd name="T50" fmla="*/ 2147483647 w 624"/>
                  <a:gd name="T51" fmla="*/ 2147483647 h 770"/>
                  <a:gd name="T52" fmla="*/ 2147483647 w 624"/>
                  <a:gd name="T53" fmla="*/ 2147483647 h 770"/>
                  <a:gd name="T54" fmla="*/ 2147483647 w 624"/>
                  <a:gd name="T55" fmla="*/ 2147483647 h 770"/>
                  <a:gd name="T56" fmla="*/ 2147483647 w 624"/>
                  <a:gd name="T57" fmla="*/ 2147483647 h 770"/>
                  <a:gd name="T58" fmla="*/ 2147483647 w 624"/>
                  <a:gd name="T59" fmla="*/ 2147483647 h 770"/>
                  <a:gd name="T60" fmla="*/ 2147483647 w 624"/>
                  <a:gd name="T61" fmla="*/ 2147483647 h 770"/>
                  <a:gd name="T62" fmla="*/ 2147483647 w 624"/>
                  <a:gd name="T63" fmla="*/ 2147483647 h 770"/>
                  <a:gd name="T64" fmla="*/ 2147483647 w 624"/>
                  <a:gd name="T65" fmla="*/ 2147483647 h 770"/>
                  <a:gd name="T66" fmla="*/ 2147483647 w 624"/>
                  <a:gd name="T67" fmla="*/ 2147483647 h 770"/>
                  <a:gd name="T68" fmla="*/ 2147483647 w 624"/>
                  <a:gd name="T69" fmla="*/ 2147483647 h 770"/>
                  <a:gd name="T70" fmla="*/ 2147483647 w 624"/>
                  <a:gd name="T71" fmla="*/ 2147483647 h 770"/>
                  <a:gd name="T72" fmla="*/ 2147483647 w 624"/>
                  <a:gd name="T73" fmla="*/ 2147483647 h 770"/>
                  <a:gd name="T74" fmla="*/ 2147483647 w 624"/>
                  <a:gd name="T75" fmla="*/ 2147483647 h 770"/>
                  <a:gd name="T76" fmla="*/ 2147483647 w 624"/>
                  <a:gd name="T77" fmla="*/ 2147483647 h 770"/>
                  <a:gd name="T78" fmla="*/ 2147483647 w 624"/>
                  <a:gd name="T79" fmla="*/ 2147483647 h 770"/>
                  <a:gd name="T80" fmla="*/ 2147483647 w 624"/>
                  <a:gd name="T81" fmla="*/ 2147483647 h 770"/>
                  <a:gd name="T82" fmla="*/ 2147483647 w 624"/>
                  <a:gd name="T83" fmla="*/ 2147483647 h 770"/>
                  <a:gd name="T84" fmla="*/ 2147483647 w 624"/>
                  <a:gd name="T85" fmla="*/ 2147483647 h 770"/>
                  <a:gd name="T86" fmla="*/ 2147483647 w 624"/>
                  <a:gd name="T87" fmla="*/ 2147483647 h 770"/>
                  <a:gd name="T88" fmla="*/ 2147483647 w 624"/>
                  <a:gd name="T89" fmla="*/ 2147483647 h 770"/>
                  <a:gd name="T90" fmla="*/ 2147483647 w 624"/>
                  <a:gd name="T91" fmla="*/ 2147483647 h 770"/>
                  <a:gd name="T92" fmla="*/ 2147483647 w 624"/>
                  <a:gd name="T93" fmla="*/ 2147483647 h 770"/>
                  <a:gd name="T94" fmla="*/ 2147483647 w 624"/>
                  <a:gd name="T95" fmla="*/ 2147483647 h 770"/>
                  <a:gd name="T96" fmla="*/ 2147483647 w 624"/>
                  <a:gd name="T97" fmla="*/ 2147483647 h 770"/>
                  <a:gd name="T98" fmla="*/ 2147483647 w 624"/>
                  <a:gd name="T99" fmla="*/ 2147483647 h 770"/>
                  <a:gd name="T100" fmla="*/ 2147483647 w 624"/>
                  <a:gd name="T101" fmla="*/ 2147483647 h 770"/>
                  <a:gd name="T102" fmla="*/ 2147483647 w 624"/>
                  <a:gd name="T103" fmla="*/ 2147483647 h 770"/>
                  <a:gd name="T104" fmla="*/ 2147483647 w 624"/>
                  <a:gd name="T105" fmla="*/ 2147483647 h 770"/>
                  <a:gd name="T106" fmla="*/ 2147483647 w 624"/>
                  <a:gd name="T107" fmla="*/ 2147483647 h 770"/>
                  <a:gd name="T108" fmla="*/ 2147483647 w 624"/>
                  <a:gd name="T109" fmla="*/ 2147483647 h 770"/>
                  <a:gd name="T110" fmla="*/ 2147483647 w 624"/>
                  <a:gd name="T111" fmla="*/ 2147483647 h 770"/>
                  <a:gd name="T112" fmla="*/ 2147483647 w 624"/>
                  <a:gd name="T113" fmla="*/ 2147483647 h 770"/>
                  <a:gd name="T114" fmla="*/ 2147483647 w 624"/>
                  <a:gd name="T115" fmla="*/ 2147483647 h 7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4"/>
                  <a:gd name="T175" fmla="*/ 0 h 770"/>
                  <a:gd name="T176" fmla="*/ 624 w 624"/>
                  <a:gd name="T177" fmla="*/ 770 h 7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4" h="770">
                    <a:moveTo>
                      <a:pt x="395" y="623"/>
                    </a:moveTo>
                    <a:lnTo>
                      <a:pt x="398" y="627"/>
                    </a:lnTo>
                    <a:lnTo>
                      <a:pt x="407" y="629"/>
                    </a:lnTo>
                    <a:lnTo>
                      <a:pt x="407" y="631"/>
                    </a:lnTo>
                    <a:lnTo>
                      <a:pt x="408" y="633"/>
                    </a:lnTo>
                    <a:lnTo>
                      <a:pt x="413" y="634"/>
                    </a:lnTo>
                    <a:lnTo>
                      <a:pt x="416" y="636"/>
                    </a:lnTo>
                    <a:lnTo>
                      <a:pt x="418" y="640"/>
                    </a:lnTo>
                    <a:lnTo>
                      <a:pt x="421" y="640"/>
                    </a:lnTo>
                    <a:lnTo>
                      <a:pt x="421" y="637"/>
                    </a:lnTo>
                    <a:lnTo>
                      <a:pt x="426" y="637"/>
                    </a:lnTo>
                    <a:lnTo>
                      <a:pt x="427" y="632"/>
                    </a:lnTo>
                    <a:lnTo>
                      <a:pt x="430" y="626"/>
                    </a:lnTo>
                    <a:lnTo>
                      <a:pt x="433" y="625"/>
                    </a:lnTo>
                    <a:lnTo>
                      <a:pt x="435" y="629"/>
                    </a:lnTo>
                    <a:lnTo>
                      <a:pt x="438" y="629"/>
                    </a:lnTo>
                    <a:lnTo>
                      <a:pt x="439" y="630"/>
                    </a:lnTo>
                    <a:lnTo>
                      <a:pt x="444" y="622"/>
                    </a:lnTo>
                    <a:lnTo>
                      <a:pt x="447" y="625"/>
                    </a:lnTo>
                    <a:lnTo>
                      <a:pt x="462" y="626"/>
                    </a:lnTo>
                    <a:lnTo>
                      <a:pt x="466" y="628"/>
                    </a:lnTo>
                    <a:lnTo>
                      <a:pt x="470" y="627"/>
                    </a:lnTo>
                    <a:lnTo>
                      <a:pt x="469" y="623"/>
                    </a:lnTo>
                    <a:lnTo>
                      <a:pt x="474" y="620"/>
                    </a:lnTo>
                    <a:lnTo>
                      <a:pt x="478" y="617"/>
                    </a:lnTo>
                    <a:lnTo>
                      <a:pt x="478" y="612"/>
                    </a:lnTo>
                    <a:lnTo>
                      <a:pt x="476" y="609"/>
                    </a:lnTo>
                    <a:lnTo>
                      <a:pt x="478" y="607"/>
                    </a:lnTo>
                    <a:lnTo>
                      <a:pt x="479" y="605"/>
                    </a:lnTo>
                    <a:lnTo>
                      <a:pt x="480" y="603"/>
                    </a:lnTo>
                    <a:lnTo>
                      <a:pt x="482" y="602"/>
                    </a:lnTo>
                    <a:lnTo>
                      <a:pt x="483" y="603"/>
                    </a:lnTo>
                    <a:lnTo>
                      <a:pt x="492" y="603"/>
                    </a:lnTo>
                    <a:lnTo>
                      <a:pt x="497" y="604"/>
                    </a:lnTo>
                    <a:lnTo>
                      <a:pt x="497" y="603"/>
                    </a:lnTo>
                    <a:lnTo>
                      <a:pt x="506" y="606"/>
                    </a:lnTo>
                    <a:lnTo>
                      <a:pt x="507" y="607"/>
                    </a:lnTo>
                    <a:lnTo>
                      <a:pt x="509" y="612"/>
                    </a:lnTo>
                    <a:lnTo>
                      <a:pt x="512" y="615"/>
                    </a:lnTo>
                    <a:lnTo>
                      <a:pt x="511" y="620"/>
                    </a:lnTo>
                    <a:lnTo>
                      <a:pt x="516" y="621"/>
                    </a:lnTo>
                    <a:lnTo>
                      <a:pt x="517" y="630"/>
                    </a:lnTo>
                    <a:lnTo>
                      <a:pt x="518" y="632"/>
                    </a:lnTo>
                    <a:lnTo>
                      <a:pt x="521" y="630"/>
                    </a:lnTo>
                    <a:lnTo>
                      <a:pt x="523" y="628"/>
                    </a:lnTo>
                    <a:lnTo>
                      <a:pt x="524" y="620"/>
                    </a:lnTo>
                    <a:lnTo>
                      <a:pt x="530" y="616"/>
                    </a:lnTo>
                    <a:lnTo>
                      <a:pt x="530" y="609"/>
                    </a:lnTo>
                    <a:lnTo>
                      <a:pt x="539" y="609"/>
                    </a:lnTo>
                    <a:lnTo>
                      <a:pt x="545" y="613"/>
                    </a:lnTo>
                    <a:lnTo>
                      <a:pt x="550" y="611"/>
                    </a:lnTo>
                    <a:lnTo>
                      <a:pt x="553" y="607"/>
                    </a:lnTo>
                    <a:lnTo>
                      <a:pt x="552" y="605"/>
                    </a:lnTo>
                    <a:lnTo>
                      <a:pt x="549" y="592"/>
                    </a:lnTo>
                    <a:lnTo>
                      <a:pt x="546" y="589"/>
                    </a:lnTo>
                    <a:lnTo>
                      <a:pt x="543" y="585"/>
                    </a:lnTo>
                    <a:lnTo>
                      <a:pt x="545" y="584"/>
                    </a:lnTo>
                    <a:lnTo>
                      <a:pt x="551" y="580"/>
                    </a:lnTo>
                    <a:lnTo>
                      <a:pt x="555" y="572"/>
                    </a:lnTo>
                    <a:lnTo>
                      <a:pt x="565" y="574"/>
                    </a:lnTo>
                    <a:lnTo>
                      <a:pt x="567" y="577"/>
                    </a:lnTo>
                    <a:lnTo>
                      <a:pt x="569" y="577"/>
                    </a:lnTo>
                    <a:lnTo>
                      <a:pt x="574" y="575"/>
                    </a:lnTo>
                    <a:lnTo>
                      <a:pt x="580" y="582"/>
                    </a:lnTo>
                    <a:lnTo>
                      <a:pt x="580" y="583"/>
                    </a:lnTo>
                    <a:lnTo>
                      <a:pt x="583" y="589"/>
                    </a:lnTo>
                    <a:lnTo>
                      <a:pt x="583" y="593"/>
                    </a:lnTo>
                    <a:lnTo>
                      <a:pt x="590" y="589"/>
                    </a:lnTo>
                    <a:lnTo>
                      <a:pt x="598" y="594"/>
                    </a:lnTo>
                    <a:lnTo>
                      <a:pt x="599" y="603"/>
                    </a:lnTo>
                    <a:lnTo>
                      <a:pt x="608" y="605"/>
                    </a:lnTo>
                    <a:lnTo>
                      <a:pt x="620" y="600"/>
                    </a:lnTo>
                    <a:lnTo>
                      <a:pt x="621" y="598"/>
                    </a:lnTo>
                    <a:lnTo>
                      <a:pt x="621" y="593"/>
                    </a:lnTo>
                    <a:lnTo>
                      <a:pt x="620" y="581"/>
                    </a:lnTo>
                    <a:lnTo>
                      <a:pt x="622" y="575"/>
                    </a:lnTo>
                    <a:lnTo>
                      <a:pt x="621" y="569"/>
                    </a:lnTo>
                    <a:lnTo>
                      <a:pt x="622" y="568"/>
                    </a:lnTo>
                    <a:lnTo>
                      <a:pt x="622" y="560"/>
                    </a:lnTo>
                    <a:lnTo>
                      <a:pt x="624" y="547"/>
                    </a:lnTo>
                    <a:lnTo>
                      <a:pt x="615" y="543"/>
                    </a:lnTo>
                    <a:lnTo>
                      <a:pt x="614" y="535"/>
                    </a:lnTo>
                    <a:lnTo>
                      <a:pt x="612" y="533"/>
                    </a:lnTo>
                    <a:lnTo>
                      <a:pt x="610" y="528"/>
                    </a:lnTo>
                    <a:lnTo>
                      <a:pt x="610" y="529"/>
                    </a:lnTo>
                    <a:lnTo>
                      <a:pt x="599" y="531"/>
                    </a:lnTo>
                    <a:lnTo>
                      <a:pt x="596" y="527"/>
                    </a:lnTo>
                    <a:lnTo>
                      <a:pt x="594" y="527"/>
                    </a:lnTo>
                    <a:lnTo>
                      <a:pt x="590" y="527"/>
                    </a:lnTo>
                    <a:lnTo>
                      <a:pt x="587" y="523"/>
                    </a:lnTo>
                    <a:lnTo>
                      <a:pt x="585" y="518"/>
                    </a:lnTo>
                    <a:lnTo>
                      <a:pt x="590" y="512"/>
                    </a:lnTo>
                    <a:lnTo>
                      <a:pt x="586" y="507"/>
                    </a:lnTo>
                    <a:lnTo>
                      <a:pt x="585" y="505"/>
                    </a:lnTo>
                    <a:lnTo>
                      <a:pt x="580" y="504"/>
                    </a:lnTo>
                    <a:lnTo>
                      <a:pt x="579" y="502"/>
                    </a:lnTo>
                    <a:lnTo>
                      <a:pt x="577" y="501"/>
                    </a:lnTo>
                    <a:lnTo>
                      <a:pt x="572" y="496"/>
                    </a:lnTo>
                    <a:lnTo>
                      <a:pt x="570" y="491"/>
                    </a:lnTo>
                    <a:lnTo>
                      <a:pt x="565" y="487"/>
                    </a:lnTo>
                    <a:lnTo>
                      <a:pt x="567" y="484"/>
                    </a:lnTo>
                    <a:lnTo>
                      <a:pt x="568" y="483"/>
                    </a:lnTo>
                    <a:lnTo>
                      <a:pt x="568" y="479"/>
                    </a:lnTo>
                    <a:lnTo>
                      <a:pt x="563" y="473"/>
                    </a:lnTo>
                    <a:lnTo>
                      <a:pt x="559" y="473"/>
                    </a:lnTo>
                    <a:lnTo>
                      <a:pt x="554" y="474"/>
                    </a:lnTo>
                    <a:lnTo>
                      <a:pt x="551" y="472"/>
                    </a:lnTo>
                    <a:lnTo>
                      <a:pt x="548" y="463"/>
                    </a:lnTo>
                    <a:lnTo>
                      <a:pt x="549" y="456"/>
                    </a:lnTo>
                    <a:lnTo>
                      <a:pt x="547" y="456"/>
                    </a:lnTo>
                    <a:lnTo>
                      <a:pt x="548" y="454"/>
                    </a:lnTo>
                    <a:lnTo>
                      <a:pt x="546" y="452"/>
                    </a:lnTo>
                    <a:lnTo>
                      <a:pt x="545" y="453"/>
                    </a:lnTo>
                    <a:lnTo>
                      <a:pt x="545" y="449"/>
                    </a:lnTo>
                    <a:lnTo>
                      <a:pt x="541" y="452"/>
                    </a:lnTo>
                    <a:lnTo>
                      <a:pt x="540" y="453"/>
                    </a:lnTo>
                    <a:lnTo>
                      <a:pt x="538" y="452"/>
                    </a:lnTo>
                    <a:lnTo>
                      <a:pt x="534" y="453"/>
                    </a:lnTo>
                    <a:lnTo>
                      <a:pt x="530" y="456"/>
                    </a:lnTo>
                    <a:lnTo>
                      <a:pt x="528" y="454"/>
                    </a:lnTo>
                    <a:lnTo>
                      <a:pt x="528" y="457"/>
                    </a:lnTo>
                    <a:lnTo>
                      <a:pt x="525" y="457"/>
                    </a:lnTo>
                    <a:lnTo>
                      <a:pt x="527" y="459"/>
                    </a:lnTo>
                    <a:lnTo>
                      <a:pt x="523" y="458"/>
                    </a:lnTo>
                    <a:lnTo>
                      <a:pt x="525" y="460"/>
                    </a:lnTo>
                    <a:lnTo>
                      <a:pt x="524" y="462"/>
                    </a:lnTo>
                    <a:lnTo>
                      <a:pt x="519" y="462"/>
                    </a:lnTo>
                    <a:lnTo>
                      <a:pt x="519" y="465"/>
                    </a:lnTo>
                    <a:lnTo>
                      <a:pt x="516" y="465"/>
                    </a:lnTo>
                    <a:lnTo>
                      <a:pt x="511" y="465"/>
                    </a:lnTo>
                    <a:lnTo>
                      <a:pt x="511" y="462"/>
                    </a:lnTo>
                    <a:lnTo>
                      <a:pt x="507" y="462"/>
                    </a:lnTo>
                    <a:lnTo>
                      <a:pt x="502" y="457"/>
                    </a:lnTo>
                    <a:lnTo>
                      <a:pt x="501" y="460"/>
                    </a:lnTo>
                    <a:lnTo>
                      <a:pt x="498" y="462"/>
                    </a:lnTo>
                    <a:lnTo>
                      <a:pt x="489" y="458"/>
                    </a:lnTo>
                    <a:lnTo>
                      <a:pt x="486" y="454"/>
                    </a:lnTo>
                    <a:lnTo>
                      <a:pt x="487" y="449"/>
                    </a:lnTo>
                    <a:lnTo>
                      <a:pt x="486" y="448"/>
                    </a:lnTo>
                    <a:lnTo>
                      <a:pt x="485" y="447"/>
                    </a:lnTo>
                    <a:lnTo>
                      <a:pt x="487" y="445"/>
                    </a:lnTo>
                    <a:lnTo>
                      <a:pt x="485" y="441"/>
                    </a:lnTo>
                    <a:lnTo>
                      <a:pt x="480" y="439"/>
                    </a:lnTo>
                    <a:lnTo>
                      <a:pt x="482" y="439"/>
                    </a:lnTo>
                    <a:lnTo>
                      <a:pt x="480" y="436"/>
                    </a:lnTo>
                    <a:lnTo>
                      <a:pt x="478" y="434"/>
                    </a:lnTo>
                    <a:lnTo>
                      <a:pt x="479" y="429"/>
                    </a:lnTo>
                    <a:lnTo>
                      <a:pt x="474" y="427"/>
                    </a:lnTo>
                    <a:lnTo>
                      <a:pt x="473" y="422"/>
                    </a:lnTo>
                    <a:lnTo>
                      <a:pt x="464" y="418"/>
                    </a:lnTo>
                    <a:lnTo>
                      <a:pt x="465" y="416"/>
                    </a:lnTo>
                    <a:lnTo>
                      <a:pt x="464" y="414"/>
                    </a:lnTo>
                    <a:lnTo>
                      <a:pt x="463" y="409"/>
                    </a:lnTo>
                    <a:lnTo>
                      <a:pt x="472" y="404"/>
                    </a:lnTo>
                    <a:lnTo>
                      <a:pt x="471" y="403"/>
                    </a:lnTo>
                    <a:lnTo>
                      <a:pt x="465" y="403"/>
                    </a:lnTo>
                    <a:lnTo>
                      <a:pt x="465" y="406"/>
                    </a:lnTo>
                    <a:lnTo>
                      <a:pt x="458" y="407"/>
                    </a:lnTo>
                    <a:lnTo>
                      <a:pt x="458" y="405"/>
                    </a:lnTo>
                    <a:lnTo>
                      <a:pt x="458" y="404"/>
                    </a:lnTo>
                    <a:lnTo>
                      <a:pt x="463" y="403"/>
                    </a:lnTo>
                    <a:lnTo>
                      <a:pt x="458" y="396"/>
                    </a:lnTo>
                    <a:lnTo>
                      <a:pt x="462" y="394"/>
                    </a:lnTo>
                    <a:lnTo>
                      <a:pt x="460" y="392"/>
                    </a:lnTo>
                    <a:lnTo>
                      <a:pt x="458" y="391"/>
                    </a:lnTo>
                    <a:lnTo>
                      <a:pt x="465" y="391"/>
                    </a:lnTo>
                    <a:lnTo>
                      <a:pt x="458" y="390"/>
                    </a:lnTo>
                    <a:lnTo>
                      <a:pt x="458" y="387"/>
                    </a:lnTo>
                    <a:lnTo>
                      <a:pt x="461" y="389"/>
                    </a:lnTo>
                    <a:lnTo>
                      <a:pt x="462" y="387"/>
                    </a:lnTo>
                    <a:lnTo>
                      <a:pt x="461" y="385"/>
                    </a:lnTo>
                    <a:lnTo>
                      <a:pt x="461" y="379"/>
                    </a:lnTo>
                    <a:lnTo>
                      <a:pt x="455" y="380"/>
                    </a:lnTo>
                    <a:lnTo>
                      <a:pt x="457" y="377"/>
                    </a:lnTo>
                    <a:lnTo>
                      <a:pt x="452" y="374"/>
                    </a:lnTo>
                    <a:lnTo>
                      <a:pt x="455" y="369"/>
                    </a:lnTo>
                    <a:lnTo>
                      <a:pt x="461" y="367"/>
                    </a:lnTo>
                    <a:lnTo>
                      <a:pt x="458" y="359"/>
                    </a:lnTo>
                    <a:lnTo>
                      <a:pt x="465" y="354"/>
                    </a:lnTo>
                    <a:lnTo>
                      <a:pt x="465" y="352"/>
                    </a:lnTo>
                    <a:lnTo>
                      <a:pt x="469" y="357"/>
                    </a:lnTo>
                    <a:lnTo>
                      <a:pt x="475" y="357"/>
                    </a:lnTo>
                    <a:lnTo>
                      <a:pt x="480" y="355"/>
                    </a:lnTo>
                    <a:lnTo>
                      <a:pt x="482" y="354"/>
                    </a:lnTo>
                    <a:lnTo>
                      <a:pt x="483" y="358"/>
                    </a:lnTo>
                    <a:lnTo>
                      <a:pt x="484" y="360"/>
                    </a:lnTo>
                    <a:lnTo>
                      <a:pt x="489" y="364"/>
                    </a:lnTo>
                    <a:lnTo>
                      <a:pt x="489" y="368"/>
                    </a:lnTo>
                    <a:lnTo>
                      <a:pt x="489" y="372"/>
                    </a:lnTo>
                    <a:lnTo>
                      <a:pt x="492" y="374"/>
                    </a:lnTo>
                    <a:lnTo>
                      <a:pt x="497" y="374"/>
                    </a:lnTo>
                    <a:lnTo>
                      <a:pt x="501" y="372"/>
                    </a:lnTo>
                    <a:lnTo>
                      <a:pt x="502" y="373"/>
                    </a:lnTo>
                    <a:lnTo>
                      <a:pt x="503" y="372"/>
                    </a:lnTo>
                    <a:lnTo>
                      <a:pt x="507" y="361"/>
                    </a:lnTo>
                    <a:lnTo>
                      <a:pt x="510" y="363"/>
                    </a:lnTo>
                    <a:lnTo>
                      <a:pt x="516" y="356"/>
                    </a:lnTo>
                    <a:lnTo>
                      <a:pt x="515" y="354"/>
                    </a:lnTo>
                    <a:lnTo>
                      <a:pt x="509" y="352"/>
                    </a:lnTo>
                    <a:lnTo>
                      <a:pt x="505" y="348"/>
                    </a:lnTo>
                    <a:lnTo>
                      <a:pt x="505" y="347"/>
                    </a:lnTo>
                    <a:lnTo>
                      <a:pt x="508" y="348"/>
                    </a:lnTo>
                    <a:lnTo>
                      <a:pt x="516" y="348"/>
                    </a:lnTo>
                    <a:lnTo>
                      <a:pt x="516" y="345"/>
                    </a:lnTo>
                    <a:lnTo>
                      <a:pt x="525" y="347"/>
                    </a:lnTo>
                    <a:lnTo>
                      <a:pt x="530" y="343"/>
                    </a:lnTo>
                    <a:lnTo>
                      <a:pt x="531" y="345"/>
                    </a:lnTo>
                    <a:lnTo>
                      <a:pt x="534" y="343"/>
                    </a:lnTo>
                    <a:lnTo>
                      <a:pt x="534" y="341"/>
                    </a:lnTo>
                    <a:lnTo>
                      <a:pt x="530" y="334"/>
                    </a:lnTo>
                    <a:lnTo>
                      <a:pt x="531" y="330"/>
                    </a:lnTo>
                    <a:lnTo>
                      <a:pt x="529" y="329"/>
                    </a:lnTo>
                    <a:lnTo>
                      <a:pt x="527" y="332"/>
                    </a:lnTo>
                    <a:lnTo>
                      <a:pt x="524" y="323"/>
                    </a:lnTo>
                    <a:lnTo>
                      <a:pt x="523" y="321"/>
                    </a:lnTo>
                    <a:lnTo>
                      <a:pt x="521" y="320"/>
                    </a:lnTo>
                    <a:lnTo>
                      <a:pt x="523" y="314"/>
                    </a:lnTo>
                    <a:lnTo>
                      <a:pt x="521" y="312"/>
                    </a:lnTo>
                    <a:lnTo>
                      <a:pt x="519" y="314"/>
                    </a:lnTo>
                    <a:lnTo>
                      <a:pt x="514" y="310"/>
                    </a:lnTo>
                    <a:lnTo>
                      <a:pt x="505" y="307"/>
                    </a:lnTo>
                    <a:lnTo>
                      <a:pt x="503" y="302"/>
                    </a:lnTo>
                    <a:lnTo>
                      <a:pt x="505" y="298"/>
                    </a:lnTo>
                    <a:lnTo>
                      <a:pt x="503" y="295"/>
                    </a:lnTo>
                    <a:lnTo>
                      <a:pt x="502" y="290"/>
                    </a:lnTo>
                    <a:lnTo>
                      <a:pt x="502" y="288"/>
                    </a:lnTo>
                    <a:lnTo>
                      <a:pt x="500" y="284"/>
                    </a:lnTo>
                    <a:lnTo>
                      <a:pt x="502" y="278"/>
                    </a:lnTo>
                    <a:lnTo>
                      <a:pt x="498" y="273"/>
                    </a:lnTo>
                    <a:lnTo>
                      <a:pt x="497" y="271"/>
                    </a:lnTo>
                    <a:lnTo>
                      <a:pt x="492" y="270"/>
                    </a:lnTo>
                    <a:lnTo>
                      <a:pt x="492" y="266"/>
                    </a:lnTo>
                    <a:lnTo>
                      <a:pt x="492" y="263"/>
                    </a:lnTo>
                    <a:lnTo>
                      <a:pt x="497" y="266"/>
                    </a:lnTo>
                    <a:lnTo>
                      <a:pt x="497" y="265"/>
                    </a:lnTo>
                    <a:lnTo>
                      <a:pt x="494" y="258"/>
                    </a:lnTo>
                    <a:lnTo>
                      <a:pt x="496" y="253"/>
                    </a:lnTo>
                    <a:lnTo>
                      <a:pt x="489" y="253"/>
                    </a:lnTo>
                    <a:lnTo>
                      <a:pt x="485" y="250"/>
                    </a:lnTo>
                    <a:lnTo>
                      <a:pt x="486" y="248"/>
                    </a:lnTo>
                    <a:lnTo>
                      <a:pt x="489" y="240"/>
                    </a:lnTo>
                    <a:lnTo>
                      <a:pt x="485" y="236"/>
                    </a:lnTo>
                    <a:lnTo>
                      <a:pt x="475" y="235"/>
                    </a:lnTo>
                    <a:lnTo>
                      <a:pt x="472" y="227"/>
                    </a:lnTo>
                    <a:lnTo>
                      <a:pt x="466" y="219"/>
                    </a:lnTo>
                    <a:lnTo>
                      <a:pt x="465" y="215"/>
                    </a:lnTo>
                    <a:lnTo>
                      <a:pt x="465" y="213"/>
                    </a:lnTo>
                    <a:lnTo>
                      <a:pt x="471" y="208"/>
                    </a:lnTo>
                    <a:lnTo>
                      <a:pt x="475" y="201"/>
                    </a:lnTo>
                    <a:lnTo>
                      <a:pt x="475" y="199"/>
                    </a:lnTo>
                    <a:lnTo>
                      <a:pt x="475" y="197"/>
                    </a:lnTo>
                    <a:lnTo>
                      <a:pt x="474" y="195"/>
                    </a:lnTo>
                    <a:lnTo>
                      <a:pt x="473" y="192"/>
                    </a:lnTo>
                    <a:lnTo>
                      <a:pt x="469" y="182"/>
                    </a:lnTo>
                    <a:lnTo>
                      <a:pt x="478" y="170"/>
                    </a:lnTo>
                    <a:lnTo>
                      <a:pt x="489" y="157"/>
                    </a:lnTo>
                    <a:lnTo>
                      <a:pt x="495" y="153"/>
                    </a:lnTo>
                    <a:lnTo>
                      <a:pt x="500" y="150"/>
                    </a:lnTo>
                    <a:lnTo>
                      <a:pt x="500" y="148"/>
                    </a:lnTo>
                    <a:lnTo>
                      <a:pt x="503" y="145"/>
                    </a:lnTo>
                    <a:lnTo>
                      <a:pt x="507" y="138"/>
                    </a:lnTo>
                    <a:lnTo>
                      <a:pt x="506" y="137"/>
                    </a:lnTo>
                    <a:lnTo>
                      <a:pt x="505" y="137"/>
                    </a:lnTo>
                    <a:lnTo>
                      <a:pt x="503" y="126"/>
                    </a:lnTo>
                    <a:lnTo>
                      <a:pt x="503" y="117"/>
                    </a:lnTo>
                    <a:lnTo>
                      <a:pt x="492" y="112"/>
                    </a:lnTo>
                    <a:lnTo>
                      <a:pt x="488" y="109"/>
                    </a:lnTo>
                    <a:lnTo>
                      <a:pt x="483" y="109"/>
                    </a:lnTo>
                    <a:lnTo>
                      <a:pt x="479" y="109"/>
                    </a:lnTo>
                    <a:lnTo>
                      <a:pt x="475" y="103"/>
                    </a:lnTo>
                    <a:lnTo>
                      <a:pt x="476" y="99"/>
                    </a:lnTo>
                    <a:lnTo>
                      <a:pt x="469" y="94"/>
                    </a:lnTo>
                    <a:lnTo>
                      <a:pt x="462" y="85"/>
                    </a:lnTo>
                    <a:lnTo>
                      <a:pt x="460" y="80"/>
                    </a:lnTo>
                    <a:lnTo>
                      <a:pt x="443" y="72"/>
                    </a:lnTo>
                    <a:lnTo>
                      <a:pt x="438" y="68"/>
                    </a:lnTo>
                    <a:lnTo>
                      <a:pt x="441" y="64"/>
                    </a:lnTo>
                    <a:lnTo>
                      <a:pt x="435" y="52"/>
                    </a:lnTo>
                    <a:lnTo>
                      <a:pt x="438" y="45"/>
                    </a:lnTo>
                    <a:lnTo>
                      <a:pt x="442" y="42"/>
                    </a:lnTo>
                    <a:lnTo>
                      <a:pt x="443" y="32"/>
                    </a:lnTo>
                    <a:lnTo>
                      <a:pt x="443" y="24"/>
                    </a:lnTo>
                    <a:lnTo>
                      <a:pt x="445" y="21"/>
                    </a:lnTo>
                    <a:lnTo>
                      <a:pt x="444" y="17"/>
                    </a:lnTo>
                    <a:lnTo>
                      <a:pt x="443" y="13"/>
                    </a:lnTo>
                    <a:lnTo>
                      <a:pt x="443" y="7"/>
                    </a:lnTo>
                    <a:lnTo>
                      <a:pt x="439" y="0"/>
                    </a:lnTo>
                    <a:lnTo>
                      <a:pt x="422" y="4"/>
                    </a:lnTo>
                    <a:lnTo>
                      <a:pt x="414" y="9"/>
                    </a:lnTo>
                    <a:lnTo>
                      <a:pt x="407" y="13"/>
                    </a:lnTo>
                    <a:lnTo>
                      <a:pt x="402" y="17"/>
                    </a:lnTo>
                    <a:lnTo>
                      <a:pt x="407" y="18"/>
                    </a:lnTo>
                    <a:lnTo>
                      <a:pt x="408" y="24"/>
                    </a:lnTo>
                    <a:lnTo>
                      <a:pt x="403" y="29"/>
                    </a:lnTo>
                    <a:lnTo>
                      <a:pt x="396" y="31"/>
                    </a:lnTo>
                    <a:lnTo>
                      <a:pt x="396" y="35"/>
                    </a:lnTo>
                    <a:lnTo>
                      <a:pt x="389" y="39"/>
                    </a:lnTo>
                    <a:lnTo>
                      <a:pt x="379" y="51"/>
                    </a:lnTo>
                    <a:lnTo>
                      <a:pt x="368" y="52"/>
                    </a:lnTo>
                    <a:lnTo>
                      <a:pt x="364" y="52"/>
                    </a:lnTo>
                    <a:lnTo>
                      <a:pt x="351" y="64"/>
                    </a:lnTo>
                    <a:lnTo>
                      <a:pt x="359" y="69"/>
                    </a:lnTo>
                    <a:lnTo>
                      <a:pt x="362" y="75"/>
                    </a:lnTo>
                    <a:lnTo>
                      <a:pt x="365" y="75"/>
                    </a:lnTo>
                    <a:lnTo>
                      <a:pt x="371" y="91"/>
                    </a:lnTo>
                    <a:lnTo>
                      <a:pt x="369" y="94"/>
                    </a:lnTo>
                    <a:lnTo>
                      <a:pt x="368" y="99"/>
                    </a:lnTo>
                    <a:lnTo>
                      <a:pt x="367" y="103"/>
                    </a:lnTo>
                    <a:lnTo>
                      <a:pt x="362" y="104"/>
                    </a:lnTo>
                    <a:lnTo>
                      <a:pt x="356" y="111"/>
                    </a:lnTo>
                    <a:lnTo>
                      <a:pt x="340" y="116"/>
                    </a:lnTo>
                    <a:lnTo>
                      <a:pt x="337" y="123"/>
                    </a:lnTo>
                    <a:lnTo>
                      <a:pt x="339" y="132"/>
                    </a:lnTo>
                    <a:lnTo>
                      <a:pt x="336" y="135"/>
                    </a:lnTo>
                    <a:lnTo>
                      <a:pt x="334" y="144"/>
                    </a:lnTo>
                    <a:lnTo>
                      <a:pt x="334" y="143"/>
                    </a:lnTo>
                    <a:lnTo>
                      <a:pt x="329" y="148"/>
                    </a:lnTo>
                    <a:lnTo>
                      <a:pt x="309" y="150"/>
                    </a:lnTo>
                    <a:lnTo>
                      <a:pt x="302" y="156"/>
                    </a:lnTo>
                    <a:lnTo>
                      <a:pt x="300" y="165"/>
                    </a:lnTo>
                    <a:lnTo>
                      <a:pt x="302" y="171"/>
                    </a:lnTo>
                    <a:lnTo>
                      <a:pt x="299" y="174"/>
                    </a:lnTo>
                    <a:lnTo>
                      <a:pt x="299" y="191"/>
                    </a:lnTo>
                    <a:lnTo>
                      <a:pt x="301" y="195"/>
                    </a:lnTo>
                    <a:lnTo>
                      <a:pt x="298" y="199"/>
                    </a:lnTo>
                    <a:lnTo>
                      <a:pt x="300" y="204"/>
                    </a:lnTo>
                    <a:lnTo>
                      <a:pt x="298" y="205"/>
                    </a:lnTo>
                    <a:lnTo>
                      <a:pt x="300" y="218"/>
                    </a:lnTo>
                    <a:lnTo>
                      <a:pt x="306" y="227"/>
                    </a:lnTo>
                    <a:lnTo>
                      <a:pt x="314" y="230"/>
                    </a:lnTo>
                    <a:lnTo>
                      <a:pt x="314" y="233"/>
                    </a:lnTo>
                    <a:lnTo>
                      <a:pt x="316" y="236"/>
                    </a:lnTo>
                    <a:lnTo>
                      <a:pt x="315" y="240"/>
                    </a:lnTo>
                    <a:lnTo>
                      <a:pt x="314" y="241"/>
                    </a:lnTo>
                    <a:lnTo>
                      <a:pt x="314" y="243"/>
                    </a:lnTo>
                    <a:lnTo>
                      <a:pt x="310" y="246"/>
                    </a:lnTo>
                    <a:lnTo>
                      <a:pt x="310" y="249"/>
                    </a:lnTo>
                    <a:lnTo>
                      <a:pt x="311" y="253"/>
                    </a:lnTo>
                    <a:lnTo>
                      <a:pt x="312" y="255"/>
                    </a:lnTo>
                    <a:lnTo>
                      <a:pt x="312" y="257"/>
                    </a:lnTo>
                    <a:lnTo>
                      <a:pt x="317" y="262"/>
                    </a:lnTo>
                    <a:lnTo>
                      <a:pt x="316" y="265"/>
                    </a:lnTo>
                    <a:lnTo>
                      <a:pt x="314" y="265"/>
                    </a:lnTo>
                    <a:lnTo>
                      <a:pt x="306" y="273"/>
                    </a:lnTo>
                    <a:lnTo>
                      <a:pt x="307" y="275"/>
                    </a:lnTo>
                    <a:lnTo>
                      <a:pt x="306" y="279"/>
                    </a:lnTo>
                    <a:lnTo>
                      <a:pt x="306" y="277"/>
                    </a:lnTo>
                    <a:lnTo>
                      <a:pt x="299" y="277"/>
                    </a:lnTo>
                    <a:lnTo>
                      <a:pt x="298" y="277"/>
                    </a:lnTo>
                    <a:lnTo>
                      <a:pt x="294" y="276"/>
                    </a:lnTo>
                    <a:lnTo>
                      <a:pt x="283" y="281"/>
                    </a:lnTo>
                    <a:lnTo>
                      <a:pt x="268" y="292"/>
                    </a:lnTo>
                    <a:lnTo>
                      <a:pt x="267" y="293"/>
                    </a:lnTo>
                    <a:lnTo>
                      <a:pt x="266" y="293"/>
                    </a:lnTo>
                    <a:lnTo>
                      <a:pt x="265" y="290"/>
                    </a:lnTo>
                    <a:lnTo>
                      <a:pt x="258" y="290"/>
                    </a:lnTo>
                    <a:lnTo>
                      <a:pt x="257" y="290"/>
                    </a:lnTo>
                    <a:lnTo>
                      <a:pt x="254" y="292"/>
                    </a:lnTo>
                    <a:lnTo>
                      <a:pt x="244" y="286"/>
                    </a:lnTo>
                    <a:lnTo>
                      <a:pt x="238" y="289"/>
                    </a:lnTo>
                    <a:lnTo>
                      <a:pt x="238" y="286"/>
                    </a:lnTo>
                    <a:lnTo>
                      <a:pt x="227" y="279"/>
                    </a:lnTo>
                    <a:lnTo>
                      <a:pt x="219" y="284"/>
                    </a:lnTo>
                    <a:lnTo>
                      <a:pt x="213" y="283"/>
                    </a:lnTo>
                    <a:lnTo>
                      <a:pt x="204" y="284"/>
                    </a:lnTo>
                    <a:lnTo>
                      <a:pt x="199" y="292"/>
                    </a:lnTo>
                    <a:lnTo>
                      <a:pt x="192" y="294"/>
                    </a:lnTo>
                    <a:lnTo>
                      <a:pt x="191" y="297"/>
                    </a:lnTo>
                    <a:lnTo>
                      <a:pt x="181" y="304"/>
                    </a:lnTo>
                    <a:lnTo>
                      <a:pt x="179" y="301"/>
                    </a:lnTo>
                    <a:lnTo>
                      <a:pt x="168" y="304"/>
                    </a:lnTo>
                    <a:lnTo>
                      <a:pt x="156" y="304"/>
                    </a:lnTo>
                    <a:lnTo>
                      <a:pt x="155" y="307"/>
                    </a:lnTo>
                    <a:lnTo>
                      <a:pt x="145" y="317"/>
                    </a:lnTo>
                    <a:lnTo>
                      <a:pt x="139" y="315"/>
                    </a:lnTo>
                    <a:lnTo>
                      <a:pt x="129" y="312"/>
                    </a:lnTo>
                    <a:lnTo>
                      <a:pt x="125" y="316"/>
                    </a:lnTo>
                    <a:lnTo>
                      <a:pt x="124" y="304"/>
                    </a:lnTo>
                    <a:lnTo>
                      <a:pt x="120" y="306"/>
                    </a:lnTo>
                    <a:lnTo>
                      <a:pt x="119" y="317"/>
                    </a:lnTo>
                    <a:lnTo>
                      <a:pt x="115" y="319"/>
                    </a:lnTo>
                    <a:lnTo>
                      <a:pt x="118" y="329"/>
                    </a:lnTo>
                    <a:lnTo>
                      <a:pt x="125" y="332"/>
                    </a:lnTo>
                    <a:lnTo>
                      <a:pt x="136" y="339"/>
                    </a:lnTo>
                    <a:lnTo>
                      <a:pt x="131" y="346"/>
                    </a:lnTo>
                    <a:lnTo>
                      <a:pt x="130" y="352"/>
                    </a:lnTo>
                    <a:lnTo>
                      <a:pt x="123" y="356"/>
                    </a:lnTo>
                    <a:lnTo>
                      <a:pt x="123" y="363"/>
                    </a:lnTo>
                    <a:lnTo>
                      <a:pt x="120" y="363"/>
                    </a:lnTo>
                    <a:lnTo>
                      <a:pt x="117" y="366"/>
                    </a:lnTo>
                    <a:lnTo>
                      <a:pt x="123" y="378"/>
                    </a:lnTo>
                    <a:lnTo>
                      <a:pt x="123" y="386"/>
                    </a:lnTo>
                    <a:lnTo>
                      <a:pt x="121" y="390"/>
                    </a:lnTo>
                    <a:lnTo>
                      <a:pt x="119" y="390"/>
                    </a:lnTo>
                    <a:lnTo>
                      <a:pt x="112" y="398"/>
                    </a:lnTo>
                    <a:lnTo>
                      <a:pt x="107" y="401"/>
                    </a:lnTo>
                    <a:lnTo>
                      <a:pt x="103" y="396"/>
                    </a:lnTo>
                    <a:lnTo>
                      <a:pt x="98" y="399"/>
                    </a:lnTo>
                    <a:lnTo>
                      <a:pt x="92" y="399"/>
                    </a:lnTo>
                    <a:lnTo>
                      <a:pt x="90" y="400"/>
                    </a:lnTo>
                    <a:lnTo>
                      <a:pt x="83" y="403"/>
                    </a:lnTo>
                    <a:lnTo>
                      <a:pt x="83" y="406"/>
                    </a:lnTo>
                    <a:lnTo>
                      <a:pt x="80" y="409"/>
                    </a:lnTo>
                    <a:lnTo>
                      <a:pt x="77" y="413"/>
                    </a:lnTo>
                    <a:lnTo>
                      <a:pt x="78" y="414"/>
                    </a:lnTo>
                    <a:lnTo>
                      <a:pt x="67" y="416"/>
                    </a:lnTo>
                    <a:lnTo>
                      <a:pt x="64" y="418"/>
                    </a:lnTo>
                    <a:lnTo>
                      <a:pt x="67" y="423"/>
                    </a:lnTo>
                    <a:lnTo>
                      <a:pt x="56" y="428"/>
                    </a:lnTo>
                    <a:lnTo>
                      <a:pt x="54" y="426"/>
                    </a:lnTo>
                    <a:lnTo>
                      <a:pt x="50" y="423"/>
                    </a:lnTo>
                    <a:lnTo>
                      <a:pt x="35" y="417"/>
                    </a:lnTo>
                    <a:lnTo>
                      <a:pt x="30" y="425"/>
                    </a:lnTo>
                    <a:lnTo>
                      <a:pt x="21" y="422"/>
                    </a:lnTo>
                    <a:lnTo>
                      <a:pt x="14" y="423"/>
                    </a:lnTo>
                    <a:lnTo>
                      <a:pt x="13" y="428"/>
                    </a:lnTo>
                    <a:lnTo>
                      <a:pt x="5" y="431"/>
                    </a:lnTo>
                    <a:lnTo>
                      <a:pt x="0" y="435"/>
                    </a:lnTo>
                    <a:lnTo>
                      <a:pt x="5" y="442"/>
                    </a:lnTo>
                    <a:lnTo>
                      <a:pt x="8" y="445"/>
                    </a:lnTo>
                    <a:lnTo>
                      <a:pt x="10" y="448"/>
                    </a:lnTo>
                    <a:lnTo>
                      <a:pt x="11" y="456"/>
                    </a:lnTo>
                    <a:lnTo>
                      <a:pt x="12" y="461"/>
                    </a:lnTo>
                    <a:lnTo>
                      <a:pt x="21" y="462"/>
                    </a:lnTo>
                    <a:lnTo>
                      <a:pt x="30" y="463"/>
                    </a:lnTo>
                    <a:lnTo>
                      <a:pt x="30" y="466"/>
                    </a:lnTo>
                    <a:lnTo>
                      <a:pt x="31" y="470"/>
                    </a:lnTo>
                    <a:lnTo>
                      <a:pt x="28" y="470"/>
                    </a:lnTo>
                    <a:lnTo>
                      <a:pt x="34" y="478"/>
                    </a:lnTo>
                    <a:lnTo>
                      <a:pt x="32" y="485"/>
                    </a:lnTo>
                    <a:lnTo>
                      <a:pt x="30" y="490"/>
                    </a:lnTo>
                    <a:lnTo>
                      <a:pt x="31" y="497"/>
                    </a:lnTo>
                    <a:lnTo>
                      <a:pt x="35" y="501"/>
                    </a:lnTo>
                    <a:lnTo>
                      <a:pt x="39" y="503"/>
                    </a:lnTo>
                    <a:lnTo>
                      <a:pt x="44" y="504"/>
                    </a:lnTo>
                    <a:lnTo>
                      <a:pt x="46" y="509"/>
                    </a:lnTo>
                    <a:lnTo>
                      <a:pt x="61" y="516"/>
                    </a:lnTo>
                    <a:lnTo>
                      <a:pt x="71" y="518"/>
                    </a:lnTo>
                    <a:lnTo>
                      <a:pt x="75" y="513"/>
                    </a:lnTo>
                    <a:lnTo>
                      <a:pt x="89" y="519"/>
                    </a:lnTo>
                    <a:lnTo>
                      <a:pt x="92" y="519"/>
                    </a:lnTo>
                    <a:lnTo>
                      <a:pt x="94" y="524"/>
                    </a:lnTo>
                    <a:lnTo>
                      <a:pt x="97" y="525"/>
                    </a:lnTo>
                    <a:lnTo>
                      <a:pt x="92" y="536"/>
                    </a:lnTo>
                    <a:lnTo>
                      <a:pt x="95" y="540"/>
                    </a:lnTo>
                    <a:lnTo>
                      <a:pt x="98" y="555"/>
                    </a:lnTo>
                    <a:lnTo>
                      <a:pt x="107" y="561"/>
                    </a:lnTo>
                    <a:lnTo>
                      <a:pt x="109" y="569"/>
                    </a:lnTo>
                    <a:lnTo>
                      <a:pt x="109" y="572"/>
                    </a:lnTo>
                    <a:lnTo>
                      <a:pt x="100" y="569"/>
                    </a:lnTo>
                    <a:lnTo>
                      <a:pt x="92" y="568"/>
                    </a:lnTo>
                    <a:lnTo>
                      <a:pt x="83" y="572"/>
                    </a:lnTo>
                    <a:lnTo>
                      <a:pt x="79" y="580"/>
                    </a:lnTo>
                    <a:lnTo>
                      <a:pt x="83" y="591"/>
                    </a:lnTo>
                    <a:lnTo>
                      <a:pt x="80" y="590"/>
                    </a:lnTo>
                    <a:lnTo>
                      <a:pt x="77" y="595"/>
                    </a:lnTo>
                    <a:lnTo>
                      <a:pt x="75" y="605"/>
                    </a:lnTo>
                    <a:lnTo>
                      <a:pt x="71" y="607"/>
                    </a:lnTo>
                    <a:lnTo>
                      <a:pt x="71" y="609"/>
                    </a:lnTo>
                    <a:lnTo>
                      <a:pt x="63" y="612"/>
                    </a:lnTo>
                    <a:lnTo>
                      <a:pt x="58" y="617"/>
                    </a:lnTo>
                    <a:lnTo>
                      <a:pt x="57" y="625"/>
                    </a:lnTo>
                    <a:lnTo>
                      <a:pt x="61" y="634"/>
                    </a:lnTo>
                    <a:lnTo>
                      <a:pt x="66" y="638"/>
                    </a:lnTo>
                    <a:lnTo>
                      <a:pt x="69" y="642"/>
                    </a:lnTo>
                    <a:lnTo>
                      <a:pt x="78" y="652"/>
                    </a:lnTo>
                    <a:lnTo>
                      <a:pt x="71" y="652"/>
                    </a:lnTo>
                    <a:lnTo>
                      <a:pt x="65" y="656"/>
                    </a:lnTo>
                    <a:lnTo>
                      <a:pt x="65" y="671"/>
                    </a:lnTo>
                    <a:lnTo>
                      <a:pt x="65" y="674"/>
                    </a:lnTo>
                    <a:lnTo>
                      <a:pt x="72" y="678"/>
                    </a:lnTo>
                    <a:lnTo>
                      <a:pt x="76" y="685"/>
                    </a:lnTo>
                    <a:lnTo>
                      <a:pt x="79" y="687"/>
                    </a:lnTo>
                    <a:lnTo>
                      <a:pt x="80" y="692"/>
                    </a:lnTo>
                    <a:lnTo>
                      <a:pt x="83" y="696"/>
                    </a:lnTo>
                    <a:lnTo>
                      <a:pt x="85" y="698"/>
                    </a:lnTo>
                    <a:lnTo>
                      <a:pt x="89" y="700"/>
                    </a:lnTo>
                    <a:lnTo>
                      <a:pt x="93" y="713"/>
                    </a:lnTo>
                    <a:lnTo>
                      <a:pt x="102" y="717"/>
                    </a:lnTo>
                    <a:lnTo>
                      <a:pt x="110" y="716"/>
                    </a:lnTo>
                    <a:lnTo>
                      <a:pt x="114" y="719"/>
                    </a:lnTo>
                    <a:lnTo>
                      <a:pt x="124" y="724"/>
                    </a:lnTo>
                    <a:lnTo>
                      <a:pt x="128" y="724"/>
                    </a:lnTo>
                    <a:lnTo>
                      <a:pt x="131" y="724"/>
                    </a:lnTo>
                    <a:lnTo>
                      <a:pt x="136" y="725"/>
                    </a:lnTo>
                    <a:lnTo>
                      <a:pt x="137" y="726"/>
                    </a:lnTo>
                    <a:lnTo>
                      <a:pt x="145" y="736"/>
                    </a:lnTo>
                    <a:lnTo>
                      <a:pt x="150" y="735"/>
                    </a:lnTo>
                    <a:lnTo>
                      <a:pt x="154" y="741"/>
                    </a:lnTo>
                    <a:lnTo>
                      <a:pt x="159" y="744"/>
                    </a:lnTo>
                    <a:lnTo>
                      <a:pt x="165" y="742"/>
                    </a:lnTo>
                    <a:lnTo>
                      <a:pt x="174" y="744"/>
                    </a:lnTo>
                    <a:lnTo>
                      <a:pt x="178" y="753"/>
                    </a:lnTo>
                    <a:lnTo>
                      <a:pt x="186" y="750"/>
                    </a:lnTo>
                    <a:lnTo>
                      <a:pt x="194" y="753"/>
                    </a:lnTo>
                    <a:lnTo>
                      <a:pt x="195" y="748"/>
                    </a:lnTo>
                    <a:lnTo>
                      <a:pt x="202" y="749"/>
                    </a:lnTo>
                    <a:lnTo>
                      <a:pt x="213" y="744"/>
                    </a:lnTo>
                    <a:lnTo>
                      <a:pt x="217" y="744"/>
                    </a:lnTo>
                    <a:lnTo>
                      <a:pt x="221" y="742"/>
                    </a:lnTo>
                    <a:lnTo>
                      <a:pt x="229" y="740"/>
                    </a:lnTo>
                    <a:lnTo>
                      <a:pt x="240" y="741"/>
                    </a:lnTo>
                    <a:lnTo>
                      <a:pt x="244" y="733"/>
                    </a:lnTo>
                    <a:lnTo>
                      <a:pt x="253" y="733"/>
                    </a:lnTo>
                    <a:lnTo>
                      <a:pt x="256" y="733"/>
                    </a:lnTo>
                    <a:lnTo>
                      <a:pt x="253" y="738"/>
                    </a:lnTo>
                    <a:lnTo>
                      <a:pt x="254" y="741"/>
                    </a:lnTo>
                    <a:lnTo>
                      <a:pt x="252" y="748"/>
                    </a:lnTo>
                    <a:lnTo>
                      <a:pt x="263" y="762"/>
                    </a:lnTo>
                    <a:lnTo>
                      <a:pt x="263" y="770"/>
                    </a:lnTo>
                    <a:lnTo>
                      <a:pt x="266" y="768"/>
                    </a:lnTo>
                    <a:lnTo>
                      <a:pt x="271" y="764"/>
                    </a:lnTo>
                    <a:lnTo>
                      <a:pt x="272" y="762"/>
                    </a:lnTo>
                    <a:lnTo>
                      <a:pt x="267" y="762"/>
                    </a:lnTo>
                    <a:lnTo>
                      <a:pt x="263" y="755"/>
                    </a:lnTo>
                    <a:lnTo>
                      <a:pt x="266" y="750"/>
                    </a:lnTo>
                    <a:lnTo>
                      <a:pt x="271" y="746"/>
                    </a:lnTo>
                    <a:lnTo>
                      <a:pt x="277" y="744"/>
                    </a:lnTo>
                    <a:lnTo>
                      <a:pt x="293" y="751"/>
                    </a:lnTo>
                    <a:lnTo>
                      <a:pt x="294" y="751"/>
                    </a:lnTo>
                    <a:lnTo>
                      <a:pt x="303" y="754"/>
                    </a:lnTo>
                    <a:lnTo>
                      <a:pt x="303" y="755"/>
                    </a:lnTo>
                    <a:lnTo>
                      <a:pt x="314" y="754"/>
                    </a:lnTo>
                    <a:lnTo>
                      <a:pt x="316" y="757"/>
                    </a:lnTo>
                    <a:lnTo>
                      <a:pt x="318" y="757"/>
                    </a:lnTo>
                    <a:lnTo>
                      <a:pt x="323" y="754"/>
                    </a:lnTo>
                    <a:lnTo>
                      <a:pt x="325" y="753"/>
                    </a:lnTo>
                    <a:lnTo>
                      <a:pt x="334" y="755"/>
                    </a:lnTo>
                    <a:lnTo>
                      <a:pt x="336" y="754"/>
                    </a:lnTo>
                    <a:lnTo>
                      <a:pt x="334" y="750"/>
                    </a:lnTo>
                    <a:lnTo>
                      <a:pt x="329" y="749"/>
                    </a:lnTo>
                    <a:lnTo>
                      <a:pt x="329" y="747"/>
                    </a:lnTo>
                    <a:lnTo>
                      <a:pt x="327" y="746"/>
                    </a:lnTo>
                    <a:lnTo>
                      <a:pt x="332" y="741"/>
                    </a:lnTo>
                    <a:lnTo>
                      <a:pt x="337" y="740"/>
                    </a:lnTo>
                    <a:lnTo>
                      <a:pt x="342" y="744"/>
                    </a:lnTo>
                    <a:lnTo>
                      <a:pt x="350" y="741"/>
                    </a:lnTo>
                    <a:lnTo>
                      <a:pt x="351" y="736"/>
                    </a:lnTo>
                    <a:lnTo>
                      <a:pt x="355" y="735"/>
                    </a:lnTo>
                    <a:lnTo>
                      <a:pt x="354" y="728"/>
                    </a:lnTo>
                    <a:lnTo>
                      <a:pt x="352" y="725"/>
                    </a:lnTo>
                    <a:lnTo>
                      <a:pt x="350" y="722"/>
                    </a:lnTo>
                    <a:lnTo>
                      <a:pt x="348" y="718"/>
                    </a:lnTo>
                    <a:lnTo>
                      <a:pt x="349" y="717"/>
                    </a:lnTo>
                    <a:lnTo>
                      <a:pt x="351" y="713"/>
                    </a:lnTo>
                    <a:lnTo>
                      <a:pt x="347" y="708"/>
                    </a:lnTo>
                    <a:lnTo>
                      <a:pt x="354" y="701"/>
                    </a:lnTo>
                    <a:lnTo>
                      <a:pt x="352" y="701"/>
                    </a:lnTo>
                    <a:lnTo>
                      <a:pt x="347" y="696"/>
                    </a:lnTo>
                    <a:lnTo>
                      <a:pt x="347" y="692"/>
                    </a:lnTo>
                    <a:lnTo>
                      <a:pt x="351" y="689"/>
                    </a:lnTo>
                    <a:lnTo>
                      <a:pt x="356" y="693"/>
                    </a:lnTo>
                    <a:lnTo>
                      <a:pt x="356" y="685"/>
                    </a:lnTo>
                    <a:lnTo>
                      <a:pt x="359" y="682"/>
                    </a:lnTo>
                    <a:lnTo>
                      <a:pt x="361" y="683"/>
                    </a:lnTo>
                    <a:lnTo>
                      <a:pt x="364" y="683"/>
                    </a:lnTo>
                    <a:lnTo>
                      <a:pt x="368" y="674"/>
                    </a:lnTo>
                    <a:lnTo>
                      <a:pt x="365" y="671"/>
                    </a:lnTo>
                    <a:lnTo>
                      <a:pt x="368" y="670"/>
                    </a:lnTo>
                    <a:lnTo>
                      <a:pt x="368" y="668"/>
                    </a:lnTo>
                    <a:lnTo>
                      <a:pt x="368" y="666"/>
                    </a:lnTo>
                    <a:lnTo>
                      <a:pt x="373" y="664"/>
                    </a:lnTo>
                    <a:lnTo>
                      <a:pt x="376" y="662"/>
                    </a:lnTo>
                    <a:lnTo>
                      <a:pt x="382" y="658"/>
                    </a:lnTo>
                    <a:lnTo>
                      <a:pt x="385" y="653"/>
                    </a:lnTo>
                    <a:lnTo>
                      <a:pt x="382" y="645"/>
                    </a:lnTo>
                    <a:lnTo>
                      <a:pt x="382" y="644"/>
                    </a:lnTo>
                    <a:lnTo>
                      <a:pt x="379" y="640"/>
                    </a:lnTo>
                    <a:lnTo>
                      <a:pt x="380" y="635"/>
                    </a:lnTo>
                    <a:lnTo>
                      <a:pt x="385" y="634"/>
                    </a:lnTo>
                    <a:lnTo>
                      <a:pt x="386" y="632"/>
                    </a:lnTo>
                    <a:lnTo>
                      <a:pt x="385" y="631"/>
                    </a:lnTo>
                    <a:lnTo>
                      <a:pt x="388" y="624"/>
                    </a:lnTo>
                    <a:lnTo>
                      <a:pt x="392" y="620"/>
                    </a:lnTo>
                    <a:lnTo>
                      <a:pt x="395" y="623"/>
                    </a:lnTo>
                    <a:close/>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27" name="Freeform 12"/>
              <p:cNvSpPr>
                <a:spLocks/>
              </p:cNvSpPr>
              <p:nvPr/>
            </p:nvSpPr>
            <p:spPr bwMode="auto">
              <a:xfrm>
                <a:off x="3595688" y="3255963"/>
                <a:ext cx="0" cy="1587"/>
              </a:xfrm>
              <a:custGeom>
                <a:avLst/>
                <a:gdLst>
                  <a:gd name="T0" fmla="*/ 0 w 1"/>
                  <a:gd name="T1" fmla="*/ 2147483647 h 1"/>
                  <a:gd name="T2" fmla="*/ 0 w 1"/>
                  <a:gd name="T3" fmla="*/ 0 h 1"/>
                  <a:gd name="T4" fmla="*/ 0 w 1"/>
                  <a:gd name="T5" fmla="*/ 2147483647 h 1"/>
                  <a:gd name="T6" fmla="*/ 0 w 1"/>
                  <a:gd name="T7" fmla="*/ 2147483647 h 1"/>
                  <a:gd name="T8" fmla="*/ 0 60000 65536"/>
                  <a:gd name="T9" fmla="*/ 0 60000 65536"/>
                  <a:gd name="T10" fmla="*/ 0 60000 65536"/>
                  <a:gd name="T11" fmla="*/ 0 60000 65536"/>
                  <a:gd name="T12" fmla="*/ 0 w 1"/>
                  <a:gd name="T13" fmla="*/ 0 h 1"/>
                  <a:gd name="T14" fmla="*/ 0 w 1"/>
                  <a:gd name="T15" fmla="*/ 1 h 1"/>
                </a:gdLst>
                <a:ahLst/>
                <a:cxnLst>
                  <a:cxn ang="T8">
                    <a:pos x="T0" y="T1"/>
                  </a:cxn>
                  <a:cxn ang="T9">
                    <a:pos x="T2" y="T3"/>
                  </a:cxn>
                  <a:cxn ang="T10">
                    <a:pos x="T4" y="T5"/>
                  </a:cxn>
                  <a:cxn ang="T11">
                    <a:pos x="T6" y="T7"/>
                  </a:cxn>
                </a:cxnLst>
                <a:rect l="T12" t="T13" r="T14" b="T15"/>
                <a:pathLst>
                  <a:path w="1" h="1">
                    <a:moveTo>
                      <a:pt x="0" y="1"/>
                    </a:moveTo>
                    <a:lnTo>
                      <a:pt x="1" y="0"/>
                    </a:lnTo>
                    <a:lnTo>
                      <a:pt x="1" y="1"/>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28" name="Freeform 13"/>
              <p:cNvSpPr>
                <a:spLocks/>
              </p:cNvSpPr>
              <p:nvPr/>
            </p:nvSpPr>
            <p:spPr bwMode="auto">
              <a:xfrm>
                <a:off x="3567113" y="3255963"/>
                <a:ext cx="1587" cy="3175"/>
              </a:xfrm>
              <a:custGeom>
                <a:avLst/>
                <a:gdLst>
                  <a:gd name="T0" fmla="*/ 2147483647 w 1"/>
                  <a:gd name="T1" fmla="*/ 0 h 3"/>
                  <a:gd name="T2" fmla="*/ 0 w 1"/>
                  <a:gd name="T3" fmla="*/ 2147483647 h 3"/>
                  <a:gd name="T4" fmla="*/ 0 w 1"/>
                  <a:gd name="T5" fmla="*/ 2147483647 h 3"/>
                  <a:gd name="T6" fmla="*/ 2147483647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1" y="0"/>
                    </a:moveTo>
                    <a:lnTo>
                      <a:pt x="0" y="3"/>
                    </a:lnTo>
                    <a:lnTo>
                      <a:pt x="0"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20" name="Group 14"/>
              <p:cNvGrpSpPr>
                <a:grpSpLocks/>
              </p:cNvGrpSpPr>
              <p:nvPr/>
            </p:nvGrpSpPr>
            <p:grpSpPr bwMode="auto">
              <a:xfrm>
                <a:off x="3983038" y="2576513"/>
                <a:ext cx="517525" cy="465137"/>
                <a:chOff x="1250" y="1064"/>
                <a:chExt cx="504" cy="454"/>
              </a:xfrm>
            </p:grpSpPr>
            <p:sp>
              <p:nvSpPr>
                <p:cNvPr id="54614" name="Freeform 15"/>
                <p:cNvSpPr>
                  <a:spLocks/>
                </p:cNvSpPr>
                <p:nvPr/>
              </p:nvSpPr>
              <p:spPr bwMode="auto">
                <a:xfrm>
                  <a:off x="1250" y="1064"/>
                  <a:ext cx="504" cy="454"/>
                </a:xfrm>
                <a:custGeom>
                  <a:avLst/>
                  <a:gdLst>
                    <a:gd name="T0" fmla="*/ 23 w 504"/>
                    <a:gd name="T1" fmla="*/ 190 h 454"/>
                    <a:gd name="T2" fmla="*/ 15 w 504"/>
                    <a:gd name="T3" fmla="*/ 144 h 454"/>
                    <a:gd name="T4" fmla="*/ 8 w 504"/>
                    <a:gd name="T5" fmla="*/ 118 h 454"/>
                    <a:gd name="T6" fmla="*/ 9 w 504"/>
                    <a:gd name="T7" fmla="*/ 93 h 454"/>
                    <a:gd name="T8" fmla="*/ 41 w 504"/>
                    <a:gd name="T9" fmla="*/ 79 h 454"/>
                    <a:gd name="T10" fmla="*/ 81 w 504"/>
                    <a:gd name="T11" fmla="*/ 79 h 454"/>
                    <a:gd name="T12" fmla="*/ 98 w 504"/>
                    <a:gd name="T13" fmla="*/ 95 h 454"/>
                    <a:gd name="T14" fmla="*/ 149 w 504"/>
                    <a:gd name="T15" fmla="*/ 103 h 454"/>
                    <a:gd name="T16" fmla="*/ 166 w 504"/>
                    <a:gd name="T17" fmla="*/ 75 h 454"/>
                    <a:gd name="T18" fmla="*/ 186 w 504"/>
                    <a:gd name="T19" fmla="*/ 48 h 454"/>
                    <a:gd name="T20" fmla="*/ 206 w 504"/>
                    <a:gd name="T21" fmla="*/ 37 h 454"/>
                    <a:gd name="T22" fmla="*/ 237 w 504"/>
                    <a:gd name="T23" fmla="*/ 32 h 454"/>
                    <a:gd name="T24" fmla="*/ 262 w 504"/>
                    <a:gd name="T25" fmla="*/ 30 h 454"/>
                    <a:gd name="T26" fmla="*/ 301 w 504"/>
                    <a:gd name="T27" fmla="*/ 25 h 454"/>
                    <a:gd name="T28" fmla="*/ 334 w 504"/>
                    <a:gd name="T29" fmla="*/ 35 h 454"/>
                    <a:gd name="T30" fmla="*/ 360 w 504"/>
                    <a:gd name="T31" fmla="*/ 25 h 454"/>
                    <a:gd name="T32" fmla="*/ 403 w 504"/>
                    <a:gd name="T33" fmla="*/ 9 h 454"/>
                    <a:gd name="T34" fmla="*/ 436 w 504"/>
                    <a:gd name="T35" fmla="*/ 0 h 454"/>
                    <a:gd name="T36" fmla="*/ 427 w 504"/>
                    <a:gd name="T37" fmla="*/ 21 h 454"/>
                    <a:gd name="T38" fmla="*/ 430 w 504"/>
                    <a:gd name="T39" fmla="*/ 48 h 454"/>
                    <a:gd name="T40" fmla="*/ 453 w 504"/>
                    <a:gd name="T41" fmla="*/ 65 h 454"/>
                    <a:gd name="T42" fmla="*/ 456 w 504"/>
                    <a:gd name="T43" fmla="*/ 96 h 454"/>
                    <a:gd name="T44" fmla="*/ 498 w 504"/>
                    <a:gd name="T45" fmla="*/ 128 h 454"/>
                    <a:gd name="T46" fmla="*/ 481 w 504"/>
                    <a:gd name="T47" fmla="*/ 143 h 454"/>
                    <a:gd name="T48" fmla="*/ 462 w 504"/>
                    <a:gd name="T49" fmla="*/ 151 h 454"/>
                    <a:gd name="T50" fmla="*/ 436 w 504"/>
                    <a:gd name="T51" fmla="*/ 156 h 454"/>
                    <a:gd name="T52" fmla="*/ 423 w 504"/>
                    <a:gd name="T53" fmla="*/ 145 h 454"/>
                    <a:gd name="T54" fmla="*/ 405 w 504"/>
                    <a:gd name="T55" fmla="*/ 145 h 454"/>
                    <a:gd name="T56" fmla="*/ 386 w 504"/>
                    <a:gd name="T57" fmla="*/ 175 h 454"/>
                    <a:gd name="T58" fmla="*/ 346 w 504"/>
                    <a:gd name="T59" fmla="*/ 189 h 454"/>
                    <a:gd name="T60" fmla="*/ 352 w 504"/>
                    <a:gd name="T61" fmla="*/ 211 h 454"/>
                    <a:gd name="T62" fmla="*/ 346 w 504"/>
                    <a:gd name="T63" fmla="*/ 229 h 454"/>
                    <a:gd name="T64" fmla="*/ 352 w 504"/>
                    <a:gd name="T65" fmla="*/ 251 h 454"/>
                    <a:gd name="T66" fmla="*/ 364 w 504"/>
                    <a:gd name="T67" fmla="*/ 269 h 454"/>
                    <a:gd name="T68" fmla="*/ 380 w 504"/>
                    <a:gd name="T69" fmla="*/ 287 h 454"/>
                    <a:gd name="T70" fmla="*/ 366 w 504"/>
                    <a:gd name="T71" fmla="*/ 307 h 454"/>
                    <a:gd name="T72" fmla="*/ 335 w 504"/>
                    <a:gd name="T73" fmla="*/ 316 h 454"/>
                    <a:gd name="T74" fmla="*/ 313 w 504"/>
                    <a:gd name="T75" fmla="*/ 321 h 454"/>
                    <a:gd name="T76" fmla="*/ 313 w 504"/>
                    <a:gd name="T77" fmla="*/ 341 h 454"/>
                    <a:gd name="T78" fmla="*/ 299 w 504"/>
                    <a:gd name="T79" fmla="*/ 362 h 454"/>
                    <a:gd name="T80" fmla="*/ 272 w 504"/>
                    <a:gd name="T81" fmla="*/ 346 h 454"/>
                    <a:gd name="T82" fmla="*/ 241 w 504"/>
                    <a:gd name="T83" fmla="*/ 366 h 454"/>
                    <a:gd name="T84" fmla="*/ 233 w 504"/>
                    <a:gd name="T85" fmla="*/ 378 h 454"/>
                    <a:gd name="T86" fmla="*/ 222 w 504"/>
                    <a:gd name="T87" fmla="*/ 370 h 454"/>
                    <a:gd name="T88" fmla="*/ 209 w 504"/>
                    <a:gd name="T89" fmla="*/ 381 h 454"/>
                    <a:gd name="T90" fmla="*/ 202 w 504"/>
                    <a:gd name="T91" fmla="*/ 398 h 454"/>
                    <a:gd name="T92" fmla="*/ 197 w 504"/>
                    <a:gd name="T93" fmla="*/ 419 h 454"/>
                    <a:gd name="T94" fmla="*/ 182 w 504"/>
                    <a:gd name="T95" fmla="*/ 447 h 454"/>
                    <a:gd name="T96" fmla="*/ 159 w 504"/>
                    <a:gd name="T97" fmla="*/ 445 h 454"/>
                    <a:gd name="T98" fmla="*/ 141 w 504"/>
                    <a:gd name="T99" fmla="*/ 452 h 454"/>
                    <a:gd name="T100" fmla="*/ 128 w 504"/>
                    <a:gd name="T101" fmla="*/ 450 h 454"/>
                    <a:gd name="T102" fmla="*/ 122 w 504"/>
                    <a:gd name="T103" fmla="*/ 420 h 454"/>
                    <a:gd name="T104" fmla="*/ 107 w 504"/>
                    <a:gd name="T105" fmla="*/ 402 h 454"/>
                    <a:gd name="T106" fmla="*/ 81 w 504"/>
                    <a:gd name="T107" fmla="*/ 401 h 454"/>
                    <a:gd name="T108" fmla="*/ 62 w 504"/>
                    <a:gd name="T109" fmla="*/ 414 h 454"/>
                    <a:gd name="T110" fmla="*/ 37 w 504"/>
                    <a:gd name="T111" fmla="*/ 419 h 454"/>
                    <a:gd name="T112" fmla="*/ 28 w 504"/>
                    <a:gd name="T113" fmla="*/ 389 h 454"/>
                    <a:gd name="T114" fmla="*/ 26 w 504"/>
                    <a:gd name="T115" fmla="*/ 372 h 454"/>
                    <a:gd name="T116" fmla="*/ 22 w 504"/>
                    <a:gd name="T117" fmla="*/ 343 h 454"/>
                    <a:gd name="T118" fmla="*/ 42 w 504"/>
                    <a:gd name="T119" fmla="*/ 303 h 454"/>
                    <a:gd name="T120" fmla="*/ 48 w 504"/>
                    <a:gd name="T121" fmla="*/ 273 h 454"/>
                    <a:gd name="T122" fmla="*/ 32 w 504"/>
                    <a:gd name="T123" fmla="*/ 239 h 454"/>
                    <a:gd name="T124" fmla="*/ 54 w 504"/>
                    <a:gd name="T125" fmla="*/ 227 h 4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4"/>
                    <a:gd name="T190" fmla="*/ 0 h 454"/>
                    <a:gd name="T191" fmla="*/ 504 w 504"/>
                    <a:gd name="T192" fmla="*/ 454 h 4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4" h="454">
                      <a:moveTo>
                        <a:pt x="58" y="206"/>
                      </a:moveTo>
                      <a:lnTo>
                        <a:pt x="53" y="199"/>
                      </a:lnTo>
                      <a:lnTo>
                        <a:pt x="42" y="193"/>
                      </a:lnTo>
                      <a:lnTo>
                        <a:pt x="35" y="190"/>
                      </a:lnTo>
                      <a:lnTo>
                        <a:pt x="23" y="190"/>
                      </a:lnTo>
                      <a:lnTo>
                        <a:pt x="18" y="185"/>
                      </a:lnTo>
                      <a:lnTo>
                        <a:pt x="17" y="179"/>
                      </a:lnTo>
                      <a:lnTo>
                        <a:pt x="22" y="172"/>
                      </a:lnTo>
                      <a:lnTo>
                        <a:pt x="26" y="153"/>
                      </a:lnTo>
                      <a:lnTo>
                        <a:pt x="15" y="144"/>
                      </a:lnTo>
                      <a:lnTo>
                        <a:pt x="5" y="145"/>
                      </a:lnTo>
                      <a:lnTo>
                        <a:pt x="2" y="135"/>
                      </a:lnTo>
                      <a:lnTo>
                        <a:pt x="0" y="128"/>
                      </a:lnTo>
                      <a:lnTo>
                        <a:pt x="6" y="122"/>
                      </a:lnTo>
                      <a:lnTo>
                        <a:pt x="8" y="118"/>
                      </a:lnTo>
                      <a:lnTo>
                        <a:pt x="5" y="113"/>
                      </a:lnTo>
                      <a:lnTo>
                        <a:pt x="13" y="108"/>
                      </a:lnTo>
                      <a:lnTo>
                        <a:pt x="14" y="108"/>
                      </a:lnTo>
                      <a:lnTo>
                        <a:pt x="11" y="97"/>
                      </a:lnTo>
                      <a:lnTo>
                        <a:pt x="9" y="93"/>
                      </a:lnTo>
                      <a:lnTo>
                        <a:pt x="17" y="91"/>
                      </a:lnTo>
                      <a:lnTo>
                        <a:pt x="21" y="74"/>
                      </a:lnTo>
                      <a:lnTo>
                        <a:pt x="33" y="77"/>
                      </a:lnTo>
                      <a:lnTo>
                        <a:pt x="41" y="77"/>
                      </a:lnTo>
                      <a:lnTo>
                        <a:pt x="41" y="79"/>
                      </a:lnTo>
                      <a:lnTo>
                        <a:pt x="59" y="72"/>
                      </a:lnTo>
                      <a:lnTo>
                        <a:pt x="67" y="69"/>
                      </a:lnTo>
                      <a:lnTo>
                        <a:pt x="75" y="73"/>
                      </a:lnTo>
                      <a:lnTo>
                        <a:pt x="76" y="77"/>
                      </a:lnTo>
                      <a:lnTo>
                        <a:pt x="81" y="79"/>
                      </a:lnTo>
                      <a:lnTo>
                        <a:pt x="91" y="85"/>
                      </a:lnTo>
                      <a:lnTo>
                        <a:pt x="82" y="93"/>
                      </a:lnTo>
                      <a:lnTo>
                        <a:pt x="82" y="96"/>
                      </a:lnTo>
                      <a:lnTo>
                        <a:pt x="93" y="97"/>
                      </a:lnTo>
                      <a:lnTo>
                        <a:pt x="98" y="95"/>
                      </a:lnTo>
                      <a:lnTo>
                        <a:pt x="106" y="101"/>
                      </a:lnTo>
                      <a:lnTo>
                        <a:pt x="110" y="100"/>
                      </a:lnTo>
                      <a:lnTo>
                        <a:pt x="122" y="105"/>
                      </a:lnTo>
                      <a:lnTo>
                        <a:pt x="134" y="102"/>
                      </a:lnTo>
                      <a:lnTo>
                        <a:pt x="149" y="103"/>
                      </a:lnTo>
                      <a:lnTo>
                        <a:pt x="152" y="102"/>
                      </a:lnTo>
                      <a:lnTo>
                        <a:pt x="155" y="104"/>
                      </a:lnTo>
                      <a:lnTo>
                        <a:pt x="160" y="91"/>
                      </a:lnTo>
                      <a:lnTo>
                        <a:pt x="169" y="85"/>
                      </a:lnTo>
                      <a:lnTo>
                        <a:pt x="166" y="75"/>
                      </a:lnTo>
                      <a:lnTo>
                        <a:pt x="172" y="62"/>
                      </a:lnTo>
                      <a:lnTo>
                        <a:pt x="173" y="55"/>
                      </a:lnTo>
                      <a:lnTo>
                        <a:pt x="175" y="51"/>
                      </a:lnTo>
                      <a:lnTo>
                        <a:pt x="178" y="51"/>
                      </a:lnTo>
                      <a:lnTo>
                        <a:pt x="186" y="48"/>
                      </a:lnTo>
                      <a:lnTo>
                        <a:pt x="189" y="45"/>
                      </a:lnTo>
                      <a:lnTo>
                        <a:pt x="189" y="39"/>
                      </a:lnTo>
                      <a:lnTo>
                        <a:pt x="197" y="38"/>
                      </a:lnTo>
                      <a:lnTo>
                        <a:pt x="200" y="39"/>
                      </a:lnTo>
                      <a:lnTo>
                        <a:pt x="206" y="37"/>
                      </a:lnTo>
                      <a:lnTo>
                        <a:pt x="219" y="32"/>
                      </a:lnTo>
                      <a:lnTo>
                        <a:pt x="223" y="32"/>
                      </a:lnTo>
                      <a:lnTo>
                        <a:pt x="228" y="31"/>
                      </a:lnTo>
                      <a:lnTo>
                        <a:pt x="231" y="32"/>
                      </a:lnTo>
                      <a:lnTo>
                        <a:pt x="237" y="32"/>
                      </a:lnTo>
                      <a:lnTo>
                        <a:pt x="242" y="37"/>
                      </a:lnTo>
                      <a:lnTo>
                        <a:pt x="249" y="39"/>
                      </a:lnTo>
                      <a:lnTo>
                        <a:pt x="255" y="34"/>
                      </a:lnTo>
                      <a:lnTo>
                        <a:pt x="259" y="31"/>
                      </a:lnTo>
                      <a:lnTo>
                        <a:pt x="262" y="30"/>
                      </a:lnTo>
                      <a:lnTo>
                        <a:pt x="265" y="25"/>
                      </a:lnTo>
                      <a:lnTo>
                        <a:pt x="273" y="29"/>
                      </a:lnTo>
                      <a:lnTo>
                        <a:pt x="279" y="34"/>
                      </a:lnTo>
                      <a:lnTo>
                        <a:pt x="289" y="28"/>
                      </a:lnTo>
                      <a:lnTo>
                        <a:pt x="301" y="25"/>
                      </a:lnTo>
                      <a:lnTo>
                        <a:pt x="310" y="31"/>
                      </a:lnTo>
                      <a:lnTo>
                        <a:pt x="321" y="33"/>
                      </a:lnTo>
                      <a:lnTo>
                        <a:pt x="326" y="38"/>
                      </a:lnTo>
                      <a:lnTo>
                        <a:pt x="329" y="38"/>
                      </a:lnTo>
                      <a:lnTo>
                        <a:pt x="334" y="35"/>
                      </a:lnTo>
                      <a:lnTo>
                        <a:pt x="338" y="32"/>
                      </a:lnTo>
                      <a:lnTo>
                        <a:pt x="344" y="32"/>
                      </a:lnTo>
                      <a:lnTo>
                        <a:pt x="355" y="28"/>
                      </a:lnTo>
                      <a:lnTo>
                        <a:pt x="358" y="24"/>
                      </a:lnTo>
                      <a:lnTo>
                        <a:pt x="360" y="25"/>
                      </a:lnTo>
                      <a:lnTo>
                        <a:pt x="375" y="16"/>
                      </a:lnTo>
                      <a:lnTo>
                        <a:pt x="383" y="15"/>
                      </a:lnTo>
                      <a:lnTo>
                        <a:pt x="390" y="12"/>
                      </a:lnTo>
                      <a:lnTo>
                        <a:pt x="397" y="12"/>
                      </a:lnTo>
                      <a:lnTo>
                        <a:pt x="403" y="9"/>
                      </a:lnTo>
                      <a:lnTo>
                        <a:pt x="404" y="10"/>
                      </a:lnTo>
                      <a:lnTo>
                        <a:pt x="409" y="10"/>
                      </a:lnTo>
                      <a:lnTo>
                        <a:pt x="413" y="3"/>
                      </a:lnTo>
                      <a:lnTo>
                        <a:pt x="420" y="3"/>
                      </a:lnTo>
                      <a:lnTo>
                        <a:pt x="436" y="0"/>
                      </a:lnTo>
                      <a:lnTo>
                        <a:pt x="445" y="3"/>
                      </a:lnTo>
                      <a:lnTo>
                        <a:pt x="446" y="7"/>
                      </a:lnTo>
                      <a:lnTo>
                        <a:pt x="441" y="11"/>
                      </a:lnTo>
                      <a:lnTo>
                        <a:pt x="439" y="20"/>
                      </a:lnTo>
                      <a:lnTo>
                        <a:pt x="427" y="21"/>
                      </a:lnTo>
                      <a:lnTo>
                        <a:pt x="420" y="24"/>
                      </a:lnTo>
                      <a:lnTo>
                        <a:pt x="419" y="26"/>
                      </a:lnTo>
                      <a:lnTo>
                        <a:pt x="422" y="34"/>
                      </a:lnTo>
                      <a:lnTo>
                        <a:pt x="423" y="43"/>
                      </a:lnTo>
                      <a:lnTo>
                        <a:pt x="430" y="48"/>
                      </a:lnTo>
                      <a:lnTo>
                        <a:pt x="424" y="56"/>
                      </a:lnTo>
                      <a:lnTo>
                        <a:pt x="437" y="61"/>
                      </a:lnTo>
                      <a:lnTo>
                        <a:pt x="442" y="69"/>
                      </a:lnTo>
                      <a:lnTo>
                        <a:pt x="446" y="65"/>
                      </a:lnTo>
                      <a:lnTo>
                        <a:pt x="453" y="65"/>
                      </a:lnTo>
                      <a:lnTo>
                        <a:pt x="459" y="74"/>
                      </a:lnTo>
                      <a:lnTo>
                        <a:pt x="462" y="79"/>
                      </a:lnTo>
                      <a:lnTo>
                        <a:pt x="459" y="85"/>
                      </a:lnTo>
                      <a:lnTo>
                        <a:pt x="459" y="91"/>
                      </a:lnTo>
                      <a:lnTo>
                        <a:pt x="456" y="96"/>
                      </a:lnTo>
                      <a:lnTo>
                        <a:pt x="459" y="99"/>
                      </a:lnTo>
                      <a:lnTo>
                        <a:pt x="468" y="100"/>
                      </a:lnTo>
                      <a:lnTo>
                        <a:pt x="476" y="102"/>
                      </a:lnTo>
                      <a:lnTo>
                        <a:pt x="482" y="119"/>
                      </a:lnTo>
                      <a:lnTo>
                        <a:pt x="498" y="128"/>
                      </a:lnTo>
                      <a:lnTo>
                        <a:pt x="504" y="131"/>
                      </a:lnTo>
                      <a:lnTo>
                        <a:pt x="498" y="133"/>
                      </a:lnTo>
                      <a:lnTo>
                        <a:pt x="488" y="142"/>
                      </a:lnTo>
                      <a:lnTo>
                        <a:pt x="481" y="143"/>
                      </a:lnTo>
                      <a:lnTo>
                        <a:pt x="483" y="148"/>
                      </a:lnTo>
                      <a:lnTo>
                        <a:pt x="476" y="151"/>
                      </a:lnTo>
                      <a:lnTo>
                        <a:pt x="471" y="148"/>
                      </a:lnTo>
                      <a:lnTo>
                        <a:pt x="465" y="148"/>
                      </a:lnTo>
                      <a:lnTo>
                        <a:pt x="462" y="151"/>
                      </a:lnTo>
                      <a:lnTo>
                        <a:pt x="450" y="148"/>
                      </a:lnTo>
                      <a:lnTo>
                        <a:pt x="446" y="152"/>
                      </a:lnTo>
                      <a:lnTo>
                        <a:pt x="443" y="154"/>
                      </a:lnTo>
                      <a:lnTo>
                        <a:pt x="435" y="159"/>
                      </a:lnTo>
                      <a:lnTo>
                        <a:pt x="436" y="156"/>
                      </a:lnTo>
                      <a:lnTo>
                        <a:pt x="436" y="154"/>
                      </a:lnTo>
                      <a:lnTo>
                        <a:pt x="434" y="150"/>
                      </a:lnTo>
                      <a:lnTo>
                        <a:pt x="430" y="146"/>
                      </a:lnTo>
                      <a:lnTo>
                        <a:pt x="424" y="146"/>
                      </a:lnTo>
                      <a:lnTo>
                        <a:pt x="423" y="145"/>
                      </a:lnTo>
                      <a:lnTo>
                        <a:pt x="422" y="145"/>
                      </a:lnTo>
                      <a:lnTo>
                        <a:pt x="405" y="133"/>
                      </a:lnTo>
                      <a:lnTo>
                        <a:pt x="406" y="137"/>
                      </a:lnTo>
                      <a:lnTo>
                        <a:pt x="406" y="144"/>
                      </a:lnTo>
                      <a:lnTo>
                        <a:pt x="405" y="145"/>
                      </a:lnTo>
                      <a:lnTo>
                        <a:pt x="400" y="154"/>
                      </a:lnTo>
                      <a:lnTo>
                        <a:pt x="400" y="159"/>
                      </a:lnTo>
                      <a:lnTo>
                        <a:pt x="392" y="173"/>
                      </a:lnTo>
                      <a:lnTo>
                        <a:pt x="388" y="179"/>
                      </a:lnTo>
                      <a:lnTo>
                        <a:pt x="386" y="175"/>
                      </a:lnTo>
                      <a:lnTo>
                        <a:pt x="380" y="176"/>
                      </a:lnTo>
                      <a:lnTo>
                        <a:pt x="377" y="179"/>
                      </a:lnTo>
                      <a:lnTo>
                        <a:pt x="369" y="179"/>
                      </a:lnTo>
                      <a:lnTo>
                        <a:pt x="347" y="186"/>
                      </a:lnTo>
                      <a:lnTo>
                        <a:pt x="346" y="189"/>
                      </a:lnTo>
                      <a:lnTo>
                        <a:pt x="344" y="197"/>
                      </a:lnTo>
                      <a:lnTo>
                        <a:pt x="353" y="198"/>
                      </a:lnTo>
                      <a:lnTo>
                        <a:pt x="361" y="202"/>
                      </a:lnTo>
                      <a:lnTo>
                        <a:pt x="359" y="207"/>
                      </a:lnTo>
                      <a:lnTo>
                        <a:pt x="352" y="211"/>
                      </a:lnTo>
                      <a:lnTo>
                        <a:pt x="350" y="216"/>
                      </a:lnTo>
                      <a:lnTo>
                        <a:pt x="352" y="217"/>
                      </a:lnTo>
                      <a:lnTo>
                        <a:pt x="349" y="230"/>
                      </a:lnTo>
                      <a:lnTo>
                        <a:pt x="346" y="228"/>
                      </a:lnTo>
                      <a:lnTo>
                        <a:pt x="346" y="229"/>
                      </a:lnTo>
                      <a:lnTo>
                        <a:pt x="341" y="233"/>
                      </a:lnTo>
                      <a:lnTo>
                        <a:pt x="334" y="235"/>
                      </a:lnTo>
                      <a:lnTo>
                        <a:pt x="341" y="241"/>
                      </a:lnTo>
                      <a:lnTo>
                        <a:pt x="349" y="247"/>
                      </a:lnTo>
                      <a:lnTo>
                        <a:pt x="352" y="251"/>
                      </a:lnTo>
                      <a:lnTo>
                        <a:pt x="348" y="259"/>
                      </a:lnTo>
                      <a:lnTo>
                        <a:pt x="351" y="263"/>
                      </a:lnTo>
                      <a:lnTo>
                        <a:pt x="357" y="263"/>
                      </a:lnTo>
                      <a:lnTo>
                        <a:pt x="362" y="260"/>
                      </a:lnTo>
                      <a:lnTo>
                        <a:pt x="364" y="269"/>
                      </a:lnTo>
                      <a:lnTo>
                        <a:pt x="369" y="269"/>
                      </a:lnTo>
                      <a:lnTo>
                        <a:pt x="372" y="270"/>
                      </a:lnTo>
                      <a:lnTo>
                        <a:pt x="369" y="278"/>
                      </a:lnTo>
                      <a:lnTo>
                        <a:pt x="375" y="286"/>
                      </a:lnTo>
                      <a:lnTo>
                        <a:pt x="380" y="287"/>
                      </a:lnTo>
                      <a:lnTo>
                        <a:pt x="378" y="296"/>
                      </a:lnTo>
                      <a:lnTo>
                        <a:pt x="372" y="294"/>
                      </a:lnTo>
                      <a:lnTo>
                        <a:pt x="369" y="300"/>
                      </a:lnTo>
                      <a:lnTo>
                        <a:pt x="365" y="306"/>
                      </a:lnTo>
                      <a:lnTo>
                        <a:pt x="366" y="307"/>
                      </a:lnTo>
                      <a:lnTo>
                        <a:pt x="364" y="310"/>
                      </a:lnTo>
                      <a:lnTo>
                        <a:pt x="351" y="314"/>
                      </a:lnTo>
                      <a:lnTo>
                        <a:pt x="347" y="315"/>
                      </a:lnTo>
                      <a:lnTo>
                        <a:pt x="344" y="316"/>
                      </a:lnTo>
                      <a:lnTo>
                        <a:pt x="335" y="316"/>
                      </a:lnTo>
                      <a:lnTo>
                        <a:pt x="331" y="319"/>
                      </a:lnTo>
                      <a:lnTo>
                        <a:pt x="330" y="316"/>
                      </a:lnTo>
                      <a:lnTo>
                        <a:pt x="327" y="316"/>
                      </a:lnTo>
                      <a:lnTo>
                        <a:pt x="317" y="321"/>
                      </a:lnTo>
                      <a:lnTo>
                        <a:pt x="313" y="321"/>
                      </a:lnTo>
                      <a:lnTo>
                        <a:pt x="316" y="330"/>
                      </a:lnTo>
                      <a:lnTo>
                        <a:pt x="319" y="335"/>
                      </a:lnTo>
                      <a:lnTo>
                        <a:pt x="315" y="335"/>
                      </a:lnTo>
                      <a:lnTo>
                        <a:pt x="310" y="338"/>
                      </a:lnTo>
                      <a:lnTo>
                        <a:pt x="313" y="341"/>
                      </a:lnTo>
                      <a:lnTo>
                        <a:pt x="310" y="344"/>
                      </a:lnTo>
                      <a:lnTo>
                        <a:pt x="315" y="353"/>
                      </a:lnTo>
                      <a:lnTo>
                        <a:pt x="313" y="355"/>
                      </a:lnTo>
                      <a:lnTo>
                        <a:pt x="314" y="359"/>
                      </a:lnTo>
                      <a:lnTo>
                        <a:pt x="299" y="362"/>
                      </a:lnTo>
                      <a:lnTo>
                        <a:pt x="301" y="359"/>
                      </a:lnTo>
                      <a:lnTo>
                        <a:pt x="290" y="359"/>
                      </a:lnTo>
                      <a:lnTo>
                        <a:pt x="288" y="348"/>
                      </a:lnTo>
                      <a:lnTo>
                        <a:pt x="280" y="346"/>
                      </a:lnTo>
                      <a:lnTo>
                        <a:pt x="272" y="346"/>
                      </a:lnTo>
                      <a:lnTo>
                        <a:pt x="268" y="347"/>
                      </a:lnTo>
                      <a:lnTo>
                        <a:pt x="263" y="349"/>
                      </a:lnTo>
                      <a:lnTo>
                        <a:pt x="257" y="356"/>
                      </a:lnTo>
                      <a:lnTo>
                        <a:pt x="240" y="355"/>
                      </a:lnTo>
                      <a:lnTo>
                        <a:pt x="241" y="366"/>
                      </a:lnTo>
                      <a:lnTo>
                        <a:pt x="235" y="368"/>
                      </a:lnTo>
                      <a:lnTo>
                        <a:pt x="235" y="372"/>
                      </a:lnTo>
                      <a:lnTo>
                        <a:pt x="232" y="374"/>
                      </a:lnTo>
                      <a:lnTo>
                        <a:pt x="233" y="378"/>
                      </a:lnTo>
                      <a:lnTo>
                        <a:pt x="231" y="378"/>
                      </a:lnTo>
                      <a:lnTo>
                        <a:pt x="227" y="376"/>
                      </a:lnTo>
                      <a:lnTo>
                        <a:pt x="224" y="372"/>
                      </a:lnTo>
                      <a:lnTo>
                        <a:pt x="223" y="372"/>
                      </a:lnTo>
                      <a:lnTo>
                        <a:pt x="222" y="370"/>
                      </a:lnTo>
                      <a:lnTo>
                        <a:pt x="222" y="376"/>
                      </a:lnTo>
                      <a:lnTo>
                        <a:pt x="213" y="376"/>
                      </a:lnTo>
                      <a:lnTo>
                        <a:pt x="211" y="375"/>
                      </a:lnTo>
                      <a:lnTo>
                        <a:pt x="211" y="376"/>
                      </a:lnTo>
                      <a:lnTo>
                        <a:pt x="209" y="381"/>
                      </a:lnTo>
                      <a:lnTo>
                        <a:pt x="210" y="385"/>
                      </a:lnTo>
                      <a:lnTo>
                        <a:pt x="205" y="388"/>
                      </a:lnTo>
                      <a:lnTo>
                        <a:pt x="208" y="389"/>
                      </a:lnTo>
                      <a:lnTo>
                        <a:pt x="206" y="394"/>
                      </a:lnTo>
                      <a:lnTo>
                        <a:pt x="202" y="398"/>
                      </a:lnTo>
                      <a:lnTo>
                        <a:pt x="201" y="403"/>
                      </a:lnTo>
                      <a:lnTo>
                        <a:pt x="196" y="407"/>
                      </a:lnTo>
                      <a:lnTo>
                        <a:pt x="195" y="409"/>
                      </a:lnTo>
                      <a:lnTo>
                        <a:pt x="196" y="415"/>
                      </a:lnTo>
                      <a:lnTo>
                        <a:pt x="197" y="419"/>
                      </a:lnTo>
                      <a:lnTo>
                        <a:pt x="191" y="418"/>
                      </a:lnTo>
                      <a:lnTo>
                        <a:pt x="192" y="423"/>
                      </a:lnTo>
                      <a:lnTo>
                        <a:pt x="191" y="436"/>
                      </a:lnTo>
                      <a:lnTo>
                        <a:pt x="184" y="441"/>
                      </a:lnTo>
                      <a:lnTo>
                        <a:pt x="182" y="447"/>
                      </a:lnTo>
                      <a:lnTo>
                        <a:pt x="178" y="448"/>
                      </a:lnTo>
                      <a:lnTo>
                        <a:pt x="175" y="448"/>
                      </a:lnTo>
                      <a:lnTo>
                        <a:pt x="172" y="448"/>
                      </a:lnTo>
                      <a:lnTo>
                        <a:pt x="162" y="441"/>
                      </a:lnTo>
                      <a:lnTo>
                        <a:pt x="159" y="445"/>
                      </a:lnTo>
                      <a:lnTo>
                        <a:pt x="152" y="443"/>
                      </a:lnTo>
                      <a:lnTo>
                        <a:pt x="152" y="440"/>
                      </a:lnTo>
                      <a:lnTo>
                        <a:pt x="148" y="443"/>
                      </a:lnTo>
                      <a:lnTo>
                        <a:pt x="148" y="446"/>
                      </a:lnTo>
                      <a:lnTo>
                        <a:pt x="141" y="452"/>
                      </a:lnTo>
                      <a:lnTo>
                        <a:pt x="142" y="446"/>
                      </a:lnTo>
                      <a:lnTo>
                        <a:pt x="140" y="450"/>
                      </a:lnTo>
                      <a:lnTo>
                        <a:pt x="138" y="451"/>
                      </a:lnTo>
                      <a:lnTo>
                        <a:pt x="134" y="454"/>
                      </a:lnTo>
                      <a:lnTo>
                        <a:pt x="128" y="450"/>
                      </a:lnTo>
                      <a:lnTo>
                        <a:pt x="130" y="446"/>
                      </a:lnTo>
                      <a:lnTo>
                        <a:pt x="119" y="441"/>
                      </a:lnTo>
                      <a:lnTo>
                        <a:pt x="112" y="440"/>
                      </a:lnTo>
                      <a:lnTo>
                        <a:pt x="116" y="429"/>
                      </a:lnTo>
                      <a:lnTo>
                        <a:pt x="122" y="420"/>
                      </a:lnTo>
                      <a:lnTo>
                        <a:pt x="119" y="415"/>
                      </a:lnTo>
                      <a:lnTo>
                        <a:pt x="121" y="411"/>
                      </a:lnTo>
                      <a:lnTo>
                        <a:pt x="122" y="410"/>
                      </a:lnTo>
                      <a:lnTo>
                        <a:pt x="111" y="403"/>
                      </a:lnTo>
                      <a:lnTo>
                        <a:pt x="107" y="402"/>
                      </a:lnTo>
                      <a:lnTo>
                        <a:pt x="99" y="402"/>
                      </a:lnTo>
                      <a:lnTo>
                        <a:pt x="93" y="401"/>
                      </a:lnTo>
                      <a:lnTo>
                        <a:pt x="90" y="405"/>
                      </a:lnTo>
                      <a:lnTo>
                        <a:pt x="88" y="401"/>
                      </a:lnTo>
                      <a:lnTo>
                        <a:pt x="81" y="401"/>
                      </a:lnTo>
                      <a:lnTo>
                        <a:pt x="76" y="401"/>
                      </a:lnTo>
                      <a:lnTo>
                        <a:pt x="75" y="402"/>
                      </a:lnTo>
                      <a:lnTo>
                        <a:pt x="68" y="405"/>
                      </a:lnTo>
                      <a:lnTo>
                        <a:pt x="66" y="406"/>
                      </a:lnTo>
                      <a:lnTo>
                        <a:pt x="62" y="414"/>
                      </a:lnTo>
                      <a:lnTo>
                        <a:pt x="62" y="411"/>
                      </a:lnTo>
                      <a:lnTo>
                        <a:pt x="53" y="415"/>
                      </a:lnTo>
                      <a:lnTo>
                        <a:pt x="48" y="417"/>
                      </a:lnTo>
                      <a:lnTo>
                        <a:pt x="40" y="419"/>
                      </a:lnTo>
                      <a:lnTo>
                        <a:pt x="37" y="419"/>
                      </a:lnTo>
                      <a:lnTo>
                        <a:pt x="35" y="411"/>
                      </a:lnTo>
                      <a:lnTo>
                        <a:pt x="39" y="410"/>
                      </a:lnTo>
                      <a:lnTo>
                        <a:pt x="33" y="406"/>
                      </a:lnTo>
                      <a:lnTo>
                        <a:pt x="28" y="405"/>
                      </a:lnTo>
                      <a:lnTo>
                        <a:pt x="28" y="389"/>
                      </a:lnTo>
                      <a:lnTo>
                        <a:pt x="26" y="386"/>
                      </a:lnTo>
                      <a:lnTo>
                        <a:pt x="28" y="383"/>
                      </a:lnTo>
                      <a:lnTo>
                        <a:pt x="30" y="381"/>
                      </a:lnTo>
                      <a:lnTo>
                        <a:pt x="28" y="375"/>
                      </a:lnTo>
                      <a:lnTo>
                        <a:pt x="26" y="372"/>
                      </a:lnTo>
                      <a:lnTo>
                        <a:pt x="26" y="369"/>
                      </a:lnTo>
                      <a:lnTo>
                        <a:pt x="26" y="359"/>
                      </a:lnTo>
                      <a:lnTo>
                        <a:pt x="17" y="358"/>
                      </a:lnTo>
                      <a:lnTo>
                        <a:pt x="18" y="350"/>
                      </a:lnTo>
                      <a:lnTo>
                        <a:pt x="22" y="343"/>
                      </a:lnTo>
                      <a:lnTo>
                        <a:pt x="26" y="341"/>
                      </a:lnTo>
                      <a:lnTo>
                        <a:pt x="24" y="331"/>
                      </a:lnTo>
                      <a:lnTo>
                        <a:pt x="31" y="326"/>
                      </a:lnTo>
                      <a:lnTo>
                        <a:pt x="39" y="319"/>
                      </a:lnTo>
                      <a:lnTo>
                        <a:pt x="42" y="303"/>
                      </a:lnTo>
                      <a:lnTo>
                        <a:pt x="44" y="298"/>
                      </a:lnTo>
                      <a:lnTo>
                        <a:pt x="39" y="289"/>
                      </a:lnTo>
                      <a:lnTo>
                        <a:pt x="45" y="278"/>
                      </a:lnTo>
                      <a:lnTo>
                        <a:pt x="45" y="277"/>
                      </a:lnTo>
                      <a:lnTo>
                        <a:pt x="48" y="273"/>
                      </a:lnTo>
                      <a:lnTo>
                        <a:pt x="48" y="264"/>
                      </a:lnTo>
                      <a:lnTo>
                        <a:pt x="43" y="259"/>
                      </a:lnTo>
                      <a:lnTo>
                        <a:pt x="48" y="254"/>
                      </a:lnTo>
                      <a:lnTo>
                        <a:pt x="44" y="246"/>
                      </a:lnTo>
                      <a:lnTo>
                        <a:pt x="32" y="239"/>
                      </a:lnTo>
                      <a:lnTo>
                        <a:pt x="35" y="235"/>
                      </a:lnTo>
                      <a:lnTo>
                        <a:pt x="39" y="234"/>
                      </a:lnTo>
                      <a:lnTo>
                        <a:pt x="40" y="233"/>
                      </a:lnTo>
                      <a:lnTo>
                        <a:pt x="46" y="229"/>
                      </a:lnTo>
                      <a:lnTo>
                        <a:pt x="54" y="227"/>
                      </a:lnTo>
                      <a:lnTo>
                        <a:pt x="60" y="219"/>
                      </a:lnTo>
                      <a:lnTo>
                        <a:pt x="57" y="214"/>
                      </a:lnTo>
                      <a:lnTo>
                        <a:pt x="58" y="206"/>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15" name="Freeform 16"/>
                <p:cNvSpPr>
                  <a:spLocks/>
                </p:cNvSpPr>
                <p:nvPr/>
              </p:nvSpPr>
              <p:spPr bwMode="auto">
                <a:xfrm>
                  <a:off x="1250" y="1064"/>
                  <a:ext cx="504" cy="454"/>
                </a:xfrm>
                <a:custGeom>
                  <a:avLst/>
                  <a:gdLst>
                    <a:gd name="T0" fmla="*/ 23 w 504"/>
                    <a:gd name="T1" fmla="*/ 190 h 454"/>
                    <a:gd name="T2" fmla="*/ 15 w 504"/>
                    <a:gd name="T3" fmla="*/ 144 h 454"/>
                    <a:gd name="T4" fmla="*/ 8 w 504"/>
                    <a:gd name="T5" fmla="*/ 118 h 454"/>
                    <a:gd name="T6" fmla="*/ 9 w 504"/>
                    <a:gd name="T7" fmla="*/ 93 h 454"/>
                    <a:gd name="T8" fmla="*/ 41 w 504"/>
                    <a:gd name="T9" fmla="*/ 79 h 454"/>
                    <a:gd name="T10" fmla="*/ 81 w 504"/>
                    <a:gd name="T11" fmla="*/ 79 h 454"/>
                    <a:gd name="T12" fmla="*/ 98 w 504"/>
                    <a:gd name="T13" fmla="*/ 95 h 454"/>
                    <a:gd name="T14" fmla="*/ 149 w 504"/>
                    <a:gd name="T15" fmla="*/ 103 h 454"/>
                    <a:gd name="T16" fmla="*/ 166 w 504"/>
                    <a:gd name="T17" fmla="*/ 75 h 454"/>
                    <a:gd name="T18" fmla="*/ 186 w 504"/>
                    <a:gd name="T19" fmla="*/ 48 h 454"/>
                    <a:gd name="T20" fmla="*/ 206 w 504"/>
                    <a:gd name="T21" fmla="*/ 37 h 454"/>
                    <a:gd name="T22" fmla="*/ 237 w 504"/>
                    <a:gd name="T23" fmla="*/ 32 h 454"/>
                    <a:gd name="T24" fmla="*/ 262 w 504"/>
                    <a:gd name="T25" fmla="*/ 30 h 454"/>
                    <a:gd name="T26" fmla="*/ 301 w 504"/>
                    <a:gd name="T27" fmla="*/ 25 h 454"/>
                    <a:gd name="T28" fmla="*/ 334 w 504"/>
                    <a:gd name="T29" fmla="*/ 35 h 454"/>
                    <a:gd name="T30" fmla="*/ 360 w 504"/>
                    <a:gd name="T31" fmla="*/ 25 h 454"/>
                    <a:gd name="T32" fmla="*/ 403 w 504"/>
                    <a:gd name="T33" fmla="*/ 9 h 454"/>
                    <a:gd name="T34" fmla="*/ 436 w 504"/>
                    <a:gd name="T35" fmla="*/ 0 h 454"/>
                    <a:gd name="T36" fmla="*/ 427 w 504"/>
                    <a:gd name="T37" fmla="*/ 21 h 454"/>
                    <a:gd name="T38" fmla="*/ 430 w 504"/>
                    <a:gd name="T39" fmla="*/ 48 h 454"/>
                    <a:gd name="T40" fmla="*/ 453 w 504"/>
                    <a:gd name="T41" fmla="*/ 65 h 454"/>
                    <a:gd name="T42" fmla="*/ 456 w 504"/>
                    <a:gd name="T43" fmla="*/ 96 h 454"/>
                    <a:gd name="T44" fmla="*/ 498 w 504"/>
                    <a:gd name="T45" fmla="*/ 128 h 454"/>
                    <a:gd name="T46" fmla="*/ 481 w 504"/>
                    <a:gd name="T47" fmla="*/ 143 h 454"/>
                    <a:gd name="T48" fmla="*/ 462 w 504"/>
                    <a:gd name="T49" fmla="*/ 151 h 454"/>
                    <a:gd name="T50" fmla="*/ 436 w 504"/>
                    <a:gd name="T51" fmla="*/ 156 h 454"/>
                    <a:gd name="T52" fmla="*/ 423 w 504"/>
                    <a:gd name="T53" fmla="*/ 145 h 454"/>
                    <a:gd name="T54" fmla="*/ 405 w 504"/>
                    <a:gd name="T55" fmla="*/ 145 h 454"/>
                    <a:gd name="T56" fmla="*/ 386 w 504"/>
                    <a:gd name="T57" fmla="*/ 175 h 454"/>
                    <a:gd name="T58" fmla="*/ 346 w 504"/>
                    <a:gd name="T59" fmla="*/ 189 h 454"/>
                    <a:gd name="T60" fmla="*/ 352 w 504"/>
                    <a:gd name="T61" fmla="*/ 211 h 454"/>
                    <a:gd name="T62" fmla="*/ 346 w 504"/>
                    <a:gd name="T63" fmla="*/ 229 h 454"/>
                    <a:gd name="T64" fmla="*/ 352 w 504"/>
                    <a:gd name="T65" fmla="*/ 251 h 454"/>
                    <a:gd name="T66" fmla="*/ 364 w 504"/>
                    <a:gd name="T67" fmla="*/ 269 h 454"/>
                    <a:gd name="T68" fmla="*/ 380 w 504"/>
                    <a:gd name="T69" fmla="*/ 287 h 454"/>
                    <a:gd name="T70" fmla="*/ 366 w 504"/>
                    <a:gd name="T71" fmla="*/ 307 h 454"/>
                    <a:gd name="T72" fmla="*/ 335 w 504"/>
                    <a:gd name="T73" fmla="*/ 316 h 454"/>
                    <a:gd name="T74" fmla="*/ 313 w 504"/>
                    <a:gd name="T75" fmla="*/ 321 h 454"/>
                    <a:gd name="T76" fmla="*/ 313 w 504"/>
                    <a:gd name="T77" fmla="*/ 341 h 454"/>
                    <a:gd name="T78" fmla="*/ 299 w 504"/>
                    <a:gd name="T79" fmla="*/ 362 h 454"/>
                    <a:gd name="T80" fmla="*/ 272 w 504"/>
                    <a:gd name="T81" fmla="*/ 346 h 454"/>
                    <a:gd name="T82" fmla="*/ 241 w 504"/>
                    <a:gd name="T83" fmla="*/ 366 h 454"/>
                    <a:gd name="T84" fmla="*/ 233 w 504"/>
                    <a:gd name="T85" fmla="*/ 378 h 454"/>
                    <a:gd name="T86" fmla="*/ 222 w 504"/>
                    <a:gd name="T87" fmla="*/ 370 h 454"/>
                    <a:gd name="T88" fmla="*/ 209 w 504"/>
                    <a:gd name="T89" fmla="*/ 381 h 454"/>
                    <a:gd name="T90" fmla="*/ 202 w 504"/>
                    <a:gd name="T91" fmla="*/ 398 h 454"/>
                    <a:gd name="T92" fmla="*/ 197 w 504"/>
                    <a:gd name="T93" fmla="*/ 419 h 454"/>
                    <a:gd name="T94" fmla="*/ 182 w 504"/>
                    <a:gd name="T95" fmla="*/ 447 h 454"/>
                    <a:gd name="T96" fmla="*/ 159 w 504"/>
                    <a:gd name="T97" fmla="*/ 445 h 454"/>
                    <a:gd name="T98" fmla="*/ 141 w 504"/>
                    <a:gd name="T99" fmla="*/ 452 h 454"/>
                    <a:gd name="T100" fmla="*/ 128 w 504"/>
                    <a:gd name="T101" fmla="*/ 450 h 454"/>
                    <a:gd name="T102" fmla="*/ 122 w 504"/>
                    <a:gd name="T103" fmla="*/ 420 h 454"/>
                    <a:gd name="T104" fmla="*/ 107 w 504"/>
                    <a:gd name="T105" fmla="*/ 402 h 454"/>
                    <a:gd name="T106" fmla="*/ 81 w 504"/>
                    <a:gd name="T107" fmla="*/ 401 h 454"/>
                    <a:gd name="T108" fmla="*/ 62 w 504"/>
                    <a:gd name="T109" fmla="*/ 414 h 454"/>
                    <a:gd name="T110" fmla="*/ 37 w 504"/>
                    <a:gd name="T111" fmla="*/ 419 h 454"/>
                    <a:gd name="T112" fmla="*/ 28 w 504"/>
                    <a:gd name="T113" fmla="*/ 389 h 454"/>
                    <a:gd name="T114" fmla="*/ 26 w 504"/>
                    <a:gd name="T115" fmla="*/ 372 h 454"/>
                    <a:gd name="T116" fmla="*/ 22 w 504"/>
                    <a:gd name="T117" fmla="*/ 343 h 454"/>
                    <a:gd name="T118" fmla="*/ 42 w 504"/>
                    <a:gd name="T119" fmla="*/ 303 h 454"/>
                    <a:gd name="T120" fmla="*/ 48 w 504"/>
                    <a:gd name="T121" fmla="*/ 273 h 454"/>
                    <a:gd name="T122" fmla="*/ 32 w 504"/>
                    <a:gd name="T123" fmla="*/ 239 h 454"/>
                    <a:gd name="T124" fmla="*/ 54 w 504"/>
                    <a:gd name="T125" fmla="*/ 227 h 4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4"/>
                    <a:gd name="T190" fmla="*/ 0 h 454"/>
                    <a:gd name="T191" fmla="*/ 504 w 504"/>
                    <a:gd name="T192" fmla="*/ 454 h 4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4" h="454">
                      <a:moveTo>
                        <a:pt x="58" y="206"/>
                      </a:moveTo>
                      <a:lnTo>
                        <a:pt x="53" y="199"/>
                      </a:lnTo>
                      <a:lnTo>
                        <a:pt x="42" y="193"/>
                      </a:lnTo>
                      <a:lnTo>
                        <a:pt x="35" y="190"/>
                      </a:lnTo>
                      <a:lnTo>
                        <a:pt x="23" y="190"/>
                      </a:lnTo>
                      <a:lnTo>
                        <a:pt x="18" y="185"/>
                      </a:lnTo>
                      <a:lnTo>
                        <a:pt x="17" y="179"/>
                      </a:lnTo>
                      <a:lnTo>
                        <a:pt x="22" y="172"/>
                      </a:lnTo>
                      <a:lnTo>
                        <a:pt x="26" y="153"/>
                      </a:lnTo>
                      <a:lnTo>
                        <a:pt x="15" y="144"/>
                      </a:lnTo>
                      <a:lnTo>
                        <a:pt x="5" y="145"/>
                      </a:lnTo>
                      <a:lnTo>
                        <a:pt x="2" y="135"/>
                      </a:lnTo>
                      <a:lnTo>
                        <a:pt x="0" y="128"/>
                      </a:lnTo>
                      <a:lnTo>
                        <a:pt x="6" y="122"/>
                      </a:lnTo>
                      <a:lnTo>
                        <a:pt x="8" y="118"/>
                      </a:lnTo>
                      <a:lnTo>
                        <a:pt x="5" y="113"/>
                      </a:lnTo>
                      <a:lnTo>
                        <a:pt x="13" y="108"/>
                      </a:lnTo>
                      <a:lnTo>
                        <a:pt x="14" y="108"/>
                      </a:lnTo>
                      <a:lnTo>
                        <a:pt x="11" y="97"/>
                      </a:lnTo>
                      <a:lnTo>
                        <a:pt x="9" y="93"/>
                      </a:lnTo>
                      <a:lnTo>
                        <a:pt x="17" y="91"/>
                      </a:lnTo>
                      <a:lnTo>
                        <a:pt x="21" y="74"/>
                      </a:lnTo>
                      <a:lnTo>
                        <a:pt x="33" y="77"/>
                      </a:lnTo>
                      <a:lnTo>
                        <a:pt x="41" y="77"/>
                      </a:lnTo>
                      <a:lnTo>
                        <a:pt x="41" y="79"/>
                      </a:lnTo>
                      <a:lnTo>
                        <a:pt x="59" y="72"/>
                      </a:lnTo>
                      <a:lnTo>
                        <a:pt x="67" y="69"/>
                      </a:lnTo>
                      <a:lnTo>
                        <a:pt x="75" y="73"/>
                      </a:lnTo>
                      <a:lnTo>
                        <a:pt x="76" y="77"/>
                      </a:lnTo>
                      <a:lnTo>
                        <a:pt x="81" y="79"/>
                      </a:lnTo>
                      <a:lnTo>
                        <a:pt x="91" y="85"/>
                      </a:lnTo>
                      <a:lnTo>
                        <a:pt x="82" y="93"/>
                      </a:lnTo>
                      <a:lnTo>
                        <a:pt x="82" y="96"/>
                      </a:lnTo>
                      <a:lnTo>
                        <a:pt x="93" y="97"/>
                      </a:lnTo>
                      <a:lnTo>
                        <a:pt x="98" y="95"/>
                      </a:lnTo>
                      <a:lnTo>
                        <a:pt x="106" y="101"/>
                      </a:lnTo>
                      <a:lnTo>
                        <a:pt x="110" y="100"/>
                      </a:lnTo>
                      <a:lnTo>
                        <a:pt x="122" y="105"/>
                      </a:lnTo>
                      <a:lnTo>
                        <a:pt x="134" y="102"/>
                      </a:lnTo>
                      <a:lnTo>
                        <a:pt x="149" y="103"/>
                      </a:lnTo>
                      <a:lnTo>
                        <a:pt x="152" y="102"/>
                      </a:lnTo>
                      <a:lnTo>
                        <a:pt x="155" y="104"/>
                      </a:lnTo>
                      <a:lnTo>
                        <a:pt x="160" y="91"/>
                      </a:lnTo>
                      <a:lnTo>
                        <a:pt x="169" y="85"/>
                      </a:lnTo>
                      <a:lnTo>
                        <a:pt x="166" y="75"/>
                      </a:lnTo>
                      <a:lnTo>
                        <a:pt x="172" y="62"/>
                      </a:lnTo>
                      <a:lnTo>
                        <a:pt x="173" y="55"/>
                      </a:lnTo>
                      <a:lnTo>
                        <a:pt x="175" y="51"/>
                      </a:lnTo>
                      <a:lnTo>
                        <a:pt x="178" y="51"/>
                      </a:lnTo>
                      <a:lnTo>
                        <a:pt x="186" y="48"/>
                      </a:lnTo>
                      <a:lnTo>
                        <a:pt x="189" y="45"/>
                      </a:lnTo>
                      <a:lnTo>
                        <a:pt x="189" y="39"/>
                      </a:lnTo>
                      <a:lnTo>
                        <a:pt x="197" y="38"/>
                      </a:lnTo>
                      <a:lnTo>
                        <a:pt x="200" y="39"/>
                      </a:lnTo>
                      <a:lnTo>
                        <a:pt x="206" y="37"/>
                      </a:lnTo>
                      <a:lnTo>
                        <a:pt x="219" y="32"/>
                      </a:lnTo>
                      <a:lnTo>
                        <a:pt x="223" y="32"/>
                      </a:lnTo>
                      <a:lnTo>
                        <a:pt x="228" y="31"/>
                      </a:lnTo>
                      <a:lnTo>
                        <a:pt x="231" y="32"/>
                      </a:lnTo>
                      <a:lnTo>
                        <a:pt x="237" y="32"/>
                      </a:lnTo>
                      <a:lnTo>
                        <a:pt x="242" y="37"/>
                      </a:lnTo>
                      <a:lnTo>
                        <a:pt x="249" y="39"/>
                      </a:lnTo>
                      <a:lnTo>
                        <a:pt x="255" y="34"/>
                      </a:lnTo>
                      <a:lnTo>
                        <a:pt x="259" y="31"/>
                      </a:lnTo>
                      <a:lnTo>
                        <a:pt x="262" y="30"/>
                      </a:lnTo>
                      <a:lnTo>
                        <a:pt x="265" y="25"/>
                      </a:lnTo>
                      <a:lnTo>
                        <a:pt x="273" y="29"/>
                      </a:lnTo>
                      <a:lnTo>
                        <a:pt x="279" y="34"/>
                      </a:lnTo>
                      <a:lnTo>
                        <a:pt x="289" y="28"/>
                      </a:lnTo>
                      <a:lnTo>
                        <a:pt x="301" y="25"/>
                      </a:lnTo>
                      <a:lnTo>
                        <a:pt x="310" y="31"/>
                      </a:lnTo>
                      <a:lnTo>
                        <a:pt x="321" y="33"/>
                      </a:lnTo>
                      <a:lnTo>
                        <a:pt x="326" y="38"/>
                      </a:lnTo>
                      <a:lnTo>
                        <a:pt x="329" y="38"/>
                      </a:lnTo>
                      <a:lnTo>
                        <a:pt x="334" y="35"/>
                      </a:lnTo>
                      <a:lnTo>
                        <a:pt x="338" y="32"/>
                      </a:lnTo>
                      <a:lnTo>
                        <a:pt x="344" y="32"/>
                      </a:lnTo>
                      <a:lnTo>
                        <a:pt x="355" y="28"/>
                      </a:lnTo>
                      <a:lnTo>
                        <a:pt x="358" y="24"/>
                      </a:lnTo>
                      <a:lnTo>
                        <a:pt x="360" y="25"/>
                      </a:lnTo>
                      <a:lnTo>
                        <a:pt x="375" y="16"/>
                      </a:lnTo>
                      <a:lnTo>
                        <a:pt x="383" y="15"/>
                      </a:lnTo>
                      <a:lnTo>
                        <a:pt x="390" y="12"/>
                      </a:lnTo>
                      <a:lnTo>
                        <a:pt x="397" y="12"/>
                      </a:lnTo>
                      <a:lnTo>
                        <a:pt x="403" y="9"/>
                      </a:lnTo>
                      <a:lnTo>
                        <a:pt x="404" y="10"/>
                      </a:lnTo>
                      <a:lnTo>
                        <a:pt x="409" y="10"/>
                      </a:lnTo>
                      <a:lnTo>
                        <a:pt x="413" y="3"/>
                      </a:lnTo>
                      <a:lnTo>
                        <a:pt x="420" y="3"/>
                      </a:lnTo>
                      <a:lnTo>
                        <a:pt x="436" y="0"/>
                      </a:lnTo>
                      <a:lnTo>
                        <a:pt x="445" y="3"/>
                      </a:lnTo>
                      <a:lnTo>
                        <a:pt x="446" y="7"/>
                      </a:lnTo>
                      <a:lnTo>
                        <a:pt x="441" y="11"/>
                      </a:lnTo>
                      <a:lnTo>
                        <a:pt x="439" y="20"/>
                      </a:lnTo>
                      <a:lnTo>
                        <a:pt x="427" y="21"/>
                      </a:lnTo>
                      <a:lnTo>
                        <a:pt x="420" y="24"/>
                      </a:lnTo>
                      <a:lnTo>
                        <a:pt x="419" y="26"/>
                      </a:lnTo>
                      <a:lnTo>
                        <a:pt x="422" y="34"/>
                      </a:lnTo>
                      <a:lnTo>
                        <a:pt x="423" y="43"/>
                      </a:lnTo>
                      <a:lnTo>
                        <a:pt x="430" y="48"/>
                      </a:lnTo>
                      <a:lnTo>
                        <a:pt x="424" y="56"/>
                      </a:lnTo>
                      <a:lnTo>
                        <a:pt x="437" y="61"/>
                      </a:lnTo>
                      <a:lnTo>
                        <a:pt x="442" y="69"/>
                      </a:lnTo>
                      <a:lnTo>
                        <a:pt x="446" y="65"/>
                      </a:lnTo>
                      <a:lnTo>
                        <a:pt x="453" y="65"/>
                      </a:lnTo>
                      <a:lnTo>
                        <a:pt x="459" y="74"/>
                      </a:lnTo>
                      <a:lnTo>
                        <a:pt x="462" y="79"/>
                      </a:lnTo>
                      <a:lnTo>
                        <a:pt x="459" y="85"/>
                      </a:lnTo>
                      <a:lnTo>
                        <a:pt x="459" y="91"/>
                      </a:lnTo>
                      <a:lnTo>
                        <a:pt x="456" y="96"/>
                      </a:lnTo>
                      <a:lnTo>
                        <a:pt x="459" y="99"/>
                      </a:lnTo>
                      <a:lnTo>
                        <a:pt x="468" y="100"/>
                      </a:lnTo>
                      <a:lnTo>
                        <a:pt x="476" y="102"/>
                      </a:lnTo>
                      <a:lnTo>
                        <a:pt x="482" y="119"/>
                      </a:lnTo>
                      <a:lnTo>
                        <a:pt x="498" y="128"/>
                      </a:lnTo>
                      <a:lnTo>
                        <a:pt x="504" y="131"/>
                      </a:lnTo>
                      <a:lnTo>
                        <a:pt x="498" y="133"/>
                      </a:lnTo>
                      <a:lnTo>
                        <a:pt x="488" y="142"/>
                      </a:lnTo>
                      <a:lnTo>
                        <a:pt x="481" y="143"/>
                      </a:lnTo>
                      <a:lnTo>
                        <a:pt x="483" y="148"/>
                      </a:lnTo>
                      <a:lnTo>
                        <a:pt x="476" y="151"/>
                      </a:lnTo>
                      <a:lnTo>
                        <a:pt x="471" y="148"/>
                      </a:lnTo>
                      <a:lnTo>
                        <a:pt x="465" y="148"/>
                      </a:lnTo>
                      <a:lnTo>
                        <a:pt x="462" y="151"/>
                      </a:lnTo>
                      <a:lnTo>
                        <a:pt x="450" y="148"/>
                      </a:lnTo>
                      <a:lnTo>
                        <a:pt x="446" y="152"/>
                      </a:lnTo>
                      <a:lnTo>
                        <a:pt x="443" y="154"/>
                      </a:lnTo>
                      <a:lnTo>
                        <a:pt x="435" y="159"/>
                      </a:lnTo>
                      <a:lnTo>
                        <a:pt x="436" y="156"/>
                      </a:lnTo>
                      <a:lnTo>
                        <a:pt x="436" y="154"/>
                      </a:lnTo>
                      <a:lnTo>
                        <a:pt x="434" y="150"/>
                      </a:lnTo>
                      <a:lnTo>
                        <a:pt x="430" y="146"/>
                      </a:lnTo>
                      <a:lnTo>
                        <a:pt x="424" y="146"/>
                      </a:lnTo>
                      <a:lnTo>
                        <a:pt x="423" y="145"/>
                      </a:lnTo>
                      <a:lnTo>
                        <a:pt x="422" y="145"/>
                      </a:lnTo>
                      <a:lnTo>
                        <a:pt x="405" y="133"/>
                      </a:lnTo>
                      <a:lnTo>
                        <a:pt x="406" y="137"/>
                      </a:lnTo>
                      <a:lnTo>
                        <a:pt x="406" y="144"/>
                      </a:lnTo>
                      <a:lnTo>
                        <a:pt x="405" y="145"/>
                      </a:lnTo>
                      <a:lnTo>
                        <a:pt x="400" y="154"/>
                      </a:lnTo>
                      <a:lnTo>
                        <a:pt x="400" y="159"/>
                      </a:lnTo>
                      <a:lnTo>
                        <a:pt x="392" y="173"/>
                      </a:lnTo>
                      <a:lnTo>
                        <a:pt x="388" y="179"/>
                      </a:lnTo>
                      <a:lnTo>
                        <a:pt x="386" y="175"/>
                      </a:lnTo>
                      <a:lnTo>
                        <a:pt x="380" y="176"/>
                      </a:lnTo>
                      <a:lnTo>
                        <a:pt x="377" y="179"/>
                      </a:lnTo>
                      <a:lnTo>
                        <a:pt x="369" y="179"/>
                      </a:lnTo>
                      <a:lnTo>
                        <a:pt x="347" y="186"/>
                      </a:lnTo>
                      <a:lnTo>
                        <a:pt x="346" y="189"/>
                      </a:lnTo>
                      <a:lnTo>
                        <a:pt x="344" y="197"/>
                      </a:lnTo>
                      <a:lnTo>
                        <a:pt x="353" y="198"/>
                      </a:lnTo>
                      <a:lnTo>
                        <a:pt x="361" y="202"/>
                      </a:lnTo>
                      <a:lnTo>
                        <a:pt x="359" y="207"/>
                      </a:lnTo>
                      <a:lnTo>
                        <a:pt x="352" y="211"/>
                      </a:lnTo>
                      <a:lnTo>
                        <a:pt x="350" y="216"/>
                      </a:lnTo>
                      <a:lnTo>
                        <a:pt x="352" y="217"/>
                      </a:lnTo>
                      <a:lnTo>
                        <a:pt x="349" y="230"/>
                      </a:lnTo>
                      <a:lnTo>
                        <a:pt x="346" y="228"/>
                      </a:lnTo>
                      <a:lnTo>
                        <a:pt x="346" y="229"/>
                      </a:lnTo>
                      <a:lnTo>
                        <a:pt x="341" y="233"/>
                      </a:lnTo>
                      <a:lnTo>
                        <a:pt x="334" y="235"/>
                      </a:lnTo>
                      <a:lnTo>
                        <a:pt x="341" y="241"/>
                      </a:lnTo>
                      <a:lnTo>
                        <a:pt x="349" y="247"/>
                      </a:lnTo>
                      <a:lnTo>
                        <a:pt x="352" y="251"/>
                      </a:lnTo>
                      <a:lnTo>
                        <a:pt x="348" y="259"/>
                      </a:lnTo>
                      <a:lnTo>
                        <a:pt x="351" y="263"/>
                      </a:lnTo>
                      <a:lnTo>
                        <a:pt x="357" y="263"/>
                      </a:lnTo>
                      <a:lnTo>
                        <a:pt x="362" y="260"/>
                      </a:lnTo>
                      <a:lnTo>
                        <a:pt x="364" y="269"/>
                      </a:lnTo>
                      <a:lnTo>
                        <a:pt x="369" y="269"/>
                      </a:lnTo>
                      <a:lnTo>
                        <a:pt x="372" y="270"/>
                      </a:lnTo>
                      <a:lnTo>
                        <a:pt x="369" y="278"/>
                      </a:lnTo>
                      <a:lnTo>
                        <a:pt x="375" y="286"/>
                      </a:lnTo>
                      <a:lnTo>
                        <a:pt x="380" y="287"/>
                      </a:lnTo>
                      <a:lnTo>
                        <a:pt x="378" y="296"/>
                      </a:lnTo>
                      <a:lnTo>
                        <a:pt x="372" y="294"/>
                      </a:lnTo>
                      <a:lnTo>
                        <a:pt x="369" y="300"/>
                      </a:lnTo>
                      <a:lnTo>
                        <a:pt x="365" y="306"/>
                      </a:lnTo>
                      <a:lnTo>
                        <a:pt x="366" y="307"/>
                      </a:lnTo>
                      <a:lnTo>
                        <a:pt x="364" y="310"/>
                      </a:lnTo>
                      <a:lnTo>
                        <a:pt x="351" y="314"/>
                      </a:lnTo>
                      <a:lnTo>
                        <a:pt x="347" y="315"/>
                      </a:lnTo>
                      <a:lnTo>
                        <a:pt x="344" y="316"/>
                      </a:lnTo>
                      <a:lnTo>
                        <a:pt x="335" y="316"/>
                      </a:lnTo>
                      <a:lnTo>
                        <a:pt x="331" y="319"/>
                      </a:lnTo>
                      <a:lnTo>
                        <a:pt x="330" y="316"/>
                      </a:lnTo>
                      <a:lnTo>
                        <a:pt x="327" y="316"/>
                      </a:lnTo>
                      <a:lnTo>
                        <a:pt x="317" y="321"/>
                      </a:lnTo>
                      <a:lnTo>
                        <a:pt x="313" y="321"/>
                      </a:lnTo>
                      <a:lnTo>
                        <a:pt x="316" y="330"/>
                      </a:lnTo>
                      <a:lnTo>
                        <a:pt x="319" y="335"/>
                      </a:lnTo>
                      <a:lnTo>
                        <a:pt x="315" y="335"/>
                      </a:lnTo>
                      <a:lnTo>
                        <a:pt x="310" y="338"/>
                      </a:lnTo>
                      <a:lnTo>
                        <a:pt x="313" y="341"/>
                      </a:lnTo>
                      <a:lnTo>
                        <a:pt x="310" y="344"/>
                      </a:lnTo>
                      <a:lnTo>
                        <a:pt x="315" y="353"/>
                      </a:lnTo>
                      <a:lnTo>
                        <a:pt x="313" y="355"/>
                      </a:lnTo>
                      <a:lnTo>
                        <a:pt x="314" y="359"/>
                      </a:lnTo>
                      <a:lnTo>
                        <a:pt x="299" y="362"/>
                      </a:lnTo>
                      <a:lnTo>
                        <a:pt x="301" y="359"/>
                      </a:lnTo>
                      <a:lnTo>
                        <a:pt x="290" y="359"/>
                      </a:lnTo>
                      <a:lnTo>
                        <a:pt x="288" y="348"/>
                      </a:lnTo>
                      <a:lnTo>
                        <a:pt x="280" y="346"/>
                      </a:lnTo>
                      <a:lnTo>
                        <a:pt x="272" y="346"/>
                      </a:lnTo>
                      <a:lnTo>
                        <a:pt x="268" y="347"/>
                      </a:lnTo>
                      <a:lnTo>
                        <a:pt x="263" y="349"/>
                      </a:lnTo>
                      <a:lnTo>
                        <a:pt x="257" y="356"/>
                      </a:lnTo>
                      <a:lnTo>
                        <a:pt x="240" y="355"/>
                      </a:lnTo>
                      <a:lnTo>
                        <a:pt x="241" y="366"/>
                      </a:lnTo>
                      <a:lnTo>
                        <a:pt x="235" y="368"/>
                      </a:lnTo>
                      <a:lnTo>
                        <a:pt x="235" y="372"/>
                      </a:lnTo>
                      <a:lnTo>
                        <a:pt x="232" y="374"/>
                      </a:lnTo>
                      <a:lnTo>
                        <a:pt x="233" y="378"/>
                      </a:lnTo>
                      <a:lnTo>
                        <a:pt x="231" y="378"/>
                      </a:lnTo>
                      <a:lnTo>
                        <a:pt x="227" y="376"/>
                      </a:lnTo>
                      <a:lnTo>
                        <a:pt x="224" y="372"/>
                      </a:lnTo>
                      <a:lnTo>
                        <a:pt x="223" y="372"/>
                      </a:lnTo>
                      <a:lnTo>
                        <a:pt x="222" y="370"/>
                      </a:lnTo>
                      <a:lnTo>
                        <a:pt x="222" y="376"/>
                      </a:lnTo>
                      <a:lnTo>
                        <a:pt x="213" y="376"/>
                      </a:lnTo>
                      <a:lnTo>
                        <a:pt x="211" y="375"/>
                      </a:lnTo>
                      <a:lnTo>
                        <a:pt x="211" y="376"/>
                      </a:lnTo>
                      <a:lnTo>
                        <a:pt x="209" y="381"/>
                      </a:lnTo>
                      <a:lnTo>
                        <a:pt x="210" y="385"/>
                      </a:lnTo>
                      <a:lnTo>
                        <a:pt x="205" y="388"/>
                      </a:lnTo>
                      <a:lnTo>
                        <a:pt x="208" y="389"/>
                      </a:lnTo>
                      <a:lnTo>
                        <a:pt x="206" y="394"/>
                      </a:lnTo>
                      <a:lnTo>
                        <a:pt x="202" y="398"/>
                      </a:lnTo>
                      <a:lnTo>
                        <a:pt x="201" y="403"/>
                      </a:lnTo>
                      <a:lnTo>
                        <a:pt x="196" y="407"/>
                      </a:lnTo>
                      <a:lnTo>
                        <a:pt x="195" y="409"/>
                      </a:lnTo>
                      <a:lnTo>
                        <a:pt x="196" y="415"/>
                      </a:lnTo>
                      <a:lnTo>
                        <a:pt x="197" y="419"/>
                      </a:lnTo>
                      <a:lnTo>
                        <a:pt x="191" y="418"/>
                      </a:lnTo>
                      <a:lnTo>
                        <a:pt x="192" y="423"/>
                      </a:lnTo>
                      <a:lnTo>
                        <a:pt x="191" y="436"/>
                      </a:lnTo>
                      <a:lnTo>
                        <a:pt x="184" y="441"/>
                      </a:lnTo>
                      <a:lnTo>
                        <a:pt x="182" y="447"/>
                      </a:lnTo>
                      <a:lnTo>
                        <a:pt x="178" y="448"/>
                      </a:lnTo>
                      <a:lnTo>
                        <a:pt x="175" y="448"/>
                      </a:lnTo>
                      <a:lnTo>
                        <a:pt x="172" y="448"/>
                      </a:lnTo>
                      <a:lnTo>
                        <a:pt x="162" y="441"/>
                      </a:lnTo>
                      <a:lnTo>
                        <a:pt x="159" y="445"/>
                      </a:lnTo>
                      <a:lnTo>
                        <a:pt x="152" y="443"/>
                      </a:lnTo>
                      <a:lnTo>
                        <a:pt x="152" y="440"/>
                      </a:lnTo>
                      <a:lnTo>
                        <a:pt x="148" y="443"/>
                      </a:lnTo>
                      <a:lnTo>
                        <a:pt x="148" y="446"/>
                      </a:lnTo>
                      <a:lnTo>
                        <a:pt x="141" y="452"/>
                      </a:lnTo>
                      <a:lnTo>
                        <a:pt x="142" y="446"/>
                      </a:lnTo>
                      <a:lnTo>
                        <a:pt x="140" y="450"/>
                      </a:lnTo>
                      <a:lnTo>
                        <a:pt x="138" y="451"/>
                      </a:lnTo>
                      <a:lnTo>
                        <a:pt x="134" y="454"/>
                      </a:lnTo>
                      <a:lnTo>
                        <a:pt x="128" y="450"/>
                      </a:lnTo>
                      <a:lnTo>
                        <a:pt x="130" y="446"/>
                      </a:lnTo>
                      <a:lnTo>
                        <a:pt x="119" y="441"/>
                      </a:lnTo>
                      <a:lnTo>
                        <a:pt x="112" y="440"/>
                      </a:lnTo>
                      <a:lnTo>
                        <a:pt x="116" y="429"/>
                      </a:lnTo>
                      <a:lnTo>
                        <a:pt x="122" y="420"/>
                      </a:lnTo>
                      <a:lnTo>
                        <a:pt x="119" y="415"/>
                      </a:lnTo>
                      <a:lnTo>
                        <a:pt x="121" y="411"/>
                      </a:lnTo>
                      <a:lnTo>
                        <a:pt x="122" y="410"/>
                      </a:lnTo>
                      <a:lnTo>
                        <a:pt x="111" y="403"/>
                      </a:lnTo>
                      <a:lnTo>
                        <a:pt x="107" y="402"/>
                      </a:lnTo>
                      <a:lnTo>
                        <a:pt x="99" y="402"/>
                      </a:lnTo>
                      <a:lnTo>
                        <a:pt x="93" y="401"/>
                      </a:lnTo>
                      <a:lnTo>
                        <a:pt x="90" y="405"/>
                      </a:lnTo>
                      <a:lnTo>
                        <a:pt x="88" y="401"/>
                      </a:lnTo>
                      <a:lnTo>
                        <a:pt x="81" y="401"/>
                      </a:lnTo>
                      <a:lnTo>
                        <a:pt x="76" y="401"/>
                      </a:lnTo>
                      <a:lnTo>
                        <a:pt x="75" y="402"/>
                      </a:lnTo>
                      <a:lnTo>
                        <a:pt x="68" y="405"/>
                      </a:lnTo>
                      <a:lnTo>
                        <a:pt x="66" y="406"/>
                      </a:lnTo>
                      <a:lnTo>
                        <a:pt x="62" y="414"/>
                      </a:lnTo>
                      <a:lnTo>
                        <a:pt x="62" y="411"/>
                      </a:lnTo>
                      <a:lnTo>
                        <a:pt x="53" y="415"/>
                      </a:lnTo>
                      <a:lnTo>
                        <a:pt x="48" y="417"/>
                      </a:lnTo>
                      <a:lnTo>
                        <a:pt x="40" y="419"/>
                      </a:lnTo>
                      <a:lnTo>
                        <a:pt x="37" y="419"/>
                      </a:lnTo>
                      <a:lnTo>
                        <a:pt x="35" y="411"/>
                      </a:lnTo>
                      <a:lnTo>
                        <a:pt x="39" y="410"/>
                      </a:lnTo>
                      <a:lnTo>
                        <a:pt x="33" y="406"/>
                      </a:lnTo>
                      <a:lnTo>
                        <a:pt x="28" y="405"/>
                      </a:lnTo>
                      <a:lnTo>
                        <a:pt x="28" y="389"/>
                      </a:lnTo>
                      <a:lnTo>
                        <a:pt x="26" y="386"/>
                      </a:lnTo>
                      <a:lnTo>
                        <a:pt x="28" y="383"/>
                      </a:lnTo>
                      <a:lnTo>
                        <a:pt x="30" y="381"/>
                      </a:lnTo>
                      <a:lnTo>
                        <a:pt x="28" y="375"/>
                      </a:lnTo>
                      <a:lnTo>
                        <a:pt x="26" y="372"/>
                      </a:lnTo>
                      <a:lnTo>
                        <a:pt x="26" y="369"/>
                      </a:lnTo>
                      <a:lnTo>
                        <a:pt x="26" y="359"/>
                      </a:lnTo>
                      <a:lnTo>
                        <a:pt x="17" y="358"/>
                      </a:lnTo>
                      <a:lnTo>
                        <a:pt x="18" y="350"/>
                      </a:lnTo>
                      <a:lnTo>
                        <a:pt x="22" y="343"/>
                      </a:lnTo>
                      <a:lnTo>
                        <a:pt x="26" y="341"/>
                      </a:lnTo>
                      <a:lnTo>
                        <a:pt x="24" y="331"/>
                      </a:lnTo>
                      <a:lnTo>
                        <a:pt x="31" y="326"/>
                      </a:lnTo>
                      <a:lnTo>
                        <a:pt x="39" y="319"/>
                      </a:lnTo>
                      <a:lnTo>
                        <a:pt x="42" y="303"/>
                      </a:lnTo>
                      <a:lnTo>
                        <a:pt x="44" y="298"/>
                      </a:lnTo>
                      <a:lnTo>
                        <a:pt x="39" y="289"/>
                      </a:lnTo>
                      <a:lnTo>
                        <a:pt x="45" y="278"/>
                      </a:lnTo>
                      <a:lnTo>
                        <a:pt x="45" y="277"/>
                      </a:lnTo>
                      <a:lnTo>
                        <a:pt x="48" y="273"/>
                      </a:lnTo>
                      <a:lnTo>
                        <a:pt x="48" y="264"/>
                      </a:lnTo>
                      <a:lnTo>
                        <a:pt x="43" y="259"/>
                      </a:lnTo>
                      <a:lnTo>
                        <a:pt x="48" y="254"/>
                      </a:lnTo>
                      <a:lnTo>
                        <a:pt x="44" y="246"/>
                      </a:lnTo>
                      <a:lnTo>
                        <a:pt x="32" y="239"/>
                      </a:lnTo>
                      <a:lnTo>
                        <a:pt x="35" y="235"/>
                      </a:lnTo>
                      <a:lnTo>
                        <a:pt x="39" y="234"/>
                      </a:lnTo>
                      <a:lnTo>
                        <a:pt x="40" y="233"/>
                      </a:lnTo>
                      <a:lnTo>
                        <a:pt x="46" y="229"/>
                      </a:lnTo>
                      <a:lnTo>
                        <a:pt x="54" y="227"/>
                      </a:lnTo>
                      <a:lnTo>
                        <a:pt x="60" y="219"/>
                      </a:lnTo>
                      <a:lnTo>
                        <a:pt x="57" y="214"/>
                      </a:lnTo>
                      <a:lnTo>
                        <a:pt x="58" y="206"/>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1" name="Group 17"/>
              <p:cNvGrpSpPr>
                <a:grpSpLocks/>
              </p:cNvGrpSpPr>
              <p:nvPr/>
            </p:nvGrpSpPr>
            <p:grpSpPr bwMode="auto">
              <a:xfrm>
                <a:off x="3100388" y="2938463"/>
                <a:ext cx="279400" cy="171450"/>
                <a:chOff x="390" y="1418"/>
                <a:chExt cx="272" cy="167"/>
              </a:xfrm>
            </p:grpSpPr>
            <p:sp>
              <p:nvSpPr>
                <p:cNvPr id="54612" name="Freeform 18"/>
                <p:cNvSpPr>
                  <a:spLocks/>
                </p:cNvSpPr>
                <p:nvPr/>
              </p:nvSpPr>
              <p:spPr bwMode="auto">
                <a:xfrm>
                  <a:off x="390" y="1418"/>
                  <a:ext cx="272" cy="167"/>
                </a:xfrm>
                <a:custGeom>
                  <a:avLst/>
                  <a:gdLst>
                    <a:gd name="T0" fmla="*/ 186 w 272"/>
                    <a:gd name="T1" fmla="*/ 0 h 167"/>
                    <a:gd name="T2" fmla="*/ 168 w 272"/>
                    <a:gd name="T3" fmla="*/ 8 h 167"/>
                    <a:gd name="T4" fmla="*/ 158 w 272"/>
                    <a:gd name="T5" fmla="*/ 16 h 167"/>
                    <a:gd name="T6" fmla="*/ 141 w 272"/>
                    <a:gd name="T7" fmla="*/ 27 h 167"/>
                    <a:gd name="T8" fmla="*/ 127 w 272"/>
                    <a:gd name="T9" fmla="*/ 24 h 167"/>
                    <a:gd name="T10" fmla="*/ 106 w 272"/>
                    <a:gd name="T11" fmla="*/ 30 h 167"/>
                    <a:gd name="T12" fmla="*/ 89 w 272"/>
                    <a:gd name="T13" fmla="*/ 39 h 167"/>
                    <a:gd name="T14" fmla="*/ 71 w 272"/>
                    <a:gd name="T15" fmla="*/ 40 h 167"/>
                    <a:gd name="T16" fmla="*/ 52 w 272"/>
                    <a:gd name="T17" fmla="*/ 22 h 167"/>
                    <a:gd name="T18" fmla="*/ 35 w 272"/>
                    <a:gd name="T19" fmla="*/ 40 h 167"/>
                    <a:gd name="T20" fmla="*/ 17 w 272"/>
                    <a:gd name="T21" fmla="*/ 45 h 167"/>
                    <a:gd name="T22" fmla="*/ 3 w 272"/>
                    <a:gd name="T23" fmla="*/ 49 h 167"/>
                    <a:gd name="T24" fmla="*/ 0 w 272"/>
                    <a:gd name="T25" fmla="*/ 71 h 167"/>
                    <a:gd name="T26" fmla="*/ 1 w 272"/>
                    <a:gd name="T27" fmla="*/ 84 h 167"/>
                    <a:gd name="T28" fmla="*/ 22 w 272"/>
                    <a:gd name="T29" fmla="*/ 99 h 167"/>
                    <a:gd name="T30" fmla="*/ 27 w 272"/>
                    <a:gd name="T31" fmla="*/ 105 h 167"/>
                    <a:gd name="T32" fmla="*/ 40 w 272"/>
                    <a:gd name="T33" fmla="*/ 106 h 167"/>
                    <a:gd name="T34" fmla="*/ 43 w 272"/>
                    <a:gd name="T35" fmla="*/ 117 h 167"/>
                    <a:gd name="T36" fmla="*/ 44 w 272"/>
                    <a:gd name="T37" fmla="*/ 147 h 167"/>
                    <a:gd name="T38" fmla="*/ 58 w 272"/>
                    <a:gd name="T39" fmla="*/ 157 h 167"/>
                    <a:gd name="T40" fmla="*/ 71 w 272"/>
                    <a:gd name="T41" fmla="*/ 167 h 167"/>
                    <a:gd name="T42" fmla="*/ 80 w 272"/>
                    <a:gd name="T43" fmla="*/ 151 h 167"/>
                    <a:gd name="T44" fmla="*/ 94 w 272"/>
                    <a:gd name="T45" fmla="*/ 162 h 167"/>
                    <a:gd name="T46" fmla="*/ 111 w 272"/>
                    <a:gd name="T47" fmla="*/ 151 h 167"/>
                    <a:gd name="T48" fmla="*/ 136 w 272"/>
                    <a:gd name="T49" fmla="*/ 151 h 167"/>
                    <a:gd name="T50" fmla="*/ 154 w 272"/>
                    <a:gd name="T51" fmla="*/ 139 h 167"/>
                    <a:gd name="T52" fmla="*/ 174 w 272"/>
                    <a:gd name="T53" fmla="*/ 131 h 167"/>
                    <a:gd name="T54" fmla="*/ 193 w 272"/>
                    <a:gd name="T55" fmla="*/ 136 h 167"/>
                    <a:gd name="T56" fmla="*/ 212 w 272"/>
                    <a:gd name="T57" fmla="*/ 138 h 167"/>
                    <a:gd name="T58" fmla="*/ 222 w 272"/>
                    <a:gd name="T59" fmla="*/ 140 h 167"/>
                    <a:gd name="T60" fmla="*/ 238 w 272"/>
                    <a:gd name="T61" fmla="*/ 129 h 167"/>
                    <a:gd name="T62" fmla="*/ 255 w 272"/>
                    <a:gd name="T63" fmla="*/ 124 h 167"/>
                    <a:gd name="T64" fmla="*/ 263 w 272"/>
                    <a:gd name="T65" fmla="*/ 122 h 167"/>
                    <a:gd name="T66" fmla="*/ 272 w 272"/>
                    <a:gd name="T67" fmla="*/ 113 h 167"/>
                    <a:gd name="T68" fmla="*/ 268 w 272"/>
                    <a:gd name="T69" fmla="*/ 102 h 167"/>
                    <a:gd name="T70" fmla="*/ 266 w 272"/>
                    <a:gd name="T71" fmla="*/ 93 h 167"/>
                    <a:gd name="T72" fmla="*/ 271 w 272"/>
                    <a:gd name="T73" fmla="*/ 88 h 167"/>
                    <a:gd name="T74" fmla="*/ 270 w 272"/>
                    <a:gd name="T75" fmla="*/ 78 h 167"/>
                    <a:gd name="T76" fmla="*/ 254 w 272"/>
                    <a:gd name="T77" fmla="*/ 53 h 167"/>
                    <a:gd name="T78" fmla="*/ 257 w 272"/>
                    <a:gd name="T79" fmla="*/ 42 h 167"/>
                    <a:gd name="T80" fmla="*/ 247 w 272"/>
                    <a:gd name="T81" fmla="*/ 19 h 167"/>
                    <a:gd name="T82" fmla="*/ 223 w 272"/>
                    <a:gd name="T83" fmla="*/ 20 h 167"/>
                    <a:gd name="T84" fmla="*/ 212 w 272"/>
                    <a:gd name="T85" fmla="*/ 9 h 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2"/>
                    <a:gd name="T130" fmla="*/ 0 h 167"/>
                    <a:gd name="T131" fmla="*/ 272 w 272"/>
                    <a:gd name="T132" fmla="*/ 167 h 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2" h="167">
                      <a:moveTo>
                        <a:pt x="193" y="5"/>
                      </a:moveTo>
                      <a:lnTo>
                        <a:pt x="189" y="5"/>
                      </a:lnTo>
                      <a:lnTo>
                        <a:pt x="186" y="0"/>
                      </a:lnTo>
                      <a:lnTo>
                        <a:pt x="178" y="0"/>
                      </a:lnTo>
                      <a:lnTo>
                        <a:pt x="177" y="9"/>
                      </a:lnTo>
                      <a:lnTo>
                        <a:pt x="168" y="8"/>
                      </a:lnTo>
                      <a:lnTo>
                        <a:pt x="160" y="12"/>
                      </a:lnTo>
                      <a:lnTo>
                        <a:pt x="161" y="16"/>
                      </a:lnTo>
                      <a:lnTo>
                        <a:pt x="158" y="16"/>
                      </a:lnTo>
                      <a:lnTo>
                        <a:pt x="150" y="22"/>
                      </a:lnTo>
                      <a:lnTo>
                        <a:pt x="143" y="24"/>
                      </a:lnTo>
                      <a:lnTo>
                        <a:pt x="141" y="27"/>
                      </a:lnTo>
                      <a:lnTo>
                        <a:pt x="136" y="27"/>
                      </a:lnTo>
                      <a:lnTo>
                        <a:pt x="132" y="25"/>
                      </a:lnTo>
                      <a:lnTo>
                        <a:pt x="127" y="24"/>
                      </a:lnTo>
                      <a:lnTo>
                        <a:pt x="118" y="21"/>
                      </a:lnTo>
                      <a:lnTo>
                        <a:pt x="110" y="30"/>
                      </a:lnTo>
                      <a:lnTo>
                        <a:pt x="106" y="30"/>
                      </a:lnTo>
                      <a:lnTo>
                        <a:pt x="99" y="31"/>
                      </a:lnTo>
                      <a:lnTo>
                        <a:pt x="93" y="40"/>
                      </a:lnTo>
                      <a:lnTo>
                        <a:pt x="89" y="39"/>
                      </a:lnTo>
                      <a:lnTo>
                        <a:pt x="85" y="34"/>
                      </a:lnTo>
                      <a:lnTo>
                        <a:pt x="78" y="39"/>
                      </a:lnTo>
                      <a:lnTo>
                        <a:pt x="71" y="40"/>
                      </a:lnTo>
                      <a:lnTo>
                        <a:pt x="63" y="28"/>
                      </a:lnTo>
                      <a:lnTo>
                        <a:pt x="58" y="21"/>
                      </a:lnTo>
                      <a:lnTo>
                        <a:pt x="52" y="22"/>
                      </a:lnTo>
                      <a:lnTo>
                        <a:pt x="47" y="30"/>
                      </a:lnTo>
                      <a:lnTo>
                        <a:pt x="46" y="37"/>
                      </a:lnTo>
                      <a:lnTo>
                        <a:pt x="35" y="40"/>
                      </a:lnTo>
                      <a:lnTo>
                        <a:pt x="30" y="45"/>
                      </a:lnTo>
                      <a:lnTo>
                        <a:pt x="22" y="47"/>
                      </a:lnTo>
                      <a:lnTo>
                        <a:pt x="17" y="45"/>
                      </a:lnTo>
                      <a:lnTo>
                        <a:pt x="13" y="49"/>
                      </a:lnTo>
                      <a:lnTo>
                        <a:pt x="9" y="47"/>
                      </a:lnTo>
                      <a:lnTo>
                        <a:pt x="3" y="49"/>
                      </a:lnTo>
                      <a:lnTo>
                        <a:pt x="1" y="56"/>
                      </a:lnTo>
                      <a:lnTo>
                        <a:pt x="1" y="62"/>
                      </a:lnTo>
                      <a:lnTo>
                        <a:pt x="0" y="71"/>
                      </a:lnTo>
                      <a:lnTo>
                        <a:pt x="1" y="78"/>
                      </a:lnTo>
                      <a:lnTo>
                        <a:pt x="3" y="79"/>
                      </a:lnTo>
                      <a:lnTo>
                        <a:pt x="1" y="84"/>
                      </a:lnTo>
                      <a:lnTo>
                        <a:pt x="5" y="91"/>
                      </a:lnTo>
                      <a:lnTo>
                        <a:pt x="17" y="98"/>
                      </a:lnTo>
                      <a:lnTo>
                        <a:pt x="22" y="99"/>
                      </a:lnTo>
                      <a:lnTo>
                        <a:pt x="24" y="99"/>
                      </a:lnTo>
                      <a:lnTo>
                        <a:pt x="25" y="105"/>
                      </a:lnTo>
                      <a:lnTo>
                        <a:pt x="27" y="105"/>
                      </a:lnTo>
                      <a:lnTo>
                        <a:pt x="27" y="107"/>
                      </a:lnTo>
                      <a:lnTo>
                        <a:pt x="32" y="108"/>
                      </a:lnTo>
                      <a:lnTo>
                        <a:pt x="40" y="106"/>
                      </a:lnTo>
                      <a:lnTo>
                        <a:pt x="46" y="110"/>
                      </a:lnTo>
                      <a:lnTo>
                        <a:pt x="46" y="113"/>
                      </a:lnTo>
                      <a:lnTo>
                        <a:pt x="43" y="117"/>
                      </a:lnTo>
                      <a:lnTo>
                        <a:pt x="43" y="129"/>
                      </a:lnTo>
                      <a:lnTo>
                        <a:pt x="45" y="135"/>
                      </a:lnTo>
                      <a:lnTo>
                        <a:pt x="44" y="147"/>
                      </a:lnTo>
                      <a:lnTo>
                        <a:pt x="47" y="152"/>
                      </a:lnTo>
                      <a:lnTo>
                        <a:pt x="49" y="155"/>
                      </a:lnTo>
                      <a:lnTo>
                        <a:pt x="58" y="157"/>
                      </a:lnTo>
                      <a:lnTo>
                        <a:pt x="61" y="159"/>
                      </a:lnTo>
                      <a:lnTo>
                        <a:pt x="58" y="164"/>
                      </a:lnTo>
                      <a:lnTo>
                        <a:pt x="71" y="167"/>
                      </a:lnTo>
                      <a:lnTo>
                        <a:pt x="74" y="164"/>
                      </a:lnTo>
                      <a:lnTo>
                        <a:pt x="76" y="153"/>
                      </a:lnTo>
                      <a:lnTo>
                        <a:pt x="80" y="151"/>
                      </a:lnTo>
                      <a:lnTo>
                        <a:pt x="81" y="164"/>
                      </a:lnTo>
                      <a:lnTo>
                        <a:pt x="85" y="160"/>
                      </a:lnTo>
                      <a:lnTo>
                        <a:pt x="94" y="162"/>
                      </a:lnTo>
                      <a:lnTo>
                        <a:pt x="100" y="164"/>
                      </a:lnTo>
                      <a:lnTo>
                        <a:pt x="111" y="155"/>
                      </a:lnTo>
                      <a:lnTo>
                        <a:pt x="111" y="151"/>
                      </a:lnTo>
                      <a:lnTo>
                        <a:pt x="124" y="151"/>
                      </a:lnTo>
                      <a:lnTo>
                        <a:pt x="134" y="149"/>
                      </a:lnTo>
                      <a:lnTo>
                        <a:pt x="136" y="151"/>
                      </a:lnTo>
                      <a:lnTo>
                        <a:pt x="147" y="144"/>
                      </a:lnTo>
                      <a:lnTo>
                        <a:pt x="148" y="141"/>
                      </a:lnTo>
                      <a:lnTo>
                        <a:pt x="154" y="139"/>
                      </a:lnTo>
                      <a:lnTo>
                        <a:pt x="159" y="131"/>
                      </a:lnTo>
                      <a:lnTo>
                        <a:pt x="168" y="130"/>
                      </a:lnTo>
                      <a:lnTo>
                        <a:pt x="174" y="131"/>
                      </a:lnTo>
                      <a:lnTo>
                        <a:pt x="182" y="127"/>
                      </a:lnTo>
                      <a:lnTo>
                        <a:pt x="193" y="133"/>
                      </a:lnTo>
                      <a:lnTo>
                        <a:pt x="193" y="136"/>
                      </a:lnTo>
                      <a:lnTo>
                        <a:pt x="199" y="133"/>
                      </a:lnTo>
                      <a:lnTo>
                        <a:pt x="210" y="139"/>
                      </a:lnTo>
                      <a:lnTo>
                        <a:pt x="212" y="138"/>
                      </a:lnTo>
                      <a:lnTo>
                        <a:pt x="214" y="138"/>
                      </a:lnTo>
                      <a:lnTo>
                        <a:pt x="221" y="138"/>
                      </a:lnTo>
                      <a:lnTo>
                        <a:pt x="222" y="140"/>
                      </a:lnTo>
                      <a:lnTo>
                        <a:pt x="223" y="140"/>
                      </a:lnTo>
                      <a:lnTo>
                        <a:pt x="224" y="139"/>
                      </a:lnTo>
                      <a:lnTo>
                        <a:pt x="238" y="129"/>
                      </a:lnTo>
                      <a:lnTo>
                        <a:pt x="250" y="123"/>
                      </a:lnTo>
                      <a:lnTo>
                        <a:pt x="254" y="124"/>
                      </a:lnTo>
                      <a:lnTo>
                        <a:pt x="255" y="124"/>
                      </a:lnTo>
                      <a:lnTo>
                        <a:pt x="261" y="124"/>
                      </a:lnTo>
                      <a:lnTo>
                        <a:pt x="262" y="127"/>
                      </a:lnTo>
                      <a:lnTo>
                        <a:pt x="263" y="122"/>
                      </a:lnTo>
                      <a:lnTo>
                        <a:pt x="262" y="120"/>
                      </a:lnTo>
                      <a:lnTo>
                        <a:pt x="269" y="113"/>
                      </a:lnTo>
                      <a:lnTo>
                        <a:pt x="272" y="113"/>
                      </a:lnTo>
                      <a:lnTo>
                        <a:pt x="272" y="110"/>
                      </a:lnTo>
                      <a:lnTo>
                        <a:pt x="268" y="105"/>
                      </a:lnTo>
                      <a:lnTo>
                        <a:pt x="268" y="102"/>
                      </a:lnTo>
                      <a:lnTo>
                        <a:pt x="266" y="101"/>
                      </a:lnTo>
                      <a:lnTo>
                        <a:pt x="266" y="96"/>
                      </a:lnTo>
                      <a:lnTo>
                        <a:pt x="266" y="93"/>
                      </a:lnTo>
                      <a:lnTo>
                        <a:pt x="269" y="90"/>
                      </a:lnTo>
                      <a:lnTo>
                        <a:pt x="269" y="89"/>
                      </a:lnTo>
                      <a:lnTo>
                        <a:pt x="271" y="88"/>
                      </a:lnTo>
                      <a:lnTo>
                        <a:pt x="272" y="83"/>
                      </a:lnTo>
                      <a:lnTo>
                        <a:pt x="270" y="80"/>
                      </a:lnTo>
                      <a:lnTo>
                        <a:pt x="270" y="78"/>
                      </a:lnTo>
                      <a:lnTo>
                        <a:pt x="262" y="75"/>
                      </a:lnTo>
                      <a:lnTo>
                        <a:pt x="256" y="65"/>
                      </a:lnTo>
                      <a:lnTo>
                        <a:pt x="254" y="53"/>
                      </a:lnTo>
                      <a:lnTo>
                        <a:pt x="256" y="51"/>
                      </a:lnTo>
                      <a:lnTo>
                        <a:pt x="254" y="47"/>
                      </a:lnTo>
                      <a:lnTo>
                        <a:pt x="257" y="42"/>
                      </a:lnTo>
                      <a:lnTo>
                        <a:pt x="255" y="38"/>
                      </a:lnTo>
                      <a:lnTo>
                        <a:pt x="255" y="22"/>
                      </a:lnTo>
                      <a:lnTo>
                        <a:pt x="247" y="19"/>
                      </a:lnTo>
                      <a:lnTo>
                        <a:pt x="239" y="22"/>
                      </a:lnTo>
                      <a:lnTo>
                        <a:pt x="227" y="15"/>
                      </a:lnTo>
                      <a:lnTo>
                        <a:pt x="223" y="20"/>
                      </a:lnTo>
                      <a:lnTo>
                        <a:pt x="218" y="18"/>
                      </a:lnTo>
                      <a:lnTo>
                        <a:pt x="217" y="12"/>
                      </a:lnTo>
                      <a:lnTo>
                        <a:pt x="212" y="9"/>
                      </a:lnTo>
                      <a:lnTo>
                        <a:pt x="207" y="3"/>
                      </a:lnTo>
                      <a:lnTo>
                        <a:pt x="193" y="5"/>
                      </a:lnTo>
                      <a:close/>
                    </a:path>
                  </a:pathLst>
                </a:custGeom>
                <a:solidFill>
                  <a:srgbClr val="FFC9C9"/>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13" name="Freeform 19"/>
                <p:cNvSpPr>
                  <a:spLocks/>
                </p:cNvSpPr>
                <p:nvPr/>
              </p:nvSpPr>
              <p:spPr bwMode="auto">
                <a:xfrm>
                  <a:off x="390" y="1418"/>
                  <a:ext cx="272" cy="167"/>
                </a:xfrm>
                <a:custGeom>
                  <a:avLst/>
                  <a:gdLst>
                    <a:gd name="T0" fmla="*/ 186 w 272"/>
                    <a:gd name="T1" fmla="*/ 0 h 167"/>
                    <a:gd name="T2" fmla="*/ 168 w 272"/>
                    <a:gd name="T3" fmla="*/ 8 h 167"/>
                    <a:gd name="T4" fmla="*/ 158 w 272"/>
                    <a:gd name="T5" fmla="*/ 16 h 167"/>
                    <a:gd name="T6" fmla="*/ 141 w 272"/>
                    <a:gd name="T7" fmla="*/ 27 h 167"/>
                    <a:gd name="T8" fmla="*/ 127 w 272"/>
                    <a:gd name="T9" fmla="*/ 24 h 167"/>
                    <a:gd name="T10" fmla="*/ 106 w 272"/>
                    <a:gd name="T11" fmla="*/ 30 h 167"/>
                    <a:gd name="T12" fmla="*/ 89 w 272"/>
                    <a:gd name="T13" fmla="*/ 39 h 167"/>
                    <a:gd name="T14" fmla="*/ 71 w 272"/>
                    <a:gd name="T15" fmla="*/ 40 h 167"/>
                    <a:gd name="T16" fmla="*/ 52 w 272"/>
                    <a:gd name="T17" fmla="*/ 22 h 167"/>
                    <a:gd name="T18" fmla="*/ 35 w 272"/>
                    <a:gd name="T19" fmla="*/ 40 h 167"/>
                    <a:gd name="T20" fmla="*/ 17 w 272"/>
                    <a:gd name="T21" fmla="*/ 45 h 167"/>
                    <a:gd name="T22" fmla="*/ 3 w 272"/>
                    <a:gd name="T23" fmla="*/ 49 h 167"/>
                    <a:gd name="T24" fmla="*/ 0 w 272"/>
                    <a:gd name="T25" fmla="*/ 71 h 167"/>
                    <a:gd name="T26" fmla="*/ 1 w 272"/>
                    <a:gd name="T27" fmla="*/ 84 h 167"/>
                    <a:gd name="T28" fmla="*/ 22 w 272"/>
                    <a:gd name="T29" fmla="*/ 99 h 167"/>
                    <a:gd name="T30" fmla="*/ 27 w 272"/>
                    <a:gd name="T31" fmla="*/ 105 h 167"/>
                    <a:gd name="T32" fmla="*/ 40 w 272"/>
                    <a:gd name="T33" fmla="*/ 106 h 167"/>
                    <a:gd name="T34" fmla="*/ 43 w 272"/>
                    <a:gd name="T35" fmla="*/ 117 h 167"/>
                    <a:gd name="T36" fmla="*/ 44 w 272"/>
                    <a:gd name="T37" fmla="*/ 147 h 167"/>
                    <a:gd name="T38" fmla="*/ 58 w 272"/>
                    <a:gd name="T39" fmla="*/ 157 h 167"/>
                    <a:gd name="T40" fmla="*/ 71 w 272"/>
                    <a:gd name="T41" fmla="*/ 167 h 167"/>
                    <a:gd name="T42" fmla="*/ 80 w 272"/>
                    <a:gd name="T43" fmla="*/ 151 h 167"/>
                    <a:gd name="T44" fmla="*/ 94 w 272"/>
                    <a:gd name="T45" fmla="*/ 162 h 167"/>
                    <a:gd name="T46" fmla="*/ 111 w 272"/>
                    <a:gd name="T47" fmla="*/ 151 h 167"/>
                    <a:gd name="T48" fmla="*/ 136 w 272"/>
                    <a:gd name="T49" fmla="*/ 151 h 167"/>
                    <a:gd name="T50" fmla="*/ 154 w 272"/>
                    <a:gd name="T51" fmla="*/ 139 h 167"/>
                    <a:gd name="T52" fmla="*/ 174 w 272"/>
                    <a:gd name="T53" fmla="*/ 131 h 167"/>
                    <a:gd name="T54" fmla="*/ 193 w 272"/>
                    <a:gd name="T55" fmla="*/ 136 h 167"/>
                    <a:gd name="T56" fmla="*/ 212 w 272"/>
                    <a:gd name="T57" fmla="*/ 138 h 167"/>
                    <a:gd name="T58" fmla="*/ 222 w 272"/>
                    <a:gd name="T59" fmla="*/ 140 h 167"/>
                    <a:gd name="T60" fmla="*/ 238 w 272"/>
                    <a:gd name="T61" fmla="*/ 129 h 167"/>
                    <a:gd name="T62" fmla="*/ 255 w 272"/>
                    <a:gd name="T63" fmla="*/ 124 h 167"/>
                    <a:gd name="T64" fmla="*/ 263 w 272"/>
                    <a:gd name="T65" fmla="*/ 122 h 167"/>
                    <a:gd name="T66" fmla="*/ 272 w 272"/>
                    <a:gd name="T67" fmla="*/ 113 h 167"/>
                    <a:gd name="T68" fmla="*/ 268 w 272"/>
                    <a:gd name="T69" fmla="*/ 102 h 167"/>
                    <a:gd name="T70" fmla="*/ 266 w 272"/>
                    <a:gd name="T71" fmla="*/ 93 h 167"/>
                    <a:gd name="T72" fmla="*/ 271 w 272"/>
                    <a:gd name="T73" fmla="*/ 88 h 167"/>
                    <a:gd name="T74" fmla="*/ 270 w 272"/>
                    <a:gd name="T75" fmla="*/ 78 h 167"/>
                    <a:gd name="T76" fmla="*/ 254 w 272"/>
                    <a:gd name="T77" fmla="*/ 53 h 167"/>
                    <a:gd name="T78" fmla="*/ 257 w 272"/>
                    <a:gd name="T79" fmla="*/ 42 h 167"/>
                    <a:gd name="T80" fmla="*/ 247 w 272"/>
                    <a:gd name="T81" fmla="*/ 19 h 167"/>
                    <a:gd name="T82" fmla="*/ 223 w 272"/>
                    <a:gd name="T83" fmla="*/ 20 h 167"/>
                    <a:gd name="T84" fmla="*/ 212 w 272"/>
                    <a:gd name="T85" fmla="*/ 9 h 1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2"/>
                    <a:gd name="T130" fmla="*/ 0 h 167"/>
                    <a:gd name="T131" fmla="*/ 272 w 272"/>
                    <a:gd name="T132" fmla="*/ 167 h 1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2" h="167">
                      <a:moveTo>
                        <a:pt x="193" y="5"/>
                      </a:moveTo>
                      <a:lnTo>
                        <a:pt x="189" y="5"/>
                      </a:lnTo>
                      <a:lnTo>
                        <a:pt x="186" y="0"/>
                      </a:lnTo>
                      <a:lnTo>
                        <a:pt x="178" y="0"/>
                      </a:lnTo>
                      <a:lnTo>
                        <a:pt x="177" y="9"/>
                      </a:lnTo>
                      <a:lnTo>
                        <a:pt x="168" y="8"/>
                      </a:lnTo>
                      <a:lnTo>
                        <a:pt x="160" y="12"/>
                      </a:lnTo>
                      <a:lnTo>
                        <a:pt x="161" y="16"/>
                      </a:lnTo>
                      <a:lnTo>
                        <a:pt x="158" y="16"/>
                      </a:lnTo>
                      <a:lnTo>
                        <a:pt x="150" y="22"/>
                      </a:lnTo>
                      <a:lnTo>
                        <a:pt x="143" y="24"/>
                      </a:lnTo>
                      <a:lnTo>
                        <a:pt x="141" y="27"/>
                      </a:lnTo>
                      <a:lnTo>
                        <a:pt x="136" y="27"/>
                      </a:lnTo>
                      <a:lnTo>
                        <a:pt x="132" y="25"/>
                      </a:lnTo>
                      <a:lnTo>
                        <a:pt x="127" y="24"/>
                      </a:lnTo>
                      <a:lnTo>
                        <a:pt x="118" y="21"/>
                      </a:lnTo>
                      <a:lnTo>
                        <a:pt x="110" y="30"/>
                      </a:lnTo>
                      <a:lnTo>
                        <a:pt x="106" y="30"/>
                      </a:lnTo>
                      <a:lnTo>
                        <a:pt x="99" y="31"/>
                      </a:lnTo>
                      <a:lnTo>
                        <a:pt x="93" y="40"/>
                      </a:lnTo>
                      <a:lnTo>
                        <a:pt x="89" y="39"/>
                      </a:lnTo>
                      <a:lnTo>
                        <a:pt x="85" y="34"/>
                      </a:lnTo>
                      <a:lnTo>
                        <a:pt x="78" y="39"/>
                      </a:lnTo>
                      <a:lnTo>
                        <a:pt x="71" y="40"/>
                      </a:lnTo>
                      <a:lnTo>
                        <a:pt x="63" y="28"/>
                      </a:lnTo>
                      <a:lnTo>
                        <a:pt x="58" y="21"/>
                      </a:lnTo>
                      <a:lnTo>
                        <a:pt x="52" y="22"/>
                      </a:lnTo>
                      <a:lnTo>
                        <a:pt x="47" y="30"/>
                      </a:lnTo>
                      <a:lnTo>
                        <a:pt x="46" y="37"/>
                      </a:lnTo>
                      <a:lnTo>
                        <a:pt x="35" y="40"/>
                      </a:lnTo>
                      <a:lnTo>
                        <a:pt x="30" y="45"/>
                      </a:lnTo>
                      <a:lnTo>
                        <a:pt x="22" y="47"/>
                      </a:lnTo>
                      <a:lnTo>
                        <a:pt x="17" y="45"/>
                      </a:lnTo>
                      <a:lnTo>
                        <a:pt x="13" y="49"/>
                      </a:lnTo>
                      <a:lnTo>
                        <a:pt x="9" y="47"/>
                      </a:lnTo>
                      <a:lnTo>
                        <a:pt x="3" y="49"/>
                      </a:lnTo>
                      <a:lnTo>
                        <a:pt x="1" y="56"/>
                      </a:lnTo>
                      <a:lnTo>
                        <a:pt x="1" y="62"/>
                      </a:lnTo>
                      <a:lnTo>
                        <a:pt x="0" y="71"/>
                      </a:lnTo>
                      <a:lnTo>
                        <a:pt x="1" y="78"/>
                      </a:lnTo>
                      <a:lnTo>
                        <a:pt x="3" y="79"/>
                      </a:lnTo>
                      <a:lnTo>
                        <a:pt x="1" y="84"/>
                      </a:lnTo>
                      <a:lnTo>
                        <a:pt x="5" y="91"/>
                      </a:lnTo>
                      <a:lnTo>
                        <a:pt x="17" y="98"/>
                      </a:lnTo>
                      <a:lnTo>
                        <a:pt x="22" y="99"/>
                      </a:lnTo>
                      <a:lnTo>
                        <a:pt x="24" y="99"/>
                      </a:lnTo>
                      <a:lnTo>
                        <a:pt x="25" y="105"/>
                      </a:lnTo>
                      <a:lnTo>
                        <a:pt x="27" y="105"/>
                      </a:lnTo>
                      <a:lnTo>
                        <a:pt x="27" y="107"/>
                      </a:lnTo>
                      <a:lnTo>
                        <a:pt x="32" y="108"/>
                      </a:lnTo>
                      <a:lnTo>
                        <a:pt x="40" y="106"/>
                      </a:lnTo>
                      <a:lnTo>
                        <a:pt x="46" y="110"/>
                      </a:lnTo>
                      <a:lnTo>
                        <a:pt x="46" y="113"/>
                      </a:lnTo>
                      <a:lnTo>
                        <a:pt x="43" y="117"/>
                      </a:lnTo>
                      <a:lnTo>
                        <a:pt x="43" y="129"/>
                      </a:lnTo>
                      <a:lnTo>
                        <a:pt x="45" y="135"/>
                      </a:lnTo>
                      <a:lnTo>
                        <a:pt x="44" y="147"/>
                      </a:lnTo>
                      <a:lnTo>
                        <a:pt x="47" y="152"/>
                      </a:lnTo>
                      <a:lnTo>
                        <a:pt x="49" y="155"/>
                      </a:lnTo>
                      <a:lnTo>
                        <a:pt x="58" y="157"/>
                      </a:lnTo>
                      <a:lnTo>
                        <a:pt x="61" y="159"/>
                      </a:lnTo>
                      <a:lnTo>
                        <a:pt x="58" y="164"/>
                      </a:lnTo>
                      <a:lnTo>
                        <a:pt x="71" y="167"/>
                      </a:lnTo>
                      <a:lnTo>
                        <a:pt x="74" y="164"/>
                      </a:lnTo>
                      <a:lnTo>
                        <a:pt x="76" y="153"/>
                      </a:lnTo>
                      <a:lnTo>
                        <a:pt x="80" y="151"/>
                      </a:lnTo>
                      <a:lnTo>
                        <a:pt x="81" y="164"/>
                      </a:lnTo>
                      <a:lnTo>
                        <a:pt x="85" y="160"/>
                      </a:lnTo>
                      <a:lnTo>
                        <a:pt x="94" y="162"/>
                      </a:lnTo>
                      <a:lnTo>
                        <a:pt x="100" y="164"/>
                      </a:lnTo>
                      <a:lnTo>
                        <a:pt x="111" y="155"/>
                      </a:lnTo>
                      <a:lnTo>
                        <a:pt x="111" y="151"/>
                      </a:lnTo>
                      <a:lnTo>
                        <a:pt x="124" y="151"/>
                      </a:lnTo>
                      <a:lnTo>
                        <a:pt x="134" y="149"/>
                      </a:lnTo>
                      <a:lnTo>
                        <a:pt x="136" y="151"/>
                      </a:lnTo>
                      <a:lnTo>
                        <a:pt x="147" y="144"/>
                      </a:lnTo>
                      <a:lnTo>
                        <a:pt x="148" y="141"/>
                      </a:lnTo>
                      <a:lnTo>
                        <a:pt x="154" y="139"/>
                      </a:lnTo>
                      <a:lnTo>
                        <a:pt x="159" y="131"/>
                      </a:lnTo>
                      <a:lnTo>
                        <a:pt x="168" y="130"/>
                      </a:lnTo>
                      <a:lnTo>
                        <a:pt x="174" y="131"/>
                      </a:lnTo>
                      <a:lnTo>
                        <a:pt x="182" y="127"/>
                      </a:lnTo>
                      <a:lnTo>
                        <a:pt x="193" y="133"/>
                      </a:lnTo>
                      <a:lnTo>
                        <a:pt x="193" y="136"/>
                      </a:lnTo>
                      <a:lnTo>
                        <a:pt x="199" y="133"/>
                      </a:lnTo>
                      <a:lnTo>
                        <a:pt x="210" y="139"/>
                      </a:lnTo>
                      <a:lnTo>
                        <a:pt x="212" y="138"/>
                      </a:lnTo>
                      <a:lnTo>
                        <a:pt x="214" y="138"/>
                      </a:lnTo>
                      <a:lnTo>
                        <a:pt x="221" y="138"/>
                      </a:lnTo>
                      <a:lnTo>
                        <a:pt x="222" y="140"/>
                      </a:lnTo>
                      <a:lnTo>
                        <a:pt x="223" y="140"/>
                      </a:lnTo>
                      <a:lnTo>
                        <a:pt x="224" y="139"/>
                      </a:lnTo>
                      <a:lnTo>
                        <a:pt x="238" y="129"/>
                      </a:lnTo>
                      <a:lnTo>
                        <a:pt x="250" y="123"/>
                      </a:lnTo>
                      <a:lnTo>
                        <a:pt x="254" y="124"/>
                      </a:lnTo>
                      <a:lnTo>
                        <a:pt x="255" y="124"/>
                      </a:lnTo>
                      <a:lnTo>
                        <a:pt x="261" y="124"/>
                      </a:lnTo>
                      <a:lnTo>
                        <a:pt x="262" y="127"/>
                      </a:lnTo>
                      <a:lnTo>
                        <a:pt x="263" y="122"/>
                      </a:lnTo>
                      <a:lnTo>
                        <a:pt x="262" y="120"/>
                      </a:lnTo>
                      <a:lnTo>
                        <a:pt x="269" y="113"/>
                      </a:lnTo>
                      <a:lnTo>
                        <a:pt x="272" y="113"/>
                      </a:lnTo>
                      <a:lnTo>
                        <a:pt x="272" y="110"/>
                      </a:lnTo>
                      <a:lnTo>
                        <a:pt x="268" y="105"/>
                      </a:lnTo>
                      <a:lnTo>
                        <a:pt x="268" y="102"/>
                      </a:lnTo>
                      <a:lnTo>
                        <a:pt x="266" y="101"/>
                      </a:lnTo>
                      <a:lnTo>
                        <a:pt x="266" y="96"/>
                      </a:lnTo>
                      <a:lnTo>
                        <a:pt x="266" y="93"/>
                      </a:lnTo>
                      <a:lnTo>
                        <a:pt x="269" y="90"/>
                      </a:lnTo>
                      <a:lnTo>
                        <a:pt x="269" y="89"/>
                      </a:lnTo>
                      <a:lnTo>
                        <a:pt x="271" y="88"/>
                      </a:lnTo>
                      <a:lnTo>
                        <a:pt x="272" y="83"/>
                      </a:lnTo>
                      <a:lnTo>
                        <a:pt x="270" y="80"/>
                      </a:lnTo>
                      <a:lnTo>
                        <a:pt x="270" y="78"/>
                      </a:lnTo>
                      <a:lnTo>
                        <a:pt x="262" y="75"/>
                      </a:lnTo>
                      <a:lnTo>
                        <a:pt x="256" y="65"/>
                      </a:lnTo>
                      <a:lnTo>
                        <a:pt x="254" y="53"/>
                      </a:lnTo>
                      <a:lnTo>
                        <a:pt x="256" y="51"/>
                      </a:lnTo>
                      <a:lnTo>
                        <a:pt x="254" y="47"/>
                      </a:lnTo>
                      <a:lnTo>
                        <a:pt x="257" y="42"/>
                      </a:lnTo>
                      <a:lnTo>
                        <a:pt x="255" y="38"/>
                      </a:lnTo>
                      <a:lnTo>
                        <a:pt x="255" y="22"/>
                      </a:lnTo>
                      <a:lnTo>
                        <a:pt x="247" y="19"/>
                      </a:lnTo>
                      <a:lnTo>
                        <a:pt x="239" y="22"/>
                      </a:lnTo>
                      <a:lnTo>
                        <a:pt x="227" y="15"/>
                      </a:lnTo>
                      <a:lnTo>
                        <a:pt x="223" y="20"/>
                      </a:lnTo>
                      <a:lnTo>
                        <a:pt x="218" y="18"/>
                      </a:lnTo>
                      <a:lnTo>
                        <a:pt x="217" y="12"/>
                      </a:lnTo>
                      <a:lnTo>
                        <a:pt x="212" y="9"/>
                      </a:lnTo>
                      <a:lnTo>
                        <a:pt x="207" y="3"/>
                      </a:lnTo>
                      <a:lnTo>
                        <a:pt x="193" y="5"/>
                      </a:lnTo>
                      <a:close/>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2" name="Group 20"/>
              <p:cNvGrpSpPr>
                <a:grpSpLocks/>
              </p:cNvGrpSpPr>
              <p:nvPr/>
            </p:nvGrpSpPr>
            <p:grpSpPr bwMode="auto">
              <a:xfrm>
                <a:off x="3429000" y="4497388"/>
                <a:ext cx="417513" cy="785812"/>
                <a:chOff x="710" y="2936"/>
                <a:chExt cx="407" cy="766"/>
              </a:xfrm>
            </p:grpSpPr>
            <p:sp>
              <p:nvSpPr>
                <p:cNvPr id="54610" name="Freeform 21"/>
                <p:cNvSpPr>
                  <a:spLocks/>
                </p:cNvSpPr>
                <p:nvPr/>
              </p:nvSpPr>
              <p:spPr bwMode="auto">
                <a:xfrm>
                  <a:off x="710" y="2936"/>
                  <a:ext cx="407" cy="766"/>
                </a:xfrm>
                <a:custGeom>
                  <a:avLst/>
                  <a:gdLst>
                    <a:gd name="T0" fmla="*/ 84 w 407"/>
                    <a:gd name="T1" fmla="*/ 378 h 766"/>
                    <a:gd name="T2" fmla="*/ 67 w 407"/>
                    <a:gd name="T3" fmla="*/ 403 h 766"/>
                    <a:gd name="T4" fmla="*/ 79 w 407"/>
                    <a:gd name="T5" fmla="*/ 434 h 766"/>
                    <a:gd name="T6" fmla="*/ 84 w 407"/>
                    <a:gd name="T7" fmla="*/ 432 h 766"/>
                    <a:gd name="T8" fmla="*/ 100 w 407"/>
                    <a:gd name="T9" fmla="*/ 463 h 766"/>
                    <a:gd name="T10" fmla="*/ 101 w 407"/>
                    <a:gd name="T11" fmla="*/ 496 h 766"/>
                    <a:gd name="T12" fmla="*/ 84 w 407"/>
                    <a:gd name="T13" fmla="*/ 494 h 766"/>
                    <a:gd name="T14" fmla="*/ 75 w 407"/>
                    <a:gd name="T15" fmla="*/ 518 h 766"/>
                    <a:gd name="T16" fmla="*/ 66 w 407"/>
                    <a:gd name="T17" fmla="*/ 582 h 766"/>
                    <a:gd name="T18" fmla="*/ 64 w 407"/>
                    <a:gd name="T19" fmla="*/ 614 h 766"/>
                    <a:gd name="T20" fmla="*/ 61 w 407"/>
                    <a:gd name="T21" fmla="*/ 658 h 766"/>
                    <a:gd name="T22" fmla="*/ 81 w 407"/>
                    <a:gd name="T23" fmla="*/ 704 h 766"/>
                    <a:gd name="T24" fmla="*/ 53 w 407"/>
                    <a:gd name="T25" fmla="*/ 692 h 766"/>
                    <a:gd name="T26" fmla="*/ 75 w 407"/>
                    <a:gd name="T27" fmla="*/ 725 h 766"/>
                    <a:gd name="T28" fmla="*/ 89 w 407"/>
                    <a:gd name="T29" fmla="*/ 695 h 766"/>
                    <a:gd name="T30" fmla="*/ 100 w 407"/>
                    <a:gd name="T31" fmla="*/ 706 h 766"/>
                    <a:gd name="T32" fmla="*/ 115 w 407"/>
                    <a:gd name="T33" fmla="*/ 738 h 766"/>
                    <a:gd name="T34" fmla="*/ 125 w 407"/>
                    <a:gd name="T35" fmla="*/ 760 h 766"/>
                    <a:gd name="T36" fmla="*/ 142 w 407"/>
                    <a:gd name="T37" fmla="*/ 744 h 766"/>
                    <a:gd name="T38" fmla="*/ 174 w 407"/>
                    <a:gd name="T39" fmla="*/ 762 h 766"/>
                    <a:gd name="T40" fmla="*/ 213 w 407"/>
                    <a:gd name="T41" fmla="*/ 716 h 766"/>
                    <a:gd name="T42" fmla="*/ 247 w 407"/>
                    <a:gd name="T43" fmla="*/ 664 h 766"/>
                    <a:gd name="T44" fmla="*/ 291 w 407"/>
                    <a:gd name="T45" fmla="*/ 664 h 766"/>
                    <a:gd name="T46" fmla="*/ 322 w 407"/>
                    <a:gd name="T47" fmla="*/ 680 h 766"/>
                    <a:gd name="T48" fmla="*/ 345 w 407"/>
                    <a:gd name="T49" fmla="*/ 675 h 766"/>
                    <a:gd name="T50" fmla="*/ 354 w 407"/>
                    <a:gd name="T51" fmla="*/ 598 h 766"/>
                    <a:gd name="T52" fmla="*/ 365 w 407"/>
                    <a:gd name="T53" fmla="*/ 520 h 766"/>
                    <a:gd name="T54" fmla="*/ 371 w 407"/>
                    <a:gd name="T55" fmla="*/ 465 h 766"/>
                    <a:gd name="T56" fmla="*/ 373 w 407"/>
                    <a:gd name="T57" fmla="*/ 418 h 766"/>
                    <a:gd name="T58" fmla="*/ 365 w 407"/>
                    <a:gd name="T59" fmla="*/ 354 h 766"/>
                    <a:gd name="T60" fmla="*/ 399 w 407"/>
                    <a:gd name="T61" fmla="*/ 260 h 766"/>
                    <a:gd name="T62" fmla="*/ 387 w 407"/>
                    <a:gd name="T63" fmla="*/ 191 h 766"/>
                    <a:gd name="T64" fmla="*/ 371 w 407"/>
                    <a:gd name="T65" fmla="*/ 143 h 766"/>
                    <a:gd name="T66" fmla="*/ 369 w 407"/>
                    <a:gd name="T67" fmla="*/ 127 h 766"/>
                    <a:gd name="T68" fmla="*/ 363 w 407"/>
                    <a:gd name="T69" fmla="*/ 108 h 766"/>
                    <a:gd name="T70" fmla="*/ 329 w 407"/>
                    <a:gd name="T71" fmla="*/ 109 h 766"/>
                    <a:gd name="T72" fmla="*/ 346 w 407"/>
                    <a:gd name="T73" fmla="*/ 99 h 766"/>
                    <a:gd name="T74" fmla="*/ 362 w 407"/>
                    <a:gd name="T75" fmla="*/ 86 h 766"/>
                    <a:gd name="T76" fmla="*/ 345 w 407"/>
                    <a:gd name="T77" fmla="*/ 80 h 766"/>
                    <a:gd name="T78" fmla="*/ 335 w 407"/>
                    <a:gd name="T79" fmla="*/ 75 h 766"/>
                    <a:gd name="T80" fmla="*/ 340 w 407"/>
                    <a:gd name="T81" fmla="*/ 54 h 766"/>
                    <a:gd name="T82" fmla="*/ 337 w 407"/>
                    <a:gd name="T83" fmla="*/ 37 h 766"/>
                    <a:gd name="T84" fmla="*/ 322 w 407"/>
                    <a:gd name="T85" fmla="*/ 40 h 766"/>
                    <a:gd name="T86" fmla="*/ 305 w 407"/>
                    <a:gd name="T87" fmla="*/ 31 h 766"/>
                    <a:gd name="T88" fmla="*/ 292 w 407"/>
                    <a:gd name="T89" fmla="*/ 15 h 766"/>
                    <a:gd name="T90" fmla="*/ 278 w 407"/>
                    <a:gd name="T91" fmla="*/ 13 h 766"/>
                    <a:gd name="T92" fmla="*/ 258 w 407"/>
                    <a:gd name="T93" fmla="*/ 1 h 766"/>
                    <a:gd name="T94" fmla="*/ 241 w 407"/>
                    <a:gd name="T95" fmla="*/ 5 h 766"/>
                    <a:gd name="T96" fmla="*/ 236 w 407"/>
                    <a:gd name="T97" fmla="*/ 33 h 766"/>
                    <a:gd name="T98" fmla="*/ 189 w 407"/>
                    <a:gd name="T99" fmla="*/ 71 h 766"/>
                    <a:gd name="T100" fmla="*/ 139 w 407"/>
                    <a:gd name="T101" fmla="*/ 108 h 766"/>
                    <a:gd name="T102" fmla="*/ 62 w 407"/>
                    <a:gd name="T103" fmla="*/ 133 h 766"/>
                    <a:gd name="T104" fmla="*/ 13 w 407"/>
                    <a:gd name="T105" fmla="*/ 108 h 766"/>
                    <a:gd name="T106" fmla="*/ 3 w 407"/>
                    <a:gd name="T107" fmla="*/ 164 h 766"/>
                    <a:gd name="T108" fmla="*/ 5 w 407"/>
                    <a:gd name="T109" fmla="*/ 218 h 766"/>
                    <a:gd name="T110" fmla="*/ 17 w 407"/>
                    <a:gd name="T111" fmla="*/ 213 h 766"/>
                    <a:gd name="T112" fmla="*/ 44 w 407"/>
                    <a:gd name="T113" fmla="*/ 226 h 766"/>
                    <a:gd name="T114" fmla="*/ 69 w 407"/>
                    <a:gd name="T115" fmla="*/ 294 h 7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
                    <a:gd name="T175" fmla="*/ 0 h 766"/>
                    <a:gd name="T176" fmla="*/ 407 w 407"/>
                    <a:gd name="T177" fmla="*/ 766 h 7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 h="766">
                      <a:moveTo>
                        <a:pt x="82" y="320"/>
                      </a:moveTo>
                      <a:lnTo>
                        <a:pt x="80" y="328"/>
                      </a:lnTo>
                      <a:lnTo>
                        <a:pt x="78" y="335"/>
                      </a:lnTo>
                      <a:lnTo>
                        <a:pt x="78" y="346"/>
                      </a:lnTo>
                      <a:lnTo>
                        <a:pt x="78" y="350"/>
                      </a:lnTo>
                      <a:lnTo>
                        <a:pt x="82" y="362"/>
                      </a:lnTo>
                      <a:lnTo>
                        <a:pt x="85" y="373"/>
                      </a:lnTo>
                      <a:lnTo>
                        <a:pt x="84" y="378"/>
                      </a:lnTo>
                      <a:lnTo>
                        <a:pt x="81" y="382"/>
                      </a:lnTo>
                      <a:lnTo>
                        <a:pt x="74" y="386"/>
                      </a:lnTo>
                      <a:lnTo>
                        <a:pt x="65" y="388"/>
                      </a:lnTo>
                      <a:lnTo>
                        <a:pt x="63" y="387"/>
                      </a:lnTo>
                      <a:lnTo>
                        <a:pt x="59" y="392"/>
                      </a:lnTo>
                      <a:lnTo>
                        <a:pt x="65" y="393"/>
                      </a:lnTo>
                      <a:lnTo>
                        <a:pt x="66" y="399"/>
                      </a:lnTo>
                      <a:lnTo>
                        <a:pt x="67" y="403"/>
                      </a:lnTo>
                      <a:lnTo>
                        <a:pt x="62" y="412"/>
                      </a:lnTo>
                      <a:lnTo>
                        <a:pt x="63" y="430"/>
                      </a:lnTo>
                      <a:lnTo>
                        <a:pt x="65" y="435"/>
                      </a:lnTo>
                      <a:lnTo>
                        <a:pt x="72" y="440"/>
                      </a:lnTo>
                      <a:lnTo>
                        <a:pt x="72" y="445"/>
                      </a:lnTo>
                      <a:lnTo>
                        <a:pt x="73" y="447"/>
                      </a:lnTo>
                      <a:lnTo>
                        <a:pt x="76" y="437"/>
                      </a:lnTo>
                      <a:lnTo>
                        <a:pt x="79" y="434"/>
                      </a:lnTo>
                      <a:lnTo>
                        <a:pt x="75" y="436"/>
                      </a:lnTo>
                      <a:lnTo>
                        <a:pt x="75" y="435"/>
                      </a:lnTo>
                      <a:lnTo>
                        <a:pt x="73" y="436"/>
                      </a:lnTo>
                      <a:lnTo>
                        <a:pt x="75" y="432"/>
                      </a:lnTo>
                      <a:lnTo>
                        <a:pt x="82" y="430"/>
                      </a:lnTo>
                      <a:lnTo>
                        <a:pt x="88" y="430"/>
                      </a:lnTo>
                      <a:lnTo>
                        <a:pt x="89" y="431"/>
                      </a:lnTo>
                      <a:lnTo>
                        <a:pt x="84" y="432"/>
                      </a:lnTo>
                      <a:lnTo>
                        <a:pt x="94" y="434"/>
                      </a:lnTo>
                      <a:lnTo>
                        <a:pt x="97" y="440"/>
                      </a:lnTo>
                      <a:lnTo>
                        <a:pt x="98" y="441"/>
                      </a:lnTo>
                      <a:lnTo>
                        <a:pt x="101" y="457"/>
                      </a:lnTo>
                      <a:lnTo>
                        <a:pt x="106" y="458"/>
                      </a:lnTo>
                      <a:lnTo>
                        <a:pt x="102" y="461"/>
                      </a:lnTo>
                      <a:lnTo>
                        <a:pt x="101" y="457"/>
                      </a:lnTo>
                      <a:lnTo>
                        <a:pt x="100" y="463"/>
                      </a:lnTo>
                      <a:lnTo>
                        <a:pt x="92" y="481"/>
                      </a:lnTo>
                      <a:lnTo>
                        <a:pt x="100" y="470"/>
                      </a:lnTo>
                      <a:lnTo>
                        <a:pt x="89" y="489"/>
                      </a:lnTo>
                      <a:lnTo>
                        <a:pt x="91" y="492"/>
                      </a:lnTo>
                      <a:lnTo>
                        <a:pt x="92" y="492"/>
                      </a:lnTo>
                      <a:lnTo>
                        <a:pt x="94" y="494"/>
                      </a:lnTo>
                      <a:lnTo>
                        <a:pt x="96" y="497"/>
                      </a:lnTo>
                      <a:lnTo>
                        <a:pt x="101" y="496"/>
                      </a:lnTo>
                      <a:lnTo>
                        <a:pt x="103" y="499"/>
                      </a:lnTo>
                      <a:lnTo>
                        <a:pt x="104" y="502"/>
                      </a:lnTo>
                      <a:lnTo>
                        <a:pt x="103" y="502"/>
                      </a:lnTo>
                      <a:lnTo>
                        <a:pt x="98" y="501"/>
                      </a:lnTo>
                      <a:lnTo>
                        <a:pt x="92" y="501"/>
                      </a:lnTo>
                      <a:lnTo>
                        <a:pt x="92" y="499"/>
                      </a:lnTo>
                      <a:lnTo>
                        <a:pt x="87" y="496"/>
                      </a:lnTo>
                      <a:lnTo>
                        <a:pt x="84" y="494"/>
                      </a:lnTo>
                      <a:lnTo>
                        <a:pt x="87" y="493"/>
                      </a:lnTo>
                      <a:lnTo>
                        <a:pt x="78" y="476"/>
                      </a:lnTo>
                      <a:lnTo>
                        <a:pt x="75" y="479"/>
                      </a:lnTo>
                      <a:lnTo>
                        <a:pt x="75" y="494"/>
                      </a:lnTo>
                      <a:lnTo>
                        <a:pt x="75" y="503"/>
                      </a:lnTo>
                      <a:lnTo>
                        <a:pt x="75" y="506"/>
                      </a:lnTo>
                      <a:lnTo>
                        <a:pt x="76" y="511"/>
                      </a:lnTo>
                      <a:lnTo>
                        <a:pt x="75" y="518"/>
                      </a:lnTo>
                      <a:lnTo>
                        <a:pt x="78" y="524"/>
                      </a:lnTo>
                      <a:lnTo>
                        <a:pt x="79" y="528"/>
                      </a:lnTo>
                      <a:lnTo>
                        <a:pt x="76" y="546"/>
                      </a:lnTo>
                      <a:lnTo>
                        <a:pt x="61" y="569"/>
                      </a:lnTo>
                      <a:lnTo>
                        <a:pt x="60" y="576"/>
                      </a:lnTo>
                      <a:lnTo>
                        <a:pt x="61" y="578"/>
                      </a:lnTo>
                      <a:lnTo>
                        <a:pt x="63" y="580"/>
                      </a:lnTo>
                      <a:lnTo>
                        <a:pt x="66" y="582"/>
                      </a:lnTo>
                      <a:lnTo>
                        <a:pt x="64" y="594"/>
                      </a:lnTo>
                      <a:lnTo>
                        <a:pt x="58" y="600"/>
                      </a:lnTo>
                      <a:lnTo>
                        <a:pt x="59" y="603"/>
                      </a:lnTo>
                      <a:lnTo>
                        <a:pt x="58" y="602"/>
                      </a:lnTo>
                      <a:lnTo>
                        <a:pt x="59" y="604"/>
                      </a:lnTo>
                      <a:lnTo>
                        <a:pt x="61" y="609"/>
                      </a:lnTo>
                      <a:lnTo>
                        <a:pt x="61" y="613"/>
                      </a:lnTo>
                      <a:lnTo>
                        <a:pt x="64" y="614"/>
                      </a:lnTo>
                      <a:lnTo>
                        <a:pt x="69" y="617"/>
                      </a:lnTo>
                      <a:lnTo>
                        <a:pt x="71" y="624"/>
                      </a:lnTo>
                      <a:lnTo>
                        <a:pt x="71" y="632"/>
                      </a:lnTo>
                      <a:lnTo>
                        <a:pt x="62" y="644"/>
                      </a:lnTo>
                      <a:lnTo>
                        <a:pt x="57" y="649"/>
                      </a:lnTo>
                      <a:lnTo>
                        <a:pt x="57" y="656"/>
                      </a:lnTo>
                      <a:lnTo>
                        <a:pt x="59" y="657"/>
                      </a:lnTo>
                      <a:lnTo>
                        <a:pt x="61" y="658"/>
                      </a:lnTo>
                      <a:lnTo>
                        <a:pt x="66" y="672"/>
                      </a:lnTo>
                      <a:lnTo>
                        <a:pt x="65" y="666"/>
                      </a:lnTo>
                      <a:lnTo>
                        <a:pt x="72" y="672"/>
                      </a:lnTo>
                      <a:lnTo>
                        <a:pt x="72" y="680"/>
                      </a:lnTo>
                      <a:lnTo>
                        <a:pt x="73" y="686"/>
                      </a:lnTo>
                      <a:lnTo>
                        <a:pt x="79" y="685"/>
                      </a:lnTo>
                      <a:lnTo>
                        <a:pt x="84" y="695"/>
                      </a:lnTo>
                      <a:lnTo>
                        <a:pt x="81" y="704"/>
                      </a:lnTo>
                      <a:lnTo>
                        <a:pt x="78" y="703"/>
                      </a:lnTo>
                      <a:lnTo>
                        <a:pt x="75" y="693"/>
                      </a:lnTo>
                      <a:lnTo>
                        <a:pt x="70" y="689"/>
                      </a:lnTo>
                      <a:lnTo>
                        <a:pt x="70" y="688"/>
                      </a:lnTo>
                      <a:lnTo>
                        <a:pt x="61" y="692"/>
                      </a:lnTo>
                      <a:lnTo>
                        <a:pt x="56" y="687"/>
                      </a:lnTo>
                      <a:lnTo>
                        <a:pt x="53" y="692"/>
                      </a:lnTo>
                      <a:lnTo>
                        <a:pt x="53" y="695"/>
                      </a:lnTo>
                      <a:lnTo>
                        <a:pt x="52" y="697"/>
                      </a:lnTo>
                      <a:lnTo>
                        <a:pt x="57" y="716"/>
                      </a:lnTo>
                      <a:lnTo>
                        <a:pt x="59" y="719"/>
                      </a:lnTo>
                      <a:lnTo>
                        <a:pt x="66" y="737"/>
                      </a:lnTo>
                      <a:lnTo>
                        <a:pt x="70" y="736"/>
                      </a:lnTo>
                      <a:lnTo>
                        <a:pt x="75" y="732"/>
                      </a:lnTo>
                      <a:lnTo>
                        <a:pt x="75" y="725"/>
                      </a:lnTo>
                      <a:lnTo>
                        <a:pt x="78" y="709"/>
                      </a:lnTo>
                      <a:lnTo>
                        <a:pt x="78" y="707"/>
                      </a:lnTo>
                      <a:lnTo>
                        <a:pt x="85" y="703"/>
                      </a:lnTo>
                      <a:lnTo>
                        <a:pt x="83" y="703"/>
                      </a:lnTo>
                      <a:lnTo>
                        <a:pt x="83" y="700"/>
                      </a:lnTo>
                      <a:lnTo>
                        <a:pt x="85" y="695"/>
                      </a:lnTo>
                      <a:lnTo>
                        <a:pt x="87" y="696"/>
                      </a:lnTo>
                      <a:lnTo>
                        <a:pt x="89" y="695"/>
                      </a:lnTo>
                      <a:lnTo>
                        <a:pt x="91" y="697"/>
                      </a:lnTo>
                      <a:lnTo>
                        <a:pt x="92" y="700"/>
                      </a:lnTo>
                      <a:lnTo>
                        <a:pt x="89" y="702"/>
                      </a:lnTo>
                      <a:lnTo>
                        <a:pt x="91" y="703"/>
                      </a:lnTo>
                      <a:lnTo>
                        <a:pt x="94" y="703"/>
                      </a:lnTo>
                      <a:lnTo>
                        <a:pt x="92" y="700"/>
                      </a:lnTo>
                      <a:lnTo>
                        <a:pt x="100" y="709"/>
                      </a:lnTo>
                      <a:lnTo>
                        <a:pt x="100" y="706"/>
                      </a:lnTo>
                      <a:lnTo>
                        <a:pt x="101" y="709"/>
                      </a:lnTo>
                      <a:lnTo>
                        <a:pt x="106" y="714"/>
                      </a:lnTo>
                      <a:lnTo>
                        <a:pt x="103" y="720"/>
                      </a:lnTo>
                      <a:lnTo>
                        <a:pt x="106" y="731"/>
                      </a:lnTo>
                      <a:lnTo>
                        <a:pt x="109" y="737"/>
                      </a:lnTo>
                      <a:lnTo>
                        <a:pt x="114" y="736"/>
                      </a:lnTo>
                      <a:lnTo>
                        <a:pt x="115" y="737"/>
                      </a:lnTo>
                      <a:lnTo>
                        <a:pt x="115" y="738"/>
                      </a:lnTo>
                      <a:lnTo>
                        <a:pt x="116" y="747"/>
                      </a:lnTo>
                      <a:lnTo>
                        <a:pt x="115" y="750"/>
                      </a:lnTo>
                      <a:lnTo>
                        <a:pt x="114" y="758"/>
                      </a:lnTo>
                      <a:lnTo>
                        <a:pt x="122" y="757"/>
                      </a:lnTo>
                      <a:lnTo>
                        <a:pt x="122" y="762"/>
                      </a:lnTo>
                      <a:lnTo>
                        <a:pt x="121" y="766"/>
                      </a:lnTo>
                      <a:lnTo>
                        <a:pt x="124" y="766"/>
                      </a:lnTo>
                      <a:lnTo>
                        <a:pt x="125" y="760"/>
                      </a:lnTo>
                      <a:lnTo>
                        <a:pt x="124" y="757"/>
                      </a:lnTo>
                      <a:lnTo>
                        <a:pt x="128" y="757"/>
                      </a:lnTo>
                      <a:lnTo>
                        <a:pt x="127" y="753"/>
                      </a:lnTo>
                      <a:lnTo>
                        <a:pt x="129" y="753"/>
                      </a:lnTo>
                      <a:lnTo>
                        <a:pt x="135" y="749"/>
                      </a:lnTo>
                      <a:lnTo>
                        <a:pt x="139" y="747"/>
                      </a:lnTo>
                      <a:lnTo>
                        <a:pt x="141" y="744"/>
                      </a:lnTo>
                      <a:lnTo>
                        <a:pt x="142" y="744"/>
                      </a:lnTo>
                      <a:lnTo>
                        <a:pt x="154" y="750"/>
                      </a:lnTo>
                      <a:lnTo>
                        <a:pt x="156" y="756"/>
                      </a:lnTo>
                      <a:lnTo>
                        <a:pt x="160" y="759"/>
                      </a:lnTo>
                      <a:lnTo>
                        <a:pt x="161" y="755"/>
                      </a:lnTo>
                      <a:lnTo>
                        <a:pt x="163" y="757"/>
                      </a:lnTo>
                      <a:lnTo>
                        <a:pt x="167" y="759"/>
                      </a:lnTo>
                      <a:lnTo>
                        <a:pt x="168" y="762"/>
                      </a:lnTo>
                      <a:lnTo>
                        <a:pt x="174" y="762"/>
                      </a:lnTo>
                      <a:lnTo>
                        <a:pt x="186" y="751"/>
                      </a:lnTo>
                      <a:lnTo>
                        <a:pt x="188" y="749"/>
                      </a:lnTo>
                      <a:lnTo>
                        <a:pt x="208" y="729"/>
                      </a:lnTo>
                      <a:lnTo>
                        <a:pt x="209" y="727"/>
                      </a:lnTo>
                      <a:lnTo>
                        <a:pt x="210" y="726"/>
                      </a:lnTo>
                      <a:lnTo>
                        <a:pt x="212" y="728"/>
                      </a:lnTo>
                      <a:lnTo>
                        <a:pt x="214" y="723"/>
                      </a:lnTo>
                      <a:lnTo>
                        <a:pt x="213" y="716"/>
                      </a:lnTo>
                      <a:lnTo>
                        <a:pt x="219" y="704"/>
                      </a:lnTo>
                      <a:lnTo>
                        <a:pt x="212" y="692"/>
                      </a:lnTo>
                      <a:lnTo>
                        <a:pt x="210" y="684"/>
                      </a:lnTo>
                      <a:lnTo>
                        <a:pt x="214" y="672"/>
                      </a:lnTo>
                      <a:lnTo>
                        <a:pt x="225" y="661"/>
                      </a:lnTo>
                      <a:lnTo>
                        <a:pt x="233" y="654"/>
                      </a:lnTo>
                      <a:lnTo>
                        <a:pt x="244" y="663"/>
                      </a:lnTo>
                      <a:lnTo>
                        <a:pt x="247" y="664"/>
                      </a:lnTo>
                      <a:lnTo>
                        <a:pt x="248" y="661"/>
                      </a:lnTo>
                      <a:lnTo>
                        <a:pt x="248" y="658"/>
                      </a:lnTo>
                      <a:lnTo>
                        <a:pt x="251" y="654"/>
                      </a:lnTo>
                      <a:lnTo>
                        <a:pt x="263" y="649"/>
                      </a:lnTo>
                      <a:lnTo>
                        <a:pt x="270" y="653"/>
                      </a:lnTo>
                      <a:lnTo>
                        <a:pt x="280" y="656"/>
                      </a:lnTo>
                      <a:lnTo>
                        <a:pt x="285" y="658"/>
                      </a:lnTo>
                      <a:lnTo>
                        <a:pt x="291" y="664"/>
                      </a:lnTo>
                      <a:lnTo>
                        <a:pt x="300" y="671"/>
                      </a:lnTo>
                      <a:lnTo>
                        <a:pt x="303" y="675"/>
                      </a:lnTo>
                      <a:lnTo>
                        <a:pt x="305" y="676"/>
                      </a:lnTo>
                      <a:lnTo>
                        <a:pt x="306" y="676"/>
                      </a:lnTo>
                      <a:lnTo>
                        <a:pt x="310" y="679"/>
                      </a:lnTo>
                      <a:lnTo>
                        <a:pt x="314" y="682"/>
                      </a:lnTo>
                      <a:lnTo>
                        <a:pt x="322" y="680"/>
                      </a:lnTo>
                      <a:lnTo>
                        <a:pt x="328" y="680"/>
                      </a:lnTo>
                      <a:lnTo>
                        <a:pt x="331" y="685"/>
                      </a:lnTo>
                      <a:lnTo>
                        <a:pt x="331" y="689"/>
                      </a:lnTo>
                      <a:lnTo>
                        <a:pt x="334" y="692"/>
                      </a:lnTo>
                      <a:lnTo>
                        <a:pt x="335" y="684"/>
                      </a:lnTo>
                      <a:lnTo>
                        <a:pt x="340" y="680"/>
                      </a:lnTo>
                      <a:lnTo>
                        <a:pt x="342" y="680"/>
                      </a:lnTo>
                      <a:lnTo>
                        <a:pt x="345" y="675"/>
                      </a:lnTo>
                      <a:lnTo>
                        <a:pt x="345" y="673"/>
                      </a:lnTo>
                      <a:lnTo>
                        <a:pt x="347" y="666"/>
                      </a:lnTo>
                      <a:lnTo>
                        <a:pt x="345" y="663"/>
                      </a:lnTo>
                      <a:lnTo>
                        <a:pt x="345" y="646"/>
                      </a:lnTo>
                      <a:lnTo>
                        <a:pt x="354" y="629"/>
                      </a:lnTo>
                      <a:lnTo>
                        <a:pt x="360" y="627"/>
                      </a:lnTo>
                      <a:lnTo>
                        <a:pt x="353" y="618"/>
                      </a:lnTo>
                      <a:lnTo>
                        <a:pt x="354" y="598"/>
                      </a:lnTo>
                      <a:lnTo>
                        <a:pt x="358" y="590"/>
                      </a:lnTo>
                      <a:lnTo>
                        <a:pt x="363" y="574"/>
                      </a:lnTo>
                      <a:lnTo>
                        <a:pt x="362" y="565"/>
                      </a:lnTo>
                      <a:lnTo>
                        <a:pt x="360" y="556"/>
                      </a:lnTo>
                      <a:lnTo>
                        <a:pt x="363" y="548"/>
                      </a:lnTo>
                      <a:lnTo>
                        <a:pt x="364" y="547"/>
                      </a:lnTo>
                      <a:lnTo>
                        <a:pt x="366" y="525"/>
                      </a:lnTo>
                      <a:lnTo>
                        <a:pt x="365" y="520"/>
                      </a:lnTo>
                      <a:lnTo>
                        <a:pt x="364" y="515"/>
                      </a:lnTo>
                      <a:lnTo>
                        <a:pt x="366" y="510"/>
                      </a:lnTo>
                      <a:lnTo>
                        <a:pt x="368" y="501"/>
                      </a:lnTo>
                      <a:lnTo>
                        <a:pt x="368" y="498"/>
                      </a:lnTo>
                      <a:lnTo>
                        <a:pt x="371" y="492"/>
                      </a:lnTo>
                      <a:lnTo>
                        <a:pt x="371" y="490"/>
                      </a:lnTo>
                      <a:lnTo>
                        <a:pt x="369" y="468"/>
                      </a:lnTo>
                      <a:lnTo>
                        <a:pt x="371" y="465"/>
                      </a:lnTo>
                      <a:lnTo>
                        <a:pt x="375" y="450"/>
                      </a:lnTo>
                      <a:lnTo>
                        <a:pt x="373" y="445"/>
                      </a:lnTo>
                      <a:lnTo>
                        <a:pt x="374" y="430"/>
                      </a:lnTo>
                      <a:lnTo>
                        <a:pt x="377" y="427"/>
                      </a:lnTo>
                      <a:lnTo>
                        <a:pt x="381" y="425"/>
                      </a:lnTo>
                      <a:lnTo>
                        <a:pt x="378" y="422"/>
                      </a:lnTo>
                      <a:lnTo>
                        <a:pt x="376" y="422"/>
                      </a:lnTo>
                      <a:lnTo>
                        <a:pt x="373" y="418"/>
                      </a:lnTo>
                      <a:lnTo>
                        <a:pt x="374" y="406"/>
                      </a:lnTo>
                      <a:lnTo>
                        <a:pt x="375" y="404"/>
                      </a:lnTo>
                      <a:lnTo>
                        <a:pt x="378" y="393"/>
                      </a:lnTo>
                      <a:lnTo>
                        <a:pt x="382" y="387"/>
                      </a:lnTo>
                      <a:lnTo>
                        <a:pt x="383" y="375"/>
                      </a:lnTo>
                      <a:lnTo>
                        <a:pt x="377" y="370"/>
                      </a:lnTo>
                      <a:lnTo>
                        <a:pt x="371" y="363"/>
                      </a:lnTo>
                      <a:lnTo>
                        <a:pt x="365" y="354"/>
                      </a:lnTo>
                      <a:lnTo>
                        <a:pt x="362" y="345"/>
                      </a:lnTo>
                      <a:lnTo>
                        <a:pt x="359" y="330"/>
                      </a:lnTo>
                      <a:lnTo>
                        <a:pt x="360" y="314"/>
                      </a:lnTo>
                      <a:lnTo>
                        <a:pt x="371" y="297"/>
                      </a:lnTo>
                      <a:lnTo>
                        <a:pt x="386" y="281"/>
                      </a:lnTo>
                      <a:lnTo>
                        <a:pt x="391" y="277"/>
                      </a:lnTo>
                      <a:lnTo>
                        <a:pt x="396" y="261"/>
                      </a:lnTo>
                      <a:lnTo>
                        <a:pt x="399" y="260"/>
                      </a:lnTo>
                      <a:lnTo>
                        <a:pt x="402" y="250"/>
                      </a:lnTo>
                      <a:lnTo>
                        <a:pt x="407" y="233"/>
                      </a:lnTo>
                      <a:lnTo>
                        <a:pt x="400" y="229"/>
                      </a:lnTo>
                      <a:lnTo>
                        <a:pt x="399" y="219"/>
                      </a:lnTo>
                      <a:lnTo>
                        <a:pt x="392" y="215"/>
                      </a:lnTo>
                      <a:lnTo>
                        <a:pt x="389" y="207"/>
                      </a:lnTo>
                      <a:lnTo>
                        <a:pt x="386" y="195"/>
                      </a:lnTo>
                      <a:lnTo>
                        <a:pt x="387" y="191"/>
                      </a:lnTo>
                      <a:lnTo>
                        <a:pt x="387" y="190"/>
                      </a:lnTo>
                      <a:lnTo>
                        <a:pt x="387" y="183"/>
                      </a:lnTo>
                      <a:lnTo>
                        <a:pt x="382" y="178"/>
                      </a:lnTo>
                      <a:lnTo>
                        <a:pt x="380" y="170"/>
                      </a:lnTo>
                      <a:lnTo>
                        <a:pt x="379" y="161"/>
                      </a:lnTo>
                      <a:lnTo>
                        <a:pt x="375" y="157"/>
                      </a:lnTo>
                      <a:lnTo>
                        <a:pt x="369" y="148"/>
                      </a:lnTo>
                      <a:lnTo>
                        <a:pt x="371" y="143"/>
                      </a:lnTo>
                      <a:lnTo>
                        <a:pt x="374" y="142"/>
                      </a:lnTo>
                      <a:lnTo>
                        <a:pt x="372" y="137"/>
                      </a:lnTo>
                      <a:lnTo>
                        <a:pt x="376" y="133"/>
                      </a:lnTo>
                      <a:lnTo>
                        <a:pt x="380" y="135"/>
                      </a:lnTo>
                      <a:lnTo>
                        <a:pt x="382" y="131"/>
                      </a:lnTo>
                      <a:lnTo>
                        <a:pt x="376" y="131"/>
                      </a:lnTo>
                      <a:lnTo>
                        <a:pt x="373" y="128"/>
                      </a:lnTo>
                      <a:lnTo>
                        <a:pt x="369" y="127"/>
                      </a:lnTo>
                      <a:lnTo>
                        <a:pt x="368" y="128"/>
                      </a:lnTo>
                      <a:lnTo>
                        <a:pt x="366" y="124"/>
                      </a:lnTo>
                      <a:lnTo>
                        <a:pt x="365" y="121"/>
                      </a:lnTo>
                      <a:lnTo>
                        <a:pt x="364" y="121"/>
                      </a:lnTo>
                      <a:lnTo>
                        <a:pt x="362" y="120"/>
                      </a:lnTo>
                      <a:lnTo>
                        <a:pt x="360" y="119"/>
                      </a:lnTo>
                      <a:lnTo>
                        <a:pt x="356" y="116"/>
                      </a:lnTo>
                      <a:lnTo>
                        <a:pt x="363" y="108"/>
                      </a:lnTo>
                      <a:lnTo>
                        <a:pt x="356" y="108"/>
                      </a:lnTo>
                      <a:lnTo>
                        <a:pt x="348" y="114"/>
                      </a:lnTo>
                      <a:lnTo>
                        <a:pt x="346" y="111"/>
                      </a:lnTo>
                      <a:lnTo>
                        <a:pt x="346" y="109"/>
                      </a:lnTo>
                      <a:lnTo>
                        <a:pt x="344" y="108"/>
                      </a:lnTo>
                      <a:lnTo>
                        <a:pt x="340" y="108"/>
                      </a:lnTo>
                      <a:lnTo>
                        <a:pt x="340" y="107"/>
                      </a:lnTo>
                      <a:lnTo>
                        <a:pt x="329" y="109"/>
                      </a:lnTo>
                      <a:lnTo>
                        <a:pt x="328" y="108"/>
                      </a:lnTo>
                      <a:lnTo>
                        <a:pt x="334" y="107"/>
                      </a:lnTo>
                      <a:lnTo>
                        <a:pt x="329" y="104"/>
                      </a:lnTo>
                      <a:lnTo>
                        <a:pt x="337" y="103"/>
                      </a:lnTo>
                      <a:lnTo>
                        <a:pt x="340" y="105"/>
                      </a:lnTo>
                      <a:lnTo>
                        <a:pt x="346" y="105"/>
                      </a:lnTo>
                      <a:lnTo>
                        <a:pt x="345" y="99"/>
                      </a:lnTo>
                      <a:lnTo>
                        <a:pt x="346" y="99"/>
                      </a:lnTo>
                      <a:lnTo>
                        <a:pt x="347" y="96"/>
                      </a:lnTo>
                      <a:lnTo>
                        <a:pt x="350" y="93"/>
                      </a:lnTo>
                      <a:lnTo>
                        <a:pt x="349" y="90"/>
                      </a:lnTo>
                      <a:lnTo>
                        <a:pt x="350" y="85"/>
                      </a:lnTo>
                      <a:lnTo>
                        <a:pt x="353" y="84"/>
                      </a:lnTo>
                      <a:lnTo>
                        <a:pt x="356" y="81"/>
                      </a:lnTo>
                      <a:lnTo>
                        <a:pt x="359" y="82"/>
                      </a:lnTo>
                      <a:lnTo>
                        <a:pt x="362" y="86"/>
                      </a:lnTo>
                      <a:lnTo>
                        <a:pt x="366" y="85"/>
                      </a:lnTo>
                      <a:lnTo>
                        <a:pt x="368" y="82"/>
                      </a:lnTo>
                      <a:lnTo>
                        <a:pt x="363" y="81"/>
                      </a:lnTo>
                      <a:lnTo>
                        <a:pt x="358" y="80"/>
                      </a:lnTo>
                      <a:lnTo>
                        <a:pt x="351" y="75"/>
                      </a:lnTo>
                      <a:lnTo>
                        <a:pt x="348" y="77"/>
                      </a:lnTo>
                      <a:lnTo>
                        <a:pt x="347" y="77"/>
                      </a:lnTo>
                      <a:lnTo>
                        <a:pt x="345" y="80"/>
                      </a:lnTo>
                      <a:lnTo>
                        <a:pt x="344" y="80"/>
                      </a:lnTo>
                      <a:lnTo>
                        <a:pt x="342" y="80"/>
                      </a:lnTo>
                      <a:lnTo>
                        <a:pt x="342" y="75"/>
                      </a:lnTo>
                      <a:lnTo>
                        <a:pt x="342" y="72"/>
                      </a:lnTo>
                      <a:lnTo>
                        <a:pt x="342" y="69"/>
                      </a:lnTo>
                      <a:lnTo>
                        <a:pt x="338" y="72"/>
                      </a:lnTo>
                      <a:lnTo>
                        <a:pt x="335" y="74"/>
                      </a:lnTo>
                      <a:lnTo>
                        <a:pt x="335" y="75"/>
                      </a:lnTo>
                      <a:lnTo>
                        <a:pt x="332" y="78"/>
                      </a:lnTo>
                      <a:lnTo>
                        <a:pt x="331" y="77"/>
                      </a:lnTo>
                      <a:lnTo>
                        <a:pt x="332" y="74"/>
                      </a:lnTo>
                      <a:lnTo>
                        <a:pt x="335" y="64"/>
                      </a:lnTo>
                      <a:lnTo>
                        <a:pt x="336" y="63"/>
                      </a:lnTo>
                      <a:lnTo>
                        <a:pt x="337" y="60"/>
                      </a:lnTo>
                      <a:lnTo>
                        <a:pt x="336" y="59"/>
                      </a:lnTo>
                      <a:lnTo>
                        <a:pt x="340" y="54"/>
                      </a:lnTo>
                      <a:lnTo>
                        <a:pt x="341" y="56"/>
                      </a:lnTo>
                      <a:lnTo>
                        <a:pt x="345" y="51"/>
                      </a:lnTo>
                      <a:lnTo>
                        <a:pt x="345" y="49"/>
                      </a:lnTo>
                      <a:lnTo>
                        <a:pt x="342" y="44"/>
                      </a:lnTo>
                      <a:lnTo>
                        <a:pt x="338" y="45"/>
                      </a:lnTo>
                      <a:lnTo>
                        <a:pt x="338" y="38"/>
                      </a:lnTo>
                      <a:lnTo>
                        <a:pt x="336" y="38"/>
                      </a:lnTo>
                      <a:lnTo>
                        <a:pt x="337" y="37"/>
                      </a:lnTo>
                      <a:lnTo>
                        <a:pt x="336" y="33"/>
                      </a:lnTo>
                      <a:lnTo>
                        <a:pt x="333" y="31"/>
                      </a:lnTo>
                      <a:lnTo>
                        <a:pt x="332" y="34"/>
                      </a:lnTo>
                      <a:lnTo>
                        <a:pt x="332" y="36"/>
                      </a:lnTo>
                      <a:lnTo>
                        <a:pt x="328" y="37"/>
                      </a:lnTo>
                      <a:lnTo>
                        <a:pt x="324" y="36"/>
                      </a:lnTo>
                      <a:lnTo>
                        <a:pt x="320" y="37"/>
                      </a:lnTo>
                      <a:lnTo>
                        <a:pt x="322" y="40"/>
                      </a:lnTo>
                      <a:lnTo>
                        <a:pt x="320" y="41"/>
                      </a:lnTo>
                      <a:lnTo>
                        <a:pt x="316" y="49"/>
                      </a:lnTo>
                      <a:lnTo>
                        <a:pt x="314" y="51"/>
                      </a:lnTo>
                      <a:lnTo>
                        <a:pt x="313" y="40"/>
                      </a:lnTo>
                      <a:lnTo>
                        <a:pt x="314" y="38"/>
                      </a:lnTo>
                      <a:lnTo>
                        <a:pt x="312" y="34"/>
                      </a:lnTo>
                      <a:lnTo>
                        <a:pt x="310" y="32"/>
                      </a:lnTo>
                      <a:lnTo>
                        <a:pt x="305" y="31"/>
                      </a:lnTo>
                      <a:lnTo>
                        <a:pt x="307" y="29"/>
                      </a:lnTo>
                      <a:lnTo>
                        <a:pt x="310" y="25"/>
                      </a:lnTo>
                      <a:lnTo>
                        <a:pt x="306" y="25"/>
                      </a:lnTo>
                      <a:lnTo>
                        <a:pt x="302" y="24"/>
                      </a:lnTo>
                      <a:lnTo>
                        <a:pt x="300" y="23"/>
                      </a:lnTo>
                      <a:lnTo>
                        <a:pt x="297" y="23"/>
                      </a:lnTo>
                      <a:lnTo>
                        <a:pt x="296" y="16"/>
                      </a:lnTo>
                      <a:lnTo>
                        <a:pt x="292" y="15"/>
                      </a:lnTo>
                      <a:lnTo>
                        <a:pt x="288" y="18"/>
                      </a:lnTo>
                      <a:lnTo>
                        <a:pt x="289" y="20"/>
                      </a:lnTo>
                      <a:lnTo>
                        <a:pt x="289" y="22"/>
                      </a:lnTo>
                      <a:lnTo>
                        <a:pt x="284" y="18"/>
                      </a:lnTo>
                      <a:lnTo>
                        <a:pt x="283" y="21"/>
                      </a:lnTo>
                      <a:lnTo>
                        <a:pt x="278" y="20"/>
                      </a:lnTo>
                      <a:lnTo>
                        <a:pt x="279" y="18"/>
                      </a:lnTo>
                      <a:lnTo>
                        <a:pt x="278" y="13"/>
                      </a:lnTo>
                      <a:lnTo>
                        <a:pt x="275" y="18"/>
                      </a:lnTo>
                      <a:lnTo>
                        <a:pt x="278" y="22"/>
                      </a:lnTo>
                      <a:lnTo>
                        <a:pt x="273" y="19"/>
                      </a:lnTo>
                      <a:lnTo>
                        <a:pt x="275" y="13"/>
                      </a:lnTo>
                      <a:lnTo>
                        <a:pt x="273" y="6"/>
                      </a:lnTo>
                      <a:lnTo>
                        <a:pt x="266" y="2"/>
                      </a:lnTo>
                      <a:lnTo>
                        <a:pt x="264" y="0"/>
                      </a:lnTo>
                      <a:lnTo>
                        <a:pt x="258" y="1"/>
                      </a:lnTo>
                      <a:lnTo>
                        <a:pt x="258" y="2"/>
                      </a:lnTo>
                      <a:lnTo>
                        <a:pt x="255" y="5"/>
                      </a:lnTo>
                      <a:lnTo>
                        <a:pt x="254" y="5"/>
                      </a:lnTo>
                      <a:lnTo>
                        <a:pt x="253" y="2"/>
                      </a:lnTo>
                      <a:lnTo>
                        <a:pt x="248" y="5"/>
                      </a:lnTo>
                      <a:lnTo>
                        <a:pt x="245" y="5"/>
                      </a:lnTo>
                      <a:lnTo>
                        <a:pt x="243" y="3"/>
                      </a:lnTo>
                      <a:lnTo>
                        <a:pt x="241" y="5"/>
                      </a:lnTo>
                      <a:lnTo>
                        <a:pt x="244" y="7"/>
                      </a:lnTo>
                      <a:lnTo>
                        <a:pt x="247" y="7"/>
                      </a:lnTo>
                      <a:lnTo>
                        <a:pt x="245" y="16"/>
                      </a:lnTo>
                      <a:lnTo>
                        <a:pt x="247" y="22"/>
                      </a:lnTo>
                      <a:lnTo>
                        <a:pt x="249" y="25"/>
                      </a:lnTo>
                      <a:lnTo>
                        <a:pt x="247" y="31"/>
                      </a:lnTo>
                      <a:lnTo>
                        <a:pt x="238" y="32"/>
                      </a:lnTo>
                      <a:lnTo>
                        <a:pt x="236" y="33"/>
                      </a:lnTo>
                      <a:lnTo>
                        <a:pt x="236" y="38"/>
                      </a:lnTo>
                      <a:lnTo>
                        <a:pt x="223" y="41"/>
                      </a:lnTo>
                      <a:lnTo>
                        <a:pt x="221" y="38"/>
                      </a:lnTo>
                      <a:lnTo>
                        <a:pt x="213" y="41"/>
                      </a:lnTo>
                      <a:lnTo>
                        <a:pt x="208" y="48"/>
                      </a:lnTo>
                      <a:lnTo>
                        <a:pt x="203" y="53"/>
                      </a:lnTo>
                      <a:lnTo>
                        <a:pt x="193" y="65"/>
                      </a:lnTo>
                      <a:lnTo>
                        <a:pt x="189" y="71"/>
                      </a:lnTo>
                      <a:lnTo>
                        <a:pt x="181" y="72"/>
                      </a:lnTo>
                      <a:lnTo>
                        <a:pt x="181" y="74"/>
                      </a:lnTo>
                      <a:lnTo>
                        <a:pt x="180" y="76"/>
                      </a:lnTo>
                      <a:lnTo>
                        <a:pt x="178" y="77"/>
                      </a:lnTo>
                      <a:lnTo>
                        <a:pt x="176" y="85"/>
                      </a:lnTo>
                      <a:lnTo>
                        <a:pt x="160" y="103"/>
                      </a:lnTo>
                      <a:lnTo>
                        <a:pt x="154" y="108"/>
                      </a:lnTo>
                      <a:lnTo>
                        <a:pt x="139" y="108"/>
                      </a:lnTo>
                      <a:lnTo>
                        <a:pt x="137" y="109"/>
                      </a:lnTo>
                      <a:lnTo>
                        <a:pt x="119" y="121"/>
                      </a:lnTo>
                      <a:lnTo>
                        <a:pt x="118" y="124"/>
                      </a:lnTo>
                      <a:lnTo>
                        <a:pt x="104" y="135"/>
                      </a:lnTo>
                      <a:lnTo>
                        <a:pt x="80" y="139"/>
                      </a:lnTo>
                      <a:lnTo>
                        <a:pt x="78" y="139"/>
                      </a:lnTo>
                      <a:lnTo>
                        <a:pt x="69" y="133"/>
                      </a:lnTo>
                      <a:lnTo>
                        <a:pt x="62" y="133"/>
                      </a:lnTo>
                      <a:lnTo>
                        <a:pt x="43" y="131"/>
                      </a:lnTo>
                      <a:lnTo>
                        <a:pt x="25" y="112"/>
                      </a:lnTo>
                      <a:lnTo>
                        <a:pt x="22" y="102"/>
                      </a:lnTo>
                      <a:lnTo>
                        <a:pt x="25" y="97"/>
                      </a:lnTo>
                      <a:lnTo>
                        <a:pt x="17" y="91"/>
                      </a:lnTo>
                      <a:lnTo>
                        <a:pt x="16" y="91"/>
                      </a:lnTo>
                      <a:lnTo>
                        <a:pt x="10" y="103"/>
                      </a:lnTo>
                      <a:lnTo>
                        <a:pt x="13" y="108"/>
                      </a:lnTo>
                      <a:lnTo>
                        <a:pt x="20" y="115"/>
                      </a:lnTo>
                      <a:lnTo>
                        <a:pt x="20" y="120"/>
                      </a:lnTo>
                      <a:lnTo>
                        <a:pt x="14" y="135"/>
                      </a:lnTo>
                      <a:lnTo>
                        <a:pt x="11" y="142"/>
                      </a:lnTo>
                      <a:lnTo>
                        <a:pt x="10" y="144"/>
                      </a:lnTo>
                      <a:lnTo>
                        <a:pt x="7" y="148"/>
                      </a:lnTo>
                      <a:lnTo>
                        <a:pt x="5" y="159"/>
                      </a:lnTo>
                      <a:lnTo>
                        <a:pt x="3" y="164"/>
                      </a:lnTo>
                      <a:lnTo>
                        <a:pt x="0" y="168"/>
                      </a:lnTo>
                      <a:lnTo>
                        <a:pt x="9" y="178"/>
                      </a:lnTo>
                      <a:lnTo>
                        <a:pt x="17" y="183"/>
                      </a:lnTo>
                      <a:lnTo>
                        <a:pt x="16" y="187"/>
                      </a:lnTo>
                      <a:lnTo>
                        <a:pt x="11" y="198"/>
                      </a:lnTo>
                      <a:lnTo>
                        <a:pt x="7" y="200"/>
                      </a:lnTo>
                      <a:lnTo>
                        <a:pt x="2" y="204"/>
                      </a:lnTo>
                      <a:lnTo>
                        <a:pt x="5" y="218"/>
                      </a:lnTo>
                      <a:lnTo>
                        <a:pt x="7" y="221"/>
                      </a:lnTo>
                      <a:lnTo>
                        <a:pt x="8" y="215"/>
                      </a:lnTo>
                      <a:lnTo>
                        <a:pt x="9" y="211"/>
                      </a:lnTo>
                      <a:lnTo>
                        <a:pt x="14" y="206"/>
                      </a:lnTo>
                      <a:lnTo>
                        <a:pt x="16" y="204"/>
                      </a:lnTo>
                      <a:lnTo>
                        <a:pt x="20" y="209"/>
                      </a:lnTo>
                      <a:lnTo>
                        <a:pt x="18" y="212"/>
                      </a:lnTo>
                      <a:lnTo>
                        <a:pt x="17" y="213"/>
                      </a:lnTo>
                      <a:lnTo>
                        <a:pt x="17" y="219"/>
                      </a:lnTo>
                      <a:lnTo>
                        <a:pt x="26" y="218"/>
                      </a:lnTo>
                      <a:lnTo>
                        <a:pt x="29" y="215"/>
                      </a:lnTo>
                      <a:lnTo>
                        <a:pt x="31" y="215"/>
                      </a:lnTo>
                      <a:lnTo>
                        <a:pt x="35" y="212"/>
                      </a:lnTo>
                      <a:lnTo>
                        <a:pt x="41" y="214"/>
                      </a:lnTo>
                      <a:lnTo>
                        <a:pt x="42" y="222"/>
                      </a:lnTo>
                      <a:lnTo>
                        <a:pt x="44" y="226"/>
                      </a:lnTo>
                      <a:lnTo>
                        <a:pt x="50" y="242"/>
                      </a:lnTo>
                      <a:lnTo>
                        <a:pt x="53" y="242"/>
                      </a:lnTo>
                      <a:lnTo>
                        <a:pt x="56" y="244"/>
                      </a:lnTo>
                      <a:lnTo>
                        <a:pt x="59" y="253"/>
                      </a:lnTo>
                      <a:lnTo>
                        <a:pt x="63" y="271"/>
                      </a:lnTo>
                      <a:lnTo>
                        <a:pt x="59" y="288"/>
                      </a:lnTo>
                      <a:lnTo>
                        <a:pt x="60" y="293"/>
                      </a:lnTo>
                      <a:lnTo>
                        <a:pt x="69" y="294"/>
                      </a:lnTo>
                      <a:lnTo>
                        <a:pt x="72" y="298"/>
                      </a:lnTo>
                      <a:lnTo>
                        <a:pt x="76" y="300"/>
                      </a:lnTo>
                      <a:lnTo>
                        <a:pt x="82" y="310"/>
                      </a:lnTo>
                      <a:lnTo>
                        <a:pt x="84" y="315"/>
                      </a:lnTo>
                      <a:lnTo>
                        <a:pt x="82" y="320"/>
                      </a:lnTo>
                      <a:close/>
                    </a:path>
                  </a:pathLst>
                </a:custGeom>
                <a:solidFill>
                  <a:srgbClr val="FF9966"/>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11" name="Freeform 22"/>
                <p:cNvSpPr>
                  <a:spLocks/>
                </p:cNvSpPr>
                <p:nvPr/>
              </p:nvSpPr>
              <p:spPr bwMode="auto">
                <a:xfrm>
                  <a:off x="710" y="2936"/>
                  <a:ext cx="407" cy="766"/>
                </a:xfrm>
                <a:custGeom>
                  <a:avLst/>
                  <a:gdLst>
                    <a:gd name="T0" fmla="*/ 84 w 407"/>
                    <a:gd name="T1" fmla="*/ 378 h 766"/>
                    <a:gd name="T2" fmla="*/ 67 w 407"/>
                    <a:gd name="T3" fmla="*/ 403 h 766"/>
                    <a:gd name="T4" fmla="*/ 79 w 407"/>
                    <a:gd name="T5" fmla="*/ 434 h 766"/>
                    <a:gd name="T6" fmla="*/ 84 w 407"/>
                    <a:gd name="T7" fmla="*/ 432 h 766"/>
                    <a:gd name="T8" fmla="*/ 100 w 407"/>
                    <a:gd name="T9" fmla="*/ 463 h 766"/>
                    <a:gd name="T10" fmla="*/ 101 w 407"/>
                    <a:gd name="T11" fmla="*/ 496 h 766"/>
                    <a:gd name="T12" fmla="*/ 84 w 407"/>
                    <a:gd name="T13" fmla="*/ 494 h 766"/>
                    <a:gd name="T14" fmla="*/ 75 w 407"/>
                    <a:gd name="T15" fmla="*/ 518 h 766"/>
                    <a:gd name="T16" fmla="*/ 66 w 407"/>
                    <a:gd name="T17" fmla="*/ 582 h 766"/>
                    <a:gd name="T18" fmla="*/ 64 w 407"/>
                    <a:gd name="T19" fmla="*/ 614 h 766"/>
                    <a:gd name="T20" fmla="*/ 61 w 407"/>
                    <a:gd name="T21" fmla="*/ 658 h 766"/>
                    <a:gd name="T22" fmla="*/ 81 w 407"/>
                    <a:gd name="T23" fmla="*/ 704 h 766"/>
                    <a:gd name="T24" fmla="*/ 53 w 407"/>
                    <a:gd name="T25" fmla="*/ 692 h 766"/>
                    <a:gd name="T26" fmla="*/ 75 w 407"/>
                    <a:gd name="T27" fmla="*/ 725 h 766"/>
                    <a:gd name="T28" fmla="*/ 89 w 407"/>
                    <a:gd name="T29" fmla="*/ 695 h 766"/>
                    <a:gd name="T30" fmla="*/ 100 w 407"/>
                    <a:gd name="T31" fmla="*/ 706 h 766"/>
                    <a:gd name="T32" fmla="*/ 115 w 407"/>
                    <a:gd name="T33" fmla="*/ 738 h 766"/>
                    <a:gd name="T34" fmla="*/ 125 w 407"/>
                    <a:gd name="T35" fmla="*/ 760 h 766"/>
                    <a:gd name="T36" fmla="*/ 142 w 407"/>
                    <a:gd name="T37" fmla="*/ 744 h 766"/>
                    <a:gd name="T38" fmla="*/ 174 w 407"/>
                    <a:gd name="T39" fmla="*/ 762 h 766"/>
                    <a:gd name="T40" fmla="*/ 213 w 407"/>
                    <a:gd name="T41" fmla="*/ 716 h 766"/>
                    <a:gd name="T42" fmla="*/ 247 w 407"/>
                    <a:gd name="T43" fmla="*/ 664 h 766"/>
                    <a:gd name="T44" fmla="*/ 291 w 407"/>
                    <a:gd name="T45" fmla="*/ 664 h 766"/>
                    <a:gd name="T46" fmla="*/ 322 w 407"/>
                    <a:gd name="T47" fmla="*/ 680 h 766"/>
                    <a:gd name="T48" fmla="*/ 345 w 407"/>
                    <a:gd name="T49" fmla="*/ 675 h 766"/>
                    <a:gd name="T50" fmla="*/ 354 w 407"/>
                    <a:gd name="T51" fmla="*/ 598 h 766"/>
                    <a:gd name="T52" fmla="*/ 365 w 407"/>
                    <a:gd name="T53" fmla="*/ 520 h 766"/>
                    <a:gd name="T54" fmla="*/ 371 w 407"/>
                    <a:gd name="T55" fmla="*/ 465 h 766"/>
                    <a:gd name="T56" fmla="*/ 373 w 407"/>
                    <a:gd name="T57" fmla="*/ 418 h 766"/>
                    <a:gd name="T58" fmla="*/ 365 w 407"/>
                    <a:gd name="T59" fmla="*/ 354 h 766"/>
                    <a:gd name="T60" fmla="*/ 399 w 407"/>
                    <a:gd name="T61" fmla="*/ 260 h 766"/>
                    <a:gd name="T62" fmla="*/ 387 w 407"/>
                    <a:gd name="T63" fmla="*/ 191 h 766"/>
                    <a:gd name="T64" fmla="*/ 371 w 407"/>
                    <a:gd name="T65" fmla="*/ 143 h 766"/>
                    <a:gd name="T66" fmla="*/ 369 w 407"/>
                    <a:gd name="T67" fmla="*/ 127 h 766"/>
                    <a:gd name="T68" fmla="*/ 363 w 407"/>
                    <a:gd name="T69" fmla="*/ 108 h 766"/>
                    <a:gd name="T70" fmla="*/ 329 w 407"/>
                    <a:gd name="T71" fmla="*/ 109 h 766"/>
                    <a:gd name="T72" fmla="*/ 346 w 407"/>
                    <a:gd name="T73" fmla="*/ 99 h 766"/>
                    <a:gd name="T74" fmla="*/ 362 w 407"/>
                    <a:gd name="T75" fmla="*/ 86 h 766"/>
                    <a:gd name="T76" fmla="*/ 345 w 407"/>
                    <a:gd name="T77" fmla="*/ 80 h 766"/>
                    <a:gd name="T78" fmla="*/ 335 w 407"/>
                    <a:gd name="T79" fmla="*/ 75 h 766"/>
                    <a:gd name="T80" fmla="*/ 340 w 407"/>
                    <a:gd name="T81" fmla="*/ 54 h 766"/>
                    <a:gd name="T82" fmla="*/ 337 w 407"/>
                    <a:gd name="T83" fmla="*/ 37 h 766"/>
                    <a:gd name="T84" fmla="*/ 322 w 407"/>
                    <a:gd name="T85" fmla="*/ 40 h 766"/>
                    <a:gd name="T86" fmla="*/ 305 w 407"/>
                    <a:gd name="T87" fmla="*/ 31 h 766"/>
                    <a:gd name="T88" fmla="*/ 292 w 407"/>
                    <a:gd name="T89" fmla="*/ 15 h 766"/>
                    <a:gd name="T90" fmla="*/ 278 w 407"/>
                    <a:gd name="T91" fmla="*/ 13 h 766"/>
                    <a:gd name="T92" fmla="*/ 258 w 407"/>
                    <a:gd name="T93" fmla="*/ 1 h 766"/>
                    <a:gd name="T94" fmla="*/ 241 w 407"/>
                    <a:gd name="T95" fmla="*/ 5 h 766"/>
                    <a:gd name="T96" fmla="*/ 236 w 407"/>
                    <a:gd name="T97" fmla="*/ 33 h 766"/>
                    <a:gd name="T98" fmla="*/ 189 w 407"/>
                    <a:gd name="T99" fmla="*/ 71 h 766"/>
                    <a:gd name="T100" fmla="*/ 139 w 407"/>
                    <a:gd name="T101" fmla="*/ 108 h 766"/>
                    <a:gd name="T102" fmla="*/ 62 w 407"/>
                    <a:gd name="T103" fmla="*/ 133 h 766"/>
                    <a:gd name="T104" fmla="*/ 13 w 407"/>
                    <a:gd name="T105" fmla="*/ 108 h 766"/>
                    <a:gd name="T106" fmla="*/ 3 w 407"/>
                    <a:gd name="T107" fmla="*/ 164 h 766"/>
                    <a:gd name="T108" fmla="*/ 5 w 407"/>
                    <a:gd name="T109" fmla="*/ 218 h 766"/>
                    <a:gd name="T110" fmla="*/ 17 w 407"/>
                    <a:gd name="T111" fmla="*/ 213 h 766"/>
                    <a:gd name="T112" fmla="*/ 44 w 407"/>
                    <a:gd name="T113" fmla="*/ 226 h 766"/>
                    <a:gd name="T114" fmla="*/ 69 w 407"/>
                    <a:gd name="T115" fmla="*/ 294 h 7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7"/>
                    <a:gd name="T175" fmla="*/ 0 h 766"/>
                    <a:gd name="T176" fmla="*/ 407 w 407"/>
                    <a:gd name="T177" fmla="*/ 766 h 7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7" h="766">
                      <a:moveTo>
                        <a:pt x="82" y="320"/>
                      </a:moveTo>
                      <a:lnTo>
                        <a:pt x="80" y="328"/>
                      </a:lnTo>
                      <a:lnTo>
                        <a:pt x="78" y="335"/>
                      </a:lnTo>
                      <a:lnTo>
                        <a:pt x="78" y="346"/>
                      </a:lnTo>
                      <a:lnTo>
                        <a:pt x="78" y="350"/>
                      </a:lnTo>
                      <a:lnTo>
                        <a:pt x="82" y="362"/>
                      </a:lnTo>
                      <a:lnTo>
                        <a:pt x="85" y="373"/>
                      </a:lnTo>
                      <a:lnTo>
                        <a:pt x="84" y="378"/>
                      </a:lnTo>
                      <a:lnTo>
                        <a:pt x="81" y="382"/>
                      </a:lnTo>
                      <a:lnTo>
                        <a:pt x="74" y="386"/>
                      </a:lnTo>
                      <a:lnTo>
                        <a:pt x="65" y="388"/>
                      </a:lnTo>
                      <a:lnTo>
                        <a:pt x="63" y="387"/>
                      </a:lnTo>
                      <a:lnTo>
                        <a:pt x="59" y="392"/>
                      </a:lnTo>
                      <a:lnTo>
                        <a:pt x="65" y="393"/>
                      </a:lnTo>
                      <a:lnTo>
                        <a:pt x="66" y="399"/>
                      </a:lnTo>
                      <a:lnTo>
                        <a:pt x="67" y="403"/>
                      </a:lnTo>
                      <a:lnTo>
                        <a:pt x="62" y="412"/>
                      </a:lnTo>
                      <a:lnTo>
                        <a:pt x="63" y="430"/>
                      </a:lnTo>
                      <a:lnTo>
                        <a:pt x="65" y="435"/>
                      </a:lnTo>
                      <a:lnTo>
                        <a:pt x="72" y="440"/>
                      </a:lnTo>
                      <a:lnTo>
                        <a:pt x="72" y="445"/>
                      </a:lnTo>
                      <a:lnTo>
                        <a:pt x="73" y="447"/>
                      </a:lnTo>
                      <a:lnTo>
                        <a:pt x="76" y="437"/>
                      </a:lnTo>
                      <a:lnTo>
                        <a:pt x="79" y="434"/>
                      </a:lnTo>
                      <a:lnTo>
                        <a:pt x="75" y="436"/>
                      </a:lnTo>
                      <a:lnTo>
                        <a:pt x="75" y="435"/>
                      </a:lnTo>
                      <a:lnTo>
                        <a:pt x="73" y="436"/>
                      </a:lnTo>
                      <a:lnTo>
                        <a:pt x="75" y="432"/>
                      </a:lnTo>
                      <a:lnTo>
                        <a:pt x="82" y="430"/>
                      </a:lnTo>
                      <a:lnTo>
                        <a:pt x="88" y="430"/>
                      </a:lnTo>
                      <a:lnTo>
                        <a:pt x="89" y="431"/>
                      </a:lnTo>
                      <a:lnTo>
                        <a:pt x="84" y="432"/>
                      </a:lnTo>
                      <a:lnTo>
                        <a:pt x="94" y="434"/>
                      </a:lnTo>
                      <a:lnTo>
                        <a:pt x="97" y="440"/>
                      </a:lnTo>
                      <a:lnTo>
                        <a:pt x="98" y="441"/>
                      </a:lnTo>
                      <a:lnTo>
                        <a:pt x="101" y="457"/>
                      </a:lnTo>
                      <a:lnTo>
                        <a:pt x="106" y="458"/>
                      </a:lnTo>
                      <a:lnTo>
                        <a:pt x="102" y="461"/>
                      </a:lnTo>
                      <a:lnTo>
                        <a:pt x="101" y="457"/>
                      </a:lnTo>
                      <a:lnTo>
                        <a:pt x="100" y="463"/>
                      </a:lnTo>
                      <a:lnTo>
                        <a:pt x="92" y="481"/>
                      </a:lnTo>
                      <a:lnTo>
                        <a:pt x="100" y="470"/>
                      </a:lnTo>
                      <a:lnTo>
                        <a:pt x="89" y="489"/>
                      </a:lnTo>
                      <a:lnTo>
                        <a:pt x="91" y="492"/>
                      </a:lnTo>
                      <a:lnTo>
                        <a:pt x="92" y="492"/>
                      </a:lnTo>
                      <a:lnTo>
                        <a:pt x="94" y="494"/>
                      </a:lnTo>
                      <a:lnTo>
                        <a:pt x="96" y="497"/>
                      </a:lnTo>
                      <a:lnTo>
                        <a:pt x="101" y="496"/>
                      </a:lnTo>
                      <a:lnTo>
                        <a:pt x="103" y="499"/>
                      </a:lnTo>
                      <a:lnTo>
                        <a:pt x="104" y="502"/>
                      </a:lnTo>
                      <a:lnTo>
                        <a:pt x="103" y="502"/>
                      </a:lnTo>
                      <a:lnTo>
                        <a:pt x="98" y="501"/>
                      </a:lnTo>
                      <a:lnTo>
                        <a:pt x="92" y="501"/>
                      </a:lnTo>
                      <a:lnTo>
                        <a:pt x="92" y="499"/>
                      </a:lnTo>
                      <a:lnTo>
                        <a:pt x="87" y="496"/>
                      </a:lnTo>
                      <a:lnTo>
                        <a:pt x="84" y="494"/>
                      </a:lnTo>
                      <a:lnTo>
                        <a:pt x="87" y="493"/>
                      </a:lnTo>
                      <a:lnTo>
                        <a:pt x="78" y="476"/>
                      </a:lnTo>
                      <a:lnTo>
                        <a:pt x="75" y="479"/>
                      </a:lnTo>
                      <a:lnTo>
                        <a:pt x="75" y="494"/>
                      </a:lnTo>
                      <a:lnTo>
                        <a:pt x="75" y="503"/>
                      </a:lnTo>
                      <a:lnTo>
                        <a:pt x="75" y="506"/>
                      </a:lnTo>
                      <a:lnTo>
                        <a:pt x="76" y="511"/>
                      </a:lnTo>
                      <a:lnTo>
                        <a:pt x="75" y="518"/>
                      </a:lnTo>
                      <a:lnTo>
                        <a:pt x="78" y="524"/>
                      </a:lnTo>
                      <a:lnTo>
                        <a:pt x="79" y="528"/>
                      </a:lnTo>
                      <a:lnTo>
                        <a:pt x="76" y="546"/>
                      </a:lnTo>
                      <a:lnTo>
                        <a:pt x="61" y="569"/>
                      </a:lnTo>
                      <a:lnTo>
                        <a:pt x="60" y="576"/>
                      </a:lnTo>
                      <a:lnTo>
                        <a:pt x="61" y="578"/>
                      </a:lnTo>
                      <a:lnTo>
                        <a:pt x="63" y="580"/>
                      </a:lnTo>
                      <a:lnTo>
                        <a:pt x="66" y="582"/>
                      </a:lnTo>
                      <a:lnTo>
                        <a:pt x="64" y="594"/>
                      </a:lnTo>
                      <a:lnTo>
                        <a:pt x="58" y="600"/>
                      </a:lnTo>
                      <a:lnTo>
                        <a:pt x="59" y="603"/>
                      </a:lnTo>
                      <a:lnTo>
                        <a:pt x="58" y="602"/>
                      </a:lnTo>
                      <a:lnTo>
                        <a:pt x="59" y="604"/>
                      </a:lnTo>
                      <a:lnTo>
                        <a:pt x="61" y="609"/>
                      </a:lnTo>
                      <a:lnTo>
                        <a:pt x="61" y="613"/>
                      </a:lnTo>
                      <a:lnTo>
                        <a:pt x="64" y="614"/>
                      </a:lnTo>
                      <a:lnTo>
                        <a:pt x="69" y="617"/>
                      </a:lnTo>
                      <a:lnTo>
                        <a:pt x="71" y="624"/>
                      </a:lnTo>
                      <a:lnTo>
                        <a:pt x="71" y="632"/>
                      </a:lnTo>
                      <a:lnTo>
                        <a:pt x="62" y="644"/>
                      </a:lnTo>
                      <a:lnTo>
                        <a:pt x="57" y="649"/>
                      </a:lnTo>
                      <a:lnTo>
                        <a:pt x="57" y="656"/>
                      </a:lnTo>
                      <a:lnTo>
                        <a:pt x="59" y="657"/>
                      </a:lnTo>
                      <a:lnTo>
                        <a:pt x="61" y="658"/>
                      </a:lnTo>
                      <a:lnTo>
                        <a:pt x="66" y="672"/>
                      </a:lnTo>
                      <a:lnTo>
                        <a:pt x="65" y="666"/>
                      </a:lnTo>
                      <a:lnTo>
                        <a:pt x="72" y="672"/>
                      </a:lnTo>
                      <a:lnTo>
                        <a:pt x="72" y="680"/>
                      </a:lnTo>
                      <a:lnTo>
                        <a:pt x="73" y="686"/>
                      </a:lnTo>
                      <a:lnTo>
                        <a:pt x="79" y="685"/>
                      </a:lnTo>
                      <a:lnTo>
                        <a:pt x="84" y="695"/>
                      </a:lnTo>
                      <a:lnTo>
                        <a:pt x="81" y="704"/>
                      </a:lnTo>
                      <a:lnTo>
                        <a:pt x="78" y="703"/>
                      </a:lnTo>
                      <a:lnTo>
                        <a:pt x="75" y="693"/>
                      </a:lnTo>
                      <a:lnTo>
                        <a:pt x="70" y="689"/>
                      </a:lnTo>
                      <a:lnTo>
                        <a:pt x="70" y="688"/>
                      </a:lnTo>
                      <a:lnTo>
                        <a:pt x="61" y="692"/>
                      </a:lnTo>
                      <a:lnTo>
                        <a:pt x="56" y="687"/>
                      </a:lnTo>
                      <a:lnTo>
                        <a:pt x="53" y="692"/>
                      </a:lnTo>
                      <a:lnTo>
                        <a:pt x="53" y="695"/>
                      </a:lnTo>
                      <a:lnTo>
                        <a:pt x="52" y="697"/>
                      </a:lnTo>
                      <a:lnTo>
                        <a:pt x="57" y="716"/>
                      </a:lnTo>
                      <a:lnTo>
                        <a:pt x="59" y="719"/>
                      </a:lnTo>
                      <a:lnTo>
                        <a:pt x="66" y="737"/>
                      </a:lnTo>
                      <a:lnTo>
                        <a:pt x="70" y="736"/>
                      </a:lnTo>
                      <a:lnTo>
                        <a:pt x="75" y="732"/>
                      </a:lnTo>
                      <a:lnTo>
                        <a:pt x="75" y="725"/>
                      </a:lnTo>
                      <a:lnTo>
                        <a:pt x="78" y="709"/>
                      </a:lnTo>
                      <a:lnTo>
                        <a:pt x="78" y="707"/>
                      </a:lnTo>
                      <a:lnTo>
                        <a:pt x="85" y="703"/>
                      </a:lnTo>
                      <a:lnTo>
                        <a:pt x="83" y="703"/>
                      </a:lnTo>
                      <a:lnTo>
                        <a:pt x="83" y="700"/>
                      </a:lnTo>
                      <a:lnTo>
                        <a:pt x="85" y="695"/>
                      </a:lnTo>
                      <a:lnTo>
                        <a:pt x="87" y="696"/>
                      </a:lnTo>
                      <a:lnTo>
                        <a:pt x="89" y="695"/>
                      </a:lnTo>
                      <a:lnTo>
                        <a:pt x="91" y="697"/>
                      </a:lnTo>
                      <a:lnTo>
                        <a:pt x="92" y="700"/>
                      </a:lnTo>
                      <a:lnTo>
                        <a:pt x="89" y="702"/>
                      </a:lnTo>
                      <a:lnTo>
                        <a:pt x="91" y="703"/>
                      </a:lnTo>
                      <a:lnTo>
                        <a:pt x="94" y="703"/>
                      </a:lnTo>
                      <a:lnTo>
                        <a:pt x="92" y="700"/>
                      </a:lnTo>
                      <a:lnTo>
                        <a:pt x="100" y="709"/>
                      </a:lnTo>
                      <a:lnTo>
                        <a:pt x="100" y="706"/>
                      </a:lnTo>
                      <a:lnTo>
                        <a:pt x="101" y="709"/>
                      </a:lnTo>
                      <a:lnTo>
                        <a:pt x="106" y="714"/>
                      </a:lnTo>
                      <a:lnTo>
                        <a:pt x="103" y="720"/>
                      </a:lnTo>
                      <a:lnTo>
                        <a:pt x="106" y="731"/>
                      </a:lnTo>
                      <a:lnTo>
                        <a:pt x="109" y="737"/>
                      </a:lnTo>
                      <a:lnTo>
                        <a:pt x="114" y="736"/>
                      </a:lnTo>
                      <a:lnTo>
                        <a:pt x="115" y="737"/>
                      </a:lnTo>
                      <a:lnTo>
                        <a:pt x="115" y="738"/>
                      </a:lnTo>
                      <a:lnTo>
                        <a:pt x="116" y="747"/>
                      </a:lnTo>
                      <a:lnTo>
                        <a:pt x="115" y="750"/>
                      </a:lnTo>
                      <a:lnTo>
                        <a:pt x="114" y="758"/>
                      </a:lnTo>
                      <a:lnTo>
                        <a:pt x="122" y="757"/>
                      </a:lnTo>
                      <a:lnTo>
                        <a:pt x="122" y="762"/>
                      </a:lnTo>
                      <a:lnTo>
                        <a:pt x="121" y="766"/>
                      </a:lnTo>
                      <a:lnTo>
                        <a:pt x="124" y="766"/>
                      </a:lnTo>
                      <a:lnTo>
                        <a:pt x="125" y="760"/>
                      </a:lnTo>
                      <a:lnTo>
                        <a:pt x="124" y="757"/>
                      </a:lnTo>
                      <a:lnTo>
                        <a:pt x="128" y="757"/>
                      </a:lnTo>
                      <a:lnTo>
                        <a:pt x="127" y="753"/>
                      </a:lnTo>
                      <a:lnTo>
                        <a:pt x="129" y="753"/>
                      </a:lnTo>
                      <a:lnTo>
                        <a:pt x="135" y="749"/>
                      </a:lnTo>
                      <a:lnTo>
                        <a:pt x="139" y="747"/>
                      </a:lnTo>
                      <a:lnTo>
                        <a:pt x="141" y="744"/>
                      </a:lnTo>
                      <a:lnTo>
                        <a:pt x="142" y="744"/>
                      </a:lnTo>
                      <a:lnTo>
                        <a:pt x="154" y="750"/>
                      </a:lnTo>
                      <a:lnTo>
                        <a:pt x="156" y="756"/>
                      </a:lnTo>
                      <a:lnTo>
                        <a:pt x="160" y="759"/>
                      </a:lnTo>
                      <a:lnTo>
                        <a:pt x="161" y="755"/>
                      </a:lnTo>
                      <a:lnTo>
                        <a:pt x="163" y="757"/>
                      </a:lnTo>
                      <a:lnTo>
                        <a:pt x="167" y="759"/>
                      </a:lnTo>
                      <a:lnTo>
                        <a:pt x="168" y="762"/>
                      </a:lnTo>
                      <a:lnTo>
                        <a:pt x="174" y="762"/>
                      </a:lnTo>
                      <a:lnTo>
                        <a:pt x="186" y="751"/>
                      </a:lnTo>
                      <a:lnTo>
                        <a:pt x="188" y="749"/>
                      </a:lnTo>
                      <a:lnTo>
                        <a:pt x="208" y="729"/>
                      </a:lnTo>
                      <a:lnTo>
                        <a:pt x="209" y="727"/>
                      </a:lnTo>
                      <a:lnTo>
                        <a:pt x="210" y="726"/>
                      </a:lnTo>
                      <a:lnTo>
                        <a:pt x="212" y="728"/>
                      </a:lnTo>
                      <a:lnTo>
                        <a:pt x="214" y="723"/>
                      </a:lnTo>
                      <a:lnTo>
                        <a:pt x="213" y="716"/>
                      </a:lnTo>
                      <a:lnTo>
                        <a:pt x="219" y="704"/>
                      </a:lnTo>
                      <a:lnTo>
                        <a:pt x="212" y="692"/>
                      </a:lnTo>
                      <a:lnTo>
                        <a:pt x="210" y="684"/>
                      </a:lnTo>
                      <a:lnTo>
                        <a:pt x="214" y="672"/>
                      </a:lnTo>
                      <a:lnTo>
                        <a:pt x="225" y="661"/>
                      </a:lnTo>
                      <a:lnTo>
                        <a:pt x="233" y="654"/>
                      </a:lnTo>
                      <a:lnTo>
                        <a:pt x="244" y="663"/>
                      </a:lnTo>
                      <a:lnTo>
                        <a:pt x="247" y="664"/>
                      </a:lnTo>
                      <a:lnTo>
                        <a:pt x="248" y="661"/>
                      </a:lnTo>
                      <a:lnTo>
                        <a:pt x="248" y="658"/>
                      </a:lnTo>
                      <a:lnTo>
                        <a:pt x="251" y="654"/>
                      </a:lnTo>
                      <a:lnTo>
                        <a:pt x="263" y="649"/>
                      </a:lnTo>
                      <a:lnTo>
                        <a:pt x="270" y="653"/>
                      </a:lnTo>
                      <a:lnTo>
                        <a:pt x="280" y="656"/>
                      </a:lnTo>
                      <a:lnTo>
                        <a:pt x="285" y="658"/>
                      </a:lnTo>
                      <a:lnTo>
                        <a:pt x="291" y="664"/>
                      </a:lnTo>
                      <a:lnTo>
                        <a:pt x="300" y="671"/>
                      </a:lnTo>
                      <a:lnTo>
                        <a:pt x="303" y="675"/>
                      </a:lnTo>
                      <a:lnTo>
                        <a:pt x="305" y="676"/>
                      </a:lnTo>
                      <a:lnTo>
                        <a:pt x="306" y="676"/>
                      </a:lnTo>
                      <a:lnTo>
                        <a:pt x="310" y="679"/>
                      </a:lnTo>
                      <a:lnTo>
                        <a:pt x="314" y="682"/>
                      </a:lnTo>
                      <a:lnTo>
                        <a:pt x="322" y="680"/>
                      </a:lnTo>
                      <a:lnTo>
                        <a:pt x="328" y="680"/>
                      </a:lnTo>
                      <a:lnTo>
                        <a:pt x="331" y="685"/>
                      </a:lnTo>
                      <a:lnTo>
                        <a:pt x="331" y="689"/>
                      </a:lnTo>
                      <a:lnTo>
                        <a:pt x="334" y="692"/>
                      </a:lnTo>
                      <a:lnTo>
                        <a:pt x="335" y="684"/>
                      </a:lnTo>
                      <a:lnTo>
                        <a:pt x="340" y="680"/>
                      </a:lnTo>
                      <a:lnTo>
                        <a:pt x="342" y="680"/>
                      </a:lnTo>
                      <a:lnTo>
                        <a:pt x="345" y="675"/>
                      </a:lnTo>
                      <a:lnTo>
                        <a:pt x="345" y="673"/>
                      </a:lnTo>
                      <a:lnTo>
                        <a:pt x="347" y="666"/>
                      </a:lnTo>
                      <a:lnTo>
                        <a:pt x="345" y="663"/>
                      </a:lnTo>
                      <a:lnTo>
                        <a:pt x="345" y="646"/>
                      </a:lnTo>
                      <a:lnTo>
                        <a:pt x="354" y="629"/>
                      </a:lnTo>
                      <a:lnTo>
                        <a:pt x="360" y="627"/>
                      </a:lnTo>
                      <a:lnTo>
                        <a:pt x="353" y="618"/>
                      </a:lnTo>
                      <a:lnTo>
                        <a:pt x="354" y="598"/>
                      </a:lnTo>
                      <a:lnTo>
                        <a:pt x="358" y="590"/>
                      </a:lnTo>
                      <a:lnTo>
                        <a:pt x="363" y="574"/>
                      </a:lnTo>
                      <a:lnTo>
                        <a:pt x="362" y="565"/>
                      </a:lnTo>
                      <a:lnTo>
                        <a:pt x="360" y="556"/>
                      </a:lnTo>
                      <a:lnTo>
                        <a:pt x="363" y="548"/>
                      </a:lnTo>
                      <a:lnTo>
                        <a:pt x="364" y="547"/>
                      </a:lnTo>
                      <a:lnTo>
                        <a:pt x="366" y="525"/>
                      </a:lnTo>
                      <a:lnTo>
                        <a:pt x="365" y="520"/>
                      </a:lnTo>
                      <a:lnTo>
                        <a:pt x="364" y="515"/>
                      </a:lnTo>
                      <a:lnTo>
                        <a:pt x="366" y="510"/>
                      </a:lnTo>
                      <a:lnTo>
                        <a:pt x="368" y="501"/>
                      </a:lnTo>
                      <a:lnTo>
                        <a:pt x="368" y="498"/>
                      </a:lnTo>
                      <a:lnTo>
                        <a:pt x="371" y="492"/>
                      </a:lnTo>
                      <a:lnTo>
                        <a:pt x="371" y="490"/>
                      </a:lnTo>
                      <a:lnTo>
                        <a:pt x="369" y="468"/>
                      </a:lnTo>
                      <a:lnTo>
                        <a:pt x="371" y="465"/>
                      </a:lnTo>
                      <a:lnTo>
                        <a:pt x="375" y="450"/>
                      </a:lnTo>
                      <a:lnTo>
                        <a:pt x="373" y="445"/>
                      </a:lnTo>
                      <a:lnTo>
                        <a:pt x="374" y="430"/>
                      </a:lnTo>
                      <a:lnTo>
                        <a:pt x="377" y="427"/>
                      </a:lnTo>
                      <a:lnTo>
                        <a:pt x="381" y="425"/>
                      </a:lnTo>
                      <a:lnTo>
                        <a:pt x="378" y="422"/>
                      </a:lnTo>
                      <a:lnTo>
                        <a:pt x="376" y="422"/>
                      </a:lnTo>
                      <a:lnTo>
                        <a:pt x="373" y="418"/>
                      </a:lnTo>
                      <a:lnTo>
                        <a:pt x="374" y="406"/>
                      </a:lnTo>
                      <a:lnTo>
                        <a:pt x="375" y="404"/>
                      </a:lnTo>
                      <a:lnTo>
                        <a:pt x="378" y="393"/>
                      </a:lnTo>
                      <a:lnTo>
                        <a:pt x="382" y="387"/>
                      </a:lnTo>
                      <a:lnTo>
                        <a:pt x="383" y="375"/>
                      </a:lnTo>
                      <a:lnTo>
                        <a:pt x="377" y="370"/>
                      </a:lnTo>
                      <a:lnTo>
                        <a:pt x="371" y="363"/>
                      </a:lnTo>
                      <a:lnTo>
                        <a:pt x="365" y="354"/>
                      </a:lnTo>
                      <a:lnTo>
                        <a:pt x="362" y="345"/>
                      </a:lnTo>
                      <a:lnTo>
                        <a:pt x="359" y="330"/>
                      </a:lnTo>
                      <a:lnTo>
                        <a:pt x="360" y="314"/>
                      </a:lnTo>
                      <a:lnTo>
                        <a:pt x="371" y="297"/>
                      </a:lnTo>
                      <a:lnTo>
                        <a:pt x="386" y="281"/>
                      </a:lnTo>
                      <a:lnTo>
                        <a:pt x="391" y="277"/>
                      </a:lnTo>
                      <a:lnTo>
                        <a:pt x="396" y="261"/>
                      </a:lnTo>
                      <a:lnTo>
                        <a:pt x="399" y="260"/>
                      </a:lnTo>
                      <a:lnTo>
                        <a:pt x="402" y="250"/>
                      </a:lnTo>
                      <a:lnTo>
                        <a:pt x="407" y="233"/>
                      </a:lnTo>
                      <a:lnTo>
                        <a:pt x="400" y="229"/>
                      </a:lnTo>
                      <a:lnTo>
                        <a:pt x="399" y="219"/>
                      </a:lnTo>
                      <a:lnTo>
                        <a:pt x="392" y="215"/>
                      </a:lnTo>
                      <a:lnTo>
                        <a:pt x="389" y="207"/>
                      </a:lnTo>
                      <a:lnTo>
                        <a:pt x="386" y="195"/>
                      </a:lnTo>
                      <a:lnTo>
                        <a:pt x="387" y="191"/>
                      </a:lnTo>
                      <a:lnTo>
                        <a:pt x="387" y="190"/>
                      </a:lnTo>
                      <a:lnTo>
                        <a:pt x="387" y="183"/>
                      </a:lnTo>
                      <a:lnTo>
                        <a:pt x="382" y="178"/>
                      </a:lnTo>
                      <a:lnTo>
                        <a:pt x="380" y="170"/>
                      </a:lnTo>
                      <a:lnTo>
                        <a:pt x="379" y="161"/>
                      </a:lnTo>
                      <a:lnTo>
                        <a:pt x="375" y="157"/>
                      </a:lnTo>
                      <a:lnTo>
                        <a:pt x="369" y="148"/>
                      </a:lnTo>
                      <a:lnTo>
                        <a:pt x="371" y="143"/>
                      </a:lnTo>
                      <a:lnTo>
                        <a:pt x="374" y="142"/>
                      </a:lnTo>
                      <a:lnTo>
                        <a:pt x="372" y="137"/>
                      </a:lnTo>
                      <a:lnTo>
                        <a:pt x="376" y="133"/>
                      </a:lnTo>
                      <a:lnTo>
                        <a:pt x="380" y="135"/>
                      </a:lnTo>
                      <a:lnTo>
                        <a:pt x="382" y="131"/>
                      </a:lnTo>
                      <a:lnTo>
                        <a:pt x="376" y="131"/>
                      </a:lnTo>
                      <a:lnTo>
                        <a:pt x="373" y="128"/>
                      </a:lnTo>
                      <a:lnTo>
                        <a:pt x="369" y="127"/>
                      </a:lnTo>
                      <a:lnTo>
                        <a:pt x="368" y="128"/>
                      </a:lnTo>
                      <a:lnTo>
                        <a:pt x="366" y="124"/>
                      </a:lnTo>
                      <a:lnTo>
                        <a:pt x="365" y="121"/>
                      </a:lnTo>
                      <a:lnTo>
                        <a:pt x="364" y="121"/>
                      </a:lnTo>
                      <a:lnTo>
                        <a:pt x="362" y="120"/>
                      </a:lnTo>
                      <a:lnTo>
                        <a:pt x="360" y="119"/>
                      </a:lnTo>
                      <a:lnTo>
                        <a:pt x="356" y="116"/>
                      </a:lnTo>
                      <a:lnTo>
                        <a:pt x="363" y="108"/>
                      </a:lnTo>
                      <a:lnTo>
                        <a:pt x="356" y="108"/>
                      </a:lnTo>
                      <a:lnTo>
                        <a:pt x="348" y="114"/>
                      </a:lnTo>
                      <a:lnTo>
                        <a:pt x="346" y="111"/>
                      </a:lnTo>
                      <a:lnTo>
                        <a:pt x="346" y="109"/>
                      </a:lnTo>
                      <a:lnTo>
                        <a:pt x="344" y="108"/>
                      </a:lnTo>
                      <a:lnTo>
                        <a:pt x="340" y="108"/>
                      </a:lnTo>
                      <a:lnTo>
                        <a:pt x="340" y="107"/>
                      </a:lnTo>
                      <a:lnTo>
                        <a:pt x="329" y="109"/>
                      </a:lnTo>
                      <a:lnTo>
                        <a:pt x="328" y="108"/>
                      </a:lnTo>
                      <a:lnTo>
                        <a:pt x="334" y="107"/>
                      </a:lnTo>
                      <a:lnTo>
                        <a:pt x="329" y="104"/>
                      </a:lnTo>
                      <a:lnTo>
                        <a:pt x="337" y="103"/>
                      </a:lnTo>
                      <a:lnTo>
                        <a:pt x="340" y="105"/>
                      </a:lnTo>
                      <a:lnTo>
                        <a:pt x="346" y="105"/>
                      </a:lnTo>
                      <a:lnTo>
                        <a:pt x="345" y="99"/>
                      </a:lnTo>
                      <a:lnTo>
                        <a:pt x="346" y="99"/>
                      </a:lnTo>
                      <a:lnTo>
                        <a:pt x="347" y="96"/>
                      </a:lnTo>
                      <a:lnTo>
                        <a:pt x="350" y="93"/>
                      </a:lnTo>
                      <a:lnTo>
                        <a:pt x="349" y="90"/>
                      </a:lnTo>
                      <a:lnTo>
                        <a:pt x="350" y="85"/>
                      </a:lnTo>
                      <a:lnTo>
                        <a:pt x="353" y="84"/>
                      </a:lnTo>
                      <a:lnTo>
                        <a:pt x="356" y="81"/>
                      </a:lnTo>
                      <a:lnTo>
                        <a:pt x="359" y="82"/>
                      </a:lnTo>
                      <a:lnTo>
                        <a:pt x="362" y="86"/>
                      </a:lnTo>
                      <a:lnTo>
                        <a:pt x="366" y="85"/>
                      </a:lnTo>
                      <a:lnTo>
                        <a:pt x="368" y="82"/>
                      </a:lnTo>
                      <a:lnTo>
                        <a:pt x="363" y="81"/>
                      </a:lnTo>
                      <a:lnTo>
                        <a:pt x="358" y="80"/>
                      </a:lnTo>
                      <a:lnTo>
                        <a:pt x="351" y="75"/>
                      </a:lnTo>
                      <a:lnTo>
                        <a:pt x="348" y="77"/>
                      </a:lnTo>
                      <a:lnTo>
                        <a:pt x="347" y="77"/>
                      </a:lnTo>
                      <a:lnTo>
                        <a:pt x="345" y="80"/>
                      </a:lnTo>
                      <a:lnTo>
                        <a:pt x="344" y="80"/>
                      </a:lnTo>
                      <a:lnTo>
                        <a:pt x="342" y="80"/>
                      </a:lnTo>
                      <a:lnTo>
                        <a:pt x="342" y="75"/>
                      </a:lnTo>
                      <a:lnTo>
                        <a:pt x="342" y="72"/>
                      </a:lnTo>
                      <a:lnTo>
                        <a:pt x="342" y="69"/>
                      </a:lnTo>
                      <a:lnTo>
                        <a:pt x="338" y="72"/>
                      </a:lnTo>
                      <a:lnTo>
                        <a:pt x="335" y="74"/>
                      </a:lnTo>
                      <a:lnTo>
                        <a:pt x="335" y="75"/>
                      </a:lnTo>
                      <a:lnTo>
                        <a:pt x="332" y="78"/>
                      </a:lnTo>
                      <a:lnTo>
                        <a:pt x="331" y="77"/>
                      </a:lnTo>
                      <a:lnTo>
                        <a:pt x="332" y="74"/>
                      </a:lnTo>
                      <a:lnTo>
                        <a:pt x="335" y="64"/>
                      </a:lnTo>
                      <a:lnTo>
                        <a:pt x="336" y="63"/>
                      </a:lnTo>
                      <a:lnTo>
                        <a:pt x="337" y="60"/>
                      </a:lnTo>
                      <a:lnTo>
                        <a:pt x="336" y="59"/>
                      </a:lnTo>
                      <a:lnTo>
                        <a:pt x="340" y="54"/>
                      </a:lnTo>
                      <a:lnTo>
                        <a:pt x="341" y="56"/>
                      </a:lnTo>
                      <a:lnTo>
                        <a:pt x="345" y="51"/>
                      </a:lnTo>
                      <a:lnTo>
                        <a:pt x="345" y="49"/>
                      </a:lnTo>
                      <a:lnTo>
                        <a:pt x="342" y="44"/>
                      </a:lnTo>
                      <a:lnTo>
                        <a:pt x="338" y="45"/>
                      </a:lnTo>
                      <a:lnTo>
                        <a:pt x="338" y="38"/>
                      </a:lnTo>
                      <a:lnTo>
                        <a:pt x="336" y="38"/>
                      </a:lnTo>
                      <a:lnTo>
                        <a:pt x="337" y="37"/>
                      </a:lnTo>
                      <a:lnTo>
                        <a:pt x="336" y="33"/>
                      </a:lnTo>
                      <a:lnTo>
                        <a:pt x="333" y="31"/>
                      </a:lnTo>
                      <a:lnTo>
                        <a:pt x="332" y="34"/>
                      </a:lnTo>
                      <a:lnTo>
                        <a:pt x="332" y="36"/>
                      </a:lnTo>
                      <a:lnTo>
                        <a:pt x="328" y="37"/>
                      </a:lnTo>
                      <a:lnTo>
                        <a:pt x="324" y="36"/>
                      </a:lnTo>
                      <a:lnTo>
                        <a:pt x="320" y="37"/>
                      </a:lnTo>
                      <a:lnTo>
                        <a:pt x="322" y="40"/>
                      </a:lnTo>
                      <a:lnTo>
                        <a:pt x="320" y="41"/>
                      </a:lnTo>
                      <a:lnTo>
                        <a:pt x="316" y="49"/>
                      </a:lnTo>
                      <a:lnTo>
                        <a:pt x="314" y="51"/>
                      </a:lnTo>
                      <a:lnTo>
                        <a:pt x="313" y="40"/>
                      </a:lnTo>
                      <a:lnTo>
                        <a:pt x="314" y="38"/>
                      </a:lnTo>
                      <a:lnTo>
                        <a:pt x="312" y="34"/>
                      </a:lnTo>
                      <a:lnTo>
                        <a:pt x="310" y="32"/>
                      </a:lnTo>
                      <a:lnTo>
                        <a:pt x="305" y="31"/>
                      </a:lnTo>
                      <a:lnTo>
                        <a:pt x="307" y="29"/>
                      </a:lnTo>
                      <a:lnTo>
                        <a:pt x="310" y="25"/>
                      </a:lnTo>
                      <a:lnTo>
                        <a:pt x="306" y="25"/>
                      </a:lnTo>
                      <a:lnTo>
                        <a:pt x="302" y="24"/>
                      </a:lnTo>
                      <a:lnTo>
                        <a:pt x="300" y="23"/>
                      </a:lnTo>
                      <a:lnTo>
                        <a:pt x="297" y="23"/>
                      </a:lnTo>
                      <a:lnTo>
                        <a:pt x="296" y="16"/>
                      </a:lnTo>
                      <a:lnTo>
                        <a:pt x="292" y="15"/>
                      </a:lnTo>
                      <a:lnTo>
                        <a:pt x="288" y="18"/>
                      </a:lnTo>
                      <a:lnTo>
                        <a:pt x="289" y="20"/>
                      </a:lnTo>
                      <a:lnTo>
                        <a:pt x="289" y="22"/>
                      </a:lnTo>
                      <a:lnTo>
                        <a:pt x="284" y="18"/>
                      </a:lnTo>
                      <a:lnTo>
                        <a:pt x="283" y="21"/>
                      </a:lnTo>
                      <a:lnTo>
                        <a:pt x="278" y="20"/>
                      </a:lnTo>
                      <a:lnTo>
                        <a:pt x="279" y="18"/>
                      </a:lnTo>
                      <a:lnTo>
                        <a:pt x="278" y="13"/>
                      </a:lnTo>
                      <a:lnTo>
                        <a:pt x="275" y="18"/>
                      </a:lnTo>
                      <a:lnTo>
                        <a:pt x="278" y="22"/>
                      </a:lnTo>
                      <a:lnTo>
                        <a:pt x="273" y="19"/>
                      </a:lnTo>
                      <a:lnTo>
                        <a:pt x="275" y="13"/>
                      </a:lnTo>
                      <a:lnTo>
                        <a:pt x="273" y="6"/>
                      </a:lnTo>
                      <a:lnTo>
                        <a:pt x="266" y="2"/>
                      </a:lnTo>
                      <a:lnTo>
                        <a:pt x="264" y="0"/>
                      </a:lnTo>
                      <a:lnTo>
                        <a:pt x="258" y="1"/>
                      </a:lnTo>
                      <a:lnTo>
                        <a:pt x="258" y="2"/>
                      </a:lnTo>
                      <a:lnTo>
                        <a:pt x="255" y="5"/>
                      </a:lnTo>
                      <a:lnTo>
                        <a:pt x="254" y="5"/>
                      </a:lnTo>
                      <a:lnTo>
                        <a:pt x="253" y="2"/>
                      </a:lnTo>
                      <a:lnTo>
                        <a:pt x="248" y="5"/>
                      </a:lnTo>
                      <a:lnTo>
                        <a:pt x="245" y="5"/>
                      </a:lnTo>
                      <a:lnTo>
                        <a:pt x="243" y="3"/>
                      </a:lnTo>
                      <a:lnTo>
                        <a:pt x="241" y="5"/>
                      </a:lnTo>
                      <a:lnTo>
                        <a:pt x="244" y="7"/>
                      </a:lnTo>
                      <a:lnTo>
                        <a:pt x="247" y="7"/>
                      </a:lnTo>
                      <a:lnTo>
                        <a:pt x="245" y="16"/>
                      </a:lnTo>
                      <a:lnTo>
                        <a:pt x="247" y="22"/>
                      </a:lnTo>
                      <a:lnTo>
                        <a:pt x="249" y="25"/>
                      </a:lnTo>
                      <a:lnTo>
                        <a:pt x="247" y="31"/>
                      </a:lnTo>
                      <a:lnTo>
                        <a:pt x="238" y="32"/>
                      </a:lnTo>
                      <a:lnTo>
                        <a:pt x="236" y="33"/>
                      </a:lnTo>
                      <a:lnTo>
                        <a:pt x="236" y="38"/>
                      </a:lnTo>
                      <a:lnTo>
                        <a:pt x="223" y="41"/>
                      </a:lnTo>
                      <a:lnTo>
                        <a:pt x="221" y="38"/>
                      </a:lnTo>
                      <a:lnTo>
                        <a:pt x="213" y="41"/>
                      </a:lnTo>
                      <a:lnTo>
                        <a:pt x="208" y="48"/>
                      </a:lnTo>
                      <a:lnTo>
                        <a:pt x="203" y="53"/>
                      </a:lnTo>
                      <a:lnTo>
                        <a:pt x="193" y="65"/>
                      </a:lnTo>
                      <a:lnTo>
                        <a:pt x="189" y="71"/>
                      </a:lnTo>
                      <a:lnTo>
                        <a:pt x="181" y="72"/>
                      </a:lnTo>
                      <a:lnTo>
                        <a:pt x="181" y="74"/>
                      </a:lnTo>
                      <a:lnTo>
                        <a:pt x="180" y="76"/>
                      </a:lnTo>
                      <a:lnTo>
                        <a:pt x="178" y="77"/>
                      </a:lnTo>
                      <a:lnTo>
                        <a:pt x="176" y="85"/>
                      </a:lnTo>
                      <a:lnTo>
                        <a:pt x="160" y="103"/>
                      </a:lnTo>
                      <a:lnTo>
                        <a:pt x="154" y="108"/>
                      </a:lnTo>
                      <a:lnTo>
                        <a:pt x="139" y="108"/>
                      </a:lnTo>
                      <a:lnTo>
                        <a:pt x="137" y="109"/>
                      </a:lnTo>
                      <a:lnTo>
                        <a:pt x="119" y="121"/>
                      </a:lnTo>
                      <a:lnTo>
                        <a:pt x="118" y="124"/>
                      </a:lnTo>
                      <a:lnTo>
                        <a:pt x="104" y="135"/>
                      </a:lnTo>
                      <a:lnTo>
                        <a:pt x="80" y="139"/>
                      </a:lnTo>
                      <a:lnTo>
                        <a:pt x="78" y="139"/>
                      </a:lnTo>
                      <a:lnTo>
                        <a:pt x="69" y="133"/>
                      </a:lnTo>
                      <a:lnTo>
                        <a:pt x="62" y="133"/>
                      </a:lnTo>
                      <a:lnTo>
                        <a:pt x="43" y="131"/>
                      </a:lnTo>
                      <a:lnTo>
                        <a:pt x="25" y="112"/>
                      </a:lnTo>
                      <a:lnTo>
                        <a:pt x="22" y="102"/>
                      </a:lnTo>
                      <a:lnTo>
                        <a:pt x="25" y="97"/>
                      </a:lnTo>
                      <a:lnTo>
                        <a:pt x="17" y="91"/>
                      </a:lnTo>
                      <a:lnTo>
                        <a:pt x="16" y="91"/>
                      </a:lnTo>
                      <a:lnTo>
                        <a:pt x="10" y="103"/>
                      </a:lnTo>
                      <a:lnTo>
                        <a:pt x="13" y="108"/>
                      </a:lnTo>
                      <a:lnTo>
                        <a:pt x="20" y="115"/>
                      </a:lnTo>
                      <a:lnTo>
                        <a:pt x="20" y="120"/>
                      </a:lnTo>
                      <a:lnTo>
                        <a:pt x="14" y="135"/>
                      </a:lnTo>
                      <a:lnTo>
                        <a:pt x="11" y="142"/>
                      </a:lnTo>
                      <a:lnTo>
                        <a:pt x="10" y="144"/>
                      </a:lnTo>
                      <a:lnTo>
                        <a:pt x="7" y="148"/>
                      </a:lnTo>
                      <a:lnTo>
                        <a:pt x="5" y="159"/>
                      </a:lnTo>
                      <a:lnTo>
                        <a:pt x="3" y="164"/>
                      </a:lnTo>
                      <a:lnTo>
                        <a:pt x="0" y="168"/>
                      </a:lnTo>
                      <a:lnTo>
                        <a:pt x="9" y="178"/>
                      </a:lnTo>
                      <a:lnTo>
                        <a:pt x="17" y="183"/>
                      </a:lnTo>
                      <a:lnTo>
                        <a:pt x="16" y="187"/>
                      </a:lnTo>
                      <a:lnTo>
                        <a:pt x="11" y="198"/>
                      </a:lnTo>
                      <a:lnTo>
                        <a:pt x="7" y="200"/>
                      </a:lnTo>
                      <a:lnTo>
                        <a:pt x="2" y="204"/>
                      </a:lnTo>
                      <a:lnTo>
                        <a:pt x="5" y="218"/>
                      </a:lnTo>
                      <a:lnTo>
                        <a:pt x="7" y="221"/>
                      </a:lnTo>
                      <a:lnTo>
                        <a:pt x="8" y="215"/>
                      </a:lnTo>
                      <a:lnTo>
                        <a:pt x="9" y="211"/>
                      </a:lnTo>
                      <a:lnTo>
                        <a:pt x="14" y="206"/>
                      </a:lnTo>
                      <a:lnTo>
                        <a:pt x="16" y="204"/>
                      </a:lnTo>
                      <a:lnTo>
                        <a:pt x="20" y="209"/>
                      </a:lnTo>
                      <a:lnTo>
                        <a:pt x="18" y="212"/>
                      </a:lnTo>
                      <a:lnTo>
                        <a:pt x="17" y="213"/>
                      </a:lnTo>
                      <a:lnTo>
                        <a:pt x="17" y="219"/>
                      </a:lnTo>
                      <a:lnTo>
                        <a:pt x="26" y="218"/>
                      </a:lnTo>
                      <a:lnTo>
                        <a:pt x="29" y="215"/>
                      </a:lnTo>
                      <a:lnTo>
                        <a:pt x="31" y="215"/>
                      </a:lnTo>
                      <a:lnTo>
                        <a:pt x="35" y="212"/>
                      </a:lnTo>
                      <a:lnTo>
                        <a:pt x="41" y="214"/>
                      </a:lnTo>
                      <a:lnTo>
                        <a:pt x="42" y="222"/>
                      </a:lnTo>
                      <a:lnTo>
                        <a:pt x="44" y="226"/>
                      </a:lnTo>
                      <a:lnTo>
                        <a:pt x="50" y="242"/>
                      </a:lnTo>
                      <a:lnTo>
                        <a:pt x="53" y="242"/>
                      </a:lnTo>
                      <a:lnTo>
                        <a:pt x="56" y="244"/>
                      </a:lnTo>
                      <a:lnTo>
                        <a:pt x="59" y="253"/>
                      </a:lnTo>
                      <a:lnTo>
                        <a:pt x="63" y="271"/>
                      </a:lnTo>
                      <a:lnTo>
                        <a:pt x="59" y="288"/>
                      </a:lnTo>
                      <a:lnTo>
                        <a:pt x="60" y="293"/>
                      </a:lnTo>
                      <a:lnTo>
                        <a:pt x="69" y="294"/>
                      </a:lnTo>
                      <a:lnTo>
                        <a:pt x="72" y="298"/>
                      </a:lnTo>
                      <a:lnTo>
                        <a:pt x="76" y="300"/>
                      </a:lnTo>
                      <a:lnTo>
                        <a:pt x="82" y="310"/>
                      </a:lnTo>
                      <a:lnTo>
                        <a:pt x="84" y="315"/>
                      </a:lnTo>
                      <a:lnTo>
                        <a:pt x="82" y="320"/>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3" name="Group 23"/>
              <p:cNvGrpSpPr>
                <a:grpSpLocks/>
              </p:cNvGrpSpPr>
              <p:nvPr/>
            </p:nvGrpSpPr>
            <p:grpSpPr bwMode="auto">
              <a:xfrm>
                <a:off x="3446463" y="4541838"/>
                <a:ext cx="34925" cy="42862"/>
                <a:chOff x="727" y="2980"/>
                <a:chExt cx="34" cy="42"/>
              </a:xfrm>
            </p:grpSpPr>
            <p:sp>
              <p:nvSpPr>
                <p:cNvPr id="54608" name="Freeform 24"/>
                <p:cNvSpPr>
                  <a:spLocks/>
                </p:cNvSpPr>
                <p:nvPr/>
              </p:nvSpPr>
              <p:spPr bwMode="auto">
                <a:xfrm>
                  <a:off x="727" y="2980"/>
                  <a:ext cx="34" cy="42"/>
                </a:xfrm>
                <a:custGeom>
                  <a:avLst/>
                  <a:gdLst>
                    <a:gd name="T0" fmla="*/ 25 w 34"/>
                    <a:gd name="T1" fmla="*/ 1 h 42"/>
                    <a:gd name="T2" fmla="*/ 27 w 34"/>
                    <a:gd name="T3" fmla="*/ 0 h 42"/>
                    <a:gd name="T4" fmla="*/ 28 w 34"/>
                    <a:gd name="T5" fmla="*/ 2 h 42"/>
                    <a:gd name="T6" fmla="*/ 31 w 34"/>
                    <a:gd name="T7" fmla="*/ 5 h 42"/>
                    <a:gd name="T8" fmla="*/ 34 w 34"/>
                    <a:gd name="T9" fmla="*/ 9 h 42"/>
                    <a:gd name="T10" fmla="*/ 34 w 34"/>
                    <a:gd name="T11" fmla="*/ 9 h 42"/>
                    <a:gd name="T12" fmla="*/ 31 w 34"/>
                    <a:gd name="T13" fmla="*/ 13 h 42"/>
                    <a:gd name="T14" fmla="*/ 31 w 34"/>
                    <a:gd name="T15" fmla="*/ 18 h 42"/>
                    <a:gd name="T16" fmla="*/ 29 w 34"/>
                    <a:gd name="T17" fmla="*/ 21 h 42"/>
                    <a:gd name="T18" fmla="*/ 17 w 34"/>
                    <a:gd name="T19" fmla="*/ 16 h 42"/>
                    <a:gd name="T20" fmla="*/ 13 w 34"/>
                    <a:gd name="T21" fmla="*/ 19 h 42"/>
                    <a:gd name="T22" fmla="*/ 13 w 34"/>
                    <a:gd name="T23" fmla="*/ 21 h 42"/>
                    <a:gd name="T24" fmla="*/ 13 w 34"/>
                    <a:gd name="T25" fmla="*/ 23 h 42"/>
                    <a:gd name="T26" fmla="*/ 8 w 34"/>
                    <a:gd name="T27" fmla="*/ 29 h 42"/>
                    <a:gd name="T28" fmla="*/ 9 w 34"/>
                    <a:gd name="T29" fmla="*/ 29 h 42"/>
                    <a:gd name="T30" fmla="*/ 11 w 34"/>
                    <a:gd name="T31" fmla="*/ 34 h 42"/>
                    <a:gd name="T32" fmla="*/ 13 w 34"/>
                    <a:gd name="T33" fmla="*/ 40 h 42"/>
                    <a:gd name="T34" fmla="*/ 9 w 34"/>
                    <a:gd name="T35" fmla="*/ 42 h 42"/>
                    <a:gd name="T36" fmla="*/ 0 w 34"/>
                    <a:gd name="T37" fmla="*/ 41 h 42"/>
                    <a:gd name="T38" fmla="*/ 1 w 34"/>
                    <a:gd name="T39" fmla="*/ 38 h 42"/>
                    <a:gd name="T40" fmla="*/ 3 w 34"/>
                    <a:gd name="T41" fmla="*/ 33 h 42"/>
                    <a:gd name="T42" fmla="*/ 4 w 34"/>
                    <a:gd name="T43" fmla="*/ 29 h 42"/>
                    <a:gd name="T44" fmla="*/ 3 w 34"/>
                    <a:gd name="T45" fmla="*/ 28 h 42"/>
                    <a:gd name="T46" fmla="*/ 4 w 34"/>
                    <a:gd name="T47" fmla="*/ 23 h 42"/>
                    <a:gd name="T48" fmla="*/ 10 w 34"/>
                    <a:gd name="T49" fmla="*/ 20 h 42"/>
                    <a:gd name="T50" fmla="*/ 16 w 34"/>
                    <a:gd name="T51" fmla="*/ 14 h 42"/>
                    <a:gd name="T52" fmla="*/ 18 w 34"/>
                    <a:gd name="T53" fmla="*/ 12 h 42"/>
                    <a:gd name="T54" fmla="*/ 16 w 34"/>
                    <a:gd name="T55" fmla="*/ 4 h 42"/>
                    <a:gd name="T56" fmla="*/ 25 w 34"/>
                    <a:gd name="T57" fmla="*/ 1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2"/>
                    <a:gd name="T89" fmla="*/ 34 w 34"/>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2">
                      <a:moveTo>
                        <a:pt x="25" y="1"/>
                      </a:moveTo>
                      <a:lnTo>
                        <a:pt x="27" y="0"/>
                      </a:lnTo>
                      <a:lnTo>
                        <a:pt x="28" y="2"/>
                      </a:lnTo>
                      <a:lnTo>
                        <a:pt x="31" y="5"/>
                      </a:lnTo>
                      <a:lnTo>
                        <a:pt x="34" y="9"/>
                      </a:lnTo>
                      <a:lnTo>
                        <a:pt x="31" y="13"/>
                      </a:lnTo>
                      <a:lnTo>
                        <a:pt x="31" y="18"/>
                      </a:lnTo>
                      <a:lnTo>
                        <a:pt x="29" y="21"/>
                      </a:lnTo>
                      <a:lnTo>
                        <a:pt x="17" y="16"/>
                      </a:lnTo>
                      <a:lnTo>
                        <a:pt x="13" y="19"/>
                      </a:lnTo>
                      <a:lnTo>
                        <a:pt x="13" y="21"/>
                      </a:lnTo>
                      <a:lnTo>
                        <a:pt x="13" y="23"/>
                      </a:lnTo>
                      <a:lnTo>
                        <a:pt x="8" y="29"/>
                      </a:lnTo>
                      <a:lnTo>
                        <a:pt x="9" y="29"/>
                      </a:lnTo>
                      <a:lnTo>
                        <a:pt x="11" y="34"/>
                      </a:lnTo>
                      <a:lnTo>
                        <a:pt x="13" y="40"/>
                      </a:lnTo>
                      <a:lnTo>
                        <a:pt x="9" y="42"/>
                      </a:lnTo>
                      <a:lnTo>
                        <a:pt x="0" y="41"/>
                      </a:lnTo>
                      <a:lnTo>
                        <a:pt x="1" y="38"/>
                      </a:lnTo>
                      <a:lnTo>
                        <a:pt x="3" y="33"/>
                      </a:lnTo>
                      <a:lnTo>
                        <a:pt x="4" y="29"/>
                      </a:lnTo>
                      <a:lnTo>
                        <a:pt x="3" y="28"/>
                      </a:lnTo>
                      <a:lnTo>
                        <a:pt x="4" y="23"/>
                      </a:lnTo>
                      <a:lnTo>
                        <a:pt x="10" y="20"/>
                      </a:lnTo>
                      <a:lnTo>
                        <a:pt x="16" y="14"/>
                      </a:lnTo>
                      <a:lnTo>
                        <a:pt x="18" y="12"/>
                      </a:lnTo>
                      <a:lnTo>
                        <a:pt x="16" y="4"/>
                      </a:lnTo>
                      <a:lnTo>
                        <a:pt x="25"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09" name="Freeform 25"/>
                <p:cNvSpPr>
                  <a:spLocks/>
                </p:cNvSpPr>
                <p:nvPr/>
              </p:nvSpPr>
              <p:spPr bwMode="auto">
                <a:xfrm>
                  <a:off x="727" y="2980"/>
                  <a:ext cx="34" cy="42"/>
                </a:xfrm>
                <a:custGeom>
                  <a:avLst/>
                  <a:gdLst>
                    <a:gd name="T0" fmla="*/ 25 w 34"/>
                    <a:gd name="T1" fmla="*/ 1 h 42"/>
                    <a:gd name="T2" fmla="*/ 27 w 34"/>
                    <a:gd name="T3" fmla="*/ 0 h 42"/>
                    <a:gd name="T4" fmla="*/ 28 w 34"/>
                    <a:gd name="T5" fmla="*/ 2 h 42"/>
                    <a:gd name="T6" fmla="*/ 31 w 34"/>
                    <a:gd name="T7" fmla="*/ 5 h 42"/>
                    <a:gd name="T8" fmla="*/ 34 w 34"/>
                    <a:gd name="T9" fmla="*/ 9 h 42"/>
                    <a:gd name="T10" fmla="*/ 34 w 34"/>
                    <a:gd name="T11" fmla="*/ 9 h 42"/>
                    <a:gd name="T12" fmla="*/ 31 w 34"/>
                    <a:gd name="T13" fmla="*/ 13 h 42"/>
                    <a:gd name="T14" fmla="*/ 31 w 34"/>
                    <a:gd name="T15" fmla="*/ 18 h 42"/>
                    <a:gd name="T16" fmla="*/ 29 w 34"/>
                    <a:gd name="T17" fmla="*/ 21 h 42"/>
                    <a:gd name="T18" fmla="*/ 17 w 34"/>
                    <a:gd name="T19" fmla="*/ 16 h 42"/>
                    <a:gd name="T20" fmla="*/ 13 w 34"/>
                    <a:gd name="T21" fmla="*/ 19 h 42"/>
                    <a:gd name="T22" fmla="*/ 13 w 34"/>
                    <a:gd name="T23" fmla="*/ 21 h 42"/>
                    <a:gd name="T24" fmla="*/ 13 w 34"/>
                    <a:gd name="T25" fmla="*/ 23 h 42"/>
                    <a:gd name="T26" fmla="*/ 8 w 34"/>
                    <a:gd name="T27" fmla="*/ 29 h 42"/>
                    <a:gd name="T28" fmla="*/ 9 w 34"/>
                    <a:gd name="T29" fmla="*/ 29 h 42"/>
                    <a:gd name="T30" fmla="*/ 11 w 34"/>
                    <a:gd name="T31" fmla="*/ 34 h 42"/>
                    <a:gd name="T32" fmla="*/ 13 w 34"/>
                    <a:gd name="T33" fmla="*/ 40 h 42"/>
                    <a:gd name="T34" fmla="*/ 9 w 34"/>
                    <a:gd name="T35" fmla="*/ 42 h 42"/>
                    <a:gd name="T36" fmla="*/ 0 w 34"/>
                    <a:gd name="T37" fmla="*/ 41 h 42"/>
                    <a:gd name="T38" fmla="*/ 1 w 34"/>
                    <a:gd name="T39" fmla="*/ 38 h 42"/>
                    <a:gd name="T40" fmla="*/ 3 w 34"/>
                    <a:gd name="T41" fmla="*/ 33 h 42"/>
                    <a:gd name="T42" fmla="*/ 4 w 34"/>
                    <a:gd name="T43" fmla="*/ 29 h 42"/>
                    <a:gd name="T44" fmla="*/ 3 w 34"/>
                    <a:gd name="T45" fmla="*/ 28 h 42"/>
                    <a:gd name="T46" fmla="*/ 4 w 34"/>
                    <a:gd name="T47" fmla="*/ 23 h 42"/>
                    <a:gd name="T48" fmla="*/ 10 w 34"/>
                    <a:gd name="T49" fmla="*/ 20 h 42"/>
                    <a:gd name="T50" fmla="*/ 16 w 34"/>
                    <a:gd name="T51" fmla="*/ 14 h 42"/>
                    <a:gd name="T52" fmla="*/ 18 w 34"/>
                    <a:gd name="T53" fmla="*/ 12 h 42"/>
                    <a:gd name="T54" fmla="*/ 16 w 34"/>
                    <a:gd name="T55" fmla="*/ 4 h 42"/>
                    <a:gd name="T56" fmla="*/ 25 w 34"/>
                    <a:gd name="T57" fmla="*/ 1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2"/>
                    <a:gd name="T89" fmla="*/ 34 w 34"/>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2">
                      <a:moveTo>
                        <a:pt x="25" y="1"/>
                      </a:moveTo>
                      <a:lnTo>
                        <a:pt x="27" y="0"/>
                      </a:lnTo>
                      <a:lnTo>
                        <a:pt x="28" y="2"/>
                      </a:lnTo>
                      <a:lnTo>
                        <a:pt x="31" y="5"/>
                      </a:lnTo>
                      <a:lnTo>
                        <a:pt x="34" y="9"/>
                      </a:lnTo>
                      <a:lnTo>
                        <a:pt x="31" y="13"/>
                      </a:lnTo>
                      <a:lnTo>
                        <a:pt x="31" y="18"/>
                      </a:lnTo>
                      <a:lnTo>
                        <a:pt x="29" y="21"/>
                      </a:lnTo>
                      <a:lnTo>
                        <a:pt x="17" y="16"/>
                      </a:lnTo>
                      <a:lnTo>
                        <a:pt x="13" y="19"/>
                      </a:lnTo>
                      <a:lnTo>
                        <a:pt x="13" y="21"/>
                      </a:lnTo>
                      <a:lnTo>
                        <a:pt x="13" y="23"/>
                      </a:lnTo>
                      <a:lnTo>
                        <a:pt x="8" y="29"/>
                      </a:lnTo>
                      <a:lnTo>
                        <a:pt x="9" y="29"/>
                      </a:lnTo>
                      <a:lnTo>
                        <a:pt x="11" y="34"/>
                      </a:lnTo>
                      <a:lnTo>
                        <a:pt x="13" y="40"/>
                      </a:lnTo>
                      <a:lnTo>
                        <a:pt x="9" y="42"/>
                      </a:lnTo>
                      <a:lnTo>
                        <a:pt x="0" y="41"/>
                      </a:lnTo>
                      <a:lnTo>
                        <a:pt x="1" y="38"/>
                      </a:lnTo>
                      <a:lnTo>
                        <a:pt x="3" y="33"/>
                      </a:lnTo>
                      <a:lnTo>
                        <a:pt x="4" y="29"/>
                      </a:lnTo>
                      <a:lnTo>
                        <a:pt x="3" y="28"/>
                      </a:lnTo>
                      <a:lnTo>
                        <a:pt x="4" y="23"/>
                      </a:lnTo>
                      <a:lnTo>
                        <a:pt x="10" y="20"/>
                      </a:lnTo>
                      <a:lnTo>
                        <a:pt x="16" y="14"/>
                      </a:lnTo>
                      <a:lnTo>
                        <a:pt x="18" y="12"/>
                      </a:lnTo>
                      <a:lnTo>
                        <a:pt x="16" y="4"/>
                      </a:lnTo>
                      <a:lnTo>
                        <a:pt x="25"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4" name="Group 26"/>
              <p:cNvGrpSpPr>
                <a:grpSpLocks/>
              </p:cNvGrpSpPr>
              <p:nvPr/>
            </p:nvGrpSpPr>
            <p:grpSpPr bwMode="auto">
              <a:xfrm>
                <a:off x="3451225" y="5176838"/>
                <a:ext cx="20638" cy="30162"/>
                <a:chOff x="731" y="3599"/>
                <a:chExt cx="21" cy="29"/>
              </a:xfrm>
            </p:grpSpPr>
            <p:sp>
              <p:nvSpPr>
                <p:cNvPr id="54606" name="Freeform 27"/>
                <p:cNvSpPr>
                  <a:spLocks/>
                </p:cNvSpPr>
                <p:nvPr/>
              </p:nvSpPr>
              <p:spPr bwMode="auto">
                <a:xfrm>
                  <a:off x="731" y="3599"/>
                  <a:ext cx="21" cy="29"/>
                </a:xfrm>
                <a:custGeom>
                  <a:avLst/>
                  <a:gdLst>
                    <a:gd name="T0" fmla="*/ 2 w 21"/>
                    <a:gd name="T1" fmla="*/ 7 h 29"/>
                    <a:gd name="T2" fmla="*/ 5 w 21"/>
                    <a:gd name="T3" fmla="*/ 6 h 29"/>
                    <a:gd name="T4" fmla="*/ 10 w 21"/>
                    <a:gd name="T5" fmla="*/ 2 h 29"/>
                    <a:gd name="T6" fmla="*/ 19 w 21"/>
                    <a:gd name="T7" fmla="*/ 1 h 29"/>
                    <a:gd name="T8" fmla="*/ 21 w 21"/>
                    <a:gd name="T9" fmla="*/ 0 h 29"/>
                    <a:gd name="T10" fmla="*/ 21 w 21"/>
                    <a:gd name="T11" fmla="*/ 15 h 29"/>
                    <a:gd name="T12" fmla="*/ 18 w 21"/>
                    <a:gd name="T13" fmla="*/ 27 h 29"/>
                    <a:gd name="T14" fmla="*/ 15 w 21"/>
                    <a:gd name="T15" fmla="*/ 29 h 29"/>
                    <a:gd name="T16" fmla="*/ 12 w 21"/>
                    <a:gd name="T17" fmla="*/ 28 h 29"/>
                    <a:gd name="T18" fmla="*/ 5 w 21"/>
                    <a:gd name="T19" fmla="*/ 24 h 29"/>
                    <a:gd name="T20" fmla="*/ 8 w 21"/>
                    <a:gd name="T21" fmla="*/ 21 h 29"/>
                    <a:gd name="T22" fmla="*/ 5 w 21"/>
                    <a:gd name="T23" fmla="*/ 20 h 29"/>
                    <a:gd name="T24" fmla="*/ 5 w 21"/>
                    <a:gd name="T25" fmla="*/ 17 h 29"/>
                    <a:gd name="T26" fmla="*/ 0 w 21"/>
                    <a:gd name="T27" fmla="*/ 15 h 29"/>
                    <a:gd name="T28" fmla="*/ 0 w 21"/>
                    <a:gd name="T29" fmla="*/ 12 h 29"/>
                    <a:gd name="T30" fmla="*/ 2 w 21"/>
                    <a:gd name="T31" fmla="*/ 7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29"/>
                    <a:gd name="T50" fmla="*/ 21 w 21"/>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29">
                      <a:moveTo>
                        <a:pt x="2" y="7"/>
                      </a:moveTo>
                      <a:lnTo>
                        <a:pt x="5" y="6"/>
                      </a:lnTo>
                      <a:lnTo>
                        <a:pt x="10" y="2"/>
                      </a:lnTo>
                      <a:lnTo>
                        <a:pt x="19" y="1"/>
                      </a:lnTo>
                      <a:lnTo>
                        <a:pt x="21" y="0"/>
                      </a:lnTo>
                      <a:lnTo>
                        <a:pt x="21" y="15"/>
                      </a:lnTo>
                      <a:lnTo>
                        <a:pt x="18" y="27"/>
                      </a:lnTo>
                      <a:lnTo>
                        <a:pt x="15" y="29"/>
                      </a:lnTo>
                      <a:lnTo>
                        <a:pt x="12" y="28"/>
                      </a:lnTo>
                      <a:lnTo>
                        <a:pt x="5" y="24"/>
                      </a:lnTo>
                      <a:lnTo>
                        <a:pt x="8" y="21"/>
                      </a:lnTo>
                      <a:lnTo>
                        <a:pt x="5" y="20"/>
                      </a:lnTo>
                      <a:lnTo>
                        <a:pt x="5" y="17"/>
                      </a:lnTo>
                      <a:lnTo>
                        <a:pt x="0" y="15"/>
                      </a:lnTo>
                      <a:lnTo>
                        <a:pt x="0" y="12"/>
                      </a:lnTo>
                      <a:lnTo>
                        <a:pt x="2" y="7"/>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07" name="Freeform 28"/>
                <p:cNvSpPr>
                  <a:spLocks/>
                </p:cNvSpPr>
                <p:nvPr/>
              </p:nvSpPr>
              <p:spPr bwMode="auto">
                <a:xfrm>
                  <a:off x="731" y="3599"/>
                  <a:ext cx="21" cy="29"/>
                </a:xfrm>
                <a:custGeom>
                  <a:avLst/>
                  <a:gdLst>
                    <a:gd name="T0" fmla="*/ 2 w 21"/>
                    <a:gd name="T1" fmla="*/ 7 h 29"/>
                    <a:gd name="T2" fmla="*/ 5 w 21"/>
                    <a:gd name="T3" fmla="*/ 6 h 29"/>
                    <a:gd name="T4" fmla="*/ 10 w 21"/>
                    <a:gd name="T5" fmla="*/ 2 h 29"/>
                    <a:gd name="T6" fmla="*/ 19 w 21"/>
                    <a:gd name="T7" fmla="*/ 1 h 29"/>
                    <a:gd name="T8" fmla="*/ 21 w 21"/>
                    <a:gd name="T9" fmla="*/ 0 h 29"/>
                    <a:gd name="T10" fmla="*/ 21 w 21"/>
                    <a:gd name="T11" fmla="*/ 15 h 29"/>
                    <a:gd name="T12" fmla="*/ 18 w 21"/>
                    <a:gd name="T13" fmla="*/ 27 h 29"/>
                    <a:gd name="T14" fmla="*/ 15 w 21"/>
                    <a:gd name="T15" fmla="*/ 29 h 29"/>
                    <a:gd name="T16" fmla="*/ 12 w 21"/>
                    <a:gd name="T17" fmla="*/ 28 h 29"/>
                    <a:gd name="T18" fmla="*/ 5 w 21"/>
                    <a:gd name="T19" fmla="*/ 24 h 29"/>
                    <a:gd name="T20" fmla="*/ 8 w 21"/>
                    <a:gd name="T21" fmla="*/ 21 h 29"/>
                    <a:gd name="T22" fmla="*/ 5 w 21"/>
                    <a:gd name="T23" fmla="*/ 20 h 29"/>
                    <a:gd name="T24" fmla="*/ 5 w 21"/>
                    <a:gd name="T25" fmla="*/ 17 h 29"/>
                    <a:gd name="T26" fmla="*/ 0 w 21"/>
                    <a:gd name="T27" fmla="*/ 15 h 29"/>
                    <a:gd name="T28" fmla="*/ 0 w 21"/>
                    <a:gd name="T29" fmla="*/ 12 h 29"/>
                    <a:gd name="T30" fmla="*/ 2 w 21"/>
                    <a:gd name="T31" fmla="*/ 7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29"/>
                    <a:gd name="T50" fmla="*/ 21 w 21"/>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29">
                      <a:moveTo>
                        <a:pt x="2" y="7"/>
                      </a:moveTo>
                      <a:lnTo>
                        <a:pt x="5" y="6"/>
                      </a:lnTo>
                      <a:lnTo>
                        <a:pt x="10" y="2"/>
                      </a:lnTo>
                      <a:lnTo>
                        <a:pt x="19" y="1"/>
                      </a:lnTo>
                      <a:lnTo>
                        <a:pt x="21" y="0"/>
                      </a:lnTo>
                      <a:lnTo>
                        <a:pt x="21" y="15"/>
                      </a:lnTo>
                      <a:lnTo>
                        <a:pt x="18" y="27"/>
                      </a:lnTo>
                      <a:lnTo>
                        <a:pt x="15" y="29"/>
                      </a:lnTo>
                      <a:lnTo>
                        <a:pt x="12" y="28"/>
                      </a:lnTo>
                      <a:lnTo>
                        <a:pt x="5" y="24"/>
                      </a:lnTo>
                      <a:lnTo>
                        <a:pt x="8" y="21"/>
                      </a:lnTo>
                      <a:lnTo>
                        <a:pt x="5" y="20"/>
                      </a:lnTo>
                      <a:lnTo>
                        <a:pt x="5" y="17"/>
                      </a:lnTo>
                      <a:lnTo>
                        <a:pt x="0" y="15"/>
                      </a:lnTo>
                      <a:lnTo>
                        <a:pt x="0" y="12"/>
                      </a:lnTo>
                      <a:lnTo>
                        <a:pt x="2" y="7"/>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5" name="Group 29"/>
              <p:cNvGrpSpPr>
                <a:grpSpLocks/>
              </p:cNvGrpSpPr>
              <p:nvPr/>
            </p:nvGrpSpPr>
            <p:grpSpPr bwMode="auto">
              <a:xfrm>
                <a:off x="3735388" y="4492625"/>
                <a:ext cx="28575" cy="31750"/>
                <a:chOff x="1008" y="2932"/>
                <a:chExt cx="28" cy="31"/>
              </a:xfrm>
            </p:grpSpPr>
            <p:sp>
              <p:nvSpPr>
                <p:cNvPr id="54604" name="Freeform 30"/>
                <p:cNvSpPr>
                  <a:spLocks/>
                </p:cNvSpPr>
                <p:nvPr/>
              </p:nvSpPr>
              <p:spPr bwMode="auto">
                <a:xfrm>
                  <a:off x="1008" y="2932"/>
                  <a:ext cx="28" cy="31"/>
                </a:xfrm>
                <a:custGeom>
                  <a:avLst/>
                  <a:gdLst>
                    <a:gd name="T0" fmla="*/ 15 w 28"/>
                    <a:gd name="T1" fmla="*/ 26 h 31"/>
                    <a:gd name="T2" fmla="*/ 16 w 28"/>
                    <a:gd name="T3" fmla="*/ 24 h 31"/>
                    <a:gd name="T4" fmla="*/ 18 w 28"/>
                    <a:gd name="T5" fmla="*/ 21 h 31"/>
                    <a:gd name="T6" fmla="*/ 20 w 28"/>
                    <a:gd name="T7" fmla="*/ 20 h 31"/>
                    <a:gd name="T8" fmla="*/ 16 w 28"/>
                    <a:gd name="T9" fmla="*/ 17 h 31"/>
                    <a:gd name="T10" fmla="*/ 3 w 28"/>
                    <a:gd name="T11" fmla="*/ 18 h 31"/>
                    <a:gd name="T12" fmla="*/ 0 w 28"/>
                    <a:gd name="T13" fmla="*/ 13 h 31"/>
                    <a:gd name="T14" fmla="*/ 2 w 28"/>
                    <a:gd name="T15" fmla="*/ 10 h 31"/>
                    <a:gd name="T16" fmla="*/ 4 w 28"/>
                    <a:gd name="T17" fmla="*/ 9 h 31"/>
                    <a:gd name="T18" fmla="*/ 7 w 28"/>
                    <a:gd name="T19" fmla="*/ 4 h 31"/>
                    <a:gd name="T20" fmla="*/ 7 w 28"/>
                    <a:gd name="T21" fmla="*/ 1 h 31"/>
                    <a:gd name="T22" fmla="*/ 9 w 28"/>
                    <a:gd name="T23" fmla="*/ 4 h 31"/>
                    <a:gd name="T24" fmla="*/ 11 w 28"/>
                    <a:gd name="T25" fmla="*/ 0 h 31"/>
                    <a:gd name="T26" fmla="*/ 13 w 28"/>
                    <a:gd name="T27" fmla="*/ 2 h 31"/>
                    <a:gd name="T28" fmla="*/ 14 w 28"/>
                    <a:gd name="T29" fmla="*/ 5 h 31"/>
                    <a:gd name="T30" fmla="*/ 15 w 28"/>
                    <a:gd name="T31" fmla="*/ 13 h 31"/>
                    <a:gd name="T32" fmla="*/ 17 w 28"/>
                    <a:gd name="T33" fmla="*/ 10 h 31"/>
                    <a:gd name="T34" fmla="*/ 16 w 28"/>
                    <a:gd name="T35" fmla="*/ 15 h 31"/>
                    <a:gd name="T36" fmla="*/ 20 w 28"/>
                    <a:gd name="T37" fmla="*/ 15 h 31"/>
                    <a:gd name="T38" fmla="*/ 20 w 28"/>
                    <a:gd name="T39" fmla="*/ 14 h 31"/>
                    <a:gd name="T40" fmla="*/ 22 w 28"/>
                    <a:gd name="T41" fmla="*/ 6 h 31"/>
                    <a:gd name="T42" fmla="*/ 26 w 28"/>
                    <a:gd name="T43" fmla="*/ 9 h 31"/>
                    <a:gd name="T44" fmla="*/ 28 w 28"/>
                    <a:gd name="T45" fmla="*/ 15 h 31"/>
                    <a:gd name="T46" fmla="*/ 25 w 28"/>
                    <a:gd name="T47" fmla="*/ 19 h 31"/>
                    <a:gd name="T48" fmla="*/ 23 w 28"/>
                    <a:gd name="T49" fmla="*/ 26 h 31"/>
                    <a:gd name="T50" fmla="*/ 26 w 28"/>
                    <a:gd name="T51" fmla="*/ 27 h 31"/>
                    <a:gd name="T52" fmla="*/ 24 w 28"/>
                    <a:gd name="T53" fmla="*/ 31 h 31"/>
                    <a:gd name="T54" fmla="*/ 21 w 28"/>
                    <a:gd name="T55" fmla="*/ 27 h 31"/>
                    <a:gd name="T56" fmla="*/ 20 w 28"/>
                    <a:gd name="T57" fmla="*/ 26 h 31"/>
                    <a:gd name="T58" fmla="*/ 18 w 28"/>
                    <a:gd name="T59" fmla="*/ 24 h 31"/>
                    <a:gd name="T60" fmla="*/ 15 w 28"/>
                    <a:gd name="T61" fmla="*/ 26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31"/>
                    <a:gd name="T95" fmla="*/ 28 w 28"/>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31">
                      <a:moveTo>
                        <a:pt x="15" y="26"/>
                      </a:moveTo>
                      <a:lnTo>
                        <a:pt x="16" y="24"/>
                      </a:lnTo>
                      <a:lnTo>
                        <a:pt x="18" y="21"/>
                      </a:lnTo>
                      <a:lnTo>
                        <a:pt x="20" y="20"/>
                      </a:lnTo>
                      <a:lnTo>
                        <a:pt x="16" y="17"/>
                      </a:lnTo>
                      <a:lnTo>
                        <a:pt x="3" y="18"/>
                      </a:lnTo>
                      <a:lnTo>
                        <a:pt x="0" y="13"/>
                      </a:lnTo>
                      <a:lnTo>
                        <a:pt x="2" y="10"/>
                      </a:lnTo>
                      <a:lnTo>
                        <a:pt x="4" y="9"/>
                      </a:lnTo>
                      <a:lnTo>
                        <a:pt x="7" y="4"/>
                      </a:lnTo>
                      <a:lnTo>
                        <a:pt x="7" y="1"/>
                      </a:lnTo>
                      <a:lnTo>
                        <a:pt x="9" y="4"/>
                      </a:lnTo>
                      <a:lnTo>
                        <a:pt x="11" y="0"/>
                      </a:lnTo>
                      <a:lnTo>
                        <a:pt x="13" y="2"/>
                      </a:lnTo>
                      <a:lnTo>
                        <a:pt x="14" y="5"/>
                      </a:lnTo>
                      <a:lnTo>
                        <a:pt x="15" y="13"/>
                      </a:lnTo>
                      <a:lnTo>
                        <a:pt x="17" y="10"/>
                      </a:lnTo>
                      <a:lnTo>
                        <a:pt x="16" y="15"/>
                      </a:lnTo>
                      <a:lnTo>
                        <a:pt x="20" y="15"/>
                      </a:lnTo>
                      <a:lnTo>
                        <a:pt x="20" y="14"/>
                      </a:lnTo>
                      <a:lnTo>
                        <a:pt x="22" y="6"/>
                      </a:lnTo>
                      <a:lnTo>
                        <a:pt x="26" y="9"/>
                      </a:lnTo>
                      <a:lnTo>
                        <a:pt x="28" y="15"/>
                      </a:lnTo>
                      <a:lnTo>
                        <a:pt x="25" y="19"/>
                      </a:lnTo>
                      <a:lnTo>
                        <a:pt x="23" y="26"/>
                      </a:lnTo>
                      <a:lnTo>
                        <a:pt x="26" y="27"/>
                      </a:lnTo>
                      <a:lnTo>
                        <a:pt x="24" y="31"/>
                      </a:lnTo>
                      <a:lnTo>
                        <a:pt x="21" y="27"/>
                      </a:lnTo>
                      <a:lnTo>
                        <a:pt x="20" y="26"/>
                      </a:lnTo>
                      <a:lnTo>
                        <a:pt x="18" y="24"/>
                      </a:lnTo>
                      <a:lnTo>
                        <a:pt x="15" y="26"/>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05" name="Freeform 31"/>
                <p:cNvSpPr>
                  <a:spLocks/>
                </p:cNvSpPr>
                <p:nvPr/>
              </p:nvSpPr>
              <p:spPr bwMode="auto">
                <a:xfrm>
                  <a:off x="1008" y="2932"/>
                  <a:ext cx="28" cy="31"/>
                </a:xfrm>
                <a:custGeom>
                  <a:avLst/>
                  <a:gdLst>
                    <a:gd name="T0" fmla="*/ 15 w 28"/>
                    <a:gd name="T1" fmla="*/ 26 h 31"/>
                    <a:gd name="T2" fmla="*/ 16 w 28"/>
                    <a:gd name="T3" fmla="*/ 24 h 31"/>
                    <a:gd name="T4" fmla="*/ 18 w 28"/>
                    <a:gd name="T5" fmla="*/ 21 h 31"/>
                    <a:gd name="T6" fmla="*/ 20 w 28"/>
                    <a:gd name="T7" fmla="*/ 20 h 31"/>
                    <a:gd name="T8" fmla="*/ 16 w 28"/>
                    <a:gd name="T9" fmla="*/ 17 h 31"/>
                    <a:gd name="T10" fmla="*/ 3 w 28"/>
                    <a:gd name="T11" fmla="*/ 18 h 31"/>
                    <a:gd name="T12" fmla="*/ 0 w 28"/>
                    <a:gd name="T13" fmla="*/ 13 h 31"/>
                    <a:gd name="T14" fmla="*/ 2 w 28"/>
                    <a:gd name="T15" fmla="*/ 10 h 31"/>
                    <a:gd name="T16" fmla="*/ 4 w 28"/>
                    <a:gd name="T17" fmla="*/ 9 h 31"/>
                    <a:gd name="T18" fmla="*/ 7 w 28"/>
                    <a:gd name="T19" fmla="*/ 4 h 31"/>
                    <a:gd name="T20" fmla="*/ 7 w 28"/>
                    <a:gd name="T21" fmla="*/ 1 h 31"/>
                    <a:gd name="T22" fmla="*/ 9 w 28"/>
                    <a:gd name="T23" fmla="*/ 4 h 31"/>
                    <a:gd name="T24" fmla="*/ 11 w 28"/>
                    <a:gd name="T25" fmla="*/ 0 h 31"/>
                    <a:gd name="T26" fmla="*/ 13 w 28"/>
                    <a:gd name="T27" fmla="*/ 2 h 31"/>
                    <a:gd name="T28" fmla="*/ 14 w 28"/>
                    <a:gd name="T29" fmla="*/ 5 h 31"/>
                    <a:gd name="T30" fmla="*/ 15 w 28"/>
                    <a:gd name="T31" fmla="*/ 13 h 31"/>
                    <a:gd name="T32" fmla="*/ 17 w 28"/>
                    <a:gd name="T33" fmla="*/ 10 h 31"/>
                    <a:gd name="T34" fmla="*/ 16 w 28"/>
                    <a:gd name="T35" fmla="*/ 15 h 31"/>
                    <a:gd name="T36" fmla="*/ 20 w 28"/>
                    <a:gd name="T37" fmla="*/ 15 h 31"/>
                    <a:gd name="T38" fmla="*/ 20 w 28"/>
                    <a:gd name="T39" fmla="*/ 14 h 31"/>
                    <a:gd name="T40" fmla="*/ 22 w 28"/>
                    <a:gd name="T41" fmla="*/ 6 h 31"/>
                    <a:gd name="T42" fmla="*/ 26 w 28"/>
                    <a:gd name="T43" fmla="*/ 9 h 31"/>
                    <a:gd name="T44" fmla="*/ 28 w 28"/>
                    <a:gd name="T45" fmla="*/ 15 h 31"/>
                    <a:gd name="T46" fmla="*/ 25 w 28"/>
                    <a:gd name="T47" fmla="*/ 19 h 31"/>
                    <a:gd name="T48" fmla="*/ 23 w 28"/>
                    <a:gd name="T49" fmla="*/ 26 h 31"/>
                    <a:gd name="T50" fmla="*/ 26 w 28"/>
                    <a:gd name="T51" fmla="*/ 27 h 31"/>
                    <a:gd name="T52" fmla="*/ 24 w 28"/>
                    <a:gd name="T53" fmla="*/ 31 h 31"/>
                    <a:gd name="T54" fmla="*/ 21 w 28"/>
                    <a:gd name="T55" fmla="*/ 27 h 31"/>
                    <a:gd name="T56" fmla="*/ 20 w 28"/>
                    <a:gd name="T57" fmla="*/ 26 h 31"/>
                    <a:gd name="T58" fmla="*/ 18 w 28"/>
                    <a:gd name="T59" fmla="*/ 24 h 31"/>
                    <a:gd name="T60" fmla="*/ 15 w 28"/>
                    <a:gd name="T61" fmla="*/ 26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31"/>
                    <a:gd name="T95" fmla="*/ 28 w 28"/>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31">
                      <a:moveTo>
                        <a:pt x="15" y="26"/>
                      </a:moveTo>
                      <a:lnTo>
                        <a:pt x="16" y="24"/>
                      </a:lnTo>
                      <a:lnTo>
                        <a:pt x="18" y="21"/>
                      </a:lnTo>
                      <a:lnTo>
                        <a:pt x="20" y="20"/>
                      </a:lnTo>
                      <a:lnTo>
                        <a:pt x="16" y="17"/>
                      </a:lnTo>
                      <a:lnTo>
                        <a:pt x="3" y="18"/>
                      </a:lnTo>
                      <a:lnTo>
                        <a:pt x="0" y="13"/>
                      </a:lnTo>
                      <a:lnTo>
                        <a:pt x="2" y="10"/>
                      </a:lnTo>
                      <a:lnTo>
                        <a:pt x="4" y="9"/>
                      </a:lnTo>
                      <a:lnTo>
                        <a:pt x="7" y="4"/>
                      </a:lnTo>
                      <a:lnTo>
                        <a:pt x="7" y="1"/>
                      </a:lnTo>
                      <a:lnTo>
                        <a:pt x="9" y="4"/>
                      </a:lnTo>
                      <a:lnTo>
                        <a:pt x="11" y="0"/>
                      </a:lnTo>
                      <a:lnTo>
                        <a:pt x="13" y="2"/>
                      </a:lnTo>
                      <a:lnTo>
                        <a:pt x="14" y="5"/>
                      </a:lnTo>
                      <a:lnTo>
                        <a:pt x="15" y="13"/>
                      </a:lnTo>
                      <a:lnTo>
                        <a:pt x="17" y="10"/>
                      </a:lnTo>
                      <a:lnTo>
                        <a:pt x="16" y="15"/>
                      </a:lnTo>
                      <a:lnTo>
                        <a:pt x="20" y="15"/>
                      </a:lnTo>
                      <a:lnTo>
                        <a:pt x="20" y="14"/>
                      </a:lnTo>
                      <a:lnTo>
                        <a:pt x="22" y="6"/>
                      </a:lnTo>
                      <a:lnTo>
                        <a:pt x="26" y="9"/>
                      </a:lnTo>
                      <a:lnTo>
                        <a:pt x="28" y="15"/>
                      </a:lnTo>
                      <a:lnTo>
                        <a:pt x="25" y="19"/>
                      </a:lnTo>
                      <a:lnTo>
                        <a:pt x="23" y="26"/>
                      </a:lnTo>
                      <a:lnTo>
                        <a:pt x="26" y="27"/>
                      </a:lnTo>
                      <a:lnTo>
                        <a:pt x="24" y="31"/>
                      </a:lnTo>
                      <a:lnTo>
                        <a:pt x="21" y="27"/>
                      </a:lnTo>
                      <a:lnTo>
                        <a:pt x="20" y="26"/>
                      </a:lnTo>
                      <a:lnTo>
                        <a:pt x="18" y="24"/>
                      </a:lnTo>
                      <a:lnTo>
                        <a:pt x="15" y="26"/>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6" name="Group 32"/>
              <p:cNvGrpSpPr>
                <a:grpSpLocks/>
              </p:cNvGrpSpPr>
              <p:nvPr/>
            </p:nvGrpSpPr>
            <p:grpSpPr bwMode="auto">
              <a:xfrm>
                <a:off x="3810000" y="4605338"/>
                <a:ext cx="14288" cy="11112"/>
                <a:chOff x="1081" y="3042"/>
                <a:chExt cx="14" cy="11"/>
              </a:xfrm>
            </p:grpSpPr>
            <p:sp>
              <p:nvSpPr>
                <p:cNvPr id="54602" name="Freeform 33"/>
                <p:cNvSpPr>
                  <a:spLocks/>
                </p:cNvSpPr>
                <p:nvPr/>
              </p:nvSpPr>
              <p:spPr bwMode="auto">
                <a:xfrm>
                  <a:off x="1081" y="3042"/>
                  <a:ext cx="14" cy="11"/>
                </a:xfrm>
                <a:custGeom>
                  <a:avLst/>
                  <a:gdLst>
                    <a:gd name="T0" fmla="*/ 4 w 14"/>
                    <a:gd name="T1" fmla="*/ 11 h 11"/>
                    <a:gd name="T2" fmla="*/ 14 w 14"/>
                    <a:gd name="T3" fmla="*/ 3 h 11"/>
                    <a:gd name="T4" fmla="*/ 13 w 14"/>
                    <a:gd name="T5" fmla="*/ 2 h 11"/>
                    <a:gd name="T6" fmla="*/ 13 w 14"/>
                    <a:gd name="T7" fmla="*/ 0 h 11"/>
                    <a:gd name="T8" fmla="*/ 0 w 14"/>
                    <a:gd name="T9" fmla="*/ 10 h 11"/>
                    <a:gd name="T10" fmla="*/ 4 w 14"/>
                    <a:gd name="T11" fmla="*/ 11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4" y="11"/>
                      </a:moveTo>
                      <a:lnTo>
                        <a:pt x="14" y="3"/>
                      </a:lnTo>
                      <a:lnTo>
                        <a:pt x="13" y="2"/>
                      </a:lnTo>
                      <a:lnTo>
                        <a:pt x="13" y="0"/>
                      </a:lnTo>
                      <a:lnTo>
                        <a:pt x="0" y="10"/>
                      </a:lnTo>
                      <a:lnTo>
                        <a:pt x="4" y="1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03" name="Freeform 34"/>
                <p:cNvSpPr>
                  <a:spLocks/>
                </p:cNvSpPr>
                <p:nvPr/>
              </p:nvSpPr>
              <p:spPr bwMode="auto">
                <a:xfrm>
                  <a:off x="1081" y="3042"/>
                  <a:ext cx="14" cy="11"/>
                </a:xfrm>
                <a:custGeom>
                  <a:avLst/>
                  <a:gdLst>
                    <a:gd name="T0" fmla="*/ 4 w 14"/>
                    <a:gd name="T1" fmla="*/ 11 h 11"/>
                    <a:gd name="T2" fmla="*/ 14 w 14"/>
                    <a:gd name="T3" fmla="*/ 3 h 11"/>
                    <a:gd name="T4" fmla="*/ 13 w 14"/>
                    <a:gd name="T5" fmla="*/ 2 h 11"/>
                    <a:gd name="T6" fmla="*/ 13 w 14"/>
                    <a:gd name="T7" fmla="*/ 0 h 11"/>
                    <a:gd name="T8" fmla="*/ 0 w 14"/>
                    <a:gd name="T9" fmla="*/ 10 h 11"/>
                    <a:gd name="T10" fmla="*/ 4 w 14"/>
                    <a:gd name="T11" fmla="*/ 11 h 11"/>
                    <a:gd name="T12" fmla="*/ 0 60000 65536"/>
                    <a:gd name="T13" fmla="*/ 0 60000 65536"/>
                    <a:gd name="T14" fmla="*/ 0 60000 65536"/>
                    <a:gd name="T15" fmla="*/ 0 60000 65536"/>
                    <a:gd name="T16" fmla="*/ 0 60000 65536"/>
                    <a:gd name="T17" fmla="*/ 0 60000 65536"/>
                    <a:gd name="T18" fmla="*/ 0 w 14"/>
                    <a:gd name="T19" fmla="*/ 0 h 11"/>
                    <a:gd name="T20" fmla="*/ 14 w 1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4" h="11">
                      <a:moveTo>
                        <a:pt x="4" y="11"/>
                      </a:moveTo>
                      <a:lnTo>
                        <a:pt x="14" y="3"/>
                      </a:lnTo>
                      <a:lnTo>
                        <a:pt x="13" y="2"/>
                      </a:lnTo>
                      <a:lnTo>
                        <a:pt x="13" y="0"/>
                      </a:lnTo>
                      <a:lnTo>
                        <a:pt x="0" y="10"/>
                      </a:lnTo>
                      <a:lnTo>
                        <a:pt x="4" y="1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7" name="Group 35"/>
              <p:cNvGrpSpPr>
                <a:grpSpLocks/>
              </p:cNvGrpSpPr>
              <p:nvPr/>
            </p:nvGrpSpPr>
            <p:grpSpPr bwMode="auto">
              <a:xfrm>
                <a:off x="3724275" y="4497388"/>
                <a:ext cx="4763" cy="6350"/>
                <a:chOff x="998" y="2937"/>
                <a:chExt cx="4" cy="6"/>
              </a:xfrm>
            </p:grpSpPr>
            <p:sp>
              <p:nvSpPr>
                <p:cNvPr id="54600" name="Freeform 36"/>
                <p:cNvSpPr>
                  <a:spLocks/>
                </p:cNvSpPr>
                <p:nvPr/>
              </p:nvSpPr>
              <p:spPr bwMode="auto">
                <a:xfrm>
                  <a:off x="998" y="2937"/>
                  <a:ext cx="4" cy="6"/>
                </a:xfrm>
                <a:custGeom>
                  <a:avLst/>
                  <a:gdLst>
                    <a:gd name="T0" fmla="*/ 0 w 4"/>
                    <a:gd name="T1" fmla="*/ 0 h 6"/>
                    <a:gd name="T2" fmla="*/ 4 w 4"/>
                    <a:gd name="T3" fmla="*/ 1 h 6"/>
                    <a:gd name="T4" fmla="*/ 4 w 4"/>
                    <a:gd name="T5" fmla="*/ 6 h 6"/>
                    <a:gd name="T6" fmla="*/ 0 w 4"/>
                    <a:gd name="T7" fmla="*/ 5 h 6"/>
                    <a:gd name="T8" fmla="*/ 0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0"/>
                      </a:moveTo>
                      <a:lnTo>
                        <a:pt x="4" y="1"/>
                      </a:lnTo>
                      <a:lnTo>
                        <a:pt x="4" y="6"/>
                      </a:lnTo>
                      <a:lnTo>
                        <a:pt x="0" y="5"/>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601" name="Freeform 37"/>
                <p:cNvSpPr>
                  <a:spLocks/>
                </p:cNvSpPr>
                <p:nvPr/>
              </p:nvSpPr>
              <p:spPr bwMode="auto">
                <a:xfrm>
                  <a:off x="998" y="2937"/>
                  <a:ext cx="4" cy="6"/>
                </a:xfrm>
                <a:custGeom>
                  <a:avLst/>
                  <a:gdLst>
                    <a:gd name="T0" fmla="*/ 0 w 4"/>
                    <a:gd name="T1" fmla="*/ 0 h 6"/>
                    <a:gd name="T2" fmla="*/ 4 w 4"/>
                    <a:gd name="T3" fmla="*/ 1 h 6"/>
                    <a:gd name="T4" fmla="*/ 4 w 4"/>
                    <a:gd name="T5" fmla="*/ 6 h 6"/>
                    <a:gd name="T6" fmla="*/ 0 w 4"/>
                    <a:gd name="T7" fmla="*/ 5 h 6"/>
                    <a:gd name="T8" fmla="*/ 0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0"/>
                      </a:moveTo>
                      <a:lnTo>
                        <a:pt x="4" y="1"/>
                      </a:lnTo>
                      <a:lnTo>
                        <a:pt x="4" y="6"/>
                      </a:lnTo>
                      <a:lnTo>
                        <a:pt x="0" y="5"/>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8" name="Group 38"/>
              <p:cNvGrpSpPr>
                <a:grpSpLocks/>
              </p:cNvGrpSpPr>
              <p:nvPr/>
            </p:nvGrpSpPr>
            <p:grpSpPr bwMode="auto">
              <a:xfrm>
                <a:off x="3817938" y="4621213"/>
                <a:ext cx="6350" cy="4762"/>
                <a:chOff x="1089" y="3057"/>
                <a:chExt cx="6" cy="5"/>
              </a:xfrm>
            </p:grpSpPr>
            <p:sp>
              <p:nvSpPr>
                <p:cNvPr id="54598" name="Freeform 39"/>
                <p:cNvSpPr>
                  <a:spLocks/>
                </p:cNvSpPr>
                <p:nvPr/>
              </p:nvSpPr>
              <p:spPr bwMode="auto">
                <a:xfrm>
                  <a:off x="1089" y="3057"/>
                  <a:ext cx="6" cy="5"/>
                </a:xfrm>
                <a:custGeom>
                  <a:avLst/>
                  <a:gdLst>
                    <a:gd name="T0" fmla="*/ 6 w 6"/>
                    <a:gd name="T1" fmla="*/ 5 h 5"/>
                    <a:gd name="T2" fmla="*/ 6 w 6"/>
                    <a:gd name="T3" fmla="*/ 4 h 5"/>
                    <a:gd name="T4" fmla="*/ 5 w 6"/>
                    <a:gd name="T5" fmla="*/ 0 h 5"/>
                    <a:gd name="T6" fmla="*/ 0 w 6"/>
                    <a:gd name="T7" fmla="*/ 1 h 5"/>
                    <a:gd name="T8" fmla="*/ 6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5"/>
                      </a:moveTo>
                      <a:lnTo>
                        <a:pt x="6" y="4"/>
                      </a:lnTo>
                      <a:lnTo>
                        <a:pt x="5" y="0"/>
                      </a:lnTo>
                      <a:lnTo>
                        <a:pt x="0" y="1"/>
                      </a:lnTo>
                      <a:lnTo>
                        <a:pt x="6" y="5"/>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99" name="Freeform 40"/>
                <p:cNvSpPr>
                  <a:spLocks/>
                </p:cNvSpPr>
                <p:nvPr/>
              </p:nvSpPr>
              <p:spPr bwMode="auto">
                <a:xfrm>
                  <a:off x="1089" y="3057"/>
                  <a:ext cx="6" cy="5"/>
                </a:xfrm>
                <a:custGeom>
                  <a:avLst/>
                  <a:gdLst>
                    <a:gd name="T0" fmla="*/ 6 w 6"/>
                    <a:gd name="T1" fmla="*/ 5 h 5"/>
                    <a:gd name="T2" fmla="*/ 6 w 6"/>
                    <a:gd name="T3" fmla="*/ 4 h 5"/>
                    <a:gd name="T4" fmla="*/ 5 w 6"/>
                    <a:gd name="T5" fmla="*/ 0 h 5"/>
                    <a:gd name="T6" fmla="*/ 0 w 6"/>
                    <a:gd name="T7" fmla="*/ 1 h 5"/>
                    <a:gd name="T8" fmla="*/ 6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6" y="5"/>
                      </a:moveTo>
                      <a:lnTo>
                        <a:pt x="6" y="4"/>
                      </a:lnTo>
                      <a:lnTo>
                        <a:pt x="5" y="0"/>
                      </a:lnTo>
                      <a:lnTo>
                        <a:pt x="0" y="1"/>
                      </a:lnTo>
                      <a:lnTo>
                        <a:pt x="6" y="5"/>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29" name="Group 41"/>
              <p:cNvGrpSpPr>
                <a:grpSpLocks/>
              </p:cNvGrpSpPr>
              <p:nvPr/>
            </p:nvGrpSpPr>
            <p:grpSpPr bwMode="auto">
              <a:xfrm>
                <a:off x="3738563" y="4511675"/>
                <a:ext cx="6350" cy="7938"/>
                <a:chOff x="1012" y="2950"/>
                <a:chExt cx="6" cy="8"/>
              </a:xfrm>
            </p:grpSpPr>
            <p:sp>
              <p:nvSpPr>
                <p:cNvPr id="54596" name="Freeform 42"/>
                <p:cNvSpPr>
                  <a:spLocks/>
                </p:cNvSpPr>
                <p:nvPr/>
              </p:nvSpPr>
              <p:spPr bwMode="auto">
                <a:xfrm>
                  <a:off x="1012" y="2950"/>
                  <a:ext cx="6" cy="8"/>
                </a:xfrm>
                <a:custGeom>
                  <a:avLst/>
                  <a:gdLst>
                    <a:gd name="T0" fmla="*/ 6 w 6"/>
                    <a:gd name="T1" fmla="*/ 8 h 8"/>
                    <a:gd name="T2" fmla="*/ 6 w 6"/>
                    <a:gd name="T3" fmla="*/ 0 h 8"/>
                    <a:gd name="T4" fmla="*/ 0 w 6"/>
                    <a:gd name="T5" fmla="*/ 5 h 8"/>
                    <a:gd name="T6" fmla="*/ 4 w 6"/>
                    <a:gd name="T7" fmla="*/ 6 h 8"/>
                    <a:gd name="T8" fmla="*/ 6 w 6"/>
                    <a:gd name="T9" fmla="*/ 8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8"/>
                      </a:moveTo>
                      <a:lnTo>
                        <a:pt x="6" y="0"/>
                      </a:lnTo>
                      <a:lnTo>
                        <a:pt x="0" y="5"/>
                      </a:lnTo>
                      <a:lnTo>
                        <a:pt x="4" y="6"/>
                      </a:lnTo>
                      <a:lnTo>
                        <a:pt x="6" y="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97" name="Freeform 43"/>
                <p:cNvSpPr>
                  <a:spLocks/>
                </p:cNvSpPr>
                <p:nvPr/>
              </p:nvSpPr>
              <p:spPr bwMode="auto">
                <a:xfrm>
                  <a:off x="1012" y="2950"/>
                  <a:ext cx="6" cy="8"/>
                </a:xfrm>
                <a:custGeom>
                  <a:avLst/>
                  <a:gdLst>
                    <a:gd name="T0" fmla="*/ 6 w 6"/>
                    <a:gd name="T1" fmla="*/ 8 h 8"/>
                    <a:gd name="T2" fmla="*/ 6 w 6"/>
                    <a:gd name="T3" fmla="*/ 0 h 8"/>
                    <a:gd name="T4" fmla="*/ 0 w 6"/>
                    <a:gd name="T5" fmla="*/ 5 h 8"/>
                    <a:gd name="T6" fmla="*/ 4 w 6"/>
                    <a:gd name="T7" fmla="*/ 6 h 8"/>
                    <a:gd name="T8" fmla="*/ 6 w 6"/>
                    <a:gd name="T9" fmla="*/ 8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8"/>
                      </a:moveTo>
                      <a:lnTo>
                        <a:pt x="6" y="0"/>
                      </a:lnTo>
                      <a:lnTo>
                        <a:pt x="0" y="5"/>
                      </a:lnTo>
                      <a:lnTo>
                        <a:pt x="4" y="6"/>
                      </a:lnTo>
                      <a:lnTo>
                        <a:pt x="6" y="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30" name="Group 44"/>
              <p:cNvGrpSpPr>
                <a:grpSpLocks/>
              </p:cNvGrpSpPr>
              <p:nvPr/>
            </p:nvGrpSpPr>
            <p:grpSpPr bwMode="auto">
              <a:xfrm>
                <a:off x="3732213" y="4479925"/>
                <a:ext cx="3175" cy="4763"/>
                <a:chOff x="1005" y="2920"/>
                <a:chExt cx="4" cy="4"/>
              </a:xfrm>
            </p:grpSpPr>
            <p:sp>
              <p:nvSpPr>
                <p:cNvPr id="54594" name="Freeform 45"/>
                <p:cNvSpPr>
                  <a:spLocks/>
                </p:cNvSpPr>
                <p:nvPr/>
              </p:nvSpPr>
              <p:spPr bwMode="auto">
                <a:xfrm>
                  <a:off x="1005" y="2920"/>
                  <a:ext cx="4" cy="4"/>
                </a:xfrm>
                <a:custGeom>
                  <a:avLst/>
                  <a:gdLst>
                    <a:gd name="T0" fmla="*/ 0 w 4"/>
                    <a:gd name="T1" fmla="*/ 2 h 4"/>
                    <a:gd name="T2" fmla="*/ 4 w 4"/>
                    <a:gd name="T3" fmla="*/ 0 h 4"/>
                    <a:gd name="T4" fmla="*/ 3 w 4"/>
                    <a:gd name="T5" fmla="*/ 4 h 4"/>
                    <a:gd name="T6" fmla="*/ 1 w 4"/>
                    <a:gd name="T7" fmla="*/ 4 h 4"/>
                    <a:gd name="T8" fmla="*/ 0 w 4"/>
                    <a:gd name="T9" fmla="*/ 2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2"/>
                      </a:moveTo>
                      <a:lnTo>
                        <a:pt x="4" y="0"/>
                      </a:lnTo>
                      <a:lnTo>
                        <a:pt x="3" y="4"/>
                      </a:lnTo>
                      <a:lnTo>
                        <a:pt x="1" y="4"/>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95" name="Freeform 46"/>
                <p:cNvSpPr>
                  <a:spLocks/>
                </p:cNvSpPr>
                <p:nvPr/>
              </p:nvSpPr>
              <p:spPr bwMode="auto">
                <a:xfrm>
                  <a:off x="1005" y="2920"/>
                  <a:ext cx="4" cy="4"/>
                </a:xfrm>
                <a:custGeom>
                  <a:avLst/>
                  <a:gdLst>
                    <a:gd name="T0" fmla="*/ 0 w 4"/>
                    <a:gd name="T1" fmla="*/ 2 h 4"/>
                    <a:gd name="T2" fmla="*/ 4 w 4"/>
                    <a:gd name="T3" fmla="*/ 0 h 4"/>
                    <a:gd name="T4" fmla="*/ 3 w 4"/>
                    <a:gd name="T5" fmla="*/ 4 h 4"/>
                    <a:gd name="T6" fmla="*/ 1 w 4"/>
                    <a:gd name="T7" fmla="*/ 4 h 4"/>
                    <a:gd name="T8" fmla="*/ 0 w 4"/>
                    <a:gd name="T9" fmla="*/ 2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2"/>
                      </a:moveTo>
                      <a:lnTo>
                        <a:pt x="4" y="0"/>
                      </a:lnTo>
                      <a:lnTo>
                        <a:pt x="3" y="4"/>
                      </a:lnTo>
                      <a:lnTo>
                        <a:pt x="1" y="4"/>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31" name="Group 47"/>
              <p:cNvGrpSpPr>
                <a:grpSpLocks/>
              </p:cNvGrpSpPr>
              <p:nvPr/>
            </p:nvGrpSpPr>
            <p:grpSpPr bwMode="auto">
              <a:xfrm>
                <a:off x="3724275" y="4479925"/>
                <a:ext cx="4763" cy="3175"/>
                <a:chOff x="997" y="2919"/>
                <a:chExt cx="6" cy="4"/>
              </a:xfrm>
            </p:grpSpPr>
            <p:sp>
              <p:nvSpPr>
                <p:cNvPr id="54592" name="Freeform 48"/>
                <p:cNvSpPr>
                  <a:spLocks/>
                </p:cNvSpPr>
                <p:nvPr/>
              </p:nvSpPr>
              <p:spPr bwMode="auto">
                <a:xfrm>
                  <a:off x="997" y="2919"/>
                  <a:ext cx="6" cy="4"/>
                </a:xfrm>
                <a:custGeom>
                  <a:avLst/>
                  <a:gdLst>
                    <a:gd name="T0" fmla="*/ 0 w 6"/>
                    <a:gd name="T1" fmla="*/ 1 h 4"/>
                    <a:gd name="T2" fmla="*/ 3 w 6"/>
                    <a:gd name="T3" fmla="*/ 0 h 4"/>
                    <a:gd name="T4" fmla="*/ 6 w 6"/>
                    <a:gd name="T5" fmla="*/ 4 h 4"/>
                    <a:gd name="T6" fmla="*/ 3 w 6"/>
                    <a:gd name="T7" fmla="*/ 3 h 4"/>
                    <a:gd name="T8" fmla="*/ 3 w 6"/>
                    <a:gd name="T9" fmla="*/ 1 h 4"/>
                    <a:gd name="T10" fmla="*/ 0 w 6"/>
                    <a:gd name="T11" fmla="*/ 1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1"/>
                      </a:moveTo>
                      <a:lnTo>
                        <a:pt x="3" y="0"/>
                      </a:lnTo>
                      <a:lnTo>
                        <a:pt x="6" y="4"/>
                      </a:lnTo>
                      <a:lnTo>
                        <a:pt x="3" y="3"/>
                      </a:lnTo>
                      <a:lnTo>
                        <a:pt x="3" y="1"/>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93" name="Freeform 49"/>
                <p:cNvSpPr>
                  <a:spLocks/>
                </p:cNvSpPr>
                <p:nvPr/>
              </p:nvSpPr>
              <p:spPr bwMode="auto">
                <a:xfrm>
                  <a:off x="997" y="2919"/>
                  <a:ext cx="6" cy="4"/>
                </a:xfrm>
                <a:custGeom>
                  <a:avLst/>
                  <a:gdLst>
                    <a:gd name="T0" fmla="*/ 0 w 6"/>
                    <a:gd name="T1" fmla="*/ 1 h 4"/>
                    <a:gd name="T2" fmla="*/ 3 w 6"/>
                    <a:gd name="T3" fmla="*/ 0 h 4"/>
                    <a:gd name="T4" fmla="*/ 6 w 6"/>
                    <a:gd name="T5" fmla="*/ 4 h 4"/>
                    <a:gd name="T6" fmla="*/ 3 w 6"/>
                    <a:gd name="T7" fmla="*/ 3 h 4"/>
                    <a:gd name="T8" fmla="*/ 3 w 6"/>
                    <a:gd name="T9" fmla="*/ 1 h 4"/>
                    <a:gd name="T10" fmla="*/ 0 w 6"/>
                    <a:gd name="T11" fmla="*/ 1 h 4"/>
                    <a:gd name="T12" fmla="*/ 0 60000 65536"/>
                    <a:gd name="T13" fmla="*/ 0 60000 65536"/>
                    <a:gd name="T14" fmla="*/ 0 60000 65536"/>
                    <a:gd name="T15" fmla="*/ 0 60000 65536"/>
                    <a:gd name="T16" fmla="*/ 0 60000 65536"/>
                    <a:gd name="T17" fmla="*/ 0 60000 65536"/>
                    <a:gd name="T18" fmla="*/ 0 w 6"/>
                    <a:gd name="T19" fmla="*/ 0 h 4"/>
                    <a:gd name="T20" fmla="*/ 6 w 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 h="4">
                      <a:moveTo>
                        <a:pt x="0" y="1"/>
                      </a:moveTo>
                      <a:lnTo>
                        <a:pt x="3" y="0"/>
                      </a:lnTo>
                      <a:lnTo>
                        <a:pt x="6" y="4"/>
                      </a:lnTo>
                      <a:lnTo>
                        <a:pt x="3" y="3"/>
                      </a:lnTo>
                      <a:lnTo>
                        <a:pt x="3" y="1"/>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0" name="Group 50"/>
              <p:cNvGrpSpPr>
                <a:grpSpLocks/>
              </p:cNvGrpSpPr>
              <p:nvPr/>
            </p:nvGrpSpPr>
            <p:grpSpPr bwMode="auto">
              <a:xfrm>
                <a:off x="3509963" y="4938713"/>
                <a:ext cx="4762" cy="1587"/>
                <a:chOff x="789" y="3366"/>
                <a:chExt cx="5" cy="3"/>
              </a:xfrm>
            </p:grpSpPr>
            <p:sp>
              <p:nvSpPr>
                <p:cNvPr id="54590" name="Freeform 51"/>
                <p:cNvSpPr>
                  <a:spLocks/>
                </p:cNvSpPr>
                <p:nvPr/>
              </p:nvSpPr>
              <p:spPr bwMode="auto">
                <a:xfrm>
                  <a:off x="789" y="3366"/>
                  <a:ext cx="5" cy="3"/>
                </a:xfrm>
                <a:custGeom>
                  <a:avLst/>
                  <a:gdLst>
                    <a:gd name="T0" fmla="*/ 3 w 5"/>
                    <a:gd name="T1" fmla="*/ 1 h 3"/>
                    <a:gd name="T2" fmla="*/ 4 w 5"/>
                    <a:gd name="T3" fmla="*/ 0 h 3"/>
                    <a:gd name="T4" fmla="*/ 5 w 5"/>
                    <a:gd name="T5" fmla="*/ 1 h 3"/>
                    <a:gd name="T6" fmla="*/ 4 w 5"/>
                    <a:gd name="T7" fmla="*/ 3 h 3"/>
                    <a:gd name="T8" fmla="*/ 0 w 5"/>
                    <a:gd name="T9" fmla="*/ 3 h 3"/>
                    <a:gd name="T10" fmla="*/ 3 w 5"/>
                    <a:gd name="T11" fmla="*/ 1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lnTo>
                        <a:pt x="4" y="0"/>
                      </a:lnTo>
                      <a:lnTo>
                        <a:pt x="5" y="1"/>
                      </a:lnTo>
                      <a:lnTo>
                        <a:pt x="4" y="3"/>
                      </a:lnTo>
                      <a:lnTo>
                        <a:pt x="0" y="3"/>
                      </a:lnTo>
                      <a:lnTo>
                        <a:pt x="3"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91" name="Freeform 52"/>
                <p:cNvSpPr>
                  <a:spLocks/>
                </p:cNvSpPr>
                <p:nvPr/>
              </p:nvSpPr>
              <p:spPr bwMode="auto">
                <a:xfrm>
                  <a:off x="789" y="3366"/>
                  <a:ext cx="5" cy="3"/>
                </a:xfrm>
                <a:custGeom>
                  <a:avLst/>
                  <a:gdLst>
                    <a:gd name="T0" fmla="*/ 3 w 5"/>
                    <a:gd name="T1" fmla="*/ 1 h 3"/>
                    <a:gd name="T2" fmla="*/ 4 w 5"/>
                    <a:gd name="T3" fmla="*/ 0 h 3"/>
                    <a:gd name="T4" fmla="*/ 5 w 5"/>
                    <a:gd name="T5" fmla="*/ 1 h 3"/>
                    <a:gd name="T6" fmla="*/ 4 w 5"/>
                    <a:gd name="T7" fmla="*/ 3 h 3"/>
                    <a:gd name="T8" fmla="*/ 0 w 5"/>
                    <a:gd name="T9" fmla="*/ 3 h 3"/>
                    <a:gd name="T10" fmla="*/ 3 w 5"/>
                    <a:gd name="T11" fmla="*/ 1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lnTo>
                        <a:pt x="4" y="0"/>
                      </a:lnTo>
                      <a:lnTo>
                        <a:pt x="5" y="1"/>
                      </a:lnTo>
                      <a:lnTo>
                        <a:pt x="4" y="3"/>
                      </a:lnTo>
                      <a:lnTo>
                        <a:pt x="0" y="3"/>
                      </a:lnTo>
                      <a:lnTo>
                        <a:pt x="3"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1" name="Group 53"/>
              <p:cNvGrpSpPr>
                <a:grpSpLocks/>
              </p:cNvGrpSpPr>
              <p:nvPr/>
            </p:nvGrpSpPr>
            <p:grpSpPr bwMode="auto">
              <a:xfrm>
                <a:off x="3725863" y="4484688"/>
                <a:ext cx="3175" cy="4762"/>
                <a:chOff x="999" y="2924"/>
                <a:chExt cx="4" cy="5"/>
              </a:xfrm>
            </p:grpSpPr>
            <p:sp>
              <p:nvSpPr>
                <p:cNvPr id="54588" name="Freeform 54"/>
                <p:cNvSpPr>
                  <a:spLocks/>
                </p:cNvSpPr>
                <p:nvPr/>
              </p:nvSpPr>
              <p:spPr bwMode="auto">
                <a:xfrm>
                  <a:off x="999" y="2924"/>
                  <a:ext cx="4" cy="5"/>
                </a:xfrm>
                <a:custGeom>
                  <a:avLst/>
                  <a:gdLst>
                    <a:gd name="T0" fmla="*/ 0 w 4"/>
                    <a:gd name="T1" fmla="*/ 2 h 5"/>
                    <a:gd name="T2" fmla="*/ 4 w 4"/>
                    <a:gd name="T3" fmla="*/ 0 h 5"/>
                    <a:gd name="T4" fmla="*/ 3 w 4"/>
                    <a:gd name="T5" fmla="*/ 5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lnTo>
                        <a:pt x="4" y="0"/>
                      </a:lnTo>
                      <a:lnTo>
                        <a:pt x="3" y="5"/>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89" name="Freeform 55"/>
                <p:cNvSpPr>
                  <a:spLocks/>
                </p:cNvSpPr>
                <p:nvPr/>
              </p:nvSpPr>
              <p:spPr bwMode="auto">
                <a:xfrm>
                  <a:off x="999" y="2924"/>
                  <a:ext cx="4" cy="5"/>
                </a:xfrm>
                <a:custGeom>
                  <a:avLst/>
                  <a:gdLst>
                    <a:gd name="T0" fmla="*/ 0 w 4"/>
                    <a:gd name="T1" fmla="*/ 2 h 5"/>
                    <a:gd name="T2" fmla="*/ 4 w 4"/>
                    <a:gd name="T3" fmla="*/ 0 h 5"/>
                    <a:gd name="T4" fmla="*/ 3 w 4"/>
                    <a:gd name="T5" fmla="*/ 5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lnTo>
                        <a:pt x="4" y="0"/>
                      </a:lnTo>
                      <a:lnTo>
                        <a:pt x="3" y="5"/>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2" name="Group 56"/>
              <p:cNvGrpSpPr>
                <a:grpSpLocks/>
              </p:cNvGrpSpPr>
              <p:nvPr/>
            </p:nvGrpSpPr>
            <p:grpSpPr bwMode="auto">
              <a:xfrm>
                <a:off x="3468688" y="4911725"/>
                <a:ext cx="3175" cy="3175"/>
                <a:chOff x="749" y="3340"/>
                <a:chExt cx="3" cy="3"/>
              </a:xfrm>
            </p:grpSpPr>
            <p:sp>
              <p:nvSpPr>
                <p:cNvPr id="54586" name="Freeform 57"/>
                <p:cNvSpPr>
                  <a:spLocks/>
                </p:cNvSpPr>
                <p:nvPr/>
              </p:nvSpPr>
              <p:spPr bwMode="auto">
                <a:xfrm>
                  <a:off x="749" y="3340"/>
                  <a:ext cx="3" cy="3"/>
                </a:xfrm>
                <a:custGeom>
                  <a:avLst/>
                  <a:gdLst>
                    <a:gd name="T0" fmla="*/ 0 w 3"/>
                    <a:gd name="T1" fmla="*/ 1 h 3"/>
                    <a:gd name="T2" fmla="*/ 3 w 3"/>
                    <a:gd name="T3" fmla="*/ 0 h 3"/>
                    <a:gd name="T4" fmla="*/ 1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3" y="0"/>
                      </a:lnTo>
                      <a:lnTo>
                        <a:pt x="1" y="3"/>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87" name="Freeform 58"/>
                <p:cNvSpPr>
                  <a:spLocks/>
                </p:cNvSpPr>
                <p:nvPr/>
              </p:nvSpPr>
              <p:spPr bwMode="auto">
                <a:xfrm>
                  <a:off x="749" y="3340"/>
                  <a:ext cx="3" cy="3"/>
                </a:xfrm>
                <a:custGeom>
                  <a:avLst/>
                  <a:gdLst>
                    <a:gd name="T0" fmla="*/ 0 w 3"/>
                    <a:gd name="T1" fmla="*/ 1 h 3"/>
                    <a:gd name="T2" fmla="*/ 3 w 3"/>
                    <a:gd name="T3" fmla="*/ 0 h 3"/>
                    <a:gd name="T4" fmla="*/ 1 w 3"/>
                    <a:gd name="T5" fmla="*/ 3 h 3"/>
                    <a:gd name="T6" fmla="*/ 0 w 3"/>
                    <a:gd name="T7" fmla="*/ 1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1"/>
                      </a:moveTo>
                      <a:lnTo>
                        <a:pt x="3" y="0"/>
                      </a:lnTo>
                      <a:lnTo>
                        <a:pt x="1" y="3"/>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3" name="Group 59"/>
              <p:cNvGrpSpPr>
                <a:grpSpLocks/>
              </p:cNvGrpSpPr>
              <p:nvPr/>
            </p:nvGrpSpPr>
            <p:grpSpPr bwMode="auto">
              <a:xfrm>
                <a:off x="3771900" y="5208588"/>
                <a:ext cx="1588" cy="3175"/>
                <a:chOff x="1044" y="3630"/>
                <a:chExt cx="2" cy="3"/>
              </a:xfrm>
            </p:grpSpPr>
            <p:sp>
              <p:nvSpPr>
                <p:cNvPr id="54584" name="Freeform 60"/>
                <p:cNvSpPr>
                  <a:spLocks/>
                </p:cNvSpPr>
                <p:nvPr/>
              </p:nvSpPr>
              <p:spPr bwMode="auto">
                <a:xfrm>
                  <a:off x="1044" y="3630"/>
                  <a:ext cx="2" cy="3"/>
                </a:xfrm>
                <a:custGeom>
                  <a:avLst/>
                  <a:gdLst>
                    <a:gd name="T0" fmla="*/ 1 w 2"/>
                    <a:gd name="T1" fmla="*/ 0 h 3"/>
                    <a:gd name="T2" fmla="*/ 0 w 2"/>
                    <a:gd name="T3" fmla="*/ 2 h 3"/>
                    <a:gd name="T4" fmla="*/ 2 w 2"/>
                    <a:gd name="T5" fmla="*/ 3 h 3"/>
                    <a:gd name="T6" fmla="*/ 2 w 2"/>
                    <a:gd name="T7" fmla="*/ 1 h 3"/>
                    <a:gd name="T8" fmla="*/ 1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lnTo>
                        <a:pt x="0" y="2"/>
                      </a:lnTo>
                      <a:lnTo>
                        <a:pt x="2" y="3"/>
                      </a:lnTo>
                      <a:lnTo>
                        <a:pt x="2" y="1"/>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85" name="Freeform 61"/>
                <p:cNvSpPr>
                  <a:spLocks/>
                </p:cNvSpPr>
                <p:nvPr/>
              </p:nvSpPr>
              <p:spPr bwMode="auto">
                <a:xfrm>
                  <a:off x="1044" y="3630"/>
                  <a:ext cx="2" cy="3"/>
                </a:xfrm>
                <a:custGeom>
                  <a:avLst/>
                  <a:gdLst>
                    <a:gd name="T0" fmla="*/ 1 w 2"/>
                    <a:gd name="T1" fmla="*/ 0 h 3"/>
                    <a:gd name="T2" fmla="*/ 0 w 2"/>
                    <a:gd name="T3" fmla="*/ 2 h 3"/>
                    <a:gd name="T4" fmla="*/ 2 w 2"/>
                    <a:gd name="T5" fmla="*/ 3 h 3"/>
                    <a:gd name="T6" fmla="*/ 2 w 2"/>
                    <a:gd name="T7" fmla="*/ 1 h 3"/>
                    <a:gd name="T8" fmla="*/ 1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lnTo>
                        <a:pt x="0" y="2"/>
                      </a:lnTo>
                      <a:lnTo>
                        <a:pt x="2" y="3"/>
                      </a:lnTo>
                      <a:lnTo>
                        <a:pt x="2"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4" name="Group 62"/>
              <p:cNvGrpSpPr>
                <a:grpSpLocks/>
              </p:cNvGrpSpPr>
              <p:nvPr/>
            </p:nvGrpSpPr>
            <p:grpSpPr bwMode="auto">
              <a:xfrm>
                <a:off x="3517900" y="5211763"/>
                <a:ext cx="1588" cy="1587"/>
                <a:chOff x="796" y="3633"/>
                <a:chExt cx="2" cy="2"/>
              </a:xfrm>
            </p:grpSpPr>
            <p:sp>
              <p:nvSpPr>
                <p:cNvPr id="54582" name="Freeform 63"/>
                <p:cNvSpPr>
                  <a:spLocks/>
                </p:cNvSpPr>
                <p:nvPr/>
              </p:nvSpPr>
              <p:spPr bwMode="auto">
                <a:xfrm>
                  <a:off x="796" y="3633"/>
                  <a:ext cx="2" cy="2"/>
                </a:xfrm>
                <a:custGeom>
                  <a:avLst/>
                  <a:gdLst>
                    <a:gd name="T0" fmla="*/ 0 w 2"/>
                    <a:gd name="T1" fmla="*/ 2 h 2"/>
                    <a:gd name="T2" fmla="*/ 2 w 2"/>
                    <a:gd name="T3" fmla="*/ 0 h 2"/>
                    <a:gd name="T4" fmla="*/ 2 w 2"/>
                    <a:gd name="T5" fmla="*/ 1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2" y="0"/>
                      </a:lnTo>
                      <a:lnTo>
                        <a:pt x="2" y="1"/>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83" name="Freeform 64"/>
                <p:cNvSpPr>
                  <a:spLocks/>
                </p:cNvSpPr>
                <p:nvPr/>
              </p:nvSpPr>
              <p:spPr bwMode="auto">
                <a:xfrm>
                  <a:off x="796" y="3633"/>
                  <a:ext cx="2" cy="2"/>
                </a:xfrm>
                <a:custGeom>
                  <a:avLst/>
                  <a:gdLst>
                    <a:gd name="T0" fmla="*/ 0 w 2"/>
                    <a:gd name="T1" fmla="*/ 2 h 2"/>
                    <a:gd name="T2" fmla="*/ 2 w 2"/>
                    <a:gd name="T3" fmla="*/ 0 h 2"/>
                    <a:gd name="T4" fmla="*/ 2 w 2"/>
                    <a:gd name="T5" fmla="*/ 1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2" y="0"/>
                      </a:lnTo>
                      <a:lnTo>
                        <a:pt x="2" y="1"/>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5" name="Group 65"/>
              <p:cNvGrpSpPr>
                <a:grpSpLocks/>
              </p:cNvGrpSpPr>
              <p:nvPr/>
            </p:nvGrpSpPr>
            <p:grpSpPr bwMode="auto">
              <a:xfrm>
                <a:off x="3790950" y="5191125"/>
                <a:ext cx="1588" cy="3175"/>
                <a:chOff x="1063" y="3612"/>
                <a:chExt cx="1" cy="4"/>
              </a:xfrm>
            </p:grpSpPr>
            <p:sp>
              <p:nvSpPr>
                <p:cNvPr id="54580" name="Freeform 66"/>
                <p:cNvSpPr>
                  <a:spLocks/>
                </p:cNvSpPr>
                <p:nvPr/>
              </p:nvSpPr>
              <p:spPr bwMode="auto">
                <a:xfrm>
                  <a:off x="1063" y="3612"/>
                  <a:ext cx="1" cy="4"/>
                </a:xfrm>
                <a:custGeom>
                  <a:avLst/>
                  <a:gdLst>
                    <a:gd name="T0" fmla="*/ 0 w 1"/>
                    <a:gd name="T1" fmla="*/ 0 h 4"/>
                    <a:gd name="T2" fmla="*/ 1 w 1"/>
                    <a:gd name="T3" fmla="*/ 2 h 4"/>
                    <a:gd name="T4" fmla="*/ 1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1" y="2"/>
                      </a:lnTo>
                      <a:lnTo>
                        <a:pt x="1" y="4"/>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81" name="Freeform 67"/>
                <p:cNvSpPr>
                  <a:spLocks/>
                </p:cNvSpPr>
                <p:nvPr/>
              </p:nvSpPr>
              <p:spPr bwMode="auto">
                <a:xfrm>
                  <a:off x="1063" y="3612"/>
                  <a:ext cx="1" cy="4"/>
                </a:xfrm>
                <a:custGeom>
                  <a:avLst/>
                  <a:gdLst>
                    <a:gd name="T0" fmla="*/ 0 w 1"/>
                    <a:gd name="T1" fmla="*/ 0 h 4"/>
                    <a:gd name="T2" fmla="*/ 1 w 1"/>
                    <a:gd name="T3" fmla="*/ 2 h 4"/>
                    <a:gd name="T4" fmla="*/ 1 w 1"/>
                    <a:gd name="T5" fmla="*/ 4 h 4"/>
                    <a:gd name="T6" fmla="*/ 0 w 1"/>
                    <a:gd name="T7" fmla="*/ 0 h 4"/>
                    <a:gd name="T8" fmla="*/ 0 60000 65536"/>
                    <a:gd name="T9" fmla="*/ 0 60000 65536"/>
                    <a:gd name="T10" fmla="*/ 0 60000 65536"/>
                    <a:gd name="T11" fmla="*/ 0 60000 65536"/>
                    <a:gd name="T12" fmla="*/ 0 w 1"/>
                    <a:gd name="T13" fmla="*/ 0 h 4"/>
                    <a:gd name="T14" fmla="*/ 1 w 1"/>
                    <a:gd name="T15" fmla="*/ 4 h 4"/>
                  </a:gdLst>
                  <a:ahLst/>
                  <a:cxnLst>
                    <a:cxn ang="T8">
                      <a:pos x="T0" y="T1"/>
                    </a:cxn>
                    <a:cxn ang="T9">
                      <a:pos x="T2" y="T3"/>
                    </a:cxn>
                    <a:cxn ang="T10">
                      <a:pos x="T4" y="T5"/>
                    </a:cxn>
                    <a:cxn ang="T11">
                      <a:pos x="T6" y="T7"/>
                    </a:cxn>
                  </a:cxnLst>
                  <a:rect l="T12" t="T13" r="T14" b="T15"/>
                  <a:pathLst>
                    <a:path w="1" h="4">
                      <a:moveTo>
                        <a:pt x="0" y="0"/>
                      </a:moveTo>
                      <a:lnTo>
                        <a:pt x="1" y="2"/>
                      </a:lnTo>
                      <a:lnTo>
                        <a:pt x="1" y="4"/>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47" name="Freeform 68"/>
              <p:cNvSpPr>
                <a:spLocks/>
              </p:cNvSpPr>
              <p:nvPr/>
            </p:nvSpPr>
            <p:spPr bwMode="auto">
              <a:xfrm>
                <a:off x="3449638" y="4586288"/>
                <a:ext cx="1587" cy="3175"/>
              </a:xfrm>
              <a:custGeom>
                <a:avLst/>
                <a:gdLst>
                  <a:gd name="T0" fmla="*/ 0 w 1587"/>
                  <a:gd name="T1" fmla="*/ 2147483647 h 4"/>
                  <a:gd name="T2" fmla="*/ 0 w 1587"/>
                  <a:gd name="T3" fmla="*/ 2147483647 h 4"/>
                  <a:gd name="T4" fmla="*/ 0 w 1587"/>
                  <a:gd name="T5" fmla="*/ 0 h 4"/>
                  <a:gd name="T6" fmla="*/ 0 w 1587"/>
                  <a:gd name="T7" fmla="*/ 2147483647 h 4"/>
                  <a:gd name="T8" fmla="*/ 0 60000 65536"/>
                  <a:gd name="T9" fmla="*/ 0 60000 65536"/>
                  <a:gd name="T10" fmla="*/ 0 60000 65536"/>
                  <a:gd name="T11" fmla="*/ 0 60000 65536"/>
                  <a:gd name="T12" fmla="*/ 0 w 1587"/>
                  <a:gd name="T13" fmla="*/ 0 h 4"/>
                  <a:gd name="T14" fmla="*/ 1587 w 1587"/>
                  <a:gd name="T15" fmla="*/ 4 h 4"/>
                </a:gdLst>
                <a:ahLst/>
                <a:cxnLst>
                  <a:cxn ang="T8">
                    <a:pos x="T0" y="T1"/>
                  </a:cxn>
                  <a:cxn ang="T9">
                    <a:pos x="T2" y="T3"/>
                  </a:cxn>
                  <a:cxn ang="T10">
                    <a:pos x="T4" y="T5"/>
                  </a:cxn>
                  <a:cxn ang="T11">
                    <a:pos x="T6" y="T7"/>
                  </a:cxn>
                </a:cxnLst>
                <a:rect l="T12" t="T13" r="T14" b="T15"/>
                <a:pathLst>
                  <a:path w="1587" h="4">
                    <a:moveTo>
                      <a:pt x="0" y="4"/>
                    </a:moveTo>
                    <a:lnTo>
                      <a:pt x="0" y="3"/>
                    </a:lnTo>
                    <a:lnTo>
                      <a:pt x="0" y="0"/>
                    </a:lnTo>
                    <a:lnTo>
                      <a:pt x="0" y="4"/>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48" name="Freeform 69"/>
              <p:cNvSpPr>
                <a:spLocks/>
              </p:cNvSpPr>
              <p:nvPr/>
            </p:nvSpPr>
            <p:spPr bwMode="auto">
              <a:xfrm>
                <a:off x="3783013" y="4557713"/>
                <a:ext cx="1587" cy="3175"/>
              </a:xfrm>
              <a:custGeom>
                <a:avLst/>
                <a:gdLst>
                  <a:gd name="T0" fmla="*/ 0 w 1587"/>
                  <a:gd name="T1" fmla="*/ 0 h 3"/>
                  <a:gd name="T2" fmla="*/ 0 w 1587"/>
                  <a:gd name="T3" fmla="*/ 2147483647 h 3"/>
                  <a:gd name="T4" fmla="*/ 0 w 1587"/>
                  <a:gd name="T5" fmla="*/ 2147483647 h 3"/>
                  <a:gd name="T6" fmla="*/ 0 w 1587"/>
                  <a:gd name="T7" fmla="*/ 0 h 3"/>
                  <a:gd name="T8" fmla="*/ 0 60000 65536"/>
                  <a:gd name="T9" fmla="*/ 0 60000 65536"/>
                  <a:gd name="T10" fmla="*/ 0 60000 65536"/>
                  <a:gd name="T11" fmla="*/ 0 60000 65536"/>
                  <a:gd name="T12" fmla="*/ 0 w 1587"/>
                  <a:gd name="T13" fmla="*/ 0 h 3"/>
                  <a:gd name="T14" fmla="*/ 1587 w 1587"/>
                  <a:gd name="T15" fmla="*/ 3 h 3"/>
                </a:gdLst>
                <a:ahLst/>
                <a:cxnLst>
                  <a:cxn ang="T8">
                    <a:pos x="T0" y="T1"/>
                  </a:cxn>
                  <a:cxn ang="T9">
                    <a:pos x="T2" y="T3"/>
                  </a:cxn>
                  <a:cxn ang="T10">
                    <a:pos x="T4" y="T5"/>
                  </a:cxn>
                  <a:cxn ang="T11">
                    <a:pos x="T6" y="T7"/>
                  </a:cxn>
                </a:cxnLst>
                <a:rect l="T12" t="T13" r="T14" b="T15"/>
                <a:pathLst>
                  <a:path w="1587" h="3">
                    <a:moveTo>
                      <a:pt x="0" y="0"/>
                    </a:moveTo>
                    <a:lnTo>
                      <a:pt x="0" y="3"/>
                    </a:lnTo>
                    <a:lnTo>
                      <a:pt x="0" y="2"/>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676" name="Group 70"/>
              <p:cNvGrpSpPr>
                <a:grpSpLocks/>
              </p:cNvGrpSpPr>
              <p:nvPr/>
            </p:nvGrpSpPr>
            <p:grpSpPr bwMode="auto">
              <a:xfrm>
                <a:off x="3790950" y="4552950"/>
                <a:ext cx="1588" cy="3175"/>
                <a:chOff x="1062" y="2991"/>
                <a:chExt cx="2" cy="3"/>
              </a:xfrm>
            </p:grpSpPr>
            <p:sp>
              <p:nvSpPr>
                <p:cNvPr id="54578" name="Freeform 71"/>
                <p:cNvSpPr>
                  <a:spLocks/>
                </p:cNvSpPr>
                <p:nvPr/>
              </p:nvSpPr>
              <p:spPr bwMode="auto">
                <a:xfrm>
                  <a:off x="1062" y="2991"/>
                  <a:ext cx="2" cy="3"/>
                </a:xfrm>
                <a:custGeom>
                  <a:avLst/>
                  <a:gdLst>
                    <a:gd name="T0" fmla="*/ 2 w 2"/>
                    <a:gd name="T1" fmla="*/ 3 h 3"/>
                    <a:gd name="T2" fmla="*/ 2 w 2"/>
                    <a:gd name="T3" fmla="*/ 0 h 3"/>
                    <a:gd name="T4" fmla="*/ 0 w 2"/>
                    <a:gd name="T5" fmla="*/ 3 h 3"/>
                    <a:gd name="T6" fmla="*/ 2 w 2"/>
                    <a:gd name="T7" fmla="*/ 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79" name="Freeform 72"/>
                <p:cNvSpPr>
                  <a:spLocks/>
                </p:cNvSpPr>
                <p:nvPr/>
              </p:nvSpPr>
              <p:spPr bwMode="auto">
                <a:xfrm>
                  <a:off x="1062" y="2991"/>
                  <a:ext cx="2" cy="3"/>
                </a:xfrm>
                <a:custGeom>
                  <a:avLst/>
                  <a:gdLst>
                    <a:gd name="T0" fmla="*/ 2 w 2"/>
                    <a:gd name="T1" fmla="*/ 3 h 3"/>
                    <a:gd name="T2" fmla="*/ 2 w 2"/>
                    <a:gd name="T3" fmla="*/ 0 h 3"/>
                    <a:gd name="T4" fmla="*/ 0 w 2"/>
                    <a:gd name="T5" fmla="*/ 3 h 3"/>
                    <a:gd name="T6" fmla="*/ 2 w 2"/>
                    <a:gd name="T7" fmla="*/ 3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3"/>
                      </a:moveTo>
                      <a:lnTo>
                        <a:pt x="2" y="0"/>
                      </a:lnTo>
                      <a:lnTo>
                        <a:pt x="0" y="3"/>
                      </a:lnTo>
                      <a:lnTo>
                        <a:pt x="2"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7" name="Group 73"/>
              <p:cNvGrpSpPr>
                <a:grpSpLocks/>
              </p:cNvGrpSpPr>
              <p:nvPr/>
            </p:nvGrpSpPr>
            <p:grpSpPr bwMode="auto">
              <a:xfrm>
                <a:off x="3514725" y="5214938"/>
                <a:ext cx="3175" cy="1587"/>
                <a:chOff x="794" y="3636"/>
                <a:chExt cx="2" cy="2"/>
              </a:xfrm>
            </p:grpSpPr>
            <p:sp>
              <p:nvSpPr>
                <p:cNvPr id="54576" name="Freeform 74"/>
                <p:cNvSpPr>
                  <a:spLocks/>
                </p:cNvSpPr>
                <p:nvPr/>
              </p:nvSpPr>
              <p:spPr bwMode="auto">
                <a:xfrm>
                  <a:off x="794" y="3636"/>
                  <a:ext cx="2" cy="2"/>
                </a:xfrm>
                <a:custGeom>
                  <a:avLst/>
                  <a:gdLst>
                    <a:gd name="T0" fmla="*/ 0 w 2"/>
                    <a:gd name="T1" fmla="*/ 2 h 2"/>
                    <a:gd name="T2" fmla="*/ 2 w 2"/>
                    <a:gd name="T3" fmla="*/ 1 h 2"/>
                    <a:gd name="T4" fmla="*/ 2 w 2"/>
                    <a:gd name="T5" fmla="*/ 0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2" y="1"/>
                      </a:lnTo>
                      <a:lnTo>
                        <a:pt x="2" y="0"/>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77" name="Freeform 75"/>
                <p:cNvSpPr>
                  <a:spLocks/>
                </p:cNvSpPr>
                <p:nvPr/>
              </p:nvSpPr>
              <p:spPr bwMode="auto">
                <a:xfrm>
                  <a:off x="794" y="3636"/>
                  <a:ext cx="2" cy="2"/>
                </a:xfrm>
                <a:custGeom>
                  <a:avLst/>
                  <a:gdLst>
                    <a:gd name="T0" fmla="*/ 0 w 2"/>
                    <a:gd name="T1" fmla="*/ 2 h 2"/>
                    <a:gd name="T2" fmla="*/ 2 w 2"/>
                    <a:gd name="T3" fmla="*/ 1 h 2"/>
                    <a:gd name="T4" fmla="*/ 2 w 2"/>
                    <a:gd name="T5" fmla="*/ 0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2" y="1"/>
                      </a:lnTo>
                      <a:lnTo>
                        <a:pt x="2"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8" name="Group 76"/>
              <p:cNvGrpSpPr>
                <a:grpSpLocks/>
              </p:cNvGrpSpPr>
              <p:nvPr/>
            </p:nvGrpSpPr>
            <p:grpSpPr bwMode="auto">
              <a:xfrm>
                <a:off x="3514725" y="5214938"/>
                <a:ext cx="0" cy="1587"/>
                <a:chOff x="793" y="3636"/>
                <a:chExt cx="1" cy="2"/>
              </a:xfrm>
            </p:grpSpPr>
            <p:sp>
              <p:nvSpPr>
                <p:cNvPr id="54574" name="Freeform 77"/>
                <p:cNvSpPr>
                  <a:spLocks/>
                </p:cNvSpPr>
                <p:nvPr/>
              </p:nvSpPr>
              <p:spPr bwMode="auto">
                <a:xfrm>
                  <a:off x="793" y="3636"/>
                  <a:ext cx="1" cy="2"/>
                </a:xfrm>
                <a:custGeom>
                  <a:avLst/>
                  <a:gdLst>
                    <a:gd name="T0" fmla="*/ 1 w 1"/>
                    <a:gd name="T1" fmla="*/ 0 h 2"/>
                    <a:gd name="T2" fmla="*/ 1 w 1"/>
                    <a:gd name="T3" fmla="*/ 2 h 2"/>
                    <a:gd name="T4" fmla="*/ 0 w 1"/>
                    <a:gd name="T5" fmla="*/ 1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lnTo>
                        <a:pt x="1" y="2"/>
                      </a:lnTo>
                      <a:lnTo>
                        <a:pt x="0" y="1"/>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75" name="Freeform 78"/>
                <p:cNvSpPr>
                  <a:spLocks/>
                </p:cNvSpPr>
                <p:nvPr/>
              </p:nvSpPr>
              <p:spPr bwMode="auto">
                <a:xfrm>
                  <a:off x="793" y="3636"/>
                  <a:ext cx="1" cy="2"/>
                </a:xfrm>
                <a:custGeom>
                  <a:avLst/>
                  <a:gdLst>
                    <a:gd name="T0" fmla="*/ 1 w 1"/>
                    <a:gd name="T1" fmla="*/ 0 h 2"/>
                    <a:gd name="T2" fmla="*/ 1 w 1"/>
                    <a:gd name="T3" fmla="*/ 2 h 2"/>
                    <a:gd name="T4" fmla="*/ 0 w 1"/>
                    <a:gd name="T5" fmla="*/ 1 h 2"/>
                    <a:gd name="T6" fmla="*/ 1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1" y="0"/>
                      </a:moveTo>
                      <a:lnTo>
                        <a:pt x="1" y="2"/>
                      </a:lnTo>
                      <a:lnTo>
                        <a:pt x="0"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79" name="Group 79"/>
              <p:cNvGrpSpPr>
                <a:grpSpLocks/>
              </p:cNvGrpSpPr>
              <p:nvPr/>
            </p:nvGrpSpPr>
            <p:grpSpPr bwMode="auto">
              <a:xfrm>
                <a:off x="3519488" y="5210175"/>
                <a:ext cx="1587" cy="1588"/>
                <a:chOff x="798" y="3632"/>
                <a:chExt cx="1" cy="1"/>
              </a:xfrm>
            </p:grpSpPr>
            <p:sp>
              <p:nvSpPr>
                <p:cNvPr id="54572" name="Freeform 80"/>
                <p:cNvSpPr>
                  <a:spLocks/>
                </p:cNvSpPr>
                <p:nvPr/>
              </p:nvSpPr>
              <p:spPr bwMode="auto">
                <a:xfrm>
                  <a:off x="798" y="3632"/>
                  <a:ext cx="1" cy="1"/>
                </a:xfrm>
                <a:custGeom>
                  <a:avLst/>
                  <a:gdLst>
                    <a:gd name="T0" fmla="*/ 1 w 1"/>
                    <a:gd name="T1" fmla="*/ 0 h 1"/>
                    <a:gd name="T2" fmla="*/ 0 w 1"/>
                    <a:gd name="T3" fmla="*/ 1 h 1"/>
                    <a:gd name="T4" fmla="*/ 1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1"/>
                      </a:lnTo>
                      <a:lnTo>
                        <a:pt x="1" y="1"/>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73" name="Freeform 81"/>
                <p:cNvSpPr>
                  <a:spLocks/>
                </p:cNvSpPr>
                <p:nvPr/>
              </p:nvSpPr>
              <p:spPr bwMode="auto">
                <a:xfrm>
                  <a:off x="798" y="3632"/>
                  <a:ext cx="1" cy="1"/>
                </a:xfrm>
                <a:custGeom>
                  <a:avLst/>
                  <a:gdLst>
                    <a:gd name="T0" fmla="*/ 1 w 1"/>
                    <a:gd name="T1" fmla="*/ 0 h 1"/>
                    <a:gd name="T2" fmla="*/ 0 w 1"/>
                    <a:gd name="T3" fmla="*/ 1 h 1"/>
                    <a:gd name="T4" fmla="*/ 1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0" y="1"/>
                      </a:lnTo>
                      <a:lnTo>
                        <a:pt x="1"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53" name="Freeform 82"/>
              <p:cNvSpPr>
                <a:spLocks/>
              </p:cNvSpPr>
              <p:nvPr/>
            </p:nvSpPr>
            <p:spPr bwMode="auto">
              <a:xfrm>
                <a:off x="3517900" y="5216525"/>
                <a:ext cx="3175"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 name="T12" fmla="*/ 0 w 2"/>
                  <a:gd name="T13" fmla="*/ 0 h 1588"/>
                  <a:gd name="T14" fmla="*/ 2 w 2"/>
                  <a:gd name="T15" fmla="*/ 1588 h 1588"/>
                </a:gdLst>
                <a:ahLst/>
                <a:cxnLst>
                  <a:cxn ang="T8">
                    <a:pos x="T0" y="T1"/>
                  </a:cxn>
                  <a:cxn ang="T9">
                    <a:pos x="T2" y="T3"/>
                  </a:cxn>
                  <a:cxn ang="T10">
                    <a:pos x="T4" y="T5"/>
                  </a:cxn>
                  <a:cxn ang="T11">
                    <a:pos x="T6" y="T7"/>
                  </a:cxn>
                </a:cxnLst>
                <a:rect l="T12" t="T13" r="T14" b="T15"/>
                <a:pathLst>
                  <a:path w="2" h="1588">
                    <a:moveTo>
                      <a:pt x="1" y="0"/>
                    </a:moveTo>
                    <a:lnTo>
                      <a:pt x="2" y="0"/>
                    </a:lnTo>
                    <a:lnTo>
                      <a:pt x="0" y="0"/>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680" name="Group 83"/>
              <p:cNvGrpSpPr>
                <a:grpSpLocks/>
              </p:cNvGrpSpPr>
              <p:nvPr/>
            </p:nvGrpSpPr>
            <p:grpSpPr bwMode="auto">
              <a:xfrm>
                <a:off x="3770313" y="4525963"/>
                <a:ext cx="0" cy="0"/>
                <a:chOff x="1042" y="2964"/>
                <a:chExt cx="1" cy="1"/>
              </a:xfrm>
            </p:grpSpPr>
            <p:sp>
              <p:nvSpPr>
                <p:cNvPr id="54570" name="Freeform 84"/>
                <p:cNvSpPr>
                  <a:spLocks/>
                </p:cNvSpPr>
                <p:nvPr/>
              </p:nvSpPr>
              <p:spPr bwMode="auto">
                <a:xfrm>
                  <a:off x="1042" y="2964"/>
                  <a:ext cx="1" cy="1"/>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1" y="1"/>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71" name="Freeform 85"/>
                <p:cNvSpPr>
                  <a:spLocks/>
                </p:cNvSpPr>
                <p:nvPr/>
              </p:nvSpPr>
              <p:spPr bwMode="auto">
                <a:xfrm>
                  <a:off x="1042" y="2964"/>
                  <a:ext cx="1" cy="1"/>
                </a:xfrm>
                <a:custGeom>
                  <a:avLst/>
                  <a:gdLst>
                    <a:gd name="T0" fmla="*/ 0 w 1"/>
                    <a:gd name="T1" fmla="*/ 0 h 1"/>
                    <a:gd name="T2" fmla="*/ 1 w 1"/>
                    <a:gd name="T3" fmla="*/ 0 h 1"/>
                    <a:gd name="T4" fmla="*/ 1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1" y="1"/>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81" name="Group 86"/>
              <p:cNvGrpSpPr>
                <a:grpSpLocks/>
              </p:cNvGrpSpPr>
              <p:nvPr/>
            </p:nvGrpSpPr>
            <p:grpSpPr bwMode="auto">
              <a:xfrm>
                <a:off x="4248150" y="3975100"/>
                <a:ext cx="635000" cy="536575"/>
                <a:chOff x="1508" y="2428"/>
                <a:chExt cx="619" cy="523"/>
              </a:xfrm>
            </p:grpSpPr>
            <p:sp>
              <p:nvSpPr>
                <p:cNvPr id="54568" name="Freeform 87"/>
                <p:cNvSpPr>
                  <a:spLocks/>
                </p:cNvSpPr>
                <p:nvPr/>
              </p:nvSpPr>
              <p:spPr bwMode="auto">
                <a:xfrm>
                  <a:off x="1508" y="2428"/>
                  <a:ext cx="619" cy="523"/>
                </a:xfrm>
                <a:custGeom>
                  <a:avLst/>
                  <a:gdLst>
                    <a:gd name="T0" fmla="*/ 579 w 619"/>
                    <a:gd name="T1" fmla="*/ 457 h 523"/>
                    <a:gd name="T2" fmla="*/ 607 w 619"/>
                    <a:gd name="T3" fmla="*/ 441 h 523"/>
                    <a:gd name="T4" fmla="*/ 613 w 619"/>
                    <a:gd name="T5" fmla="*/ 416 h 523"/>
                    <a:gd name="T6" fmla="*/ 611 w 619"/>
                    <a:gd name="T7" fmla="*/ 389 h 523"/>
                    <a:gd name="T8" fmla="*/ 589 w 619"/>
                    <a:gd name="T9" fmla="*/ 359 h 523"/>
                    <a:gd name="T10" fmla="*/ 568 w 619"/>
                    <a:gd name="T11" fmla="*/ 348 h 523"/>
                    <a:gd name="T12" fmla="*/ 542 w 619"/>
                    <a:gd name="T13" fmla="*/ 337 h 523"/>
                    <a:gd name="T14" fmla="*/ 510 w 619"/>
                    <a:gd name="T15" fmla="*/ 348 h 523"/>
                    <a:gd name="T16" fmla="*/ 480 w 619"/>
                    <a:gd name="T17" fmla="*/ 326 h 523"/>
                    <a:gd name="T18" fmla="*/ 460 w 619"/>
                    <a:gd name="T19" fmla="*/ 312 h 523"/>
                    <a:gd name="T20" fmla="*/ 444 w 619"/>
                    <a:gd name="T21" fmla="*/ 284 h 523"/>
                    <a:gd name="T22" fmla="*/ 394 w 619"/>
                    <a:gd name="T23" fmla="*/ 266 h 523"/>
                    <a:gd name="T24" fmla="*/ 378 w 619"/>
                    <a:gd name="T25" fmla="*/ 239 h 523"/>
                    <a:gd name="T26" fmla="*/ 392 w 619"/>
                    <a:gd name="T27" fmla="*/ 212 h 523"/>
                    <a:gd name="T28" fmla="*/ 437 w 619"/>
                    <a:gd name="T29" fmla="*/ 224 h 523"/>
                    <a:gd name="T30" fmla="*/ 463 w 619"/>
                    <a:gd name="T31" fmla="*/ 211 h 523"/>
                    <a:gd name="T32" fmla="*/ 431 w 619"/>
                    <a:gd name="T33" fmla="*/ 182 h 523"/>
                    <a:gd name="T34" fmla="*/ 417 w 619"/>
                    <a:gd name="T35" fmla="*/ 147 h 523"/>
                    <a:gd name="T36" fmla="*/ 415 w 619"/>
                    <a:gd name="T37" fmla="*/ 115 h 523"/>
                    <a:gd name="T38" fmla="*/ 414 w 619"/>
                    <a:gd name="T39" fmla="*/ 94 h 523"/>
                    <a:gd name="T40" fmla="*/ 443 w 619"/>
                    <a:gd name="T41" fmla="*/ 85 h 523"/>
                    <a:gd name="T42" fmla="*/ 470 w 619"/>
                    <a:gd name="T43" fmla="*/ 62 h 523"/>
                    <a:gd name="T44" fmla="*/ 443 w 619"/>
                    <a:gd name="T45" fmla="*/ 34 h 523"/>
                    <a:gd name="T46" fmla="*/ 416 w 619"/>
                    <a:gd name="T47" fmla="*/ 49 h 523"/>
                    <a:gd name="T48" fmla="*/ 381 w 619"/>
                    <a:gd name="T49" fmla="*/ 67 h 523"/>
                    <a:gd name="T50" fmla="*/ 342 w 619"/>
                    <a:gd name="T51" fmla="*/ 73 h 523"/>
                    <a:gd name="T52" fmla="*/ 317 w 619"/>
                    <a:gd name="T53" fmla="*/ 104 h 523"/>
                    <a:gd name="T54" fmla="*/ 290 w 619"/>
                    <a:gd name="T55" fmla="*/ 127 h 523"/>
                    <a:gd name="T56" fmla="*/ 278 w 619"/>
                    <a:gd name="T57" fmla="*/ 140 h 523"/>
                    <a:gd name="T58" fmla="*/ 255 w 619"/>
                    <a:gd name="T59" fmla="*/ 140 h 523"/>
                    <a:gd name="T60" fmla="*/ 244 w 619"/>
                    <a:gd name="T61" fmla="*/ 131 h 523"/>
                    <a:gd name="T62" fmla="*/ 234 w 619"/>
                    <a:gd name="T63" fmla="*/ 113 h 523"/>
                    <a:gd name="T64" fmla="*/ 205 w 619"/>
                    <a:gd name="T65" fmla="*/ 111 h 523"/>
                    <a:gd name="T66" fmla="*/ 201 w 619"/>
                    <a:gd name="T67" fmla="*/ 102 h 523"/>
                    <a:gd name="T68" fmla="*/ 188 w 619"/>
                    <a:gd name="T69" fmla="*/ 82 h 523"/>
                    <a:gd name="T70" fmla="*/ 183 w 619"/>
                    <a:gd name="T71" fmla="*/ 60 h 523"/>
                    <a:gd name="T72" fmla="*/ 155 w 619"/>
                    <a:gd name="T73" fmla="*/ 57 h 523"/>
                    <a:gd name="T74" fmla="*/ 113 w 619"/>
                    <a:gd name="T75" fmla="*/ 42 h 523"/>
                    <a:gd name="T76" fmla="*/ 109 w 619"/>
                    <a:gd name="T77" fmla="*/ 2 h 523"/>
                    <a:gd name="T78" fmla="*/ 76 w 619"/>
                    <a:gd name="T79" fmla="*/ 5 h 523"/>
                    <a:gd name="T80" fmla="*/ 84 w 619"/>
                    <a:gd name="T81" fmla="*/ 41 h 523"/>
                    <a:gd name="T82" fmla="*/ 73 w 619"/>
                    <a:gd name="T83" fmla="*/ 64 h 523"/>
                    <a:gd name="T84" fmla="*/ 46 w 619"/>
                    <a:gd name="T85" fmla="*/ 86 h 523"/>
                    <a:gd name="T86" fmla="*/ 26 w 619"/>
                    <a:gd name="T87" fmla="*/ 102 h 523"/>
                    <a:gd name="T88" fmla="*/ 9 w 619"/>
                    <a:gd name="T89" fmla="*/ 128 h 523"/>
                    <a:gd name="T90" fmla="*/ 62 w 619"/>
                    <a:gd name="T91" fmla="*/ 204 h 523"/>
                    <a:gd name="T92" fmla="*/ 111 w 619"/>
                    <a:gd name="T93" fmla="*/ 256 h 523"/>
                    <a:gd name="T94" fmla="*/ 162 w 619"/>
                    <a:gd name="T95" fmla="*/ 292 h 523"/>
                    <a:gd name="T96" fmla="*/ 186 w 619"/>
                    <a:gd name="T97" fmla="*/ 350 h 523"/>
                    <a:gd name="T98" fmla="*/ 231 w 619"/>
                    <a:gd name="T99" fmla="*/ 379 h 523"/>
                    <a:gd name="T100" fmla="*/ 316 w 619"/>
                    <a:gd name="T101" fmla="*/ 459 h 523"/>
                    <a:gd name="T102" fmla="*/ 394 w 619"/>
                    <a:gd name="T103" fmla="*/ 518 h 523"/>
                    <a:gd name="T104" fmla="*/ 485 w 619"/>
                    <a:gd name="T105" fmla="*/ 512 h 523"/>
                    <a:gd name="T106" fmla="*/ 509 w 619"/>
                    <a:gd name="T107" fmla="*/ 517 h 523"/>
                    <a:gd name="T108" fmla="*/ 565 w 619"/>
                    <a:gd name="T109" fmla="*/ 510 h 523"/>
                    <a:gd name="T110" fmla="*/ 578 w 619"/>
                    <a:gd name="T111" fmla="*/ 495 h 5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9"/>
                    <a:gd name="T169" fmla="*/ 0 h 523"/>
                    <a:gd name="T170" fmla="*/ 619 w 619"/>
                    <a:gd name="T171" fmla="*/ 523 h 5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9" h="523">
                      <a:moveTo>
                        <a:pt x="583" y="481"/>
                      </a:moveTo>
                      <a:lnTo>
                        <a:pt x="582" y="474"/>
                      </a:lnTo>
                      <a:lnTo>
                        <a:pt x="582" y="469"/>
                      </a:lnTo>
                      <a:lnTo>
                        <a:pt x="585" y="465"/>
                      </a:lnTo>
                      <a:lnTo>
                        <a:pt x="583" y="462"/>
                      </a:lnTo>
                      <a:lnTo>
                        <a:pt x="581" y="460"/>
                      </a:lnTo>
                      <a:lnTo>
                        <a:pt x="579" y="457"/>
                      </a:lnTo>
                      <a:lnTo>
                        <a:pt x="579" y="456"/>
                      </a:lnTo>
                      <a:lnTo>
                        <a:pt x="586" y="452"/>
                      </a:lnTo>
                      <a:lnTo>
                        <a:pt x="589" y="452"/>
                      </a:lnTo>
                      <a:lnTo>
                        <a:pt x="590" y="452"/>
                      </a:lnTo>
                      <a:lnTo>
                        <a:pt x="595" y="448"/>
                      </a:lnTo>
                      <a:lnTo>
                        <a:pt x="604" y="441"/>
                      </a:lnTo>
                      <a:lnTo>
                        <a:pt x="607" y="441"/>
                      </a:lnTo>
                      <a:lnTo>
                        <a:pt x="610" y="434"/>
                      </a:lnTo>
                      <a:lnTo>
                        <a:pt x="605" y="431"/>
                      </a:lnTo>
                      <a:lnTo>
                        <a:pt x="606" y="430"/>
                      </a:lnTo>
                      <a:lnTo>
                        <a:pt x="611" y="425"/>
                      </a:lnTo>
                      <a:lnTo>
                        <a:pt x="617" y="422"/>
                      </a:lnTo>
                      <a:lnTo>
                        <a:pt x="619" y="421"/>
                      </a:lnTo>
                      <a:lnTo>
                        <a:pt x="613" y="416"/>
                      </a:lnTo>
                      <a:lnTo>
                        <a:pt x="617" y="415"/>
                      </a:lnTo>
                      <a:lnTo>
                        <a:pt x="618" y="411"/>
                      </a:lnTo>
                      <a:lnTo>
                        <a:pt x="613" y="406"/>
                      </a:lnTo>
                      <a:lnTo>
                        <a:pt x="611" y="403"/>
                      </a:lnTo>
                      <a:lnTo>
                        <a:pt x="614" y="401"/>
                      </a:lnTo>
                      <a:lnTo>
                        <a:pt x="613" y="392"/>
                      </a:lnTo>
                      <a:lnTo>
                        <a:pt x="611" y="389"/>
                      </a:lnTo>
                      <a:lnTo>
                        <a:pt x="611" y="385"/>
                      </a:lnTo>
                      <a:lnTo>
                        <a:pt x="609" y="380"/>
                      </a:lnTo>
                      <a:lnTo>
                        <a:pt x="607" y="376"/>
                      </a:lnTo>
                      <a:lnTo>
                        <a:pt x="598" y="368"/>
                      </a:lnTo>
                      <a:lnTo>
                        <a:pt x="594" y="363"/>
                      </a:lnTo>
                      <a:lnTo>
                        <a:pt x="594" y="360"/>
                      </a:lnTo>
                      <a:lnTo>
                        <a:pt x="589" y="359"/>
                      </a:lnTo>
                      <a:lnTo>
                        <a:pt x="588" y="355"/>
                      </a:lnTo>
                      <a:lnTo>
                        <a:pt x="587" y="354"/>
                      </a:lnTo>
                      <a:lnTo>
                        <a:pt x="586" y="353"/>
                      </a:lnTo>
                      <a:lnTo>
                        <a:pt x="586" y="354"/>
                      </a:lnTo>
                      <a:lnTo>
                        <a:pt x="578" y="354"/>
                      </a:lnTo>
                      <a:lnTo>
                        <a:pt x="569" y="351"/>
                      </a:lnTo>
                      <a:lnTo>
                        <a:pt x="568" y="348"/>
                      </a:lnTo>
                      <a:lnTo>
                        <a:pt x="561" y="351"/>
                      </a:lnTo>
                      <a:lnTo>
                        <a:pt x="557" y="349"/>
                      </a:lnTo>
                      <a:lnTo>
                        <a:pt x="555" y="346"/>
                      </a:lnTo>
                      <a:lnTo>
                        <a:pt x="552" y="345"/>
                      </a:lnTo>
                      <a:lnTo>
                        <a:pt x="551" y="340"/>
                      </a:lnTo>
                      <a:lnTo>
                        <a:pt x="547" y="333"/>
                      </a:lnTo>
                      <a:lnTo>
                        <a:pt x="542" y="337"/>
                      </a:lnTo>
                      <a:lnTo>
                        <a:pt x="538" y="335"/>
                      </a:lnTo>
                      <a:lnTo>
                        <a:pt x="531" y="329"/>
                      </a:lnTo>
                      <a:lnTo>
                        <a:pt x="525" y="332"/>
                      </a:lnTo>
                      <a:lnTo>
                        <a:pt x="527" y="335"/>
                      </a:lnTo>
                      <a:lnTo>
                        <a:pt x="519" y="340"/>
                      </a:lnTo>
                      <a:lnTo>
                        <a:pt x="513" y="343"/>
                      </a:lnTo>
                      <a:lnTo>
                        <a:pt x="510" y="348"/>
                      </a:lnTo>
                      <a:lnTo>
                        <a:pt x="497" y="341"/>
                      </a:lnTo>
                      <a:lnTo>
                        <a:pt x="497" y="340"/>
                      </a:lnTo>
                      <a:lnTo>
                        <a:pt x="493" y="332"/>
                      </a:lnTo>
                      <a:lnTo>
                        <a:pt x="490" y="332"/>
                      </a:lnTo>
                      <a:lnTo>
                        <a:pt x="489" y="332"/>
                      </a:lnTo>
                      <a:lnTo>
                        <a:pt x="488" y="332"/>
                      </a:lnTo>
                      <a:lnTo>
                        <a:pt x="480" y="326"/>
                      </a:lnTo>
                      <a:lnTo>
                        <a:pt x="471" y="322"/>
                      </a:lnTo>
                      <a:lnTo>
                        <a:pt x="467" y="322"/>
                      </a:lnTo>
                      <a:lnTo>
                        <a:pt x="466" y="326"/>
                      </a:lnTo>
                      <a:lnTo>
                        <a:pt x="463" y="327"/>
                      </a:lnTo>
                      <a:lnTo>
                        <a:pt x="461" y="323"/>
                      </a:lnTo>
                      <a:lnTo>
                        <a:pt x="460" y="320"/>
                      </a:lnTo>
                      <a:lnTo>
                        <a:pt x="460" y="312"/>
                      </a:lnTo>
                      <a:lnTo>
                        <a:pt x="458" y="310"/>
                      </a:lnTo>
                      <a:lnTo>
                        <a:pt x="465" y="299"/>
                      </a:lnTo>
                      <a:lnTo>
                        <a:pt x="463" y="297"/>
                      </a:lnTo>
                      <a:lnTo>
                        <a:pt x="457" y="292"/>
                      </a:lnTo>
                      <a:lnTo>
                        <a:pt x="456" y="293"/>
                      </a:lnTo>
                      <a:lnTo>
                        <a:pt x="450" y="286"/>
                      </a:lnTo>
                      <a:lnTo>
                        <a:pt x="444" y="284"/>
                      </a:lnTo>
                      <a:lnTo>
                        <a:pt x="443" y="286"/>
                      </a:lnTo>
                      <a:lnTo>
                        <a:pt x="440" y="283"/>
                      </a:lnTo>
                      <a:lnTo>
                        <a:pt x="428" y="276"/>
                      </a:lnTo>
                      <a:lnTo>
                        <a:pt x="421" y="273"/>
                      </a:lnTo>
                      <a:lnTo>
                        <a:pt x="396" y="260"/>
                      </a:lnTo>
                      <a:lnTo>
                        <a:pt x="396" y="265"/>
                      </a:lnTo>
                      <a:lnTo>
                        <a:pt x="394" y="266"/>
                      </a:lnTo>
                      <a:lnTo>
                        <a:pt x="391" y="266"/>
                      </a:lnTo>
                      <a:lnTo>
                        <a:pt x="384" y="261"/>
                      </a:lnTo>
                      <a:lnTo>
                        <a:pt x="383" y="259"/>
                      </a:lnTo>
                      <a:lnTo>
                        <a:pt x="378" y="253"/>
                      </a:lnTo>
                      <a:lnTo>
                        <a:pt x="378" y="248"/>
                      </a:lnTo>
                      <a:lnTo>
                        <a:pt x="377" y="243"/>
                      </a:lnTo>
                      <a:lnTo>
                        <a:pt x="378" y="239"/>
                      </a:lnTo>
                      <a:lnTo>
                        <a:pt x="379" y="231"/>
                      </a:lnTo>
                      <a:lnTo>
                        <a:pt x="379" y="230"/>
                      </a:lnTo>
                      <a:lnTo>
                        <a:pt x="383" y="231"/>
                      </a:lnTo>
                      <a:lnTo>
                        <a:pt x="390" y="224"/>
                      </a:lnTo>
                      <a:lnTo>
                        <a:pt x="394" y="216"/>
                      </a:lnTo>
                      <a:lnTo>
                        <a:pt x="392" y="212"/>
                      </a:lnTo>
                      <a:lnTo>
                        <a:pt x="404" y="213"/>
                      </a:lnTo>
                      <a:lnTo>
                        <a:pt x="412" y="221"/>
                      </a:lnTo>
                      <a:lnTo>
                        <a:pt x="416" y="218"/>
                      </a:lnTo>
                      <a:lnTo>
                        <a:pt x="426" y="224"/>
                      </a:lnTo>
                      <a:lnTo>
                        <a:pt x="428" y="228"/>
                      </a:lnTo>
                      <a:lnTo>
                        <a:pt x="431" y="229"/>
                      </a:lnTo>
                      <a:lnTo>
                        <a:pt x="437" y="224"/>
                      </a:lnTo>
                      <a:lnTo>
                        <a:pt x="441" y="228"/>
                      </a:lnTo>
                      <a:lnTo>
                        <a:pt x="445" y="228"/>
                      </a:lnTo>
                      <a:lnTo>
                        <a:pt x="450" y="219"/>
                      </a:lnTo>
                      <a:lnTo>
                        <a:pt x="450" y="216"/>
                      </a:lnTo>
                      <a:lnTo>
                        <a:pt x="457" y="216"/>
                      </a:lnTo>
                      <a:lnTo>
                        <a:pt x="454" y="213"/>
                      </a:lnTo>
                      <a:lnTo>
                        <a:pt x="463" y="211"/>
                      </a:lnTo>
                      <a:lnTo>
                        <a:pt x="459" y="208"/>
                      </a:lnTo>
                      <a:lnTo>
                        <a:pt x="451" y="202"/>
                      </a:lnTo>
                      <a:lnTo>
                        <a:pt x="454" y="199"/>
                      </a:lnTo>
                      <a:lnTo>
                        <a:pt x="452" y="198"/>
                      </a:lnTo>
                      <a:lnTo>
                        <a:pt x="444" y="195"/>
                      </a:lnTo>
                      <a:lnTo>
                        <a:pt x="438" y="189"/>
                      </a:lnTo>
                      <a:lnTo>
                        <a:pt x="431" y="182"/>
                      </a:lnTo>
                      <a:lnTo>
                        <a:pt x="428" y="179"/>
                      </a:lnTo>
                      <a:lnTo>
                        <a:pt x="426" y="165"/>
                      </a:lnTo>
                      <a:lnTo>
                        <a:pt x="419" y="162"/>
                      </a:lnTo>
                      <a:lnTo>
                        <a:pt x="415" y="159"/>
                      </a:lnTo>
                      <a:lnTo>
                        <a:pt x="413" y="158"/>
                      </a:lnTo>
                      <a:lnTo>
                        <a:pt x="409" y="154"/>
                      </a:lnTo>
                      <a:lnTo>
                        <a:pt x="417" y="147"/>
                      </a:lnTo>
                      <a:lnTo>
                        <a:pt x="418" y="142"/>
                      </a:lnTo>
                      <a:lnTo>
                        <a:pt x="417" y="140"/>
                      </a:lnTo>
                      <a:lnTo>
                        <a:pt x="412" y="137"/>
                      </a:lnTo>
                      <a:lnTo>
                        <a:pt x="400" y="126"/>
                      </a:lnTo>
                      <a:lnTo>
                        <a:pt x="405" y="120"/>
                      </a:lnTo>
                      <a:lnTo>
                        <a:pt x="409" y="120"/>
                      </a:lnTo>
                      <a:lnTo>
                        <a:pt x="415" y="115"/>
                      </a:lnTo>
                      <a:lnTo>
                        <a:pt x="413" y="114"/>
                      </a:lnTo>
                      <a:lnTo>
                        <a:pt x="414" y="106"/>
                      </a:lnTo>
                      <a:lnTo>
                        <a:pt x="412" y="104"/>
                      </a:lnTo>
                      <a:lnTo>
                        <a:pt x="410" y="100"/>
                      </a:lnTo>
                      <a:lnTo>
                        <a:pt x="409" y="95"/>
                      </a:lnTo>
                      <a:lnTo>
                        <a:pt x="412" y="96"/>
                      </a:lnTo>
                      <a:lnTo>
                        <a:pt x="414" y="94"/>
                      </a:lnTo>
                      <a:lnTo>
                        <a:pt x="414" y="87"/>
                      </a:lnTo>
                      <a:lnTo>
                        <a:pt x="418" y="83"/>
                      </a:lnTo>
                      <a:lnTo>
                        <a:pt x="418" y="80"/>
                      </a:lnTo>
                      <a:lnTo>
                        <a:pt x="427" y="83"/>
                      </a:lnTo>
                      <a:lnTo>
                        <a:pt x="432" y="83"/>
                      </a:lnTo>
                      <a:lnTo>
                        <a:pt x="439" y="82"/>
                      </a:lnTo>
                      <a:lnTo>
                        <a:pt x="443" y="85"/>
                      </a:lnTo>
                      <a:lnTo>
                        <a:pt x="452" y="83"/>
                      </a:lnTo>
                      <a:lnTo>
                        <a:pt x="457" y="83"/>
                      </a:lnTo>
                      <a:lnTo>
                        <a:pt x="466" y="80"/>
                      </a:lnTo>
                      <a:lnTo>
                        <a:pt x="467" y="79"/>
                      </a:lnTo>
                      <a:lnTo>
                        <a:pt x="467" y="69"/>
                      </a:lnTo>
                      <a:lnTo>
                        <a:pt x="471" y="63"/>
                      </a:lnTo>
                      <a:lnTo>
                        <a:pt x="470" y="62"/>
                      </a:lnTo>
                      <a:lnTo>
                        <a:pt x="463" y="60"/>
                      </a:lnTo>
                      <a:lnTo>
                        <a:pt x="462" y="60"/>
                      </a:lnTo>
                      <a:lnTo>
                        <a:pt x="457" y="54"/>
                      </a:lnTo>
                      <a:lnTo>
                        <a:pt x="457" y="49"/>
                      </a:lnTo>
                      <a:lnTo>
                        <a:pt x="457" y="45"/>
                      </a:lnTo>
                      <a:lnTo>
                        <a:pt x="452" y="42"/>
                      </a:lnTo>
                      <a:lnTo>
                        <a:pt x="443" y="34"/>
                      </a:lnTo>
                      <a:lnTo>
                        <a:pt x="441" y="31"/>
                      </a:lnTo>
                      <a:lnTo>
                        <a:pt x="437" y="31"/>
                      </a:lnTo>
                      <a:lnTo>
                        <a:pt x="434" y="38"/>
                      </a:lnTo>
                      <a:lnTo>
                        <a:pt x="418" y="33"/>
                      </a:lnTo>
                      <a:lnTo>
                        <a:pt x="418" y="40"/>
                      </a:lnTo>
                      <a:lnTo>
                        <a:pt x="414" y="48"/>
                      </a:lnTo>
                      <a:lnTo>
                        <a:pt x="416" y="49"/>
                      </a:lnTo>
                      <a:lnTo>
                        <a:pt x="412" y="58"/>
                      </a:lnTo>
                      <a:lnTo>
                        <a:pt x="410" y="58"/>
                      </a:lnTo>
                      <a:lnTo>
                        <a:pt x="407" y="60"/>
                      </a:lnTo>
                      <a:lnTo>
                        <a:pt x="403" y="57"/>
                      </a:lnTo>
                      <a:lnTo>
                        <a:pt x="396" y="64"/>
                      </a:lnTo>
                      <a:lnTo>
                        <a:pt x="387" y="69"/>
                      </a:lnTo>
                      <a:lnTo>
                        <a:pt x="381" y="67"/>
                      </a:lnTo>
                      <a:lnTo>
                        <a:pt x="379" y="65"/>
                      </a:lnTo>
                      <a:lnTo>
                        <a:pt x="377" y="65"/>
                      </a:lnTo>
                      <a:lnTo>
                        <a:pt x="375" y="70"/>
                      </a:lnTo>
                      <a:lnTo>
                        <a:pt x="360" y="70"/>
                      </a:lnTo>
                      <a:lnTo>
                        <a:pt x="354" y="75"/>
                      </a:lnTo>
                      <a:lnTo>
                        <a:pt x="347" y="71"/>
                      </a:lnTo>
                      <a:lnTo>
                        <a:pt x="342" y="73"/>
                      </a:lnTo>
                      <a:lnTo>
                        <a:pt x="346" y="88"/>
                      </a:lnTo>
                      <a:lnTo>
                        <a:pt x="342" y="89"/>
                      </a:lnTo>
                      <a:lnTo>
                        <a:pt x="338" y="89"/>
                      </a:lnTo>
                      <a:lnTo>
                        <a:pt x="328" y="97"/>
                      </a:lnTo>
                      <a:lnTo>
                        <a:pt x="320" y="97"/>
                      </a:lnTo>
                      <a:lnTo>
                        <a:pt x="317" y="98"/>
                      </a:lnTo>
                      <a:lnTo>
                        <a:pt x="317" y="104"/>
                      </a:lnTo>
                      <a:lnTo>
                        <a:pt x="311" y="106"/>
                      </a:lnTo>
                      <a:lnTo>
                        <a:pt x="303" y="109"/>
                      </a:lnTo>
                      <a:lnTo>
                        <a:pt x="310" y="117"/>
                      </a:lnTo>
                      <a:lnTo>
                        <a:pt x="306" y="120"/>
                      </a:lnTo>
                      <a:lnTo>
                        <a:pt x="303" y="120"/>
                      </a:lnTo>
                      <a:lnTo>
                        <a:pt x="300" y="122"/>
                      </a:lnTo>
                      <a:lnTo>
                        <a:pt x="290" y="127"/>
                      </a:lnTo>
                      <a:lnTo>
                        <a:pt x="288" y="125"/>
                      </a:lnTo>
                      <a:lnTo>
                        <a:pt x="285" y="118"/>
                      </a:lnTo>
                      <a:lnTo>
                        <a:pt x="280" y="120"/>
                      </a:lnTo>
                      <a:lnTo>
                        <a:pt x="281" y="124"/>
                      </a:lnTo>
                      <a:lnTo>
                        <a:pt x="279" y="131"/>
                      </a:lnTo>
                      <a:lnTo>
                        <a:pt x="280" y="136"/>
                      </a:lnTo>
                      <a:lnTo>
                        <a:pt x="278" y="140"/>
                      </a:lnTo>
                      <a:lnTo>
                        <a:pt x="277" y="140"/>
                      </a:lnTo>
                      <a:lnTo>
                        <a:pt x="271" y="144"/>
                      </a:lnTo>
                      <a:lnTo>
                        <a:pt x="264" y="146"/>
                      </a:lnTo>
                      <a:lnTo>
                        <a:pt x="258" y="151"/>
                      </a:lnTo>
                      <a:lnTo>
                        <a:pt x="256" y="151"/>
                      </a:lnTo>
                      <a:lnTo>
                        <a:pt x="255" y="143"/>
                      </a:lnTo>
                      <a:lnTo>
                        <a:pt x="255" y="140"/>
                      </a:lnTo>
                      <a:lnTo>
                        <a:pt x="249" y="141"/>
                      </a:lnTo>
                      <a:lnTo>
                        <a:pt x="248" y="140"/>
                      </a:lnTo>
                      <a:lnTo>
                        <a:pt x="244" y="142"/>
                      </a:lnTo>
                      <a:lnTo>
                        <a:pt x="244" y="141"/>
                      </a:lnTo>
                      <a:lnTo>
                        <a:pt x="237" y="141"/>
                      </a:lnTo>
                      <a:lnTo>
                        <a:pt x="241" y="137"/>
                      </a:lnTo>
                      <a:lnTo>
                        <a:pt x="244" y="131"/>
                      </a:lnTo>
                      <a:lnTo>
                        <a:pt x="241" y="131"/>
                      </a:lnTo>
                      <a:lnTo>
                        <a:pt x="232" y="133"/>
                      </a:lnTo>
                      <a:lnTo>
                        <a:pt x="231" y="123"/>
                      </a:lnTo>
                      <a:lnTo>
                        <a:pt x="234" y="122"/>
                      </a:lnTo>
                      <a:lnTo>
                        <a:pt x="233" y="119"/>
                      </a:lnTo>
                      <a:lnTo>
                        <a:pt x="230" y="117"/>
                      </a:lnTo>
                      <a:lnTo>
                        <a:pt x="234" y="113"/>
                      </a:lnTo>
                      <a:lnTo>
                        <a:pt x="232" y="110"/>
                      </a:lnTo>
                      <a:lnTo>
                        <a:pt x="225" y="109"/>
                      </a:lnTo>
                      <a:lnTo>
                        <a:pt x="225" y="110"/>
                      </a:lnTo>
                      <a:lnTo>
                        <a:pt x="216" y="116"/>
                      </a:lnTo>
                      <a:lnTo>
                        <a:pt x="213" y="111"/>
                      </a:lnTo>
                      <a:lnTo>
                        <a:pt x="210" y="110"/>
                      </a:lnTo>
                      <a:lnTo>
                        <a:pt x="205" y="111"/>
                      </a:lnTo>
                      <a:lnTo>
                        <a:pt x="204" y="111"/>
                      </a:lnTo>
                      <a:lnTo>
                        <a:pt x="201" y="110"/>
                      </a:lnTo>
                      <a:lnTo>
                        <a:pt x="205" y="109"/>
                      </a:lnTo>
                      <a:lnTo>
                        <a:pt x="204" y="107"/>
                      </a:lnTo>
                      <a:lnTo>
                        <a:pt x="200" y="106"/>
                      </a:lnTo>
                      <a:lnTo>
                        <a:pt x="197" y="105"/>
                      </a:lnTo>
                      <a:lnTo>
                        <a:pt x="201" y="102"/>
                      </a:lnTo>
                      <a:lnTo>
                        <a:pt x="199" y="101"/>
                      </a:lnTo>
                      <a:lnTo>
                        <a:pt x="195" y="97"/>
                      </a:lnTo>
                      <a:lnTo>
                        <a:pt x="199" y="95"/>
                      </a:lnTo>
                      <a:lnTo>
                        <a:pt x="197" y="89"/>
                      </a:lnTo>
                      <a:lnTo>
                        <a:pt x="196" y="89"/>
                      </a:lnTo>
                      <a:lnTo>
                        <a:pt x="191" y="86"/>
                      </a:lnTo>
                      <a:lnTo>
                        <a:pt x="188" y="82"/>
                      </a:lnTo>
                      <a:lnTo>
                        <a:pt x="191" y="76"/>
                      </a:lnTo>
                      <a:lnTo>
                        <a:pt x="188" y="74"/>
                      </a:lnTo>
                      <a:lnTo>
                        <a:pt x="187" y="71"/>
                      </a:lnTo>
                      <a:lnTo>
                        <a:pt x="188" y="69"/>
                      </a:lnTo>
                      <a:lnTo>
                        <a:pt x="190" y="67"/>
                      </a:lnTo>
                      <a:lnTo>
                        <a:pt x="186" y="65"/>
                      </a:lnTo>
                      <a:lnTo>
                        <a:pt x="183" y="60"/>
                      </a:lnTo>
                      <a:lnTo>
                        <a:pt x="179" y="55"/>
                      </a:lnTo>
                      <a:lnTo>
                        <a:pt x="170" y="52"/>
                      </a:lnTo>
                      <a:lnTo>
                        <a:pt x="165" y="58"/>
                      </a:lnTo>
                      <a:lnTo>
                        <a:pt x="164" y="57"/>
                      </a:lnTo>
                      <a:lnTo>
                        <a:pt x="161" y="60"/>
                      </a:lnTo>
                      <a:lnTo>
                        <a:pt x="157" y="55"/>
                      </a:lnTo>
                      <a:lnTo>
                        <a:pt x="155" y="57"/>
                      </a:lnTo>
                      <a:lnTo>
                        <a:pt x="150" y="58"/>
                      </a:lnTo>
                      <a:lnTo>
                        <a:pt x="143" y="60"/>
                      </a:lnTo>
                      <a:lnTo>
                        <a:pt x="139" y="61"/>
                      </a:lnTo>
                      <a:lnTo>
                        <a:pt x="134" y="56"/>
                      </a:lnTo>
                      <a:lnTo>
                        <a:pt x="118" y="49"/>
                      </a:lnTo>
                      <a:lnTo>
                        <a:pt x="120" y="45"/>
                      </a:lnTo>
                      <a:lnTo>
                        <a:pt x="113" y="42"/>
                      </a:lnTo>
                      <a:lnTo>
                        <a:pt x="119" y="35"/>
                      </a:lnTo>
                      <a:lnTo>
                        <a:pt x="122" y="35"/>
                      </a:lnTo>
                      <a:lnTo>
                        <a:pt x="124" y="32"/>
                      </a:lnTo>
                      <a:lnTo>
                        <a:pt x="126" y="25"/>
                      </a:lnTo>
                      <a:lnTo>
                        <a:pt x="126" y="24"/>
                      </a:lnTo>
                      <a:lnTo>
                        <a:pt x="115" y="18"/>
                      </a:lnTo>
                      <a:lnTo>
                        <a:pt x="109" y="2"/>
                      </a:lnTo>
                      <a:lnTo>
                        <a:pt x="106" y="1"/>
                      </a:lnTo>
                      <a:lnTo>
                        <a:pt x="97" y="0"/>
                      </a:lnTo>
                      <a:lnTo>
                        <a:pt x="88" y="4"/>
                      </a:lnTo>
                      <a:lnTo>
                        <a:pt x="86" y="10"/>
                      </a:lnTo>
                      <a:lnTo>
                        <a:pt x="85" y="13"/>
                      </a:lnTo>
                      <a:lnTo>
                        <a:pt x="77" y="5"/>
                      </a:lnTo>
                      <a:lnTo>
                        <a:pt x="76" y="5"/>
                      </a:lnTo>
                      <a:lnTo>
                        <a:pt x="71" y="16"/>
                      </a:lnTo>
                      <a:lnTo>
                        <a:pt x="75" y="20"/>
                      </a:lnTo>
                      <a:lnTo>
                        <a:pt x="79" y="23"/>
                      </a:lnTo>
                      <a:lnTo>
                        <a:pt x="80" y="26"/>
                      </a:lnTo>
                      <a:lnTo>
                        <a:pt x="88" y="30"/>
                      </a:lnTo>
                      <a:lnTo>
                        <a:pt x="86" y="33"/>
                      </a:lnTo>
                      <a:lnTo>
                        <a:pt x="84" y="41"/>
                      </a:lnTo>
                      <a:lnTo>
                        <a:pt x="79" y="42"/>
                      </a:lnTo>
                      <a:lnTo>
                        <a:pt x="80" y="52"/>
                      </a:lnTo>
                      <a:lnTo>
                        <a:pt x="84" y="54"/>
                      </a:lnTo>
                      <a:lnTo>
                        <a:pt x="84" y="62"/>
                      </a:lnTo>
                      <a:lnTo>
                        <a:pt x="82" y="63"/>
                      </a:lnTo>
                      <a:lnTo>
                        <a:pt x="79" y="65"/>
                      </a:lnTo>
                      <a:lnTo>
                        <a:pt x="73" y="64"/>
                      </a:lnTo>
                      <a:lnTo>
                        <a:pt x="72" y="65"/>
                      </a:lnTo>
                      <a:lnTo>
                        <a:pt x="68" y="74"/>
                      </a:lnTo>
                      <a:lnTo>
                        <a:pt x="63" y="73"/>
                      </a:lnTo>
                      <a:lnTo>
                        <a:pt x="55" y="77"/>
                      </a:lnTo>
                      <a:lnTo>
                        <a:pt x="56" y="80"/>
                      </a:lnTo>
                      <a:lnTo>
                        <a:pt x="50" y="83"/>
                      </a:lnTo>
                      <a:lnTo>
                        <a:pt x="46" y="86"/>
                      </a:lnTo>
                      <a:lnTo>
                        <a:pt x="43" y="86"/>
                      </a:lnTo>
                      <a:lnTo>
                        <a:pt x="39" y="89"/>
                      </a:lnTo>
                      <a:lnTo>
                        <a:pt x="36" y="86"/>
                      </a:lnTo>
                      <a:lnTo>
                        <a:pt x="31" y="87"/>
                      </a:lnTo>
                      <a:lnTo>
                        <a:pt x="31" y="92"/>
                      </a:lnTo>
                      <a:lnTo>
                        <a:pt x="32" y="95"/>
                      </a:lnTo>
                      <a:lnTo>
                        <a:pt x="26" y="102"/>
                      </a:lnTo>
                      <a:lnTo>
                        <a:pt x="28" y="105"/>
                      </a:lnTo>
                      <a:lnTo>
                        <a:pt x="32" y="109"/>
                      </a:lnTo>
                      <a:lnTo>
                        <a:pt x="39" y="111"/>
                      </a:lnTo>
                      <a:lnTo>
                        <a:pt x="39" y="128"/>
                      </a:lnTo>
                      <a:lnTo>
                        <a:pt x="23" y="127"/>
                      </a:lnTo>
                      <a:lnTo>
                        <a:pt x="17" y="129"/>
                      </a:lnTo>
                      <a:lnTo>
                        <a:pt x="9" y="128"/>
                      </a:lnTo>
                      <a:lnTo>
                        <a:pt x="6" y="133"/>
                      </a:lnTo>
                      <a:lnTo>
                        <a:pt x="1" y="140"/>
                      </a:lnTo>
                      <a:lnTo>
                        <a:pt x="0" y="147"/>
                      </a:lnTo>
                      <a:lnTo>
                        <a:pt x="30" y="163"/>
                      </a:lnTo>
                      <a:lnTo>
                        <a:pt x="43" y="173"/>
                      </a:lnTo>
                      <a:lnTo>
                        <a:pt x="57" y="191"/>
                      </a:lnTo>
                      <a:lnTo>
                        <a:pt x="62" y="204"/>
                      </a:lnTo>
                      <a:lnTo>
                        <a:pt x="68" y="213"/>
                      </a:lnTo>
                      <a:lnTo>
                        <a:pt x="67" y="218"/>
                      </a:lnTo>
                      <a:lnTo>
                        <a:pt x="78" y="234"/>
                      </a:lnTo>
                      <a:lnTo>
                        <a:pt x="87" y="248"/>
                      </a:lnTo>
                      <a:lnTo>
                        <a:pt x="88" y="250"/>
                      </a:lnTo>
                      <a:lnTo>
                        <a:pt x="93" y="259"/>
                      </a:lnTo>
                      <a:lnTo>
                        <a:pt x="111" y="256"/>
                      </a:lnTo>
                      <a:lnTo>
                        <a:pt x="124" y="264"/>
                      </a:lnTo>
                      <a:lnTo>
                        <a:pt x="128" y="270"/>
                      </a:lnTo>
                      <a:lnTo>
                        <a:pt x="133" y="271"/>
                      </a:lnTo>
                      <a:lnTo>
                        <a:pt x="140" y="277"/>
                      </a:lnTo>
                      <a:lnTo>
                        <a:pt x="143" y="283"/>
                      </a:lnTo>
                      <a:lnTo>
                        <a:pt x="146" y="284"/>
                      </a:lnTo>
                      <a:lnTo>
                        <a:pt x="162" y="292"/>
                      </a:lnTo>
                      <a:lnTo>
                        <a:pt x="165" y="295"/>
                      </a:lnTo>
                      <a:lnTo>
                        <a:pt x="170" y="302"/>
                      </a:lnTo>
                      <a:lnTo>
                        <a:pt x="174" y="309"/>
                      </a:lnTo>
                      <a:lnTo>
                        <a:pt x="182" y="326"/>
                      </a:lnTo>
                      <a:lnTo>
                        <a:pt x="185" y="337"/>
                      </a:lnTo>
                      <a:lnTo>
                        <a:pt x="184" y="341"/>
                      </a:lnTo>
                      <a:lnTo>
                        <a:pt x="186" y="350"/>
                      </a:lnTo>
                      <a:lnTo>
                        <a:pt x="185" y="350"/>
                      </a:lnTo>
                      <a:lnTo>
                        <a:pt x="188" y="352"/>
                      </a:lnTo>
                      <a:lnTo>
                        <a:pt x="190" y="352"/>
                      </a:lnTo>
                      <a:lnTo>
                        <a:pt x="200" y="357"/>
                      </a:lnTo>
                      <a:lnTo>
                        <a:pt x="210" y="362"/>
                      </a:lnTo>
                      <a:lnTo>
                        <a:pt x="219" y="368"/>
                      </a:lnTo>
                      <a:lnTo>
                        <a:pt x="231" y="379"/>
                      </a:lnTo>
                      <a:lnTo>
                        <a:pt x="248" y="398"/>
                      </a:lnTo>
                      <a:lnTo>
                        <a:pt x="265" y="419"/>
                      </a:lnTo>
                      <a:lnTo>
                        <a:pt x="281" y="447"/>
                      </a:lnTo>
                      <a:lnTo>
                        <a:pt x="283" y="447"/>
                      </a:lnTo>
                      <a:lnTo>
                        <a:pt x="285" y="444"/>
                      </a:lnTo>
                      <a:lnTo>
                        <a:pt x="294" y="443"/>
                      </a:lnTo>
                      <a:lnTo>
                        <a:pt x="316" y="459"/>
                      </a:lnTo>
                      <a:lnTo>
                        <a:pt x="317" y="456"/>
                      </a:lnTo>
                      <a:lnTo>
                        <a:pt x="337" y="457"/>
                      </a:lnTo>
                      <a:lnTo>
                        <a:pt x="352" y="466"/>
                      </a:lnTo>
                      <a:lnTo>
                        <a:pt x="367" y="482"/>
                      </a:lnTo>
                      <a:lnTo>
                        <a:pt x="381" y="510"/>
                      </a:lnTo>
                      <a:lnTo>
                        <a:pt x="383" y="517"/>
                      </a:lnTo>
                      <a:lnTo>
                        <a:pt x="394" y="518"/>
                      </a:lnTo>
                      <a:lnTo>
                        <a:pt x="404" y="506"/>
                      </a:lnTo>
                      <a:lnTo>
                        <a:pt x="421" y="498"/>
                      </a:lnTo>
                      <a:lnTo>
                        <a:pt x="434" y="497"/>
                      </a:lnTo>
                      <a:lnTo>
                        <a:pt x="440" y="494"/>
                      </a:lnTo>
                      <a:lnTo>
                        <a:pt x="463" y="499"/>
                      </a:lnTo>
                      <a:lnTo>
                        <a:pt x="469" y="503"/>
                      </a:lnTo>
                      <a:lnTo>
                        <a:pt x="485" y="512"/>
                      </a:lnTo>
                      <a:lnTo>
                        <a:pt x="488" y="513"/>
                      </a:lnTo>
                      <a:lnTo>
                        <a:pt x="493" y="517"/>
                      </a:lnTo>
                      <a:lnTo>
                        <a:pt x="496" y="518"/>
                      </a:lnTo>
                      <a:lnTo>
                        <a:pt x="502" y="521"/>
                      </a:lnTo>
                      <a:lnTo>
                        <a:pt x="510" y="523"/>
                      </a:lnTo>
                      <a:lnTo>
                        <a:pt x="513" y="523"/>
                      </a:lnTo>
                      <a:lnTo>
                        <a:pt x="509" y="517"/>
                      </a:lnTo>
                      <a:lnTo>
                        <a:pt x="511" y="510"/>
                      </a:lnTo>
                      <a:lnTo>
                        <a:pt x="523" y="505"/>
                      </a:lnTo>
                      <a:lnTo>
                        <a:pt x="538" y="510"/>
                      </a:lnTo>
                      <a:lnTo>
                        <a:pt x="542" y="508"/>
                      </a:lnTo>
                      <a:lnTo>
                        <a:pt x="555" y="518"/>
                      </a:lnTo>
                      <a:lnTo>
                        <a:pt x="558" y="512"/>
                      </a:lnTo>
                      <a:lnTo>
                        <a:pt x="565" y="510"/>
                      </a:lnTo>
                      <a:lnTo>
                        <a:pt x="569" y="510"/>
                      </a:lnTo>
                      <a:lnTo>
                        <a:pt x="572" y="507"/>
                      </a:lnTo>
                      <a:lnTo>
                        <a:pt x="572" y="504"/>
                      </a:lnTo>
                      <a:lnTo>
                        <a:pt x="574" y="504"/>
                      </a:lnTo>
                      <a:lnTo>
                        <a:pt x="570" y="503"/>
                      </a:lnTo>
                      <a:lnTo>
                        <a:pt x="572" y="499"/>
                      </a:lnTo>
                      <a:lnTo>
                        <a:pt x="578" y="495"/>
                      </a:lnTo>
                      <a:lnTo>
                        <a:pt x="581" y="495"/>
                      </a:lnTo>
                      <a:lnTo>
                        <a:pt x="586" y="494"/>
                      </a:lnTo>
                      <a:lnTo>
                        <a:pt x="586" y="487"/>
                      </a:lnTo>
                      <a:lnTo>
                        <a:pt x="583" y="481"/>
                      </a:lnTo>
                      <a:close/>
                    </a:path>
                  </a:pathLst>
                </a:custGeom>
                <a:solidFill>
                  <a:srgbClr val="FFFFCC"/>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69" name="Freeform 88"/>
                <p:cNvSpPr>
                  <a:spLocks/>
                </p:cNvSpPr>
                <p:nvPr/>
              </p:nvSpPr>
              <p:spPr bwMode="auto">
                <a:xfrm>
                  <a:off x="1508" y="2428"/>
                  <a:ext cx="619" cy="523"/>
                </a:xfrm>
                <a:custGeom>
                  <a:avLst/>
                  <a:gdLst>
                    <a:gd name="T0" fmla="*/ 579 w 619"/>
                    <a:gd name="T1" fmla="*/ 457 h 523"/>
                    <a:gd name="T2" fmla="*/ 607 w 619"/>
                    <a:gd name="T3" fmla="*/ 441 h 523"/>
                    <a:gd name="T4" fmla="*/ 613 w 619"/>
                    <a:gd name="T5" fmla="*/ 416 h 523"/>
                    <a:gd name="T6" fmla="*/ 611 w 619"/>
                    <a:gd name="T7" fmla="*/ 389 h 523"/>
                    <a:gd name="T8" fmla="*/ 589 w 619"/>
                    <a:gd name="T9" fmla="*/ 359 h 523"/>
                    <a:gd name="T10" fmla="*/ 568 w 619"/>
                    <a:gd name="T11" fmla="*/ 348 h 523"/>
                    <a:gd name="T12" fmla="*/ 542 w 619"/>
                    <a:gd name="T13" fmla="*/ 337 h 523"/>
                    <a:gd name="T14" fmla="*/ 510 w 619"/>
                    <a:gd name="T15" fmla="*/ 348 h 523"/>
                    <a:gd name="T16" fmla="*/ 480 w 619"/>
                    <a:gd name="T17" fmla="*/ 326 h 523"/>
                    <a:gd name="T18" fmla="*/ 460 w 619"/>
                    <a:gd name="T19" fmla="*/ 312 h 523"/>
                    <a:gd name="T20" fmla="*/ 444 w 619"/>
                    <a:gd name="T21" fmla="*/ 284 h 523"/>
                    <a:gd name="T22" fmla="*/ 394 w 619"/>
                    <a:gd name="T23" fmla="*/ 266 h 523"/>
                    <a:gd name="T24" fmla="*/ 378 w 619"/>
                    <a:gd name="T25" fmla="*/ 239 h 523"/>
                    <a:gd name="T26" fmla="*/ 392 w 619"/>
                    <a:gd name="T27" fmla="*/ 212 h 523"/>
                    <a:gd name="T28" fmla="*/ 437 w 619"/>
                    <a:gd name="T29" fmla="*/ 224 h 523"/>
                    <a:gd name="T30" fmla="*/ 463 w 619"/>
                    <a:gd name="T31" fmla="*/ 211 h 523"/>
                    <a:gd name="T32" fmla="*/ 431 w 619"/>
                    <a:gd name="T33" fmla="*/ 182 h 523"/>
                    <a:gd name="T34" fmla="*/ 417 w 619"/>
                    <a:gd name="T35" fmla="*/ 147 h 523"/>
                    <a:gd name="T36" fmla="*/ 415 w 619"/>
                    <a:gd name="T37" fmla="*/ 115 h 523"/>
                    <a:gd name="T38" fmla="*/ 414 w 619"/>
                    <a:gd name="T39" fmla="*/ 94 h 523"/>
                    <a:gd name="T40" fmla="*/ 443 w 619"/>
                    <a:gd name="T41" fmla="*/ 85 h 523"/>
                    <a:gd name="T42" fmla="*/ 470 w 619"/>
                    <a:gd name="T43" fmla="*/ 62 h 523"/>
                    <a:gd name="T44" fmla="*/ 443 w 619"/>
                    <a:gd name="T45" fmla="*/ 34 h 523"/>
                    <a:gd name="T46" fmla="*/ 416 w 619"/>
                    <a:gd name="T47" fmla="*/ 49 h 523"/>
                    <a:gd name="T48" fmla="*/ 381 w 619"/>
                    <a:gd name="T49" fmla="*/ 67 h 523"/>
                    <a:gd name="T50" fmla="*/ 342 w 619"/>
                    <a:gd name="T51" fmla="*/ 73 h 523"/>
                    <a:gd name="T52" fmla="*/ 317 w 619"/>
                    <a:gd name="T53" fmla="*/ 104 h 523"/>
                    <a:gd name="T54" fmla="*/ 290 w 619"/>
                    <a:gd name="T55" fmla="*/ 127 h 523"/>
                    <a:gd name="T56" fmla="*/ 278 w 619"/>
                    <a:gd name="T57" fmla="*/ 140 h 523"/>
                    <a:gd name="T58" fmla="*/ 255 w 619"/>
                    <a:gd name="T59" fmla="*/ 140 h 523"/>
                    <a:gd name="T60" fmla="*/ 244 w 619"/>
                    <a:gd name="T61" fmla="*/ 131 h 523"/>
                    <a:gd name="T62" fmla="*/ 234 w 619"/>
                    <a:gd name="T63" fmla="*/ 113 h 523"/>
                    <a:gd name="T64" fmla="*/ 205 w 619"/>
                    <a:gd name="T65" fmla="*/ 111 h 523"/>
                    <a:gd name="T66" fmla="*/ 201 w 619"/>
                    <a:gd name="T67" fmla="*/ 102 h 523"/>
                    <a:gd name="T68" fmla="*/ 188 w 619"/>
                    <a:gd name="T69" fmla="*/ 82 h 523"/>
                    <a:gd name="T70" fmla="*/ 183 w 619"/>
                    <a:gd name="T71" fmla="*/ 60 h 523"/>
                    <a:gd name="T72" fmla="*/ 155 w 619"/>
                    <a:gd name="T73" fmla="*/ 57 h 523"/>
                    <a:gd name="T74" fmla="*/ 113 w 619"/>
                    <a:gd name="T75" fmla="*/ 42 h 523"/>
                    <a:gd name="T76" fmla="*/ 109 w 619"/>
                    <a:gd name="T77" fmla="*/ 2 h 523"/>
                    <a:gd name="T78" fmla="*/ 76 w 619"/>
                    <a:gd name="T79" fmla="*/ 5 h 523"/>
                    <a:gd name="T80" fmla="*/ 84 w 619"/>
                    <a:gd name="T81" fmla="*/ 41 h 523"/>
                    <a:gd name="T82" fmla="*/ 73 w 619"/>
                    <a:gd name="T83" fmla="*/ 64 h 523"/>
                    <a:gd name="T84" fmla="*/ 46 w 619"/>
                    <a:gd name="T85" fmla="*/ 86 h 523"/>
                    <a:gd name="T86" fmla="*/ 26 w 619"/>
                    <a:gd name="T87" fmla="*/ 102 h 523"/>
                    <a:gd name="T88" fmla="*/ 9 w 619"/>
                    <a:gd name="T89" fmla="*/ 128 h 523"/>
                    <a:gd name="T90" fmla="*/ 62 w 619"/>
                    <a:gd name="T91" fmla="*/ 204 h 523"/>
                    <a:gd name="T92" fmla="*/ 111 w 619"/>
                    <a:gd name="T93" fmla="*/ 256 h 523"/>
                    <a:gd name="T94" fmla="*/ 162 w 619"/>
                    <a:gd name="T95" fmla="*/ 292 h 523"/>
                    <a:gd name="T96" fmla="*/ 186 w 619"/>
                    <a:gd name="T97" fmla="*/ 350 h 523"/>
                    <a:gd name="T98" fmla="*/ 231 w 619"/>
                    <a:gd name="T99" fmla="*/ 379 h 523"/>
                    <a:gd name="T100" fmla="*/ 316 w 619"/>
                    <a:gd name="T101" fmla="*/ 459 h 523"/>
                    <a:gd name="T102" fmla="*/ 394 w 619"/>
                    <a:gd name="T103" fmla="*/ 518 h 523"/>
                    <a:gd name="T104" fmla="*/ 485 w 619"/>
                    <a:gd name="T105" fmla="*/ 512 h 523"/>
                    <a:gd name="T106" fmla="*/ 509 w 619"/>
                    <a:gd name="T107" fmla="*/ 517 h 523"/>
                    <a:gd name="T108" fmla="*/ 565 w 619"/>
                    <a:gd name="T109" fmla="*/ 510 h 523"/>
                    <a:gd name="T110" fmla="*/ 578 w 619"/>
                    <a:gd name="T111" fmla="*/ 495 h 5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9"/>
                    <a:gd name="T169" fmla="*/ 0 h 523"/>
                    <a:gd name="T170" fmla="*/ 619 w 619"/>
                    <a:gd name="T171" fmla="*/ 523 h 5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9" h="523">
                      <a:moveTo>
                        <a:pt x="583" y="481"/>
                      </a:moveTo>
                      <a:lnTo>
                        <a:pt x="582" y="474"/>
                      </a:lnTo>
                      <a:lnTo>
                        <a:pt x="582" y="469"/>
                      </a:lnTo>
                      <a:lnTo>
                        <a:pt x="585" y="465"/>
                      </a:lnTo>
                      <a:lnTo>
                        <a:pt x="583" y="462"/>
                      </a:lnTo>
                      <a:lnTo>
                        <a:pt x="581" y="460"/>
                      </a:lnTo>
                      <a:lnTo>
                        <a:pt x="579" y="457"/>
                      </a:lnTo>
                      <a:lnTo>
                        <a:pt x="579" y="456"/>
                      </a:lnTo>
                      <a:lnTo>
                        <a:pt x="586" y="452"/>
                      </a:lnTo>
                      <a:lnTo>
                        <a:pt x="589" y="452"/>
                      </a:lnTo>
                      <a:lnTo>
                        <a:pt x="590" y="452"/>
                      </a:lnTo>
                      <a:lnTo>
                        <a:pt x="595" y="448"/>
                      </a:lnTo>
                      <a:lnTo>
                        <a:pt x="604" y="441"/>
                      </a:lnTo>
                      <a:lnTo>
                        <a:pt x="607" y="441"/>
                      </a:lnTo>
                      <a:lnTo>
                        <a:pt x="610" y="434"/>
                      </a:lnTo>
                      <a:lnTo>
                        <a:pt x="605" y="431"/>
                      </a:lnTo>
                      <a:lnTo>
                        <a:pt x="606" y="430"/>
                      </a:lnTo>
                      <a:lnTo>
                        <a:pt x="611" y="425"/>
                      </a:lnTo>
                      <a:lnTo>
                        <a:pt x="617" y="422"/>
                      </a:lnTo>
                      <a:lnTo>
                        <a:pt x="619" y="421"/>
                      </a:lnTo>
                      <a:lnTo>
                        <a:pt x="613" y="416"/>
                      </a:lnTo>
                      <a:lnTo>
                        <a:pt x="617" y="415"/>
                      </a:lnTo>
                      <a:lnTo>
                        <a:pt x="618" y="411"/>
                      </a:lnTo>
                      <a:lnTo>
                        <a:pt x="613" y="406"/>
                      </a:lnTo>
                      <a:lnTo>
                        <a:pt x="611" y="403"/>
                      </a:lnTo>
                      <a:lnTo>
                        <a:pt x="614" y="401"/>
                      </a:lnTo>
                      <a:lnTo>
                        <a:pt x="613" y="392"/>
                      </a:lnTo>
                      <a:lnTo>
                        <a:pt x="611" y="389"/>
                      </a:lnTo>
                      <a:lnTo>
                        <a:pt x="611" y="385"/>
                      </a:lnTo>
                      <a:lnTo>
                        <a:pt x="609" y="380"/>
                      </a:lnTo>
                      <a:lnTo>
                        <a:pt x="607" y="376"/>
                      </a:lnTo>
                      <a:lnTo>
                        <a:pt x="598" y="368"/>
                      </a:lnTo>
                      <a:lnTo>
                        <a:pt x="594" y="363"/>
                      </a:lnTo>
                      <a:lnTo>
                        <a:pt x="594" y="360"/>
                      </a:lnTo>
                      <a:lnTo>
                        <a:pt x="589" y="359"/>
                      </a:lnTo>
                      <a:lnTo>
                        <a:pt x="588" y="355"/>
                      </a:lnTo>
                      <a:lnTo>
                        <a:pt x="587" y="354"/>
                      </a:lnTo>
                      <a:lnTo>
                        <a:pt x="586" y="353"/>
                      </a:lnTo>
                      <a:lnTo>
                        <a:pt x="586" y="354"/>
                      </a:lnTo>
                      <a:lnTo>
                        <a:pt x="578" y="354"/>
                      </a:lnTo>
                      <a:lnTo>
                        <a:pt x="569" y="351"/>
                      </a:lnTo>
                      <a:lnTo>
                        <a:pt x="568" y="348"/>
                      </a:lnTo>
                      <a:lnTo>
                        <a:pt x="561" y="351"/>
                      </a:lnTo>
                      <a:lnTo>
                        <a:pt x="557" y="349"/>
                      </a:lnTo>
                      <a:lnTo>
                        <a:pt x="555" y="346"/>
                      </a:lnTo>
                      <a:lnTo>
                        <a:pt x="552" y="345"/>
                      </a:lnTo>
                      <a:lnTo>
                        <a:pt x="551" y="340"/>
                      </a:lnTo>
                      <a:lnTo>
                        <a:pt x="547" y="333"/>
                      </a:lnTo>
                      <a:lnTo>
                        <a:pt x="542" y="337"/>
                      </a:lnTo>
                      <a:lnTo>
                        <a:pt x="538" y="335"/>
                      </a:lnTo>
                      <a:lnTo>
                        <a:pt x="531" y="329"/>
                      </a:lnTo>
                      <a:lnTo>
                        <a:pt x="525" y="332"/>
                      </a:lnTo>
                      <a:lnTo>
                        <a:pt x="527" y="335"/>
                      </a:lnTo>
                      <a:lnTo>
                        <a:pt x="519" y="340"/>
                      </a:lnTo>
                      <a:lnTo>
                        <a:pt x="513" y="343"/>
                      </a:lnTo>
                      <a:lnTo>
                        <a:pt x="510" y="348"/>
                      </a:lnTo>
                      <a:lnTo>
                        <a:pt x="497" y="341"/>
                      </a:lnTo>
                      <a:lnTo>
                        <a:pt x="497" y="340"/>
                      </a:lnTo>
                      <a:lnTo>
                        <a:pt x="493" y="332"/>
                      </a:lnTo>
                      <a:lnTo>
                        <a:pt x="490" y="332"/>
                      </a:lnTo>
                      <a:lnTo>
                        <a:pt x="489" y="332"/>
                      </a:lnTo>
                      <a:lnTo>
                        <a:pt x="488" y="332"/>
                      </a:lnTo>
                      <a:lnTo>
                        <a:pt x="480" y="326"/>
                      </a:lnTo>
                      <a:lnTo>
                        <a:pt x="471" y="322"/>
                      </a:lnTo>
                      <a:lnTo>
                        <a:pt x="467" y="322"/>
                      </a:lnTo>
                      <a:lnTo>
                        <a:pt x="466" y="326"/>
                      </a:lnTo>
                      <a:lnTo>
                        <a:pt x="463" y="327"/>
                      </a:lnTo>
                      <a:lnTo>
                        <a:pt x="461" y="323"/>
                      </a:lnTo>
                      <a:lnTo>
                        <a:pt x="460" y="320"/>
                      </a:lnTo>
                      <a:lnTo>
                        <a:pt x="460" y="312"/>
                      </a:lnTo>
                      <a:lnTo>
                        <a:pt x="458" y="310"/>
                      </a:lnTo>
                      <a:lnTo>
                        <a:pt x="465" y="299"/>
                      </a:lnTo>
                      <a:lnTo>
                        <a:pt x="463" y="297"/>
                      </a:lnTo>
                      <a:lnTo>
                        <a:pt x="457" y="292"/>
                      </a:lnTo>
                      <a:lnTo>
                        <a:pt x="456" y="293"/>
                      </a:lnTo>
                      <a:lnTo>
                        <a:pt x="450" y="286"/>
                      </a:lnTo>
                      <a:lnTo>
                        <a:pt x="444" y="284"/>
                      </a:lnTo>
                      <a:lnTo>
                        <a:pt x="443" y="286"/>
                      </a:lnTo>
                      <a:lnTo>
                        <a:pt x="440" y="283"/>
                      </a:lnTo>
                      <a:lnTo>
                        <a:pt x="428" y="276"/>
                      </a:lnTo>
                      <a:lnTo>
                        <a:pt x="421" y="273"/>
                      </a:lnTo>
                      <a:lnTo>
                        <a:pt x="396" y="260"/>
                      </a:lnTo>
                      <a:lnTo>
                        <a:pt x="396" y="265"/>
                      </a:lnTo>
                      <a:lnTo>
                        <a:pt x="394" y="266"/>
                      </a:lnTo>
                      <a:lnTo>
                        <a:pt x="391" y="266"/>
                      </a:lnTo>
                      <a:lnTo>
                        <a:pt x="384" y="261"/>
                      </a:lnTo>
                      <a:lnTo>
                        <a:pt x="383" y="259"/>
                      </a:lnTo>
                      <a:lnTo>
                        <a:pt x="378" y="253"/>
                      </a:lnTo>
                      <a:lnTo>
                        <a:pt x="378" y="248"/>
                      </a:lnTo>
                      <a:lnTo>
                        <a:pt x="377" y="243"/>
                      </a:lnTo>
                      <a:lnTo>
                        <a:pt x="378" y="239"/>
                      </a:lnTo>
                      <a:lnTo>
                        <a:pt x="379" y="231"/>
                      </a:lnTo>
                      <a:lnTo>
                        <a:pt x="379" y="230"/>
                      </a:lnTo>
                      <a:lnTo>
                        <a:pt x="383" y="231"/>
                      </a:lnTo>
                      <a:lnTo>
                        <a:pt x="390" y="224"/>
                      </a:lnTo>
                      <a:lnTo>
                        <a:pt x="394" y="216"/>
                      </a:lnTo>
                      <a:lnTo>
                        <a:pt x="392" y="212"/>
                      </a:lnTo>
                      <a:lnTo>
                        <a:pt x="404" y="213"/>
                      </a:lnTo>
                      <a:lnTo>
                        <a:pt x="412" y="221"/>
                      </a:lnTo>
                      <a:lnTo>
                        <a:pt x="416" y="218"/>
                      </a:lnTo>
                      <a:lnTo>
                        <a:pt x="426" y="224"/>
                      </a:lnTo>
                      <a:lnTo>
                        <a:pt x="428" y="228"/>
                      </a:lnTo>
                      <a:lnTo>
                        <a:pt x="431" y="229"/>
                      </a:lnTo>
                      <a:lnTo>
                        <a:pt x="437" y="224"/>
                      </a:lnTo>
                      <a:lnTo>
                        <a:pt x="441" y="228"/>
                      </a:lnTo>
                      <a:lnTo>
                        <a:pt x="445" y="228"/>
                      </a:lnTo>
                      <a:lnTo>
                        <a:pt x="450" y="219"/>
                      </a:lnTo>
                      <a:lnTo>
                        <a:pt x="450" y="216"/>
                      </a:lnTo>
                      <a:lnTo>
                        <a:pt x="457" y="216"/>
                      </a:lnTo>
                      <a:lnTo>
                        <a:pt x="454" y="213"/>
                      </a:lnTo>
                      <a:lnTo>
                        <a:pt x="463" y="211"/>
                      </a:lnTo>
                      <a:lnTo>
                        <a:pt x="459" y="208"/>
                      </a:lnTo>
                      <a:lnTo>
                        <a:pt x="451" y="202"/>
                      </a:lnTo>
                      <a:lnTo>
                        <a:pt x="454" y="199"/>
                      </a:lnTo>
                      <a:lnTo>
                        <a:pt x="452" y="198"/>
                      </a:lnTo>
                      <a:lnTo>
                        <a:pt x="444" y="195"/>
                      </a:lnTo>
                      <a:lnTo>
                        <a:pt x="438" y="189"/>
                      </a:lnTo>
                      <a:lnTo>
                        <a:pt x="431" y="182"/>
                      </a:lnTo>
                      <a:lnTo>
                        <a:pt x="428" y="179"/>
                      </a:lnTo>
                      <a:lnTo>
                        <a:pt x="426" y="165"/>
                      </a:lnTo>
                      <a:lnTo>
                        <a:pt x="419" y="162"/>
                      </a:lnTo>
                      <a:lnTo>
                        <a:pt x="415" y="159"/>
                      </a:lnTo>
                      <a:lnTo>
                        <a:pt x="413" y="158"/>
                      </a:lnTo>
                      <a:lnTo>
                        <a:pt x="409" y="154"/>
                      </a:lnTo>
                      <a:lnTo>
                        <a:pt x="417" y="147"/>
                      </a:lnTo>
                      <a:lnTo>
                        <a:pt x="418" y="142"/>
                      </a:lnTo>
                      <a:lnTo>
                        <a:pt x="417" y="140"/>
                      </a:lnTo>
                      <a:lnTo>
                        <a:pt x="412" y="137"/>
                      </a:lnTo>
                      <a:lnTo>
                        <a:pt x="400" y="126"/>
                      </a:lnTo>
                      <a:lnTo>
                        <a:pt x="405" y="120"/>
                      </a:lnTo>
                      <a:lnTo>
                        <a:pt x="409" y="120"/>
                      </a:lnTo>
                      <a:lnTo>
                        <a:pt x="415" y="115"/>
                      </a:lnTo>
                      <a:lnTo>
                        <a:pt x="413" y="114"/>
                      </a:lnTo>
                      <a:lnTo>
                        <a:pt x="414" y="106"/>
                      </a:lnTo>
                      <a:lnTo>
                        <a:pt x="412" y="104"/>
                      </a:lnTo>
                      <a:lnTo>
                        <a:pt x="410" y="100"/>
                      </a:lnTo>
                      <a:lnTo>
                        <a:pt x="409" y="95"/>
                      </a:lnTo>
                      <a:lnTo>
                        <a:pt x="412" y="96"/>
                      </a:lnTo>
                      <a:lnTo>
                        <a:pt x="414" y="94"/>
                      </a:lnTo>
                      <a:lnTo>
                        <a:pt x="414" y="87"/>
                      </a:lnTo>
                      <a:lnTo>
                        <a:pt x="418" y="83"/>
                      </a:lnTo>
                      <a:lnTo>
                        <a:pt x="418" y="80"/>
                      </a:lnTo>
                      <a:lnTo>
                        <a:pt x="427" y="83"/>
                      </a:lnTo>
                      <a:lnTo>
                        <a:pt x="432" y="83"/>
                      </a:lnTo>
                      <a:lnTo>
                        <a:pt x="439" y="82"/>
                      </a:lnTo>
                      <a:lnTo>
                        <a:pt x="443" y="85"/>
                      </a:lnTo>
                      <a:lnTo>
                        <a:pt x="452" y="83"/>
                      </a:lnTo>
                      <a:lnTo>
                        <a:pt x="457" y="83"/>
                      </a:lnTo>
                      <a:lnTo>
                        <a:pt x="466" y="80"/>
                      </a:lnTo>
                      <a:lnTo>
                        <a:pt x="467" y="79"/>
                      </a:lnTo>
                      <a:lnTo>
                        <a:pt x="467" y="69"/>
                      </a:lnTo>
                      <a:lnTo>
                        <a:pt x="471" y="63"/>
                      </a:lnTo>
                      <a:lnTo>
                        <a:pt x="470" y="62"/>
                      </a:lnTo>
                      <a:lnTo>
                        <a:pt x="463" y="60"/>
                      </a:lnTo>
                      <a:lnTo>
                        <a:pt x="462" y="60"/>
                      </a:lnTo>
                      <a:lnTo>
                        <a:pt x="457" y="54"/>
                      </a:lnTo>
                      <a:lnTo>
                        <a:pt x="457" y="49"/>
                      </a:lnTo>
                      <a:lnTo>
                        <a:pt x="457" y="45"/>
                      </a:lnTo>
                      <a:lnTo>
                        <a:pt x="452" y="42"/>
                      </a:lnTo>
                      <a:lnTo>
                        <a:pt x="443" y="34"/>
                      </a:lnTo>
                      <a:lnTo>
                        <a:pt x="441" y="31"/>
                      </a:lnTo>
                      <a:lnTo>
                        <a:pt x="437" y="31"/>
                      </a:lnTo>
                      <a:lnTo>
                        <a:pt x="434" y="38"/>
                      </a:lnTo>
                      <a:lnTo>
                        <a:pt x="418" y="33"/>
                      </a:lnTo>
                      <a:lnTo>
                        <a:pt x="418" y="40"/>
                      </a:lnTo>
                      <a:lnTo>
                        <a:pt x="414" y="48"/>
                      </a:lnTo>
                      <a:lnTo>
                        <a:pt x="416" y="49"/>
                      </a:lnTo>
                      <a:lnTo>
                        <a:pt x="412" y="58"/>
                      </a:lnTo>
                      <a:lnTo>
                        <a:pt x="410" y="58"/>
                      </a:lnTo>
                      <a:lnTo>
                        <a:pt x="407" y="60"/>
                      </a:lnTo>
                      <a:lnTo>
                        <a:pt x="403" y="57"/>
                      </a:lnTo>
                      <a:lnTo>
                        <a:pt x="396" y="64"/>
                      </a:lnTo>
                      <a:lnTo>
                        <a:pt x="387" y="69"/>
                      </a:lnTo>
                      <a:lnTo>
                        <a:pt x="381" y="67"/>
                      </a:lnTo>
                      <a:lnTo>
                        <a:pt x="379" y="65"/>
                      </a:lnTo>
                      <a:lnTo>
                        <a:pt x="377" y="65"/>
                      </a:lnTo>
                      <a:lnTo>
                        <a:pt x="375" y="70"/>
                      </a:lnTo>
                      <a:lnTo>
                        <a:pt x="360" y="70"/>
                      </a:lnTo>
                      <a:lnTo>
                        <a:pt x="354" y="75"/>
                      </a:lnTo>
                      <a:lnTo>
                        <a:pt x="347" y="71"/>
                      </a:lnTo>
                      <a:lnTo>
                        <a:pt x="342" y="73"/>
                      </a:lnTo>
                      <a:lnTo>
                        <a:pt x="346" y="88"/>
                      </a:lnTo>
                      <a:lnTo>
                        <a:pt x="342" y="89"/>
                      </a:lnTo>
                      <a:lnTo>
                        <a:pt x="338" y="89"/>
                      </a:lnTo>
                      <a:lnTo>
                        <a:pt x="328" y="97"/>
                      </a:lnTo>
                      <a:lnTo>
                        <a:pt x="320" y="97"/>
                      </a:lnTo>
                      <a:lnTo>
                        <a:pt x="317" y="98"/>
                      </a:lnTo>
                      <a:lnTo>
                        <a:pt x="317" y="104"/>
                      </a:lnTo>
                      <a:lnTo>
                        <a:pt x="311" y="106"/>
                      </a:lnTo>
                      <a:lnTo>
                        <a:pt x="303" y="109"/>
                      </a:lnTo>
                      <a:lnTo>
                        <a:pt x="310" y="117"/>
                      </a:lnTo>
                      <a:lnTo>
                        <a:pt x="306" y="120"/>
                      </a:lnTo>
                      <a:lnTo>
                        <a:pt x="303" y="120"/>
                      </a:lnTo>
                      <a:lnTo>
                        <a:pt x="300" y="122"/>
                      </a:lnTo>
                      <a:lnTo>
                        <a:pt x="290" y="127"/>
                      </a:lnTo>
                      <a:lnTo>
                        <a:pt x="288" y="125"/>
                      </a:lnTo>
                      <a:lnTo>
                        <a:pt x="285" y="118"/>
                      </a:lnTo>
                      <a:lnTo>
                        <a:pt x="280" y="120"/>
                      </a:lnTo>
                      <a:lnTo>
                        <a:pt x="281" y="124"/>
                      </a:lnTo>
                      <a:lnTo>
                        <a:pt x="279" y="131"/>
                      </a:lnTo>
                      <a:lnTo>
                        <a:pt x="280" y="136"/>
                      </a:lnTo>
                      <a:lnTo>
                        <a:pt x="278" y="140"/>
                      </a:lnTo>
                      <a:lnTo>
                        <a:pt x="277" y="140"/>
                      </a:lnTo>
                      <a:lnTo>
                        <a:pt x="271" y="144"/>
                      </a:lnTo>
                      <a:lnTo>
                        <a:pt x="264" y="146"/>
                      </a:lnTo>
                      <a:lnTo>
                        <a:pt x="258" y="151"/>
                      </a:lnTo>
                      <a:lnTo>
                        <a:pt x="256" y="151"/>
                      </a:lnTo>
                      <a:lnTo>
                        <a:pt x="255" y="143"/>
                      </a:lnTo>
                      <a:lnTo>
                        <a:pt x="255" y="140"/>
                      </a:lnTo>
                      <a:lnTo>
                        <a:pt x="249" y="141"/>
                      </a:lnTo>
                      <a:lnTo>
                        <a:pt x="248" y="140"/>
                      </a:lnTo>
                      <a:lnTo>
                        <a:pt x="244" y="142"/>
                      </a:lnTo>
                      <a:lnTo>
                        <a:pt x="244" y="141"/>
                      </a:lnTo>
                      <a:lnTo>
                        <a:pt x="237" y="141"/>
                      </a:lnTo>
                      <a:lnTo>
                        <a:pt x="241" y="137"/>
                      </a:lnTo>
                      <a:lnTo>
                        <a:pt x="244" y="131"/>
                      </a:lnTo>
                      <a:lnTo>
                        <a:pt x="241" y="131"/>
                      </a:lnTo>
                      <a:lnTo>
                        <a:pt x="232" y="133"/>
                      </a:lnTo>
                      <a:lnTo>
                        <a:pt x="231" y="123"/>
                      </a:lnTo>
                      <a:lnTo>
                        <a:pt x="234" y="122"/>
                      </a:lnTo>
                      <a:lnTo>
                        <a:pt x="233" y="119"/>
                      </a:lnTo>
                      <a:lnTo>
                        <a:pt x="230" y="117"/>
                      </a:lnTo>
                      <a:lnTo>
                        <a:pt x="234" y="113"/>
                      </a:lnTo>
                      <a:lnTo>
                        <a:pt x="232" y="110"/>
                      </a:lnTo>
                      <a:lnTo>
                        <a:pt x="225" y="109"/>
                      </a:lnTo>
                      <a:lnTo>
                        <a:pt x="225" y="110"/>
                      </a:lnTo>
                      <a:lnTo>
                        <a:pt x="216" y="116"/>
                      </a:lnTo>
                      <a:lnTo>
                        <a:pt x="213" y="111"/>
                      </a:lnTo>
                      <a:lnTo>
                        <a:pt x="210" y="110"/>
                      </a:lnTo>
                      <a:lnTo>
                        <a:pt x="205" y="111"/>
                      </a:lnTo>
                      <a:lnTo>
                        <a:pt x="204" y="111"/>
                      </a:lnTo>
                      <a:lnTo>
                        <a:pt x="201" y="110"/>
                      </a:lnTo>
                      <a:lnTo>
                        <a:pt x="205" y="109"/>
                      </a:lnTo>
                      <a:lnTo>
                        <a:pt x="204" y="107"/>
                      </a:lnTo>
                      <a:lnTo>
                        <a:pt x="200" y="106"/>
                      </a:lnTo>
                      <a:lnTo>
                        <a:pt x="197" y="105"/>
                      </a:lnTo>
                      <a:lnTo>
                        <a:pt x="201" y="102"/>
                      </a:lnTo>
                      <a:lnTo>
                        <a:pt x="199" y="101"/>
                      </a:lnTo>
                      <a:lnTo>
                        <a:pt x="195" y="97"/>
                      </a:lnTo>
                      <a:lnTo>
                        <a:pt x="199" y="95"/>
                      </a:lnTo>
                      <a:lnTo>
                        <a:pt x="197" y="89"/>
                      </a:lnTo>
                      <a:lnTo>
                        <a:pt x="196" y="89"/>
                      </a:lnTo>
                      <a:lnTo>
                        <a:pt x="191" y="86"/>
                      </a:lnTo>
                      <a:lnTo>
                        <a:pt x="188" y="82"/>
                      </a:lnTo>
                      <a:lnTo>
                        <a:pt x="191" y="76"/>
                      </a:lnTo>
                      <a:lnTo>
                        <a:pt x="188" y="74"/>
                      </a:lnTo>
                      <a:lnTo>
                        <a:pt x="187" y="71"/>
                      </a:lnTo>
                      <a:lnTo>
                        <a:pt x="188" y="69"/>
                      </a:lnTo>
                      <a:lnTo>
                        <a:pt x="190" y="67"/>
                      </a:lnTo>
                      <a:lnTo>
                        <a:pt x="186" y="65"/>
                      </a:lnTo>
                      <a:lnTo>
                        <a:pt x="183" y="60"/>
                      </a:lnTo>
                      <a:lnTo>
                        <a:pt x="179" y="55"/>
                      </a:lnTo>
                      <a:lnTo>
                        <a:pt x="170" y="52"/>
                      </a:lnTo>
                      <a:lnTo>
                        <a:pt x="165" y="58"/>
                      </a:lnTo>
                      <a:lnTo>
                        <a:pt x="164" y="57"/>
                      </a:lnTo>
                      <a:lnTo>
                        <a:pt x="161" y="60"/>
                      </a:lnTo>
                      <a:lnTo>
                        <a:pt x="157" y="55"/>
                      </a:lnTo>
                      <a:lnTo>
                        <a:pt x="155" y="57"/>
                      </a:lnTo>
                      <a:lnTo>
                        <a:pt x="150" y="58"/>
                      </a:lnTo>
                      <a:lnTo>
                        <a:pt x="143" y="60"/>
                      </a:lnTo>
                      <a:lnTo>
                        <a:pt x="139" y="61"/>
                      </a:lnTo>
                      <a:lnTo>
                        <a:pt x="134" y="56"/>
                      </a:lnTo>
                      <a:lnTo>
                        <a:pt x="118" y="49"/>
                      </a:lnTo>
                      <a:lnTo>
                        <a:pt x="120" y="45"/>
                      </a:lnTo>
                      <a:lnTo>
                        <a:pt x="113" y="42"/>
                      </a:lnTo>
                      <a:lnTo>
                        <a:pt x="119" y="35"/>
                      </a:lnTo>
                      <a:lnTo>
                        <a:pt x="122" y="35"/>
                      </a:lnTo>
                      <a:lnTo>
                        <a:pt x="124" y="32"/>
                      </a:lnTo>
                      <a:lnTo>
                        <a:pt x="126" y="25"/>
                      </a:lnTo>
                      <a:lnTo>
                        <a:pt x="126" y="24"/>
                      </a:lnTo>
                      <a:lnTo>
                        <a:pt x="115" y="18"/>
                      </a:lnTo>
                      <a:lnTo>
                        <a:pt x="109" y="2"/>
                      </a:lnTo>
                      <a:lnTo>
                        <a:pt x="106" y="1"/>
                      </a:lnTo>
                      <a:lnTo>
                        <a:pt x="97" y="0"/>
                      </a:lnTo>
                      <a:lnTo>
                        <a:pt x="88" y="4"/>
                      </a:lnTo>
                      <a:lnTo>
                        <a:pt x="86" y="10"/>
                      </a:lnTo>
                      <a:lnTo>
                        <a:pt x="85" y="13"/>
                      </a:lnTo>
                      <a:lnTo>
                        <a:pt x="77" y="5"/>
                      </a:lnTo>
                      <a:lnTo>
                        <a:pt x="76" y="5"/>
                      </a:lnTo>
                      <a:lnTo>
                        <a:pt x="71" y="16"/>
                      </a:lnTo>
                      <a:lnTo>
                        <a:pt x="75" y="20"/>
                      </a:lnTo>
                      <a:lnTo>
                        <a:pt x="79" y="23"/>
                      </a:lnTo>
                      <a:lnTo>
                        <a:pt x="80" y="26"/>
                      </a:lnTo>
                      <a:lnTo>
                        <a:pt x="88" y="30"/>
                      </a:lnTo>
                      <a:lnTo>
                        <a:pt x="86" y="33"/>
                      </a:lnTo>
                      <a:lnTo>
                        <a:pt x="84" y="41"/>
                      </a:lnTo>
                      <a:lnTo>
                        <a:pt x="79" y="42"/>
                      </a:lnTo>
                      <a:lnTo>
                        <a:pt x="80" y="52"/>
                      </a:lnTo>
                      <a:lnTo>
                        <a:pt x="84" y="54"/>
                      </a:lnTo>
                      <a:lnTo>
                        <a:pt x="84" y="62"/>
                      </a:lnTo>
                      <a:lnTo>
                        <a:pt x="82" y="63"/>
                      </a:lnTo>
                      <a:lnTo>
                        <a:pt x="79" y="65"/>
                      </a:lnTo>
                      <a:lnTo>
                        <a:pt x="73" y="64"/>
                      </a:lnTo>
                      <a:lnTo>
                        <a:pt x="72" y="65"/>
                      </a:lnTo>
                      <a:lnTo>
                        <a:pt x="68" y="74"/>
                      </a:lnTo>
                      <a:lnTo>
                        <a:pt x="63" y="73"/>
                      </a:lnTo>
                      <a:lnTo>
                        <a:pt x="55" y="77"/>
                      </a:lnTo>
                      <a:lnTo>
                        <a:pt x="56" y="80"/>
                      </a:lnTo>
                      <a:lnTo>
                        <a:pt x="50" y="83"/>
                      </a:lnTo>
                      <a:lnTo>
                        <a:pt x="46" y="86"/>
                      </a:lnTo>
                      <a:lnTo>
                        <a:pt x="43" y="86"/>
                      </a:lnTo>
                      <a:lnTo>
                        <a:pt x="39" y="89"/>
                      </a:lnTo>
                      <a:lnTo>
                        <a:pt x="36" y="86"/>
                      </a:lnTo>
                      <a:lnTo>
                        <a:pt x="31" y="87"/>
                      </a:lnTo>
                      <a:lnTo>
                        <a:pt x="31" y="92"/>
                      </a:lnTo>
                      <a:lnTo>
                        <a:pt x="32" y="95"/>
                      </a:lnTo>
                      <a:lnTo>
                        <a:pt x="26" y="102"/>
                      </a:lnTo>
                      <a:lnTo>
                        <a:pt x="28" y="105"/>
                      </a:lnTo>
                      <a:lnTo>
                        <a:pt x="32" y="109"/>
                      </a:lnTo>
                      <a:lnTo>
                        <a:pt x="39" y="111"/>
                      </a:lnTo>
                      <a:lnTo>
                        <a:pt x="39" y="128"/>
                      </a:lnTo>
                      <a:lnTo>
                        <a:pt x="23" y="127"/>
                      </a:lnTo>
                      <a:lnTo>
                        <a:pt x="17" y="129"/>
                      </a:lnTo>
                      <a:lnTo>
                        <a:pt x="9" y="128"/>
                      </a:lnTo>
                      <a:lnTo>
                        <a:pt x="6" y="133"/>
                      </a:lnTo>
                      <a:lnTo>
                        <a:pt x="1" y="140"/>
                      </a:lnTo>
                      <a:lnTo>
                        <a:pt x="0" y="147"/>
                      </a:lnTo>
                      <a:lnTo>
                        <a:pt x="30" y="163"/>
                      </a:lnTo>
                      <a:lnTo>
                        <a:pt x="43" y="173"/>
                      </a:lnTo>
                      <a:lnTo>
                        <a:pt x="57" y="191"/>
                      </a:lnTo>
                      <a:lnTo>
                        <a:pt x="62" y="204"/>
                      </a:lnTo>
                      <a:lnTo>
                        <a:pt x="68" y="213"/>
                      </a:lnTo>
                      <a:lnTo>
                        <a:pt x="67" y="218"/>
                      </a:lnTo>
                      <a:lnTo>
                        <a:pt x="78" y="234"/>
                      </a:lnTo>
                      <a:lnTo>
                        <a:pt x="87" y="248"/>
                      </a:lnTo>
                      <a:lnTo>
                        <a:pt x="88" y="250"/>
                      </a:lnTo>
                      <a:lnTo>
                        <a:pt x="93" y="259"/>
                      </a:lnTo>
                      <a:lnTo>
                        <a:pt x="111" y="256"/>
                      </a:lnTo>
                      <a:lnTo>
                        <a:pt x="124" y="264"/>
                      </a:lnTo>
                      <a:lnTo>
                        <a:pt x="128" y="270"/>
                      </a:lnTo>
                      <a:lnTo>
                        <a:pt x="133" y="271"/>
                      </a:lnTo>
                      <a:lnTo>
                        <a:pt x="140" y="277"/>
                      </a:lnTo>
                      <a:lnTo>
                        <a:pt x="143" y="283"/>
                      </a:lnTo>
                      <a:lnTo>
                        <a:pt x="146" y="284"/>
                      </a:lnTo>
                      <a:lnTo>
                        <a:pt x="162" y="292"/>
                      </a:lnTo>
                      <a:lnTo>
                        <a:pt x="165" y="295"/>
                      </a:lnTo>
                      <a:lnTo>
                        <a:pt x="170" y="302"/>
                      </a:lnTo>
                      <a:lnTo>
                        <a:pt x="174" y="309"/>
                      </a:lnTo>
                      <a:lnTo>
                        <a:pt x="182" y="326"/>
                      </a:lnTo>
                      <a:lnTo>
                        <a:pt x="185" y="337"/>
                      </a:lnTo>
                      <a:lnTo>
                        <a:pt x="184" y="341"/>
                      </a:lnTo>
                      <a:lnTo>
                        <a:pt x="186" y="350"/>
                      </a:lnTo>
                      <a:lnTo>
                        <a:pt x="185" y="350"/>
                      </a:lnTo>
                      <a:lnTo>
                        <a:pt x="188" y="352"/>
                      </a:lnTo>
                      <a:lnTo>
                        <a:pt x="190" y="352"/>
                      </a:lnTo>
                      <a:lnTo>
                        <a:pt x="200" y="357"/>
                      </a:lnTo>
                      <a:lnTo>
                        <a:pt x="210" y="362"/>
                      </a:lnTo>
                      <a:lnTo>
                        <a:pt x="219" y="368"/>
                      </a:lnTo>
                      <a:lnTo>
                        <a:pt x="231" y="379"/>
                      </a:lnTo>
                      <a:lnTo>
                        <a:pt x="248" y="398"/>
                      </a:lnTo>
                      <a:lnTo>
                        <a:pt x="265" y="419"/>
                      </a:lnTo>
                      <a:lnTo>
                        <a:pt x="281" y="447"/>
                      </a:lnTo>
                      <a:lnTo>
                        <a:pt x="283" y="447"/>
                      </a:lnTo>
                      <a:lnTo>
                        <a:pt x="285" y="444"/>
                      </a:lnTo>
                      <a:lnTo>
                        <a:pt x="294" y="443"/>
                      </a:lnTo>
                      <a:lnTo>
                        <a:pt x="316" y="459"/>
                      </a:lnTo>
                      <a:lnTo>
                        <a:pt x="317" y="456"/>
                      </a:lnTo>
                      <a:lnTo>
                        <a:pt x="337" y="457"/>
                      </a:lnTo>
                      <a:lnTo>
                        <a:pt x="352" y="466"/>
                      </a:lnTo>
                      <a:lnTo>
                        <a:pt x="367" y="482"/>
                      </a:lnTo>
                      <a:lnTo>
                        <a:pt x="381" y="510"/>
                      </a:lnTo>
                      <a:lnTo>
                        <a:pt x="383" y="517"/>
                      </a:lnTo>
                      <a:lnTo>
                        <a:pt x="394" y="518"/>
                      </a:lnTo>
                      <a:lnTo>
                        <a:pt x="404" y="506"/>
                      </a:lnTo>
                      <a:lnTo>
                        <a:pt x="421" y="498"/>
                      </a:lnTo>
                      <a:lnTo>
                        <a:pt x="434" y="497"/>
                      </a:lnTo>
                      <a:lnTo>
                        <a:pt x="440" y="494"/>
                      </a:lnTo>
                      <a:lnTo>
                        <a:pt x="463" y="499"/>
                      </a:lnTo>
                      <a:lnTo>
                        <a:pt x="469" y="503"/>
                      </a:lnTo>
                      <a:lnTo>
                        <a:pt x="485" y="512"/>
                      </a:lnTo>
                      <a:lnTo>
                        <a:pt x="488" y="513"/>
                      </a:lnTo>
                      <a:lnTo>
                        <a:pt x="493" y="517"/>
                      </a:lnTo>
                      <a:lnTo>
                        <a:pt x="496" y="518"/>
                      </a:lnTo>
                      <a:lnTo>
                        <a:pt x="502" y="521"/>
                      </a:lnTo>
                      <a:lnTo>
                        <a:pt x="510" y="523"/>
                      </a:lnTo>
                      <a:lnTo>
                        <a:pt x="513" y="523"/>
                      </a:lnTo>
                      <a:lnTo>
                        <a:pt x="509" y="517"/>
                      </a:lnTo>
                      <a:lnTo>
                        <a:pt x="511" y="510"/>
                      </a:lnTo>
                      <a:lnTo>
                        <a:pt x="523" y="505"/>
                      </a:lnTo>
                      <a:lnTo>
                        <a:pt x="538" y="510"/>
                      </a:lnTo>
                      <a:lnTo>
                        <a:pt x="542" y="508"/>
                      </a:lnTo>
                      <a:lnTo>
                        <a:pt x="555" y="518"/>
                      </a:lnTo>
                      <a:lnTo>
                        <a:pt x="558" y="512"/>
                      </a:lnTo>
                      <a:lnTo>
                        <a:pt x="565" y="510"/>
                      </a:lnTo>
                      <a:lnTo>
                        <a:pt x="569" y="510"/>
                      </a:lnTo>
                      <a:lnTo>
                        <a:pt x="572" y="507"/>
                      </a:lnTo>
                      <a:lnTo>
                        <a:pt x="572" y="504"/>
                      </a:lnTo>
                      <a:lnTo>
                        <a:pt x="574" y="504"/>
                      </a:lnTo>
                      <a:lnTo>
                        <a:pt x="570" y="503"/>
                      </a:lnTo>
                      <a:lnTo>
                        <a:pt x="572" y="499"/>
                      </a:lnTo>
                      <a:lnTo>
                        <a:pt x="578" y="495"/>
                      </a:lnTo>
                      <a:lnTo>
                        <a:pt x="581" y="495"/>
                      </a:lnTo>
                      <a:lnTo>
                        <a:pt x="586" y="494"/>
                      </a:lnTo>
                      <a:lnTo>
                        <a:pt x="586" y="487"/>
                      </a:lnTo>
                      <a:lnTo>
                        <a:pt x="583" y="481"/>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56" name="Freeform 89"/>
              <p:cNvSpPr>
                <a:spLocks/>
              </p:cNvSpPr>
              <p:nvPr/>
            </p:nvSpPr>
            <p:spPr bwMode="auto">
              <a:xfrm>
                <a:off x="4492625" y="4283075"/>
                <a:ext cx="3175" cy="1588"/>
              </a:xfrm>
              <a:custGeom>
                <a:avLst/>
                <a:gdLst>
                  <a:gd name="T0" fmla="*/ 2147483647 w 3"/>
                  <a:gd name="T1" fmla="*/ 2147483647 h 2"/>
                  <a:gd name="T2" fmla="*/ 0 w 3"/>
                  <a:gd name="T3" fmla="*/ 2147483647 h 2"/>
                  <a:gd name="T4" fmla="*/ 2147483647 w 3"/>
                  <a:gd name="T5" fmla="*/ 0 h 2"/>
                  <a:gd name="T6" fmla="*/ 2147483647 w 3"/>
                  <a:gd name="T7" fmla="*/ 2147483647 h 2"/>
                  <a:gd name="T8" fmla="*/ 2147483647 w 3"/>
                  <a:gd name="T9" fmla="*/ 2147483647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2"/>
                    </a:moveTo>
                    <a:lnTo>
                      <a:pt x="0" y="2"/>
                    </a:lnTo>
                    <a:lnTo>
                      <a:pt x="1" y="0"/>
                    </a:lnTo>
                    <a:lnTo>
                      <a:pt x="3" y="1"/>
                    </a:lnTo>
                    <a:lnTo>
                      <a:pt x="3" y="2"/>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57" name="Freeform 90"/>
              <p:cNvSpPr>
                <a:spLocks/>
              </p:cNvSpPr>
              <p:nvPr/>
            </p:nvSpPr>
            <p:spPr bwMode="auto">
              <a:xfrm>
                <a:off x="4543425" y="4333875"/>
                <a:ext cx="4763" cy="6350"/>
              </a:xfrm>
              <a:custGeom>
                <a:avLst/>
                <a:gdLst>
                  <a:gd name="T0" fmla="*/ 2147483647 w 4"/>
                  <a:gd name="T1" fmla="*/ 2147483647 h 5"/>
                  <a:gd name="T2" fmla="*/ 2147483647 w 4"/>
                  <a:gd name="T3" fmla="*/ 2147483647 h 5"/>
                  <a:gd name="T4" fmla="*/ 2147483647 w 4"/>
                  <a:gd name="T5" fmla="*/ 2147483647 h 5"/>
                  <a:gd name="T6" fmla="*/ 2147483647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2147483647 w 4"/>
                  <a:gd name="T17" fmla="*/ 2147483647 h 5"/>
                  <a:gd name="T18" fmla="*/ 2147483647 w 4"/>
                  <a:gd name="T19" fmla="*/ 2147483647 h 5"/>
                  <a:gd name="T20" fmla="*/ 2147483647 w 4"/>
                  <a:gd name="T21" fmla="*/ 0 h 5"/>
                  <a:gd name="T22" fmla="*/ 0 w 4"/>
                  <a:gd name="T23" fmla="*/ 0 h 5"/>
                  <a:gd name="T24" fmla="*/ 0 w 4"/>
                  <a:gd name="T25" fmla="*/ 0 h 5"/>
                  <a:gd name="T26" fmla="*/ 2147483647 w 4"/>
                  <a:gd name="T27" fmla="*/ 2147483647 h 5"/>
                  <a:gd name="T28" fmla="*/ 2147483647 w 4"/>
                  <a:gd name="T29" fmla="*/ 2147483647 h 5"/>
                  <a:gd name="T30" fmla="*/ 2147483647 w 4"/>
                  <a:gd name="T31" fmla="*/ 2147483647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5"/>
                  <a:gd name="T50" fmla="*/ 4 w 4"/>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5">
                    <a:moveTo>
                      <a:pt x="1" y="3"/>
                    </a:moveTo>
                    <a:lnTo>
                      <a:pt x="1" y="4"/>
                    </a:lnTo>
                    <a:lnTo>
                      <a:pt x="1" y="5"/>
                    </a:lnTo>
                    <a:lnTo>
                      <a:pt x="2" y="5"/>
                    </a:lnTo>
                    <a:lnTo>
                      <a:pt x="2" y="4"/>
                    </a:lnTo>
                    <a:lnTo>
                      <a:pt x="4" y="4"/>
                    </a:lnTo>
                    <a:lnTo>
                      <a:pt x="2" y="3"/>
                    </a:lnTo>
                    <a:lnTo>
                      <a:pt x="1" y="3"/>
                    </a:lnTo>
                    <a:lnTo>
                      <a:pt x="1" y="2"/>
                    </a:lnTo>
                    <a:lnTo>
                      <a:pt x="1" y="1"/>
                    </a:lnTo>
                    <a:lnTo>
                      <a:pt x="1" y="0"/>
                    </a:lnTo>
                    <a:lnTo>
                      <a:pt x="0" y="0"/>
                    </a:lnTo>
                    <a:lnTo>
                      <a:pt x="1" y="1"/>
                    </a:lnTo>
                    <a:lnTo>
                      <a:pt x="1" y="2"/>
                    </a:lnTo>
                    <a:lnTo>
                      <a:pt x="1"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682" name="Group 91"/>
              <p:cNvGrpSpPr>
                <a:grpSpLocks/>
              </p:cNvGrpSpPr>
              <p:nvPr/>
            </p:nvGrpSpPr>
            <p:grpSpPr bwMode="auto">
              <a:xfrm>
                <a:off x="4616450" y="4602163"/>
                <a:ext cx="11113" cy="17462"/>
                <a:chOff x="1867" y="3038"/>
                <a:chExt cx="11" cy="18"/>
              </a:xfrm>
            </p:grpSpPr>
            <p:sp>
              <p:nvSpPr>
                <p:cNvPr id="54566" name="Freeform 92"/>
                <p:cNvSpPr>
                  <a:spLocks/>
                </p:cNvSpPr>
                <p:nvPr/>
              </p:nvSpPr>
              <p:spPr bwMode="auto">
                <a:xfrm>
                  <a:off x="1867" y="3038"/>
                  <a:ext cx="11" cy="18"/>
                </a:xfrm>
                <a:custGeom>
                  <a:avLst/>
                  <a:gdLst>
                    <a:gd name="T0" fmla="*/ 4 w 11"/>
                    <a:gd name="T1" fmla="*/ 13 h 18"/>
                    <a:gd name="T2" fmla="*/ 5 w 11"/>
                    <a:gd name="T3" fmla="*/ 13 h 18"/>
                    <a:gd name="T4" fmla="*/ 2 w 11"/>
                    <a:gd name="T5" fmla="*/ 18 h 18"/>
                    <a:gd name="T6" fmla="*/ 1 w 11"/>
                    <a:gd name="T7" fmla="*/ 15 h 18"/>
                    <a:gd name="T8" fmla="*/ 2 w 11"/>
                    <a:gd name="T9" fmla="*/ 13 h 18"/>
                    <a:gd name="T10" fmla="*/ 0 w 11"/>
                    <a:gd name="T11" fmla="*/ 10 h 18"/>
                    <a:gd name="T12" fmla="*/ 1 w 11"/>
                    <a:gd name="T13" fmla="*/ 4 h 18"/>
                    <a:gd name="T14" fmla="*/ 5 w 11"/>
                    <a:gd name="T15" fmla="*/ 2 h 18"/>
                    <a:gd name="T16" fmla="*/ 5 w 11"/>
                    <a:gd name="T17" fmla="*/ 1 h 18"/>
                    <a:gd name="T18" fmla="*/ 10 w 11"/>
                    <a:gd name="T19" fmla="*/ 0 h 18"/>
                    <a:gd name="T20" fmla="*/ 11 w 11"/>
                    <a:gd name="T21" fmla="*/ 1 h 18"/>
                    <a:gd name="T22" fmla="*/ 5 w 11"/>
                    <a:gd name="T23" fmla="*/ 5 h 18"/>
                    <a:gd name="T24" fmla="*/ 4 w 11"/>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
                    <a:gd name="T41" fmla="*/ 11 w 1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
                      <a:moveTo>
                        <a:pt x="4" y="13"/>
                      </a:moveTo>
                      <a:lnTo>
                        <a:pt x="5" y="13"/>
                      </a:lnTo>
                      <a:lnTo>
                        <a:pt x="2" y="18"/>
                      </a:lnTo>
                      <a:lnTo>
                        <a:pt x="1" y="15"/>
                      </a:lnTo>
                      <a:lnTo>
                        <a:pt x="2" y="13"/>
                      </a:lnTo>
                      <a:lnTo>
                        <a:pt x="0" y="10"/>
                      </a:lnTo>
                      <a:lnTo>
                        <a:pt x="1" y="4"/>
                      </a:lnTo>
                      <a:lnTo>
                        <a:pt x="5" y="2"/>
                      </a:lnTo>
                      <a:lnTo>
                        <a:pt x="5" y="1"/>
                      </a:lnTo>
                      <a:lnTo>
                        <a:pt x="10" y="0"/>
                      </a:lnTo>
                      <a:lnTo>
                        <a:pt x="11" y="1"/>
                      </a:lnTo>
                      <a:lnTo>
                        <a:pt x="5" y="5"/>
                      </a:lnTo>
                      <a:lnTo>
                        <a:pt x="4" y="1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67" name="Freeform 93"/>
                <p:cNvSpPr>
                  <a:spLocks/>
                </p:cNvSpPr>
                <p:nvPr/>
              </p:nvSpPr>
              <p:spPr bwMode="auto">
                <a:xfrm>
                  <a:off x="1867" y="3038"/>
                  <a:ext cx="11" cy="18"/>
                </a:xfrm>
                <a:custGeom>
                  <a:avLst/>
                  <a:gdLst>
                    <a:gd name="T0" fmla="*/ 4 w 11"/>
                    <a:gd name="T1" fmla="*/ 13 h 18"/>
                    <a:gd name="T2" fmla="*/ 5 w 11"/>
                    <a:gd name="T3" fmla="*/ 13 h 18"/>
                    <a:gd name="T4" fmla="*/ 2 w 11"/>
                    <a:gd name="T5" fmla="*/ 18 h 18"/>
                    <a:gd name="T6" fmla="*/ 1 w 11"/>
                    <a:gd name="T7" fmla="*/ 15 h 18"/>
                    <a:gd name="T8" fmla="*/ 2 w 11"/>
                    <a:gd name="T9" fmla="*/ 13 h 18"/>
                    <a:gd name="T10" fmla="*/ 0 w 11"/>
                    <a:gd name="T11" fmla="*/ 10 h 18"/>
                    <a:gd name="T12" fmla="*/ 1 w 11"/>
                    <a:gd name="T13" fmla="*/ 4 h 18"/>
                    <a:gd name="T14" fmla="*/ 5 w 11"/>
                    <a:gd name="T15" fmla="*/ 2 h 18"/>
                    <a:gd name="T16" fmla="*/ 5 w 11"/>
                    <a:gd name="T17" fmla="*/ 1 h 18"/>
                    <a:gd name="T18" fmla="*/ 10 w 11"/>
                    <a:gd name="T19" fmla="*/ 0 h 18"/>
                    <a:gd name="T20" fmla="*/ 11 w 11"/>
                    <a:gd name="T21" fmla="*/ 1 h 18"/>
                    <a:gd name="T22" fmla="*/ 5 w 11"/>
                    <a:gd name="T23" fmla="*/ 5 h 18"/>
                    <a:gd name="T24" fmla="*/ 4 w 11"/>
                    <a:gd name="T25" fmla="*/ 13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8"/>
                    <a:gd name="T41" fmla="*/ 11 w 11"/>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8">
                      <a:moveTo>
                        <a:pt x="4" y="13"/>
                      </a:moveTo>
                      <a:lnTo>
                        <a:pt x="5" y="13"/>
                      </a:lnTo>
                      <a:lnTo>
                        <a:pt x="2" y="18"/>
                      </a:lnTo>
                      <a:lnTo>
                        <a:pt x="1" y="15"/>
                      </a:lnTo>
                      <a:lnTo>
                        <a:pt x="2" y="13"/>
                      </a:lnTo>
                      <a:lnTo>
                        <a:pt x="0" y="10"/>
                      </a:lnTo>
                      <a:lnTo>
                        <a:pt x="1" y="4"/>
                      </a:lnTo>
                      <a:lnTo>
                        <a:pt x="5" y="2"/>
                      </a:lnTo>
                      <a:lnTo>
                        <a:pt x="5" y="1"/>
                      </a:lnTo>
                      <a:lnTo>
                        <a:pt x="10" y="0"/>
                      </a:lnTo>
                      <a:lnTo>
                        <a:pt x="11" y="1"/>
                      </a:lnTo>
                      <a:lnTo>
                        <a:pt x="5" y="5"/>
                      </a:lnTo>
                      <a:lnTo>
                        <a:pt x="4" y="1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83" name="Group 94"/>
              <p:cNvGrpSpPr>
                <a:grpSpLocks/>
              </p:cNvGrpSpPr>
              <p:nvPr/>
            </p:nvGrpSpPr>
            <p:grpSpPr bwMode="auto">
              <a:xfrm>
                <a:off x="4730750" y="4646613"/>
                <a:ext cx="6350" cy="4762"/>
                <a:chOff x="1979" y="3082"/>
                <a:chExt cx="5" cy="4"/>
              </a:xfrm>
            </p:grpSpPr>
            <p:sp>
              <p:nvSpPr>
                <p:cNvPr id="54564" name="Freeform 95"/>
                <p:cNvSpPr>
                  <a:spLocks/>
                </p:cNvSpPr>
                <p:nvPr/>
              </p:nvSpPr>
              <p:spPr bwMode="auto">
                <a:xfrm>
                  <a:off x="1979" y="3082"/>
                  <a:ext cx="5" cy="4"/>
                </a:xfrm>
                <a:custGeom>
                  <a:avLst/>
                  <a:gdLst>
                    <a:gd name="T0" fmla="*/ 5 w 5"/>
                    <a:gd name="T1" fmla="*/ 0 h 4"/>
                    <a:gd name="T2" fmla="*/ 5 w 5"/>
                    <a:gd name="T3" fmla="*/ 2 h 4"/>
                    <a:gd name="T4" fmla="*/ 0 w 5"/>
                    <a:gd name="T5" fmla="*/ 4 h 4"/>
                    <a:gd name="T6" fmla="*/ 3 w 5"/>
                    <a:gd name="T7" fmla="*/ 1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5" y="2"/>
                      </a:lnTo>
                      <a:lnTo>
                        <a:pt x="0" y="4"/>
                      </a:lnTo>
                      <a:lnTo>
                        <a:pt x="3" y="1"/>
                      </a:lnTo>
                      <a:lnTo>
                        <a:pt x="5"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65" name="Freeform 96"/>
                <p:cNvSpPr>
                  <a:spLocks/>
                </p:cNvSpPr>
                <p:nvPr/>
              </p:nvSpPr>
              <p:spPr bwMode="auto">
                <a:xfrm>
                  <a:off x="1979" y="3082"/>
                  <a:ext cx="5" cy="4"/>
                </a:xfrm>
                <a:custGeom>
                  <a:avLst/>
                  <a:gdLst>
                    <a:gd name="T0" fmla="*/ 5 w 5"/>
                    <a:gd name="T1" fmla="*/ 0 h 4"/>
                    <a:gd name="T2" fmla="*/ 5 w 5"/>
                    <a:gd name="T3" fmla="*/ 2 h 4"/>
                    <a:gd name="T4" fmla="*/ 0 w 5"/>
                    <a:gd name="T5" fmla="*/ 4 h 4"/>
                    <a:gd name="T6" fmla="*/ 3 w 5"/>
                    <a:gd name="T7" fmla="*/ 1 h 4"/>
                    <a:gd name="T8" fmla="*/ 5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5" y="0"/>
                      </a:moveTo>
                      <a:lnTo>
                        <a:pt x="5" y="2"/>
                      </a:lnTo>
                      <a:lnTo>
                        <a:pt x="0" y="4"/>
                      </a:lnTo>
                      <a:lnTo>
                        <a:pt x="3" y="1"/>
                      </a:lnTo>
                      <a:lnTo>
                        <a:pt x="5"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84" name="Group 97"/>
              <p:cNvGrpSpPr>
                <a:grpSpLocks/>
              </p:cNvGrpSpPr>
              <p:nvPr/>
            </p:nvGrpSpPr>
            <p:grpSpPr bwMode="auto">
              <a:xfrm>
                <a:off x="4591050" y="4597400"/>
                <a:ext cx="3175" cy="4763"/>
                <a:chOff x="1843" y="3034"/>
                <a:chExt cx="3" cy="5"/>
              </a:xfrm>
            </p:grpSpPr>
            <p:sp>
              <p:nvSpPr>
                <p:cNvPr id="54562" name="Freeform 98"/>
                <p:cNvSpPr>
                  <a:spLocks/>
                </p:cNvSpPr>
                <p:nvPr/>
              </p:nvSpPr>
              <p:spPr bwMode="auto">
                <a:xfrm>
                  <a:off x="1843" y="3034"/>
                  <a:ext cx="3" cy="5"/>
                </a:xfrm>
                <a:custGeom>
                  <a:avLst/>
                  <a:gdLst>
                    <a:gd name="T0" fmla="*/ 3 w 3"/>
                    <a:gd name="T1" fmla="*/ 0 h 5"/>
                    <a:gd name="T2" fmla="*/ 3 w 3"/>
                    <a:gd name="T3" fmla="*/ 1 h 5"/>
                    <a:gd name="T4" fmla="*/ 2 w 3"/>
                    <a:gd name="T5" fmla="*/ 5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1"/>
                      </a:lnTo>
                      <a:lnTo>
                        <a:pt x="2" y="5"/>
                      </a:lnTo>
                      <a:lnTo>
                        <a:pt x="0" y="5"/>
                      </a:lnTo>
                      <a:lnTo>
                        <a:pt x="3"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63" name="Freeform 99"/>
                <p:cNvSpPr>
                  <a:spLocks/>
                </p:cNvSpPr>
                <p:nvPr/>
              </p:nvSpPr>
              <p:spPr bwMode="auto">
                <a:xfrm>
                  <a:off x="1843" y="3034"/>
                  <a:ext cx="3" cy="5"/>
                </a:xfrm>
                <a:custGeom>
                  <a:avLst/>
                  <a:gdLst>
                    <a:gd name="T0" fmla="*/ 3 w 3"/>
                    <a:gd name="T1" fmla="*/ 0 h 5"/>
                    <a:gd name="T2" fmla="*/ 3 w 3"/>
                    <a:gd name="T3" fmla="*/ 1 h 5"/>
                    <a:gd name="T4" fmla="*/ 2 w 3"/>
                    <a:gd name="T5" fmla="*/ 5 h 5"/>
                    <a:gd name="T6" fmla="*/ 0 w 3"/>
                    <a:gd name="T7" fmla="*/ 5 h 5"/>
                    <a:gd name="T8" fmla="*/ 3 w 3"/>
                    <a:gd name="T9" fmla="*/ 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3" y="1"/>
                      </a:lnTo>
                      <a:lnTo>
                        <a:pt x="2" y="5"/>
                      </a:lnTo>
                      <a:lnTo>
                        <a:pt x="0" y="5"/>
                      </a:lnTo>
                      <a:lnTo>
                        <a:pt x="3"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85" name="Group 100"/>
              <p:cNvGrpSpPr>
                <a:grpSpLocks/>
              </p:cNvGrpSpPr>
              <p:nvPr/>
            </p:nvGrpSpPr>
            <p:grpSpPr bwMode="auto">
              <a:xfrm>
                <a:off x="4640263" y="4589463"/>
                <a:ext cx="4762" cy="1587"/>
                <a:chOff x="1891" y="3026"/>
                <a:chExt cx="4" cy="2"/>
              </a:xfrm>
            </p:grpSpPr>
            <p:sp>
              <p:nvSpPr>
                <p:cNvPr id="54560" name="Freeform 101"/>
                <p:cNvSpPr>
                  <a:spLocks/>
                </p:cNvSpPr>
                <p:nvPr/>
              </p:nvSpPr>
              <p:spPr bwMode="auto">
                <a:xfrm>
                  <a:off x="1891" y="3026"/>
                  <a:ext cx="4" cy="2"/>
                </a:xfrm>
                <a:custGeom>
                  <a:avLst/>
                  <a:gdLst>
                    <a:gd name="T0" fmla="*/ 2 w 4"/>
                    <a:gd name="T1" fmla="*/ 2 h 2"/>
                    <a:gd name="T2" fmla="*/ 4 w 4"/>
                    <a:gd name="T3" fmla="*/ 0 h 2"/>
                    <a:gd name="T4" fmla="*/ 0 w 4"/>
                    <a:gd name="T5" fmla="*/ 0 h 2"/>
                    <a:gd name="T6" fmla="*/ 2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2" y="2"/>
                      </a:moveTo>
                      <a:lnTo>
                        <a:pt x="4" y="0"/>
                      </a:lnTo>
                      <a:lnTo>
                        <a:pt x="0" y="0"/>
                      </a:lnTo>
                      <a:lnTo>
                        <a:pt x="2"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61" name="Freeform 102"/>
                <p:cNvSpPr>
                  <a:spLocks/>
                </p:cNvSpPr>
                <p:nvPr/>
              </p:nvSpPr>
              <p:spPr bwMode="auto">
                <a:xfrm>
                  <a:off x="1891" y="3026"/>
                  <a:ext cx="4" cy="2"/>
                </a:xfrm>
                <a:custGeom>
                  <a:avLst/>
                  <a:gdLst>
                    <a:gd name="T0" fmla="*/ 2 w 4"/>
                    <a:gd name="T1" fmla="*/ 2 h 2"/>
                    <a:gd name="T2" fmla="*/ 4 w 4"/>
                    <a:gd name="T3" fmla="*/ 0 h 2"/>
                    <a:gd name="T4" fmla="*/ 0 w 4"/>
                    <a:gd name="T5" fmla="*/ 0 h 2"/>
                    <a:gd name="T6" fmla="*/ 2 w 4"/>
                    <a:gd name="T7" fmla="*/ 2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2" y="2"/>
                      </a:moveTo>
                      <a:lnTo>
                        <a:pt x="4" y="0"/>
                      </a:lnTo>
                      <a:lnTo>
                        <a:pt x="0" y="0"/>
                      </a:lnTo>
                      <a:lnTo>
                        <a:pt x="2"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62" name="Freeform 103"/>
              <p:cNvSpPr>
                <a:spLocks/>
              </p:cNvSpPr>
              <p:nvPr/>
            </p:nvSpPr>
            <p:spPr bwMode="auto">
              <a:xfrm>
                <a:off x="4740275" y="4648200"/>
                <a:ext cx="1588"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 name="T12" fmla="*/ 0 w 2"/>
                  <a:gd name="T13" fmla="*/ 0 h 1588"/>
                  <a:gd name="T14" fmla="*/ 2 w 2"/>
                  <a:gd name="T15" fmla="*/ 1588 h 1588"/>
                </a:gdLst>
                <a:ahLst/>
                <a:cxnLst>
                  <a:cxn ang="T8">
                    <a:pos x="T0" y="T1"/>
                  </a:cxn>
                  <a:cxn ang="T9">
                    <a:pos x="T2" y="T3"/>
                  </a:cxn>
                  <a:cxn ang="T10">
                    <a:pos x="T4" y="T5"/>
                  </a:cxn>
                  <a:cxn ang="T11">
                    <a:pos x="T6" y="T7"/>
                  </a:cxn>
                </a:cxnLst>
                <a:rect l="T12" t="T13" r="T14" b="T15"/>
                <a:pathLst>
                  <a:path w="2" h="1588">
                    <a:moveTo>
                      <a:pt x="2" y="0"/>
                    </a:moveTo>
                    <a:lnTo>
                      <a:pt x="2" y="0"/>
                    </a:lnTo>
                    <a:lnTo>
                      <a:pt x="0" y="0"/>
                    </a:lnTo>
                    <a:lnTo>
                      <a:pt x="2"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686" name="Group 104"/>
              <p:cNvGrpSpPr>
                <a:grpSpLocks/>
              </p:cNvGrpSpPr>
              <p:nvPr/>
            </p:nvGrpSpPr>
            <p:grpSpPr bwMode="auto">
              <a:xfrm>
                <a:off x="4629150" y="4600575"/>
                <a:ext cx="1588" cy="1588"/>
                <a:chOff x="1880" y="3037"/>
                <a:chExt cx="1" cy="1"/>
              </a:xfrm>
            </p:grpSpPr>
            <p:sp>
              <p:nvSpPr>
                <p:cNvPr id="54558" name="Freeform 105"/>
                <p:cNvSpPr>
                  <a:spLocks/>
                </p:cNvSpPr>
                <p:nvPr/>
              </p:nvSpPr>
              <p:spPr bwMode="auto">
                <a:xfrm>
                  <a:off x="1880" y="3037"/>
                  <a:ext cx="1" cy="1"/>
                </a:xfrm>
                <a:custGeom>
                  <a:avLst/>
                  <a:gdLst>
                    <a:gd name="T0" fmla="*/ 0 w 1"/>
                    <a:gd name="T1" fmla="*/ 1 h 1"/>
                    <a:gd name="T2" fmla="*/ 0 w 1"/>
                    <a:gd name="T3" fmla="*/ 1 h 1"/>
                    <a:gd name="T4" fmla="*/ 1 w 1"/>
                    <a:gd name="T5" fmla="*/ 0 h 1"/>
                    <a:gd name="T6" fmla="*/ 0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1"/>
                      </a:lnTo>
                      <a:lnTo>
                        <a:pt x="1" y="0"/>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59" name="Freeform 106"/>
                <p:cNvSpPr>
                  <a:spLocks/>
                </p:cNvSpPr>
                <p:nvPr/>
              </p:nvSpPr>
              <p:spPr bwMode="auto">
                <a:xfrm>
                  <a:off x="1880" y="3037"/>
                  <a:ext cx="1" cy="1"/>
                </a:xfrm>
                <a:custGeom>
                  <a:avLst/>
                  <a:gdLst>
                    <a:gd name="T0" fmla="*/ 0 w 1"/>
                    <a:gd name="T1" fmla="*/ 1 h 1"/>
                    <a:gd name="T2" fmla="*/ 0 w 1"/>
                    <a:gd name="T3" fmla="*/ 1 h 1"/>
                    <a:gd name="T4" fmla="*/ 1 w 1"/>
                    <a:gd name="T5" fmla="*/ 0 h 1"/>
                    <a:gd name="T6" fmla="*/ 0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1"/>
                      </a:lnTo>
                      <a:lnTo>
                        <a:pt x="1"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687" name="Group 107"/>
              <p:cNvGrpSpPr>
                <a:grpSpLocks/>
              </p:cNvGrpSpPr>
              <p:nvPr/>
            </p:nvGrpSpPr>
            <p:grpSpPr bwMode="auto">
              <a:xfrm>
                <a:off x="3690938" y="3217863"/>
                <a:ext cx="877887" cy="460375"/>
                <a:chOff x="965" y="1690"/>
                <a:chExt cx="855" cy="448"/>
              </a:xfrm>
            </p:grpSpPr>
            <p:sp>
              <p:nvSpPr>
                <p:cNvPr id="54556" name="Freeform 108"/>
                <p:cNvSpPr>
                  <a:spLocks/>
                </p:cNvSpPr>
                <p:nvPr/>
              </p:nvSpPr>
              <p:spPr bwMode="auto">
                <a:xfrm>
                  <a:off x="965" y="1690"/>
                  <a:ext cx="855" cy="448"/>
                </a:xfrm>
                <a:custGeom>
                  <a:avLst/>
                  <a:gdLst>
                    <a:gd name="T0" fmla="*/ 451 w 855"/>
                    <a:gd name="T1" fmla="*/ 56 h 448"/>
                    <a:gd name="T2" fmla="*/ 407 w 855"/>
                    <a:gd name="T3" fmla="*/ 72 h 448"/>
                    <a:gd name="T4" fmla="*/ 387 w 855"/>
                    <a:gd name="T5" fmla="*/ 65 h 448"/>
                    <a:gd name="T6" fmla="*/ 360 w 855"/>
                    <a:gd name="T7" fmla="*/ 56 h 448"/>
                    <a:gd name="T8" fmla="*/ 320 w 855"/>
                    <a:gd name="T9" fmla="*/ 72 h 448"/>
                    <a:gd name="T10" fmla="*/ 269 w 855"/>
                    <a:gd name="T11" fmla="*/ 49 h 448"/>
                    <a:gd name="T12" fmla="*/ 233 w 855"/>
                    <a:gd name="T13" fmla="*/ 29 h 448"/>
                    <a:gd name="T14" fmla="*/ 203 w 855"/>
                    <a:gd name="T15" fmla="*/ 23 h 448"/>
                    <a:gd name="T16" fmla="*/ 174 w 855"/>
                    <a:gd name="T17" fmla="*/ 12 h 448"/>
                    <a:gd name="T18" fmla="*/ 157 w 855"/>
                    <a:gd name="T19" fmla="*/ 13 h 448"/>
                    <a:gd name="T20" fmla="*/ 132 w 855"/>
                    <a:gd name="T21" fmla="*/ 9 h 448"/>
                    <a:gd name="T22" fmla="*/ 105 w 855"/>
                    <a:gd name="T23" fmla="*/ 2 h 448"/>
                    <a:gd name="T24" fmla="*/ 81 w 855"/>
                    <a:gd name="T25" fmla="*/ 5 h 448"/>
                    <a:gd name="T26" fmla="*/ 52 w 855"/>
                    <a:gd name="T27" fmla="*/ 18 h 448"/>
                    <a:gd name="T28" fmla="*/ 34 w 855"/>
                    <a:gd name="T29" fmla="*/ 55 h 448"/>
                    <a:gd name="T30" fmla="*/ 23 w 855"/>
                    <a:gd name="T31" fmla="*/ 72 h 448"/>
                    <a:gd name="T32" fmla="*/ 39 w 855"/>
                    <a:gd name="T33" fmla="*/ 100 h 448"/>
                    <a:gd name="T34" fmla="*/ 32 w 855"/>
                    <a:gd name="T35" fmla="*/ 130 h 448"/>
                    <a:gd name="T36" fmla="*/ 11 w 855"/>
                    <a:gd name="T37" fmla="*/ 145 h 448"/>
                    <a:gd name="T38" fmla="*/ 21 w 855"/>
                    <a:gd name="T39" fmla="*/ 173 h 448"/>
                    <a:gd name="T40" fmla="*/ 49 w 855"/>
                    <a:gd name="T41" fmla="*/ 176 h 448"/>
                    <a:gd name="T42" fmla="*/ 72 w 855"/>
                    <a:gd name="T43" fmla="*/ 187 h 448"/>
                    <a:gd name="T44" fmla="*/ 58 w 855"/>
                    <a:gd name="T45" fmla="*/ 231 h 448"/>
                    <a:gd name="T46" fmla="*/ 93 w 855"/>
                    <a:gd name="T47" fmla="*/ 227 h 448"/>
                    <a:gd name="T48" fmla="*/ 132 w 855"/>
                    <a:gd name="T49" fmla="*/ 240 h 448"/>
                    <a:gd name="T50" fmla="*/ 185 w 855"/>
                    <a:gd name="T51" fmla="*/ 219 h 448"/>
                    <a:gd name="T52" fmla="*/ 227 w 855"/>
                    <a:gd name="T53" fmla="*/ 251 h 448"/>
                    <a:gd name="T54" fmla="*/ 264 w 855"/>
                    <a:gd name="T55" fmla="*/ 272 h 448"/>
                    <a:gd name="T56" fmla="*/ 312 w 855"/>
                    <a:gd name="T57" fmla="*/ 295 h 448"/>
                    <a:gd name="T58" fmla="*/ 339 w 855"/>
                    <a:gd name="T59" fmla="*/ 327 h 448"/>
                    <a:gd name="T60" fmla="*/ 381 w 855"/>
                    <a:gd name="T61" fmla="*/ 324 h 448"/>
                    <a:gd name="T62" fmla="*/ 410 w 855"/>
                    <a:gd name="T63" fmla="*/ 344 h 448"/>
                    <a:gd name="T64" fmla="*/ 456 w 855"/>
                    <a:gd name="T65" fmla="*/ 335 h 448"/>
                    <a:gd name="T66" fmla="*/ 485 w 855"/>
                    <a:gd name="T67" fmla="*/ 322 h 448"/>
                    <a:gd name="T68" fmla="*/ 526 w 855"/>
                    <a:gd name="T69" fmla="*/ 299 h 448"/>
                    <a:gd name="T70" fmla="*/ 560 w 855"/>
                    <a:gd name="T71" fmla="*/ 315 h 448"/>
                    <a:gd name="T72" fmla="*/ 574 w 855"/>
                    <a:gd name="T73" fmla="*/ 328 h 448"/>
                    <a:gd name="T74" fmla="*/ 614 w 855"/>
                    <a:gd name="T75" fmla="*/ 326 h 448"/>
                    <a:gd name="T76" fmla="*/ 589 w 855"/>
                    <a:gd name="T77" fmla="*/ 368 h 448"/>
                    <a:gd name="T78" fmla="*/ 623 w 855"/>
                    <a:gd name="T79" fmla="*/ 414 h 448"/>
                    <a:gd name="T80" fmla="*/ 662 w 855"/>
                    <a:gd name="T81" fmla="*/ 435 h 448"/>
                    <a:gd name="T82" fmla="*/ 698 w 855"/>
                    <a:gd name="T83" fmla="*/ 432 h 448"/>
                    <a:gd name="T84" fmla="*/ 712 w 855"/>
                    <a:gd name="T85" fmla="*/ 396 h 448"/>
                    <a:gd name="T86" fmla="*/ 735 w 855"/>
                    <a:gd name="T87" fmla="*/ 393 h 448"/>
                    <a:gd name="T88" fmla="*/ 764 w 855"/>
                    <a:gd name="T89" fmla="*/ 377 h 448"/>
                    <a:gd name="T90" fmla="*/ 797 w 855"/>
                    <a:gd name="T91" fmla="*/ 368 h 448"/>
                    <a:gd name="T92" fmla="*/ 803 w 855"/>
                    <a:gd name="T93" fmla="*/ 403 h 448"/>
                    <a:gd name="T94" fmla="*/ 816 w 855"/>
                    <a:gd name="T95" fmla="*/ 408 h 448"/>
                    <a:gd name="T96" fmla="*/ 839 w 855"/>
                    <a:gd name="T97" fmla="*/ 421 h 448"/>
                    <a:gd name="T98" fmla="*/ 850 w 855"/>
                    <a:gd name="T99" fmla="*/ 393 h 448"/>
                    <a:gd name="T100" fmla="*/ 826 w 855"/>
                    <a:gd name="T101" fmla="*/ 357 h 448"/>
                    <a:gd name="T102" fmla="*/ 765 w 855"/>
                    <a:gd name="T103" fmla="*/ 293 h 448"/>
                    <a:gd name="T104" fmla="*/ 739 w 855"/>
                    <a:gd name="T105" fmla="*/ 165 h 448"/>
                    <a:gd name="T106" fmla="*/ 743 w 855"/>
                    <a:gd name="T107" fmla="*/ 94 h 448"/>
                    <a:gd name="T108" fmla="*/ 756 w 855"/>
                    <a:gd name="T109" fmla="*/ 91 h 448"/>
                    <a:gd name="T110" fmla="*/ 737 w 855"/>
                    <a:gd name="T111" fmla="*/ 62 h 448"/>
                    <a:gd name="T112" fmla="*/ 702 w 855"/>
                    <a:gd name="T113" fmla="*/ 62 h 448"/>
                    <a:gd name="T114" fmla="*/ 678 w 855"/>
                    <a:gd name="T115" fmla="*/ 51 h 448"/>
                    <a:gd name="T116" fmla="*/ 613 w 855"/>
                    <a:gd name="T117" fmla="*/ 57 h 448"/>
                    <a:gd name="T118" fmla="*/ 566 w 855"/>
                    <a:gd name="T119" fmla="*/ 67 h 448"/>
                    <a:gd name="T120" fmla="*/ 520 w 855"/>
                    <a:gd name="T121" fmla="*/ 60 h 4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5"/>
                    <a:gd name="T184" fmla="*/ 0 h 448"/>
                    <a:gd name="T185" fmla="*/ 855 w 855"/>
                    <a:gd name="T186" fmla="*/ 448 h 44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5" h="448">
                      <a:moveTo>
                        <a:pt x="494" y="60"/>
                      </a:moveTo>
                      <a:lnTo>
                        <a:pt x="485" y="63"/>
                      </a:lnTo>
                      <a:lnTo>
                        <a:pt x="484" y="63"/>
                      </a:lnTo>
                      <a:lnTo>
                        <a:pt x="473" y="63"/>
                      </a:lnTo>
                      <a:lnTo>
                        <a:pt x="471" y="65"/>
                      </a:lnTo>
                      <a:lnTo>
                        <a:pt x="464" y="60"/>
                      </a:lnTo>
                      <a:lnTo>
                        <a:pt x="455" y="57"/>
                      </a:lnTo>
                      <a:lnTo>
                        <a:pt x="451" y="56"/>
                      </a:lnTo>
                      <a:lnTo>
                        <a:pt x="447" y="60"/>
                      </a:lnTo>
                      <a:lnTo>
                        <a:pt x="440" y="59"/>
                      </a:lnTo>
                      <a:lnTo>
                        <a:pt x="435" y="58"/>
                      </a:lnTo>
                      <a:lnTo>
                        <a:pt x="428" y="63"/>
                      </a:lnTo>
                      <a:lnTo>
                        <a:pt x="422" y="65"/>
                      </a:lnTo>
                      <a:lnTo>
                        <a:pt x="420" y="68"/>
                      </a:lnTo>
                      <a:lnTo>
                        <a:pt x="414" y="68"/>
                      </a:lnTo>
                      <a:lnTo>
                        <a:pt x="407" y="72"/>
                      </a:lnTo>
                      <a:lnTo>
                        <a:pt x="409" y="69"/>
                      </a:lnTo>
                      <a:lnTo>
                        <a:pt x="404" y="71"/>
                      </a:lnTo>
                      <a:lnTo>
                        <a:pt x="404" y="69"/>
                      </a:lnTo>
                      <a:lnTo>
                        <a:pt x="402" y="69"/>
                      </a:lnTo>
                      <a:lnTo>
                        <a:pt x="401" y="67"/>
                      </a:lnTo>
                      <a:lnTo>
                        <a:pt x="397" y="67"/>
                      </a:lnTo>
                      <a:lnTo>
                        <a:pt x="391" y="64"/>
                      </a:lnTo>
                      <a:lnTo>
                        <a:pt x="387" y="65"/>
                      </a:lnTo>
                      <a:lnTo>
                        <a:pt x="387" y="63"/>
                      </a:lnTo>
                      <a:lnTo>
                        <a:pt x="378" y="63"/>
                      </a:lnTo>
                      <a:lnTo>
                        <a:pt x="372" y="59"/>
                      </a:lnTo>
                      <a:lnTo>
                        <a:pt x="373" y="56"/>
                      </a:lnTo>
                      <a:lnTo>
                        <a:pt x="369" y="49"/>
                      </a:lnTo>
                      <a:lnTo>
                        <a:pt x="366" y="47"/>
                      </a:lnTo>
                      <a:lnTo>
                        <a:pt x="364" y="51"/>
                      </a:lnTo>
                      <a:lnTo>
                        <a:pt x="360" y="56"/>
                      </a:lnTo>
                      <a:lnTo>
                        <a:pt x="360" y="54"/>
                      </a:lnTo>
                      <a:lnTo>
                        <a:pt x="358" y="49"/>
                      </a:lnTo>
                      <a:lnTo>
                        <a:pt x="349" y="60"/>
                      </a:lnTo>
                      <a:lnTo>
                        <a:pt x="345" y="66"/>
                      </a:lnTo>
                      <a:lnTo>
                        <a:pt x="340" y="68"/>
                      </a:lnTo>
                      <a:lnTo>
                        <a:pt x="336" y="71"/>
                      </a:lnTo>
                      <a:lnTo>
                        <a:pt x="334" y="72"/>
                      </a:lnTo>
                      <a:lnTo>
                        <a:pt x="320" y="72"/>
                      </a:lnTo>
                      <a:lnTo>
                        <a:pt x="315" y="69"/>
                      </a:lnTo>
                      <a:lnTo>
                        <a:pt x="305" y="64"/>
                      </a:lnTo>
                      <a:lnTo>
                        <a:pt x="300" y="63"/>
                      </a:lnTo>
                      <a:lnTo>
                        <a:pt x="295" y="57"/>
                      </a:lnTo>
                      <a:lnTo>
                        <a:pt x="293" y="51"/>
                      </a:lnTo>
                      <a:lnTo>
                        <a:pt x="287" y="49"/>
                      </a:lnTo>
                      <a:lnTo>
                        <a:pt x="280" y="55"/>
                      </a:lnTo>
                      <a:lnTo>
                        <a:pt x="269" y="49"/>
                      </a:lnTo>
                      <a:lnTo>
                        <a:pt x="267" y="49"/>
                      </a:lnTo>
                      <a:lnTo>
                        <a:pt x="267" y="46"/>
                      </a:lnTo>
                      <a:lnTo>
                        <a:pt x="258" y="44"/>
                      </a:lnTo>
                      <a:lnTo>
                        <a:pt x="256" y="42"/>
                      </a:lnTo>
                      <a:lnTo>
                        <a:pt x="251" y="37"/>
                      </a:lnTo>
                      <a:lnTo>
                        <a:pt x="244" y="33"/>
                      </a:lnTo>
                      <a:lnTo>
                        <a:pt x="236" y="34"/>
                      </a:lnTo>
                      <a:lnTo>
                        <a:pt x="233" y="29"/>
                      </a:lnTo>
                      <a:lnTo>
                        <a:pt x="230" y="31"/>
                      </a:lnTo>
                      <a:lnTo>
                        <a:pt x="224" y="34"/>
                      </a:lnTo>
                      <a:lnTo>
                        <a:pt x="222" y="36"/>
                      </a:lnTo>
                      <a:lnTo>
                        <a:pt x="216" y="36"/>
                      </a:lnTo>
                      <a:lnTo>
                        <a:pt x="213" y="29"/>
                      </a:lnTo>
                      <a:lnTo>
                        <a:pt x="205" y="31"/>
                      </a:lnTo>
                      <a:lnTo>
                        <a:pt x="206" y="28"/>
                      </a:lnTo>
                      <a:lnTo>
                        <a:pt x="203" y="23"/>
                      </a:lnTo>
                      <a:lnTo>
                        <a:pt x="200" y="22"/>
                      </a:lnTo>
                      <a:lnTo>
                        <a:pt x="200" y="16"/>
                      </a:lnTo>
                      <a:lnTo>
                        <a:pt x="198" y="10"/>
                      </a:lnTo>
                      <a:lnTo>
                        <a:pt x="190" y="1"/>
                      </a:lnTo>
                      <a:lnTo>
                        <a:pt x="187" y="3"/>
                      </a:lnTo>
                      <a:lnTo>
                        <a:pt x="185" y="3"/>
                      </a:lnTo>
                      <a:lnTo>
                        <a:pt x="179" y="9"/>
                      </a:lnTo>
                      <a:lnTo>
                        <a:pt x="174" y="12"/>
                      </a:lnTo>
                      <a:lnTo>
                        <a:pt x="174" y="9"/>
                      </a:lnTo>
                      <a:lnTo>
                        <a:pt x="175" y="2"/>
                      </a:lnTo>
                      <a:lnTo>
                        <a:pt x="171" y="0"/>
                      </a:lnTo>
                      <a:lnTo>
                        <a:pt x="166" y="2"/>
                      </a:lnTo>
                      <a:lnTo>
                        <a:pt x="163" y="6"/>
                      </a:lnTo>
                      <a:lnTo>
                        <a:pt x="169" y="15"/>
                      </a:lnTo>
                      <a:lnTo>
                        <a:pt x="165" y="20"/>
                      </a:lnTo>
                      <a:lnTo>
                        <a:pt x="157" y="13"/>
                      </a:lnTo>
                      <a:lnTo>
                        <a:pt x="156" y="13"/>
                      </a:lnTo>
                      <a:lnTo>
                        <a:pt x="153" y="18"/>
                      </a:lnTo>
                      <a:lnTo>
                        <a:pt x="151" y="26"/>
                      </a:lnTo>
                      <a:lnTo>
                        <a:pt x="149" y="20"/>
                      </a:lnTo>
                      <a:lnTo>
                        <a:pt x="140" y="15"/>
                      </a:lnTo>
                      <a:lnTo>
                        <a:pt x="136" y="9"/>
                      </a:lnTo>
                      <a:lnTo>
                        <a:pt x="135" y="7"/>
                      </a:lnTo>
                      <a:lnTo>
                        <a:pt x="132" y="9"/>
                      </a:lnTo>
                      <a:lnTo>
                        <a:pt x="135" y="14"/>
                      </a:lnTo>
                      <a:lnTo>
                        <a:pt x="126" y="24"/>
                      </a:lnTo>
                      <a:lnTo>
                        <a:pt x="114" y="19"/>
                      </a:lnTo>
                      <a:lnTo>
                        <a:pt x="105" y="16"/>
                      </a:lnTo>
                      <a:lnTo>
                        <a:pt x="107" y="10"/>
                      </a:lnTo>
                      <a:lnTo>
                        <a:pt x="107" y="4"/>
                      </a:lnTo>
                      <a:lnTo>
                        <a:pt x="105" y="2"/>
                      </a:lnTo>
                      <a:lnTo>
                        <a:pt x="102" y="1"/>
                      </a:lnTo>
                      <a:lnTo>
                        <a:pt x="100" y="9"/>
                      </a:lnTo>
                      <a:lnTo>
                        <a:pt x="91" y="11"/>
                      </a:lnTo>
                      <a:lnTo>
                        <a:pt x="86" y="2"/>
                      </a:lnTo>
                      <a:lnTo>
                        <a:pt x="83" y="1"/>
                      </a:lnTo>
                      <a:lnTo>
                        <a:pt x="81" y="3"/>
                      </a:lnTo>
                      <a:lnTo>
                        <a:pt x="81" y="4"/>
                      </a:lnTo>
                      <a:lnTo>
                        <a:pt x="81" y="5"/>
                      </a:lnTo>
                      <a:lnTo>
                        <a:pt x="85" y="14"/>
                      </a:lnTo>
                      <a:lnTo>
                        <a:pt x="81" y="18"/>
                      </a:lnTo>
                      <a:lnTo>
                        <a:pt x="80" y="18"/>
                      </a:lnTo>
                      <a:lnTo>
                        <a:pt x="74" y="11"/>
                      </a:lnTo>
                      <a:lnTo>
                        <a:pt x="68" y="12"/>
                      </a:lnTo>
                      <a:lnTo>
                        <a:pt x="59" y="14"/>
                      </a:lnTo>
                      <a:lnTo>
                        <a:pt x="58" y="16"/>
                      </a:lnTo>
                      <a:lnTo>
                        <a:pt x="52" y="18"/>
                      </a:lnTo>
                      <a:lnTo>
                        <a:pt x="46" y="23"/>
                      </a:lnTo>
                      <a:lnTo>
                        <a:pt x="42" y="29"/>
                      </a:lnTo>
                      <a:lnTo>
                        <a:pt x="43" y="29"/>
                      </a:lnTo>
                      <a:lnTo>
                        <a:pt x="42" y="36"/>
                      </a:lnTo>
                      <a:lnTo>
                        <a:pt x="43" y="37"/>
                      </a:lnTo>
                      <a:lnTo>
                        <a:pt x="42" y="40"/>
                      </a:lnTo>
                      <a:lnTo>
                        <a:pt x="36" y="45"/>
                      </a:lnTo>
                      <a:lnTo>
                        <a:pt x="34" y="55"/>
                      </a:lnTo>
                      <a:lnTo>
                        <a:pt x="31" y="58"/>
                      </a:lnTo>
                      <a:lnTo>
                        <a:pt x="31" y="60"/>
                      </a:lnTo>
                      <a:lnTo>
                        <a:pt x="28" y="65"/>
                      </a:lnTo>
                      <a:lnTo>
                        <a:pt x="27" y="65"/>
                      </a:lnTo>
                      <a:lnTo>
                        <a:pt x="22" y="65"/>
                      </a:lnTo>
                      <a:lnTo>
                        <a:pt x="23" y="68"/>
                      </a:lnTo>
                      <a:lnTo>
                        <a:pt x="24" y="68"/>
                      </a:lnTo>
                      <a:lnTo>
                        <a:pt x="23" y="72"/>
                      </a:lnTo>
                      <a:lnTo>
                        <a:pt x="19" y="77"/>
                      </a:lnTo>
                      <a:lnTo>
                        <a:pt x="20" y="77"/>
                      </a:lnTo>
                      <a:lnTo>
                        <a:pt x="24" y="80"/>
                      </a:lnTo>
                      <a:lnTo>
                        <a:pt x="25" y="83"/>
                      </a:lnTo>
                      <a:lnTo>
                        <a:pt x="29" y="83"/>
                      </a:lnTo>
                      <a:lnTo>
                        <a:pt x="31" y="85"/>
                      </a:lnTo>
                      <a:lnTo>
                        <a:pt x="36" y="86"/>
                      </a:lnTo>
                      <a:lnTo>
                        <a:pt x="39" y="100"/>
                      </a:lnTo>
                      <a:lnTo>
                        <a:pt x="41" y="102"/>
                      </a:lnTo>
                      <a:lnTo>
                        <a:pt x="38" y="104"/>
                      </a:lnTo>
                      <a:lnTo>
                        <a:pt x="30" y="108"/>
                      </a:lnTo>
                      <a:lnTo>
                        <a:pt x="29" y="112"/>
                      </a:lnTo>
                      <a:lnTo>
                        <a:pt x="22" y="117"/>
                      </a:lnTo>
                      <a:lnTo>
                        <a:pt x="22" y="121"/>
                      </a:lnTo>
                      <a:lnTo>
                        <a:pt x="30" y="126"/>
                      </a:lnTo>
                      <a:lnTo>
                        <a:pt x="32" y="130"/>
                      </a:lnTo>
                      <a:lnTo>
                        <a:pt x="28" y="139"/>
                      </a:lnTo>
                      <a:lnTo>
                        <a:pt x="31" y="143"/>
                      </a:lnTo>
                      <a:lnTo>
                        <a:pt x="25" y="144"/>
                      </a:lnTo>
                      <a:lnTo>
                        <a:pt x="25" y="147"/>
                      </a:lnTo>
                      <a:lnTo>
                        <a:pt x="16" y="147"/>
                      </a:lnTo>
                      <a:lnTo>
                        <a:pt x="14" y="142"/>
                      </a:lnTo>
                      <a:lnTo>
                        <a:pt x="10" y="135"/>
                      </a:lnTo>
                      <a:lnTo>
                        <a:pt x="11" y="145"/>
                      </a:lnTo>
                      <a:lnTo>
                        <a:pt x="2" y="144"/>
                      </a:lnTo>
                      <a:lnTo>
                        <a:pt x="3" y="151"/>
                      </a:lnTo>
                      <a:lnTo>
                        <a:pt x="0" y="156"/>
                      </a:lnTo>
                      <a:lnTo>
                        <a:pt x="2" y="168"/>
                      </a:lnTo>
                      <a:lnTo>
                        <a:pt x="11" y="165"/>
                      </a:lnTo>
                      <a:lnTo>
                        <a:pt x="14" y="169"/>
                      </a:lnTo>
                      <a:lnTo>
                        <a:pt x="11" y="173"/>
                      </a:lnTo>
                      <a:lnTo>
                        <a:pt x="21" y="173"/>
                      </a:lnTo>
                      <a:lnTo>
                        <a:pt x="22" y="169"/>
                      </a:lnTo>
                      <a:lnTo>
                        <a:pt x="25" y="170"/>
                      </a:lnTo>
                      <a:lnTo>
                        <a:pt x="28" y="173"/>
                      </a:lnTo>
                      <a:lnTo>
                        <a:pt x="38" y="180"/>
                      </a:lnTo>
                      <a:lnTo>
                        <a:pt x="42" y="179"/>
                      </a:lnTo>
                      <a:lnTo>
                        <a:pt x="45" y="179"/>
                      </a:lnTo>
                      <a:lnTo>
                        <a:pt x="47" y="175"/>
                      </a:lnTo>
                      <a:lnTo>
                        <a:pt x="49" y="176"/>
                      </a:lnTo>
                      <a:lnTo>
                        <a:pt x="51" y="173"/>
                      </a:lnTo>
                      <a:lnTo>
                        <a:pt x="53" y="176"/>
                      </a:lnTo>
                      <a:lnTo>
                        <a:pt x="54" y="179"/>
                      </a:lnTo>
                      <a:lnTo>
                        <a:pt x="59" y="182"/>
                      </a:lnTo>
                      <a:lnTo>
                        <a:pt x="61" y="180"/>
                      </a:lnTo>
                      <a:lnTo>
                        <a:pt x="62" y="185"/>
                      </a:lnTo>
                      <a:lnTo>
                        <a:pt x="71" y="185"/>
                      </a:lnTo>
                      <a:lnTo>
                        <a:pt x="72" y="187"/>
                      </a:lnTo>
                      <a:lnTo>
                        <a:pt x="70" y="189"/>
                      </a:lnTo>
                      <a:lnTo>
                        <a:pt x="74" y="195"/>
                      </a:lnTo>
                      <a:lnTo>
                        <a:pt x="71" y="205"/>
                      </a:lnTo>
                      <a:lnTo>
                        <a:pt x="72" y="210"/>
                      </a:lnTo>
                      <a:lnTo>
                        <a:pt x="67" y="210"/>
                      </a:lnTo>
                      <a:lnTo>
                        <a:pt x="65" y="213"/>
                      </a:lnTo>
                      <a:lnTo>
                        <a:pt x="61" y="224"/>
                      </a:lnTo>
                      <a:lnTo>
                        <a:pt x="58" y="231"/>
                      </a:lnTo>
                      <a:lnTo>
                        <a:pt x="59" y="231"/>
                      </a:lnTo>
                      <a:lnTo>
                        <a:pt x="67" y="229"/>
                      </a:lnTo>
                      <a:lnTo>
                        <a:pt x="67" y="233"/>
                      </a:lnTo>
                      <a:lnTo>
                        <a:pt x="73" y="229"/>
                      </a:lnTo>
                      <a:lnTo>
                        <a:pt x="86" y="227"/>
                      </a:lnTo>
                      <a:lnTo>
                        <a:pt x="87" y="224"/>
                      </a:lnTo>
                      <a:lnTo>
                        <a:pt x="92" y="226"/>
                      </a:lnTo>
                      <a:lnTo>
                        <a:pt x="93" y="227"/>
                      </a:lnTo>
                      <a:lnTo>
                        <a:pt x="98" y="225"/>
                      </a:lnTo>
                      <a:lnTo>
                        <a:pt x="103" y="229"/>
                      </a:lnTo>
                      <a:lnTo>
                        <a:pt x="109" y="233"/>
                      </a:lnTo>
                      <a:lnTo>
                        <a:pt x="115" y="247"/>
                      </a:lnTo>
                      <a:lnTo>
                        <a:pt x="118" y="247"/>
                      </a:lnTo>
                      <a:lnTo>
                        <a:pt x="126" y="242"/>
                      </a:lnTo>
                      <a:lnTo>
                        <a:pt x="131" y="242"/>
                      </a:lnTo>
                      <a:lnTo>
                        <a:pt x="132" y="240"/>
                      </a:lnTo>
                      <a:lnTo>
                        <a:pt x="135" y="240"/>
                      </a:lnTo>
                      <a:lnTo>
                        <a:pt x="135" y="235"/>
                      </a:lnTo>
                      <a:lnTo>
                        <a:pt x="149" y="219"/>
                      </a:lnTo>
                      <a:lnTo>
                        <a:pt x="150" y="215"/>
                      </a:lnTo>
                      <a:lnTo>
                        <a:pt x="169" y="213"/>
                      </a:lnTo>
                      <a:lnTo>
                        <a:pt x="174" y="213"/>
                      </a:lnTo>
                      <a:lnTo>
                        <a:pt x="187" y="217"/>
                      </a:lnTo>
                      <a:lnTo>
                        <a:pt x="185" y="219"/>
                      </a:lnTo>
                      <a:lnTo>
                        <a:pt x="190" y="222"/>
                      </a:lnTo>
                      <a:lnTo>
                        <a:pt x="194" y="225"/>
                      </a:lnTo>
                      <a:lnTo>
                        <a:pt x="191" y="235"/>
                      </a:lnTo>
                      <a:lnTo>
                        <a:pt x="197" y="241"/>
                      </a:lnTo>
                      <a:lnTo>
                        <a:pt x="206" y="245"/>
                      </a:lnTo>
                      <a:lnTo>
                        <a:pt x="211" y="250"/>
                      </a:lnTo>
                      <a:lnTo>
                        <a:pt x="218" y="253"/>
                      </a:lnTo>
                      <a:lnTo>
                        <a:pt x="227" y="251"/>
                      </a:lnTo>
                      <a:lnTo>
                        <a:pt x="233" y="257"/>
                      </a:lnTo>
                      <a:lnTo>
                        <a:pt x="238" y="262"/>
                      </a:lnTo>
                      <a:lnTo>
                        <a:pt x="240" y="264"/>
                      </a:lnTo>
                      <a:lnTo>
                        <a:pt x="242" y="264"/>
                      </a:lnTo>
                      <a:lnTo>
                        <a:pt x="245" y="267"/>
                      </a:lnTo>
                      <a:lnTo>
                        <a:pt x="250" y="271"/>
                      </a:lnTo>
                      <a:lnTo>
                        <a:pt x="255" y="279"/>
                      </a:lnTo>
                      <a:lnTo>
                        <a:pt x="264" y="272"/>
                      </a:lnTo>
                      <a:lnTo>
                        <a:pt x="277" y="278"/>
                      </a:lnTo>
                      <a:lnTo>
                        <a:pt x="285" y="280"/>
                      </a:lnTo>
                      <a:lnTo>
                        <a:pt x="291" y="285"/>
                      </a:lnTo>
                      <a:lnTo>
                        <a:pt x="293" y="290"/>
                      </a:lnTo>
                      <a:lnTo>
                        <a:pt x="298" y="292"/>
                      </a:lnTo>
                      <a:lnTo>
                        <a:pt x="306" y="292"/>
                      </a:lnTo>
                      <a:lnTo>
                        <a:pt x="307" y="292"/>
                      </a:lnTo>
                      <a:lnTo>
                        <a:pt x="312" y="295"/>
                      </a:lnTo>
                      <a:lnTo>
                        <a:pt x="311" y="302"/>
                      </a:lnTo>
                      <a:lnTo>
                        <a:pt x="316" y="304"/>
                      </a:lnTo>
                      <a:lnTo>
                        <a:pt x="319" y="309"/>
                      </a:lnTo>
                      <a:lnTo>
                        <a:pt x="318" y="312"/>
                      </a:lnTo>
                      <a:lnTo>
                        <a:pt x="320" y="315"/>
                      </a:lnTo>
                      <a:lnTo>
                        <a:pt x="334" y="324"/>
                      </a:lnTo>
                      <a:lnTo>
                        <a:pt x="334" y="326"/>
                      </a:lnTo>
                      <a:lnTo>
                        <a:pt x="339" y="327"/>
                      </a:lnTo>
                      <a:lnTo>
                        <a:pt x="344" y="326"/>
                      </a:lnTo>
                      <a:lnTo>
                        <a:pt x="344" y="319"/>
                      </a:lnTo>
                      <a:lnTo>
                        <a:pt x="348" y="315"/>
                      </a:lnTo>
                      <a:lnTo>
                        <a:pt x="356" y="315"/>
                      </a:lnTo>
                      <a:lnTo>
                        <a:pt x="364" y="315"/>
                      </a:lnTo>
                      <a:lnTo>
                        <a:pt x="376" y="316"/>
                      </a:lnTo>
                      <a:lnTo>
                        <a:pt x="381" y="324"/>
                      </a:lnTo>
                      <a:lnTo>
                        <a:pt x="389" y="329"/>
                      </a:lnTo>
                      <a:lnTo>
                        <a:pt x="394" y="329"/>
                      </a:lnTo>
                      <a:lnTo>
                        <a:pt x="398" y="333"/>
                      </a:lnTo>
                      <a:lnTo>
                        <a:pt x="400" y="333"/>
                      </a:lnTo>
                      <a:lnTo>
                        <a:pt x="401" y="333"/>
                      </a:lnTo>
                      <a:lnTo>
                        <a:pt x="405" y="334"/>
                      </a:lnTo>
                      <a:lnTo>
                        <a:pt x="411" y="339"/>
                      </a:lnTo>
                      <a:lnTo>
                        <a:pt x="410" y="344"/>
                      </a:lnTo>
                      <a:lnTo>
                        <a:pt x="414" y="344"/>
                      </a:lnTo>
                      <a:lnTo>
                        <a:pt x="426" y="330"/>
                      </a:lnTo>
                      <a:lnTo>
                        <a:pt x="435" y="321"/>
                      </a:lnTo>
                      <a:lnTo>
                        <a:pt x="437" y="324"/>
                      </a:lnTo>
                      <a:lnTo>
                        <a:pt x="435" y="330"/>
                      </a:lnTo>
                      <a:lnTo>
                        <a:pt x="442" y="334"/>
                      </a:lnTo>
                      <a:lnTo>
                        <a:pt x="446" y="335"/>
                      </a:lnTo>
                      <a:lnTo>
                        <a:pt x="456" y="335"/>
                      </a:lnTo>
                      <a:lnTo>
                        <a:pt x="464" y="329"/>
                      </a:lnTo>
                      <a:lnTo>
                        <a:pt x="479" y="331"/>
                      </a:lnTo>
                      <a:lnTo>
                        <a:pt x="482" y="333"/>
                      </a:lnTo>
                      <a:lnTo>
                        <a:pt x="494" y="333"/>
                      </a:lnTo>
                      <a:lnTo>
                        <a:pt x="497" y="332"/>
                      </a:lnTo>
                      <a:lnTo>
                        <a:pt x="497" y="329"/>
                      </a:lnTo>
                      <a:lnTo>
                        <a:pt x="485" y="322"/>
                      </a:lnTo>
                      <a:lnTo>
                        <a:pt x="481" y="316"/>
                      </a:lnTo>
                      <a:lnTo>
                        <a:pt x="499" y="315"/>
                      </a:lnTo>
                      <a:lnTo>
                        <a:pt x="502" y="313"/>
                      </a:lnTo>
                      <a:lnTo>
                        <a:pt x="505" y="310"/>
                      </a:lnTo>
                      <a:lnTo>
                        <a:pt x="511" y="307"/>
                      </a:lnTo>
                      <a:lnTo>
                        <a:pt x="515" y="300"/>
                      </a:lnTo>
                      <a:lnTo>
                        <a:pt x="521" y="300"/>
                      </a:lnTo>
                      <a:lnTo>
                        <a:pt x="526" y="299"/>
                      </a:lnTo>
                      <a:lnTo>
                        <a:pt x="527" y="297"/>
                      </a:lnTo>
                      <a:lnTo>
                        <a:pt x="535" y="289"/>
                      </a:lnTo>
                      <a:lnTo>
                        <a:pt x="543" y="297"/>
                      </a:lnTo>
                      <a:lnTo>
                        <a:pt x="543" y="303"/>
                      </a:lnTo>
                      <a:lnTo>
                        <a:pt x="544" y="304"/>
                      </a:lnTo>
                      <a:lnTo>
                        <a:pt x="551" y="307"/>
                      </a:lnTo>
                      <a:lnTo>
                        <a:pt x="556" y="312"/>
                      </a:lnTo>
                      <a:lnTo>
                        <a:pt x="560" y="315"/>
                      </a:lnTo>
                      <a:lnTo>
                        <a:pt x="565" y="315"/>
                      </a:lnTo>
                      <a:lnTo>
                        <a:pt x="569" y="312"/>
                      </a:lnTo>
                      <a:lnTo>
                        <a:pt x="579" y="313"/>
                      </a:lnTo>
                      <a:lnTo>
                        <a:pt x="581" y="315"/>
                      </a:lnTo>
                      <a:lnTo>
                        <a:pt x="582" y="320"/>
                      </a:lnTo>
                      <a:lnTo>
                        <a:pt x="578" y="324"/>
                      </a:lnTo>
                      <a:lnTo>
                        <a:pt x="574" y="328"/>
                      </a:lnTo>
                      <a:lnTo>
                        <a:pt x="575" y="329"/>
                      </a:lnTo>
                      <a:lnTo>
                        <a:pt x="582" y="327"/>
                      </a:lnTo>
                      <a:lnTo>
                        <a:pt x="589" y="331"/>
                      </a:lnTo>
                      <a:lnTo>
                        <a:pt x="592" y="331"/>
                      </a:lnTo>
                      <a:lnTo>
                        <a:pt x="599" y="326"/>
                      </a:lnTo>
                      <a:lnTo>
                        <a:pt x="605" y="326"/>
                      </a:lnTo>
                      <a:lnTo>
                        <a:pt x="614" y="325"/>
                      </a:lnTo>
                      <a:lnTo>
                        <a:pt x="614" y="326"/>
                      </a:lnTo>
                      <a:lnTo>
                        <a:pt x="614" y="328"/>
                      </a:lnTo>
                      <a:lnTo>
                        <a:pt x="609" y="338"/>
                      </a:lnTo>
                      <a:lnTo>
                        <a:pt x="601" y="350"/>
                      </a:lnTo>
                      <a:lnTo>
                        <a:pt x="597" y="358"/>
                      </a:lnTo>
                      <a:lnTo>
                        <a:pt x="592" y="360"/>
                      </a:lnTo>
                      <a:lnTo>
                        <a:pt x="592" y="364"/>
                      </a:lnTo>
                      <a:lnTo>
                        <a:pt x="591" y="364"/>
                      </a:lnTo>
                      <a:lnTo>
                        <a:pt x="589" y="368"/>
                      </a:lnTo>
                      <a:lnTo>
                        <a:pt x="592" y="373"/>
                      </a:lnTo>
                      <a:lnTo>
                        <a:pt x="600" y="380"/>
                      </a:lnTo>
                      <a:lnTo>
                        <a:pt x="597" y="384"/>
                      </a:lnTo>
                      <a:lnTo>
                        <a:pt x="605" y="390"/>
                      </a:lnTo>
                      <a:lnTo>
                        <a:pt x="605" y="397"/>
                      </a:lnTo>
                      <a:lnTo>
                        <a:pt x="605" y="404"/>
                      </a:lnTo>
                      <a:lnTo>
                        <a:pt x="616" y="411"/>
                      </a:lnTo>
                      <a:lnTo>
                        <a:pt x="623" y="414"/>
                      </a:lnTo>
                      <a:lnTo>
                        <a:pt x="628" y="420"/>
                      </a:lnTo>
                      <a:lnTo>
                        <a:pt x="637" y="426"/>
                      </a:lnTo>
                      <a:lnTo>
                        <a:pt x="645" y="424"/>
                      </a:lnTo>
                      <a:lnTo>
                        <a:pt x="650" y="426"/>
                      </a:lnTo>
                      <a:lnTo>
                        <a:pt x="654" y="426"/>
                      </a:lnTo>
                      <a:lnTo>
                        <a:pt x="654" y="430"/>
                      </a:lnTo>
                      <a:lnTo>
                        <a:pt x="662" y="433"/>
                      </a:lnTo>
                      <a:lnTo>
                        <a:pt x="662" y="435"/>
                      </a:lnTo>
                      <a:lnTo>
                        <a:pt x="670" y="441"/>
                      </a:lnTo>
                      <a:lnTo>
                        <a:pt x="677" y="441"/>
                      </a:lnTo>
                      <a:lnTo>
                        <a:pt x="684" y="443"/>
                      </a:lnTo>
                      <a:lnTo>
                        <a:pt x="689" y="446"/>
                      </a:lnTo>
                      <a:lnTo>
                        <a:pt x="693" y="448"/>
                      </a:lnTo>
                      <a:lnTo>
                        <a:pt x="699" y="444"/>
                      </a:lnTo>
                      <a:lnTo>
                        <a:pt x="697" y="440"/>
                      </a:lnTo>
                      <a:lnTo>
                        <a:pt x="698" y="432"/>
                      </a:lnTo>
                      <a:lnTo>
                        <a:pt x="702" y="431"/>
                      </a:lnTo>
                      <a:lnTo>
                        <a:pt x="702" y="424"/>
                      </a:lnTo>
                      <a:lnTo>
                        <a:pt x="710" y="418"/>
                      </a:lnTo>
                      <a:lnTo>
                        <a:pt x="707" y="414"/>
                      </a:lnTo>
                      <a:lnTo>
                        <a:pt x="707" y="409"/>
                      </a:lnTo>
                      <a:lnTo>
                        <a:pt x="712" y="404"/>
                      </a:lnTo>
                      <a:lnTo>
                        <a:pt x="715" y="397"/>
                      </a:lnTo>
                      <a:lnTo>
                        <a:pt x="712" y="396"/>
                      </a:lnTo>
                      <a:lnTo>
                        <a:pt x="713" y="389"/>
                      </a:lnTo>
                      <a:lnTo>
                        <a:pt x="715" y="389"/>
                      </a:lnTo>
                      <a:lnTo>
                        <a:pt x="721" y="392"/>
                      </a:lnTo>
                      <a:lnTo>
                        <a:pt x="722" y="393"/>
                      </a:lnTo>
                      <a:lnTo>
                        <a:pt x="726" y="394"/>
                      </a:lnTo>
                      <a:lnTo>
                        <a:pt x="726" y="392"/>
                      </a:lnTo>
                      <a:lnTo>
                        <a:pt x="730" y="392"/>
                      </a:lnTo>
                      <a:lnTo>
                        <a:pt x="735" y="393"/>
                      </a:lnTo>
                      <a:lnTo>
                        <a:pt x="735" y="391"/>
                      </a:lnTo>
                      <a:lnTo>
                        <a:pt x="739" y="388"/>
                      </a:lnTo>
                      <a:lnTo>
                        <a:pt x="744" y="388"/>
                      </a:lnTo>
                      <a:lnTo>
                        <a:pt x="749" y="382"/>
                      </a:lnTo>
                      <a:lnTo>
                        <a:pt x="752" y="377"/>
                      </a:lnTo>
                      <a:lnTo>
                        <a:pt x="757" y="379"/>
                      </a:lnTo>
                      <a:lnTo>
                        <a:pt x="759" y="381"/>
                      </a:lnTo>
                      <a:lnTo>
                        <a:pt x="764" y="377"/>
                      </a:lnTo>
                      <a:lnTo>
                        <a:pt x="768" y="377"/>
                      </a:lnTo>
                      <a:lnTo>
                        <a:pt x="770" y="377"/>
                      </a:lnTo>
                      <a:lnTo>
                        <a:pt x="771" y="379"/>
                      </a:lnTo>
                      <a:lnTo>
                        <a:pt x="774" y="380"/>
                      </a:lnTo>
                      <a:lnTo>
                        <a:pt x="775" y="377"/>
                      </a:lnTo>
                      <a:lnTo>
                        <a:pt x="779" y="378"/>
                      </a:lnTo>
                      <a:lnTo>
                        <a:pt x="783" y="374"/>
                      </a:lnTo>
                      <a:lnTo>
                        <a:pt x="797" y="368"/>
                      </a:lnTo>
                      <a:lnTo>
                        <a:pt x="797" y="374"/>
                      </a:lnTo>
                      <a:lnTo>
                        <a:pt x="796" y="379"/>
                      </a:lnTo>
                      <a:lnTo>
                        <a:pt x="799" y="384"/>
                      </a:lnTo>
                      <a:lnTo>
                        <a:pt x="795" y="390"/>
                      </a:lnTo>
                      <a:lnTo>
                        <a:pt x="792" y="392"/>
                      </a:lnTo>
                      <a:lnTo>
                        <a:pt x="801" y="397"/>
                      </a:lnTo>
                      <a:lnTo>
                        <a:pt x="803" y="397"/>
                      </a:lnTo>
                      <a:lnTo>
                        <a:pt x="803" y="403"/>
                      </a:lnTo>
                      <a:lnTo>
                        <a:pt x="801" y="404"/>
                      </a:lnTo>
                      <a:lnTo>
                        <a:pt x="803" y="406"/>
                      </a:lnTo>
                      <a:lnTo>
                        <a:pt x="804" y="409"/>
                      </a:lnTo>
                      <a:lnTo>
                        <a:pt x="806" y="408"/>
                      </a:lnTo>
                      <a:lnTo>
                        <a:pt x="809" y="406"/>
                      </a:lnTo>
                      <a:lnTo>
                        <a:pt x="812" y="401"/>
                      </a:lnTo>
                      <a:lnTo>
                        <a:pt x="816" y="400"/>
                      </a:lnTo>
                      <a:lnTo>
                        <a:pt x="816" y="408"/>
                      </a:lnTo>
                      <a:lnTo>
                        <a:pt x="819" y="409"/>
                      </a:lnTo>
                      <a:lnTo>
                        <a:pt x="819" y="414"/>
                      </a:lnTo>
                      <a:lnTo>
                        <a:pt x="822" y="414"/>
                      </a:lnTo>
                      <a:lnTo>
                        <a:pt x="823" y="415"/>
                      </a:lnTo>
                      <a:lnTo>
                        <a:pt x="822" y="419"/>
                      </a:lnTo>
                      <a:lnTo>
                        <a:pt x="823" y="422"/>
                      </a:lnTo>
                      <a:lnTo>
                        <a:pt x="828" y="421"/>
                      </a:lnTo>
                      <a:lnTo>
                        <a:pt x="839" y="421"/>
                      </a:lnTo>
                      <a:lnTo>
                        <a:pt x="839" y="412"/>
                      </a:lnTo>
                      <a:lnTo>
                        <a:pt x="843" y="412"/>
                      </a:lnTo>
                      <a:lnTo>
                        <a:pt x="848" y="409"/>
                      </a:lnTo>
                      <a:lnTo>
                        <a:pt x="850" y="406"/>
                      </a:lnTo>
                      <a:lnTo>
                        <a:pt x="852" y="406"/>
                      </a:lnTo>
                      <a:lnTo>
                        <a:pt x="848" y="403"/>
                      </a:lnTo>
                      <a:lnTo>
                        <a:pt x="852" y="399"/>
                      </a:lnTo>
                      <a:lnTo>
                        <a:pt x="850" y="393"/>
                      </a:lnTo>
                      <a:lnTo>
                        <a:pt x="850" y="387"/>
                      </a:lnTo>
                      <a:lnTo>
                        <a:pt x="853" y="383"/>
                      </a:lnTo>
                      <a:lnTo>
                        <a:pt x="854" y="380"/>
                      </a:lnTo>
                      <a:lnTo>
                        <a:pt x="855" y="374"/>
                      </a:lnTo>
                      <a:lnTo>
                        <a:pt x="854" y="374"/>
                      </a:lnTo>
                      <a:lnTo>
                        <a:pt x="848" y="374"/>
                      </a:lnTo>
                      <a:lnTo>
                        <a:pt x="840" y="369"/>
                      </a:lnTo>
                      <a:lnTo>
                        <a:pt x="826" y="357"/>
                      </a:lnTo>
                      <a:lnTo>
                        <a:pt x="813" y="340"/>
                      </a:lnTo>
                      <a:lnTo>
                        <a:pt x="809" y="341"/>
                      </a:lnTo>
                      <a:lnTo>
                        <a:pt x="795" y="328"/>
                      </a:lnTo>
                      <a:lnTo>
                        <a:pt x="782" y="312"/>
                      </a:lnTo>
                      <a:lnTo>
                        <a:pt x="781" y="311"/>
                      </a:lnTo>
                      <a:lnTo>
                        <a:pt x="780" y="310"/>
                      </a:lnTo>
                      <a:lnTo>
                        <a:pt x="779" y="309"/>
                      </a:lnTo>
                      <a:lnTo>
                        <a:pt x="765" y="293"/>
                      </a:lnTo>
                      <a:lnTo>
                        <a:pt x="757" y="268"/>
                      </a:lnTo>
                      <a:lnTo>
                        <a:pt x="752" y="250"/>
                      </a:lnTo>
                      <a:lnTo>
                        <a:pt x="752" y="236"/>
                      </a:lnTo>
                      <a:lnTo>
                        <a:pt x="746" y="225"/>
                      </a:lnTo>
                      <a:lnTo>
                        <a:pt x="743" y="207"/>
                      </a:lnTo>
                      <a:lnTo>
                        <a:pt x="743" y="169"/>
                      </a:lnTo>
                      <a:lnTo>
                        <a:pt x="740" y="162"/>
                      </a:lnTo>
                      <a:lnTo>
                        <a:pt x="739" y="165"/>
                      </a:lnTo>
                      <a:lnTo>
                        <a:pt x="738" y="164"/>
                      </a:lnTo>
                      <a:lnTo>
                        <a:pt x="733" y="148"/>
                      </a:lnTo>
                      <a:lnTo>
                        <a:pt x="734" y="121"/>
                      </a:lnTo>
                      <a:lnTo>
                        <a:pt x="741" y="102"/>
                      </a:lnTo>
                      <a:lnTo>
                        <a:pt x="742" y="100"/>
                      </a:lnTo>
                      <a:lnTo>
                        <a:pt x="735" y="103"/>
                      </a:lnTo>
                      <a:lnTo>
                        <a:pt x="743" y="98"/>
                      </a:lnTo>
                      <a:lnTo>
                        <a:pt x="743" y="94"/>
                      </a:lnTo>
                      <a:lnTo>
                        <a:pt x="747" y="91"/>
                      </a:lnTo>
                      <a:lnTo>
                        <a:pt x="755" y="94"/>
                      </a:lnTo>
                      <a:lnTo>
                        <a:pt x="757" y="102"/>
                      </a:lnTo>
                      <a:lnTo>
                        <a:pt x="761" y="106"/>
                      </a:lnTo>
                      <a:lnTo>
                        <a:pt x="759" y="107"/>
                      </a:lnTo>
                      <a:lnTo>
                        <a:pt x="769" y="111"/>
                      </a:lnTo>
                      <a:lnTo>
                        <a:pt x="757" y="100"/>
                      </a:lnTo>
                      <a:lnTo>
                        <a:pt x="756" y="91"/>
                      </a:lnTo>
                      <a:lnTo>
                        <a:pt x="746" y="90"/>
                      </a:lnTo>
                      <a:lnTo>
                        <a:pt x="743" y="85"/>
                      </a:lnTo>
                      <a:lnTo>
                        <a:pt x="743" y="77"/>
                      </a:lnTo>
                      <a:lnTo>
                        <a:pt x="742" y="73"/>
                      </a:lnTo>
                      <a:lnTo>
                        <a:pt x="744" y="67"/>
                      </a:lnTo>
                      <a:lnTo>
                        <a:pt x="741" y="62"/>
                      </a:lnTo>
                      <a:lnTo>
                        <a:pt x="737" y="63"/>
                      </a:lnTo>
                      <a:lnTo>
                        <a:pt x="737" y="62"/>
                      </a:lnTo>
                      <a:lnTo>
                        <a:pt x="735" y="63"/>
                      </a:lnTo>
                      <a:lnTo>
                        <a:pt x="733" y="64"/>
                      </a:lnTo>
                      <a:lnTo>
                        <a:pt x="729" y="68"/>
                      </a:lnTo>
                      <a:lnTo>
                        <a:pt x="720" y="68"/>
                      </a:lnTo>
                      <a:lnTo>
                        <a:pt x="715" y="63"/>
                      </a:lnTo>
                      <a:lnTo>
                        <a:pt x="712" y="66"/>
                      </a:lnTo>
                      <a:lnTo>
                        <a:pt x="708" y="67"/>
                      </a:lnTo>
                      <a:lnTo>
                        <a:pt x="702" y="62"/>
                      </a:lnTo>
                      <a:lnTo>
                        <a:pt x="702" y="57"/>
                      </a:lnTo>
                      <a:lnTo>
                        <a:pt x="698" y="56"/>
                      </a:lnTo>
                      <a:lnTo>
                        <a:pt x="698" y="53"/>
                      </a:lnTo>
                      <a:lnTo>
                        <a:pt x="695" y="54"/>
                      </a:lnTo>
                      <a:lnTo>
                        <a:pt x="693" y="51"/>
                      </a:lnTo>
                      <a:lnTo>
                        <a:pt x="689" y="54"/>
                      </a:lnTo>
                      <a:lnTo>
                        <a:pt x="686" y="51"/>
                      </a:lnTo>
                      <a:lnTo>
                        <a:pt x="678" y="51"/>
                      </a:lnTo>
                      <a:lnTo>
                        <a:pt x="671" y="49"/>
                      </a:lnTo>
                      <a:lnTo>
                        <a:pt x="666" y="49"/>
                      </a:lnTo>
                      <a:lnTo>
                        <a:pt x="657" y="51"/>
                      </a:lnTo>
                      <a:lnTo>
                        <a:pt x="637" y="53"/>
                      </a:lnTo>
                      <a:lnTo>
                        <a:pt x="635" y="53"/>
                      </a:lnTo>
                      <a:lnTo>
                        <a:pt x="626" y="51"/>
                      </a:lnTo>
                      <a:lnTo>
                        <a:pt x="619" y="56"/>
                      </a:lnTo>
                      <a:lnTo>
                        <a:pt x="613" y="57"/>
                      </a:lnTo>
                      <a:lnTo>
                        <a:pt x="612" y="60"/>
                      </a:lnTo>
                      <a:lnTo>
                        <a:pt x="612" y="65"/>
                      </a:lnTo>
                      <a:lnTo>
                        <a:pt x="608" y="67"/>
                      </a:lnTo>
                      <a:lnTo>
                        <a:pt x="592" y="74"/>
                      </a:lnTo>
                      <a:lnTo>
                        <a:pt x="586" y="80"/>
                      </a:lnTo>
                      <a:lnTo>
                        <a:pt x="575" y="78"/>
                      </a:lnTo>
                      <a:lnTo>
                        <a:pt x="575" y="72"/>
                      </a:lnTo>
                      <a:lnTo>
                        <a:pt x="566" y="67"/>
                      </a:lnTo>
                      <a:lnTo>
                        <a:pt x="560" y="64"/>
                      </a:lnTo>
                      <a:lnTo>
                        <a:pt x="546" y="64"/>
                      </a:lnTo>
                      <a:lnTo>
                        <a:pt x="544" y="64"/>
                      </a:lnTo>
                      <a:lnTo>
                        <a:pt x="536" y="67"/>
                      </a:lnTo>
                      <a:lnTo>
                        <a:pt x="536" y="60"/>
                      </a:lnTo>
                      <a:lnTo>
                        <a:pt x="530" y="60"/>
                      </a:lnTo>
                      <a:lnTo>
                        <a:pt x="524" y="57"/>
                      </a:lnTo>
                      <a:lnTo>
                        <a:pt x="520" y="60"/>
                      </a:lnTo>
                      <a:lnTo>
                        <a:pt x="513" y="55"/>
                      </a:lnTo>
                      <a:lnTo>
                        <a:pt x="509" y="57"/>
                      </a:lnTo>
                      <a:lnTo>
                        <a:pt x="508" y="56"/>
                      </a:lnTo>
                      <a:lnTo>
                        <a:pt x="507" y="58"/>
                      </a:lnTo>
                      <a:lnTo>
                        <a:pt x="502" y="58"/>
                      </a:lnTo>
                      <a:lnTo>
                        <a:pt x="499" y="63"/>
                      </a:lnTo>
                      <a:lnTo>
                        <a:pt x="494" y="60"/>
                      </a:lnTo>
                      <a:close/>
                    </a:path>
                  </a:pathLst>
                </a:custGeom>
                <a:solidFill>
                  <a:srgbClr val="FF66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57" name="Freeform 109"/>
                <p:cNvSpPr>
                  <a:spLocks/>
                </p:cNvSpPr>
                <p:nvPr/>
              </p:nvSpPr>
              <p:spPr bwMode="auto">
                <a:xfrm>
                  <a:off x="965" y="1690"/>
                  <a:ext cx="855" cy="448"/>
                </a:xfrm>
                <a:custGeom>
                  <a:avLst/>
                  <a:gdLst>
                    <a:gd name="T0" fmla="*/ 451 w 855"/>
                    <a:gd name="T1" fmla="*/ 56 h 448"/>
                    <a:gd name="T2" fmla="*/ 407 w 855"/>
                    <a:gd name="T3" fmla="*/ 72 h 448"/>
                    <a:gd name="T4" fmla="*/ 387 w 855"/>
                    <a:gd name="T5" fmla="*/ 65 h 448"/>
                    <a:gd name="T6" fmla="*/ 360 w 855"/>
                    <a:gd name="T7" fmla="*/ 56 h 448"/>
                    <a:gd name="T8" fmla="*/ 320 w 855"/>
                    <a:gd name="T9" fmla="*/ 72 h 448"/>
                    <a:gd name="T10" fmla="*/ 269 w 855"/>
                    <a:gd name="T11" fmla="*/ 49 h 448"/>
                    <a:gd name="T12" fmla="*/ 233 w 855"/>
                    <a:gd name="T13" fmla="*/ 29 h 448"/>
                    <a:gd name="T14" fmla="*/ 203 w 855"/>
                    <a:gd name="T15" fmla="*/ 23 h 448"/>
                    <a:gd name="T16" fmla="*/ 174 w 855"/>
                    <a:gd name="T17" fmla="*/ 12 h 448"/>
                    <a:gd name="T18" fmla="*/ 157 w 855"/>
                    <a:gd name="T19" fmla="*/ 13 h 448"/>
                    <a:gd name="T20" fmla="*/ 132 w 855"/>
                    <a:gd name="T21" fmla="*/ 9 h 448"/>
                    <a:gd name="T22" fmla="*/ 105 w 855"/>
                    <a:gd name="T23" fmla="*/ 2 h 448"/>
                    <a:gd name="T24" fmla="*/ 81 w 855"/>
                    <a:gd name="T25" fmla="*/ 5 h 448"/>
                    <a:gd name="T26" fmla="*/ 52 w 855"/>
                    <a:gd name="T27" fmla="*/ 18 h 448"/>
                    <a:gd name="T28" fmla="*/ 34 w 855"/>
                    <a:gd name="T29" fmla="*/ 55 h 448"/>
                    <a:gd name="T30" fmla="*/ 23 w 855"/>
                    <a:gd name="T31" fmla="*/ 72 h 448"/>
                    <a:gd name="T32" fmla="*/ 39 w 855"/>
                    <a:gd name="T33" fmla="*/ 100 h 448"/>
                    <a:gd name="T34" fmla="*/ 32 w 855"/>
                    <a:gd name="T35" fmla="*/ 130 h 448"/>
                    <a:gd name="T36" fmla="*/ 11 w 855"/>
                    <a:gd name="T37" fmla="*/ 145 h 448"/>
                    <a:gd name="T38" fmla="*/ 21 w 855"/>
                    <a:gd name="T39" fmla="*/ 173 h 448"/>
                    <a:gd name="T40" fmla="*/ 49 w 855"/>
                    <a:gd name="T41" fmla="*/ 176 h 448"/>
                    <a:gd name="T42" fmla="*/ 72 w 855"/>
                    <a:gd name="T43" fmla="*/ 187 h 448"/>
                    <a:gd name="T44" fmla="*/ 58 w 855"/>
                    <a:gd name="T45" fmla="*/ 231 h 448"/>
                    <a:gd name="T46" fmla="*/ 93 w 855"/>
                    <a:gd name="T47" fmla="*/ 227 h 448"/>
                    <a:gd name="T48" fmla="*/ 132 w 855"/>
                    <a:gd name="T49" fmla="*/ 240 h 448"/>
                    <a:gd name="T50" fmla="*/ 185 w 855"/>
                    <a:gd name="T51" fmla="*/ 219 h 448"/>
                    <a:gd name="T52" fmla="*/ 227 w 855"/>
                    <a:gd name="T53" fmla="*/ 251 h 448"/>
                    <a:gd name="T54" fmla="*/ 264 w 855"/>
                    <a:gd name="T55" fmla="*/ 272 h 448"/>
                    <a:gd name="T56" fmla="*/ 312 w 855"/>
                    <a:gd name="T57" fmla="*/ 295 h 448"/>
                    <a:gd name="T58" fmla="*/ 339 w 855"/>
                    <a:gd name="T59" fmla="*/ 327 h 448"/>
                    <a:gd name="T60" fmla="*/ 381 w 855"/>
                    <a:gd name="T61" fmla="*/ 324 h 448"/>
                    <a:gd name="T62" fmla="*/ 410 w 855"/>
                    <a:gd name="T63" fmla="*/ 344 h 448"/>
                    <a:gd name="T64" fmla="*/ 456 w 855"/>
                    <a:gd name="T65" fmla="*/ 335 h 448"/>
                    <a:gd name="T66" fmla="*/ 485 w 855"/>
                    <a:gd name="T67" fmla="*/ 322 h 448"/>
                    <a:gd name="T68" fmla="*/ 526 w 855"/>
                    <a:gd name="T69" fmla="*/ 299 h 448"/>
                    <a:gd name="T70" fmla="*/ 560 w 855"/>
                    <a:gd name="T71" fmla="*/ 315 h 448"/>
                    <a:gd name="T72" fmla="*/ 574 w 855"/>
                    <a:gd name="T73" fmla="*/ 328 h 448"/>
                    <a:gd name="T74" fmla="*/ 614 w 855"/>
                    <a:gd name="T75" fmla="*/ 326 h 448"/>
                    <a:gd name="T76" fmla="*/ 589 w 855"/>
                    <a:gd name="T77" fmla="*/ 368 h 448"/>
                    <a:gd name="T78" fmla="*/ 623 w 855"/>
                    <a:gd name="T79" fmla="*/ 414 h 448"/>
                    <a:gd name="T80" fmla="*/ 662 w 855"/>
                    <a:gd name="T81" fmla="*/ 435 h 448"/>
                    <a:gd name="T82" fmla="*/ 698 w 855"/>
                    <a:gd name="T83" fmla="*/ 432 h 448"/>
                    <a:gd name="T84" fmla="*/ 712 w 855"/>
                    <a:gd name="T85" fmla="*/ 396 h 448"/>
                    <a:gd name="T86" fmla="*/ 735 w 855"/>
                    <a:gd name="T87" fmla="*/ 393 h 448"/>
                    <a:gd name="T88" fmla="*/ 764 w 855"/>
                    <a:gd name="T89" fmla="*/ 377 h 448"/>
                    <a:gd name="T90" fmla="*/ 797 w 855"/>
                    <a:gd name="T91" fmla="*/ 368 h 448"/>
                    <a:gd name="T92" fmla="*/ 803 w 855"/>
                    <a:gd name="T93" fmla="*/ 403 h 448"/>
                    <a:gd name="T94" fmla="*/ 816 w 855"/>
                    <a:gd name="T95" fmla="*/ 408 h 448"/>
                    <a:gd name="T96" fmla="*/ 839 w 855"/>
                    <a:gd name="T97" fmla="*/ 421 h 448"/>
                    <a:gd name="T98" fmla="*/ 850 w 855"/>
                    <a:gd name="T99" fmla="*/ 393 h 448"/>
                    <a:gd name="T100" fmla="*/ 826 w 855"/>
                    <a:gd name="T101" fmla="*/ 357 h 448"/>
                    <a:gd name="T102" fmla="*/ 765 w 855"/>
                    <a:gd name="T103" fmla="*/ 293 h 448"/>
                    <a:gd name="T104" fmla="*/ 739 w 855"/>
                    <a:gd name="T105" fmla="*/ 165 h 448"/>
                    <a:gd name="T106" fmla="*/ 743 w 855"/>
                    <a:gd name="T107" fmla="*/ 94 h 448"/>
                    <a:gd name="T108" fmla="*/ 756 w 855"/>
                    <a:gd name="T109" fmla="*/ 91 h 448"/>
                    <a:gd name="T110" fmla="*/ 737 w 855"/>
                    <a:gd name="T111" fmla="*/ 62 h 448"/>
                    <a:gd name="T112" fmla="*/ 702 w 855"/>
                    <a:gd name="T113" fmla="*/ 62 h 448"/>
                    <a:gd name="T114" fmla="*/ 678 w 855"/>
                    <a:gd name="T115" fmla="*/ 51 h 448"/>
                    <a:gd name="T116" fmla="*/ 613 w 855"/>
                    <a:gd name="T117" fmla="*/ 57 h 448"/>
                    <a:gd name="T118" fmla="*/ 566 w 855"/>
                    <a:gd name="T119" fmla="*/ 67 h 448"/>
                    <a:gd name="T120" fmla="*/ 520 w 855"/>
                    <a:gd name="T121" fmla="*/ 60 h 4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55"/>
                    <a:gd name="T184" fmla="*/ 0 h 448"/>
                    <a:gd name="T185" fmla="*/ 855 w 855"/>
                    <a:gd name="T186" fmla="*/ 448 h 44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55" h="448">
                      <a:moveTo>
                        <a:pt x="494" y="60"/>
                      </a:moveTo>
                      <a:lnTo>
                        <a:pt x="485" y="63"/>
                      </a:lnTo>
                      <a:lnTo>
                        <a:pt x="484" y="63"/>
                      </a:lnTo>
                      <a:lnTo>
                        <a:pt x="473" y="63"/>
                      </a:lnTo>
                      <a:lnTo>
                        <a:pt x="471" y="65"/>
                      </a:lnTo>
                      <a:lnTo>
                        <a:pt x="464" y="60"/>
                      </a:lnTo>
                      <a:lnTo>
                        <a:pt x="455" y="57"/>
                      </a:lnTo>
                      <a:lnTo>
                        <a:pt x="451" y="56"/>
                      </a:lnTo>
                      <a:lnTo>
                        <a:pt x="447" y="60"/>
                      </a:lnTo>
                      <a:lnTo>
                        <a:pt x="440" y="59"/>
                      </a:lnTo>
                      <a:lnTo>
                        <a:pt x="435" y="58"/>
                      </a:lnTo>
                      <a:lnTo>
                        <a:pt x="428" y="63"/>
                      </a:lnTo>
                      <a:lnTo>
                        <a:pt x="422" y="65"/>
                      </a:lnTo>
                      <a:lnTo>
                        <a:pt x="420" y="68"/>
                      </a:lnTo>
                      <a:lnTo>
                        <a:pt x="414" y="68"/>
                      </a:lnTo>
                      <a:lnTo>
                        <a:pt x="407" y="72"/>
                      </a:lnTo>
                      <a:lnTo>
                        <a:pt x="409" y="69"/>
                      </a:lnTo>
                      <a:lnTo>
                        <a:pt x="404" y="71"/>
                      </a:lnTo>
                      <a:lnTo>
                        <a:pt x="404" y="69"/>
                      </a:lnTo>
                      <a:lnTo>
                        <a:pt x="402" y="69"/>
                      </a:lnTo>
                      <a:lnTo>
                        <a:pt x="401" y="67"/>
                      </a:lnTo>
                      <a:lnTo>
                        <a:pt x="397" y="67"/>
                      </a:lnTo>
                      <a:lnTo>
                        <a:pt x="391" y="64"/>
                      </a:lnTo>
                      <a:lnTo>
                        <a:pt x="387" y="65"/>
                      </a:lnTo>
                      <a:lnTo>
                        <a:pt x="387" y="63"/>
                      </a:lnTo>
                      <a:lnTo>
                        <a:pt x="378" y="63"/>
                      </a:lnTo>
                      <a:lnTo>
                        <a:pt x="372" y="59"/>
                      </a:lnTo>
                      <a:lnTo>
                        <a:pt x="373" y="56"/>
                      </a:lnTo>
                      <a:lnTo>
                        <a:pt x="369" y="49"/>
                      </a:lnTo>
                      <a:lnTo>
                        <a:pt x="366" y="47"/>
                      </a:lnTo>
                      <a:lnTo>
                        <a:pt x="364" y="51"/>
                      </a:lnTo>
                      <a:lnTo>
                        <a:pt x="360" y="56"/>
                      </a:lnTo>
                      <a:lnTo>
                        <a:pt x="360" y="54"/>
                      </a:lnTo>
                      <a:lnTo>
                        <a:pt x="358" y="49"/>
                      </a:lnTo>
                      <a:lnTo>
                        <a:pt x="349" y="60"/>
                      </a:lnTo>
                      <a:lnTo>
                        <a:pt x="345" y="66"/>
                      </a:lnTo>
                      <a:lnTo>
                        <a:pt x="340" y="68"/>
                      </a:lnTo>
                      <a:lnTo>
                        <a:pt x="336" y="71"/>
                      </a:lnTo>
                      <a:lnTo>
                        <a:pt x="334" y="72"/>
                      </a:lnTo>
                      <a:lnTo>
                        <a:pt x="320" y="72"/>
                      </a:lnTo>
                      <a:lnTo>
                        <a:pt x="315" y="69"/>
                      </a:lnTo>
                      <a:lnTo>
                        <a:pt x="305" y="64"/>
                      </a:lnTo>
                      <a:lnTo>
                        <a:pt x="300" y="63"/>
                      </a:lnTo>
                      <a:lnTo>
                        <a:pt x="295" y="57"/>
                      </a:lnTo>
                      <a:lnTo>
                        <a:pt x="293" y="51"/>
                      </a:lnTo>
                      <a:lnTo>
                        <a:pt x="287" y="49"/>
                      </a:lnTo>
                      <a:lnTo>
                        <a:pt x="280" y="55"/>
                      </a:lnTo>
                      <a:lnTo>
                        <a:pt x="269" y="49"/>
                      </a:lnTo>
                      <a:lnTo>
                        <a:pt x="267" y="49"/>
                      </a:lnTo>
                      <a:lnTo>
                        <a:pt x="267" y="46"/>
                      </a:lnTo>
                      <a:lnTo>
                        <a:pt x="258" y="44"/>
                      </a:lnTo>
                      <a:lnTo>
                        <a:pt x="256" y="42"/>
                      </a:lnTo>
                      <a:lnTo>
                        <a:pt x="251" y="37"/>
                      </a:lnTo>
                      <a:lnTo>
                        <a:pt x="244" y="33"/>
                      </a:lnTo>
                      <a:lnTo>
                        <a:pt x="236" y="34"/>
                      </a:lnTo>
                      <a:lnTo>
                        <a:pt x="233" y="29"/>
                      </a:lnTo>
                      <a:lnTo>
                        <a:pt x="230" y="31"/>
                      </a:lnTo>
                      <a:lnTo>
                        <a:pt x="224" y="34"/>
                      </a:lnTo>
                      <a:lnTo>
                        <a:pt x="222" y="36"/>
                      </a:lnTo>
                      <a:lnTo>
                        <a:pt x="216" y="36"/>
                      </a:lnTo>
                      <a:lnTo>
                        <a:pt x="213" y="29"/>
                      </a:lnTo>
                      <a:lnTo>
                        <a:pt x="205" y="31"/>
                      </a:lnTo>
                      <a:lnTo>
                        <a:pt x="206" y="28"/>
                      </a:lnTo>
                      <a:lnTo>
                        <a:pt x="203" y="23"/>
                      </a:lnTo>
                      <a:lnTo>
                        <a:pt x="200" y="22"/>
                      </a:lnTo>
                      <a:lnTo>
                        <a:pt x="200" y="16"/>
                      </a:lnTo>
                      <a:lnTo>
                        <a:pt x="198" y="10"/>
                      </a:lnTo>
                      <a:lnTo>
                        <a:pt x="190" y="1"/>
                      </a:lnTo>
                      <a:lnTo>
                        <a:pt x="187" y="3"/>
                      </a:lnTo>
                      <a:lnTo>
                        <a:pt x="185" y="3"/>
                      </a:lnTo>
                      <a:lnTo>
                        <a:pt x="179" y="9"/>
                      </a:lnTo>
                      <a:lnTo>
                        <a:pt x="174" y="12"/>
                      </a:lnTo>
                      <a:lnTo>
                        <a:pt x="174" y="9"/>
                      </a:lnTo>
                      <a:lnTo>
                        <a:pt x="175" y="2"/>
                      </a:lnTo>
                      <a:lnTo>
                        <a:pt x="171" y="0"/>
                      </a:lnTo>
                      <a:lnTo>
                        <a:pt x="166" y="2"/>
                      </a:lnTo>
                      <a:lnTo>
                        <a:pt x="163" y="6"/>
                      </a:lnTo>
                      <a:lnTo>
                        <a:pt x="169" y="15"/>
                      </a:lnTo>
                      <a:lnTo>
                        <a:pt x="165" y="20"/>
                      </a:lnTo>
                      <a:lnTo>
                        <a:pt x="157" y="13"/>
                      </a:lnTo>
                      <a:lnTo>
                        <a:pt x="156" y="13"/>
                      </a:lnTo>
                      <a:lnTo>
                        <a:pt x="153" y="18"/>
                      </a:lnTo>
                      <a:lnTo>
                        <a:pt x="151" y="26"/>
                      </a:lnTo>
                      <a:lnTo>
                        <a:pt x="149" y="20"/>
                      </a:lnTo>
                      <a:lnTo>
                        <a:pt x="140" y="15"/>
                      </a:lnTo>
                      <a:lnTo>
                        <a:pt x="136" y="9"/>
                      </a:lnTo>
                      <a:lnTo>
                        <a:pt x="135" y="7"/>
                      </a:lnTo>
                      <a:lnTo>
                        <a:pt x="132" y="9"/>
                      </a:lnTo>
                      <a:lnTo>
                        <a:pt x="135" y="14"/>
                      </a:lnTo>
                      <a:lnTo>
                        <a:pt x="126" y="24"/>
                      </a:lnTo>
                      <a:lnTo>
                        <a:pt x="114" y="19"/>
                      </a:lnTo>
                      <a:lnTo>
                        <a:pt x="105" y="16"/>
                      </a:lnTo>
                      <a:lnTo>
                        <a:pt x="107" y="10"/>
                      </a:lnTo>
                      <a:lnTo>
                        <a:pt x="107" y="4"/>
                      </a:lnTo>
                      <a:lnTo>
                        <a:pt x="105" y="2"/>
                      </a:lnTo>
                      <a:lnTo>
                        <a:pt x="102" y="1"/>
                      </a:lnTo>
                      <a:lnTo>
                        <a:pt x="100" y="9"/>
                      </a:lnTo>
                      <a:lnTo>
                        <a:pt x="91" y="11"/>
                      </a:lnTo>
                      <a:lnTo>
                        <a:pt x="86" y="2"/>
                      </a:lnTo>
                      <a:lnTo>
                        <a:pt x="83" y="1"/>
                      </a:lnTo>
                      <a:lnTo>
                        <a:pt x="81" y="3"/>
                      </a:lnTo>
                      <a:lnTo>
                        <a:pt x="81" y="4"/>
                      </a:lnTo>
                      <a:lnTo>
                        <a:pt x="81" y="5"/>
                      </a:lnTo>
                      <a:lnTo>
                        <a:pt x="85" y="14"/>
                      </a:lnTo>
                      <a:lnTo>
                        <a:pt x="81" y="18"/>
                      </a:lnTo>
                      <a:lnTo>
                        <a:pt x="80" y="18"/>
                      </a:lnTo>
                      <a:lnTo>
                        <a:pt x="74" y="11"/>
                      </a:lnTo>
                      <a:lnTo>
                        <a:pt x="68" y="12"/>
                      </a:lnTo>
                      <a:lnTo>
                        <a:pt x="59" y="14"/>
                      </a:lnTo>
                      <a:lnTo>
                        <a:pt x="58" y="16"/>
                      </a:lnTo>
                      <a:lnTo>
                        <a:pt x="52" y="18"/>
                      </a:lnTo>
                      <a:lnTo>
                        <a:pt x="46" y="23"/>
                      </a:lnTo>
                      <a:lnTo>
                        <a:pt x="42" y="29"/>
                      </a:lnTo>
                      <a:lnTo>
                        <a:pt x="43" y="29"/>
                      </a:lnTo>
                      <a:lnTo>
                        <a:pt x="42" y="36"/>
                      </a:lnTo>
                      <a:lnTo>
                        <a:pt x="43" y="37"/>
                      </a:lnTo>
                      <a:lnTo>
                        <a:pt x="42" y="40"/>
                      </a:lnTo>
                      <a:lnTo>
                        <a:pt x="36" y="45"/>
                      </a:lnTo>
                      <a:lnTo>
                        <a:pt x="34" y="55"/>
                      </a:lnTo>
                      <a:lnTo>
                        <a:pt x="31" y="58"/>
                      </a:lnTo>
                      <a:lnTo>
                        <a:pt x="31" y="60"/>
                      </a:lnTo>
                      <a:lnTo>
                        <a:pt x="28" y="65"/>
                      </a:lnTo>
                      <a:lnTo>
                        <a:pt x="27" y="65"/>
                      </a:lnTo>
                      <a:lnTo>
                        <a:pt x="22" y="65"/>
                      </a:lnTo>
                      <a:lnTo>
                        <a:pt x="23" y="68"/>
                      </a:lnTo>
                      <a:lnTo>
                        <a:pt x="24" y="68"/>
                      </a:lnTo>
                      <a:lnTo>
                        <a:pt x="23" y="72"/>
                      </a:lnTo>
                      <a:lnTo>
                        <a:pt x="19" y="77"/>
                      </a:lnTo>
                      <a:lnTo>
                        <a:pt x="20" y="77"/>
                      </a:lnTo>
                      <a:lnTo>
                        <a:pt x="24" y="80"/>
                      </a:lnTo>
                      <a:lnTo>
                        <a:pt x="25" y="83"/>
                      </a:lnTo>
                      <a:lnTo>
                        <a:pt x="29" y="83"/>
                      </a:lnTo>
                      <a:lnTo>
                        <a:pt x="31" y="85"/>
                      </a:lnTo>
                      <a:lnTo>
                        <a:pt x="36" y="86"/>
                      </a:lnTo>
                      <a:lnTo>
                        <a:pt x="39" y="100"/>
                      </a:lnTo>
                      <a:lnTo>
                        <a:pt x="41" y="102"/>
                      </a:lnTo>
                      <a:lnTo>
                        <a:pt x="38" y="104"/>
                      </a:lnTo>
                      <a:lnTo>
                        <a:pt x="30" y="108"/>
                      </a:lnTo>
                      <a:lnTo>
                        <a:pt x="29" y="112"/>
                      </a:lnTo>
                      <a:lnTo>
                        <a:pt x="22" y="117"/>
                      </a:lnTo>
                      <a:lnTo>
                        <a:pt x="22" y="121"/>
                      </a:lnTo>
                      <a:lnTo>
                        <a:pt x="30" y="126"/>
                      </a:lnTo>
                      <a:lnTo>
                        <a:pt x="32" y="130"/>
                      </a:lnTo>
                      <a:lnTo>
                        <a:pt x="28" y="139"/>
                      </a:lnTo>
                      <a:lnTo>
                        <a:pt x="31" y="143"/>
                      </a:lnTo>
                      <a:lnTo>
                        <a:pt x="25" y="144"/>
                      </a:lnTo>
                      <a:lnTo>
                        <a:pt x="25" y="147"/>
                      </a:lnTo>
                      <a:lnTo>
                        <a:pt x="16" y="147"/>
                      </a:lnTo>
                      <a:lnTo>
                        <a:pt x="14" y="142"/>
                      </a:lnTo>
                      <a:lnTo>
                        <a:pt x="10" y="135"/>
                      </a:lnTo>
                      <a:lnTo>
                        <a:pt x="11" y="145"/>
                      </a:lnTo>
                      <a:lnTo>
                        <a:pt x="2" y="144"/>
                      </a:lnTo>
                      <a:lnTo>
                        <a:pt x="3" y="151"/>
                      </a:lnTo>
                      <a:lnTo>
                        <a:pt x="0" y="156"/>
                      </a:lnTo>
                      <a:lnTo>
                        <a:pt x="2" y="168"/>
                      </a:lnTo>
                      <a:lnTo>
                        <a:pt x="11" y="165"/>
                      </a:lnTo>
                      <a:lnTo>
                        <a:pt x="14" y="169"/>
                      </a:lnTo>
                      <a:lnTo>
                        <a:pt x="11" y="173"/>
                      </a:lnTo>
                      <a:lnTo>
                        <a:pt x="21" y="173"/>
                      </a:lnTo>
                      <a:lnTo>
                        <a:pt x="22" y="169"/>
                      </a:lnTo>
                      <a:lnTo>
                        <a:pt x="25" y="170"/>
                      </a:lnTo>
                      <a:lnTo>
                        <a:pt x="28" y="173"/>
                      </a:lnTo>
                      <a:lnTo>
                        <a:pt x="38" y="180"/>
                      </a:lnTo>
                      <a:lnTo>
                        <a:pt x="42" y="179"/>
                      </a:lnTo>
                      <a:lnTo>
                        <a:pt x="45" y="179"/>
                      </a:lnTo>
                      <a:lnTo>
                        <a:pt x="47" y="175"/>
                      </a:lnTo>
                      <a:lnTo>
                        <a:pt x="49" y="176"/>
                      </a:lnTo>
                      <a:lnTo>
                        <a:pt x="51" y="173"/>
                      </a:lnTo>
                      <a:lnTo>
                        <a:pt x="53" y="176"/>
                      </a:lnTo>
                      <a:lnTo>
                        <a:pt x="54" y="179"/>
                      </a:lnTo>
                      <a:lnTo>
                        <a:pt x="59" y="182"/>
                      </a:lnTo>
                      <a:lnTo>
                        <a:pt x="61" y="180"/>
                      </a:lnTo>
                      <a:lnTo>
                        <a:pt x="62" y="185"/>
                      </a:lnTo>
                      <a:lnTo>
                        <a:pt x="71" y="185"/>
                      </a:lnTo>
                      <a:lnTo>
                        <a:pt x="72" y="187"/>
                      </a:lnTo>
                      <a:lnTo>
                        <a:pt x="70" y="189"/>
                      </a:lnTo>
                      <a:lnTo>
                        <a:pt x="74" y="195"/>
                      </a:lnTo>
                      <a:lnTo>
                        <a:pt x="71" y="205"/>
                      </a:lnTo>
                      <a:lnTo>
                        <a:pt x="72" y="210"/>
                      </a:lnTo>
                      <a:lnTo>
                        <a:pt x="67" y="210"/>
                      </a:lnTo>
                      <a:lnTo>
                        <a:pt x="65" y="213"/>
                      </a:lnTo>
                      <a:lnTo>
                        <a:pt x="61" y="224"/>
                      </a:lnTo>
                      <a:lnTo>
                        <a:pt x="58" y="231"/>
                      </a:lnTo>
                      <a:lnTo>
                        <a:pt x="59" y="231"/>
                      </a:lnTo>
                      <a:lnTo>
                        <a:pt x="67" y="229"/>
                      </a:lnTo>
                      <a:lnTo>
                        <a:pt x="67" y="233"/>
                      </a:lnTo>
                      <a:lnTo>
                        <a:pt x="73" y="229"/>
                      </a:lnTo>
                      <a:lnTo>
                        <a:pt x="86" y="227"/>
                      </a:lnTo>
                      <a:lnTo>
                        <a:pt x="87" y="224"/>
                      </a:lnTo>
                      <a:lnTo>
                        <a:pt x="92" y="226"/>
                      </a:lnTo>
                      <a:lnTo>
                        <a:pt x="93" y="227"/>
                      </a:lnTo>
                      <a:lnTo>
                        <a:pt x="98" y="225"/>
                      </a:lnTo>
                      <a:lnTo>
                        <a:pt x="103" y="229"/>
                      </a:lnTo>
                      <a:lnTo>
                        <a:pt x="109" y="233"/>
                      </a:lnTo>
                      <a:lnTo>
                        <a:pt x="115" y="247"/>
                      </a:lnTo>
                      <a:lnTo>
                        <a:pt x="118" y="247"/>
                      </a:lnTo>
                      <a:lnTo>
                        <a:pt x="126" y="242"/>
                      </a:lnTo>
                      <a:lnTo>
                        <a:pt x="131" y="242"/>
                      </a:lnTo>
                      <a:lnTo>
                        <a:pt x="132" y="240"/>
                      </a:lnTo>
                      <a:lnTo>
                        <a:pt x="135" y="240"/>
                      </a:lnTo>
                      <a:lnTo>
                        <a:pt x="135" y="235"/>
                      </a:lnTo>
                      <a:lnTo>
                        <a:pt x="149" y="219"/>
                      </a:lnTo>
                      <a:lnTo>
                        <a:pt x="150" y="215"/>
                      </a:lnTo>
                      <a:lnTo>
                        <a:pt x="169" y="213"/>
                      </a:lnTo>
                      <a:lnTo>
                        <a:pt x="174" y="213"/>
                      </a:lnTo>
                      <a:lnTo>
                        <a:pt x="187" y="217"/>
                      </a:lnTo>
                      <a:lnTo>
                        <a:pt x="185" y="219"/>
                      </a:lnTo>
                      <a:lnTo>
                        <a:pt x="190" y="222"/>
                      </a:lnTo>
                      <a:lnTo>
                        <a:pt x="194" y="225"/>
                      </a:lnTo>
                      <a:lnTo>
                        <a:pt x="191" y="235"/>
                      </a:lnTo>
                      <a:lnTo>
                        <a:pt x="197" y="241"/>
                      </a:lnTo>
                      <a:lnTo>
                        <a:pt x="206" y="245"/>
                      </a:lnTo>
                      <a:lnTo>
                        <a:pt x="211" y="250"/>
                      </a:lnTo>
                      <a:lnTo>
                        <a:pt x="218" y="253"/>
                      </a:lnTo>
                      <a:lnTo>
                        <a:pt x="227" y="251"/>
                      </a:lnTo>
                      <a:lnTo>
                        <a:pt x="233" y="257"/>
                      </a:lnTo>
                      <a:lnTo>
                        <a:pt x="238" y="262"/>
                      </a:lnTo>
                      <a:lnTo>
                        <a:pt x="240" y="264"/>
                      </a:lnTo>
                      <a:lnTo>
                        <a:pt x="242" y="264"/>
                      </a:lnTo>
                      <a:lnTo>
                        <a:pt x="245" y="267"/>
                      </a:lnTo>
                      <a:lnTo>
                        <a:pt x="250" y="271"/>
                      </a:lnTo>
                      <a:lnTo>
                        <a:pt x="255" y="279"/>
                      </a:lnTo>
                      <a:lnTo>
                        <a:pt x="264" y="272"/>
                      </a:lnTo>
                      <a:lnTo>
                        <a:pt x="277" y="278"/>
                      </a:lnTo>
                      <a:lnTo>
                        <a:pt x="285" y="280"/>
                      </a:lnTo>
                      <a:lnTo>
                        <a:pt x="291" y="285"/>
                      </a:lnTo>
                      <a:lnTo>
                        <a:pt x="293" y="290"/>
                      </a:lnTo>
                      <a:lnTo>
                        <a:pt x="298" y="292"/>
                      </a:lnTo>
                      <a:lnTo>
                        <a:pt x="306" y="292"/>
                      </a:lnTo>
                      <a:lnTo>
                        <a:pt x="307" y="292"/>
                      </a:lnTo>
                      <a:lnTo>
                        <a:pt x="312" y="295"/>
                      </a:lnTo>
                      <a:lnTo>
                        <a:pt x="311" y="302"/>
                      </a:lnTo>
                      <a:lnTo>
                        <a:pt x="316" y="304"/>
                      </a:lnTo>
                      <a:lnTo>
                        <a:pt x="319" y="309"/>
                      </a:lnTo>
                      <a:lnTo>
                        <a:pt x="318" y="312"/>
                      </a:lnTo>
                      <a:lnTo>
                        <a:pt x="320" y="315"/>
                      </a:lnTo>
                      <a:lnTo>
                        <a:pt x="334" y="324"/>
                      </a:lnTo>
                      <a:lnTo>
                        <a:pt x="334" y="326"/>
                      </a:lnTo>
                      <a:lnTo>
                        <a:pt x="339" y="327"/>
                      </a:lnTo>
                      <a:lnTo>
                        <a:pt x="344" y="326"/>
                      </a:lnTo>
                      <a:lnTo>
                        <a:pt x="344" y="319"/>
                      </a:lnTo>
                      <a:lnTo>
                        <a:pt x="348" y="315"/>
                      </a:lnTo>
                      <a:lnTo>
                        <a:pt x="356" y="315"/>
                      </a:lnTo>
                      <a:lnTo>
                        <a:pt x="364" y="315"/>
                      </a:lnTo>
                      <a:lnTo>
                        <a:pt x="376" y="316"/>
                      </a:lnTo>
                      <a:lnTo>
                        <a:pt x="381" y="324"/>
                      </a:lnTo>
                      <a:lnTo>
                        <a:pt x="389" y="329"/>
                      </a:lnTo>
                      <a:lnTo>
                        <a:pt x="394" y="329"/>
                      </a:lnTo>
                      <a:lnTo>
                        <a:pt x="398" y="333"/>
                      </a:lnTo>
                      <a:lnTo>
                        <a:pt x="400" y="333"/>
                      </a:lnTo>
                      <a:lnTo>
                        <a:pt x="401" y="333"/>
                      </a:lnTo>
                      <a:lnTo>
                        <a:pt x="405" y="334"/>
                      </a:lnTo>
                      <a:lnTo>
                        <a:pt x="411" y="339"/>
                      </a:lnTo>
                      <a:lnTo>
                        <a:pt x="410" y="344"/>
                      </a:lnTo>
                      <a:lnTo>
                        <a:pt x="414" y="344"/>
                      </a:lnTo>
                      <a:lnTo>
                        <a:pt x="426" y="330"/>
                      </a:lnTo>
                      <a:lnTo>
                        <a:pt x="435" y="321"/>
                      </a:lnTo>
                      <a:lnTo>
                        <a:pt x="437" y="324"/>
                      </a:lnTo>
                      <a:lnTo>
                        <a:pt x="435" y="330"/>
                      </a:lnTo>
                      <a:lnTo>
                        <a:pt x="442" y="334"/>
                      </a:lnTo>
                      <a:lnTo>
                        <a:pt x="446" y="335"/>
                      </a:lnTo>
                      <a:lnTo>
                        <a:pt x="456" y="335"/>
                      </a:lnTo>
                      <a:lnTo>
                        <a:pt x="464" y="329"/>
                      </a:lnTo>
                      <a:lnTo>
                        <a:pt x="479" y="331"/>
                      </a:lnTo>
                      <a:lnTo>
                        <a:pt x="482" y="333"/>
                      </a:lnTo>
                      <a:lnTo>
                        <a:pt x="494" y="333"/>
                      </a:lnTo>
                      <a:lnTo>
                        <a:pt x="497" y="332"/>
                      </a:lnTo>
                      <a:lnTo>
                        <a:pt x="497" y="329"/>
                      </a:lnTo>
                      <a:lnTo>
                        <a:pt x="485" y="322"/>
                      </a:lnTo>
                      <a:lnTo>
                        <a:pt x="481" y="316"/>
                      </a:lnTo>
                      <a:lnTo>
                        <a:pt x="499" y="315"/>
                      </a:lnTo>
                      <a:lnTo>
                        <a:pt x="502" y="313"/>
                      </a:lnTo>
                      <a:lnTo>
                        <a:pt x="505" y="310"/>
                      </a:lnTo>
                      <a:lnTo>
                        <a:pt x="511" y="307"/>
                      </a:lnTo>
                      <a:lnTo>
                        <a:pt x="515" y="300"/>
                      </a:lnTo>
                      <a:lnTo>
                        <a:pt x="521" y="300"/>
                      </a:lnTo>
                      <a:lnTo>
                        <a:pt x="526" y="299"/>
                      </a:lnTo>
                      <a:lnTo>
                        <a:pt x="527" y="297"/>
                      </a:lnTo>
                      <a:lnTo>
                        <a:pt x="535" y="289"/>
                      </a:lnTo>
                      <a:lnTo>
                        <a:pt x="543" y="297"/>
                      </a:lnTo>
                      <a:lnTo>
                        <a:pt x="543" y="303"/>
                      </a:lnTo>
                      <a:lnTo>
                        <a:pt x="544" y="304"/>
                      </a:lnTo>
                      <a:lnTo>
                        <a:pt x="551" y="307"/>
                      </a:lnTo>
                      <a:lnTo>
                        <a:pt x="556" y="312"/>
                      </a:lnTo>
                      <a:lnTo>
                        <a:pt x="560" y="315"/>
                      </a:lnTo>
                      <a:lnTo>
                        <a:pt x="565" y="315"/>
                      </a:lnTo>
                      <a:lnTo>
                        <a:pt x="569" y="312"/>
                      </a:lnTo>
                      <a:lnTo>
                        <a:pt x="579" y="313"/>
                      </a:lnTo>
                      <a:lnTo>
                        <a:pt x="581" y="315"/>
                      </a:lnTo>
                      <a:lnTo>
                        <a:pt x="582" y="320"/>
                      </a:lnTo>
                      <a:lnTo>
                        <a:pt x="578" y="324"/>
                      </a:lnTo>
                      <a:lnTo>
                        <a:pt x="574" y="328"/>
                      </a:lnTo>
                      <a:lnTo>
                        <a:pt x="575" y="329"/>
                      </a:lnTo>
                      <a:lnTo>
                        <a:pt x="582" y="327"/>
                      </a:lnTo>
                      <a:lnTo>
                        <a:pt x="589" y="331"/>
                      </a:lnTo>
                      <a:lnTo>
                        <a:pt x="592" y="331"/>
                      </a:lnTo>
                      <a:lnTo>
                        <a:pt x="599" y="326"/>
                      </a:lnTo>
                      <a:lnTo>
                        <a:pt x="605" y="326"/>
                      </a:lnTo>
                      <a:lnTo>
                        <a:pt x="614" y="325"/>
                      </a:lnTo>
                      <a:lnTo>
                        <a:pt x="614" y="326"/>
                      </a:lnTo>
                      <a:lnTo>
                        <a:pt x="614" y="328"/>
                      </a:lnTo>
                      <a:lnTo>
                        <a:pt x="609" y="338"/>
                      </a:lnTo>
                      <a:lnTo>
                        <a:pt x="601" y="350"/>
                      </a:lnTo>
                      <a:lnTo>
                        <a:pt x="597" y="358"/>
                      </a:lnTo>
                      <a:lnTo>
                        <a:pt x="592" y="360"/>
                      </a:lnTo>
                      <a:lnTo>
                        <a:pt x="592" y="364"/>
                      </a:lnTo>
                      <a:lnTo>
                        <a:pt x="591" y="364"/>
                      </a:lnTo>
                      <a:lnTo>
                        <a:pt x="589" y="368"/>
                      </a:lnTo>
                      <a:lnTo>
                        <a:pt x="592" y="373"/>
                      </a:lnTo>
                      <a:lnTo>
                        <a:pt x="600" y="380"/>
                      </a:lnTo>
                      <a:lnTo>
                        <a:pt x="597" y="384"/>
                      </a:lnTo>
                      <a:lnTo>
                        <a:pt x="605" y="390"/>
                      </a:lnTo>
                      <a:lnTo>
                        <a:pt x="605" y="397"/>
                      </a:lnTo>
                      <a:lnTo>
                        <a:pt x="605" y="404"/>
                      </a:lnTo>
                      <a:lnTo>
                        <a:pt x="616" y="411"/>
                      </a:lnTo>
                      <a:lnTo>
                        <a:pt x="623" y="414"/>
                      </a:lnTo>
                      <a:lnTo>
                        <a:pt x="628" y="420"/>
                      </a:lnTo>
                      <a:lnTo>
                        <a:pt x="637" y="426"/>
                      </a:lnTo>
                      <a:lnTo>
                        <a:pt x="645" y="424"/>
                      </a:lnTo>
                      <a:lnTo>
                        <a:pt x="650" y="426"/>
                      </a:lnTo>
                      <a:lnTo>
                        <a:pt x="654" y="426"/>
                      </a:lnTo>
                      <a:lnTo>
                        <a:pt x="654" y="430"/>
                      </a:lnTo>
                      <a:lnTo>
                        <a:pt x="662" y="433"/>
                      </a:lnTo>
                      <a:lnTo>
                        <a:pt x="662" y="435"/>
                      </a:lnTo>
                      <a:lnTo>
                        <a:pt x="670" y="441"/>
                      </a:lnTo>
                      <a:lnTo>
                        <a:pt x="677" y="441"/>
                      </a:lnTo>
                      <a:lnTo>
                        <a:pt x="684" y="443"/>
                      </a:lnTo>
                      <a:lnTo>
                        <a:pt x="689" y="446"/>
                      </a:lnTo>
                      <a:lnTo>
                        <a:pt x="693" y="448"/>
                      </a:lnTo>
                      <a:lnTo>
                        <a:pt x="699" y="444"/>
                      </a:lnTo>
                      <a:lnTo>
                        <a:pt x="697" y="440"/>
                      </a:lnTo>
                      <a:lnTo>
                        <a:pt x="698" y="432"/>
                      </a:lnTo>
                      <a:lnTo>
                        <a:pt x="702" y="431"/>
                      </a:lnTo>
                      <a:lnTo>
                        <a:pt x="702" y="424"/>
                      </a:lnTo>
                      <a:lnTo>
                        <a:pt x="710" y="418"/>
                      </a:lnTo>
                      <a:lnTo>
                        <a:pt x="707" y="414"/>
                      </a:lnTo>
                      <a:lnTo>
                        <a:pt x="707" y="409"/>
                      </a:lnTo>
                      <a:lnTo>
                        <a:pt x="712" y="404"/>
                      </a:lnTo>
                      <a:lnTo>
                        <a:pt x="715" y="397"/>
                      </a:lnTo>
                      <a:lnTo>
                        <a:pt x="712" y="396"/>
                      </a:lnTo>
                      <a:lnTo>
                        <a:pt x="713" y="389"/>
                      </a:lnTo>
                      <a:lnTo>
                        <a:pt x="715" y="389"/>
                      </a:lnTo>
                      <a:lnTo>
                        <a:pt x="721" y="392"/>
                      </a:lnTo>
                      <a:lnTo>
                        <a:pt x="722" y="393"/>
                      </a:lnTo>
                      <a:lnTo>
                        <a:pt x="726" y="394"/>
                      </a:lnTo>
                      <a:lnTo>
                        <a:pt x="726" y="392"/>
                      </a:lnTo>
                      <a:lnTo>
                        <a:pt x="730" y="392"/>
                      </a:lnTo>
                      <a:lnTo>
                        <a:pt x="735" y="393"/>
                      </a:lnTo>
                      <a:lnTo>
                        <a:pt x="735" y="391"/>
                      </a:lnTo>
                      <a:lnTo>
                        <a:pt x="739" y="388"/>
                      </a:lnTo>
                      <a:lnTo>
                        <a:pt x="744" y="388"/>
                      </a:lnTo>
                      <a:lnTo>
                        <a:pt x="749" y="382"/>
                      </a:lnTo>
                      <a:lnTo>
                        <a:pt x="752" y="377"/>
                      </a:lnTo>
                      <a:lnTo>
                        <a:pt x="757" y="379"/>
                      </a:lnTo>
                      <a:lnTo>
                        <a:pt x="759" y="381"/>
                      </a:lnTo>
                      <a:lnTo>
                        <a:pt x="764" y="377"/>
                      </a:lnTo>
                      <a:lnTo>
                        <a:pt x="768" y="377"/>
                      </a:lnTo>
                      <a:lnTo>
                        <a:pt x="770" y="377"/>
                      </a:lnTo>
                      <a:lnTo>
                        <a:pt x="771" y="379"/>
                      </a:lnTo>
                      <a:lnTo>
                        <a:pt x="774" y="380"/>
                      </a:lnTo>
                      <a:lnTo>
                        <a:pt x="775" y="377"/>
                      </a:lnTo>
                      <a:lnTo>
                        <a:pt x="779" y="378"/>
                      </a:lnTo>
                      <a:lnTo>
                        <a:pt x="783" y="374"/>
                      </a:lnTo>
                      <a:lnTo>
                        <a:pt x="797" y="368"/>
                      </a:lnTo>
                      <a:lnTo>
                        <a:pt x="797" y="374"/>
                      </a:lnTo>
                      <a:lnTo>
                        <a:pt x="796" y="379"/>
                      </a:lnTo>
                      <a:lnTo>
                        <a:pt x="799" y="384"/>
                      </a:lnTo>
                      <a:lnTo>
                        <a:pt x="795" y="390"/>
                      </a:lnTo>
                      <a:lnTo>
                        <a:pt x="792" y="392"/>
                      </a:lnTo>
                      <a:lnTo>
                        <a:pt x="801" y="397"/>
                      </a:lnTo>
                      <a:lnTo>
                        <a:pt x="803" y="397"/>
                      </a:lnTo>
                      <a:lnTo>
                        <a:pt x="803" y="403"/>
                      </a:lnTo>
                      <a:lnTo>
                        <a:pt x="801" y="404"/>
                      </a:lnTo>
                      <a:lnTo>
                        <a:pt x="803" y="406"/>
                      </a:lnTo>
                      <a:lnTo>
                        <a:pt x="804" y="409"/>
                      </a:lnTo>
                      <a:lnTo>
                        <a:pt x="806" y="408"/>
                      </a:lnTo>
                      <a:lnTo>
                        <a:pt x="809" y="406"/>
                      </a:lnTo>
                      <a:lnTo>
                        <a:pt x="812" y="401"/>
                      </a:lnTo>
                      <a:lnTo>
                        <a:pt x="816" y="400"/>
                      </a:lnTo>
                      <a:lnTo>
                        <a:pt x="816" y="408"/>
                      </a:lnTo>
                      <a:lnTo>
                        <a:pt x="819" y="409"/>
                      </a:lnTo>
                      <a:lnTo>
                        <a:pt x="819" y="414"/>
                      </a:lnTo>
                      <a:lnTo>
                        <a:pt x="822" y="414"/>
                      </a:lnTo>
                      <a:lnTo>
                        <a:pt x="823" y="415"/>
                      </a:lnTo>
                      <a:lnTo>
                        <a:pt x="822" y="419"/>
                      </a:lnTo>
                      <a:lnTo>
                        <a:pt x="823" y="422"/>
                      </a:lnTo>
                      <a:lnTo>
                        <a:pt x="828" y="421"/>
                      </a:lnTo>
                      <a:lnTo>
                        <a:pt x="839" y="421"/>
                      </a:lnTo>
                      <a:lnTo>
                        <a:pt x="839" y="412"/>
                      </a:lnTo>
                      <a:lnTo>
                        <a:pt x="843" y="412"/>
                      </a:lnTo>
                      <a:lnTo>
                        <a:pt x="848" y="409"/>
                      </a:lnTo>
                      <a:lnTo>
                        <a:pt x="850" y="406"/>
                      </a:lnTo>
                      <a:lnTo>
                        <a:pt x="852" y="406"/>
                      </a:lnTo>
                      <a:lnTo>
                        <a:pt x="848" y="403"/>
                      </a:lnTo>
                      <a:lnTo>
                        <a:pt x="852" y="399"/>
                      </a:lnTo>
                      <a:lnTo>
                        <a:pt x="850" y="393"/>
                      </a:lnTo>
                      <a:lnTo>
                        <a:pt x="850" y="387"/>
                      </a:lnTo>
                      <a:lnTo>
                        <a:pt x="853" y="383"/>
                      </a:lnTo>
                      <a:lnTo>
                        <a:pt x="854" y="380"/>
                      </a:lnTo>
                      <a:lnTo>
                        <a:pt x="855" y="374"/>
                      </a:lnTo>
                      <a:lnTo>
                        <a:pt x="854" y="374"/>
                      </a:lnTo>
                      <a:lnTo>
                        <a:pt x="848" y="374"/>
                      </a:lnTo>
                      <a:lnTo>
                        <a:pt x="840" y="369"/>
                      </a:lnTo>
                      <a:lnTo>
                        <a:pt x="826" y="357"/>
                      </a:lnTo>
                      <a:lnTo>
                        <a:pt x="813" y="340"/>
                      </a:lnTo>
                      <a:lnTo>
                        <a:pt x="809" y="341"/>
                      </a:lnTo>
                      <a:lnTo>
                        <a:pt x="795" y="328"/>
                      </a:lnTo>
                      <a:lnTo>
                        <a:pt x="782" y="312"/>
                      </a:lnTo>
                      <a:lnTo>
                        <a:pt x="781" y="311"/>
                      </a:lnTo>
                      <a:lnTo>
                        <a:pt x="780" y="310"/>
                      </a:lnTo>
                      <a:lnTo>
                        <a:pt x="779" y="309"/>
                      </a:lnTo>
                      <a:lnTo>
                        <a:pt x="765" y="293"/>
                      </a:lnTo>
                      <a:lnTo>
                        <a:pt x="757" y="268"/>
                      </a:lnTo>
                      <a:lnTo>
                        <a:pt x="752" y="250"/>
                      </a:lnTo>
                      <a:lnTo>
                        <a:pt x="752" y="236"/>
                      </a:lnTo>
                      <a:lnTo>
                        <a:pt x="746" y="225"/>
                      </a:lnTo>
                      <a:lnTo>
                        <a:pt x="743" y="207"/>
                      </a:lnTo>
                      <a:lnTo>
                        <a:pt x="743" y="169"/>
                      </a:lnTo>
                      <a:lnTo>
                        <a:pt x="740" y="162"/>
                      </a:lnTo>
                      <a:lnTo>
                        <a:pt x="739" y="165"/>
                      </a:lnTo>
                      <a:lnTo>
                        <a:pt x="738" y="164"/>
                      </a:lnTo>
                      <a:lnTo>
                        <a:pt x="733" y="148"/>
                      </a:lnTo>
                      <a:lnTo>
                        <a:pt x="734" y="121"/>
                      </a:lnTo>
                      <a:lnTo>
                        <a:pt x="741" y="102"/>
                      </a:lnTo>
                      <a:lnTo>
                        <a:pt x="742" y="100"/>
                      </a:lnTo>
                      <a:lnTo>
                        <a:pt x="735" y="103"/>
                      </a:lnTo>
                      <a:lnTo>
                        <a:pt x="743" y="98"/>
                      </a:lnTo>
                      <a:lnTo>
                        <a:pt x="743" y="94"/>
                      </a:lnTo>
                      <a:lnTo>
                        <a:pt x="747" y="91"/>
                      </a:lnTo>
                      <a:lnTo>
                        <a:pt x="755" y="94"/>
                      </a:lnTo>
                      <a:lnTo>
                        <a:pt x="757" y="102"/>
                      </a:lnTo>
                      <a:lnTo>
                        <a:pt x="761" y="106"/>
                      </a:lnTo>
                      <a:lnTo>
                        <a:pt x="759" y="107"/>
                      </a:lnTo>
                      <a:lnTo>
                        <a:pt x="769" y="111"/>
                      </a:lnTo>
                      <a:lnTo>
                        <a:pt x="757" y="100"/>
                      </a:lnTo>
                      <a:lnTo>
                        <a:pt x="756" y="91"/>
                      </a:lnTo>
                      <a:lnTo>
                        <a:pt x="746" y="90"/>
                      </a:lnTo>
                      <a:lnTo>
                        <a:pt x="743" y="85"/>
                      </a:lnTo>
                      <a:lnTo>
                        <a:pt x="743" y="77"/>
                      </a:lnTo>
                      <a:lnTo>
                        <a:pt x="742" y="73"/>
                      </a:lnTo>
                      <a:lnTo>
                        <a:pt x="744" y="67"/>
                      </a:lnTo>
                      <a:lnTo>
                        <a:pt x="741" y="62"/>
                      </a:lnTo>
                      <a:lnTo>
                        <a:pt x="737" y="63"/>
                      </a:lnTo>
                      <a:lnTo>
                        <a:pt x="737" y="62"/>
                      </a:lnTo>
                      <a:lnTo>
                        <a:pt x="735" y="63"/>
                      </a:lnTo>
                      <a:lnTo>
                        <a:pt x="733" y="64"/>
                      </a:lnTo>
                      <a:lnTo>
                        <a:pt x="729" y="68"/>
                      </a:lnTo>
                      <a:lnTo>
                        <a:pt x="720" y="68"/>
                      </a:lnTo>
                      <a:lnTo>
                        <a:pt x="715" y="63"/>
                      </a:lnTo>
                      <a:lnTo>
                        <a:pt x="712" y="66"/>
                      </a:lnTo>
                      <a:lnTo>
                        <a:pt x="708" y="67"/>
                      </a:lnTo>
                      <a:lnTo>
                        <a:pt x="702" y="62"/>
                      </a:lnTo>
                      <a:lnTo>
                        <a:pt x="702" y="57"/>
                      </a:lnTo>
                      <a:lnTo>
                        <a:pt x="698" y="56"/>
                      </a:lnTo>
                      <a:lnTo>
                        <a:pt x="698" y="53"/>
                      </a:lnTo>
                      <a:lnTo>
                        <a:pt x="695" y="54"/>
                      </a:lnTo>
                      <a:lnTo>
                        <a:pt x="693" y="51"/>
                      </a:lnTo>
                      <a:lnTo>
                        <a:pt x="689" y="54"/>
                      </a:lnTo>
                      <a:lnTo>
                        <a:pt x="686" y="51"/>
                      </a:lnTo>
                      <a:lnTo>
                        <a:pt x="678" y="51"/>
                      </a:lnTo>
                      <a:lnTo>
                        <a:pt x="671" y="49"/>
                      </a:lnTo>
                      <a:lnTo>
                        <a:pt x="666" y="49"/>
                      </a:lnTo>
                      <a:lnTo>
                        <a:pt x="657" y="51"/>
                      </a:lnTo>
                      <a:lnTo>
                        <a:pt x="637" y="53"/>
                      </a:lnTo>
                      <a:lnTo>
                        <a:pt x="635" y="53"/>
                      </a:lnTo>
                      <a:lnTo>
                        <a:pt x="626" y="51"/>
                      </a:lnTo>
                      <a:lnTo>
                        <a:pt x="619" y="56"/>
                      </a:lnTo>
                      <a:lnTo>
                        <a:pt x="613" y="57"/>
                      </a:lnTo>
                      <a:lnTo>
                        <a:pt x="612" y="60"/>
                      </a:lnTo>
                      <a:lnTo>
                        <a:pt x="612" y="65"/>
                      </a:lnTo>
                      <a:lnTo>
                        <a:pt x="608" y="67"/>
                      </a:lnTo>
                      <a:lnTo>
                        <a:pt x="592" y="74"/>
                      </a:lnTo>
                      <a:lnTo>
                        <a:pt x="586" y="80"/>
                      </a:lnTo>
                      <a:lnTo>
                        <a:pt x="575" y="78"/>
                      </a:lnTo>
                      <a:lnTo>
                        <a:pt x="575" y="72"/>
                      </a:lnTo>
                      <a:lnTo>
                        <a:pt x="566" y="67"/>
                      </a:lnTo>
                      <a:lnTo>
                        <a:pt x="560" y="64"/>
                      </a:lnTo>
                      <a:lnTo>
                        <a:pt x="546" y="64"/>
                      </a:lnTo>
                      <a:lnTo>
                        <a:pt x="544" y="64"/>
                      </a:lnTo>
                      <a:lnTo>
                        <a:pt x="536" y="67"/>
                      </a:lnTo>
                      <a:lnTo>
                        <a:pt x="536" y="60"/>
                      </a:lnTo>
                      <a:lnTo>
                        <a:pt x="530" y="60"/>
                      </a:lnTo>
                      <a:lnTo>
                        <a:pt x="524" y="57"/>
                      </a:lnTo>
                      <a:lnTo>
                        <a:pt x="520" y="60"/>
                      </a:lnTo>
                      <a:lnTo>
                        <a:pt x="513" y="55"/>
                      </a:lnTo>
                      <a:lnTo>
                        <a:pt x="509" y="57"/>
                      </a:lnTo>
                      <a:lnTo>
                        <a:pt x="508" y="56"/>
                      </a:lnTo>
                      <a:lnTo>
                        <a:pt x="507" y="58"/>
                      </a:lnTo>
                      <a:lnTo>
                        <a:pt x="502" y="58"/>
                      </a:lnTo>
                      <a:lnTo>
                        <a:pt x="499" y="63"/>
                      </a:lnTo>
                      <a:lnTo>
                        <a:pt x="494" y="60"/>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48" name="Group 110"/>
              <p:cNvGrpSpPr>
                <a:grpSpLocks/>
              </p:cNvGrpSpPr>
              <p:nvPr/>
            </p:nvGrpSpPr>
            <p:grpSpPr bwMode="auto">
              <a:xfrm>
                <a:off x="3714750" y="3360738"/>
                <a:ext cx="3175" cy="1587"/>
                <a:chOff x="988" y="1829"/>
                <a:chExt cx="3" cy="2"/>
              </a:xfrm>
            </p:grpSpPr>
            <p:sp>
              <p:nvSpPr>
                <p:cNvPr id="54554" name="Freeform 111"/>
                <p:cNvSpPr>
                  <a:spLocks/>
                </p:cNvSpPr>
                <p:nvPr/>
              </p:nvSpPr>
              <p:spPr bwMode="auto">
                <a:xfrm>
                  <a:off x="988" y="1829"/>
                  <a:ext cx="3" cy="2"/>
                </a:xfrm>
                <a:custGeom>
                  <a:avLst/>
                  <a:gdLst>
                    <a:gd name="T0" fmla="*/ 0 w 3"/>
                    <a:gd name="T1" fmla="*/ 2 h 2"/>
                    <a:gd name="T2" fmla="*/ 3 w 3"/>
                    <a:gd name="T3" fmla="*/ 1 h 2"/>
                    <a:gd name="T4" fmla="*/ 1 w 3"/>
                    <a:gd name="T5" fmla="*/ 0 h 2"/>
                    <a:gd name="T6" fmla="*/ 0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1"/>
                      </a:lnTo>
                      <a:lnTo>
                        <a:pt x="1" y="0"/>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55" name="Freeform 112"/>
                <p:cNvSpPr>
                  <a:spLocks/>
                </p:cNvSpPr>
                <p:nvPr/>
              </p:nvSpPr>
              <p:spPr bwMode="auto">
                <a:xfrm>
                  <a:off x="988" y="1829"/>
                  <a:ext cx="3" cy="2"/>
                </a:xfrm>
                <a:custGeom>
                  <a:avLst/>
                  <a:gdLst>
                    <a:gd name="T0" fmla="*/ 0 w 3"/>
                    <a:gd name="T1" fmla="*/ 2 h 2"/>
                    <a:gd name="T2" fmla="*/ 3 w 3"/>
                    <a:gd name="T3" fmla="*/ 1 h 2"/>
                    <a:gd name="T4" fmla="*/ 1 w 3"/>
                    <a:gd name="T5" fmla="*/ 0 h 2"/>
                    <a:gd name="T6" fmla="*/ 0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1"/>
                      </a:lnTo>
                      <a:lnTo>
                        <a:pt x="1"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49" name="Group 113"/>
              <p:cNvGrpSpPr>
                <a:grpSpLocks/>
              </p:cNvGrpSpPr>
              <p:nvPr/>
            </p:nvGrpSpPr>
            <p:grpSpPr bwMode="auto">
              <a:xfrm>
                <a:off x="3714750" y="3363913"/>
                <a:ext cx="3175" cy="1587"/>
                <a:chOff x="989" y="1832"/>
                <a:chExt cx="2" cy="1"/>
              </a:xfrm>
            </p:grpSpPr>
            <p:sp>
              <p:nvSpPr>
                <p:cNvPr id="54552" name="Freeform 114"/>
                <p:cNvSpPr>
                  <a:spLocks/>
                </p:cNvSpPr>
                <p:nvPr/>
              </p:nvSpPr>
              <p:spPr bwMode="auto">
                <a:xfrm>
                  <a:off x="989" y="1832"/>
                  <a:ext cx="2" cy="1"/>
                </a:xfrm>
                <a:custGeom>
                  <a:avLst/>
                  <a:gdLst>
                    <a:gd name="T0" fmla="*/ 0 w 2"/>
                    <a:gd name="T1" fmla="*/ 1 h 1"/>
                    <a:gd name="T2" fmla="*/ 2 w 2"/>
                    <a:gd name="T3" fmla="*/ 0 h 1"/>
                    <a:gd name="T4" fmla="*/ 2 w 2"/>
                    <a:gd name="T5" fmla="*/ 0 h 1"/>
                    <a:gd name="T6" fmla="*/ 0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0"/>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53" name="Freeform 115"/>
                <p:cNvSpPr>
                  <a:spLocks/>
                </p:cNvSpPr>
                <p:nvPr/>
              </p:nvSpPr>
              <p:spPr bwMode="auto">
                <a:xfrm>
                  <a:off x="989" y="1832"/>
                  <a:ext cx="2" cy="1"/>
                </a:xfrm>
                <a:custGeom>
                  <a:avLst/>
                  <a:gdLst>
                    <a:gd name="T0" fmla="*/ 0 w 2"/>
                    <a:gd name="T1" fmla="*/ 1 h 1"/>
                    <a:gd name="T2" fmla="*/ 2 w 2"/>
                    <a:gd name="T3" fmla="*/ 0 h 1"/>
                    <a:gd name="T4" fmla="*/ 2 w 2"/>
                    <a:gd name="T5" fmla="*/ 0 h 1"/>
                    <a:gd name="T6" fmla="*/ 0 w 2"/>
                    <a:gd name="T7" fmla="*/ 1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0" name="Group 116"/>
              <p:cNvGrpSpPr>
                <a:grpSpLocks/>
              </p:cNvGrpSpPr>
              <p:nvPr/>
            </p:nvGrpSpPr>
            <p:grpSpPr bwMode="auto">
              <a:xfrm>
                <a:off x="4460875" y="2720975"/>
                <a:ext cx="395288" cy="352425"/>
                <a:chOff x="1716" y="1206"/>
                <a:chExt cx="384" cy="343"/>
              </a:xfrm>
            </p:grpSpPr>
            <p:sp>
              <p:nvSpPr>
                <p:cNvPr id="54550" name="Freeform 117"/>
                <p:cNvSpPr>
                  <a:spLocks/>
                </p:cNvSpPr>
                <p:nvPr/>
              </p:nvSpPr>
              <p:spPr bwMode="auto">
                <a:xfrm>
                  <a:off x="1716" y="1206"/>
                  <a:ext cx="384" cy="343"/>
                </a:xfrm>
                <a:custGeom>
                  <a:avLst/>
                  <a:gdLst>
                    <a:gd name="T0" fmla="*/ 162 w 384"/>
                    <a:gd name="T1" fmla="*/ 268 h 343"/>
                    <a:gd name="T2" fmla="*/ 158 w 384"/>
                    <a:gd name="T3" fmla="*/ 276 h 343"/>
                    <a:gd name="T4" fmla="*/ 166 w 384"/>
                    <a:gd name="T5" fmla="*/ 294 h 343"/>
                    <a:gd name="T6" fmla="*/ 177 w 384"/>
                    <a:gd name="T7" fmla="*/ 307 h 343"/>
                    <a:gd name="T8" fmla="*/ 184 w 384"/>
                    <a:gd name="T9" fmla="*/ 320 h 343"/>
                    <a:gd name="T10" fmla="*/ 187 w 384"/>
                    <a:gd name="T11" fmla="*/ 307 h 343"/>
                    <a:gd name="T12" fmla="*/ 186 w 384"/>
                    <a:gd name="T13" fmla="*/ 294 h 343"/>
                    <a:gd name="T14" fmla="*/ 191 w 384"/>
                    <a:gd name="T15" fmla="*/ 286 h 343"/>
                    <a:gd name="T16" fmla="*/ 201 w 384"/>
                    <a:gd name="T17" fmla="*/ 288 h 343"/>
                    <a:gd name="T18" fmla="*/ 218 w 384"/>
                    <a:gd name="T19" fmla="*/ 281 h 343"/>
                    <a:gd name="T20" fmla="*/ 242 w 384"/>
                    <a:gd name="T21" fmla="*/ 290 h 343"/>
                    <a:gd name="T22" fmla="*/ 255 w 384"/>
                    <a:gd name="T23" fmla="*/ 310 h 343"/>
                    <a:gd name="T24" fmla="*/ 297 w 384"/>
                    <a:gd name="T25" fmla="*/ 296 h 343"/>
                    <a:gd name="T26" fmla="*/ 294 w 384"/>
                    <a:gd name="T27" fmla="*/ 276 h 343"/>
                    <a:gd name="T28" fmla="*/ 303 w 384"/>
                    <a:gd name="T29" fmla="*/ 278 h 343"/>
                    <a:gd name="T30" fmla="*/ 348 w 384"/>
                    <a:gd name="T31" fmla="*/ 317 h 343"/>
                    <a:gd name="T32" fmla="*/ 352 w 384"/>
                    <a:gd name="T33" fmla="*/ 331 h 343"/>
                    <a:gd name="T34" fmla="*/ 337 w 384"/>
                    <a:gd name="T35" fmla="*/ 335 h 343"/>
                    <a:gd name="T36" fmla="*/ 369 w 384"/>
                    <a:gd name="T37" fmla="*/ 340 h 343"/>
                    <a:gd name="T38" fmla="*/ 365 w 384"/>
                    <a:gd name="T39" fmla="*/ 307 h 343"/>
                    <a:gd name="T40" fmla="*/ 325 w 384"/>
                    <a:gd name="T41" fmla="*/ 274 h 343"/>
                    <a:gd name="T42" fmla="*/ 304 w 384"/>
                    <a:gd name="T43" fmla="*/ 250 h 343"/>
                    <a:gd name="T44" fmla="*/ 306 w 384"/>
                    <a:gd name="T45" fmla="*/ 211 h 343"/>
                    <a:gd name="T46" fmla="*/ 286 w 384"/>
                    <a:gd name="T47" fmla="*/ 214 h 343"/>
                    <a:gd name="T48" fmla="*/ 288 w 384"/>
                    <a:gd name="T49" fmla="*/ 193 h 343"/>
                    <a:gd name="T50" fmla="*/ 308 w 384"/>
                    <a:gd name="T51" fmla="*/ 172 h 343"/>
                    <a:gd name="T52" fmla="*/ 312 w 384"/>
                    <a:gd name="T53" fmla="*/ 149 h 343"/>
                    <a:gd name="T54" fmla="*/ 284 w 384"/>
                    <a:gd name="T55" fmla="*/ 137 h 343"/>
                    <a:gd name="T56" fmla="*/ 263 w 384"/>
                    <a:gd name="T57" fmla="*/ 140 h 343"/>
                    <a:gd name="T58" fmla="*/ 255 w 384"/>
                    <a:gd name="T59" fmla="*/ 113 h 343"/>
                    <a:gd name="T60" fmla="*/ 271 w 384"/>
                    <a:gd name="T61" fmla="*/ 101 h 343"/>
                    <a:gd name="T62" fmla="*/ 288 w 384"/>
                    <a:gd name="T63" fmla="*/ 86 h 343"/>
                    <a:gd name="T64" fmla="*/ 329 w 384"/>
                    <a:gd name="T65" fmla="*/ 66 h 343"/>
                    <a:gd name="T66" fmla="*/ 335 w 384"/>
                    <a:gd name="T67" fmla="*/ 40 h 343"/>
                    <a:gd name="T68" fmla="*/ 289 w 384"/>
                    <a:gd name="T69" fmla="*/ 32 h 343"/>
                    <a:gd name="T70" fmla="*/ 255 w 384"/>
                    <a:gd name="T71" fmla="*/ 22 h 343"/>
                    <a:gd name="T72" fmla="*/ 231 w 384"/>
                    <a:gd name="T73" fmla="*/ 29 h 343"/>
                    <a:gd name="T74" fmla="*/ 187 w 384"/>
                    <a:gd name="T75" fmla="*/ 16 h 343"/>
                    <a:gd name="T76" fmla="*/ 124 w 384"/>
                    <a:gd name="T77" fmla="*/ 12 h 343"/>
                    <a:gd name="T78" fmla="*/ 99 w 384"/>
                    <a:gd name="T79" fmla="*/ 4 h 343"/>
                    <a:gd name="T80" fmla="*/ 103 w 384"/>
                    <a:gd name="T81" fmla="*/ 33 h 343"/>
                    <a:gd name="T82" fmla="*/ 74 w 384"/>
                    <a:gd name="T83" fmla="*/ 47 h 343"/>
                    <a:gd name="T84" fmla="*/ 61 w 384"/>
                    <a:gd name="T85" fmla="*/ 56 h 343"/>
                    <a:gd name="T86" fmla="*/ 42 w 384"/>
                    <a:gd name="T87" fmla="*/ 71 h 343"/>
                    <a:gd name="T88" fmla="*/ 31 w 384"/>
                    <a:gd name="T89" fmla="*/ 87 h 343"/>
                    <a:gd name="T90" fmla="*/ 14 w 384"/>
                    <a:gd name="T91" fmla="*/ 101 h 343"/>
                    <a:gd name="T92" fmla="*/ 4 w 384"/>
                    <a:gd name="T93" fmla="*/ 117 h 343"/>
                    <a:gd name="T94" fmla="*/ 20 w 384"/>
                    <a:gd name="T95" fmla="*/ 135 h 343"/>
                    <a:gd name="T96" fmla="*/ 42 w 384"/>
                    <a:gd name="T97" fmla="*/ 161 h 343"/>
                    <a:gd name="T98" fmla="*/ 32 w 384"/>
                    <a:gd name="T99" fmla="*/ 179 h 343"/>
                    <a:gd name="T100" fmla="*/ 19 w 384"/>
                    <a:gd name="T101" fmla="*/ 195 h 343"/>
                    <a:gd name="T102" fmla="*/ 34 w 384"/>
                    <a:gd name="T103" fmla="*/ 229 h 343"/>
                    <a:gd name="T104" fmla="*/ 46 w 384"/>
                    <a:gd name="T105" fmla="*/ 241 h 343"/>
                    <a:gd name="T106" fmla="*/ 55 w 384"/>
                    <a:gd name="T107" fmla="*/ 259 h 343"/>
                    <a:gd name="T108" fmla="*/ 66 w 384"/>
                    <a:gd name="T109" fmla="*/ 267 h 343"/>
                    <a:gd name="T110" fmla="*/ 76 w 384"/>
                    <a:gd name="T111" fmla="*/ 266 h 343"/>
                    <a:gd name="T112" fmla="*/ 88 w 384"/>
                    <a:gd name="T113" fmla="*/ 272 h 343"/>
                    <a:gd name="T114" fmla="*/ 111 w 384"/>
                    <a:gd name="T115" fmla="*/ 255 h 343"/>
                    <a:gd name="T116" fmla="*/ 124 w 384"/>
                    <a:gd name="T117" fmla="*/ 257 h 343"/>
                    <a:gd name="T118" fmla="*/ 136 w 384"/>
                    <a:gd name="T119" fmla="*/ 263 h 343"/>
                    <a:gd name="T120" fmla="*/ 150 w 384"/>
                    <a:gd name="T121" fmla="*/ 266 h 3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4"/>
                    <a:gd name="T184" fmla="*/ 0 h 343"/>
                    <a:gd name="T185" fmla="*/ 384 w 384"/>
                    <a:gd name="T186" fmla="*/ 343 h 3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4" h="343">
                      <a:moveTo>
                        <a:pt x="158" y="261"/>
                      </a:moveTo>
                      <a:lnTo>
                        <a:pt x="158" y="264"/>
                      </a:lnTo>
                      <a:lnTo>
                        <a:pt x="160" y="263"/>
                      </a:lnTo>
                      <a:lnTo>
                        <a:pt x="159" y="265"/>
                      </a:lnTo>
                      <a:lnTo>
                        <a:pt x="162" y="268"/>
                      </a:lnTo>
                      <a:lnTo>
                        <a:pt x="159" y="268"/>
                      </a:lnTo>
                      <a:lnTo>
                        <a:pt x="159" y="272"/>
                      </a:lnTo>
                      <a:lnTo>
                        <a:pt x="161" y="272"/>
                      </a:lnTo>
                      <a:lnTo>
                        <a:pt x="161" y="273"/>
                      </a:lnTo>
                      <a:lnTo>
                        <a:pt x="158" y="276"/>
                      </a:lnTo>
                      <a:lnTo>
                        <a:pt x="160" y="278"/>
                      </a:lnTo>
                      <a:lnTo>
                        <a:pt x="165" y="285"/>
                      </a:lnTo>
                      <a:lnTo>
                        <a:pt x="164" y="286"/>
                      </a:lnTo>
                      <a:lnTo>
                        <a:pt x="166" y="290"/>
                      </a:lnTo>
                      <a:lnTo>
                        <a:pt x="166" y="294"/>
                      </a:lnTo>
                      <a:lnTo>
                        <a:pt x="167" y="296"/>
                      </a:lnTo>
                      <a:lnTo>
                        <a:pt x="170" y="294"/>
                      </a:lnTo>
                      <a:lnTo>
                        <a:pt x="174" y="304"/>
                      </a:lnTo>
                      <a:lnTo>
                        <a:pt x="173" y="305"/>
                      </a:lnTo>
                      <a:lnTo>
                        <a:pt x="177" y="307"/>
                      </a:lnTo>
                      <a:lnTo>
                        <a:pt x="175" y="309"/>
                      </a:lnTo>
                      <a:lnTo>
                        <a:pt x="179" y="313"/>
                      </a:lnTo>
                      <a:lnTo>
                        <a:pt x="180" y="318"/>
                      </a:lnTo>
                      <a:lnTo>
                        <a:pt x="184" y="318"/>
                      </a:lnTo>
                      <a:lnTo>
                        <a:pt x="184" y="320"/>
                      </a:lnTo>
                      <a:lnTo>
                        <a:pt x="188" y="323"/>
                      </a:lnTo>
                      <a:lnTo>
                        <a:pt x="190" y="317"/>
                      </a:lnTo>
                      <a:lnTo>
                        <a:pt x="201" y="305"/>
                      </a:lnTo>
                      <a:lnTo>
                        <a:pt x="193" y="308"/>
                      </a:lnTo>
                      <a:lnTo>
                        <a:pt x="187" y="307"/>
                      </a:lnTo>
                      <a:lnTo>
                        <a:pt x="184" y="307"/>
                      </a:lnTo>
                      <a:lnTo>
                        <a:pt x="180" y="300"/>
                      </a:lnTo>
                      <a:lnTo>
                        <a:pt x="183" y="299"/>
                      </a:lnTo>
                      <a:lnTo>
                        <a:pt x="184" y="298"/>
                      </a:lnTo>
                      <a:lnTo>
                        <a:pt x="186" y="294"/>
                      </a:lnTo>
                      <a:lnTo>
                        <a:pt x="191" y="294"/>
                      </a:lnTo>
                      <a:lnTo>
                        <a:pt x="193" y="294"/>
                      </a:lnTo>
                      <a:lnTo>
                        <a:pt x="192" y="292"/>
                      </a:lnTo>
                      <a:lnTo>
                        <a:pt x="192" y="290"/>
                      </a:lnTo>
                      <a:lnTo>
                        <a:pt x="191" y="286"/>
                      </a:lnTo>
                      <a:lnTo>
                        <a:pt x="193" y="283"/>
                      </a:lnTo>
                      <a:lnTo>
                        <a:pt x="196" y="283"/>
                      </a:lnTo>
                      <a:lnTo>
                        <a:pt x="198" y="289"/>
                      </a:lnTo>
                      <a:lnTo>
                        <a:pt x="201" y="283"/>
                      </a:lnTo>
                      <a:lnTo>
                        <a:pt x="201" y="288"/>
                      </a:lnTo>
                      <a:lnTo>
                        <a:pt x="204" y="285"/>
                      </a:lnTo>
                      <a:lnTo>
                        <a:pt x="208" y="283"/>
                      </a:lnTo>
                      <a:lnTo>
                        <a:pt x="209" y="281"/>
                      </a:lnTo>
                      <a:lnTo>
                        <a:pt x="215" y="282"/>
                      </a:lnTo>
                      <a:lnTo>
                        <a:pt x="218" y="281"/>
                      </a:lnTo>
                      <a:lnTo>
                        <a:pt x="218" y="285"/>
                      </a:lnTo>
                      <a:lnTo>
                        <a:pt x="221" y="287"/>
                      </a:lnTo>
                      <a:lnTo>
                        <a:pt x="224" y="288"/>
                      </a:lnTo>
                      <a:lnTo>
                        <a:pt x="229" y="287"/>
                      </a:lnTo>
                      <a:lnTo>
                        <a:pt x="242" y="290"/>
                      </a:lnTo>
                      <a:lnTo>
                        <a:pt x="249" y="292"/>
                      </a:lnTo>
                      <a:lnTo>
                        <a:pt x="252" y="294"/>
                      </a:lnTo>
                      <a:lnTo>
                        <a:pt x="257" y="296"/>
                      </a:lnTo>
                      <a:lnTo>
                        <a:pt x="257" y="309"/>
                      </a:lnTo>
                      <a:lnTo>
                        <a:pt x="255" y="310"/>
                      </a:lnTo>
                      <a:lnTo>
                        <a:pt x="258" y="311"/>
                      </a:lnTo>
                      <a:lnTo>
                        <a:pt x="268" y="309"/>
                      </a:lnTo>
                      <a:lnTo>
                        <a:pt x="275" y="304"/>
                      </a:lnTo>
                      <a:lnTo>
                        <a:pt x="288" y="299"/>
                      </a:lnTo>
                      <a:lnTo>
                        <a:pt x="297" y="296"/>
                      </a:lnTo>
                      <a:lnTo>
                        <a:pt x="297" y="295"/>
                      </a:lnTo>
                      <a:lnTo>
                        <a:pt x="288" y="288"/>
                      </a:lnTo>
                      <a:lnTo>
                        <a:pt x="290" y="289"/>
                      </a:lnTo>
                      <a:lnTo>
                        <a:pt x="291" y="281"/>
                      </a:lnTo>
                      <a:lnTo>
                        <a:pt x="294" y="276"/>
                      </a:lnTo>
                      <a:lnTo>
                        <a:pt x="292" y="277"/>
                      </a:lnTo>
                      <a:lnTo>
                        <a:pt x="294" y="274"/>
                      </a:lnTo>
                      <a:lnTo>
                        <a:pt x="295" y="273"/>
                      </a:lnTo>
                      <a:lnTo>
                        <a:pt x="298" y="277"/>
                      </a:lnTo>
                      <a:lnTo>
                        <a:pt x="303" y="278"/>
                      </a:lnTo>
                      <a:lnTo>
                        <a:pt x="315" y="282"/>
                      </a:lnTo>
                      <a:lnTo>
                        <a:pt x="325" y="291"/>
                      </a:lnTo>
                      <a:lnTo>
                        <a:pt x="335" y="301"/>
                      </a:lnTo>
                      <a:lnTo>
                        <a:pt x="341" y="305"/>
                      </a:lnTo>
                      <a:lnTo>
                        <a:pt x="348" y="317"/>
                      </a:lnTo>
                      <a:lnTo>
                        <a:pt x="345" y="321"/>
                      </a:lnTo>
                      <a:lnTo>
                        <a:pt x="343" y="323"/>
                      </a:lnTo>
                      <a:lnTo>
                        <a:pt x="349" y="325"/>
                      </a:lnTo>
                      <a:lnTo>
                        <a:pt x="351" y="328"/>
                      </a:lnTo>
                      <a:lnTo>
                        <a:pt x="352" y="331"/>
                      </a:lnTo>
                      <a:lnTo>
                        <a:pt x="359" y="331"/>
                      </a:lnTo>
                      <a:lnTo>
                        <a:pt x="356" y="334"/>
                      </a:lnTo>
                      <a:lnTo>
                        <a:pt x="351" y="335"/>
                      </a:lnTo>
                      <a:lnTo>
                        <a:pt x="342" y="332"/>
                      </a:lnTo>
                      <a:lnTo>
                        <a:pt x="337" y="335"/>
                      </a:lnTo>
                      <a:lnTo>
                        <a:pt x="340" y="338"/>
                      </a:lnTo>
                      <a:lnTo>
                        <a:pt x="348" y="339"/>
                      </a:lnTo>
                      <a:lnTo>
                        <a:pt x="360" y="343"/>
                      </a:lnTo>
                      <a:lnTo>
                        <a:pt x="362" y="343"/>
                      </a:lnTo>
                      <a:lnTo>
                        <a:pt x="369" y="340"/>
                      </a:lnTo>
                      <a:lnTo>
                        <a:pt x="374" y="332"/>
                      </a:lnTo>
                      <a:lnTo>
                        <a:pt x="384" y="325"/>
                      </a:lnTo>
                      <a:lnTo>
                        <a:pt x="379" y="322"/>
                      </a:lnTo>
                      <a:lnTo>
                        <a:pt x="378" y="321"/>
                      </a:lnTo>
                      <a:lnTo>
                        <a:pt x="365" y="307"/>
                      </a:lnTo>
                      <a:lnTo>
                        <a:pt x="365" y="303"/>
                      </a:lnTo>
                      <a:lnTo>
                        <a:pt x="354" y="289"/>
                      </a:lnTo>
                      <a:lnTo>
                        <a:pt x="345" y="286"/>
                      </a:lnTo>
                      <a:lnTo>
                        <a:pt x="338" y="282"/>
                      </a:lnTo>
                      <a:lnTo>
                        <a:pt x="325" y="274"/>
                      </a:lnTo>
                      <a:lnTo>
                        <a:pt x="316" y="272"/>
                      </a:lnTo>
                      <a:lnTo>
                        <a:pt x="308" y="269"/>
                      </a:lnTo>
                      <a:lnTo>
                        <a:pt x="304" y="260"/>
                      </a:lnTo>
                      <a:lnTo>
                        <a:pt x="303" y="255"/>
                      </a:lnTo>
                      <a:lnTo>
                        <a:pt x="304" y="250"/>
                      </a:lnTo>
                      <a:lnTo>
                        <a:pt x="312" y="238"/>
                      </a:lnTo>
                      <a:lnTo>
                        <a:pt x="317" y="227"/>
                      </a:lnTo>
                      <a:lnTo>
                        <a:pt x="316" y="211"/>
                      </a:lnTo>
                      <a:lnTo>
                        <a:pt x="310" y="212"/>
                      </a:lnTo>
                      <a:lnTo>
                        <a:pt x="306" y="211"/>
                      </a:lnTo>
                      <a:lnTo>
                        <a:pt x="302" y="216"/>
                      </a:lnTo>
                      <a:lnTo>
                        <a:pt x="294" y="218"/>
                      </a:lnTo>
                      <a:lnTo>
                        <a:pt x="290" y="217"/>
                      </a:lnTo>
                      <a:lnTo>
                        <a:pt x="290" y="216"/>
                      </a:lnTo>
                      <a:lnTo>
                        <a:pt x="286" y="214"/>
                      </a:lnTo>
                      <a:lnTo>
                        <a:pt x="283" y="212"/>
                      </a:lnTo>
                      <a:lnTo>
                        <a:pt x="280" y="207"/>
                      </a:lnTo>
                      <a:lnTo>
                        <a:pt x="278" y="207"/>
                      </a:lnTo>
                      <a:lnTo>
                        <a:pt x="281" y="203"/>
                      </a:lnTo>
                      <a:lnTo>
                        <a:pt x="288" y="193"/>
                      </a:lnTo>
                      <a:lnTo>
                        <a:pt x="284" y="190"/>
                      </a:lnTo>
                      <a:lnTo>
                        <a:pt x="286" y="188"/>
                      </a:lnTo>
                      <a:lnTo>
                        <a:pt x="299" y="180"/>
                      </a:lnTo>
                      <a:lnTo>
                        <a:pt x="308" y="172"/>
                      </a:lnTo>
                      <a:lnTo>
                        <a:pt x="321" y="161"/>
                      </a:lnTo>
                      <a:lnTo>
                        <a:pt x="322" y="157"/>
                      </a:lnTo>
                      <a:lnTo>
                        <a:pt x="326" y="152"/>
                      </a:lnTo>
                      <a:lnTo>
                        <a:pt x="316" y="148"/>
                      </a:lnTo>
                      <a:lnTo>
                        <a:pt x="312" y="149"/>
                      </a:lnTo>
                      <a:lnTo>
                        <a:pt x="307" y="148"/>
                      </a:lnTo>
                      <a:lnTo>
                        <a:pt x="302" y="148"/>
                      </a:lnTo>
                      <a:lnTo>
                        <a:pt x="300" y="143"/>
                      </a:lnTo>
                      <a:lnTo>
                        <a:pt x="291" y="140"/>
                      </a:lnTo>
                      <a:lnTo>
                        <a:pt x="284" y="137"/>
                      </a:lnTo>
                      <a:lnTo>
                        <a:pt x="272" y="136"/>
                      </a:lnTo>
                      <a:lnTo>
                        <a:pt x="275" y="141"/>
                      </a:lnTo>
                      <a:lnTo>
                        <a:pt x="272" y="140"/>
                      </a:lnTo>
                      <a:lnTo>
                        <a:pt x="266" y="142"/>
                      </a:lnTo>
                      <a:lnTo>
                        <a:pt x="263" y="140"/>
                      </a:lnTo>
                      <a:lnTo>
                        <a:pt x="263" y="136"/>
                      </a:lnTo>
                      <a:lnTo>
                        <a:pt x="266" y="133"/>
                      </a:lnTo>
                      <a:lnTo>
                        <a:pt x="263" y="131"/>
                      </a:lnTo>
                      <a:lnTo>
                        <a:pt x="258" y="120"/>
                      </a:lnTo>
                      <a:lnTo>
                        <a:pt x="255" y="113"/>
                      </a:lnTo>
                      <a:lnTo>
                        <a:pt x="255" y="112"/>
                      </a:lnTo>
                      <a:lnTo>
                        <a:pt x="257" y="112"/>
                      </a:lnTo>
                      <a:lnTo>
                        <a:pt x="264" y="108"/>
                      </a:lnTo>
                      <a:lnTo>
                        <a:pt x="267" y="104"/>
                      </a:lnTo>
                      <a:lnTo>
                        <a:pt x="271" y="101"/>
                      </a:lnTo>
                      <a:lnTo>
                        <a:pt x="269" y="92"/>
                      </a:lnTo>
                      <a:lnTo>
                        <a:pt x="275" y="91"/>
                      </a:lnTo>
                      <a:lnTo>
                        <a:pt x="280" y="90"/>
                      </a:lnTo>
                      <a:lnTo>
                        <a:pt x="288" y="86"/>
                      </a:lnTo>
                      <a:lnTo>
                        <a:pt x="297" y="82"/>
                      </a:lnTo>
                      <a:lnTo>
                        <a:pt x="303" y="75"/>
                      </a:lnTo>
                      <a:lnTo>
                        <a:pt x="306" y="69"/>
                      </a:lnTo>
                      <a:lnTo>
                        <a:pt x="321" y="66"/>
                      </a:lnTo>
                      <a:lnTo>
                        <a:pt x="329" y="66"/>
                      </a:lnTo>
                      <a:lnTo>
                        <a:pt x="332" y="60"/>
                      </a:lnTo>
                      <a:lnTo>
                        <a:pt x="334" y="55"/>
                      </a:lnTo>
                      <a:lnTo>
                        <a:pt x="334" y="51"/>
                      </a:lnTo>
                      <a:lnTo>
                        <a:pt x="335" y="46"/>
                      </a:lnTo>
                      <a:lnTo>
                        <a:pt x="335" y="40"/>
                      </a:lnTo>
                      <a:lnTo>
                        <a:pt x="325" y="39"/>
                      </a:lnTo>
                      <a:lnTo>
                        <a:pt x="308" y="34"/>
                      </a:lnTo>
                      <a:lnTo>
                        <a:pt x="303" y="35"/>
                      </a:lnTo>
                      <a:lnTo>
                        <a:pt x="299" y="31"/>
                      </a:lnTo>
                      <a:lnTo>
                        <a:pt x="289" y="32"/>
                      </a:lnTo>
                      <a:lnTo>
                        <a:pt x="286" y="27"/>
                      </a:lnTo>
                      <a:lnTo>
                        <a:pt x="280" y="28"/>
                      </a:lnTo>
                      <a:lnTo>
                        <a:pt x="263" y="28"/>
                      </a:lnTo>
                      <a:lnTo>
                        <a:pt x="263" y="25"/>
                      </a:lnTo>
                      <a:lnTo>
                        <a:pt x="255" y="22"/>
                      </a:lnTo>
                      <a:lnTo>
                        <a:pt x="253" y="25"/>
                      </a:lnTo>
                      <a:lnTo>
                        <a:pt x="251" y="25"/>
                      </a:lnTo>
                      <a:lnTo>
                        <a:pt x="248" y="26"/>
                      </a:lnTo>
                      <a:lnTo>
                        <a:pt x="242" y="30"/>
                      </a:lnTo>
                      <a:lnTo>
                        <a:pt x="231" y="29"/>
                      </a:lnTo>
                      <a:lnTo>
                        <a:pt x="219" y="30"/>
                      </a:lnTo>
                      <a:lnTo>
                        <a:pt x="219" y="28"/>
                      </a:lnTo>
                      <a:lnTo>
                        <a:pt x="213" y="25"/>
                      </a:lnTo>
                      <a:lnTo>
                        <a:pt x="202" y="19"/>
                      </a:lnTo>
                      <a:lnTo>
                        <a:pt x="187" y="16"/>
                      </a:lnTo>
                      <a:lnTo>
                        <a:pt x="177" y="16"/>
                      </a:lnTo>
                      <a:lnTo>
                        <a:pt x="149" y="13"/>
                      </a:lnTo>
                      <a:lnTo>
                        <a:pt x="137" y="12"/>
                      </a:lnTo>
                      <a:lnTo>
                        <a:pt x="130" y="13"/>
                      </a:lnTo>
                      <a:lnTo>
                        <a:pt x="124" y="12"/>
                      </a:lnTo>
                      <a:lnTo>
                        <a:pt x="124" y="7"/>
                      </a:lnTo>
                      <a:lnTo>
                        <a:pt x="121" y="7"/>
                      </a:lnTo>
                      <a:lnTo>
                        <a:pt x="115" y="3"/>
                      </a:lnTo>
                      <a:lnTo>
                        <a:pt x="108" y="0"/>
                      </a:lnTo>
                      <a:lnTo>
                        <a:pt x="99" y="4"/>
                      </a:lnTo>
                      <a:lnTo>
                        <a:pt x="98" y="6"/>
                      </a:lnTo>
                      <a:lnTo>
                        <a:pt x="99" y="15"/>
                      </a:lnTo>
                      <a:lnTo>
                        <a:pt x="102" y="20"/>
                      </a:lnTo>
                      <a:lnTo>
                        <a:pt x="99" y="29"/>
                      </a:lnTo>
                      <a:lnTo>
                        <a:pt x="103" y="33"/>
                      </a:lnTo>
                      <a:lnTo>
                        <a:pt x="99" y="34"/>
                      </a:lnTo>
                      <a:lnTo>
                        <a:pt x="95" y="33"/>
                      </a:lnTo>
                      <a:lnTo>
                        <a:pt x="88" y="38"/>
                      </a:lnTo>
                      <a:lnTo>
                        <a:pt x="74" y="44"/>
                      </a:lnTo>
                      <a:lnTo>
                        <a:pt x="74" y="47"/>
                      </a:lnTo>
                      <a:lnTo>
                        <a:pt x="80" y="52"/>
                      </a:lnTo>
                      <a:lnTo>
                        <a:pt x="81" y="59"/>
                      </a:lnTo>
                      <a:lnTo>
                        <a:pt x="72" y="55"/>
                      </a:lnTo>
                      <a:lnTo>
                        <a:pt x="68" y="59"/>
                      </a:lnTo>
                      <a:lnTo>
                        <a:pt x="61" y="56"/>
                      </a:lnTo>
                      <a:lnTo>
                        <a:pt x="54" y="60"/>
                      </a:lnTo>
                      <a:lnTo>
                        <a:pt x="51" y="59"/>
                      </a:lnTo>
                      <a:lnTo>
                        <a:pt x="50" y="61"/>
                      </a:lnTo>
                      <a:lnTo>
                        <a:pt x="48" y="64"/>
                      </a:lnTo>
                      <a:lnTo>
                        <a:pt x="42" y="71"/>
                      </a:lnTo>
                      <a:lnTo>
                        <a:pt x="42" y="74"/>
                      </a:lnTo>
                      <a:lnTo>
                        <a:pt x="37" y="82"/>
                      </a:lnTo>
                      <a:lnTo>
                        <a:pt x="33" y="83"/>
                      </a:lnTo>
                      <a:lnTo>
                        <a:pt x="34" y="88"/>
                      </a:lnTo>
                      <a:lnTo>
                        <a:pt x="31" y="87"/>
                      </a:lnTo>
                      <a:lnTo>
                        <a:pt x="31" y="91"/>
                      </a:lnTo>
                      <a:lnTo>
                        <a:pt x="23" y="94"/>
                      </a:lnTo>
                      <a:lnTo>
                        <a:pt x="23" y="102"/>
                      </a:lnTo>
                      <a:lnTo>
                        <a:pt x="20" y="102"/>
                      </a:lnTo>
                      <a:lnTo>
                        <a:pt x="14" y="101"/>
                      </a:lnTo>
                      <a:lnTo>
                        <a:pt x="13" y="103"/>
                      </a:lnTo>
                      <a:lnTo>
                        <a:pt x="9" y="105"/>
                      </a:lnTo>
                      <a:lnTo>
                        <a:pt x="9" y="113"/>
                      </a:lnTo>
                      <a:lnTo>
                        <a:pt x="6" y="114"/>
                      </a:lnTo>
                      <a:lnTo>
                        <a:pt x="4" y="117"/>
                      </a:lnTo>
                      <a:lnTo>
                        <a:pt x="0" y="122"/>
                      </a:lnTo>
                      <a:lnTo>
                        <a:pt x="5" y="131"/>
                      </a:lnTo>
                      <a:lnTo>
                        <a:pt x="13" y="136"/>
                      </a:lnTo>
                      <a:lnTo>
                        <a:pt x="17" y="136"/>
                      </a:lnTo>
                      <a:lnTo>
                        <a:pt x="20" y="135"/>
                      </a:lnTo>
                      <a:lnTo>
                        <a:pt x="21" y="136"/>
                      </a:lnTo>
                      <a:lnTo>
                        <a:pt x="19" y="140"/>
                      </a:lnTo>
                      <a:lnTo>
                        <a:pt x="31" y="141"/>
                      </a:lnTo>
                      <a:lnTo>
                        <a:pt x="31" y="152"/>
                      </a:lnTo>
                      <a:lnTo>
                        <a:pt x="42" y="161"/>
                      </a:lnTo>
                      <a:lnTo>
                        <a:pt x="43" y="165"/>
                      </a:lnTo>
                      <a:lnTo>
                        <a:pt x="43" y="167"/>
                      </a:lnTo>
                      <a:lnTo>
                        <a:pt x="41" y="170"/>
                      </a:lnTo>
                      <a:lnTo>
                        <a:pt x="40" y="172"/>
                      </a:lnTo>
                      <a:lnTo>
                        <a:pt x="32" y="179"/>
                      </a:lnTo>
                      <a:lnTo>
                        <a:pt x="31" y="180"/>
                      </a:lnTo>
                      <a:lnTo>
                        <a:pt x="22" y="189"/>
                      </a:lnTo>
                      <a:lnTo>
                        <a:pt x="21" y="190"/>
                      </a:lnTo>
                      <a:lnTo>
                        <a:pt x="18" y="194"/>
                      </a:lnTo>
                      <a:lnTo>
                        <a:pt x="19" y="195"/>
                      </a:lnTo>
                      <a:lnTo>
                        <a:pt x="23" y="201"/>
                      </a:lnTo>
                      <a:lnTo>
                        <a:pt x="26" y="213"/>
                      </a:lnTo>
                      <a:lnTo>
                        <a:pt x="26" y="224"/>
                      </a:lnTo>
                      <a:lnTo>
                        <a:pt x="33" y="225"/>
                      </a:lnTo>
                      <a:lnTo>
                        <a:pt x="34" y="229"/>
                      </a:lnTo>
                      <a:lnTo>
                        <a:pt x="40" y="232"/>
                      </a:lnTo>
                      <a:lnTo>
                        <a:pt x="45" y="233"/>
                      </a:lnTo>
                      <a:lnTo>
                        <a:pt x="48" y="238"/>
                      </a:lnTo>
                      <a:lnTo>
                        <a:pt x="46" y="241"/>
                      </a:lnTo>
                      <a:lnTo>
                        <a:pt x="50" y="245"/>
                      </a:lnTo>
                      <a:lnTo>
                        <a:pt x="51" y="252"/>
                      </a:lnTo>
                      <a:lnTo>
                        <a:pt x="54" y="252"/>
                      </a:lnTo>
                      <a:lnTo>
                        <a:pt x="57" y="258"/>
                      </a:lnTo>
                      <a:lnTo>
                        <a:pt x="55" y="259"/>
                      </a:lnTo>
                      <a:lnTo>
                        <a:pt x="58" y="263"/>
                      </a:lnTo>
                      <a:lnTo>
                        <a:pt x="59" y="263"/>
                      </a:lnTo>
                      <a:lnTo>
                        <a:pt x="61" y="264"/>
                      </a:lnTo>
                      <a:lnTo>
                        <a:pt x="63" y="265"/>
                      </a:lnTo>
                      <a:lnTo>
                        <a:pt x="66" y="267"/>
                      </a:lnTo>
                      <a:lnTo>
                        <a:pt x="67" y="265"/>
                      </a:lnTo>
                      <a:lnTo>
                        <a:pt x="68" y="260"/>
                      </a:lnTo>
                      <a:lnTo>
                        <a:pt x="72" y="263"/>
                      </a:lnTo>
                      <a:lnTo>
                        <a:pt x="75" y="264"/>
                      </a:lnTo>
                      <a:lnTo>
                        <a:pt x="76" y="266"/>
                      </a:lnTo>
                      <a:lnTo>
                        <a:pt x="79" y="267"/>
                      </a:lnTo>
                      <a:lnTo>
                        <a:pt x="80" y="269"/>
                      </a:lnTo>
                      <a:lnTo>
                        <a:pt x="80" y="270"/>
                      </a:lnTo>
                      <a:lnTo>
                        <a:pt x="82" y="275"/>
                      </a:lnTo>
                      <a:lnTo>
                        <a:pt x="88" y="272"/>
                      </a:lnTo>
                      <a:lnTo>
                        <a:pt x="90" y="269"/>
                      </a:lnTo>
                      <a:lnTo>
                        <a:pt x="96" y="263"/>
                      </a:lnTo>
                      <a:lnTo>
                        <a:pt x="99" y="260"/>
                      </a:lnTo>
                      <a:lnTo>
                        <a:pt x="102" y="263"/>
                      </a:lnTo>
                      <a:lnTo>
                        <a:pt x="111" y="255"/>
                      </a:lnTo>
                      <a:lnTo>
                        <a:pt x="116" y="257"/>
                      </a:lnTo>
                      <a:lnTo>
                        <a:pt x="116" y="264"/>
                      </a:lnTo>
                      <a:lnTo>
                        <a:pt x="119" y="264"/>
                      </a:lnTo>
                      <a:lnTo>
                        <a:pt x="121" y="260"/>
                      </a:lnTo>
                      <a:lnTo>
                        <a:pt x="124" y="257"/>
                      </a:lnTo>
                      <a:lnTo>
                        <a:pt x="130" y="256"/>
                      </a:lnTo>
                      <a:lnTo>
                        <a:pt x="133" y="257"/>
                      </a:lnTo>
                      <a:lnTo>
                        <a:pt x="134" y="257"/>
                      </a:lnTo>
                      <a:lnTo>
                        <a:pt x="133" y="261"/>
                      </a:lnTo>
                      <a:lnTo>
                        <a:pt x="136" y="263"/>
                      </a:lnTo>
                      <a:lnTo>
                        <a:pt x="139" y="265"/>
                      </a:lnTo>
                      <a:lnTo>
                        <a:pt x="142" y="263"/>
                      </a:lnTo>
                      <a:lnTo>
                        <a:pt x="144" y="261"/>
                      </a:lnTo>
                      <a:lnTo>
                        <a:pt x="147" y="267"/>
                      </a:lnTo>
                      <a:lnTo>
                        <a:pt x="150" y="266"/>
                      </a:lnTo>
                      <a:lnTo>
                        <a:pt x="153" y="264"/>
                      </a:lnTo>
                      <a:lnTo>
                        <a:pt x="153" y="258"/>
                      </a:lnTo>
                      <a:lnTo>
                        <a:pt x="156" y="259"/>
                      </a:lnTo>
                      <a:lnTo>
                        <a:pt x="158" y="261"/>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51" name="Freeform 118"/>
                <p:cNvSpPr>
                  <a:spLocks/>
                </p:cNvSpPr>
                <p:nvPr/>
              </p:nvSpPr>
              <p:spPr bwMode="auto">
                <a:xfrm>
                  <a:off x="1716" y="1206"/>
                  <a:ext cx="384" cy="343"/>
                </a:xfrm>
                <a:custGeom>
                  <a:avLst/>
                  <a:gdLst>
                    <a:gd name="T0" fmla="*/ 162 w 384"/>
                    <a:gd name="T1" fmla="*/ 268 h 343"/>
                    <a:gd name="T2" fmla="*/ 158 w 384"/>
                    <a:gd name="T3" fmla="*/ 276 h 343"/>
                    <a:gd name="T4" fmla="*/ 166 w 384"/>
                    <a:gd name="T5" fmla="*/ 294 h 343"/>
                    <a:gd name="T6" fmla="*/ 177 w 384"/>
                    <a:gd name="T7" fmla="*/ 307 h 343"/>
                    <a:gd name="T8" fmla="*/ 184 w 384"/>
                    <a:gd name="T9" fmla="*/ 320 h 343"/>
                    <a:gd name="T10" fmla="*/ 187 w 384"/>
                    <a:gd name="T11" fmla="*/ 307 h 343"/>
                    <a:gd name="T12" fmla="*/ 186 w 384"/>
                    <a:gd name="T13" fmla="*/ 294 h 343"/>
                    <a:gd name="T14" fmla="*/ 191 w 384"/>
                    <a:gd name="T15" fmla="*/ 286 h 343"/>
                    <a:gd name="T16" fmla="*/ 201 w 384"/>
                    <a:gd name="T17" fmla="*/ 288 h 343"/>
                    <a:gd name="T18" fmla="*/ 218 w 384"/>
                    <a:gd name="T19" fmla="*/ 281 h 343"/>
                    <a:gd name="T20" fmla="*/ 242 w 384"/>
                    <a:gd name="T21" fmla="*/ 290 h 343"/>
                    <a:gd name="T22" fmla="*/ 255 w 384"/>
                    <a:gd name="T23" fmla="*/ 310 h 343"/>
                    <a:gd name="T24" fmla="*/ 297 w 384"/>
                    <a:gd name="T25" fmla="*/ 296 h 343"/>
                    <a:gd name="T26" fmla="*/ 294 w 384"/>
                    <a:gd name="T27" fmla="*/ 276 h 343"/>
                    <a:gd name="T28" fmla="*/ 303 w 384"/>
                    <a:gd name="T29" fmla="*/ 278 h 343"/>
                    <a:gd name="T30" fmla="*/ 348 w 384"/>
                    <a:gd name="T31" fmla="*/ 317 h 343"/>
                    <a:gd name="T32" fmla="*/ 352 w 384"/>
                    <a:gd name="T33" fmla="*/ 331 h 343"/>
                    <a:gd name="T34" fmla="*/ 337 w 384"/>
                    <a:gd name="T35" fmla="*/ 335 h 343"/>
                    <a:gd name="T36" fmla="*/ 369 w 384"/>
                    <a:gd name="T37" fmla="*/ 340 h 343"/>
                    <a:gd name="T38" fmla="*/ 365 w 384"/>
                    <a:gd name="T39" fmla="*/ 307 h 343"/>
                    <a:gd name="T40" fmla="*/ 325 w 384"/>
                    <a:gd name="T41" fmla="*/ 274 h 343"/>
                    <a:gd name="T42" fmla="*/ 304 w 384"/>
                    <a:gd name="T43" fmla="*/ 250 h 343"/>
                    <a:gd name="T44" fmla="*/ 306 w 384"/>
                    <a:gd name="T45" fmla="*/ 211 h 343"/>
                    <a:gd name="T46" fmla="*/ 286 w 384"/>
                    <a:gd name="T47" fmla="*/ 214 h 343"/>
                    <a:gd name="T48" fmla="*/ 288 w 384"/>
                    <a:gd name="T49" fmla="*/ 193 h 343"/>
                    <a:gd name="T50" fmla="*/ 308 w 384"/>
                    <a:gd name="T51" fmla="*/ 172 h 343"/>
                    <a:gd name="T52" fmla="*/ 312 w 384"/>
                    <a:gd name="T53" fmla="*/ 149 h 343"/>
                    <a:gd name="T54" fmla="*/ 284 w 384"/>
                    <a:gd name="T55" fmla="*/ 137 h 343"/>
                    <a:gd name="T56" fmla="*/ 263 w 384"/>
                    <a:gd name="T57" fmla="*/ 140 h 343"/>
                    <a:gd name="T58" fmla="*/ 255 w 384"/>
                    <a:gd name="T59" fmla="*/ 113 h 343"/>
                    <a:gd name="T60" fmla="*/ 271 w 384"/>
                    <a:gd name="T61" fmla="*/ 101 h 343"/>
                    <a:gd name="T62" fmla="*/ 288 w 384"/>
                    <a:gd name="T63" fmla="*/ 86 h 343"/>
                    <a:gd name="T64" fmla="*/ 329 w 384"/>
                    <a:gd name="T65" fmla="*/ 66 h 343"/>
                    <a:gd name="T66" fmla="*/ 335 w 384"/>
                    <a:gd name="T67" fmla="*/ 40 h 343"/>
                    <a:gd name="T68" fmla="*/ 289 w 384"/>
                    <a:gd name="T69" fmla="*/ 32 h 343"/>
                    <a:gd name="T70" fmla="*/ 255 w 384"/>
                    <a:gd name="T71" fmla="*/ 22 h 343"/>
                    <a:gd name="T72" fmla="*/ 231 w 384"/>
                    <a:gd name="T73" fmla="*/ 29 h 343"/>
                    <a:gd name="T74" fmla="*/ 187 w 384"/>
                    <a:gd name="T75" fmla="*/ 16 h 343"/>
                    <a:gd name="T76" fmla="*/ 124 w 384"/>
                    <a:gd name="T77" fmla="*/ 12 h 343"/>
                    <a:gd name="T78" fmla="*/ 99 w 384"/>
                    <a:gd name="T79" fmla="*/ 4 h 343"/>
                    <a:gd name="T80" fmla="*/ 103 w 384"/>
                    <a:gd name="T81" fmla="*/ 33 h 343"/>
                    <a:gd name="T82" fmla="*/ 74 w 384"/>
                    <a:gd name="T83" fmla="*/ 47 h 343"/>
                    <a:gd name="T84" fmla="*/ 61 w 384"/>
                    <a:gd name="T85" fmla="*/ 56 h 343"/>
                    <a:gd name="T86" fmla="*/ 42 w 384"/>
                    <a:gd name="T87" fmla="*/ 71 h 343"/>
                    <a:gd name="T88" fmla="*/ 31 w 384"/>
                    <a:gd name="T89" fmla="*/ 87 h 343"/>
                    <a:gd name="T90" fmla="*/ 14 w 384"/>
                    <a:gd name="T91" fmla="*/ 101 h 343"/>
                    <a:gd name="T92" fmla="*/ 4 w 384"/>
                    <a:gd name="T93" fmla="*/ 117 h 343"/>
                    <a:gd name="T94" fmla="*/ 20 w 384"/>
                    <a:gd name="T95" fmla="*/ 135 h 343"/>
                    <a:gd name="T96" fmla="*/ 42 w 384"/>
                    <a:gd name="T97" fmla="*/ 161 h 343"/>
                    <a:gd name="T98" fmla="*/ 32 w 384"/>
                    <a:gd name="T99" fmla="*/ 179 h 343"/>
                    <a:gd name="T100" fmla="*/ 19 w 384"/>
                    <a:gd name="T101" fmla="*/ 195 h 343"/>
                    <a:gd name="T102" fmla="*/ 34 w 384"/>
                    <a:gd name="T103" fmla="*/ 229 h 343"/>
                    <a:gd name="T104" fmla="*/ 46 w 384"/>
                    <a:gd name="T105" fmla="*/ 241 h 343"/>
                    <a:gd name="T106" fmla="*/ 55 w 384"/>
                    <a:gd name="T107" fmla="*/ 259 h 343"/>
                    <a:gd name="T108" fmla="*/ 66 w 384"/>
                    <a:gd name="T109" fmla="*/ 267 h 343"/>
                    <a:gd name="T110" fmla="*/ 76 w 384"/>
                    <a:gd name="T111" fmla="*/ 266 h 343"/>
                    <a:gd name="T112" fmla="*/ 88 w 384"/>
                    <a:gd name="T113" fmla="*/ 272 h 343"/>
                    <a:gd name="T114" fmla="*/ 111 w 384"/>
                    <a:gd name="T115" fmla="*/ 255 h 343"/>
                    <a:gd name="T116" fmla="*/ 124 w 384"/>
                    <a:gd name="T117" fmla="*/ 257 h 343"/>
                    <a:gd name="T118" fmla="*/ 136 w 384"/>
                    <a:gd name="T119" fmla="*/ 263 h 343"/>
                    <a:gd name="T120" fmla="*/ 150 w 384"/>
                    <a:gd name="T121" fmla="*/ 266 h 3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4"/>
                    <a:gd name="T184" fmla="*/ 0 h 343"/>
                    <a:gd name="T185" fmla="*/ 384 w 384"/>
                    <a:gd name="T186" fmla="*/ 343 h 3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4" h="343">
                      <a:moveTo>
                        <a:pt x="158" y="261"/>
                      </a:moveTo>
                      <a:lnTo>
                        <a:pt x="158" y="264"/>
                      </a:lnTo>
                      <a:lnTo>
                        <a:pt x="160" y="263"/>
                      </a:lnTo>
                      <a:lnTo>
                        <a:pt x="159" y="265"/>
                      </a:lnTo>
                      <a:lnTo>
                        <a:pt x="162" y="268"/>
                      </a:lnTo>
                      <a:lnTo>
                        <a:pt x="159" y="268"/>
                      </a:lnTo>
                      <a:lnTo>
                        <a:pt x="159" y="272"/>
                      </a:lnTo>
                      <a:lnTo>
                        <a:pt x="161" y="272"/>
                      </a:lnTo>
                      <a:lnTo>
                        <a:pt x="161" y="273"/>
                      </a:lnTo>
                      <a:lnTo>
                        <a:pt x="158" y="276"/>
                      </a:lnTo>
                      <a:lnTo>
                        <a:pt x="160" y="278"/>
                      </a:lnTo>
                      <a:lnTo>
                        <a:pt x="165" y="285"/>
                      </a:lnTo>
                      <a:lnTo>
                        <a:pt x="164" y="286"/>
                      </a:lnTo>
                      <a:lnTo>
                        <a:pt x="166" y="290"/>
                      </a:lnTo>
                      <a:lnTo>
                        <a:pt x="166" y="294"/>
                      </a:lnTo>
                      <a:lnTo>
                        <a:pt x="167" y="296"/>
                      </a:lnTo>
                      <a:lnTo>
                        <a:pt x="170" y="294"/>
                      </a:lnTo>
                      <a:lnTo>
                        <a:pt x="174" y="304"/>
                      </a:lnTo>
                      <a:lnTo>
                        <a:pt x="173" y="305"/>
                      </a:lnTo>
                      <a:lnTo>
                        <a:pt x="177" y="307"/>
                      </a:lnTo>
                      <a:lnTo>
                        <a:pt x="175" y="309"/>
                      </a:lnTo>
                      <a:lnTo>
                        <a:pt x="179" y="313"/>
                      </a:lnTo>
                      <a:lnTo>
                        <a:pt x="180" y="318"/>
                      </a:lnTo>
                      <a:lnTo>
                        <a:pt x="184" y="318"/>
                      </a:lnTo>
                      <a:lnTo>
                        <a:pt x="184" y="320"/>
                      </a:lnTo>
                      <a:lnTo>
                        <a:pt x="188" y="323"/>
                      </a:lnTo>
                      <a:lnTo>
                        <a:pt x="190" y="317"/>
                      </a:lnTo>
                      <a:lnTo>
                        <a:pt x="201" y="305"/>
                      </a:lnTo>
                      <a:lnTo>
                        <a:pt x="193" y="308"/>
                      </a:lnTo>
                      <a:lnTo>
                        <a:pt x="187" y="307"/>
                      </a:lnTo>
                      <a:lnTo>
                        <a:pt x="184" y="307"/>
                      </a:lnTo>
                      <a:lnTo>
                        <a:pt x="180" y="300"/>
                      </a:lnTo>
                      <a:lnTo>
                        <a:pt x="183" y="299"/>
                      </a:lnTo>
                      <a:lnTo>
                        <a:pt x="184" y="298"/>
                      </a:lnTo>
                      <a:lnTo>
                        <a:pt x="186" y="294"/>
                      </a:lnTo>
                      <a:lnTo>
                        <a:pt x="191" y="294"/>
                      </a:lnTo>
                      <a:lnTo>
                        <a:pt x="193" y="294"/>
                      </a:lnTo>
                      <a:lnTo>
                        <a:pt x="192" y="292"/>
                      </a:lnTo>
                      <a:lnTo>
                        <a:pt x="192" y="290"/>
                      </a:lnTo>
                      <a:lnTo>
                        <a:pt x="191" y="286"/>
                      </a:lnTo>
                      <a:lnTo>
                        <a:pt x="193" y="283"/>
                      </a:lnTo>
                      <a:lnTo>
                        <a:pt x="196" y="283"/>
                      </a:lnTo>
                      <a:lnTo>
                        <a:pt x="198" y="289"/>
                      </a:lnTo>
                      <a:lnTo>
                        <a:pt x="201" y="283"/>
                      </a:lnTo>
                      <a:lnTo>
                        <a:pt x="201" y="288"/>
                      </a:lnTo>
                      <a:lnTo>
                        <a:pt x="204" y="285"/>
                      </a:lnTo>
                      <a:lnTo>
                        <a:pt x="208" y="283"/>
                      </a:lnTo>
                      <a:lnTo>
                        <a:pt x="209" y="281"/>
                      </a:lnTo>
                      <a:lnTo>
                        <a:pt x="215" y="282"/>
                      </a:lnTo>
                      <a:lnTo>
                        <a:pt x="218" y="281"/>
                      </a:lnTo>
                      <a:lnTo>
                        <a:pt x="218" y="285"/>
                      </a:lnTo>
                      <a:lnTo>
                        <a:pt x="221" y="287"/>
                      </a:lnTo>
                      <a:lnTo>
                        <a:pt x="224" y="288"/>
                      </a:lnTo>
                      <a:lnTo>
                        <a:pt x="229" y="287"/>
                      </a:lnTo>
                      <a:lnTo>
                        <a:pt x="242" y="290"/>
                      </a:lnTo>
                      <a:lnTo>
                        <a:pt x="249" y="292"/>
                      </a:lnTo>
                      <a:lnTo>
                        <a:pt x="252" y="294"/>
                      </a:lnTo>
                      <a:lnTo>
                        <a:pt x="257" y="296"/>
                      </a:lnTo>
                      <a:lnTo>
                        <a:pt x="257" y="309"/>
                      </a:lnTo>
                      <a:lnTo>
                        <a:pt x="255" y="310"/>
                      </a:lnTo>
                      <a:lnTo>
                        <a:pt x="258" y="311"/>
                      </a:lnTo>
                      <a:lnTo>
                        <a:pt x="268" y="309"/>
                      </a:lnTo>
                      <a:lnTo>
                        <a:pt x="275" y="304"/>
                      </a:lnTo>
                      <a:lnTo>
                        <a:pt x="288" y="299"/>
                      </a:lnTo>
                      <a:lnTo>
                        <a:pt x="297" y="296"/>
                      </a:lnTo>
                      <a:lnTo>
                        <a:pt x="297" y="295"/>
                      </a:lnTo>
                      <a:lnTo>
                        <a:pt x="288" y="288"/>
                      </a:lnTo>
                      <a:lnTo>
                        <a:pt x="290" y="289"/>
                      </a:lnTo>
                      <a:lnTo>
                        <a:pt x="291" y="281"/>
                      </a:lnTo>
                      <a:lnTo>
                        <a:pt x="294" y="276"/>
                      </a:lnTo>
                      <a:lnTo>
                        <a:pt x="292" y="277"/>
                      </a:lnTo>
                      <a:lnTo>
                        <a:pt x="294" y="274"/>
                      </a:lnTo>
                      <a:lnTo>
                        <a:pt x="295" y="273"/>
                      </a:lnTo>
                      <a:lnTo>
                        <a:pt x="298" y="277"/>
                      </a:lnTo>
                      <a:lnTo>
                        <a:pt x="303" y="278"/>
                      </a:lnTo>
                      <a:lnTo>
                        <a:pt x="315" y="282"/>
                      </a:lnTo>
                      <a:lnTo>
                        <a:pt x="325" y="291"/>
                      </a:lnTo>
                      <a:lnTo>
                        <a:pt x="335" y="301"/>
                      </a:lnTo>
                      <a:lnTo>
                        <a:pt x="341" y="305"/>
                      </a:lnTo>
                      <a:lnTo>
                        <a:pt x="348" y="317"/>
                      </a:lnTo>
                      <a:lnTo>
                        <a:pt x="345" y="321"/>
                      </a:lnTo>
                      <a:lnTo>
                        <a:pt x="343" y="323"/>
                      </a:lnTo>
                      <a:lnTo>
                        <a:pt x="349" y="325"/>
                      </a:lnTo>
                      <a:lnTo>
                        <a:pt x="351" y="328"/>
                      </a:lnTo>
                      <a:lnTo>
                        <a:pt x="352" y="331"/>
                      </a:lnTo>
                      <a:lnTo>
                        <a:pt x="359" y="331"/>
                      </a:lnTo>
                      <a:lnTo>
                        <a:pt x="356" y="334"/>
                      </a:lnTo>
                      <a:lnTo>
                        <a:pt x="351" y="335"/>
                      </a:lnTo>
                      <a:lnTo>
                        <a:pt x="342" y="332"/>
                      </a:lnTo>
                      <a:lnTo>
                        <a:pt x="337" y="335"/>
                      </a:lnTo>
                      <a:lnTo>
                        <a:pt x="340" y="338"/>
                      </a:lnTo>
                      <a:lnTo>
                        <a:pt x="348" y="339"/>
                      </a:lnTo>
                      <a:lnTo>
                        <a:pt x="360" y="343"/>
                      </a:lnTo>
                      <a:lnTo>
                        <a:pt x="362" y="343"/>
                      </a:lnTo>
                      <a:lnTo>
                        <a:pt x="369" y="340"/>
                      </a:lnTo>
                      <a:lnTo>
                        <a:pt x="374" y="332"/>
                      </a:lnTo>
                      <a:lnTo>
                        <a:pt x="384" y="325"/>
                      </a:lnTo>
                      <a:lnTo>
                        <a:pt x="379" y="322"/>
                      </a:lnTo>
                      <a:lnTo>
                        <a:pt x="378" y="321"/>
                      </a:lnTo>
                      <a:lnTo>
                        <a:pt x="365" y="307"/>
                      </a:lnTo>
                      <a:lnTo>
                        <a:pt x="365" y="303"/>
                      </a:lnTo>
                      <a:lnTo>
                        <a:pt x="354" y="289"/>
                      </a:lnTo>
                      <a:lnTo>
                        <a:pt x="345" y="286"/>
                      </a:lnTo>
                      <a:lnTo>
                        <a:pt x="338" y="282"/>
                      </a:lnTo>
                      <a:lnTo>
                        <a:pt x="325" y="274"/>
                      </a:lnTo>
                      <a:lnTo>
                        <a:pt x="316" y="272"/>
                      </a:lnTo>
                      <a:lnTo>
                        <a:pt x="308" y="269"/>
                      </a:lnTo>
                      <a:lnTo>
                        <a:pt x="304" y="260"/>
                      </a:lnTo>
                      <a:lnTo>
                        <a:pt x="303" y="255"/>
                      </a:lnTo>
                      <a:lnTo>
                        <a:pt x="304" y="250"/>
                      </a:lnTo>
                      <a:lnTo>
                        <a:pt x="312" y="238"/>
                      </a:lnTo>
                      <a:lnTo>
                        <a:pt x="317" y="227"/>
                      </a:lnTo>
                      <a:lnTo>
                        <a:pt x="316" y="211"/>
                      </a:lnTo>
                      <a:lnTo>
                        <a:pt x="310" y="212"/>
                      </a:lnTo>
                      <a:lnTo>
                        <a:pt x="306" y="211"/>
                      </a:lnTo>
                      <a:lnTo>
                        <a:pt x="302" y="216"/>
                      </a:lnTo>
                      <a:lnTo>
                        <a:pt x="294" y="218"/>
                      </a:lnTo>
                      <a:lnTo>
                        <a:pt x="290" y="217"/>
                      </a:lnTo>
                      <a:lnTo>
                        <a:pt x="290" y="216"/>
                      </a:lnTo>
                      <a:lnTo>
                        <a:pt x="286" y="214"/>
                      </a:lnTo>
                      <a:lnTo>
                        <a:pt x="283" y="212"/>
                      </a:lnTo>
                      <a:lnTo>
                        <a:pt x="280" y="207"/>
                      </a:lnTo>
                      <a:lnTo>
                        <a:pt x="278" y="207"/>
                      </a:lnTo>
                      <a:lnTo>
                        <a:pt x="281" y="203"/>
                      </a:lnTo>
                      <a:lnTo>
                        <a:pt x="288" y="193"/>
                      </a:lnTo>
                      <a:lnTo>
                        <a:pt x="284" y="190"/>
                      </a:lnTo>
                      <a:lnTo>
                        <a:pt x="286" y="188"/>
                      </a:lnTo>
                      <a:lnTo>
                        <a:pt x="299" y="180"/>
                      </a:lnTo>
                      <a:lnTo>
                        <a:pt x="308" y="172"/>
                      </a:lnTo>
                      <a:lnTo>
                        <a:pt x="321" y="161"/>
                      </a:lnTo>
                      <a:lnTo>
                        <a:pt x="322" y="157"/>
                      </a:lnTo>
                      <a:lnTo>
                        <a:pt x="326" y="152"/>
                      </a:lnTo>
                      <a:lnTo>
                        <a:pt x="316" y="148"/>
                      </a:lnTo>
                      <a:lnTo>
                        <a:pt x="312" y="149"/>
                      </a:lnTo>
                      <a:lnTo>
                        <a:pt x="307" y="148"/>
                      </a:lnTo>
                      <a:lnTo>
                        <a:pt x="302" y="148"/>
                      </a:lnTo>
                      <a:lnTo>
                        <a:pt x="300" y="143"/>
                      </a:lnTo>
                      <a:lnTo>
                        <a:pt x="291" y="140"/>
                      </a:lnTo>
                      <a:lnTo>
                        <a:pt x="284" y="137"/>
                      </a:lnTo>
                      <a:lnTo>
                        <a:pt x="272" y="136"/>
                      </a:lnTo>
                      <a:lnTo>
                        <a:pt x="275" y="141"/>
                      </a:lnTo>
                      <a:lnTo>
                        <a:pt x="272" y="140"/>
                      </a:lnTo>
                      <a:lnTo>
                        <a:pt x="266" y="142"/>
                      </a:lnTo>
                      <a:lnTo>
                        <a:pt x="263" y="140"/>
                      </a:lnTo>
                      <a:lnTo>
                        <a:pt x="263" y="136"/>
                      </a:lnTo>
                      <a:lnTo>
                        <a:pt x="266" y="133"/>
                      </a:lnTo>
                      <a:lnTo>
                        <a:pt x="263" y="131"/>
                      </a:lnTo>
                      <a:lnTo>
                        <a:pt x="258" y="120"/>
                      </a:lnTo>
                      <a:lnTo>
                        <a:pt x="255" y="113"/>
                      </a:lnTo>
                      <a:lnTo>
                        <a:pt x="255" y="112"/>
                      </a:lnTo>
                      <a:lnTo>
                        <a:pt x="257" y="112"/>
                      </a:lnTo>
                      <a:lnTo>
                        <a:pt x="264" y="108"/>
                      </a:lnTo>
                      <a:lnTo>
                        <a:pt x="267" y="104"/>
                      </a:lnTo>
                      <a:lnTo>
                        <a:pt x="271" y="101"/>
                      </a:lnTo>
                      <a:lnTo>
                        <a:pt x="269" y="92"/>
                      </a:lnTo>
                      <a:lnTo>
                        <a:pt x="275" y="91"/>
                      </a:lnTo>
                      <a:lnTo>
                        <a:pt x="280" y="90"/>
                      </a:lnTo>
                      <a:lnTo>
                        <a:pt x="288" y="86"/>
                      </a:lnTo>
                      <a:lnTo>
                        <a:pt x="297" y="82"/>
                      </a:lnTo>
                      <a:lnTo>
                        <a:pt x="303" y="75"/>
                      </a:lnTo>
                      <a:lnTo>
                        <a:pt x="306" y="69"/>
                      </a:lnTo>
                      <a:lnTo>
                        <a:pt x="321" y="66"/>
                      </a:lnTo>
                      <a:lnTo>
                        <a:pt x="329" y="66"/>
                      </a:lnTo>
                      <a:lnTo>
                        <a:pt x="332" y="60"/>
                      </a:lnTo>
                      <a:lnTo>
                        <a:pt x="334" y="55"/>
                      </a:lnTo>
                      <a:lnTo>
                        <a:pt x="334" y="51"/>
                      </a:lnTo>
                      <a:lnTo>
                        <a:pt x="335" y="46"/>
                      </a:lnTo>
                      <a:lnTo>
                        <a:pt x="335" y="40"/>
                      </a:lnTo>
                      <a:lnTo>
                        <a:pt x="325" y="39"/>
                      </a:lnTo>
                      <a:lnTo>
                        <a:pt x="308" y="34"/>
                      </a:lnTo>
                      <a:lnTo>
                        <a:pt x="303" y="35"/>
                      </a:lnTo>
                      <a:lnTo>
                        <a:pt x="299" y="31"/>
                      </a:lnTo>
                      <a:lnTo>
                        <a:pt x="289" y="32"/>
                      </a:lnTo>
                      <a:lnTo>
                        <a:pt x="286" y="27"/>
                      </a:lnTo>
                      <a:lnTo>
                        <a:pt x="280" y="28"/>
                      </a:lnTo>
                      <a:lnTo>
                        <a:pt x="263" y="28"/>
                      </a:lnTo>
                      <a:lnTo>
                        <a:pt x="263" y="25"/>
                      </a:lnTo>
                      <a:lnTo>
                        <a:pt x="255" y="22"/>
                      </a:lnTo>
                      <a:lnTo>
                        <a:pt x="253" y="25"/>
                      </a:lnTo>
                      <a:lnTo>
                        <a:pt x="251" y="25"/>
                      </a:lnTo>
                      <a:lnTo>
                        <a:pt x="248" y="26"/>
                      </a:lnTo>
                      <a:lnTo>
                        <a:pt x="242" y="30"/>
                      </a:lnTo>
                      <a:lnTo>
                        <a:pt x="231" y="29"/>
                      </a:lnTo>
                      <a:lnTo>
                        <a:pt x="219" y="30"/>
                      </a:lnTo>
                      <a:lnTo>
                        <a:pt x="219" y="28"/>
                      </a:lnTo>
                      <a:lnTo>
                        <a:pt x="213" y="25"/>
                      </a:lnTo>
                      <a:lnTo>
                        <a:pt x="202" y="19"/>
                      </a:lnTo>
                      <a:lnTo>
                        <a:pt x="187" y="16"/>
                      </a:lnTo>
                      <a:lnTo>
                        <a:pt x="177" y="16"/>
                      </a:lnTo>
                      <a:lnTo>
                        <a:pt x="149" y="13"/>
                      </a:lnTo>
                      <a:lnTo>
                        <a:pt x="137" y="12"/>
                      </a:lnTo>
                      <a:lnTo>
                        <a:pt x="130" y="13"/>
                      </a:lnTo>
                      <a:lnTo>
                        <a:pt x="124" y="12"/>
                      </a:lnTo>
                      <a:lnTo>
                        <a:pt x="124" y="7"/>
                      </a:lnTo>
                      <a:lnTo>
                        <a:pt x="121" y="7"/>
                      </a:lnTo>
                      <a:lnTo>
                        <a:pt x="115" y="3"/>
                      </a:lnTo>
                      <a:lnTo>
                        <a:pt x="108" y="0"/>
                      </a:lnTo>
                      <a:lnTo>
                        <a:pt x="99" y="4"/>
                      </a:lnTo>
                      <a:lnTo>
                        <a:pt x="98" y="6"/>
                      </a:lnTo>
                      <a:lnTo>
                        <a:pt x="99" y="15"/>
                      </a:lnTo>
                      <a:lnTo>
                        <a:pt x="102" y="20"/>
                      </a:lnTo>
                      <a:lnTo>
                        <a:pt x="99" y="29"/>
                      </a:lnTo>
                      <a:lnTo>
                        <a:pt x="103" y="33"/>
                      </a:lnTo>
                      <a:lnTo>
                        <a:pt x="99" y="34"/>
                      </a:lnTo>
                      <a:lnTo>
                        <a:pt x="95" y="33"/>
                      </a:lnTo>
                      <a:lnTo>
                        <a:pt x="88" y="38"/>
                      </a:lnTo>
                      <a:lnTo>
                        <a:pt x="74" y="44"/>
                      </a:lnTo>
                      <a:lnTo>
                        <a:pt x="74" y="47"/>
                      </a:lnTo>
                      <a:lnTo>
                        <a:pt x="80" y="52"/>
                      </a:lnTo>
                      <a:lnTo>
                        <a:pt x="81" y="59"/>
                      </a:lnTo>
                      <a:lnTo>
                        <a:pt x="72" y="55"/>
                      </a:lnTo>
                      <a:lnTo>
                        <a:pt x="68" y="59"/>
                      </a:lnTo>
                      <a:lnTo>
                        <a:pt x="61" y="56"/>
                      </a:lnTo>
                      <a:lnTo>
                        <a:pt x="54" y="60"/>
                      </a:lnTo>
                      <a:lnTo>
                        <a:pt x="51" y="59"/>
                      </a:lnTo>
                      <a:lnTo>
                        <a:pt x="50" y="61"/>
                      </a:lnTo>
                      <a:lnTo>
                        <a:pt x="48" y="64"/>
                      </a:lnTo>
                      <a:lnTo>
                        <a:pt x="42" y="71"/>
                      </a:lnTo>
                      <a:lnTo>
                        <a:pt x="42" y="74"/>
                      </a:lnTo>
                      <a:lnTo>
                        <a:pt x="37" y="82"/>
                      </a:lnTo>
                      <a:lnTo>
                        <a:pt x="33" y="83"/>
                      </a:lnTo>
                      <a:lnTo>
                        <a:pt x="34" y="88"/>
                      </a:lnTo>
                      <a:lnTo>
                        <a:pt x="31" y="87"/>
                      </a:lnTo>
                      <a:lnTo>
                        <a:pt x="31" y="91"/>
                      </a:lnTo>
                      <a:lnTo>
                        <a:pt x="23" y="94"/>
                      </a:lnTo>
                      <a:lnTo>
                        <a:pt x="23" y="102"/>
                      </a:lnTo>
                      <a:lnTo>
                        <a:pt x="20" y="102"/>
                      </a:lnTo>
                      <a:lnTo>
                        <a:pt x="14" y="101"/>
                      </a:lnTo>
                      <a:lnTo>
                        <a:pt x="13" y="103"/>
                      </a:lnTo>
                      <a:lnTo>
                        <a:pt x="9" y="105"/>
                      </a:lnTo>
                      <a:lnTo>
                        <a:pt x="9" y="113"/>
                      </a:lnTo>
                      <a:lnTo>
                        <a:pt x="6" y="114"/>
                      </a:lnTo>
                      <a:lnTo>
                        <a:pt x="4" y="117"/>
                      </a:lnTo>
                      <a:lnTo>
                        <a:pt x="0" y="122"/>
                      </a:lnTo>
                      <a:lnTo>
                        <a:pt x="5" y="131"/>
                      </a:lnTo>
                      <a:lnTo>
                        <a:pt x="13" y="136"/>
                      </a:lnTo>
                      <a:lnTo>
                        <a:pt x="17" y="136"/>
                      </a:lnTo>
                      <a:lnTo>
                        <a:pt x="20" y="135"/>
                      </a:lnTo>
                      <a:lnTo>
                        <a:pt x="21" y="136"/>
                      </a:lnTo>
                      <a:lnTo>
                        <a:pt x="19" y="140"/>
                      </a:lnTo>
                      <a:lnTo>
                        <a:pt x="31" y="141"/>
                      </a:lnTo>
                      <a:lnTo>
                        <a:pt x="31" y="152"/>
                      </a:lnTo>
                      <a:lnTo>
                        <a:pt x="42" y="161"/>
                      </a:lnTo>
                      <a:lnTo>
                        <a:pt x="43" y="165"/>
                      </a:lnTo>
                      <a:lnTo>
                        <a:pt x="43" y="167"/>
                      </a:lnTo>
                      <a:lnTo>
                        <a:pt x="41" y="170"/>
                      </a:lnTo>
                      <a:lnTo>
                        <a:pt x="40" y="172"/>
                      </a:lnTo>
                      <a:lnTo>
                        <a:pt x="32" y="179"/>
                      </a:lnTo>
                      <a:lnTo>
                        <a:pt x="31" y="180"/>
                      </a:lnTo>
                      <a:lnTo>
                        <a:pt x="22" y="189"/>
                      </a:lnTo>
                      <a:lnTo>
                        <a:pt x="21" y="190"/>
                      </a:lnTo>
                      <a:lnTo>
                        <a:pt x="18" y="194"/>
                      </a:lnTo>
                      <a:lnTo>
                        <a:pt x="19" y="195"/>
                      </a:lnTo>
                      <a:lnTo>
                        <a:pt x="23" y="201"/>
                      </a:lnTo>
                      <a:lnTo>
                        <a:pt x="26" y="213"/>
                      </a:lnTo>
                      <a:lnTo>
                        <a:pt x="26" y="224"/>
                      </a:lnTo>
                      <a:lnTo>
                        <a:pt x="33" y="225"/>
                      </a:lnTo>
                      <a:lnTo>
                        <a:pt x="34" y="229"/>
                      </a:lnTo>
                      <a:lnTo>
                        <a:pt x="40" y="232"/>
                      </a:lnTo>
                      <a:lnTo>
                        <a:pt x="45" y="233"/>
                      </a:lnTo>
                      <a:lnTo>
                        <a:pt x="48" y="238"/>
                      </a:lnTo>
                      <a:lnTo>
                        <a:pt x="46" y="241"/>
                      </a:lnTo>
                      <a:lnTo>
                        <a:pt x="50" y="245"/>
                      </a:lnTo>
                      <a:lnTo>
                        <a:pt x="51" y="252"/>
                      </a:lnTo>
                      <a:lnTo>
                        <a:pt x="54" y="252"/>
                      </a:lnTo>
                      <a:lnTo>
                        <a:pt x="57" y="258"/>
                      </a:lnTo>
                      <a:lnTo>
                        <a:pt x="55" y="259"/>
                      </a:lnTo>
                      <a:lnTo>
                        <a:pt x="58" y="263"/>
                      </a:lnTo>
                      <a:lnTo>
                        <a:pt x="59" y="263"/>
                      </a:lnTo>
                      <a:lnTo>
                        <a:pt x="61" y="264"/>
                      </a:lnTo>
                      <a:lnTo>
                        <a:pt x="63" y="265"/>
                      </a:lnTo>
                      <a:lnTo>
                        <a:pt x="66" y="267"/>
                      </a:lnTo>
                      <a:lnTo>
                        <a:pt x="67" y="265"/>
                      </a:lnTo>
                      <a:lnTo>
                        <a:pt x="68" y="260"/>
                      </a:lnTo>
                      <a:lnTo>
                        <a:pt x="72" y="263"/>
                      </a:lnTo>
                      <a:lnTo>
                        <a:pt x="75" y="264"/>
                      </a:lnTo>
                      <a:lnTo>
                        <a:pt x="76" y="266"/>
                      </a:lnTo>
                      <a:lnTo>
                        <a:pt x="79" y="267"/>
                      </a:lnTo>
                      <a:lnTo>
                        <a:pt x="80" y="269"/>
                      </a:lnTo>
                      <a:lnTo>
                        <a:pt x="80" y="270"/>
                      </a:lnTo>
                      <a:lnTo>
                        <a:pt x="82" y="275"/>
                      </a:lnTo>
                      <a:lnTo>
                        <a:pt x="88" y="272"/>
                      </a:lnTo>
                      <a:lnTo>
                        <a:pt x="90" y="269"/>
                      </a:lnTo>
                      <a:lnTo>
                        <a:pt x="96" y="263"/>
                      </a:lnTo>
                      <a:lnTo>
                        <a:pt x="99" y="260"/>
                      </a:lnTo>
                      <a:lnTo>
                        <a:pt x="102" y="263"/>
                      </a:lnTo>
                      <a:lnTo>
                        <a:pt x="111" y="255"/>
                      </a:lnTo>
                      <a:lnTo>
                        <a:pt x="116" y="257"/>
                      </a:lnTo>
                      <a:lnTo>
                        <a:pt x="116" y="264"/>
                      </a:lnTo>
                      <a:lnTo>
                        <a:pt x="119" y="264"/>
                      </a:lnTo>
                      <a:lnTo>
                        <a:pt x="121" y="260"/>
                      </a:lnTo>
                      <a:lnTo>
                        <a:pt x="124" y="257"/>
                      </a:lnTo>
                      <a:lnTo>
                        <a:pt x="130" y="256"/>
                      </a:lnTo>
                      <a:lnTo>
                        <a:pt x="133" y="257"/>
                      </a:lnTo>
                      <a:lnTo>
                        <a:pt x="134" y="257"/>
                      </a:lnTo>
                      <a:lnTo>
                        <a:pt x="133" y="261"/>
                      </a:lnTo>
                      <a:lnTo>
                        <a:pt x="136" y="263"/>
                      </a:lnTo>
                      <a:lnTo>
                        <a:pt x="139" y="265"/>
                      </a:lnTo>
                      <a:lnTo>
                        <a:pt x="142" y="263"/>
                      </a:lnTo>
                      <a:lnTo>
                        <a:pt x="144" y="261"/>
                      </a:lnTo>
                      <a:lnTo>
                        <a:pt x="147" y="267"/>
                      </a:lnTo>
                      <a:lnTo>
                        <a:pt x="150" y="266"/>
                      </a:lnTo>
                      <a:lnTo>
                        <a:pt x="153" y="264"/>
                      </a:lnTo>
                      <a:lnTo>
                        <a:pt x="153" y="258"/>
                      </a:lnTo>
                      <a:lnTo>
                        <a:pt x="156" y="259"/>
                      </a:lnTo>
                      <a:lnTo>
                        <a:pt x="158" y="261"/>
                      </a:lnTo>
                      <a:close/>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1" name="Group 119"/>
              <p:cNvGrpSpPr>
                <a:grpSpLocks/>
              </p:cNvGrpSpPr>
              <p:nvPr/>
            </p:nvGrpSpPr>
            <p:grpSpPr bwMode="auto">
              <a:xfrm>
                <a:off x="4695825" y="3019425"/>
                <a:ext cx="12700" cy="12700"/>
                <a:chOff x="1945" y="1496"/>
                <a:chExt cx="12" cy="13"/>
              </a:xfrm>
            </p:grpSpPr>
            <p:sp>
              <p:nvSpPr>
                <p:cNvPr id="54548" name="Freeform 120"/>
                <p:cNvSpPr>
                  <a:spLocks/>
                </p:cNvSpPr>
                <p:nvPr/>
              </p:nvSpPr>
              <p:spPr bwMode="auto">
                <a:xfrm>
                  <a:off x="1945" y="1496"/>
                  <a:ext cx="12" cy="13"/>
                </a:xfrm>
                <a:custGeom>
                  <a:avLst/>
                  <a:gdLst>
                    <a:gd name="T0" fmla="*/ 8 w 12"/>
                    <a:gd name="T1" fmla="*/ 10 h 13"/>
                    <a:gd name="T2" fmla="*/ 10 w 12"/>
                    <a:gd name="T3" fmla="*/ 10 h 13"/>
                    <a:gd name="T4" fmla="*/ 12 w 12"/>
                    <a:gd name="T5" fmla="*/ 13 h 13"/>
                    <a:gd name="T6" fmla="*/ 0 w 12"/>
                    <a:gd name="T7" fmla="*/ 10 h 13"/>
                    <a:gd name="T8" fmla="*/ 3 w 12"/>
                    <a:gd name="T9" fmla="*/ 6 h 13"/>
                    <a:gd name="T10" fmla="*/ 3 w 12"/>
                    <a:gd name="T11" fmla="*/ 4 h 13"/>
                    <a:gd name="T12" fmla="*/ 5 w 12"/>
                    <a:gd name="T13" fmla="*/ 4 h 13"/>
                    <a:gd name="T14" fmla="*/ 10 w 12"/>
                    <a:gd name="T15" fmla="*/ 0 h 13"/>
                    <a:gd name="T16" fmla="*/ 8 w 12"/>
                    <a:gd name="T17" fmla="*/ 5 h 13"/>
                    <a:gd name="T18" fmla="*/ 11 w 12"/>
                    <a:gd name="T19" fmla="*/ 6 h 13"/>
                    <a:gd name="T20" fmla="*/ 10 w 12"/>
                    <a:gd name="T21" fmla="*/ 8 h 13"/>
                    <a:gd name="T22" fmla="*/ 6 w 12"/>
                    <a:gd name="T23" fmla="*/ 8 h 13"/>
                    <a:gd name="T24" fmla="*/ 5 w 12"/>
                    <a:gd name="T25" fmla="*/ 8 h 13"/>
                    <a:gd name="T26" fmla="*/ 8 w 12"/>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3"/>
                    <a:gd name="T44" fmla="*/ 12 w 1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3">
                      <a:moveTo>
                        <a:pt x="8" y="10"/>
                      </a:moveTo>
                      <a:lnTo>
                        <a:pt x="10" y="10"/>
                      </a:lnTo>
                      <a:lnTo>
                        <a:pt x="12" y="13"/>
                      </a:lnTo>
                      <a:lnTo>
                        <a:pt x="0" y="10"/>
                      </a:lnTo>
                      <a:lnTo>
                        <a:pt x="3" y="6"/>
                      </a:lnTo>
                      <a:lnTo>
                        <a:pt x="3" y="4"/>
                      </a:lnTo>
                      <a:lnTo>
                        <a:pt x="5" y="4"/>
                      </a:lnTo>
                      <a:lnTo>
                        <a:pt x="10" y="0"/>
                      </a:lnTo>
                      <a:lnTo>
                        <a:pt x="8" y="5"/>
                      </a:lnTo>
                      <a:lnTo>
                        <a:pt x="11" y="6"/>
                      </a:lnTo>
                      <a:lnTo>
                        <a:pt x="10" y="8"/>
                      </a:lnTo>
                      <a:lnTo>
                        <a:pt x="6" y="8"/>
                      </a:lnTo>
                      <a:lnTo>
                        <a:pt x="5" y="8"/>
                      </a:lnTo>
                      <a:lnTo>
                        <a:pt x="8" y="1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49" name="Freeform 121"/>
                <p:cNvSpPr>
                  <a:spLocks/>
                </p:cNvSpPr>
                <p:nvPr/>
              </p:nvSpPr>
              <p:spPr bwMode="auto">
                <a:xfrm>
                  <a:off x="1945" y="1496"/>
                  <a:ext cx="12" cy="13"/>
                </a:xfrm>
                <a:custGeom>
                  <a:avLst/>
                  <a:gdLst>
                    <a:gd name="T0" fmla="*/ 8 w 12"/>
                    <a:gd name="T1" fmla="*/ 10 h 13"/>
                    <a:gd name="T2" fmla="*/ 10 w 12"/>
                    <a:gd name="T3" fmla="*/ 10 h 13"/>
                    <a:gd name="T4" fmla="*/ 12 w 12"/>
                    <a:gd name="T5" fmla="*/ 13 h 13"/>
                    <a:gd name="T6" fmla="*/ 0 w 12"/>
                    <a:gd name="T7" fmla="*/ 10 h 13"/>
                    <a:gd name="T8" fmla="*/ 3 w 12"/>
                    <a:gd name="T9" fmla="*/ 6 h 13"/>
                    <a:gd name="T10" fmla="*/ 3 w 12"/>
                    <a:gd name="T11" fmla="*/ 4 h 13"/>
                    <a:gd name="T12" fmla="*/ 5 w 12"/>
                    <a:gd name="T13" fmla="*/ 4 h 13"/>
                    <a:gd name="T14" fmla="*/ 10 w 12"/>
                    <a:gd name="T15" fmla="*/ 0 h 13"/>
                    <a:gd name="T16" fmla="*/ 8 w 12"/>
                    <a:gd name="T17" fmla="*/ 5 h 13"/>
                    <a:gd name="T18" fmla="*/ 11 w 12"/>
                    <a:gd name="T19" fmla="*/ 6 h 13"/>
                    <a:gd name="T20" fmla="*/ 10 w 12"/>
                    <a:gd name="T21" fmla="*/ 8 h 13"/>
                    <a:gd name="T22" fmla="*/ 6 w 12"/>
                    <a:gd name="T23" fmla="*/ 8 h 13"/>
                    <a:gd name="T24" fmla="*/ 5 w 12"/>
                    <a:gd name="T25" fmla="*/ 8 h 13"/>
                    <a:gd name="T26" fmla="*/ 8 w 12"/>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3"/>
                    <a:gd name="T44" fmla="*/ 12 w 1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3">
                      <a:moveTo>
                        <a:pt x="8" y="10"/>
                      </a:moveTo>
                      <a:lnTo>
                        <a:pt x="10" y="10"/>
                      </a:lnTo>
                      <a:lnTo>
                        <a:pt x="12" y="13"/>
                      </a:lnTo>
                      <a:lnTo>
                        <a:pt x="0" y="10"/>
                      </a:lnTo>
                      <a:lnTo>
                        <a:pt x="3" y="6"/>
                      </a:lnTo>
                      <a:lnTo>
                        <a:pt x="3" y="4"/>
                      </a:lnTo>
                      <a:lnTo>
                        <a:pt x="5" y="4"/>
                      </a:lnTo>
                      <a:lnTo>
                        <a:pt x="10" y="0"/>
                      </a:lnTo>
                      <a:lnTo>
                        <a:pt x="8" y="5"/>
                      </a:lnTo>
                      <a:lnTo>
                        <a:pt x="11" y="6"/>
                      </a:lnTo>
                      <a:lnTo>
                        <a:pt x="10" y="8"/>
                      </a:lnTo>
                      <a:lnTo>
                        <a:pt x="6" y="8"/>
                      </a:lnTo>
                      <a:lnTo>
                        <a:pt x="5" y="8"/>
                      </a:lnTo>
                      <a:lnTo>
                        <a:pt x="8" y="1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3" name="Group 122"/>
              <p:cNvGrpSpPr>
                <a:grpSpLocks/>
              </p:cNvGrpSpPr>
              <p:nvPr/>
            </p:nvGrpSpPr>
            <p:grpSpPr bwMode="auto">
              <a:xfrm>
                <a:off x="4668838" y="3024188"/>
                <a:ext cx="4762" cy="7937"/>
                <a:chOff x="1918" y="1501"/>
                <a:chExt cx="5" cy="7"/>
              </a:xfrm>
            </p:grpSpPr>
            <p:sp>
              <p:nvSpPr>
                <p:cNvPr id="54546" name="Freeform 123"/>
                <p:cNvSpPr>
                  <a:spLocks/>
                </p:cNvSpPr>
                <p:nvPr/>
              </p:nvSpPr>
              <p:spPr bwMode="auto">
                <a:xfrm>
                  <a:off x="1918" y="1501"/>
                  <a:ext cx="5" cy="7"/>
                </a:xfrm>
                <a:custGeom>
                  <a:avLst/>
                  <a:gdLst>
                    <a:gd name="T0" fmla="*/ 3 w 5"/>
                    <a:gd name="T1" fmla="*/ 5 h 7"/>
                    <a:gd name="T2" fmla="*/ 3 w 5"/>
                    <a:gd name="T3" fmla="*/ 6 h 7"/>
                    <a:gd name="T4" fmla="*/ 1 w 5"/>
                    <a:gd name="T5" fmla="*/ 7 h 7"/>
                    <a:gd name="T6" fmla="*/ 3 w 5"/>
                    <a:gd name="T7" fmla="*/ 7 h 7"/>
                    <a:gd name="T8" fmla="*/ 5 w 5"/>
                    <a:gd name="T9" fmla="*/ 2 h 7"/>
                    <a:gd name="T10" fmla="*/ 2 w 5"/>
                    <a:gd name="T11" fmla="*/ 0 h 7"/>
                    <a:gd name="T12" fmla="*/ 0 w 5"/>
                    <a:gd name="T13" fmla="*/ 4 h 7"/>
                    <a:gd name="T14" fmla="*/ 0 w 5"/>
                    <a:gd name="T15" fmla="*/ 5 h 7"/>
                    <a:gd name="T16" fmla="*/ 3 w 5"/>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3" y="5"/>
                      </a:moveTo>
                      <a:lnTo>
                        <a:pt x="3" y="6"/>
                      </a:lnTo>
                      <a:lnTo>
                        <a:pt x="1" y="7"/>
                      </a:lnTo>
                      <a:lnTo>
                        <a:pt x="3" y="7"/>
                      </a:lnTo>
                      <a:lnTo>
                        <a:pt x="5" y="2"/>
                      </a:lnTo>
                      <a:lnTo>
                        <a:pt x="2" y="0"/>
                      </a:lnTo>
                      <a:lnTo>
                        <a:pt x="0" y="4"/>
                      </a:lnTo>
                      <a:lnTo>
                        <a:pt x="0" y="5"/>
                      </a:lnTo>
                      <a:lnTo>
                        <a:pt x="3" y="5"/>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47" name="Freeform 124"/>
                <p:cNvSpPr>
                  <a:spLocks/>
                </p:cNvSpPr>
                <p:nvPr/>
              </p:nvSpPr>
              <p:spPr bwMode="auto">
                <a:xfrm>
                  <a:off x="1918" y="1501"/>
                  <a:ext cx="5" cy="7"/>
                </a:xfrm>
                <a:custGeom>
                  <a:avLst/>
                  <a:gdLst>
                    <a:gd name="T0" fmla="*/ 3 w 5"/>
                    <a:gd name="T1" fmla="*/ 5 h 7"/>
                    <a:gd name="T2" fmla="*/ 3 w 5"/>
                    <a:gd name="T3" fmla="*/ 6 h 7"/>
                    <a:gd name="T4" fmla="*/ 1 w 5"/>
                    <a:gd name="T5" fmla="*/ 7 h 7"/>
                    <a:gd name="T6" fmla="*/ 3 w 5"/>
                    <a:gd name="T7" fmla="*/ 7 h 7"/>
                    <a:gd name="T8" fmla="*/ 5 w 5"/>
                    <a:gd name="T9" fmla="*/ 2 h 7"/>
                    <a:gd name="T10" fmla="*/ 2 w 5"/>
                    <a:gd name="T11" fmla="*/ 0 h 7"/>
                    <a:gd name="T12" fmla="*/ 0 w 5"/>
                    <a:gd name="T13" fmla="*/ 4 h 7"/>
                    <a:gd name="T14" fmla="*/ 0 w 5"/>
                    <a:gd name="T15" fmla="*/ 5 h 7"/>
                    <a:gd name="T16" fmla="*/ 3 w 5"/>
                    <a:gd name="T17" fmla="*/ 5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7"/>
                    <a:gd name="T29" fmla="*/ 5 w 5"/>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7">
                      <a:moveTo>
                        <a:pt x="3" y="5"/>
                      </a:moveTo>
                      <a:lnTo>
                        <a:pt x="3" y="6"/>
                      </a:lnTo>
                      <a:lnTo>
                        <a:pt x="1" y="7"/>
                      </a:lnTo>
                      <a:lnTo>
                        <a:pt x="3" y="7"/>
                      </a:lnTo>
                      <a:lnTo>
                        <a:pt x="5" y="2"/>
                      </a:lnTo>
                      <a:lnTo>
                        <a:pt x="2" y="0"/>
                      </a:lnTo>
                      <a:lnTo>
                        <a:pt x="0" y="4"/>
                      </a:lnTo>
                      <a:lnTo>
                        <a:pt x="0" y="5"/>
                      </a:lnTo>
                      <a:lnTo>
                        <a:pt x="3" y="5"/>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4" name="Group 125"/>
              <p:cNvGrpSpPr>
                <a:grpSpLocks/>
              </p:cNvGrpSpPr>
              <p:nvPr/>
            </p:nvGrpSpPr>
            <p:grpSpPr bwMode="auto">
              <a:xfrm>
                <a:off x="4718050" y="3027363"/>
                <a:ext cx="4763" cy="7937"/>
                <a:chOff x="1966" y="1504"/>
                <a:chExt cx="5" cy="8"/>
              </a:xfrm>
            </p:grpSpPr>
            <p:sp>
              <p:nvSpPr>
                <p:cNvPr id="54544" name="Freeform 126"/>
                <p:cNvSpPr>
                  <a:spLocks/>
                </p:cNvSpPr>
                <p:nvPr/>
              </p:nvSpPr>
              <p:spPr bwMode="auto">
                <a:xfrm>
                  <a:off x="1966" y="1504"/>
                  <a:ext cx="5" cy="8"/>
                </a:xfrm>
                <a:custGeom>
                  <a:avLst/>
                  <a:gdLst>
                    <a:gd name="T0" fmla="*/ 1 w 5"/>
                    <a:gd name="T1" fmla="*/ 8 h 8"/>
                    <a:gd name="T2" fmla="*/ 5 w 5"/>
                    <a:gd name="T3" fmla="*/ 3 h 8"/>
                    <a:gd name="T4" fmla="*/ 5 w 5"/>
                    <a:gd name="T5" fmla="*/ 2 h 8"/>
                    <a:gd name="T6" fmla="*/ 4 w 5"/>
                    <a:gd name="T7" fmla="*/ 0 h 8"/>
                    <a:gd name="T8" fmla="*/ 2 w 5"/>
                    <a:gd name="T9" fmla="*/ 3 h 8"/>
                    <a:gd name="T10" fmla="*/ 0 w 5"/>
                    <a:gd name="T11" fmla="*/ 4 h 8"/>
                    <a:gd name="T12" fmla="*/ 1 w 5"/>
                    <a:gd name="T13" fmla="*/ 8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1" y="8"/>
                      </a:moveTo>
                      <a:lnTo>
                        <a:pt x="5" y="3"/>
                      </a:lnTo>
                      <a:lnTo>
                        <a:pt x="5" y="2"/>
                      </a:lnTo>
                      <a:lnTo>
                        <a:pt x="4" y="0"/>
                      </a:lnTo>
                      <a:lnTo>
                        <a:pt x="2" y="3"/>
                      </a:lnTo>
                      <a:lnTo>
                        <a:pt x="0" y="4"/>
                      </a:lnTo>
                      <a:lnTo>
                        <a:pt x="1" y="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45" name="Freeform 127"/>
                <p:cNvSpPr>
                  <a:spLocks/>
                </p:cNvSpPr>
                <p:nvPr/>
              </p:nvSpPr>
              <p:spPr bwMode="auto">
                <a:xfrm>
                  <a:off x="1966" y="1504"/>
                  <a:ext cx="5" cy="8"/>
                </a:xfrm>
                <a:custGeom>
                  <a:avLst/>
                  <a:gdLst>
                    <a:gd name="T0" fmla="*/ 1 w 5"/>
                    <a:gd name="T1" fmla="*/ 8 h 8"/>
                    <a:gd name="T2" fmla="*/ 5 w 5"/>
                    <a:gd name="T3" fmla="*/ 3 h 8"/>
                    <a:gd name="T4" fmla="*/ 5 w 5"/>
                    <a:gd name="T5" fmla="*/ 2 h 8"/>
                    <a:gd name="T6" fmla="*/ 4 w 5"/>
                    <a:gd name="T7" fmla="*/ 0 h 8"/>
                    <a:gd name="T8" fmla="*/ 2 w 5"/>
                    <a:gd name="T9" fmla="*/ 3 h 8"/>
                    <a:gd name="T10" fmla="*/ 0 w 5"/>
                    <a:gd name="T11" fmla="*/ 4 h 8"/>
                    <a:gd name="T12" fmla="*/ 1 w 5"/>
                    <a:gd name="T13" fmla="*/ 8 h 8"/>
                    <a:gd name="T14" fmla="*/ 0 60000 65536"/>
                    <a:gd name="T15" fmla="*/ 0 60000 65536"/>
                    <a:gd name="T16" fmla="*/ 0 60000 65536"/>
                    <a:gd name="T17" fmla="*/ 0 60000 65536"/>
                    <a:gd name="T18" fmla="*/ 0 60000 65536"/>
                    <a:gd name="T19" fmla="*/ 0 60000 65536"/>
                    <a:gd name="T20" fmla="*/ 0 60000 65536"/>
                    <a:gd name="T21" fmla="*/ 0 w 5"/>
                    <a:gd name="T22" fmla="*/ 0 h 8"/>
                    <a:gd name="T23" fmla="*/ 5 w 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8">
                      <a:moveTo>
                        <a:pt x="1" y="8"/>
                      </a:moveTo>
                      <a:lnTo>
                        <a:pt x="5" y="3"/>
                      </a:lnTo>
                      <a:lnTo>
                        <a:pt x="5" y="2"/>
                      </a:lnTo>
                      <a:lnTo>
                        <a:pt x="4" y="0"/>
                      </a:lnTo>
                      <a:lnTo>
                        <a:pt x="2" y="3"/>
                      </a:lnTo>
                      <a:lnTo>
                        <a:pt x="0" y="4"/>
                      </a:lnTo>
                      <a:lnTo>
                        <a:pt x="1" y="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5" name="Group 128"/>
              <p:cNvGrpSpPr>
                <a:grpSpLocks/>
              </p:cNvGrpSpPr>
              <p:nvPr/>
            </p:nvGrpSpPr>
            <p:grpSpPr bwMode="auto">
              <a:xfrm>
                <a:off x="4675188" y="3025775"/>
                <a:ext cx="14287" cy="3175"/>
                <a:chOff x="1924" y="1502"/>
                <a:chExt cx="15" cy="3"/>
              </a:xfrm>
            </p:grpSpPr>
            <p:sp>
              <p:nvSpPr>
                <p:cNvPr id="54542" name="Freeform 129"/>
                <p:cNvSpPr>
                  <a:spLocks/>
                </p:cNvSpPr>
                <p:nvPr/>
              </p:nvSpPr>
              <p:spPr bwMode="auto">
                <a:xfrm>
                  <a:off x="1924" y="1502"/>
                  <a:ext cx="15" cy="3"/>
                </a:xfrm>
                <a:custGeom>
                  <a:avLst/>
                  <a:gdLst>
                    <a:gd name="T0" fmla="*/ 11 w 15"/>
                    <a:gd name="T1" fmla="*/ 3 h 3"/>
                    <a:gd name="T2" fmla="*/ 15 w 15"/>
                    <a:gd name="T3" fmla="*/ 0 h 3"/>
                    <a:gd name="T4" fmla="*/ 0 w 15"/>
                    <a:gd name="T5" fmla="*/ 3 h 3"/>
                    <a:gd name="T6" fmla="*/ 6 w 15"/>
                    <a:gd name="T7" fmla="*/ 3 h 3"/>
                    <a:gd name="T8" fmla="*/ 11 w 15"/>
                    <a:gd name="T9" fmla="*/ 3 h 3"/>
                    <a:gd name="T10" fmla="*/ 0 60000 65536"/>
                    <a:gd name="T11" fmla="*/ 0 60000 65536"/>
                    <a:gd name="T12" fmla="*/ 0 60000 65536"/>
                    <a:gd name="T13" fmla="*/ 0 60000 65536"/>
                    <a:gd name="T14" fmla="*/ 0 60000 65536"/>
                    <a:gd name="T15" fmla="*/ 0 w 15"/>
                    <a:gd name="T16" fmla="*/ 0 h 3"/>
                    <a:gd name="T17" fmla="*/ 15 w 15"/>
                    <a:gd name="T18" fmla="*/ 3 h 3"/>
                  </a:gdLst>
                  <a:ahLst/>
                  <a:cxnLst>
                    <a:cxn ang="T10">
                      <a:pos x="T0" y="T1"/>
                    </a:cxn>
                    <a:cxn ang="T11">
                      <a:pos x="T2" y="T3"/>
                    </a:cxn>
                    <a:cxn ang="T12">
                      <a:pos x="T4" y="T5"/>
                    </a:cxn>
                    <a:cxn ang="T13">
                      <a:pos x="T6" y="T7"/>
                    </a:cxn>
                    <a:cxn ang="T14">
                      <a:pos x="T8" y="T9"/>
                    </a:cxn>
                  </a:cxnLst>
                  <a:rect l="T15" t="T16" r="T17" b="T18"/>
                  <a:pathLst>
                    <a:path w="15" h="3">
                      <a:moveTo>
                        <a:pt x="11" y="3"/>
                      </a:moveTo>
                      <a:lnTo>
                        <a:pt x="15" y="0"/>
                      </a:lnTo>
                      <a:lnTo>
                        <a:pt x="0" y="3"/>
                      </a:lnTo>
                      <a:lnTo>
                        <a:pt x="6" y="3"/>
                      </a:lnTo>
                      <a:lnTo>
                        <a:pt x="11"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43" name="Freeform 130"/>
                <p:cNvSpPr>
                  <a:spLocks/>
                </p:cNvSpPr>
                <p:nvPr/>
              </p:nvSpPr>
              <p:spPr bwMode="auto">
                <a:xfrm>
                  <a:off x="1924" y="1502"/>
                  <a:ext cx="15" cy="3"/>
                </a:xfrm>
                <a:custGeom>
                  <a:avLst/>
                  <a:gdLst>
                    <a:gd name="T0" fmla="*/ 11 w 15"/>
                    <a:gd name="T1" fmla="*/ 3 h 3"/>
                    <a:gd name="T2" fmla="*/ 15 w 15"/>
                    <a:gd name="T3" fmla="*/ 0 h 3"/>
                    <a:gd name="T4" fmla="*/ 0 w 15"/>
                    <a:gd name="T5" fmla="*/ 3 h 3"/>
                    <a:gd name="T6" fmla="*/ 6 w 15"/>
                    <a:gd name="T7" fmla="*/ 3 h 3"/>
                    <a:gd name="T8" fmla="*/ 11 w 15"/>
                    <a:gd name="T9" fmla="*/ 3 h 3"/>
                    <a:gd name="T10" fmla="*/ 0 60000 65536"/>
                    <a:gd name="T11" fmla="*/ 0 60000 65536"/>
                    <a:gd name="T12" fmla="*/ 0 60000 65536"/>
                    <a:gd name="T13" fmla="*/ 0 60000 65536"/>
                    <a:gd name="T14" fmla="*/ 0 60000 65536"/>
                    <a:gd name="T15" fmla="*/ 0 w 15"/>
                    <a:gd name="T16" fmla="*/ 0 h 3"/>
                    <a:gd name="T17" fmla="*/ 15 w 15"/>
                    <a:gd name="T18" fmla="*/ 3 h 3"/>
                  </a:gdLst>
                  <a:ahLst/>
                  <a:cxnLst>
                    <a:cxn ang="T10">
                      <a:pos x="T0" y="T1"/>
                    </a:cxn>
                    <a:cxn ang="T11">
                      <a:pos x="T2" y="T3"/>
                    </a:cxn>
                    <a:cxn ang="T12">
                      <a:pos x="T4" y="T5"/>
                    </a:cxn>
                    <a:cxn ang="T13">
                      <a:pos x="T6" y="T7"/>
                    </a:cxn>
                    <a:cxn ang="T14">
                      <a:pos x="T8" y="T9"/>
                    </a:cxn>
                  </a:cxnLst>
                  <a:rect l="T15" t="T16" r="T17" b="T18"/>
                  <a:pathLst>
                    <a:path w="15" h="3">
                      <a:moveTo>
                        <a:pt x="11" y="3"/>
                      </a:moveTo>
                      <a:lnTo>
                        <a:pt x="15" y="0"/>
                      </a:lnTo>
                      <a:lnTo>
                        <a:pt x="0" y="3"/>
                      </a:lnTo>
                      <a:lnTo>
                        <a:pt x="6" y="3"/>
                      </a:lnTo>
                      <a:lnTo>
                        <a:pt x="11"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6" name="Group 131"/>
              <p:cNvGrpSpPr>
                <a:grpSpLocks/>
              </p:cNvGrpSpPr>
              <p:nvPr/>
            </p:nvGrpSpPr>
            <p:grpSpPr bwMode="auto">
              <a:xfrm>
                <a:off x="4668838" y="3021013"/>
                <a:ext cx="3175" cy="1587"/>
                <a:chOff x="1918" y="1497"/>
                <a:chExt cx="4" cy="3"/>
              </a:xfrm>
            </p:grpSpPr>
            <p:sp>
              <p:nvSpPr>
                <p:cNvPr id="54540" name="Freeform 132"/>
                <p:cNvSpPr>
                  <a:spLocks/>
                </p:cNvSpPr>
                <p:nvPr/>
              </p:nvSpPr>
              <p:spPr bwMode="auto">
                <a:xfrm>
                  <a:off x="1918" y="1497"/>
                  <a:ext cx="4" cy="3"/>
                </a:xfrm>
                <a:custGeom>
                  <a:avLst/>
                  <a:gdLst>
                    <a:gd name="T0" fmla="*/ 2 w 4"/>
                    <a:gd name="T1" fmla="*/ 3 h 3"/>
                    <a:gd name="T2" fmla="*/ 4 w 4"/>
                    <a:gd name="T3" fmla="*/ 0 h 3"/>
                    <a:gd name="T4" fmla="*/ 0 w 4"/>
                    <a:gd name="T5" fmla="*/ 1 h 3"/>
                    <a:gd name="T6" fmla="*/ 2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3"/>
                      </a:moveTo>
                      <a:lnTo>
                        <a:pt x="4" y="0"/>
                      </a:lnTo>
                      <a:lnTo>
                        <a:pt x="0" y="1"/>
                      </a:lnTo>
                      <a:lnTo>
                        <a:pt x="2"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41" name="Freeform 133"/>
                <p:cNvSpPr>
                  <a:spLocks/>
                </p:cNvSpPr>
                <p:nvPr/>
              </p:nvSpPr>
              <p:spPr bwMode="auto">
                <a:xfrm>
                  <a:off x="1918" y="1497"/>
                  <a:ext cx="4" cy="3"/>
                </a:xfrm>
                <a:custGeom>
                  <a:avLst/>
                  <a:gdLst>
                    <a:gd name="T0" fmla="*/ 2 w 4"/>
                    <a:gd name="T1" fmla="*/ 3 h 3"/>
                    <a:gd name="T2" fmla="*/ 4 w 4"/>
                    <a:gd name="T3" fmla="*/ 0 h 3"/>
                    <a:gd name="T4" fmla="*/ 0 w 4"/>
                    <a:gd name="T5" fmla="*/ 1 h 3"/>
                    <a:gd name="T6" fmla="*/ 2 w 4"/>
                    <a:gd name="T7" fmla="*/ 3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3"/>
                      </a:moveTo>
                      <a:lnTo>
                        <a:pt x="4" y="0"/>
                      </a:lnTo>
                      <a:lnTo>
                        <a:pt x="0" y="1"/>
                      </a:lnTo>
                      <a:lnTo>
                        <a:pt x="2"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57" name="Group 134"/>
              <p:cNvGrpSpPr>
                <a:grpSpLocks/>
              </p:cNvGrpSpPr>
              <p:nvPr/>
            </p:nvGrpSpPr>
            <p:grpSpPr bwMode="auto">
              <a:xfrm>
                <a:off x="4719638" y="3024188"/>
                <a:ext cx="0" cy="1587"/>
                <a:chOff x="1967" y="1501"/>
                <a:chExt cx="1" cy="1"/>
              </a:xfrm>
            </p:grpSpPr>
            <p:sp>
              <p:nvSpPr>
                <p:cNvPr id="54538" name="Freeform 135"/>
                <p:cNvSpPr>
                  <a:spLocks/>
                </p:cNvSpPr>
                <p:nvPr/>
              </p:nvSpPr>
              <p:spPr bwMode="auto">
                <a:xfrm>
                  <a:off x="1967" y="1501"/>
                  <a:ext cx="1" cy="1"/>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1"/>
                      </a:lnTo>
                      <a:lnTo>
                        <a:pt x="0" y="1"/>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39" name="Freeform 136"/>
                <p:cNvSpPr>
                  <a:spLocks/>
                </p:cNvSpPr>
                <p:nvPr/>
              </p:nvSpPr>
              <p:spPr bwMode="auto">
                <a:xfrm>
                  <a:off x="1967" y="1501"/>
                  <a:ext cx="1" cy="1"/>
                </a:xfrm>
                <a:custGeom>
                  <a:avLst/>
                  <a:gdLst>
                    <a:gd name="T0" fmla="*/ 0 w 1"/>
                    <a:gd name="T1" fmla="*/ 0 h 1"/>
                    <a:gd name="T2" fmla="*/ 1 w 1"/>
                    <a:gd name="T3" fmla="*/ 1 h 1"/>
                    <a:gd name="T4" fmla="*/ 0 w 1"/>
                    <a:gd name="T5" fmla="*/ 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1"/>
                      </a:lnTo>
                      <a:lnTo>
                        <a:pt x="0" y="1"/>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74" name="Rectangle 137"/>
              <p:cNvSpPr>
                <a:spLocks noChangeArrowheads="1"/>
              </p:cNvSpPr>
              <p:nvPr/>
            </p:nvSpPr>
            <p:spPr bwMode="auto">
              <a:xfrm>
                <a:off x="4675188" y="3024188"/>
                <a:ext cx="1587" cy="1587"/>
              </a:xfrm>
              <a:prstGeom prst="rect">
                <a:avLst/>
              </a:prstGeom>
              <a:noFill/>
              <a:ln w="1270" cap="rnd">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58" name="Group 138"/>
              <p:cNvGrpSpPr>
                <a:grpSpLocks/>
              </p:cNvGrpSpPr>
              <p:nvPr/>
            </p:nvGrpSpPr>
            <p:grpSpPr bwMode="auto">
              <a:xfrm>
                <a:off x="4710113" y="3022600"/>
                <a:ext cx="1587" cy="1588"/>
                <a:chOff x="1958" y="1500"/>
                <a:chExt cx="2" cy="1"/>
              </a:xfrm>
            </p:grpSpPr>
            <p:sp>
              <p:nvSpPr>
                <p:cNvPr id="54536" name="Freeform 139"/>
                <p:cNvSpPr>
                  <a:spLocks/>
                </p:cNvSpPr>
                <p:nvPr/>
              </p:nvSpPr>
              <p:spPr bwMode="auto">
                <a:xfrm>
                  <a:off x="1958" y="1500"/>
                  <a:ext cx="2" cy="1"/>
                </a:xfrm>
                <a:custGeom>
                  <a:avLst/>
                  <a:gdLst>
                    <a:gd name="T0" fmla="*/ 0 w 2"/>
                    <a:gd name="T1" fmla="*/ 0 h 1"/>
                    <a:gd name="T2" fmla="*/ 2 w 2"/>
                    <a:gd name="T3" fmla="*/ 1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1"/>
                      </a:lnTo>
                      <a:lnTo>
                        <a:pt x="2" y="0"/>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37" name="Freeform 140"/>
                <p:cNvSpPr>
                  <a:spLocks/>
                </p:cNvSpPr>
                <p:nvPr/>
              </p:nvSpPr>
              <p:spPr bwMode="auto">
                <a:xfrm>
                  <a:off x="1958" y="1500"/>
                  <a:ext cx="2" cy="1"/>
                </a:xfrm>
                <a:custGeom>
                  <a:avLst/>
                  <a:gdLst>
                    <a:gd name="T0" fmla="*/ 0 w 2"/>
                    <a:gd name="T1" fmla="*/ 0 h 1"/>
                    <a:gd name="T2" fmla="*/ 2 w 2"/>
                    <a:gd name="T3" fmla="*/ 1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1"/>
                      </a:lnTo>
                      <a:lnTo>
                        <a:pt x="2" y="0"/>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76" name="Freeform 141"/>
              <p:cNvSpPr>
                <a:spLocks/>
              </p:cNvSpPr>
              <p:nvPr/>
            </p:nvSpPr>
            <p:spPr bwMode="auto">
              <a:xfrm>
                <a:off x="3517900" y="2724150"/>
                <a:ext cx="723900" cy="644525"/>
              </a:xfrm>
              <a:custGeom>
                <a:avLst/>
                <a:gdLst>
                  <a:gd name="T0" fmla="*/ 2147483647 w 705"/>
                  <a:gd name="T1" fmla="*/ 2147483647 h 628"/>
                  <a:gd name="T2" fmla="*/ 2147483647 w 705"/>
                  <a:gd name="T3" fmla="*/ 2147483647 h 628"/>
                  <a:gd name="T4" fmla="*/ 2147483647 w 705"/>
                  <a:gd name="T5" fmla="*/ 2147483647 h 628"/>
                  <a:gd name="T6" fmla="*/ 2147483647 w 705"/>
                  <a:gd name="T7" fmla="*/ 2147483647 h 628"/>
                  <a:gd name="T8" fmla="*/ 2147483647 w 705"/>
                  <a:gd name="T9" fmla="*/ 2147483647 h 628"/>
                  <a:gd name="T10" fmla="*/ 2147483647 w 705"/>
                  <a:gd name="T11" fmla="*/ 2147483647 h 628"/>
                  <a:gd name="T12" fmla="*/ 2147483647 w 705"/>
                  <a:gd name="T13" fmla="*/ 2147483647 h 628"/>
                  <a:gd name="T14" fmla="*/ 2147483647 w 705"/>
                  <a:gd name="T15" fmla="*/ 2147483647 h 628"/>
                  <a:gd name="T16" fmla="*/ 2147483647 w 705"/>
                  <a:gd name="T17" fmla="*/ 2147483647 h 628"/>
                  <a:gd name="T18" fmla="*/ 2147483647 w 705"/>
                  <a:gd name="T19" fmla="*/ 2147483647 h 628"/>
                  <a:gd name="T20" fmla="*/ 2147483647 w 705"/>
                  <a:gd name="T21" fmla="*/ 2147483647 h 628"/>
                  <a:gd name="T22" fmla="*/ 2147483647 w 705"/>
                  <a:gd name="T23" fmla="*/ 2147483647 h 628"/>
                  <a:gd name="T24" fmla="*/ 2147483647 w 705"/>
                  <a:gd name="T25" fmla="*/ 2147483647 h 628"/>
                  <a:gd name="T26" fmla="*/ 2147483647 w 705"/>
                  <a:gd name="T27" fmla="*/ 2147483647 h 628"/>
                  <a:gd name="T28" fmla="*/ 2147483647 w 705"/>
                  <a:gd name="T29" fmla="*/ 2147483647 h 628"/>
                  <a:gd name="T30" fmla="*/ 2147483647 w 705"/>
                  <a:gd name="T31" fmla="*/ 2147483647 h 628"/>
                  <a:gd name="T32" fmla="*/ 2147483647 w 705"/>
                  <a:gd name="T33" fmla="*/ 2147483647 h 628"/>
                  <a:gd name="T34" fmla="*/ 2147483647 w 705"/>
                  <a:gd name="T35" fmla="*/ 2147483647 h 628"/>
                  <a:gd name="T36" fmla="*/ 2147483647 w 705"/>
                  <a:gd name="T37" fmla="*/ 2147483647 h 628"/>
                  <a:gd name="T38" fmla="*/ 2147483647 w 705"/>
                  <a:gd name="T39" fmla="*/ 2147483647 h 628"/>
                  <a:gd name="T40" fmla="*/ 2147483647 w 705"/>
                  <a:gd name="T41" fmla="*/ 2147483647 h 628"/>
                  <a:gd name="T42" fmla="*/ 2147483647 w 705"/>
                  <a:gd name="T43" fmla="*/ 2147483647 h 628"/>
                  <a:gd name="T44" fmla="*/ 2147483647 w 705"/>
                  <a:gd name="T45" fmla="*/ 2147483647 h 628"/>
                  <a:gd name="T46" fmla="*/ 2147483647 w 705"/>
                  <a:gd name="T47" fmla="*/ 2147483647 h 628"/>
                  <a:gd name="T48" fmla="*/ 2147483647 w 705"/>
                  <a:gd name="T49" fmla="*/ 2147483647 h 628"/>
                  <a:gd name="T50" fmla="*/ 2147483647 w 705"/>
                  <a:gd name="T51" fmla="*/ 2147483647 h 628"/>
                  <a:gd name="T52" fmla="*/ 2147483647 w 705"/>
                  <a:gd name="T53" fmla="*/ 2147483647 h 628"/>
                  <a:gd name="T54" fmla="*/ 2147483647 w 705"/>
                  <a:gd name="T55" fmla="*/ 2147483647 h 628"/>
                  <a:gd name="T56" fmla="*/ 2147483647 w 705"/>
                  <a:gd name="T57" fmla="*/ 2147483647 h 628"/>
                  <a:gd name="T58" fmla="*/ 2147483647 w 705"/>
                  <a:gd name="T59" fmla="*/ 2147483647 h 628"/>
                  <a:gd name="T60" fmla="*/ 2147483647 w 705"/>
                  <a:gd name="T61" fmla="*/ 2147483647 h 628"/>
                  <a:gd name="T62" fmla="*/ 2147483647 w 705"/>
                  <a:gd name="T63" fmla="*/ 2147483647 h 628"/>
                  <a:gd name="T64" fmla="*/ 2147483647 w 705"/>
                  <a:gd name="T65" fmla="*/ 2147483647 h 628"/>
                  <a:gd name="T66" fmla="*/ 2147483647 w 705"/>
                  <a:gd name="T67" fmla="*/ 2147483647 h 628"/>
                  <a:gd name="T68" fmla="*/ 2147483647 w 705"/>
                  <a:gd name="T69" fmla="*/ 2147483647 h 628"/>
                  <a:gd name="T70" fmla="*/ 2147483647 w 705"/>
                  <a:gd name="T71" fmla="*/ 2147483647 h 628"/>
                  <a:gd name="T72" fmla="*/ 2147483647 w 705"/>
                  <a:gd name="T73" fmla="*/ 2147483647 h 628"/>
                  <a:gd name="T74" fmla="*/ 2147483647 w 705"/>
                  <a:gd name="T75" fmla="*/ 2147483647 h 628"/>
                  <a:gd name="T76" fmla="*/ 2147483647 w 705"/>
                  <a:gd name="T77" fmla="*/ 2147483647 h 628"/>
                  <a:gd name="T78" fmla="*/ 2147483647 w 705"/>
                  <a:gd name="T79" fmla="*/ 2147483647 h 628"/>
                  <a:gd name="T80" fmla="*/ 2147483647 w 705"/>
                  <a:gd name="T81" fmla="*/ 2147483647 h 628"/>
                  <a:gd name="T82" fmla="*/ 2147483647 w 705"/>
                  <a:gd name="T83" fmla="*/ 2147483647 h 628"/>
                  <a:gd name="T84" fmla="*/ 2147483647 w 705"/>
                  <a:gd name="T85" fmla="*/ 2147483647 h 628"/>
                  <a:gd name="T86" fmla="*/ 2147483647 w 705"/>
                  <a:gd name="T87" fmla="*/ 2147483647 h 628"/>
                  <a:gd name="T88" fmla="*/ 2147483647 w 705"/>
                  <a:gd name="T89" fmla="*/ 2147483647 h 628"/>
                  <a:gd name="T90" fmla="*/ 2147483647 w 705"/>
                  <a:gd name="T91" fmla="*/ 2147483647 h 628"/>
                  <a:gd name="T92" fmla="*/ 2147483647 w 705"/>
                  <a:gd name="T93" fmla="*/ 2147483647 h 628"/>
                  <a:gd name="T94" fmla="*/ 2147483647 w 705"/>
                  <a:gd name="T95" fmla="*/ 2147483647 h 628"/>
                  <a:gd name="T96" fmla="*/ 2147483647 w 705"/>
                  <a:gd name="T97" fmla="*/ 2147483647 h 628"/>
                  <a:gd name="T98" fmla="*/ 2147483647 w 705"/>
                  <a:gd name="T99" fmla="*/ 2147483647 h 628"/>
                  <a:gd name="T100" fmla="*/ 2147483647 w 705"/>
                  <a:gd name="T101" fmla="*/ 2147483647 h 628"/>
                  <a:gd name="T102" fmla="*/ 2147483647 w 705"/>
                  <a:gd name="T103" fmla="*/ 2147483647 h 628"/>
                  <a:gd name="T104" fmla="*/ 2147483647 w 705"/>
                  <a:gd name="T105" fmla="*/ 2147483647 h 628"/>
                  <a:gd name="T106" fmla="*/ 2147483647 w 705"/>
                  <a:gd name="T107" fmla="*/ 2147483647 h 628"/>
                  <a:gd name="T108" fmla="*/ 2147483647 w 705"/>
                  <a:gd name="T109" fmla="*/ 2147483647 h 628"/>
                  <a:gd name="T110" fmla="*/ 2147483647 w 705"/>
                  <a:gd name="T111" fmla="*/ 2147483647 h 628"/>
                  <a:gd name="T112" fmla="*/ 2147483647 w 705"/>
                  <a:gd name="T113" fmla="*/ 2147483647 h 628"/>
                  <a:gd name="T114" fmla="*/ 2147483647 w 705"/>
                  <a:gd name="T115" fmla="*/ 2147483647 h 628"/>
                  <a:gd name="T116" fmla="*/ 2147483647 w 705"/>
                  <a:gd name="T117" fmla="*/ 2147483647 h 628"/>
                  <a:gd name="T118" fmla="*/ 2147483647 w 705"/>
                  <a:gd name="T119" fmla="*/ 2147483647 h 6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5"/>
                  <a:gd name="T181" fmla="*/ 0 h 628"/>
                  <a:gd name="T182" fmla="*/ 705 w 705"/>
                  <a:gd name="T183" fmla="*/ 628 h 6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5" h="628">
                    <a:moveTo>
                      <a:pt x="519" y="391"/>
                    </a:moveTo>
                    <a:lnTo>
                      <a:pt x="522" y="389"/>
                    </a:lnTo>
                    <a:lnTo>
                      <a:pt x="533" y="391"/>
                    </a:lnTo>
                    <a:lnTo>
                      <a:pt x="534" y="397"/>
                    </a:lnTo>
                    <a:lnTo>
                      <a:pt x="528" y="403"/>
                    </a:lnTo>
                    <a:lnTo>
                      <a:pt x="532" y="407"/>
                    </a:lnTo>
                    <a:lnTo>
                      <a:pt x="525" y="411"/>
                    </a:lnTo>
                    <a:lnTo>
                      <a:pt x="525" y="416"/>
                    </a:lnTo>
                    <a:lnTo>
                      <a:pt x="532" y="417"/>
                    </a:lnTo>
                    <a:lnTo>
                      <a:pt x="531" y="424"/>
                    </a:lnTo>
                    <a:lnTo>
                      <a:pt x="536" y="424"/>
                    </a:lnTo>
                    <a:lnTo>
                      <a:pt x="536" y="431"/>
                    </a:lnTo>
                    <a:lnTo>
                      <a:pt x="538" y="433"/>
                    </a:lnTo>
                    <a:lnTo>
                      <a:pt x="541" y="431"/>
                    </a:lnTo>
                    <a:lnTo>
                      <a:pt x="548" y="424"/>
                    </a:lnTo>
                    <a:lnTo>
                      <a:pt x="561" y="437"/>
                    </a:lnTo>
                    <a:lnTo>
                      <a:pt x="563" y="438"/>
                    </a:lnTo>
                    <a:lnTo>
                      <a:pt x="564" y="442"/>
                    </a:lnTo>
                    <a:lnTo>
                      <a:pt x="573" y="446"/>
                    </a:lnTo>
                    <a:lnTo>
                      <a:pt x="574" y="445"/>
                    </a:lnTo>
                    <a:lnTo>
                      <a:pt x="576" y="446"/>
                    </a:lnTo>
                    <a:lnTo>
                      <a:pt x="578" y="450"/>
                    </a:lnTo>
                    <a:lnTo>
                      <a:pt x="586" y="451"/>
                    </a:lnTo>
                    <a:lnTo>
                      <a:pt x="586" y="457"/>
                    </a:lnTo>
                    <a:lnTo>
                      <a:pt x="588" y="460"/>
                    </a:lnTo>
                    <a:lnTo>
                      <a:pt x="596" y="461"/>
                    </a:lnTo>
                    <a:lnTo>
                      <a:pt x="601" y="465"/>
                    </a:lnTo>
                    <a:lnTo>
                      <a:pt x="600" y="475"/>
                    </a:lnTo>
                    <a:lnTo>
                      <a:pt x="604" y="477"/>
                    </a:lnTo>
                    <a:lnTo>
                      <a:pt x="609" y="475"/>
                    </a:lnTo>
                    <a:lnTo>
                      <a:pt x="610" y="477"/>
                    </a:lnTo>
                    <a:lnTo>
                      <a:pt x="613" y="477"/>
                    </a:lnTo>
                    <a:lnTo>
                      <a:pt x="612" y="482"/>
                    </a:lnTo>
                    <a:lnTo>
                      <a:pt x="609" y="485"/>
                    </a:lnTo>
                    <a:lnTo>
                      <a:pt x="613" y="491"/>
                    </a:lnTo>
                    <a:lnTo>
                      <a:pt x="619" y="493"/>
                    </a:lnTo>
                    <a:lnTo>
                      <a:pt x="625" y="495"/>
                    </a:lnTo>
                    <a:lnTo>
                      <a:pt x="626" y="488"/>
                    </a:lnTo>
                    <a:lnTo>
                      <a:pt x="632" y="492"/>
                    </a:lnTo>
                    <a:lnTo>
                      <a:pt x="635" y="485"/>
                    </a:lnTo>
                    <a:lnTo>
                      <a:pt x="636" y="485"/>
                    </a:lnTo>
                    <a:lnTo>
                      <a:pt x="649" y="490"/>
                    </a:lnTo>
                    <a:lnTo>
                      <a:pt x="650" y="490"/>
                    </a:lnTo>
                    <a:lnTo>
                      <a:pt x="644" y="495"/>
                    </a:lnTo>
                    <a:lnTo>
                      <a:pt x="646" y="499"/>
                    </a:lnTo>
                    <a:lnTo>
                      <a:pt x="643" y="505"/>
                    </a:lnTo>
                    <a:lnTo>
                      <a:pt x="644" y="506"/>
                    </a:lnTo>
                    <a:lnTo>
                      <a:pt x="650" y="506"/>
                    </a:lnTo>
                    <a:lnTo>
                      <a:pt x="656" y="510"/>
                    </a:lnTo>
                    <a:lnTo>
                      <a:pt x="657" y="510"/>
                    </a:lnTo>
                    <a:lnTo>
                      <a:pt x="661" y="511"/>
                    </a:lnTo>
                    <a:lnTo>
                      <a:pt x="665" y="508"/>
                    </a:lnTo>
                    <a:lnTo>
                      <a:pt x="666" y="511"/>
                    </a:lnTo>
                    <a:lnTo>
                      <a:pt x="665" y="515"/>
                    </a:lnTo>
                    <a:lnTo>
                      <a:pt x="670" y="521"/>
                    </a:lnTo>
                    <a:lnTo>
                      <a:pt x="674" y="521"/>
                    </a:lnTo>
                    <a:lnTo>
                      <a:pt x="680" y="526"/>
                    </a:lnTo>
                    <a:lnTo>
                      <a:pt x="694" y="533"/>
                    </a:lnTo>
                    <a:lnTo>
                      <a:pt x="701" y="536"/>
                    </a:lnTo>
                    <a:lnTo>
                      <a:pt x="705" y="539"/>
                    </a:lnTo>
                    <a:lnTo>
                      <a:pt x="703" y="541"/>
                    </a:lnTo>
                    <a:lnTo>
                      <a:pt x="697" y="541"/>
                    </a:lnTo>
                    <a:lnTo>
                      <a:pt x="692" y="539"/>
                    </a:lnTo>
                    <a:lnTo>
                      <a:pt x="688" y="541"/>
                    </a:lnTo>
                    <a:lnTo>
                      <a:pt x="680" y="536"/>
                    </a:lnTo>
                    <a:lnTo>
                      <a:pt x="677" y="539"/>
                    </a:lnTo>
                    <a:lnTo>
                      <a:pt x="675" y="537"/>
                    </a:lnTo>
                    <a:lnTo>
                      <a:pt x="674" y="539"/>
                    </a:lnTo>
                    <a:lnTo>
                      <a:pt x="670" y="539"/>
                    </a:lnTo>
                    <a:lnTo>
                      <a:pt x="666" y="544"/>
                    </a:lnTo>
                    <a:lnTo>
                      <a:pt x="661" y="541"/>
                    </a:lnTo>
                    <a:lnTo>
                      <a:pt x="653" y="544"/>
                    </a:lnTo>
                    <a:lnTo>
                      <a:pt x="651" y="544"/>
                    </a:lnTo>
                    <a:lnTo>
                      <a:pt x="640" y="544"/>
                    </a:lnTo>
                    <a:lnTo>
                      <a:pt x="638" y="546"/>
                    </a:lnTo>
                    <a:lnTo>
                      <a:pt x="632" y="541"/>
                    </a:lnTo>
                    <a:lnTo>
                      <a:pt x="623" y="539"/>
                    </a:lnTo>
                    <a:lnTo>
                      <a:pt x="618" y="537"/>
                    </a:lnTo>
                    <a:lnTo>
                      <a:pt x="615" y="541"/>
                    </a:lnTo>
                    <a:lnTo>
                      <a:pt x="608" y="540"/>
                    </a:lnTo>
                    <a:lnTo>
                      <a:pt x="603" y="539"/>
                    </a:lnTo>
                    <a:lnTo>
                      <a:pt x="595" y="544"/>
                    </a:lnTo>
                    <a:lnTo>
                      <a:pt x="590" y="546"/>
                    </a:lnTo>
                    <a:lnTo>
                      <a:pt x="587" y="550"/>
                    </a:lnTo>
                    <a:lnTo>
                      <a:pt x="581" y="549"/>
                    </a:lnTo>
                    <a:lnTo>
                      <a:pt x="574" y="553"/>
                    </a:lnTo>
                    <a:lnTo>
                      <a:pt x="576" y="550"/>
                    </a:lnTo>
                    <a:lnTo>
                      <a:pt x="572" y="552"/>
                    </a:lnTo>
                    <a:lnTo>
                      <a:pt x="572" y="550"/>
                    </a:lnTo>
                    <a:lnTo>
                      <a:pt x="570" y="550"/>
                    </a:lnTo>
                    <a:lnTo>
                      <a:pt x="569" y="548"/>
                    </a:lnTo>
                    <a:lnTo>
                      <a:pt x="564" y="548"/>
                    </a:lnTo>
                    <a:lnTo>
                      <a:pt x="559" y="545"/>
                    </a:lnTo>
                    <a:lnTo>
                      <a:pt x="555" y="546"/>
                    </a:lnTo>
                    <a:lnTo>
                      <a:pt x="554" y="544"/>
                    </a:lnTo>
                    <a:lnTo>
                      <a:pt x="546" y="544"/>
                    </a:lnTo>
                    <a:lnTo>
                      <a:pt x="539" y="540"/>
                    </a:lnTo>
                    <a:lnTo>
                      <a:pt x="541" y="537"/>
                    </a:lnTo>
                    <a:lnTo>
                      <a:pt x="536" y="530"/>
                    </a:lnTo>
                    <a:lnTo>
                      <a:pt x="534" y="528"/>
                    </a:lnTo>
                    <a:lnTo>
                      <a:pt x="532" y="533"/>
                    </a:lnTo>
                    <a:lnTo>
                      <a:pt x="528" y="537"/>
                    </a:lnTo>
                    <a:lnTo>
                      <a:pt x="528" y="536"/>
                    </a:lnTo>
                    <a:lnTo>
                      <a:pt x="525" y="530"/>
                    </a:lnTo>
                    <a:lnTo>
                      <a:pt x="517" y="541"/>
                    </a:lnTo>
                    <a:lnTo>
                      <a:pt x="512" y="547"/>
                    </a:lnTo>
                    <a:lnTo>
                      <a:pt x="508" y="550"/>
                    </a:lnTo>
                    <a:lnTo>
                      <a:pt x="503" y="553"/>
                    </a:lnTo>
                    <a:lnTo>
                      <a:pt x="502" y="553"/>
                    </a:lnTo>
                    <a:lnTo>
                      <a:pt x="488" y="553"/>
                    </a:lnTo>
                    <a:lnTo>
                      <a:pt x="483" y="550"/>
                    </a:lnTo>
                    <a:lnTo>
                      <a:pt x="472" y="545"/>
                    </a:lnTo>
                    <a:lnTo>
                      <a:pt x="467" y="544"/>
                    </a:lnTo>
                    <a:lnTo>
                      <a:pt x="463" y="539"/>
                    </a:lnTo>
                    <a:lnTo>
                      <a:pt x="460" y="532"/>
                    </a:lnTo>
                    <a:lnTo>
                      <a:pt x="455" y="530"/>
                    </a:lnTo>
                    <a:lnTo>
                      <a:pt x="447" y="536"/>
                    </a:lnTo>
                    <a:lnTo>
                      <a:pt x="437" y="530"/>
                    </a:lnTo>
                    <a:lnTo>
                      <a:pt x="435" y="530"/>
                    </a:lnTo>
                    <a:lnTo>
                      <a:pt x="435" y="527"/>
                    </a:lnTo>
                    <a:lnTo>
                      <a:pt x="426" y="525"/>
                    </a:lnTo>
                    <a:lnTo>
                      <a:pt x="424" y="523"/>
                    </a:lnTo>
                    <a:lnTo>
                      <a:pt x="418" y="518"/>
                    </a:lnTo>
                    <a:lnTo>
                      <a:pt x="412" y="514"/>
                    </a:lnTo>
                    <a:lnTo>
                      <a:pt x="404" y="515"/>
                    </a:lnTo>
                    <a:lnTo>
                      <a:pt x="401" y="511"/>
                    </a:lnTo>
                    <a:lnTo>
                      <a:pt x="397" y="512"/>
                    </a:lnTo>
                    <a:lnTo>
                      <a:pt x="392" y="515"/>
                    </a:lnTo>
                    <a:lnTo>
                      <a:pt x="390" y="517"/>
                    </a:lnTo>
                    <a:lnTo>
                      <a:pt x="383" y="517"/>
                    </a:lnTo>
                    <a:lnTo>
                      <a:pt x="381" y="511"/>
                    </a:lnTo>
                    <a:lnTo>
                      <a:pt x="373" y="512"/>
                    </a:lnTo>
                    <a:lnTo>
                      <a:pt x="373" y="509"/>
                    </a:lnTo>
                    <a:lnTo>
                      <a:pt x="371" y="505"/>
                    </a:lnTo>
                    <a:lnTo>
                      <a:pt x="368" y="503"/>
                    </a:lnTo>
                    <a:lnTo>
                      <a:pt x="368" y="497"/>
                    </a:lnTo>
                    <a:lnTo>
                      <a:pt x="365" y="491"/>
                    </a:lnTo>
                    <a:lnTo>
                      <a:pt x="357" y="482"/>
                    </a:lnTo>
                    <a:lnTo>
                      <a:pt x="354" y="484"/>
                    </a:lnTo>
                    <a:lnTo>
                      <a:pt x="353" y="484"/>
                    </a:lnTo>
                    <a:lnTo>
                      <a:pt x="347" y="491"/>
                    </a:lnTo>
                    <a:lnTo>
                      <a:pt x="341" y="493"/>
                    </a:lnTo>
                    <a:lnTo>
                      <a:pt x="342" y="490"/>
                    </a:lnTo>
                    <a:lnTo>
                      <a:pt x="343" y="483"/>
                    </a:lnTo>
                    <a:lnTo>
                      <a:pt x="339" y="481"/>
                    </a:lnTo>
                    <a:lnTo>
                      <a:pt x="334" y="483"/>
                    </a:lnTo>
                    <a:lnTo>
                      <a:pt x="331" y="487"/>
                    </a:lnTo>
                    <a:lnTo>
                      <a:pt x="336" y="496"/>
                    </a:lnTo>
                    <a:lnTo>
                      <a:pt x="333" y="501"/>
                    </a:lnTo>
                    <a:lnTo>
                      <a:pt x="324" y="494"/>
                    </a:lnTo>
                    <a:lnTo>
                      <a:pt x="323" y="494"/>
                    </a:lnTo>
                    <a:lnTo>
                      <a:pt x="320" y="499"/>
                    </a:lnTo>
                    <a:lnTo>
                      <a:pt x="319" y="508"/>
                    </a:lnTo>
                    <a:lnTo>
                      <a:pt x="317" y="502"/>
                    </a:lnTo>
                    <a:lnTo>
                      <a:pt x="308" y="496"/>
                    </a:lnTo>
                    <a:lnTo>
                      <a:pt x="303" y="490"/>
                    </a:lnTo>
                    <a:lnTo>
                      <a:pt x="303" y="488"/>
                    </a:lnTo>
                    <a:lnTo>
                      <a:pt x="300" y="490"/>
                    </a:lnTo>
                    <a:lnTo>
                      <a:pt x="299" y="491"/>
                    </a:lnTo>
                    <a:lnTo>
                      <a:pt x="303" y="496"/>
                    </a:lnTo>
                    <a:lnTo>
                      <a:pt x="293" y="505"/>
                    </a:lnTo>
                    <a:lnTo>
                      <a:pt x="281" y="500"/>
                    </a:lnTo>
                    <a:lnTo>
                      <a:pt x="272" y="497"/>
                    </a:lnTo>
                    <a:lnTo>
                      <a:pt x="274" y="491"/>
                    </a:lnTo>
                    <a:lnTo>
                      <a:pt x="274" y="485"/>
                    </a:lnTo>
                    <a:lnTo>
                      <a:pt x="272" y="483"/>
                    </a:lnTo>
                    <a:lnTo>
                      <a:pt x="269" y="482"/>
                    </a:lnTo>
                    <a:lnTo>
                      <a:pt x="267" y="490"/>
                    </a:lnTo>
                    <a:lnTo>
                      <a:pt x="258" y="492"/>
                    </a:lnTo>
                    <a:lnTo>
                      <a:pt x="253" y="483"/>
                    </a:lnTo>
                    <a:lnTo>
                      <a:pt x="250" y="482"/>
                    </a:lnTo>
                    <a:lnTo>
                      <a:pt x="249" y="484"/>
                    </a:lnTo>
                    <a:lnTo>
                      <a:pt x="249" y="485"/>
                    </a:lnTo>
                    <a:lnTo>
                      <a:pt x="249" y="486"/>
                    </a:lnTo>
                    <a:lnTo>
                      <a:pt x="252" y="495"/>
                    </a:lnTo>
                    <a:lnTo>
                      <a:pt x="248" y="499"/>
                    </a:lnTo>
                    <a:lnTo>
                      <a:pt x="247" y="499"/>
                    </a:lnTo>
                    <a:lnTo>
                      <a:pt x="242" y="492"/>
                    </a:lnTo>
                    <a:lnTo>
                      <a:pt x="236" y="493"/>
                    </a:lnTo>
                    <a:lnTo>
                      <a:pt x="226" y="495"/>
                    </a:lnTo>
                    <a:lnTo>
                      <a:pt x="225" y="497"/>
                    </a:lnTo>
                    <a:lnTo>
                      <a:pt x="219" y="499"/>
                    </a:lnTo>
                    <a:lnTo>
                      <a:pt x="213" y="505"/>
                    </a:lnTo>
                    <a:lnTo>
                      <a:pt x="210" y="510"/>
                    </a:lnTo>
                    <a:lnTo>
                      <a:pt x="210" y="511"/>
                    </a:lnTo>
                    <a:lnTo>
                      <a:pt x="209" y="517"/>
                    </a:lnTo>
                    <a:lnTo>
                      <a:pt x="210" y="519"/>
                    </a:lnTo>
                    <a:lnTo>
                      <a:pt x="210" y="522"/>
                    </a:lnTo>
                    <a:lnTo>
                      <a:pt x="204" y="526"/>
                    </a:lnTo>
                    <a:lnTo>
                      <a:pt x="202" y="536"/>
                    </a:lnTo>
                    <a:lnTo>
                      <a:pt x="199" y="539"/>
                    </a:lnTo>
                    <a:lnTo>
                      <a:pt x="199" y="541"/>
                    </a:lnTo>
                    <a:lnTo>
                      <a:pt x="195" y="546"/>
                    </a:lnTo>
                    <a:lnTo>
                      <a:pt x="194" y="546"/>
                    </a:lnTo>
                    <a:lnTo>
                      <a:pt x="190" y="546"/>
                    </a:lnTo>
                    <a:lnTo>
                      <a:pt x="190" y="549"/>
                    </a:lnTo>
                    <a:lnTo>
                      <a:pt x="191" y="550"/>
                    </a:lnTo>
                    <a:lnTo>
                      <a:pt x="190" y="553"/>
                    </a:lnTo>
                    <a:lnTo>
                      <a:pt x="187" y="559"/>
                    </a:lnTo>
                    <a:lnTo>
                      <a:pt x="188" y="559"/>
                    </a:lnTo>
                    <a:lnTo>
                      <a:pt x="191" y="561"/>
                    </a:lnTo>
                    <a:lnTo>
                      <a:pt x="192" y="564"/>
                    </a:lnTo>
                    <a:lnTo>
                      <a:pt x="196" y="564"/>
                    </a:lnTo>
                    <a:lnTo>
                      <a:pt x="199" y="566"/>
                    </a:lnTo>
                    <a:lnTo>
                      <a:pt x="203" y="567"/>
                    </a:lnTo>
                    <a:lnTo>
                      <a:pt x="206" y="581"/>
                    </a:lnTo>
                    <a:lnTo>
                      <a:pt x="208" y="583"/>
                    </a:lnTo>
                    <a:lnTo>
                      <a:pt x="205" y="585"/>
                    </a:lnTo>
                    <a:lnTo>
                      <a:pt x="197" y="590"/>
                    </a:lnTo>
                    <a:lnTo>
                      <a:pt x="196" y="593"/>
                    </a:lnTo>
                    <a:lnTo>
                      <a:pt x="190" y="598"/>
                    </a:lnTo>
                    <a:lnTo>
                      <a:pt x="190" y="602"/>
                    </a:lnTo>
                    <a:lnTo>
                      <a:pt x="197" y="607"/>
                    </a:lnTo>
                    <a:lnTo>
                      <a:pt x="199" y="611"/>
                    </a:lnTo>
                    <a:lnTo>
                      <a:pt x="195" y="621"/>
                    </a:lnTo>
                    <a:lnTo>
                      <a:pt x="199" y="624"/>
                    </a:lnTo>
                    <a:lnTo>
                      <a:pt x="193" y="625"/>
                    </a:lnTo>
                    <a:lnTo>
                      <a:pt x="192" y="628"/>
                    </a:lnTo>
                    <a:lnTo>
                      <a:pt x="183" y="628"/>
                    </a:lnTo>
                    <a:lnTo>
                      <a:pt x="182" y="623"/>
                    </a:lnTo>
                    <a:lnTo>
                      <a:pt x="177" y="616"/>
                    </a:lnTo>
                    <a:lnTo>
                      <a:pt x="178" y="626"/>
                    </a:lnTo>
                    <a:lnTo>
                      <a:pt x="169" y="625"/>
                    </a:lnTo>
                    <a:lnTo>
                      <a:pt x="170" y="624"/>
                    </a:lnTo>
                    <a:lnTo>
                      <a:pt x="170" y="616"/>
                    </a:lnTo>
                    <a:lnTo>
                      <a:pt x="172" y="604"/>
                    </a:lnTo>
                    <a:lnTo>
                      <a:pt x="163" y="599"/>
                    </a:lnTo>
                    <a:lnTo>
                      <a:pt x="162" y="592"/>
                    </a:lnTo>
                    <a:lnTo>
                      <a:pt x="160" y="590"/>
                    </a:lnTo>
                    <a:lnTo>
                      <a:pt x="157" y="584"/>
                    </a:lnTo>
                    <a:lnTo>
                      <a:pt x="157" y="585"/>
                    </a:lnTo>
                    <a:lnTo>
                      <a:pt x="147" y="587"/>
                    </a:lnTo>
                    <a:lnTo>
                      <a:pt x="143" y="584"/>
                    </a:lnTo>
                    <a:lnTo>
                      <a:pt x="142" y="584"/>
                    </a:lnTo>
                    <a:lnTo>
                      <a:pt x="138" y="584"/>
                    </a:lnTo>
                    <a:lnTo>
                      <a:pt x="135" y="579"/>
                    </a:lnTo>
                    <a:lnTo>
                      <a:pt x="132" y="574"/>
                    </a:lnTo>
                    <a:lnTo>
                      <a:pt x="138" y="568"/>
                    </a:lnTo>
                    <a:lnTo>
                      <a:pt x="134" y="563"/>
                    </a:lnTo>
                    <a:lnTo>
                      <a:pt x="132" y="561"/>
                    </a:lnTo>
                    <a:lnTo>
                      <a:pt x="128" y="561"/>
                    </a:lnTo>
                    <a:lnTo>
                      <a:pt x="126" y="559"/>
                    </a:lnTo>
                    <a:lnTo>
                      <a:pt x="125" y="557"/>
                    </a:lnTo>
                    <a:lnTo>
                      <a:pt x="120" y="552"/>
                    </a:lnTo>
                    <a:lnTo>
                      <a:pt x="118" y="547"/>
                    </a:lnTo>
                    <a:lnTo>
                      <a:pt x="112" y="544"/>
                    </a:lnTo>
                    <a:lnTo>
                      <a:pt x="115" y="540"/>
                    </a:lnTo>
                    <a:lnTo>
                      <a:pt x="115" y="539"/>
                    </a:lnTo>
                    <a:lnTo>
                      <a:pt x="115" y="536"/>
                    </a:lnTo>
                    <a:lnTo>
                      <a:pt x="111" y="530"/>
                    </a:lnTo>
                    <a:lnTo>
                      <a:pt x="106" y="530"/>
                    </a:lnTo>
                    <a:lnTo>
                      <a:pt x="102" y="530"/>
                    </a:lnTo>
                    <a:lnTo>
                      <a:pt x="99" y="528"/>
                    </a:lnTo>
                    <a:lnTo>
                      <a:pt x="95" y="519"/>
                    </a:lnTo>
                    <a:lnTo>
                      <a:pt x="97" y="513"/>
                    </a:lnTo>
                    <a:lnTo>
                      <a:pt x="95" y="512"/>
                    </a:lnTo>
                    <a:lnTo>
                      <a:pt x="95" y="511"/>
                    </a:lnTo>
                    <a:lnTo>
                      <a:pt x="94" y="508"/>
                    </a:lnTo>
                    <a:lnTo>
                      <a:pt x="92" y="509"/>
                    </a:lnTo>
                    <a:lnTo>
                      <a:pt x="93" y="505"/>
                    </a:lnTo>
                    <a:lnTo>
                      <a:pt x="89" y="508"/>
                    </a:lnTo>
                    <a:lnTo>
                      <a:pt x="88" y="510"/>
                    </a:lnTo>
                    <a:lnTo>
                      <a:pt x="86" y="508"/>
                    </a:lnTo>
                    <a:lnTo>
                      <a:pt x="81" y="510"/>
                    </a:lnTo>
                    <a:lnTo>
                      <a:pt x="78" y="512"/>
                    </a:lnTo>
                    <a:lnTo>
                      <a:pt x="76" y="511"/>
                    </a:lnTo>
                    <a:lnTo>
                      <a:pt x="76" y="514"/>
                    </a:lnTo>
                    <a:lnTo>
                      <a:pt x="73" y="514"/>
                    </a:lnTo>
                    <a:lnTo>
                      <a:pt x="75" y="515"/>
                    </a:lnTo>
                    <a:lnTo>
                      <a:pt x="71" y="514"/>
                    </a:lnTo>
                    <a:lnTo>
                      <a:pt x="73" y="516"/>
                    </a:lnTo>
                    <a:lnTo>
                      <a:pt x="72" y="518"/>
                    </a:lnTo>
                    <a:lnTo>
                      <a:pt x="67" y="518"/>
                    </a:lnTo>
                    <a:lnTo>
                      <a:pt x="67" y="521"/>
                    </a:lnTo>
                    <a:lnTo>
                      <a:pt x="64" y="522"/>
                    </a:lnTo>
                    <a:lnTo>
                      <a:pt x="59" y="522"/>
                    </a:lnTo>
                    <a:lnTo>
                      <a:pt x="59" y="519"/>
                    </a:lnTo>
                    <a:lnTo>
                      <a:pt x="55" y="518"/>
                    </a:lnTo>
                    <a:lnTo>
                      <a:pt x="50" y="514"/>
                    </a:lnTo>
                    <a:lnTo>
                      <a:pt x="49" y="516"/>
                    </a:lnTo>
                    <a:lnTo>
                      <a:pt x="46" y="518"/>
                    </a:lnTo>
                    <a:lnTo>
                      <a:pt x="37" y="514"/>
                    </a:lnTo>
                    <a:lnTo>
                      <a:pt x="34" y="511"/>
                    </a:lnTo>
                    <a:lnTo>
                      <a:pt x="35" y="505"/>
                    </a:lnTo>
                    <a:lnTo>
                      <a:pt x="34" y="505"/>
                    </a:lnTo>
                    <a:lnTo>
                      <a:pt x="33" y="503"/>
                    </a:lnTo>
                    <a:lnTo>
                      <a:pt x="35" y="501"/>
                    </a:lnTo>
                    <a:lnTo>
                      <a:pt x="33" y="497"/>
                    </a:lnTo>
                    <a:lnTo>
                      <a:pt x="28" y="496"/>
                    </a:lnTo>
                    <a:lnTo>
                      <a:pt x="30" y="495"/>
                    </a:lnTo>
                    <a:lnTo>
                      <a:pt x="28" y="492"/>
                    </a:lnTo>
                    <a:lnTo>
                      <a:pt x="26" y="491"/>
                    </a:lnTo>
                    <a:lnTo>
                      <a:pt x="27" y="485"/>
                    </a:lnTo>
                    <a:lnTo>
                      <a:pt x="22" y="483"/>
                    </a:lnTo>
                    <a:lnTo>
                      <a:pt x="21" y="478"/>
                    </a:lnTo>
                    <a:lnTo>
                      <a:pt x="12" y="474"/>
                    </a:lnTo>
                    <a:lnTo>
                      <a:pt x="13" y="473"/>
                    </a:lnTo>
                    <a:lnTo>
                      <a:pt x="12" y="471"/>
                    </a:lnTo>
                    <a:lnTo>
                      <a:pt x="11" y="465"/>
                    </a:lnTo>
                    <a:lnTo>
                      <a:pt x="19" y="460"/>
                    </a:lnTo>
                    <a:lnTo>
                      <a:pt x="13" y="460"/>
                    </a:lnTo>
                    <a:lnTo>
                      <a:pt x="13" y="462"/>
                    </a:lnTo>
                    <a:lnTo>
                      <a:pt x="6" y="463"/>
                    </a:lnTo>
                    <a:lnTo>
                      <a:pt x="5" y="461"/>
                    </a:lnTo>
                    <a:lnTo>
                      <a:pt x="6" y="460"/>
                    </a:lnTo>
                    <a:lnTo>
                      <a:pt x="11" y="459"/>
                    </a:lnTo>
                    <a:lnTo>
                      <a:pt x="5" y="452"/>
                    </a:lnTo>
                    <a:lnTo>
                      <a:pt x="10" y="451"/>
                    </a:lnTo>
                    <a:lnTo>
                      <a:pt x="8" y="448"/>
                    </a:lnTo>
                    <a:lnTo>
                      <a:pt x="6" y="448"/>
                    </a:lnTo>
                    <a:lnTo>
                      <a:pt x="13" y="447"/>
                    </a:lnTo>
                    <a:lnTo>
                      <a:pt x="6" y="446"/>
                    </a:lnTo>
                    <a:lnTo>
                      <a:pt x="5" y="443"/>
                    </a:lnTo>
                    <a:lnTo>
                      <a:pt x="8" y="445"/>
                    </a:lnTo>
                    <a:lnTo>
                      <a:pt x="10" y="443"/>
                    </a:lnTo>
                    <a:lnTo>
                      <a:pt x="8" y="441"/>
                    </a:lnTo>
                    <a:lnTo>
                      <a:pt x="8" y="435"/>
                    </a:lnTo>
                    <a:lnTo>
                      <a:pt x="3" y="437"/>
                    </a:lnTo>
                    <a:lnTo>
                      <a:pt x="5" y="433"/>
                    </a:lnTo>
                    <a:lnTo>
                      <a:pt x="0" y="431"/>
                    </a:lnTo>
                    <a:lnTo>
                      <a:pt x="3" y="425"/>
                    </a:lnTo>
                    <a:lnTo>
                      <a:pt x="9" y="423"/>
                    </a:lnTo>
                    <a:lnTo>
                      <a:pt x="6" y="415"/>
                    </a:lnTo>
                    <a:lnTo>
                      <a:pt x="13" y="411"/>
                    </a:lnTo>
                    <a:lnTo>
                      <a:pt x="13" y="408"/>
                    </a:lnTo>
                    <a:lnTo>
                      <a:pt x="17" y="413"/>
                    </a:lnTo>
                    <a:lnTo>
                      <a:pt x="22" y="413"/>
                    </a:lnTo>
                    <a:lnTo>
                      <a:pt x="28" y="411"/>
                    </a:lnTo>
                    <a:lnTo>
                      <a:pt x="30" y="411"/>
                    </a:lnTo>
                    <a:lnTo>
                      <a:pt x="31" y="414"/>
                    </a:lnTo>
                    <a:lnTo>
                      <a:pt x="32" y="416"/>
                    </a:lnTo>
                    <a:lnTo>
                      <a:pt x="37" y="420"/>
                    </a:lnTo>
                    <a:lnTo>
                      <a:pt x="37" y="424"/>
                    </a:lnTo>
                    <a:lnTo>
                      <a:pt x="37" y="428"/>
                    </a:lnTo>
                    <a:lnTo>
                      <a:pt x="39" y="430"/>
                    </a:lnTo>
                    <a:lnTo>
                      <a:pt x="45" y="431"/>
                    </a:lnTo>
                    <a:lnTo>
                      <a:pt x="49" y="428"/>
                    </a:lnTo>
                    <a:lnTo>
                      <a:pt x="50" y="429"/>
                    </a:lnTo>
                    <a:lnTo>
                      <a:pt x="51" y="428"/>
                    </a:lnTo>
                    <a:lnTo>
                      <a:pt x="55" y="417"/>
                    </a:lnTo>
                    <a:lnTo>
                      <a:pt x="58" y="419"/>
                    </a:lnTo>
                    <a:lnTo>
                      <a:pt x="64" y="412"/>
                    </a:lnTo>
                    <a:lnTo>
                      <a:pt x="63" y="411"/>
                    </a:lnTo>
                    <a:lnTo>
                      <a:pt x="57" y="408"/>
                    </a:lnTo>
                    <a:lnTo>
                      <a:pt x="53" y="404"/>
                    </a:lnTo>
                    <a:lnTo>
                      <a:pt x="53" y="403"/>
                    </a:lnTo>
                    <a:lnTo>
                      <a:pt x="56" y="404"/>
                    </a:lnTo>
                    <a:lnTo>
                      <a:pt x="64" y="404"/>
                    </a:lnTo>
                    <a:lnTo>
                      <a:pt x="64" y="401"/>
                    </a:lnTo>
                    <a:lnTo>
                      <a:pt x="73" y="403"/>
                    </a:lnTo>
                    <a:lnTo>
                      <a:pt x="78" y="399"/>
                    </a:lnTo>
                    <a:lnTo>
                      <a:pt x="79" y="401"/>
                    </a:lnTo>
                    <a:lnTo>
                      <a:pt x="82" y="399"/>
                    </a:lnTo>
                    <a:lnTo>
                      <a:pt x="82" y="397"/>
                    </a:lnTo>
                    <a:lnTo>
                      <a:pt x="78" y="390"/>
                    </a:lnTo>
                    <a:lnTo>
                      <a:pt x="79" y="386"/>
                    </a:lnTo>
                    <a:lnTo>
                      <a:pt x="77" y="386"/>
                    </a:lnTo>
                    <a:lnTo>
                      <a:pt x="75" y="388"/>
                    </a:lnTo>
                    <a:lnTo>
                      <a:pt x="72" y="379"/>
                    </a:lnTo>
                    <a:lnTo>
                      <a:pt x="71" y="378"/>
                    </a:lnTo>
                    <a:lnTo>
                      <a:pt x="69" y="377"/>
                    </a:lnTo>
                    <a:lnTo>
                      <a:pt x="69" y="376"/>
                    </a:lnTo>
                    <a:lnTo>
                      <a:pt x="70" y="370"/>
                    </a:lnTo>
                    <a:lnTo>
                      <a:pt x="69" y="369"/>
                    </a:lnTo>
                    <a:lnTo>
                      <a:pt x="67" y="370"/>
                    </a:lnTo>
                    <a:lnTo>
                      <a:pt x="62" y="366"/>
                    </a:lnTo>
                    <a:lnTo>
                      <a:pt x="53" y="363"/>
                    </a:lnTo>
                    <a:lnTo>
                      <a:pt x="51" y="358"/>
                    </a:lnTo>
                    <a:lnTo>
                      <a:pt x="53" y="355"/>
                    </a:lnTo>
                    <a:lnTo>
                      <a:pt x="51" y="351"/>
                    </a:lnTo>
                    <a:lnTo>
                      <a:pt x="50" y="346"/>
                    </a:lnTo>
                    <a:lnTo>
                      <a:pt x="50" y="344"/>
                    </a:lnTo>
                    <a:lnTo>
                      <a:pt x="47" y="341"/>
                    </a:lnTo>
                    <a:lnTo>
                      <a:pt x="50" y="335"/>
                    </a:lnTo>
                    <a:lnTo>
                      <a:pt x="46" y="329"/>
                    </a:lnTo>
                    <a:lnTo>
                      <a:pt x="44" y="327"/>
                    </a:lnTo>
                    <a:lnTo>
                      <a:pt x="39" y="326"/>
                    </a:lnTo>
                    <a:lnTo>
                      <a:pt x="39" y="322"/>
                    </a:lnTo>
                    <a:lnTo>
                      <a:pt x="40" y="319"/>
                    </a:lnTo>
                    <a:lnTo>
                      <a:pt x="44" y="322"/>
                    </a:lnTo>
                    <a:lnTo>
                      <a:pt x="45" y="321"/>
                    </a:lnTo>
                    <a:lnTo>
                      <a:pt x="42" y="315"/>
                    </a:lnTo>
                    <a:lnTo>
                      <a:pt x="44" y="309"/>
                    </a:lnTo>
                    <a:lnTo>
                      <a:pt x="36" y="309"/>
                    </a:lnTo>
                    <a:lnTo>
                      <a:pt x="33" y="306"/>
                    </a:lnTo>
                    <a:lnTo>
                      <a:pt x="34" y="304"/>
                    </a:lnTo>
                    <a:lnTo>
                      <a:pt x="36" y="296"/>
                    </a:lnTo>
                    <a:lnTo>
                      <a:pt x="33" y="292"/>
                    </a:lnTo>
                    <a:lnTo>
                      <a:pt x="22" y="291"/>
                    </a:lnTo>
                    <a:lnTo>
                      <a:pt x="19" y="284"/>
                    </a:lnTo>
                    <a:lnTo>
                      <a:pt x="14" y="276"/>
                    </a:lnTo>
                    <a:lnTo>
                      <a:pt x="13" y="271"/>
                    </a:lnTo>
                    <a:lnTo>
                      <a:pt x="13" y="269"/>
                    </a:lnTo>
                    <a:lnTo>
                      <a:pt x="19" y="264"/>
                    </a:lnTo>
                    <a:lnTo>
                      <a:pt x="22" y="257"/>
                    </a:lnTo>
                    <a:lnTo>
                      <a:pt x="22" y="256"/>
                    </a:lnTo>
                    <a:lnTo>
                      <a:pt x="22" y="253"/>
                    </a:lnTo>
                    <a:lnTo>
                      <a:pt x="22" y="251"/>
                    </a:lnTo>
                    <a:lnTo>
                      <a:pt x="21" y="248"/>
                    </a:lnTo>
                    <a:lnTo>
                      <a:pt x="17" y="238"/>
                    </a:lnTo>
                    <a:lnTo>
                      <a:pt x="25" y="226"/>
                    </a:lnTo>
                    <a:lnTo>
                      <a:pt x="37" y="213"/>
                    </a:lnTo>
                    <a:lnTo>
                      <a:pt x="43" y="209"/>
                    </a:lnTo>
                    <a:lnTo>
                      <a:pt x="47" y="206"/>
                    </a:lnTo>
                    <a:lnTo>
                      <a:pt x="48" y="204"/>
                    </a:lnTo>
                    <a:lnTo>
                      <a:pt x="50" y="202"/>
                    </a:lnTo>
                    <a:lnTo>
                      <a:pt x="55" y="194"/>
                    </a:lnTo>
                    <a:lnTo>
                      <a:pt x="54" y="193"/>
                    </a:lnTo>
                    <a:lnTo>
                      <a:pt x="53" y="193"/>
                    </a:lnTo>
                    <a:lnTo>
                      <a:pt x="50" y="182"/>
                    </a:lnTo>
                    <a:lnTo>
                      <a:pt x="50" y="173"/>
                    </a:lnTo>
                    <a:lnTo>
                      <a:pt x="51" y="173"/>
                    </a:lnTo>
                    <a:lnTo>
                      <a:pt x="59" y="165"/>
                    </a:lnTo>
                    <a:lnTo>
                      <a:pt x="63" y="172"/>
                    </a:lnTo>
                    <a:lnTo>
                      <a:pt x="68" y="173"/>
                    </a:lnTo>
                    <a:lnTo>
                      <a:pt x="76" y="173"/>
                    </a:lnTo>
                    <a:lnTo>
                      <a:pt x="84" y="180"/>
                    </a:lnTo>
                    <a:lnTo>
                      <a:pt x="82" y="188"/>
                    </a:lnTo>
                    <a:lnTo>
                      <a:pt x="80" y="187"/>
                    </a:lnTo>
                    <a:lnTo>
                      <a:pt x="79" y="191"/>
                    </a:lnTo>
                    <a:lnTo>
                      <a:pt x="79" y="193"/>
                    </a:lnTo>
                    <a:lnTo>
                      <a:pt x="73" y="197"/>
                    </a:lnTo>
                    <a:lnTo>
                      <a:pt x="69" y="204"/>
                    </a:lnTo>
                    <a:lnTo>
                      <a:pt x="67" y="208"/>
                    </a:lnTo>
                    <a:lnTo>
                      <a:pt x="77" y="208"/>
                    </a:lnTo>
                    <a:lnTo>
                      <a:pt x="81" y="210"/>
                    </a:lnTo>
                    <a:lnTo>
                      <a:pt x="84" y="212"/>
                    </a:lnTo>
                    <a:lnTo>
                      <a:pt x="91" y="218"/>
                    </a:lnTo>
                    <a:lnTo>
                      <a:pt x="95" y="217"/>
                    </a:lnTo>
                    <a:lnTo>
                      <a:pt x="95" y="228"/>
                    </a:lnTo>
                    <a:lnTo>
                      <a:pt x="98" y="230"/>
                    </a:lnTo>
                    <a:lnTo>
                      <a:pt x="102" y="236"/>
                    </a:lnTo>
                    <a:lnTo>
                      <a:pt x="102" y="238"/>
                    </a:lnTo>
                    <a:lnTo>
                      <a:pt x="104" y="246"/>
                    </a:lnTo>
                    <a:lnTo>
                      <a:pt x="106" y="246"/>
                    </a:lnTo>
                    <a:lnTo>
                      <a:pt x="99" y="255"/>
                    </a:lnTo>
                    <a:lnTo>
                      <a:pt x="98" y="258"/>
                    </a:lnTo>
                    <a:lnTo>
                      <a:pt x="103" y="257"/>
                    </a:lnTo>
                    <a:lnTo>
                      <a:pt x="110" y="255"/>
                    </a:lnTo>
                    <a:lnTo>
                      <a:pt x="111" y="256"/>
                    </a:lnTo>
                    <a:lnTo>
                      <a:pt x="113" y="258"/>
                    </a:lnTo>
                    <a:lnTo>
                      <a:pt x="119" y="257"/>
                    </a:lnTo>
                    <a:lnTo>
                      <a:pt x="119" y="260"/>
                    </a:lnTo>
                    <a:lnTo>
                      <a:pt x="122" y="262"/>
                    </a:lnTo>
                    <a:lnTo>
                      <a:pt x="126" y="262"/>
                    </a:lnTo>
                    <a:lnTo>
                      <a:pt x="129" y="261"/>
                    </a:lnTo>
                    <a:lnTo>
                      <a:pt x="129" y="255"/>
                    </a:lnTo>
                    <a:lnTo>
                      <a:pt x="132" y="251"/>
                    </a:lnTo>
                    <a:lnTo>
                      <a:pt x="135" y="244"/>
                    </a:lnTo>
                    <a:lnTo>
                      <a:pt x="138" y="242"/>
                    </a:lnTo>
                    <a:lnTo>
                      <a:pt x="142" y="236"/>
                    </a:lnTo>
                    <a:lnTo>
                      <a:pt x="138" y="235"/>
                    </a:lnTo>
                    <a:lnTo>
                      <a:pt x="138" y="234"/>
                    </a:lnTo>
                    <a:lnTo>
                      <a:pt x="132" y="229"/>
                    </a:lnTo>
                    <a:lnTo>
                      <a:pt x="126" y="227"/>
                    </a:lnTo>
                    <a:lnTo>
                      <a:pt x="125" y="225"/>
                    </a:lnTo>
                    <a:lnTo>
                      <a:pt x="124" y="220"/>
                    </a:lnTo>
                    <a:lnTo>
                      <a:pt x="124" y="218"/>
                    </a:lnTo>
                    <a:lnTo>
                      <a:pt x="119" y="215"/>
                    </a:lnTo>
                    <a:lnTo>
                      <a:pt x="120" y="212"/>
                    </a:lnTo>
                    <a:lnTo>
                      <a:pt x="128" y="206"/>
                    </a:lnTo>
                    <a:lnTo>
                      <a:pt x="123" y="196"/>
                    </a:lnTo>
                    <a:lnTo>
                      <a:pt x="124" y="188"/>
                    </a:lnTo>
                    <a:lnTo>
                      <a:pt x="139" y="182"/>
                    </a:lnTo>
                    <a:lnTo>
                      <a:pt x="142" y="176"/>
                    </a:lnTo>
                    <a:lnTo>
                      <a:pt x="139" y="165"/>
                    </a:lnTo>
                    <a:lnTo>
                      <a:pt x="148" y="160"/>
                    </a:lnTo>
                    <a:lnTo>
                      <a:pt x="155" y="154"/>
                    </a:lnTo>
                    <a:lnTo>
                      <a:pt x="161" y="149"/>
                    </a:lnTo>
                    <a:lnTo>
                      <a:pt x="164" y="150"/>
                    </a:lnTo>
                    <a:lnTo>
                      <a:pt x="168" y="144"/>
                    </a:lnTo>
                    <a:lnTo>
                      <a:pt x="169" y="137"/>
                    </a:lnTo>
                    <a:lnTo>
                      <a:pt x="173" y="134"/>
                    </a:lnTo>
                    <a:lnTo>
                      <a:pt x="174" y="131"/>
                    </a:lnTo>
                    <a:lnTo>
                      <a:pt x="179" y="129"/>
                    </a:lnTo>
                    <a:lnTo>
                      <a:pt x="180" y="128"/>
                    </a:lnTo>
                    <a:lnTo>
                      <a:pt x="181" y="120"/>
                    </a:lnTo>
                    <a:lnTo>
                      <a:pt x="188" y="109"/>
                    </a:lnTo>
                    <a:lnTo>
                      <a:pt x="190" y="103"/>
                    </a:lnTo>
                    <a:lnTo>
                      <a:pt x="191" y="100"/>
                    </a:lnTo>
                    <a:lnTo>
                      <a:pt x="192" y="93"/>
                    </a:lnTo>
                    <a:lnTo>
                      <a:pt x="188" y="88"/>
                    </a:lnTo>
                    <a:lnTo>
                      <a:pt x="188" y="80"/>
                    </a:lnTo>
                    <a:lnTo>
                      <a:pt x="187" y="77"/>
                    </a:lnTo>
                    <a:lnTo>
                      <a:pt x="186" y="70"/>
                    </a:lnTo>
                    <a:lnTo>
                      <a:pt x="181" y="66"/>
                    </a:lnTo>
                    <a:lnTo>
                      <a:pt x="179" y="61"/>
                    </a:lnTo>
                    <a:lnTo>
                      <a:pt x="185" y="57"/>
                    </a:lnTo>
                    <a:lnTo>
                      <a:pt x="187" y="47"/>
                    </a:lnTo>
                    <a:lnTo>
                      <a:pt x="193" y="44"/>
                    </a:lnTo>
                    <a:lnTo>
                      <a:pt x="209" y="42"/>
                    </a:lnTo>
                    <a:lnTo>
                      <a:pt x="208" y="45"/>
                    </a:lnTo>
                    <a:lnTo>
                      <a:pt x="213" y="49"/>
                    </a:lnTo>
                    <a:lnTo>
                      <a:pt x="219" y="54"/>
                    </a:lnTo>
                    <a:lnTo>
                      <a:pt x="222" y="48"/>
                    </a:lnTo>
                    <a:lnTo>
                      <a:pt x="227" y="44"/>
                    </a:lnTo>
                    <a:lnTo>
                      <a:pt x="231" y="43"/>
                    </a:lnTo>
                    <a:lnTo>
                      <a:pt x="232" y="55"/>
                    </a:lnTo>
                    <a:lnTo>
                      <a:pt x="231" y="72"/>
                    </a:lnTo>
                    <a:lnTo>
                      <a:pt x="232" y="82"/>
                    </a:lnTo>
                    <a:lnTo>
                      <a:pt x="233" y="84"/>
                    </a:lnTo>
                    <a:lnTo>
                      <a:pt x="237" y="87"/>
                    </a:lnTo>
                    <a:lnTo>
                      <a:pt x="243" y="92"/>
                    </a:lnTo>
                    <a:lnTo>
                      <a:pt x="250" y="105"/>
                    </a:lnTo>
                    <a:lnTo>
                      <a:pt x="252" y="106"/>
                    </a:lnTo>
                    <a:lnTo>
                      <a:pt x="256" y="107"/>
                    </a:lnTo>
                    <a:lnTo>
                      <a:pt x="261" y="109"/>
                    </a:lnTo>
                    <a:lnTo>
                      <a:pt x="275" y="111"/>
                    </a:lnTo>
                    <a:lnTo>
                      <a:pt x="284" y="107"/>
                    </a:lnTo>
                    <a:lnTo>
                      <a:pt x="292" y="110"/>
                    </a:lnTo>
                    <a:lnTo>
                      <a:pt x="294" y="101"/>
                    </a:lnTo>
                    <a:lnTo>
                      <a:pt x="294" y="97"/>
                    </a:lnTo>
                    <a:lnTo>
                      <a:pt x="297" y="92"/>
                    </a:lnTo>
                    <a:lnTo>
                      <a:pt x="300" y="92"/>
                    </a:lnTo>
                    <a:lnTo>
                      <a:pt x="307" y="97"/>
                    </a:lnTo>
                    <a:lnTo>
                      <a:pt x="317" y="92"/>
                    </a:lnTo>
                    <a:lnTo>
                      <a:pt x="322" y="88"/>
                    </a:lnTo>
                    <a:lnTo>
                      <a:pt x="333" y="86"/>
                    </a:lnTo>
                    <a:lnTo>
                      <a:pt x="339" y="82"/>
                    </a:lnTo>
                    <a:lnTo>
                      <a:pt x="343" y="87"/>
                    </a:lnTo>
                    <a:lnTo>
                      <a:pt x="348" y="83"/>
                    </a:lnTo>
                    <a:lnTo>
                      <a:pt x="356" y="92"/>
                    </a:lnTo>
                    <a:lnTo>
                      <a:pt x="359" y="92"/>
                    </a:lnTo>
                    <a:lnTo>
                      <a:pt x="356" y="101"/>
                    </a:lnTo>
                    <a:lnTo>
                      <a:pt x="360" y="105"/>
                    </a:lnTo>
                    <a:lnTo>
                      <a:pt x="359" y="113"/>
                    </a:lnTo>
                    <a:lnTo>
                      <a:pt x="360" y="114"/>
                    </a:lnTo>
                    <a:lnTo>
                      <a:pt x="373" y="119"/>
                    </a:lnTo>
                    <a:lnTo>
                      <a:pt x="373" y="128"/>
                    </a:lnTo>
                    <a:lnTo>
                      <a:pt x="373" y="131"/>
                    </a:lnTo>
                    <a:lnTo>
                      <a:pt x="378" y="135"/>
                    </a:lnTo>
                    <a:lnTo>
                      <a:pt x="383" y="131"/>
                    </a:lnTo>
                    <a:lnTo>
                      <a:pt x="385" y="131"/>
                    </a:lnTo>
                    <a:lnTo>
                      <a:pt x="392" y="132"/>
                    </a:lnTo>
                    <a:lnTo>
                      <a:pt x="403" y="122"/>
                    </a:lnTo>
                    <a:lnTo>
                      <a:pt x="400" y="115"/>
                    </a:lnTo>
                    <a:lnTo>
                      <a:pt x="399" y="115"/>
                    </a:lnTo>
                    <a:lnTo>
                      <a:pt x="394" y="106"/>
                    </a:lnTo>
                    <a:lnTo>
                      <a:pt x="388" y="101"/>
                    </a:lnTo>
                    <a:lnTo>
                      <a:pt x="386" y="95"/>
                    </a:lnTo>
                    <a:lnTo>
                      <a:pt x="388" y="92"/>
                    </a:lnTo>
                    <a:lnTo>
                      <a:pt x="391" y="87"/>
                    </a:lnTo>
                    <a:lnTo>
                      <a:pt x="393" y="82"/>
                    </a:lnTo>
                    <a:lnTo>
                      <a:pt x="398" y="80"/>
                    </a:lnTo>
                    <a:lnTo>
                      <a:pt x="401" y="74"/>
                    </a:lnTo>
                    <a:lnTo>
                      <a:pt x="397" y="71"/>
                    </a:lnTo>
                    <a:lnTo>
                      <a:pt x="396" y="69"/>
                    </a:lnTo>
                    <a:lnTo>
                      <a:pt x="392" y="66"/>
                    </a:lnTo>
                    <a:lnTo>
                      <a:pt x="384" y="69"/>
                    </a:lnTo>
                    <a:lnTo>
                      <a:pt x="377" y="67"/>
                    </a:lnTo>
                    <a:lnTo>
                      <a:pt x="374" y="64"/>
                    </a:lnTo>
                    <a:lnTo>
                      <a:pt x="371" y="63"/>
                    </a:lnTo>
                    <a:lnTo>
                      <a:pt x="372" y="57"/>
                    </a:lnTo>
                    <a:lnTo>
                      <a:pt x="371" y="43"/>
                    </a:lnTo>
                    <a:lnTo>
                      <a:pt x="373" y="40"/>
                    </a:lnTo>
                    <a:lnTo>
                      <a:pt x="371" y="32"/>
                    </a:lnTo>
                    <a:lnTo>
                      <a:pt x="379" y="24"/>
                    </a:lnTo>
                    <a:lnTo>
                      <a:pt x="379" y="21"/>
                    </a:lnTo>
                    <a:lnTo>
                      <a:pt x="383" y="18"/>
                    </a:lnTo>
                    <a:lnTo>
                      <a:pt x="385" y="9"/>
                    </a:lnTo>
                    <a:lnTo>
                      <a:pt x="388" y="9"/>
                    </a:lnTo>
                    <a:lnTo>
                      <a:pt x="404" y="4"/>
                    </a:lnTo>
                    <a:lnTo>
                      <a:pt x="412" y="5"/>
                    </a:lnTo>
                    <a:lnTo>
                      <a:pt x="417" y="0"/>
                    </a:lnTo>
                    <a:lnTo>
                      <a:pt x="421" y="7"/>
                    </a:lnTo>
                    <a:lnTo>
                      <a:pt x="418" y="14"/>
                    </a:lnTo>
                    <a:lnTo>
                      <a:pt x="421" y="21"/>
                    </a:lnTo>
                    <a:lnTo>
                      <a:pt x="427" y="20"/>
                    </a:lnTo>
                    <a:lnTo>
                      <a:pt x="432" y="25"/>
                    </a:lnTo>
                    <a:lnTo>
                      <a:pt x="434" y="27"/>
                    </a:lnTo>
                    <a:lnTo>
                      <a:pt x="440" y="27"/>
                    </a:lnTo>
                    <a:lnTo>
                      <a:pt x="443" y="30"/>
                    </a:lnTo>
                    <a:lnTo>
                      <a:pt x="446" y="26"/>
                    </a:lnTo>
                    <a:lnTo>
                      <a:pt x="458" y="30"/>
                    </a:lnTo>
                    <a:lnTo>
                      <a:pt x="462" y="29"/>
                    </a:lnTo>
                    <a:lnTo>
                      <a:pt x="463" y="30"/>
                    </a:lnTo>
                    <a:lnTo>
                      <a:pt x="469" y="34"/>
                    </a:lnTo>
                    <a:lnTo>
                      <a:pt x="470" y="40"/>
                    </a:lnTo>
                    <a:lnTo>
                      <a:pt x="475" y="45"/>
                    </a:lnTo>
                    <a:lnTo>
                      <a:pt x="488" y="45"/>
                    </a:lnTo>
                    <a:lnTo>
                      <a:pt x="494" y="48"/>
                    </a:lnTo>
                    <a:lnTo>
                      <a:pt x="505" y="54"/>
                    </a:lnTo>
                    <a:lnTo>
                      <a:pt x="511" y="61"/>
                    </a:lnTo>
                    <a:lnTo>
                      <a:pt x="510" y="69"/>
                    </a:lnTo>
                    <a:lnTo>
                      <a:pt x="512" y="74"/>
                    </a:lnTo>
                    <a:lnTo>
                      <a:pt x="507" y="82"/>
                    </a:lnTo>
                    <a:lnTo>
                      <a:pt x="499" y="83"/>
                    </a:lnTo>
                    <a:lnTo>
                      <a:pt x="492" y="87"/>
                    </a:lnTo>
                    <a:lnTo>
                      <a:pt x="492" y="89"/>
                    </a:lnTo>
                    <a:lnTo>
                      <a:pt x="488" y="89"/>
                    </a:lnTo>
                    <a:lnTo>
                      <a:pt x="485" y="94"/>
                    </a:lnTo>
                    <a:lnTo>
                      <a:pt x="497" y="100"/>
                    </a:lnTo>
                    <a:lnTo>
                      <a:pt x="500" y="109"/>
                    </a:lnTo>
                    <a:lnTo>
                      <a:pt x="496" y="114"/>
                    </a:lnTo>
                    <a:lnTo>
                      <a:pt x="500" y="119"/>
                    </a:lnTo>
                    <a:lnTo>
                      <a:pt x="501" y="127"/>
                    </a:lnTo>
                    <a:lnTo>
                      <a:pt x="498" y="131"/>
                    </a:lnTo>
                    <a:lnTo>
                      <a:pt x="498" y="132"/>
                    </a:lnTo>
                    <a:lnTo>
                      <a:pt x="492" y="144"/>
                    </a:lnTo>
                    <a:lnTo>
                      <a:pt x="497" y="153"/>
                    </a:lnTo>
                    <a:lnTo>
                      <a:pt x="494" y="157"/>
                    </a:lnTo>
                    <a:lnTo>
                      <a:pt x="492" y="173"/>
                    </a:lnTo>
                    <a:lnTo>
                      <a:pt x="483" y="180"/>
                    </a:lnTo>
                    <a:lnTo>
                      <a:pt x="477" y="185"/>
                    </a:lnTo>
                    <a:lnTo>
                      <a:pt x="478" y="195"/>
                    </a:lnTo>
                    <a:lnTo>
                      <a:pt x="474" y="197"/>
                    </a:lnTo>
                    <a:lnTo>
                      <a:pt x="471" y="205"/>
                    </a:lnTo>
                    <a:lnTo>
                      <a:pt x="469" y="212"/>
                    </a:lnTo>
                    <a:lnTo>
                      <a:pt x="478" y="213"/>
                    </a:lnTo>
                    <a:lnTo>
                      <a:pt x="479" y="224"/>
                    </a:lnTo>
                    <a:lnTo>
                      <a:pt x="478" y="226"/>
                    </a:lnTo>
                    <a:lnTo>
                      <a:pt x="481" y="229"/>
                    </a:lnTo>
                    <a:lnTo>
                      <a:pt x="483" y="235"/>
                    </a:lnTo>
                    <a:lnTo>
                      <a:pt x="481" y="237"/>
                    </a:lnTo>
                    <a:lnTo>
                      <a:pt x="479" y="240"/>
                    </a:lnTo>
                    <a:lnTo>
                      <a:pt x="481" y="244"/>
                    </a:lnTo>
                    <a:lnTo>
                      <a:pt x="481" y="259"/>
                    </a:lnTo>
                    <a:lnTo>
                      <a:pt x="486" y="261"/>
                    </a:lnTo>
                    <a:lnTo>
                      <a:pt x="492" y="264"/>
                    </a:lnTo>
                    <a:lnTo>
                      <a:pt x="488" y="266"/>
                    </a:lnTo>
                    <a:lnTo>
                      <a:pt x="490" y="273"/>
                    </a:lnTo>
                    <a:lnTo>
                      <a:pt x="492" y="273"/>
                    </a:lnTo>
                    <a:lnTo>
                      <a:pt x="501" y="271"/>
                    </a:lnTo>
                    <a:lnTo>
                      <a:pt x="505" y="269"/>
                    </a:lnTo>
                    <a:lnTo>
                      <a:pt x="514" y="266"/>
                    </a:lnTo>
                    <a:lnTo>
                      <a:pt x="515" y="268"/>
                    </a:lnTo>
                    <a:lnTo>
                      <a:pt x="519" y="260"/>
                    </a:lnTo>
                    <a:lnTo>
                      <a:pt x="520" y="259"/>
                    </a:lnTo>
                    <a:lnTo>
                      <a:pt x="528" y="256"/>
                    </a:lnTo>
                    <a:lnTo>
                      <a:pt x="534" y="256"/>
                    </a:lnTo>
                    <a:lnTo>
                      <a:pt x="541" y="256"/>
                    </a:lnTo>
                    <a:lnTo>
                      <a:pt x="542" y="259"/>
                    </a:lnTo>
                    <a:lnTo>
                      <a:pt x="546" y="255"/>
                    </a:lnTo>
                    <a:lnTo>
                      <a:pt x="552" y="256"/>
                    </a:lnTo>
                    <a:lnTo>
                      <a:pt x="559" y="256"/>
                    </a:lnTo>
                    <a:lnTo>
                      <a:pt x="564" y="258"/>
                    </a:lnTo>
                    <a:lnTo>
                      <a:pt x="555" y="271"/>
                    </a:lnTo>
                    <a:lnTo>
                      <a:pt x="544" y="287"/>
                    </a:lnTo>
                    <a:lnTo>
                      <a:pt x="536" y="299"/>
                    </a:lnTo>
                    <a:lnTo>
                      <a:pt x="527" y="312"/>
                    </a:lnTo>
                    <a:lnTo>
                      <a:pt x="511" y="331"/>
                    </a:lnTo>
                    <a:lnTo>
                      <a:pt x="512" y="340"/>
                    </a:lnTo>
                    <a:lnTo>
                      <a:pt x="514" y="344"/>
                    </a:lnTo>
                    <a:lnTo>
                      <a:pt x="514" y="355"/>
                    </a:lnTo>
                    <a:lnTo>
                      <a:pt x="514" y="360"/>
                    </a:lnTo>
                    <a:lnTo>
                      <a:pt x="515" y="371"/>
                    </a:lnTo>
                    <a:lnTo>
                      <a:pt x="515" y="382"/>
                    </a:lnTo>
                    <a:lnTo>
                      <a:pt x="511" y="383"/>
                    </a:lnTo>
                    <a:lnTo>
                      <a:pt x="511" y="385"/>
                    </a:lnTo>
                    <a:lnTo>
                      <a:pt x="517" y="384"/>
                    </a:lnTo>
                    <a:lnTo>
                      <a:pt x="517" y="391"/>
                    </a:lnTo>
                    <a:lnTo>
                      <a:pt x="519" y="391"/>
                    </a:lnTo>
                    <a:lnTo>
                      <a:pt x="190" y="621"/>
                    </a:lnTo>
                    <a:lnTo>
                      <a:pt x="194" y="621"/>
                    </a:lnTo>
                    <a:lnTo>
                      <a:pt x="191" y="620"/>
                    </a:lnTo>
                    <a:lnTo>
                      <a:pt x="190" y="621"/>
                    </a:lnTo>
                    <a:lnTo>
                      <a:pt x="519" y="391"/>
                    </a:lnTo>
                    <a:lnTo>
                      <a:pt x="192" y="624"/>
                    </a:lnTo>
                    <a:lnTo>
                      <a:pt x="194" y="623"/>
                    </a:lnTo>
                    <a:lnTo>
                      <a:pt x="192" y="624"/>
                    </a:lnTo>
                    <a:lnTo>
                      <a:pt x="519" y="39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60" name="Group 142"/>
              <p:cNvGrpSpPr>
                <a:grpSpLocks/>
              </p:cNvGrpSpPr>
              <p:nvPr/>
            </p:nvGrpSpPr>
            <p:grpSpPr bwMode="auto">
              <a:xfrm>
                <a:off x="3517900" y="2724150"/>
                <a:ext cx="722313" cy="644525"/>
                <a:chOff x="797" y="1209"/>
                <a:chExt cx="704" cy="628"/>
              </a:xfrm>
            </p:grpSpPr>
            <p:sp>
              <p:nvSpPr>
                <p:cNvPr id="54534" name="Freeform 143"/>
                <p:cNvSpPr>
                  <a:spLocks/>
                </p:cNvSpPr>
                <p:nvPr/>
              </p:nvSpPr>
              <p:spPr bwMode="auto">
                <a:xfrm>
                  <a:off x="797" y="1209"/>
                  <a:ext cx="704" cy="628"/>
                </a:xfrm>
                <a:custGeom>
                  <a:avLst/>
                  <a:gdLst>
                    <a:gd name="T0" fmla="*/ 667 w 704"/>
                    <a:gd name="T1" fmla="*/ 544 h 628"/>
                    <a:gd name="T2" fmla="*/ 608 w 704"/>
                    <a:gd name="T3" fmla="*/ 540 h 628"/>
                    <a:gd name="T4" fmla="*/ 570 w 704"/>
                    <a:gd name="T5" fmla="*/ 550 h 628"/>
                    <a:gd name="T6" fmla="*/ 534 w 704"/>
                    <a:gd name="T7" fmla="*/ 528 h 628"/>
                    <a:gd name="T8" fmla="*/ 488 w 704"/>
                    <a:gd name="T9" fmla="*/ 553 h 628"/>
                    <a:gd name="T10" fmla="*/ 435 w 704"/>
                    <a:gd name="T11" fmla="*/ 527 h 628"/>
                    <a:gd name="T12" fmla="*/ 383 w 704"/>
                    <a:gd name="T13" fmla="*/ 517 h 628"/>
                    <a:gd name="T14" fmla="*/ 353 w 704"/>
                    <a:gd name="T15" fmla="*/ 484 h 628"/>
                    <a:gd name="T16" fmla="*/ 324 w 704"/>
                    <a:gd name="T17" fmla="*/ 494 h 628"/>
                    <a:gd name="T18" fmla="*/ 303 w 704"/>
                    <a:gd name="T19" fmla="*/ 496 h 628"/>
                    <a:gd name="T20" fmla="*/ 253 w 704"/>
                    <a:gd name="T21" fmla="*/ 483 h 628"/>
                    <a:gd name="T22" fmla="*/ 226 w 704"/>
                    <a:gd name="T23" fmla="*/ 495 h 628"/>
                    <a:gd name="T24" fmla="*/ 202 w 704"/>
                    <a:gd name="T25" fmla="*/ 536 h 628"/>
                    <a:gd name="T26" fmla="*/ 188 w 704"/>
                    <a:gd name="T27" fmla="*/ 559 h 628"/>
                    <a:gd name="T28" fmla="*/ 197 w 704"/>
                    <a:gd name="T29" fmla="*/ 593 h 628"/>
                    <a:gd name="T30" fmla="*/ 182 w 704"/>
                    <a:gd name="T31" fmla="*/ 623 h 628"/>
                    <a:gd name="T32" fmla="*/ 157 w 704"/>
                    <a:gd name="T33" fmla="*/ 584 h 628"/>
                    <a:gd name="T34" fmla="*/ 132 w 704"/>
                    <a:gd name="T35" fmla="*/ 561 h 628"/>
                    <a:gd name="T36" fmla="*/ 111 w 704"/>
                    <a:gd name="T37" fmla="*/ 530 h 628"/>
                    <a:gd name="T38" fmla="*/ 93 w 704"/>
                    <a:gd name="T39" fmla="*/ 505 h 628"/>
                    <a:gd name="T40" fmla="*/ 71 w 704"/>
                    <a:gd name="T41" fmla="*/ 514 h 628"/>
                    <a:gd name="T42" fmla="*/ 49 w 704"/>
                    <a:gd name="T43" fmla="*/ 516 h 628"/>
                    <a:gd name="T44" fmla="*/ 30 w 704"/>
                    <a:gd name="T45" fmla="*/ 495 h 628"/>
                    <a:gd name="T46" fmla="*/ 19 w 704"/>
                    <a:gd name="T47" fmla="*/ 460 h 628"/>
                    <a:gd name="T48" fmla="*/ 8 w 704"/>
                    <a:gd name="T49" fmla="*/ 448 h 628"/>
                    <a:gd name="T50" fmla="*/ 5 w 704"/>
                    <a:gd name="T51" fmla="*/ 433 h 628"/>
                    <a:gd name="T52" fmla="*/ 30 w 704"/>
                    <a:gd name="T53" fmla="*/ 411 h 628"/>
                    <a:gd name="T54" fmla="*/ 51 w 704"/>
                    <a:gd name="T55" fmla="*/ 428 h 628"/>
                    <a:gd name="T56" fmla="*/ 64 w 704"/>
                    <a:gd name="T57" fmla="*/ 401 h 628"/>
                    <a:gd name="T58" fmla="*/ 72 w 704"/>
                    <a:gd name="T59" fmla="*/ 379 h 628"/>
                    <a:gd name="T60" fmla="*/ 53 w 704"/>
                    <a:gd name="T61" fmla="*/ 355 h 628"/>
                    <a:gd name="T62" fmla="*/ 39 w 704"/>
                    <a:gd name="T63" fmla="*/ 322 h 628"/>
                    <a:gd name="T64" fmla="*/ 33 w 704"/>
                    <a:gd name="T65" fmla="*/ 292 h 628"/>
                    <a:gd name="T66" fmla="*/ 22 w 704"/>
                    <a:gd name="T67" fmla="*/ 251 h 628"/>
                    <a:gd name="T68" fmla="*/ 54 w 704"/>
                    <a:gd name="T69" fmla="*/ 193 h 628"/>
                    <a:gd name="T70" fmla="*/ 84 w 704"/>
                    <a:gd name="T71" fmla="*/ 180 h 628"/>
                    <a:gd name="T72" fmla="*/ 81 w 704"/>
                    <a:gd name="T73" fmla="*/ 210 h 628"/>
                    <a:gd name="T74" fmla="*/ 99 w 704"/>
                    <a:gd name="T75" fmla="*/ 255 h 628"/>
                    <a:gd name="T76" fmla="*/ 129 w 704"/>
                    <a:gd name="T77" fmla="*/ 261 h 628"/>
                    <a:gd name="T78" fmla="*/ 125 w 704"/>
                    <a:gd name="T79" fmla="*/ 225 h 628"/>
                    <a:gd name="T80" fmla="*/ 139 w 704"/>
                    <a:gd name="T81" fmla="*/ 165 h 628"/>
                    <a:gd name="T82" fmla="*/ 179 w 704"/>
                    <a:gd name="T83" fmla="*/ 129 h 628"/>
                    <a:gd name="T84" fmla="*/ 186 w 704"/>
                    <a:gd name="T85" fmla="*/ 70 h 628"/>
                    <a:gd name="T86" fmla="*/ 222 w 704"/>
                    <a:gd name="T87" fmla="*/ 48 h 628"/>
                    <a:gd name="T88" fmla="*/ 253 w 704"/>
                    <a:gd name="T89" fmla="*/ 106 h 628"/>
                    <a:gd name="T90" fmla="*/ 300 w 704"/>
                    <a:gd name="T91" fmla="*/ 92 h 628"/>
                    <a:gd name="T92" fmla="*/ 357 w 704"/>
                    <a:gd name="T93" fmla="*/ 101 h 628"/>
                    <a:gd name="T94" fmla="*/ 392 w 704"/>
                    <a:gd name="T95" fmla="*/ 132 h 628"/>
                    <a:gd name="T96" fmla="*/ 399 w 704"/>
                    <a:gd name="T97" fmla="*/ 80 h 628"/>
                    <a:gd name="T98" fmla="*/ 371 w 704"/>
                    <a:gd name="T99" fmla="*/ 43 h 628"/>
                    <a:gd name="T100" fmla="*/ 417 w 704"/>
                    <a:gd name="T101" fmla="*/ 0 h 628"/>
                    <a:gd name="T102" fmla="*/ 459 w 704"/>
                    <a:gd name="T103" fmla="*/ 30 h 628"/>
                    <a:gd name="T104" fmla="*/ 510 w 704"/>
                    <a:gd name="T105" fmla="*/ 69 h 628"/>
                    <a:gd name="T106" fmla="*/ 496 w 704"/>
                    <a:gd name="T107" fmla="*/ 114 h 628"/>
                    <a:gd name="T108" fmla="*/ 477 w 704"/>
                    <a:gd name="T109" fmla="*/ 185 h 628"/>
                    <a:gd name="T110" fmla="*/ 481 w 704"/>
                    <a:gd name="T111" fmla="*/ 237 h 628"/>
                    <a:gd name="T112" fmla="*/ 506 w 704"/>
                    <a:gd name="T113" fmla="*/ 269 h 628"/>
                    <a:gd name="T114" fmla="*/ 546 w 704"/>
                    <a:gd name="T115" fmla="*/ 255 h 628"/>
                    <a:gd name="T116" fmla="*/ 514 w 704"/>
                    <a:gd name="T117" fmla="*/ 344 h 628"/>
                    <a:gd name="T118" fmla="*/ 704 w 704"/>
                    <a:gd name="T119" fmla="*/ 541 h 6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4"/>
                    <a:gd name="T181" fmla="*/ 0 h 628"/>
                    <a:gd name="T182" fmla="*/ 704 w 704"/>
                    <a:gd name="T183" fmla="*/ 628 h 6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4" h="628">
                      <a:moveTo>
                        <a:pt x="704" y="541"/>
                      </a:moveTo>
                      <a:lnTo>
                        <a:pt x="698" y="541"/>
                      </a:lnTo>
                      <a:lnTo>
                        <a:pt x="692" y="539"/>
                      </a:lnTo>
                      <a:lnTo>
                        <a:pt x="688" y="541"/>
                      </a:lnTo>
                      <a:lnTo>
                        <a:pt x="681" y="536"/>
                      </a:lnTo>
                      <a:lnTo>
                        <a:pt x="677" y="539"/>
                      </a:lnTo>
                      <a:lnTo>
                        <a:pt x="676" y="537"/>
                      </a:lnTo>
                      <a:lnTo>
                        <a:pt x="675" y="539"/>
                      </a:lnTo>
                      <a:lnTo>
                        <a:pt x="670" y="539"/>
                      </a:lnTo>
                      <a:lnTo>
                        <a:pt x="667" y="544"/>
                      </a:lnTo>
                      <a:lnTo>
                        <a:pt x="662" y="541"/>
                      </a:lnTo>
                      <a:lnTo>
                        <a:pt x="653" y="544"/>
                      </a:lnTo>
                      <a:lnTo>
                        <a:pt x="652" y="544"/>
                      </a:lnTo>
                      <a:lnTo>
                        <a:pt x="641" y="544"/>
                      </a:lnTo>
                      <a:lnTo>
                        <a:pt x="639" y="546"/>
                      </a:lnTo>
                      <a:lnTo>
                        <a:pt x="632" y="541"/>
                      </a:lnTo>
                      <a:lnTo>
                        <a:pt x="623" y="539"/>
                      </a:lnTo>
                      <a:lnTo>
                        <a:pt x="619" y="537"/>
                      </a:lnTo>
                      <a:lnTo>
                        <a:pt x="615" y="541"/>
                      </a:lnTo>
                      <a:lnTo>
                        <a:pt x="608" y="540"/>
                      </a:lnTo>
                      <a:lnTo>
                        <a:pt x="603" y="539"/>
                      </a:lnTo>
                      <a:lnTo>
                        <a:pt x="596" y="544"/>
                      </a:lnTo>
                      <a:lnTo>
                        <a:pt x="590" y="546"/>
                      </a:lnTo>
                      <a:lnTo>
                        <a:pt x="588" y="550"/>
                      </a:lnTo>
                      <a:lnTo>
                        <a:pt x="582" y="549"/>
                      </a:lnTo>
                      <a:lnTo>
                        <a:pt x="575" y="553"/>
                      </a:lnTo>
                      <a:lnTo>
                        <a:pt x="577" y="550"/>
                      </a:lnTo>
                      <a:lnTo>
                        <a:pt x="572" y="552"/>
                      </a:lnTo>
                      <a:lnTo>
                        <a:pt x="572" y="550"/>
                      </a:lnTo>
                      <a:lnTo>
                        <a:pt x="570" y="550"/>
                      </a:lnTo>
                      <a:lnTo>
                        <a:pt x="569" y="548"/>
                      </a:lnTo>
                      <a:lnTo>
                        <a:pt x="565" y="548"/>
                      </a:lnTo>
                      <a:lnTo>
                        <a:pt x="559" y="545"/>
                      </a:lnTo>
                      <a:lnTo>
                        <a:pt x="555" y="546"/>
                      </a:lnTo>
                      <a:lnTo>
                        <a:pt x="555" y="544"/>
                      </a:lnTo>
                      <a:lnTo>
                        <a:pt x="546" y="544"/>
                      </a:lnTo>
                      <a:lnTo>
                        <a:pt x="540" y="540"/>
                      </a:lnTo>
                      <a:lnTo>
                        <a:pt x="541" y="537"/>
                      </a:lnTo>
                      <a:lnTo>
                        <a:pt x="537" y="530"/>
                      </a:lnTo>
                      <a:lnTo>
                        <a:pt x="534" y="528"/>
                      </a:lnTo>
                      <a:lnTo>
                        <a:pt x="532" y="533"/>
                      </a:lnTo>
                      <a:lnTo>
                        <a:pt x="528" y="537"/>
                      </a:lnTo>
                      <a:lnTo>
                        <a:pt x="528" y="536"/>
                      </a:lnTo>
                      <a:lnTo>
                        <a:pt x="526" y="530"/>
                      </a:lnTo>
                      <a:lnTo>
                        <a:pt x="517" y="541"/>
                      </a:lnTo>
                      <a:lnTo>
                        <a:pt x="512" y="547"/>
                      </a:lnTo>
                      <a:lnTo>
                        <a:pt x="508" y="550"/>
                      </a:lnTo>
                      <a:lnTo>
                        <a:pt x="504" y="553"/>
                      </a:lnTo>
                      <a:lnTo>
                        <a:pt x="502" y="553"/>
                      </a:lnTo>
                      <a:lnTo>
                        <a:pt x="488" y="553"/>
                      </a:lnTo>
                      <a:lnTo>
                        <a:pt x="483" y="550"/>
                      </a:lnTo>
                      <a:lnTo>
                        <a:pt x="473" y="545"/>
                      </a:lnTo>
                      <a:lnTo>
                        <a:pt x="467" y="544"/>
                      </a:lnTo>
                      <a:lnTo>
                        <a:pt x="463" y="539"/>
                      </a:lnTo>
                      <a:lnTo>
                        <a:pt x="461" y="532"/>
                      </a:lnTo>
                      <a:lnTo>
                        <a:pt x="455" y="530"/>
                      </a:lnTo>
                      <a:lnTo>
                        <a:pt x="448" y="536"/>
                      </a:lnTo>
                      <a:lnTo>
                        <a:pt x="437" y="530"/>
                      </a:lnTo>
                      <a:lnTo>
                        <a:pt x="435" y="530"/>
                      </a:lnTo>
                      <a:lnTo>
                        <a:pt x="435" y="527"/>
                      </a:lnTo>
                      <a:lnTo>
                        <a:pt x="426" y="525"/>
                      </a:lnTo>
                      <a:lnTo>
                        <a:pt x="424" y="523"/>
                      </a:lnTo>
                      <a:lnTo>
                        <a:pt x="419" y="518"/>
                      </a:lnTo>
                      <a:lnTo>
                        <a:pt x="412" y="514"/>
                      </a:lnTo>
                      <a:lnTo>
                        <a:pt x="404" y="515"/>
                      </a:lnTo>
                      <a:lnTo>
                        <a:pt x="401" y="511"/>
                      </a:lnTo>
                      <a:lnTo>
                        <a:pt x="397" y="512"/>
                      </a:lnTo>
                      <a:lnTo>
                        <a:pt x="392" y="515"/>
                      </a:lnTo>
                      <a:lnTo>
                        <a:pt x="390" y="517"/>
                      </a:lnTo>
                      <a:lnTo>
                        <a:pt x="383" y="517"/>
                      </a:lnTo>
                      <a:lnTo>
                        <a:pt x="381" y="511"/>
                      </a:lnTo>
                      <a:lnTo>
                        <a:pt x="373" y="512"/>
                      </a:lnTo>
                      <a:lnTo>
                        <a:pt x="374" y="509"/>
                      </a:lnTo>
                      <a:lnTo>
                        <a:pt x="371" y="505"/>
                      </a:lnTo>
                      <a:lnTo>
                        <a:pt x="368" y="503"/>
                      </a:lnTo>
                      <a:lnTo>
                        <a:pt x="368" y="497"/>
                      </a:lnTo>
                      <a:lnTo>
                        <a:pt x="366" y="491"/>
                      </a:lnTo>
                      <a:lnTo>
                        <a:pt x="358" y="482"/>
                      </a:lnTo>
                      <a:lnTo>
                        <a:pt x="355" y="484"/>
                      </a:lnTo>
                      <a:lnTo>
                        <a:pt x="353" y="484"/>
                      </a:lnTo>
                      <a:lnTo>
                        <a:pt x="347" y="491"/>
                      </a:lnTo>
                      <a:lnTo>
                        <a:pt x="341" y="493"/>
                      </a:lnTo>
                      <a:lnTo>
                        <a:pt x="342" y="490"/>
                      </a:lnTo>
                      <a:lnTo>
                        <a:pt x="343" y="483"/>
                      </a:lnTo>
                      <a:lnTo>
                        <a:pt x="339" y="481"/>
                      </a:lnTo>
                      <a:lnTo>
                        <a:pt x="334" y="483"/>
                      </a:lnTo>
                      <a:lnTo>
                        <a:pt x="331" y="487"/>
                      </a:lnTo>
                      <a:lnTo>
                        <a:pt x="337" y="496"/>
                      </a:lnTo>
                      <a:lnTo>
                        <a:pt x="333" y="501"/>
                      </a:lnTo>
                      <a:lnTo>
                        <a:pt x="324" y="494"/>
                      </a:lnTo>
                      <a:lnTo>
                        <a:pt x="323" y="494"/>
                      </a:lnTo>
                      <a:lnTo>
                        <a:pt x="321" y="499"/>
                      </a:lnTo>
                      <a:lnTo>
                        <a:pt x="319" y="508"/>
                      </a:lnTo>
                      <a:lnTo>
                        <a:pt x="317" y="502"/>
                      </a:lnTo>
                      <a:lnTo>
                        <a:pt x="308" y="496"/>
                      </a:lnTo>
                      <a:lnTo>
                        <a:pt x="304" y="490"/>
                      </a:lnTo>
                      <a:lnTo>
                        <a:pt x="303" y="488"/>
                      </a:lnTo>
                      <a:lnTo>
                        <a:pt x="300" y="490"/>
                      </a:lnTo>
                      <a:lnTo>
                        <a:pt x="299" y="491"/>
                      </a:lnTo>
                      <a:lnTo>
                        <a:pt x="303" y="496"/>
                      </a:lnTo>
                      <a:lnTo>
                        <a:pt x="293" y="505"/>
                      </a:lnTo>
                      <a:lnTo>
                        <a:pt x="281" y="500"/>
                      </a:lnTo>
                      <a:lnTo>
                        <a:pt x="273" y="497"/>
                      </a:lnTo>
                      <a:lnTo>
                        <a:pt x="274" y="491"/>
                      </a:lnTo>
                      <a:lnTo>
                        <a:pt x="274" y="485"/>
                      </a:lnTo>
                      <a:lnTo>
                        <a:pt x="273" y="483"/>
                      </a:lnTo>
                      <a:lnTo>
                        <a:pt x="270" y="482"/>
                      </a:lnTo>
                      <a:lnTo>
                        <a:pt x="267" y="490"/>
                      </a:lnTo>
                      <a:lnTo>
                        <a:pt x="259" y="492"/>
                      </a:lnTo>
                      <a:lnTo>
                        <a:pt x="253" y="483"/>
                      </a:lnTo>
                      <a:lnTo>
                        <a:pt x="251" y="482"/>
                      </a:lnTo>
                      <a:lnTo>
                        <a:pt x="249" y="484"/>
                      </a:lnTo>
                      <a:lnTo>
                        <a:pt x="249" y="485"/>
                      </a:lnTo>
                      <a:lnTo>
                        <a:pt x="249" y="486"/>
                      </a:lnTo>
                      <a:lnTo>
                        <a:pt x="253" y="495"/>
                      </a:lnTo>
                      <a:lnTo>
                        <a:pt x="248" y="499"/>
                      </a:lnTo>
                      <a:lnTo>
                        <a:pt x="242" y="492"/>
                      </a:lnTo>
                      <a:lnTo>
                        <a:pt x="236" y="493"/>
                      </a:lnTo>
                      <a:lnTo>
                        <a:pt x="226" y="495"/>
                      </a:lnTo>
                      <a:lnTo>
                        <a:pt x="225" y="497"/>
                      </a:lnTo>
                      <a:lnTo>
                        <a:pt x="219" y="499"/>
                      </a:lnTo>
                      <a:lnTo>
                        <a:pt x="214" y="505"/>
                      </a:lnTo>
                      <a:lnTo>
                        <a:pt x="210" y="510"/>
                      </a:lnTo>
                      <a:lnTo>
                        <a:pt x="211" y="511"/>
                      </a:lnTo>
                      <a:lnTo>
                        <a:pt x="209" y="517"/>
                      </a:lnTo>
                      <a:lnTo>
                        <a:pt x="211" y="519"/>
                      </a:lnTo>
                      <a:lnTo>
                        <a:pt x="210" y="522"/>
                      </a:lnTo>
                      <a:lnTo>
                        <a:pt x="204" y="526"/>
                      </a:lnTo>
                      <a:lnTo>
                        <a:pt x="202" y="536"/>
                      </a:lnTo>
                      <a:lnTo>
                        <a:pt x="199" y="539"/>
                      </a:lnTo>
                      <a:lnTo>
                        <a:pt x="199" y="541"/>
                      </a:lnTo>
                      <a:lnTo>
                        <a:pt x="195" y="546"/>
                      </a:lnTo>
                      <a:lnTo>
                        <a:pt x="194" y="546"/>
                      </a:lnTo>
                      <a:lnTo>
                        <a:pt x="190" y="546"/>
                      </a:lnTo>
                      <a:lnTo>
                        <a:pt x="191" y="549"/>
                      </a:lnTo>
                      <a:lnTo>
                        <a:pt x="191" y="550"/>
                      </a:lnTo>
                      <a:lnTo>
                        <a:pt x="191" y="553"/>
                      </a:lnTo>
                      <a:lnTo>
                        <a:pt x="187" y="559"/>
                      </a:lnTo>
                      <a:lnTo>
                        <a:pt x="188" y="559"/>
                      </a:lnTo>
                      <a:lnTo>
                        <a:pt x="191" y="561"/>
                      </a:lnTo>
                      <a:lnTo>
                        <a:pt x="192" y="564"/>
                      </a:lnTo>
                      <a:lnTo>
                        <a:pt x="197" y="564"/>
                      </a:lnTo>
                      <a:lnTo>
                        <a:pt x="199" y="566"/>
                      </a:lnTo>
                      <a:lnTo>
                        <a:pt x="203" y="567"/>
                      </a:lnTo>
                      <a:lnTo>
                        <a:pt x="206" y="581"/>
                      </a:lnTo>
                      <a:lnTo>
                        <a:pt x="208" y="583"/>
                      </a:lnTo>
                      <a:lnTo>
                        <a:pt x="205" y="585"/>
                      </a:lnTo>
                      <a:lnTo>
                        <a:pt x="197" y="590"/>
                      </a:lnTo>
                      <a:lnTo>
                        <a:pt x="197" y="593"/>
                      </a:lnTo>
                      <a:lnTo>
                        <a:pt x="190" y="598"/>
                      </a:lnTo>
                      <a:lnTo>
                        <a:pt x="190" y="602"/>
                      </a:lnTo>
                      <a:lnTo>
                        <a:pt x="197" y="607"/>
                      </a:lnTo>
                      <a:lnTo>
                        <a:pt x="199" y="611"/>
                      </a:lnTo>
                      <a:lnTo>
                        <a:pt x="195" y="621"/>
                      </a:lnTo>
                      <a:lnTo>
                        <a:pt x="199" y="624"/>
                      </a:lnTo>
                      <a:lnTo>
                        <a:pt x="193" y="625"/>
                      </a:lnTo>
                      <a:lnTo>
                        <a:pt x="192" y="628"/>
                      </a:lnTo>
                      <a:lnTo>
                        <a:pt x="183" y="628"/>
                      </a:lnTo>
                      <a:lnTo>
                        <a:pt x="182" y="623"/>
                      </a:lnTo>
                      <a:lnTo>
                        <a:pt x="177" y="616"/>
                      </a:lnTo>
                      <a:lnTo>
                        <a:pt x="178" y="626"/>
                      </a:lnTo>
                      <a:lnTo>
                        <a:pt x="169" y="625"/>
                      </a:lnTo>
                      <a:lnTo>
                        <a:pt x="170" y="624"/>
                      </a:lnTo>
                      <a:lnTo>
                        <a:pt x="170" y="616"/>
                      </a:lnTo>
                      <a:lnTo>
                        <a:pt x="172" y="604"/>
                      </a:lnTo>
                      <a:lnTo>
                        <a:pt x="163" y="599"/>
                      </a:lnTo>
                      <a:lnTo>
                        <a:pt x="162" y="592"/>
                      </a:lnTo>
                      <a:lnTo>
                        <a:pt x="160" y="590"/>
                      </a:lnTo>
                      <a:lnTo>
                        <a:pt x="157" y="584"/>
                      </a:lnTo>
                      <a:lnTo>
                        <a:pt x="157" y="585"/>
                      </a:lnTo>
                      <a:lnTo>
                        <a:pt x="147" y="587"/>
                      </a:lnTo>
                      <a:lnTo>
                        <a:pt x="144" y="584"/>
                      </a:lnTo>
                      <a:lnTo>
                        <a:pt x="142" y="584"/>
                      </a:lnTo>
                      <a:lnTo>
                        <a:pt x="138" y="584"/>
                      </a:lnTo>
                      <a:lnTo>
                        <a:pt x="135" y="579"/>
                      </a:lnTo>
                      <a:lnTo>
                        <a:pt x="132" y="574"/>
                      </a:lnTo>
                      <a:lnTo>
                        <a:pt x="138" y="568"/>
                      </a:lnTo>
                      <a:lnTo>
                        <a:pt x="134" y="563"/>
                      </a:lnTo>
                      <a:lnTo>
                        <a:pt x="132" y="561"/>
                      </a:lnTo>
                      <a:lnTo>
                        <a:pt x="128" y="561"/>
                      </a:lnTo>
                      <a:lnTo>
                        <a:pt x="126" y="559"/>
                      </a:lnTo>
                      <a:lnTo>
                        <a:pt x="125" y="557"/>
                      </a:lnTo>
                      <a:lnTo>
                        <a:pt x="120" y="552"/>
                      </a:lnTo>
                      <a:lnTo>
                        <a:pt x="118" y="547"/>
                      </a:lnTo>
                      <a:lnTo>
                        <a:pt x="112" y="544"/>
                      </a:lnTo>
                      <a:lnTo>
                        <a:pt x="115" y="540"/>
                      </a:lnTo>
                      <a:lnTo>
                        <a:pt x="115" y="539"/>
                      </a:lnTo>
                      <a:lnTo>
                        <a:pt x="115" y="536"/>
                      </a:lnTo>
                      <a:lnTo>
                        <a:pt x="111" y="530"/>
                      </a:lnTo>
                      <a:lnTo>
                        <a:pt x="107" y="530"/>
                      </a:lnTo>
                      <a:lnTo>
                        <a:pt x="102" y="530"/>
                      </a:lnTo>
                      <a:lnTo>
                        <a:pt x="99" y="528"/>
                      </a:lnTo>
                      <a:lnTo>
                        <a:pt x="95" y="519"/>
                      </a:lnTo>
                      <a:lnTo>
                        <a:pt x="97" y="513"/>
                      </a:lnTo>
                      <a:lnTo>
                        <a:pt x="95" y="512"/>
                      </a:lnTo>
                      <a:lnTo>
                        <a:pt x="95" y="511"/>
                      </a:lnTo>
                      <a:lnTo>
                        <a:pt x="94" y="508"/>
                      </a:lnTo>
                      <a:lnTo>
                        <a:pt x="92" y="509"/>
                      </a:lnTo>
                      <a:lnTo>
                        <a:pt x="93" y="505"/>
                      </a:lnTo>
                      <a:lnTo>
                        <a:pt x="89" y="508"/>
                      </a:lnTo>
                      <a:lnTo>
                        <a:pt x="88" y="510"/>
                      </a:lnTo>
                      <a:lnTo>
                        <a:pt x="86" y="508"/>
                      </a:lnTo>
                      <a:lnTo>
                        <a:pt x="81" y="510"/>
                      </a:lnTo>
                      <a:lnTo>
                        <a:pt x="78" y="512"/>
                      </a:lnTo>
                      <a:lnTo>
                        <a:pt x="76" y="511"/>
                      </a:lnTo>
                      <a:lnTo>
                        <a:pt x="76" y="514"/>
                      </a:lnTo>
                      <a:lnTo>
                        <a:pt x="73" y="514"/>
                      </a:lnTo>
                      <a:lnTo>
                        <a:pt x="75" y="515"/>
                      </a:lnTo>
                      <a:lnTo>
                        <a:pt x="71" y="514"/>
                      </a:lnTo>
                      <a:lnTo>
                        <a:pt x="73" y="516"/>
                      </a:lnTo>
                      <a:lnTo>
                        <a:pt x="72" y="518"/>
                      </a:lnTo>
                      <a:lnTo>
                        <a:pt x="67" y="518"/>
                      </a:lnTo>
                      <a:lnTo>
                        <a:pt x="67" y="521"/>
                      </a:lnTo>
                      <a:lnTo>
                        <a:pt x="64" y="522"/>
                      </a:lnTo>
                      <a:lnTo>
                        <a:pt x="59" y="522"/>
                      </a:lnTo>
                      <a:lnTo>
                        <a:pt x="59" y="519"/>
                      </a:lnTo>
                      <a:lnTo>
                        <a:pt x="55" y="518"/>
                      </a:lnTo>
                      <a:lnTo>
                        <a:pt x="50" y="514"/>
                      </a:lnTo>
                      <a:lnTo>
                        <a:pt x="49" y="516"/>
                      </a:lnTo>
                      <a:lnTo>
                        <a:pt x="46" y="518"/>
                      </a:lnTo>
                      <a:lnTo>
                        <a:pt x="37" y="514"/>
                      </a:lnTo>
                      <a:lnTo>
                        <a:pt x="34" y="511"/>
                      </a:lnTo>
                      <a:lnTo>
                        <a:pt x="35" y="505"/>
                      </a:lnTo>
                      <a:lnTo>
                        <a:pt x="34" y="505"/>
                      </a:lnTo>
                      <a:lnTo>
                        <a:pt x="33" y="503"/>
                      </a:lnTo>
                      <a:lnTo>
                        <a:pt x="35" y="501"/>
                      </a:lnTo>
                      <a:lnTo>
                        <a:pt x="33" y="497"/>
                      </a:lnTo>
                      <a:lnTo>
                        <a:pt x="28" y="496"/>
                      </a:lnTo>
                      <a:lnTo>
                        <a:pt x="30" y="495"/>
                      </a:lnTo>
                      <a:lnTo>
                        <a:pt x="28" y="492"/>
                      </a:lnTo>
                      <a:lnTo>
                        <a:pt x="26" y="491"/>
                      </a:lnTo>
                      <a:lnTo>
                        <a:pt x="27" y="485"/>
                      </a:lnTo>
                      <a:lnTo>
                        <a:pt x="22" y="483"/>
                      </a:lnTo>
                      <a:lnTo>
                        <a:pt x="21" y="478"/>
                      </a:lnTo>
                      <a:lnTo>
                        <a:pt x="12" y="474"/>
                      </a:lnTo>
                      <a:lnTo>
                        <a:pt x="13" y="473"/>
                      </a:lnTo>
                      <a:lnTo>
                        <a:pt x="12" y="471"/>
                      </a:lnTo>
                      <a:lnTo>
                        <a:pt x="11" y="465"/>
                      </a:lnTo>
                      <a:lnTo>
                        <a:pt x="19" y="460"/>
                      </a:lnTo>
                      <a:lnTo>
                        <a:pt x="13" y="460"/>
                      </a:lnTo>
                      <a:lnTo>
                        <a:pt x="13" y="462"/>
                      </a:lnTo>
                      <a:lnTo>
                        <a:pt x="6" y="463"/>
                      </a:lnTo>
                      <a:lnTo>
                        <a:pt x="5" y="461"/>
                      </a:lnTo>
                      <a:lnTo>
                        <a:pt x="6" y="460"/>
                      </a:lnTo>
                      <a:lnTo>
                        <a:pt x="11" y="459"/>
                      </a:lnTo>
                      <a:lnTo>
                        <a:pt x="5" y="452"/>
                      </a:lnTo>
                      <a:lnTo>
                        <a:pt x="10" y="451"/>
                      </a:lnTo>
                      <a:lnTo>
                        <a:pt x="8" y="448"/>
                      </a:lnTo>
                      <a:lnTo>
                        <a:pt x="6" y="448"/>
                      </a:lnTo>
                      <a:lnTo>
                        <a:pt x="13" y="447"/>
                      </a:lnTo>
                      <a:lnTo>
                        <a:pt x="6" y="446"/>
                      </a:lnTo>
                      <a:lnTo>
                        <a:pt x="5" y="443"/>
                      </a:lnTo>
                      <a:lnTo>
                        <a:pt x="8" y="445"/>
                      </a:lnTo>
                      <a:lnTo>
                        <a:pt x="10" y="443"/>
                      </a:lnTo>
                      <a:lnTo>
                        <a:pt x="8" y="441"/>
                      </a:lnTo>
                      <a:lnTo>
                        <a:pt x="8" y="435"/>
                      </a:lnTo>
                      <a:lnTo>
                        <a:pt x="3" y="437"/>
                      </a:lnTo>
                      <a:lnTo>
                        <a:pt x="5" y="433"/>
                      </a:lnTo>
                      <a:lnTo>
                        <a:pt x="0" y="431"/>
                      </a:lnTo>
                      <a:lnTo>
                        <a:pt x="3" y="425"/>
                      </a:lnTo>
                      <a:lnTo>
                        <a:pt x="9" y="423"/>
                      </a:lnTo>
                      <a:lnTo>
                        <a:pt x="6" y="415"/>
                      </a:lnTo>
                      <a:lnTo>
                        <a:pt x="13" y="411"/>
                      </a:lnTo>
                      <a:lnTo>
                        <a:pt x="13" y="408"/>
                      </a:lnTo>
                      <a:lnTo>
                        <a:pt x="17" y="413"/>
                      </a:lnTo>
                      <a:lnTo>
                        <a:pt x="22" y="413"/>
                      </a:lnTo>
                      <a:lnTo>
                        <a:pt x="28" y="411"/>
                      </a:lnTo>
                      <a:lnTo>
                        <a:pt x="30" y="411"/>
                      </a:lnTo>
                      <a:lnTo>
                        <a:pt x="31" y="414"/>
                      </a:lnTo>
                      <a:lnTo>
                        <a:pt x="32" y="416"/>
                      </a:lnTo>
                      <a:lnTo>
                        <a:pt x="37" y="420"/>
                      </a:lnTo>
                      <a:lnTo>
                        <a:pt x="37" y="424"/>
                      </a:lnTo>
                      <a:lnTo>
                        <a:pt x="37" y="428"/>
                      </a:lnTo>
                      <a:lnTo>
                        <a:pt x="39" y="430"/>
                      </a:lnTo>
                      <a:lnTo>
                        <a:pt x="45" y="431"/>
                      </a:lnTo>
                      <a:lnTo>
                        <a:pt x="49" y="428"/>
                      </a:lnTo>
                      <a:lnTo>
                        <a:pt x="50" y="429"/>
                      </a:lnTo>
                      <a:lnTo>
                        <a:pt x="51" y="428"/>
                      </a:lnTo>
                      <a:lnTo>
                        <a:pt x="55" y="417"/>
                      </a:lnTo>
                      <a:lnTo>
                        <a:pt x="58" y="419"/>
                      </a:lnTo>
                      <a:lnTo>
                        <a:pt x="64" y="412"/>
                      </a:lnTo>
                      <a:lnTo>
                        <a:pt x="63" y="411"/>
                      </a:lnTo>
                      <a:lnTo>
                        <a:pt x="57" y="408"/>
                      </a:lnTo>
                      <a:lnTo>
                        <a:pt x="53" y="404"/>
                      </a:lnTo>
                      <a:lnTo>
                        <a:pt x="53" y="403"/>
                      </a:lnTo>
                      <a:lnTo>
                        <a:pt x="56" y="404"/>
                      </a:lnTo>
                      <a:lnTo>
                        <a:pt x="64" y="404"/>
                      </a:lnTo>
                      <a:lnTo>
                        <a:pt x="64" y="401"/>
                      </a:lnTo>
                      <a:lnTo>
                        <a:pt x="73" y="403"/>
                      </a:lnTo>
                      <a:lnTo>
                        <a:pt x="78" y="399"/>
                      </a:lnTo>
                      <a:lnTo>
                        <a:pt x="79" y="401"/>
                      </a:lnTo>
                      <a:lnTo>
                        <a:pt x="82" y="399"/>
                      </a:lnTo>
                      <a:lnTo>
                        <a:pt x="82" y="397"/>
                      </a:lnTo>
                      <a:lnTo>
                        <a:pt x="78" y="390"/>
                      </a:lnTo>
                      <a:lnTo>
                        <a:pt x="79" y="386"/>
                      </a:lnTo>
                      <a:lnTo>
                        <a:pt x="77" y="386"/>
                      </a:lnTo>
                      <a:lnTo>
                        <a:pt x="75" y="388"/>
                      </a:lnTo>
                      <a:lnTo>
                        <a:pt x="72" y="379"/>
                      </a:lnTo>
                      <a:lnTo>
                        <a:pt x="71" y="378"/>
                      </a:lnTo>
                      <a:lnTo>
                        <a:pt x="69" y="377"/>
                      </a:lnTo>
                      <a:lnTo>
                        <a:pt x="69" y="376"/>
                      </a:lnTo>
                      <a:lnTo>
                        <a:pt x="70" y="370"/>
                      </a:lnTo>
                      <a:lnTo>
                        <a:pt x="69" y="369"/>
                      </a:lnTo>
                      <a:lnTo>
                        <a:pt x="67" y="370"/>
                      </a:lnTo>
                      <a:lnTo>
                        <a:pt x="62" y="366"/>
                      </a:lnTo>
                      <a:lnTo>
                        <a:pt x="53" y="363"/>
                      </a:lnTo>
                      <a:lnTo>
                        <a:pt x="51" y="358"/>
                      </a:lnTo>
                      <a:lnTo>
                        <a:pt x="53" y="355"/>
                      </a:lnTo>
                      <a:lnTo>
                        <a:pt x="51" y="351"/>
                      </a:lnTo>
                      <a:lnTo>
                        <a:pt x="50" y="346"/>
                      </a:lnTo>
                      <a:lnTo>
                        <a:pt x="50" y="344"/>
                      </a:lnTo>
                      <a:lnTo>
                        <a:pt x="47" y="341"/>
                      </a:lnTo>
                      <a:lnTo>
                        <a:pt x="50" y="335"/>
                      </a:lnTo>
                      <a:lnTo>
                        <a:pt x="46" y="329"/>
                      </a:lnTo>
                      <a:lnTo>
                        <a:pt x="45" y="327"/>
                      </a:lnTo>
                      <a:lnTo>
                        <a:pt x="39" y="326"/>
                      </a:lnTo>
                      <a:lnTo>
                        <a:pt x="39" y="322"/>
                      </a:lnTo>
                      <a:lnTo>
                        <a:pt x="40" y="319"/>
                      </a:lnTo>
                      <a:lnTo>
                        <a:pt x="45" y="322"/>
                      </a:lnTo>
                      <a:lnTo>
                        <a:pt x="45" y="321"/>
                      </a:lnTo>
                      <a:lnTo>
                        <a:pt x="42" y="315"/>
                      </a:lnTo>
                      <a:lnTo>
                        <a:pt x="44" y="309"/>
                      </a:lnTo>
                      <a:lnTo>
                        <a:pt x="36" y="309"/>
                      </a:lnTo>
                      <a:lnTo>
                        <a:pt x="33" y="306"/>
                      </a:lnTo>
                      <a:lnTo>
                        <a:pt x="34" y="304"/>
                      </a:lnTo>
                      <a:lnTo>
                        <a:pt x="36" y="296"/>
                      </a:lnTo>
                      <a:lnTo>
                        <a:pt x="33" y="292"/>
                      </a:lnTo>
                      <a:lnTo>
                        <a:pt x="22" y="291"/>
                      </a:lnTo>
                      <a:lnTo>
                        <a:pt x="19" y="284"/>
                      </a:lnTo>
                      <a:lnTo>
                        <a:pt x="14" y="276"/>
                      </a:lnTo>
                      <a:lnTo>
                        <a:pt x="13" y="271"/>
                      </a:lnTo>
                      <a:lnTo>
                        <a:pt x="13" y="269"/>
                      </a:lnTo>
                      <a:lnTo>
                        <a:pt x="19" y="264"/>
                      </a:lnTo>
                      <a:lnTo>
                        <a:pt x="22" y="257"/>
                      </a:lnTo>
                      <a:lnTo>
                        <a:pt x="22" y="256"/>
                      </a:lnTo>
                      <a:lnTo>
                        <a:pt x="22" y="253"/>
                      </a:lnTo>
                      <a:lnTo>
                        <a:pt x="22" y="251"/>
                      </a:lnTo>
                      <a:lnTo>
                        <a:pt x="21" y="248"/>
                      </a:lnTo>
                      <a:lnTo>
                        <a:pt x="17" y="238"/>
                      </a:lnTo>
                      <a:lnTo>
                        <a:pt x="25" y="226"/>
                      </a:lnTo>
                      <a:lnTo>
                        <a:pt x="37" y="213"/>
                      </a:lnTo>
                      <a:lnTo>
                        <a:pt x="43" y="209"/>
                      </a:lnTo>
                      <a:lnTo>
                        <a:pt x="47" y="206"/>
                      </a:lnTo>
                      <a:lnTo>
                        <a:pt x="48" y="204"/>
                      </a:lnTo>
                      <a:lnTo>
                        <a:pt x="50" y="202"/>
                      </a:lnTo>
                      <a:lnTo>
                        <a:pt x="55" y="194"/>
                      </a:lnTo>
                      <a:lnTo>
                        <a:pt x="54" y="193"/>
                      </a:lnTo>
                      <a:lnTo>
                        <a:pt x="53" y="193"/>
                      </a:lnTo>
                      <a:lnTo>
                        <a:pt x="50" y="182"/>
                      </a:lnTo>
                      <a:lnTo>
                        <a:pt x="50" y="173"/>
                      </a:lnTo>
                      <a:lnTo>
                        <a:pt x="51" y="173"/>
                      </a:lnTo>
                      <a:lnTo>
                        <a:pt x="59" y="165"/>
                      </a:lnTo>
                      <a:lnTo>
                        <a:pt x="63" y="172"/>
                      </a:lnTo>
                      <a:lnTo>
                        <a:pt x="68" y="173"/>
                      </a:lnTo>
                      <a:lnTo>
                        <a:pt x="76" y="173"/>
                      </a:lnTo>
                      <a:lnTo>
                        <a:pt x="84" y="180"/>
                      </a:lnTo>
                      <a:lnTo>
                        <a:pt x="82" y="188"/>
                      </a:lnTo>
                      <a:lnTo>
                        <a:pt x="80" y="187"/>
                      </a:lnTo>
                      <a:lnTo>
                        <a:pt x="79" y="191"/>
                      </a:lnTo>
                      <a:lnTo>
                        <a:pt x="79" y="193"/>
                      </a:lnTo>
                      <a:lnTo>
                        <a:pt x="73" y="197"/>
                      </a:lnTo>
                      <a:lnTo>
                        <a:pt x="69" y="204"/>
                      </a:lnTo>
                      <a:lnTo>
                        <a:pt x="67" y="208"/>
                      </a:lnTo>
                      <a:lnTo>
                        <a:pt x="77" y="208"/>
                      </a:lnTo>
                      <a:lnTo>
                        <a:pt x="81" y="210"/>
                      </a:lnTo>
                      <a:lnTo>
                        <a:pt x="84" y="212"/>
                      </a:lnTo>
                      <a:lnTo>
                        <a:pt x="91" y="218"/>
                      </a:lnTo>
                      <a:lnTo>
                        <a:pt x="95" y="217"/>
                      </a:lnTo>
                      <a:lnTo>
                        <a:pt x="95" y="228"/>
                      </a:lnTo>
                      <a:lnTo>
                        <a:pt x="98" y="230"/>
                      </a:lnTo>
                      <a:lnTo>
                        <a:pt x="102" y="236"/>
                      </a:lnTo>
                      <a:lnTo>
                        <a:pt x="102" y="238"/>
                      </a:lnTo>
                      <a:lnTo>
                        <a:pt x="104" y="246"/>
                      </a:lnTo>
                      <a:lnTo>
                        <a:pt x="107" y="246"/>
                      </a:lnTo>
                      <a:lnTo>
                        <a:pt x="99" y="255"/>
                      </a:lnTo>
                      <a:lnTo>
                        <a:pt x="98" y="258"/>
                      </a:lnTo>
                      <a:lnTo>
                        <a:pt x="103" y="257"/>
                      </a:lnTo>
                      <a:lnTo>
                        <a:pt x="110" y="255"/>
                      </a:lnTo>
                      <a:lnTo>
                        <a:pt x="111" y="256"/>
                      </a:lnTo>
                      <a:lnTo>
                        <a:pt x="113" y="258"/>
                      </a:lnTo>
                      <a:lnTo>
                        <a:pt x="119" y="257"/>
                      </a:lnTo>
                      <a:lnTo>
                        <a:pt x="119" y="260"/>
                      </a:lnTo>
                      <a:lnTo>
                        <a:pt x="122" y="262"/>
                      </a:lnTo>
                      <a:lnTo>
                        <a:pt x="126" y="262"/>
                      </a:lnTo>
                      <a:lnTo>
                        <a:pt x="129" y="261"/>
                      </a:lnTo>
                      <a:lnTo>
                        <a:pt x="129" y="255"/>
                      </a:lnTo>
                      <a:lnTo>
                        <a:pt x="132" y="251"/>
                      </a:lnTo>
                      <a:lnTo>
                        <a:pt x="135" y="244"/>
                      </a:lnTo>
                      <a:lnTo>
                        <a:pt x="138" y="242"/>
                      </a:lnTo>
                      <a:lnTo>
                        <a:pt x="142" y="236"/>
                      </a:lnTo>
                      <a:lnTo>
                        <a:pt x="138" y="235"/>
                      </a:lnTo>
                      <a:lnTo>
                        <a:pt x="138" y="234"/>
                      </a:lnTo>
                      <a:lnTo>
                        <a:pt x="132" y="229"/>
                      </a:lnTo>
                      <a:lnTo>
                        <a:pt x="126" y="227"/>
                      </a:lnTo>
                      <a:lnTo>
                        <a:pt x="125" y="225"/>
                      </a:lnTo>
                      <a:lnTo>
                        <a:pt x="124" y="220"/>
                      </a:lnTo>
                      <a:lnTo>
                        <a:pt x="124" y="218"/>
                      </a:lnTo>
                      <a:lnTo>
                        <a:pt x="119" y="215"/>
                      </a:lnTo>
                      <a:lnTo>
                        <a:pt x="120" y="212"/>
                      </a:lnTo>
                      <a:lnTo>
                        <a:pt x="128" y="206"/>
                      </a:lnTo>
                      <a:lnTo>
                        <a:pt x="124" y="196"/>
                      </a:lnTo>
                      <a:lnTo>
                        <a:pt x="124" y="188"/>
                      </a:lnTo>
                      <a:lnTo>
                        <a:pt x="139" y="182"/>
                      </a:lnTo>
                      <a:lnTo>
                        <a:pt x="142" y="176"/>
                      </a:lnTo>
                      <a:lnTo>
                        <a:pt x="139" y="165"/>
                      </a:lnTo>
                      <a:lnTo>
                        <a:pt x="148" y="160"/>
                      </a:lnTo>
                      <a:lnTo>
                        <a:pt x="149" y="160"/>
                      </a:lnTo>
                      <a:lnTo>
                        <a:pt x="155" y="154"/>
                      </a:lnTo>
                      <a:lnTo>
                        <a:pt x="161" y="149"/>
                      </a:lnTo>
                      <a:lnTo>
                        <a:pt x="164" y="150"/>
                      </a:lnTo>
                      <a:lnTo>
                        <a:pt x="168" y="144"/>
                      </a:lnTo>
                      <a:lnTo>
                        <a:pt x="169" y="137"/>
                      </a:lnTo>
                      <a:lnTo>
                        <a:pt x="173" y="134"/>
                      </a:lnTo>
                      <a:lnTo>
                        <a:pt x="174" y="131"/>
                      </a:lnTo>
                      <a:lnTo>
                        <a:pt x="179" y="129"/>
                      </a:lnTo>
                      <a:lnTo>
                        <a:pt x="180" y="128"/>
                      </a:lnTo>
                      <a:lnTo>
                        <a:pt x="181" y="120"/>
                      </a:lnTo>
                      <a:lnTo>
                        <a:pt x="189" y="109"/>
                      </a:lnTo>
                      <a:lnTo>
                        <a:pt x="190" y="103"/>
                      </a:lnTo>
                      <a:lnTo>
                        <a:pt x="191" y="100"/>
                      </a:lnTo>
                      <a:lnTo>
                        <a:pt x="192" y="93"/>
                      </a:lnTo>
                      <a:lnTo>
                        <a:pt x="188" y="88"/>
                      </a:lnTo>
                      <a:lnTo>
                        <a:pt x="189" y="80"/>
                      </a:lnTo>
                      <a:lnTo>
                        <a:pt x="187" y="77"/>
                      </a:lnTo>
                      <a:lnTo>
                        <a:pt x="186" y="70"/>
                      </a:lnTo>
                      <a:lnTo>
                        <a:pt x="181" y="66"/>
                      </a:lnTo>
                      <a:lnTo>
                        <a:pt x="179" y="61"/>
                      </a:lnTo>
                      <a:lnTo>
                        <a:pt x="186" y="57"/>
                      </a:lnTo>
                      <a:lnTo>
                        <a:pt x="187" y="47"/>
                      </a:lnTo>
                      <a:lnTo>
                        <a:pt x="193" y="44"/>
                      </a:lnTo>
                      <a:lnTo>
                        <a:pt x="209" y="42"/>
                      </a:lnTo>
                      <a:lnTo>
                        <a:pt x="208" y="45"/>
                      </a:lnTo>
                      <a:lnTo>
                        <a:pt x="213" y="49"/>
                      </a:lnTo>
                      <a:lnTo>
                        <a:pt x="219" y="54"/>
                      </a:lnTo>
                      <a:lnTo>
                        <a:pt x="222" y="48"/>
                      </a:lnTo>
                      <a:lnTo>
                        <a:pt x="227" y="44"/>
                      </a:lnTo>
                      <a:lnTo>
                        <a:pt x="231" y="43"/>
                      </a:lnTo>
                      <a:lnTo>
                        <a:pt x="232" y="55"/>
                      </a:lnTo>
                      <a:lnTo>
                        <a:pt x="231" y="72"/>
                      </a:lnTo>
                      <a:lnTo>
                        <a:pt x="232" y="82"/>
                      </a:lnTo>
                      <a:lnTo>
                        <a:pt x="233" y="84"/>
                      </a:lnTo>
                      <a:lnTo>
                        <a:pt x="237" y="87"/>
                      </a:lnTo>
                      <a:lnTo>
                        <a:pt x="243" y="92"/>
                      </a:lnTo>
                      <a:lnTo>
                        <a:pt x="250" y="105"/>
                      </a:lnTo>
                      <a:lnTo>
                        <a:pt x="253" y="106"/>
                      </a:lnTo>
                      <a:lnTo>
                        <a:pt x="256" y="107"/>
                      </a:lnTo>
                      <a:lnTo>
                        <a:pt x="261" y="109"/>
                      </a:lnTo>
                      <a:lnTo>
                        <a:pt x="276" y="111"/>
                      </a:lnTo>
                      <a:lnTo>
                        <a:pt x="284" y="107"/>
                      </a:lnTo>
                      <a:lnTo>
                        <a:pt x="292" y="110"/>
                      </a:lnTo>
                      <a:lnTo>
                        <a:pt x="293" y="110"/>
                      </a:lnTo>
                      <a:lnTo>
                        <a:pt x="294" y="101"/>
                      </a:lnTo>
                      <a:lnTo>
                        <a:pt x="295" y="97"/>
                      </a:lnTo>
                      <a:lnTo>
                        <a:pt x="297" y="92"/>
                      </a:lnTo>
                      <a:lnTo>
                        <a:pt x="300" y="92"/>
                      </a:lnTo>
                      <a:lnTo>
                        <a:pt x="307" y="97"/>
                      </a:lnTo>
                      <a:lnTo>
                        <a:pt x="318" y="92"/>
                      </a:lnTo>
                      <a:lnTo>
                        <a:pt x="322" y="88"/>
                      </a:lnTo>
                      <a:lnTo>
                        <a:pt x="333" y="86"/>
                      </a:lnTo>
                      <a:lnTo>
                        <a:pt x="339" y="82"/>
                      </a:lnTo>
                      <a:lnTo>
                        <a:pt x="343" y="87"/>
                      </a:lnTo>
                      <a:lnTo>
                        <a:pt x="349" y="83"/>
                      </a:lnTo>
                      <a:lnTo>
                        <a:pt x="357" y="92"/>
                      </a:lnTo>
                      <a:lnTo>
                        <a:pt x="360" y="92"/>
                      </a:lnTo>
                      <a:lnTo>
                        <a:pt x="357" y="101"/>
                      </a:lnTo>
                      <a:lnTo>
                        <a:pt x="360" y="105"/>
                      </a:lnTo>
                      <a:lnTo>
                        <a:pt x="360" y="113"/>
                      </a:lnTo>
                      <a:lnTo>
                        <a:pt x="360" y="114"/>
                      </a:lnTo>
                      <a:lnTo>
                        <a:pt x="374" y="119"/>
                      </a:lnTo>
                      <a:lnTo>
                        <a:pt x="374" y="128"/>
                      </a:lnTo>
                      <a:lnTo>
                        <a:pt x="373" y="131"/>
                      </a:lnTo>
                      <a:lnTo>
                        <a:pt x="378" y="135"/>
                      </a:lnTo>
                      <a:lnTo>
                        <a:pt x="383" y="131"/>
                      </a:lnTo>
                      <a:lnTo>
                        <a:pt x="386" y="131"/>
                      </a:lnTo>
                      <a:lnTo>
                        <a:pt x="392" y="132"/>
                      </a:lnTo>
                      <a:lnTo>
                        <a:pt x="403" y="122"/>
                      </a:lnTo>
                      <a:lnTo>
                        <a:pt x="400" y="115"/>
                      </a:lnTo>
                      <a:lnTo>
                        <a:pt x="394" y="106"/>
                      </a:lnTo>
                      <a:lnTo>
                        <a:pt x="388" y="101"/>
                      </a:lnTo>
                      <a:lnTo>
                        <a:pt x="386" y="95"/>
                      </a:lnTo>
                      <a:lnTo>
                        <a:pt x="388" y="92"/>
                      </a:lnTo>
                      <a:lnTo>
                        <a:pt x="391" y="87"/>
                      </a:lnTo>
                      <a:lnTo>
                        <a:pt x="393" y="82"/>
                      </a:lnTo>
                      <a:lnTo>
                        <a:pt x="399" y="80"/>
                      </a:lnTo>
                      <a:lnTo>
                        <a:pt x="401" y="74"/>
                      </a:lnTo>
                      <a:lnTo>
                        <a:pt x="397" y="71"/>
                      </a:lnTo>
                      <a:lnTo>
                        <a:pt x="397" y="69"/>
                      </a:lnTo>
                      <a:lnTo>
                        <a:pt x="392" y="66"/>
                      </a:lnTo>
                      <a:lnTo>
                        <a:pt x="384" y="69"/>
                      </a:lnTo>
                      <a:lnTo>
                        <a:pt x="377" y="67"/>
                      </a:lnTo>
                      <a:lnTo>
                        <a:pt x="374" y="64"/>
                      </a:lnTo>
                      <a:lnTo>
                        <a:pt x="371" y="63"/>
                      </a:lnTo>
                      <a:lnTo>
                        <a:pt x="372" y="57"/>
                      </a:lnTo>
                      <a:lnTo>
                        <a:pt x="371" y="43"/>
                      </a:lnTo>
                      <a:lnTo>
                        <a:pt x="373" y="40"/>
                      </a:lnTo>
                      <a:lnTo>
                        <a:pt x="371" y="32"/>
                      </a:lnTo>
                      <a:lnTo>
                        <a:pt x="379" y="24"/>
                      </a:lnTo>
                      <a:lnTo>
                        <a:pt x="380" y="21"/>
                      </a:lnTo>
                      <a:lnTo>
                        <a:pt x="383" y="18"/>
                      </a:lnTo>
                      <a:lnTo>
                        <a:pt x="386" y="9"/>
                      </a:lnTo>
                      <a:lnTo>
                        <a:pt x="388" y="9"/>
                      </a:lnTo>
                      <a:lnTo>
                        <a:pt x="405" y="4"/>
                      </a:lnTo>
                      <a:lnTo>
                        <a:pt x="412" y="5"/>
                      </a:lnTo>
                      <a:lnTo>
                        <a:pt x="417" y="0"/>
                      </a:lnTo>
                      <a:lnTo>
                        <a:pt x="422" y="7"/>
                      </a:lnTo>
                      <a:lnTo>
                        <a:pt x="419" y="14"/>
                      </a:lnTo>
                      <a:lnTo>
                        <a:pt x="422" y="21"/>
                      </a:lnTo>
                      <a:lnTo>
                        <a:pt x="427" y="20"/>
                      </a:lnTo>
                      <a:lnTo>
                        <a:pt x="432" y="25"/>
                      </a:lnTo>
                      <a:lnTo>
                        <a:pt x="434" y="27"/>
                      </a:lnTo>
                      <a:lnTo>
                        <a:pt x="440" y="27"/>
                      </a:lnTo>
                      <a:lnTo>
                        <a:pt x="443" y="30"/>
                      </a:lnTo>
                      <a:lnTo>
                        <a:pt x="446" y="26"/>
                      </a:lnTo>
                      <a:lnTo>
                        <a:pt x="459" y="30"/>
                      </a:lnTo>
                      <a:lnTo>
                        <a:pt x="462" y="29"/>
                      </a:lnTo>
                      <a:lnTo>
                        <a:pt x="464" y="30"/>
                      </a:lnTo>
                      <a:lnTo>
                        <a:pt x="470" y="34"/>
                      </a:lnTo>
                      <a:lnTo>
                        <a:pt x="470" y="40"/>
                      </a:lnTo>
                      <a:lnTo>
                        <a:pt x="476" y="45"/>
                      </a:lnTo>
                      <a:lnTo>
                        <a:pt x="488" y="45"/>
                      </a:lnTo>
                      <a:lnTo>
                        <a:pt x="495" y="48"/>
                      </a:lnTo>
                      <a:lnTo>
                        <a:pt x="506" y="54"/>
                      </a:lnTo>
                      <a:lnTo>
                        <a:pt x="511" y="61"/>
                      </a:lnTo>
                      <a:lnTo>
                        <a:pt x="510" y="69"/>
                      </a:lnTo>
                      <a:lnTo>
                        <a:pt x="512" y="74"/>
                      </a:lnTo>
                      <a:lnTo>
                        <a:pt x="507" y="82"/>
                      </a:lnTo>
                      <a:lnTo>
                        <a:pt x="499" y="83"/>
                      </a:lnTo>
                      <a:lnTo>
                        <a:pt x="493" y="87"/>
                      </a:lnTo>
                      <a:lnTo>
                        <a:pt x="492" y="89"/>
                      </a:lnTo>
                      <a:lnTo>
                        <a:pt x="488" y="89"/>
                      </a:lnTo>
                      <a:lnTo>
                        <a:pt x="485" y="94"/>
                      </a:lnTo>
                      <a:lnTo>
                        <a:pt x="497" y="100"/>
                      </a:lnTo>
                      <a:lnTo>
                        <a:pt x="501" y="109"/>
                      </a:lnTo>
                      <a:lnTo>
                        <a:pt x="496" y="114"/>
                      </a:lnTo>
                      <a:lnTo>
                        <a:pt x="501" y="119"/>
                      </a:lnTo>
                      <a:lnTo>
                        <a:pt x="501" y="127"/>
                      </a:lnTo>
                      <a:lnTo>
                        <a:pt x="498" y="131"/>
                      </a:lnTo>
                      <a:lnTo>
                        <a:pt x="498" y="132"/>
                      </a:lnTo>
                      <a:lnTo>
                        <a:pt x="492" y="144"/>
                      </a:lnTo>
                      <a:lnTo>
                        <a:pt x="497" y="153"/>
                      </a:lnTo>
                      <a:lnTo>
                        <a:pt x="495" y="157"/>
                      </a:lnTo>
                      <a:lnTo>
                        <a:pt x="492" y="173"/>
                      </a:lnTo>
                      <a:lnTo>
                        <a:pt x="484" y="180"/>
                      </a:lnTo>
                      <a:lnTo>
                        <a:pt x="477" y="185"/>
                      </a:lnTo>
                      <a:lnTo>
                        <a:pt x="478" y="195"/>
                      </a:lnTo>
                      <a:lnTo>
                        <a:pt x="475" y="197"/>
                      </a:lnTo>
                      <a:lnTo>
                        <a:pt x="471" y="205"/>
                      </a:lnTo>
                      <a:lnTo>
                        <a:pt x="470" y="212"/>
                      </a:lnTo>
                      <a:lnTo>
                        <a:pt x="478" y="213"/>
                      </a:lnTo>
                      <a:lnTo>
                        <a:pt x="479" y="224"/>
                      </a:lnTo>
                      <a:lnTo>
                        <a:pt x="478" y="226"/>
                      </a:lnTo>
                      <a:lnTo>
                        <a:pt x="481" y="229"/>
                      </a:lnTo>
                      <a:lnTo>
                        <a:pt x="483" y="235"/>
                      </a:lnTo>
                      <a:lnTo>
                        <a:pt x="481" y="237"/>
                      </a:lnTo>
                      <a:lnTo>
                        <a:pt x="479" y="240"/>
                      </a:lnTo>
                      <a:lnTo>
                        <a:pt x="481" y="244"/>
                      </a:lnTo>
                      <a:lnTo>
                        <a:pt x="481" y="259"/>
                      </a:lnTo>
                      <a:lnTo>
                        <a:pt x="486" y="261"/>
                      </a:lnTo>
                      <a:lnTo>
                        <a:pt x="492" y="264"/>
                      </a:lnTo>
                      <a:lnTo>
                        <a:pt x="488" y="266"/>
                      </a:lnTo>
                      <a:lnTo>
                        <a:pt x="490" y="273"/>
                      </a:lnTo>
                      <a:lnTo>
                        <a:pt x="493" y="273"/>
                      </a:lnTo>
                      <a:lnTo>
                        <a:pt x="501" y="271"/>
                      </a:lnTo>
                      <a:lnTo>
                        <a:pt x="506" y="269"/>
                      </a:lnTo>
                      <a:lnTo>
                        <a:pt x="515" y="266"/>
                      </a:lnTo>
                      <a:lnTo>
                        <a:pt x="515" y="268"/>
                      </a:lnTo>
                      <a:lnTo>
                        <a:pt x="519" y="260"/>
                      </a:lnTo>
                      <a:lnTo>
                        <a:pt x="521" y="259"/>
                      </a:lnTo>
                      <a:lnTo>
                        <a:pt x="528" y="256"/>
                      </a:lnTo>
                      <a:lnTo>
                        <a:pt x="529" y="256"/>
                      </a:lnTo>
                      <a:lnTo>
                        <a:pt x="534" y="256"/>
                      </a:lnTo>
                      <a:lnTo>
                        <a:pt x="541" y="256"/>
                      </a:lnTo>
                      <a:lnTo>
                        <a:pt x="543" y="259"/>
                      </a:lnTo>
                      <a:lnTo>
                        <a:pt x="546" y="255"/>
                      </a:lnTo>
                      <a:lnTo>
                        <a:pt x="552" y="256"/>
                      </a:lnTo>
                      <a:lnTo>
                        <a:pt x="560" y="256"/>
                      </a:lnTo>
                      <a:lnTo>
                        <a:pt x="564" y="258"/>
                      </a:lnTo>
                      <a:lnTo>
                        <a:pt x="555" y="271"/>
                      </a:lnTo>
                      <a:lnTo>
                        <a:pt x="544" y="287"/>
                      </a:lnTo>
                      <a:lnTo>
                        <a:pt x="537" y="299"/>
                      </a:lnTo>
                      <a:lnTo>
                        <a:pt x="527" y="312"/>
                      </a:lnTo>
                      <a:lnTo>
                        <a:pt x="512" y="331"/>
                      </a:lnTo>
                      <a:lnTo>
                        <a:pt x="512" y="340"/>
                      </a:lnTo>
                      <a:lnTo>
                        <a:pt x="514" y="344"/>
                      </a:lnTo>
                      <a:lnTo>
                        <a:pt x="514" y="355"/>
                      </a:lnTo>
                      <a:lnTo>
                        <a:pt x="515" y="360"/>
                      </a:lnTo>
                      <a:lnTo>
                        <a:pt x="515" y="371"/>
                      </a:lnTo>
                      <a:lnTo>
                        <a:pt x="515" y="382"/>
                      </a:lnTo>
                      <a:lnTo>
                        <a:pt x="511" y="383"/>
                      </a:lnTo>
                      <a:lnTo>
                        <a:pt x="512" y="385"/>
                      </a:lnTo>
                      <a:lnTo>
                        <a:pt x="517" y="384"/>
                      </a:lnTo>
                      <a:lnTo>
                        <a:pt x="517" y="391"/>
                      </a:lnTo>
                      <a:lnTo>
                        <a:pt x="519" y="391"/>
                      </a:lnTo>
                      <a:lnTo>
                        <a:pt x="704" y="541"/>
                      </a:lnTo>
                      <a:close/>
                    </a:path>
                  </a:pathLst>
                </a:custGeom>
                <a:solidFill>
                  <a:srgbClr val="FF66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35" name="Freeform 144"/>
                <p:cNvSpPr>
                  <a:spLocks/>
                </p:cNvSpPr>
                <p:nvPr/>
              </p:nvSpPr>
              <p:spPr bwMode="auto">
                <a:xfrm>
                  <a:off x="797" y="1209"/>
                  <a:ext cx="704" cy="628"/>
                </a:xfrm>
                <a:custGeom>
                  <a:avLst/>
                  <a:gdLst>
                    <a:gd name="T0" fmla="*/ 667 w 704"/>
                    <a:gd name="T1" fmla="*/ 544 h 628"/>
                    <a:gd name="T2" fmla="*/ 608 w 704"/>
                    <a:gd name="T3" fmla="*/ 540 h 628"/>
                    <a:gd name="T4" fmla="*/ 570 w 704"/>
                    <a:gd name="T5" fmla="*/ 550 h 628"/>
                    <a:gd name="T6" fmla="*/ 534 w 704"/>
                    <a:gd name="T7" fmla="*/ 528 h 628"/>
                    <a:gd name="T8" fmla="*/ 488 w 704"/>
                    <a:gd name="T9" fmla="*/ 553 h 628"/>
                    <a:gd name="T10" fmla="*/ 435 w 704"/>
                    <a:gd name="T11" fmla="*/ 527 h 628"/>
                    <a:gd name="T12" fmla="*/ 383 w 704"/>
                    <a:gd name="T13" fmla="*/ 517 h 628"/>
                    <a:gd name="T14" fmla="*/ 353 w 704"/>
                    <a:gd name="T15" fmla="*/ 484 h 628"/>
                    <a:gd name="T16" fmla="*/ 324 w 704"/>
                    <a:gd name="T17" fmla="*/ 494 h 628"/>
                    <a:gd name="T18" fmla="*/ 303 w 704"/>
                    <a:gd name="T19" fmla="*/ 496 h 628"/>
                    <a:gd name="T20" fmla="*/ 253 w 704"/>
                    <a:gd name="T21" fmla="*/ 483 h 628"/>
                    <a:gd name="T22" fmla="*/ 226 w 704"/>
                    <a:gd name="T23" fmla="*/ 495 h 628"/>
                    <a:gd name="T24" fmla="*/ 202 w 704"/>
                    <a:gd name="T25" fmla="*/ 536 h 628"/>
                    <a:gd name="T26" fmla="*/ 188 w 704"/>
                    <a:gd name="T27" fmla="*/ 559 h 628"/>
                    <a:gd name="T28" fmla="*/ 197 w 704"/>
                    <a:gd name="T29" fmla="*/ 593 h 628"/>
                    <a:gd name="T30" fmla="*/ 182 w 704"/>
                    <a:gd name="T31" fmla="*/ 623 h 628"/>
                    <a:gd name="T32" fmla="*/ 157 w 704"/>
                    <a:gd name="T33" fmla="*/ 584 h 628"/>
                    <a:gd name="T34" fmla="*/ 132 w 704"/>
                    <a:gd name="T35" fmla="*/ 561 h 628"/>
                    <a:gd name="T36" fmla="*/ 111 w 704"/>
                    <a:gd name="T37" fmla="*/ 530 h 628"/>
                    <a:gd name="T38" fmla="*/ 93 w 704"/>
                    <a:gd name="T39" fmla="*/ 505 h 628"/>
                    <a:gd name="T40" fmla="*/ 71 w 704"/>
                    <a:gd name="T41" fmla="*/ 514 h 628"/>
                    <a:gd name="T42" fmla="*/ 49 w 704"/>
                    <a:gd name="T43" fmla="*/ 516 h 628"/>
                    <a:gd name="T44" fmla="*/ 30 w 704"/>
                    <a:gd name="T45" fmla="*/ 495 h 628"/>
                    <a:gd name="T46" fmla="*/ 19 w 704"/>
                    <a:gd name="T47" fmla="*/ 460 h 628"/>
                    <a:gd name="T48" fmla="*/ 8 w 704"/>
                    <a:gd name="T49" fmla="*/ 448 h 628"/>
                    <a:gd name="T50" fmla="*/ 5 w 704"/>
                    <a:gd name="T51" fmla="*/ 433 h 628"/>
                    <a:gd name="T52" fmla="*/ 30 w 704"/>
                    <a:gd name="T53" fmla="*/ 411 h 628"/>
                    <a:gd name="T54" fmla="*/ 51 w 704"/>
                    <a:gd name="T55" fmla="*/ 428 h 628"/>
                    <a:gd name="T56" fmla="*/ 64 w 704"/>
                    <a:gd name="T57" fmla="*/ 401 h 628"/>
                    <a:gd name="T58" fmla="*/ 72 w 704"/>
                    <a:gd name="T59" fmla="*/ 379 h 628"/>
                    <a:gd name="T60" fmla="*/ 53 w 704"/>
                    <a:gd name="T61" fmla="*/ 355 h 628"/>
                    <a:gd name="T62" fmla="*/ 39 w 704"/>
                    <a:gd name="T63" fmla="*/ 322 h 628"/>
                    <a:gd name="T64" fmla="*/ 33 w 704"/>
                    <a:gd name="T65" fmla="*/ 292 h 628"/>
                    <a:gd name="T66" fmla="*/ 22 w 704"/>
                    <a:gd name="T67" fmla="*/ 251 h 628"/>
                    <a:gd name="T68" fmla="*/ 54 w 704"/>
                    <a:gd name="T69" fmla="*/ 193 h 628"/>
                    <a:gd name="T70" fmla="*/ 84 w 704"/>
                    <a:gd name="T71" fmla="*/ 180 h 628"/>
                    <a:gd name="T72" fmla="*/ 81 w 704"/>
                    <a:gd name="T73" fmla="*/ 210 h 628"/>
                    <a:gd name="T74" fmla="*/ 99 w 704"/>
                    <a:gd name="T75" fmla="*/ 255 h 628"/>
                    <a:gd name="T76" fmla="*/ 129 w 704"/>
                    <a:gd name="T77" fmla="*/ 261 h 628"/>
                    <a:gd name="T78" fmla="*/ 125 w 704"/>
                    <a:gd name="T79" fmla="*/ 225 h 628"/>
                    <a:gd name="T80" fmla="*/ 139 w 704"/>
                    <a:gd name="T81" fmla="*/ 165 h 628"/>
                    <a:gd name="T82" fmla="*/ 179 w 704"/>
                    <a:gd name="T83" fmla="*/ 129 h 628"/>
                    <a:gd name="T84" fmla="*/ 186 w 704"/>
                    <a:gd name="T85" fmla="*/ 70 h 628"/>
                    <a:gd name="T86" fmla="*/ 222 w 704"/>
                    <a:gd name="T87" fmla="*/ 48 h 628"/>
                    <a:gd name="T88" fmla="*/ 253 w 704"/>
                    <a:gd name="T89" fmla="*/ 106 h 628"/>
                    <a:gd name="T90" fmla="*/ 300 w 704"/>
                    <a:gd name="T91" fmla="*/ 92 h 628"/>
                    <a:gd name="T92" fmla="*/ 357 w 704"/>
                    <a:gd name="T93" fmla="*/ 101 h 628"/>
                    <a:gd name="T94" fmla="*/ 392 w 704"/>
                    <a:gd name="T95" fmla="*/ 132 h 628"/>
                    <a:gd name="T96" fmla="*/ 399 w 704"/>
                    <a:gd name="T97" fmla="*/ 80 h 628"/>
                    <a:gd name="T98" fmla="*/ 371 w 704"/>
                    <a:gd name="T99" fmla="*/ 43 h 628"/>
                    <a:gd name="T100" fmla="*/ 417 w 704"/>
                    <a:gd name="T101" fmla="*/ 0 h 628"/>
                    <a:gd name="T102" fmla="*/ 459 w 704"/>
                    <a:gd name="T103" fmla="*/ 30 h 628"/>
                    <a:gd name="T104" fmla="*/ 510 w 704"/>
                    <a:gd name="T105" fmla="*/ 69 h 628"/>
                    <a:gd name="T106" fmla="*/ 496 w 704"/>
                    <a:gd name="T107" fmla="*/ 114 h 628"/>
                    <a:gd name="T108" fmla="*/ 477 w 704"/>
                    <a:gd name="T109" fmla="*/ 185 h 628"/>
                    <a:gd name="T110" fmla="*/ 481 w 704"/>
                    <a:gd name="T111" fmla="*/ 237 h 628"/>
                    <a:gd name="T112" fmla="*/ 506 w 704"/>
                    <a:gd name="T113" fmla="*/ 269 h 628"/>
                    <a:gd name="T114" fmla="*/ 546 w 704"/>
                    <a:gd name="T115" fmla="*/ 255 h 628"/>
                    <a:gd name="T116" fmla="*/ 514 w 704"/>
                    <a:gd name="T117" fmla="*/ 344 h 6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4"/>
                    <a:gd name="T178" fmla="*/ 0 h 628"/>
                    <a:gd name="T179" fmla="*/ 704 w 704"/>
                    <a:gd name="T180" fmla="*/ 628 h 6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4" h="628">
                      <a:moveTo>
                        <a:pt x="704" y="541"/>
                      </a:moveTo>
                      <a:lnTo>
                        <a:pt x="698" y="541"/>
                      </a:lnTo>
                      <a:lnTo>
                        <a:pt x="692" y="539"/>
                      </a:lnTo>
                      <a:lnTo>
                        <a:pt x="688" y="541"/>
                      </a:lnTo>
                      <a:lnTo>
                        <a:pt x="681" y="536"/>
                      </a:lnTo>
                      <a:lnTo>
                        <a:pt x="677" y="539"/>
                      </a:lnTo>
                      <a:lnTo>
                        <a:pt x="676" y="537"/>
                      </a:lnTo>
                      <a:lnTo>
                        <a:pt x="675" y="539"/>
                      </a:lnTo>
                      <a:lnTo>
                        <a:pt x="670" y="539"/>
                      </a:lnTo>
                      <a:lnTo>
                        <a:pt x="667" y="544"/>
                      </a:lnTo>
                      <a:lnTo>
                        <a:pt x="662" y="541"/>
                      </a:lnTo>
                      <a:lnTo>
                        <a:pt x="653" y="544"/>
                      </a:lnTo>
                      <a:lnTo>
                        <a:pt x="652" y="544"/>
                      </a:lnTo>
                      <a:lnTo>
                        <a:pt x="641" y="544"/>
                      </a:lnTo>
                      <a:lnTo>
                        <a:pt x="639" y="546"/>
                      </a:lnTo>
                      <a:lnTo>
                        <a:pt x="632" y="541"/>
                      </a:lnTo>
                      <a:lnTo>
                        <a:pt x="623" y="539"/>
                      </a:lnTo>
                      <a:lnTo>
                        <a:pt x="619" y="537"/>
                      </a:lnTo>
                      <a:lnTo>
                        <a:pt x="615" y="541"/>
                      </a:lnTo>
                      <a:lnTo>
                        <a:pt x="608" y="540"/>
                      </a:lnTo>
                      <a:lnTo>
                        <a:pt x="603" y="539"/>
                      </a:lnTo>
                      <a:lnTo>
                        <a:pt x="596" y="544"/>
                      </a:lnTo>
                      <a:lnTo>
                        <a:pt x="590" y="546"/>
                      </a:lnTo>
                      <a:lnTo>
                        <a:pt x="588" y="550"/>
                      </a:lnTo>
                      <a:lnTo>
                        <a:pt x="582" y="549"/>
                      </a:lnTo>
                      <a:lnTo>
                        <a:pt x="575" y="553"/>
                      </a:lnTo>
                      <a:lnTo>
                        <a:pt x="577" y="550"/>
                      </a:lnTo>
                      <a:lnTo>
                        <a:pt x="572" y="552"/>
                      </a:lnTo>
                      <a:lnTo>
                        <a:pt x="572" y="550"/>
                      </a:lnTo>
                      <a:lnTo>
                        <a:pt x="570" y="550"/>
                      </a:lnTo>
                      <a:lnTo>
                        <a:pt x="569" y="548"/>
                      </a:lnTo>
                      <a:lnTo>
                        <a:pt x="565" y="548"/>
                      </a:lnTo>
                      <a:lnTo>
                        <a:pt x="559" y="545"/>
                      </a:lnTo>
                      <a:lnTo>
                        <a:pt x="555" y="546"/>
                      </a:lnTo>
                      <a:lnTo>
                        <a:pt x="555" y="544"/>
                      </a:lnTo>
                      <a:lnTo>
                        <a:pt x="546" y="544"/>
                      </a:lnTo>
                      <a:lnTo>
                        <a:pt x="540" y="540"/>
                      </a:lnTo>
                      <a:lnTo>
                        <a:pt x="541" y="537"/>
                      </a:lnTo>
                      <a:lnTo>
                        <a:pt x="537" y="530"/>
                      </a:lnTo>
                      <a:lnTo>
                        <a:pt x="534" y="528"/>
                      </a:lnTo>
                      <a:lnTo>
                        <a:pt x="532" y="533"/>
                      </a:lnTo>
                      <a:lnTo>
                        <a:pt x="528" y="537"/>
                      </a:lnTo>
                      <a:lnTo>
                        <a:pt x="528" y="536"/>
                      </a:lnTo>
                      <a:lnTo>
                        <a:pt x="526" y="530"/>
                      </a:lnTo>
                      <a:lnTo>
                        <a:pt x="517" y="541"/>
                      </a:lnTo>
                      <a:lnTo>
                        <a:pt x="512" y="547"/>
                      </a:lnTo>
                      <a:lnTo>
                        <a:pt x="508" y="550"/>
                      </a:lnTo>
                      <a:lnTo>
                        <a:pt x="504" y="553"/>
                      </a:lnTo>
                      <a:lnTo>
                        <a:pt x="502" y="553"/>
                      </a:lnTo>
                      <a:lnTo>
                        <a:pt x="488" y="553"/>
                      </a:lnTo>
                      <a:lnTo>
                        <a:pt x="483" y="550"/>
                      </a:lnTo>
                      <a:lnTo>
                        <a:pt x="473" y="545"/>
                      </a:lnTo>
                      <a:lnTo>
                        <a:pt x="467" y="544"/>
                      </a:lnTo>
                      <a:lnTo>
                        <a:pt x="463" y="539"/>
                      </a:lnTo>
                      <a:lnTo>
                        <a:pt x="461" y="532"/>
                      </a:lnTo>
                      <a:lnTo>
                        <a:pt x="455" y="530"/>
                      </a:lnTo>
                      <a:lnTo>
                        <a:pt x="448" y="536"/>
                      </a:lnTo>
                      <a:lnTo>
                        <a:pt x="437" y="530"/>
                      </a:lnTo>
                      <a:lnTo>
                        <a:pt x="435" y="530"/>
                      </a:lnTo>
                      <a:lnTo>
                        <a:pt x="435" y="527"/>
                      </a:lnTo>
                      <a:lnTo>
                        <a:pt x="426" y="525"/>
                      </a:lnTo>
                      <a:lnTo>
                        <a:pt x="424" y="523"/>
                      </a:lnTo>
                      <a:lnTo>
                        <a:pt x="419" y="518"/>
                      </a:lnTo>
                      <a:lnTo>
                        <a:pt x="412" y="514"/>
                      </a:lnTo>
                      <a:lnTo>
                        <a:pt x="404" y="515"/>
                      </a:lnTo>
                      <a:lnTo>
                        <a:pt x="401" y="511"/>
                      </a:lnTo>
                      <a:lnTo>
                        <a:pt x="397" y="512"/>
                      </a:lnTo>
                      <a:lnTo>
                        <a:pt x="392" y="515"/>
                      </a:lnTo>
                      <a:lnTo>
                        <a:pt x="390" y="517"/>
                      </a:lnTo>
                      <a:lnTo>
                        <a:pt x="383" y="517"/>
                      </a:lnTo>
                      <a:lnTo>
                        <a:pt x="381" y="511"/>
                      </a:lnTo>
                      <a:lnTo>
                        <a:pt x="373" y="512"/>
                      </a:lnTo>
                      <a:lnTo>
                        <a:pt x="374" y="509"/>
                      </a:lnTo>
                      <a:lnTo>
                        <a:pt x="371" y="505"/>
                      </a:lnTo>
                      <a:lnTo>
                        <a:pt x="368" y="503"/>
                      </a:lnTo>
                      <a:lnTo>
                        <a:pt x="368" y="497"/>
                      </a:lnTo>
                      <a:lnTo>
                        <a:pt x="366" y="491"/>
                      </a:lnTo>
                      <a:lnTo>
                        <a:pt x="358" y="482"/>
                      </a:lnTo>
                      <a:lnTo>
                        <a:pt x="355" y="484"/>
                      </a:lnTo>
                      <a:lnTo>
                        <a:pt x="353" y="484"/>
                      </a:lnTo>
                      <a:lnTo>
                        <a:pt x="347" y="491"/>
                      </a:lnTo>
                      <a:lnTo>
                        <a:pt x="341" y="493"/>
                      </a:lnTo>
                      <a:lnTo>
                        <a:pt x="342" y="490"/>
                      </a:lnTo>
                      <a:lnTo>
                        <a:pt x="343" y="483"/>
                      </a:lnTo>
                      <a:lnTo>
                        <a:pt x="339" y="481"/>
                      </a:lnTo>
                      <a:lnTo>
                        <a:pt x="334" y="483"/>
                      </a:lnTo>
                      <a:lnTo>
                        <a:pt x="331" y="487"/>
                      </a:lnTo>
                      <a:lnTo>
                        <a:pt x="337" y="496"/>
                      </a:lnTo>
                      <a:lnTo>
                        <a:pt x="333" y="501"/>
                      </a:lnTo>
                      <a:lnTo>
                        <a:pt x="324" y="494"/>
                      </a:lnTo>
                      <a:lnTo>
                        <a:pt x="323" y="494"/>
                      </a:lnTo>
                      <a:lnTo>
                        <a:pt x="321" y="499"/>
                      </a:lnTo>
                      <a:lnTo>
                        <a:pt x="319" y="508"/>
                      </a:lnTo>
                      <a:lnTo>
                        <a:pt x="317" y="502"/>
                      </a:lnTo>
                      <a:lnTo>
                        <a:pt x="308" y="496"/>
                      </a:lnTo>
                      <a:lnTo>
                        <a:pt x="304" y="490"/>
                      </a:lnTo>
                      <a:lnTo>
                        <a:pt x="303" y="488"/>
                      </a:lnTo>
                      <a:lnTo>
                        <a:pt x="300" y="490"/>
                      </a:lnTo>
                      <a:lnTo>
                        <a:pt x="299" y="491"/>
                      </a:lnTo>
                      <a:lnTo>
                        <a:pt x="303" y="496"/>
                      </a:lnTo>
                      <a:lnTo>
                        <a:pt x="293" y="505"/>
                      </a:lnTo>
                      <a:lnTo>
                        <a:pt x="281" y="500"/>
                      </a:lnTo>
                      <a:lnTo>
                        <a:pt x="273" y="497"/>
                      </a:lnTo>
                      <a:lnTo>
                        <a:pt x="274" y="491"/>
                      </a:lnTo>
                      <a:lnTo>
                        <a:pt x="274" y="485"/>
                      </a:lnTo>
                      <a:lnTo>
                        <a:pt x="273" y="483"/>
                      </a:lnTo>
                      <a:lnTo>
                        <a:pt x="270" y="482"/>
                      </a:lnTo>
                      <a:lnTo>
                        <a:pt x="267" y="490"/>
                      </a:lnTo>
                      <a:lnTo>
                        <a:pt x="259" y="492"/>
                      </a:lnTo>
                      <a:lnTo>
                        <a:pt x="253" y="483"/>
                      </a:lnTo>
                      <a:lnTo>
                        <a:pt x="251" y="482"/>
                      </a:lnTo>
                      <a:lnTo>
                        <a:pt x="249" y="484"/>
                      </a:lnTo>
                      <a:lnTo>
                        <a:pt x="249" y="485"/>
                      </a:lnTo>
                      <a:lnTo>
                        <a:pt x="249" y="486"/>
                      </a:lnTo>
                      <a:lnTo>
                        <a:pt x="253" y="495"/>
                      </a:lnTo>
                      <a:lnTo>
                        <a:pt x="248" y="499"/>
                      </a:lnTo>
                      <a:lnTo>
                        <a:pt x="242" y="492"/>
                      </a:lnTo>
                      <a:lnTo>
                        <a:pt x="236" y="493"/>
                      </a:lnTo>
                      <a:lnTo>
                        <a:pt x="226" y="495"/>
                      </a:lnTo>
                      <a:lnTo>
                        <a:pt x="225" y="497"/>
                      </a:lnTo>
                      <a:lnTo>
                        <a:pt x="219" y="499"/>
                      </a:lnTo>
                      <a:lnTo>
                        <a:pt x="214" y="505"/>
                      </a:lnTo>
                      <a:lnTo>
                        <a:pt x="210" y="510"/>
                      </a:lnTo>
                      <a:lnTo>
                        <a:pt x="211" y="511"/>
                      </a:lnTo>
                      <a:lnTo>
                        <a:pt x="209" y="517"/>
                      </a:lnTo>
                      <a:lnTo>
                        <a:pt x="211" y="519"/>
                      </a:lnTo>
                      <a:lnTo>
                        <a:pt x="210" y="522"/>
                      </a:lnTo>
                      <a:lnTo>
                        <a:pt x="204" y="526"/>
                      </a:lnTo>
                      <a:lnTo>
                        <a:pt x="202" y="536"/>
                      </a:lnTo>
                      <a:lnTo>
                        <a:pt x="199" y="539"/>
                      </a:lnTo>
                      <a:lnTo>
                        <a:pt x="199" y="541"/>
                      </a:lnTo>
                      <a:lnTo>
                        <a:pt x="195" y="546"/>
                      </a:lnTo>
                      <a:lnTo>
                        <a:pt x="194" y="546"/>
                      </a:lnTo>
                      <a:lnTo>
                        <a:pt x="190" y="546"/>
                      </a:lnTo>
                      <a:lnTo>
                        <a:pt x="191" y="549"/>
                      </a:lnTo>
                      <a:lnTo>
                        <a:pt x="191" y="550"/>
                      </a:lnTo>
                      <a:lnTo>
                        <a:pt x="191" y="553"/>
                      </a:lnTo>
                      <a:lnTo>
                        <a:pt x="187" y="559"/>
                      </a:lnTo>
                      <a:lnTo>
                        <a:pt x="188" y="559"/>
                      </a:lnTo>
                      <a:lnTo>
                        <a:pt x="191" y="561"/>
                      </a:lnTo>
                      <a:lnTo>
                        <a:pt x="192" y="564"/>
                      </a:lnTo>
                      <a:lnTo>
                        <a:pt x="197" y="564"/>
                      </a:lnTo>
                      <a:lnTo>
                        <a:pt x="199" y="566"/>
                      </a:lnTo>
                      <a:lnTo>
                        <a:pt x="203" y="567"/>
                      </a:lnTo>
                      <a:lnTo>
                        <a:pt x="206" y="581"/>
                      </a:lnTo>
                      <a:lnTo>
                        <a:pt x="208" y="583"/>
                      </a:lnTo>
                      <a:lnTo>
                        <a:pt x="205" y="585"/>
                      </a:lnTo>
                      <a:lnTo>
                        <a:pt x="197" y="590"/>
                      </a:lnTo>
                      <a:lnTo>
                        <a:pt x="197" y="593"/>
                      </a:lnTo>
                      <a:lnTo>
                        <a:pt x="190" y="598"/>
                      </a:lnTo>
                      <a:lnTo>
                        <a:pt x="190" y="602"/>
                      </a:lnTo>
                      <a:lnTo>
                        <a:pt x="197" y="607"/>
                      </a:lnTo>
                      <a:lnTo>
                        <a:pt x="199" y="611"/>
                      </a:lnTo>
                      <a:lnTo>
                        <a:pt x="195" y="621"/>
                      </a:lnTo>
                      <a:lnTo>
                        <a:pt x="199" y="624"/>
                      </a:lnTo>
                      <a:lnTo>
                        <a:pt x="193" y="625"/>
                      </a:lnTo>
                      <a:lnTo>
                        <a:pt x="192" y="628"/>
                      </a:lnTo>
                      <a:lnTo>
                        <a:pt x="183" y="628"/>
                      </a:lnTo>
                      <a:lnTo>
                        <a:pt x="182" y="623"/>
                      </a:lnTo>
                      <a:lnTo>
                        <a:pt x="177" y="616"/>
                      </a:lnTo>
                      <a:lnTo>
                        <a:pt x="178" y="626"/>
                      </a:lnTo>
                      <a:lnTo>
                        <a:pt x="169" y="625"/>
                      </a:lnTo>
                      <a:lnTo>
                        <a:pt x="170" y="624"/>
                      </a:lnTo>
                      <a:lnTo>
                        <a:pt x="170" y="616"/>
                      </a:lnTo>
                      <a:lnTo>
                        <a:pt x="172" y="604"/>
                      </a:lnTo>
                      <a:lnTo>
                        <a:pt x="163" y="599"/>
                      </a:lnTo>
                      <a:lnTo>
                        <a:pt x="162" y="592"/>
                      </a:lnTo>
                      <a:lnTo>
                        <a:pt x="160" y="590"/>
                      </a:lnTo>
                      <a:lnTo>
                        <a:pt x="157" y="584"/>
                      </a:lnTo>
                      <a:lnTo>
                        <a:pt x="157" y="585"/>
                      </a:lnTo>
                      <a:lnTo>
                        <a:pt x="147" y="587"/>
                      </a:lnTo>
                      <a:lnTo>
                        <a:pt x="144" y="584"/>
                      </a:lnTo>
                      <a:lnTo>
                        <a:pt x="142" y="584"/>
                      </a:lnTo>
                      <a:lnTo>
                        <a:pt x="138" y="584"/>
                      </a:lnTo>
                      <a:lnTo>
                        <a:pt x="135" y="579"/>
                      </a:lnTo>
                      <a:lnTo>
                        <a:pt x="132" y="574"/>
                      </a:lnTo>
                      <a:lnTo>
                        <a:pt x="138" y="568"/>
                      </a:lnTo>
                      <a:lnTo>
                        <a:pt x="134" y="563"/>
                      </a:lnTo>
                      <a:lnTo>
                        <a:pt x="132" y="561"/>
                      </a:lnTo>
                      <a:lnTo>
                        <a:pt x="128" y="561"/>
                      </a:lnTo>
                      <a:lnTo>
                        <a:pt x="126" y="559"/>
                      </a:lnTo>
                      <a:lnTo>
                        <a:pt x="125" y="557"/>
                      </a:lnTo>
                      <a:lnTo>
                        <a:pt x="120" y="552"/>
                      </a:lnTo>
                      <a:lnTo>
                        <a:pt x="118" y="547"/>
                      </a:lnTo>
                      <a:lnTo>
                        <a:pt x="112" y="544"/>
                      </a:lnTo>
                      <a:lnTo>
                        <a:pt x="115" y="540"/>
                      </a:lnTo>
                      <a:lnTo>
                        <a:pt x="115" y="539"/>
                      </a:lnTo>
                      <a:lnTo>
                        <a:pt x="115" y="536"/>
                      </a:lnTo>
                      <a:lnTo>
                        <a:pt x="111" y="530"/>
                      </a:lnTo>
                      <a:lnTo>
                        <a:pt x="107" y="530"/>
                      </a:lnTo>
                      <a:lnTo>
                        <a:pt x="102" y="530"/>
                      </a:lnTo>
                      <a:lnTo>
                        <a:pt x="99" y="528"/>
                      </a:lnTo>
                      <a:lnTo>
                        <a:pt x="95" y="519"/>
                      </a:lnTo>
                      <a:lnTo>
                        <a:pt x="97" y="513"/>
                      </a:lnTo>
                      <a:lnTo>
                        <a:pt x="95" y="512"/>
                      </a:lnTo>
                      <a:lnTo>
                        <a:pt x="95" y="511"/>
                      </a:lnTo>
                      <a:lnTo>
                        <a:pt x="94" y="508"/>
                      </a:lnTo>
                      <a:lnTo>
                        <a:pt x="92" y="509"/>
                      </a:lnTo>
                      <a:lnTo>
                        <a:pt x="93" y="505"/>
                      </a:lnTo>
                      <a:lnTo>
                        <a:pt x="89" y="508"/>
                      </a:lnTo>
                      <a:lnTo>
                        <a:pt x="88" y="510"/>
                      </a:lnTo>
                      <a:lnTo>
                        <a:pt x="86" y="508"/>
                      </a:lnTo>
                      <a:lnTo>
                        <a:pt x="81" y="510"/>
                      </a:lnTo>
                      <a:lnTo>
                        <a:pt x="78" y="512"/>
                      </a:lnTo>
                      <a:lnTo>
                        <a:pt x="76" y="511"/>
                      </a:lnTo>
                      <a:lnTo>
                        <a:pt x="76" y="514"/>
                      </a:lnTo>
                      <a:lnTo>
                        <a:pt x="73" y="514"/>
                      </a:lnTo>
                      <a:lnTo>
                        <a:pt x="75" y="515"/>
                      </a:lnTo>
                      <a:lnTo>
                        <a:pt x="71" y="514"/>
                      </a:lnTo>
                      <a:lnTo>
                        <a:pt x="73" y="516"/>
                      </a:lnTo>
                      <a:lnTo>
                        <a:pt x="72" y="518"/>
                      </a:lnTo>
                      <a:lnTo>
                        <a:pt x="67" y="518"/>
                      </a:lnTo>
                      <a:lnTo>
                        <a:pt x="67" y="521"/>
                      </a:lnTo>
                      <a:lnTo>
                        <a:pt x="64" y="522"/>
                      </a:lnTo>
                      <a:lnTo>
                        <a:pt x="59" y="522"/>
                      </a:lnTo>
                      <a:lnTo>
                        <a:pt x="59" y="519"/>
                      </a:lnTo>
                      <a:lnTo>
                        <a:pt x="55" y="518"/>
                      </a:lnTo>
                      <a:lnTo>
                        <a:pt x="50" y="514"/>
                      </a:lnTo>
                      <a:lnTo>
                        <a:pt x="49" y="516"/>
                      </a:lnTo>
                      <a:lnTo>
                        <a:pt x="46" y="518"/>
                      </a:lnTo>
                      <a:lnTo>
                        <a:pt x="37" y="514"/>
                      </a:lnTo>
                      <a:lnTo>
                        <a:pt x="34" y="511"/>
                      </a:lnTo>
                      <a:lnTo>
                        <a:pt x="35" y="505"/>
                      </a:lnTo>
                      <a:lnTo>
                        <a:pt x="34" y="505"/>
                      </a:lnTo>
                      <a:lnTo>
                        <a:pt x="33" y="503"/>
                      </a:lnTo>
                      <a:lnTo>
                        <a:pt x="35" y="501"/>
                      </a:lnTo>
                      <a:lnTo>
                        <a:pt x="33" y="497"/>
                      </a:lnTo>
                      <a:lnTo>
                        <a:pt x="28" y="496"/>
                      </a:lnTo>
                      <a:lnTo>
                        <a:pt x="30" y="495"/>
                      </a:lnTo>
                      <a:lnTo>
                        <a:pt x="28" y="492"/>
                      </a:lnTo>
                      <a:lnTo>
                        <a:pt x="26" y="491"/>
                      </a:lnTo>
                      <a:lnTo>
                        <a:pt x="27" y="485"/>
                      </a:lnTo>
                      <a:lnTo>
                        <a:pt x="22" y="483"/>
                      </a:lnTo>
                      <a:lnTo>
                        <a:pt x="21" y="478"/>
                      </a:lnTo>
                      <a:lnTo>
                        <a:pt x="12" y="474"/>
                      </a:lnTo>
                      <a:lnTo>
                        <a:pt x="13" y="473"/>
                      </a:lnTo>
                      <a:lnTo>
                        <a:pt x="12" y="471"/>
                      </a:lnTo>
                      <a:lnTo>
                        <a:pt x="11" y="465"/>
                      </a:lnTo>
                      <a:lnTo>
                        <a:pt x="19" y="460"/>
                      </a:lnTo>
                      <a:lnTo>
                        <a:pt x="13" y="460"/>
                      </a:lnTo>
                      <a:lnTo>
                        <a:pt x="13" y="462"/>
                      </a:lnTo>
                      <a:lnTo>
                        <a:pt x="6" y="463"/>
                      </a:lnTo>
                      <a:lnTo>
                        <a:pt x="5" y="461"/>
                      </a:lnTo>
                      <a:lnTo>
                        <a:pt x="6" y="460"/>
                      </a:lnTo>
                      <a:lnTo>
                        <a:pt x="11" y="459"/>
                      </a:lnTo>
                      <a:lnTo>
                        <a:pt x="5" y="452"/>
                      </a:lnTo>
                      <a:lnTo>
                        <a:pt x="10" y="451"/>
                      </a:lnTo>
                      <a:lnTo>
                        <a:pt x="8" y="448"/>
                      </a:lnTo>
                      <a:lnTo>
                        <a:pt x="6" y="448"/>
                      </a:lnTo>
                      <a:lnTo>
                        <a:pt x="13" y="447"/>
                      </a:lnTo>
                      <a:lnTo>
                        <a:pt x="6" y="446"/>
                      </a:lnTo>
                      <a:lnTo>
                        <a:pt x="5" y="443"/>
                      </a:lnTo>
                      <a:lnTo>
                        <a:pt x="8" y="445"/>
                      </a:lnTo>
                      <a:lnTo>
                        <a:pt x="10" y="443"/>
                      </a:lnTo>
                      <a:lnTo>
                        <a:pt x="8" y="441"/>
                      </a:lnTo>
                      <a:lnTo>
                        <a:pt x="8" y="435"/>
                      </a:lnTo>
                      <a:lnTo>
                        <a:pt x="3" y="437"/>
                      </a:lnTo>
                      <a:lnTo>
                        <a:pt x="5" y="433"/>
                      </a:lnTo>
                      <a:lnTo>
                        <a:pt x="0" y="431"/>
                      </a:lnTo>
                      <a:lnTo>
                        <a:pt x="3" y="425"/>
                      </a:lnTo>
                      <a:lnTo>
                        <a:pt x="9" y="423"/>
                      </a:lnTo>
                      <a:lnTo>
                        <a:pt x="6" y="415"/>
                      </a:lnTo>
                      <a:lnTo>
                        <a:pt x="13" y="411"/>
                      </a:lnTo>
                      <a:lnTo>
                        <a:pt x="13" y="408"/>
                      </a:lnTo>
                      <a:lnTo>
                        <a:pt x="17" y="413"/>
                      </a:lnTo>
                      <a:lnTo>
                        <a:pt x="22" y="413"/>
                      </a:lnTo>
                      <a:lnTo>
                        <a:pt x="28" y="411"/>
                      </a:lnTo>
                      <a:lnTo>
                        <a:pt x="30" y="411"/>
                      </a:lnTo>
                      <a:lnTo>
                        <a:pt x="31" y="414"/>
                      </a:lnTo>
                      <a:lnTo>
                        <a:pt x="32" y="416"/>
                      </a:lnTo>
                      <a:lnTo>
                        <a:pt x="37" y="420"/>
                      </a:lnTo>
                      <a:lnTo>
                        <a:pt x="37" y="424"/>
                      </a:lnTo>
                      <a:lnTo>
                        <a:pt x="37" y="428"/>
                      </a:lnTo>
                      <a:lnTo>
                        <a:pt x="39" y="430"/>
                      </a:lnTo>
                      <a:lnTo>
                        <a:pt x="45" y="431"/>
                      </a:lnTo>
                      <a:lnTo>
                        <a:pt x="49" y="428"/>
                      </a:lnTo>
                      <a:lnTo>
                        <a:pt x="50" y="429"/>
                      </a:lnTo>
                      <a:lnTo>
                        <a:pt x="51" y="428"/>
                      </a:lnTo>
                      <a:lnTo>
                        <a:pt x="55" y="417"/>
                      </a:lnTo>
                      <a:lnTo>
                        <a:pt x="58" y="419"/>
                      </a:lnTo>
                      <a:lnTo>
                        <a:pt x="64" y="412"/>
                      </a:lnTo>
                      <a:lnTo>
                        <a:pt x="63" y="411"/>
                      </a:lnTo>
                      <a:lnTo>
                        <a:pt x="57" y="408"/>
                      </a:lnTo>
                      <a:lnTo>
                        <a:pt x="53" y="404"/>
                      </a:lnTo>
                      <a:lnTo>
                        <a:pt x="53" y="403"/>
                      </a:lnTo>
                      <a:lnTo>
                        <a:pt x="56" y="404"/>
                      </a:lnTo>
                      <a:lnTo>
                        <a:pt x="64" y="404"/>
                      </a:lnTo>
                      <a:lnTo>
                        <a:pt x="64" y="401"/>
                      </a:lnTo>
                      <a:lnTo>
                        <a:pt x="73" y="403"/>
                      </a:lnTo>
                      <a:lnTo>
                        <a:pt x="78" y="399"/>
                      </a:lnTo>
                      <a:lnTo>
                        <a:pt x="79" y="401"/>
                      </a:lnTo>
                      <a:lnTo>
                        <a:pt x="82" y="399"/>
                      </a:lnTo>
                      <a:lnTo>
                        <a:pt x="82" y="397"/>
                      </a:lnTo>
                      <a:lnTo>
                        <a:pt x="78" y="390"/>
                      </a:lnTo>
                      <a:lnTo>
                        <a:pt x="79" y="386"/>
                      </a:lnTo>
                      <a:lnTo>
                        <a:pt x="77" y="386"/>
                      </a:lnTo>
                      <a:lnTo>
                        <a:pt x="75" y="388"/>
                      </a:lnTo>
                      <a:lnTo>
                        <a:pt x="72" y="379"/>
                      </a:lnTo>
                      <a:lnTo>
                        <a:pt x="71" y="378"/>
                      </a:lnTo>
                      <a:lnTo>
                        <a:pt x="69" y="377"/>
                      </a:lnTo>
                      <a:lnTo>
                        <a:pt x="69" y="376"/>
                      </a:lnTo>
                      <a:lnTo>
                        <a:pt x="70" y="370"/>
                      </a:lnTo>
                      <a:lnTo>
                        <a:pt x="69" y="369"/>
                      </a:lnTo>
                      <a:lnTo>
                        <a:pt x="67" y="370"/>
                      </a:lnTo>
                      <a:lnTo>
                        <a:pt x="62" y="366"/>
                      </a:lnTo>
                      <a:lnTo>
                        <a:pt x="53" y="363"/>
                      </a:lnTo>
                      <a:lnTo>
                        <a:pt x="51" y="358"/>
                      </a:lnTo>
                      <a:lnTo>
                        <a:pt x="53" y="355"/>
                      </a:lnTo>
                      <a:lnTo>
                        <a:pt x="51" y="351"/>
                      </a:lnTo>
                      <a:lnTo>
                        <a:pt x="50" y="346"/>
                      </a:lnTo>
                      <a:lnTo>
                        <a:pt x="50" y="344"/>
                      </a:lnTo>
                      <a:lnTo>
                        <a:pt x="47" y="341"/>
                      </a:lnTo>
                      <a:lnTo>
                        <a:pt x="50" y="335"/>
                      </a:lnTo>
                      <a:lnTo>
                        <a:pt x="46" y="329"/>
                      </a:lnTo>
                      <a:lnTo>
                        <a:pt x="45" y="327"/>
                      </a:lnTo>
                      <a:lnTo>
                        <a:pt x="39" y="326"/>
                      </a:lnTo>
                      <a:lnTo>
                        <a:pt x="39" y="322"/>
                      </a:lnTo>
                      <a:lnTo>
                        <a:pt x="40" y="319"/>
                      </a:lnTo>
                      <a:lnTo>
                        <a:pt x="45" y="322"/>
                      </a:lnTo>
                      <a:lnTo>
                        <a:pt x="45" y="321"/>
                      </a:lnTo>
                      <a:lnTo>
                        <a:pt x="42" y="315"/>
                      </a:lnTo>
                      <a:lnTo>
                        <a:pt x="44" y="309"/>
                      </a:lnTo>
                      <a:lnTo>
                        <a:pt x="36" y="309"/>
                      </a:lnTo>
                      <a:lnTo>
                        <a:pt x="33" y="306"/>
                      </a:lnTo>
                      <a:lnTo>
                        <a:pt x="34" y="304"/>
                      </a:lnTo>
                      <a:lnTo>
                        <a:pt x="36" y="296"/>
                      </a:lnTo>
                      <a:lnTo>
                        <a:pt x="33" y="292"/>
                      </a:lnTo>
                      <a:lnTo>
                        <a:pt x="22" y="291"/>
                      </a:lnTo>
                      <a:lnTo>
                        <a:pt x="19" y="284"/>
                      </a:lnTo>
                      <a:lnTo>
                        <a:pt x="14" y="276"/>
                      </a:lnTo>
                      <a:lnTo>
                        <a:pt x="13" y="271"/>
                      </a:lnTo>
                      <a:lnTo>
                        <a:pt x="13" y="269"/>
                      </a:lnTo>
                      <a:lnTo>
                        <a:pt x="19" y="264"/>
                      </a:lnTo>
                      <a:lnTo>
                        <a:pt x="22" y="257"/>
                      </a:lnTo>
                      <a:lnTo>
                        <a:pt x="22" y="256"/>
                      </a:lnTo>
                      <a:lnTo>
                        <a:pt x="22" y="253"/>
                      </a:lnTo>
                      <a:lnTo>
                        <a:pt x="22" y="251"/>
                      </a:lnTo>
                      <a:lnTo>
                        <a:pt x="21" y="248"/>
                      </a:lnTo>
                      <a:lnTo>
                        <a:pt x="17" y="238"/>
                      </a:lnTo>
                      <a:lnTo>
                        <a:pt x="25" y="226"/>
                      </a:lnTo>
                      <a:lnTo>
                        <a:pt x="37" y="213"/>
                      </a:lnTo>
                      <a:lnTo>
                        <a:pt x="43" y="209"/>
                      </a:lnTo>
                      <a:lnTo>
                        <a:pt x="47" y="206"/>
                      </a:lnTo>
                      <a:lnTo>
                        <a:pt x="48" y="204"/>
                      </a:lnTo>
                      <a:lnTo>
                        <a:pt x="50" y="202"/>
                      </a:lnTo>
                      <a:lnTo>
                        <a:pt x="55" y="194"/>
                      </a:lnTo>
                      <a:lnTo>
                        <a:pt x="54" y="193"/>
                      </a:lnTo>
                      <a:lnTo>
                        <a:pt x="53" y="193"/>
                      </a:lnTo>
                      <a:lnTo>
                        <a:pt x="50" y="182"/>
                      </a:lnTo>
                      <a:lnTo>
                        <a:pt x="50" y="173"/>
                      </a:lnTo>
                      <a:lnTo>
                        <a:pt x="51" y="173"/>
                      </a:lnTo>
                      <a:lnTo>
                        <a:pt x="59" y="165"/>
                      </a:lnTo>
                      <a:lnTo>
                        <a:pt x="63" y="172"/>
                      </a:lnTo>
                      <a:lnTo>
                        <a:pt x="68" y="173"/>
                      </a:lnTo>
                      <a:lnTo>
                        <a:pt x="76" y="173"/>
                      </a:lnTo>
                      <a:lnTo>
                        <a:pt x="84" y="180"/>
                      </a:lnTo>
                      <a:lnTo>
                        <a:pt x="82" y="188"/>
                      </a:lnTo>
                      <a:lnTo>
                        <a:pt x="80" y="187"/>
                      </a:lnTo>
                      <a:lnTo>
                        <a:pt x="79" y="191"/>
                      </a:lnTo>
                      <a:lnTo>
                        <a:pt x="79" y="193"/>
                      </a:lnTo>
                      <a:lnTo>
                        <a:pt x="73" y="197"/>
                      </a:lnTo>
                      <a:lnTo>
                        <a:pt x="69" y="204"/>
                      </a:lnTo>
                      <a:lnTo>
                        <a:pt x="67" y="208"/>
                      </a:lnTo>
                      <a:lnTo>
                        <a:pt x="77" y="208"/>
                      </a:lnTo>
                      <a:lnTo>
                        <a:pt x="81" y="210"/>
                      </a:lnTo>
                      <a:lnTo>
                        <a:pt x="84" y="212"/>
                      </a:lnTo>
                      <a:lnTo>
                        <a:pt x="91" y="218"/>
                      </a:lnTo>
                      <a:lnTo>
                        <a:pt x="95" y="217"/>
                      </a:lnTo>
                      <a:lnTo>
                        <a:pt x="95" y="228"/>
                      </a:lnTo>
                      <a:lnTo>
                        <a:pt x="98" y="230"/>
                      </a:lnTo>
                      <a:lnTo>
                        <a:pt x="102" y="236"/>
                      </a:lnTo>
                      <a:lnTo>
                        <a:pt x="102" y="238"/>
                      </a:lnTo>
                      <a:lnTo>
                        <a:pt x="104" y="246"/>
                      </a:lnTo>
                      <a:lnTo>
                        <a:pt x="107" y="246"/>
                      </a:lnTo>
                      <a:lnTo>
                        <a:pt x="99" y="255"/>
                      </a:lnTo>
                      <a:lnTo>
                        <a:pt x="98" y="258"/>
                      </a:lnTo>
                      <a:lnTo>
                        <a:pt x="103" y="257"/>
                      </a:lnTo>
                      <a:lnTo>
                        <a:pt x="110" y="255"/>
                      </a:lnTo>
                      <a:lnTo>
                        <a:pt x="111" y="256"/>
                      </a:lnTo>
                      <a:lnTo>
                        <a:pt x="113" y="258"/>
                      </a:lnTo>
                      <a:lnTo>
                        <a:pt x="119" y="257"/>
                      </a:lnTo>
                      <a:lnTo>
                        <a:pt x="119" y="260"/>
                      </a:lnTo>
                      <a:lnTo>
                        <a:pt x="122" y="262"/>
                      </a:lnTo>
                      <a:lnTo>
                        <a:pt x="126" y="262"/>
                      </a:lnTo>
                      <a:lnTo>
                        <a:pt x="129" y="261"/>
                      </a:lnTo>
                      <a:lnTo>
                        <a:pt x="129" y="255"/>
                      </a:lnTo>
                      <a:lnTo>
                        <a:pt x="132" y="251"/>
                      </a:lnTo>
                      <a:lnTo>
                        <a:pt x="135" y="244"/>
                      </a:lnTo>
                      <a:lnTo>
                        <a:pt x="138" y="242"/>
                      </a:lnTo>
                      <a:lnTo>
                        <a:pt x="142" y="236"/>
                      </a:lnTo>
                      <a:lnTo>
                        <a:pt x="138" y="235"/>
                      </a:lnTo>
                      <a:lnTo>
                        <a:pt x="138" y="234"/>
                      </a:lnTo>
                      <a:lnTo>
                        <a:pt x="132" y="229"/>
                      </a:lnTo>
                      <a:lnTo>
                        <a:pt x="126" y="227"/>
                      </a:lnTo>
                      <a:lnTo>
                        <a:pt x="125" y="225"/>
                      </a:lnTo>
                      <a:lnTo>
                        <a:pt x="124" y="220"/>
                      </a:lnTo>
                      <a:lnTo>
                        <a:pt x="124" y="218"/>
                      </a:lnTo>
                      <a:lnTo>
                        <a:pt x="119" y="215"/>
                      </a:lnTo>
                      <a:lnTo>
                        <a:pt x="120" y="212"/>
                      </a:lnTo>
                      <a:lnTo>
                        <a:pt x="128" y="206"/>
                      </a:lnTo>
                      <a:lnTo>
                        <a:pt x="124" y="196"/>
                      </a:lnTo>
                      <a:lnTo>
                        <a:pt x="124" y="188"/>
                      </a:lnTo>
                      <a:lnTo>
                        <a:pt x="139" y="182"/>
                      </a:lnTo>
                      <a:lnTo>
                        <a:pt x="142" y="176"/>
                      </a:lnTo>
                      <a:lnTo>
                        <a:pt x="139" y="165"/>
                      </a:lnTo>
                      <a:lnTo>
                        <a:pt x="148" y="160"/>
                      </a:lnTo>
                      <a:lnTo>
                        <a:pt x="149" y="160"/>
                      </a:lnTo>
                      <a:lnTo>
                        <a:pt x="155" y="154"/>
                      </a:lnTo>
                      <a:lnTo>
                        <a:pt x="161" y="149"/>
                      </a:lnTo>
                      <a:lnTo>
                        <a:pt x="164" y="150"/>
                      </a:lnTo>
                      <a:lnTo>
                        <a:pt x="168" y="144"/>
                      </a:lnTo>
                      <a:lnTo>
                        <a:pt x="169" y="137"/>
                      </a:lnTo>
                      <a:lnTo>
                        <a:pt x="173" y="134"/>
                      </a:lnTo>
                      <a:lnTo>
                        <a:pt x="174" y="131"/>
                      </a:lnTo>
                      <a:lnTo>
                        <a:pt x="179" y="129"/>
                      </a:lnTo>
                      <a:lnTo>
                        <a:pt x="180" y="128"/>
                      </a:lnTo>
                      <a:lnTo>
                        <a:pt x="181" y="120"/>
                      </a:lnTo>
                      <a:lnTo>
                        <a:pt x="189" y="109"/>
                      </a:lnTo>
                      <a:lnTo>
                        <a:pt x="190" y="103"/>
                      </a:lnTo>
                      <a:lnTo>
                        <a:pt x="191" y="100"/>
                      </a:lnTo>
                      <a:lnTo>
                        <a:pt x="192" y="93"/>
                      </a:lnTo>
                      <a:lnTo>
                        <a:pt x="188" y="88"/>
                      </a:lnTo>
                      <a:lnTo>
                        <a:pt x="189" y="80"/>
                      </a:lnTo>
                      <a:lnTo>
                        <a:pt x="187" y="77"/>
                      </a:lnTo>
                      <a:lnTo>
                        <a:pt x="186" y="70"/>
                      </a:lnTo>
                      <a:lnTo>
                        <a:pt x="181" y="66"/>
                      </a:lnTo>
                      <a:lnTo>
                        <a:pt x="179" y="61"/>
                      </a:lnTo>
                      <a:lnTo>
                        <a:pt x="186" y="57"/>
                      </a:lnTo>
                      <a:lnTo>
                        <a:pt x="187" y="47"/>
                      </a:lnTo>
                      <a:lnTo>
                        <a:pt x="193" y="44"/>
                      </a:lnTo>
                      <a:lnTo>
                        <a:pt x="209" y="42"/>
                      </a:lnTo>
                      <a:lnTo>
                        <a:pt x="208" y="45"/>
                      </a:lnTo>
                      <a:lnTo>
                        <a:pt x="213" y="49"/>
                      </a:lnTo>
                      <a:lnTo>
                        <a:pt x="219" y="54"/>
                      </a:lnTo>
                      <a:lnTo>
                        <a:pt x="222" y="48"/>
                      </a:lnTo>
                      <a:lnTo>
                        <a:pt x="227" y="44"/>
                      </a:lnTo>
                      <a:lnTo>
                        <a:pt x="231" y="43"/>
                      </a:lnTo>
                      <a:lnTo>
                        <a:pt x="232" y="55"/>
                      </a:lnTo>
                      <a:lnTo>
                        <a:pt x="231" y="72"/>
                      </a:lnTo>
                      <a:lnTo>
                        <a:pt x="232" y="82"/>
                      </a:lnTo>
                      <a:lnTo>
                        <a:pt x="233" y="84"/>
                      </a:lnTo>
                      <a:lnTo>
                        <a:pt x="237" y="87"/>
                      </a:lnTo>
                      <a:lnTo>
                        <a:pt x="243" y="92"/>
                      </a:lnTo>
                      <a:lnTo>
                        <a:pt x="250" y="105"/>
                      </a:lnTo>
                      <a:lnTo>
                        <a:pt x="253" y="106"/>
                      </a:lnTo>
                      <a:lnTo>
                        <a:pt x="256" y="107"/>
                      </a:lnTo>
                      <a:lnTo>
                        <a:pt x="261" y="109"/>
                      </a:lnTo>
                      <a:lnTo>
                        <a:pt x="276" y="111"/>
                      </a:lnTo>
                      <a:lnTo>
                        <a:pt x="284" y="107"/>
                      </a:lnTo>
                      <a:lnTo>
                        <a:pt x="292" y="110"/>
                      </a:lnTo>
                      <a:lnTo>
                        <a:pt x="293" y="110"/>
                      </a:lnTo>
                      <a:lnTo>
                        <a:pt x="294" y="101"/>
                      </a:lnTo>
                      <a:lnTo>
                        <a:pt x="295" y="97"/>
                      </a:lnTo>
                      <a:lnTo>
                        <a:pt x="297" y="92"/>
                      </a:lnTo>
                      <a:lnTo>
                        <a:pt x="300" y="92"/>
                      </a:lnTo>
                      <a:lnTo>
                        <a:pt x="307" y="97"/>
                      </a:lnTo>
                      <a:lnTo>
                        <a:pt x="318" y="92"/>
                      </a:lnTo>
                      <a:lnTo>
                        <a:pt x="322" y="88"/>
                      </a:lnTo>
                      <a:lnTo>
                        <a:pt x="333" y="86"/>
                      </a:lnTo>
                      <a:lnTo>
                        <a:pt x="339" y="82"/>
                      </a:lnTo>
                      <a:lnTo>
                        <a:pt x="343" y="87"/>
                      </a:lnTo>
                      <a:lnTo>
                        <a:pt x="349" y="83"/>
                      </a:lnTo>
                      <a:lnTo>
                        <a:pt x="357" y="92"/>
                      </a:lnTo>
                      <a:lnTo>
                        <a:pt x="360" y="92"/>
                      </a:lnTo>
                      <a:lnTo>
                        <a:pt x="357" y="101"/>
                      </a:lnTo>
                      <a:lnTo>
                        <a:pt x="360" y="105"/>
                      </a:lnTo>
                      <a:lnTo>
                        <a:pt x="360" y="113"/>
                      </a:lnTo>
                      <a:lnTo>
                        <a:pt x="360" y="114"/>
                      </a:lnTo>
                      <a:lnTo>
                        <a:pt x="374" y="119"/>
                      </a:lnTo>
                      <a:lnTo>
                        <a:pt x="374" y="128"/>
                      </a:lnTo>
                      <a:lnTo>
                        <a:pt x="373" y="131"/>
                      </a:lnTo>
                      <a:lnTo>
                        <a:pt x="378" y="135"/>
                      </a:lnTo>
                      <a:lnTo>
                        <a:pt x="383" y="131"/>
                      </a:lnTo>
                      <a:lnTo>
                        <a:pt x="386" y="131"/>
                      </a:lnTo>
                      <a:lnTo>
                        <a:pt x="392" y="132"/>
                      </a:lnTo>
                      <a:lnTo>
                        <a:pt x="403" y="122"/>
                      </a:lnTo>
                      <a:lnTo>
                        <a:pt x="400" y="115"/>
                      </a:lnTo>
                      <a:lnTo>
                        <a:pt x="394" y="106"/>
                      </a:lnTo>
                      <a:lnTo>
                        <a:pt x="388" y="101"/>
                      </a:lnTo>
                      <a:lnTo>
                        <a:pt x="386" y="95"/>
                      </a:lnTo>
                      <a:lnTo>
                        <a:pt x="388" y="92"/>
                      </a:lnTo>
                      <a:lnTo>
                        <a:pt x="391" y="87"/>
                      </a:lnTo>
                      <a:lnTo>
                        <a:pt x="393" y="82"/>
                      </a:lnTo>
                      <a:lnTo>
                        <a:pt x="399" y="80"/>
                      </a:lnTo>
                      <a:lnTo>
                        <a:pt x="401" y="74"/>
                      </a:lnTo>
                      <a:lnTo>
                        <a:pt x="397" y="71"/>
                      </a:lnTo>
                      <a:lnTo>
                        <a:pt x="397" y="69"/>
                      </a:lnTo>
                      <a:lnTo>
                        <a:pt x="392" y="66"/>
                      </a:lnTo>
                      <a:lnTo>
                        <a:pt x="384" y="69"/>
                      </a:lnTo>
                      <a:lnTo>
                        <a:pt x="377" y="67"/>
                      </a:lnTo>
                      <a:lnTo>
                        <a:pt x="374" y="64"/>
                      </a:lnTo>
                      <a:lnTo>
                        <a:pt x="371" y="63"/>
                      </a:lnTo>
                      <a:lnTo>
                        <a:pt x="372" y="57"/>
                      </a:lnTo>
                      <a:lnTo>
                        <a:pt x="371" y="43"/>
                      </a:lnTo>
                      <a:lnTo>
                        <a:pt x="373" y="40"/>
                      </a:lnTo>
                      <a:lnTo>
                        <a:pt x="371" y="32"/>
                      </a:lnTo>
                      <a:lnTo>
                        <a:pt x="379" y="24"/>
                      </a:lnTo>
                      <a:lnTo>
                        <a:pt x="380" y="21"/>
                      </a:lnTo>
                      <a:lnTo>
                        <a:pt x="383" y="18"/>
                      </a:lnTo>
                      <a:lnTo>
                        <a:pt x="386" y="9"/>
                      </a:lnTo>
                      <a:lnTo>
                        <a:pt x="388" y="9"/>
                      </a:lnTo>
                      <a:lnTo>
                        <a:pt x="405" y="4"/>
                      </a:lnTo>
                      <a:lnTo>
                        <a:pt x="412" y="5"/>
                      </a:lnTo>
                      <a:lnTo>
                        <a:pt x="417" y="0"/>
                      </a:lnTo>
                      <a:lnTo>
                        <a:pt x="422" y="7"/>
                      </a:lnTo>
                      <a:lnTo>
                        <a:pt x="419" y="14"/>
                      </a:lnTo>
                      <a:lnTo>
                        <a:pt x="422" y="21"/>
                      </a:lnTo>
                      <a:lnTo>
                        <a:pt x="427" y="20"/>
                      </a:lnTo>
                      <a:lnTo>
                        <a:pt x="432" y="25"/>
                      </a:lnTo>
                      <a:lnTo>
                        <a:pt x="434" y="27"/>
                      </a:lnTo>
                      <a:lnTo>
                        <a:pt x="440" y="27"/>
                      </a:lnTo>
                      <a:lnTo>
                        <a:pt x="443" y="30"/>
                      </a:lnTo>
                      <a:lnTo>
                        <a:pt x="446" y="26"/>
                      </a:lnTo>
                      <a:lnTo>
                        <a:pt x="459" y="30"/>
                      </a:lnTo>
                      <a:lnTo>
                        <a:pt x="462" y="29"/>
                      </a:lnTo>
                      <a:lnTo>
                        <a:pt x="464" y="30"/>
                      </a:lnTo>
                      <a:lnTo>
                        <a:pt x="470" y="34"/>
                      </a:lnTo>
                      <a:lnTo>
                        <a:pt x="470" y="40"/>
                      </a:lnTo>
                      <a:lnTo>
                        <a:pt x="476" y="45"/>
                      </a:lnTo>
                      <a:lnTo>
                        <a:pt x="488" y="45"/>
                      </a:lnTo>
                      <a:lnTo>
                        <a:pt x="495" y="48"/>
                      </a:lnTo>
                      <a:lnTo>
                        <a:pt x="506" y="54"/>
                      </a:lnTo>
                      <a:lnTo>
                        <a:pt x="511" y="61"/>
                      </a:lnTo>
                      <a:lnTo>
                        <a:pt x="510" y="69"/>
                      </a:lnTo>
                      <a:lnTo>
                        <a:pt x="512" y="74"/>
                      </a:lnTo>
                      <a:lnTo>
                        <a:pt x="507" y="82"/>
                      </a:lnTo>
                      <a:lnTo>
                        <a:pt x="499" y="83"/>
                      </a:lnTo>
                      <a:lnTo>
                        <a:pt x="493" y="87"/>
                      </a:lnTo>
                      <a:lnTo>
                        <a:pt x="492" y="89"/>
                      </a:lnTo>
                      <a:lnTo>
                        <a:pt x="488" y="89"/>
                      </a:lnTo>
                      <a:lnTo>
                        <a:pt x="485" y="94"/>
                      </a:lnTo>
                      <a:lnTo>
                        <a:pt x="497" y="100"/>
                      </a:lnTo>
                      <a:lnTo>
                        <a:pt x="501" y="109"/>
                      </a:lnTo>
                      <a:lnTo>
                        <a:pt x="496" y="114"/>
                      </a:lnTo>
                      <a:lnTo>
                        <a:pt x="501" y="119"/>
                      </a:lnTo>
                      <a:lnTo>
                        <a:pt x="501" y="127"/>
                      </a:lnTo>
                      <a:lnTo>
                        <a:pt x="498" y="131"/>
                      </a:lnTo>
                      <a:lnTo>
                        <a:pt x="498" y="132"/>
                      </a:lnTo>
                      <a:lnTo>
                        <a:pt x="492" y="144"/>
                      </a:lnTo>
                      <a:lnTo>
                        <a:pt x="497" y="153"/>
                      </a:lnTo>
                      <a:lnTo>
                        <a:pt x="495" y="157"/>
                      </a:lnTo>
                      <a:lnTo>
                        <a:pt x="492" y="173"/>
                      </a:lnTo>
                      <a:lnTo>
                        <a:pt x="484" y="180"/>
                      </a:lnTo>
                      <a:lnTo>
                        <a:pt x="477" y="185"/>
                      </a:lnTo>
                      <a:lnTo>
                        <a:pt x="478" y="195"/>
                      </a:lnTo>
                      <a:lnTo>
                        <a:pt x="475" y="197"/>
                      </a:lnTo>
                      <a:lnTo>
                        <a:pt x="471" y="205"/>
                      </a:lnTo>
                      <a:lnTo>
                        <a:pt x="470" y="212"/>
                      </a:lnTo>
                      <a:lnTo>
                        <a:pt x="478" y="213"/>
                      </a:lnTo>
                      <a:lnTo>
                        <a:pt x="479" y="224"/>
                      </a:lnTo>
                      <a:lnTo>
                        <a:pt x="478" y="226"/>
                      </a:lnTo>
                      <a:lnTo>
                        <a:pt x="481" y="229"/>
                      </a:lnTo>
                      <a:lnTo>
                        <a:pt x="483" y="235"/>
                      </a:lnTo>
                      <a:lnTo>
                        <a:pt x="481" y="237"/>
                      </a:lnTo>
                      <a:lnTo>
                        <a:pt x="479" y="240"/>
                      </a:lnTo>
                      <a:lnTo>
                        <a:pt x="481" y="244"/>
                      </a:lnTo>
                      <a:lnTo>
                        <a:pt x="481" y="259"/>
                      </a:lnTo>
                      <a:lnTo>
                        <a:pt x="486" y="261"/>
                      </a:lnTo>
                      <a:lnTo>
                        <a:pt x="492" y="264"/>
                      </a:lnTo>
                      <a:lnTo>
                        <a:pt x="488" y="266"/>
                      </a:lnTo>
                      <a:lnTo>
                        <a:pt x="490" y="273"/>
                      </a:lnTo>
                      <a:lnTo>
                        <a:pt x="493" y="273"/>
                      </a:lnTo>
                      <a:lnTo>
                        <a:pt x="501" y="271"/>
                      </a:lnTo>
                      <a:lnTo>
                        <a:pt x="506" y="269"/>
                      </a:lnTo>
                      <a:lnTo>
                        <a:pt x="515" y="266"/>
                      </a:lnTo>
                      <a:lnTo>
                        <a:pt x="515" y="268"/>
                      </a:lnTo>
                      <a:lnTo>
                        <a:pt x="519" y="260"/>
                      </a:lnTo>
                      <a:lnTo>
                        <a:pt x="521" y="259"/>
                      </a:lnTo>
                      <a:lnTo>
                        <a:pt x="528" y="256"/>
                      </a:lnTo>
                      <a:lnTo>
                        <a:pt x="529" y="256"/>
                      </a:lnTo>
                      <a:lnTo>
                        <a:pt x="534" y="256"/>
                      </a:lnTo>
                      <a:lnTo>
                        <a:pt x="541" y="256"/>
                      </a:lnTo>
                      <a:lnTo>
                        <a:pt x="543" y="259"/>
                      </a:lnTo>
                      <a:lnTo>
                        <a:pt x="546" y="255"/>
                      </a:lnTo>
                      <a:lnTo>
                        <a:pt x="552" y="256"/>
                      </a:lnTo>
                      <a:lnTo>
                        <a:pt x="560" y="256"/>
                      </a:lnTo>
                      <a:lnTo>
                        <a:pt x="564" y="258"/>
                      </a:lnTo>
                      <a:lnTo>
                        <a:pt x="555" y="271"/>
                      </a:lnTo>
                      <a:lnTo>
                        <a:pt x="544" y="287"/>
                      </a:lnTo>
                      <a:lnTo>
                        <a:pt x="537" y="299"/>
                      </a:lnTo>
                      <a:lnTo>
                        <a:pt x="527" y="312"/>
                      </a:lnTo>
                      <a:lnTo>
                        <a:pt x="512" y="331"/>
                      </a:lnTo>
                      <a:lnTo>
                        <a:pt x="512" y="340"/>
                      </a:lnTo>
                      <a:lnTo>
                        <a:pt x="514" y="344"/>
                      </a:lnTo>
                      <a:lnTo>
                        <a:pt x="514" y="355"/>
                      </a:lnTo>
                      <a:lnTo>
                        <a:pt x="515" y="360"/>
                      </a:lnTo>
                      <a:lnTo>
                        <a:pt x="515" y="371"/>
                      </a:lnTo>
                      <a:lnTo>
                        <a:pt x="515" y="382"/>
                      </a:lnTo>
                      <a:lnTo>
                        <a:pt x="511" y="383"/>
                      </a:lnTo>
                      <a:lnTo>
                        <a:pt x="512" y="385"/>
                      </a:lnTo>
                      <a:lnTo>
                        <a:pt x="517" y="384"/>
                      </a:lnTo>
                      <a:lnTo>
                        <a:pt x="517" y="391"/>
                      </a:lnTo>
                      <a:lnTo>
                        <a:pt x="519" y="391"/>
                      </a:lnTo>
                    </a:path>
                  </a:pathLst>
                </a:custGeom>
                <a:solidFill>
                  <a:srgbClr val="FFFFFF"/>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78" name="Freeform 145"/>
              <p:cNvSpPr>
                <a:spLocks/>
              </p:cNvSpPr>
              <p:nvPr/>
            </p:nvSpPr>
            <p:spPr bwMode="auto">
              <a:xfrm>
                <a:off x="4051300" y="3124200"/>
                <a:ext cx="190500" cy="157163"/>
              </a:xfrm>
              <a:custGeom>
                <a:avLst/>
                <a:gdLst>
                  <a:gd name="T0" fmla="*/ 0 w 186"/>
                  <a:gd name="T1" fmla="*/ 2147483647 h 153"/>
                  <a:gd name="T2" fmla="*/ 2147483647 w 186"/>
                  <a:gd name="T3" fmla="*/ 0 h 153"/>
                  <a:gd name="T4" fmla="*/ 2147483647 w 186"/>
                  <a:gd name="T5" fmla="*/ 2147483647 h 153"/>
                  <a:gd name="T6" fmla="*/ 2147483647 w 186"/>
                  <a:gd name="T7" fmla="*/ 2147483647 h 153"/>
                  <a:gd name="T8" fmla="*/ 2147483647 w 186"/>
                  <a:gd name="T9" fmla="*/ 2147483647 h 153"/>
                  <a:gd name="T10" fmla="*/ 2147483647 w 186"/>
                  <a:gd name="T11" fmla="*/ 2147483647 h 153"/>
                  <a:gd name="T12" fmla="*/ 2147483647 w 186"/>
                  <a:gd name="T13" fmla="*/ 2147483647 h 153"/>
                  <a:gd name="T14" fmla="*/ 2147483647 w 186"/>
                  <a:gd name="T15" fmla="*/ 2147483647 h 153"/>
                  <a:gd name="T16" fmla="*/ 2147483647 w 186"/>
                  <a:gd name="T17" fmla="*/ 2147483647 h 153"/>
                  <a:gd name="T18" fmla="*/ 2147483647 w 186"/>
                  <a:gd name="T19" fmla="*/ 2147483647 h 153"/>
                  <a:gd name="T20" fmla="*/ 2147483647 w 186"/>
                  <a:gd name="T21" fmla="*/ 2147483647 h 153"/>
                  <a:gd name="T22" fmla="*/ 2147483647 w 186"/>
                  <a:gd name="T23" fmla="*/ 2147483647 h 153"/>
                  <a:gd name="T24" fmla="*/ 2147483647 w 186"/>
                  <a:gd name="T25" fmla="*/ 2147483647 h 153"/>
                  <a:gd name="T26" fmla="*/ 2147483647 w 186"/>
                  <a:gd name="T27" fmla="*/ 2147483647 h 153"/>
                  <a:gd name="T28" fmla="*/ 2147483647 w 186"/>
                  <a:gd name="T29" fmla="*/ 2147483647 h 153"/>
                  <a:gd name="T30" fmla="*/ 2147483647 w 186"/>
                  <a:gd name="T31" fmla="*/ 2147483647 h 153"/>
                  <a:gd name="T32" fmla="*/ 2147483647 w 186"/>
                  <a:gd name="T33" fmla="*/ 2147483647 h 153"/>
                  <a:gd name="T34" fmla="*/ 2147483647 w 186"/>
                  <a:gd name="T35" fmla="*/ 2147483647 h 153"/>
                  <a:gd name="T36" fmla="*/ 2147483647 w 186"/>
                  <a:gd name="T37" fmla="*/ 2147483647 h 153"/>
                  <a:gd name="T38" fmla="*/ 2147483647 w 186"/>
                  <a:gd name="T39" fmla="*/ 2147483647 h 153"/>
                  <a:gd name="T40" fmla="*/ 2147483647 w 186"/>
                  <a:gd name="T41" fmla="*/ 2147483647 h 153"/>
                  <a:gd name="T42" fmla="*/ 2147483647 w 186"/>
                  <a:gd name="T43" fmla="*/ 2147483647 h 153"/>
                  <a:gd name="T44" fmla="*/ 2147483647 w 186"/>
                  <a:gd name="T45" fmla="*/ 2147483647 h 153"/>
                  <a:gd name="T46" fmla="*/ 2147483647 w 186"/>
                  <a:gd name="T47" fmla="*/ 2147483647 h 153"/>
                  <a:gd name="T48" fmla="*/ 2147483647 w 186"/>
                  <a:gd name="T49" fmla="*/ 2147483647 h 153"/>
                  <a:gd name="T50" fmla="*/ 2147483647 w 186"/>
                  <a:gd name="T51" fmla="*/ 2147483647 h 153"/>
                  <a:gd name="T52" fmla="*/ 2147483647 w 186"/>
                  <a:gd name="T53" fmla="*/ 2147483647 h 153"/>
                  <a:gd name="T54" fmla="*/ 2147483647 w 186"/>
                  <a:gd name="T55" fmla="*/ 2147483647 h 153"/>
                  <a:gd name="T56" fmla="*/ 2147483647 w 186"/>
                  <a:gd name="T57" fmla="*/ 2147483647 h 153"/>
                  <a:gd name="T58" fmla="*/ 2147483647 w 186"/>
                  <a:gd name="T59" fmla="*/ 2147483647 h 153"/>
                  <a:gd name="T60" fmla="*/ 2147483647 w 186"/>
                  <a:gd name="T61" fmla="*/ 2147483647 h 153"/>
                  <a:gd name="T62" fmla="*/ 2147483647 w 186"/>
                  <a:gd name="T63" fmla="*/ 2147483647 h 153"/>
                  <a:gd name="T64" fmla="*/ 2147483647 w 186"/>
                  <a:gd name="T65" fmla="*/ 2147483647 h 153"/>
                  <a:gd name="T66" fmla="*/ 2147483647 w 186"/>
                  <a:gd name="T67" fmla="*/ 2147483647 h 153"/>
                  <a:gd name="T68" fmla="*/ 2147483647 w 186"/>
                  <a:gd name="T69" fmla="*/ 2147483647 h 153"/>
                  <a:gd name="T70" fmla="*/ 2147483647 w 186"/>
                  <a:gd name="T71" fmla="*/ 2147483647 h 153"/>
                  <a:gd name="T72" fmla="*/ 2147483647 w 186"/>
                  <a:gd name="T73" fmla="*/ 2147483647 h 153"/>
                  <a:gd name="T74" fmla="*/ 2147483647 w 186"/>
                  <a:gd name="T75" fmla="*/ 2147483647 h 153"/>
                  <a:gd name="T76" fmla="*/ 2147483647 w 186"/>
                  <a:gd name="T77" fmla="*/ 2147483647 h 153"/>
                  <a:gd name="T78" fmla="*/ 2147483647 w 186"/>
                  <a:gd name="T79" fmla="*/ 2147483647 h 153"/>
                  <a:gd name="T80" fmla="*/ 2147483647 w 186"/>
                  <a:gd name="T81" fmla="*/ 2147483647 h 153"/>
                  <a:gd name="T82" fmla="*/ 2147483647 w 186"/>
                  <a:gd name="T83" fmla="*/ 2147483647 h 153"/>
                  <a:gd name="T84" fmla="*/ 2147483647 w 186"/>
                  <a:gd name="T85" fmla="*/ 2147483647 h 153"/>
                  <a:gd name="T86" fmla="*/ 2147483647 w 186"/>
                  <a:gd name="T87" fmla="*/ 2147483647 h 153"/>
                  <a:gd name="T88" fmla="*/ 2147483647 w 186"/>
                  <a:gd name="T89" fmla="*/ 2147483647 h 153"/>
                  <a:gd name="T90" fmla="*/ 2147483647 w 186"/>
                  <a:gd name="T91" fmla="*/ 2147483647 h 153"/>
                  <a:gd name="T92" fmla="*/ 2147483647 w 186"/>
                  <a:gd name="T93" fmla="*/ 2147483647 h 153"/>
                  <a:gd name="T94" fmla="*/ 2147483647 w 186"/>
                  <a:gd name="T95" fmla="*/ 2147483647 h 153"/>
                  <a:gd name="T96" fmla="*/ 2147483647 w 186"/>
                  <a:gd name="T97" fmla="*/ 2147483647 h 153"/>
                  <a:gd name="T98" fmla="*/ 2147483647 w 186"/>
                  <a:gd name="T99" fmla="*/ 2147483647 h 153"/>
                  <a:gd name="T100" fmla="*/ 2147483647 w 186"/>
                  <a:gd name="T101" fmla="*/ 2147483647 h 153"/>
                  <a:gd name="T102" fmla="*/ 2147483647 w 186"/>
                  <a:gd name="T103" fmla="*/ 2147483647 h 153"/>
                  <a:gd name="T104" fmla="*/ 2147483647 w 186"/>
                  <a:gd name="T105" fmla="*/ 2147483647 h 153"/>
                  <a:gd name="T106" fmla="*/ 2147483647 w 186"/>
                  <a:gd name="T107" fmla="*/ 2147483647 h 153"/>
                  <a:gd name="T108" fmla="*/ 2147483647 w 186"/>
                  <a:gd name="T109" fmla="*/ 2147483647 h 153"/>
                  <a:gd name="T110" fmla="*/ 2147483647 w 186"/>
                  <a:gd name="T111" fmla="*/ 2147483647 h 153"/>
                  <a:gd name="T112" fmla="*/ 2147483647 w 186"/>
                  <a:gd name="T113" fmla="*/ 2147483647 h 153"/>
                  <a:gd name="T114" fmla="*/ 2147483647 w 186"/>
                  <a:gd name="T115" fmla="*/ 2147483647 h 153"/>
                  <a:gd name="T116" fmla="*/ 2147483647 w 186"/>
                  <a:gd name="T117" fmla="*/ 2147483647 h 153"/>
                  <a:gd name="T118" fmla="*/ 2147483647 w 186"/>
                  <a:gd name="T119" fmla="*/ 2147483647 h 153"/>
                  <a:gd name="T120" fmla="*/ 2147483647 w 186"/>
                  <a:gd name="T121" fmla="*/ 2147483647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
                  <a:gd name="T184" fmla="*/ 0 h 153"/>
                  <a:gd name="T185" fmla="*/ 186 w 186"/>
                  <a:gd name="T186" fmla="*/ 153 h 1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 h="153">
                    <a:moveTo>
                      <a:pt x="0" y="2"/>
                    </a:moveTo>
                    <a:lnTo>
                      <a:pt x="4" y="0"/>
                    </a:lnTo>
                    <a:lnTo>
                      <a:pt x="14" y="2"/>
                    </a:lnTo>
                    <a:lnTo>
                      <a:pt x="15" y="8"/>
                    </a:lnTo>
                    <a:lnTo>
                      <a:pt x="10" y="14"/>
                    </a:lnTo>
                    <a:lnTo>
                      <a:pt x="14" y="18"/>
                    </a:lnTo>
                    <a:lnTo>
                      <a:pt x="6" y="22"/>
                    </a:lnTo>
                    <a:lnTo>
                      <a:pt x="7" y="27"/>
                    </a:lnTo>
                    <a:lnTo>
                      <a:pt x="14" y="29"/>
                    </a:lnTo>
                    <a:lnTo>
                      <a:pt x="13" y="35"/>
                    </a:lnTo>
                    <a:lnTo>
                      <a:pt x="18" y="35"/>
                    </a:lnTo>
                    <a:lnTo>
                      <a:pt x="18" y="42"/>
                    </a:lnTo>
                    <a:lnTo>
                      <a:pt x="20" y="44"/>
                    </a:lnTo>
                    <a:lnTo>
                      <a:pt x="22" y="42"/>
                    </a:lnTo>
                    <a:lnTo>
                      <a:pt x="30" y="35"/>
                    </a:lnTo>
                    <a:lnTo>
                      <a:pt x="42" y="48"/>
                    </a:lnTo>
                    <a:lnTo>
                      <a:pt x="45" y="49"/>
                    </a:lnTo>
                    <a:lnTo>
                      <a:pt x="46" y="54"/>
                    </a:lnTo>
                    <a:lnTo>
                      <a:pt x="54" y="57"/>
                    </a:lnTo>
                    <a:lnTo>
                      <a:pt x="56" y="57"/>
                    </a:lnTo>
                    <a:lnTo>
                      <a:pt x="58" y="57"/>
                    </a:lnTo>
                    <a:lnTo>
                      <a:pt x="59" y="61"/>
                    </a:lnTo>
                    <a:lnTo>
                      <a:pt x="67" y="62"/>
                    </a:lnTo>
                    <a:lnTo>
                      <a:pt x="67" y="68"/>
                    </a:lnTo>
                    <a:lnTo>
                      <a:pt x="70" y="71"/>
                    </a:lnTo>
                    <a:lnTo>
                      <a:pt x="78" y="72"/>
                    </a:lnTo>
                    <a:lnTo>
                      <a:pt x="82" y="77"/>
                    </a:lnTo>
                    <a:lnTo>
                      <a:pt x="81" y="86"/>
                    </a:lnTo>
                    <a:lnTo>
                      <a:pt x="86" y="88"/>
                    </a:lnTo>
                    <a:lnTo>
                      <a:pt x="90" y="86"/>
                    </a:lnTo>
                    <a:lnTo>
                      <a:pt x="92" y="88"/>
                    </a:lnTo>
                    <a:lnTo>
                      <a:pt x="95" y="88"/>
                    </a:lnTo>
                    <a:lnTo>
                      <a:pt x="94" y="94"/>
                    </a:lnTo>
                    <a:lnTo>
                      <a:pt x="90" y="97"/>
                    </a:lnTo>
                    <a:lnTo>
                      <a:pt x="95" y="102"/>
                    </a:lnTo>
                    <a:lnTo>
                      <a:pt x="100" y="104"/>
                    </a:lnTo>
                    <a:lnTo>
                      <a:pt x="106" y="106"/>
                    </a:lnTo>
                    <a:lnTo>
                      <a:pt x="107" y="100"/>
                    </a:lnTo>
                    <a:lnTo>
                      <a:pt x="113" y="103"/>
                    </a:lnTo>
                    <a:lnTo>
                      <a:pt x="116" y="97"/>
                    </a:lnTo>
                    <a:lnTo>
                      <a:pt x="117" y="97"/>
                    </a:lnTo>
                    <a:lnTo>
                      <a:pt x="131" y="101"/>
                    </a:lnTo>
                    <a:lnTo>
                      <a:pt x="125" y="106"/>
                    </a:lnTo>
                    <a:lnTo>
                      <a:pt x="127" y="111"/>
                    </a:lnTo>
                    <a:lnTo>
                      <a:pt x="125" y="116"/>
                    </a:lnTo>
                    <a:lnTo>
                      <a:pt x="125" y="117"/>
                    </a:lnTo>
                    <a:lnTo>
                      <a:pt x="131" y="117"/>
                    </a:lnTo>
                    <a:lnTo>
                      <a:pt x="137" y="121"/>
                    </a:lnTo>
                    <a:lnTo>
                      <a:pt x="138" y="121"/>
                    </a:lnTo>
                    <a:lnTo>
                      <a:pt x="142" y="122"/>
                    </a:lnTo>
                    <a:lnTo>
                      <a:pt x="147" y="120"/>
                    </a:lnTo>
                    <a:lnTo>
                      <a:pt x="147" y="122"/>
                    </a:lnTo>
                    <a:lnTo>
                      <a:pt x="146" y="126"/>
                    </a:lnTo>
                    <a:lnTo>
                      <a:pt x="151" y="132"/>
                    </a:lnTo>
                    <a:lnTo>
                      <a:pt x="155" y="132"/>
                    </a:lnTo>
                    <a:lnTo>
                      <a:pt x="161" y="137"/>
                    </a:lnTo>
                    <a:lnTo>
                      <a:pt x="175" y="144"/>
                    </a:lnTo>
                    <a:lnTo>
                      <a:pt x="182" y="147"/>
                    </a:lnTo>
                    <a:lnTo>
                      <a:pt x="186" y="150"/>
                    </a:lnTo>
                    <a:lnTo>
                      <a:pt x="184" y="153"/>
                    </a:lnTo>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79" name="Freeform 146"/>
              <p:cNvSpPr>
                <a:spLocks/>
              </p:cNvSpPr>
              <p:nvPr/>
            </p:nvSpPr>
            <p:spPr bwMode="auto">
              <a:xfrm>
                <a:off x="3714750" y="3360738"/>
                <a:ext cx="3175" cy="1587"/>
              </a:xfrm>
              <a:custGeom>
                <a:avLst/>
                <a:gdLst>
                  <a:gd name="T0" fmla="*/ 0 w 3"/>
                  <a:gd name="T1" fmla="*/ 2147483647 h 2"/>
                  <a:gd name="T2" fmla="*/ 2147483647 w 3"/>
                  <a:gd name="T3" fmla="*/ 2147483647 h 2"/>
                  <a:gd name="T4" fmla="*/ 2147483647 w 3"/>
                  <a:gd name="T5" fmla="*/ 0 h 2"/>
                  <a:gd name="T6" fmla="*/ 0 w 3"/>
                  <a:gd name="T7" fmla="*/ 2147483647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0" y="2"/>
                    </a:moveTo>
                    <a:lnTo>
                      <a:pt x="3" y="1"/>
                    </a:lnTo>
                    <a:lnTo>
                      <a:pt x="1"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80" name="Freeform 147"/>
              <p:cNvSpPr>
                <a:spLocks/>
              </p:cNvSpPr>
              <p:nvPr/>
            </p:nvSpPr>
            <p:spPr bwMode="auto">
              <a:xfrm>
                <a:off x="3714750" y="3363913"/>
                <a:ext cx="3175" cy="1587"/>
              </a:xfrm>
              <a:custGeom>
                <a:avLst/>
                <a:gdLst>
                  <a:gd name="T0" fmla="*/ 0 w 2"/>
                  <a:gd name="T1" fmla="*/ 2147483647 h 1"/>
                  <a:gd name="T2" fmla="*/ 2147483647 w 2"/>
                  <a:gd name="T3" fmla="*/ 0 h 1"/>
                  <a:gd name="T4" fmla="*/ 2147483647 w 2"/>
                  <a:gd name="T5" fmla="*/ 0 h 1"/>
                  <a:gd name="T6" fmla="*/ 0 w 2"/>
                  <a:gd name="T7" fmla="*/ 2147483647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61" name="Group 148"/>
              <p:cNvGrpSpPr>
                <a:grpSpLocks/>
              </p:cNvGrpSpPr>
              <p:nvPr/>
            </p:nvGrpSpPr>
            <p:grpSpPr bwMode="auto">
              <a:xfrm>
                <a:off x="3630613" y="2938463"/>
                <a:ext cx="6350" cy="7937"/>
                <a:chOff x="907" y="1418"/>
                <a:chExt cx="5" cy="7"/>
              </a:xfrm>
            </p:grpSpPr>
            <p:sp>
              <p:nvSpPr>
                <p:cNvPr id="54532" name="Freeform 149"/>
                <p:cNvSpPr>
                  <a:spLocks/>
                </p:cNvSpPr>
                <p:nvPr/>
              </p:nvSpPr>
              <p:spPr bwMode="auto">
                <a:xfrm>
                  <a:off x="907" y="1418"/>
                  <a:ext cx="5" cy="7"/>
                </a:xfrm>
                <a:custGeom>
                  <a:avLst/>
                  <a:gdLst>
                    <a:gd name="T0" fmla="*/ 3 w 5"/>
                    <a:gd name="T1" fmla="*/ 0 h 7"/>
                    <a:gd name="T2" fmla="*/ 5 w 5"/>
                    <a:gd name="T3" fmla="*/ 0 h 7"/>
                    <a:gd name="T4" fmla="*/ 4 w 5"/>
                    <a:gd name="T5" fmla="*/ 7 h 7"/>
                    <a:gd name="T6" fmla="*/ 0 w 5"/>
                    <a:gd name="T7" fmla="*/ 7 h 7"/>
                    <a:gd name="T8" fmla="*/ 3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0"/>
                      </a:moveTo>
                      <a:lnTo>
                        <a:pt x="5" y="0"/>
                      </a:lnTo>
                      <a:lnTo>
                        <a:pt x="4" y="7"/>
                      </a:lnTo>
                      <a:lnTo>
                        <a:pt x="0" y="7"/>
                      </a:lnTo>
                      <a:lnTo>
                        <a:pt x="3"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33" name="Freeform 150"/>
                <p:cNvSpPr>
                  <a:spLocks/>
                </p:cNvSpPr>
                <p:nvPr/>
              </p:nvSpPr>
              <p:spPr bwMode="auto">
                <a:xfrm>
                  <a:off x="907" y="1418"/>
                  <a:ext cx="5" cy="7"/>
                </a:xfrm>
                <a:custGeom>
                  <a:avLst/>
                  <a:gdLst>
                    <a:gd name="T0" fmla="*/ 3 w 5"/>
                    <a:gd name="T1" fmla="*/ 0 h 7"/>
                    <a:gd name="T2" fmla="*/ 5 w 5"/>
                    <a:gd name="T3" fmla="*/ 0 h 7"/>
                    <a:gd name="T4" fmla="*/ 4 w 5"/>
                    <a:gd name="T5" fmla="*/ 7 h 7"/>
                    <a:gd name="T6" fmla="*/ 0 w 5"/>
                    <a:gd name="T7" fmla="*/ 7 h 7"/>
                    <a:gd name="T8" fmla="*/ 3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0"/>
                      </a:moveTo>
                      <a:lnTo>
                        <a:pt x="5" y="0"/>
                      </a:lnTo>
                      <a:lnTo>
                        <a:pt x="4" y="7"/>
                      </a:lnTo>
                      <a:lnTo>
                        <a:pt x="0" y="7"/>
                      </a:lnTo>
                      <a:lnTo>
                        <a:pt x="3"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2" name="Group 151"/>
              <p:cNvGrpSpPr>
                <a:grpSpLocks/>
              </p:cNvGrpSpPr>
              <p:nvPr/>
            </p:nvGrpSpPr>
            <p:grpSpPr bwMode="auto">
              <a:xfrm>
                <a:off x="3595688" y="3255963"/>
                <a:ext cx="0" cy="1587"/>
                <a:chOff x="872" y="1727"/>
                <a:chExt cx="1" cy="1"/>
              </a:xfrm>
            </p:grpSpPr>
            <p:sp>
              <p:nvSpPr>
                <p:cNvPr id="54530" name="Freeform 152"/>
                <p:cNvSpPr>
                  <a:spLocks/>
                </p:cNvSpPr>
                <p:nvPr/>
              </p:nvSpPr>
              <p:spPr bwMode="auto">
                <a:xfrm>
                  <a:off x="872" y="1727"/>
                  <a:ext cx="1" cy="1"/>
                </a:xfrm>
                <a:custGeom>
                  <a:avLst/>
                  <a:gdLst>
                    <a:gd name="T0" fmla="*/ 1 w 1"/>
                    <a:gd name="T1" fmla="*/ 0 h 1"/>
                    <a:gd name="T2" fmla="*/ 1 w 1"/>
                    <a:gd name="T3" fmla="*/ 1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31" name="Freeform 153"/>
                <p:cNvSpPr>
                  <a:spLocks/>
                </p:cNvSpPr>
                <p:nvPr/>
              </p:nvSpPr>
              <p:spPr bwMode="auto">
                <a:xfrm>
                  <a:off x="872" y="1727"/>
                  <a:ext cx="1" cy="1"/>
                </a:xfrm>
                <a:custGeom>
                  <a:avLst/>
                  <a:gdLst>
                    <a:gd name="T0" fmla="*/ 1 w 1"/>
                    <a:gd name="T1" fmla="*/ 0 h 1"/>
                    <a:gd name="T2" fmla="*/ 1 w 1"/>
                    <a:gd name="T3" fmla="*/ 1 h 1"/>
                    <a:gd name="T4" fmla="*/ 0 w 1"/>
                    <a:gd name="T5" fmla="*/ 1 h 1"/>
                    <a:gd name="T6" fmla="*/ 1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lnTo>
                        <a:pt x="1" y="1"/>
                      </a:lnTo>
                      <a:lnTo>
                        <a:pt x="0" y="1"/>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3" name="Group 154"/>
              <p:cNvGrpSpPr>
                <a:grpSpLocks/>
              </p:cNvGrpSpPr>
              <p:nvPr/>
            </p:nvGrpSpPr>
            <p:grpSpPr bwMode="auto">
              <a:xfrm>
                <a:off x="3567113" y="3255963"/>
                <a:ext cx="1587" cy="3175"/>
                <a:chOff x="845" y="1727"/>
                <a:chExt cx="1" cy="3"/>
              </a:xfrm>
            </p:grpSpPr>
            <p:sp>
              <p:nvSpPr>
                <p:cNvPr id="54528" name="Freeform 155"/>
                <p:cNvSpPr>
                  <a:spLocks/>
                </p:cNvSpPr>
                <p:nvPr/>
              </p:nvSpPr>
              <p:spPr bwMode="auto">
                <a:xfrm>
                  <a:off x="845" y="1727"/>
                  <a:ext cx="1" cy="3"/>
                </a:xfrm>
                <a:custGeom>
                  <a:avLst/>
                  <a:gdLst>
                    <a:gd name="T0" fmla="*/ 0 w 1"/>
                    <a:gd name="T1" fmla="*/ 3 h 3"/>
                    <a:gd name="T2" fmla="*/ 0 w 1"/>
                    <a:gd name="T3" fmla="*/ 1 h 3"/>
                    <a:gd name="T4" fmla="*/ 1 w 1"/>
                    <a:gd name="T5" fmla="*/ 0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1"/>
                      </a:lnTo>
                      <a:lnTo>
                        <a:pt x="1" y="0"/>
                      </a:lnTo>
                      <a:lnTo>
                        <a:pt x="0"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29" name="Freeform 156"/>
                <p:cNvSpPr>
                  <a:spLocks/>
                </p:cNvSpPr>
                <p:nvPr/>
              </p:nvSpPr>
              <p:spPr bwMode="auto">
                <a:xfrm>
                  <a:off x="845" y="1727"/>
                  <a:ext cx="1" cy="3"/>
                </a:xfrm>
                <a:custGeom>
                  <a:avLst/>
                  <a:gdLst>
                    <a:gd name="T0" fmla="*/ 0 w 1"/>
                    <a:gd name="T1" fmla="*/ 3 h 3"/>
                    <a:gd name="T2" fmla="*/ 0 w 1"/>
                    <a:gd name="T3" fmla="*/ 1 h 3"/>
                    <a:gd name="T4" fmla="*/ 1 w 1"/>
                    <a:gd name="T5" fmla="*/ 0 h 3"/>
                    <a:gd name="T6" fmla="*/ 0 w 1"/>
                    <a:gd name="T7" fmla="*/ 3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3"/>
                      </a:moveTo>
                      <a:lnTo>
                        <a:pt x="0" y="1"/>
                      </a:lnTo>
                      <a:lnTo>
                        <a:pt x="1" y="0"/>
                      </a:lnTo>
                      <a:lnTo>
                        <a:pt x="0"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84" name="Freeform 157"/>
              <p:cNvSpPr>
                <a:spLocks/>
              </p:cNvSpPr>
              <p:nvPr/>
            </p:nvSpPr>
            <p:spPr bwMode="auto">
              <a:xfrm>
                <a:off x="4405313" y="3602038"/>
                <a:ext cx="450850" cy="422275"/>
              </a:xfrm>
              <a:custGeom>
                <a:avLst/>
                <a:gdLst>
                  <a:gd name="T0" fmla="*/ 2147483647 w 438"/>
                  <a:gd name="T1" fmla="*/ 2147483647 h 412"/>
                  <a:gd name="T2" fmla="*/ 2147483647 w 438"/>
                  <a:gd name="T3" fmla="*/ 2147483647 h 412"/>
                  <a:gd name="T4" fmla="*/ 2147483647 w 438"/>
                  <a:gd name="T5" fmla="*/ 2147483647 h 412"/>
                  <a:gd name="T6" fmla="*/ 2147483647 w 438"/>
                  <a:gd name="T7" fmla="*/ 2147483647 h 412"/>
                  <a:gd name="T8" fmla="*/ 2147483647 w 438"/>
                  <a:gd name="T9" fmla="*/ 2147483647 h 412"/>
                  <a:gd name="T10" fmla="*/ 2147483647 w 438"/>
                  <a:gd name="T11" fmla="*/ 2147483647 h 412"/>
                  <a:gd name="T12" fmla="*/ 2147483647 w 438"/>
                  <a:gd name="T13" fmla="*/ 2147483647 h 412"/>
                  <a:gd name="T14" fmla="*/ 2147483647 w 438"/>
                  <a:gd name="T15" fmla="*/ 2147483647 h 412"/>
                  <a:gd name="T16" fmla="*/ 2147483647 w 438"/>
                  <a:gd name="T17" fmla="*/ 2147483647 h 412"/>
                  <a:gd name="T18" fmla="*/ 2147483647 w 438"/>
                  <a:gd name="T19" fmla="*/ 2147483647 h 412"/>
                  <a:gd name="T20" fmla="*/ 2147483647 w 438"/>
                  <a:gd name="T21" fmla="*/ 2147483647 h 412"/>
                  <a:gd name="T22" fmla="*/ 2147483647 w 438"/>
                  <a:gd name="T23" fmla="*/ 2147483647 h 412"/>
                  <a:gd name="T24" fmla="*/ 2147483647 w 438"/>
                  <a:gd name="T25" fmla="*/ 2147483647 h 412"/>
                  <a:gd name="T26" fmla="*/ 2147483647 w 438"/>
                  <a:gd name="T27" fmla="*/ 2147483647 h 412"/>
                  <a:gd name="T28" fmla="*/ 2147483647 w 438"/>
                  <a:gd name="T29" fmla="*/ 2147483647 h 412"/>
                  <a:gd name="T30" fmla="*/ 2147483647 w 438"/>
                  <a:gd name="T31" fmla="*/ 2147483647 h 412"/>
                  <a:gd name="T32" fmla="*/ 2147483647 w 438"/>
                  <a:gd name="T33" fmla="*/ 2147483647 h 412"/>
                  <a:gd name="T34" fmla="*/ 2147483647 w 438"/>
                  <a:gd name="T35" fmla="*/ 2147483647 h 412"/>
                  <a:gd name="T36" fmla="*/ 2147483647 w 438"/>
                  <a:gd name="T37" fmla="*/ 2147483647 h 412"/>
                  <a:gd name="T38" fmla="*/ 2147483647 w 438"/>
                  <a:gd name="T39" fmla="*/ 2147483647 h 412"/>
                  <a:gd name="T40" fmla="*/ 0 w 438"/>
                  <a:gd name="T41" fmla="*/ 2147483647 h 412"/>
                  <a:gd name="T42" fmla="*/ 2147483647 w 438"/>
                  <a:gd name="T43" fmla="*/ 2147483647 h 412"/>
                  <a:gd name="T44" fmla="*/ 2147483647 w 438"/>
                  <a:gd name="T45" fmla="*/ 2147483647 h 412"/>
                  <a:gd name="T46" fmla="*/ 2147483647 w 438"/>
                  <a:gd name="T47" fmla="*/ 2147483647 h 412"/>
                  <a:gd name="T48" fmla="*/ 2147483647 w 438"/>
                  <a:gd name="T49" fmla="*/ 2147483647 h 412"/>
                  <a:gd name="T50" fmla="*/ 2147483647 w 438"/>
                  <a:gd name="T51" fmla="*/ 2147483647 h 412"/>
                  <a:gd name="T52" fmla="*/ 2147483647 w 438"/>
                  <a:gd name="T53" fmla="*/ 2147483647 h 412"/>
                  <a:gd name="T54" fmla="*/ 2147483647 w 438"/>
                  <a:gd name="T55" fmla="*/ 2147483647 h 412"/>
                  <a:gd name="T56" fmla="*/ 2147483647 w 438"/>
                  <a:gd name="T57" fmla="*/ 2147483647 h 412"/>
                  <a:gd name="T58" fmla="*/ 2147483647 w 438"/>
                  <a:gd name="T59" fmla="*/ 2147483647 h 412"/>
                  <a:gd name="T60" fmla="*/ 2147483647 w 438"/>
                  <a:gd name="T61" fmla="*/ 2147483647 h 412"/>
                  <a:gd name="T62" fmla="*/ 2147483647 w 438"/>
                  <a:gd name="T63" fmla="*/ 2147483647 h 412"/>
                  <a:gd name="T64" fmla="*/ 2147483647 w 438"/>
                  <a:gd name="T65" fmla="*/ 2147483647 h 412"/>
                  <a:gd name="T66" fmla="*/ 2147483647 w 438"/>
                  <a:gd name="T67" fmla="*/ 2147483647 h 412"/>
                  <a:gd name="T68" fmla="*/ 2147483647 w 438"/>
                  <a:gd name="T69" fmla="*/ 2147483647 h 412"/>
                  <a:gd name="T70" fmla="*/ 2147483647 w 438"/>
                  <a:gd name="T71" fmla="*/ 2147483647 h 412"/>
                  <a:gd name="T72" fmla="*/ 2147483647 w 438"/>
                  <a:gd name="T73" fmla="*/ 2147483647 h 412"/>
                  <a:gd name="T74" fmla="*/ 2147483647 w 438"/>
                  <a:gd name="T75" fmla="*/ 2147483647 h 412"/>
                  <a:gd name="T76" fmla="*/ 2147483647 w 438"/>
                  <a:gd name="T77" fmla="*/ 2147483647 h 412"/>
                  <a:gd name="T78" fmla="*/ 2147483647 w 438"/>
                  <a:gd name="T79" fmla="*/ 2147483647 h 412"/>
                  <a:gd name="T80" fmla="*/ 2147483647 w 438"/>
                  <a:gd name="T81" fmla="*/ 2147483647 h 412"/>
                  <a:gd name="T82" fmla="*/ 2147483647 w 438"/>
                  <a:gd name="T83" fmla="*/ 2147483647 h 412"/>
                  <a:gd name="T84" fmla="*/ 2147483647 w 438"/>
                  <a:gd name="T85" fmla="*/ 2147483647 h 412"/>
                  <a:gd name="T86" fmla="*/ 2147483647 w 438"/>
                  <a:gd name="T87" fmla="*/ 2147483647 h 412"/>
                  <a:gd name="T88" fmla="*/ 2147483647 w 438"/>
                  <a:gd name="T89" fmla="*/ 2147483647 h 412"/>
                  <a:gd name="T90" fmla="*/ 2147483647 w 438"/>
                  <a:gd name="T91" fmla="*/ 2147483647 h 412"/>
                  <a:gd name="T92" fmla="*/ 2147483647 w 438"/>
                  <a:gd name="T93" fmla="*/ 2147483647 h 412"/>
                  <a:gd name="T94" fmla="*/ 2147483647 w 438"/>
                  <a:gd name="T95" fmla="*/ 2147483647 h 412"/>
                  <a:gd name="T96" fmla="*/ 2147483647 w 438"/>
                  <a:gd name="T97" fmla="*/ 2147483647 h 412"/>
                  <a:gd name="T98" fmla="*/ 2147483647 w 438"/>
                  <a:gd name="T99" fmla="*/ 2147483647 h 412"/>
                  <a:gd name="T100" fmla="*/ 2147483647 w 438"/>
                  <a:gd name="T101" fmla="*/ 2147483647 h 412"/>
                  <a:gd name="T102" fmla="*/ 2147483647 w 438"/>
                  <a:gd name="T103" fmla="*/ 2147483647 h 412"/>
                  <a:gd name="T104" fmla="*/ 2147483647 w 438"/>
                  <a:gd name="T105" fmla="*/ 2147483647 h 412"/>
                  <a:gd name="T106" fmla="*/ 2147483647 w 438"/>
                  <a:gd name="T107" fmla="*/ 2147483647 h 412"/>
                  <a:gd name="T108" fmla="*/ 2147483647 w 438"/>
                  <a:gd name="T109" fmla="*/ 2147483647 h 412"/>
                  <a:gd name="T110" fmla="*/ 2147483647 w 438"/>
                  <a:gd name="T111" fmla="*/ 2147483647 h 412"/>
                  <a:gd name="T112" fmla="*/ 2147483647 w 438"/>
                  <a:gd name="T113" fmla="*/ 2147483647 h 412"/>
                  <a:gd name="T114" fmla="*/ 2147483647 w 438"/>
                  <a:gd name="T115" fmla="*/ 2147483647 h 412"/>
                  <a:gd name="T116" fmla="*/ 2147483647 w 438"/>
                  <a:gd name="T117" fmla="*/ 2147483647 h 412"/>
                  <a:gd name="T118" fmla="*/ 2147483647 w 438"/>
                  <a:gd name="T119" fmla="*/ 2147483647 h 412"/>
                  <a:gd name="T120" fmla="*/ 2147483647 w 438"/>
                  <a:gd name="T121" fmla="*/ 2147483647 h 412"/>
                  <a:gd name="T122" fmla="*/ 2147483647 w 438"/>
                  <a:gd name="T123" fmla="*/ 2147483647 h 412"/>
                  <a:gd name="T124" fmla="*/ 2147483647 w 438"/>
                  <a:gd name="T125" fmla="*/ 2147483647 h 4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8"/>
                  <a:gd name="T190" fmla="*/ 0 h 412"/>
                  <a:gd name="T191" fmla="*/ 438 w 438"/>
                  <a:gd name="T192" fmla="*/ 412 h 4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8" h="412">
                    <a:moveTo>
                      <a:pt x="396" y="217"/>
                    </a:moveTo>
                    <a:lnTo>
                      <a:pt x="394" y="212"/>
                    </a:lnTo>
                    <a:lnTo>
                      <a:pt x="387" y="200"/>
                    </a:lnTo>
                    <a:lnTo>
                      <a:pt x="382" y="181"/>
                    </a:lnTo>
                    <a:lnTo>
                      <a:pt x="372" y="160"/>
                    </a:lnTo>
                    <a:lnTo>
                      <a:pt x="366" y="150"/>
                    </a:lnTo>
                    <a:lnTo>
                      <a:pt x="368" y="146"/>
                    </a:lnTo>
                    <a:lnTo>
                      <a:pt x="368" y="136"/>
                    </a:lnTo>
                    <a:lnTo>
                      <a:pt x="364" y="133"/>
                    </a:lnTo>
                    <a:lnTo>
                      <a:pt x="360" y="131"/>
                    </a:lnTo>
                    <a:lnTo>
                      <a:pt x="355" y="125"/>
                    </a:lnTo>
                    <a:lnTo>
                      <a:pt x="351" y="119"/>
                    </a:lnTo>
                    <a:lnTo>
                      <a:pt x="341" y="110"/>
                    </a:lnTo>
                    <a:lnTo>
                      <a:pt x="335" y="110"/>
                    </a:lnTo>
                    <a:lnTo>
                      <a:pt x="339" y="110"/>
                    </a:lnTo>
                    <a:lnTo>
                      <a:pt x="339" y="114"/>
                    </a:lnTo>
                    <a:lnTo>
                      <a:pt x="338" y="112"/>
                    </a:lnTo>
                    <a:lnTo>
                      <a:pt x="338" y="114"/>
                    </a:lnTo>
                    <a:lnTo>
                      <a:pt x="335" y="118"/>
                    </a:lnTo>
                    <a:lnTo>
                      <a:pt x="319" y="112"/>
                    </a:lnTo>
                    <a:lnTo>
                      <a:pt x="310" y="107"/>
                    </a:lnTo>
                    <a:lnTo>
                      <a:pt x="312" y="103"/>
                    </a:lnTo>
                    <a:lnTo>
                      <a:pt x="309" y="107"/>
                    </a:lnTo>
                    <a:lnTo>
                      <a:pt x="301" y="102"/>
                    </a:lnTo>
                    <a:lnTo>
                      <a:pt x="290" y="96"/>
                    </a:lnTo>
                    <a:lnTo>
                      <a:pt x="259" y="70"/>
                    </a:lnTo>
                    <a:lnTo>
                      <a:pt x="250" y="63"/>
                    </a:lnTo>
                    <a:lnTo>
                      <a:pt x="231" y="45"/>
                    </a:lnTo>
                    <a:lnTo>
                      <a:pt x="220" y="40"/>
                    </a:lnTo>
                    <a:lnTo>
                      <a:pt x="208" y="29"/>
                    </a:lnTo>
                    <a:lnTo>
                      <a:pt x="195" y="16"/>
                    </a:lnTo>
                    <a:lnTo>
                      <a:pt x="194" y="16"/>
                    </a:lnTo>
                    <a:lnTo>
                      <a:pt x="169" y="1"/>
                    </a:lnTo>
                    <a:lnTo>
                      <a:pt x="166" y="3"/>
                    </a:lnTo>
                    <a:lnTo>
                      <a:pt x="157" y="0"/>
                    </a:lnTo>
                    <a:lnTo>
                      <a:pt x="157" y="6"/>
                    </a:lnTo>
                    <a:lnTo>
                      <a:pt x="155" y="9"/>
                    </a:lnTo>
                    <a:lnTo>
                      <a:pt x="153" y="13"/>
                    </a:lnTo>
                    <a:lnTo>
                      <a:pt x="152" y="19"/>
                    </a:lnTo>
                    <a:lnTo>
                      <a:pt x="155" y="25"/>
                    </a:lnTo>
                    <a:lnTo>
                      <a:pt x="151" y="29"/>
                    </a:lnTo>
                    <a:lnTo>
                      <a:pt x="155" y="32"/>
                    </a:lnTo>
                    <a:lnTo>
                      <a:pt x="153" y="32"/>
                    </a:lnTo>
                    <a:lnTo>
                      <a:pt x="151" y="35"/>
                    </a:lnTo>
                    <a:lnTo>
                      <a:pt x="146" y="38"/>
                    </a:lnTo>
                    <a:lnTo>
                      <a:pt x="141" y="38"/>
                    </a:lnTo>
                    <a:lnTo>
                      <a:pt x="142" y="47"/>
                    </a:lnTo>
                    <a:lnTo>
                      <a:pt x="131" y="47"/>
                    </a:lnTo>
                    <a:lnTo>
                      <a:pt x="126" y="48"/>
                    </a:lnTo>
                    <a:lnTo>
                      <a:pt x="124" y="45"/>
                    </a:lnTo>
                    <a:lnTo>
                      <a:pt x="126" y="41"/>
                    </a:lnTo>
                    <a:lnTo>
                      <a:pt x="125" y="40"/>
                    </a:lnTo>
                    <a:lnTo>
                      <a:pt x="122" y="40"/>
                    </a:lnTo>
                    <a:lnTo>
                      <a:pt x="122" y="34"/>
                    </a:lnTo>
                    <a:lnTo>
                      <a:pt x="119" y="34"/>
                    </a:lnTo>
                    <a:lnTo>
                      <a:pt x="119" y="26"/>
                    </a:lnTo>
                    <a:lnTo>
                      <a:pt x="115" y="27"/>
                    </a:lnTo>
                    <a:lnTo>
                      <a:pt x="112" y="32"/>
                    </a:lnTo>
                    <a:lnTo>
                      <a:pt x="109" y="34"/>
                    </a:lnTo>
                    <a:lnTo>
                      <a:pt x="107" y="34"/>
                    </a:lnTo>
                    <a:lnTo>
                      <a:pt x="106" y="32"/>
                    </a:lnTo>
                    <a:lnTo>
                      <a:pt x="104" y="30"/>
                    </a:lnTo>
                    <a:lnTo>
                      <a:pt x="106" y="29"/>
                    </a:lnTo>
                    <a:lnTo>
                      <a:pt x="106" y="23"/>
                    </a:lnTo>
                    <a:lnTo>
                      <a:pt x="104" y="23"/>
                    </a:lnTo>
                    <a:lnTo>
                      <a:pt x="95" y="17"/>
                    </a:lnTo>
                    <a:lnTo>
                      <a:pt x="93" y="23"/>
                    </a:lnTo>
                    <a:lnTo>
                      <a:pt x="90" y="23"/>
                    </a:lnTo>
                    <a:lnTo>
                      <a:pt x="85" y="23"/>
                    </a:lnTo>
                    <a:lnTo>
                      <a:pt x="82" y="21"/>
                    </a:lnTo>
                    <a:lnTo>
                      <a:pt x="77" y="23"/>
                    </a:lnTo>
                    <a:lnTo>
                      <a:pt x="73" y="26"/>
                    </a:lnTo>
                    <a:lnTo>
                      <a:pt x="70" y="23"/>
                    </a:lnTo>
                    <a:lnTo>
                      <a:pt x="75" y="21"/>
                    </a:lnTo>
                    <a:lnTo>
                      <a:pt x="76" y="13"/>
                    </a:lnTo>
                    <a:lnTo>
                      <a:pt x="73" y="5"/>
                    </a:lnTo>
                    <a:lnTo>
                      <a:pt x="73" y="3"/>
                    </a:lnTo>
                    <a:lnTo>
                      <a:pt x="71" y="3"/>
                    </a:lnTo>
                    <a:lnTo>
                      <a:pt x="67" y="3"/>
                    </a:lnTo>
                    <a:lnTo>
                      <a:pt x="62" y="7"/>
                    </a:lnTo>
                    <a:lnTo>
                      <a:pt x="60" y="5"/>
                    </a:lnTo>
                    <a:lnTo>
                      <a:pt x="54" y="3"/>
                    </a:lnTo>
                    <a:lnTo>
                      <a:pt x="51" y="8"/>
                    </a:lnTo>
                    <a:lnTo>
                      <a:pt x="47" y="14"/>
                    </a:lnTo>
                    <a:lnTo>
                      <a:pt x="42" y="14"/>
                    </a:lnTo>
                    <a:lnTo>
                      <a:pt x="37" y="17"/>
                    </a:lnTo>
                    <a:lnTo>
                      <a:pt x="37" y="19"/>
                    </a:lnTo>
                    <a:lnTo>
                      <a:pt x="33" y="17"/>
                    </a:lnTo>
                    <a:lnTo>
                      <a:pt x="29" y="17"/>
                    </a:lnTo>
                    <a:lnTo>
                      <a:pt x="29" y="20"/>
                    </a:lnTo>
                    <a:lnTo>
                      <a:pt x="25" y="19"/>
                    </a:lnTo>
                    <a:lnTo>
                      <a:pt x="24" y="17"/>
                    </a:lnTo>
                    <a:lnTo>
                      <a:pt x="17" y="14"/>
                    </a:lnTo>
                    <a:lnTo>
                      <a:pt x="16" y="14"/>
                    </a:lnTo>
                    <a:lnTo>
                      <a:pt x="14" y="22"/>
                    </a:lnTo>
                    <a:lnTo>
                      <a:pt x="17" y="23"/>
                    </a:lnTo>
                    <a:lnTo>
                      <a:pt x="15" y="30"/>
                    </a:lnTo>
                    <a:lnTo>
                      <a:pt x="10" y="35"/>
                    </a:lnTo>
                    <a:lnTo>
                      <a:pt x="10" y="40"/>
                    </a:lnTo>
                    <a:lnTo>
                      <a:pt x="13" y="44"/>
                    </a:lnTo>
                    <a:lnTo>
                      <a:pt x="5" y="50"/>
                    </a:lnTo>
                    <a:lnTo>
                      <a:pt x="5" y="57"/>
                    </a:lnTo>
                    <a:lnTo>
                      <a:pt x="1" y="58"/>
                    </a:lnTo>
                    <a:lnTo>
                      <a:pt x="0" y="66"/>
                    </a:lnTo>
                    <a:lnTo>
                      <a:pt x="2" y="70"/>
                    </a:lnTo>
                    <a:lnTo>
                      <a:pt x="10" y="70"/>
                    </a:lnTo>
                    <a:lnTo>
                      <a:pt x="16" y="68"/>
                    </a:lnTo>
                    <a:lnTo>
                      <a:pt x="23" y="77"/>
                    </a:lnTo>
                    <a:lnTo>
                      <a:pt x="24" y="72"/>
                    </a:lnTo>
                    <a:lnTo>
                      <a:pt x="28" y="68"/>
                    </a:lnTo>
                    <a:lnTo>
                      <a:pt x="37" y="70"/>
                    </a:lnTo>
                    <a:lnTo>
                      <a:pt x="38" y="68"/>
                    </a:lnTo>
                    <a:lnTo>
                      <a:pt x="45" y="66"/>
                    </a:lnTo>
                    <a:lnTo>
                      <a:pt x="50" y="69"/>
                    </a:lnTo>
                    <a:lnTo>
                      <a:pt x="57" y="74"/>
                    </a:lnTo>
                    <a:lnTo>
                      <a:pt x="58" y="75"/>
                    </a:lnTo>
                    <a:lnTo>
                      <a:pt x="66" y="84"/>
                    </a:lnTo>
                    <a:lnTo>
                      <a:pt x="62" y="85"/>
                    </a:lnTo>
                    <a:lnTo>
                      <a:pt x="57" y="85"/>
                    </a:lnTo>
                    <a:lnTo>
                      <a:pt x="57" y="84"/>
                    </a:lnTo>
                    <a:lnTo>
                      <a:pt x="57" y="93"/>
                    </a:lnTo>
                    <a:lnTo>
                      <a:pt x="53" y="93"/>
                    </a:lnTo>
                    <a:lnTo>
                      <a:pt x="53" y="87"/>
                    </a:lnTo>
                    <a:lnTo>
                      <a:pt x="51" y="78"/>
                    </a:lnTo>
                    <a:lnTo>
                      <a:pt x="50" y="88"/>
                    </a:lnTo>
                    <a:lnTo>
                      <a:pt x="45" y="93"/>
                    </a:lnTo>
                    <a:lnTo>
                      <a:pt x="36" y="93"/>
                    </a:lnTo>
                    <a:lnTo>
                      <a:pt x="36" y="99"/>
                    </a:lnTo>
                    <a:lnTo>
                      <a:pt x="28" y="103"/>
                    </a:lnTo>
                    <a:lnTo>
                      <a:pt x="24" y="105"/>
                    </a:lnTo>
                    <a:lnTo>
                      <a:pt x="22" y="106"/>
                    </a:lnTo>
                    <a:lnTo>
                      <a:pt x="28" y="116"/>
                    </a:lnTo>
                    <a:lnTo>
                      <a:pt x="31" y="121"/>
                    </a:lnTo>
                    <a:lnTo>
                      <a:pt x="38" y="122"/>
                    </a:lnTo>
                    <a:lnTo>
                      <a:pt x="48" y="122"/>
                    </a:lnTo>
                    <a:lnTo>
                      <a:pt x="47" y="124"/>
                    </a:lnTo>
                    <a:lnTo>
                      <a:pt x="51" y="122"/>
                    </a:lnTo>
                    <a:lnTo>
                      <a:pt x="51" y="119"/>
                    </a:lnTo>
                    <a:lnTo>
                      <a:pt x="55" y="119"/>
                    </a:lnTo>
                    <a:lnTo>
                      <a:pt x="57" y="115"/>
                    </a:lnTo>
                    <a:lnTo>
                      <a:pt x="62" y="116"/>
                    </a:lnTo>
                    <a:lnTo>
                      <a:pt x="62" y="113"/>
                    </a:lnTo>
                    <a:lnTo>
                      <a:pt x="66" y="116"/>
                    </a:lnTo>
                    <a:lnTo>
                      <a:pt x="64" y="119"/>
                    </a:lnTo>
                    <a:lnTo>
                      <a:pt x="67" y="124"/>
                    </a:lnTo>
                    <a:lnTo>
                      <a:pt x="59" y="134"/>
                    </a:lnTo>
                    <a:lnTo>
                      <a:pt x="53" y="133"/>
                    </a:lnTo>
                    <a:lnTo>
                      <a:pt x="53" y="137"/>
                    </a:lnTo>
                    <a:lnTo>
                      <a:pt x="56" y="142"/>
                    </a:lnTo>
                    <a:lnTo>
                      <a:pt x="62" y="144"/>
                    </a:lnTo>
                    <a:lnTo>
                      <a:pt x="65" y="140"/>
                    </a:lnTo>
                    <a:lnTo>
                      <a:pt x="70" y="144"/>
                    </a:lnTo>
                    <a:lnTo>
                      <a:pt x="69" y="147"/>
                    </a:lnTo>
                    <a:lnTo>
                      <a:pt x="73" y="147"/>
                    </a:lnTo>
                    <a:lnTo>
                      <a:pt x="78" y="139"/>
                    </a:lnTo>
                    <a:lnTo>
                      <a:pt x="80" y="140"/>
                    </a:lnTo>
                    <a:lnTo>
                      <a:pt x="81" y="139"/>
                    </a:lnTo>
                    <a:lnTo>
                      <a:pt x="87" y="146"/>
                    </a:lnTo>
                    <a:lnTo>
                      <a:pt x="91" y="147"/>
                    </a:lnTo>
                    <a:lnTo>
                      <a:pt x="93" y="142"/>
                    </a:lnTo>
                    <a:lnTo>
                      <a:pt x="98" y="145"/>
                    </a:lnTo>
                    <a:lnTo>
                      <a:pt x="102" y="150"/>
                    </a:lnTo>
                    <a:lnTo>
                      <a:pt x="107" y="158"/>
                    </a:lnTo>
                    <a:lnTo>
                      <a:pt x="117" y="169"/>
                    </a:lnTo>
                    <a:lnTo>
                      <a:pt x="127" y="176"/>
                    </a:lnTo>
                    <a:lnTo>
                      <a:pt x="126" y="178"/>
                    </a:lnTo>
                    <a:lnTo>
                      <a:pt x="132" y="173"/>
                    </a:lnTo>
                    <a:lnTo>
                      <a:pt x="141" y="173"/>
                    </a:lnTo>
                    <a:lnTo>
                      <a:pt x="147" y="174"/>
                    </a:lnTo>
                    <a:lnTo>
                      <a:pt x="149" y="168"/>
                    </a:lnTo>
                    <a:lnTo>
                      <a:pt x="151" y="167"/>
                    </a:lnTo>
                    <a:lnTo>
                      <a:pt x="153" y="162"/>
                    </a:lnTo>
                    <a:lnTo>
                      <a:pt x="161" y="164"/>
                    </a:lnTo>
                    <a:lnTo>
                      <a:pt x="163" y="167"/>
                    </a:lnTo>
                    <a:lnTo>
                      <a:pt x="161" y="169"/>
                    </a:lnTo>
                    <a:lnTo>
                      <a:pt x="163" y="173"/>
                    </a:lnTo>
                    <a:lnTo>
                      <a:pt x="160" y="173"/>
                    </a:lnTo>
                    <a:lnTo>
                      <a:pt x="164" y="178"/>
                    </a:lnTo>
                    <a:lnTo>
                      <a:pt x="162" y="182"/>
                    </a:lnTo>
                    <a:lnTo>
                      <a:pt x="156" y="186"/>
                    </a:lnTo>
                    <a:lnTo>
                      <a:pt x="157" y="187"/>
                    </a:lnTo>
                    <a:lnTo>
                      <a:pt x="157" y="189"/>
                    </a:lnTo>
                    <a:lnTo>
                      <a:pt x="160" y="194"/>
                    </a:lnTo>
                    <a:lnTo>
                      <a:pt x="160" y="195"/>
                    </a:lnTo>
                    <a:lnTo>
                      <a:pt x="162" y="196"/>
                    </a:lnTo>
                    <a:lnTo>
                      <a:pt x="163" y="199"/>
                    </a:lnTo>
                    <a:lnTo>
                      <a:pt x="165" y="202"/>
                    </a:lnTo>
                    <a:lnTo>
                      <a:pt x="167" y="204"/>
                    </a:lnTo>
                    <a:lnTo>
                      <a:pt x="169" y="218"/>
                    </a:lnTo>
                    <a:lnTo>
                      <a:pt x="166" y="221"/>
                    </a:lnTo>
                    <a:lnTo>
                      <a:pt x="170" y="226"/>
                    </a:lnTo>
                    <a:lnTo>
                      <a:pt x="175" y="226"/>
                    </a:lnTo>
                    <a:lnTo>
                      <a:pt x="177" y="229"/>
                    </a:lnTo>
                    <a:lnTo>
                      <a:pt x="175" y="232"/>
                    </a:lnTo>
                    <a:lnTo>
                      <a:pt x="178" y="243"/>
                    </a:lnTo>
                    <a:lnTo>
                      <a:pt x="183" y="244"/>
                    </a:lnTo>
                    <a:lnTo>
                      <a:pt x="184" y="244"/>
                    </a:lnTo>
                    <a:lnTo>
                      <a:pt x="185" y="256"/>
                    </a:lnTo>
                    <a:lnTo>
                      <a:pt x="183" y="262"/>
                    </a:lnTo>
                    <a:lnTo>
                      <a:pt x="176" y="265"/>
                    </a:lnTo>
                    <a:lnTo>
                      <a:pt x="180" y="273"/>
                    </a:lnTo>
                    <a:lnTo>
                      <a:pt x="183" y="272"/>
                    </a:lnTo>
                    <a:lnTo>
                      <a:pt x="189" y="273"/>
                    </a:lnTo>
                    <a:lnTo>
                      <a:pt x="192" y="282"/>
                    </a:lnTo>
                    <a:lnTo>
                      <a:pt x="191" y="292"/>
                    </a:lnTo>
                    <a:lnTo>
                      <a:pt x="193" y="298"/>
                    </a:lnTo>
                    <a:lnTo>
                      <a:pt x="195" y="306"/>
                    </a:lnTo>
                    <a:lnTo>
                      <a:pt x="192" y="304"/>
                    </a:lnTo>
                    <a:lnTo>
                      <a:pt x="191" y="308"/>
                    </a:lnTo>
                    <a:lnTo>
                      <a:pt x="195" y="318"/>
                    </a:lnTo>
                    <a:lnTo>
                      <a:pt x="192" y="323"/>
                    </a:lnTo>
                    <a:lnTo>
                      <a:pt x="197" y="326"/>
                    </a:lnTo>
                    <a:lnTo>
                      <a:pt x="204" y="331"/>
                    </a:lnTo>
                    <a:lnTo>
                      <a:pt x="205" y="334"/>
                    </a:lnTo>
                    <a:lnTo>
                      <a:pt x="211" y="336"/>
                    </a:lnTo>
                    <a:lnTo>
                      <a:pt x="210" y="346"/>
                    </a:lnTo>
                    <a:lnTo>
                      <a:pt x="211" y="353"/>
                    </a:lnTo>
                    <a:lnTo>
                      <a:pt x="211" y="354"/>
                    </a:lnTo>
                    <a:lnTo>
                      <a:pt x="215" y="354"/>
                    </a:lnTo>
                    <a:lnTo>
                      <a:pt x="218" y="345"/>
                    </a:lnTo>
                    <a:lnTo>
                      <a:pt x="215" y="344"/>
                    </a:lnTo>
                    <a:lnTo>
                      <a:pt x="219" y="340"/>
                    </a:lnTo>
                    <a:lnTo>
                      <a:pt x="219" y="343"/>
                    </a:lnTo>
                    <a:lnTo>
                      <a:pt x="226" y="342"/>
                    </a:lnTo>
                    <a:lnTo>
                      <a:pt x="231" y="337"/>
                    </a:lnTo>
                    <a:lnTo>
                      <a:pt x="236" y="344"/>
                    </a:lnTo>
                    <a:lnTo>
                      <a:pt x="238" y="344"/>
                    </a:lnTo>
                    <a:lnTo>
                      <a:pt x="240" y="345"/>
                    </a:lnTo>
                    <a:lnTo>
                      <a:pt x="245" y="348"/>
                    </a:lnTo>
                    <a:lnTo>
                      <a:pt x="256" y="366"/>
                    </a:lnTo>
                    <a:lnTo>
                      <a:pt x="262" y="363"/>
                    </a:lnTo>
                    <a:lnTo>
                      <a:pt x="264" y="363"/>
                    </a:lnTo>
                    <a:lnTo>
                      <a:pt x="270" y="362"/>
                    </a:lnTo>
                    <a:lnTo>
                      <a:pt x="273" y="354"/>
                    </a:lnTo>
                    <a:lnTo>
                      <a:pt x="281" y="371"/>
                    </a:lnTo>
                    <a:lnTo>
                      <a:pt x="281" y="375"/>
                    </a:lnTo>
                    <a:lnTo>
                      <a:pt x="278" y="377"/>
                    </a:lnTo>
                    <a:lnTo>
                      <a:pt x="280" y="380"/>
                    </a:lnTo>
                    <a:lnTo>
                      <a:pt x="278" y="380"/>
                    </a:lnTo>
                    <a:lnTo>
                      <a:pt x="275" y="388"/>
                    </a:lnTo>
                    <a:lnTo>
                      <a:pt x="273" y="385"/>
                    </a:lnTo>
                    <a:lnTo>
                      <a:pt x="272" y="385"/>
                    </a:lnTo>
                    <a:lnTo>
                      <a:pt x="264" y="389"/>
                    </a:lnTo>
                    <a:lnTo>
                      <a:pt x="266" y="391"/>
                    </a:lnTo>
                    <a:lnTo>
                      <a:pt x="263" y="397"/>
                    </a:lnTo>
                    <a:lnTo>
                      <a:pt x="279" y="402"/>
                    </a:lnTo>
                    <a:lnTo>
                      <a:pt x="282" y="395"/>
                    </a:lnTo>
                    <a:lnTo>
                      <a:pt x="286" y="395"/>
                    </a:lnTo>
                    <a:lnTo>
                      <a:pt x="289" y="398"/>
                    </a:lnTo>
                    <a:lnTo>
                      <a:pt x="298" y="406"/>
                    </a:lnTo>
                    <a:lnTo>
                      <a:pt x="303" y="409"/>
                    </a:lnTo>
                    <a:lnTo>
                      <a:pt x="304" y="409"/>
                    </a:lnTo>
                    <a:lnTo>
                      <a:pt x="310" y="412"/>
                    </a:lnTo>
                    <a:lnTo>
                      <a:pt x="320" y="406"/>
                    </a:lnTo>
                    <a:lnTo>
                      <a:pt x="322" y="408"/>
                    </a:lnTo>
                    <a:lnTo>
                      <a:pt x="324" y="399"/>
                    </a:lnTo>
                    <a:lnTo>
                      <a:pt x="329" y="398"/>
                    </a:lnTo>
                    <a:lnTo>
                      <a:pt x="335" y="396"/>
                    </a:lnTo>
                    <a:lnTo>
                      <a:pt x="338" y="391"/>
                    </a:lnTo>
                    <a:lnTo>
                      <a:pt x="339" y="384"/>
                    </a:lnTo>
                    <a:lnTo>
                      <a:pt x="346" y="374"/>
                    </a:lnTo>
                    <a:lnTo>
                      <a:pt x="346" y="371"/>
                    </a:lnTo>
                    <a:lnTo>
                      <a:pt x="352" y="375"/>
                    </a:lnTo>
                    <a:lnTo>
                      <a:pt x="355" y="376"/>
                    </a:lnTo>
                    <a:lnTo>
                      <a:pt x="366" y="372"/>
                    </a:lnTo>
                    <a:lnTo>
                      <a:pt x="368" y="371"/>
                    </a:lnTo>
                    <a:lnTo>
                      <a:pt x="370" y="375"/>
                    </a:lnTo>
                    <a:lnTo>
                      <a:pt x="377" y="375"/>
                    </a:lnTo>
                    <a:lnTo>
                      <a:pt x="383" y="371"/>
                    </a:lnTo>
                    <a:lnTo>
                      <a:pt x="386" y="369"/>
                    </a:lnTo>
                    <a:lnTo>
                      <a:pt x="388" y="364"/>
                    </a:lnTo>
                    <a:lnTo>
                      <a:pt x="388" y="360"/>
                    </a:lnTo>
                    <a:lnTo>
                      <a:pt x="391" y="359"/>
                    </a:lnTo>
                    <a:lnTo>
                      <a:pt x="397" y="358"/>
                    </a:lnTo>
                    <a:lnTo>
                      <a:pt x="401" y="357"/>
                    </a:lnTo>
                    <a:lnTo>
                      <a:pt x="402" y="357"/>
                    </a:lnTo>
                    <a:lnTo>
                      <a:pt x="413" y="353"/>
                    </a:lnTo>
                    <a:lnTo>
                      <a:pt x="417" y="350"/>
                    </a:lnTo>
                    <a:lnTo>
                      <a:pt x="418" y="350"/>
                    </a:lnTo>
                    <a:lnTo>
                      <a:pt x="429" y="346"/>
                    </a:lnTo>
                    <a:lnTo>
                      <a:pt x="432" y="346"/>
                    </a:lnTo>
                    <a:lnTo>
                      <a:pt x="438" y="345"/>
                    </a:lnTo>
                    <a:lnTo>
                      <a:pt x="433" y="335"/>
                    </a:lnTo>
                    <a:lnTo>
                      <a:pt x="432" y="326"/>
                    </a:lnTo>
                    <a:lnTo>
                      <a:pt x="431" y="327"/>
                    </a:lnTo>
                    <a:lnTo>
                      <a:pt x="430" y="325"/>
                    </a:lnTo>
                    <a:lnTo>
                      <a:pt x="429" y="323"/>
                    </a:lnTo>
                    <a:lnTo>
                      <a:pt x="426" y="308"/>
                    </a:lnTo>
                    <a:lnTo>
                      <a:pt x="422" y="294"/>
                    </a:lnTo>
                    <a:lnTo>
                      <a:pt x="422" y="291"/>
                    </a:lnTo>
                    <a:lnTo>
                      <a:pt x="420" y="286"/>
                    </a:lnTo>
                    <a:lnTo>
                      <a:pt x="419" y="278"/>
                    </a:lnTo>
                    <a:lnTo>
                      <a:pt x="416" y="271"/>
                    </a:lnTo>
                    <a:lnTo>
                      <a:pt x="413" y="260"/>
                    </a:lnTo>
                    <a:lnTo>
                      <a:pt x="407" y="248"/>
                    </a:lnTo>
                    <a:lnTo>
                      <a:pt x="405" y="236"/>
                    </a:lnTo>
                    <a:lnTo>
                      <a:pt x="396" y="217"/>
                    </a:lnTo>
                    <a:lnTo>
                      <a:pt x="19" y="52"/>
                    </a:lnTo>
                    <a:lnTo>
                      <a:pt x="18" y="57"/>
                    </a:lnTo>
                    <a:lnTo>
                      <a:pt x="20" y="61"/>
                    </a:lnTo>
                    <a:lnTo>
                      <a:pt x="24" y="65"/>
                    </a:lnTo>
                    <a:lnTo>
                      <a:pt x="31" y="60"/>
                    </a:lnTo>
                    <a:lnTo>
                      <a:pt x="35" y="58"/>
                    </a:lnTo>
                    <a:lnTo>
                      <a:pt x="31" y="52"/>
                    </a:lnTo>
                    <a:lnTo>
                      <a:pt x="29" y="54"/>
                    </a:lnTo>
                    <a:lnTo>
                      <a:pt x="19" y="52"/>
                    </a:lnTo>
                    <a:lnTo>
                      <a:pt x="396" y="217"/>
                    </a:lnTo>
                    <a:lnTo>
                      <a:pt x="75" y="118"/>
                    </a:lnTo>
                    <a:lnTo>
                      <a:pt x="81" y="121"/>
                    </a:lnTo>
                    <a:lnTo>
                      <a:pt x="80" y="116"/>
                    </a:lnTo>
                    <a:lnTo>
                      <a:pt x="78" y="116"/>
                    </a:lnTo>
                    <a:lnTo>
                      <a:pt x="75" y="118"/>
                    </a:lnTo>
                    <a:lnTo>
                      <a:pt x="396" y="217"/>
                    </a:lnTo>
                    <a:close/>
                  </a:path>
                </a:pathLst>
              </a:custGeom>
              <a:solidFill>
                <a:srgbClr val="66CC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64" name="Group 158"/>
              <p:cNvGrpSpPr>
                <a:grpSpLocks/>
              </p:cNvGrpSpPr>
              <p:nvPr/>
            </p:nvGrpSpPr>
            <p:grpSpPr bwMode="auto">
              <a:xfrm>
                <a:off x="4405313" y="3602038"/>
                <a:ext cx="450850" cy="422275"/>
                <a:chOff x="1662" y="2064"/>
                <a:chExt cx="438" cy="412"/>
              </a:xfrm>
            </p:grpSpPr>
            <p:sp>
              <p:nvSpPr>
                <p:cNvPr id="54526" name="Freeform 159"/>
                <p:cNvSpPr>
                  <a:spLocks/>
                </p:cNvSpPr>
                <p:nvPr/>
              </p:nvSpPr>
              <p:spPr bwMode="auto">
                <a:xfrm>
                  <a:off x="1662" y="2064"/>
                  <a:ext cx="438" cy="412"/>
                </a:xfrm>
                <a:custGeom>
                  <a:avLst/>
                  <a:gdLst>
                    <a:gd name="T0" fmla="*/ 372 w 438"/>
                    <a:gd name="T1" fmla="*/ 160 h 412"/>
                    <a:gd name="T2" fmla="*/ 360 w 438"/>
                    <a:gd name="T3" fmla="*/ 131 h 412"/>
                    <a:gd name="T4" fmla="*/ 335 w 438"/>
                    <a:gd name="T5" fmla="*/ 110 h 412"/>
                    <a:gd name="T6" fmla="*/ 335 w 438"/>
                    <a:gd name="T7" fmla="*/ 118 h 412"/>
                    <a:gd name="T8" fmla="*/ 301 w 438"/>
                    <a:gd name="T9" fmla="*/ 102 h 412"/>
                    <a:gd name="T10" fmla="*/ 220 w 438"/>
                    <a:gd name="T11" fmla="*/ 40 h 412"/>
                    <a:gd name="T12" fmla="*/ 166 w 438"/>
                    <a:gd name="T13" fmla="*/ 3 h 412"/>
                    <a:gd name="T14" fmla="*/ 152 w 438"/>
                    <a:gd name="T15" fmla="*/ 19 h 412"/>
                    <a:gd name="T16" fmla="*/ 151 w 438"/>
                    <a:gd name="T17" fmla="*/ 35 h 412"/>
                    <a:gd name="T18" fmla="*/ 126 w 438"/>
                    <a:gd name="T19" fmla="*/ 48 h 412"/>
                    <a:gd name="T20" fmla="*/ 122 w 438"/>
                    <a:gd name="T21" fmla="*/ 34 h 412"/>
                    <a:gd name="T22" fmla="*/ 109 w 438"/>
                    <a:gd name="T23" fmla="*/ 34 h 412"/>
                    <a:gd name="T24" fmla="*/ 106 w 438"/>
                    <a:gd name="T25" fmla="*/ 23 h 412"/>
                    <a:gd name="T26" fmla="*/ 85 w 438"/>
                    <a:gd name="T27" fmla="*/ 23 h 412"/>
                    <a:gd name="T28" fmla="*/ 75 w 438"/>
                    <a:gd name="T29" fmla="*/ 21 h 412"/>
                    <a:gd name="T30" fmla="*/ 67 w 438"/>
                    <a:gd name="T31" fmla="*/ 3 h 412"/>
                    <a:gd name="T32" fmla="*/ 47 w 438"/>
                    <a:gd name="T33" fmla="*/ 14 h 412"/>
                    <a:gd name="T34" fmla="*/ 29 w 438"/>
                    <a:gd name="T35" fmla="*/ 17 h 412"/>
                    <a:gd name="T36" fmla="*/ 16 w 438"/>
                    <a:gd name="T37" fmla="*/ 14 h 412"/>
                    <a:gd name="T38" fmla="*/ 10 w 438"/>
                    <a:gd name="T39" fmla="*/ 40 h 412"/>
                    <a:gd name="T40" fmla="*/ 0 w 438"/>
                    <a:gd name="T41" fmla="*/ 66 h 412"/>
                    <a:gd name="T42" fmla="*/ 24 w 438"/>
                    <a:gd name="T43" fmla="*/ 72 h 412"/>
                    <a:gd name="T44" fmla="*/ 50 w 438"/>
                    <a:gd name="T45" fmla="*/ 69 h 412"/>
                    <a:gd name="T46" fmla="*/ 57 w 438"/>
                    <a:gd name="T47" fmla="*/ 85 h 412"/>
                    <a:gd name="T48" fmla="*/ 53 w 438"/>
                    <a:gd name="T49" fmla="*/ 87 h 412"/>
                    <a:gd name="T50" fmla="*/ 36 w 438"/>
                    <a:gd name="T51" fmla="*/ 99 h 412"/>
                    <a:gd name="T52" fmla="*/ 31 w 438"/>
                    <a:gd name="T53" fmla="*/ 121 h 412"/>
                    <a:gd name="T54" fmla="*/ 51 w 438"/>
                    <a:gd name="T55" fmla="*/ 119 h 412"/>
                    <a:gd name="T56" fmla="*/ 66 w 438"/>
                    <a:gd name="T57" fmla="*/ 116 h 412"/>
                    <a:gd name="T58" fmla="*/ 53 w 438"/>
                    <a:gd name="T59" fmla="*/ 137 h 412"/>
                    <a:gd name="T60" fmla="*/ 69 w 438"/>
                    <a:gd name="T61" fmla="*/ 147 h 412"/>
                    <a:gd name="T62" fmla="*/ 87 w 438"/>
                    <a:gd name="T63" fmla="*/ 146 h 412"/>
                    <a:gd name="T64" fmla="*/ 107 w 438"/>
                    <a:gd name="T65" fmla="*/ 158 h 412"/>
                    <a:gd name="T66" fmla="*/ 141 w 438"/>
                    <a:gd name="T67" fmla="*/ 173 h 412"/>
                    <a:gd name="T68" fmla="*/ 161 w 438"/>
                    <a:gd name="T69" fmla="*/ 164 h 412"/>
                    <a:gd name="T70" fmla="*/ 164 w 438"/>
                    <a:gd name="T71" fmla="*/ 178 h 412"/>
                    <a:gd name="T72" fmla="*/ 157 w 438"/>
                    <a:gd name="T73" fmla="*/ 189 h 412"/>
                    <a:gd name="T74" fmla="*/ 165 w 438"/>
                    <a:gd name="T75" fmla="*/ 202 h 412"/>
                    <a:gd name="T76" fmla="*/ 175 w 438"/>
                    <a:gd name="T77" fmla="*/ 226 h 412"/>
                    <a:gd name="T78" fmla="*/ 184 w 438"/>
                    <a:gd name="T79" fmla="*/ 244 h 412"/>
                    <a:gd name="T80" fmla="*/ 183 w 438"/>
                    <a:gd name="T81" fmla="*/ 272 h 412"/>
                    <a:gd name="T82" fmla="*/ 193 w 438"/>
                    <a:gd name="T83" fmla="*/ 298 h 412"/>
                    <a:gd name="T84" fmla="*/ 192 w 438"/>
                    <a:gd name="T85" fmla="*/ 323 h 412"/>
                    <a:gd name="T86" fmla="*/ 211 w 438"/>
                    <a:gd name="T87" fmla="*/ 336 h 412"/>
                    <a:gd name="T88" fmla="*/ 218 w 438"/>
                    <a:gd name="T89" fmla="*/ 345 h 412"/>
                    <a:gd name="T90" fmla="*/ 231 w 438"/>
                    <a:gd name="T91" fmla="*/ 337 h 412"/>
                    <a:gd name="T92" fmla="*/ 256 w 438"/>
                    <a:gd name="T93" fmla="*/ 366 h 412"/>
                    <a:gd name="T94" fmla="*/ 281 w 438"/>
                    <a:gd name="T95" fmla="*/ 371 h 412"/>
                    <a:gd name="T96" fmla="*/ 275 w 438"/>
                    <a:gd name="T97" fmla="*/ 388 h 412"/>
                    <a:gd name="T98" fmla="*/ 263 w 438"/>
                    <a:gd name="T99" fmla="*/ 397 h 412"/>
                    <a:gd name="T100" fmla="*/ 298 w 438"/>
                    <a:gd name="T101" fmla="*/ 406 h 412"/>
                    <a:gd name="T102" fmla="*/ 322 w 438"/>
                    <a:gd name="T103" fmla="*/ 408 h 412"/>
                    <a:gd name="T104" fmla="*/ 339 w 438"/>
                    <a:gd name="T105" fmla="*/ 384 h 412"/>
                    <a:gd name="T106" fmla="*/ 366 w 438"/>
                    <a:gd name="T107" fmla="*/ 372 h 412"/>
                    <a:gd name="T108" fmla="*/ 386 w 438"/>
                    <a:gd name="T109" fmla="*/ 369 h 412"/>
                    <a:gd name="T110" fmla="*/ 401 w 438"/>
                    <a:gd name="T111" fmla="*/ 357 h 412"/>
                    <a:gd name="T112" fmla="*/ 429 w 438"/>
                    <a:gd name="T113" fmla="*/ 346 h 412"/>
                    <a:gd name="T114" fmla="*/ 431 w 438"/>
                    <a:gd name="T115" fmla="*/ 327 h 412"/>
                    <a:gd name="T116" fmla="*/ 422 w 438"/>
                    <a:gd name="T117" fmla="*/ 291 h 412"/>
                    <a:gd name="T118" fmla="*/ 407 w 438"/>
                    <a:gd name="T119" fmla="*/ 248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412"/>
                    <a:gd name="T182" fmla="*/ 438 w 438"/>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412">
                      <a:moveTo>
                        <a:pt x="396" y="217"/>
                      </a:moveTo>
                      <a:lnTo>
                        <a:pt x="394" y="212"/>
                      </a:lnTo>
                      <a:lnTo>
                        <a:pt x="387" y="200"/>
                      </a:lnTo>
                      <a:lnTo>
                        <a:pt x="382" y="181"/>
                      </a:lnTo>
                      <a:lnTo>
                        <a:pt x="372" y="160"/>
                      </a:lnTo>
                      <a:lnTo>
                        <a:pt x="366" y="150"/>
                      </a:lnTo>
                      <a:lnTo>
                        <a:pt x="368" y="146"/>
                      </a:lnTo>
                      <a:lnTo>
                        <a:pt x="368" y="136"/>
                      </a:lnTo>
                      <a:lnTo>
                        <a:pt x="364" y="133"/>
                      </a:lnTo>
                      <a:lnTo>
                        <a:pt x="360" y="131"/>
                      </a:lnTo>
                      <a:lnTo>
                        <a:pt x="355" y="125"/>
                      </a:lnTo>
                      <a:lnTo>
                        <a:pt x="351" y="119"/>
                      </a:lnTo>
                      <a:lnTo>
                        <a:pt x="341" y="110"/>
                      </a:lnTo>
                      <a:lnTo>
                        <a:pt x="335" y="110"/>
                      </a:lnTo>
                      <a:lnTo>
                        <a:pt x="339" y="110"/>
                      </a:lnTo>
                      <a:lnTo>
                        <a:pt x="339" y="114"/>
                      </a:lnTo>
                      <a:lnTo>
                        <a:pt x="338" y="112"/>
                      </a:lnTo>
                      <a:lnTo>
                        <a:pt x="338" y="114"/>
                      </a:lnTo>
                      <a:lnTo>
                        <a:pt x="335" y="118"/>
                      </a:lnTo>
                      <a:lnTo>
                        <a:pt x="319" y="112"/>
                      </a:lnTo>
                      <a:lnTo>
                        <a:pt x="310" y="107"/>
                      </a:lnTo>
                      <a:lnTo>
                        <a:pt x="312" y="103"/>
                      </a:lnTo>
                      <a:lnTo>
                        <a:pt x="309" y="107"/>
                      </a:lnTo>
                      <a:lnTo>
                        <a:pt x="301" y="102"/>
                      </a:lnTo>
                      <a:lnTo>
                        <a:pt x="290" y="96"/>
                      </a:lnTo>
                      <a:lnTo>
                        <a:pt x="259" y="70"/>
                      </a:lnTo>
                      <a:lnTo>
                        <a:pt x="250" y="63"/>
                      </a:lnTo>
                      <a:lnTo>
                        <a:pt x="231" y="45"/>
                      </a:lnTo>
                      <a:lnTo>
                        <a:pt x="220" y="40"/>
                      </a:lnTo>
                      <a:lnTo>
                        <a:pt x="208" y="29"/>
                      </a:lnTo>
                      <a:lnTo>
                        <a:pt x="195" y="16"/>
                      </a:lnTo>
                      <a:lnTo>
                        <a:pt x="194" y="16"/>
                      </a:lnTo>
                      <a:lnTo>
                        <a:pt x="169" y="1"/>
                      </a:lnTo>
                      <a:lnTo>
                        <a:pt x="166" y="3"/>
                      </a:lnTo>
                      <a:lnTo>
                        <a:pt x="157" y="0"/>
                      </a:lnTo>
                      <a:lnTo>
                        <a:pt x="157" y="6"/>
                      </a:lnTo>
                      <a:lnTo>
                        <a:pt x="155" y="9"/>
                      </a:lnTo>
                      <a:lnTo>
                        <a:pt x="153" y="13"/>
                      </a:lnTo>
                      <a:lnTo>
                        <a:pt x="152" y="19"/>
                      </a:lnTo>
                      <a:lnTo>
                        <a:pt x="155" y="25"/>
                      </a:lnTo>
                      <a:lnTo>
                        <a:pt x="151" y="29"/>
                      </a:lnTo>
                      <a:lnTo>
                        <a:pt x="155" y="32"/>
                      </a:lnTo>
                      <a:lnTo>
                        <a:pt x="153" y="32"/>
                      </a:lnTo>
                      <a:lnTo>
                        <a:pt x="151" y="35"/>
                      </a:lnTo>
                      <a:lnTo>
                        <a:pt x="146" y="38"/>
                      </a:lnTo>
                      <a:lnTo>
                        <a:pt x="141" y="38"/>
                      </a:lnTo>
                      <a:lnTo>
                        <a:pt x="142" y="47"/>
                      </a:lnTo>
                      <a:lnTo>
                        <a:pt x="131" y="47"/>
                      </a:lnTo>
                      <a:lnTo>
                        <a:pt x="126" y="48"/>
                      </a:lnTo>
                      <a:lnTo>
                        <a:pt x="124" y="45"/>
                      </a:lnTo>
                      <a:lnTo>
                        <a:pt x="126" y="41"/>
                      </a:lnTo>
                      <a:lnTo>
                        <a:pt x="125" y="40"/>
                      </a:lnTo>
                      <a:lnTo>
                        <a:pt x="122" y="40"/>
                      </a:lnTo>
                      <a:lnTo>
                        <a:pt x="122" y="34"/>
                      </a:lnTo>
                      <a:lnTo>
                        <a:pt x="119" y="34"/>
                      </a:lnTo>
                      <a:lnTo>
                        <a:pt x="119" y="26"/>
                      </a:lnTo>
                      <a:lnTo>
                        <a:pt x="115" y="27"/>
                      </a:lnTo>
                      <a:lnTo>
                        <a:pt x="112" y="32"/>
                      </a:lnTo>
                      <a:lnTo>
                        <a:pt x="109" y="34"/>
                      </a:lnTo>
                      <a:lnTo>
                        <a:pt x="107" y="34"/>
                      </a:lnTo>
                      <a:lnTo>
                        <a:pt x="106" y="32"/>
                      </a:lnTo>
                      <a:lnTo>
                        <a:pt x="104" y="30"/>
                      </a:lnTo>
                      <a:lnTo>
                        <a:pt x="106" y="29"/>
                      </a:lnTo>
                      <a:lnTo>
                        <a:pt x="106" y="23"/>
                      </a:lnTo>
                      <a:lnTo>
                        <a:pt x="104" y="23"/>
                      </a:lnTo>
                      <a:lnTo>
                        <a:pt x="95" y="17"/>
                      </a:lnTo>
                      <a:lnTo>
                        <a:pt x="93" y="23"/>
                      </a:lnTo>
                      <a:lnTo>
                        <a:pt x="90" y="23"/>
                      </a:lnTo>
                      <a:lnTo>
                        <a:pt x="85" y="23"/>
                      </a:lnTo>
                      <a:lnTo>
                        <a:pt x="82" y="21"/>
                      </a:lnTo>
                      <a:lnTo>
                        <a:pt x="77" y="23"/>
                      </a:lnTo>
                      <a:lnTo>
                        <a:pt x="73" y="26"/>
                      </a:lnTo>
                      <a:lnTo>
                        <a:pt x="70" y="23"/>
                      </a:lnTo>
                      <a:lnTo>
                        <a:pt x="75" y="21"/>
                      </a:lnTo>
                      <a:lnTo>
                        <a:pt x="76" y="13"/>
                      </a:lnTo>
                      <a:lnTo>
                        <a:pt x="73" y="5"/>
                      </a:lnTo>
                      <a:lnTo>
                        <a:pt x="73" y="3"/>
                      </a:lnTo>
                      <a:lnTo>
                        <a:pt x="71" y="3"/>
                      </a:lnTo>
                      <a:lnTo>
                        <a:pt x="67" y="3"/>
                      </a:lnTo>
                      <a:lnTo>
                        <a:pt x="62" y="7"/>
                      </a:lnTo>
                      <a:lnTo>
                        <a:pt x="60" y="5"/>
                      </a:lnTo>
                      <a:lnTo>
                        <a:pt x="54" y="3"/>
                      </a:lnTo>
                      <a:lnTo>
                        <a:pt x="51" y="8"/>
                      </a:lnTo>
                      <a:lnTo>
                        <a:pt x="47" y="14"/>
                      </a:lnTo>
                      <a:lnTo>
                        <a:pt x="42" y="14"/>
                      </a:lnTo>
                      <a:lnTo>
                        <a:pt x="37" y="17"/>
                      </a:lnTo>
                      <a:lnTo>
                        <a:pt x="37" y="19"/>
                      </a:lnTo>
                      <a:lnTo>
                        <a:pt x="33" y="17"/>
                      </a:lnTo>
                      <a:lnTo>
                        <a:pt x="29" y="17"/>
                      </a:lnTo>
                      <a:lnTo>
                        <a:pt x="29" y="20"/>
                      </a:lnTo>
                      <a:lnTo>
                        <a:pt x="25" y="19"/>
                      </a:lnTo>
                      <a:lnTo>
                        <a:pt x="24" y="17"/>
                      </a:lnTo>
                      <a:lnTo>
                        <a:pt x="17" y="14"/>
                      </a:lnTo>
                      <a:lnTo>
                        <a:pt x="16" y="14"/>
                      </a:lnTo>
                      <a:lnTo>
                        <a:pt x="14" y="22"/>
                      </a:lnTo>
                      <a:lnTo>
                        <a:pt x="17" y="23"/>
                      </a:lnTo>
                      <a:lnTo>
                        <a:pt x="15" y="30"/>
                      </a:lnTo>
                      <a:lnTo>
                        <a:pt x="10" y="35"/>
                      </a:lnTo>
                      <a:lnTo>
                        <a:pt x="10" y="40"/>
                      </a:lnTo>
                      <a:lnTo>
                        <a:pt x="13" y="44"/>
                      </a:lnTo>
                      <a:lnTo>
                        <a:pt x="5" y="50"/>
                      </a:lnTo>
                      <a:lnTo>
                        <a:pt x="5" y="57"/>
                      </a:lnTo>
                      <a:lnTo>
                        <a:pt x="1" y="58"/>
                      </a:lnTo>
                      <a:lnTo>
                        <a:pt x="0" y="66"/>
                      </a:lnTo>
                      <a:lnTo>
                        <a:pt x="2" y="70"/>
                      </a:lnTo>
                      <a:lnTo>
                        <a:pt x="10" y="70"/>
                      </a:lnTo>
                      <a:lnTo>
                        <a:pt x="16" y="68"/>
                      </a:lnTo>
                      <a:lnTo>
                        <a:pt x="23" y="77"/>
                      </a:lnTo>
                      <a:lnTo>
                        <a:pt x="24" y="72"/>
                      </a:lnTo>
                      <a:lnTo>
                        <a:pt x="28" y="68"/>
                      </a:lnTo>
                      <a:lnTo>
                        <a:pt x="37" y="70"/>
                      </a:lnTo>
                      <a:lnTo>
                        <a:pt x="38" y="68"/>
                      </a:lnTo>
                      <a:lnTo>
                        <a:pt x="45" y="66"/>
                      </a:lnTo>
                      <a:lnTo>
                        <a:pt x="50" y="69"/>
                      </a:lnTo>
                      <a:lnTo>
                        <a:pt x="57" y="74"/>
                      </a:lnTo>
                      <a:lnTo>
                        <a:pt x="58" y="75"/>
                      </a:lnTo>
                      <a:lnTo>
                        <a:pt x="66" y="84"/>
                      </a:lnTo>
                      <a:lnTo>
                        <a:pt x="62" y="85"/>
                      </a:lnTo>
                      <a:lnTo>
                        <a:pt x="57" y="85"/>
                      </a:lnTo>
                      <a:lnTo>
                        <a:pt x="57" y="84"/>
                      </a:lnTo>
                      <a:lnTo>
                        <a:pt x="57" y="93"/>
                      </a:lnTo>
                      <a:lnTo>
                        <a:pt x="53" y="93"/>
                      </a:lnTo>
                      <a:lnTo>
                        <a:pt x="53" y="87"/>
                      </a:lnTo>
                      <a:lnTo>
                        <a:pt x="51" y="78"/>
                      </a:lnTo>
                      <a:lnTo>
                        <a:pt x="50" y="88"/>
                      </a:lnTo>
                      <a:lnTo>
                        <a:pt x="45" y="93"/>
                      </a:lnTo>
                      <a:lnTo>
                        <a:pt x="36" y="93"/>
                      </a:lnTo>
                      <a:lnTo>
                        <a:pt x="36" y="99"/>
                      </a:lnTo>
                      <a:lnTo>
                        <a:pt x="28" y="103"/>
                      </a:lnTo>
                      <a:lnTo>
                        <a:pt x="24" y="105"/>
                      </a:lnTo>
                      <a:lnTo>
                        <a:pt x="22" y="106"/>
                      </a:lnTo>
                      <a:lnTo>
                        <a:pt x="28" y="116"/>
                      </a:lnTo>
                      <a:lnTo>
                        <a:pt x="31" y="121"/>
                      </a:lnTo>
                      <a:lnTo>
                        <a:pt x="38" y="122"/>
                      </a:lnTo>
                      <a:lnTo>
                        <a:pt x="48" y="122"/>
                      </a:lnTo>
                      <a:lnTo>
                        <a:pt x="47" y="124"/>
                      </a:lnTo>
                      <a:lnTo>
                        <a:pt x="51" y="122"/>
                      </a:lnTo>
                      <a:lnTo>
                        <a:pt x="51" y="119"/>
                      </a:lnTo>
                      <a:lnTo>
                        <a:pt x="55" y="119"/>
                      </a:lnTo>
                      <a:lnTo>
                        <a:pt x="57" y="115"/>
                      </a:lnTo>
                      <a:lnTo>
                        <a:pt x="62" y="116"/>
                      </a:lnTo>
                      <a:lnTo>
                        <a:pt x="62" y="113"/>
                      </a:lnTo>
                      <a:lnTo>
                        <a:pt x="66" y="116"/>
                      </a:lnTo>
                      <a:lnTo>
                        <a:pt x="64" y="119"/>
                      </a:lnTo>
                      <a:lnTo>
                        <a:pt x="67" y="124"/>
                      </a:lnTo>
                      <a:lnTo>
                        <a:pt x="59" y="134"/>
                      </a:lnTo>
                      <a:lnTo>
                        <a:pt x="53" y="133"/>
                      </a:lnTo>
                      <a:lnTo>
                        <a:pt x="53" y="137"/>
                      </a:lnTo>
                      <a:lnTo>
                        <a:pt x="56" y="142"/>
                      </a:lnTo>
                      <a:lnTo>
                        <a:pt x="62" y="144"/>
                      </a:lnTo>
                      <a:lnTo>
                        <a:pt x="65" y="140"/>
                      </a:lnTo>
                      <a:lnTo>
                        <a:pt x="70" y="144"/>
                      </a:lnTo>
                      <a:lnTo>
                        <a:pt x="69" y="147"/>
                      </a:lnTo>
                      <a:lnTo>
                        <a:pt x="73" y="147"/>
                      </a:lnTo>
                      <a:lnTo>
                        <a:pt x="78" y="139"/>
                      </a:lnTo>
                      <a:lnTo>
                        <a:pt x="80" y="140"/>
                      </a:lnTo>
                      <a:lnTo>
                        <a:pt x="81" y="139"/>
                      </a:lnTo>
                      <a:lnTo>
                        <a:pt x="87" y="146"/>
                      </a:lnTo>
                      <a:lnTo>
                        <a:pt x="91" y="147"/>
                      </a:lnTo>
                      <a:lnTo>
                        <a:pt x="93" y="142"/>
                      </a:lnTo>
                      <a:lnTo>
                        <a:pt x="98" y="145"/>
                      </a:lnTo>
                      <a:lnTo>
                        <a:pt x="102" y="150"/>
                      </a:lnTo>
                      <a:lnTo>
                        <a:pt x="107" y="158"/>
                      </a:lnTo>
                      <a:lnTo>
                        <a:pt x="117" y="169"/>
                      </a:lnTo>
                      <a:lnTo>
                        <a:pt x="127" y="176"/>
                      </a:lnTo>
                      <a:lnTo>
                        <a:pt x="126" y="178"/>
                      </a:lnTo>
                      <a:lnTo>
                        <a:pt x="132" y="173"/>
                      </a:lnTo>
                      <a:lnTo>
                        <a:pt x="141" y="173"/>
                      </a:lnTo>
                      <a:lnTo>
                        <a:pt x="147" y="174"/>
                      </a:lnTo>
                      <a:lnTo>
                        <a:pt x="149" y="168"/>
                      </a:lnTo>
                      <a:lnTo>
                        <a:pt x="151" y="167"/>
                      </a:lnTo>
                      <a:lnTo>
                        <a:pt x="153" y="162"/>
                      </a:lnTo>
                      <a:lnTo>
                        <a:pt x="161" y="164"/>
                      </a:lnTo>
                      <a:lnTo>
                        <a:pt x="163" y="167"/>
                      </a:lnTo>
                      <a:lnTo>
                        <a:pt x="161" y="169"/>
                      </a:lnTo>
                      <a:lnTo>
                        <a:pt x="163" y="173"/>
                      </a:lnTo>
                      <a:lnTo>
                        <a:pt x="160" y="173"/>
                      </a:lnTo>
                      <a:lnTo>
                        <a:pt x="164" y="178"/>
                      </a:lnTo>
                      <a:lnTo>
                        <a:pt x="162" y="182"/>
                      </a:lnTo>
                      <a:lnTo>
                        <a:pt x="156" y="186"/>
                      </a:lnTo>
                      <a:lnTo>
                        <a:pt x="157" y="187"/>
                      </a:lnTo>
                      <a:lnTo>
                        <a:pt x="157" y="189"/>
                      </a:lnTo>
                      <a:lnTo>
                        <a:pt x="160" y="194"/>
                      </a:lnTo>
                      <a:lnTo>
                        <a:pt x="160" y="195"/>
                      </a:lnTo>
                      <a:lnTo>
                        <a:pt x="162" y="196"/>
                      </a:lnTo>
                      <a:lnTo>
                        <a:pt x="163" y="199"/>
                      </a:lnTo>
                      <a:lnTo>
                        <a:pt x="165" y="202"/>
                      </a:lnTo>
                      <a:lnTo>
                        <a:pt x="167" y="204"/>
                      </a:lnTo>
                      <a:lnTo>
                        <a:pt x="169" y="218"/>
                      </a:lnTo>
                      <a:lnTo>
                        <a:pt x="166" y="221"/>
                      </a:lnTo>
                      <a:lnTo>
                        <a:pt x="170" y="226"/>
                      </a:lnTo>
                      <a:lnTo>
                        <a:pt x="175" y="226"/>
                      </a:lnTo>
                      <a:lnTo>
                        <a:pt x="177" y="229"/>
                      </a:lnTo>
                      <a:lnTo>
                        <a:pt x="175" y="232"/>
                      </a:lnTo>
                      <a:lnTo>
                        <a:pt x="178" y="243"/>
                      </a:lnTo>
                      <a:lnTo>
                        <a:pt x="183" y="244"/>
                      </a:lnTo>
                      <a:lnTo>
                        <a:pt x="184" y="244"/>
                      </a:lnTo>
                      <a:lnTo>
                        <a:pt x="185" y="256"/>
                      </a:lnTo>
                      <a:lnTo>
                        <a:pt x="183" y="262"/>
                      </a:lnTo>
                      <a:lnTo>
                        <a:pt x="176" y="265"/>
                      </a:lnTo>
                      <a:lnTo>
                        <a:pt x="180" y="273"/>
                      </a:lnTo>
                      <a:lnTo>
                        <a:pt x="183" y="272"/>
                      </a:lnTo>
                      <a:lnTo>
                        <a:pt x="189" y="273"/>
                      </a:lnTo>
                      <a:lnTo>
                        <a:pt x="192" y="282"/>
                      </a:lnTo>
                      <a:lnTo>
                        <a:pt x="191" y="292"/>
                      </a:lnTo>
                      <a:lnTo>
                        <a:pt x="193" y="298"/>
                      </a:lnTo>
                      <a:lnTo>
                        <a:pt x="195" y="306"/>
                      </a:lnTo>
                      <a:lnTo>
                        <a:pt x="192" y="304"/>
                      </a:lnTo>
                      <a:lnTo>
                        <a:pt x="191" y="308"/>
                      </a:lnTo>
                      <a:lnTo>
                        <a:pt x="195" y="318"/>
                      </a:lnTo>
                      <a:lnTo>
                        <a:pt x="192" y="323"/>
                      </a:lnTo>
                      <a:lnTo>
                        <a:pt x="197" y="326"/>
                      </a:lnTo>
                      <a:lnTo>
                        <a:pt x="204" y="331"/>
                      </a:lnTo>
                      <a:lnTo>
                        <a:pt x="205" y="334"/>
                      </a:lnTo>
                      <a:lnTo>
                        <a:pt x="211" y="336"/>
                      </a:lnTo>
                      <a:lnTo>
                        <a:pt x="210" y="346"/>
                      </a:lnTo>
                      <a:lnTo>
                        <a:pt x="211" y="353"/>
                      </a:lnTo>
                      <a:lnTo>
                        <a:pt x="211" y="354"/>
                      </a:lnTo>
                      <a:lnTo>
                        <a:pt x="215" y="354"/>
                      </a:lnTo>
                      <a:lnTo>
                        <a:pt x="218" y="345"/>
                      </a:lnTo>
                      <a:lnTo>
                        <a:pt x="215" y="344"/>
                      </a:lnTo>
                      <a:lnTo>
                        <a:pt x="219" y="340"/>
                      </a:lnTo>
                      <a:lnTo>
                        <a:pt x="219" y="343"/>
                      </a:lnTo>
                      <a:lnTo>
                        <a:pt x="226" y="342"/>
                      </a:lnTo>
                      <a:lnTo>
                        <a:pt x="231" y="337"/>
                      </a:lnTo>
                      <a:lnTo>
                        <a:pt x="236" y="344"/>
                      </a:lnTo>
                      <a:lnTo>
                        <a:pt x="238" y="344"/>
                      </a:lnTo>
                      <a:lnTo>
                        <a:pt x="240" y="345"/>
                      </a:lnTo>
                      <a:lnTo>
                        <a:pt x="245" y="348"/>
                      </a:lnTo>
                      <a:lnTo>
                        <a:pt x="256" y="366"/>
                      </a:lnTo>
                      <a:lnTo>
                        <a:pt x="262" y="363"/>
                      </a:lnTo>
                      <a:lnTo>
                        <a:pt x="264" y="363"/>
                      </a:lnTo>
                      <a:lnTo>
                        <a:pt x="270" y="362"/>
                      </a:lnTo>
                      <a:lnTo>
                        <a:pt x="273" y="354"/>
                      </a:lnTo>
                      <a:lnTo>
                        <a:pt x="281" y="371"/>
                      </a:lnTo>
                      <a:lnTo>
                        <a:pt x="281" y="375"/>
                      </a:lnTo>
                      <a:lnTo>
                        <a:pt x="278" y="377"/>
                      </a:lnTo>
                      <a:lnTo>
                        <a:pt x="280" y="380"/>
                      </a:lnTo>
                      <a:lnTo>
                        <a:pt x="278" y="380"/>
                      </a:lnTo>
                      <a:lnTo>
                        <a:pt x="275" y="388"/>
                      </a:lnTo>
                      <a:lnTo>
                        <a:pt x="273" y="385"/>
                      </a:lnTo>
                      <a:lnTo>
                        <a:pt x="272" y="385"/>
                      </a:lnTo>
                      <a:lnTo>
                        <a:pt x="264" y="389"/>
                      </a:lnTo>
                      <a:lnTo>
                        <a:pt x="266" y="391"/>
                      </a:lnTo>
                      <a:lnTo>
                        <a:pt x="263" y="397"/>
                      </a:lnTo>
                      <a:lnTo>
                        <a:pt x="279" y="402"/>
                      </a:lnTo>
                      <a:lnTo>
                        <a:pt x="282" y="395"/>
                      </a:lnTo>
                      <a:lnTo>
                        <a:pt x="286" y="395"/>
                      </a:lnTo>
                      <a:lnTo>
                        <a:pt x="289" y="398"/>
                      </a:lnTo>
                      <a:lnTo>
                        <a:pt x="298" y="406"/>
                      </a:lnTo>
                      <a:lnTo>
                        <a:pt x="303" y="409"/>
                      </a:lnTo>
                      <a:lnTo>
                        <a:pt x="304" y="409"/>
                      </a:lnTo>
                      <a:lnTo>
                        <a:pt x="310" y="412"/>
                      </a:lnTo>
                      <a:lnTo>
                        <a:pt x="320" y="406"/>
                      </a:lnTo>
                      <a:lnTo>
                        <a:pt x="322" y="408"/>
                      </a:lnTo>
                      <a:lnTo>
                        <a:pt x="324" y="399"/>
                      </a:lnTo>
                      <a:lnTo>
                        <a:pt x="329" y="398"/>
                      </a:lnTo>
                      <a:lnTo>
                        <a:pt x="335" y="396"/>
                      </a:lnTo>
                      <a:lnTo>
                        <a:pt x="338" y="391"/>
                      </a:lnTo>
                      <a:lnTo>
                        <a:pt x="339" y="384"/>
                      </a:lnTo>
                      <a:lnTo>
                        <a:pt x="346" y="374"/>
                      </a:lnTo>
                      <a:lnTo>
                        <a:pt x="346" y="371"/>
                      </a:lnTo>
                      <a:lnTo>
                        <a:pt x="352" y="375"/>
                      </a:lnTo>
                      <a:lnTo>
                        <a:pt x="355" y="376"/>
                      </a:lnTo>
                      <a:lnTo>
                        <a:pt x="366" y="372"/>
                      </a:lnTo>
                      <a:lnTo>
                        <a:pt x="368" y="371"/>
                      </a:lnTo>
                      <a:lnTo>
                        <a:pt x="370" y="375"/>
                      </a:lnTo>
                      <a:lnTo>
                        <a:pt x="377" y="375"/>
                      </a:lnTo>
                      <a:lnTo>
                        <a:pt x="383" y="371"/>
                      </a:lnTo>
                      <a:lnTo>
                        <a:pt x="386" y="369"/>
                      </a:lnTo>
                      <a:lnTo>
                        <a:pt x="388" y="364"/>
                      </a:lnTo>
                      <a:lnTo>
                        <a:pt x="388" y="360"/>
                      </a:lnTo>
                      <a:lnTo>
                        <a:pt x="391" y="359"/>
                      </a:lnTo>
                      <a:lnTo>
                        <a:pt x="397" y="358"/>
                      </a:lnTo>
                      <a:lnTo>
                        <a:pt x="401" y="357"/>
                      </a:lnTo>
                      <a:lnTo>
                        <a:pt x="402" y="357"/>
                      </a:lnTo>
                      <a:lnTo>
                        <a:pt x="413" y="353"/>
                      </a:lnTo>
                      <a:lnTo>
                        <a:pt x="417" y="350"/>
                      </a:lnTo>
                      <a:lnTo>
                        <a:pt x="418" y="350"/>
                      </a:lnTo>
                      <a:lnTo>
                        <a:pt x="429" y="346"/>
                      </a:lnTo>
                      <a:lnTo>
                        <a:pt x="432" y="346"/>
                      </a:lnTo>
                      <a:lnTo>
                        <a:pt x="438" y="345"/>
                      </a:lnTo>
                      <a:lnTo>
                        <a:pt x="433" y="335"/>
                      </a:lnTo>
                      <a:lnTo>
                        <a:pt x="432" y="326"/>
                      </a:lnTo>
                      <a:lnTo>
                        <a:pt x="431" y="327"/>
                      </a:lnTo>
                      <a:lnTo>
                        <a:pt x="430" y="325"/>
                      </a:lnTo>
                      <a:lnTo>
                        <a:pt x="429" y="323"/>
                      </a:lnTo>
                      <a:lnTo>
                        <a:pt x="426" y="308"/>
                      </a:lnTo>
                      <a:lnTo>
                        <a:pt x="422" y="294"/>
                      </a:lnTo>
                      <a:lnTo>
                        <a:pt x="422" y="291"/>
                      </a:lnTo>
                      <a:lnTo>
                        <a:pt x="420" y="286"/>
                      </a:lnTo>
                      <a:lnTo>
                        <a:pt x="419" y="278"/>
                      </a:lnTo>
                      <a:lnTo>
                        <a:pt x="416" y="271"/>
                      </a:lnTo>
                      <a:lnTo>
                        <a:pt x="413" y="260"/>
                      </a:lnTo>
                      <a:lnTo>
                        <a:pt x="407" y="248"/>
                      </a:lnTo>
                      <a:lnTo>
                        <a:pt x="405" y="236"/>
                      </a:lnTo>
                      <a:lnTo>
                        <a:pt x="396" y="217"/>
                      </a:lnTo>
                      <a:close/>
                    </a:path>
                  </a:pathLst>
                </a:custGeom>
                <a:solidFill>
                  <a:srgbClr val="FF9966"/>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27" name="Freeform 160"/>
                <p:cNvSpPr>
                  <a:spLocks/>
                </p:cNvSpPr>
                <p:nvPr/>
              </p:nvSpPr>
              <p:spPr bwMode="auto">
                <a:xfrm>
                  <a:off x="1662" y="2064"/>
                  <a:ext cx="438" cy="412"/>
                </a:xfrm>
                <a:custGeom>
                  <a:avLst/>
                  <a:gdLst>
                    <a:gd name="T0" fmla="*/ 372 w 438"/>
                    <a:gd name="T1" fmla="*/ 160 h 412"/>
                    <a:gd name="T2" fmla="*/ 360 w 438"/>
                    <a:gd name="T3" fmla="*/ 131 h 412"/>
                    <a:gd name="T4" fmla="*/ 335 w 438"/>
                    <a:gd name="T5" fmla="*/ 110 h 412"/>
                    <a:gd name="T6" fmla="*/ 335 w 438"/>
                    <a:gd name="T7" fmla="*/ 118 h 412"/>
                    <a:gd name="T8" fmla="*/ 301 w 438"/>
                    <a:gd name="T9" fmla="*/ 102 h 412"/>
                    <a:gd name="T10" fmla="*/ 220 w 438"/>
                    <a:gd name="T11" fmla="*/ 40 h 412"/>
                    <a:gd name="T12" fmla="*/ 166 w 438"/>
                    <a:gd name="T13" fmla="*/ 3 h 412"/>
                    <a:gd name="T14" fmla="*/ 152 w 438"/>
                    <a:gd name="T15" fmla="*/ 19 h 412"/>
                    <a:gd name="T16" fmla="*/ 151 w 438"/>
                    <a:gd name="T17" fmla="*/ 35 h 412"/>
                    <a:gd name="T18" fmla="*/ 126 w 438"/>
                    <a:gd name="T19" fmla="*/ 48 h 412"/>
                    <a:gd name="T20" fmla="*/ 122 w 438"/>
                    <a:gd name="T21" fmla="*/ 34 h 412"/>
                    <a:gd name="T22" fmla="*/ 109 w 438"/>
                    <a:gd name="T23" fmla="*/ 34 h 412"/>
                    <a:gd name="T24" fmla="*/ 106 w 438"/>
                    <a:gd name="T25" fmla="*/ 23 h 412"/>
                    <a:gd name="T26" fmla="*/ 85 w 438"/>
                    <a:gd name="T27" fmla="*/ 23 h 412"/>
                    <a:gd name="T28" fmla="*/ 75 w 438"/>
                    <a:gd name="T29" fmla="*/ 21 h 412"/>
                    <a:gd name="T30" fmla="*/ 67 w 438"/>
                    <a:gd name="T31" fmla="*/ 3 h 412"/>
                    <a:gd name="T32" fmla="*/ 47 w 438"/>
                    <a:gd name="T33" fmla="*/ 14 h 412"/>
                    <a:gd name="T34" fmla="*/ 29 w 438"/>
                    <a:gd name="T35" fmla="*/ 17 h 412"/>
                    <a:gd name="T36" fmla="*/ 16 w 438"/>
                    <a:gd name="T37" fmla="*/ 14 h 412"/>
                    <a:gd name="T38" fmla="*/ 10 w 438"/>
                    <a:gd name="T39" fmla="*/ 40 h 412"/>
                    <a:gd name="T40" fmla="*/ 0 w 438"/>
                    <a:gd name="T41" fmla="*/ 66 h 412"/>
                    <a:gd name="T42" fmla="*/ 24 w 438"/>
                    <a:gd name="T43" fmla="*/ 72 h 412"/>
                    <a:gd name="T44" fmla="*/ 50 w 438"/>
                    <a:gd name="T45" fmla="*/ 69 h 412"/>
                    <a:gd name="T46" fmla="*/ 57 w 438"/>
                    <a:gd name="T47" fmla="*/ 85 h 412"/>
                    <a:gd name="T48" fmla="*/ 53 w 438"/>
                    <a:gd name="T49" fmla="*/ 87 h 412"/>
                    <a:gd name="T50" fmla="*/ 36 w 438"/>
                    <a:gd name="T51" fmla="*/ 99 h 412"/>
                    <a:gd name="T52" fmla="*/ 31 w 438"/>
                    <a:gd name="T53" fmla="*/ 121 h 412"/>
                    <a:gd name="T54" fmla="*/ 51 w 438"/>
                    <a:gd name="T55" fmla="*/ 119 h 412"/>
                    <a:gd name="T56" fmla="*/ 66 w 438"/>
                    <a:gd name="T57" fmla="*/ 116 h 412"/>
                    <a:gd name="T58" fmla="*/ 53 w 438"/>
                    <a:gd name="T59" fmla="*/ 137 h 412"/>
                    <a:gd name="T60" fmla="*/ 69 w 438"/>
                    <a:gd name="T61" fmla="*/ 147 h 412"/>
                    <a:gd name="T62" fmla="*/ 87 w 438"/>
                    <a:gd name="T63" fmla="*/ 146 h 412"/>
                    <a:gd name="T64" fmla="*/ 107 w 438"/>
                    <a:gd name="T65" fmla="*/ 158 h 412"/>
                    <a:gd name="T66" fmla="*/ 141 w 438"/>
                    <a:gd name="T67" fmla="*/ 173 h 412"/>
                    <a:gd name="T68" fmla="*/ 161 w 438"/>
                    <a:gd name="T69" fmla="*/ 164 h 412"/>
                    <a:gd name="T70" fmla="*/ 164 w 438"/>
                    <a:gd name="T71" fmla="*/ 178 h 412"/>
                    <a:gd name="T72" fmla="*/ 157 w 438"/>
                    <a:gd name="T73" fmla="*/ 189 h 412"/>
                    <a:gd name="T74" fmla="*/ 165 w 438"/>
                    <a:gd name="T75" fmla="*/ 202 h 412"/>
                    <a:gd name="T76" fmla="*/ 175 w 438"/>
                    <a:gd name="T77" fmla="*/ 226 h 412"/>
                    <a:gd name="T78" fmla="*/ 184 w 438"/>
                    <a:gd name="T79" fmla="*/ 244 h 412"/>
                    <a:gd name="T80" fmla="*/ 183 w 438"/>
                    <a:gd name="T81" fmla="*/ 272 h 412"/>
                    <a:gd name="T82" fmla="*/ 193 w 438"/>
                    <a:gd name="T83" fmla="*/ 298 h 412"/>
                    <a:gd name="T84" fmla="*/ 192 w 438"/>
                    <a:gd name="T85" fmla="*/ 323 h 412"/>
                    <a:gd name="T86" fmla="*/ 211 w 438"/>
                    <a:gd name="T87" fmla="*/ 336 h 412"/>
                    <a:gd name="T88" fmla="*/ 218 w 438"/>
                    <a:gd name="T89" fmla="*/ 345 h 412"/>
                    <a:gd name="T90" fmla="*/ 231 w 438"/>
                    <a:gd name="T91" fmla="*/ 337 h 412"/>
                    <a:gd name="T92" fmla="*/ 256 w 438"/>
                    <a:gd name="T93" fmla="*/ 366 h 412"/>
                    <a:gd name="T94" fmla="*/ 281 w 438"/>
                    <a:gd name="T95" fmla="*/ 371 h 412"/>
                    <a:gd name="T96" fmla="*/ 275 w 438"/>
                    <a:gd name="T97" fmla="*/ 388 h 412"/>
                    <a:gd name="T98" fmla="*/ 263 w 438"/>
                    <a:gd name="T99" fmla="*/ 397 h 412"/>
                    <a:gd name="T100" fmla="*/ 298 w 438"/>
                    <a:gd name="T101" fmla="*/ 406 h 412"/>
                    <a:gd name="T102" fmla="*/ 322 w 438"/>
                    <a:gd name="T103" fmla="*/ 408 h 412"/>
                    <a:gd name="T104" fmla="*/ 339 w 438"/>
                    <a:gd name="T105" fmla="*/ 384 h 412"/>
                    <a:gd name="T106" fmla="*/ 366 w 438"/>
                    <a:gd name="T107" fmla="*/ 372 h 412"/>
                    <a:gd name="T108" fmla="*/ 386 w 438"/>
                    <a:gd name="T109" fmla="*/ 369 h 412"/>
                    <a:gd name="T110" fmla="*/ 401 w 438"/>
                    <a:gd name="T111" fmla="*/ 357 h 412"/>
                    <a:gd name="T112" fmla="*/ 429 w 438"/>
                    <a:gd name="T113" fmla="*/ 346 h 412"/>
                    <a:gd name="T114" fmla="*/ 431 w 438"/>
                    <a:gd name="T115" fmla="*/ 327 h 412"/>
                    <a:gd name="T116" fmla="*/ 422 w 438"/>
                    <a:gd name="T117" fmla="*/ 291 h 412"/>
                    <a:gd name="T118" fmla="*/ 407 w 438"/>
                    <a:gd name="T119" fmla="*/ 248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412"/>
                    <a:gd name="T182" fmla="*/ 438 w 438"/>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412">
                      <a:moveTo>
                        <a:pt x="396" y="217"/>
                      </a:moveTo>
                      <a:lnTo>
                        <a:pt x="394" y="212"/>
                      </a:lnTo>
                      <a:lnTo>
                        <a:pt x="387" y="200"/>
                      </a:lnTo>
                      <a:lnTo>
                        <a:pt x="382" y="181"/>
                      </a:lnTo>
                      <a:lnTo>
                        <a:pt x="372" y="160"/>
                      </a:lnTo>
                      <a:lnTo>
                        <a:pt x="366" y="150"/>
                      </a:lnTo>
                      <a:lnTo>
                        <a:pt x="368" y="146"/>
                      </a:lnTo>
                      <a:lnTo>
                        <a:pt x="368" y="136"/>
                      </a:lnTo>
                      <a:lnTo>
                        <a:pt x="364" y="133"/>
                      </a:lnTo>
                      <a:lnTo>
                        <a:pt x="360" y="131"/>
                      </a:lnTo>
                      <a:lnTo>
                        <a:pt x="355" y="125"/>
                      </a:lnTo>
                      <a:lnTo>
                        <a:pt x="351" y="119"/>
                      </a:lnTo>
                      <a:lnTo>
                        <a:pt x="341" y="110"/>
                      </a:lnTo>
                      <a:lnTo>
                        <a:pt x="335" y="110"/>
                      </a:lnTo>
                      <a:lnTo>
                        <a:pt x="339" y="110"/>
                      </a:lnTo>
                      <a:lnTo>
                        <a:pt x="339" y="114"/>
                      </a:lnTo>
                      <a:lnTo>
                        <a:pt x="338" y="112"/>
                      </a:lnTo>
                      <a:lnTo>
                        <a:pt x="338" y="114"/>
                      </a:lnTo>
                      <a:lnTo>
                        <a:pt x="335" y="118"/>
                      </a:lnTo>
                      <a:lnTo>
                        <a:pt x="319" y="112"/>
                      </a:lnTo>
                      <a:lnTo>
                        <a:pt x="310" y="107"/>
                      </a:lnTo>
                      <a:lnTo>
                        <a:pt x="312" y="103"/>
                      </a:lnTo>
                      <a:lnTo>
                        <a:pt x="309" y="107"/>
                      </a:lnTo>
                      <a:lnTo>
                        <a:pt x="301" y="102"/>
                      </a:lnTo>
                      <a:lnTo>
                        <a:pt x="290" y="96"/>
                      </a:lnTo>
                      <a:lnTo>
                        <a:pt x="259" y="70"/>
                      </a:lnTo>
                      <a:lnTo>
                        <a:pt x="250" y="63"/>
                      </a:lnTo>
                      <a:lnTo>
                        <a:pt x="231" y="45"/>
                      </a:lnTo>
                      <a:lnTo>
                        <a:pt x="220" y="40"/>
                      </a:lnTo>
                      <a:lnTo>
                        <a:pt x="208" y="29"/>
                      </a:lnTo>
                      <a:lnTo>
                        <a:pt x="195" y="16"/>
                      </a:lnTo>
                      <a:lnTo>
                        <a:pt x="194" y="16"/>
                      </a:lnTo>
                      <a:lnTo>
                        <a:pt x="169" y="1"/>
                      </a:lnTo>
                      <a:lnTo>
                        <a:pt x="166" y="3"/>
                      </a:lnTo>
                      <a:lnTo>
                        <a:pt x="157" y="0"/>
                      </a:lnTo>
                      <a:lnTo>
                        <a:pt x="157" y="6"/>
                      </a:lnTo>
                      <a:lnTo>
                        <a:pt x="155" y="9"/>
                      </a:lnTo>
                      <a:lnTo>
                        <a:pt x="153" y="13"/>
                      </a:lnTo>
                      <a:lnTo>
                        <a:pt x="152" y="19"/>
                      </a:lnTo>
                      <a:lnTo>
                        <a:pt x="155" y="25"/>
                      </a:lnTo>
                      <a:lnTo>
                        <a:pt x="151" y="29"/>
                      </a:lnTo>
                      <a:lnTo>
                        <a:pt x="155" y="32"/>
                      </a:lnTo>
                      <a:lnTo>
                        <a:pt x="153" y="32"/>
                      </a:lnTo>
                      <a:lnTo>
                        <a:pt x="151" y="35"/>
                      </a:lnTo>
                      <a:lnTo>
                        <a:pt x="146" y="38"/>
                      </a:lnTo>
                      <a:lnTo>
                        <a:pt x="141" y="38"/>
                      </a:lnTo>
                      <a:lnTo>
                        <a:pt x="142" y="47"/>
                      </a:lnTo>
                      <a:lnTo>
                        <a:pt x="131" y="47"/>
                      </a:lnTo>
                      <a:lnTo>
                        <a:pt x="126" y="48"/>
                      </a:lnTo>
                      <a:lnTo>
                        <a:pt x="124" y="45"/>
                      </a:lnTo>
                      <a:lnTo>
                        <a:pt x="126" y="41"/>
                      </a:lnTo>
                      <a:lnTo>
                        <a:pt x="125" y="40"/>
                      </a:lnTo>
                      <a:lnTo>
                        <a:pt x="122" y="40"/>
                      </a:lnTo>
                      <a:lnTo>
                        <a:pt x="122" y="34"/>
                      </a:lnTo>
                      <a:lnTo>
                        <a:pt x="119" y="34"/>
                      </a:lnTo>
                      <a:lnTo>
                        <a:pt x="119" y="26"/>
                      </a:lnTo>
                      <a:lnTo>
                        <a:pt x="115" y="27"/>
                      </a:lnTo>
                      <a:lnTo>
                        <a:pt x="112" y="32"/>
                      </a:lnTo>
                      <a:lnTo>
                        <a:pt x="109" y="34"/>
                      </a:lnTo>
                      <a:lnTo>
                        <a:pt x="107" y="34"/>
                      </a:lnTo>
                      <a:lnTo>
                        <a:pt x="106" y="32"/>
                      </a:lnTo>
                      <a:lnTo>
                        <a:pt x="104" y="30"/>
                      </a:lnTo>
                      <a:lnTo>
                        <a:pt x="106" y="29"/>
                      </a:lnTo>
                      <a:lnTo>
                        <a:pt x="106" y="23"/>
                      </a:lnTo>
                      <a:lnTo>
                        <a:pt x="104" y="23"/>
                      </a:lnTo>
                      <a:lnTo>
                        <a:pt x="95" y="17"/>
                      </a:lnTo>
                      <a:lnTo>
                        <a:pt x="93" y="23"/>
                      </a:lnTo>
                      <a:lnTo>
                        <a:pt x="90" y="23"/>
                      </a:lnTo>
                      <a:lnTo>
                        <a:pt x="85" y="23"/>
                      </a:lnTo>
                      <a:lnTo>
                        <a:pt x="82" y="21"/>
                      </a:lnTo>
                      <a:lnTo>
                        <a:pt x="77" y="23"/>
                      </a:lnTo>
                      <a:lnTo>
                        <a:pt x="73" y="26"/>
                      </a:lnTo>
                      <a:lnTo>
                        <a:pt x="70" y="23"/>
                      </a:lnTo>
                      <a:lnTo>
                        <a:pt x="75" y="21"/>
                      </a:lnTo>
                      <a:lnTo>
                        <a:pt x="76" y="13"/>
                      </a:lnTo>
                      <a:lnTo>
                        <a:pt x="73" y="5"/>
                      </a:lnTo>
                      <a:lnTo>
                        <a:pt x="73" y="3"/>
                      </a:lnTo>
                      <a:lnTo>
                        <a:pt x="71" y="3"/>
                      </a:lnTo>
                      <a:lnTo>
                        <a:pt x="67" y="3"/>
                      </a:lnTo>
                      <a:lnTo>
                        <a:pt x="62" y="7"/>
                      </a:lnTo>
                      <a:lnTo>
                        <a:pt x="60" y="5"/>
                      </a:lnTo>
                      <a:lnTo>
                        <a:pt x="54" y="3"/>
                      </a:lnTo>
                      <a:lnTo>
                        <a:pt x="51" y="8"/>
                      </a:lnTo>
                      <a:lnTo>
                        <a:pt x="47" y="14"/>
                      </a:lnTo>
                      <a:lnTo>
                        <a:pt x="42" y="14"/>
                      </a:lnTo>
                      <a:lnTo>
                        <a:pt x="37" y="17"/>
                      </a:lnTo>
                      <a:lnTo>
                        <a:pt x="37" y="19"/>
                      </a:lnTo>
                      <a:lnTo>
                        <a:pt x="33" y="17"/>
                      </a:lnTo>
                      <a:lnTo>
                        <a:pt x="29" y="17"/>
                      </a:lnTo>
                      <a:lnTo>
                        <a:pt x="29" y="20"/>
                      </a:lnTo>
                      <a:lnTo>
                        <a:pt x="25" y="19"/>
                      </a:lnTo>
                      <a:lnTo>
                        <a:pt x="24" y="17"/>
                      </a:lnTo>
                      <a:lnTo>
                        <a:pt x="17" y="14"/>
                      </a:lnTo>
                      <a:lnTo>
                        <a:pt x="16" y="14"/>
                      </a:lnTo>
                      <a:lnTo>
                        <a:pt x="14" y="22"/>
                      </a:lnTo>
                      <a:lnTo>
                        <a:pt x="17" y="23"/>
                      </a:lnTo>
                      <a:lnTo>
                        <a:pt x="15" y="30"/>
                      </a:lnTo>
                      <a:lnTo>
                        <a:pt x="10" y="35"/>
                      </a:lnTo>
                      <a:lnTo>
                        <a:pt x="10" y="40"/>
                      </a:lnTo>
                      <a:lnTo>
                        <a:pt x="13" y="44"/>
                      </a:lnTo>
                      <a:lnTo>
                        <a:pt x="5" y="50"/>
                      </a:lnTo>
                      <a:lnTo>
                        <a:pt x="5" y="57"/>
                      </a:lnTo>
                      <a:lnTo>
                        <a:pt x="1" y="58"/>
                      </a:lnTo>
                      <a:lnTo>
                        <a:pt x="0" y="66"/>
                      </a:lnTo>
                      <a:lnTo>
                        <a:pt x="2" y="70"/>
                      </a:lnTo>
                      <a:lnTo>
                        <a:pt x="10" y="70"/>
                      </a:lnTo>
                      <a:lnTo>
                        <a:pt x="16" y="68"/>
                      </a:lnTo>
                      <a:lnTo>
                        <a:pt x="23" y="77"/>
                      </a:lnTo>
                      <a:lnTo>
                        <a:pt x="24" y="72"/>
                      </a:lnTo>
                      <a:lnTo>
                        <a:pt x="28" y="68"/>
                      </a:lnTo>
                      <a:lnTo>
                        <a:pt x="37" y="70"/>
                      </a:lnTo>
                      <a:lnTo>
                        <a:pt x="38" y="68"/>
                      </a:lnTo>
                      <a:lnTo>
                        <a:pt x="45" y="66"/>
                      </a:lnTo>
                      <a:lnTo>
                        <a:pt x="50" y="69"/>
                      </a:lnTo>
                      <a:lnTo>
                        <a:pt x="57" y="74"/>
                      </a:lnTo>
                      <a:lnTo>
                        <a:pt x="58" y="75"/>
                      </a:lnTo>
                      <a:lnTo>
                        <a:pt x="66" y="84"/>
                      </a:lnTo>
                      <a:lnTo>
                        <a:pt x="62" y="85"/>
                      </a:lnTo>
                      <a:lnTo>
                        <a:pt x="57" y="85"/>
                      </a:lnTo>
                      <a:lnTo>
                        <a:pt x="57" y="84"/>
                      </a:lnTo>
                      <a:lnTo>
                        <a:pt x="57" y="93"/>
                      </a:lnTo>
                      <a:lnTo>
                        <a:pt x="53" y="93"/>
                      </a:lnTo>
                      <a:lnTo>
                        <a:pt x="53" y="87"/>
                      </a:lnTo>
                      <a:lnTo>
                        <a:pt x="51" y="78"/>
                      </a:lnTo>
                      <a:lnTo>
                        <a:pt x="50" y="88"/>
                      </a:lnTo>
                      <a:lnTo>
                        <a:pt x="45" y="93"/>
                      </a:lnTo>
                      <a:lnTo>
                        <a:pt x="36" y="93"/>
                      </a:lnTo>
                      <a:lnTo>
                        <a:pt x="36" y="99"/>
                      </a:lnTo>
                      <a:lnTo>
                        <a:pt x="28" y="103"/>
                      </a:lnTo>
                      <a:lnTo>
                        <a:pt x="24" y="105"/>
                      </a:lnTo>
                      <a:lnTo>
                        <a:pt x="22" y="106"/>
                      </a:lnTo>
                      <a:lnTo>
                        <a:pt x="28" y="116"/>
                      </a:lnTo>
                      <a:lnTo>
                        <a:pt x="31" y="121"/>
                      </a:lnTo>
                      <a:lnTo>
                        <a:pt x="38" y="122"/>
                      </a:lnTo>
                      <a:lnTo>
                        <a:pt x="48" y="122"/>
                      </a:lnTo>
                      <a:lnTo>
                        <a:pt x="47" y="124"/>
                      </a:lnTo>
                      <a:lnTo>
                        <a:pt x="51" y="122"/>
                      </a:lnTo>
                      <a:lnTo>
                        <a:pt x="51" y="119"/>
                      </a:lnTo>
                      <a:lnTo>
                        <a:pt x="55" y="119"/>
                      </a:lnTo>
                      <a:lnTo>
                        <a:pt x="57" y="115"/>
                      </a:lnTo>
                      <a:lnTo>
                        <a:pt x="62" y="116"/>
                      </a:lnTo>
                      <a:lnTo>
                        <a:pt x="62" y="113"/>
                      </a:lnTo>
                      <a:lnTo>
                        <a:pt x="66" y="116"/>
                      </a:lnTo>
                      <a:lnTo>
                        <a:pt x="64" y="119"/>
                      </a:lnTo>
                      <a:lnTo>
                        <a:pt x="67" y="124"/>
                      </a:lnTo>
                      <a:lnTo>
                        <a:pt x="59" y="134"/>
                      </a:lnTo>
                      <a:lnTo>
                        <a:pt x="53" y="133"/>
                      </a:lnTo>
                      <a:lnTo>
                        <a:pt x="53" y="137"/>
                      </a:lnTo>
                      <a:lnTo>
                        <a:pt x="56" y="142"/>
                      </a:lnTo>
                      <a:lnTo>
                        <a:pt x="62" y="144"/>
                      </a:lnTo>
                      <a:lnTo>
                        <a:pt x="65" y="140"/>
                      </a:lnTo>
                      <a:lnTo>
                        <a:pt x="70" y="144"/>
                      </a:lnTo>
                      <a:lnTo>
                        <a:pt x="69" y="147"/>
                      </a:lnTo>
                      <a:lnTo>
                        <a:pt x="73" y="147"/>
                      </a:lnTo>
                      <a:lnTo>
                        <a:pt x="78" y="139"/>
                      </a:lnTo>
                      <a:lnTo>
                        <a:pt x="80" y="140"/>
                      </a:lnTo>
                      <a:lnTo>
                        <a:pt x="81" y="139"/>
                      </a:lnTo>
                      <a:lnTo>
                        <a:pt x="87" y="146"/>
                      </a:lnTo>
                      <a:lnTo>
                        <a:pt x="91" y="147"/>
                      </a:lnTo>
                      <a:lnTo>
                        <a:pt x="93" y="142"/>
                      </a:lnTo>
                      <a:lnTo>
                        <a:pt x="98" y="145"/>
                      </a:lnTo>
                      <a:lnTo>
                        <a:pt x="102" y="150"/>
                      </a:lnTo>
                      <a:lnTo>
                        <a:pt x="107" y="158"/>
                      </a:lnTo>
                      <a:lnTo>
                        <a:pt x="117" y="169"/>
                      </a:lnTo>
                      <a:lnTo>
                        <a:pt x="127" y="176"/>
                      </a:lnTo>
                      <a:lnTo>
                        <a:pt x="126" y="178"/>
                      </a:lnTo>
                      <a:lnTo>
                        <a:pt x="132" y="173"/>
                      </a:lnTo>
                      <a:lnTo>
                        <a:pt x="141" y="173"/>
                      </a:lnTo>
                      <a:lnTo>
                        <a:pt x="147" y="174"/>
                      </a:lnTo>
                      <a:lnTo>
                        <a:pt x="149" y="168"/>
                      </a:lnTo>
                      <a:lnTo>
                        <a:pt x="151" y="167"/>
                      </a:lnTo>
                      <a:lnTo>
                        <a:pt x="153" y="162"/>
                      </a:lnTo>
                      <a:lnTo>
                        <a:pt x="161" y="164"/>
                      </a:lnTo>
                      <a:lnTo>
                        <a:pt x="163" y="167"/>
                      </a:lnTo>
                      <a:lnTo>
                        <a:pt x="161" y="169"/>
                      </a:lnTo>
                      <a:lnTo>
                        <a:pt x="163" y="173"/>
                      </a:lnTo>
                      <a:lnTo>
                        <a:pt x="160" y="173"/>
                      </a:lnTo>
                      <a:lnTo>
                        <a:pt x="164" y="178"/>
                      </a:lnTo>
                      <a:lnTo>
                        <a:pt x="162" y="182"/>
                      </a:lnTo>
                      <a:lnTo>
                        <a:pt x="156" y="186"/>
                      </a:lnTo>
                      <a:lnTo>
                        <a:pt x="157" y="187"/>
                      </a:lnTo>
                      <a:lnTo>
                        <a:pt x="157" y="189"/>
                      </a:lnTo>
                      <a:lnTo>
                        <a:pt x="160" y="194"/>
                      </a:lnTo>
                      <a:lnTo>
                        <a:pt x="160" y="195"/>
                      </a:lnTo>
                      <a:lnTo>
                        <a:pt x="162" y="196"/>
                      </a:lnTo>
                      <a:lnTo>
                        <a:pt x="163" y="199"/>
                      </a:lnTo>
                      <a:lnTo>
                        <a:pt x="165" y="202"/>
                      </a:lnTo>
                      <a:lnTo>
                        <a:pt x="167" y="204"/>
                      </a:lnTo>
                      <a:lnTo>
                        <a:pt x="169" y="218"/>
                      </a:lnTo>
                      <a:lnTo>
                        <a:pt x="166" y="221"/>
                      </a:lnTo>
                      <a:lnTo>
                        <a:pt x="170" y="226"/>
                      </a:lnTo>
                      <a:lnTo>
                        <a:pt x="175" y="226"/>
                      </a:lnTo>
                      <a:lnTo>
                        <a:pt x="177" y="229"/>
                      </a:lnTo>
                      <a:lnTo>
                        <a:pt x="175" y="232"/>
                      </a:lnTo>
                      <a:lnTo>
                        <a:pt x="178" y="243"/>
                      </a:lnTo>
                      <a:lnTo>
                        <a:pt x="183" y="244"/>
                      </a:lnTo>
                      <a:lnTo>
                        <a:pt x="184" y="244"/>
                      </a:lnTo>
                      <a:lnTo>
                        <a:pt x="185" y="256"/>
                      </a:lnTo>
                      <a:lnTo>
                        <a:pt x="183" y="262"/>
                      </a:lnTo>
                      <a:lnTo>
                        <a:pt x="176" y="265"/>
                      </a:lnTo>
                      <a:lnTo>
                        <a:pt x="180" y="273"/>
                      </a:lnTo>
                      <a:lnTo>
                        <a:pt x="183" y="272"/>
                      </a:lnTo>
                      <a:lnTo>
                        <a:pt x="189" y="273"/>
                      </a:lnTo>
                      <a:lnTo>
                        <a:pt x="192" y="282"/>
                      </a:lnTo>
                      <a:lnTo>
                        <a:pt x="191" y="292"/>
                      </a:lnTo>
                      <a:lnTo>
                        <a:pt x="193" y="298"/>
                      </a:lnTo>
                      <a:lnTo>
                        <a:pt x="195" y="306"/>
                      </a:lnTo>
                      <a:lnTo>
                        <a:pt x="192" y="304"/>
                      </a:lnTo>
                      <a:lnTo>
                        <a:pt x="191" y="308"/>
                      </a:lnTo>
                      <a:lnTo>
                        <a:pt x="195" y="318"/>
                      </a:lnTo>
                      <a:lnTo>
                        <a:pt x="192" y="323"/>
                      </a:lnTo>
                      <a:lnTo>
                        <a:pt x="197" y="326"/>
                      </a:lnTo>
                      <a:lnTo>
                        <a:pt x="204" y="331"/>
                      </a:lnTo>
                      <a:lnTo>
                        <a:pt x="205" y="334"/>
                      </a:lnTo>
                      <a:lnTo>
                        <a:pt x="211" y="336"/>
                      </a:lnTo>
                      <a:lnTo>
                        <a:pt x="210" y="346"/>
                      </a:lnTo>
                      <a:lnTo>
                        <a:pt x="211" y="353"/>
                      </a:lnTo>
                      <a:lnTo>
                        <a:pt x="211" y="354"/>
                      </a:lnTo>
                      <a:lnTo>
                        <a:pt x="215" y="354"/>
                      </a:lnTo>
                      <a:lnTo>
                        <a:pt x="218" y="345"/>
                      </a:lnTo>
                      <a:lnTo>
                        <a:pt x="215" y="344"/>
                      </a:lnTo>
                      <a:lnTo>
                        <a:pt x="219" y="340"/>
                      </a:lnTo>
                      <a:lnTo>
                        <a:pt x="219" y="343"/>
                      </a:lnTo>
                      <a:lnTo>
                        <a:pt x="226" y="342"/>
                      </a:lnTo>
                      <a:lnTo>
                        <a:pt x="231" y="337"/>
                      </a:lnTo>
                      <a:lnTo>
                        <a:pt x="236" y="344"/>
                      </a:lnTo>
                      <a:lnTo>
                        <a:pt x="238" y="344"/>
                      </a:lnTo>
                      <a:lnTo>
                        <a:pt x="240" y="345"/>
                      </a:lnTo>
                      <a:lnTo>
                        <a:pt x="245" y="348"/>
                      </a:lnTo>
                      <a:lnTo>
                        <a:pt x="256" y="366"/>
                      </a:lnTo>
                      <a:lnTo>
                        <a:pt x="262" y="363"/>
                      </a:lnTo>
                      <a:lnTo>
                        <a:pt x="264" y="363"/>
                      </a:lnTo>
                      <a:lnTo>
                        <a:pt x="270" y="362"/>
                      </a:lnTo>
                      <a:lnTo>
                        <a:pt x="273" y="354"/>
                      </a:lnTo>
                      <a:lnTo>
                        <a:pt x="281" y="371"/>
                      </a:lnTo>
                      <a:lnTo>
                        <a:pt x="281" y="375"/>
                      </a:lnTo>
                      <a:lnTo>
                        <a:pt x="278" y="377"/>
                      </a:lnTo>
                      <a:lnTo>
                        <a:pt x="280" y="380"/>
                      </a:lnTo>
                      <a:lnTo>
                        <a:pt x="278" y="380"/>
                      </a:lnTo>
                      <a:lnTo>
                        <a:pt x="275" y="388"/>
                      </a:lnTo>
                      <a:lnTo>
                        <a:pt x="273" y="385"/>
                      </a:lnTo>
                      <a:lnTo>
                        <a:pt x="272" y="385"/>
                      </a:lnTo>
                      <a:lnTo>
                        <a:pt x="264" y="389"/>
                      </a:lnTo>
                      <a:lnTo>
                        <a:pt x="266" y="391"/>
                      </a:lnTo>
                      <a:lnTo>
                        <a:pt x="263" y="397"/>
                      </a:lnTo>
                      <a:lnTo>
                        <a:pt x="279" y="402"/>
                      </a:lnTo>
                      <a:lnTo>
                        <a:pt x="282" y="395"/>
                      </a:lnTo>
                      <a:lnTo>
                        <a:pt x="286" y="395"/>
                      </a:lnTo>
                      <a:lnTo>
                        <a:pt x="289" y="398"/>
                      </a:lnTo>
                      <a:lnTo>
                        <a:pt x="298" y="406"/>
                      </a:lnTo>
                      <a:lnTo>
                        <a:pt x="303" y="409"/>
                      </a:lnTo>
                      <a:lnTo>
                        <a:pt x="304" y="409"/>
                      </a:lnTo>
                      <a:lnTo>
                        <a:pt x="310" y="412"/>
                      </a:lnTo>
                      <a:lnTo>
                        <a:pt x="320" y="406"/>
                      </a:lnTo>
                      <a:lnTo>
                        <a:pt x="322" y="408"/>
                      </a:lnTo>
                      <a:lnTo>
                        <a:pt x="324" y="399"/>
                      </a:lnTo>
                      <a:lnTo>
                        <a:pt x="329" y="398"/>
                      </a:lnTo>
                      <a:lnTo>
                        <a:pt x="335" y="396"/>
                      </a:lnTo>
                      <a:lnTo>
                        <a:pt x="338" y="391"/>
                      </a:lnTo>
                      <a:lnTo>
                        <a:pt x="339" y="384"/>
                      </a:lnTo>
                      <a:lnTo>
                        <a:pt x="346" y="374"/>
                      </a:lnTo>
                      <a:lnTo>
                        <a:pt x="346" y="371"/>
                      </a:lnTo>
                      <a:lnTo>
                        <a:pt x="352" y="375"/>
                      </a:lnTo>
                      <a:lnTo>
                        <a:pt x="355" y="376"/>
                      </a:lnTo>
                      <a:lnTo>
                        <a:pt x="366" y="372"/>
                      </a:lnTo>
                      <a:lnTo>
                        <a:pt x="368" y="371"/>
                      </a:lnTo>
                      <a:lnTo>
                        <a:pt x="370" y="375"/>
                      </a:lnTo>
                      <a:lnTo>
                        <a:pt x="377" y="375"/>
                      </a:lnTo>
                      <a:lnTo>
                        <a:pt x="383" y="371"/>
                      </a:lnTo>
                      <a:lnTo>
                        <a:pt x="386" y="369"/>
                      </a:lnTo>
                      <a:lnTo>
                        <a:pt x="388" y="364"/>
                      </a:lnTo>
                      <a:lnTo>
                        <a:pt x="388" y="360"/>
                      </a:lnTo>
                      <a:lnTo>
                        <a:pt x="391" y="359"/>
                      </a:lnTo>
                      <a:lnTo>
                        <a:pt x="397" y="358"/>
                      </a:lnTo>
                      <a:lnTo>
                        <a:pt x="401" y="357"/>
                      </a:lnTo>
                      <a:lnTo>
                        <a:pt x="402" y="357"/>
                      </a:lnTo>
                      <a:lnTo>
                        <a:pt x="413" y="353"/>
                      </a:lnTo>
                      <a:lnTo>
                        <a:pt x="417" y="350"/>
                      </a:lnTo>
                      <a:lnTo>
                        <a:pt x="418" y="350"/>
                      </a:lnTo>
                      <a:lnTo>
                        <a:pt x="429" y="346"/>
                      </a:lnTo>
                      <a:lnTo>
                        <a:pt x="432" y="346"/>
                      </a:lnTo>
                      <a:lnTo>
                        <a:pt x="438" y="345"/>
                      </a:lnTo>
                      <a:lnTo>
                        <a:pt x="433" y="335"/>
                      </a:lnTo>
                      <a:lnTo>
                        <a:pt x="432" y="326"/>
                      </a:lnTo>
                      <a:lnTo>
                        <a:pt x="431" y="327"/>
                      </a:lnTo>
                      <a:lnTo>
                        <a:pt x="430" y="325"/>
                      </a:lnTo>
                      <a:lnTo>
                        <a:pt x="429" y="323"/>
                      </a:lnTo>
                      <a:lnTo>
                        <a:pt x="426" y="308"/>
                      </a:lnTo>
                      <a:lnTo>
                        <a:pt x="422" y="294"/>
                      </a:lnTo>
                      <a:lnTo>
                        <a:pt x="422" y="291"/>
                      </a:lnTo>
                      <a:lnTo>
                        <a:pt x="420" y="286"/>
                      </a:lnTo>
                      <a:lnTo>
                        <a:pt x="419" y="278"/>
                      </a:lnTo>
                      <a:lnTo>
                        <a:pt x="416" y="271"/>
                      </a:lnTo>
                      <a:lnTo>
                        <a:pt x="413" y="260"/>
                      </a:lnTo>
                      <a:lnTo>
                        <a:pt x="407" y="248"/>
                      </a:lnTo>
                      <a:lnTo>
                        <a:pt x="405" y="236"/>
                      </a:lnTo>
                      <a:lnTo>
                        <a:pt x="396" y="217"/>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86" name="Freeform 161"/>
              <p:cNvSpPr>
                <a:spLocks/>
              </p:cNvSpPr>
              <p:nvPr/>
            </p:nvSpPr>
            <p:spPr bwMode="auto">
              <a:xfrm>
                <a:off x="4425950" y="3656013"/>
                <a:ext cx="17463" cy="11112"/>
              </a:xfrm>
              <a:custGeom>
                <a:avLst/>
                <a:gdLst>
                  <a:gd name="T0" fmla="*/ 0 w 17"/>
                  <a:gd name="T1" fmla="*/ 0 h 12"/>
                  <a:gd name="T2" fmla="*/ 0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0 h 12"/>
                  <a:gd name="T14" fmla="*/ 2147483647 w 17"/>
                  <a:gd name="T15" fmla="*/ 2147483647 h 12"/>
                  <a:gd name="T16" fmla="*/ 0 w 1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0" y="0"/>
                    </a:moveTo>
                    <a:lnTo>
                      <a:pt x="0" y="5"/>
                    </a:lnTo>
                    <a:lnTo>
                      <a:pt x="2" y="9"/>
                    </a:lnTo>
                    <a:lnTo>
                      <a:pt x="6" y="12"/>
                    </a:lnTo>
                    <a:lnTo>
                      <a:pt x="13" y="8"/>
                    </a:lnTo>
                    <a:lnTo>
                      <a:pt x="17" y="6"/>
                    </a:lnTo>
                    <a:lnTo>
                      <a:pt x="12" y="0"/>
                    </a:lnTo>
                    <a:lnTo>
                      <a:pt x="11" y="2"/>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387" name="Freeform 162"/>
              <p:cNvSpPr>
                <a:spLocks/>
              </p:cNvSpPr>
              <p:nvPr/>
            </p:nvSpPr>
            <p:spPr bwMode="auto">
              <a:xfrm>
                <a:off x="4484688" y="3721100"/>
                <a:ext cx="4762" cy="4763"/>
              </a:xfrm>
              <a:custGeom>
                <a:avLst/>
                <a:gdLst>
                  <a:gd name="T0" fmla="*/ 0 w 6"/>
                  <a:gd name="T1" fmla="*/ 2147483647 h 5"/>
                  <a:gd name="T2" fmla="*/ 2147483647 w 6"/>
                  <a:gd name="T3" fmla="*/ 2147483647 h 5"/>
                  <a:gd name="T4" fmla="*/ 2147483647 w 6"/>
                  <a:gd name="T5" fmla="*/ 0 h 5"/>
                  <a:gd name="T6" fmla="*/ 2147483647 w 6"/>
                  <a:gd name="T7" fmla="*/ 0 h 5"/>
                  <a:gd name="T8" fmla="*/ 0 w 6"/>
                  <a:gd name="T9" fmla="*/ 2147483647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2"/>
                    </a:moveTo>
                    <a:lnTo>
                      <a:pt x="6" y="5"/>
                    </a:lnTo>
                    <a:lnTo>
                      <a:pt x="5" y="0"/>
                    </a:lnTo>
                    <a:lnTo>
                      <a:pt x="3"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65" name="Group 163"/>
              <p:cNvGrpSpPr>
                <a:grpSpLocks/>
              </p:cNvGrpSpPr>
              <p:nvPr/>
            </p:nvGrpSpPr>
            <p:grpSpPr bwMode="auto">
              <a:xfrm>
                <a:off x="3811588" y="3438525"/>
                <a:ext cx="663575" cy="693738"/>
                <a:chOff x="1083" y="1904"/>
                <a:chExt cx="646" cy="677"/>
              </a:xfrm>
            </p:grpSpPr>
            <p:sp>
              <p:nvSpPr>
                <p:cNvPr id="54524" name="Freeform 164"/>
                <p:cNvSpPr>
                  <a:spLocks/>
                </p:cNvSpPr>
                <p:nvPr/>
              </p:nvSpPr>
              <p:spPr bwMode="auto">
                <a:xfrm>
                  <a:off x="1083" y="1904"/>
                  <a:ext cx="646" cy="677"/>
                </a:xfrm>
                <a:custGeom>
                  <a:avLst/>
                  <a:gdLst>
                    <a:gd name="T0" fmla="*/ 328 w 646"/>
                    <a:gd name="T1" fmla="*/ 122 h 677"/>
                    <a:gd name="T2" fmla="*/ 296 w 646"/>
                    <a:gd name="T3" fmla="*/ 131 h 677"/>
                    <a:gd name="T4" fmla="*/ 281 w 646"/>
                    <a:gd name="T5" fmla="*/ 120 h 677"/>
                    <a:gd name="T6" fmla="*/ 246 w 646"/>
                    <a:gd name="T7" fmla="*/ 102 h 677"/>
                    <a:gd name="T8" fmla="*/ 216 w 646"/>
                    <a:gd name="T9" fmla="*/ 112 h 677"/>
                    <a:gd name="T10" fmla="*/ 194 w 646"/>
                    <a:gd name="T11" fmla="*/ 89 h 677"/>
                    <a:gd name="T12" fmla="*/ 173 w 646"/>
                    <a:gd name="T13" fmla="*/ 72 h 677"/>
                    <a:gd name="T14" fmla="*/ 127 w 646"/>
                    <a:gd name="T15" fmla="*/ 54 h 677"/>
                    <a:gd name="T16" fmla="*/ 100 w 646"/>
                    <a:gd name="T17" fmla="*/ 40 h 677"/>
                    <a:gd name="T18" fmla="*/ 72 w 646"/>
                    <a:gd name="T19" fmla="*/ 9 h 677"/>
                    <a:gd name="T20" fmla="*/ 31 w 646"/>
                    <a:gd name="T21" fmla="*/ 5 h 677"/>
                    <a:gd name="T22" fmla="*/ 0 w 646"/>
                    <a:gd name="T23" fmla="*/ 33 h 677"/>
                    <a:gd name="T24" fmla="*/ 31 w 646"/>
                    <a:gd name="T25" fmla="*/ 59 h 677"/>
                    <a:gd name="T26" fmla="*/ 43 w 646"/>
                    <a:gd name="T27" fmla="*/ 94 h 677"/>
                    <a:gd name="T28" fmla="*/ 58 w 646"/>
                    <a:gd name="T29" fmla="*/ 89 h 677"/>
                    <a:gd name="T30" fmla="*/ 70 w 646"/>
                    <a:gd name="T31" fmla="*/ 112 h 677"/>
                    <a:gd name="T32" fmla="*/ 92 w 646"/>
                    <a:gd name="T33" fmla="*/ 120 h 677"/>
                    <a:gd name="T34" fmla="*/ 109 w 646"/>
                    <a:gd name="T35" fmla="*/ 157 h 677"/>
                    <a:gd name="T36" fmla="*/ 138 w 646"/>
                    <a:gd name="T37" fmla="*/ 211 h 677"/>
                    <a:gd name="T38" fmla="*/ 147 w 646"/>
                    <a:gd name="T39" fmla="*/ 294 h 677"/>
                    <a:gd name="T40" fmla="*/ 173 w 646"/>
                    <a:gd name="T41" fmla="*/ 342 h 677"/>
                    <a:gd name="T42" fmla="*/ 199 w 646"/>
                    <a:gd name="T43" fmla="*/ 385 h 677"/>
                    <a:gd name="T44" fmla="*/ 194 w 646"/>
                    <a:gd name="T45" fmla="*/ 475 h 677"/>
                    <a:gd name="T46" fmla="*/ 211 w 646"/>
                    <a:gd name="T47" fmla="*/ 488 h 677"/>
                    <a:gd name="T48" fmla="*/ 261 w 646"/>
                    <a:gd name="T49" fmla="*/ 523 h 677"/>
                    <a:gd name="T50" fmla="*/ 309 w 646"/>
                    <a:gd name="T51" fmla="*/ 560 h 677"/>
                    <a:gd name="T52" fmla="*/ 345 w 646"/>
                    <a:gd name="T53" fmla="*/ 612 h 677"/>
                    <a:gd name="T54" fmla="*/ 346 w 646"/>
                    <a:gd name="T55" fmla="*/ 653 h 677"/>
                    <a:gd name="T56" fmla="*/ 353 w 646"/>
                    <a:gd name="T57" fmla="*/ 677 h 677"/>
                    <a:gd name="T58" fmla="*/ 365 w 646"/>
                    <a:gd name="T59" fmla="*/ 665 h 677"/>
                    <a:gd name="T60" fmla="*/ 426 w 646"/>
                    <a:gd name="T61" fmla="*/ 664 h 677"/>
                    <a:gd name="T62" fmla="*/ 464 w 646"/>
                    <a:gd name="T63" fmla="*/ 636 h 677"/>
                    <a:gd name="T64" fmla="*/ 455 w 646"/>
                    <a:gd name="T65" fmla="*/ 612 h 677"/>
                    <a:gd name="T66" fmla="*/ 481 w 646"/>
                    <a:gd name="T67" fmla="*/ 604 h 677"/>
                    <a:gd name="T68" fmla="*/ 504 w 646"/>
                    <a:gd name="T69" fmla="*/ 589 h 677"/>
                    <a:gd name="T70" fmla="*/ 509 w 646"/>
                    <a:gd name="T71" fmla="*/ 565 h 677"/>
                    <a:gd name="T72" fmla="*/ 496 w 646"/>
                    <a:gd name="T73" fmla="*/ 541 h 677"/>
                    <a:gd name="T74" fmla="*/ 522 w 646"/>
                    <a:gd name="T75" fmla="*/ 524 h 677"/>
                    <a:gd name="T76" fmla="*/ 546 w 646"/>
                    <a:gd name="T77" fmla="*/ 512 h 677"/>
                    <a:gd name="T78" fmla="*/ 549 w 646"/>
                    <a:gd name="T79" fmla="*/ 467 h 677"/>
                    <a:gd name="T80" fmla="*/ 536 w 646"/>
                    <a:gd name="T81" fmla="*/ 432 h 677"/>
                    <a:gd name="T82" fmla="*/ 566 w 646"/>
                    <a:gd name="T83" fmla="*/ 392 h 677"/>
                    <a:gd name="T84" fmla="*/ 607 w 646"/>
                    <a:gd name="T85" fmla="*/ 382 h 677"/>
                    <a:gd name="T86" fmla="*/ 587 w 646"/>
                    <a:gd name="T87" fmla="*/ 374 h 677"/>
                    <a:gd name="T88" fmla="*/ 564 w 646"/>
                    <a:gd name="T89" fmla="*/ 343 h 677"/>
                    <a:gd name="T90" fmla="*/ 590 w 646"/>
                    <a:gd name="T91" fmla="*/ 321 h 677"/>
                    <a:gd name="T92" fmla="*/ 593 w 646"/>
                    <a:gd name="T93" fmla="*/ 303 h 677"/>
                    <a:gd name="T94" fmla="*/ 616 w 646"/>
                    <a:gd name="T95" fmla="*/ 259 h 677"/>
                    <a:gd name="T96" fmla="*/ 632 w 646"/>
                    <a:gd name="T97" fmla="*/ 254 h 677"/>
                    <a:gd name="T98" fmla="*/ 638 w 646"/>
                    <a:gd name="T99" fmla="*/ 236 h 677"/>
                    <a:gd name="T100" fmla="*/ 608 w 646"/>
                    <a:gd name="T101" fmla="*/ 228 h 677"/>
                    <a:gd name="T102" fmla="*/ 575 w 646"/>
                    <a:gd name="T103" fmla="*/ 235 h 677"/>
                    <a:gd name="T104" fmla="*/ 545 w 646"/>
                    <a:gd name="T105" fmla="*/ 219 h 677"/>
                    <a:gd name="T106" fmla="*/ 511 w 646"/>
                    <a:gd name="T107" fmla="*/ 206 h 677"/>
                    <a:gd name="T108" fmla="*/ 480 w 646"/>
                    <a:gd name="T109" fmla="*/ 171 h 677"/>
                    <a:gd name="T110" fmla="*/ 474 w 646"/>
                    <a:gd name="T111" fmla="*/ 146 h 677"/>
                    <a:gd name="T112" fmla="*/ 496 w 646"/>
                    <a:gd name="T113" fmla="*/ 112 h 677"/>
                    <a:gd name="T114" fmla="*/ 457 w 646"/>
                    <a:gd name="T115" fmla="*/ 115 h 677"/>
                    <a:gd name="T116" fmla="*/ 451 w 646"/>
                    <a:gd name="T117" fmla="*/ 98 h 677"/>
                    <a:gd name="T118" fmla="*/ 427 w 646"/>
                    <a:gd name="T119" fmla="*/ 90 h 677"/>
                    <a:gd name="T120" fmla="*/ 404 w 646"/>
                    <a:gd name="T121" fmla="*/ 86 h 677"/>
                    <a:gd name="T122" fmla="*/ 363 w 646"/>
                    <a:gd name="T123" fmla="*/ 103 h 6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6"/>
                    <a:gd name="T187" fmla="*/ 0 h 677"/>
                    <a:gd name="T188" fmla="*/ 646 w 646"/>
                    <a:gd name="T189" fmla="*/ 677 h 6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6" h="677">
                      <a:moveTo>
                        <a:pt x="364" y="120"/>
                      </a:moveTo>
                      <a:lnTo>
                        <a:pt x="362" y="118"/>
                      </a:lnTo>
                      <a:lnTo>
                        <a:pt x="346" y="116"/>
                      </a:lnTo>
                      <a:lnTo>
                        <a:pt x="338" y="121"/>
                      </a:lnTo>
                      <a:lnTo>
                        <a:pt x="338" y="122"/>
                      </a:lnTo>
                      <a:lnTo>
                        <a:pt x="328" y="122"/>
                      </a:lnTo>
                      <a:lnTo>
                        <a:pt x="324" y="121"/>
                      </a:lnTo>
                      <a:lnTo>
                        <a:pt x="317" y="117"/>
                      </a:lnTo>
                      <a:lnTo>
                        <a:pt x="320" y="110"/>
                      </a:lnTo>
                      <a:lnTo>
                        <a:pt x="317" y="107"/>
                      </a:lnTo>
                      <a:lnTo>
                        <a:pt x="309" y="117"/>
                      </a:lnTo>
                      <a:lnTo>
                        <a:pt x="296" y="131"/>
                      </a:lnTo>
                      <a:lnTo>
                        <a:pt x="292" y="131"/>
                      </a:lnTo>
                      <a:lnTo>
                        <a:pt x="293" y="126"/>
                      </a:lnTo>
                      <a:lnTo>
                        <a:pt x="287" y="121"/>
                      </a:lnTo>
                      <a:lnTo>
                        <a:pt x="284" y="120"/>
                      </a:lnTo>
                      <a:lnTo>
                        <a:pt x="282" y="120"/>
                      </a:lnTo>
                      <a:lnTo>
                        <a:pt x="281" y="120"/>
                      </a:lnTo>
                      <a:lnTo>
                        <a:pt x="276" y="115"/>
                      </a:lnTo>
                      <a:lnTo>
                        <a:pt x="271" y="115"/>
                      </a:lnTo>
                      <a:lnTo>
                        <a:pt x="263" y="110"/>
                      </a:lnTo>
                      <a:lnTo>
                        <a:pt x="258" y="103"/>
                      </a:lnTo>
                      <a:lnTo>
                        <a:pt x="247" y="101"/>
                      </a:lnTo>
                      <a:lnTo>
                        <a:pt x="246" y="102"/>
                      </a:lnTo>
                      <a:lnTo>
                        <a:pt x="239" y="102"/>
                      </a:lnTo>
                      <a:lnTo>
                        <a:pt x="230" y="101"/>
                      </a:lnTo>
                      <a:lnTo>
                        <a:pt x="226" y="106"/>
                      </a:lnTo>
                      <a:lnTo>
                        <a:pt x="226" y="112"/>
                      </a:lnTo>
                      <a:lnTo>
                        <a:pt x="222" y="113"/>
                      </a:lnTo>
                      <a:lnTo>
                        <a:pt x="216" y="112"/>
                      </a:lnTo>
                      <a:lnTo>
                        <a:pt x="216" y="111"/>
                      </a:lnTo>
                      <a:lnTo>
                        <a:pt x="203" y="101"/>
                      </a:lnTo>
                      <a:lnTo>
                        <a:pt x="200" y="98"/>
                      </a:lnTo>
                      <a:lnTo>
                        <a:pt x="202" y="95"/>
                      </a:lnTo>
                      <a:lnTo>
                        <a:pt x="198" y="91"/>
                      </a:lnTo>
                      <a:lnTo>
                        <a:pt x="194" y="89"/>
                      </a:lnTo>
                      <a:lnTo>
                        <a:pt x="194" y="82"/>
                      </a:lnTo>
                      <a:lnTo>
                        <a:pt x="189" y="79"/>
                      </a:lnTo>
                      <a:lnTo>
                        <a:pt x="188" y="79"/>
                      </a:lnTo>
                      <a:lnTo>
                        <a:pt x="180" y="79"/>
                      </a:lnTo>
                      <a:lnTo>
                        <a:pt x="175" y="76"/>
                      </a:lnTo>
                      <a:lnTo>
                        <a:pt x="173" y="72"/>
                      </a:lnTo>
                      <a:lnTo>
                        <a:pt x="167" y="67"/>
                      </a:lnTo>
                      <a:lnTo>
                        <a:pt x="160" y="64"/>
                      </a:lnTo>
                      <a:lnTo>
                        <a:pt x="146" y="59"/>
                      </a:lnTo>
                      <a:lnTo>
                        <a:pt x="137" y="66"/>
                      </a:lnTo>
                      <a:lnTo>
                        <a:pt x="132" y="58"/>
                      </a:lnTo>
                      <a:lnTo>
                        <a:pt x="127" y="54"/>
                      </a:lnTo>
                      <a:lnTo>
                        <a:pt x="124" y="51"/>
                      </a:lnTo>
                      <a:lnTo>
                        <a:pt x="122" y="50"/>
                      </a:lnTo>
                      <a:lnTo>
                        <a:pt x="121" y="49"/>
                      </a:lnTo>
                      <a:lnTo>
                        <a:pt x="115" y="44"/>
                      </a:lnTo>
                      <a:lnTo>
                        <a:pt x="109" y="38"/>
                      </a:lnTo>
                      <a:lnTo>
                        <a:pt x="100" y="40"/>
                      </a:lnTo>
                      <a:lnTo>
                        <a:pt x="93" y="37"/>
                      </a:lnTo>
                      <a:lnTo>
                        <a:pt x="88" y="32"/>
                      </a:lnTo>
                      <a:lnTo>
                        <a:pt x="79" y="27"/>
                      </a:lnTo>
                      <a:lnTo>
                        <a:pt x="73" y="22"/>
                      </a:lnTo>
                      <a:lnTo>
                        <a:pt x="76" y="11"/>
                      </a:lnTo>
                      <a:lnTo>
                        <a:pt x="72" y="9"/>
                      </a:lnTo>
                      <a:lnTo>
                        <a:pt x="67" y="5"/>
                      </a:lnTo>
                      <a:lnTo>
                        <a:pt x="69" y="4"/>
                      </a:lnTo>
                      <a:lnTo>
                        <a:pt x="56" y="0"/>
                      </a:lnTo>
                      <a:lnTo>
                        <a:pt x="51" y="0"/>
                      </a:lnTo>
                      <a:lnTo>
                        <a:pt x="32" y="2"/>
                      </a:lnTo>
                      <a:lnTo>
                        <a:pt x="31" y="5"/>
                      </a:lnTo>
                      <a:lnTo>
                        <a:pt x="17" y="22"/>
                      </a:lnTo>
                      <a:lnTo>
                        <a:pt x="17" y="27"/>
                      </a:lnTo>
                      <a:lnTo>
                        <a:pt x="14" y="27"/>
                      </a:lnTo>
                      <a:lnTo>
                        <a:pt x="13" y="29"/>
                      </a:lnTo>
                      <a:lnTo>
                        <a:pt x="8" y="29"/>
                      </a:lnTo>
                      <a:lnTo>
                        <a:pt x="0" y="33"/>
                      </a:lnTo>
                      <a:lnTo>
                        <a:pt x="6" y="35"/>
                      </a:lnTo>
                      <a:lnTo>
                        <a:pt x="10" y="46"/>
                      </a:lnTo>
                      <a:lnTo>
                        <a:pt x="17" y="50"/>
                      </a:lnTo>
                      <a:lnTo>
                        <a:pt x="23" y="57"/>
                      </a:lnTo>
                      <a:lnTo>
                        <a:pt x="30" y="60"/>
                      </a:lnTo>
                      <a:lnTo>
                        <a:pt x="31" y="59"/>
                      </a:lnTo>
                      <a:lnTo>
                        <a:pt x="32" y="61"/>
                      </a:lnTo>
                      <a:lnTo>
                        <a:pt x="40" y="66"/>
                      </a:lnTo>
                      <a:lnTo>
                        <a:pt x="42" y="78"/>
                      </a:lnTo>
                      <a:lnTo>
                        <a:pt x="45" y="80"/>
                      </a:lnTo>
                      <a:lnTo>
                        <a:pt x="41" y="89"/>
                      </a:lnTo>
                      <a:lnTo>
                        <a:pt x="43" y="94"/>
                      </a:lnTo>
                      <a:lnTo>
                        <a:pt x="48" y="86"/>
                      </a:lnTo>
                      <a:lnTo>
                        <a:pt x="49" y="85"/>
                      </a:lnTo>
                      <a:lnTo>
                        <a:pt x="53" y="84"/>
                      </a:lnTo>
                      <a:lnTo>
                        <a:pt x="57" y="88"/>
                      </a:lnTo>
                      <a:lnTo>
                        <a:pt x="60" y="89"/>
                      </a:lnTo>
                      <a:lnTo>
                        <a:pt x="58" y="89"/>
                      </a:lnTo>
                      <a:lnTo>
                        <a:pt x="51" y="97"/>
                      </a:lnTo>
                      <a:lnTo>
                        <a:pt x="51" y="99"/>
                      </a:lnTo>
                      <a:lnTo>
                        <a:pt x="58" y="98"/>
                      </a:lnTo>
                      <a:lnTo>
                        <a:pt x="65" y="98"/>
                      </a:lnTo>
                      <a:lnTo>
                        <a:pt x="70" y="100"/>
                      </a:lnTo>
                      <a:lnTo>
                        <a:pt x="70" y="112"/>
                      </a:lnTo>
                      <a:lnTo>
                        <a:pt x="74" y="116"/>
                      </a:lnTo>
                      <a:lnTo>
                        <a:pt x="71" y="121"/>
                      </a:lnTo>
                      <a:lnTo>
                        <a:pt x="73" y="122"/>
                      </a:lnTo>
                      <a:lnTo>
                        <a:pt x="79" y="113"/>
                      </a:lnTo>
                      <a:lnTo>
                        <a:pt x="87" y="115"/>
                      </a:lnTo>
                      <a:lnTo>
                        <a:pt x="92" y="120"/>
                      </a:lnTo>
                      <a:lnTo>
                        <a:pt x="92" y="123"/>
                      </a:lnTo>
                      <a:lnTo>
                        <a:pt x="83" y="131"/>
                      </a:lnTo>
                      <a:lnTo>
                        <a:pt x="80" y="137"/>
                      </a:lnTo>
                      <a:lnTo>
                        <a:pt x="90" y="142"/>
                      </a:lnTo>
                      <a:lnTo>
                        <a:pt x="109" y="157"/>
                      </a:lnTo>
                      <a:lnTo>
                        <a:pt x="110" y="160"/>
                      </a:lnTo>
                      <a:lnTo>
                        <a:pt x="119" y="170"/>
                      </a:lnTo>
                      <a:lnTo>
                        <a:pt x="126" y="180"/>
                      </a:lnTo>
                      <a:lnTo>
                        <a:pt x="129" y="188"/>
                      </a:lnTo>
                      <a:lnTo>
                        <a:pt x="134" y="197"/>
                      </a:lnTo>
                      <a:lnTo>
                        <a:pt x="138" y="211"/>
                      </a:lnTo>
                      <a:lnTo>
                        <a:pt x="140" y="222"/>
                      </a:lnTo>
                      <a:lnTo>
                        <a:pt x="141" y="231"/>
                      </a:lnTo>
                      <a:lnTo>
                        <a:pt x="143" y="252"/>
                      </a:lnTo>
                      <a:lnTo>
                        <a:pt x="141" y="255"/>
                      </a:lnTo>
                      <a:lnTo>
                        <a:pt x="147" y="286"/>
                      </a:lnTo>
                      <a:lnTo>
                        <a:pt x="147" y="294"/>
                      </a:lnTo>
                      <a:lnTo>
                        <a:pt x="149" y="302"/>
                      </a:lnTo>
                      <a:lnTo>
                        <a:pt x="153" y="312"/>
                      </a:lnTo>
                      <a:lnTo>
                        <a:pt x="154" y="320"/>
                      </a:lnTo>
                      <a:lnTo>
                        <a:pt x="160" y="324"/>
                      </a:lnTo>
                      <a:lnTo>
                        <a:pt x="167" y="329"/>
                      </a:lnTo>
                      <a:lnTo>
                        <a:pt x="173" y="342"/>
                      </a:lnTo>
                      <a:lnTo>
                        <a:pt x="174" y="343"/>
                      </a:lnTo>
                      <a:lnTo>
                        <a:pt x="177" y="346"/>
                      </a:lnTo>
                      <a:lnTo>
                        <a:pt x="186" y="365"/>
                      </a:lnTo>
                      <a:lnTo>
                        <a:pt x="186" y="370"/>
                      </a:lnTo>
                      <a:lnTo>
                        <a:pt x="195" y="378"/>
                      </a:lnTo>
                      <a:lnTo>
                        <a:pt x="199" y="385"/>
                      </a:lnTo>
                      <a:lnTo>
                        <a:pt x="203" y="398"/>
                      </a:lnTo>
                      <a:lnTo>
                        <a:pt x="205" y="436"/>
                      </a:lnTo>
                      <a:lnTo>
                        <a:pt x="200" y="467"/>
                      </a:lnTo>
                      <a:lnTo>
                        <a:pt x="199" y="467"/>
                      </a:lnTo>
                      <a:lnTo>
                        <a:pt x="199" y="473"/>
                      </a:lnTo>
                      <a:lnTo>
                        <a:pt x="194" y="475"/>
                      </a:lnTo>
                      <a:lnTo>
                        <a:pt x="193" y="481"/>
                      </a:lnTo>
                      <a:lnTo>
                        <a:pt x="195" y="494"/>
                      </a:lnTo>
                      <a:lnTo>
                        <a:pt x="200" y="496"/>
                      </a:lnTo>
                      <a:lnTo>
                        <a:pt x="205" y="498"/>
                      </a:lnTo>
                      <a:lnTo>
                        <a:pt x="205" y="493"/>
                      </a:lnTo>
                      <a:lnTo>
                        <a:pt x="211" y="488"/>
                      </a:lnTo>
                      <a:lnTo>
                        <a:pt x="233" y="487"/>
                      </a:lnTo>
                      <a:lnTo>
                        <a:pt x="254" y="496"/>
                      </a:lnTo>
                      <a:lnTo>
                        <a:pt x="261" y="501"/>
                      </a:lnTo>
                      <a:lnTo>
                        <a:pt x="263" y="510"/>
                      </a:lnTo>
                      <a:lnTo>
                        <a:pt x="261" y="518"/>
                      </a:lnTo>
                      <a:lnTo>
                        <a:pt x="261" y="523"/>
                      </a:lnTo>
                      <a:lnTo>
                        <a:pt x="258" y="532"/>
                      </a:lnTo>
                      <a:lnTo>
                        <a:pt x="253" y="534"/>
                      </a:lnTo>
                      <a:lnTo>
                        <a:pt x="251" y="536"/>
                      </a:lnTo>
                      <a:lnTo>
                        <a:pt x="266" y="545"/>
                      </a:lnTo>
                      <a:lnTo>
                        <a:pt x="291" y="550"/>
                      </a:lnTo>
                      <a:lnTo>
                        <a:pt x="309" y="560"/>
                      </a:lnTo>
                      <a:lnTo>
                        <a:pt x="315" y="574"/>
                      </a:lnTo>
                      <a:lnTo>
                        <a:pt x="319" y="583"/>
                      </a:lnTo>
                      <a:lnTo>
                        <a:pt x="336" y="591"/>
                      </a:lnTo>
                      <a:lnTo>
                        <a:pt x="336" y="595"/>
                      </a:lnTo>
                      <a:lnTo>
                        <a:pt x="341" y="602"/>
                      </a:lnTo>
                      <a:lnTo>
                        <a:pt x="345" y="612"/>
                      </a:lnTo>
                      <a:lnTo>
                        <a:pt x="349" y="615"/>
                      </a:lnTo>
                      <a:lnTo>
                        <a:pt x="354" y="612"/>
                      </a:lnTo>
                      <a:lnTo>
                        <a:pt x="362" y="627"/>
                      </a:lnTo>
                      <a:lnTo>
                        <a:pt x="359" y="647"/>
                      </a:lnTo>
                      <a:lnTo>
                        <a:pt x="354" y="654"/>
                      </a:lnTo>
                      <a:lnTo>
                        <a:pt x="346" y="653"/>
                      </a:lnTo>
                      <a:lnTo>
                        <a:pt x="341" y="649"/>
                      </a:lnTo>
                      <a:lnTo>
                        <a:pt x="337" y="656"/>
                      </a:lnTo>
                      <a:lnTo>
                        <a:pt x="337" y="660"/>
                      </a:lnTo>
                      <a:lnTo>
                        <a:pt x="340" y="666"/>
                      </a:lnTo>
                      <a:lnTo>
                        <a:pt x="349" y="671"/>
                      </a:lnTo>
                      <a:lnTo>
                        <a:pt x="353" y="677"/>
                      </a:lnTo>
                      <a:lnTo>
                        <a:pt x="354" y="676"/>
                      </a:lnTo>
                      <a:lnTo>
                        <a:pt x="362" y="676"/>
                      </a:lnTo>
                      <a:lnTo>
                        <a:pt x="360" y="674"/>
                      </a:lnTo>
                      <a:lnTo>
                        <a:pt x="366" y="669"/>
                      </a:lnTo>
                      <a:lnTo>
                        <a:pt x="365" y="666"/>
                      </a:lnTo>
                      <a:lnTo>
                        <a:pt x="365" y="665"/>
                      </a:lnTo>
                      <a:lnTo>
                        <a:pt x="368" y="661"/>
                      </a:lnTo>
                      <a:lnTo>
                        <a:pt x="382" y="659"/>
                      </a:lnTo>
                      <a:lnTo>
                        <a:pt x="385" y="662"/>
                      </a:lnTo>
                      <a:lnTo>
                        <a:pt x="391" y="662"/>
                      </a:lnTo>
                      <a:lnTo>
                        <a:pt x="424" y="671"/>
                      </a:lnTo>
                      <a:lnTo>
                        <a:pt x="426" y="664"/>
                      </a:lnTo>
                      <a:lnTo>
                        <a:pt x="431" y="657"/>
                      </a:lnTo>
                      <a:lnTo>
                        <a:pt x="434" y="652"/>
                      </a:lnTo>
                      <a:lnTo>
                        <a:pt x="441" y="654"/>
                      </a:lnTo>
                      <a:lnTo>
                        <a:pt x="448" y="651"/>
                      </a:lnTo>
                      <a:lnTo>
                        <a:pt x="464" y="653"/>
                      </a:lnTo>
                      <a:lnTo>
                        <a:pt x="464" y="636"/>
                      </a:lnTo>
                      <a:lnTo>
                        <a:pt x="457" y="634"/>
                      </a:lnTo>
                      <a:lnTo>
                        <a:pt x="453" y="629"/>
                      </a:lnTo>
                      <a:lnTo>
                        <a:pt x="451" y="626"/>
                      </a:lnTo>
                      <a:lnTo>
                        <a:pt x="457" y="620"/>
                      </a:lnTo>
                      <a:lnTo>
                        <a:pt x="456" y="617"/>
                      </a:lnTo>
                      <a:lnTo>
                        <a:pt x="455" y="612"/>
                      </a:lnTo>
                      <a:lnTo>
                        <a:pt x="461" y="611"/>
                      </a:lnTo>
                      <a:lnTo>
                        <a:pt x="464" y="614"/>
                      </a:lnTo>
                      <a:lnTo>
                        <a:pt x="468" y="611"/>
                      </a:lnTo>
                      <a:lnTo>
                        <a:pt x="471" y="611"/>
                      </a:lnTo>
                      <a:lnTo>
                        <a:pt x="475" y="608"/>
                      </a:lnTo>
                      <a:lnTo>
                        <a:pt x="481" y="604"/>
                      </a:lnTo>
                      <a:lnTo>
                        <a:pt x="480" y="602"/>
                      </a:lnTo>
                      <a:lnTo>
                        <a:pt x="488" y="597"/>
                      </a:lnTo>
                      <a:lnTo>
                        <a:pt x="493" y="598"/>
                      </a:lnTo>
                      <a:lnTo>
                        <a:pt x="497" y="589"/>
                      </a:lnTo>
                      <a:lnTo>
                        <a:pt x="504" y="589"/>
                      </a:lnTo>
                      <a:lnTo>
                        <a:pt x="507" y="587"/>
                      </a:lnTo>
                      <a:lnTo>
                        <a:pt x="509" y="586"/>
                      </a:lnTo>
                      <a:lnTo>
                        <a:pt x="509" y="578"/>
                      </a:lnTo>
                      <a:lnTo>
                        <a:pt x="505" y="576"/>
                      </a:lnTo>
                      <a:lnTo>
                        <a:pt x="504" y="566"/>
                      </a:lnTo>
                      <a:lnTo>
                        <a:pt x="509" y="565"/>
                      </a:lnTo>
                      <a:lnTo>
                        <a:pt x="511" y="558"/>
                      </a:lnTo>
                      <a:lnTo>
                        <a:pt x="513" y="554"/>
                      </a:lnTo>
                      <a:lnTo>
                        <a:pt x="505" y="550"/>
                      </a:lnTo>
                      <a:lnTo>
                        <a:pt x="504" y="547"/>
                      </a:lnTo>
                      <a:lnTo>
                        <a:pt x="500" y="544"/>
                      </a:lnTo>
                      <a:lnTo>
                        <a:pt x="496" y="541"/>
                      </a:lnTo>
                      <a:lnTo>
                        <a:pt x="501" y="529"/>
                      </a:lnTo>
                      <a:lnTo>
                        <a:pt x="502" y="529"/>
                      </a:lnTo>
                      <a:lnTo>
                        <a:pt x="510" y="538"/>
                      </a:lnTo>
                      <a:lnTo>
                        <a:pt x="511" y="534"/>
                      </a:lnTo>
                      <a:lnTo>
                        <a:pt x="513" y="528"/>
                      </a:lnTo>
                      <a:lnTo>
                        <a:pt x="522" y="524"/>
                      </a:lnTo>
                      <a:lnTo>
                        <a:pt x="531" y="525"/>
                      </a:lnTo>
                      <a:lnTo>
                        <a:pt x="531" y="522"/>
                      </a:lnTo>
                      <a:lnTo>
                        <a:pt x="533" y="522"/>
                      </a:lnTo>
                      <a:lnTo>
                        <a:pt x="540" y="514"/>
                      </a:lnTo>
                      <a:lnTo>
                        <a:pt x="546" y="515"/>
                      </a:lnTo>
                      <a:lnTo>
                        <a:pt x="546" y="512"/>
                      </a:lnTo>
                      <a:lnTo>
                        <a:pt x="546" y="507"/>
                      </a:lnTo>
                      <a:lnTo>
                        <a:pt x="545" y="504"/>
                      </a:lnTo>
                      <a:lnTo>
                        <a:pt x="540" y="502"/>
                      </a:lnTo>
                      <a:lnTo>
                        <a:pt x="544" y="490"/>
                      </a:lnTo>
                      <a:lnTo>
                        <a:pt x="545" y="479"/>
                      </a:lnTo>
                      <a:lnTo>
                        <a:pt x="549" y="467"/>
                      </a:lnTo>
                      <a:lnTo>
                        <a:pt x="551" y="453"/>
                      </a:lnTo>
                      <a:lnTo>
                        <a:pt x="545" y="450"/>
                      </a:lnTo>
                      <a:lnTo>
                        <a:pt x="542" y="454"/>
                      </a:lnTo>
                      <a:lnTo>
                        <a:pt x="538" y="448"/>
                      </a:lnTo>
                      <a:lnTo>
                        <a:pt x="539" y="445"/>
                      </a:lnTo>
                      <a:lnTo>
                        <a:pt x="536" y="432"/>
                      </a:lnTo>
                      <a:lnTo>
                        <a:pt x="537" y="426"/>
                      </a:lnTo>
                      <a:lnTo>
                        <a:pt x="546" y="418"/>
                      </a:lnTo>
                      <a:lnTo>
                        <a:pt x="556" y="414"/>
                      </a:lnTo>
                      <a:lnTo>
                        <a:pt x="562" y="413"/>
                      </a:lnTo>
                      <a:lnTo>
                        <a:pt x="566" y="397"/>
                      </a:lnTo>
                      <a:lnTo>
                        <a:pt x="566" y="392"/>
                      </a:lnTo>
                      <a:lnTo>
                        <a:pt x="569" y="392"/>
                      </a:lnTo>
                      <a:lnTo>
                        <a:pt x="579" y="396"/>
                      </a:lnTo>
                      <a:lnTo>
                        <a:pt x="586" y="391"/>
                      </a:lnTo>
                      <a:lnTo>
                        <a:pt x="593" y="389"/>
                      </a:lnTo>
                      <a:lnTo>
                        <a:pt x="606" y="383"/>
                      </a:lnTo>
                      <a:lnTo>
                        <a:pt x="607" y="382"/>
                      </a:lnTo>
                      <a:lnTo>
                        <a:pt x="610" y="378"/>
                      </a:lnTo>
                      <a:lnTo>
                        <a:pt x="603" y="372"/>
                      </a:lnTo>
                      <a:lnTo>
                        <a:pt x="600" y="377"/>
                      </a:lnTo>
                      <a:lnTo>
                        <a:pt x="599" y="382"/>
                      </a:lnTo>
                      <a:lnTo>
                        <a:pt x="590" y="378"/>
                      </a:lnTo>
                      <a:lnTo>
                        <a:pt x="587" y="374"/>
                      </a:lnTo>
                      <a:lnTo>
                        <a:pt x="589" y="363"/>
                      </a:lnTo>
                      <a:lnTo>
                        <a:pt x="582" y="354"/>
                      </a:lnTo>
                      <a:lnTo>
                        <a:pt x="575" y="355"/>
                      </a:lnTo>
                      <a:lnTo>
                        <a:pt x="573" y="343"/>
                      </a:lnTo>
                      <a:lnTo>
                        <a:pt x="571" y="343"/>
                      </a:lnTo>
                      <a:lnTo>
                        <a:pt x="564" y="343"/>
                      </a:lnTo>
                      <a:lnTo>
                        <a:pt x="562" y="339"/>
                      </a:lnTo>
                      <a:lnTo>
                        <a:pt x="569" y="333"/>
                      </a:lnTo>
                      <a:lnTo>
                        <a:pt x="578" y="332"/>
                      </a:lnTo>
                      <a:lnTo>
                        <a:pt x="580" y="328"/>
                      </a:lnTo>
                      <a:lnTo>
                        <a:pt x="588" y="321"/>
                      </a:lnTo>
                      <a:lnTo>
                        <a:pt x="590" y="321"/>
                      </a:lnTo>
                      <a:lnTo>
                        <a:pt x="591" y="318"/>
                      </a:lnTo>
                      <a:lnTo>
                        <a:pt x="588" y="317"/>
                      </a:lnTo>
                      <a:lnTo>
                        <a:pt x="578" y="310"/>
                      </a:lnTo>
                      <a:lnTo>
                        <a:pt x="582" y="302"/>
                      </a:lnTo>
                      <a:lnTo>
                        <a:pt x="591" y="301"/>
                      </a:lnTo>
                      <a:lnTo>
                        <a:pt x="593" y="303"/>
                      </a:lnTo>
                      <a:lnTo>
                        <a:pt x="598" y="290"/>
                      </a:lnTo>
                      <a:lnTo>
                        <a:pt x="608" y="276"/>
                      </a:lnTo>
                      <a:lnTo>
                        <a:pt x="601" y="267"/>
                      </a:lnTo>
                      <a:lnTo>
                        <a:pt x="604" y="266"/>
                      </a:lnTo>
                      <a:lnTo>
                        <a:pt x="607" y="264"/>
                      </a:lnTo>
                      <a:lnTo>
                        <a:pt x="616" y="259"/>
                      </a:lnTo>
                      <a:lnTo>
                        <a:pt x="616" y="253"/>
                      </a:lnTo>
                      <a:lnTo>
                        <a:pt x="625" y="253"/>
                      </a:lnTo>
                      <a:lnTo>
                        <a:pt x="629" y="248"/>
                      </a:lnTo>
                      <a:lnTo>
                        <a:pt x="632" y="247"/>
                      </a:lnTo>
                      <a:lnTo>
                        <a:pt x="632" y="253"/>
                      </a:lnTo>
                      <a:lnTo>
                        <a:pt x="632" y="254"/>
                      </a:lnTo>
                      <a:lnTo>
                        <a:pt x="637" y="254"/>
                      </a:lnTo>
                      <a:lnTo>
                        <a:pt x="637" y="244"/>
                      </a:lnTo>
                      <a:lnTo>
                        <a:pt x="637" y="245"/>
                      </a:lnTo>
                      <a:lnTo>
                        <a:pt x="641" y="246"/>
                      </a:lnTo>
                      <a:lnTo>
                        <a:pt x="646" y="244"/>
                      </a:lnTo>
                      <a:lnTo>
                        <a:pt x="638" y="236"/>
                      </a:lnTo>
                      <a:lnTo>
                        <a:pt x="637" y="234"/>
                      </a:lnTo>
                      <a:lnTo>
                        <a:pt x="629" y="230"/>
                      </a:lnTo>
                      <a:lnTo>
                        <a:pt x="624" y="227"/>
                      </a:lnTo>
                      <a:lnTo>
                        <a:pt x="618" y="228"/>
                      </a:lnTo>
                      <a:lnTo>
                        <a:pt x="617" y="230"/>
                      </a:lnTo>
                      <a:lnTo>
                        <a:pt x="608" y="228"/>
                      </a:lnTo>
                      <a:lnTo>
                        <a:pt x="604" y="233"/>
                      </a:lnTo>
                      <a:lnTo>
                        <a:pt x="603" y="237"/>
                      </a:lnTo>
                      <a:lnTo>
                        <a:pt x="596" y="228"/>
                      </a:lnTo>
                      <a:lnTo>
                        <a:pt x="590" y="230"/>
                      </a:lnTo>
                      <a:lnTo>
                        <a:pt x="582" y="230"/>
                      </a:lnTo>
                      <a:lnTo>
                        <a:pt x="575" y="235"/>
                      </a:lnTo>
                      <a:lnTo>
                        <a:pt x="571" y="232"/>
                      </a:lnTo>
                      <a:lnTo>
                        <a:pt x="567" y="230"/>
                      </a:lnTo>
                      <a:lnTo>
                        <a:pt x="559" y="227"/>
                      </a:lnTo>
                      <a:lnTo>
                        <a:pt x="553" y="227"/>
                      </a:lnTo>
                      <a:lnTo>
                        <a:pt x="545" y="222"/>
                      </a:lnTo>
                      <a:lnTo>
                        <a:pt x="545" y="219"/>
                      </a:lnTo>
                      <a:lnTo>
                        <a:pt x="537" y="216"/>
                      </a:lnTo>
                      <a:lnTo>
                        <a:pt x="537" y="213"/>
                      </a:lnTo>
                      <a:lnTo>
                        <a:pt x="532" y="213"/>
                      </a:lnTo>
                      <a:lnTo>
                        <a:pt x="527" y="211"/>
                      </a:lnTo>
                      <a:lnTo>
                        <a:pt x="519" y="213"/>
                      </a:lnTo>
                      <a:lnTo>
                        <a:pt x="511" y="206"/>
                      </a:lnTo>
                      <a:lnTo>
                        <a:pt x="506" y="201"/>
                      </a:lnTo>
                      <a:lnTo>
                        <a:pt x="498" y="197"/>
                      </a:lnTo>
                      <a:lnTo>
                        <a:pt x="487" y="191"/>
                      </a:lnTo>
                      <a:lnTo>
                        <a:pt x="488" y="183"/>
                      </a:lnTo>
                      <a:lnTo>
                        <a:pt x="488" y="177"/>
                      </a:lnTo>
                      <a:lnTo>
                        <a:pt x="480" y="171"/>
                      </a:lnTo>
                      <a:lnTo>
                        <a:pt x="483" y="166"/>
                      </a:lnTo>
                      <a:lnTo>
                        <a:pt x="474" y="160"/>
                      </a:lnTo>
                      <a:lnTo>
                        <a:pt x="471" y="154"/>
                      </a:lnTo>
                      <a:lnTo>
                        <a:pt x="473" y="151"/>
                      </a:lnTo>
                      <a:lnTo>
                        <a:pt x="475" y="150"/>
                      </a:lnTo>
                      <a:lnTo>
                        <a:pt x="474" y="146"/>
                      </a:lnTo>
                      <a:lnTo>
                        <a:pt x="480" y="144"/>
                      </a:lnTo>
                      <a:lnTo>
                        <a:pt x="483" y="137"/>
                      </a:lnTo>
                      <a:lnTo>
                        <a:pt x="492" y="125"/>
                      </a:lnTo>
                      <a:lnTo>
                        <a:pt x="497" y="115"/>
                      </a:lnTo>
                      <a:lnTo>
                        <a:pt x="497" y="112"/>
                      </a:lnTo>
                      <a:lnTo>
                        <a:pt x="496" y="112"/>
                      </a:lnTo>
                      <a:lnTo>
                        <a:pt x="488" y="112"/>
                      </a:lnTo>
                      <a:lnTo>
                        <a:pt x="481" y="112"/>
                      </a:lnTo>
                      <a:lnTo>
                        <a:pt x="475" y="118"/>
                      </a:lnTo>
                      <a:lnTo>
                        <a:pt x="471" y="118"/>
                      </a:lnTo>
                      <a:lnTo>
                        <a:pt x="464" y="113"/>
                      </a:lnTo>
                      <a:lnTo>
                        <a:pt x="457" y="115"/>
                      </a:lnTo>
                      <a:lnTo>
                        <a:pt x="456" y="115"/>
                      </a:lnTo>
                      <a:lnTo>
                        <a:pt x="461" y="110"/>
                      </a:lnTo>
                      <a:lnTo>
                        <a:pt x="464" y="106"/>
                      </a:lnTo>
                      <a:lnTo>
                        <a:pt x="463" y="101"/>
                      </a:lnTo>
                      <a:lnTo>
                        <a:pt x="461" y="100"/>
                      </a:lnTo>
                      <a:lnTo>
                        <a:pt x="451" y="98"/>
                      </a:lnTo>
                      <a:lnTo>
                        <a:pt x="447" y="102"/>
                      </a:lnTo>
                      <a:lnTo>
                        <a:pt x="442" y="101"/>
                      </a:lnTo>
                      <a:lnTo>
                        <a:pt x="442" y="102"/>
                      </a:lnTo>
                      <a:lnTo>
                        <a:pt x="438" y="99"/>
                      </a:lnTo>
                      <a:lnTo>
                        <a:pt x="433" y="94"/>
                      </a:lnTo>
                      <a:lnTo>
                        <a:pt x="427" y="90"/>
                      </a:lnTo>
                      <a:lnTo>
                        <a:pt x="425" y="89"/>
                      </a:lnTo>
                      <a:lnTo>
                        <a:pt x="425" y="84"/>
                      </a:lnTo>
                      <a:lnTo>
                        <a:pt x="417" y="75"/>
                      </a:lnTo>
                      <a:lnTo>
                        <a:pt x="409" y="84"/>
                      </a:lnTo>
                      <a:lnTo>
                        <a:pt x="408" y="86"/>
                      </a:lnTo>
                      <a:lnTo>
                        <a:pt x="404" y="86"/>
                      </a:lnTo>
                      <a:lnTo>
                        <a:pt x="397" y="86"/>
                      </a:lnTo>
                      <a:lnTo>
                        <a:pt x="393" y="93"/>
                      </a:lnTo>
                      <a:lnTo>
                        <a:pt x="387" y="97"/>
                      </a:lnTo>
                      <a:lnTo>
                        <a:pt x="385" y="100"/>
                      </a:lnTo>
                      <a:lnTo>
                        <a:pt x="382" y="101"/>
                      </a:lnTo>
                      <a:lnTo>
                        <a:pt x="363" y="103"/>
                      </a:lnTo>
                      <a:lnTo>
                        <a:pt x="368" y="109"/>
                      </a:lnTo>
                      <a:lnTo>
                        <a:pt x="379" y="116"/>
                      </a:lnTo>
                      <a:lnTo>
                        <a:pt x="379" y="119"/>
                      </a:lnTo>
                      <a:lnTo>
                        <a:pt x="376" y="120"/>
                      </a:lnTo>
                      <a:lnTo>
                        <a:pt x="364" y="120"/>
                      </a:lnTo>
                      <a:close/>
                    </a:path>
                  </a:pathLst>
                </a:custGeom>
                <a:solidFill>
                  <a:srgbClr val="FFC9C9"/>
                </a:solidFill>
                <a:ln w="952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25" name="Freeform 165"/>
                <p:cNvSpPr>
                  <a:spLocks/>
                </p:cNvSpPr>
                <p:nvPr/>
              </p:nvSpPr>
              <p:spPr bwMode="auto">
                <a:xfrm>
                  <a:off x="1083" y="1904"/>
                  <a:ext cx="646" cy="677"/>
                </a:xfrm>
                <a:custGeom>
                  <a:avLst/>
                  <a:gdLst>
                    <a:gd name="T0" fmla="*/ 328 w 646"/>
                    <a:gd name="T1" fmla="*/ 122 h 677"/>
                    <a:gd name="T2" fmla="*/ 296 w 646"/>
                    <a:gd name="T3" fmla="*/ 131 h 677"/>
                    <a:gd name="T4" fmla="*/ 281 w 646"/>
                    <a:gd name="T5" fmla="*/ 120 h 677"/>
                    <a:gd name="T6" fmla="*/ 246 w 646"/>
                    <a:gd name="T7" fmla="*/ 102 h 677"/>
                    <a:gd name="T8" fmla="*/ 216 w 646"/>
                    <a:gd name="T9" fmla="*/ 112 h 677"/>
                    <a:gd name="T10" fmla="*/ 194 w 646"/>
                    <a:gd name="T11" fmla="*/ 89 h 677"/>
                    <a:gd name="T12" fmla="*/ 173 w 646"/>
                    <a:gd name="T13" fmla="*/ 72 h 677"/>
                    <a:gd name="T14" fmla="*/ 127 w 646"/>
                    <a:gd name="T15" fmla="*/ 54 h 677"/>
                    <a:gd name="T16" fmla="*/ 100 w 646"/>
                    <a:gd name="T17" fmla="*/ 40 h 677"/>
                    <a:gd name="T18" fmla="*/ 72 w 646"/>
                    <a:gd name="T19" fmla="*/ 9 h 677"/>
                    <a:gd name="T20" fmla="*/ 31 w 646"/>
                    <a:gd name="T21" fmla="*/ 5 h 677"/>
                    <a:gd name="T22" fmla="*/ 0 w 646"/>
                    <a:gd name="T23" fmla="*/ 33 h 677"/>
                    <a:gd name="T24" fmla="*/ 31 w 646"/>
                    <a:gd name="T25" fmla="*/ 59 h 677"/>
                    <a:gd name="T26" fmla="*/ 43 w 646"/>
                    <a:gd name="T27" fmla="*/ 94 h 677"/>
                    <a:gd name="T28" fmla="*/ 58 w 646"/>
                    <a:gd name="T29" fmla="*/ 89 h 677"/>
                    <a:gd name="T30" fmla="*/ 70 w 646"/>
                    <a:gd name="T31" fmla="*/ 112 h 677"/>
                    <a:gd name="T32" fmla="*/ 92 w 646"/>
                    <a:gd name="T33" fmla="*/ 120 h 677"/>
                    <a:gd name="T34" fmla="*/ 109 w 646"/>
                    <a:gd name="T35" fmla="*/ 157 h 677"/>
                    <a:gd name="T36" fmla="*/ 138 w 646"/>
                    <a:gd name="T37" fmla="*/ 211 h 677"/>
                    <a:gd name="T38" fmla="*/ 147 w 646"/>
                    <a:gd name="T39" fmla="*/ 294 h 677"/>
                    <a:gd name="T40" fmla="*/ 173 w 646"/>
                    <a:gd name="T41" fmla="*/ 342 h 677"/>
                    <a:gd name="T42" fmla="*/ 199 w 646"/>
                    <a:gd name="T43" fmla="*/ 385 h 677"/>
                    <a:gd name="T44" fmla="*/ 194 w 646"/>
                    <a:gd name="T45" fmla="*/ 475 h 677"/>
                    <a:gd name="T46" fmla="*/ 211 w 646"/>
                    <a:gd name="T47" fmla="*/ 488 h 677"/>
                    <a:gd name="T48" fmla="*/ 261 w 646"/>
                    <a:gd name="T49" fmla="*/ 523 h 677"/>
                    <a:gd name="T50" fmla="*/ 309 w 646"/>
                    <a:gd name="T51" fmla="*/ 560 h 677"/>
                    <a:gd name="T52" fmla="*/ 345 w 646"/>
                    <a:gd name="T53" fmla="*/ 612 h 677"/>
                    <a:gd name="T54" fmla="*/ 346 w 646"/>
                    <a:gd name="T55" fmla="*/ 653 h 677"/>
                    <a:gd name="T56" fmla="*/ 353 w 646"/>
                    <a:gd name="T57" fmla="*/ 677 h 677"/>
                    <a:gd name="T58" fmla="*/ 365 w 646"/>
                    <a:gd name="T59" fmla="*/ 665 h 677"/>
                    <a:gd name="T60" fmla="*/ 426 w 646"/>
                    <a:gd name="T61" fmla="*/ 664 h 677"/>
                    <a:gd name="T62" fmla="*/ 464 w 646"/>
                    <a:gd name="T63" fmla="*/ 636 h 677"/>
                    <a:gd name="T64" fmla="*/ 455 w 646"/>
                    <a:gd name="T65" fmla="*/ 612 h 677"/>
                    <a:gd name="T66" fmla="*/ 481 w 646"/>
                    <a:gd name="T67" fmla="*/ 604 h 677"/>
                    <a:gd name="T68" fmla="*/ 504 w 646"/>
                    <a:gd name="T69" fmla="*/ 589 h 677"/>
                    <a:gd name="T70" fmla="*/ 509 w 646"/>
                    <a:gd name="T71" fmla="*/ 565 h 677"/>
                    <a:gd name="T72" fmla="*/ 496 w 646"/>
                    <a:gd name="T73" fmla="*/ 541 h 677"/>
                    <a:gd name="T74" fmla="*/ 522 w 646"/>
                    <a:gd name="T75" fmla="*/ 524 h 677"/>
                    <a:gd name="T76" fmla="*/ 546 w 646"/>
                    <a:gd name="T77" fmla="*/ 512 h 677"/>
                    <a:gd name="T78" fmla="*/ 549 w 646"/>
                    <a:gd name="T79" fmla="*/ 467 h 677"/>
                    <a:gd name="T80" fmla="*/ 536 w 646"/>
                    <a:gd name="T81" fmla="*/ 432 h 677"/>
                    <a:gd name="T82" fmla="*/ 566 w 646"/>
                    <a:gd name="T83" fmla="*/ 392 h 677"/>
                    <a:gd name="T84" fmla="*/ 607 w 646"/>
                    <a:gd name="T85" fmla="*/ 382 h 677"/>
                    <a:gd name="T86" fmla="*/ 587 w 646"/>
                    <a:gd name="T87" fmla="*/ 374 h 677"/>
                    <a:gd name="T88" fmla="*/ 564 w 646"/>
                    <a:gd name="T89" fmla="*/ 343 h 677"/>
                    <a:gd name="T90" fmla="*/ 590 w 646"/>
                    <a:gd name="T91" fmla="*/ 321 h 677"/>
                    <a:gd name="T92" fmla="*/ 593 w 646"/>
                    <a:gd name="T93" fmla="*/ 303 h 677"/>
                    <a:gd name="T94" fmla="*/ 616 w 646"/>
                    <a:gd name="T95" fmla="*/ 259 h 677"/>
                    <a:gd name="T96" fmla="*/ 632 w 646"/>
                    <a:gd name="T97" fmla="*/ 254 h 677"/>
                    <a:gd name="T98" fmla="*/ 638 w 646"/>
                    <a:gd name="T99" fmla="*/ 236 h 677"/>
                    <a:gd name="T100" fmla="*/ 608 w 646"/>
                    <a:gd name="T101" fmla="*/ 228 h 677"/>
                    <a:gd name="T102" fmla="*/ 575 w 646"/>
                    <a:gd name="T103" fmla="*/ 235 h 677"/>
                    <a:gd name="T104" fmla="*/ 545 w 646"/>
                    <a:gd name="T105" fmla="*/ 219 h 677"/>
                    <a:gd name="T106" fmla="*/ 511 w 646"/>
                    <a:gd name="T107" fmla="*/ 206 h 677"/>
                    <a:gd name="T108" fmla="*/ 480 w 646"/>
                    <a:gd name="T109" fmla="*/ 171 h 677"/>
                    <a:gd name="T110" fmla="*/ 474 w 646"/>
                    <a:gd name="T111" fmla="*/ 146 h 677"/>
                    <a:gd name="T112" fmla="*/ 496 w 646"/>
                    <a:gd name="T113" fmla="*/ 112 h 677"/>
                    <a:gd name="T114" fmla="*/ 457 w 646"/>
                    <a:gd name="T115" fmla="*/ 115 h 677"/>
                    <a:gd name="T116" fmla="*/ 451 w 646"/>
                    <a:gd name="T117" fmla="*/ 98 h 677"/>
                    <a:gd name="T118" fmla="*/ 427 w 646"/>
                    <a:gd name="T119" fmla="*/ 90 h 677"/>
                    <a:gd name="T120" fmla="*/ 404 w 646"/>
                    <a:gd name="T121" fmla="*/ 86 h 677"/>
                    <a:gd name="T122" fmla="*/ 363 w 646"/>
                    <a:gd name="T123" fmla="*/ 103 h 6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6"/>
                    <a:gd name="T187" fmla="*/ 0 h 677"/>
                    <a:gd name="T188" fmla="*/ 646 w 646"/>
                    <a:gd name="T189" fmla="*/ 677 h 6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6" h="677">
                      <a:moveTo>
                        <a:pt x="364" y="120"/>
                      </a:moveTo>
                      <a:lnTo>
                        <a:pt x="362" y="118"/>
                      </a:lnTo>
                      <a:lnTo>
                        <a:pt x="346" y="116"/>
                      </a:lnTo>
                      <a:lnTo>
                        <a:pt x="338" y="121"/>
                      </a:lnTo>
                      <a:lnTo>
                        <a:pt x="338" y="122"/>
                      </a:lnTo>
                      <a:lnTo>
                        <a:pt x="328" y="122"/>
                      </a:lnTo>
                      <a:lnTo>
                        <a:pt x="324" y="121"/>
                      </a:lnTo>
                      <a:lnTo>
                        <a:pt x="317" y="117"/>
                      </a:lnTo>
                      <a:lnTo>
                        <a:pt x="320" y="110"/>
                      </a:lnTo>
                      <a:lnTo>
                        <a:pt x="317" y="107"/>
                      </a:lnTo>
                      <a:lnTo>
                        <a:pt x="309" y="117"/>
                      </a:lnTo>
                      <a:lnTo>
                        <a:pt x="296" y="131"/>
                      </a:lnTo>
                      <a:lnTo>
                        <a:pt x="292" y="131"/>
                      </a:lnTo>
                      <a:lnTo>
                        <a:pt x="293" y="126"/>
                      </a:lnTo>
                      <a:lnTo>
                        <a:pt x="287" y="121"/>
                      </a:lnTo>
                      <a:lnTo>
                        <a:pt x="284" y="120"/>
                      </a:lnTo>
                      <a:lnTo>
                        <a:pt x="282" y="120"/>
                      </a:lnTo>
                      <a:lnTo>
                        <a:pt x="281" y="120"/>
                      </a:lnTo>
                      <a:lnTo>
                        <a:pt x="276" y="115"/>
                      </a:lnTo>
                      <a:lnTo>
                        <a:pt x="271" y="115"/>
                      </a:lnTo>
                      <a:lnTo>
                        <a:pt x="263" y="110"/>
                      </a:lnTo>
                      <a:lnTo>
                        <a:pt x="258" y="103"/>
                      </a:lnTo>
                      <a:lnTo>
                        <a:pt x="247" y="101"/>
                      </a:lnTo>
                      <a:lnTo>
                        <a:pt x="246" y="102"/>
                      </a:lnTo>
                      <a:lnTo>
                        <a:pt x="239" y="102"/>
                      </a:lnTo>
                      <a:lnTo>
                        <a:pt x="230" y="101"/>
                      </a:lnTo>
                      <a:lnTo>
                        <a:pt x="226" y="106"/>
                      </a:lnTo>
                      <a:lnTo>
                        <a:pt x="226" y="112"/>
                      </a:lnTo>
                      <a:lnTo>
                        <a:pt x="222" y="113"/>
                      </a:lnTo>
                      <a:lnTo>
                        <a:pt x="216" y="112"/>
                      </a:lnTo>
                      <a:lnTo>
                        <a:pt x="216" y="111"/>
                      </a:lnTo>
                      <a:lnTo>
                        <a:pt x="203" y="101"/>
                      </a:lnTo>
                      <a:lnTo>
                        <a:pt x="200" y="98"/>
                      </a:lnTo>
                      <a:lnTo>
                        <a:pt x="202" y="95"/>
                      </a:lnTo>
                      <a:lnTo>
                        <a:pt x="198" y="91"/>
                      </a:lnTo>
                      <a:lnTo>
                        <a:pt x="194" y="89"/>
                      </a:lnTo>
                      <a:lnTo>
                        <a:pt x="194" y="82"/>
                      </a:lnTo>
                      <a:lnTo>
                        <a:pt x="189" y="79"/>
                      </a:lnTo>
                      <a:lnTo>
                        <a:pt x="188" y="79"/>
                      </a:lnTo>
                      <a:lnTo>
                        <a:pt x="180" y="79"/>
                      </a:lnTo>
                      <a:lnTo>
                        <a:pt x="175" y="76"/>
                      </a:lnTo>
                      <a:lnTo>
                        <a:pt x="173" y="72"/>
                      </a:lnTo>
                      <a:lnTo>
                        <a:pt x="167" y="67"/>
                      </a:lnTo>
                      <a:lnTo>
                        <a:pt x="160" y="64"/>
                      </a:lnTo>
                      <a:lnTo>
                        <a:pt x="146" y="59"/>
                      </a:lnTo>
                      <a:lnTo>
                        <a:pt x="137" y="66"/>
                      </a:lnTo>
                      <a:lnTo>
                        <a:pt x="132" y="58"/>
                      </a:lnTo>
                      <a:lnTo>
                        <a:pt x="127" y="54"/>
                      </a:lnTo>
                      <a:lnTo>
                        <a:pt x="124" y="51"/>
                      </a:lnTo>
                      <a:lnTo>
                        <a:pt x="122" y="50"/>
                      </a:lnTo>
                      <a:lnTo>
                        <a:pt x="121" y="49"/>
                      </a:lnTo>
                      <a:lnTo>
                        <a:pt x="115" y="44"/>
                      </a:lnTo>
                      <a:lnTo>
                        <a:pt x="109" y="38"/>
                      </a:lnTo>
                      <a:lnTo>
                        <a:pt x="100" y="40"/>
                      </a:lnTo>
                      <a:lnTo>
                        <a:pt x="93" y="37"/>
                      </a:lnTo>
                      <a:lnTo>
                        <a:pt x="88" y="32"/>
                      </a:lnTo>
                      <a:lnTo>
                        <a:pt x="79" y="27"/>
                      </a:lnTo>
                      <a:lnTo>
                        <a:pt x="73" y="22"/>
                      </a:lnTo>
                      <a:lnTo>
                        <a:pt x="76" y="11"/>
                      </a:lnTo>
                      <a:lnTo>
                        <a:pt x="72" y="9"/>
                      </a:lnTo>
                      <a:lnTo>
                        <a:pt x="67" y="5"/>
                      </a:lnTo>
                      <a:lnTo>
                        <a:pt x="69" y="4"/>
                      </a:lnTo>
                      <a:lnTo>
                        <a:pt x="56" y="0"/>
                      </a:lnTo>
                      <a:lnTo>
                        <a:pt x="51" y="0"/>
                      </a:lnTo>
                      <a:lnTo>
                        <a:pt x="32" y="2"/>
                      </a:lnTo>
                      <a:lnTo>
                        <a:pt x="31" y="5"/>
                      </a:lnTo>
                      <a:lnTo>
                        <a:pt x="17" y="22"/>
                      </a:lnTo>
                      <a:lnTo>
                        <a:pt x="17" y="27"/>
                      </a:lnTo>
                      <a:lnTo>
                        <a:pt x="14" y="27"/>
                      </a:lnTo>
                      <a:lnTo>
                        <a:pt x="13" y="29"/>
                      </a:lnTo>
                      <a:lnTo>
                        <a:pt x="8" y="29"/>
                      </a:lnTo>
                      <a:lnTo>
                        <a:pt x="0" y="33"/>
                      </a:lnTo>
                      <a:lnTo>
                        <a:pt x="6" y="35"/>
                      </a:lnTo>
                      <a:lnTo>
                        <a:pt x="10" y="46"/>
                      </a:lnTo>
                      <a:lnTo>
                        <a:pt x="17" y="50"/>
                      </a:lnTo>
                      <a:lnTo>
                        <a:pt x="23" y="57"/>
                      </a:lnTo>
                      <a:lnTo>
                        <a:pt x="30" y="60"/>
                      </a:lnTo>
                      <a:lnTo>
                        <a:pt x="31" y="59"/>
                      </a:lnTo>
                      <a:lnTo>
                        <a:pt x="32" y="61"/>
                      </a:lnTo>
                      <a:lnTo>
                        <a:pt x="40" y="66"/>
                      </a:lnTo>
                      <a:lnTo>
                        <a:pt x="42" y="78"/>
                      </a:lnTo>
                      <a:lnTo>
                        <a:pt x="45" y="80"/>
                      </a:lnTo>
                      <a:lnTo>
                        <a:pt x="41" y="89"/>
                      </a:lnTo>
                      <a:lnTo>
                        <a:pt x="43" y="94"/>
                      </a:lnTo>
                      <a:lnTo>
                        <a:pt x="48" y="86"/>
                      </a:lnTo>
                      <a:lnTo>
                        <a:pt x="49" y="85"/>
                      </a:lnTo>
                      <a:lnTo>
                        <a:pt x="53" y="84"/>
                      </a:lnTo>
                      <a:lnTo>
                        <a:pt x="57" y="88"/>
                      </a:lnTo>
                      <a:lnTo>
                        <a:pt x="60" y="89"/>
                      </a:lnTo>
                      <a:lnTo>
                        <a:pt x="58" y="89"/>
                      </a:lnTo>
                      <a:lnTo>
                        <a:pt x="51" y="97"/>
                      </a:lnTo>
                      <a:lnTo>
                        <a:pt x="51" y="99"/>
                      </a:lnTo>
                      <a:lnTo>
                        <a:pt x="58" y="98"/>
                      </a:lnTo>
                      <a:lnTo>
                        <a:pt x="65" y="98"/>
                      </a:lnTo>
                      <a:lnTo>
                        <a:pt x="70" y="100"/>
                      </a:lnTo>
                      <a:lnTo>
                        <a:pt x="70" y="112"/>
                      </a:lnTo>
                      <a:lnTo>
                        <a:pt x="74" y="116"/>
                      </a:lnTo>
                      <a:lnTo>
                        <a:pt x="71" y="121"/>
                      </a:lnTo>
                      <a:lnTo>
                        <a:pt x="73" y="122"/>
                      </a:lnTo>
                      <a:lnTo>
                        <a:pt x="79" y="113"/>
                      </a:lnTo>
                      <a:lnTo>
                        <a:pt x="87" y="115"/>
                      </a:lnTo>
                      <a:lnTo>
                        <a:pt x="92" y="120"/>
                      </a:lnTo>
                      <a:lnTo>
                        <a:pt x="92" y="123"/>
                      </a:lnTo>
                      <a:lnTo>
                        <a:pt x="83" y="131"/>
                      </a:lnTo>
                      <a:lnTo>
                        <a:pt x="80" y="137"/>
                      </a:lnTo>
                      <a:lnTo>
                        <a:pt x="90" y="142"/>
                      </a:lnTo>
                      <a:lnTo>
                        <a:pt x="109" y="157"/>
                      </a:lnTo>
                      <a:lnTo>
                        <a:pt x="110" y="160"/>
                      </a:lnTo>
                      <a:lnTo>
                        <a:pt x="119" y="170"/>
                      </a:lnTo>
                      <a:lnTo>
                        <a:pt x="126" y="180"/>
                      </a:lnTo>
                      <a:lnTo>
                        <a:pt x="129" y="188"/>
                      </a:lnTo>
                      <a:lnTo>
                        <a:pt x="134" y="197"/>
                      </a:lnTo>
                      <a:lnTo>
                        <a:pt x="138" y="211"/>
                      </a:lnTo>
                      <a:lnTo>
                        <a:pt x="140" y="222"/>
                      </a:lnTo>
                      <a:lnTo>
                        <a:pt x="141" y="231"/>
                      </a:lnTo>
                      <a:lnTo>
                        <a:pt x="143" y="252"/>
                      </a:lnTo>
                      <a:lnTo>
                        <a:pt x="141" y="255"/>
                      </a:lnTo>
                      <a:lnTo>
                        <a:pt x="147" y="286"/>
                      </a:lnTo>
                      <a:lnTo>
                        <a:pt x="147" y="294"/>
                      </a:lnTo>
                      <a:lnTo>
                        <a:pt x="149" y="302"/>
                      </a:lnTo>
                      <a:lnTo>
                        <a:pt x="153" y="312"/>
                      </a:lnTo>
                      <a:lnTo>
                        <a:pt x="154" y="320"/>
                      </a:lnTo>
                      <a:lnTo>
                        <a:pt x="160" y="324"/>
                      </a:lnTo>
                      <a:lnTo>
                        <a:pt x="167" y="329"/>
                      </a:lnTo>
                      <a:lnTo>
                        <a:pt x="173" y="342"/>
                      </a:lnTo>
                      <a:lnTo>
                        <a:pt x="174" y="343"/>
                      </a:lnTo>
                      <a:lnTo>
                        <a:pt x="177" y="346"/>
                      </a:lnTo>
                      <a:lnTo>
                        <a:pt x="186" y="365"/>
                      </a:lnTo>
                      <a:lnTo>
                        <a:pt x="186" y="370"/>
                      </a:lnTo>
                      <a:lnTo>
                        <a:pt x="195" y="378"/>
                      </a:lnTo>
                      <a:lnTo>
                        <a:pt x="199" y="385"/>
                      </a:lnTo>
                      <a:lnTo>
                        <a:pt x="203" y="398"/>
                      </a:lnTo>
                      <a:lnTo>
                        <a:pt x="205" y="436"/>
                      </a:lnTo>
                      <a:lnTo>
                        <a:pt x="200" y="467"/>
                      </a:lnTo>
                      <a:lnTo>
                        <a:pt x="199" y="467"/>
                      </a:lnTo>
                      <a:lnTo>
                        <a:pt x="199" y="473"/>
                      </a:lnTo>
                      <a:lnTo>
                        <a:pt x="194" y="475"/>
                      </a:lnTo>
                      <a:lnTo>
                        <a:pt x="193" y="481"/>
                      </a:lnTo>
                      <a:lnTo>
                        <a:pt x="195" y="494"/>
                      </a:lnTo>
                      <a:lnTo>
                        <a:pt x="200" y="496"/>
                      </a:lnTo>
                      <a:lnTo>
                        <a:pt x="205" y="498"/>
                      </a:lnTo>
                      <a:lnTo>
                        <a:pt x="205" y="493"/>
                      </a:lnTo>
                      <a:lnTo>
                        <a:pt x="211" y="488"/>
                      </a:lnTo>
                      <a:lnTo>
                        <a:pt x="233" y="487"/>
                      </a:lnTo>
                      <a:lnTo>
                        <a:pt x="254" y="496"/>
                      </a:lnTo>
                      <a:lnTo>
                        <a:pt x="261" y="501"/>
                      </a:lnTo>
                      <a:lnTo>
                        <a:pt x="263" y="510"/>
                      </a:lnTo>
                      <a:lnTo>
                        <a:pt x="261" y="518"/>
                      </a:lnTo>
                      <a:lnTo>
                        <a:pt x="261" y="523"/>
                      </a:lnTo>
                      <a:lnTo>
                        <a:pt x="258" y="532"/>
                      </a:lnTo>
                      <a:lnTo>
                        <a:pt x="253" y="534"/>
                      </a:lnTo>
                      <a:lnTo>
                        <a:pt x="251" y="536"/>
                      </a:lnTo>
                      <a:lnTo>
                        <a:pt x="266" y="545"/>
                      </a:lnTo>
                      <a:lnTo>
                        <a:pt x="291" y="550"/>
                      </a:lnTo>
                      <a:lnTo>
                        <a:pt x="309" y="560"/>
                      </a:lnTo>
                      <a:lnTo>
                        <a:pt x="315" y="574"/>
                      </a:lnTo>
                      <a:lnTo>
                        <a:pt x="319" y="583"/>
                      </a:lnTo>
                      <a:lnTo>
                        <a:pt x="336" y="591"/>
                      </a:lnTo>
                      <a:lnTo>
                        <a:pt x="336" y="595"/>
                      </a:lnTo>
                      <a:lnTo>
                        <a:pt x="341" y="602"/>
                      </a:lnTo>
                      <a:lnTo>
                        <a:pt x="345" y="612"/>
                      </a:lnTo>
                      <a:lnTo>
                        <a:pt x="349" y="615"/>
                      </a:lnTo>
                      <a:lnTo>
                        <a:pt x="354" y="612"/>
                      </a:lnTo>
                      <a:lnTo>
                        <a:pt x="362" y="627"/>
                      </a:lnTo>
                      <a:lnTo>
                        <a:pt x="359" y="647"/>
                      </a:lnTo>
                      <a:lnTo>
                        <a:pt x="354" y="654"/>
                      </a:lnTo>
                      <a:lnTo>
                        <a:pt x="346" y="653"/>
                      </a:lnTo>
                      <a:lnTo>
                        <a:pt x="341" y="649"/>
                      </a:lnTo>
                      <a:lnTo>
                        <a:pt x="337" y="656"/>
                      </a:lnTo>
                      <a:lnTo>
                        <a:pt x="337" y="660"/>
                      </a:lnTo>
                      <a:lnTo>
                        <a:pt x="340" y="666"/>
                      </a:lnTo>
                      <a:lnTo>
                        <a:pt x="349" y="671"/>
                      </a:lnTo>
                      <a:lnTo>
                        <a:pt x="353" y="677"/>
                      </a:lnTo>
                      <a:lnTo>
                        <a:pt x="354" y="676"/>
                      </a:lnTo>
                      <a:lnTo>
                        <a:pt x="362" y="676"/>
                      </a:lnTo>
                      <a:lnTo>
                        <a:pt x="360" y="674"/>
                      </a:lnTo>
                      <a:lnTo>
                        <a:pt x="366" y="669"/>
                      </a:lnTo>
                      <a:lnTo>
                        <a:pt x="365" y="666"/>
                      </a:lnTo>
                      <a:lnTo>
                        <a:pt x="365" y="665"/>
                      </a:lnTo>
                      <a:lnTo>
                        <a:pt x="368" y="661"/>
                      </a:lnTo>
                      <a:lnTo>
                        <a:pt x="382" y="659"/>
                      </a:lnTo>
                      <a:lnTo>
                        <a:pt x="385" y="662"/>
                      </a:lnTo>
                      <a:lnTo>
                        <a:pt x="391" y="662"/>
                      </a:lnTo>
                      <a:lnTo>
                        <a:pt x="424" y="671"/>
                      </a:lnTo>
                      <a:lnTo>
                        <a:pt x="426" y="664"/>
                      </a:lnTo>
                      <a:lnTo>
                        <a:pt x="431" y="657"/>
                      </a:lnTo>
                      <a:lnTo>
                        <a:pt x="434" y="652"/>
                      </a:lnTo>
                      <a:lnTo>
                        <a:pt x="441" y="654"/>
                      </a:lnTo>
                      <a:lnTo>
                        <a:pt x="448" y="651"/>
                      </a:lnTo>
                      <a:lnTo>
                        <a:pt x="464" y="653"/>
                      </a:lnTo>
                      <a:lnTo>
                        <a:pt x="464" y="636"/>
                      </a:lnTo>
                      <a:lnTo>
                        <a:pt x="457" y="634"/>
                      </a:lnTo>
                      <a:lnTo>
                        <a:pt x="453" y="629"/>
                      </a:lnTo>
                      <a:lnTo>
                        <a:pt x="451" y="626"/>
                      </a:lnTo>
                      <a:lnTo>
                        <a:pt x="457" y="620"/>
                      </a:lnTo>
                      <a:lnTo>
                        <a:pt x="456" y="617"/>
                      </a:lnTo>
                      <a:lnTo>
                        <a:pt x="455" y="612"/>
                      </a:lnTo>
                      <a:lnTo>
                        <a:pt x="461" y="611"/>
                      </a:lnTo>
                      <a:lnTo>
                        <a:pt x="464" y="614"/>
                      </a:lnTo>
                      <a:lnTo>
                        <a:pt x="468" y="611"/>
                      </a:lnTo>
                      <a:lnTo>
                        <a:pt x="471" y="611"/>
                      </a:lnTo>
                      <a:lnTo>
                        <a:pt x="475" y="608"/>
                      </a:lnTo>
                      <a:lnTo>
                        <a:pt x="481" y="604"/>
                      </a:lnTo>
                      <a:lnTo>
                        <a:pt x="480" y="602"/>
                      </a:lnTo>
                      <a:lnTo>
                        <a:pt x="488" y="597"/>
                      </a:lnTo>
                      <a:lnTo>
                        <a:pt x="493" y="598"/>
                      </a:lnTo>
                      <a:lnTo>
                        <a:pt x="497" y="589"/>
                      </a:lnTo>
                      <a:lnTo>
                        <a:pt x="504" y="589"/>
                      </a:lnTo>
                      <a:lnTo>
                        <a:pt x="507" y="587"/>
                      </a:lnTo>
                      <a:lnTo>
                        <a:pt x="509" y="586"/>
                      </a:lnTo>
                      <a:lnTo>
                        <a:pt x="509" y="578"/>
                      </a:lnTo>
                      <a:lnTo>
                        <a:pt x="505" y="576"/>
                      </a:lnTo>
                      <a:lnTo>
                        <a:pt x="504" y="566"/>
                      </a:lnTo>
                      <a:lnTo>
                        <a:pt x="509" y="565"/>
                      </a:lnTo>
                      <a:lnTo>
                        <a:pt x="511" y="558"/>
                      </a:lnTo>
                      <a:lnTo>
                        <a:pt x="513" y="554"/>
                      </a:lnTo>
                      <a:lnTo>
                        <a:pt x="505" y="550"/>
                      </a:lnTo>
                      <a:lnTo>
                        <a:pt x="504" y="547"/>
                      </a:lnTo>
                      <a:lnTo>
                        <a:pt x="500" y="544"/>
                      </a:lnTo>
                      <a:lnTo>
                        <a:pt x="496" y="541"/>
                      </a:lnTo>
                      <a:lnTo>
                        <a:pt x="501" y="529"/>
                      </a:lnTo>
                      <a:lnTo>
                        <a:pt x="502" y="529"/>
                      </a:lnTo>
                      <a:lnTo>
                        <a:pt x="510" y="538"/>
                      </a:lnTo>
                      <a:lnTo>
                        <a:pt x="511" y="534"/>
                      </a:lnTo>
                      <a:lnTo>
                        <a:pt x="513" y="528"/>
                      </a:lnTo>
                      <a:lnTo>
                        <a:pt x="522" y="524"/>
                      </a:lnTo>
                      <a:lnTo>
                        <a:pt x="531" y="525"/>
                      </a:lnTo>
                      <a:lnTo>
                        <a:pt x="531" y="522"/>
                      </a:lnTo>
                      <a:lnTo>
                        <a:pt x="533" y="522"/>
                      </a:lnTo>
                      <a:lnTo>
                        <a:pt x="540" y="514"/>
                      </a:lnTo>
                      <a:lnTo>
                        <a:pt x="546" y="515"/>
                      </a:lnTo>
                      <a:lnTo>
                        <a:pt x="546" y="512"/>
                      </a:lnTo>
                      <a:lnTo>
                        <a:pt x="546" y="507"/>
                      </a:lnTo>
                      <a:lnTo>
                        <a:pt x="545" y="504"/>
                      </a:lnTo>
                      <a:lnTo>
                        <a:pt x="540" y="502"/>
                      </a:lnTo>
                      <a:lnTo>
                        <a:pt x="544" y="490"/>
                      </a:lnTo>
                      <a:lnTo>
                        <a:pt x="545" y="479"/>
                      </a:lnTo>
                      <a:lnTo>
                        <a:pt x="549" y="467"/>
                      </a:lnTo>
                      <a:lnTo>
                        <a:pt x="551" y="453"/>
                      </a:lnTo>
                      <a:lnTo>
                        <a:pt x="545" y="450"/>
                      </a:lnTo>
                      <a:lnTo>
                        <a:pt x="542" y="454"/>
                      </a:lnTo>
                      <a:lnTo>
                        <a:pt x="538" y="448"/>
                      </a:lnTo>
                      <a:lnTo>
                        <a:pt x="539" y="445"/>
                      </a:lnTo>
                      <a:lnTo>
                        <a:pt x="536" y="432"/>
                      </a:lnTo>
                      <a:lnTo>
                        <a:pt x="537" y="426"/>
                      </a:lnTo>
                      <a:lnTo>
                        <a:pt x="546" y="418"/>
                      </a:lnTo>
                      <a:lnTo>
                        <a:pt x="556" y="414"/>
                      </a:lnTo>
                      <a:lnTo>
                        <a:pt x="562" y="413"/>
                      </a:lnTo>
                      <a:lnTo>
                        <a:pt x="566" y="397"/>
                      </a:lnTo>
                      <a:lnTo>
                        <a:pt x="566" y="392"/>
                      </a:lnTo>
                      <a:lnTo>
                        <a:pt x="569" y="392"/>
                      </a:lnTo>
                      <a:lnTo>
                        <a:pt x="579" y="396"/>
                      </a:lnTo>
                      <a:lnTo>
                        <a:pt x="586" y="391"/>
                      </a:lnTo>
                      <a:lnTo>
                        <a:pt x="593" y="389"/>
                      </a:lnTo>
                      <a:lnTo>
                        <a:pt x="606" y="383"/>
                      </a:lnTo>
                      <a:lnTo>
                        <a:pt x="607" y="382"/>
                      </a:lnTo>
                      <a:lnTo>
                        <a:pt x="610" y="378"/>
                      </a:lnTo>
                      <a:lnTo>
                        <a:pt x="603" y="372"/>
                      </a:lnTo>
                      <a:lnTo>
                        <a:pt x="600" y="377"/>
                      </a:lnTo>
                      <a:lnTo>
                        <a:pt x="599" y="382"/>
                      </a:lnTo>
                      <a:lnTo>
                        <a:pt x="590" y="378"/>
                      </a:lnTo>
                      <a:lnTo>
                        <a:pt x="587" y="374"/>
                      </a:lnTo>
                      <a:lnTo>
                        <a:pt x="589" y="363"/>
                      </a:lnTo>
                      <a:lnTo>
                        <a:pt x="582" y="354"/>
                      </a:lnTo>
                      <a:lnTo>
                        <a:pt x="575" y="355"/>
                      </a:lnTo>
                      <a:lnTo>
                        <a:pt x="573" y="343"/>
                      </a:lnTo>
                      <a:lnTo>
                        <a:pt x="571" y="343"/>
                      </a:lnTo>
                      <a:lnTo>
                        <a:pt x="564" y="343"/>
                      </a:lnTo>
                      <a:lnTo>
                        <a:pt x="562" y="339"/>
                      </a:lnTo>
                      <a:lnTo>
                        <a:pt x="569" y="333"/>
                      </a:lnTo>
                      <a:lnTo>
                        <a:pt x="578" y="332"/>
                      </a:lnTo>
                      <a:lnTo>
                        <a:pt x="580" y="328"/>
                      </a:lnTo>
                      <a:lnTo>
                        <a:pt x="588" y="321"/>
                      </a:lnTo>
                      <a:lnTo>
                        <a:pt x="590" y="321"/>
                      </a:lnTo>
                      <a:lnTo>
                        <a:pt x="591" y="318"/>
                      </a:lnTo>
                      <a:lnTo>
                        <a:pt x="588" y="317"/>
                      </a:lnTo>
                      <a:lnTo>
                        <a:pt x="578" y="310"/>
                      </a:lnTo>
                      <a:lnTo>
                        <a:pt x="582" y="302"/>
                      </a:lnTo>
                      <a:lnTo>
                        <a:pt x="591" y="301"/>
                      </a:lnTo>
                      <a:lnTo>
                        <a:pt x="593" y="303"/>
                      </a:lnTo>
                      <a:lnTo>
                        <a:pt x="598" y="290"/>
                      </a:lnTo>
                      <a:lnTo>
                        <a:pt x="608" y="276"/>
                      </a:lnTo>
                      <a:lnTo>
                        <a:pt x="601" y="267"/>
                      </a:lnTo>
                      <a:lnTo>
                        <a:pt x="604" y="266"/>
                      </a:lnTo>
                      <a:lnTo>
                        <a:pt x="607" y="264"/>
                      </a:lnTo>
                      <a:lnTo>
                        <a:pt x="616" y="259"/>
                      </a:lnTo>
                      <a:lnTo>
                        <a:pt x="616" y="253"/>
                      </a:lnTo>
                      <a:lnTo>
                        <a:pt x="625" y="253"/>
                      </a:lnTo>
                      <a:lnTo>
                        <a:pt x="629" y="248"/>
                      </a:lnTo>
                      <a:lnTo>
                        <a:pt x="632" y="247"/>
                      </a:lnTo>
                      <a:lnTo>
                        <a:pt x="632" y="253"/>
                      </a:lnTo>
                      <a:lnTo>
                        <a:pt x="632" y="254"/>
                      </a:lnTo>
                      <a:lnTo>
                        <a:pt x="637" y="254"/>
                      </a:lnTo>
                      <a:lnTo>
                        <a:pt x="637" y="244"/>
                      </a:lnTo>
                      <a:lnTo>
                        <a:pt x="637" y="245"/>
                      </a:lnTo>
                      <a:lnTo>
                        <a:pt x="641" y="246"/>
                      </a:lnTo>
                      <a:lnTo>
                        <a:pt x="646" y="244"/>
                      </a:lnTo>
                      <a:lnTo>
                        <a:pt x="638" y="236"/>
                      </a:lnTo>
                      <a:lnTo>
                        <a:pt x="637" y="234"/>
                      </a:lnTo>
                      <a:lnTo>
                        <a:pt x="629" y="230"/>
                      </a:lnTo>
                      <a:lnTo>
                        <a:pt x="624" y="227"/>
                      </a:lnTo>
                      <a:lnTo>
                        <a:pt x="618" y="228"/>
                      </a:lnTo>
                      <a:lnTo>
                        <a:pt x="617" y="230"/>
                      </a:lnTo>
                      <a:lnTo>
                        <a:pt x="608" y="228"/>
                      </a:lnTo>
                      <a:lnTo>
                        <a:pt x="604" y="233"/>
                      </a:lnTo>
                      <a:lnTo>
                        <a:pt x="603" y="237"/>
                      </a:lnTo>
                      <a:lnTo>
                        <a:pt x="596" y="228"/>
                      </a:lnTo>
                      <a:lnTo>
                        <a:pt x="590" y="230"/>
                      </a:lnTo>
                      <a:lnTo>
                        <a:pt x="582" y="230"/>
                      </a:lnTo>
                      <a:lnTo>
                        <a:pt x="575" y="235"/>
                      </a:lnTo>
                      <a:lnTo>
                        <a:pt x="571" y="232"/>
                      </a:lnTo>
                      <a:lnTo>
                        <a:pt x="567" y="230"/>
                      </a:lnTo>
                      <a:lnTo>
                        <a:pt x="559" y="227"/>
                      </a:lnTo>
                      <a:lnTo>
                        <a:pt x="553" y="227"/>
                      </a:lnTo>
                      <a:lnTo>
                        <a:pt x="545" y="222"/>
                      </a:lnTo>
                      <a:lnTo>
                        <a:pt x="545" y="219"/>
                      </a:lnTo>
                      <a:lnTo>
                        <a:pt x="537" y="216"/>
                      </a:lnTo>
                      <a:lnTo>
                        <a:pt x="537" y="213"/>
                      </a:lnTo>
                      <a:lnTo>
                        <a:pt x="532" y="213"/>
                      </a:lnTo>
                      <a:lnTo>
                        <a:pt x="527" y="211"/>
                      </a:lnTo>
                      <a:lnTo>
                        <a:pt x="519" y="213"/>
                      </a:lnTo>
                      <a:lnTo>
                        <a:pt x="511" y="206"/>
                      </a:lnTo>
                      <a:lnTo>
                        <a:pt x="506" y="201"/>
                      </a:lnTo>
                      <a:lnTo>
                        <a:pt x="498" y="197"/>
                      </a:lnTo>
                      <a:lnTo>
                        <a:pt x="487" y="191"/>
                      </a:lnTo>
                      <a:lnTo>
                        <a:pt x="488" y="183"/>
                      </a:lnTo>
                      <a:lnTo>
                        <a:pt x="488" y="177"/>
                      </a:lnTo>
                      <a:lnTo>
                        <a:pt x="480" y="171"/>
                      </a:lnTo>
                      <a:lnTo>
                        <a:pt x="483" y="166"/>
                      </a:lnTo>
                      <a:lnTo>
                        <a:pt x="474" y="160"/>
                      </a:lnTo>
                      <a:lnTo>
                        <a:pt x="471" y="154"/>
                      </a:lnTo>
                      <a:lnTo>
                        <a:pt x="473" y="151"/>
                      </a:lnTo>
                      <a:lnTo>
                        <a:pt x="475" y="150"/>
                      </a:lnTo>
                      <a:lnTo>
                        <a:pt x="474" y="146"/>
                      </a:lnTo>
                      <a:lnTo>
                        <a:pt x="480" y="144"/>
                      </a:lnTo>
                      <a:lnTo>
                        <a:pt x="483" y="137"/>
                      </a:lnTo>
                      <a:lnTo>
                        <a:pt x="492" y="125"/>
                      </a:lnTo>
                      <a:lnTo>
                        <a:pt x="497" y="115"/>
                      </a:lnTo>
                      <a:lnTo>
                        <a:pt x="497" y="112"/>
                      </a:lnTo>
                      <a:lnTo>
                        <a:pt x="496" y="112"/>
                      </a:lnTo>
                      <a:lnTo>
                        <a:pt x="488" y="112"/>
                      </a:lnTo>
                      <a:lnTo>
                        <a:pt x="481" y="112"/>
                      </a:lnTo>
                      <a:lnTo>
                        <a:pt x="475" y="118"/>
                      </a:lnTo>
                      <a:lnTo>
                        <a:pt x="471" y="118"/>
                      </a:lnTo>
                      <a:lnTo>
                        <a:pt x="464" y="113"/>
                      </a:lnTo>
                      <a:lnTo>
                        <a:pt x="457" y="115"/>
                      </a:lnTo>
                      <a:lnTo>
                        <a:pt x="456" y="115"/>
                      </a:lnTo>
                      <a:lnTo>
                        <a:pt x="461" y="110"/>
                      </a:lnTo>
                      <a:lnTo>
                        <a:pt x="464" y="106"/>
                      </a:lnTo>
                      <a:lnTo>
                        <a:pt x="463" y="101"/>
                      </a:lnTo>
                      <a:lnTo>
                        <a:pt x="461" y="100"/>
                      </a:lnTo>
                      <a:lnTo>
                        <a:pt x="451" y="98"/>
                      </a:lnTo>
                      <a:lnTo>
                        <a:pt x="447" y="102"/>
                      </a:lnTo>
                      <a:lnTo>
                        <a:pt x="442" y="101"/>
                      </a:lnTo>
                      <a:lnTo>
                        <a:pt x="442" y="102"/>
                      </a:lnTo>
                      <a:lnTo>
                        <a:pt x="438" y="99"/>
                      </a:lnTo>
                      <a:lnTo>
                        <a:pt x="433" y="94"/>
                      </a:lnTo>
                      <a:lnTo>
                        <a:pt x="427" y="90"/>
                      </a:lnTo>
                      <a:lnTo>
                        <a:pt x="425" y="89"/>
                      </a:lnTo>
                      <a:lnTo>
                        <a:pt x="425" y="84"/>
                      </a:lnTo>
                      <a:lnTo>
                        <a:pt x="417" y="75"/>
                      </a:lnTo>
                      <a:lnTo>
                        <a:pt x="409" y="84"/>
                      </a:lnTo>
                      <a:lnTo>
                        <a:pt x="408" y="86"/>
                      </a:lnTo>
                      <a:lnTo>
                        <a:pt x="404" y="86"/>
                      </a:lnTo>
                      <a:lnTo>
                        <a:pt x="397" y="86"/>
                      </a:lnTo>
                      <a:lnTo>
                        <a:pt x="393" y="93"/>
                      </a:lnTo>
                      <a:lnTo>
                        <a:pt x="387" y="97"/>
                      </a:lnTo>
                      <a:lnTo>
                        <a:pt x="385" y="100"/>
                      </a:lnTo>
                      <a:lnTo>
                        <a:pt x="382" y="101"/>
                      </a:lnTo>
                      <a:lnTo>
                        <a:pt x="363" y="103"/>
                      </a:lnTo>
                      <a:lnTo>
                        <a:pt x="368" y="109"/>
                      </a:lnTo>
                      <a:lnTo>
                        <a:pt x="379" y="116"/>
                      </a:lnTo>
                      <a:lnTo>
                        <a:pt x="379" y="119"/>
                      </a:lnTo>
                      <a:lnTo>
                        <a:pt x="376" y="120"/>
                      </a:lnTo>
                      <a:lnTo>
                        <a:pt x="364" y="120"/>
                      </a:lnTo>
                      <a:close/>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6" name="Group 166"/>
              <p:cNvGrpSpPr>
                <a:grpSpLocks/>
              </p:cNvGrpSpPr>
              <p:nvPr/>
            </p:nvGrpSpPr>
            <p:grpSpPr bwMode="auto">
              <a:xfrm>
                <a:off x="3914775" y="3965575"/>
                <a:ext cx="80963" cy="50800"/>
                <a:chOff x="1183" y="2418"/>
                <a:chExt cx="80" cy="50"/>
              </a:xfrm>
            </p:grpSpPr>
            <p:sp>
              <p:nvSpPr>
                <p:cNvPr id="54522" name="Freeform 167"/>
                <p:cNvSpPr>
                  <a:spLocks/>
                </p:cNvSpPr>
                <p:nvPr/>
              </p:nvSpPr>
              <p:spPr bwMode="auto">
                <a:xfrm>
                  <a:off x="1183" y="2418"/>
                  <a:ext cx="80" cy="50"/>
                </a:xfrm>
                <a:custGeom>
                  <a:avLst/>
                  <a:gdLst>
                    <a:gd name="T0" fmla="*/ 62 w 80"/>
                    <a:gd name="T1" fmla="*/ 19 h 50"/>
                    <a:gd name="T2" fmla="*/ 59 w 80"/>
                    <a:gd name="T3" fmla="*/ 22 h 50"/>
                    <a:gd name="T4" fmla="*/ 50 w 80"/>
                    <a:gd name="T5" fmla="*/ 19 h 50"/>
                    <a:gd name="T6" fmla="*/ 55 w 80"/>
                    <a:gd name="T7" fmla="*/ 16 h 50"/>
                    <a:gd name="T8" fmla="*/ 39 w 80"/>
                    <a:gd name="T9" fmla="*/ 13 h 50"/>
                    <a:gd name="T10" fmla="*/ 38 w 80"/>
                    <a:gd name="T11" fmla="*/ 13 h 50"/>
                    <a:gd name="T12" fmla="*/ 41 w 80"/>
                    <a:gd name="T13" fmla="*/ 16 h 50"/>
                    <a:gd name="T14" fmla="*/ 38 w 80"/>
                    <a:gd name="T15" fmla="*/ 19 h 50"/>
                    <a:gd name="T16" fmla="*/ 38 w 80"/>
                    <a:gd name="T17" fmla="*/ 22 h 50"/>
                    <a:gd name="T18" fmla="*/ 37 w 80"/>
                    <a:gd name="T19" fmla="*/ 22 h 50"/>
                    <a:gd name="T20" fmla="*/ 36 w 80"/>
                    <a:gd name="T21" fmla="*/ 22 h 50"/>
                    <a:gd name="T22" fmla="*/ 35 w 80"/>
                    <a:gd name="T23" fmla="*/ 24 h 50"/>
                    <a:gd name="T24" fmla="*/ 30 w 80"/>
                    <a:gd name="T25" fmla="*/ 25 h 50"/>
                    <a:gd name="T26" fmla="*/ 23 w 80"/>
                    <a:gd name="T27" fmla="*/ 19 h 50"/>
                    <a:gd name="T28" fmla="*/ 16 w 80"/>
                    <a:gd name="T29" fmla="*/ 19 h 50"/>
                    <a:gd name="T30" fmla="*/ 9 w 80"/>
                    <a:gd name="T31" fmla="*/ 19 h 50"/>
                    <a:gd name="T32" fmla="*/ 2 w 80"/>
                    <a:gd name="T33" fmla="*/ 23 h 50"/>
                    <a:gd name="T34" fmla="*/ 0 w 80"/>
                    <a:gd name="T35" fmla="*/ 31 h 50"/>
                    <a:gd name="T36" fmla="*/ 4 w 80"/>
                    <a:gd name="T37" fmla="*/ 39 h 50"/>
                    <a:gd name="T38" fmla="*/ 5 w 80"/>
                    <a:gd name="T39" fmla="*/ 40 h 50"/>
                    <a:gd name="T40" fmla="*/ 13 w 80"/>
                    <a:gd name="T41" fmla="*/ 46 h 50"/>
                    <a:gd name="T42" fmla="*/ 13 w 80"/>
                    <a:gd name="T43" fmla="*/ 45 h 50"/>
                    <a:gd name="T44" fmla="*/ 20 w 80"/>
                    <a:gd name="T45" fmla="*/ 42 h 50"/>
                    <a:gd name="T46" fmla="*/ 32 w 80"/>
                    <a:gd name="T47" fmla="*/ 46 h 50"/>
                    <a:gd name="T48" fmla="*/ 32 w 80"/>
                    <a:gd name="T49" fmla="*/ 40 h 50"/>
                    <a:gd name="T50" fmla="*/ 39 w 80"/>
                    <a:gd name="T51" fmla="*/ 40 h 50"/>
                    <a:gd name="T52" fmla="*/ 42 w 80"/>
                    <a:gd name="T53" fmla="*/ 42 h 50"/>
                    <a:gd name="T54" fmla="*/ 44 w 80"/>
                    <a:gd name="T55" fmla="*/ 41 h 50"/>
                    <a:gd name="T56" fmla="*/ 47 w 80"/>
                    <a:gd name="T57" fmla="*/ 35 h 50"/>
                    <a:gd name="T58" fmla="*/ 50 w 80"/>
                    <a:gd name="T59" fmla="*/ 37 h 50"/>
                    <a:gd name="T60" fmla="*/ 53 w 80"/>
                    <a:gd name="T61" fmla="*/ 42 h 50"/>
                    <a:gd name="T62" fmla="*/ 53 w 80"/>
                    <a:gd name="T63" fmla="*/ 34 h 50"/>
                    <a:gd name="T64" fmla="*/ 61 w 80"/>
                    <a:gd name="T65" fmla="*/ 35 h 50"/>
                    <a:gd name="T66" fmla="*/ 64 w 80"/>
                    <a:gd name="T67" fmla="*/ 44 h 50"/>
                    <a:gd name="T68" fmla="*/ 68 w 80"/>
                    <a:gd name="T69" fmla="*/ 49 h 50"/>
                    <a:gd name="T70" fmla="*/ 71 w 80"/>
                    <a:gd name="T71" fmla="*/ 50 h 50"/>
                    <a:gd name="T72" fmla="*/ 75 w 80"/>
                    <a:gd name="T73" fmla="*/ 50 h 50"/>
                    <a:gd name="T74" fmla="*/ 78 w 80"/>
                    <a:gd name="T75" fmla="*/ 50 h 50"/>
                    <a:gd name="T76" fmla="*/ 79 w 80"/>
                    <a:gd name="T77" fmla="*/ 43 h 50"/>
                    <a:gd name="T78" fmla="*/ 72 w 80"/>
                    <a:gd name="T79" fmla="*/ 37 h 50"/>
                    <a:gd name="T80" fmla="*/ 72 w 80"/>
                    <a:gd name="T81" fmla="*/ 36 h 50"/>
                    <a:gd name="T82" fmla="*/ 68 w 80"/>
                    <a:gd name="T83" fmla="*/ 35 h 50"/>
                    <a:gd name="T84" fmla="*/ 72 w 80"/>
                    <a:gd name="T85" fmla="*/ 33 h 50"/>
                    <a:gd name="T86" fmla="*/ 76 w 80"/>
                    <a:gd name="T87" fmla="*/ 31 h 50"/>
                    <a:gd name="T88" fmla="*/ 80 w 80"/>
                    <a:gd name="T89" fmla="*/ 28 h 50"/>
                    <a:gd name="T90" fmla="*/ 80 w 80"/>
                    <a:gd name="T91" fmla="*/ 22 h 50"/>
                    <a:gd name="T92" fmla="*/ 79 w 80"/>
                    <a:gd name="T93" fmla="*/ 13 h 50"/>
                    <a:gd name="T94" fmla="*/ 80 w 80"/>
                    <a:gd name="T95" fmla="*/ 5 h 50"/>
                    <a:gd name="T96" fmla="*/ 76 w 80"/>
                    <a:gd name="T97" fmla="*/ 0 h 50"/>
                    <a:gd name="T98" fmla="*/ 72 w 80"/>
                    <a:gd name="T99" fmla="*/ 0 h 50"/>
                    <a:gd name="T100" fmla="*/ 69 w 80"/>
                    <a:gd name="T101" fmla="*/ 6 h 50"/>
                    <a:gd name="T102" fmla="*/ 67 w 80"/>
                    <a:gd name="T103" fmla="*/ 10 h 50"/>
                    <a:gd name="T104" fmla="*/ 62 w 80"/>
                    <a:gd name="T105" fmla="*/ 16 h 50"/>
                    <a:gd name="T106" fmla="*/ 62 w 80"/>
                    <a:gd name="T107" fmla="*/ 19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
                    <a:gd name="T163" fmla="*/ 0 h 50"/>
                    <a:gd name="T164" fmla="*/ 80 w 80"/>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 h="50">
                      <a:moveTo>
                        <a:pt x="62" y="19"/>
                      </a:moveTo>
                      <a:lnTo>
                        <a:pt x="59" y="22"/>
                      </a:lnTo>
                      <a:lnTo>
                        <a:pt x="50" y="19"/>
                      </a:lnTo>
                      <a:lnTo>
                        <a:pt x="55" y="16"/>
                      </a:lnTo>
                      <a:lnTo>
                        <a:pt x="39" y="13"/>
                      </a:lnTo>
                      <a:lnTo>
                        <a:pt x="38" y="13"/>
                      </a:lnTo>
                      <a:lnTo>
                        <a:pt x="41" y="16"/>
                      </a:lnTo>
                      <a:lnTo>
                        <a:pt x="38" y="19"/>
                      </a:lnTo>
                      <a:lnTo>
                        <a:pt x="38" y="22"/>
                      </a:lnTo>
                      <a:lnTo>
                        <a:pt x="37" y="22"/>
                      </a:lnTo>
                      <a:lnTo>
                        <a:pt x="36" y="22"/>
                      </a:lnTo>
                      <a:lnTo>
                        <a:pt x="35" y="24"/>
                      </a:lnTo>
                      <a:lnTo>
                        <a:pt x="30" y="25"/>
                      </a:lnTo>
                      <a:lnTo>
                        <a:pt x="23" y="19"/>
                      </a:lnTo>
                      <a:lnTo>
                        <a:pt x="16" y="19"/>
                      </a:lnTo>
                      <a:lnTo>
                        <a:pt x="9" y="19"/>
                      </a:lnTo>
                      <a:lnTo>
                        <a:pt x="2" y="23"/>
                      </a:lnTo>
                      <a:lnTo>
                        <a:pt x="0" y="31"/>
                      </a:lnTo>
                      <a:lnTo>
                        <a:pt x="4" y="39"/>
                      </a:lnTo>
                      <a:lnTo>
                        <a:pt x="5" y="40"/>
                      </a:lnTo>
                      <a:lnTo>
                        <a:pt x="13" y="46"/>
                      </a:lnTo>
                      <a:lnTo>
                        <a:pt x="13" y="45"/>
                      </a:lnTo>
                      <a:lnTo>
                        <a:pt x="20" y="42"/>
                      </a:lnTo>
                      <a:lnTo>
                        <a:pt x="32" y="46"/>
                      </a:lnTo>
                      <a:lnTo>
                        <a:pt x="32" y="40"/>
                      </a:lnTo>
                      <a:lnTo>
                        <a:pt x="39" y="40"/>
                      </a:lnTo>
                      <a:lnTo>
                        <a:pt x="42" y="42"/>
                      </a:lnTo>
                      <a:lnTo>
                        <a:pt x="44" y="41"/>
                      </a:lnTo>
                      <a:lnTo>
                        <a:pt x="47" y="35"/>
                      </a:lnTo>
                      <a:lnTo>
                        <a:pt x="50" y="37"/>
                      </a:lnTo>
                      <a:lnTo>
                        <a:pt x="53" y="42"/>
                      </a:lnTo>
                      <a:lnTo>
                        <a:pt x="53" y="34"/>
                      </a:lnTo>
                      <a:lnTo>
                        <a:pt x="61" y="35"/>
                      </a:lnTo>
                      <a:lnTo>
                        <a:pt x="64" y="44"/>
                      </a:lnTo>
                      <a:lnTo>
                        <a:pt x="68" y="49"/>
                      </a:lnTo>
                      <a:lnTo>
                        <a:pt x="71" y="50"/>
                      </a:lnTo>
                      <a:lnTo>
                        <a:pt x="75" y="50"/>
                      </a:lnTo>
                      <a:lnTo>
                        <a:pt x="78" y="50"/>
                      </a:lnTo>
                      <a:lnTo>
                        <a:pt x="79" y="43"/>
                      </a:lnTo>
                      <a:lnTo>
                        <a:pt x="72" y="37"/>
                      </a:lnTo>
                      <a:lnTo>
                        <a:pt x="72" y="36"/>
                      </a:lnTo>
                      <a:lnTo>
                        <a:pt x="68" y="35"/>
                      </a:lnTo>
                      <a:lnTo>
                        <a:pt x="72" y="33"/>
                      </a:lnTo>
                      <a:lnTo>
                        <a:pt x="76" y="31"/>
                      </a:lnTo>
                      <a:lnTo>
                        <a:pt x="80" y="28"/>
                      </a:lnTo>
                      <a:lnTo>
                        <a:pt x="80" y="22"/>
                      </a:lnTo>
                      <a:lnTo>
                        <a:pt x="79" y="13"/>
                      </a:lnTo>
                      <a:lnTo>
                        <a:pt x="80" y="5"/>
                      </a:lnTo>
                      <a:lnTo>
                        <a:pt x="76" y="0"/>
                      </a:lnTo>
                      <a:lnTo>
                        <a:pt x="72" y="0"/>
                      </a:lnTo>
                      <a:lnTo>
                        <a:pt x="69" y="6"/>
                      </a:lnTo>
                      <a:lnTo>
                        <a:pt x="67" y="10"/>
                      </a:lnTo>
                      <a:lnTo>
                        <a:pt x="62" y="16"/>
                      </a:lnTo>
                      <a:lnTo>
                        <a:pt x="62" y="19"/>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23" name="Freeform 168"/>
                <p:cNvSpPr>
                  <a:spLocks/>
                </p:cNvSpPr>
                <p:nvPr/>
              </p:nvSpPr>
              <p:spPr bwMode="auto">
                <a:xfrm>
                  <a:off x="1183" y="2418"/>
                  <a:ext cx="80" cy="50"/>
                </a:xfrm>
                <a:custGeom>
                  <a:avLst/>
                  <a:gdLst>
                    <a:gd name="T0" fmla="*/ 62 w 80"/>
                    <a:gd name="T1" fmla="*/ 19 h 50"/>
                    <a:gd name="T2" fmla="*/ 59 w 80"/>
                    <a:gd name="T3" fmla="*/ 22 h 50"/>
                    <a:gd name="T4" fmla="*/ 50 w 80"/>
                    <a:gd name="T5" fmla="*/ 19 h 50"/>
                    <a:gd name="T6" fmla="*/ 55 w 80"/>
                    <a:gd name="T7" fmla="*/ 16 h 50"/>
                    <a:gd name="T8" fmla="*/ 39 w 80"/>
                    <a:gd name="T9" fmla="*/ 13 h 50"/>
                    <a:gd name="T10" fmla="*/ 38 w 80"/>
                    <a:gd name="T11" fmla="*/ 13 h 50"/>
                    <a:gd name="T12" fmla="*/ 41 w 80"/>
                    <a:gd name="T13" fmla="*/ 16 h 50"/>
                    <a:gd name="T14" fmla="*/ 38 w 80"/>
                    <a:gd name="T15" fmla="*/ 19 h 50"/>
                    <a:gd name="T16" fmla="*/ 38 w 80"/>
                    <a:gd name="T17" fmla="*/ 22 h 50"/>
                    <a:gd name="T18" fmla="*/ 37 w 80"/>
                    <a:gd name="T19" fmla="*/ 22 h 50"/>
                    <a:gd name="T20" fmla="*/ 36 w 80"/>
                    <a:gd name="T21" fmla="*/ 22 h 50"/>
                    <a:gd name="T22" fmla="*/ 35 w 80"/>
                    <a:gd name="T23" fmla="*/ 24 h 50"/>
                    <a:gd name="T24" fmla="*/ 30 w 80"/>
                    <a:gd name="T25" fmla="*/ 25 h 50"/>
                    <a:gd name="T26" fmla="*/ 23 w 80"/>
                    <a:gd name="T27" fmla="*/ 19 h 50"/>
                    <a:gd name="T28" fmla="*/ 16 w 80"/>
                    <a:gd name="T29" fmla="*/ 19 h 50"/>
                    <a:gd name="T30" fmla="*/ 9 w 80"/>
                    <a:gd name="T31" fmla="*/ 19 h 50"/>
                    <a:gd name="T32" fmla="*/ 2 w 80"/>
                    <a:gd name="T33" fmla="*/ 23 h 50"/>
                    <a:gd name="T34" fmla="*/ 0 w 80"/>
                    <a:gd name="T35" fmla="*/ 31 h 50"/>
                    <a:gd name="T36" fmla="*/ 4 w 80"/>
                    <a:gd name="T37" fmla="*/ 39 h 50"/>
                    <a:gd name="T38" fmla="*/ 5 w 80"/>
                    <a:gd name="T39" fmla="*/ 40 h 50"/>
                    <a:gd name="T40" fmla="*/ 13 w 80"/>
                    <a:gd name="T41" fmla="*/ 46 h 50"/>
                    <a:gd name="T42" fmla="*/ 13 w 80"/>
                    <a:gd name="T43" fmla="*/ 45 h 50"/>
                    <a:gd name="T44" fmla="*/ 20 w 80"/>
                    <a:gd name="T45" fmla="*/ 42 h 50"/>
                    <a:gd name="T46" fmla="*/ 32 w 80"/>
                    <a:gd name="T47" fmla="*/ 46 h 50"/>
                    <a:gd name="T48" fmla="*/ 32 w 80"/>
                    <a:gd name="T49" fmla="*/ 40 h 50"/>
                    <a:gd name="T50" fmla="*/ 39 w 80"/>
                    <a:gd name="T51" fmla="*/ 40 h 50"/>
                    <a:gd name="T52" fmla="*/ 42 w 80"/>
                    <a:gd name="T53" fmla="*/ 42 h 50"/>
                    <a:gd name="T54" fmla="*/ 44 w 80"/>
                    <a:gd name="T55" fmla="*/ 41 h 50"/>
                    <a:gd name="T56" fmla="*/ 47 w 80"/>
                    <a:gd name="T57" fmla="*/ 35 h 50"/>
                    <a:gd name="T58" fmla="*/ 50 w 80"/>
                    <a:gd name="T59" fmla="*/ 37 h 50"/>
                    <a:gd name="T60" fmla="*/ 53 w 80"/>
                    <a:gd name="T61" fmla="*/ 42 h 50"/>
                    <a:gd name="T62" fmla="*/ 53 w 80"/>
                    <a:gd name="T63" fmla="*/ 34 h 50"/>
                    <a:gd name="T64" fmla="*/ 61 w 80"/>
                    <a:gd name="T65" fmla="*/ 35 h 50"/>
                    <a:gd name="T66" fmla="*/ 64 w 80"/>
                    <a:gd name="T67" fmla="*/ 44 h 50"/>
                    <a:gd name="T68" fmla="*/ 68 w 80"/>
                    <a:gd name="T69" fmla="*/ 49 h 50"/>
                    <a:gd name="T70" fmla="*/ 71 w 80"/>
                    <a:gd name="T71" fmla="*/ 50 h 50"/>
                    <a:gd name="T72" fmla="*/ 75 w 80"/>
                    <a:gd name="T73" fmla="*/ 50 h 50"/>
                    <a:gd name="T74" fmla="*/ 78 w 80"/>
                    <a:gd name="T75" fmla="*/ 50 h 50"/>
                    <a:gd name="T76" fmla="*/ 79 w 80"/>
                    <a:gd name="T77" fmla="*/ 43 h 50"/>
                    <a:gd name="T78" fmla="*/ 72 w 80"/>
                    <a:gd name="T79" fmla="*/ 37 h 50"/>
                    <a:gd name="T80" fmla="*/ 72 w 80"/>
                    <a:gd name="T81" fmla="*/ 36 h 50"/>
                    <a:gd name="T82" fmla="*/ 68 w 80"/>
                    <a:gd name="T83" fmla="*/ 35 h 50"/>
                    <a:gd name="T84" fmla="*/ 72 w 80"/>
                    <a:gd name="T85" fmla="*/ 33 h 50"/>
                    <a:gd name="T86" fmla="*/ 76 w 80"/>
                    <a:gd name="T87" fmla="*/ 31 h 50"/>
                    <a:gd name="T88" fmla="*/ 80 w 80"/>
                    <a:gd name="T89" fmla="*/ 28 h 50"/>
                    <a:gd name="T90" fmla="*/ 80 w 80"/>
                    <a:gd name="T91" fmla="*/ 22 h 50"/>
                    <a:gd name="T92" fmla="*/ 79 w 80"/>
                    <a:gd name="T93" fmla="*/ 13 h 50"/>
                    <a:gd name="T94" fmla="*/ 80 w 80"/>
                    <a:gd name="T95" fmla="*/ 5 h 50"/>
                    <a:gd name="T96" fmla="*/ 76 w 80"/>
                    <a:gd name="T97" fmla="*/ 0 h 50"/>
                    <a:gd name="T98" fmla="*/ 72 w 80"/>
                    <a:gd name="T99" fmla="*/ 0 h 50"/>
                    <a:gd name="T100" fmla="*/ 69 w 80"/>
                    <a:gd name="T101" fmla="*/ 6 h 50"/>
                    <a:gd name="T102" fmla="*/ 67 w 80"/>
                    <a:gd name="T103" fmla="*/ 10 h 50"/>
                    <a:gd name="T104" fmla="*/ 62 w 80"/>
                    <a:gd name="T105" fmla="*/ 16 h 50"/>
                    <a:gd name="T106" fmla="*/ 62 w 80"/>
                    <a:gd name="T107" fmla="*/ 19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
                    <a:gd name="T163" fmla="*/ 0 h 50"/>
                    <a:gd name="T164" fmla="*/ 80 w 80"/>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 h="50">
                      <a:moveTo>
                        <a:pt x="62" y="19"/>
                      </a:moveTo>
                      <a:lnTo>
                        <a:pt x="59" y="22"/>
                      </a:lnTo>
                      <a:lnTo>
                        <a:pt x="50" y="19"/>
                      </a:lnTo>
                      <a:lnTo>
                        <a:pt x="55" y="16"/>
                      </a:lnTo>
                      <a:lnTo>
                        <a:pt x="39" y="13"/>
                      </a:lnTo>
                      <a:lnTo>
                        <a:pt x="38" y="13"/>
                      </a:lnTo>
                      <a:lnTo>
                        <a:pt x="41" y="16"/>
                      </a:lnTo>
                      <a:lnTo>
                        <a:pt x="38" y="19"/>
                      </a:lnTo>
                      <a:lnTo>
                        <a:pt x="38" y="22"/>
                      </a:lnTo>
                      <a:lnTo>
                        <a:pt x="37" y="22"/>
                      </a:lnTo>
                      <a:lnTo>
                        <a:pt x="36" y="22"/>
                      </a:lnTo>
                      <a:lnTo>
                        <a:pt x="35" y="24"/>
                      </a:lnTo>
                      <a:lnTo>
                        <a:pt x="30" y="25"/>
                      </a:lnTo>
                      <a:lnTo>
                        <a:pt x="23" y="19"/>
                      </a:lnTo>
                      <a:lnTo>
                        <a:pt x="16" y="19"/>
                      </a:lnTo>
                      <a:lnTo>
                        <a:pt x="9" y="19"/>
                      </a:lnTo>
                      <a:lnTo>
                        <a:pt x="2" y="23"/>
                      </a:lnTo>
                      <a:lnTo>
                        <a:pt x="0" y="31"/>
                      </a:lnTo>
                      <a:lnTo>
                        <a:pt x="4" y="39"/>
                      </a:lnTo>
                      <a:lnTo>
                        <a:pt x="5" y="40"/>
                      </a:lnTo>
                      <a:lnTo>
                        <a:pt x="13" y="46"/>
                      </a:lnTo>
                      <a:lnTo>
                        <a:pt x="13" y="45"/>
                      </a:lnTo>
                      <a:lnTo>
                        <a:pt x="20" y="42"/>
                      </a:lnTo>
                      <a:lnTo>
                        <a:pt x="32" y="46"/>
                      </a:lnTo>
                      <a:lnTo>
                        <a:pt x="32" y="40"/>
                      </a:lnTo>
                      <a:lnTo>
                        <a:pt x="39" y="40"/>
                      </a:lnTo>
                      <a:lnTo>
                        <a:pt x="42" y="42"/>
                      </a:lnTo>
                      <a:lnTo>
                        <a:pt x="44" y="41"/>
                      </a:lnTo>
                      <a:lnTo>
                        <a:pt x="47" y="35"/>
                      </a:lnTo>
                      <a:lnTo>
                        <a:pt x="50" y="37"/>
                      </a:lnTo>
                      <a:lnTo>
                        <a:pt x="53" y="42"/>
                      </a:lnTo>
                      <a:lnTo>
                        <a:pt x="53" y="34"/>
                      </a:lnTo>
                      <a:lnTo>
                        <a:pt x="61" y="35"/>
                      </a:lnTo>
                      <a:lnTo>
                        <a:pt x="64" y="44"/>
                      </a:lnTo>
                      <a:lnTo>
                        <a:pt x="68" y="49"/>
                      </a:lnTo>
                      <a:lnTo>
                        <a:pt x="71" y="50"/>
                      </a:lnTo>
                      <a:lnTo>
                        <a:pt x="75" y="50"/>
                      </a:lnTo>
                      <a:lnTo>
                        <a:pt x="78" y="50"/>
                      </a:lnTo>
                      <a:lnTo>
                        <a:pt x="79" y="43"/>
                      </a:lnTo>
                      <a:lnTo>
                        <a:pt x="72" y="37"/>
                      </a:lnTo>
                      <a:lnTo>
                        <a:pt x="72" y="36"/>
                      </a:lnTo>
                      <a:lnTo>
                        <a:pt x="68" y="35"/>
                      </a:lnTo>
                      <a:lnTo>
                        <a:pt x="72" y="33"/>
                      </a:lnTo>
                      <a:lnTo>
                        <a:pt x="76" y="31"/>
                      </a:lnTo>
                      <a:lnTo>
                        <a:pt x="80" y="28"/>
                      </a:lnTo>
                      <a:lnTo>
                        <a:pt x="80" y="22"/>
                      </a:lnTo>
                      <a:lnTo>
                        <a:pt x="79" y="13"/>
                      </a:lnTo>
                      <a:lnTo>
                        <a:pt x="80" y="5"/>
                      </a:lnTo>
                      <a:lnTo>
                        <a:pt x="76" y="0"/>
                      </a:lnTo>
                      <a:lnTo>
                        <a:pt x="72" y="0"/>
                      </a:lnTo>
                      <a:lnTo>
                        <a:pt x="69" y="6"/>
                      </a:lnTo>
                      <a:lnTo>
                        <a:pt x="67" y="10"/>
                      </a:lnTo>
                      <a:lnTo>
                        <a:pt x="62" y="16"/>
                      </a:lnTo>
                      <a:lnTo>
                        <a:pt x="62" y="19"/>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7" name="Group 169"/>
              <p:cNvGrpSpPr>
                <a:grpSpLocks/>
              </p:cNvGrpSpPr>
              <p:nvPr/>
            </p:nvGrpSpPr>
            <p:grpSpPr bwMode="auto">
              <a:xfrm>
                <a:off x="4103688" y="4124325"/>
                <a:ext cx="14287" cy="22225"/>
                <a:chOff x="1367" y="2573"/>
                <a:chExt cx="15" cy="22"/>
              </a:xfrm>
            </p:grpSpPr>
            <p:sp>
              <p:nvSpPr>
                <p:cNvPr id="54520" name="Freeform 170"/>
                <p:cNvSpPr>
                  <a:spLocks/>
                </p:cNvSpPr>
                <p:nvPr/>
              </p:nvSpPr>
              <p:spPr bwMode="auto">
                <a:xfrm>
                  <a:off x="1367" y="2573"/>
                  <a:ext cx="15" cy="22"/>
                </a:xfrm>
                <a:custGeom>
                  <a:avLst/>
                  <a:gdLst>
                    <a:gd name="T0" fmla="*/ 7 w 15"/>
                    <a:gd name="T1" fmla="*/ 1 h 22"/>
                    <a:gd name="T2" fmla="*/ 12 w 15"/>
                    <a:gd name="T3" fmla="*/ 5 h 22"/>
                    <a:gd name="T4" fmla="*/ 14 w 15"/>
                    <a:gd name="T5" fmla="*/ 10 h 22"/>
                    <a:gd name="T6" fmla="*/ 15 w 15"/>
                    <a:gd name="T7" fmla="*/ 15 h 22"/>
                    <a:gd name="T8" fmla="*/ 13 w 15"/>
                    <a:gd name="T9" fmla="*/ 22 h 22"/>
                    <a:gd name="T10" fmla="*/ 10 w 15"/>
                    <a:gd name="T11" fmla="*/ 20 h 22"/>
                    <a:gd name="T12" fmla="*/ 4 w 15"/>
                    <a:gd name="T13" fmla="*/ 13 h 22"/>
                    <a:gd name="T14" fmla="*/ 0 w 15"/>
                    <a:gd name="T15" fmla="*/ 10 h 22"/>
                    <a:gd name="T16" fmla="*/ 0 w 15"/>
                    <a:gd name="T17" fmla="*/ 6 h 22"/>
                    <a:gd name="T18" fmla="*/ 3 w 15"/>
                    <a:gd name="T19" fmla="*/ 6 h 22"/>
                    <a:gd name="T20" fmla="*/ 3 w 15"/>
                    <a:gd name="T21" fmla="*/ 0 h 22"/>
                    <a:gd name="T22" fmla="*/ 7 w 15"/>
                    <a:gd name="T23" fmla="*/ 1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22"/>
                    <a:gd name="T38" fmla="*/ 15 w 15"/>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22">
                      <a:moveTo>
                        <a:pt x="7" y="1"/>
                      </a:moveTo>
                      <a:lnTo>
                        <a:pt x="12" y="5"/>
                      </a:lnTo>
                      <a:lnTo>
                        <a:pt x="14" y="10"/>
                      </a:lnTo>
                      <a:lnTo>
                        <a:pt x="15" y="15"/>
                      </a:lnTo>
                      <a:lnTo>
                        <a:pt x="13" y="22"/>
                      </a:lnTo>
                      <a:lnTo>
                        <a:pt x="10" y="20"/>
                      </a:lnTo>
                      <a:lnTo>
                        <a:pt x="4" y="13"/>
                      </a:lnTo>
                      <a:lnTo>
                        <a:pt x="0" y="10"/>
                      </a:lnTo>
                      <a:lnTo>
                        <a:pt x="0" y="6"/>
                      </a:lnTo>
                      <a:lnTo>
                        <a:pt x="3" y="6"/>
                      </a:lnTo>
                      <a:lnTo>
                        <a:pt x="3" y="0"/>
                      </a:lnTo>
                      <a:lnTo>
                        <a:pt x="7"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21" name="Freeform 171"/>
                <p:cNvSpPr>
                  <a:spLocks/>
                </p:cNvSpPr>
                <p:nvPr/>
              </p:nvSpPr>
              <p:spPr bwMode="auto">
                <a:xfrm>
                  <a:off x="1367" y="2573"/>
                  <a:ext cx="15" cy="22"/>
                </a:xfrm>
                <a:custGeom>
                  <a:avLst/>
                  <a:gdLst>
                    <a:gd name="T0" fmla="*/ 7 w 15"/>
                    <a:gd name="T1" fmla="*/ 1 h 22"/>
                    <a:gd name="T2" fmla="*/ 12 w 15"/>
                    <a:gd name="T3" fmla="*/ 5 h 22"/>
                    <a:gd name="T4" fmla="*/ 14 w 15"/>
                    <a:gd name="T5" fmla="*/ 10 h 22"/>
                    <a:gd name="T6" fmla="*/ 15 w 15"/>
                    <a:gd name="T7" fmla="*/ 15 h 22"/>
                    <a:gd name="T8" fmla="*/ 13 w 15"/>
                    <a:gd name="T9" fmla="*/ 22 h 22"/>
                    <a:gd name="T10" fmla="*/ 10 w 15"/>
                    <a:gd name="T11" fmla="*/ 20 h 22"/>
                    <a:gd name="T12" fmla="*/ 4 w 15"/>
                    <a:gd name="T13" fmla="*/ 13 h 22"/>
                    <a:gd name="T14" fmla="*/ 0 w 15"/>
                    <a:gd name="T15" fmla="*/ 10 h 22"/>
                    <a:gd name="T16" fmla="*/ 0 w 15"/>
                    <a:gd name="T17" fmla="*/ 6 h 22"/>
                    <a:gd name="T18" fmla="*/ 3 w 15"/>
                    <a:gd name="T19" fmla="*/ 6 h 22"/>
                    <a:gd name="T20" fmla="*/ 3 w 15"/>
                    <a:gd name="T21" fmla="*/ 0 h 22"/>
                    <a:gd name="T22" fmla="*/ 7 w 15"/>
                    <a:gd name="T23" fmla="*/ 1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22"/>
                    <a:gd name="T38" fmla="*/ 15 w 15"/>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22">
                      <a:moveTo>
                        <a:pt x="7" y="1"/>
                      </a:moveTo>
                      <a:lnTo>
                        <a:pt x="12" y="5"/>
                      </a:lnTo>
                      <a:lnTo>
                        <a:pt x="14" y="10"/>
                      </a:lnTo>
                      <a:lnTo>
                        <a:pt x="15" y="15"/>
                      </a:lnTo>
                      <a:lnTo>
                        <a:pt x="13" y="22"/>
                      </a:lnTo>
                      <a:lnTo>
                        <a:pt x="10" y="20"/>
                      </a:lnTo>
                      <a:lnTo>
                        <a:pt x="4" y="13"/>
                      </a:lnTo>
                      <a:lnTo>
                        <a:pt x="0" y="10"/>
                      </a:lnTo>
                      <a:lnTo>
                        <a:pt x="0" y="6"/>
                      </a:lnTo>
                      <a:lnTo>
                        <a:pt x="3" y="6"/>
                      </a:lnTo>
                      <a:lnTo>
                        <a:pt x="3" y="0"/>
                      </a:lnTo>
                      <a:lnTo>
                        <a:pt x="7"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8" name="Group 172"/>
              <p:cNvGrpSpPr>
                <a:grpSpLocks/>
              </p:cNvGrpSpPr>
              <p:nvPr/>
            </p:nvGrpSpPr>
            <p:grpSpPr bwMode="auto">
              <a:xfrm>
                <a:off x="3836988" y="3898900"/>
                <a:ext cx="12700" cy="20638"/>
                <a:chOff x="1108" y="2354"/>
                <a:chExt cx="12" cy="20"/>
              </a:xfrm>
            </p:grpSpPr>
            <p:sp>
              <p:nvSpPr>
                <p:cNvPr id="54518" name="Freeform 173"/>
                <p:cNvSpPr>
                  <a:spLocks/>
                </p:cNvSpPr>
                <p:nvPr/>
              </p:nvSpPr>
              <p:spPr bwMode="auto">
                <a:xfrm>
                  <a:off x="1108" y="2354"/>
                  <a:ext cx="12" cy="20"/>
                </a:xfrm>
                <a:custGeom>
                  <a:avLst/>
                  <a:gdLst>
                    <a:gd name="T0" fmla="*/ 10 w 12"/>
                    <a:gd name="T1" fmla="*/ 0 h 20"/>
                    <a:gd name="T2" fmla="*/ 12 w 12"/>
                    <a:gd name="T3" fmla="*/ 6 h 20"/>
                    <a:gd name="T4" fmla="*/ 12 w 12"/>
                    <a:gd name="T5" fmla="*/ 10 h 20"/>
                    <a:gd name="T6" fmla="*/ 10 w 12"/>
                    <a:gd name="T7" fmla="*/ 13 h 20"/>
                    <a:gd name="T8" fmla="*/ 5 w 12"/>
                    <a:gd name="T9" fmla="*/ 20 h 20"/>
                    <a:gd name="T10" fmla="*/ 0 w 12"/>
                    <a:gd name="T11" fmla="*/ 14 h 20"/>
                    <a:gd name="T12" fmla="*/ 5 w 12"/>
                    <a:gd name="T13" fmla="*/ 3 h 20"/>
                    <a:gd name="T14" fmla="*/ 7 w 12"/>
                    <a:gd name="T15" fmla="*/ 0 h 20"/>
                    <a:gd name="T16" fmla="*/ 10 w 1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0"/>
                    <a:gd name="T29" fmla="*/ 12 w 1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0">
                      <a:moveTo>
                        <a:pt x="10" y="0"/>
                      </a:moveTo>
                      <a:lnTo>
                        <a:pt x="12" y="6"/>
                      </a:lnTo>
                      <a:lnTo>
                        <a:pt x="12" y="10"/>
                      </a:lnTo>
                      <a:lnTo>
                        <a:pt x="10" y="13"/>
                      </a:lnTo>
                      <a:lnTo>
                        <a:pt x="5" y="20"/>
                      </a:lnTo>
                      <a:lnTo>
                        <a:pt x="0" y="14"/>
                      </a:lnTo>
                      <a:lnTo>
                        <a:pt x="5" y="3"/>
                      </a:lnTo>
                      <a:lnTo>
                        <a:pt x="7" y="0"/>
                      </a:lnTo>
                      <a:lnTo>
                        <a:pt x="1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19" name="Freeform 174"/>
                <p:cNvSpPr>
                  <a:spLocks/>
                </p:cNvSpPr>
                <p:nvPr/>
              </p:nvSpPr>
              <p:spPr bwMode="auto">
                <a:xfrm>
                  <a:off x="1108" y="2354"/>
                  <a:ext cx="12" cy="20"/>
                </a:xfrm>
                <a:custGeom>
                  <a:avLst/>
                  <a:gdLst>
                    <a:gd name="T0" fmla="*/ 10 w 12"/>
                    <a:gd name="T1" fmla="*/ 0 h 20"/>
                    <a:gd name="T2" fmla="*/ 12 w 12"/>
                    <a:gd name="T3" fmla="*/ 6 h 20"/>
                    <a:gd name="T4" fmla="*/ 12 w 12"/>
                    <a:gd name="T5" fmla="*/ 10 h 20"/>
                    <a:gd name="T6" fmla="*/ 10 w 12"/>
                    <a:gd name="T7" fmla="*/ 13 h 20"/>
                    <a:gd name="T8" fmla="*/ 5 w 12"/>
                    <a:gd name="T9" fmla="*/ 20 h 20"/>
                    <a:gd name="T10" fmla="*/ 0 w 12"/>
                    <a:gd name="T11" fmla="*/ 14 h 20"/>
                    <a:gd name="T12" fmla="*/ 5 w 12"/>
                    <a:gd name="T13" fmla="*/ 3 h 20"/>
                    <a:gd name="T14" fmla="*/ 7 w 12"/>
                    <a:gd name="T15" fmla="*/ 0 h 20"/>
                    <a:gd name="T16" fmla="*/ 10 w 1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0"/>
                    <a:gd name="T29" fmla="*/ 12 w 1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0">
                      <a:moveTo>
                        <a:pt x="10" y="0"/>
                      </a:moveTo>
                      <a:lnTo>
                        <a:pt x="12" y="6"/>
                      </a:lnTo>
                      <a:lnTo>
                        <a:pt x="12" y="10"/>
                      </a:lnTo>
                      <a:lnTo>
                        <a:pt x="10" y="13"/>
                      </a:lnTo>
                      <a:lnTo>
                        <a:pt x="5" y="20"/>
                      </a:lnTo>
                      <a:lnTo>
                        <a:pt x="0" y="14"/>
                      </a:lnTo>
                      <a:lnTo>
                        <a:pt x="5" y="3"/>
                      </a:lnTo>
                      <a:lnTo>
                        <a:pt x="7" y="0"/>
                      </a:lnTo>
                      <a:lnTo>
                        <a:pt x="1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69" name="Group 175"/>
              <p:cNvGrpSpPr>
                <a:grpSpLocks/>
              </p:cNvGrpSpPr>
              <p:nvPr/>
            </p:nvGrpSpPr>
            <p:grpSpPr bwMode="auto">
              <a:xfrm>
                <a:off x="4425950" y="3656013"/>
                <a:ext cx="17463" cy="11112"/>
                <a:chOff x="1681" y="2116"/>
                <a:chExt cx="17" cy="12"/>
              </a:xfrm>
            </p:grpSpPr>
            <p:sp>
              <p:nvSpPr>
                <p:cNvPr id="54516" name="Freeform 176"/>
                <p:cNvSpPr>
                  <a:spLocks/>
                </p:cNvSpPr>
                <p:nvPr/>
              </p:nvSpPr>
              <p:spPr bwMode="auto">
                <a:xfrm>
                  <a:off x="1681" y="2116"/>
                  <a:ext cx="17" cy="12"/>
                </a:xfrm>
                <a:custGeom>
                  <a:avLst/>
                  <a:gdLst>
                    <a:gd name="T0" fmla="*/ 6 w 17"/>
                    <a:gd name="T1" fmla="*/ 12 h 12"/>
                    <a:gd name="T2" fmla="*/ 13 w 17"/>
                    <a:gd name="T3" fmla="*/ 8 h 12"/>
                    <a:gd name="T4" fmla="*/ 17 w 17"/>
                    <a:gd name="T5" fmla="*/ 6 h 12"/>
                    <a:gd name="T6" fmla="*/ 12 w 17"/>
                    <a:gd name="T7" fmla="*/ 0 h 12"/>
                    <a:gd name="T8" fmla="*/ 11 w 17"/>
                    <a:gd name="T9" fmla="*/ 2 h 12"/>
                    <a:gd name="T10" fmla="*/ 0 w 17"/>
                    <a:gd name="T11" fmla="*/ 0 h 12"/>
                    <a:gd name="T12" fmla="*/ 0 w 17"/>
                    <a:gd name="T13" fmla="*/ 5 h 12"/>
                    <a:gd name="T14" fmla="*/ 2 w 17"/>
                    <a:gd name="T15" fmla="*/ 9 h 12"/>
                    <a:gd name="T16" fmla="*/ 6 w 17"/>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6" y="12"/>
                      </a:moveTo>
                      <a:lnTo>
                        <a:pt x="13" y="8"/>
                      </a:lnTo>
                      <a:lnTo>
                        <a:pt x="17" y="6"/>
                      </a:lnTo>
                      <a:lnTo>
                        <a:pt x="12" y="0"/>
                      </a:lnTo>
                      <a:lnTo>
                        <a:pt x="11" y="2"/>
                      </a:lnTo>
                      <a:lnTo>
                        <a:pt x="0" y="0"/>
                      </a:lnTo>
                      <a:lnTo>
                        <a:pt x="0" y="5"/>
                      </a:lnTo>
                      <a:lnTo>
                        <a:pt x="2" y="9"/>
                      </a:lnTo>
                      <a:lnTo>
                        <a:pt x="6" y="1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17" name="Freeform 177"/>
                <p:cNvSpPr>
                  <a:spLocks/>
                </p:cNvSpPr>
                <p:nvPr/>
              </p:nvSpPr>
              <p:spPr bwMode="auto">
                <a:xfrm>
                  <a:off x="1681" y="2116"/>
                  <a:ext cx="17" cy="12"/>
                </a:xfrm>
                <a:custGeom>
                  <a:avLst/>
                  <a:gdLst>
                    <a:gd name="T0" fmla="*/ 6 w 17"/>
                    <a:gd name="T1" fmla="*/ 12 h 12"/>
                    <a:gd name="T2" fmla="*/ 13 w 17"/>
                    <a:gd name="T3" fmla="*/ 8 h 12"/>
                    <a:gd name="T4" fmla="*/ 17 w 17"/>
                    <a:gd name="T5" fmla="*/ 6 h 12"/>
                    <a:gd name="T6" fmla="*/ 12 w 17"/>
                    <a:gd name="T7" fmla="*/ 0 h 12"/>
                    <a:gd name="T8" fmla="*/ 11 w 17"/>
                    <a:gd name="T9" fmla="*/ 2 h 12"/>
                    <a:gd name="T10" fmla="*/ 0 w 17"/>
                    <a:gd name="T11" fmla="*/ 0 h 12"/>
                    <a:gd name="T12" fmla="*/ 0 w 17"/>
                    <a:gd name="T13" fmla="*/ 5 h 12"/>
                    <a:gd name="T14" fmla="*/ 2 w 17"/>
                    <a:gd name="T15" fmla="*/ 9 h 12"/>
                    <a:gd name="T16" fmla="*/ 6 w 17"/>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2"/>
                    <a:gd name="T29" fmla="*/ 17 w 1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2">
                      <a:moveTo>
                        <a:pt x="6" y="12"/>
                      </a:moveTo>
                      <a:lnTo>
                        <a:pt x="13" y="8"/>
                      </a:lnTo>
                      <a:lnTo>
                        <a:pt x="17" y="6"/>
                      </a:lnTo>
                      <a:lnTo>
                        <a:pt x="12" y="0"/>
                      </a:lnTo>
                      <a:lnTo>
                        <a:pt x="11" y="2"/>
                      </a:lnTo>
                      <a:lnTo>
                        <a:pt x="0" y="0"/>
                      </a:lnTo>
                      <a:lnTo>
                        <a:pt x="0" y="5"/>
                      </a:lnTo>
                      <a:lnTo>
                        <a:pt x="2" y="9"/>
                      </a:lnTo>
                      <a:lnTo>
                        <a:pt x="6" y="1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0" name="Group 178"/>
              <p:cNvGrpSpPr>
                <a:grpSpLocks/>
              </p:cNvGrpSpPr>
              <p:nvPr/>
            </p:nvGrpSpPr>
            <p:grpSpPr bwMode="auto">
              <a:xfrm>
                <a:off x="3900488" y="4048125"/>
                <a:ext cx="12700" cy="15875"/>
                <a:chOff x="1169" y="2498"/>
                <a:chExt cx="13" cy="16"/>
              </a:xfrm>
            </p:grpSpPr>
            <p:sp>
              <p:nvSpPr>
                <p:cNvPr id="54514" name="Freeform 179"/>
                <p:cNvSpPr>
                  <a:spLocks/>
                </p:cNvSpPr>
                <p:nvPr/>
              </p:nvSpPr>
              <p:spPr bwMode="auto">
                <a:xfrm>
                  <a:off x="1169" y="2498"/>
                  <a:ext cx="13" cy="16"/>
                </a:xfrm>
                <a:custGeom>
                  <a:avLst/>
                  <a:gdLst>
                    <a:gd name="T0" fmla="*/ 3 w 13"/>
                    <a:gd name="T1" fmla="*/ 10 h 16"/>
                    <a:gd name="T2" fmla="*/ 8 w 13"/>
                    <a:gd name="T3" fmla="*/ 7 h 16"/>
                    <a:gd name="T4" fmla="*/ 10 w 13"/>
                    <a:gd name="T5" fmla="*/ 0 h 16"/>
                    <a:gd name="T6" fmla="*/ 11 w 13"/>
                    <a:gd name="T7" fmla="*/ 6 h 16"/>
                    <a:gd name="T8" fmla="*/ 13 w 13"/>
                    <a:gd name="T9" fmla="*/ 10 h 16"/>
                    <a:gd name="T10" fmla="*/ 12 w 13"/>
                    <a:gd name="T11" fmla="*/ 14 h 16"/>
                    <a:gd name="T12" fmla="*/ 10 w 13"/>
                    <a:gd name="T13" fmla="*/ 16 h 16"/>
                    <a:gd name="T14" fmla="*/ 0 w 13"/>
                    <a:gd name="T15" fmla="*/ 12 h 16"/>
                    <a:gd name="T16" fmla="*/ 3 w 13"/>
                    <a:gd name="T17" fmla="*/ 1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6"/>
                    <a:gd name="T29" fmla="*/ 13 w 1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6">
                      <a:moveTo>
                        <a:pt x="3" y="10"/>
                      </a:moveTo>
                      <a:lnTo>
                        <a:pt x="8" y="7"/>
                      </a:lnTo>
                      <a:lnTo>
                        <a:pt x="10" y="0"/>
                      </a:lnTo>
                      <a:lnTo>
                        <a:pt x="11" y="6"/>
                      </a:lnTo>
                      <a:lnTo>
                        <a:pt x="13" y="10"/>
                      </a:lnTo>
                      <a:lnTo>
                        <a:pt x="12" y="14"/>
                      </a:lnTo>
                      <a:lnTo>
                        <a:pt x="10" y="16"/>
                      </a:lnTo>
                      <a:lnTo>
                        <a:pt x="0" y="12"/>
                      </a:lnTo>
                      <a:lnTo>
                        <a:pt x="3" y="1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15" name="Freeform 180"/>
                <p:cNvSpPr>
                  <a:spLocks/>
                </p:cNvSpPr>
                <p:nvPr/>
              </p:nvSpPr>
              <p:spPr bwMode="auto">
                <a:xfrm>
                  <a:off x="1169" y="2498"/>
                  <a:ext cx="13" cy="16"/>
                </a:xfrm>
                <a:custGeom>
                  <a:avLst/>
                  <a:gdLst>
                    <a:gd name="T0" fmla="*/ 3 w 13"/>
                    <a:gd name="T1" fmla="*/ 10 h 16"/>
                    <a:gd name="T2" fmla="*/ 8 w 13"/>
                    <a:gd name="T3" fmla="*/ 7 h 16"/>
                    <a:gd name="T4" fmla="*/ 10 w 13"/>
                    <a:gd name="T5" fmla="*/ 0 h 16"/>
                    <a:gd name="T6" fmla="*/ 11 w 13"/>
                    <a:gd name="T7" fmla="*/ 6 h 16"/>
                    <a:gd name="T8" fmla="*/ 13 w 13"/>
                    <a:gd name="T9" fmla="*/ 10 h 16"/>
                    <a:gd name="T10" fmla="*/ 12 w 13"/>
                    <a:gd name="T11" fmla="*/ 14 h 16"/>
                    <a:gd name="T12" fmla="*/ 10 w 13"/>
                    <a:gd name="T13" fmla="*/ 16 h 16"/>
                    <a:gd name="T14" fmla="*/ 0 w 13"/>
                    <a:gd name="T15" fmla="*/ 12 h 16"/>
                    <a:gd name="T16" fmla="*/ 3 w 13"/>
                    <a:gd name="T17" fmla="*/ 1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6"/>
                    <a:gd name="T29" fmla="*/ 13 w 13"/>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6">
                      <a:moveTo>
                        <a:pt x="3" y="10"/>
                      </a:moveTo>
                      <a:lnTo>
                        <a:pt x="8" y="7"/>
                      </a:lnTo>
                      <a:lnTo>
                        <a:pt x="10" y="0"/>
                      </a:lnTo>
                      <a:lnTo>
                        <a:pt x="11" y="6"/>
                      </a:lnTo>
                      <a:lnTo>
                        <a:pt x="13" y="10"/>
                      </a:lnTo>
                      <a:lnTo>
                        <a:pt x="12" y="14"/>
                      </a:lnTo>
                      <a:lnTo>
                        <a:pt x="10" y="16"/>
                      </a:lnTo>
                      <a:lnTo>
                        <a:pt x="0" y="12"/>
                      </a:lnTo>
                      <a:lnTo>
                        <a:pt x="3" y="1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1" name="Group 181"/>
              <p:cNvGrpSpPr>
                <a:grpSpLocks/>
              </p:cNvGrpSpPr>
              <p:nvPr/>
            </p:nvGrpSpPr>
            <p:grpSpPr bwMode="auto">
              <a:xfrm>
                <a:off x="3960813" y="4135438"/>
                <a:ext cx="7937" cy="11112"/>
                <a:chOff x="1228" y="2584"/>
                <a:chExt cx="8" cy="11"/>
              </a:xfrm>
            </p:grpSpPr>
            <p:sp>
              <p:nvSpPr>
                <p:cNvPr id="54512" name="Freeform 182"/>
                <p:cNvSpPr>
                  <a:spLocks/>
                </p:cNvSpPr>
                <p:nvPr/>
              </p:nvSpPr>
              <p:spPr bwMode="auto">
                <a:xfrm>
                  <a:off x="1228" y="2584"/>
                  <a:ext cx="8" cy="11"/>
                </a:xfrm>
                <a:custGeom>
                  <a:avLst/>
                  <a:gdLst>
                    <a:gd name="T0" fmla="*/ 6 w 8"/>
                    <a:gd name="T1" fmla="*/ 11 h 11"/>
                    <a:gd name="T2" fmla="*/ 8 w 8"/>
                    <a:gd name="T3" fmla="*/ 11 h 11"/>
                    <a:gd name="T4" fmla="*/ 8 w 8"/>
                    <a:gd name="T5" fmla="*/ 5 h 11"/>
                    <a:gd name="T6" fmla="*/ 6 w 8"/>
                    <a:gd name="T7" fmla="*/ 0 h 11"/>
                    <a:gd name="T8" fmla="*/ 1 w 8"/>
                    <a:gd name="T9" fmla="*/ 2 h 11"/>
                    <a:gd name="T10" fmla="*/ 0 w 8"/>
                    <a:gd name="T11" fmla="*/ 11 h 11"/>
                    <a:gd name="T12" fmla="*/ 6 w 8"/>
                    <a:gd name="T13" fmla="*/ 11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6" y="11"/>
                      </a:moveTo>
                      <a:lnTo>
                        <a:pt x="8" y="11"/>
                      </a:lnTo>
                      <a:lnTo>
                        <a:pt x="8" y="5"/>
                      </a:lnTo>
                      <a:lnTo>
                        <a:pt x="6" y="0"/>
                      </a:lnTo>
                      <a:lnTo>
                        <a:pt x="1" y="2"/>
                      </a:lnTo>
                      <a:lnTo>
                        <a:pt x="0" y="11"/>
                      </a:lnTo>
                      <a:lnTo>
                        <a:pt x="6" y="1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13" name="Freeform 183"/>
                <p:cNvSpPr>
                  <a:spLocks/>
                </p:cNvSpPr>
                <p:nvPr/>
              </p:nvSpPr>
              <p:spPr bwMode="auto">
                <a:xfrm>
                  <a:off x="1228" y="2584"/>
                  <a:ext cx="8" cy="11"/>
                </a:xfrm>
                <a:custGeom>
                  <a:avLst/>
                  <a:gdLst>
                    <a:gd name="T0" fmla="*/ 6 w 8"/>
                    <a:gd name="T1" fmla="*/ 11 h 11"/>
                    <a:gd name="T2" fmla="*/ 8 w 8"/>
                    <a:gd name="T3" fmla="*/ 11 h 11"/>
                    <a:gd name="T4" fmla="*/ 8 w 8"/>
                    <a:gd name="T5" fmla="*/ 5 h 11"/>
                    <a:gd name="T6" fmla="*/ 6 w 8"/>
                    <a:gd name="T7" fmla="*/ 0 h 11"/>
                    <a:gd name="T8" fmla="*/ 1 w 8"/>
                    <a:gd name="T9" fmla="*/ 2 h 11"/>
                    <a:gd name="T10" fmla="*/ 0 w 8"/>
                    <a:gd name="T11" fmla="*/ 11 h 11"/>
                    <a:gd name="T12" fmla="*/ 6 w 8"/>
                    <a:gd name="T13" fmla="*/ 11 h 11"/>
                    <a:gd name="T14" fmla="*/ 0 60000 65536"/>
                    <a:gd name="T15" fmla="*/ 0 60000 65536"/>
                    <a:gd name="T16" fmla="*/ 0 60000 65536"/>
                    <a:gd name="T17" fmla="*/ 0 60000 65536"/>
                    <a:gd name="T18" fmla="*/ 0 60000 65536"/>
                    <a:gd name="T19" fmla="*/ 0 60000 65536"/>
                    <a:gd name="T20" fmla="*/ 0 60000 65536"/>
                    <a:gd name="T21" fmla="*/ 0 w 8"/>
                    <a:gd name="T22" fmla="*/ 0 h 11"/>
                    <a:gd name="T23" fmla="*/ 8 w 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1">
                      <a:moveTo>
                        <a:pt x="6" y="11"/>
                      </a:moveTo>
                      <a:lnTo>
                        <a:pt x="8" y="11"/>
                      </a:lnTo>
                      <a:lnTo>
                        <a:pt x="8" y="5"/>
                      </a:lnTo>
                      <a:lnTo>
                        <a:pt x="6" y="0"/>
                      </a:lnTo>
                      <a:lnTo>
                        <a:pt x="1" y="2"/>
                      </a:lnTo>
                      <a:lnTo>
                        <a:pt x="0" y="11"/>
                      </a:lnTo>
                      <a:lnTo>
                        <a:pt x="6" y="1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2" name="Group 184"/>
              <p:cNvGrpSpPr>
                <a:grpSpLocks/>
              </p:cNvGrpSpPr>
              <p:nvPr/>
            </p:nvGrpSpPr>
            <p:grpSpPr bwMode="auto">
              <a:xfrm>
                <a:off x="4160838" y="4164013"/>
                <a:ext cx="3175" cy="7937"/>
                <a:chOff x="1423" y="2612"/>
                <a:chExt cx="4" cy="7"/>
              </a:xfrm>
            </p:grpSpPr>
            <p:sp>
              <p:nvSpPr>
                <p:cNvPr id="54510" name="Freeform 185"/>
                <p:cNvSpPr>
                  <a:spLocks/>
                </p:cNvSpPr>
                <p:nvPr/>
              </p:nvSpPr>
              <p:spPr bwMode="auto">
                <a:xfrm>
                  <a:off x="1423" y="2612"/>
                  <a:ext cx="4" cy="7"/>
                </a:xfrm>
                <a:custGeom>
                  <a:avLst/>
                  <a:gdLst>
                    <a:gd name="T0" fmla="*/ 1 w 4"/>
                    <a:gd name="T1" fmla="*/ 0 h 7"/>
                    <a:gd name="T2" fmla="*/ 4 w 4"/>
                    <a:gd name="T3" fmla="*/ 2 h 7"/>
                    <a:gd name="T4" fmla="*/ 1 w 4"/>
                    <a:gd name="T5" fmla="*/ 4 h 7"/>
                    <a:gd name="T6" fmla="*/ 1 w 4"/>
                    <a:gd name="T7" fmla="*/ 6 h 7"/>
                    <a:gd name="T8" fmla="*/ 1 w 4"/>
                    <a:gd name="T9" fmla="*/ 7 h 7"/>
                    <a:gd name="T10" fmla="*/ 0 w 4"/>
                    <a:gd name="T11" fmla="*/ 4 h 7"/>
                    <a:gd name="T12" fmla="*/ 1 w 4"/>
                    <a:gd name="T13" fmla="*/ 0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1" y="0"/>
                      </a:moveTo>
                      <a:lnTo>
                        <a:pt x="4" y="2"/>
                      </a:lnTo>
                      <a:lnTo>
                        <a:pt x="1" y="4"/>
                      </a:lnTo>
                      <a:lnTo>
                        <a:pt x="1" y="6"/>
                      </a:lnTo>
                      <a:lnTo>
                        <a:pt x="1" y="7"/>
                      </a:lnTo>
                      <a:lnTo>
                        <a:pt x="0" y="4"/>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11" name="Freeform 186"/>
                <p:cNvSpPr>
                  <a:spLocks/>
                </p:cNvSpPr>
                <p:nvPr/>
              </p:nvSpPr>
              <p:spPr bwMode="auto">
                <a:xfrm>
                  <a:off x="1423" y="2612"/>
                  <a:ext cx="4" cy="7"/>
                </a:xfrm>
                <a:custGeom>
                  <a:avLst/>
                  <a:gdLst>
                    <a:gd name="T0" fmla="*/ 1 w 4"/>
                    <a:gd name="T1" fmla="*/ 0 h 7"/>
                    <a:gd name="T2" fmla="*/ 4 w 4"/>
                    <a:gd name="T3" fmla="*/ 2 h 7"/>
                    <a:gd name="T4" fmla="*/ 1 w 4"/>
                    <a:gd name="T5" fmla="*/ 4 h 7"/>
                    <a:gd name="T6" fmla="*/ 1 w 4"/>
                    <a:gd name="T7" fmla="*/ 6 h 7"/>
                    <a:gd name="T8" fmla="*/ 1 w 4"/>
                    <a:gd name="T9" fmla="*/ 7 h 7"/>
                    <a:gd name="T10" fmla="*/ 0 w 4"/>
                    <a:gd name="T11" fmla="*/ 4 h 7"/>
                    <a:gd name="T12" fmla="*/ 1 w 4"/>
                    <a:gd name="T13" fmla="*/ 0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1" y="0"/>
                      </a:moveTo>
                      <a:lnTo>
                        <a:pt x="4" y="2"/>
                      </a:lnTo>
                      <a:lnTo>
                        <a:pt x="1" y="4"/>
                      </a:lnTo>
                      <a:lnTo>
                        <a:pt x="1" y="6"/>
                      </a:lnTo>
                      <a:lnTo>
                        <a:pt x="1" y="7"/>
                      </a:lnTo>
                      <a:lnTo>
                        <a:pt x="0" y="4"/>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3" name="Group 187"/>
              <p:cNvGrpSpPr>
                <a:grpSpLocks/>
              </p:cNvGrpSpPr>
              <p:nvPr/>
            </p:nvGrpSpPr>
            <p:grpSpPr bwMode="auto">
              <a:xfrm>
                <a:off x="3860800" y="3778250"/>
                <a:ext cx="4763" cy="4763"/>
                <a:chOff x="1131" y="2236"/>
                <a:chExt cx="5" cy="5"/>
              </a:xfrm>
            </p:grpSpPr>
            <p:sp>
              <p:nvSpPr>
                <p:cNvPr id="54508" name="Freeform 188"/>
                <p:cNvSpPr>
                  <a:spLocks/>
                </p:cNvSpPr>
                <p:nvPr/>
              </p:nvSpPr>
              <p:spPr bwMode="auto">
                <a:xfrm>
                  <a:off x="1131" y="2236"/>
                  <a:ext cx="5" cy="5"/>
                </a:xfrm>
                <a:custGeom>
                  <a:avLst/>
                  <a:gdLst>
                    <a:gd name="T0" fmla="*/ 0 w 5"/>
                    <a:gd name="T1" fmla="*/ 1 h 5"/>
                    <a:gd name="T2" fmla="*/ 1 w 5"/>
                    <a:gd name="T3" fmla="*/ 5 h 5"/>
                    <a:gd name="T4" fmla="*/ 5 w 5"/>
                    <a:gd name="T5" fmla="*/ 0 h 5"/>
                    <a:gd name="T6" fmla="*/ 1 w 5"/>
                    <a:gd name="T7" fmla="*/ 0 h 5"/>
                    <a:gd name="T8" fmla="*/ 0 w 5"/>
                    <a:gd name="T9" fmla="*/ 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1"/>
                      </a:moveTo>
                      <a:lnTo>
                        <a:pt x="1" y="5"/>
                      </a:lnTo>
                      <a:lnTo>
                        <a:pt x="5" y="0"/>
                      </a:lnTo>
                      <a:lnTo>
                        <a:pt x="1" y="0"/>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09" name="Freeform 189"/>
                <p:cNvSpPr>
                  <a:spLocks/>
                </p:cNvSpPr>
                <p:nvPr/>
              </p:nvSpPr>
              <p:spPr bwMode="auto">
                <a:xfrm>
                  <a:off x="1131" y="2236"/>
                  <a:ext cx="5" cy="5"/>
                </a:xfrm>
                <a:custGeom>
                  <a:avLst/>
                  <a:gdLst>
                    <a:gd name="T0" fmla="*/ 0 w 5"/>
                    <a:gd name="T1" fmla="*/ 1 h 5"/>
                    <a:gd name="T2" fmla="*/ 1 w 5"/>
                    <a:gd name="T3" fmla="*/ 5 h 5"/>
                    <a:gd name="T4" fmla="*/ 5 w 5"/>
                    <a:gd name="T5" fmla="*/ 0 h 5"/>
                    <a:gd name="T6" fmla="*/ 1 w 5"/>
                    <a:gd name="T7" fmla="*/ 0 h 5"/>
                    <a:gd name="T8" fmla="*/ 0 w 5"/>
                    <a:gd name="T9" fmla="*/ 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1"/>
                      </a:moveTo>
                      <a:lnTo>
                        <a:pt x="1" y="5"/>
                      </a:lnTo>
                      <a:lnTo>
                        <a:pt x="5" y="0"/>
                      </a:lnTo>
                      <a:lnTo>
                        <a:pt x="1"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4" name="Group 190"/>
              <p:cNvGrpSpPr>
                <a:grpSpLocks/>
              </p:cNvGrpSpPr>
              <p:nvPr/>
            </p:nvGrpSpPr>
            <p:grpSpPr bwMode="auto">
              <a:xfrm>
                <a:off x="4022725" y="3967163"/>
                <a:ext cx="1588" cy="1587"/>
                <a:chOff x="1289" y="2420"/>
                <a:chExt cx="1" cy="2"/>
              </a:xfrm>
            </p:grpSpPr>
            <p:sp>
              <p:nvSpPr>
                <p:cNvPr id="54506" name="Freeform 191"/>
                <p:cNvSpPr>
                  <a:spLocks/>
                </p:cNvSpPr>
                <p:nvPr/>
              </p:nvSpPr>
              <p:spPr bwMode="auto">
                <a:xfrm>
                  <a:off x="1289" y="2420"/>
                  <a:ext cx="1" cy="2"/>
                </a:xfrm>
                <a:custGeom>
                  <a:avLst/>
                  <a:gdLst>
                    <a:gd name="T0" fmla="*/ 0 w 1"/>
                    <a:gd name="T1" fmla="*/ 1 h 2"/>
                    <a:gd name="T2" fmla="*/ 0 w 1"/>
                    <a:gd name="T3" fmla="*/ 2 h 2"/>
                    <a:gd name="T4" fmla="*/ 1 w 1"/>
                    <a:gd name="T5" fmla="*/ 0 h 2"/>
                    <a:gd name="T6" fmla="*/ 0 w 1"/>
                    <a:gd name="T7" fmla="*/ 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lnTo>
                        <a:pt x="0" y="2"/>
                      </a:lnTo>
                      <a:lnTo>
                        <a:pt x="1" y="0"/>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07" name="Freeform 192"/>
                <p:cNvSpPr>
                  <a:spLocks/>
                </p:cNvSpPr>
                <p:nvPr/>
              </p:nvSpPr>
              <p:spPr bwMode="auto">
                <a:xfrm>
                  <a:off x="1289" y="2420"/>
                  <a:ext cx="1" cy="2"/>
                </a:xfrm>
                <a:custGeom>
                  <a:avLst/>
                  <a:gdLst>
                    <a:gd name="T0" fmla="*/ 0 w 1"/>
                    <a:gd name="T1" fmla="*/ 1 h 2"/>
                    <a:gd name="T2" fmla="*/ 0 w 1"/>
                    <a:gd name="T3" fmla="*/ 2 h 2"/>
                    <a:gd name="T4" fmla="*/ 1 w 1"/>
                    <a:gd name="T5" fmla="*/ 0 h 2"/>
                    <a:gd name="T6" fmla="*/ 0 w 1"/>
                    <a:gd name="T7" fmla="*/ 1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1"/>
                      </a:moveTo>
                      <a:lnTo>
                        <a:pt x="0" y="2"/>
                      </a:lnTo>
                      <a:lnTo>
                        <a:pt x="1"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5" name="Group 193"/>
              <p:cNvGrpSpPr>
                <a:grpSpLocks/>
              </p:cNvGrpSpPr>
              <p:nvPr/>
            </p:nvGrpSpPr>
            <p:grpSpPr bwMode="auto">
              <a:xfrm>
                <a:off x="4356100" y="3717925"/>
                <a:ext cx="338138" cy="412750"/>
                <a:chOff x="1614" y="2177"/>
                <a:chExt cx="329" cy="402"/>
              </a:xfrm>
            </p:grpSpPr>
            <p:sp>
              <p:nvSpPr>
                <p:cNvPr id="54504" name="Freeform 194"/>
                <p:cNvSpPr>
                  <a:spLocks/>
                </p:cNvSpPr>
                <p:nvPr/>
              </p:nvSpPr>
              <p:spPr bwMode="auto">
                <a:xfrm>
                  <a:off x="1614" y="2177"/>
                  <a:ext cx="329" cy="402"/>
                </a:xfrm>
                <a:custGeom>
                  <a:avLst/>
                  <a:gdLst>
                    <a:gd name="T0" fmla="*/ 0 w 329"/>
                    <a:gd name="T1" fmla="*/ 249 h 402"/>
                    <a:gd name="T2" fmla="*/ 20 w 329"/>
                    <a:gd name="T3" fmla="*/ 276 h 402"/>
                    <a:gd name="T4" fmla="*/ 14 w 329"/>
                    <a:gd name="T5" fmla="*/ 296 h 402"/>
                    <a:gd name="T6" fmla="*/ 44 w 329"/>
                    <a:gd name="T7" fmla="*/ 308 h 402"/>
                    <a:gd name="T8" fmla="*/ 59 w 329"/>
                    <a:gd name="T9" fmla="*/ 308 h 402"/>
                    <a:gd name="T10" fmla="*/ 84 w 329"/>
                    <a:gd name="T11" fmla="*/ 317 h 402"/>
                    <a:gd name="T12" fmla="*/ 82 w 329"/>
                    <a:gd name="T13" fmla="*/ 333 h 402"/>
                    <a:gd name="T14" fmla="*/ 89 w 329"/>
                    <a:gd name="T15" fmla="*/ 348 h 402"/>
                    <a:gd name="T16" fmla="*/ 98 w 329"/>
                    <a:gd name="T17" fmla="*/ 358 h 402"/>
                    <a:gd name="T18" fmla="*/ 104 w 329"/>
                    <a:gd name="T19" fmla="*/ 361 h 402"/>
                    <a:gd name="T20" fmla="*/ 126 w 329"/>
                    <a:gd name="T21" fmla="*/ 361 h 402"/>
                    <a:gd name="T22" fmla="*/ 125 w 329"/>
                    <a:gd name="T23" fmla="*/ 373 h 402"/>
                    <a:gd name="T24" fmla="*/ 131 w 329"/>
                    <a:gd name="T25" fmla="*/ 392 h 402"/>
                    <a:gd name="T26" fmla="*/ 148 w 329"/>
                    <a:gd name="T27" fmla="*/ 390 h 402"/>
                    <a:gd name="T28" fmla="*/ 165 w 329"/>
                    <a:gd name="T29" fmla="*/ 395 h 402"/>
                    <a:gd name="T30" fmla="*/ 174 w 329"/>
                    <a:gd name="T31" fmla="*/ 375 h 402"/>
                    <a:gd name="T32" fmla="*/ 194 w 329"/>
                    <a:gd name="T33" fmla="*/ 373 h 402"/>
                    <a:gd name="T34" fmla="*/ 204 w 329"/>
                    <a:gd name="T35" fmla="*/ 356 h 402"/>
                    <a:gd name="T36" fmla="*/ 232 w 329"/>
                    <a:gd name="T37" fmla="*/ 340 h 402"/>
                    <a:gd name="T38" fmla="*/ 248 w 329"/>
                    <a:gd name="T39" fmla="*/ 325 h 402"/>
                    <a:gd name="T40" fmla="*/ 274 w 329"/>
                    <a:gd name="T41" fmla="*/ 318 h 402"/>
                    <a:gd name="T42" fmla="*/ 304 w 329"/>
                    <a:gd name="T43" fmla="*/ 309 h 402"/>
                    <a:gd name="T44" fmla="*/ 311 w 329"/>
                    <a:gd name="T45" fmla="*/ 284 h 402"/>
                    <a:gd name="T46" fmla="*/ 323 w 329"/>
                    <a:gd name="T47" fmla="*/ 275 h 402"/>
                    <a:gd name="T48" fmla="*/ 329 w 329"/>
                    <a:gd name="T49" fmla="*/ 258 h 402"/>
                    <a:gd name="T50" fmla="*/ 304 w 329"/>
                    <a:gd name="T51" fmla="*/ 253 h 402"/>
                    <a:gd name="T52" fmla="*/ 279 w 329"/>
                    <a:gd name="T53" fmla="*/ 224 h 402"/>
                    <a:gd name="T54" fmla="*/ 266 w 329"/>
                    <a:gd name="T55" fmla="*/ 232 h 402"/>
                    <a:gd name="T56" fmla="*/ 260 w 329"/>
                    <a:gd name="T57" fmla="*/ 223 h 402"/>
                    <a:gd name="T58" fmla="*/ 240 w 329"/>
                    <a:gd name="T59" fmla="*/ 210 h 402"/>
                    <a:gd name="T60" fmla="*/ 241 w 329"/>
                    <a:gd name="T61" fmla="*/ 185 h 402"/>
                    <a:gd name="T62" fmla="*/ 232 w 329"/>
                    <a:gd name="T63" fmla="*/ 159 h 402"/>
                    <a:gd name="T64" fmla="*/ 232 w 329"/>
                    <a:gd name="T65" fmla="*/ 130 h 402"/>
                    <a:gd name="T66" fmla="*/ 223 w 329"/>
                    <a:gd name="T67" fmla="*/ 113 h 402"/>
                    <a:gd name="T68" fmla="*/ 213 w 329"/>
                    <a:gd name="T69" fmla="*/ 89 h 402"/>
                    <a:gd name="T70" fmla="*/ 205 w 329"/>
                    <a:gd name="T71" fmla="*/ 77 h 402"/>
                    <a:gd name="T72" fmla="*/ 213 w 329"/>
                    <a:gd name="T73" fmla="*/ 65 h 402"/>
                    <a:gd name="T74" fmla="*/ 210 w 329"/>
                    <a:gd name="T75" fmla="*/ 51 h 402"/>
                    <a:gd name="T76" fmla="*/ 190 w 329"/>
                    <a:gd name="T77" fmla="*/ 60 h 402"/>
                    <a:gd name="T78" fmla="*/ 156 w 329"/>
                    <a:gd name="T79" fmla="*/ 45 h 402"/>
                    <a:gd name="T80" fmla="*/ 135 w 329"/>
                    <a:gd name="T81" fmla="*/ 33 h 402"/>
                    <a:gd name="T82" fmla="*/ 118 w 329"/>
                    <a:gd name="T83" fmla="*/ 34 h 402"/>
                    <a:gd name="T84" fmla="*/ 101 w 329"/>
                    <a:gd name="T85" fmla="*/ 24 h 402"/>
                    <a:gd name="T86" fmla="*/ 115 w 329"/>
                    <a:gd name="T87" fmla="*/ 3 h 402"/>
                    <a:gd name="T88" fmla="*/ 100 w 329"/>
                    <a:gd name="T89" fmla="*/ 6 h 402"/>
                    <a:gd name="T90" fmla="*/ 79 w 329"/>
                    <a:gd name="T91" fmla="*/ 8 h 402"/>
                    <a:gd name="T92" fmla="*/ 50 w 329"/>
                    <a:gd name="T93" fmla="*/ 29 h 402"/>
                    <a:gd name="T94" fmla="*/ 57 w 329"/>
                    <a:gd name="T95" fmla="*/ 47 h 402"/>
                    <a:gd name="T96" fmla="*/ 33 w 329"/>
                    <a:gd name="T97" fmla="*/ 70 h 402"/>
                    <a:gd name="T98" fmla="*/ 58 w 329"/>
                    <a:gd name="T99" fmla="*/ 90 h 402"/>
                    <a:gd name="T100" fmla="*/ 72 w 329"/>
                    <a:gd name="T101" fmla="*/ 98 h 402"/>
                    <a:gd name="T102" fmla="*/ 55 w 329"/>
                    <a:gd name="T103" fmla="*/ 117 h 402"/>
                    <a:gd name="T104" fmla="*/ 31 w 329"/>
                    <a:gd name="T105" fmla="*/ 139 h 402"/>
                    <a:gd name="T106" fmla="*/ 8 w 329"/>
                    <a:gd name="T107" fmla="*/ 171 h 402"/>
                    <a:gd name="T108" fmla="*/ 18 w 329"/>
                    <a:gd name="T109" fmla="*/ 193 h 402"/>
                    <a:gd name="T110" fmla="*/ 15 w 329"/>
                    <a:gd name="T111" fmla="*/ 233 h 4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9"/>
                    <a:gd name="T169" fmla="*/ 0 h 402"/>
                    <a:gd name="T170" fmla="*/ 329 w 329"/>
                    <a:gd name="T171" fmla="*/ 402 h 4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9" h="402">
                      <a:moveTo>
                        <a:pt x="15" y="238"/>
                      </a:moveTo>
                      <a:lnTo>
                        <a:pt x="15" y="241"/>
                      </a:lnTo>
                      <a:lnTo>
                        <a:pt x="9" y="241"/>
                      </a:lnTo>
                      <a:lnTo>
                        <a:pt x="2" y="249"/>
                      </a:lnTo>
                      <a:lnTo>
                        <a:pt x="0" y="249"/>
                      </a:lnTo>
                      <a:lnTo>
                        <a:pt x="0" y="252"/>
                      </a:lnTo>
                      <a:lnTo>
                        <a:pt x="3" y="253"/>
                      </a:lnTo>
                      <a:lnTo>
                        <a:pt x="9" y="269"/>
                      </a:lnTo>
                      <a:lnTo>
                        <a:pt x="20" y="275"/>
                      </a:lnTo>
                      <a:lnTo>
                        <a:pt x="20" y="276"/>
                      </a:lnTo>
                      <a:lnTo>
                        <a:pt x="18" y="283"/>
                      </a:lnTo>
                      <a:lnTo>
                        <a:pt x="16" y="285"/>
                      </a:lnTo>
                      <a:lnTo>
                        <a:pt x="13" y="286"/>
                      </a:lnTo>
                      <a:lnTo>
                        <a:pt x="7" y="293"/>
                      </a:lnTo>
                      <a:lnTo>
                        <a:pt x="14" y="296"/>
                      </a:lnTo>
                      <a:lnTo>
                        <a:pt x="11" y="300"/>
                      </a:lnTo>
                      <a:lnTo>
                        <a:pt x="28" y="307"/>
                      </a:lnTo>
                      <a:lnTo>
                        <a:pt x="33" y="312"/>
                      </a:lnTo>
                      <a:lnTo>
                        <a:pt x="37" y="311"/>
                      </a:lnTo>
                      <a:lnTo>
                        <a:pt x="44" y="308"/>
                      </a:lnTo>
                      <a:lnTo>
                        <a:pt x="49" y="308"/>
                      </a:lnTo>
                      <a:lnTo>
                        <a:pt x="50" y="306"/>
                      </a:lnTo>
                      <a:lnTo>
                        <a:pt x="55" y="311"/>
                      </a:lnTo>
                      <a:lnTo>
                        <a:pt x="58" y="308"/>
                      </a:lnTo>
                      <a:lnTo>
                        <a:pt x="59" y="308"/>
                      </a:lnTo>
                      <a:lnTo>
                        <a:pt x="64" y="302"/>
                      </a:lnTo>
                      <a:lnTo>
                        <a:pt x="73" y="306"/>
                      </a:lnTo>
                      <a:lnTo>
                        <a:pt x="77" y="311"/>
                      </a:lnTo>
                      <a:lnTo>
                        <a:pt x="80" y="316"/>
                      </a:lnTo>
                      <a:lnTo>
                        <a:pt x="84" y="317"/>
                      </a:lnTo>
                      <a:lnTo>
                        <a:pt x="82" y="319"/>
                      </a:lnTo>
                      <a:lnTo>
                        <a:pt x="81" y="322"/>
                      </a:lnTo>
                      <a:lnTo>
                        <a:pt x="82" y="325"/>
                      </a:lnTo>
                      <a:lnTo>
                        <a:pt x="85" y="327"/>
                      </a:lnTo>
                      <a:lnTo>
                        <a:pt x="82" y="333"/>
                      </a:lnTo>
                      <a:lnTo>
                        <a:pt x="84" y="337"/>
                      </a:lnTo>
                      <a:lnTo>
                        <a:pt x="89" y="339"/>
                      </a:lnTo>
                      <a:lnTo>
                        <a:pt x="91" y="340"/>
                      </a:lnTo>
                      <a:lnTo>
                        <a:pt x="92" y="346"/>
                      </a:lnTo>
                      <a:lnTo>
                        <a:pt x="89" y="348"/>
                      </a:lnTo>
                      <a:lnTo>
                        <a:pt x="92" y="352"/>
                      </a:lnTo>
                      <a:lnTo>
                        <a:pt x="95" y="353"/>
                      </a:lnTo>
                      <a:lnTo>
                        <a:pt x="91" y="356"/>
                      </a:lnTo>
                      <a:lnTo>
                        <a:pt x="94" y="356"/>
                      </a:lnTo>
                      <a:lnTo>
                        <a:pt x="98" y="358"/>
                      </a:lnTo>
                      <a:lnTo>
                        <a:pt x="99" y="360"/>
                      </a:lnTo>
                      <a:lnTo>
                        <a:pt x="95" y="361"/>
                      </a:lnTo>
                      <a:lnTo>
                        <a:pt x="98" y="362"/>
                      </a:lnTo>
                      <a:lnTo>
                        <a:pt x="104" y="361"/>
                      </a:lnTo>
                      <a:lnTo>
                        <a:pt x="106" y="362"/>
                      </a:lnTo>
                      <a:lnTo>
                        <a:pt x="110" y="367"/>
                      </a:lnTo>
                      <a:lnTo>
                        <a:pt x="119" y="361"/>
                      </a:lnTo>
                      <a:lnTo>
                        <a:pt x="119" y="360"/>
                      </a:lnTo>
                      <a:lnTo>
                        <a:pt x="126" y="361"/>
                      </a:lnTo>
                      <a:lnTo>
                        <a:pt x="128" y="364"/>
                      </a:lnTo>
                      <a:lnTo>
                        <a:pt x="124" y="368"/>
                      </a:lnTo>
                      <a:lnTo>
                        <a:pt x="126" y="370"/>
                      </a:lnTo>
                      <a:lnTo>
                        <a:pt x="128" y="373"/>
                      </a:lnTo>
                      <a:lnTo>
                        <a:pt x="125" y="373"/>
                      </a:lnTo>
                      <a:lnTo>
                        <a:pt x="126" y="384"/>
                      </a:lnTo>
                      <a:lnTo>
                        <a:pt x="134" y="382"/>
                      </a:lnTo>
                      <a:lnTo>
                        <a:pt x="137" y="382"/>
                      </a:lnTo>
                      <a:lnTo>
                        <a:pt x="135" y="388"/>
                      </a:lnTo>
                      <a:lnTo>
                        <a:pt x="131" y="392"/>
                      </a:lnTo>
                      <a:lnTo>
                        <a:pt x="137" y="392"/>
                      </a:lnTo>
                      <a:lnTo>
                        <a:pt x="137" y="393"/>
                      </a:lnTo>
                      <a:lnTo>
                        <a:pt x="142" y="390"/>
                      </a:lnTo>
                      <a:lnTo>
                        <a:pt x="142" y="392"/>
                      </a:lnTo>
                      <a:lnTo>
                        <a:pt x="148" y="390"/>
                      </a:lnTo>
                      <a:lnTo>
                        <a:pt x="148" y="393"/>
                      </a:lnTo>
                      <a:lnTo>
                        <a:pt x="150" y="401"/>
                      </a:lnTo>
                      <a:lnTo>
                        <a:pt x="151" y="402"/>
                      </a:lnTo>
                      <a:lnTo>
                        <a:pt x="157" y="397"/>
                      </a:lnTo>
                      <a:lnTo>
                        <a:pt x="165" y="395"/>
                      </a:lnTo>
                      <a:lnTo>
                        <a:pt x="170" y="390"/>
                      </a:lnTo>
                      <a:lnTo>
                        <a:pt x="172" y="390"/>
                      </a:lnTo>
                      <a:lnTo>
                        <a:pt x="173" y="387"/>
                      </a:lnTo>
                      <a:lnTo>
                        <a:pt x="173" y="382"/>
                      </a:lnTo>
                      <a:lnTo>
                        <a:pt x="174" y="375"/>
                      </a:lnTo>
                      <a:lnTo>
                        <a:pt x="173" y="370"/>
                      </a:lnTo>
                      <a:lnTo>
                        <a:pt x="179" y="369"/>
                      </a:lnTo>
                      <a:lnTo>
                        <a:pt x="181" y="376"/>
                      </a:lnTo>
                      <a:lnTo>
                        <a:pt x="184" y="378"/>
                      </a:lnTo>
                      <a:lnTo>
                        <a:pt x="194" y="373"/>
                      </a:lnTo>
                      <a:lnTo>
                        <a:pt x="196" y="370"/>
                      </a:lnTo>
                      <a:lnTo>
                        <a:pt x="200" y="371"/>
                      </a:lnTo>
                      <a:lnTo>
                        <a:pt x="204" y="368"/>
                      </a:lnTo>
                      <a:lnTo>
                        <a:pt x="196" y="359"/>
                      </a:lnTo>
                      <a:lnTo>
                        <a:pt x="204" y="356"/>
                      </a:lnTo>
                      <a:lnTo>
                        <a:pt x="211" y="355"/>
                      </a:lnTo>
                      <a:lnTo>
                        <a:pt x="211" y="349"/>
                      </a:lnTo>
                      <a:lnTo>
                        <a:pt x="214" y="348"/>
                      </a:lnTo>
                      <a:lnTo>
                        <a:pt x="222" y="348"/>
                      </a:lnTo>
                      <a:lnTo>
                        <a:pt x="232" y="340"/>
                      </a:lnTo>
                      <a:lnTo>
                        <a:pt x="235" y="339"/>
                      </a:lnTo>
                      <a:lnTo>
                        <a:pt x="240" y="339"/>
                      </a:lnTo>
                      <a:lnTo>
                        <a:pt x="236" y="324"/>
                      </a:lnTo>
                      <a:lnTo>
                        <a:pt x="240" y="322"/>
                      </a:lnTo>
                      <a:lnTo>
                        <a:pt x="248" y="325"/>
                      </a:lnTo>
                      <a:lnTo>
                        <a:pt x="254" y="321"/>
                      </a:lnTo>
                      <a:lnTo>
                        <a:pt x="268" y="321"/>
                      </a:lnTo>
                      <a:lnTo>
                        <a:pt x="271" y="316"/>
                      </a:lnTo>
                      <a:lnTo>
                        <a:pt x="273" y="316"/>
                      </a:lnTo>
                      <a:lnTo>
                        <a:pt x="274" y="318"/>
                      </a:lnTo>
                      <a:lnTo>
                        <a:pt x="280" y="320"/>
                      </a:lnTo>
                      <a:lnTo>
                        <a:pt x="290" y="315"/>
                      </a:lnTo>
                      <a:lnTo>
                        <a:pt x="296" y="308"/>
                      </a:lnTo>
                      <a:lnTo>
                        <a:pt x="301" y="311"/>
                      </a:lnTo>
                      <a:lnTo>
                        <a:pt x="304" y="309"/>
                      </a:lnTo>
                      <a:lnTo>
                        <a:pt x="305" y="308"/>
                      </a:lnTo>
                      <a:lnTo>
                        <a:pt x="310" y="300"/>
                      </a:lnTo>
                      <a:lnTo>
                        <a:pt x="308" y="299"/>
                      </a:lnTo>
                      <a:lnTo>
                        <a:pt x="311" y="291"/>
                      </a:lnTo>
                      <a:lnTo>
                        <a:pt x="311" y="284"/>
                      </a:lnTo>
                      <a:lnTo>
                        <a:pt x="314" y="277"/>
                      </a:lnTo>
                      <a:lnTo>
                        <a:pt x="312" y="276"/>
                      </a:lnTo>
                      <a:lnTo>
                        <a:pt x="320" y="272"/>
                      </a:lnTo>
                      <a:lnTo>
                        <a:pt x="321" y="272"/>
                      </a:lnTo>
                      <a:lnTo>
                        <a:pt x="323" y="275"/>
                      </a:lnTo>
                      <a:lnTo>
                        <a:pt x="326" y="266"/>
                      </a:lnTo>
                      <a:lnTo>
                        <a:pt x="328" y="266"/>
                      </a:lnTo>
                      <a:lnTo>
                        <a:pt x="326" y="264"/>
                      </a:lnTo>
                      <a:lnTo>
                        <a:pt x="329" y="262"/>
                      </a:lnTo>
                      <a:lnTo>
                        <a:pt x="329" y="258"/>
                      </a:lnTo>
                      <a:lnTo>
                        <a:pt x="321" y="241"/>
                      </a:lnTo>
                      <a:lnTo>
                        <a:pt x="318" y="249"/>
                      </a:lnTo>
                      <a:lnTo>
                        <a:pt x="312" y="250"/>
                      </a:lnTo>
                      <a:lnTo>
                        <a:pt x="310" y="250"/>
                      </a:lnTo>
                      <a:lnTo>
                        <a:pt x="304" y="253"/>
                      </a:lnTo>
                      <a:lnTo>
                        <a:pt x="293" y="235"/>
                      </a:lnTo>
                      <a:lnTo>
                        <a:pt x="288" y="232"/>
                      </a:lnTo>
                      <a:lnTo>
                        <a:pt x="286" y="231"/>
                      </a:lnTo>
                      <a:lnTo>
                        <a:pt x="285" y="231"/>
                      </a:lnTo>
                      <a:lnTo>
                        <a:pt x="279" y="224"/>
                      </a:lnTo>
                      <a:lnTo>
                        <a:pt x="274" y="229"/>
                      </a:lnTo>
                      <a:lnTo>
                        <a:pt x="268" y="229"/>
                      </a:lnTo>
                      <a:lnTo>
                        <a:pt x="267" y="226"/>
                      </a:lnTo>
                      <a:lnTo>
                        <a:pt x="263" y="231"/>
                      </a:lnTo>
                      <a:lnTo>
                        <a:pt x="266" y="232"/>
                      </a:lnTo>
                      <a:lnTo>
                        <a:pt x="263" y="241"/>
                      </a:lnTo>
                      <a:lnTo>
                        <a:pt x="260" y="241"/>
                      </a:lnTo>
                      <a:lnTo>
                        <a:pt x="260" y="240"/>
                      </a:lnTo>
                      <a:lnTo>
                        <a:pt x="258" y="233"/>
                      </a:lnTo>
                      <a:lnTo>
                        <a:pt x="260" y="223"/>
                      </a:lnTo>
                      <a:lnTo>
                        <a:pt x="253" y="221"/>
                      </a:lnTo>
                      <a:lnTo>
                        <a:pt x="252" y="218"/>
                      </a:lnTo>
                      <a:lnTo>
                        <a:pt x="246" y="213"/>
                      </a:lnTo>
                      <a:lnTo>
                        <a:pt x="240" y="210"/>
                      </a:lnTo>
                      <a:lnTo>
                        <a:pt x="243" y="205"/>
                      </a:lnTo>
                      <a:lnTo>
                        <a:pt x="239" y="195"/>
                      </a:lnTo>
                      <a:lnTo>
                        <a:pt x="240" y="191"/>
                      </a:lnTo>
                      <a:lnTo>
                        <a:pt x="243" y="192"/>
                      </a:lnTo>
                      <a:lnTo>
                        <a:pt x="241" y="185"/>
                      </a:lnTo>
                      <a:lnTo>
                        <a:pt x="239" y="179"/>
                      </a:lnTo>
                      <a:lnTo>
                        <a:pt x="240" y="169"/>
                      </a:lnTo>
                      <a:lnTo>
                        <a:pt x="237" y="160"/>
                      </a:lnTo>
                      <a:lnTo>
                        <a:pt x="232" y="159"/>
                      </a:lnTo>
                      <a:lnTo>
                        <a:pt x="228" y="160"/>
                      </a:lnTo>
                      <a:lnTo>
                        <a:pt x="224" y="152"/>
                      </a:lnTo>
                      <a:lnTo>
                        <a:pt x="231" y="149"/>
                      </a:lnTo>
                      <a:lnTo>
                        <a:pt x="233" y="143"/>
                      </a:lnTo>
                      <a:lnTo>
                        <a:pt x="232" y="130"/>
                      </a:lnTo>
                      <a:lnTo>
                        <a:pt x="232" y="131"/>
                      </a:lnTo>
                      <a:lnTo>
                        <a:pt x="226" y="130"/>
                      </a:lnTo>
                      <a:lnTo>
                        <a:pt x="223" y="119"/>
                      </a:lnTo>
                      <a:lnTo>
                        <a:pt x="226" y="116"/>
                      </a:lnTo>
                      <a:lnTo>
                        <a:pt x="223" y="113"/>
                      </a:lnTo>
                      <a:lnTo>
                        <a:pt x="218" y="113"/>
                      </a:lnTo>
                      <a:lnTo>
                        <a:pt x="215" y="108"/>
                      </a:lnTo>
                      <a:lnTo>
                        <a:pt x="218" y="105"/>
                      </a:lnTo>
                      <a:lnTo>
                        <a:pt x="215" y="91"/>
                      </a:lnTo>
                      <a:lnTo>
                        <a:pt x="213" y="89"/>
                      </a:lnTo>
                      <a:lnTo>
                        <a:pt x="211" y="86"/>
                      </a:lnTo>
                      <a:lnTo>
                        <a:pt x="210" y="83"/>
                      </a:lnTo>
                      <a:lnTo>
                        <a:pt x="208" y="82"/>
                      </a:lnTo>
                      <a:lnTo>
                        <a:pt x="208" y="81"/>
                      </a:lnTo>
                      <a:lnTo>
                        <a:pt x="205" y="77"/>
                      </a:lnTo>
                      <a:lnTo>
                        <a:pt x="206" y="74"/>
                      </a:lnTo>
                      <a:lnTo>
                        <a:pt x="205" y="74"/>
                      </a:lnTo>
                      <a:lnTo>
                        <a:pt x="204" y="73"/>
                      </a:lnTo>
                      <a:lnTo>
                        <a:pt x="210" y="69"/>
                      </a:lnTo>
                      <a:lnTo>
                        <a:pt x="213" y="65"/>
                      </a:lnTo>
                      <a:lnTo>
                        <a:pt x="209" y="60"/>
                      </a:lnTo>
                      <a:lnTo>
                        <a:pt x="211" y="60"/>
                      </a:lnTo>
                      <a:lnTo>
                        <a:pt x="210" y="56"/>
                      </a:lnTo>
                      <a:lnTo>
                        <a:pt x="211" y="54"/>
                      </a:lnTo>
                      <a:lnTo>
                        <a:pt x="210" y="51"/>
                      </a:lnTo>
                      <a:lnTo>
                        <a:pt x="201" y="49"/>
                      </a:lnTo>
                      <a:lnTo>
                        <a:pt x="199" y="54"/>
                      </a:lnTo>
                      <a:lnTo>
                        <a:pt x="197" y="55"/>
                      </a:lnTo>
                      <a:lnTo>
                        <a:pt x="196" y="61"/>
                      </a:lnTo>
                      <a:lnTo>
                        <a:pt x="190" y="60"/>
                      </a:lnTo>
                      <a:lnTo>
                        <a:pt x="181" y="60"/>
                      </a:lnTo>
                      <a:lnTo>
                        <a:pt x="174" y="65"/>
                      </a:lnTo>
                      <a:lnTo>
                        <a:pt x="175" y="63"/>
                      </a:lnTo>
                      <a:lnTo>
                        <a:pt x="165" y="56"/>
                      </a:lnTo>
                      <a:lnTo>
                        <a:pt x="156" y="45"/>
                      </a:lnTo>
                      <a:lnTo>
                        <a:pt x="151" y="37"/>
                      </a:lnTo>
                      <a:lnTo>
                        <a:pt x="146" y="32"/>
                      </a:lnTo>
                      <a:lnTo>
                        <a:pt x="141" y="29"/>
                      </a:lnTo>
                      <a:lnTo>
                        <a:pt x="140" y="34"/>
                      </a:lnTo>
                      <a:lnTo>
                        <a:pt x="135" y="33"/>
                      </a:lnTo>
                      <a:lnTo>
                        <a:pt x="129" y="26"/>
                      </a:lnTo>
                      <a:lnTo>
                        <a:pt x="128" y="27"/>
                      </a:lnTo>
                      <a:lnTo>
                        <a:pt x="126" y="26"/>
                      </a:lnTo>
                      <a:lnTo>
                        <a:pt x="122" y="35"/>
                      </a:lnTo>
                      <a:lnTo>
                        <a:pt x="118" y="34"/>
                      </a:lnTo>
                      <a:lnTo>
                        <a:pt x="119" y="32"/>
                      </a:lnTo>
                      <a:lnTo>
                        <a:pt x="113" y="27"/>
                      </a:lnTo>
                      <a:lnTo>
                        <a:pt x="110" y="32"/>
                      </a:lnTo>
                      <a:lnTo>
                        <a:pt x="104" y="29"/>
                      </a:lnTo>
                      <a:lnTo>
                        <a:pt x="101" y="24"/>
                      </a:lnTo>
                      <a:lnTo>
                        <a:pt x="102" y="20"/>
                      </a:lnTo>
                      <a:lnTo>
                        <a:pt x="108" y="21"/>
                      </a:lnTo>
                      <a:lnTo>
                        <a:pt x="115" y="11"/>
                      </a:lnTo>
                      <a:lnTo>
                        <a:pt x="112" y="6"/>
                      </a:lnTo>
                      <a:lnTo>
                        <a:pt x="115" y="3"/>
                      </a:lnTo>
                      <a:lnTo>
                        <a:pt x="111" y="0"/>
                      </a:lnTo>
                      <a:lnTo>
                        <a:pt x="110" y="3"/>
                      </a:lnTo>
                      <a:lnTo>
                        <a:pt x="106" y="2"/>
                      </a:lnTo>
                      <a:lnTo>
                        <a:pt x="103" y="6"/>
                      </a:lnTo>
                      <a:lnTo>
                        <a:pt x="100" y="6"/>
                      </a:lnTo>
                      <a:lnTo>
                        <a:pt x="99" y="9"/>
                      </a:lnTo>
                      <a:lnTo>
                        <a:pt x="95" y="11"/>
                      </a:lnTo>
                      <a:lnTo>
                        <a:pt x="97" y="9"/>
                      </a:lnTo>
                      <a:lnTo>
                        <a:pt x="86" y="9"/>
                      </a:lnTo>
                      <a:lnTo>
                        <a:pt x="79" y="8"/>
                      </a:lnTo>
                      <a:lnTo>
                        <a:pt x="77" y="3"/>
                      </a:lnTo>
                      <a:lnTo>
                        <a:pt x="67" y="17"/>
                      </a:lnTo>
                      <a:lnTo>
                        <a:pt x="62" y="29"/>
                      </a:lnTo>
                      <a:lnTo>
                        <a:pt x="60" y="28"/>
                      </a:lnTo>
                      <a:lnTo>
                        <a:pt x="50" y="29"/>
                      </a:lnTo>
                      <a:lnTo>
                        <a:pt x="47" y="37"/>
                      </a:lnTo>
                      <a:lnTo>
                        <a:pt x="57" y="43"/>
                      </a:lnTo>
                      <a:lnTo>
                        <a:pt x="60" y="45"/>
                      </a:lnTo>
                      <a:lnTo>
                        <a:pt x="59" y="47"/>
                      </a:lnTo>
                      <a:lnTo>
                        <a:pt x="57" y="47"/>
                      </a:lnTo>
                      <a:lnTo>
                        <a:pt x="49" y="54"/>
                      </a:lnTo>
                      <a:lnTo>
                        <a:pt x="47" y="58"/>
                      </a:lnTo>
                      <a:lnTo>
                        <a:pt x="38" y="60"/>
                      </a:lnTo>
                      <a:lnTo>
                        <a:pt x="31" y="66"/>
                      </a:lnTo>
                      <a:lnTo>
                        <a:pt x="33" y="70"/>
                      </a:lnTo>
                      <a:lnTo>
                        <a:pt x="40" y="70"/>
                      </a:lnTo>
                      <a:lnTo>
                        <a:pt x="42" y="69"/>
                      </a:lnTo>
                      <a:lnTo>
                        <a:pt x="44" y="82"/>
                      </a:lnTo>
                      <a:lnTo>
                        <a:pt x="50" y="80"/>
                      </a:lnTo>
                      <a:lnTo>
                        <a:pt x="58" y="90"/>
                      </a:lnTo>
                      <a:lnTo>
                        <a:pt x="56" y="100"/>
                      </a:lnTo>
                      <a:lnTo>
                        <a:pt x="59" y="105"/>
                      </a:lnTo>
                      <a:lnTo>
                        <a:pt x="67" y="108"/>
                      </a:lnTo>
                      <a:lnTo>
                        <a:pt x="69" y="103"/>
                      </a:lnTo>
                      <a:lnTo>
                        <a:pt x="72" y="98"/>
                      </a:lnTo>
                      <a:lnTo>
                        <a:pt x="79" y="105"/>
                      </a:lnTo>
                      <a:lnTo>
                        <a:pt x="76" y="108"/>
                      </a:lnTo>
                      <a:lnTo>
                        <a:pt x="75" y="109"/>
                      </a:lnTo>
                      <a:lnTo>
                        <a:pt x="62" y="116"/>
                      </a:lnTo>
                      <a:lnTo>
                        <a:pt x="55" y="117"/>
                      </a:lnTo>
                      <a:lnTo>
                        <a:pt x="48" y="122"/>
                      </a:lnTo>
                      <a:lnTo>
                        <a:pt x="38" y="119"/>
                      </a:lnTo>
                      <a:lnTo>
                        <a:pt x="35" y="119"/>
                      </a:lnTo>
                      <a:lnTo>
                        <a:pt x="35" y="123"/>
                      </a:lnTo>
                      <a:lnTo>
                        <a:pt x="31" y="139"/>
                      </a:lnTo>
                      <a:lnTo>
                        <a:pt x="25" y="140"/>
                      </a:lnTo>
                      <a:lnTo>
                        <a:pt x="15" y="145"/>
                      </a:lnTo>
                      <a:lnTo>
                        <a:pt x="6" y="153"/>
                      </a:lnTo>
                      <a:lnTo>
                        <a:pt x="5" y="159"/>
                      </a:lnTo>
                      <a:lnTo>
                        <a:pt x="8" y="171"/>
                      </a:lnTo>
                      <a:lnTo>
                        <a:pt x="7" y="174"/>
                      </a:lnTo>
                      <a:lnTo>
                        <a:pt x="11" y="181"/>
                      </a:lnTo>
                      <a:lnTo>
                        <a:pt x="14" y="176"/>
                      </a:lnTo>
                      <a:lnTo>
                        <a:pt x="20" y="180"/>
                      </a:lnTo>
                      <a:lnTo>
                        <a:pt x="18" y="193"/>
                      </a:lnTo>
                      <a:lnTo>
                        <a:pt x="14" y="206"/>
                      </a:lnTo>
                      <a:lnTo>
                        <a:pt x="13" y="216"/>
                      </a:lnTo>
                      <a:lnTo>
                        <a:pt x="9" y="229"/>
                      </a:lnTo>
                      <a:lnTo>
                        <a:pt x="14" y="231"/>
                      </a:lnTo>
                      <a:lnTo>
                        <a:pt x="15" y="233"/>
                      </a:lnTo>
                      <a:lnTo>
                        <a:pt x="15" y="238"/>
                      </a:lnTo>
                      <a:close/>
                    </a:path>
                  </a:pathLst>
                </a:custGeom>
                <a:solidFill>
                  <a:srgbClr val="FF66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05" name="Freeform 195"/>
                <p:cNvSpPr>
                  <a:spLocks/>
                </p:cNvSpPr>
                <p:nvPr/>
              </p:nvSpPr>
              <p:spPr bwMode="auto">
                <a:xfrm>
                  <a:off x="1614" y="2177"/>
                  <a:ext cx="329" cy="402"/>
                </a:xfrm>
                <a:custGeom>
                  <a:avLst/>
                  <a:gdLst>
                    <a:gd name="T0" fmla="*/ 0 w 329"/>
                    <a:gd name="T1" fmla="*/ 249 h 402"/>
                    <a:gd name="T2" fmla="*/ 20 w 329"/>
                    <a:gd name="T3" fmla="*/ 276 h 402"/>
                    <a:gd name="T4" fmla="*/ 14 w 329"/>
                    <a:gd name="T5" fmla="*/ 296 h 402"/>
                    <a:gd name="T6" fmla="*/ 44 w 329"/>
                    <a:gd name="T7" fmla="*/ 308 h 402"/>
                    <a:gd name="T8" fmla="*/ 59 w 329"/>
                    <a:gd name="T9" fmla="*/ 308 h 402"/>
                    <a:gd name="T10" fmla="*/ 84 w 329"/>
                    <a:gd name="T11" fmla="*/ 317 h 402"/>
                    <a:gd name="T12" fmla="*/ 82 w 329"/>
                    <a:gd name="T13" fmla="*/ 333 h 402"/>
                    <a:gd name="T14" fmla="*/ 89 w 329"/>
                    <a:gd name="T15" fmla="*/ 348 h 402"/>
                    <a:gd name="T16" fmla="*/ 98 w 329"/>
                    <a:gd name="T17" fmla="*/ 358 h 402"/>
                    <a:gd name="T18" fmla="*/ 104 w 329"/>
                    <a:gd name="T19" fmla="*/ 361 h 402"/>
                    <a:gd name="T20" fmla="*/ 126 w 329"/>
                    <a:gd name="T21" fmla="*/ 361 h 402"/>
                    <a:gd name="T22" fmla="*/ 125 w 329"/>
                    <a:gd name="T23" fmla="*/ 373 h 402"/>
                    <a:gd name="T24" fmla="*/ 131 w 329"/>
                    <a:gd name="T25" fmla="*/ 392 h 402"/>
                    <a:gd name="T26" fmla="*/ 148 w 329"/>
                    <a:gd name="T27" fmla="*/ 390 h 402"/>
                    <a:gd name="T28" fmla="*/ 165 w 329"/>
                    <a:gd name="T29" fmla="*/ 395 h 402"/>
                    <a:gd name="T30" fmla="*/ 174 w 329"/>
                    <a:gd name="T31" fmla="*/ 375 h 402"/>
                    <a:gd name="T32" fmla="*/ 194 w 329"/>
                    <a:gd name="T33" fmla="*/ 373 h 402"/>
                    <a:gd name="T34" fmla="*/ 204 w 329"/>
                    <a:gd name="T35" fmla="*/ 356 h 402"/>
                    <a:gd name="T36" fmla="*/ 232 w 329"/>
                    <a:gd name="T37" fmla="*/ 340 h 402"/>
                    <a:gd name="T38" fmla="*/ 248 w 329"/>
                    <a:gd name="T39" fmla="*/ 325 h 402"/>
                    <a:gd name="T40" fmla="*/ 274 w 329"/>
                    <a:gd name="T41" fmla="*/ 318 h 402"/>
                    <a:gd name="T42" fmla="*/ 304 w 329"/>
                    <a:gd name="T43" fmla="*/ 309 h 402"/>
                    <a:gd name="T44" fmla="*/ 311 w 329"/>
                    <a:gd name="T45" fmla="*/ 284 h 402"/>
                    <a:gd name="T46" fmla="*/ 323 w 329"/>
                    <a:gd name="T47" fmla="*/ 275 h 402"/>
                    <a:gd name="T48" fmla="*/ 329 w 329"/>
                    <a:gd name="T49" fmla="*/ 258 h 402"/>
                    <a:gd name="T50" fmla="*/ 304 w 329"/>
                    <a:gd name="T51" fmla="*/ 253 h 402"/>
                    <a:gd name="T52" fmla="*/ 279 w 329"/>
                    <a:gd name="T53" fmla="*/ 224 h 402"/>
                    <a:gd name="T54" fmla="*/ 266 w 329"/>
                    <a:gd name="T55" fmla="*/ 232 h 402"/>
                    <a:gd name="T56" fmla="*/ 260 w 329"/>
                    <a:gd name="T57" fmla="*/ 223 h 402"/>
                    <a:gd name="T58" fmla="*/ 240 w 329"/>
                    <a:gd name="T59" fmla="*/ 210 h 402"/>
                    <a:gd name="T60" fmla="*/ 241 w 329"/>
                    <a:gd name="T61" fmla="*/ 185 h 402"/>
                    <a:gd name="T62" fmla="*/ 232 w 329"/>
                    <a:gd name="T63" fmla="*/ 159 h 402"/>
                    <a:gd name="T64" fmla="*/ 232 w 329"/>
                    <a:gd name="T65" fmla="*/ 130 h 402"/>
                    <a:gd name="T66" fmla="*/ 223 w 329"/>
                    <a:gd name="T67" fmla="*/ 113 h 402"/>
                    <a:gd name="T68" fmla="*/ 213 w 329"/>
                    <a:gd name="T69" fmla="*/ 89 h 402"/>
                    <a:gd name="T70" fmla="*/ 205 w 329"/>
                    <a:gd name="T71" fmla="*/ 77 h 402"/>
                    <a:gd name="T72" fmla="*/ 213 w 329"/>
                    <a:gd name="T73" fmla="*/ 65 h 402"/>
                    <a:gd name="T74" fmla="*/ 210 w 329"/>
                    <a:gd name="T75" fmla="*/ 51 h 402"/>
                    <a:gd name="T76" fmla="*/ 190 w 329"/>
                    <a:gd name="T77" fmla="*/ 60 h 402"/>
                    <a:gd name="T78" fmla="*/ 156 w 329"/>
                    <a:gd name="T79" fmla="*/ 45 h 402"/>
                    <a:gd name="T80" fmla="*/ 135 w 329"/>
                    <a:gd name="T81" fmla="*/ 33 h 402"/>
                    <a:gd name="T82" fmla="*/ 118 w 329"/>
                    <a:gd name="T83" fmla="*/ 34 h 402"/>
                    <a:gd name="T84" fmla="*/ 101 w 329"/>
                    <a:gd name="T85" fmla="*/ 24 h 402"/>
                    <a:gd name="T86" fmla="*/ 115 w 329"/>
                    <a:gd name="T87" fmla="*/ 3 h 402"/>
                    <a:gd name="T88" fmla="*/ 100 w 329"/>
                    <a:gd name="T89" fmla="*/ 6 h 402"/>
                    <a:gd name="T90" fmla="*/ 79 w 329"/>
                    <a:gd name="T91" fmla="*/ 8 h 402"/>
                    <a:gd name="T92" fmla="*/ 50 w 329"/>
                    <a:gd name="T93" fmla="*/ 29 h 402"/>
                    <a:gd name="T94" fmla="*/ 57 w 329"/>
                    <a:gd name="T95" fmla="*/ 47 h 402"/>
                    <a:gd name="T96" fmla="*/ 33 w 329"/>
                    <a:gd name="T97" fmla="*/ 70 h 402"/>
                    <a:gd name="T98" fmla="*/ 58 w 329"/>
                    <a:gd name="T99" fmla="*/ 90 h 402"/>
                    <a:gd name="T100" fmla="*/ 72 w 329"/>
                    <a:gd name="T101" fmla="*/ 98 h 402"/>
                    <a:gd name="T102" fmla="*/ 55 w 329"/>
                    <a:gd name="T103" fmla="*/ 117 h 402"/>
                    <a:gd name="T104" fmla="*/ 31 w 329"/>
                    <a:gd name="T105" fmla="*/ 139 h 402"/>
                    <a:gd name="T106" fmla="*/ 8 w 329"/>
                    <a:gd name="T107" fmla="*/ 171 h 402"/>
                    <a:gd name="T108" fmla="*/ 18 w 329"/>
                    <a:gd name="T109" fmla="*/ 193 h 402"/>
                    <a:gd name="T110" fmla="*/ 15 w 329"/>
                    <a:gd name="T111" fmla="*/ 233 h 4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9"/>
                    <a:gd name="T169" fmla="*/ 0 h 402"/>
                    <a:gd name="T170" fmla="*/ 329 w 329"/>
                    <a:gd name="T171" fmla="*/ 402 h 4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9" h="402">
                      <a:moveTo>
                        <a:pt x="15" y="238"/>
                      </a:moveTo>
                      <a:lnTo>
                        <a:pt x="15" y="241"/>
                      </a:lnTo>
                      <a:lnTo>
                        <a:pt x="9" y="241"/>
                      </a:lnTo>
                      <a:lnTo>
                        <a:pt x="2" y="249"/>
                      </a:lnTo>
                      <a:lnTo>
                        <a:pt x="0" y="249"/>
                      </a:lnTo>
                      <a:lnTo>
                        <a:pt x="0" y="252"/>
                      </a:lnTo>
                      <a:lnTo>
                        <a:pt x="3" y="253"/>
                      </a:lnTo>
                      <a:lnTo>
                        <a:pt x="9" y="269"/>
                      </a:lnTo>
                      <a:lnTo>
                        <a:pt x="20" y="275"/>
                      </a:lnTo>
                      <a:lnTo>
                        <a:pt x="20" y="276"/>
                      </a:lnTo>
                      <a:lnTo>
                        <a:pt x="18" y="283"/>
                      </a:lnTo>
                      <a:lnTo>
                        <a:pt x="16" y="285"/>
                      </a:lnTo>
                      <a:lnTo>
                        <a:pt x="13" y="286"/>
                      </a:lnTo>
                      <a:lnTo>
                        <a:pt x="7" y="293"/>
                      </a:lnTo>
                      <a:lnTo>
                        <a:pt x="14" y="296"/>
                      </a:lnTo>
                      <a:lnTo>
                        <a:pt x="11" y="300"/>
                      </a:lnTo>
                      <a:lnTo>
                        <a:pt x="28" y="307"/>
                      </a:lnTo>
                      <a:lnTo>
                        <a:pt x="33" y="312"/>
                      </a:lnTo>
                      <a:lnTo>
                        <a:pt x="37" y="311"/>
                      </a:lnTo>
                      <a:lnTo>
                        <a:pt x="44" y="308"/>
                      </a:lnTo>
                      <a:lnTo>
                        <a:pt x="49" y="308"/>
                      </a:lnTo>
                      <a:lnTo>
                        <a:pt x="50" y="306"/>
                      </a:lnTo>
                      <a:lnTo>
                        <a:pt x="55" y="311"/>
                      </a:lnTo>
                      <a:lnTo>
                        <a:pt x="58" y="308"/>
                      </a:lnTo>
                      <a:lnTo>
                        <a:pt x="59" y="308"/>
                      </a:lnTo>
                      <a:lnTo>
                        <a:pt x="64" y="302"/>
                      </a:lnTo>
                      <a:lnTo>
                        <a:pt x="73" y="306"/>
                      </a:lnTo>
                      <a:lnTo>
                        <a:pt x="77" y="311"/>
                      </a:lnTo>
                      <a:lnTo>
                        <a:pt x="80" y="316"/>
                      </a:lnTo>
                      <a:lnTo>
                        <a:pt x="84" y="317"/>
                      </a:lnTo>
                      <a:lnTo>
                        <a:pt x="82" y="319"/>
                      </a:lnTo>
                      <a:lnTo>
                        <a:pt x="81" y="322"/>
                      </a:lnTo>
                      <a:lnTo>
                        <a:pt x="82" y="325"/>
                      </a:lnTo>
                      <a:lnTo>
                        <a:pt x="85" y="327"/>
                      </a:lnTo>
                      <a:lnTo>
                        <a:pt x="82" y="333"/>
                      </a:lnTo>
                      <a:lnTo>
                        <a:pt x="84" y="337"/>
                      </a:lnTo>
                      <a:lnTo>
                        <a:pt x="89" y="339"/>
                      </a:lnTo>
                      <a:lnTo>
                        <a:pt x="91" y="340"/>
                      </a:lnTo>
                      <a:lnTo>
                        <a:pt x="92" y="346"/>
                      </a:lnTo>
                      <a:lnTo>
                        <a:pt x="89" y="348"/>
                      </a:lnTo>
                      <a:lnTo>
                        <a:pt x="92" y="352"/>
                      </a:lnTo>
                      <a:lnTo>
                        <a:pt x="95" y="353"/>
                      </a:lnTo>
                      <a:lnTo>
                        <a:pt x="91" y="356"/>
                      </a:lnTo>
                      <a:lnTo>
                        <a:pt x="94" y="356"/>
                      </a:lnTo>
                      <a:lnTo>
                        <a:pt x="98" y="358"/>
                      </a:lnTo>
                      <a:lnTo>
                        <a:pt x="99" y="360"/>
                      </a:lnTo>
                      <a:lnTo>
                        <a:pt x="95" y="361"/>
                      </a:lnTo>
                      <a:lnTo>
                        <a:pt x="98" y="362"/>
                      </a:lnTo>
                      <a:lnTo>
                        <a:pt x="104" y="361"/>
                      </a:lnTo>
                      <a:lnTo>
                        <a:pt x="106" y="362"/>
                      </a:lnTo>
                      <a:lnTo>
                        <a:pt x="110" y="367"/>
                      </a:lnTo>
                      <a:lnTo>
                        <a:pt x="119" y="361"/>
                      </a:lnTo>
                      <a:lnTo>
                        <a:pt x="119" y="360"/>
                      </a:lnTo>
                      <a:lnTo>
                        <a:pt x="126" y="361"/>
                      </a:lnTo>
                      <a:lnTo>
                        <a:pt x="128" y="364"/>
                      </a:lnTo>
                      <a:lnTo>
                        <a:pt x="124" y="368"/>
                      </a:lnTo>
                      <a:lnTo>
                        <a:pt x="126" y="370"/>
                      </a:lnTo>
                      <a:lnTo>
                        <a:pt x="128" y="373"/>
                      </a:lnTo>
                      <a:lnTo>
                        <a:pt x="125" y="373"/>
                      </a:lnTo>
                      <a:lnTo>
                        <a:pt x="126" y="384"/>
                      </a:lnTo>
                      <a:lnTo>
                        <a:pt x="134" y="382"/>
                      </a:lnTo>
                      <a:lnTo>
                        <a:pt x="137" y="382"/>
                      </a:lnTo>
                      <a:lnTo>
                        <a:pt x="135" y="388"/>
                      </a:lnTo>
                      <a:lnTo>
                        <a:pt x="131" y="392"/>
                      </a:lnTo>
                      <a:lnTo>
                        <a:pt x="137" y="392"/>
                      </a:lnTo>
                      <a:lnTo>
                        <a:pt x="137" y="393"/>
                      </a:lnTo>
                      <a:lnTo>
                        <a:pt x="142" y="390"/>
                      </a:lnTo>
                      <a:lnTo>
                        <a:pt x="142" y="392"/>
                      </a:lnTo>
                      <a:lnTo>
                        <a:pt x="148" y="390"/>
                      </a:lnTo>
                      <a:lnTo>
                        <a:pt x="148" y="393"/>
                      </a:lnTo>
                      <a:lnTo>
                        <a:pt x="150" y="401"/>
                      </a:lnTo>
                      <a:lnTo>
                        <a:pt x="151" y="402"/>
                      </a:lnTo>
                      <a:lnTo>
                        <a:pt x="157" y="397"/>
                      </a:lnTo>
                      <a:lnTo>
                        <a:pt x="165" y="395"/>
                      </a:lnTo>
                      <a:lnTo>
                        <a:pt x="170" y="390"/>
                      </a:lnTo>
                      <a:lnTo>
                        <a:pt x="172" y="390"/>
                      </a:lnTo>
                      <a:lnTo>
                        <a:pt x="173" y="387"/>
                      </a:lnTo>
                      <a:lnTo>
                        <a:pt x="173" y="382"/>
                      </a:lnTo>
                      <a:lnTo>
                        <a:pt x="174" y="375"/>
                      </a:lnTo>
                      <a:lnTo>
                        <a:pt x="173" y="370"/>
                      </a:lnTo>
                      <a:lnTo>
                        <a:pt x="179" y="369"/>
                      </a:lnTo>
                      <a:lnTo>
                        <a:pt x="181" y="376"/>
                      </a:lnTo>
                      <a:lnTo>
                        <a:pt x="184" y="378"/>
                      </a:lnTo>
                      <a:lnTo>
                        <a:pt x="194" y="373"/>
                      </a:lnTo>
                      <a:lnTo>
                        <a:pt x="196" y="370"/>
                      </a:lnTo>
                      <a:lnTo>
                        <a:pt x="200" y="371"/>
                      </a:lnTo>
                      <a:lnTo>
                        <a:pt x="204" y="368"/>
                      </a:lnTo>
                      <a:lnTo>
                        <a:pt x="196" y="359"/>
                      </a:lnTo>
                      <a:lnTo>
                        <a:pt x="204" y="356"/>
                      </a:lnTo>
                      <a:lnTo>
                        <a:pt x="211" y="355"/>
                      </a:lnTo>
                      <a:lnTo>
                        <a:pt x="211" y="349"/>
                      </a:lnTo>
                      <a:lnTo>
                        <a:pt x="214" y="348"/>
                      </a:lnTo>
                      <a:lnTo>
                        <a:pt x="222" y="348"/>
                      </a:lnTo>
                      <a:lnTo>
                        <a:pt x="232" y="340"/>
                      </a:lnTo>
                      <a:lnTo>
                        <a:pt x="235" y="339"/>
                      </a:lnTo>
                      <a:lnTo>
                        <a:pt x="240" y="339"/>
                      </a:lnTo>
                      <a:lnTo>
                        <a:pt x="236" y="324"/>
                      </a:lnTo>
                      <a:lnTo>
                        <a:pt x="240" y="322"/>
                      </a:lnTo>
                      <a:lnTo>
                        <a:pt x="248" y="325"/>
                      </a:lnTo>
                      <a:lnTo>
                        <a:pt x="254" y="321"/>
                      </a:lnTo>
                      <a:lnTo>
                        <a:pt x="268" y="321"/>
                      </a:lnTo>
                      <a:lnTo>
                        <a:pt x="271" y="316"/>
                      </a:lnTo>
                      <a:lnTo>
                        <a:pt x="273" y="316"/>
                      </a:lnTo>
                      <a:lnTo>
                        <a:pt x="274" y="318"/>
                      </a:lnTo>
                      <a:lnTo>
                        <a:pt x="280" y="320"/>
                      </a:lnTo>
                      <a:lnTo>
                        <a:pt x="290" y="315"/>
                      </a:lnTo>
                      <a:lnTo>
                        <a:pt x="296" y="308"/>
                      </a:lnTo>
                      <a:lnTo>
                        <a:pt x="301" y="311"/>
                      </a:lnTo>
                      <a:lnTo>
                        <a:pt x="304" y="309"/>
                      </a:lnTo>
                      <a:lnTo>
                        <a:pt x="305" y="308"/>
                      </a:lnTo>
                      <a:lnTo>
                        <a:pt x="310" y="300"/>
                      </a:lnTo>
                      <a:lnTo>
                        <a:pt x="308" y="299"/>
                      </a:lnTo>
                      <a:lnTo>
                        <a:pt x="311" y="291"/>
                      </a:lnTo>
                      <a:lnTo>
                        <a:pt x="311" y="284"/>
                      </a:lnTo>
                      <a:lnTo>
                        <a:pt x="314" y="277"/>
                      </a:lnTo>
                      <a:lnTo>
                        <a:pt x="312" y="276"/>
                      </a:lnTo>
                      <a:lnTo>
                        <a:pt x="320" y="272"/>
                      </a:lnTo>
                      <a:lnTo>
                        <a:pt x="321" y="272"/>
                      </a:lnTo>
                      <a:lnTo>
                        <a:pt x="323" y="275"/>
                      </a:lnTo>
                      <a:lnTo>
                        <a:pt x="326" y="266"/>
                      </a:lnTo>
                      <a:lnTo>
                        <a:pt x="328" y="266"/>
                      </a:lnTo>
                      <a:lnTo>
                        <a:pt x="326" y="264"/>
                      </a:lnTo>
                      <a:lnTo>
                        <a:pt x="329" y="262"/>
                      </a:lnTo>
                      <a:lnTo>
                        <a:pt x="329" y="258"/>
                      </a:lnTo>
                      <a:lnTo>
                        <a:pt x="321" y="241"/>
                      </a:lnTo>
                      <a:lnTo>
                        <a:pt x="318" y="249"/>
                      </a:lnTo>
                      <a:lnTo>
                        <a:pt x="312" y="250"/>
                      </a:lnTo>
                      <a:lnTo>
                        <a:pt x="310" y="250"/>
                      </a:lnTo>
                      <a:lnTo>
                        <a:pt x="304" y="253"/>
                      </a:lnTo>
                      <a:lnTo>
                        <a:pt x="293" y="235"/>
                      </a:lnTo>
                      <a:lnTo>
                        <a:pt x="288" y="232"/>
                      </a:lnTo>
                      <a:lnTo>
                        <a:pt x="286" y="231"/>
                      </a:lnTo>
                      <a:lnTo>
                        <a:pt x="285" y="231"/>
                      </a:lnTo>
                      <a:lnTo>
                        <a:pt x="279" y="224"/>
                      </a:lnTo>
                      <a:lnTo>
                        <a:pt x="274" y="229"/>
                      </a:lnTo>
                      <a:lnTo>
                        <a:pt x="268" y="229"/>
                      </a:lnTo>
                      <a:lnTo>
                        <a:pt x="267" y="226"/>
                      </a:lnTo>
                      <a:lnTo>
                        <a:pt x="263" y="231"/>
                      </a:lnTo>
                      <a:lnTo>
                        <a:pt x="266" y="232"/>
                      </a:lnTo>
                      <a:lnTo>
                        <a:pt x="263" y="241"/>
                      </a:lnTo>
                      <a:lnTo>
                        <a:pt x="260" y="241"/>
                      </a:lnTo>
                      <a:lnTo>
                        <a:pt x="260" y="240"/>
                      </a:lnTo>
                      <a:lnTo>
                        <a:pt x="258" y="233"/>
                      </a:lnTo>
                      <a:lnTo>
                        <a:pt x="260" y="223"/>
                      </a:lnTo>
                      <a:lnTo>
                        <a:pt x="253" y="221"/>
                      </a:lnTo>
                      <a:lnTo>
                        <a:pt x="252" y="218"/>
                      </a:lnTo>
                      <a:lnTo>
                        <a:pt x="246" y="213"/>
                      </a:lnTo>
                      <a:lnTo>
                        <a:pt x="240" y="210"/>
                      </a:lnTo>
                      <a:lnTo>
                        <a:pt x="243" y="205"/>
                      </a:lnTo>
                      <a:lnTo>
                        <a:pt x="239" y="195"/>
                      </a:lnTo>
                      <a:lnTo>
                        <a:pt x="240" y="191"/>
                      </a:lnTo>
                      <a:lnTo>
                        <a:pt x="243" y="192"/>
                      </a:lnTo>
                      <a:lnTo>
                        <a:pt x="241" y="185"/>
                      </a:lnTo>
                      <a:lnTo>
                        <a:pt x="239" y="179"/>
                      </a:lnTo>
                      <a:lnTo>
                        <a:pt x="240" y="169"/>
                      </a:lnTo>
                      <a:lnTo>
                        <a:pt x="237" y="160"/>
                      </a:lnTo>
                      <a:lnTo>
                        <a:pt x="232" y="159"/>
                      </a:lnTo>
                      <a:lnTo>
                        <a:pt x="228" y="160"/>
                      </a:lnTo>
                      <a:lnTo>
                        <a:pt x="224" y="152"/>
                      </a:lnTo>
                      <a:lnTo>
                        <a:pt x="231" y="149"/>
                      </a:lnTo>
                      <a:lnTo>
                        <a:pt x="233" y="143"/>
                      </a:lnTo>
                      <a:lnTo>
                        <a:pt x="232" y="130"/>
                      </a:lnTo>
                      <a:lnTo>
                        <a:pt x="232" y="131"/>
                      </a:lnTo>
                      <a:lnTo>
                        <a:pt x="226" y="130"/>
                      </a:lnTo>
                      <a:lnTo>
                        <a:pt x="223" y="119"/>
                      </a:lnTo>
                      <a:lnTo>
                        <a:pt x="226" y="116"/>
                      </a:lnTo>
                      <a:lnTo>
                        <a:pt x="223" y="113"/>
                      </a:lnTo>
                      <a:lnTo>
                        <a:pt x="218" y="113"/>
                      </a:lnTo>
                      <a:lnTo>
                        <a:pt x="215" y="108"/>
                      </a:lnTo>
                      <a:lnTo>
                        <a:pt x="218" y="105"/>
                      </a:lnTo>
                      <a:lnTo>
                        <a:pt x="215" y="91"/>
                      </a:lnTo>
                      <a:lnTo>
                        <a:pt x="213" y="89"/>
                      </a:lnTo>
                      <a:lnTo>
                        <a:pt x="211" y="86"/>
                      </a:lnTo>
                      <a:lnTo>
                        <a:pt x="210" y="83"/>
                      </a:lnTo>
                      <a:lnTo>
                        <a:pt x="208" y="82"/>
                      </a:lnTo>
                      <a:lnTo>
                        <a:pt x="208" y="81"/>
                      </a:lnTo>
                      <a:lnTo>
                        <a:pt x="205" y="77"/>
                      </a:lnTo>
                      <a:lnTo>
                        <a:pt x="206" y="74"/>
                      </a:lnTo>
                      <a:lnTo>
                        <a:pt x="205" y="74"/>
                      </a:lnTo>
                      <a:lnTo>
                        <a:pt x="204" y="73"/>
                      </a:lnTo>
                      <a:lnTo>
                        <a:pt x="210" y="69"/>
                      </a:lnTo>
                      <a:lnTo>
                        <a:pt x="213" y="65"/>
                      </a:lnTo>
                      <a:lnTo>
                        <a:pt x="209" y="60"/>
                      </a:lnTo>
                      <a:lnTo>
                        <a:pt x="211" y="60"/>
                      </a:lnTo>
                      <a:lnTo>
                        <a:pt x="210" y="56"/>
                      </a:lnTo>
                      <a:lnTo>
                        <a:pt x="211" y="54"/>
                      </a:lnTo>
                      <a:lnTo>
                        <a:pt x="210" y="51"/>
                      </a:lnTo>
                      <a:lnTo>
                        <a:pt x="201" y="49"/>
                      </a:lnTo>
                      <a:lnTo>
                        <a:pt x="199" y="54"/>
                      </a:lnTo>
                      <a:lnTo>
                        <a:pt x="197" y="55"/>
                      </a:lnTo>
                      <a:lnTo>
                        <a:pt x="196" y="61"/>
                      </a:lnTo>
                      <a:lnTo>
                        <a:pt x="190" y="60"/>
                      </a:lnTo>
                      <a:lnTo>
                        <a:pt x="181" y="60"/>
                      </a:lnTo>
                      <a:lnTo>
                        <a:pt x="174" y="65"/>
                      </a:lnTo>
                      <a:lnTo>
                        <a:pt x="175" y="63"/>
                      </a:lnTo>
                      <a:lnTo>
                        <a:pt x="165" y="56"/>
                      </a:lnTo>
                      <a:lnTo>
                        <a:pt x="156" y="45"/>
                      </a:lnTo>
                      <a:lnTo>
                        <a:pt x="151" y="37"/>
                      </a:lnTo>
                      <a:lnTo>
                        <a:pt x="146" y="32"/>
                      </a:lnTo>
                      <a:lnTo>
                        <a:pt x="141" y="29"/>
                      </a:lnTo>
                      <a:lnTo>
                        <a:pt x="140" y="34"/>
                      </a:lnTo>
                      <a:lnTo>
                        <a:pt x="135" y="33"/>
                      </a:lnTo>
                      <a:lnTo>
                        <a:pt x="129" y="26"/>
                      </a:lnTo>
                      <a:lnTo>
                        <a:pt x="128" y="27"/>
                      </a:lnTo>
                      <a:lnTo>
                        <a:pt x="126" y="26"/>
                      </a:lnTo>
                      <a:lnTo>
                        <a:pt x="122" y="35"/>
                      </a:lnTo>
                      <a:lnTo>
                        <a:pt x="118" y="34"/>
                      </a:lnTo>
                      <a:lnTo>
                        <a:pt x="119" y="32"/>
                      </a:lnTo>
                      <a:lnTo>
                        <a:pt x="113" y="27"/>
                      </a:lnTo>
                      <a:lnTo>
                        <a:pt x="110" y="32"/>
                      </a:lnTo>
                      <a:lnTo>
                        <a:pt x="104" y="29"/>
                      </a:lnTo>
                      <a:lnTo>
                        <a:pt x="101" y="24"/>
                      </a:lnTo>
                      <a:lnTo>
                        <a:pt x="102" y="20"/>
                      </a:lnTo>
                      <a:lnTo>
                        <a:pt x="108" y="21"/>
                      </a:lnTo>
                      <a:lnTo>
                        <a:pt x="115" y="11"/>
                      </a:lnTo>
                      <a:lnTo>
                        <a:pt x="112" y="6"/>
                      </a:lnTo>
                      <a:lnTo>
                        <a:pt x="115" y="3"/>
                      </a:lnTo>
                      <a:lnTo>
                        <a:pt x="111" y="0"/>
                      </a:lnTo>
                      <a:lnTo>
                        <a:pt x="110" y="3"/>
                      </a:lnTo>
                      <a:lnTo>
                        <a:pt x="106" y="2"/>
                      </a:lnTo>
                      <a:lnTo>
                        <a:pt x="103" y="6"/>
                      </a:lnTo>
                      <a:lnTo>
                        <a:pt x="100" y="6"/>
                      </a:lnTo>
                      <a:lnTo>
                        <a:pt x="99" y="9"/>
                      </a:lnTo>
                      <a:lnTo>
                        <a:pt x="95" y="11"/>
                      </a:lnTo>
                      <a:lnTo>
                        <a:pt x="97" y="9"/>
                      </a:lnTo>
                      <a:lnTo>
                        <a:pt x="86" y="9"/>
                      </a:lnTo>
                      <a:lnTo>
                        <a:pt x="79" y="8"/>
                      </a:lnTo>
                      <a:lnTo>
                        <a:pt x="77" y="3"/>
                      </a:lnTo>
                      <a:lnTo>
                        <a:pt x="67" y="17"/>
                      </a:lnTo>
                      <a:lnTo>
                        <a:pt x="62" y="29"/>
                      </a:lnTo>
                      <a:lnTo>
                        <a:pt x="60" y="28"/>
                      </a:lnTo>
                      <a:lnTo>
                        <a:pt x="50" y="29"/>
                      </a:lnTo>
                      <a:lnTo>
                        <a:pt x="47" y="37"/>
                      </a:lnTo>
                      <a:lnTo>
                        <a:pt x="57" y="43"/>
                      </a:lnTo>
                      <a:lnTo>
                        <a:pt x="60" y="45"/>
                      </a:lnTo>
                      <a:lnTo>
                        <a:pt x="59" y="47"/>
                      </a:lnTo>
                      <a:lnTo>
                        <a:pt x="57" y="47"/>
                      </a:lnTo>
                      <a:lnTo>
                        <a:pt x="49" y="54"/>
                      </a:lnTo>
                      <a:lnTo>
                        <a:pt x="47" y="58"/>
                      </a:lnTo>
                      <a:lnTo>
                        <a:pt x="38" y="60"/>
                      </a:lnTo>
                      <a:lnTo>
                        <a:pt x="31" y="66"/>
                      </a:lnTo>
                      <a:lnTo>
                        <a:pt x="33" y="70"/>
                      </a:lnTo>
                      <a:lnTo>
                        <a:pt x="40" y="70"/>
                      </a:lnTo>
                      <a:lnTo>
                        <a:pt x="42" y="69"/>
                      </a:lnTo>
                      <a:lnTo>
                        <a:pt x="44" y="82"/>
                      </a:lnTo>
                      <a:lnTo>
                        <a:pt x="50" y="80"/>
                      </a:lnTo>
                      <a:lnTo>
                        <a:pt x="58" y="90"/>
                      </a:lnTo>
                      <a:lnTo>
                        <a:pt x="56" y="100"/>
                      </a:lnTo>
                      <a:lnTo>
                        <a:pt x="59" y="105"/>
                      </a:lnTo>
                      <a:lnTo>
                        <a:pt x="67" y="108"/>
                      </a:lnTo>
                      <a:lnTo>
                        <a:pt x="69" y="103"/>
                      </a:lnTo>
                      <a:lnTo>
                        <a:pt x="72" y="98"/>
                      </a:lnTo>
                      <a:lnTo>
                        <a:pt x="79" y="105"/>
                      </a:lnTo>
                      <a:lnTo>
                        <a:pt x="76" y="108"/>
                      </a:lnTo>
                      <a:lnTo>
                        <a:pt x="75" y="109"/>
                      </a:lnTo>
                      <a:lnTo>
                        <a:pt x="62" y="116"/>
                      </a:lnTo>
                      <a:lnTo>
                        <a:pt x="55" y="117"/>
                      </a:lnTo>
                      <a:lnTo>
                        <a:pt x="48" y="122"/>
                      </a:lnTo>
                      <a:lnTo>
                        <a:pt x="38" y="119"/>
                      </a:lnTo>
                      <a:lnTo>
                        <a:pt x="35" y="119"/>
                      </a:lnTo>
                      <a:lnTo>
                        <a:pt x="35" y="123"/>
                      </a:lnTo>
                      <a:lnTo>
                        <a:pt x="31" y="139"/>
                      </a:lnTo>
                      <a:lnTo>
                        <a:pt x="25" y="140"/>
                      </a:lnTo>
                      <a:lnTo>
                        <a:pt x="15" y="145"/>
                      </a:lnTo>
                      <a:lnTo>
                        <a:pt x="6" y="153"/>
                      </a:lnTo>
                      <a:lnTo>
                        <a:pt x="5" y="159"/>
                      </a:lnTo>
                      <a:lnTo>
                        <a:pt x="8" y="171"/>
                      </a:lnTo>
                      <a:lnTo>
                        <a:pt x="7" y="174"/>
                      </a:lnTo>
                      <a:lnTo>
                        <a:pt x="11" y="181"/>
                      </a:lnTo>
                      <a:lnTo>
                        <a:pt x="14" y="176"/>
                      </a:lnTo>
                      <a:lnTo>
                        <a:pt x="20" y="180"/>
                      </a:lnTo>
                      <a:lnTo>
                        <a:pt x="18" y="193"/>
                      </a:lnTo>
                      <a:lnTo>
                        <a:pt x="14" y="206"/>
                      </a:lnTo>
                      <a:lnTo>
                        <a:pt x="13" y="216"/>
                      </a:lnTo>
                      <a:lnTo>
                        <a:pt x="9" y="229"/>
                      </a:lnTo>
                      <a:lnTo>
                        <a:pt x="14" y="231"/>
                      </a:lnTo>
                      <a:lnTo>
                        <a:pt x="15" y="233"/>
                      </a:lnTo>
                      <a:lnTo>
                        <a:pt x="15" y="238"/>
                      </a:lnTo>
                      <a:close/>
                    </a:path>
                  </a:pathLst>
                </a:custGeom>
                <a:solidFill>
                  <a:srgbClr val="FF66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6" name="Group 196"/>
              <p:cNvGrpSpPr>
                <a:grpSpLocks/>
              </p:cNvGrpSpPr>
              <p:nvPr/>
            </p:nvGrpSpPr>
            <p:grpSpPr bwMode="auto">
              <a:xfrm>
                <a:off x="4484688" y="3721100"/>
                <a:ext cx="4762" cy="4763"/>
                <a:chOff x="1738" y="2180"/>
                <a:chExt cx="6" cy="5"/>
              </a:xfrm>
            </p:grpSpPr>
            <p:sp>
              <p:nvSpPr>
                <p:cNvPr id="54502" name="Freeform 197"/>
                <p:cNvSpPr>
                  <a:spLocks/>
                </p:cNvSpPr>
                <p:nvPr/>
              </p:nvSpPr>
              <p:spPr bwMode="auto">
                <a:xfrm>
                  <a:off x="1738" y="2180"/>
                  <a:ext cx="6" cy="5"/>
                </a:xfrm>
                <a:custGeom>
                  <a:avLst/>
                  <a:gdLst>
                    <a:gd name="T0" fmla="*/ 5 w 6"/>
                    <a:gd name="T1" fmla="*/ 0 h 5"/>
                    <a:gd name="T2" fmla="*/ 6 w 6"/>
                    <a:gd name="T3" fmla="*/ 5 h 5"/>
                    <a:gd name="T4" fmla="*/ 0 w 6"/>
                    <a:gd name="T5" fmla="*/ 2 h 5"/>
                    <a:gd name="T6" fmla="*/ 3 w 6"/>
                    <a:gd name="T7" fmla="*/ 0 h 5"/>
                    <a:gd name="T8" fmla="*/ 5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5" y="0"/>
                      </a:moveTo>
                      <a:lnTo>
                        <a:pt x="6" y="5"/>
                      </a:lnTo>
                      <a:lnTo>
                        <a:pt x="0" y="2"/>
                      </a:lnTo>
                      <a:lnTo>
                        <a:pt x="3" y="0"/>
                      </a:lnTo>
                      <a:lnTo>
                        <a:pt x="5"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03" name="Freeform 198"/>
                <p:cNvSpPr>
                  <a:spLocks/>
                </p:cNvSpPr>
                <p:nvPr/>
              </p:nvSpPr>
              <p:spPr bwMode="auto">
                <a:xfrm>
                  <a:off x="1738" y="2180"/>
                  <a:ext cx="6" cy="5"/>
                </a:xfrm>
                <a:custGeom>
                  <a:avLst/>
                  <a:gdLst>
                    <a:gd name="T0" fmla="*/ 5 w 6"/>
                    <a:gd name="T1" fmla="*/ 0 h 5"/>
                    <a:gd name="T2" fmla="*/ 6 w 6"/>
                    <a:gd name="T3" fmla="*/ 5 h 5"/>
                    <a:gd name="T4" fmla="*/ 0 w 6"/>
                    <a:gd name="T5" fmla="*/ 2 h 5"/>
                    <a:gd name="T6" fmla="*/ 3 w 6"/>
                    <a:gd name="T7" fmla="*/ 0 h 5"/>
                    <a:gd name="T8" fmla="*/ 5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5" y="0"/>
                      </a:moveTo>
                      <a:lnTo>
                        <a:pt x="6" y="5"/>
                      </a:lnTo>
                      <a:lnTo>
                        <a:pt x="0" y="2"/>
                      </a:lnTo>
                      <a:lnTo>
                        <a:pt x="3" y="0"/>
                      </a:lnTo>
                      <a:lnTo>
                        <a:pt x="5"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400" name="Freeform 199"/>
              <p:cNvSpPr>
                <a:spLocks/>
              </p:cNvSpPr>
              <p:nvPr/>
            </p:nvSpPr>
            <p:spPr bwMode="auto">
              <a:xfrm>
                <a:off x="4043363" y="2709863"/>
                <a:ext cx="611187" cy="622300"/>
              </a:xfrm>
              <a:custGeom>
                <a:avLst/>
                <a:gdLst>
                  <a:gd name="T0" fmla="*/ 2147483647 w 596"/>
                  <a:gd name="T1" fmla="*/ 2147483647 h 606"/>
                  <a:gd name="T2" fmla="*/ 2147483647 w 596"/>
                  <a:gd name="T3" fmla="*/ 2147483647 h 606"/>
                  <a:gd name="T4" fmla="*/ 2147483647 w 596"/>
                  <a:gd name="T5" fmla="*/ 2147483647 h 606"/>
                  <a:gd name="T6" fmla="*/ 2147483647 w 596"/>
                  <a:gd name="T7" fmla="*/ 2147483647 h 606"/>
                  <a:gd name="T8" fmla="*/ 2147483647 w 596"/>
                  <a:gd name="T9" fmla="*/ 2147483647 h 606"/>
                  <a:gd name="T10" fmla="*/ 2147483647 w 596"/>
                  <a:gd name="T11" fmla="*/ 2147483647 h 606"/>
                  <a:gd name="T12" fmla="*/ 2147483647 w 596"/>
                  <a:gd name="T13" fmla="*/ 2147483647 h 606"/>
                  <a:gd name="T14" fmla="*/ 2147483647 w 596"/>
                  <a:gd name="T15" fmla="*/ 2147483647 h 606"/>
                  <a:gd name="T16" fmla="*/ 2147483647 w 596"/>
                  <a:gd name="T17" fmla="*/ 2147483647 h 606"/>
                  <a:gd name="T18" fmla="*/ 2147483647 w 596"/>
                  <a:gd name="T19" fmla="*/ 2147483647 h 606"/>
                  <a:gd name="T20" fmla="*/ 2147483647 w 596"/>
                  <a:gd name="T21" fmla="*/ 2147483647 h 606"/>
                  <a:gd name="T22" fmla="*/ 2147483647 w 596"/>
                  <a:gd name="T23" fmla="*/ 2147483647 h 606"/>
                  <a:gd name="T24" fmla="*/ 2147483647 w 596"/>
                  <a:gd name="T25" fmla="*/ 2147483647 h 606"/>
                  <a:gd name="T26" fmla="*/ 2147483647 w 596"/>
                  <a:gd name="T27" fmla="*/ 2147483647 h 606"/>
                  <a:gd name="T28" fmla="*/ 2147483647 w 596"/>
                  <a:gd name="T29" fmla="*/ 2147483647 h 606"/>
                  <a:gd name="T30" fmla="*/ 2147483647 w 596"/>
                  <a:gd name="T31" fmla="*/ 2147483647 h 606"/>
                  <a:gd name="T32" fmla="*/ 2147483647 w 596"/>
                  <a:gd name="T33" fmla="*/ 2147483647 h 606"/>
                  <a:gd name="T34" fmla="*/ 2147483647 w 596"/>
                  <a:gd name="T35" fmla="*/ 2147483647 h 606"/>
                  <a:gd name="T36" fmla="*/ 2147483647 w 596"/>
                  <a:gd name="T37" fmla="*/ 2147483647 h 606"/>
                  <a:gd name="T38" fmla="*/ 2147483647 w 596"/>
                  <a:gd name="T39" fmla="*/ 2147483647 h 606"/>
                  <a:gd name="T40" fmla="*/ 2147483647 w 596"/>
                  <a:gd name="T41" fmla="*/ 2147483647 h 606"/>
                  <a:gd name="T42" fmla="*/ 2147483647 w 596"/>
                  <a:gd name="T43" fmla="*/ 2147483647 h 606"/>
                  <a:gd name="T44" fmla="*/ 2147483647 w 596"/>
                  <a:gd name="T45" fmla="*/ 2147483647 h 606"/>
                  <a:gd name="T46" fmla="*/ 2147483647 w 596"/>
                  <a:gd name="T47" fmla="*/ 2147483647 h 606"/>
                  <a:gd name="T48" fmla="*/ 2147483647 w 596"/>
                  <a:gd name="T49" fmla="*/ 2147483647 h 606"/>
                  <a:gd name="T50" fmla="*/ 2147483647 w 596"/>
                  <a:gd name="T51" fmla="*/ 2147483647 h 606"/>
                  <a:gd name="T52" fmla="*/ 2147483647 w 596"/>
                  <a:gd name="T53" fmla="*/ 2147483647 h 606"/>
                  <a:gd name="T54" fmla="*/ 2147483647 w 596"/>
                  <a:gd name="T55" fmla="*/ 2147483647 h 606"/>
                  <a:gd name="T56" fmla="*/ 2147483647 w 596"/>
                  <a:gd name="T57" fmla="*/ 2147483647 h 606"/>
                  <a:gd name="T58" fmla="*/ 2147483647 w 596"/>
                  <a:gd name="T59" fmla="*/ 2147483647 h 606"/>
                  <a:gd name="T60" fmla="*/ 2147483647 w 596"/>
                  <a:gd name="T61" fmla="*/ 2147483647 h 606"/>
                  <a:gd name="T62" fmla="*/ 2147483647 w 596"/>
                  <a:gd name="T63" fmla="*/ 2147483647 h 606"/>
                  <a:gd name="T64" fmla="*/ 2147483647 w 596"/>
                  <a:gd name="T65" fmla="*/ 2147483647 h 606"/>
                  <a:gd name="T66" fmla="*/ 2147483647 w 596"/>
                  <a:gd name="T67" fmla="*/ 2147483647 h 606"/>
                  <a:gd name="T68" fmla="*/ 2147483647 w 596"/>
                  <a:gd name="T69" fmla="*/ 2147483647 h 606"/>
                  <a:gd name="T70" fmla="*/ 2147483647 w 596"/>
                  <a:gd name="T71" fmla="*/ 2147483647 h 606"/>
                  <a:gd name="T72" fmla="*/ 2147483647 w 596"/>
                  <a:gd name="T73" fmla="*/ 2147483647 h 606"/>
                  <a:gd name="T74" fmla="*/ 2147483647 w 596"/>
                  <a:gd name="T75" fmla="*/ 2147483647 h 606"/>
                  <a:gd name="T76" fmla="*/ 2147483647 w 596"/>
                  <a:gd name="T77" fmla="*/ 2147483647 h 606"/>
                  <a:gd name="T78" fmla="*/ 2147483647 w 596"/>
                  <a:gd name="T79" fmla="*/ 2147483647 h 606"/>
                  <a:gd name="T80" fmla="*/ 2147483647 w 596"/>
                  <a:gd name="T81" fmla="*/ 2147483647 h 606"/>
                  <a:gd name="T82" fmla="*/ 2147483647 w 596"/>
                  <a:gd name="T83" fmla="*/ 2147483647 h 606"/>
                  <a:gd name="T84" fmla="*/ 2147483647 w 596"/>
                  <a:gd name="T85" fmla="*/ 2147483647 h 606"/>
                  <a:gd name="T86" fmla="*/ 2147483647 w 596"/>
                  <a:gd name="T87" fmla="*/ 2147483647 h 606"/>
                  <a:gd name="T88" fmla="*/ 2147483647 w 596"/>
                  <a:gd name="T89" fmla="*/ 2147483647 h 606"/>
                  <a:gd name="T90" fmla="*/ 2147483647 w 596"/>
                  <a:gd name="T91" fmla="*/ 2147483647 h 606"/>
                  <a:gd name="T92" fmla="*/ 2147483647 w 596"/>
                  <a:gd name="T93" fmla="*/ 2147483647 h 606"/>
                  <a:gd name="T94" fmla="*/ 2147483647 w 596"/>
                  <a:gd name="T95" fmla="*/ 2147483647 h 606"/>
                  <a:gd name="T96" fmla="*/ 2147483647 w 596"/>
                  <a:gd name="T97" fmla="*/ 2147483647 h 606"/>
                  <a:gd name="T98" fmla="*/ 2147483647 w 596"/>
                  <a:gd name="T99" fmla="*/ 2147483647 h 606"/>
                  <a:gd name="T100" fmla="*/ 2147483647 w 596"/>
                  <a:gd name="T101" fmla="*/ 2147483647 h 606"/>
                  <a:gd name="T102" fmla="*/ 2147483647 w 596"/>
                  <a:gd name="T103" fmla="*/ 2147483647 h 606"/>
                  <a:gd name="T104" fmla="*/ 2147483647 w 596"/>
                  <a:gd name="T105" fmla="*/ 2147483647 h 606"/>
                  <a:gd name="T106" fmla="*/ 2147483647 w 596"/>
                  <a:gd name="T107" fmla="*/ 2147483647 h 606"/>
                  <a:gd name="T108" fmla="*/ 2147483647 w 596"/>
                  <a:gd name="T109" fmla="*/ 0 h 606"/>
                  <a:gd name="T110" fmla="*/ 2147483647 w 596"/>
                  <a:gd name="T111" fmla="*/ 2147483647 h 606"/>
                  <a:gd name="T112" fmla="*/ 2147483647 w 596"/>
                  <a:gd name="T113" fmla="*/ 2147483647 h 606"/>
                  <a:gd name="T114" fmla="*/ 2147483647 w 596"/>
                  <a:gd name="T115" fmla="*/ 2147483647 h 606"/>
                  <a:gd name="T116" fmla="*/ 2147483647 w 596"/>
                  <a:gd name="T117" fmla="*/ 2147483647 h 606"/>
                  <a:gd name="T118" fmla="*/ 2147483647 w 596"/>
                  <a:gd name="T119" fmla="*/ 2147483647 h 606"/>
                  <a:gd name="T120" fmla="*/ 2147483647 w 596"/>
                  <a:gd name="T121" fmla="*/ 2147483647 h 60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6"/>
                  <a:gd name="T184" fmla="*/ 0 h 606"/>
                  <a:gd name="T185" fmla="*/ 596 w 596"/>
                  <a:gd name="T186" fmla="*/ 606 h 60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6" h="606">
                    <a:moveTo>
                      <a:pt x="426" y="205"/>
                    </a:moveTo>
                    <a:lnTo>
                      <a:pt x="427" y="205"/>
                    </a:lnTo>
                    <a:lnTo>
                      <a:pt x="431" y="212"/>
                    </a:lnTo>
                    <a:lnTo>
                      <a:pt x="434" y="223"/>
                    </a:lnTo>
                    <a:lnTo>
                      <a:pt x="434" y="235"/>
                    </a:lnTo>
                    <a:lnTo>
                      <a:pt x="441" y="236"/>
                    </a:lnTo>
                    <a:lnTo>
                      <a:pt x="443" y="239"/>
                    </a:lnTo>
                    <a:lnTo>
                      <a:pt x="448" y="242"/>
                    </a:lnTo>
                    <a:lnTo>
                      <a:pt x="453" y="244"/>
                    </a:lnTo>
                    <a:lnTo>
                      <a:pt x="456" y="249"/>
                    </a:lnTo>
                    <a:lnTo>
                      <a:pt x="457" y="249"/>
                    </a:lnTo>
                    <a:lnTo>
                      <a:pt x="454" y="251"/>
                    </a:lnTo>
                    <a:lnTo>
                      <a:pt x="458" y="256"/>
                    </a:lnTo>
                    <a:lnTo>
                      <a:pt x="459" y="262"/>
                    </a:lnTo>
                    <a:lnTo>
                      <a:pt x="462" y="263"/>
                    </a:lnTo>
                    <a:lnTo>
                      <a:pt x="465" y="269"/>
                    </a:lnTo>
                    <a:lnTo>
                      <a:pt x="463" y="270"/>
                    </a:lnTo>
                    <a:lnTo>
                      <a:pt x="466" y="274"/>
                    </a:lnTo>
                    <a:lnTo>
                      <a:pt x="468" y="274"/>
                    </a:lnTo>
                    <a:lnTo>
                      <a:pt x="469" y="275"/>
                    </a:lnTo>
                    <a:lnTo>
                      <a:pt x="471" y="276"/>
                    </a:lnTo>
                    <a:lnTo>
                      <a:pt x="474" y="278"/>
                    </a:lnTo>
                    <a:lnTo>
                      <a:pt x="475" y="276"/>
                    </a:lnTo>
                    <a:lnTo>
                      <a:pt x="476" y="270"/>
                    </a:lnTo>
                    <a:lnTo>
                      <a:pt x="480" y="274"/>
                    </a:lnTo>
                    <a:lnTo>
                      <a:pt x="483" y="275"/>
                    </a:lnTo>
                    <a:lnTo>
                      <a:pt x="485" y="276"/>
                    </a:lnTo>
                    <a:lnTo>
                      <a:pt x="487" y="278"/>
                    </a:lnTo>
                    <a:lnTo>
                      <a:pt x="488" y="279"/>
                    </a:lnTo>
                    <a:lnTo>
                      <a:pt x="488" y="281"/>
                    </a:lnTo>
                    <a:lnTo>
                      <a:pt x="490" y="285"/>
                    </a:lnTo>
                    <a:lnTo>
                      <a:pt x="496" y="282"/>
                    </a:lnTo>
                    <a:lnTo>
                      <a:pt x="498" y="280"/>
                    </a:lnTo>
                    <a:lnTo>
                      <a:pt x="504" y="274"/>
                    </a:lnTo>
                    <a:lnTo>
                      <a:pt x="507" y="270"/>
                    </a:lnTo>
                    <a:lnTo>
                      <a:pt x="510" y="274"/>
                    </a:lnTo>
                    <a:lnTo>
                      <a:pt x="518" y="265"/>
                    </a:lnTo>
                    <a:lnTo>
                      <a:pt x="524" y="267"/>
                    </a:lnTo>
                    <a:lnTo>
                      <a:pt x="524" y="275"/>
                    </a:lnTo>
                    <a:lnTo>
                      <a:pt x="527" y="275"/>
                    </a:lnTo>
                    <a:lnTo>
                      <a:pt x="529" y="270"/>
                    </a:lnTo>
                    <a:lnTo>
                      <a:pt x="532" y="267"/>
                    </a:lnTo>
                    <a:lnTo>
                      <a:pt x="538" y="267"/>
                    </a:lnTo>
                    <a:lnTo>
                      <a:pt x="541" y="267"/>
                    </a:lnTo>
                    <a:lnTo>
                      <a:pt x="542" y="267"/>
                    </a:lnTo>
                    <a:lnTo>
                      <a:pt x="541" y="272"/>
                    </a:lnTo>
                    <a:lnTo>
                      <a:pt x="543" y="274"/>
                    </a:lnTo>
                    <a:lnTo>
                      <a:pt x="546" y="276"/>
                    </a:lnTo>
                    <a:lnTo>
                      <a:pt x="550" y="274"/>
                    </a:lnTo>
                    <a:lnTo>
                      <a:pt x="552" y="272"/>
                    </a:lnTo>
                    <a:lnTo>
                      <a:pt x="555" y="278"/>
                    </a:lnTo>
                    <a:lnTo>
                      <a:pt x="558" y="276"/>
                    </a:lnTo>
                    <a:lnTo>
                      <a:pt x="560" y="275"/>
                    </a:lnTo>
                    <a:lnTo>
                      <a:pt x="560" y="269"/>
                    </a:lnTo>
                    <a:lnTo>
                      <a:pt x="563" y="270"/>
                    </a:lnTo>
                    <a:lnTo>
                      <a:pt x="566" y="272"/>
                    </a:lnTo>
                    <a:lnTo>
                      <a:pt x="566" y="275"/>
                    </a:lnTo>
                    <a:lnTo>
                      <a:pt x="568" y="274"/>
                    </a:lnTo>
                    <a:lnTo>
                      <a:pt x="567" y="276"/>
                    </a:lnTo>
                    <a:lnTo>
                      <a:pt x="570" y="279"/>
                    </a:lnTo>
                    <a:lnTo>
                      <a:pt x="567" y="279"/>
                    </a:lnTo>
                    <a:lnTo>
                      <a:pt x="567" y="283"/>
                    </a:lnTo>
                    <a:lnTo>
                      <a:pt x="568" y="283"/>
                    </a:lnTo>
                    <a:lnTo>
                      <a:pt x="568" y="284"/>
                    </a:lnTo>
                    <a:lnTo>
                      <a:pt x="566" y="287"/>
                    </a:lnTo>
                    <a:lnTo>
                      <a:pt x="568" y="289"/>
                    </a:lnTo>
                    <a:lnTo>
                      <a:pt x="573" y="296"/>
                    </a:lnTo>
                    <a:lnTo>
                      <a:pt x="572" y="297"/>
                    </a:lnTo>
                    <a:lnTo>
                      <a:pt x="574" y="301"/>
                    </a:lnTo>
                    <a:lnTo>
                      <a:pt x="574" y="304"/>
                    </a:lnTo>
                    <a:lnTo>
                      <a:pt x="574" y="307"/>
                    </a:lnTo>
                    <a:lnTo>
                      <a:pt x="578" y="304"/>
                    </a:lnTo>
                    <a:lnTo>
                      <a:pt x="582" y="315"/>
                    </a:lnTo>
                    <a:lnTo>
                      <a:pt x="581" y="316"/>
                    </a:lnTo>
                    <a:lnTo>
                      <a:pt x="585" y="318"/>
                    </a:lnTo>
                    <a:lnTo>
                      <a:pt x="582" y="319"/>
                    </a:lnTo>
                    <a:lnTo>
                      <a:pt x="587" y="324"/>
                    </a:lnTo>
                    <a:lnTo>
                      <a:pt x="588" y="329"/>
                    </a:lnTo>
                    <a:lnTo>
                      <a:pt x="592" y="329"/>
                    </a:lnTo>
                    <a:lnTo>
                      <a:pt x="591" y="331"/>
                    </a:lnTo>
                    <a:lnTo>
                      <a:pt x="596" y="333"/>
                    </a:lnTo>
                    <a:lnTo>
                      <a:pt x="595" y="335"/>
                    </a:lnTo>
                    <a:lnTo>
                      <a:pt x="569" y="338"/>
                    </a:lnTo>
                    <a:lnTo>
                      <a:pt x="570" y="336"/>
                    </a:lnTo>
                    <a:lnTo>
                      <a:pt x="565" y="332"/>
                    </a:lnTo>
                    <a:lnTo>
                      <a:pt x="564" y="338"/>
                    </a:lnTo>
                    <a:lnTo>
                      <a:pt x="552" y="341"/>
                    </a:lnTo>
                    <a:lnTo>
                      <a:pt x="552" y="338"/>
                    </a:lnTo>
                    <a:lnTo>
                      <a:pt x="558" y="335"/>
                    </a:lnTo>
                    <a:lnTo>
                      <a:pt x="551" y="327"/>
                    </a:lnTo>
                    <a:lnTo>
                      <a:pt x="555" y="324"/>
                    </a:lnTo>
                    <a:lnTo>
                      <a:pt x="551" y="321"/>
                    </a:lnTo>
                    <a:lnTo>
                      <a:pt x="548" y="318"/>
                    </a:lnTo>
                    <a:lnTo>
                      <a:pt x="548" y="315"/>
                    </a:lnTo>
                    <a:lnTo>
                      <a:pt x="546" y="316"/>
                    </a:lnTo>
                    <a:lnTo>
                      <a:pt x="543" y="316"/>
                    </a:lnTo>
                    <a:lnTo>
                      <a:pt x="542" y="318"/>
                    </a:lnTo>
                    <a:lnTo>
                      <a:pt x="542" y="322"/>
                    </a:lnTo>
                    <a:lnTo>
                      <a:pt x="550" y="328"/>
                    </a:lnTo>
                    <a:lnTo>
                      <a:pt x="550" y="331"/>
                    </a:lnTo>
                    <a:lnTo>
                      <a:pt x="551" y="333"/>
                    </a:lnTo>
                    <a:lnTo>
                      <a:pt x="546" y="338"/>
                    </a:lnTo>
                    <a:lnTo>
                      <a:pt x="549" y="342"/>
                    </a:lnTo>
                    <a:lnTo>
                      <a:pt x="541" y="349"/>
                    </a:lnTo>
                    <a:lnTo>
                      <a:pt x="521" y="360"/>
                    </a:lnTo>
                    <a:lnTo>
                      <a:pt x="509" y="366"/>
                    </a:lnTo>
                    <a:lnTo>
                      <a:pt x="514" y="365"/>
                    </a:lnTo>
                    <a:lnTo>
                      <a:pt x="507" y="368"/>
                    </a:lnTo>
                    <a:lnTo>
                      <a:pt x="471" y="384"/>
                    </a:lnTo>
                    <a:lnTo>
                      <a:pt x="471" y="385"/>
                    </a:lnTo>
                    <a:lnTo>
                      <a:pt x="456" y="392"/>
                    </a:lnTo>
                    <a:lnTo>
                      <a:pt x="438" y="398"/>
                    </a:lnTo>
                    <a:lnTo>
                      <a:pt x="434" y="402"/>
                    </a:lnTo>
                    <a:lnTo>
                      <a:pt x="432" y="398"/>
                    </a:lnTo>
                    <a:lnTo>
                      <a:pt x="434" y="395"/>
                    </a:lnTo>
                    <a:lnTo>
                      <a:pt x="439" y="387"/>
                    </a:lnTo>
                    <a:lnTo>
                      <a:pt x="445" y="386"/>
                    </a:lnTo>
                    <a:lnTo>
                      <a:pt x="445" y="383"/>
                    </a:lnTo>
                    <a:lnTo>
                      <a:pt x="445" y="381"/>
                    </a:lnTo>
                    <a:lnTo>
                      <a:pt x="447" y="381"/>
                    </a:lnTo>
                    <a:lnTo>
                      <a:pt x="448" y="378"/>
                    </a:lnTo>
                    <a:lnTo>
                      <a:pt x="451" y="380"/>
                    </a:lnTo>
                    <a:lnTo>
                      <a:pt x="454" y="380"/>
                    </a:lnTo>
                    <a:lnTo>
                      <a:pt x="453" y="381"/>
                    </a:lnTo>
                    <a:lnTo>
                      <a:pt x="457" y="380"/>
                    </a:lnTo>
                    <a:lnTo>
                      <a:pt x="457" y="378"/>
                    </a:lnTo>
                    <a:lnTo>
                      <a:pt x="458" y="377"/>
                    </a:lnTo>
                    <a:lnTo>
                      <a:pt x="457" y="374"/>
                    </a:lnTo>
                    <a:lnTo>
                      <a:pt x="460" y="374"/>
                    </a:lnTo>
                    <a:lnTo>
                      <a:pt x="471" y="367"/>
                    </a:lnTo>
                    <a:lnTo>
                      <a:pt x="474" y="364"/>
                    </a:lnTo>
                    <a:lnTo>
                      <a:pt x="469" y="362"/>
                    </a:lnTo>
                    <a:lnTo>
                      <a:pt x="463" y="355"/>
                    </a:lnTo>
                    <a:lnTo>
                      <a:pt x="451" y="356"/>
                    </a:lnTo>
                    <a:lnTo>
                      <a:pt x="445" y="358"/>
                    </a:lnTo>
                    <a:lnTo>
                      <a:pt x="447" y="361"/>
                    </a:lnTo>
                    <a:lnTo>
                      <a:pt x="448" y="363"/>
                    </a:lnTo>
                    <a:lnTo>
                      <a:pt x="445" y="363"/>
                    </a:lnTo>
                    <a:lnTo>
                      <a:pt x="441" y="366"/>
                    </a:lnTo>
                    <a:lnTo>
                      <a:pt x="440" y="369"/>
                    </a:lnTo>
                    <a:lnTo>
                      <a:pt x="436" y="371"/>
                    </a:lnTo>
                    <a:lnTo>
                      <a:pt x="437" y="372"/>
                    </a:lnTo>
                    <a:lnTo>
                      <a:pt x="443" y="376"/>
                    </a:lnTo>
                    <a:lnTo>
                      <a:pt x="438" y="376"/>
                    </a:lnTo>
                    <a:lnTo>
                      <a:pt x="436" y="380"/>
                    </a:lnTo>
                    <a:lnTo>
                      <a:pt x="434" y="381"/>
                    </a:lnTo>
                    <a:lnTo>
                      <a:pt x="439" y="385"/>
                    </a:lnTo>
                    <a:lnTo>
                      <a:pt x="443" y="382"/>
                    </a:lnTo>
                    <a:lnTo>
                      <a:pt x="443" y="385"/>
                    </a:lnTo>
                    <a:lnTo>
                      <a:pt x="444" y="384"/>
                    </a:lnTo>
                    <a:lnTo>
                      <a:pt x="445" y="381"/>
                    </a:lnTo>
                    <a:lnTo>
                      <a:pt x="445" y="383"/>
                    </a:lnTo>
                    <a:lnTo>
                      <a:pt x="443" y="386"/>
                    </a:lnTo>
                    <a:lnTo>
                      <a:pt x="440" y="386"/>
                    </a:lnTo>
                    <a:lnTo>
                      <a:pt x="437" y="386"/>
                    </a:lnTo>
                    <a:lnTo>
                      <a:pt x="435" y="382"/>
                    </a:lnTo>
                    <a:lnTo>
                      <a:pt x="430" y="383"/>
                    </a:lnTo>
                    <a:lnTo>
                      <a:pt x="427" y="384"/>
                    </a:lnTo>
                    <a:lnTo>
                      <a:pt x="426" y="382"/>
                    </a:lnTo>
                    <a:lnTo>
                      <a:pt x="422" y="381"/>
                    </a:lnTo>
                    <a:lnTo>
                      <a:pt x="423" y="380"/>
                    </a:lnTo>
                    <a:lnTo>
                      <a:pt x="426" y="381"/>
                    </a:lnTo>
                    <a:lnTo>
                      <a:pt x="419" y="376"/>
                    </a:lnTo>
                    <a:lnTo>
                      <a:pt x="418" y="377"/>
                    </a:lnTo>
                    <a:lnTo>
                      <a:pt x="418" y="375"/>
                    </a:lnTo>
                    <a:lnTo>
                      <a:pt x="412" y="383"/>
                    </a:lnTo>
                    <a:lnTo>
                      <a:pt x="407" y="385"/>
                    </a:lnTo>
                    <a:lnTo>
                      <a:pt x="403" y="387"/>
                    </a:lnTo>
                    <a:lnTo>
                      <a:pt x="400" y="386"/>
                    </a:lnTo>
                    <a:lnTo>
                      <a:pt x="399" y="387"/>
                    </a:lnTo>
                    <a:lnTo>
                      <a:pt x="399" y="390"/>
                    </a:lnTo>
                    <a:lnTo>
                      <a:pt x="408" y="395"/>
                    </a:lnTo>
                    <a:lnTo>
                      <a:pt x="410" y="395"/>
                    </a:lnTo>
                    <a:lnTo>
                      <a:pt x="413" y="398"/>
                    </a:lnTo>
                    <a:lnTo>
                      <a:pt x="417" y="398"/>
                    </a:lnTo>
                    <a:lnTo>
                      <a:pt x="418" y="398"/>
                    </a:lnTo>
                    <a:lnTo>
                      <a:pt x="416" y="400"/>
                    </a:lnTo>
                    <a:lnTo>
                      <a:pt x="418" y="400"/>
                    </a:lnTo>
                    <a:lnTo>
                      <a:pt x="418" y="403"/>
                    </a:lnTo>
                    <a:lnTo>
                      <a:pt x="418" y="402"/>
                    </a:lnTo>
                    <a:lnTo>
                      <a:pt x="417" y="402"/>
                    </a:lnTo>
                    <a:lnTo>
                      <a:pt x="413" y="400"/>
                    </a:lnTo>
                    <a:lnTo>
                      <a:pt x="412" y="400"/>
                    </a:lnTo>
                    <a:lnTo>
                      <a:pt x="406" y="400"/>
                    </a:lnTo>
                    <a:lnTo>
                      <a:pt x="407" y="399"/>
                    </a:lnTo>
                    <a:lnTo>
                      <a:pt x="405" y="400"/>
                    </a:lnTo>
                    <a:lnTo>
                      <a:pt x="406" y="399"/>
                    </a:lnTo>
                    <a:lnTo>
                      <a:pt x="404" y="400"/>
                    </a:lnTo>
                    <a:lnTo>
                      <a:pt x="405" y="398"/>
                    </a:lnTo>
                    <a:lnTo>
                      <a:pt x="404" y="399"/>
                    </a:lnTo>
                    <a:lnTo>
                      <a:pt x="404" y="398"/>
                    </a:lnTo>
                    <a:lnTo>
                      <a:pt x="407" y="398"/>
                    </a:lnTo>
                    <a:lnTo>
                      <a:pt x="398" y="390"/>
                    </a:lnTo>
                    <a:lnTo>
                      <a:pt x="396" y="389"/>
                    </a:lnTo>
                    <a:lnTo>
                      <a:pt x="395" y="390"/>
                    </a:lnTo>
                    <a:lnTo>
                      <a:pt x="397" y="392"/>
                    </a:lnTo>
                    <a:lnTo>
                      <a:pt x="397" y="395"/>
                    </a:lnTo>
                    <a:lnTo>
                      <a:pt x="392" y="395"/>
                    </a:lnTo>
                    <a:lnTo>
                      <a:pt x="395" y="405"/>
                    </a:lnTo>
                    <a:lnTo>
                      <a:pt x="391" y="412"/>
                    </a:lnTo>
                    <a:lnTo>
                      <a:pt x="395" y="412"/>
                    </a:lnTo>
                    <a:lnTo>
                      <a:pt x="395" y="423"/>
                    </a:lnTo>
                    <a:lnTo>
                      <a:pt x="392" y="429"/>
                    </a:lnTo>
                    <a:lnTo>
                      <a:pt x="385" y="440"/>
                    </a:lnTo>
                    <a:lnTo>
                      <a:pt x="384" y="443"/>
                    </a:lnTo>
                    <a:lnTo>
                      <a:pt x="382" y="443"/>
                    </a:lnTo>
                    <a:lnTo>
                      <a:pt x="381" y="446"/>
                    </a:lnTo>
                    <a:lnTo>
                      <a:pt x="384" y="448"/>
                    </a:lnTo>
                    <a:lnTo>
                      <a:pt x="387" y="448"/>
                    </a:lnTo>
                    <a:lnTo>
                      <a:pt x="382" y="454"/>
                    </a:lnTo>
                    <a:lnTo>
                      <a:pt x="384" y="454"/>
                    </a:lnTo>
                    <a:lnTo>
                      <a:pt x="384" y="457"/>
                    </a:lnTo>
                    <a:lnTo>
                      <a:pt x="386" y="457"/>
                    </a:lnTo>
                    <a:lnTo>
                      <a:pt x="387" y="462"/>
                    </a:lnTo>
                    <a:lnTo>
                      <a:pt x="382" y="462"/>
                    </a:lnTo>
                    <a:lnTo>
                      <a:pt x="382" y="466"/>
                    </a:lnTo>
                    <a:lnTo>
                      <a:pt x="386" y="468"/>
                    </a:lnTo>
                    <a:lnTo>
                      <a:pt x="384" y="471"/>
                    </a:lnTo>
                    <a:lnTo>
                      <a:pt x="387" y="473"/>
                    </a:lnTo>
                    <a:lnTo>
                      <a:pt x="388" y="478"/>
                    </a:lnTo>
                    <a:lnTo>
                      <a:pt x="395" y="480"/>
                    </a:lnTo>
                    <a:lnTo>
                      <a:pt x="396" y="478"/>
                    </a:lnTo>
                    <a:lnTo>
                      <a:pt x="395" y="471"/>
                    </a:lnTo>
                    <a:lnTo>
                      <a:pt x="397" y="473"/>
                    </a:lnTo>
                    <a:lnTo>
                      <a:pt x="398" y="466"/>
                    </a:lnTo>
                    <a:lnTo>
                      <a:pt x="400" y="468"/>
                    </a:lnTo>
                    <a:lnTo>
                      <a:pt x="399" y="474"/>
                    </a:lnTo>
                    <a:lnTo>
                      <a:pt x="401" y="465"/>
                    </a:lnTo>
                    <a:lnTo>
                      <a:pt x="407" y="465"/>
                    </a:lnTo>
                    <a:lnTo>
                      <a:pt x="403" y="465"/>
                    </a:lnTo>
                    <a:lnTo>
                      <a:pt x="405" y="480"/>
                    </a:lnTo>
                    <a:lnTo>
                      <a:pt x="412" y="486"/>
                    </a:lnTo>
                    <a:lnTo>
                      <a:pt x="409" y="502"/>
                    </a:lnTo>
                    <a:lnTo>
                      <a:pt x="412" y="510"/>
                    </a:lnTo>
                    <a:lnTo>
                      <a:pt x="418" y="518"/>
                    </a:lnTo>
                    <a:lnTo>
                      <a:pt x="430" y="525"/>
                    </a:lnTo>
                    <a:lnTo>
                      <a:pt x="432" y="528"/>
                    </a:lnTo>
                    <a:lnTo>
                      <a:pt x="431" y="528"/>
                    </a:lnTo>
                    <a:lnTo>
                      <a:pt x="436" y="534"/>
                    </a:lnTo>
                    <a:lnTo>
                      <a:pt x="437" y="532"/>
                    </a:lnTo>
                    <a:lnTo>
                      <a:pt x="434" y="528"/>
                    </a:lnTo>
                    <a:lnTo>
                      <a:pt x="445" y="545"/>
                    </a:lnTo>
                    <a:lnTo>
                      <a:pt x="448" y="542"/>
                    </a:lnTo>
                    <a:lnTo>
                      <a:pt x="445" y="541"/>
                    </a:lnTo>
                    <a:lnTo>
                      <a:pt x="456" y="544"/>
                    </a:lnTo>
                    <a:lnTo>
                      <a:pt x="457" y="545"/>
                    </a:lnTo>
                    <a:lnTo>
                      <a:pt x="461" y="550"/>
                    </a:lnTo>
                    <a:lnTo>
                      <a:pt x="460" y="554"/>
                    </a:lnTo>
                    <a:lnTo>
                      <a:pt x="457" y="555"/>
                    </a:lnTo>
                    <a:lnTo>
                      <a:pt x="457" y="559"/>
                    </a:lnTo>
                    <a:lnTo>
                      <a:pt x="452" y="567"/>
                    </a:lnTo>
                    <a:lnTo>
                      <a:pt x="452" y="564"/>
                    </a:lnTo>
                    <a:lnTo>
                      <a:pt x="451" y="560"/>
                    </a:lnTo>
                    <a:lnTo>
                      <a:pt x="450" y="568"/>
                    </a:lnTo>
                    <a:lnTo>
                      <a:pt x="451" y="567"/>
                    </a:lnTo>
                    <a:lnTo>
                      <a:pt x="451" y="570"/>
                    </a:lnTo>
                    <a:lnTo>
                      <a:pt x="450" y="571"/>
                    </a:lnTo>
                    <a:lnTo>
                      <a:pt x="451" y="573"/>
                    </a:lnTo>
                    <a:lnTo>
                      <a:pt x="445" y="585"/>
                    </a:lnTo>
                    <a:lnTo>
                      <a:pt x="445" y="587"/>
                    </a:lnTo>
                    <a:lnTo>
                      <a:pt x="447" y="587"/>
                    </a:lnTo>
                    <a:lnTo>
                      <a:pt x="440" y="595"/>
                    </a:lnTo>
                    <a:lnTo>
                      <a:pt x="437" y="590"/>
                    </a:lnTo>
                    <a:lnTo>
                      <a:pt x="434" y="587"/>
                    </a:lnTo>
                    <a:lnTo>
                      <a:pt x="437" y="579"/>
                    </a:lnTo>
                    <a:lnTo>
                      <a:pt x="436" y="572"/>
                    </a:lnTo>
                    <a:lnTo>
                      <a:pt x="431" y="572"/>
                    </a:lnTo>
                    <a:lnTo>
                      <a:pt x="430" y="573"/>
                    </a:lnTo>
                    <a:lnTo>
                      <a:pt x="425" y="584"/>
                    </a:lnTo>
                    <a:lnTo>
                      <a:pt x="426" y="586"/>
                    </a:lnTo>
                    <a:lnTo>
                      <a:pt x="427" y="584"/>
                    </a:lnTo>
                    <a:lnTo>
                      <a:pt x="431" y="590"/>
                    </a:lnTo>
                    <a:lnTo>
                      <a:pt x="426" y="591"/>
                    </a:lnTo>
                    <a:lnTo>
                      <a:pt x="427" y="595"/>
                    </a:lnTo>
                    <a:lnTo>
                      <a:pt x="431" y="596"/>
                    </a:lnTo>
                    <a:lnTo>
                      <a:pt x="434" y="599"/>
                    </a:lnTo>
                    <a:lnTo>
                      <a:pt x="431" y="602"/>
                    </a:lnTo>
                    <a:lnTo>
                      <a:pt x="430" y="604"/>
                    </a:lnTo>
                    <a:lnTo>
                      <a:pt x="426" y="606"/>
                    </a:lnTo>
                    <a:lnTo>
                      <a:pt x="415" y="595"/>
                    </a:lnTo>
                    <a:lnTo>
                      <a:pt x="413" y="587"/>
                    </a:lnTo>
                    <a:lnTo>
                      <a:pt x="403" y="585"/>
                    </a:lnTo>
                    <a:lnTo>
                      <a:pt x="400" y="580"/>
                    </a:lnTo>
                    <a:lnTo>
                      <a:pt x="400" y="573"/>
                    </a:lnTo>
                    <a:lnTo>
                      <a:pt x="399" y="568"/>
                    </a:lnTo>
                    <a:lnTo>
                      <a:pt x="401" y="562"/>
                    </a:lnTo>
                    <a:lnTo>
                      <a:pt x="398" y="557"/>
                    </a:lnTo>
                    <a:lnTo>
                      <a:pt x="394" y="559"/>
                    </a:lnTo>
                    <a:lnTo>
                      <a:pt x="394" y="557"/>
                    </a:lnTo>
                    <a:lnTo>
                      <a:pt x="392" y="559"/>
                    </a:lnTo>
                    <a:lnTo>
                      <a:pt x="390" y="559"/>
                    </a:lnTo>
                    <a:lnTo>
                      <a:pt x="387" y="563"/>
                    </a:lnTo>
                    <a:lnTo>
                      <a:pt x="377" y="563"/>
                    </a:lnTo>
                    <a:lnTo>
                      <a:pt x="372" y="558"/>
                    </a:lnTo>
                    <a:lnTo>
                      <a:pt x="370" y="562"/>
                    </a:lnTo>
                    <a:lnTo>
                      <a:pt x="365" y="562"/>
                    </a:lnTo>
                    <a:lnTo>
                      <a:pt x="359" y="557"/>
                    </a:lnTo>
                    <a:lnTo>
                      <a:pt x="359" y="553"/>
                    </a:lnTo>
                    <a:lnTo>
                      <a:pt x="355" y="551"/>
                    </a:lnTo>
                    <a:lnTo>
                      <a:pt x="356" y="548"/>
                    </a:lnTo>
                    <a:lnTo>
                      <a:pt x="352" y="550"/>
                    </a:lnTo>
                    <a:lnTo>
                      <a:pt x="350" y="547"/>
                    </a:lnTo>
                    <a:lnTo>
                      <a:pt x="346" y="549"/>
                    </a:lnTo>
                    <a:lnTo>
                      <a:pt x="343" y="547"/>
                    </a:lnTo>
                    <a:lnTo>
                      <a:pt x="335" y="546"/>
                    </a:lnTo>
                    <a:lnTo>
                      <a:pt x="328" y="545"/>
                    </a:lnTo>
                    <a:lnTo>
                      <a:pt x="323" y="544"/>
                    </a:lnTo>
                    <a:lnTo>
                      <a:pt x="314" y="547"/>
                    </a:lnTo>
                    <a:lnTo>
                      <a:pt x="294" y="548"/>
                    </a:lnTo>
                    <a:lnTo>
                      <a:pt x="292" y="548"/>
                    </a:lnTo>
                    <a:lnTo>
                      <a:pt x="283" y="546"/>
                    </a:lnTo>
                    <a:lnTo>
                      <a:pt x="276" y="551"/>
                    </a:lnTo>
                    <a:lnTo>
                      <a:pt x="270" y="553"/>
                    </a:lnTo>
                    <a:lnTo>
                      <a:pt x="269" y="555"/>
                    </a:lnTo>
                    <a:lnTo>
                      <a:pt x="269" y="560"/>
                    </a:lnTo>
                    <a:lnTo>
                      <a:pt x="265" y="562"/>
                    </a:lnTo>
                    <a:lnTo>
                      <a:pt x="249" y="569"/>
                    </a:lnTo>
                    <a:lnTo>
                      <a:pt x="243" y="575"/>
                    </a:lnTo>
                    <a:lnTo>
                      <a:pt x="233" y="573"/>
                    </a:lnTo>
                    <a:lnTo>
                      <a:pt x="232" y="567"/>
                    </a:lnTo>
                    <a:lnTo>
                      <a:pt x="223" y="562"/>
                    </a:lnTo>
                    <a:lnTo>
                      <a:pt x="217" y="559"/>
                    </a:lnTo>
                    <a:lnTo>
                      <a:pt x="203" y="559"/>
                    </a:lnTo>
                    <a:lnTo>
                      <a:pt x="202" y="559"/>
                    </a:lnTo>
                    <a:lnTo>
                      <a:pt x="193" y="562"/>
                    </a:lnTo>
                    <a:lnTo>
                      <a:pt x="193" y="556"/>
                    </a:lnTo>
                    <a:lnTo>
                      <a:pt x="194" y="553"/>
                    </a:lnTo>
                    <a:lnTo>
                      <a:pt x="191" y="550"/>
                    </a:lnTo>
                    <a:lnTo>
                      <a:pt x="184" y="547"/>
                    </a:lnTo>
                    <a:lnTo>
                      <a:pt x="170" y="540"/>
                    </a:lnTo>
                    <a:lnTo>
                      <a:pt x="163" y="535"/>
                    </a:lnTo>
                    <a:lnTo>
                      <a:pt x="160" y="535"/>
                    </a:lnTo>
                    <a:lnTo>
                      <a:pt x="154" y="529"/>
                    </a:lnTo>
                    <a:lnTo>
                      <a:pt x="156" y="525"/>
                    </a:lnTo>
                    <a:lnTo>
                      <a:pt x="155" y="522"/>
                    </a:lnTo>
                    <a:lnTo>
                      <a:pt x="151" y="525"/>
                    </a:lnTo>
                    <a:lnTo>
                      <a:pt x="146" y="524"/>
                    </a:lnTo>
                    <a:lnTo>
                      <a:pt x="140" y="520"/>
                    </a:lnTo>
                    <a:lnTo>
                      <a:pt x="134" y="520"/>
                    </a:lnTo>
                    <a:lnTo>
                      <a:pt x="133" y="519"/>
                    </a:lnTo>
                    <a:lnTo>
                      <a:pt x="135" y="514"/>
                    </a:lnTo>
                    <a:lnTo>
                      <a:pt x="134" y="509"/>
                    </a:lnTo>
                    <a:lnTo>
                      <a:pt x="140" y="504"/>
                    </a:lnTo>
                    <a:lnTo>
                      <a:pt x="139" y="504"/>
                    </a:lnTo>
                    <a:lnTo>
                      <a:pt x="126" y="500"/>
                    </a:lnTo>
                    <a:lnTo>
                      <a:pt x="124" y="500"/>
                    </a:lnTo>
                    <a:lnTo>
                      <a:pt x="121" y="506"/>
                    </a:lnTo>
                    <a:lnTo>
                      <a:pt x="115" y="502"/>
                    </a:lnTo>
                    <a:lnTo>
                      <a:pt x="115" y="509"/>
                    </a:lnTo>
                    <a:lnTo>
                      <a:pt x="109" y="507"/>
                    </a:lnTo>
                    <a:lnTo>
                      <a:pt x="103" y="505"/>
                    </a:lnTo>
                    <a:lnTo>
                      <a:pt x="98" y="500"/>
                    </a:lnTo>
                    <a:lnTo>
                      <a:pt x="102" y="497"/>
                    </a:lnTo>
                    <a:lnTo>
                      <a:pt x="103" y="491"/>
                    </a:lnTo>
                    <a:lnTo>
                      <a:pt x="100" y="491"/>
                    </a:lnTo>
                    <a:lnTo>
                      <a:pt x="98" y="489"/>
                    </a:lnTo>
                    <a:lnTo>
                      <a:pt x="94" y="491"/>
                    </a:lnTo>
                    <a:lnTo>
                      <a:pt x="90" y="489"/>
                    </a:lnTo>
                    <a:lnTo>
                      <a:pt x="90" y="480"/>
                    </a:lnTo>
                    <a:lnTo>
                      <a:pt x="86" y="475"/>
                    </a:lnTo>
                    <a:lnTo>
                      <a:pt x="78" y="474"/>
                    </a:lnTo>
                    <a:lnTo>
                      <a:pt x="76" y="471"/>
                    </a:lnTo>
                    <a:lnTo>
                      <a:pt x="76" y="465"/>
                    </a:lnTo>
                    <a:lnTo>
                      <a:pt x="68" y="464"/>
                    </a:lnTo>
                    <a:lnTo>
                      <a:pt x="66" y="460"/>
                    </a:lnTo>
                    <a:lnTo>
                      <a:pt x="64" y="460"/>
                    </a:lnTo>
                    <a:lnTo>
                      <a:pt x="62" y="460"/>
                    </a:lnTo>
                    <a:lnTo>
                      <a:pt x="54" y="457"/>
                    </a:lnTo>
                    <a:lnTo>
                      <a:pt x="53" y="452"/>
                    </a:lnTo>
                    <a:lnTo>
                      <a:pt x="51" y="451"/>
                    </a:lnTo>
                    <a:lnTo>
                      <a:pt x="38" y="438"/>
                    </a:lnTo>
                    <a:lnTo>
                      <a:pt x="31" y="445"/>
                    </a:lnTo>
                    <a:lnTo>
                      <a:pt x="28" y="447"/>
                    </a:lnTo>
                    <a:lnTo>
                      <a:pt x="26" y="445"/>
                    </a:lnTo>
                    <a:lnTo>
                      <a:pt x="26" y="438"/>
                    </a:lnTo>
                    <a:lnTo>
                      <a:pt x="21" y="438"/>
                    </a:lnTo>
                    <a:lnTo>
                      <a:pt x="22" y="432"/>
                    </a:lnTo>
                    <a:lnTo>
                      <a:pt x="15" y="430"/>
                    </a:lnTo>
                    <a:lnTo>
                      <a:pt x="14" y="426"/>
                    </a:lnTo>
                    <a:lnTo>
                      <a:pt x="22" y="421"/>
                    </a:lnTo>
                    <a:lnTo>
                      <a:pt x="18" y="418"/>
                    </a:lnTo>
                    <a:lnTo>
                      <a:pt x="23" y="411"/>
                    </a:lnTo>
                    <a:lnTo>
                      <a:pt x="23" y="405"/>
                    </a:lnTo>
                    <a:lnTo>
                      <a:pt x="12" y="403"/>
                    </a:lnTo>
                    <a:lnTo>
                      <a:pt x="9" y="405"/>
                    </a:lnTo>
                    <a:lnTo>
                      <a:pt x="6" y="405"/>
                    </a:lnTo>
                    <a:lnTo>
                      <a:pt x="6" y="398"/>
                    </a:lnTo>
                    <a:lnTo>
                      <a:pt x="1" y="399"/>
                    </a:lnTo>
                    <a:lnTo>
                      <a:pt x="0" y="398"/>
                    </a:lnTo>
                    <a:lnTo>
                      <a:pt x="5" y="396"/>
                    </a:lnTo>
                    <a:lnTo>
                      <a:pt x="5" y="385"/>
                    </a:lnTo>
                    <a:lnTo>
                      <a:pt x="4" y="374"/>
                    </a:lnTo>
                    <a:lnTo>
                      <a:pt x="3" y="369"/>
                    </a:lnTo>
                    <a:lnTo>
                      <a:pt x="3" y="358"/>
                    </a:lnTo>
                    <a:lnTo>
                      <a:pt x="2" y="354"/>
                    </a:lnTo>
                    <a:lnTo>
                      <a:pt x="1" y="345"/>
                    </a:lnTo>
                    <a:lnTo>
                      <a:pt x="17" y="327"/>
                    </a:lnTo>
                    <a:lnTo>
                      <a:pt x="26" y="313"/>
                    </a:lnTo>
                    <a:lnTo>
                      <a:pt x="34" y="301"/>
                    </a:lnTo>
                    <a:lnTo>
                      <a:pt x="45" y="285"/>
                    </a:lnTo>
                    <a:lnTo>
                      <a:pt x="54" y="272"/>
                    </a:lnTo>
                    <a:lnTo>
                      <a:pt x="64" y="279"/>
                    </a:lnTo>
                    <a:lnTo>
                      <a:pt x="63" y="280"/>
                    </a:lnTo>
                    <a:lnTo>
                      <a:pt x="62" y="284"/>
                    </a:lnTo>
                    <a:lnTo>
                      <a:pt x="64" y="289"/>
                    </a:lnTo>
                    <a:lnTo>
                      <a:pt x="59" y="297"/>
                    </a:lnTo>
                    <a:lnTo>
                      <a:pt x="54" y="309"/>
                    </a:lnTo>
                    <a:lnTo>
                      <a:pt x="62" y="309"/>
                    </a:lnTo>
                    <a:lnTo>
                      <a:pt x="73" y="314"/>
                    </a:lnTo>
                    <a:lnTo>
                      <a:pt x="71" y="318"/>
                    </a:lnTo>
                    <a:lnTo>
                      <a:pt x="76" y="323"/>
                    </a:lnTo>
                    <a:lnTo>
                      <a:pt x="81" y="319"/>
                    </a:lnTo>
                    <a:lnTo>
                      <a:pt x="82" y="318"/>
                    </a:lnTo>
                    <a:lnTo>
                      <a:pt x="85" y="315"/>
                    </a:lnTo>
                    <a:lnTo>
                      <a:pt x="84" y="321"/>
                    </a:lnTo>
                    <a:lnTo>
                      <a:pt x="90" y="314"/>
                    </a:lnTo>
                    <a:lnTo>
                      <a:pt x="90" y="312"/>
                    </a:lnTo>
                    <a:lnTo>
                      <a:pt x="95" y="309"/>
                    </a:lnTo>
                    <a:lnTo>
                      <a:pt x="95" y="312"/>
                    </a:lnTo>
                    <a:lnTo>
                      <a:pt x="101" y="313"/>
                    </a:lnTo>
                    <a:lnTo>
                      <a:pt x="104" y="309"/>
                    </a:lnTo>
                    <a:lnTo>
                      <a:pt x="115" y="316"/>
                    </a:lnTo>
                    <a:lnTo>
                      <a:pt x="117" y="316"/>
                    </a:lnTo>
                    <a:lnTo>
                      <a:pt x="121" y="316"/>
                    </a:lnTo>
                    <a:lnTo>
                      <a:pt x="124" y="316"/>
                    </a:lnTo>
                    <a:lnTo>
                      <a:pt x="127" y="309"/>
                    </a:lnTo>
                    <a:lnTo>
                      <a:pt x="133" y="304"/>
                    </a:lnTo>
                    <a:lnTo>
                      <a:pt x="134" y="291"/>
                    </a:lnTo>
                    <a:lnTo>
                      <a:pt x="133" y="287"/>
                    </a:lnTo>
                    <a:lnTo>
                      <a:pt x="139" y="287"/>
                    </a:lnTo>
                    <a:lnTo>
                      <a:pt x="138" y="284"/>
                    </a:lnTo>
                    <a:lnTo>
                      <a:pt x="137" y="278"/>
                    </a:lnTo>
                    <a:lnTo>
                      <a:pt x="138" y="276"/>
                    </a:lnTo>
                    <a:lnTo>
                      <a:pt x="143" y="272"/>
                    </a:lnTo>
                    <a:lnTo>
                      <a:pt x="144" y="267"/>
                    </a:lnTo>
                    <a:lnTo>
                      <a:pt x="149" y="262"/>
                    </a:lnTo>
                    <a:lnTo>
                      <a:pt x="150" y="258"/>
                    </a:lnTo>
                    <a:lnTo>
                      <a:pt x="147" y="256"/>
                    </a:lnTo>
                    <a:lnTo>
                      <a:pt x="152" y="253"/>
                    </a:lnTo>
                    <a:lnTo>
                      <a:pt x="152" y="250"/>
                    </a:lnTo>
                    <a:lnTo>
                      <a:pt x="153" y="245"/>
                    </a:lnTo>
                    <a:lnTo>
                      <a:pt x="153" y="244"/>
                    </a:lnTo>
                    <a:lnTo>
                      <a:pt x="155" y="245"/>
                    </a:lnTo>
                    <a:lnTo>
                      <a:pt x="164" y="245"/>
                    </a:lnTo>
                    <a:lnTo>
                      <a:pt x="164" y="239"/>
                    </a:lnTo>
                    <a:lnTo>
                      <a:pt x="165" y="241"/>
                    </a:lnTo>
                    <a:lnTo>
                      <a:pt x="166" y="240"/>
                    </a:lnTo>
                    <a:lnTo>
                      <a:pt x="169" y="245"/>
                    </a:lnTo>
                    <a:lnTo>
                      <a:pt x="173" y="247"/>
                    </a:lnTo>
                    <a:lnTo>
                      <a:pt x="175" y="247"/>
                    </a:lnTo>
                    <a:lnTo>
                      <a:pt x="174" y="242"/>
                    </a:lnTo>
                    <a:lnTo>
                      <a:pt x="177" y="241"/>
                    </a:lnTo>
                    <a:lnTo>
                      <a:pt x="177" y="236"/>
                    </a:lnTo>
                    <a:lnTo>
                      <a:pt x="183" y="235"/>
                    </a:lnTo>
                    <a:lnTo>
                      <a:pt x="183" y="234"/>
                    </a:lnTo>
                    <a:lnTo>
                      <a:pt x="182" y="223"/>
                    </a:lnTo>
                    <a:lnTo>
                      <a:pt x="199" y="225"/>
                    </a:lnTo>
                    <a:lnTo>
                      <a:pt x="205" y="218"/>
                    </a:lnTo>
                    <a:lnTo>
                      <a:pt x="210" y="216"/>
                    </a:lnTo>
                    <a:lnTo>
                      <a:pt x="214" y="214"/>
                    </a:lnTo>
                    <a:lnTo>
                      <a:pt x="222" y="214"/>
                    </a:lnTo>
                    <a:lnTo>
                      <a:pt x="230" y="216"/>
                    </a:lnTo>
                    <a:lnTo>
                      <a:pt x="232" y="227"/>
                    </a:lnTo>
                    <a:lnTo>
                      <a:pt x="243" y="227"/>
                    </a:lnTo>
                    <a:lnTo>
                      <a:pt x="241" y="230"/>
                    </a:lnTo>
                    <a:lnTo>
                      <a:pt x="256" y="227"/>
                    </a:lnTo>
                    <a:lnTo>
                      <a:pt x="255" y="223"/>
                    </a:lnTo>
                    <a:lnTo>
                      <a:pt x="257" y="222"/>
                    </a:lnTo>
                    <a:lnTo>
                      <a:pt x="252" y="213"/>
                    </a:lnTo>
                    <a:lnTo>
                      <a:pt x="255" y="209"/>
                    </a:lnTo>
                    <a:lnTo>
                      <a:pt x="252" y="207"/>
                    </a:lnTo>
                    <a:lnTo>
                      <a:pt x="257" y="204"/>
                    </a:lnTo>
                    <a:lnTo>
                      <a:pt x="261" y="203"/>
                    </a:lnTo>
                    <a:lnTo>
                      <a:pt x="258" y="199"/>
                    </a:lnTo>
                    <a:lnTo>
                      <a:pt x="255" y="190"/>
                    </a:lnTo>
                    <a:lnTo>
                      <a:pt x="259" y="189"/>
                    </a:lnTo>
                    <a:lnTo>
                      <a:pt x="269" y="185"/>
                    </a:lnTo>
                    <a:lnTo>
                      <a:pt x="272" y="185"/>
                    </a:lnTo>
                    <a:lnTo>
                      <a:pt x="273" y="188"/>
                    </a:lnTo>
                    <a:lnTo>
                      <a:pt x="277" y="185"/>
                    </a:lnTo>
                    <a:lnTo>
                      <a:pt x="286" y="185"/>
                    </a:lnTo>
                    <a:lnTo>
                      <a:pt x="289" y="183"/>
                    </a:lnTo>
                    <a:lnTo>
                      <a:pt x="293" y="182"/>
                    </a:lnTo>
                    <a:lnTo>
                      <a:pt x="306" y="179"/>
                    </a:lnTo>
                    <a:lnTo>
                      <a:pt x="308" y="176"/>
                    </a:lnTo>
                    <a:lnTo>
                      <a:pt x="307" y="174"/>
                    </a:lnTo>
                    <a:lnTo>
                      <a:pt x="311" y="168"/>
                    </a:lnTo>
                    <a:lnTo>
                      <a:pt x="314" y="163"/>
                    </a:lnTo>
                    <a:lnTo>
                      <a:pt x="320" y="164"/>
                    </a:lnTo>
                    <a:lnTo>
                      <a:pt x="322" y="156"/>
                    </a:lnTo>
                    <a:lnTo>
                      <a:pt x="317" y="154"/>
                    </a:lnTo>
                    <a:lnTo>
                      <a:pt x="311" y="146"/>
                    </a:lnTo>
                    <a:lnTo>
                      <a:pt x="314" y="138"/>
                    </a:lnTo>
                    <a:lnTo>
                      <a:pt x="311" y="137"/>
                    </a:lnTo>
                    <a:lnTo>
                      <a:pt x="306" y="137"/>
                    </a:lnTo>
                    <a:lnTo>
                      <a:pt x="304" y="128"/>
                    </a:lnTo>
                    <a:lnTo>
                      <a:pt x="299" y="131"/>
                    </a:lnTo>
                    <a:lnTo>
                      <a:pt x="293" y="131"/>
                    </a:lnTo>
                    <a:lnTo>
                      <a:pt x="290" y="128"/>
                    </a:lnTo>
                    <a:lnTo>
                      <a:pt x="294" y="120"/>
                    </a:lnTo>
                    <a:lnTo>
                      <a:pt x="291" y="115"/>
                    </a:lnTo>
                    <a:lnTo>
                      <a:pt x="283" y="110"/>
                    </a:lnTo>
                    <a:lnTo>
                      <a:pt x="276" y="103"/>
                    </a:lnTo>
                    <a:lnTo>
                      <a:pt x="283" y="101"/>
                    </a:lnTo>
                    <a:lnTo>
                      <a:pt x="288" y="97"/>
                    </a:lnTo>
                    <a:lnTo>
                      <a:pt x="291" y="99"/>
                    </a:lnTo>
                    <a:lnTo>
                      <a:pt x="294" y="86"/>
                    </a:lnTo>
                    <a:lnTo>
                      <a:pt x="292" y="85"/>
                    </a:lnTo>
                    <a:lnTo>
                      <a:pt x="294" y="80"/>
                    </a:lnTo>
                    <a:lnTo>
                      <a:pt x="301" y="75"/>
                    </a:lnTo>
                    <a:lnTo>
                      <a:pt x="303" y="70"/>
                    </a:lnTo>
                    <a:lnTo>
                      <a:pt x="295" y="66"/>
                    </a:lnTo>
                    <a:lnTo>
                      <a:pt x="286" y="66"/>
                    </a:lnTo>
                    <a:lnTo>
                      <a:pt x="288" y="58"/>
                    </a:lnTo>
                    <a:lnTo>
                      <a:pt x="289" y="55"/>
                    </a:lnTo>
                    <a:lnTo>
                      <a:pt x="311" y="48"/>
                    </a:lnTo>
                    <a:lnTo>
                      <a:pt x="319" y="48"/>
                    </a:lnTo>
                    <a:lnTo>
                      <a:pt x="322" y="44"/>
                    </a:lnTo>
                    <a:lnTo>
                      <a:pt x="328" y="44"/>
                    </a:lnTo>
                    <a:lnTo>
                      <a:pt x="330" y="47"/>
                    </a:lnTo>
                    <a:lnTo>
                      <a:pt x="334" y="41"/>
                    </a:lnTo>
                    <a:lnTo>
                      <a:pt x="342" y="27"/>
                    </a:lnTo>
                    <a:lnTo>
                      <a:pt x="342" y="23"/>
                    </a:lnTo>
                    <a:lnTo>
                      <a:pt x="347" y="14"/>
                    </a:lnTo>
                    <a:lnTo>
                      <a:pt x="348" y="12"/>
                    </a:lnTo>
                    <a:lnTo>
                      <a:pt x="347" y="6"/>
                    </a:lnTo>
                    <a:lnTo>
                      <a:pt x="347" y="1"/>
                    </a:lnTo>
                    <a:lnTo>
                      <a:pt x="364" y="13"/>
                    </a:lnTo>
                    <a:lnTo>
                      <a:pt x="365" y="14"/>
                    </a:lnTo>
                    <a:lnTo>
                      <a:pt x="366" y="15"/>
                    </a:lnTo>
                    <a:lnTo>
                      <a:pt x="372" y="15"/>
                    </a:lnTo>
                    <a:lnTo>
                      <a:pt x="376" y="18"/>
                    </a:lnTo>
                    <a:lnTo>
                      <a:pt x="378" y="22"/>
                    </a:lnTo>
                    <a:lnTo>
                      <a:pt x="378" y="25"/>
                    </a:lnTo>
                    <a:lnTo>
                      <a:pt x="377" y="28"/>
                    </a:lnTo>
                    <a:lnTo>
                      <a:pt x="385" y="22"/>
                    </a:lnTo>
                    <a:lnTo>
                      <a:pt x="388" y="21"/>
                    </a:lnTo>
                    <a:lnTo>
                      <a:pt x="392" y="17"/>
                    </a:lnTo>
                    <a:lnTo>
                      <a:pt x="403" y="19"/>
                    </a:lnTo>
                    <a:lnTo>
                      <a:pt x="407" y="16"/>
                    </a:lnTo>
                    <a:lnTo>
                      <a:pt x="413" y="16"/>
                    </a:lnTo>
                    <a:lnTo>
                      <a:pt x="418" y="19"/>
                    </a:lnTo>
                    <a:lnTo>
                      <a:pt x="425" y="17"/>
                    </a:lnTo>
                    <a:lnTo>
                      <a:pt x="423" y="12"/>
                    </a:lnTo>
                    <a:lnTo>
                      <a:pt x="430" y="10"/>
                    </a:lnTo>
                    <a:lnTo>
                      <a:pt x="440" y="1"/>
                    </a:lnTo>
                    <a:lnTo>
                      <a:pt x="445" y="0"/>
                    </a:lnTo>
                    <a:lnTo>
                      <a:pt x="458" y="1"/>
                    </a:lnTo>
                    <a:lnTo>
                      <a:pt x="462" y="6"/>
                    </a:lnTo>
                    <a:lnTo>
                      <a:pt x="468" y="9"/>
                    </a:lnTo>
                    <a:lnTo>
                      <a:pt x="470" y="7"/>
                    </a:lnTo>
                    <a:lnTo>
                      <a:pt x="483" y="7"/>
                    </a:lnTo>
                    <a:lnTo>
                      <a:pt x="488" y="8"/>
                    </a:lnTo>
                    <a:lnTo>
                      <a:pt x="490" y="7"/>
                    </a:lnTo>
                    <a:lnTo>
                      <a:pt x="503" y="9"/>
                    </a:lnTo>
                    <a:lnTo>
                      <a:pt x="507" y="14"/>
                    </a:lnTo>
                    <a:lnTo>
                      <a:pt x="506" y="16"/>
                    </a:lnTo>
                    <a:lnTo>
                      <a:pt x="507" y="25"/>
                    </a:lnTo>
                    <a:lnTo>
                      <a:pt x="510" y="30"/>
                    </a:lnTo>
                    <a:lnTo>
                      <a:pt x="507" y="39"/>
                    </a:lnTo>
                    <a:lnTo>
                      <a:pt x="511" y="44"/>
                    </a:lnTo>
                    <a:lnTo>
                      <a:pt x="507" y="44"/>
                    </a:lnTo>
                    <a:lnTo>
                      <a:pt x="503" y="44"/>
                    </a:lnTo>
                    <a:lnTo>
                      <a:pt x="496" y="48"/>
                    </a:lnTo>
                    <a:lnTo>
                      <a:pt x="482" y="54"/>
                    </a:lnTo>
                    <a:lnTo>
                      <a:pt x="482" y="58"/>
                    </a:lnTo>
                    <a:lnTo>
                      <a:pt x="488" y="62"/>
                    </a:lnTo>
                    <a:lnTo>
                      <a:pt x="489" y="69"/>
                    </a:lnTo>
                    <a:lnTo>
                      <a:pt x="480" y="66"/>
                    </a:lnTo>
                    <a:lnTo>
                      <a:pt x="476" y="69"/>
                    </a:lnTo>
                    <a:lnTo>
                      <a:pt x="469" y="66"/>
                    </a:lnTo>
                    <a:lnTo>
                      <a:pt x="462" y="71"/>
                    </a:lnTo>
                    <a:lnTo>
                      <a:pt x="459" y="69"/>
                    </a:lnTo>
                    <a:lnTo>
                      <a:pt x="458" y="72"/>
                    </a:lnTo>
                    <a:lnTo>
                      <a:pt x="457" y="75"/>
                    </a:lnTo>
                    <a:lnTo>
                      <a:pt x="450" y="81"/>
                    </a:lnTo>
                    <a:lnTo>
                      <a:pt x="450" y="85"/>
                    </a:lnTo>
                    <a:lnTo>
                      <a:pt x="445" y="92"/>
                    </a:lnTo>
                    <a:lnTo>
                      <a:pt x="441" y="93"/>
                    </a:lnTo>
                    <a:lnTo>
                      <a:pt x="443" y="99"/>
                    </a:lnTo>
                    <a:lnTo>
                      <a:pt x="440" y="97"/>
                    </a:lnTo>
                    <a:lnTo>
                      <a:pt x="440" y="101"/>
                    </a:lnTo>
                    <a:lnTo>
                      <a:pt x="431" y="105"/>
                    </a:lnTo>
                    <a:lnTo>
                      <a:pt x="431" y="112"/>
                    </a:lnTo>
                    <a:lnTo>
                      <a:pt x="428" y="112"/>
                    </a:lnTo>
                    <a:lnTo>
                      <a:pt x="422" y="111"/>
                    </a:lnTo>
                    <a:lnTo>
                      <a:pt x="421" y="114"/>
                    </a:lnTo>
                    <a:lnTo>
                      <a:pt x="418" y="115"/>
                    </a:lnTo>
                    <a:lnTo>
                      <a:pt x="417" y="123"/>
                    </a:lnTo>
                    <a:lnTo>
                      <a:pt x="415" y="125"/>
                    </a:lnTo>
                    <a:lnTo>
                      <a:pt x="412" y="127"/>
                    </a:lnTo>
                    <a:lnTo>
                      <a:pt x="408" y="133"/>
                    </a:lnTo>
                    <a:lnTo>
                      <a:pt x="413" y="141"/>
                    </a:lnTo>
                    <a:lnTo>
                      <a:pt x="421" y="146"/>
                    </a:lnTo>
                    <a:lnTo>
                      <a:pt x="425" y="146"/>
                    </a:lnTo>
                    <a:lnTo>
                      <a:pt x="428" y="145"/>
                    </a:lnTo>
                    <a:lnTo>
                      <a:pt x="429" y="146"/>
                    </a:lnTo>
                    <a:lnTo>
                      <a:pt x="427" y="151"/>
                    </a:lnTo>
                    <a:lnTo>
                      <a:pt x="439" y="151"/>
                    </a:lnTo>
                    <a:lnTo>
                      <a:pt x="440" y="163"/>
                    </a:lnTo>
                    <a:lnTo>
                      <a:pt x="450" y="171"/>
                    </a:lnTo>
                    <a:lnTo>
                      <a:pt x="451" y="176"/>
                    </a:lnTo>
                    <a:lnTo>
                      <a:pt x="451" y="177"/>
                    </a:lnTo>
                    <a:lnTo>
                      <a:pt x="449" y="181"/>
                    </a:lnTo>
                    <a:lnTo>
                      <a:pt x="448" y="182"/>
                    </a:lnTo>
                    <a:lnTo>
                      <a:pt x="440" y="190"/>
                    </a:lnTo>
                    <a:lnTo>
                      <a:pt x="439" y="190"/>
                    </a:lnTo>
                    <a:lnTo>
                      <a:pt x="430" y="200"/>
                    </a:lnTo>
                    <a:lnTo>
                      <a:pt x="429" y="200"/>
                    </a:lnTo>
                    <a:lnTo>
                      <a:pt x="426" y="205"/>
                    </a:lnTo>
                    <a:close/>
                  </a:path>
                </a:pathLst>
              </a:custGeom>
              <a:solidFill>
                <a:srgbClr val="FF6600"/>
              </a:solidFill>
              <a:ln w="952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77" name="Group 200"/>
              <p:cNvGrpSpPr>
                <a:grpSpLocks/>
              </p:cNvGrpSpPr>
              <p:nvPr/>
            </p:nvGrpSpPr>
            <p:grpSpPr bwMode="auto">
              <a:xfrm>
                <a:off x="4043363" y="2709863"/>
                <a:ext cx="611187" cy="622300"/>
                <a:chOff x="1308" y="1195"/>
                <a:chExt cx="596" cy="606"/>
              </a:xfrm>
            </p:grpSpPr>
            <p:sp>
              <p:nvSpPr>
                <p:cNvPr id="54500" name="Freeform 201"/>
                <p:cNvSpPr>
                  <a:spLocks/>
                </p:cNvSpPr>
                <p:nvPr/>
              </p:nvSpPr>
              <p:spPr bwMode="auto">
                <a:xfrm>
                  <a:off x="1308" y="1195"/>
                  <a:ext cx="596" cy="606"/>
                </a:xfrm>
                <a:custGeom>
                  <a:avLst/>
                  <a:gdLst>
                    <a:gd name="T0" fmla="*/ 476 w 596"/>
                    <a:gd name="T1" fmla="*/ 270 h 606"/>
                    <a:gd name="T2" fmla="*/ 504 w 596"/>
                    <a:gd name="T3" fmla="*/ 274 h 606"/>
                    <a:gd name="T4" fmla="*/ 541 w 596"/>
                    <a:gd name="T5" fmla="*/ 267 h 606"/>
                    <a:gd name="T6" fmla="*/ 560 w 596"/>
                    <a:gd name="T7" fmla="*/ 269 h 606"/>
                    <a:gd name="T8" fmla="*/ 568 w 596"/>
                    <a:gd name="T9" fmla="*/ 284 h 606"/>
                    <a:gd name="T10" fmla="*/ 581 w 596"/>
                    <a:gd name="T11" fmla="*/ 316 h 606"/>
                    <a:gd name="T12" fmla="*/ 570 w 596"/>
                    <a:gd name="T13" fmla="*/ 336 h 606"/>
                    <a:gd name="T14" fmla="*/ 548 w 596"/>
                    <a:gd name="T15" fmla="*/ 315 h 606"/>
                    <a:gd name="T16" fmla="*/ 541 w 596"/>
                    <a:gd name="T17" fmla="*/ 349 h 606"/>
                    <a:gd name="T18" fmla="*/ 432 w 596"/>
                    <a:gd name="T19" fmla="*/ 398 h 606"/>
                    <a:gd name="T20" fmla="*/ 453 w 596"/>
                    <a:gd name="T21" fmla="*/ 381 h 606"/>
                    <a:gd name="T22" fmla="*/ 451 w 596"/>
                    <a:gd name="T23" fmla="*/ 356 h 606"/>
                    <a:gd name="T24" fmla="*/ 438 w 596"/>
                    <a:gd name="T25" fmla="*/ 376 h 606"/>
                    <a:gd name="T26" fmla="*/ 440 w 596"/>
                    <a:gd name="T27" fmla="*/ 386 h 606"/>
                    <a:gd name="T28" fmla="*/ 418 w 596"/>
                    <a:gd name="T29" fmla="*/ 377 h 606"/>
                    <a:gd name="T30" fmla="*/ 413 w 596"/>
                    <a:gd name="T31" fmla="*/ 398 h 606"/>
                    <a:gd name="T32" fmla="*/ 412 w 596"/>
                    <a:gd name="T33" fmla="*/ 400 h 606"/>
                    <a:gd name="T34" fmla="*/ 398 w 596"/>
                    <a:gd name="T35" fmla="*/ 390 h 606"/>
                    <a:gd name="T36" fmla="*/ 392 w 596"/>
                    <a:gd name="T37" fmla="*/ 429 h 606"/>
                    <a:gd name="T38" fmla="*/ 386 w 596"/>
                    <a:gd name="T39" fmla="*/ 457 h 606"/>
                    <a:gd name="T40" fmla="*/ 395 w 596"/>
                    <a:gd name="T41" fmla="*/ 471 h 606"/>
                    <a:gd name="T42" fmla="*/ 409 w 596"/>
                    <a:gd name="T43" fmla="*/ 502 h 606"/>
                    <a:gd name="T44" fmla="*/ 448 w 596"/>
                    <a:gd name="T45" fmla="*/ 542 h 606"/>
                    <a:gd name="T46" fmla="*/ 451 w 596"/>
                    <a:gd name="T47" fmla="*/ 560 h 606"/>
                    <a:gd name="T48" fmla="*/ 437 w 596"/>
                    <a:gd name="T49" fmla="*/ 590 h 606"/>
                    <a:gd name="T50" fmla="*/ 426 w 596"/>
                    <a:gd name="T51" fmla="*/ 591 h 606"/>
                    <a:gd name="T52" fmla="*/ 400 w 596"/>
                    <a:gd name="T53" fmla="*/ 580 h 606"/>
                    <a:gd name="T54" fmla="*/ 377 w 596"/>
                    <a:gd name="T55" fmla="*/ 563 h 606"/>
                    <a:gd name="T56" fmla="*/ 346 w 596"/>
                    <a:gd name="T57" fmla="*/ 549 h 606"/>
                    <a:gd name="T58" fmla="*/ 270 w 596"/>
                    <a:gd name="T59" fmla="*/ 553 h 606"/>
                    <a:gd name="T60" fmla="*/ 203 w 596"/>
                    <a:gd name="T61" fmla="*/ 559 h 606"/>
                    <a:gd name="T62" fmla="*/ 154 w 596"/>
                    <a:gd name="T63" fmla="*/ 529 h 606"/>
                    <a:gd name="T64" fmla="*/ 134 w 596"/>
                    <a:gd name="T65" fmla="*/ 509 h 606"/>
                    <a:gd name="T66" fmla="*/ 98 w 596"/>
                    <a:gd name="T67" fmla="*/ 500 h 606"/>
                    <a:gd name="T68" fmla="*/ 76 w 596"/>
                    <a:gd name="T69" fmla="*/ 471 h 606"/>
                    <a:gd name="T70" fmla="*/ 31 w 596"/>
                    <a:gd name="T71" fmla="*/ 445 h 606"/>
                    <a:gd name="T72" fmla="*/ 23 w 596"/>
                    <a:gd name="T73" fmla="*/ 411 h 606"/>
                    <a:gd name="T74" fmla="*/ 4 w 596"/>
                    <a:gd name="T75" fmla="*/ 374 h 606"/>
                    <a:gd name="T76" fmla="*/ 64 w 596"/>
                    <a:gd name="T77" fmla="*/ 279 h 606"/>
                    <a:gd name="T78" fmla="*/ 81 w 596"/>
                    <a:gd name="T79" fmla="*/ 319 h 606"/>
                    <a:gd name="T80" fmla="*/ 115 w 596"/>
                    <a:gd name="T81" fmla="*/ 316 h 606"/>
                    <a:gd name="T82" fmla="*/ 137 w 596"/>
                    <a:gd name="T83" fmla="*/ 278 h 606"/>
                    <a:gd name="T84" fmla="*/ 153 w 596"/>
                    <a:gd name="T85" fmla="*/ 244 h 606"/>
                    <a:gd name="T86" fmla="*/ 177 w 596"/>
                    <a:gd name="T87" fmla="*/ 241 h 606"/>
                    <a:gd name="T88" fmla="*/ 230 w 596"/>
                    <a:gd name="T89" fmla="*/ 216 h 606"/>
                    <a:gd name="T90" fmla="*/ 257 w 596"/>
                    <a:gd name="T91" fmla="*/ 204 h 606"/>
                    <a:gd name="T92" fmla="*/ 289 w 596"/>
                    <a:gd name="T93" fmla="*/ 183 h 606"/>
                    <a:gd name="T94" fmla="*/ 311 w 596"/>
                    <a:gd name="T95" fmla="*/ 146 h 606"/>
                    <a:gd name="T96" fmla="*/ 283 w 596"/>
                    <a:gd name="T97" fmla="*/ 110 h 606"/>
                    <a:gd name="T98" fmla="*/ 303 w 596"/>
                    <a:gd name="T99" fmla="*/ 70 h 606"/>
                    <a:gd name="T100" fmla="*/ 334 w 596"/>
                    <a:gd name="T101" fmla="*/ 41 h 606"/>
                    <a:gd name="T102" fmla="*/ 372 w 596"/>
                    <a:gd name="T103" fmla="*/ 15 h 606"/>
                    <a:gd name="T104" fmla="*/ 413 w 596"/>
                    <a:gd name="T105" fmla="*/ 16 h 606"/>
                    <a:gd name="T106" fmla="*/ 470 w 596"/>
                    <a:gd name="T107" fmla="*/ 7 h 606"/>
                    <a:gd name="T108" fmla="*/ 511 w 596"/>
                    <a:gd name="T109" fmla="*/ 44 h 606"/>
                    <a:gd name="T110" fmla="*/ 469 w 596"/>
                    <a:gd name="T111" fmla="*/ 66 h 606"/>
                    <a:gd name="T112" fmla="*/ 440 w 596"/>
                    <a:gd name="T113" fmla="*/ 97 h 606"/>
                    <a:gd name="T114" fmla="*/ 412 w 596"/>
                    <a:gd name="T115" fmla="*/ 127 h 606"/>
                    <a:gd name="T116" fmla="*/ 450 w 596"/>
                    <a:gd name="T117" fmla="*/ 171 h 606"/>
                    <a:gd name="T118" fmla="*/ 462 w 596"/>
                    <a:gd name="T119" fmla="*/ 263 h 6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6"/>
                    <a:gd name="T181" fmla="*/ 0 h 606"/>
                    <a:gd name="T182" fmla="*/ 596 w 596"/>
                    <a:gd name="T183" fmla="*/ 606 h 6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6" h="606">
                      <a:moveTo>
                        <a:pt x="462" y="263"/>
                      </a:moveTo>
                      <a:lnTo>
                        <a:pt x="465" y="269"/>
                      </a:lnTo>
                      <a:lnTo>
                        <a:pt x="463" y="270"/>
                      </a:lnTo>
                      <a:lnTo>
                        <a:pt x="466" y="274"/>
                      </a:lnTo>
                      <a:lnTo>
                        <a:pt x="468" y="274"/>
                      </a:lnTo>
                      <a:lnTo>
                        <a:pt x="469" y="275"/>
                      </a:lnTo>
                      <a:lnTo>
                        <a:pt x="471" y="276"/>
                      </a:lnTo>
                      <a:lnTo>
                        <a:pt x="474" y="278"/>
                      </a:lnTo>
                      <a:lnTo>
                        <a:pt x="475" y="276"/>
                      </a:lnTo>
                      <a:lnTo>
                        <a:pt x="476" y="270"/>
                      </a:lnTo>
                      <a:lnTo>
                        <a:pt x="480" y="274"/>
                      </a:lnTo>
                      <a:lnTo>
                        <a:pt x="483" y="275"/>
                      </a:lnTo>
                      <a:lnTo>
                        <a:pt x="485" y="276"/>
                      </a:lnTo>
                      <a:lnTo>
                        <a:pt x="487" y="278"/>
                      </a:lnTo>
                      <a:lnTo>
                        <a:pt x="488" y="279"/>
                      </a:lnTo>
                      <a:lnTo>
                        <a:pt x="488" y="281"/>
                      </a:lnTo>
                      <a:lnTo>
                        <a:pt x="490" y="285"/>
                      </a:lnTo>
                      <a:lnTo>
                        <a:pt x="496" y="282"/>
                      </a:lnTo>
                      <a:lnTo>
                        <a:pt x="498" y="280"/>
                      </a:lnTo>
                      <a:lnTo>
                        <a:pt x="504" y="274"/>
                      </a:lnTo>
                      <a:lnTo>
                        <a:pt x="507" y="270"/>
                      </a:lnTo>
                      <a:lnTo>
                        <a:pt x="510" y="274"/>
                      </a:lnTo>
                      <a:lnTo>
                        <a:pt x="518" y="265"/>
                      </a:lnTo>
                      <a:lnTo>
                        <a:pt x="524" y="267"/>
                      </a:lnTo>
                      <a:lnTo>
                        <a:pt x="524" y="275"/>
                      </a:lnTo>
                      <a:lnTo>
                        <a:pt x="527" y="275"/>
                      </a:lnTo>
                      <a:lnTo>
                        <a:pt x="529" y="270"/>
                      </a:lnTo>
                      <a:lnTo>
                        <a:pt x="532" y="267"/>
                      </a:lnTo>
                      <a:lnTo>
                        <a:pt x="538" y="267"/>
                      </a:lnTo>
                      <a:lnTo>
                        <a:pt x="541" y="267"/>
                      </a:lnTo>
                      <a:lnTo>
                        <a:pt x="542" y="267"/>
                      </a:lnTo>
                      <a:lnTo>
                        <a:pt x="541" y="272"/>
                      </a:lnTo>
                      <a:lnTo>
                        <a:pt x="543" y="274"/>
                      </a:lnTo>
                      <a:lnTo>
                        <a:pt x="546" y="276"/>
                      </a:lnTo>
                      <a:lnTo>
                        <a:pt x="550" y="274"/>
                      </a:lnTo>
                      <a:lnTo>
                        <a:pt x="552" y="272"/>
                      </a:lnTo>
                      <a:lnTo>
                        <a:pt x="555" y="278"/>
                      </a:lnTo>
                      <a:lnTo>
                        <a:pt x="558" y="276"/>
                      </a:lnTo>
                      <a:lnTo>
                        <a:pt x="560" y="275"/>
                      </a:lnTo>
                      <a:lnTo>
                        <a:pt x="560" y="269"/>
                      </a:lnTo>
                      <a:lnTo>
                        <a:pt x="563" y="270"/>
                      </a:lnTo>
                      <a:lnTo>
                        <a:pt x="566" y="272"/>
                      </a:lnTo>
                      <a:lnTo>
                        <a:pt x="566" y="275"/>
                      </a:lnTo>
                      <a:lnTo>
                        <a:pt x="568" y="274"/>
                      </a:lnTo>
                      <a:lnTo>
                        <a:pt x="567" y="276"/>
                      </a:lnTo>
                      <a:lnTo>
                        <a:pt x="570" y="279"/>
                      </a:lnTo>
                      <a:lnTo>
                        <a:pt x="567" y="279"/>
                      </a:lnTo>
                      <a:lnTo>
                        <a:pt x="567" y="283"/>
                      </a:lnTo>
                      <a:lnTo>
                        <a:pt x="568" y="283"/>
                      </a:lnTo>
                      <a:lnTo>
                        <a:pt x="568" y="284"/>
                      </a:lnTo>
                      <a:lnTo>
                        <a:pt x="566" y="287"/>
                      </a:lnTo>
                      <a:lnTo>
                        <a:pt x="568" y="289"/>
                      </a:lnTo>
                      <a:lnTo>
                        <a:pt x="573" y="296"/>
                      </a:lnTo>
                      <a:lnTo>
                        <a:pt x="572" y="297"/>
                      </a:lnTo>
                      <a:lnTo>
                        <a:pt x="574" y="301"/>
                      </a:lnTo>
                      <a:lnTo>
                        <a:pt x="574" y="304"/>
                      </a:lnTo>
                      <a:lnTo>
                        <a:pt x="574" y="307"/>
                      </a:lnTo>
                      <a:lnTo>
                        <a:pt x="578" y="304"/>
                      </a:lnTo>
                      <a:lnTo>
                        <a:pt x="582" y="315"/>
                      </a:lnTo>
                      <a:lnTo>
                        <a:pt x="581" y="316"/>
                      </a:lnTo>
                      <a:lnTo>
                        <a:pt x="585" y="318"/>
                      </a:lnTo>
                      <a:lnTo>
                        <a:pt x="582" y="319"/>
                      </a:lnTo>
                      <a:lnTo>
                        <a:pt x="587" y="324"/>
                      </a:lnTo>
                      <a:lnTo>
                        <a:pt x="588" y="329"/>
                      </a:lnTo>
                      <a:lnTo>
                        <a:pt x="592" y="329"/>
                      </a:lnTo>
                      <a:lnTo>
                        <a:pt x="591" y="331"/>
                      </a:lnTo>
                      <a:lnTo>
                        <a:pt x="596" y="333"/>
                      </a:lnTo>
                      <a:lnTo>
                        <a:pt x="595" y="335"/>
                      </a:lnTo>
                      <a:lnTo>
                        <a:pt x="569" y="338"/>
                      </a:lnTo>
                      <a:lnTo>
                        <a:pt x="570" y="336"/>
                      </a:lnTo>
                      <a:lnTo>
                        <a:pt x="565" y="332"/>
                      </a:lnTo>
                      <a:lnTo>
                        <a:pt x="564" y="338"/>
                      </a:lnTo>
                      <a:lnTo>
                        <a:pt x="552" y="341"/>
                      </a:lnTo>
                      <a:lnTo>
                        <a:pt x="552" y="338"/>
                      </a:lnTo>
                      <a:lnTo>
                        <a:pt x="558" y="335"/>
                      </a:lnTo>
                      <a:lnTo>
                        <a:pt x="551" y="327"/>
                      </a:lnTo>
                      <a:lnTo>
                        <a:pt x="555" y="324"/>
                      </a:lnTo>
                      <a:lnTo>
                        <a:pt x="551" y="321"/>
                      </a:lnTo>
                      <a:lnTo>
                        <a:pt x="548" y="318"/>
                      </a:lnTo>
                      <a:lnTo>
                        <a:pt x="548" y="315"/>
                      </a:lnTo>
                      <a:lnTo>
                        <a:pt x="546" y="316"/>
                      </a:lnTo>
                      <a:lnTo>
                        <a:pt x="543" y="316"/>
                      </a:lnTo>
                      <a:lnTo>
                        <a:pt x="542" y="318"/>
                      </a:lnTo>
                      <a:lnTo>
                        <a:pt x="542" y="322"/>
                      </a:lnTo>
                      <a:lnTo>
                        <a:pt x="550" y="328"/>
                      </a:lnTo>
                      <a:lnTo>
                        <a:pt x="550" y="331"/>
                      </a:lnTo>
                      <a:lnTo>
                        <a:pt x="551" y="333"/>
                      </a:lnTo>
                      <a:lnTo>
                        <a:pt x="546" y="338"/>
                      </a:lnTo>
                      <a:lnTo>
                        <a:pt x="549" y="342"/>
                      </a:lnTo>
                      <a:lnTo>
                        <a:pt x="541" y="349"/>
                      </a:lnTo>
                      <a:lnTo>
                        <a:pt x="521" y="360"/>
                      </a:lnTo>
                      <a:lnTo>
                        <a:pt x="509" y="366"/>
                      </a:lnTo>
                      <a:lnTo>
                        <a:pt x="514" y="365"/>
                      </a:lnTo>
                      <a:lnTo>
                        <a:pt x="507" y="368"/>
                      </a:lnTo>
                      <a:lnTo>
                        <a:pt x="471" y="384"/>
                      </a:lnTo>
                      <a:lnTo>
                        <a:pt x="471" y="385"/>
                      </a:lnTo>
                      <a:lnTo>
                        <a:pt x="456" y="392"/>
                      </a:lnTo>
                      <a:lnTo>
                        <a:pt x="438" y="398"/>
                      </a:lnTo>
                      <a:lnTo>
                        <a:pt x="434" y="402"/>
                      </a:lnTo>
                      <a:lnTo>
                        <a:pt x="432" y="398"/>
                      </a:lnTo>
                      <a:lnTo>
                        <a:pt x="434" y="395"/>
                      </a:lnTo>
                      <a:lnTo>
                        <a:pt x="439" y="387"/>
                      </a:lnTo>
                      <a:lnTo>
                        <a:pt x="445" y="386"/>
                      </a:lnTo>
                      <a:lnTo>
                        <a:pt x="445" y="383"/>
                      </a:lnTo>
                      <a:lnTo>
                        <a:pt x="445" y="381"/>
                      </a:lnTo>
                      <a:lnTo>
                        <a:pt x="447" y="381"/>
                      </a:lnTo>
                      <a:lnTo>
                        <a:pt x="448" y="378"/>
                      </a:lnTo>
                      <a:lnTo>
                        <a:pt x="451" y="380"/>
                      </a:lnTo>
                      <a:lnTo>
                        <a:pt x="454" y="380"/>
                      </a:lnTo>
                      <a:lnTo>
                        <a:pt x="453" y="381"/>
                      </a:lnTo>
                      <a:lnTo>
                        <a:pt x="457" y="380"/>
                      </a:lnTo>
                      <a:lnTo>
                        <a:pt x="457" y="378"/>
                      </a:lnTo>
                      <a:lnTo>
                        <a:pt x="458" y="377"/>
                      </a:lnTo>
                      <a:lnTo>
                        <a:pt x="457" y="374"/>
                      </a:lnTo>
                      <a:lnTo>
                        <a:pt x="460" y="374"/>
                      </a:lnTo>
                      <a:lnTo>
                        <a:pt x="471" y="367"/>
                      </a:lnTo>
                      <a:lnTo>
                        <a:pt x="474" y="364"/>
                      </a:lnTo>
                      <a:lnTo>
                        <a:pt x="469" y="362"/>
                      </a:lnTo>
                      <a:lnTo>
                        <a:pt x="463" y="355"/>
                      </a:lnTo>
                      <a:lnTo>
                        <a:pt x="451" y="356"/>
                      </a:lnTo>
                      <a:lnTo>
                        <a:pt x="445" y="358"/>
                      </a:lnTo>
                      <a:lnTo>
                        <a:pt x="447" y="361"/>
                      </a:lnTo>
                      <a:lnTo>
                        <a:pt x="448" y="363"/>
                      </a:lnTo>
                      <a:lnTo>
                        <a:pt x="445" y="363"/>
                      </a:lnTo>
                      <a:lnTo>
                        <a:pt x="441" y="366"/>
                      </a:lnTo>
                      <a:lnTo>
                        <a:pt x="440" y="369"/>
                      </a:lnTo>
                      <a:lnTo>
                        <a:pt x="436" y="371"/>
                      </a:lnTo>
                      <a:lnTo>
                        <a:pt x="437" y="372"/>
                      </a:lnTo>
                      <a:lnTo>
                        <a:pt x="443" y="376"/>
                      </a:lnTo>
                      <a:lnTo>
                        <a:pt x="438" y="376"/>
                      </a:lnTo>
                      <a:lnTo>
                        <a:pt x="436" y="380"/>
                      </a:lnTo>
                      <a:lnTo>
                        <a:pt x="434" y="381"/>
                      </a:lnTo>
                      <a:lnTo>
                        <a:pt x="439" y="385"/>
                      </a:lnTo>
                      <a:lnTo>
                        <a:pt x="443" y="382"/>
                      </a:lnTo>
                      <a:lnTo>
                        <a:pt x="443" y="385"/>
                      </a:lnTo>
                      <a:lnTo>
                        <a:pt x="444" y="384"/>
                      </a:lnTo>
                      <a:lnTo>
                        <a:pt x="445" y="381"/>
                      </a:lnTo>
                      <a:lnTo>
                        <a:pt x="445" y="383"/>
                      </a:lnTo>
                      <a:lnTo>
                        <a:pt x="443" y="386"/>
                      </a:lnTo>
                      <a:lnTo>
                        <a:pt x="440" y="386"/>
                      </a:lnTo>
                      <a:lnTo>
                        <a:pt x="437" y="386"/>
                      </a:lnTo>
                      <a:lnTo>
                        <a:pt x="435" y="382"/>
                      </a:lnTo>
                      <a:lnTo>
                        <a:pt x="430" y="383"/>
                      </a:lnTo>
                      <a:lnTo>
                        <a:pt x="427" y="384"/>
                      </a:lnTo>
                      <a:lnTo>
                        <a:pt x="426" y="382"/>
                      </a:lnTo>
                      <a:lnTo>
                        <a:pt x="422" y="381"/>
                      </a:lnTo>
                      <a:lnTo>
                        <a:pt x="423" y="380"/>
                      </a:lnTo>
                      <a:lnTo>
                        <a:pt x="426" y="381"/>
                      </a:lnTo>
                      <a:lnTo>
                        <a:pt x="419" y="376"/>
                      </a:lnTo>
                      <a:lnTo>
                        <a:pt x="418" y="377"/>
                      </a:lnTo>
                      <a:lnTo>
                        <a:pt x="418" y="375"/>
                      </a:lnTo>
                      <a:lnTo>
                        <a:pt x="412" y="383"/>
                      </a:lnTo>
                      <a:lnTo>
                        <a:pt x="407" y="385"/>
                      </a:lnTo>
                      <a:lnTo>
                        <a:pt x="403" y="387"/>
                      </a:lnTo>
                      <a:lnTo>
                        <a:pt x="400" y="386"/>
                      </a:lnTo>
                      <a:lnTo>
                        <a:pt x="399" y="387"/>
                      </a:lnTo>
                      <a:lnTo>
                        <a:pt x="399" y="390"/>
                      </a:lnTo>
                      <a:lnTo>
                        <a:pt x="408" y="395"/>
                      </a:lnTo>
                      <a:lnTo>
                        <a:pt x="410" y="395"/>
                      </a:lnTo>
                      <a:lnTo>
                        <a:pt x="413" y="398"/>
                      </a:lnTo>
                      <a:lnTo>
                        <a:pt x="417" y="398"/>
                      </a:lnTo>
                      <a:lnTo>
                        <a:pt x="418" y="398"/>
                      </a:lnTo>
                      <a:lnTo>
                        <a:pt x="416" y="400"/>
                      </a:lnTo>
                      <a:lnTo>
                        <a:pt x="418" y="400"/>
                      </a:lnTo>
                      <a:lnTo>
                        <a:pt x="418" y="403"/>
                      </a:lnTo>
                      <a:lnTo>
                        <a:pt x="418" y="402"/>
                      </a:lnTo>
                      <a:lnTo>
                        <a:pt x="417" y="402"/>
                      </a:lnTo>
                      <a:lnTo>
                        <a:pt x="413" y="400"/>
                      </a:lnTo>
                      <a:lnTo>
                        <a:pt x="412" y="400"/>
                      </a:lnTo>
                      <a:lnTo>
                        <a:pt x="406" y="400"/>
                      </a:lnTo>
                      <a:lnTo>
                        <a:pt x="407" y="399"/>
                      </a:lnTo>
                      <a:lnTo>
                        <a:pt x="405" y="400"/>
                      </a:lnTo>
                      <a:lnTo>
                        <a:pt x="406" y="399"/>
                      </a:lnTo>
                      <a:lnTo>
                        <a:pt x="404" y="400"/>
                      </a:lnTo>
                      <a:lnTo>
                        <a:pt x="405" y="398"/>
                      </a:lnTo>
                      <a:lnTo>
                        <a:pt x="404" y="399"/>
                      </a:lnTo>
                      <a:lnTo>
                        <a:pt x="404" y="398"/>
                      </a:lnTo>
                      <a:lnTo>
                        <a:pt x="407" y="398"/>
                      </a:lnTo>
                      <a:lnTo>
                        <a:pt x="398" y="390"/>
                      </a:lnTo>
                      <a:lnTo>
                        <a:pt x="396" y="389"/>
                      </a:lnTo>
                      <a:lnTo>
                        <a:pt x="395" y="390"/>
                      </a:lnTo>
                      <a:lnTo>
                        <a:pt x="397" y="392"/>
                      </a:lnTo>
                      <a:lnTo>
                        <a:pt x="397" y="395"/>
                      </a:lnTo>
                      <a:lnTo>
                        <a:pt x="392" y="395"/>
                      </a:lnTo>
                      <a:lnTo>
                        <a:pt x="395" y="405"/>
                      </a:lnTo>
                      <a:lnTo>
                        <a:pt x="391" y="412"/>
                      </a:lnTo>
                      <a:lnTo>
                        <a:pt x="395" y="412"/>
                      </a:lnTo>
                      <a:lnTo>
                        <a:pt x="395" y="423"/>
                      </a:lnTo>
                      <a:lnTo>
                        <a:pt x="392" y="429"/>
                      </a:lnTo>
                      <a:lnTo>
                        <a:pt x="385" y="440"/>
                      </a:lnTo>
                      <a:lnTo>
                        <a:pt x="384" y="443"/>
                      </a:lnTo>
                      <a:lnTo>
                        <a:pt x="382" y="443"/>
                      </a:lnTo>
                      <a:lnTo>
                        <a:pt x="381" y="446"/>
                      </a:lnTo>
                      <a:lnTo>
                        <a:pt x="384" y="448"/>
                      </a:lnTo>
                      <a:lnTo>
                        <a:pt x="387" y="448"/>
                      </a:lnTo>
                      <a:lnTo>
                        <a:pt x="382" y="454"/>
                      </a:lnTo>
                      <a:lnTo>
                        <a:pt x="384" y="454"/>
                      </a:lnTo>
                      <a:lnTo>
                        <a:pt x="384" y="457"/>
                      </a:lnTo>
                      <a:lnTo>
                        <a:pt x="386" y="457"/>
                      </a:lnTo>
                      <a:lnTo>
                        <a:pt x="387" y="462"/>
                      </a:lnTo>
                      <a:lnTo>
                        <a:pt x="382" y="462"/>
                      </a:lnTo>
                      <a:lnTo>
                        <a:pt x="382" y="466"/>
                      </a:lnTo>
                      <a:lnTo>
                        <a:pt x="386" y="468"/>
                      </a:lnTo>
                      <a:lnTo>
                        <a:pt x="384" y="471"/>
                      </a:lnTo>
                      <a:lnTo>
                        <a:pt x="387" y="473"/>
                      </a:lnTo>
                      <a:lnTo>
                        <a:pt x="388" y="478"/>
                      </a:lnTo>
                      <a:lnTo>
                        <a:pt x="395" y="480"/>
                      </a:lnTo>
                      <a:lnTo>
                        <a:pt x="396" y="478"/>
                      </a:lnTo>
                      <a:lnTo>
                        <a:pt x="395" y="471"/>
                      </a:lnTo>
                      <a:lnTo>
                        <a:pt x="397" y="473"/>
                      </a:lnTo>
                      <a:lnTo>
                        <a:pt x="398" y="466"/>
                      </a:lnTo>
                      <a:lnTo>
                        <a:pt x="400" y="468"/>
                      </a:lnTo>
                      <a:lnTo>
                        <a:pt x="399" y="474"/>
                      </a:lnTo>
                      <a:lnTo>
                        <a:pt x="401" y="465"/>
                      </a:lnTo>
                      <a:lnTo>
                        <a:pt x="407" y="465"/>
                      </a:lnTo>
                      <a:lnTo>
                        <a:pt x="403" y="465"/>
                      </a:lnTo>
                      <a:lnTo>
                        <a:pt x="405" y="480"/>
                      </a:lnTo>
                      <a:lnTo>
                        <a:pt x="412" y="486"/>
                      </a:lnTo>
                      <a:lnTo>
                        <a:pt x="409" y="502"/>
                      </a:lnTo>
                      <a:lnTo>
                        <a:pt x="412" y="510"/>
                      </a:lnTo>
                      <a:lnTo>
                        <a:pt x="418" y="518"/>
                      </a:lnTo>
                      <a:lnTo>
                        <a:pt x="430" y="525"/>
                      </a:lnTo>
                      <a:lnTo>
                        <a:pt x="432" y="528"/>
                      </a:lnTo>
                      <a:lnTo>
                        <a:pt x="431" y="528"/>
                      </a:lnTo>
                      <a:lnTo>
                        <a:pt x="436" y="534"/>
                      </a:lnTo>
                      <a:lnTo>
                        <a:pt x="437" y="532"/>
                      </a:lnTo>
                      <a:lnTo>
                        <a:pt x="434" y="528"/>
                      </a:lnTo>
                      <a:lnTo>
                        <a:pt x="445" y="545"/>
                      </a:lnTo>
                      <a:lnTo>
                        <a:pt x="448" y="542"/>
                      </a:lnTo>
                      <a:lnTo>
                        <a:pt x="445" y="541"/>
                      </a:lnTo>
                      <a:lnTo>
                        <a:pt x="456" y="544"/>
                      </a:lnTo>
                      <a:lnTo>
                        <a:pt x="457" y="545"/>
                      </a:lnTo>
                      <a:lnTo>
                        <a:pt x="461" y="550"/>
                      </a:lnTo>
                      <a:lnTo>
                        <a:pt x="460" y="554"/>
                      </a:lnTo>
                      <a:lnTo>
                        <a:pt x="457" y="555"/>
                      </a:lnTo>
                      <a:lnTo>
                        <a:pt x="457" y="559"/>
                      </a:lnTo>
                      <a:lnTo>
                        <a:pt x="452" y="567"/>
                      </a:lnTo>
                      <a:lnTo>
                        <a:pt x="452" y="564"/>
                      </a:lnTo>
                      <a:lnTo>
                        <a:pt x="451" y="560"/>
                      </a:lnTo>
                      <a:lnTo>
                        <a:pt x="450" y="568"/>
                      </a:lnTo>
                      <a:lnTo>
                        <a:pt x="451" y="567"/>
                      </a:lnTo>
                      <a:lnTo>
                        <a:pt x="451" y="570"/>
                      </a:lnTo>
                      <a:lnTo>
                        <a:pt x="450" y="571"/>
                      </a:lnTo>
                      <a:lnTo>
                        <a:pt x="451" y="573"/>
                      </a:lnTo>
                      <a:lnTo>
                        <a:pt x="445" y="585"/>
                      </a:lnTo>
                      <a:lnTo>
                        <a:pt x="445" y="587"/>
                      </a:lnTo>
                      <a:lnTo>
                        <a:pt x="447" y="587"/>
                      </a:lnTo>
                      <a:lnTo>
                        <a:pt x="440" y="595"/>
                      </a:lnTo>
                      <a:lnTo>
                        <a:pt x="437" y="590"/>
                      </a:lnTo>
                      <a:lnTo>
                        <a:pt x="434" y="587"/>
                      </a:lnTo>
                      <a:lnTo>
                        <a:pt x="437" y="579"/>
                      </a:lnTo>
                      <a:lnTo>
                        <a:pt x="436" y="572"/>
                      </a:lnTo>
                      <a:lnTo>
                        <a:pt x="431" y="572"/>
                      </a:lnTo>
                      <a:lnTo>
                        <a:pt x="430" y="573"/>
                      </a:lnTo>
                      <a:lnTo>
                        <a:pt x="425" y="584"/>
                      </a:lnTo>
                      <a:lnTo>
                        <a:pt x="426" y="586"/>
                      </a:lnTo>
                      <a:lnTo>
                        <a:pt x="427" y="584"/>
                      </a:lnTo>
                      <a:lnTo>
                        <a:pt x="431" y="590"/>
                      </a:lnTo>
                      <a:lnTo>
                        <a:pt x="426" y="591"/>
                      </a:lnTo>
                      <a:lnTo>
                        <a:pt x="427" y="595"/>
                      </a:lnTo>
                      <a:lnTo>
                        <a:pt x="431" y="596"/>
                      </a:lnTo>
                      <a:lnTo>
                        <a:pt x="434" y="599"/>
                      </a:lnTo>
                      <a:lnTo>
                        <a:pt x="431" y="602"/>
                      </a:lnTo>
                      <a:lnTo>
                        <a:pt x="430" y="604"/>
                      </a:lnTo>
                      <a:lnTo>
                        <a:pt x="426" y="606"/>
                      </a:lnTo>
                      <a:lnTo>
                        <a:pt x="415" y="595"/>
                      </a:lnTo>
                      <a:lnTo>
                        <a:pt x="413" y="587"/>
                      </a:lnTo>
                      <a:lnTo>
                        <a:pt x="403" y="585"/>
                      </a:lnTo>
                      <a:lnTo>
                        <a:pt x="400" y="580"/>
                      </a:lnTo>
                      <a:lnTo>
                        <a:pt x="400" y="573"/>
                      </a:lnTo>
                      <a:lnTo>
                        <a:pt x="399" y="568"/>
                      </a:lnTo>
                      <a:lnTo>
                        <a:pt x="401" y="562"/>
                      </a:lnTo>
                      <a:lnTo>
                        <a:pt x="398" y="557"/>
                      </a:lnTo>
                      <a:lnTo>
                        <a:pt x="394" y="559"/>
                      </a:lnTo>
                      <a:lnTo>
                        <a:pt x="394" y="557"/>
                      </a:lnTo>
                      <a:lnTo>
                        <a:pt x="392" y="559"/>
                      </a:lnTo>
                      <a:lnTo>
                        <a:pt x="390" y="559"/>
                      </a:lnTo>
                      <a:lnTo>
                        <a:pt x="387" y="563"/>
                      </a:lnTo>
                      <a:lnTo>
                        <a:pt x="377" y="563"/>
                      </a:lnTo>
                      <a:lnTo>
                        <a:pt x="372" y="558"/>
                      </a:lnTo>
                      <a:lnTo>
                        <a:pt x="370" y="562"/>
                      </a:lnTo>
                      <a:lnTo>
                        <a:pt x="365" y="562"/>
                      </a:lnTo>
                      <a:lnTo>
                        <a:pt x="359" y="557"/>
                      </a:lnTo>
                      <a:lnTo>
                        <a:pt x="359" y="553"/>
                      </a:lnTo>
                      <a:lnTo>
                        <a:pt x="355" y="551"/>
                      </a:lnTo>
                      <a:lnTo>
                        <a:pt x="356" y="548"/>
                      </a:lnTo>
                      <a:lnTo>
                        <a:pt x="352" y="550"/>
                      </a:lnTo>
                      <a:lnTo>
                        <a:pt x="350" y="547"/>
                      </a:lnTo>
                      <a:lnTo>
                        <a:pt x="346" y="549"/>
                      </a:lnTo>
                      <a:lnTo>
                        <a:pt x="343" y="547"/>
                      </a:lnTo>
                      <a:lnTo>
                        <a:pt x="335" y="546"/>
                      </a:lnTo>
                      <a:lnTo>
                        <a:pt x="328" y="545"/>
                      </a:lnTo>
                      <a:lnTo>
                        <a:pt x="323" y="544"/>
                      </a:lnTo>
                      <a:lnTo>
                        <a:pt x="314" y="547"/>
                      </a:lnTo>
                      <a:lnTo>
                        <a:pt x="294" y="548"/>
                      </a:lnTo>
                      <a:lnTo>
                        <a:pt x="292" y="548"/>
                      </a:lnTo>
                      <a:lnTo>
                        <a:pt x="283" y="546"/>
                      </a:lnTo>
                      <a:lnTo>
                        <a:pt x="276" y="551"/>
                      </a:lnTo>
                      <a:lnTo>
                        <a:pt x="270" y="553"/>
                      </a:lnTo>
                      <a:lnTo>
                        <a:pt x="269" y="555"/>
                      </a:lnTo>
                      <a:lnTo>
                        <a:pt x="269" y="560"/>
                      </a:lnTo>
                      <a:lnTo>
                        <a:pt x="265" y="562"/>
                      </a:lnTo>
                      <a:lnTo>
                        <a:pt x="249" y="569"/>
                      </a:lnTo>
                      <a:lnTo>
                        <a:pt x="243" y="575"/>
                      </a:lnTo>
                      <a:lnTo>
                        <a:pt x="233" y="573"/>
                      </a:lnTo>
                      <a:lnTo>
                        <a:pt x="232" y="567"/>
                      </a:lnTo>
                      <a:lnTo>
                        <a:pt x="223" y="562"/>
                      </a:lnTo>
                      <a:lnTo>
                        <a:pt x="217" y="559"/>
                      </a:lnTo>
                      <a:lnTo>
                        <a:pt x="203" y="559"/>
                      </a:lnTo>
                      <a:lnTo>
                        <a:pt x="202" y="559"/>
                      </a:lnTo>
                      <a:lnTo>
                        <a:pt x="193" y="562"/>
                      </a:lnTo>
                      <a:lnTo>
                        <a:pt x="193" y="556"/>
                      </a:lnTo>
                      <a:lnTo>
                        <a:pt x="194" y="553"/>
                      </a:lnTo>
                      <a:lnTo>
                        <a:pt x="191" y="550"/>
                      </a:lnTo>
                      <a:lnTo>
                        <a:pt x="184" y="547"/>
                      </a:lnTo>
                      <a:lnTo>
                        <a:pt x="170" y="540"/>
                      </a:lnTo>
                      <a:lnTo>
                        <a:pt x="163" y="535"/>
                      </a:lnTo>
                      <a:lnTo>
                        <a:pt x="160" y="535"/>
                      </a:lnTo>
                      <a:lnTo>
                        <a:pt x="154" y="529"/>
                      </a:lnTo>
                      <a:lnTo>
                        <a:pt x="156" y="525"/>
                      </a:lnTo>
                      <a:lnTo>
                        <a:pt x="155" y="522"/>
                      </a:lnTo>
                      <a:lnTo>
                        <a:pt x="151" y="525"/>
                      </a:lnTo>
                      <a:lnTo>
                        <a:pt x="146" y="524"/>
                      </a:lnTo>
                      <a:lnTo>
                        <a:pt x="140" y="520"/>
                      </a:lnTo>
                      <a:lnTo>
                        <a:pt x="134" y="520"/>
                      </a:lnTo>
                      <a:lnTo>
                        <a:pt x="133" y="519"/>
                      </a:lnTo>
                      <a:lnTo>
                        <a:pt x="135" y="514"/>
                      </a:lnTo>
                      <a:lnTo>
                        <a:pt x="134" y="509"/>
                      </a:lnTo>
                      <a:lnTo>
                        <a:pt x="140" y="504"/>
                      </a:lnTo>
                      <a:lnTo>
                        <a:pt x="139" y="504"/>
                      </a:lnTo>
                      <a:lnTo>
                        <a:pt x="126" y="500"/>
                      </a:lnTo>
                      <a:lnTo>
                        <a:pt x="124" y="500"/>
                      </a:lnTo>
                      <a:lnTo>
                        <a:pt x="121" y="506"/>
                      </a:lnTo>
                      <a:lnTo>
                        <a:pt x="115" y="502"/>
                      </a:lnTo>
                      <a:lnTo>
                        <a:pt x="115" y="509"/>
                      </a:lnTo>
                      <a:lnTo>
                        <a:pt x="109" y="507"/>
                      </a:lnTo>
                      <a:lnTo>
                        <a:pt x="103" y="505"/>
                      </a:lnTo>
                      <a:lnTo>
                        <a:pt x="98" y="500"/>
                      </a:lnTo>
                      <a:lnTo>
                        <a:pt x="102" y="497"/>
                      </a:lnTo>
                      <a:lnTo>
                        <a:pt x="103" y="491"/>
                      </a:lnTo>
                      <a:lnTo>
                        <a:pt x="100" y="491"/>
                      </a:lnTo>
                      <a:lnTo>
                        <a:pt x="98" y="489"/>
                      </a:lnTo>
                      <a:lnTo>
                        <a:pt x="94" y="491"/>
                      </a:lnTo>
                      <a:lnTo>
                        <a:pt x="90" y="489"/>
                      </a:lnTo>
                      <a:lnTo>
                        <a:pt x="90" y="480"/>
                      </a:lnTo>
                      <a:lnTo>
                        <a:pt x="86" y="475"/>
                      </a:lnTo>
                      <a:lnTo>
                        <a:pt x="78" y="474"/>
                      </a:lnTo>
                      <a:lnTo>
                        <a:pt x="76" y="471"/>
                      </a:lnTo>
                      <a:lnTo>
                        <a:pt x="76" y="465"/>
                      </a:lnTo>
                      <a:lnTo>
                        <a:pt x="68" y="464"/>
                      </a:lnTo>
                      <a:lnTo>
                        <a:pt x="66" y="460"/>
                      </a:lnTo>
                      <a:lnTo>
                        <a:pt x="64" y="460"/>
                      </a:lnTo>
                      <a:lnTo>
                        <a:pt x="62" y="460"/>
                      </a:lnTo>
                      <a:lnTo>
                        <a:pt x="54" y="457"/>
                      </a:lnTo>
                      <a:lnTo>
                        <a:pt x="53" y="452"/>
                      </a:lnTo>
                      <a:lnTo>
                        <a:pt x="51" y="451"/>
                      </a:lnTo>
                      <a:lnTo>
                        <a:pt x="38" y="438"/>
                      </a:lnTo>
                      <a:lnTo>
                        <a:pt x="31" y="445"/>
                      </a:lnTo>
                      <a:lnTo>
                        <a:pt x="28" y="447"/>
                      </a:lnTo>
                      <a:lnTo>
                        <a:pt x="26" y="445"/>
                      </a:lnTo>
                      <a:lnTo>
                        <a:pt x="26" y="438"/>
                      </a:lnTo>
                      <a:lnTo>
                        <a:pt x="21" y="438"/>
                      </a:lnTo>
                      <a:lnTo>
                        <a:pt x="22" y="432"/>
                      </a:lnTo>
                      <a:lnTo>
                        <a:pt x="15" y="430"/>
                      </a:lnTo>
                      <a:lnTo>
                        <a:pt x="14" y="426"/>
                      </a:lnTo>
                      <a:lnTo>
                        <a:pt x="22" y="421"/>
                      </a:lnTo>
                      <a:lnTo>
                        <a:pt x="18" y="418"/>
                      </a:lnTo>
                      <a:lnTo>
                        <a:pt x="23" y="411"/>
                      </a:lnTo>
                      <a:lnTo>
                        <a:pt x="23" y="405"/>
                      </a:lnTo>
                      <a:lnTo>
                        <a:pt x="12" y="403"/>
                      </a:lnTo>
                      <a:lnTo>
                        <a:pt x="9" y="405"/>
                      </a:lnTo>
                      <a:lnTo>
                        <a:pt x="6" y="405"/>
                      </a:lnTo>
                      <a:lnTo>
                        <a:pt x="6" y="398"/>
                      </a:lnTo>
                      <a:lnTo>
                        <a:pt x="1" y="399"/>
                      </a:lnTo>
                      <a:lnTo>
                        <a:pt x="0" y="398"/>
                      </a:lnTo>
                      <a:lnTo>
                        <a:pt x="5" y="396"/>
                      </a:lnTo>
                      <a:lnTo>
                        <a:pt x="5" y="385"/>
                      </a:lnTo>
                      <a:lnTo>
                        <a:pt x="4" y="374"/>
                      </a:lnTo>
                      <a:lnTo>
                        <a:pt x="3" y="369"/>
                      </a:lnTo>
                      <a:lnTo>
                        <a:pt x="3" y="358"/>
                      </a:lnTo>
                      <a:lnTo>
                        <a:pt x="2" y="354"/>
                      </a:lnTo>
                      <a:lnTo>
                        <a:pt x="1" y="345"/>
                      </a:lnTo>
                      <a:lnTo>
                        <a:pt x="17" y="327"/>
                      </a:lnTo>
                      <a:lnTo>
                        <a:pt x="26" y="313"/>
                      </a:lnTo>
                      <a:lnTo>
                        <a:pt x="34" y="301"/>
                      </a:lnTo>
                      <a:lnTo>
                        <a:pt x="45" y="285"/>
                      </a:lnTo>
                      <a:lnTo>
                        <a:pt x="54" y="272"/>
                      </a:lnTo>
                      <a:lnTo>
                        <a:pt x="64" y="279"/>
                      </a:lnTo>
                      <a:lnTo>
                        <a:pt x="63" y="280"/>
                      </a:lnTo>
                      <a:lnTo>
                        <a:pt x="62" y="284"/>
                      </a:lnTo>
                      <a:lnTo>
                        <a:pt x="64" y="289"/>
                      </a:lnTo>
                      <a:lnTo>
                        <a:pt x="59" y="297"/>
                      </a:lnTo>
                      <a:lnTo>
                        <a:pt x="54" y="309"/>
                      </a:lnTo>
                      <a:lnTo>
                        <a:pt x="62" y="309"/>
                      </a:lnTo>
                      <a:lnTo>
                        <a:pt x="73" y="314"/>
                      </a:lnTo>
                      <a:lnTo>
                        <a:pt x="71" y="318"/>
                      </a:lnTo>
                      <a:lnTo>
                        <a:pt x="76" y="323"/>
                      </a:lnTo>
                      <a:lnTo>
                        <a:pt x="81" y="319"/>
                      </a:lnTo>
                      <a:lnTo>
                        <a:pt x="82" y="318"/>
                      </a:lnTo>
                      <a:lnTo>
                        <a:pt x="85" y="315"/>
                      </a:lnTo>
                      <a:lnTo>
                        <a:pt x="84" y="321"/>
                      </a:lnTo>
                      <a:lnTo>
                        <a:pt x="90" y="314"/>
                      </a:lnTo>
                      <a:lnTo>
                        <a:pt x="90" y="312"/>
                      </a:lnTo>
                      <a:lnTo>
                        <a:pt x="95" y="309"/>
                      </a:lnTo>
                      <a:lnTo>
                        <a:pt x="95" y="312"/>
                      </a:lnTo>
                      <a:lnTo>
                        <a:pt x="101" y="313"/>
                      </a:lnTo>
                      <a:lnTo>
                        <a:pt x="104" y="309"/>
                      </a:lnTo>
                      <a:lnTo>
                        <a:pt x="115" y="316"/>
                      </a:lnTo>
                      <a:lnTo>
                        <a:pt x="117" y="316"/>
                      </a:lnTo>
                      <a:lnTo>
                        <a:pt x="121" y="316"/>
                      </a:lnTo>
                      <a:lnTo>
                        <a:pt x="124" y="316"/>
                      </a:lnTo>
                      <a:lnTo>
                        <a:pt x="127" y="309"/>
                      </a:lnTo>
                      <a:lnTo>
                        <a:pt x="133" y="304"/>
                      </a:lnTo>
                      <a:lnTo>
                        <a:pt x="134" y="291"/>
                      </a:lnTo>
                      <a:lnTo>
                        <a:pt x="133" y="287"/>
                      </a:lnTo>
                      <a:lnTo>
                        <a:pt x="139" y="287"/>
                      </a:lnTo>
                      <a:lnTo>
                        <a:pt x="138" y="284"/>
                      </a:lnTo>
                      <a:lnTo>
                        <a:pt x="137" y="278"/>
                      </a:lnTo>
                      <a:lnTo>
                        <a:pt x="138" y="276"/>
                      </a:lnTo>
                      <a:lnTo>
                        <a:pt x="143" y="272"/>
                      </a:lnTo>
                      <a:lnTo>
                        <a:pt x="144" y="267"/>
                      </a:lnTo>
                      <a:lnTo>
                        <a:pt x="149" y="262"/>
                      </a:lnTo>
                      <a:lnTo>
                        <a:pt x="150" y="258"/>
                      </a:lnTo>
                      <a:lnTo>
                        <a:pt x="147" y="256"/>
                      </a:lnTo>
                      <a:lnTo>
                        <a:pt x="152" y="253"/>
                      </a:lnTo>
                      <a:lnTo>
                        <a:pt x="152" y="250"/>
                      </a:lnTo>
                      <a:lnTo>
                        <a:pt x="153" y="245"/>
                      </a:lnTo>
                      <a:lnTo>
                        <a:pt x="153" y="244"/>
                      </a:lnTo>
                      <a:lnTo>
                        <a:pt x="155" y="245"/>
                      </a:lnTo>
                      <a:lnTo>
                        <a:pt x="164" y="245"/>
                      </a:lnTo>
                      <a:lnTo>
                        <a:pt x="164" y="239"/>
                      </a:lnTo>
                      <a:lnTo>
                        <a:pt x="165" y="241"/>
                      </a:lnTo>
                      <a:lnTo>
                        <a:pt x="166" y="240"/>
                      </a:lnTo>
                      <a:lnTo>
                        <a:pt x="169" y="245"/>
                      </a:lnTo>
                      <a:lnTo>
                        <a:pt x="173" y="247"/>
                      </a:lnTo>
                      <a:lnTo>
                        <a:pt x="175" y="247"/>
                      </a:lnTo>
                      <a:lnTo>
                        <a:pt x="174" y="242"/>
                      </a:lnTo>
                      <a:lnTo>
                        <a:pt x="177" y="241"/>
                      </a:lnTo>
                      <a:lnTo>
                        <a:pt x="177" y="236"/>
                      </a:lnTo>
                      <a:lnTo>
                        <a:pt x="183" y="235"/>
                      </a:lnTo>
                      <a:lnTo>
                        <a:pt x="183" y="234"/>
                      </a:lnTo>
                      <a:lnTo>
                        <a:pt x="182" y="223"/>
                      </a:lnTo>
                      <a:lnTo>
                        <a:pt x="199" y="225"/>
                      </a:lnTo>
                      <a:lnTo>
                        <a:pt x="205" y="218"/>
                      </a:lnTo>
                      <a:lnTo>
                        <a:pt x="210" y="216"/>
                      </a:lnTo>
                      <a:lnTo>
                        <a:pt x="214" y="214"/>
                      </a:lnTo>
                      <a:lnTo>
                        <a:pt x="222" y="214"/>
                      </a:lnTo>
                      <a:lnTo>
                        <a:pt x="230" y="216"/>
                      </a:lnTo>
                      <a:lnTo>
                        <a:pt x="232" y="227"/>
                      </a:lnTo>
                      <a:lnTo>
                        <a:pt x="243" y="227"/>
                      </a:lnTo>
                      <a:lnTo>
                        <a:pt x="241" y="230"/>
                      </a:lnTo>
                      <a:lnTo>
                        <a:pt x="256" y="227"/>
                      </a:lnTo>
                      <a:lnTo>
                        <a:pt x="255" y="223"/>
                      </a:lnTo>
                      <a:lnTo>
                        <a:pt x="257" y="222"/>
                      </a:lnTo>
                      <a:lnTo>
                        <a:pt x="252" y="213"/>
                      </a:lnTo>
                      <a:lnTo>
                        <a:pt x="255" y="209"/>
                      </a:lnTo>
                      <a:lnTo>
                        <a:pt x="252" y="207"/>
                      </a:lnTo>
                      <a:lnTo>
                        <a:pt x="257" y="204"/>
                      </a:lnTo>
                      <a:lnTo>
                        <a:pt x="261" y="203"/>
                      </a:lnTo>
                      <a:lnTo>
                        <a:pt x="258" y="199"/>
                      </a:lnTo>
                      <a:lnTo>
                        <a:pt x="255" y="190"/>
                      </a:lnTo>
                      <a:lnTo>
                        <a:pt x="259" y="189"/>
                      </a:lnTo>
                      <a:lnTo>
                        <a:pt x="269" y="185"/>
                      </a:lnTo>
                      <a:lnTo>
                        <a:pt x="272" y="185"/>
                      </a:lnTo>
                      <a:lnTo>
                        <a:pt x="273" y="188"/>
                      </a:lnTo>
                      <a:lnTo>
                        <a:pt x="277" y="185"/>
                      </a:lnTo>
                      <a:lnTo>
                        <a:pt x="286" y="185"/>
                      </a:lnTo>
                      <a:lnTo>
                        <a:pt x="289" y="183"/>
                      </a:lnTo>
                      <a:lnTo>
                        <a:pt x="293" y="182"/>
                      </a:lnTo>
                      <a:lnTo>
                        <a:pt x="306" y="179"/>
                      </a:lnTo>
                      <a:lnTo>
                        <a:pt x="308" y="176"/>
                      </a:lnTo>
                      <a:lnTo>
                        <a:pt x="307" y="174"/>
                      </a:lnTo>
                      <a:lnTo>
                        <a:pt x="311" y="168"/>
                      </a:lnTo>
                      <a:lnTo>
                        <a:pt x="314" y="163"/>
                      </a:lnTo>
                      <a:lnTo>
                        <a:pt x="320" y="164"/>
                      </a:lnTo>
                      <a:lnTo>
                        <a:pt x="322" y="156"/>
                      </a:lnTo>
                      <a:lnTo>
                        <a:pt x="317" y="154"/>
                      </a:lnTo>
                      <a:lnTo>
                        <a:pt x="311" y="146"/>
                      </a:lnTo>
                      <a:lnTo>
                        <a:pt x="314" y="138"/>
                      </a:lnTo>
                      <a:lnTo>
                        <a:pt x="311" y="137"/>
                      </a:lnTo>
                      <a:lnTo>
                        <a:pt x="306" y="137"/>
                      </a:lnTo>
                      <a:lnTo>
                        <a:pt x="304" y="128"/>
                      </a:lnTo>
                      <a:lnTo>
                        <a:pt x="299" y="131"/>
                      </a:lnTo>
                      <a:lnTo>
                        <a:pt x="293" y="131"/>
                      </a:lnTo>
                      <a:lnTo>
                        <a:pt x="290" y="128"/>
                      </a:lnTo>
                      <a:lnTo>
                        <a:pt x="294" y="120"/>
                      </a:lnTo>
                      <a:lnTo>
                        <a:pt x="291" y="115"/>
                      </a:lnTo>
                      <a:lnTo>
                        <a:pt x="283" y="110"/>
                      </a:lnTo>
                      <a:lnTo>
                        <a:pt x="276" y="103"/>
                      </a:lnTo>
                      <a:lnTo>
                        <a:pt x="283" y="101"/>
                      </a:lnTo>
                      <a:lnTo>
                        <a:pt x="288" y="97"/>
                      </a:lnTo>
                      <a:lnTo>
                        <a:pt x="291" y="99"/>
                      </a:lnTo>
                      <a:lnTo>
                        <a:pt x="294" y="86"/>
                      </a:lnTo>
                      <a:lnTo>
                        <a:pt x="292" y="85"/>
                      </a:lnTo>
                      <a:lnTo>
                        <a:pt x="294" y="80"/>
                      </a:lnTo>
                      <a:lnTo>
                        <a:pt x="301" y="75"/>
                      </a:lnTo>
                      <a:lnTo>
                        <a:pt x="303" y="70"/>
                      </a:lnTo>
                      <a:lnTo>
                        <a:pt x="295" y="66"/>
                      </a:lnTo>
                      <a:lnTo>
                        <a:pt x="286" y="66"/>
                      </a:lnTo>
                      <a:lnTo>
                        <a:pt x="288" y="58"/>
                      </a:lnTo>
                      <a:lnTo>
                        <a:pt x="289" y="55"/>
                      </a:lnTo>
                      <a:lnTo>
                        <a:pt x="311" y="48"/>
                      </a:lnTo>
                      <a:lnTo>
                        <a:pt x="319" y="48"/>
                      </a:lnTo>
                      <a:lnTo>
                        <a:pt x="322" y="44"/>
                      </a:lnTo>
                      <a:lnTo>
                        <a:pt x="328" y="44"/>
                      </a:lnTo>
                      <a:lnTo>
                        <a:pt x="330" y="47"/>
                      </a:lnTo>
                      <a:lnTo>
                        <a:pt x="334" y="41"/>
                      </a:lnTo>
                      <a:lnTo>
                        <a:pt x="342" y="27"/>
                      </a:lnTo>
                      <a:lnTo>
                        <a:pt x="342" y="23"/>
                      </a:lnTo>
                      <a:lnTo>
                        <a:pt x="347" y="14"/>
                      </a:lnTo>
                      <a:lnTo>
                        <a:pt x="348" y="12"/>
                      </a:lnTo>
                      <a:lnTo>
                        <a:pt x="347" y="6"/>
                      </a:lnTo>
                      <a:lnTo>
                        <a:pt x="347" y="1"/>
                      </a:lnTo>
                      <a:lnTo>
                        <a:pt x="364" y="13"/>
                      </a:lnTo>
                      <a:lnTo>
                        <a:pt x="365" y="14"/>
                      </a:lnTo>
                      <a:lnTo>
                        <a:pt x="366" y="15"/>
                      </a:lnTo>
                      <a:lnTo>
                        <a:pt x="372" y="15"/>
                      </a:lnTo>
                      <a:lnTo>
                        <a:pt x="376" y="18"/>
                      </a:lnTo>
                      <a:lnTo>
                        <a:pt x="378" y="22"/>
                      </a:lnTo>
                      <a:lnTo>
                        <a:pt x="378" y="25"/>
                      </a:lnTo>
                      <a:lnTo>
                        <a:pt x="377" y="28"/>
                      </a:lnTo>
                      <a:lnTo>
                        <a:pt x="385" y="22"/>
                      </a:lnTo>
                      <a:lnTo>
                        <a:pt x="388" y="21"/>
                      </a:lnTo>
                      <a:lnTo>
                        <a:pt x="392" y="17"/>
                      </a:lnTo>
                      <a:lnTo>
                        <a:pt x="403" y="19"/>
                      </a:lnTo>
                      <a:lnTo>
                        <a:pt x="407" y="16"/>
                      </a:lnTo>
                      <a:lnTo>
                        <a:pt x="413" y="16"/>
                      </a:lnTo>
                      <a:lnTo>
                        <a:pt x="418" y="19"/>
                      </a:lnTo>
                      <a:lnTo>
                        <a:pt x="425" y="17"/>
                      </a:lnTo>
                      <a:lnTo>
                        <a:pt x="423" y="12"/>
                      </a:lnTo>
                      <a:lnTo>
                        <a:pt x="430" y="10"/>
                      </a:lnTo>
                      <a:lnTo>
                        <a:pt x="440" y="1"/>
                      </a:lnTo>
                      <a:lnTo>
                        <a:pt x="445" y="0"/>
                      </a:lnTo>
                      <a:lnTo>
                        <a:pt x="458" y="1"/>
                      </a:lnTo>
                      <a:lnTo>
                        <a:pt x="462" y="6"/>
                      </a:lnTo>
                      <a:lnTo>
                        <a:pt x="468" y="9"/>
                      </a:lnTo>
                      <a:lnTo>
                        <a:pt x="470" y="7"/>
                      </a:lnTo>
                      <a:lnTo>
                        <a:pt x="483" y="7"/>
                      </a:lnTo>
                      <a:lnTo>
                        <a:pt x="488" y="8"/>
                      </a:lnTo>
                      <a:lnTo>
                        <a:pt x="490" y="7"/>
                      </a:lnTo>
                      <a:lnTo>
                        <a:pt x="503" y="9"/>
                      </a:lnTo>
                      <a:lnTo>
                        <a:pt x="507" y="14"/>
                      </a:lnTo>
                      <a:lnTo>
                        <a:pt x="506" y="16"/>
                      </a:lnTo>
                      <a:lnTo>
                        <a:pt x="507" y="25"/>
                      </a:lnTo>
                      <a:lnTo>
                        <a:pt x="510" y="30"/>
                      </a:lnTo>
                      <a:lnTo>
                        <a:pt x="507" y="39"/>
                      </a:lnTo>
                      <a:lnTo>
                        <a:pt x="511" y="44"/>
                      </a:lnTo>
                      <a:lnTo>
                        <a:pt x="507" y="44"/>
                      </a:lnTo>
                      <a:lnTo>
                        <a:pt x="503" y="44"/>
                      </a:lnTo>
                      <a:lnTo>
                        <a:pt x="496" y="48"/>
                      </a:lnTo>
                      <a:lnTo>
                        <a:pt x="482" y="54"/>
                      </a:lnTo>
                      <a:lnTo>
                        <a:pt x="482" y="58"/>
                      </a:lnTo>
                      <a:lnTo>
                        <a:pt x="488" y="62"/>
                      </a:lnTo>
                      <a:lnTo>
                        <a:pt x="489" y="69"/>
                      </a:lnTo>
                      <a:lnTo>
                        <a:pt x="480" y="66"/>
                      </a:lnTo>
                      <a:lnTo>
                        <a:pt x="476" y="69"/>
                      </a:lnTo>
                      <a:lnTo>
                        <a:pt x="469" y="66"/>
                      </a:lnTo>
                      <a:lnTo>
                        <a:pt x="462" y="71"/>
                      </a:lnTo>
                      <a:lnTo>
                        <a:pt x="459" y="69"/>
                      </a:lnTo>
                      <a:lnTo>
                        <a:pt x="458" y="72"/>
                      </a:lnTo>
                      <a:lnTo>
                        <a:pt x="457" y="75"/>
                      </a:lnTo>
                      <a:lnTo>
                        <a:pt x="450" y="81"/>
                      </a:lnTo>
                      <a:lnTo>
                        <a:pt x="450" y="85"/>
                      </a:lnTo>
                      <a:lnTo>
                        <a:pt x="445" y="92"/>
                      </a:lnTo>
                      <a:lnTo>
                        <a:pt x="441" y="93"/>
                      </a:lnTo>
                      <a:lnTo>
                        <a:pt x="443" y="99"/>
                      </a:lnTo>
                      <a:lnTo>
                        <a:pt x="440" y="97"/>
                      </a:lnTo>
                      <a:lnTo>
                        <a:pt x="440" y="101"/>
                      </a:lnTo>
                      <a:lnTo>
                        <a:pt x="431" y="105"/>
                      </a:lnTo>
                      <a:lnTo>
                        <a:pt x="431" y="112"/>
                      </a:lnTo>
                      <a:lnTo>
                        <a:pt x="428" y="112"/>
                      </a:lnTo>
                      <a:lnTo>
                        <a:pt x="422" y="111"/>
                      </a:lnTo>
                      <a:lnTo>
                        <a:pt x="421" y="114"/>
                      </a:lnTo>
                      <a:lnTo>
                        <a:pt x="418" y="115"/>
                      </a:lnTo>
                      <a:lnTo>
                        <a:pt x="417" y="123"/>
                      </a:lnTo>
                      <a:lnTo>
                        <a:pt x="415" y="125"/>
                      </a:lnTo>
                      <a:lnTo>
                        <a:pt x="412" y="127"/>
                      </a:lnTo>
                      <a:lnTo>
                        <a:pt x="408" y="133"/>
                      </a:lnTo>
                      <a:lnTo>
                        <a:pt x="413" y="141"/>
                      </a:lnTo>
                      <a:lnTo>
                        <a:pt x="421" y="146"/>
                      </a:lnTo>
                      <a:lnTo>
                        <a:pt x="425" y="146"/>
                      </a:lnTo>
                      <a:lnTo>
                        <a:pt x="428" y="145"/>
                      </a:lnTo>
                      <a:lnTo>
                        <a:pt x="429" y="146"/>
                      </a:lnTo>
                      <a:lnTo>
                        <a:pt x="427" y="151"/>
                      </a:lnTo>
                      <a:lnTo>
                        <a:pt x="439" y="151"/>
                      </a:lnTo>
                      <a:lnTo>
                        <a:pt x="440" y="163"/>
                      </a:lnTo>
                      <a:lnTo>
                        <a:pt x="450" y="171"/>
                      </a:lnTo>
                      <a:lnTo>
                        <a:pt x="451" y="176"/>
                      </a:lnTo>
                      <a:lnTo>
                        <a:pt x="451" y="177"/>
                      </a:lnTo>
                      <a:lnTo>
                        <a:pt x="449" y="181"/>
                      </a:lnTo>
                      <a:lnTo>
                        <a:pt x="448" y="182"/>
                      </a:lnTo>
                      <a:lnTo>
                        <a:pt x="440" y="190"/>
                      </a:lnTo>
                      <a:lnTo>
                        <a:pt x="439" y="190"/>
                      </a:lnTo>
                      <a:lnTo>
                        <a:pt x="430" y="200"/>
                      </a:lnTo>
                      <a:lnTo>
                        <a:pt x="429" y="200"/>
                      </a:lnTo>
                      <a:lnTo>
                        <a:pt x="426" y="205"/>
                      </a:lnTo>
                      <a:lnTo>
                        <a:pt x="462" y="263"/>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501" name="Freeform 202"/>
                <p:cNvSpPr>
                  <a:spLocks/>
                </p:cNvSpPr>
                <p:nvPr/>
              </p:nvSpPr>
              <p:spPr bwMode="auto">
                <a:xfrm>
                  <a:off x="1308" y="1195"/>
                  <a:ext cx="596" cy="606"/>
                </a:xfrm>
                <a:custGeom>
                  <a:avLst/>
                  <a:gdLst>
                    <a:gd name="T0" fmla="*/ 476 w 596"/>
                    <a:gd name="T1" fmla="*/ 270 h 606"/>
                    <a:gd name="T2" fmla="*/ 504 w 596"/>
                    <a:gd name="T3" fmla="*/ 274 h 606"/>
                    <a:gd name="T4" fmla="*/ 541 w 596"/>
                    <a:gd name="T5" fmla="*/ 267 h 606"/>
                    <a:gd name="T6" fmla="*/ 560 w 596"/>
                    <a:gd name="T7" fmla="*/ 269 h 606"/>
                    <a:gd name="T8" fmla="*/ 568 w 596"/>
                    <a:gd name="T9" fmla="*/ 284 h 606"/>
                    <a:gd name="T10" fmla="*/ 581 w 596"/>
                    <a:gd name="T11" fmla="*/ 316 h 606"/>
                    <a:gd name="T12" fmla="*/ 570 w 596"/>
                    <a:gd name="T13" fmla="*/ 336 h 606"/>
                    <a:gd name="T14" fmla="*/ 548 w 596"/>
                    <a:gd name="T15" fmla="*/ 315 h 606"/>
                    <a:gd name="T16" fmla="*/ 541 w 596"/>
                    <a:gd name="T17" fmla="*/ 349 h 606"/>
                    <a:gd name="T18" fmla="*/ 432 w 596"/>
                    <a:gd name="T19" fmla="*/ 398 h 606"/>
                    <a:gd name="T20" fmla="*/ 453 w 596"/>
                    <a:gd name="T21" fmla="*/ 381 h 606"/>
                    <a:gd name="T22" fmla="*/ 451 w 596"/>
                    <a:gd name="T23" fmla="*/ 356 h 606"/>
                    <a:gd name="T24" fmla="*/ 438 w 596"/>
                    <a:gd name="T25" fmla="*/ 376 h 606"/>
                    <a:gd name="T26" fmla="*/ 440 w 596"/>
                    <a:gd name="T27" fmla="*/ 386 h 606"/>
                    <a:gd name="T28" fmla="*/ 418 w 596"/>
                    <a:gd name="T29" fmla="*/ 377 h 606"/>
                    <a:gd name="T30" fmla="*/ 413 w 596"/>
                    <a:gd name="T31" fmla="*/ 398 h 606"/>
                    <a:gd name="T32" fmla="*/ 412 w 596"/>
                    <a:gd name="T33" fmla="*/ 400 h 606"/>
                    <a:gd name="T34" fmla="*/ 398 w 596"/>
                    <a:gd name="T35" fmla="*/ 390 h 606"/>
                    <a:gd name="T36" fmla="*/ 392 w 596"/>
                    <a:gd name="T37" fmla="*/ 429 h 606"/>
                    <a:gd name="T38" fmla="*/ 386 w 596"/>
                    <a:gd name="T39" fmla="*/ 457 h 606"/>
                    <a:gd name="T40" fmla="*/ 395 w 596"/>
                    <a:gd name="T41" fmla="*/ 471 h 606"/>
                    <a:gd name="T42" fmla="*/ 409 w 596"/>
                    <a:gd name="T43" fmla="*/ 502 h 606"/>
                    <a:gd name="T44" fmla="*/ 448 w 596"/>
                    <a:gd name="T45" fmla="*/ 542 h 606"/>
                    <a:gd name="T46" fmla="*/ 451 w 596"/>
                    <a:gd name="T47" fmla="*/ 560 h 606"/>
                    <a:gd name="T48" fmla="*/ 437 w 596"/>
                    <a:gd name="T49" fmla="*/ 590 h 606"/>
                    <a:gd name="T50" fmla="*/ 426 w 596"/>
                    <a:gd name="T51" fmla="*/ 591 h 606"/>
                    <a:gd name="T52" fmla="*/ 400 w 596"/>
                    <a:gd name="T53" fmla="*/ 580 h 606"/>
                    <a:gd name="T54" fmla="*/ 377 w 596"/>
                    <a:gd name="T55" fmla="*/ 563 h 606"/>
                    <a:gd name="T56" fmla="*/ 346 w 596"/>
                    <a:gd name="T57" fmla="*/ 549 h 606"/>
                    <a:gd name="T58" fmla="*/ 270 w 596"/>
                    <a:gd name="T59" fmla="*/ 553 h 606"/>
                    <a:gd name="T60" fmla="*/ 203 w 596"/>
                    <a:gd name="T61" fmla="*/ 559 h 606"/>
                    <a:gd name="T62" fmla="*/ 154 w 596"/>
                    <a:gd name="T63" fmla="*/ 529 h 606"/>
                    <a:gd name="T64" fmla="*/ 134 w 596"/>
                    <a:gd name="T65" fmla="*/ 509 h 606"/>
                    <a:gd name="T66" fmla="*/ 98 w 596"/>
                    <a:gd name="T67" fmla="*/ 500 h 606"/>
                    <a:gd name="T68" fmla="*/ 76 w 596"/>
                    <a:gd name="T69" fmla="*/ 471 h 606"/>
                    <a:gd name="T70" fmla="*/ 31 w 596"/>
                    <a:gd name="T71" fmla="*/ 445 h 606"/>
                    <a:gd name="T72" fmla="*/ 23 w 596"/>
                    <a:gd name="T73" fmla="*/ 411 h 606"/>
                    <a:gd name="T74" fmla="*/ 4 w 596"/>
                    <a:gd name="T75" fmla="*/ 374 h 606"/>
                    <a:gd name="T76" fmla="*/ 64 w 596"/>
                    <a:gd name="T77" fmla="*/ 279 h 606"/>
                    <a:gd name="T78" fmla="*/ 81 w 596"/>
                    <a:gd name="T79" fmla="*/ 319 h 606"/>
                    <a:gd name="T80" fmla="*/ 115 w 596"/>
                    <a:gd name="T81" fmla="*/ 316 h 606"/>
                    <a:gd name="T82" fmla="*/ 137 w 596"/>
                    <a:gd name="T83" fmla="*/ 278 h 606"/>
                    <a:gd name="T84" fmla="*/ 153 w 596"/>
                    <a:gd name="T85" fmla="*/ 244 h 606"/>
                    <a:gd name="T86" fmla="*/ 177 w 596"/>
                    <a:gd name="T87" fmla="*/ 241 h 606"/>
                    <a:gd name="T88" fmla="*/ 230 w 596"/>
                    <a:gd name="T89" fmla="*/ 216 h 606"/>
                    <a:gd name="T90" fmla="*/ 257 w 596"/>
                    <a:gd name="T91" fmla="*/ 204 h 606"/>
                    <a:gd name="T92" fmla="*/ 289 w 596"/>
                    <a:gd name="T93" fmla="*/ 183 h 606"/>
                    <a:gd name="T94" fmla="*/ 311 w 596"/>
                    <a:gd name="T95" fmla="*/ 146 h 606"/>
                    <a:gd name="T96" fmla="*/ 283 w 596"/>
                    <a:gd name="T97" fmla="*/ 110 h 606"/>
                    <a:gd name="T98" fmla="*/ 303 w 596"/>
                    <a:gd name="T99" fmla="*/ 70 h 606"/>
                    <a:gd name="T100" fmla="*/ 334 w 596"/>
                    <a:gd name="T101" fmla="*/ 41 h 606"/>
                    <a:gd name="T102" fmla="*/ 372 w 596"/>
                    <a:gd name="T103" fmla="*/ 15 h 606"/>
                    <a:gd name="T104" fmla="*/ 413 w 596"/>
                    <a:gd name="T105" fmla="*/ 16 h 606"/>
                    <a:gd name="T106" fmla="*/ 470 w 596"/>
                    <a:gd name="T107" fmla="*/ 7 h 606"/>
                    <a:gd name="T108" fmla="*/ 511 w 596"/>
                    <a:gd name="T109" fmla="*/ 44 h 606"/>
                    <a:gd name="T110" fmla="*/ 469 w 596"/>
                    <a:gd name="T111" fmla="*/ 66 h 606"/>
                    <a:gd name="T112" fmla="*/ 440 w 596"/>
                    <a:gd name="T113" fmla="*/ 97 h 606"/>
                    <a:gd name="T114" fmla="*/ 412 w 596"/>
                    <a:gd name="T115" fmla="*/ 127 h 606"/>
                    <a:gd name="T116" fmla="*/ 450 w 596"/>
                    <a:gd name="T117" fmla="*/ 171 h 6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6"/>
                    <a:gd name="T178" fmla="*/ 0 h 606"/>
                    <a:gd name="T179" fmla="*/ 596 w 596"/>
                    <a:gd name="T180" fmla="*/ 606 h 6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6" h="606">
                      <a:moveTo>
                        <a:pt x="462" y="263"/>
                      </a:moveTo>
                      <a:lnTo>
                        <a:pt x="465" y="269"/>
                      </a:lnTo>
                      <a:lnTo>
                        <a:pt x="463" y="270"/>
                      </a:lnTo>
                      <a:lnTo>
                        <a:pt x="466" y="274"/>
                      </a:lnTo>
                      <a:lnTo>
                        <a:pt x="468" y="274"/>
                      </a:lnTo>
                      <a:lnTo>
                        <a:pt x="469" y="275"/>
                      </a:lnTo>
                      <a:lnTo>
                        <a:pt x="471" y="276"/>
                      </a:lnTo>
                      <a:lnTo>
                        <a:pt x="474" y="278"/>
                      </a:lnTo>
                      <a:lnTo>
                        <a:pt x="475" y="276"/>
                      </a:lnTo>
                      <a:lnTo>
                        <a:pt x="476" y="270"/>
                      </a:lnTo>
                      <a:lnTo>
                        <a:pt x="480" y="274"/>
                      </a:lnTo>
                      <a:lnTo>
                        <a:pt x="483" y="275"/>
                      </a:lnTo>
                      <a:lnTo>
                        <a:pt x="485" y="276"/>
                      </a:lnTo>
                      <a:lnTo>
                        <a:pt x="487" y="278"/>
                      </a:lnTo>
                      <a:lnTo>
                        <a:pt x="488" y="279"/>
                      </a:lnTo>
                      <a:lnTo>
                        <a:pt x="488" y="281"/>
                      </a:lnTo>
                      <a:lnTo>
                        <a:pt x="490" y="285"/>
                      </a:lnTo>
                      <a:lnTo>
                        <a:pt x="496" y="282"/>
                      </a:lnTo>
                      <a:lnTo>
                        <a:pt x="498" y="280"/>
                      </a:lnTo>
                      <a:lnTo>
                        <a:pt x="504" y="274"/>
                      </a:lnTo>
                      <a:lnTo>
                        <a:pt x="507" y="270"/>
                      </a:lnTo>
                      <a:lnTo>
                        <a:pt x="510" y="274"/>
                      </a:lnTo>
                      <a:lnTo>
                        <a:pt x="518" y="265"/>
                      </a:lnTo>
                      <a:lnTo>
                        <a:pt x="524" y="267"/>
                      </a:lnTo>
                      <a:lnTo>
                        <a:pt x="524" y="275"/>
                      </a:lnTo>
                      <a:lnTo>
                        <a:pt x="527" y="275"/>
                      </a:lnTo>
                      <a:lnTo>
                        <a:pt x="529" y="270"/>
                      </a:lnTo>
                      <a:lnTo>
                        <a:pt x="532" y="267"/>
                      </a:lnTo>
                      <a:lnTo>
                        <a:pt x="538" y="267"/>
                      </a:lnTo>
                      <a:lnTo>
                        <a:pt x="541" y="267"/>
                      </a:lnTo>
                      <a:lnTo>
                        <a:pt x="542" y="267"/>
                      </a:lnTo>
                      <a:lnTo>
                        <a:pt x="541" y="272"/>
                      </a:lnTo>
                      <a:lnTo>
                        <a:pt x="543" y="274"/>
                      </a:lnTo>
                      <a:lnTo>
                        <a:pt x="546" y="276"/>
                      </a:lnTo>
                      <a:lnTo>
                        <a:pt x="550" y="274"/>
                      </a:lnTo>
                      <a:lnTo>
                        <a:pt x="552" y="272"/>
                      </a:lnTo>
                      <a:lnTo>
                        <a:pt x="555" y="278"/>
                      </a:lnTo>
                      <a:lnTo>
                        <a:pt x="558" y="276"/>
                      </a:lnTo>
                      <a:lnTo>
                        <a:pt x="560" y="275"/>
                      </a:lnTo>
                      <a:lnTo>
                        <a:pt x="560" y="269"/>
                      </a:lnTo>
                      <a:lnTo>
                        <a:pt x="563" y="270"/>
                      </a:lnTo>
                      <a:lnTo>
                        <a:pt x="566" y="272"/>
                      </a:lnTo>
                      <a:lnTo>
                        <a:pt x="566" y="275"/>
                      </a:lnTo>
                      <a:lnTo>
                        <a:pt x="568" y="274"/>
                      </a:lnTo>
                      <a:lnTo>
                        <a:pt x="567" y="276"/>
                      </a:lnTo>
                      <a:lnTo>
                        <a:pt x="570" y="279"/>
                      </a:lnTo>
                      <a:lnTo>
                        <a:pt x="567" y="279"/>
                      </a:lnTo>
                      <a:lnTo>
                        <a:pt x="567" y="283"/>
                      </a:lnTo>
                      <a:lnTo>
                        <a:pt x="568" y="283"/>
                      </a:lnTo>
                      <a:lnTo>
                        <a:pt x="568" y="284"/>
                      </a:lnTo>
                      <a:lnTo>
                        <a:pt x="566" y="287"/>
                      </a:lnTo>
                      <a:lnTo>
                        <a:pt x="568" y="289"/>
                      </a:lnTo>
                      <a:lnTo>
                        <a:pt x="573" y="296"/>
                      </a:lnTo>
                      <a:lnTo>
                        <a:pt x="572" y="297"/>
                      </a:lnTo>
                      <a:lnTo>
                        <a:pt x="574" y="301"/>
                      </a:lnTo>
                      <a:lnTo>
                        <a:pt x="574" y="304"/>
                      </a:lnTo>
                      <a:lnTo>
                        <a:pt x="574" y="307"/>
                      </a:lnTo>
                      <a:lnTo>
                        <a:pt x="578" y="304"/>
                      </a:lnTo>
                      <a:lnTo>
                        <a:pt x="582" y="315"/>
                      </a:lnTo>
                      <a:lnTo>
                        <a:pt x="581" y="316"/>
                      </a:lnTo>
                      <a:lnTo>
                        <a:pt x="585" y="318"/>
                      </a:lnTo>
                      <a:lnTo>
                        <a:pt x="582" y="319"/>
                      </a:lnTo>
                      <a:lnTo>
                        <a:pt x="587" y="324"/>
                      </a:lnTo>
                      <a:lnTo>
                        <a:pt x="588" y="329"/>
                      </a:lnTo>
                      <a:lnTo>
                        <a:pt x="592" y="329"/>
                      </a:lnTo>
                      <a:lnTo>
                        <a:pt x="591" y="331"/>
                      </a:lnTo>
                      <a:lnTo>
                        <a:pt x="596" y="333"/>
                      </a:lnTo>
                      <a:lnTo>
                        <a:pt x="595" y="335"/>
                      </a:lnTo>
                      <a:lnTo>
                        <a:pt x="569" y="338"/>
                      </a:lnTo>
                      <a:lnTo>
                        <a:pt x="570" y="336"/>
                      </a:lnTo>
                      <a:lnTo>
                        <a:pt x="565" y="332"/>
                      </a:lnTo>
                      <a:lnTo>
                        <a:pt x="564" y="338"/>
                      </a:lnTo>
                      <a:lnTo>
                        <a:pt x="552" y="341"/>
                      </a:lnTo>
                      <a:lnTo>
                        <a:pt x="552" y="338"/>
                      </a:lnTo>
                      <a:lnTo>
                        <a:pt x="558" y="335"/>
                      </a:lnTo>
                      <a:lnTo>
                        <a:pt x="551" y="327"/>
                      </a:lnTo>
                      <a:lnTo>
                        <a:pt x="555" y="324"/>
                      </a:lnTo>
                      <a:lnTo>
                        <a:pt x="551" y="321"/>
                      </a:lnTo>
                      <a:lnTo>
                        <a:pt x="548" y="318"/>
                      </a:lnTo>
                      <a:lnTo>
                        <a:pt x="548" y="315"/>
                      </a:lnTo>
                      <a:lnTo>
                        <a:pt x="546" y="316"/>
                      </a:lnTo>
                      <a:lnTo>
                        <a:pt x="543" y="316"/>
                      </a:lnTo>
                      <a:lnTo>
                        <a:pt x="542" y="318"/>
                      </a:lnTo>
                      <a:lnTo>
                        <a:pt x="542" y="322"/>
                      </a:lnTo>
                      <a:lnTo>
                        <a:pt x="550" y="328"/>
                      </a:lnTo>
                      <a:lnTo>
                        <a:pt x="550" y="331"/>
                      </a:lnTo>
                      <a:lnTo>
                        <a:pt x="551" y="333"/>
                      </a:lnTo>
                      <a:lnTo>
                        <a:pt x="546" y="338"/>
                      </a:lnTo>
                      <a:lnTo>
                        <a:pt x="549" y="342"/>
                      </a:lnTo>
                      <a:lnTo>
                        <a:pt x="541" y="349"/>
                      </a:lnTo>
                      <a:lnTo>
                        <a:pt x="521" y="360"/>
                      </a:lnTo>
                      <a:lnTo>
                        <a:pt x="509" y="366"/>
                      </a:lnTo>
                      <a:lnTo>
                        <a:pt x="514" y="365"/>
                      </a:lnTo>
                      <a:lnTo>
                        <a:pt x="507" y="368"/>
                      </a:lnTo>
                      <a:lnTo>
                        <a:pt x="471" y="384"/>
                      </a:lnTo>
                      <a:lnTo>
                        <a:pt x="471" y="385"/>
                      </a:lnTo>
                      <a:lnTo>
                        <a:pt x="456" y="392"/>
                      </a:lnTo>
                      <a:lnTo>
                        <a:pt x="438" y="398"/>
                      </a:lnTo>
                      <a:lnTo>
                        <a:pt x="434" y="402"/>
                      </a:lnTo>
                      <a:lnTo>
                        <a:pt x="432" y="398"/>
                      </a:lnTo>
                      <a:lnTo>
                        <a:pt x="434" y="395"/>
                      </a:lnTo>
                      <a:lnTo>
                        <a:pt x="439" y="387"/>
                      </a:lnTo>
                      <a:lnTo>
                        <a:pt x="445" y="386"/>
                      </a:lnTo>
                      <a:lnTo>
                        <a:pt x="445" y="383"/>
                      </a:lnTo>
                      <a:lnTo>
                        <a:pt x="445" y="381"/>
                      </a:lnTo>
                      <a:lnTo>
                        <a:pt x="447" y="381"/>
                      </a:lnTo>
                      <a:lnTo>
                        <a:pt x="448" y="378"/>
                      </a:lnTo>
                      <a:lnTo>
                        <a:pt x="451" y="380"/>
                      </a:lnTo>
                      <a:lnTo>
                        <a:pt x="454" y="380"/>
                      </a:lnTo>
                      <a:lnTo>
                        <a:pt x="453" y="381"/>
                      </a:lnTo>
                      <a:lnTo>
                        <a:pt x="457" y="380"/>
                      </a:lnTo>
                      <a:lnTo>
                        <a:pt x="457" y="378"/>
                      </a:lnTo>
                      <a:lnTo>
                        <a:pt x="458" y="377"/>
                      </a:lnTo>
                      <a:lnTo>
                        <a:pt x="457" y="374"/>
                      </a:lnTo>
                      <a:lnTo>
                        <a:pt x="460" y="374"/>
                      </a:lnTo>
                      <a:lnTo>
                        <a:pt x="471" y="367"/>
                      </a:lnTo>
                      <a:lnTo>
                        <a:pt x="474" y="364"/>
                      </a:lnTo>
                      <a:lnTo>
                        <a:pt x="469" y="362"/>
                      </a:lnTo>
                      <a:lnTo>
                        <a:pt x="463" y="355"/>
                      </a:lnTo>
                      <a:lnTo>
                        <a:pt x="451" y="356"/>
                      </a:lnTo>
                      <a:lnTo>
                        <a:pt x="445" y="358"/>
                      </a:lnTo>
                      <a:lnTo>
                        <a:pt x="447" y="361"/>
                      </a:lnTo>
                      <a:lnTo>
                        <a:pt x="448" y="363"/>
                      </a:lnTo>
                      <a:lnTo>
                        <a:pt x="445" y="363"/>
                      </a:lnTo>
                      <a:lnTo>
                        <a:pt x="441" y="366"/>
                      </a:lnTo>
                      <a:lnTo>
                        <a:pt x="440" y="369"/>
                      </a:lnTo>
                      <a:lnTo>
                        <a:pt x="436" y="371"/>
                      </a:lnTo>
                      <a:lnTo>
                        <a:pt x="437" y="372"/>
                      </a:lnTo>
                      <a:lnTo>
                        <a:pt x="443" y="376"/>
                      </a:lnTo>
                      <a:lnTo>
                        <a:pt x="438" y="376"/>
                      </a:lnTo>
                      <a:lnTo>
                        <a:pt x="436" y="380"/>
                      </a:lnTo>
                      <a:lnTo>
                        <a:pt x="434" y="381"/>
                      </a:lnTo>
                      <a:lnTo>
                        <a:pt x="439" y="385"/>
                      </a:lnTo>
                      <a:lnTo>
                        <a:pt x="443" y="382"/>
                      </a:lnTo>
                      <a:lnTo>
                        <a:pt x="443" y="385"/>
                      </a:lnTo>
                      <a:lnTo>
                        <a:pt x="444" y="384"/>
                      </a:lnTo>
                      <a:lnTo>
                        <a:pt x="445" y="381"/>
                      </a:lnTo>
                      <a:lnTo>
                        <a:pt x="445" y="383"/>
                      </a:lnTo>
                      <a:lnTo>
                        <a:pt x="443" y="386"/>
                      </a:lnTo>
                      <a:lnTo>
                        <a:pt x="440" y="386"/>
                      </a:lnTo>
                      <a:lnTo>
                        <a:pt x="437" y="386"/>
                      </a:lnTo>
                      <a:lnTo>
                        <a:pt x="435" y="382"/>
                      </a:lnTo>
                      <a:lnTo>
                        <a:pt x="430" y="383"/>
                      </a:lnTo>
                      <a:lnTo>
                        <a:pt x="427" y="384"/>
                      </a:lnTo>
                      <a:lnTo>
                        <a:pt x="426" y="382"/>
                      </a:lnTo>
                      <a:lnTo>
                        <a:pt x="422" y="381"/>
                      </a:lnTo>
                      <a:lnTo>
                        <a:pt x="423" y="380"/>
                      </a:lnTo>
                      <a:lnTo>
                        <a:pt x="426" y="381"/>
                      </a:lnTo>
                      <a:lnTo>
                        <a:pt x="419" y="376"/>
                      </a:lnTo>
                      <a:lnTo>
                        <a:pt x="418" y="377"/>
                      </a:lnTo>
                      <a:lnTo>
                        <a:pt x="418" y="375"/>
                      </a:lnTo>
                      <a:lnTo>
                        <a:pt x="412" y="383"/>
                      </a:lnTo>
                      <a:lnTo>
                        <a:pt x="407" y="385"/>
                      </a:lnTo>
                      <a:lnTo>
                        <a:pt x="403" y="387"/>
                      </a:lnTo>
                      <a:lnTo>
                        <a:pt x="400" y="386"/>
                      </a:lnTo>
                      <a:lnTo>
                        <a:pt x="399" y="387"/>
                      </a:lnTo>
                      <a:lnTo>
                        <a:pt x="399" y="390"/>
                      </a:lnTo>
                      <a:lnTo>
                        <a:pt x="408" y="395"/>
                      </a:lnTo>
                      <a:lnTo>
                        <a:pt x="410" y="395"/>
                      </a:lnTo>
                      <a:lnTo>
                        <a:pt x="413" y="398"/>
                      </a:lnTo>
                      <a:lnTo>
                        <a:pt x="417" y="398"/>
                      </a:lnTo>
                      <a:lnTo>
                        <a:pt x="418" y="398"/>
                      </a:lnTo>
                      <a:lnTo>
                        <a:pt x="416" y="400"/>
                      </a:lnTo>
                      <a:lnTo>
                        <a:pt x="418" y="400"/>
                      </a:lnTo>
                      <a:lnTo>
                        <a:pt x="418" y="403"/>
                      </a:lnTo>
                      <a:lnTo>
                        <a:pt x="418" y="402"/>
                      </a:lnTo>
                      <a:lnTo>
                        <a:pt x="417" y="402"/>
                      </a:lnTo>
                      <a:lnTo>
                        <a:pt x="413" y="400"/>
                      </a:lnTo>
                      <a:lnTo>
                        <a:pt x="412" y="400"/>
                      </a:lnTo>
                      <a:lnTo>
                        <a:pt x="406" y="400"/>
                      </a:lnTo>
                      <a:lnTo>
                        <a:pt x="407" y="399"/>
                      </a:lnTo>
                      <a:lnTo>
                        <a:pt x="405" y="400"/>
                      </a:lnTo>
                      <a:lnTo>
                        <a:pt x="406" y="399"/>
                      </a:lnTo>
                      <a:lnTo>
                        <a:pt x="404" y="400"/>
                      </a:lnTo>
                      <a:lnTo>
                        <a:pt x="405" y="398"/>
                      </a:lnTo>
                      <a:lnTo>
                        <a:pt x="404" y="399"/>
                      </a:lnTo>
                      <a:lnTo>
                        <a:pt x="404" y="398"/>
                      </a:lnTo>
                      <a:lnTo>
                        <a:pt x="407" y="398"/>
                      </a:lnTo>
                      <a:lnTo>
                        <a:pt x="398" y="390"/>
                      </a:lnTo>
                      <a:lnTo>
                        <a:pt x="396" y="389"/>
                      </a:lnTo>
                      <a:lnTo>
                        <a:pt x="395" y="390"/>
                      </a:lnTo>
                      <a:lnTo>
                        <a:pt x="397" y="392"/>
                      </a:lnTo>
                      <a:lnTo>
                        <a:pt x="397" y="395"/>
                      </a:lnTo>
                      <a:lnTo>
                        <a:pt x="392" y="395"/>
                      </a:lnTo>
                      <a:lnTo>
                        <a:pt x="395" y="405"/>
                      </a:lnTo>
                      <a:lnTo>
                        <a:pt x="391" y="412"/>
                      </a:lnTo>
                      <a:lnTo>
                        <a:pt x="395" y="412"/>
                      </a:lnTo>
                      <a:lnTo>
                        <a:pt x="395" y="423"/>
                      </a:lnTo>
                      <a:lnTo>
                        <a:pt x="392" y="429"/>
                      </a:lnTo>
                      <a:lnTo>
                        <a:pt x="385" y="440"/>
                      </a:lnTo>
                      <a:lnTo>
                        <a:pt x="384" y="443"/>
                      </a:lnTo>
                      <a:lnTo>
                        <a:pt x="382" y="443"/>
                      </a:lnTo>
                      <a:lnTo>
                        <a:pt x="381" y="446"/>
                      </a:lnTo>
                      <a:lnTo>
                        <a:pt x="384" y="448"/>
                      </a:lnTo>
                      <a:lnTo>
                        <a:pt x="387" y="448"/>
                      </a:lnTo>
                      <a:lnTo>
                        <a:pt x="382" y="454"/>
                      </a:lnTo>
                      <a:lnTo>
                        <a:pt x="384" y="454"/>
                      </a:lnTo>
                      <a:lnTo>
                        <a:pt x="384" y="457"/>
                      </a:lnTo>
                      <a:lnTo>
                        <a:pt x="386" y="457"/>
                      </a:lnTo>
                      <a:lnTo>
                        <a:pt x="387" y="462"/>
                      </a:lnTo>
                      <a:lnTo>
                        <a:pt x="382" y="462"/>
                      </a:lnTo>
                      <a:lnTo>
                        <a:pt x="382" y="466"/>
                      </a:lnTo>
                      <a:lnTo>
                        <a:pt x="386" y="468"/>
                      </a:lnTo>
                      <a:lnTo>
                        <a:pt x="384" y="471"/>
                      </a:lnTo>
                      <a:lnTo>
                        <a:pt x="387" y="473"/>
                      </a:lnTo>
                      <a:lnTo>
                        <a:pt x="388" y="478"/>
                      </a:lnTo>
                      <a:lnTo>
                        <a:pt x="395" y="480"/>
                      </a:lnTo>
                      <a:lnTo>
                        <a:pt x="396" y="478"/>
                      </a:lnTo>
                      <a:lnTo>
                        <a:pt x="395" y="471"/>
                      </a:lnTo>
                      <a:lnTo>
                        <a:pt x="397" y="473"/>
                      </a:lnTo>
                      <a:lnTo>
                        <a:pt x="398" y="466"/>
                      </a:lnTo>
                      <a:lnTo>
                        <a:pt x="400" y="468"/>
                      </a:lnTo>
                      <a:lnTo>
                        <a:pt x="399" y="474"/>
                      </a:lnTo>
                      <a:lnTo>
                        <a:pt x="401" y="465"/>
                      </a:lnTo>
                      <a:lnTo>
                        <a:pt x="407" y="465"/>
                      </a:lnTo>
                      <a:lnTo>
                        <a:pt x="403" y="465"/>
                      </a:lnTo>
                      <a:lnTo>
                        <a:pt x="405" y="480"/>
                      </a:lnTo>
                      <a:lnTo>
                        <a:pt x="412" y="486"/>
                      </a:lnTo>
                      <a:lnTo>
                        <a:pt x="409" y="502"/>
                      </a:lnTo>
                      <a:lnTo>
                        <a:pt x="412" y="510"/>
                      </a:lnTo>
                      <a:lnTo>
                        <a:pt x="418" y="518"/>
                      </a:lnTo>
                      <a:lnTo>
                        <a:pt x="430" y="525"/>
                      </a:lnTo>
                      <a:lnTo>
                        <a:pt x="432" y="528"/>
                      </a:lnTo>
                      <a:lnTo>
                        <a:pt x="431" y="528"/>
                      </a:lnTo>
                      <a:lnTo>
                        <a:pt x="436" y="534"/>
                      </a:lnTo>
                      <a:lnTo>
                        <a:pt x="437" y="532"/>
                      </a:lnTo>
                      <a:lnTo>
                        <a:pt x="434" y="528"/>
                      </a:lnTo>
                      <a:lnTo>
                        <a:pt x="445" y="545"/>
                      </a:lnTo>
                      <a:lnTo>
                        <a:pt x="448" y="542"/>
                      </a:lnTo>
                      <a:lnTo>
                        <a:pt x="445" y="541"/>
                      </a:lnTo>
                      <a:lnTo>
                        <a:pt x="456" y="544"/>
                      </a:lnTo>
                      <a:lnTo>
                        <a:pt x="457" y="545"/>
                      </a:lnTo>
                      <a:lnTo>
                        <a:pt x="461" y="550"/>
                      </a:lnTo>
                      <a:lnTo>
                        <a:pt x="460" y="554"/>
                      </a:lnTo>
                      <a:lnTo>
                        <a:pt x="457" y="555"/>
                      </a:lnTo>
                      <a:lnTo>
                        <a:pt x="457" y="559"/>
                      </a:lnTo>
                      <a:lnTo>
                        <a:pt x="452" y="567"/>
                      </a:lnTo>
                      <a:lnTo>
                        <a:pt x="452" y="564"/>
                      </a:lnTo>
                      <a:lnTo>
                        <a:pt x="451" y="560"/>
                      </a:lnTo>
                      <a:lnTo>
                        <a:pt x="450" y="568"/>
                      </a:lnTo>
                      <a:lnTo>
                        <a:pt x="451" y="567"/>
                      </a:lnTo>
                      <a:lnTo>
                        <a:pt x="451" y="570"/>
                      </a:lnTo>
                      <a:lnTo>
                        <a:pt x="450" y="571"/>
                      </a:lnTo>
                      <a:lnTo>
                        <a:pt x="451" y="573"/>
                      </a:lnTo>
                      <a:lnTo>
                        <a:pt x="445" y="585"/>
                      </a:lnTo>
                      <a:lnTo>
                        <a:pt x="445" y="587"/>
                      </a:lnTo>
                      <a:lnTo>
                        <a:pt x="447" y="587"/>
                      </a:lnTo>
                      <a:lnTo>
                        <a:pt x="440" y="595"/>
                      </a:lnTo>
                      <a:lnTo>
                        <a:pt x="437" y="590"/>
                      </a:lnTo>
                      <a:lnTo>
                        <a:pt x="434" y="587"/>
                      </a:lnTo>
                      <a:lnTo>
                        <a:pt x="437" y="579"/>
                      </a:lnTo>
                      <a:lnTo>
                        <a:pt x="436" y="572"/>
                      </a:lnTo>
                      <a:lnTo>
                        <a:pt x="431" y="572"/>
                      </a:lnTo>
                      <a:lnTo>
                        <a:pt x="430" y="573"/>
                      </a:lnTo>
                      <a:lnTo>
                        <a:pt x="425" y="584"/>
                      </a:lnTo>
                      <a:lnTo>
                        <a:pt x="426" y="586"/>
                      </a:lnTo>
                      <a:lnTo>
                        <a:pt x="427" y="584"/>
                      </a:lnTo>
                      <a:lnTo>
                        <a:pt x="431" y="590"/>
                      </a:lnTo>
                      <a:lnTo>
                        <a:pt x="426" y="591"/>
                      </a:lnTo>
                      <a:lnTo>
                        <a:pt x="427" y="595"/>
                      </a:lnTo>
                      <a:lnTo>
                        <a:pt x="431" y="596"/>
                      </a:lnTo>
                      <a:lnTo>
                        <a:pt x="434" y="599"/>
                      </a:lnTo>
                      <a:lnTo>
                        <a:pt x="431" y="602"/>
                      </a:lnTo>
                      <a:lnTo>
                        <a:pt x="430" y="604"/>
                      </a:lnTo>
                      <a:lnTo>
                        <a:pt x="426" y="606"/>
                      </a:lnTo>
                      <a:lnTo>
                        <a:pt x="415" y="595"/>
                      </a:lnTo>
                      <a:lnTo>
                        <a:pt x="413" y="587"/>
                      </a:lnTo>
                      <a:lnTo>
                        <a:pt x="403" y="585"/>
                      </a:lnTo>
                      <a:lnTo>
                        <a:pt x="400" y="580"/>
                      </a:lnTo>
                      <a:lnTo>
                        <a:pt x="400" y="573"/>
                      </a:lnTo>
                      <a:lnTo>
                        <a:pt x="399" y="568"/>
                      </a:lnTo>
                      <a:lnTo>
                        <a:pt x="401" y="562"/>
                      </a:lnTo>
                      <a:lnTo>
                        <a:pt x="398" y="557"/>
                      </a:lnTo>
                      <a:lnTo>
                        <a:pt x="394" y="559"/>
                      </a:lnTo>
                      <a:lnTo>
                        <a:pt x="394" y="557"/>
                      </a:lnTo>
                      <a:lnTo>
                        <a:pt x="392" y="559"/>
                      </a:lnTo>
                      <a:lnTo>
                        <a:pt x="390" y="559"/>
                      </a:lnTo>
                      <a:lnTo>
                        <a:pt x="387" y="563"/>
                      </a:lnTo>
                      <a:lnTo>
                        <a:pt x="377" y="563"/>
                      </a:lnTo>
                      <a:lnTo>
                        <a:pt x="372" y="558"/>
                      </a:lnTo>
                      <a:lnTo>
                        <a:pt x="370" y="562"/>
                      </a:lnTo>
                      <a:lnTo>
                        <a:pt x="365" y="562"/>
                      </a:lnTo>
                      <a:lnTo>
                        <a:pt x="359" y="557"/>
                      </a:lnTo>
                      <a:lnTo>
                        <a:pt x="359" y="553"/>
                      </a:lnTo>
                      <a:lnTo>
                        <a:pt x="355" y="551"/>
                      </a:lnTo>
                      <a:lnTo>
                        <a:pt x="356" y="548"/>
                      </a:lnTo>
                      <a:lnTo>
                        <a:pt x="352" y="550"/>
                      </a:lnTo>
                      <a:lnTo>
                        <a:pt x="350" y="547"/>
                      </a:lnTo>
                      <a:lnTo>
                        <a:pt x="346" y="549"/>
                      </a:lnTo>
                      <a:lnTo>
                        <a:pt x="343" y="547"/>
                      </a:lnTo>
                      <a:lnTo>
                        <a:pt x="335" y="546"/>
                      </a:lnTo>
                      <a:lnTo>
                        <a:pt x="328" y="545"/>
                      </a:lnTo>
                      <a:lnTo>
                        <a:pt x="323" y="544"/>
                      </a:lnTo>
                      <a:lnTo>
                        <a:pt x="314" y="547"/>
                      </a:lnTo>
                      <a:lnTo>
                        <a:pt x="294" y="548"/>
                      </a:lnTo>
                      <a:lnTo>
                        <a:pt x="292" y="548"/>
                      </a:lnTo>
                      <a:lnTo>
                        <a:pt x="283" y="546"/>
                      </a:lnTo>
                      <a:lnTo>
                        <a:pt x="276" y="551"/>
                      </a:lnTo>
                      <a:lnTo>
                        <a:pt x="270" y="553"/>
                      </a:lnTo>
                      <a:lnTo>
                        <a:pt x="269" y="555"/>
                      </a:lnTo>
                      <a:lnTo>
                        <a:pt x="269" y="560"/>
                      </a:lnTo>
                      <a:lnTo>
                        <a:pt x="265" y="562"/>
                      </a:lnTo>
                      <a:lnTo>
                        <a:pt x="249" y="569"/>
                      </a:lnTo>
                      <a:lnTo>
                        <a:pt x="243" y="575"/>
                      </a:lnTo>
                      <a:lnTo>
                        <a:pt x="233" y="573"/>
                      </a:lnTo>
                      <a:lnTo>
                        <a:pt x="232" y="567"/>
                      </a:lnTo>
                      <a:lnTo>
                        <a:pt x="223" y="562"/>
                      </a:lnTo>
                      <a:lnTo>
                        <a:pt x="217" y="559"/>
                      </a:lnTo>
                      <a:lnTo>
                        <a:pt x="203" y="559"/>
                      </a:lnTo>
                      <a:lnTo>
                        <a:pt x="202" y="559"/>
                      </a:lnTo>
                      <a:lnTo>
                        <a:pt x="193" y="562"/>
                      </a:lnTo>
                      <a:lnTo>
                        <a:pt x="193" y="556"/>
                      </a:lnTo>
                      <a:lnTo>
                        <a:pt x="194" y="553"/>
                      </a:lnTo>
                      <a:lnTo>
                        <a:pt x="191" y="550"/>
                      </a:lnTo>
                      <a:lnTo>
                        <a:pt x="184" y="547"/>
                      </a:lnTo>
                      <a:lnTo>
                        <a:pt x="170" y="540"/>
                      </a:lnTo>
                      <a:lnTo>
                        <a:pt x="163" y="535"/>
                      </a:lnTo>
                      <a:lnTo>
                        <a:pt x="160" y="535"/>
                      </a:lnTo>
                      <a:lnTo>
                        <a:pt x="154" y="529"/>
                      </a:lnTo>
                      <a:lnTo>
                        <a:pt x="156" y="525"/>
                      </a:lnTo>
                      <a:lnTo>
                        <a:pt x="155" y="522"/>
                      </a:lnTo>
                      <a:lnTo>
                        <a:pt x="151" y="525"/>
                      </a:lnTo>
                      <a:lnTo>
                        <a:pt x="146" y="524"/>
                      </a:lnTo>
                      <a:lnTo>
                        <a:pt x="140" y="520"/>
                      </a:lnTo>
                      <a:lnTo>
                        <a:pt x="134" y="520"/>
                      </a:lnTo>
                      <a:lnTo>
                        <a:pt x="133" y="519"/>
                      </a:lnTo>
                      <a:lnTo>
                        <a:pt x="135" y="514"/>
                      </a:lnTo>
                      <a:lnTo>
                        <a:pt x="134" y="509"/>
                      </a:lnTo>
                      <a:lnTo>
                        <a:pt x="140" y="504"/>
                      </a:lnTo>
                      <a:lnTo>
                        <a:pt x="139" y="504"/>
                      </a:lnTo>
                      <a:lnTo>
                        <a:pt x="126" y="500"/>
                      </a:lnTo>
                      <a:lnTo>
                        <a:pt x="124" y="500"/>
                      </a:lnTo>
                      <a:lnTo>
                        <a:pt x="121" y="506"/>
                      </a:lnTo>
                      <a:lnTo>
                        <a:pt x="115" y="502"/>
                      </a:lnTo>
                      <a:lnTo>
                        <a:pt x="115" y="509"/>
                      </a:lnTo>
                      <a:lnTo>
                        <a:pt x="109" y="507"/>
                      </a:lnTo>
                      <a:lnTo>
                        <a:pt x="103" y="505"/>
                      </a:lnTo>
                      <a:lnTo>
                        <a:pt x="98" y="500"/>
                      </a:lnTo>
                      <a:lnTo>
                        <a:pt x="102" y="497"/>
                      </a:lnTo>
                      <a:lnTo>
                        <a:pt x="103" y="491"/>
                      </a:lnTo>
                      <a:lnTo>
                        <a:pt x="100" y="491"/>
                      </a:lnTo>
                      <a:lnTo>
                        <a:pt x="98" y="489"/>
                      </a:lnTo>
                      <a:lnTo>
                        <a:pt x="94" y="491"/>
                      </a:lnTo>
                      <a:lnTo>
                        <a:pt x="90" y="489"/>
                      </a:lnTo>
                      <a:lnTo>
                        <a:pt x="90" y="480"/>
                      </a:lnTo>
                      <a:lnTo>
                        <a:pt x="86" y="475"/>
                      </a:lnTo>
                      <a:lnTo>
                        <a:pt x="78" y="474"/>
                      </a:lnTo>
                      <a:lnTo>
                        <a:pt x="76" y="471"/>
                      </a:lnTo>
                      <a:lnTo>
                        <a:pt x="76" y="465"/>
                      </a:lnTo>
                      <a:lnTo>
                        <a:pt x="68" y="464"/>
                      </a:lnTo>
                      <a:lnTo>
                        <a:pt x="66" y="460"/>
                      </a:lnTo>
                      <a:lnTo>
                        <a:pt x="64" y="460"/>
                      </a:lnTo>
                      <a:lnTo>
                        <a:pt x="62" y="460"/>
                      </a:lnTo>
                      <a:lnTo>
                        <a:pt x="54" y="457"/>
                      </a:lnTo>
                      <a:lnTo>
                        <a:pt x="53" y="452"/>
                      </a:lnTo>
                      <a:lnTo>
                        <a:pt x="51" y="451"/>
                      </a:lnTo>
                      <a:lnTo>
                        <a:pt x="38" y="438"/>
                      </a:lnTo>
                      <a:lnTo>
                        <a:pt x="31" y="445"/>
                      </a:lnTo>
                      <a:lnTo>
                        <a:pt x="28" y="447"/>
                      </a:lnTo>
                      <a:lnTo>
                        <a:pt x="26" y="445"/>
                      </a:lnTo>
                      <a:lnTo>
                        <a:pt x="26" y="438"/>
                      </a:lnTo>
                      <a:lnTo>
                        <a:pt x="21" y="438"/>
                      </a:lnTo>
                      <a:lnTo>
                        <a:pt x="22" y="432"/>
                      </a:lnTo>
                      <a:lnTo>
                        <a:pt x="15" y="430"/>
                      </a:lnTo>
                      <a:lnTo>
                        <a:pt x="14" y="426"/>
                      </a:lnTo>
                      <a:lnTo>
                        <a:pt x="22" y="421"/>
                      </a:lnTo>
                      <a:lnTo>
                        <a:pt x="18" y="418"/>
                      </a:lnTo>
                      <a:lnTo>
                        <a:pt x="23" y="411"/>
                      </a:lnTo>
                      <a:lnTo>
                        <a:pt x="23" y="405"/>
                      </a:lnTo>
                      <a:lnTo>
                        <a:pt x="12" y="403"/>
                      </a:lnTo>
                      <a:lnTo>
                        <a:pt x="9" y="405"/>
                      </a:lnTo>
                      <a:lnTo>
                        <a:pt x="6" y="405"/>
                      </a:lnTo>
                      <a:lnTo>
                        <a:pt x="6" y="398"/>
                      </a:lnTo>
                      <a:lnTo>
                        <a:pt x="1" y="399"/>
                      </a:lnTo>
                      <a:lnTo>
                        <a:pt x="0" y="398"/>
                      </a:lnTo>
                      <a:lnTo>
                        <a:pt x="5" y="396"/>
                      </a:lnTo>
                      <a:lnTo>
                        <a:pt x="5" y="385"/>
                      </a:lnTo>
                      <a:lnTo>
                        <a:pt x="4" y="374"/>
                      </a:lnTo>
                      <a:lnTo>
                        <a:pt x="3" y="369"/>
                      </a:lnTo>
                      <a:lnTo>
                        <a:pt x="3" y="358"/>
                      </a:lnTo>
                      <a:lnTo>
                        <a:pt x="2" y="354"/>
                      </a:lnTo>
                      <a:lnTo>
                        <a:pt x="1" y="345"/>
                      </a:lnTo>
                      <a:lnTo>
                        <a:pt x="17" y="327"/>
                      </a:lnTo>
                      <a:lnTo>
                        <a:pt x="26" y="313"/>
                      </a:lnTo>
                      <a:lnTo>
                        <a:pt x="34" y="301"/>
                      </a:lnTo>
                      <a:lnTo>
                        <a:pt x="45" y="285"/>
                      </a:lnTo>
                      <a:lnTo>
                        <a:pt x="54" y="272"/>
                      </a:lnTo>
                      <a:lnTo>
                        <a:pt x="64" y="279"/>
                      </a:lnTo>
                      <a:lnTo>
                        <a:pt x="63" y="280"/>
                      </a:lnTo>
                      <a:lnTo>
                        <a:pt x="62" y="284"/>
                      </a:lnTo>
                      <a:lnTo>
                        <a:pt x="64" y="289"/>
                      </a:lnTo>
                      <a:lnTo>
                        <a:pt x="59" y="297"/>
                      </a:lnTo>
                      <a:lnTo>
                        <a:pt x="54" y="309"/>
                      </a:lnTo>
                      <a:lnTo>
                        <a:pt x="62" y="309"/>
                      </a:lnTo>
                      <a:lnTo>
                        <a:pt x="73" y="314"/>
                      </a:lnTo>
                      <a:lnTo>
                        <a:pt x="71" y="318"/>
                      </a:lnTo>
                      <a:lnTo>
                        <a:pt x="76" y="323"/>
                      </a:lnTo>
                      <a:lnTo>
                        <a:pt x="81" y="319"/>
                      </a:lnTo>
                      <a:lnTo>
                        <a:pt x="82" y="318"/>
                      </a:lnTo>
                      <a:lnTo>
                        <a:pt x="85" y="315"/>
                      </a:lnTo>
                      <a:lnTo>
                        <a:pt x="84" y="321"/>
                      </a:lnTo>
                      <a:lnTo>
                        <a:pt x="90" y="314"/>
                      </a:lnTo>
                      <a:lnTo>
                        <a:pt x="90" y="312"/>
                      </a:lnTo>
                      <a:lnTo>
                        <a:pt x="95" y="309"/>
                      </a:lnTo>
                      <a:lnTo>
                        <a:pt x="95" y="312"/>
                      </a:lnTo>
                      <a:lnTo>
                        <a:pt x="101" y="313"/>
                      </a:lnTo>
                      <a:lnTo>
                        <a:pt x="104" y="309"/>
                      </a:lnTo>
                      <a:lnTo>
                        <a:pt x="115" y="316"/>
                      </a:lnTo>
                      <a:lnTo>
                        <a:pt x="117" y="316"/>
                      </a:lnTo>
                      <a:lnTo>
                        <a:pt x="121" y="316"/>
                      </a:lnTo>
                      <a:lnTo>
                        <a:pt x="124" y="316"/>
                      </a:lnTo>
                      <a:lnTo>
                        <a:pt x="127" y="309"/>
                      </a:lnTo>
                      <a:lnTo>
                        <a:pt x="133" y="304"/>
                      </a:lnTo>
                      <a:lnTo>
                        <a:pt x="134" y="291"/>
                      </a:lnTo>
                      <a:lnTo>
                        <a:pt x="133" y="287"/>
                      </a:lnTo>
                      <a:lnTo>
                        <a:pt x="139" y="287"/>
                      </a:lnTo>
                      <a:lnTo>
                        <a:pt x="138" y="284"/>
                      </a:lnTo>
                      <a:lnTo>
                        <a:pt x="137" y="278"/>
                      </a:lnTo>
                      <a:lnTo>
                        <a:pt x="138" y="276"/>
                      </a:lnTo>
                      <a:lnTo>
                        <a:pt x="143" y="272"/>
                      </a:lnTo>
                      <a:lnTo>
                        <a:pt x="144" y="267"/>
                      </a:lnTo>
                      <a:lnTo>
                        <a:pt x="149" y="262"/>
                      </a:lnTo>
                      <a:lnTo>
                        <a:pt x="150" y="258"/>
                      </a:lnTo>
                      <a:lnTo>
                        <a:pt x="147" y="256"/>
                      </a:lnTo>
                      <a:lnTo>
                        <a:pt x="152" y="253"/>
                      </a:lnTo>
                      <a:lnTo>
                        <a:pt x="152" y="250"/>
                      </a:lnTo>
                      <a:lnTo>
                        <a:pt x="153" y="245"/>
                      </a:lnTo>
                      <a:lnTo>
                        <a:pt x="153" y="244"/>
                      </a:lnTo>
                      <a:lnTo>
                        <a:pt x="155" y="245"/>
                      </a:lnTo>
                      <a:lnTo>
                        <a:pt x="164" y="245"/>
                      </a:lnTo>
                      <a:lnTo>
                        <a:pt x="164" y="239"/>
                      </a:lnTo>
                      <a:lnTo>
                        <a:pt x="165" y="241"/>
                      </a:lnTo>
                      <a:lnTo>
                        <a:pt x="166" y="240"/>
                      </a:lnTo>
                      <a:lnTo>
                        <a:pt x="169" y="245"/>
                      </a:lnTo>
                      <a:lnTo>
                        <a:pt x="173" y="247"/>
                      </a:lnTo>
                      <a:lnTo>
                        <a:pt x="175" y="247"/>
                      </a:lnTo>
                      <a:lnTo>
                        <a:pt x="174" y="242"/>
                      </a:lnTo>
                      <a:lnTo>
                        <a:pt x="177" y="241"/>
                      </a:lnTo>
                      <a:lnTo>
                        <a:pt x="177" y="236"/>
                      </a:lnTo>
                      <a:lnTo>
                        <a:pt x="183" y="235"/>
                      </a:lnTo>
                      <a:lnTo>
                        <a:pt x="183" y="234"/>
                      </a:lnTo>
                      <a:lnTo>
                        <a:pt x="182" y="223"/>
                      </a:lnTo>
                      <a:lnTo>
                        <a:pt x="199" y="225"/>
                      </a:lnTo>
                      <a:lnTo>
                        <a:pt x="205" y="218"/>
                      </a:lnTo>
                      <a:lnTo>
                        <a:pt x="210" y="216"/>
                      </a:lnTo>
                      <a:lnTo>
                        <a:pt x="214" y="214"/>
                      </a:lnTo>
                      <a:lnTo>
                        <a:pt x="222" y="214"/>
                      </a:lnTo>
                      <a:lnTo>
                        <a:pt x="230" y="216"/>
                      </a:lnTo>
                      <a:lnTo>
                        <a:pt x="232" y="227"/>
                      </a:lnTo>
                      <a:lnTo>
                        <a:pt x="243" y="227"/>
                      </a:lnTo>
                      <a:lnTo>
                        <a:pt x="241" y="230"/>
                      </a:lnTo>
                      <a:lnTo>
                        <a:pt x="256" y="227"/>
                      </a:lnTo>
                      <a:lnTo>
                        <a:pt x="255" y="223"/>
                      </a:lnTo>
                      <a:lnTo>
                        <a:pt x="257" y="222"/>
                      </a:lnTo>
                      <a:lnTo>
                        <a:pt x="252" y="213"/>
                      </a:lnTo>
                      <a:lnTo>
                        <a:pt x="255" y="209"/>
                      </a:lnTo>
                      <a:lnTo>
                        <a:pt x="252" y="207"/>
                      </a:lnTo>
                      <a:lnTo>
                        <a:pt x="257" y="204"/>
                      </a:lnTo>
                      <a:lnTo>
                        <a:pt x="261" y="203"/>
                      </a:lnTo>
                      <a:lnTo>
                        <a:pt x="258" y="199"/>
                      </a:lnTo>
                      <a:lnTo>
                        <a:pt x="255" y="190"/>
                      </a:lnTo>
                      <a:lnTo>
                        <a:pt x="259" y="189"/>
                      </a:lnTo>
                      <a:lnTo>
                        <a:pt x="269" y="185"/>
                      </a:lnTo>
                      <a:lnTo>
                        <a:pt x="272" y="185"/>
                      </a:lnTo>
                      <a:lnTo>
                        <a:pt x="273" y="188"/>
                      </a:lnTo>
                      <a:lnTo>
                        <a:pt x="277" y="185"/>
                      </a:lnTo>
                      <a:lnTo>
                        <a:pt x="286" y="185"/>
                      </a:lnTo>
                      <a:lnTo>
                        <a:pt x="289" y="183"/>
                      </a:lnTo>
                      <a:lnTo>
                        <a:pt x="293" y="182"/>
                      </a:lnTo>
                      <a:lnTo>
                        <a:pt x="306" y="179"/>
                      </a:lnTo>
                      <a:lnTo>
                        <a:pt x="308" y="176"/>
                      </a:lnTo>
                      <a:lnTo>
                        <a:pt x="307" y="174"/>
                      </a:lnTo>
                      <a:lnTo>
                        <a:pt x="311" y="168"/>
                      </a:lnTo>
                      <a:lnTo>
                        <a:pt x="314" y="163"/>
                      </a:lnTo>
                      <a:lnTo>
                        <a:pt x="320" y="164"/>
                      </a:lnTo>
                      <a:lnTo>
                        <a:pt x="322" y="156"/>
                      </a:lnTo>
                      <a:lnTo>
                        <a:pt x="317" y="154"/>
                      </a:lnTo>
                      <a:lnTo>
                        <a:pt x="311" y="146"/>
                      </a:lnTo>
                      <a:lnTo>
                        <a:pt x="314" y="138"/>
                      </a:lnTo>
                      <a:lnTo>
                        <a:pt x="311" y="137"/>
                      </a:lnTo>
                      <a:lnTo>
                        <a:pt x="306" y="137"/>
                      </a:lnTo>
                      <a:lnTo>
                        <a:pt x="304" y="128"/>
                      </a:lnTo>
                      <a:lnTo>
                        <a:pt x="299" y="131"/>
                      </a:lnTo>
                      <a:lnTo>
                        <a:pt x="293" y="131"/>
                      </a:lnTo>
                      <a:lnTo>
                        <a:pt x="290" y="128"/>
                      </a:lnTo>
                      <a:lnTo>
                        <a:pt x="294" y="120"/>
                      </a:lnTo>
                      <a:lnTo>
                        <a:pt x="291" y="115"/>
                      </a:lnTo>
                      <a:lnTo>
                        <a:pt x="283" y="110"/>
                      </a:lnTo>
                      <a:lnTo>
                        <a:pt x="276" y="103"/>
                      </a:lnTo>
                      <a:lnTo>
                        <a:pt x="283" y="101"/>
                      </a:lnTo>
                      <a:lnTo>
                        <a:pt x="288" y="97"/>
                      </a:lnTo>
                      <a:lnTo>
                        <a:pt x="291" y="99"/>
                      </a:lnTo>
                      <a:lnTo>
                        <a:pt x="294" y="86"/>
                      </a:lnTo>
                      <a:lnTo>
                        <a:pt x="292" y="85"/>
                      </a:lnTo>
                      <a:lnTo>
                        <a:pt x="294" y="80"/>
                      </a:lnTo>
                      <a:lnTo>
                        <a:pt x="301" y="75"/>
                      </a:lnTo>
                      <a:lnTo>
                        <a:pt x="303" y="70"/>
                      </a:lnTo>
                      <a:lnTo>
                        <a:pt x="295" y="66"/>
                      </a:lnTo>
                      <a:lnTo>
                        <a:pt x="286" y="66"/>
                      </a:lnTo>
                      <a:lnTo>
                        <a:pt x="288" y="58"/>
                      </a:lnTo>
                      <a:lnTo>
                        <a:pt x="289" y="55"/>
                      </a:lnTo>
                      <a:lnTo>
                        <a:pt x="311" y="48"/>
                      </a:lnTo>
                      <a:lnTo>
                        <a:pt x="319" y="48"/>
                      </a:lnTo>
                      <a:lnTo>
                        <a:pt x="322" y="44"/>
                      </a:lnTo>
                      <a:lnTo>
                        <a:pt x="328" y="44"/>
                      </a:lnTo>
                      <a:lnTo>
                        <a:pt x="330" y="47"/>
                      </a:lnTo>
                      <a:lnTo>
                        <a:pt x="334" y="41"/>
                      </a:lnTo>
                      <a:lnTo>
                        <a:pt x="342" y="27"/>
                      </a:lnTo>
                      <a:lnTo>
                        <a:pt x="342" y="23"/>
                      </a:lnTo>
                      <a:lnTo>
                        <a:pt x="347" y="14"/>
                      </a:lnTo>
                      <a:lnTo>
                        <a:pt x="348" y="12"/>
                      </a:lnTo>
                      <a:lnTo>
                        <a:pt x="347" y="6"/>
                      </a:lnTo>
                      <a:lnTo>
                        <a:pt x="347" y="1"/>
                      </a:lnTo>
                      <a:lnTo>
                        <a:pt x="364" y="13"/>
                      </a:lnTo>
                      <a:lnTo>
                        <a:pt x="365" y="14"/>
                      </a:lnTo>
                      <a:lnTo>
                        <a:pt x="366" y="15"/>
                      </a:lnTo>
                      <a:lnTo>
                        <a:pt x="372" y="15"/>
                      </a:lnTo>
                      <a:lnTo>
                        <a:pt x="376" y="18"/>
                      </a:lnTo>
                      <a:lnTo>
                        <a:pt x="378" y="22"/>
                      </a:lnTo>
                      <a:lnTo>
                        <a:pt x="378" y="25"/>
                      </a:lnTo>
                      <a:lnTo>
                        <a:pt x="377" y="28"/>
                      </a:lnTo>
                      <a:lnTo>
                        <a:pt x="385" y="22"/>
                      </a:lnTo>
                      <a:lnTo>
                        <a:pt x="388" y="21"/>
                      </a:lnTo>
                      <a:lnTo>
                        <a:pt x="392" y="17"/>
                      </a:lnTo>
                      <a:lnTo>
                        <a:pt x="403" y="19"/>
                      </a:lnTo>
                      <a:lnTo>
                        <a:pt x="407" y="16"/>
                      </a:lnTo>
                      <a:lnTo>
                        <a:pt x="413" y="16"/>
                      </a:lnTo>
                      <a:lnTo>
                        <a:pt x="418" y="19"/>
                      </a:lnTo>
                      <a:lnTo>
                        <a:pt x="425" y="17"/>
                      </a:lnTo>
                      <a:lnTo>
                        <a:pt x="423" y="12"/>
                      </a:lnTo>
                      <a:lnTo>
                        <a:pt x="430" y="10"/>
                      </a:lnTo>
                      <a:lnTo>
                        <a:pt x="440" y="1"/>
                      </a:lnTo>
                      <a:lnTo>
                        <a:pt x="445" y="0"/>
                      </a:lnTo>
                      <a:lnTo>
                        <a:pt x="458" y="1"/>
                      </a:lnTo>
                      <a:lnTo>
                        <a:pt x="462" y="6"/>
                      </a:lnTo>
                      <a:lnTo>
                        <a:pt x="468" y="9"/>
                      </a:lnTo>
                      <a:lnTo>
                        <a:pt x="470" y="7"/>
                      </a:lnTo>
                      <a:lnTo>
                        <a:pt x="483" y="7"/>
                      </a:lnTo>
                      <a:lnTo>
                        <a:pt x="488" y="8"/>
                      </a:lnTo>
                      <a:lnTo>
                        <a:pt x="490" y="7"/>
                      </a:lnTo>
                      <a:lnTo>
                        <a:pt x="503" y="9"/>
                      </a:lnTo>
                      <a:lnTo>
                        <a:pt x="507" y="14"/>
                      </a:lnTo>
                      <a:lnTo>
                        <a:pt x="506" y="16"/>
                      </a:lnTo>
                      <a:lnTo>
                        <a:pt x="507" y="25"/>
                      </a:lnTo>
                      <a:lnTo>
                        <a:pt x="510" y="30"/>
                      </a:lnTo>
                      <a:lnTo>
                        <a:pt x="507" y="39"/>
                      </a:lnTo>
                      <a:lnTo>
                        <a:pt x="511" y="44"/>
                      </a:lnTo>
                      <a:lnTo>
                        <a:pt x="507" y="44"/>
                      </a:lnTo>
                      <a:lnTo>
                        <a:pt x="503" y="44"/>
                      </a:lnTo>
                      <a:lnTo>
                        <a:pt x="496" y="48"/>
                      </a:lnTo>
                      <a:lnTo>
                        <a:pt x="482" y="54"/>
                      </a:lnTo>
                      <a:lnTo>
                        <a:pt x="482" y="58"/>
                      </a:lnTo>
                      <a:lnTo>
                        <a:pt x="488" y="62"/>
                      </a:lnTo>
                      <a:lnTo>
                        <a:pt x="489" y="69"/>
                      </a:lnTo>
                      <a:lnTo>
                        <a:pt x="480" y="66"/>
                      </a:lnTo>
                      <a:lnTo>
                        <a:pt x="476" y="69"/>
                      </a:lnTo>
                      <a:lnTo>
                        <a:pt x="469" y="66"/>
                      </a:lnTo>
                      <a:lnTo>
                        <a:pt x="462" y="71"/>
                      </a:lnTo>
                      <a:lnTo>
                        <a:pt x="459" y="69"/>
                      </a:lnTo>
                      <a:lnTo>
                        <a:pt x="458" y="72"/>
                      </a:lnTo>
                      <a:lnTo>
                        <a:pt x="457" y="75"/>
                      </a:lnTo>
                      <a:lnTo>
                        <a:pt x="450" y="81"/>
                      </a:lnTo>
                      <a:lnTo>
                        <a:pt x="450" y="85"/>
                      </a:lnTo>
                      <a:lnTo>
                        <a:pt x="445" y="92"/>
                      </a:lnTo>
                      <a:lnTo>
                        <a:pt x="441" y="93"/>
                      </a:lnTo>
                      <a:lnTo>
                        <a:pt x="443" y="99"/>
                      </a:lnTo>
                      <a:lnTo>
                        <a:pt x="440" y="97"/>
                      </a:lnTo>
                      <a:lnTo>
                        <a:pt x="440" y="101"/>
                      </a:lnTo>
                      <a:lnTo>
                        <a:pt x="431" y="105"/>
                      </a:lnTo>
                      <a:lnTo>
                        <a:pt x="431" y="112"/>
                      </a:lnTo>
                      <a:lnTo>
                        <a:pt x="428" y="112"/>
                      </a:lnTo>
                      <a:lnTo>
                        <a:pt x="422" y="111"/>
                      </a:lnTo>
                      <a:lnTo>
                        <a:pt x="421" y="114"/>
                      </a:lnTo>
                      <a:lnTo>
                        <a:pt x="418" y="115"/>
                      </a:lnTo>
                      <a:lnTo>
                        <a:pt x="417" y="123"/>
                      </a:lnTo>
                      <a:lnTo>
                        <a:pt x="415" y="125"/>
                      </a:lnTo>
                      <a:lnTo>
                        <a:pt x="412" y="127"/>
                      </a:lnTo>
                      <a:lnTo>
                        <a:pt x="408" y="133"/>
                      </a:lnTo>
                      <a:lnTo>
                        <a:pt x="413" y="141"/>
                      </a:lnTo>
                      <a:lnTo>
                        <a:pt x="421" y="146"/>
                      </a:lnTo>
                      <a:lnTo>
                        <a:pt x="425" y="146"/>
                      </a:lnTo>
                      <a:lnTo>
                        <a:pt x="428" y="145"/>
                      </a:lnTo>
                      <a:lnTo>
                        <a:pt x="429" y="146"/>
                      </a:lnTo>
                      <a:lnTo>
                        <a:pt x="427" y="151"/>
                      </a:lnTo>
                      <a:lnTo>
                        <a:pt x="439" y="151"/>
                      </a:lnTo>
                      <a:lnTo>
                        <a:pt x="440" y="163"/>
                      </a:lnTo>
                      <a:lnTo>
                        <a:pt x="450" y="171"/>
                      </a:lnTo>
                      <a:lnTo>
                        <a:pt x="451" y="176"/>
                      </a:lnTo>
                      <a:lnTo>
                        <a:pt x="451" y="177"/>
                      </a:lnTo>
                      <a:lnTo>
                        <a:pt x="449" y="181"/>
                      </a:lnTo>
                      <a:lnTo>
                        <a:pt x="448" y="182"/>
                      </a:lnTo>
                      <a:lnTo>
                        <a:pt x="440" y="190"/>
                      </a:lnTo>
                      <a:lnTo>
                        <a:pt x="439" y="190"/>
                      </a:lnTo>
                      <a:lnTo>
                        <a:pt x="430" y="200"/>
                      </a:lnTo>
                      <a:lnTo>
                        <a:pt x="429" y="200"/>
                      </a:lnTo>
                      <a:lnTo>
                        <a:pt x="426" y="205"/>
                      </a:lnTo>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402" name="Freeform 203"/>
              <p:cNvSpPr>
                <a:spLocks/>
              </p:cNvSpPr>
              <p:nvPr/>
            </p:nvSpPr>
            <p:spPr bwMode="auto">
              <a:xfrm>
                <a:off x="4481513" y="2921000"/>
                <a:ext cx="36512" cy="58738"/>
              </a:xfrm>
              <a:custGeom>
                <a:avLst/>
                <a:gdLst>
                  <a:gd name="T0" fmla="*/ 0 w 36"/>
                  <a:gd name="T1" fmla="*/ 0 h 58"/>
                  <a:gd name="T2" fmla="*/ 0 w 36"/>
                  <a:gd name="T3" fmla="*/ 2147483647 h 58"/>
                  <a:gd name="T4" fmla="*/ 2147483647 w 36"/>
                  <a:gd name="T5" fmla="*/ 2147483647 h 58"/>
                  <a:gd name="T6" fmla="*/ 2147483647 w 36"/>
                  <a:gd name="T7" fmla="*/ 2147483647 h 58"/>
                  <a:gd name="T8" fmla="*/ 2147483647 w 36"/>
                  <a:gd name="T9" fmla="*/ 2147483647 h 58"/>
                  <a:gd name="T10" fmla="*/ 2147483647 w 36"/>
                  <a:gd name="T11" fmla="*/ 2147483647 h 58"/>
                  <a:gd name="T12" fmla="*/ 2147483647 w 36"/>
                  <a:gd name="T13" fmla="*/ 2147483647 h 58"/>
                  <a:gd name="T14" fmla="*/ 2147483647 w 36"/>
                  <a:gd name="T15" fmla="*/ 2147483647 h 58"/>
                  <a:gd name="T16" fmla="*/ 2147483647 w 36"/>
                  <a:gd name="T17" fmla="*/ 2147483647 h 58"/>
                  <a:gd name="T18" fmla="*/ 2147483647 w 36"/>
                  <a:gd name="T19" fmla="*/ 2147483647 h 58"/>
                  <a:gd name="T20" fmla="*/ 2147483647 w 36"/>
                  <a:gd name="T21" fmla="*/ 2147483647 h 58"/>
                  <a:gd name="T22" fmla="*/ 2147483647 w 36"/>
                  <a:gd name="T23" fmla="*/ 2147483647 h 58"/>
                  <a:gd name="T24" fmla="*/ 2147483647 w 36"/>
                  <a:gd name="T25" fmla="*/ 2147483647 h 58"/>
                  <a:gd name="T26" fmla="*/ 2147483647 w 36"/>
                  <a:gd name="T27" fmla="*/ 2147483647 h 58"/>
                  <a:gd name="T28" fmla="*/ 2147483647 w 36"/>
                  <a:gd name="T29" fmla="*/ 2147483647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58"/>
                  <a:gd name="T47" fmla="*/ 36 w 36"/>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58">
                    <a:moveTo>
                      <a:pt x="0" y="0"/>
                    </a:moveTo>
                    <a:lnTo>
                      <a:pt x="0" y="1"/>
                    </a:lnTo>
                    <a:lnTo>
                      <a:pt x="4" y="8"/>
                    </a:lnTo>
                    <a:lnTo>
                      <a:pt x="7" y="19"/>
                    </a:lnTo>
                    <a:lnTo>
                      <a:pt x="8" y="30"/>
                    </a:lnTo>
                    <a:lnTo>
                      <a:pt x="14" y="31"/>
                    </a:lnTo>
                    <a:lnTo>
                      <a:pt x="16" y="35"/>
                    </a:lnTo>
                    <a:lnTo>
                      <a:pt x="22" y="38"/>
                    </a:lnTo>
                    <a:lnTo>
                      <a:pt x="26" y="39"/>
                    </a:lnTo>
                    <a:lnTo>
                      <a:pt x="29" y="44"/>
                    </a:lnTo>
                    <a:lnTo>
                      <a:pt x="30" y="44"/>
                    </a:lnTo>
                    <a:lnTo>
                      <a:pt x="27" y="46"/>
                    </a:lnTo>
                    <a:lnTo>
                      <a:pt x="31" y="51"/>
                    </a:lnTo>
                    <a:lnTo>
                      <a:pt x="32" y="58"/>
                    </a:lnTo>
                    <a:lnTo>
                      <a:pt x="36" y="58"/>
                    </a:lnTo>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3278" name="Group 204"/>
              <p:cNvGrpSpPr>
                <a:grpSpLocks/>
              </p:cNvGrpSpPr>
              <p:nvPr/>
            </p:nvGrpSpPr>
            <p:grpSpPr bwMode="auto">
              <a:xfrm>
                <a:off x="4452938" y="3119438"/>
                <a:ext cx="28575" cy="68262"/>
                <a:chOff x="1708" y="1594"/>
                <a:chExt cx="27" cy="66"/>
              </a:xfrm>
            </p:grpSpPr>
            <p:sp>
              <p:nvSpPr>
                <p:cNvPr id="54498" name="Freeform 205"/>
                <p:cNvSpPr>
                  <a:spLocks/>
                </p:cNvSpPr>
                <p:nvPr/>
              </p:nvSpPr>
              <p:spPr bwMode="auto">
                <a:xfrm>
                  <a:off x="1708" y="1594"/>
                  <a:ext cx="27" cy="66"/>
                </a:xfrm>
                <a:custGeom>
                  <a:avLst/>
                  <a:gdLst>
                    <a:gd name="T0" fmla="*/ 13 w 27"/>
                    <a:gd name="T1" fmla="*/ 18 h 66"/>
                    <a:gd name="T2" fmla="*/ 21 w 27"/>
                    <a:gd name="T3" fmla="*/ 6 h 66"/>
                    <a:gd name="T4" fmla="*/ 25 w 27"/>
                    <a:gd name="T5" fmla="*/ 0 h 66"/>
                    <a:gd name="T6" fmla="*/ 27 w 27"/>
                    <a:gd name="T7" fmla="*/ 3 h 66"/>
                    <a:gd name="T8" fmla="*/ 17 w 27"/>
                    <a:gd name="T9" fmla="*/ 14 h 66"/>
                    <a:gd name="T10" fmla="*/ 14 w 27"/>
                    <a:gd name="T11" fmla="*/ 19 h 66"/>
                    <a:gd name="T12" fmla="*/ 10 w 27"/>
                    <a:gd name="T13" fmla="*/ 26 h 66"/>
                    <a:gd name="T14" fmla="*/ 10 w 27"/>
                    <a:gd name="T15" fmla="*/ 29 h 66"/>
                    <a:gd name="T16" fmla="*/ 9 w 27"/>
                    <a:gd name="T17" fmla="*/ 34 h 66"/>
                    <a:gd name="T18" fmla="*/ 3 w 27"/>
                    <a:gd name="T19" fmla="*/ 52 h 66"/>
                    <a:gd name="T20" fmla="*/ 3 w 27"/>
                    <a:gd name="T21" fmla="*/ 60 h 66"/>
                    <a:gd name="T22" fmla="*/ 1 w 27"/>
                    <a:gd name="T23" fmla="*/ 63 h 66"/>
                    <a:gd name="T24" fmla="*/ 3 w 27"/>
                    <a:gd name="T25" fmla="*/ 66 h 66"/>
                    <a:gd name="T26" fmla="*/ 0 w 27"/>
                    <a:gd name="T27" fmla="*/ 66 h 66"/>
                    <a:gd name="T28" fmla="*/ 0 w 27"/>
                    <a:gd name="T29" fmla="*/ 63 h 66"/>
                    <a:gd name="T30" fmla="*/ 3 w 27"/>
                    <a:gd name="T31" fmla="*/ 59 h 66"/>
                    <a:gd name="T32" fmla="*/ 3 w 27"/>
                    <a:gd name="T33" fmla="*/ 49 h 66"/>
                    <a:gd name="T34" fmla="*/ 7 w 27"/>
                    <a:gd name="T35" fmla="*/ 35 h 66"/>
                    <a:gd name="T36" fmla="*/ 8 w 27"/>
                    <a:gd name="T37" fmla="*/ 34 h 66"/>
                    <a:gd name="T38" fmla="*/ 6 w 27"/>
                    <a:gd name="T39" fmla="*/ 32 h 66"/>
                    <a:gd name="T40" fmla="*/ 8 w 27"/>
                    <a:gd name="T41" fmla="*/ 31 h 66"/>
                    <a:gd name="T42" fmla="*/ 5 w 27"/>
                    <a:gd name="T43" fmla="*/ 31 h 66"/>
                    <a:gd name="T44" fmla="*/ 7 w 27"/>
                    <a:gd name="T45" fmla="*/ 28 h 66"/>
                    <a:gd name="T46" fmla="*/ 10 w 27"/>
                    <a:gd name="T47" fmla="*/ 25 h 66"/>
                    <a:gd name="T48" fmla="*/ 13 w 27"/>
                    <a:gd name="T49" fmla="*/ 18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66"/>
                    <a:gd name="T77" fmla="*/ 27 w 27"/>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66">
                      <a:moveTo>
                        <a:pt x="13" y="18"/>
                      </a:moveTo>
                      <a:lnTo>
                        <a:pt x="21" y="6"/>
                      </a:lnTo>
                      <a:lnTo>
                        <a:pt x="25" y="0"/>
                      </a:lnTo>
                      <a:lnTo>
                        <a:pt x="27" y="3"/>
                      </a:lnTo>
                      <a:lnTo>
                        <a:pt x="17" y="14"/>
                      </a:lnTo>
                      <a:lnTo>
                        <a:pt x="14" y="19"/>
                      </a:lnTo>
                      <a:lnTo>
                        <a:pt x="10" y="26"/>
                      </a:lnTo>
                      <a:lnTo>
                        <a:pt x="10" y="29"/>
                      </a:lnTo>
                      <a:lnTo>
                        <a:pt x="9" y="34"/>
                      </a:lnTo>
                      <a:lnTo>
                        <a:pt x="3" y="52"/>
                      </a:lnTo>
                      <a:lnTo>
                        <a:pt x="3" y="60"/>
                      </a:lnTo>
                      <a:lnTo>
                        <a:pt x="1" y="63"/>
                      </a:lnTo>
                      <a:lnTo>
                        <a:pt x="3" y="66"/>
                      </a:lnTo>
                      <a:lnTo>
                        <a:pt x="0" y="66"/>
                      </a:lnTo>
                      <a:lnTo>
                        <a:pt x="0" y="63"/>
                      </a:lnTo>
                      <a:lnTo>
                        <a:pt x="3" y="59"/>
                      </a:lnTo>
                      <a:lnTo>
                        <a:pt x="3" y="49"/>
                      </a:lnTo>
                      <a:lnTo>
                        <a:pt x="7" y="35"/>
                      </a:lnTo>
                      <a:lnTo>
                        <a:pt x="8" y="34"/>
                      </a:lnTo>
                      <a:lnTo>
                        <a:pt x="6" y="32"/>
                      </a:lnTo>
                      <a:lnTo>
                        <a:pt x="8" y="31"/>
                      </a:lnTo>
                      <a:lnTo>
                        <a:pt x="5" y="31"/>
                      </a:lnTo>
                      <a:lnTo>
                        <a:pt x="7" y="28"/>
                      </a:lnTo>
                      <a:lnTo>
                        <a:pt x="10" y="25"/>
                      </a:lnTo>
                      <a:lnTo>
                        <a:pt x="13" y="1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99" name="Freeform 206"/>
                <p:cNvSpPr>
                  <a:spLocks/>
                </p:cNvSpPr>
                <p:nvPr/>
              </p:nvSpPr>
              <p:spPr bwMode="auto">
                <a:xfrm>
                  <a:off x="1708" y="1594"/>
                  <a:ext cx="27" cy="66"/>
                </a:xfrm>
                <a:custGeom>
                  <a:avLst/>
                  <a:gdLst>
                    <a:gd name="T0" fmla="*/ 13 w 27"/>
                    <a:gd name="T1" fmla="*/ 18 h 66"/>
                    <a:gd name="T2" fmla="*/ 21 w 27"/>
                    <a:gd name="T3" fmla="*/ 6 h 66"/>
                    <a:gd name="T4" fmla="*/ 25 w 27"/>
                    <a:gd name="T5" fmla="*/ 0 h 66"/>
                    <a:gd name="T6" fmla="*/ 27 w 27"/>
                    <a:gd name="T7" fmla="*/ 3 h 66"/>
                    <a:gd name="T8" fmla="*/ 17 w 27"/>
                    <a:gd name="T9" fmla="*/ 14 h 66"/>
                    <a:gd name="T10" fmla="*/ 14 w 27"/>
                    <a:gd name="T11" fmla="*/ 19 h 66"/>
                    <a:gd name="T12" fmla="*/ 10 w 27"/>
                    <a:gd name="T13" fmla="*/ 26 h 66"/>
                    <a:gd name="T14" fmla="*/ 10 w 27"/>
                    <a:gd name="T15" fmla="*/ 29 h 66"/>
                    <a:gd name="T16" fmla="*/ 9 w 27"/>
                    <a:gd name="T17" fmla="*/ 34 h 66"/>
                    <a:gd name="T18" fmla="*/ 3 w 27"/>
                    <a:gd name="T19" fmla="*/ 52 h 66"/>
                    <a:gd name="T20" fmla="*/ 3 w 27"/>
                    <a:gd name="T21" fmla="*/ 60 h 66"/>
                    <a:gd name="T22" fmla="*/ 1 w 27"/>
                    <a:gd name="T23" fmla="*/ 63 h 66"/>
                    <a:gd name="T24" fmla="*/ 3 w 27"/>
                    <a:gd name="T25" fmla="*/ 66 h 66"/>
                    <a:gd name="T26" fmla="*/ 0 w 27"/>
                    <a:gd name="T27" fmla="*/ 66 h 66"/>
                    <a:gd name="T28" fmla="*/ 0 w 27"/>
                    <a:gd name="T29" fmla="*/ 63 h 66"/>
                    <a:gd name="T30" fmla="*/ 3 w 27"/>
                    <a:gd name="T31" fmla="*/ 59 h 66"/>
                    <a:gd name="T32" fmla="*/ 3 w 27"/>
                    <a:gd name="T33" fmla="*/ 49 h 66"/>
                    <a:gd name="T34" fmla="*/ 7 w 27"/>
                    <a:gd name="T35" fmla="*/ 35 h 66"/>
                    <a:gd name="T36" fmla="*/ 8 w 27"/>
                    <a:gd name="T37" fmla="*/ 34 h 66"/>
                    <a:gd name="T38" fmla="*/ 6 w 27"/>
                    <a:gd name="T39" fmla="*/ 32 h 66"/>
                    <a:gd name="T40" fmla="*/ 8 w 27"/>
                    <a:gd name="T41" fmla="*/ 31 h 66"/>
                    <a:gd name="T42" fmla="*/ 5 w 27"/>
                    <a:gd name="T43" fmla="*/ 31 h 66"/>
                    <a:gd name="T44" fmla="*/ 7 w 27"/>
                    <a:gd name="T45" fmla="*/ 28 h 66"/>
                    <a:gd name="T46" fmla="*/ 10 w 27"/>
                    <a:gd name="T47" fmla="*/ 25 h 66"/>
                    <a:gd name="T48" fmla="*/ 13 w 27"/>
                    <a:gd name="T49" fmla="*/ 18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66"/>
                    <a:gd name="T77" fmla="*/ 27 w 27"/>
                    <a:gd name="T78" fmla="*/ 66 h 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66">
                      <a:moveTo>
                        <a:pt x="13" y="18"/>
                      </a:moveTo>
                      <a:lnTo>
                        <a:pt x="21" y="6"/>
                      </a:lnTo>
                      <a:lnTo>
                        <a:pt x="25" y="0"/>
                      </a:lnTo>
                      <a:lnTo>
                        <a:pt x="27" y="3"/>
                      </a:lnTo>
                      <a:lnTo>
                        <a:pt x="17" y="14"/>
                      </a:lnTo>
                      <a:lnTo>
                        <a:pt x="14" y="19"/>
                      </a:lnTo>
                      <a:lnTo>
                        <a:pt x="10" y="26"/>
                      </a:lnTo>
                      <a:lnTo>
                        <a:pt x="10" y="29"/>
                      </a:lnTo>
                      <a:lnTo>
                        <a:pt x="9" y="34"/>
                      </a:lnTo>
                      <a:lnTo>
                        <a:pt x="3" y="52"/>
                      </a:lnTo>
                      <a:lnTo>
                        <a:pt x="3" y="60"/>
                      </a:lnTo>
                      <a:lnTo>
                        <a:pt x="1" y="63"/>
                      </a:lnTo>
                      <a:lnTo>
                        <a:pt x="3" y="66"/>
                      </a:lnTo>
                      <a:lnTo>
                        <a:pt x="0" y="66"/>
                      </a:lnTo>
                      <a:lnTo>
                        <a:pt x="0" y="63"/>
                      </a:lnTo>
                      <a:lnTo>
                        <a:pt x="3" y="59"/>
                      </a:lnTo>
                      <a:lnTo>
                        <a:pt x="3" y="49"/>
                      </a:lnTo>
                      <a:lnTo>
                        <a:pt x="7" y="35"/>
                      </a:lnTo>
                      <a:lnTo>
                        <a:pt x="8" y="34"/>
                      </a:lnTo>
                      <a:lnTo>
                        <a:pt x="6" y="32"/>
                      </a:lnTo>
                      <a:lnTo>
                        <a:pt x="8" y="31"/>
                      </a:lnTo>
                      <a:lnTo>
                        <a:pt x="5" y="31"/>
                      </a:lnTo>
                      <a:lnTo>
                        <a:pt x="7" y="28"/>
                      </a:lnTo>
                      <a:lnTo>
                        <a:pt x="10" y="25"/>
                      </a:lnTo>
                      <a:lnTo>
                        <a:pt x="13" y="1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3279" name="Group 207"/>
              <p:cNvGrpSpPr>
                <a:grpSpLocks/>
              </p:cNvGrpSpPr>
              <p:nvPr/>
            </p:nvGrpSpPr>
            <p:grpSpPr bwMode="auto">
              <a:xfrm>
                <a:off x="4603750" y="3033713"/>
                <a:ext cx="4763" cy="11112"/>
                <a:chOff x="1855" y="1510"/>
                <a:chExt cx="4" cy="11"/>
              </a:xfrm>
            </p:grpSpPr>
            <p:sp>
              <p:nvSpPr>
                <p:cNvPr id="54496" name="Freeform 208"/>
                <p:cNvSpPr>
                  <a:spLocks/>
                </p:cNvSpPr>
                <p:nvPr/>
              </p:nvSpPr>
              <p:spPr bwMode="auto">
                <a:xfrm>
                  <a:off x="1855" y="1510"/>
                  <a:ext cx="4" cy="11"/>
                </a:xfrm>
                <a:custGeom>
                  <a:avLst/>
                  <a:gdLst>
                    <a:gd name="T0" fmla="*/ 0 w 4"/>
                    <a:gd name="T1" fmla="*/ 3 h 11"/>
                    <a:gd name="T2" fmla="*/ 0 w 4"/>
                    <a:gd name="T3" fmla="*/ 5 h 11"/>
                    <a:gd name="T4" fmla="*/ 3 w 4"/>
                    <a:gd name="T5" fmla="*/ 11 h 11"/>
                    <a:gd name="T6" fmla="*/ 4 w 4"/>
                    <a:gd name="T7" fmla="*/ 6 h 11"/>
                    <a:gd name="T8" fmla="*/ 1 w 4"/>
                    <a:gd name="T9" fmla="*/ 3 h 11"/>
                    <a:gd name="T10" fmla="*/ 1 w 4"/>
                    <a:gd name="T11" fmla="*/ 0 h 11"/>
                    <a:gd name="T12" fmla="*/ 0 w 4"/>
                    <a:gd name="T13" fmla="*/ 3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0" y="3"/>
                      </a:moveTo>
                      <a:lnTo>
                        <a:pt x="0" y="5"/>
                      </a:lnTo>
                      <a:lnTo>
                        <a:pt x="3" y="11"/>
                      </a:lnTo>
                      <a:lnTo>
                        <a:pt x="4" y="6"/>
                      </a:lnTo>
                      <a:lnTo>
                        <a:pt x="1" y="3"/>
                      </a:lnTo>
                      <a:lnTo>
                        <a:pt x="1" y="0"/>
                      </a:lnTo>
                      <a:lnTo>
                        <a:pt x="0" y="3"/>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97" name="Freeform 209"/>
                <p:cNvSpPr>
                  <a:spLocks/>
                </p:cNvSpPr>
                <p:nvPr/>
              </p:nvSpPr>
              <p:spPr bwMode="auto">
                <a:xfrm>
                  <a:off x="1855" y="1510"/>
                  <a:ext cx="4" cy="11"/>
                </a:xfrm>
                <a:custGeom>
                  <a:avLst/>
                  <a:gdLst>
                    <a:gd name="T0" fmla="*/ 0 w 4"/>
                    <a:gd name="T1" fmla="*/ 3 h 11"/>
                    <a:gd name="T2" fmla="*/ 0 w 4"/>
                    <a:gd name="T3" fmla="*/ 5 h 11"/>
                    <a:gd name="T4" fmla="*/ 3 w 4"/>
                    <a:gd name="T5" fmla="*/ 11 h 11"/>
                    <a:gd name="T6" fmla="*/ 4 w 4"/>
                    <a:gd name="T7" fmla="*/ 6 h 11"/>
                    <a:gd name="T8" fmla="*/ 1 w 4"/>
                    <a:gd name="T9" fmla="*/ 3 h 11"/>
                    <a:gd name="T10" fmla="*/ 1 w 4"/>
                    <a:gd name="T11" fmla="*/ 0 h 11"/>
                    <a:gd name="T12" fmla="*/ 0 w 4"/>
                    <a:gd name="T13" fmla="*/ 3 h 11"/>
                    <a:gd name="T14" fmla="*/ 0 60000 65536"/>
                    <a:gd name="T15" fmla="*/ 0 60000 65536"/>
                    <a:gd name="T16" fmla="*/ 0 60000 65536"/>
                    <a:gd name="T17" fmla="*/ 0 60000 65536"/>
                    <a:gd name="T18" fmla="*/ 0 60000 65536"/>
                    <a:gd name="T19" fmla="*/ 0 60000 65536"/>
                    <a:gd name="T20" fmla="*/ 0 60000 65536"/>
                    <a:gd name="T21" fmla="*/ 0 w 4"/>
                    <a:gd name="T22" fmla="*/ 0 h 11"/>
                    <a:gd name="T23" fmla="*/ 4 w 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1">
                      <a:moveTo>
                        <a:pt x="0" y="3"/>
                      </a:moveTo>
                      <a:lnTo>
                        <a:pt x="0" y="5"/>
                      </a:lnTo>
                      <a:lnTo>
                        <a:pt x="3" y="11"/>
                      </a:lnTo>
                      <a:lnTo>
                        <a:pt x="4" y="6"/>
                      </a:lnTo>
                      <a:lnTo>
                        <a:pt x="1" y="3"/>
                      </a:lnTo>
                      <a:lnTo>
                        <a:pt x="1" y="0"/>
                      </a:lnTo>
                      <a:lnTo>
                        <a:pt x="0" y="3"/>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72" name="Group 210"/>
              <p:cNvGrpSpPr>
                <a:grpSpLocks/>
              </p:cNvGrpSpPr>
              <p:nvPr/>
            </p:nvGrpSpPr>
            <p:grpSpPr bwMode="auto">
              <a:xfrm>
                <a:off x="4467225" y="3109913"/>
                <a:ext cx="4763" cy="6350"/>
                <a:chOff x="1722" y="1585"/>
                <a:chExt cx="4" cy="5"/>
              </a:xfrm>
            </p:grpSpPr>
            <p:sp>
              <p:nvSpPr>
                <p:cNvPr id="54494" name="Freeform 211"/>
                <p:cNvSpPr>
                  <a:spLocks/>
                </p:cNvSpPr>
                <p:nvPr/>
              </p:nvSpPr>
              <p:spPr bwMode="auto">
                <a:xfrm>
                  <a:off x="1722" y="1585"/>
                  <a:ext cx="4" cy="5"/>
                </a:xfrm>
                <a:custGeom>
                  <a:avLst/>
                  <a:gdLst>
                    <a:gd name="T0" fmla="*/ 1 w 4"/>
                    <a:gd name="T1" fmla="*/ 0 h 5"/>
                    <a:gd name="T2" fmla="*/ 2 w 4"/>
                    <a:gd name="T3" fmla="*/ 1 h 5"/>
                    <a:gd name="T4" fmla="*/ 0 w 4"/>
                    <a:gd name="T5" fmla="*/ 3 h 5"/>
                    <a:gd name="T6" fmla="*/ 1 w 4"/>
                    <a:gd name="T7" fmla="*/ 5 h 5"/>
                    <a:gd name="T8" fmla="*/ 4 w 4"/>
                    <a:gd name="T9" fmla="*/ 3 h 5"/>
                    <a:gd name="T10" fmla="*/ 1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2" y="1"/>
                      </a:lnTo>
                      <a:lnTo>
                        <a:pt x="0" y="3"/>
                      </a:lnTo>
                      <a:lnTo>
                        <a:pt x="1" y="5"/>
                      </a:lnTo>
                      <a:lnTo>
                        <a:pt x="4" y="3"/>
                      </a:lnTo>
                      <a:lnTo>
                        <a:pt x="1"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95" name="Freeform 212"/>
                <p:cNvSpPr>
                  <a:spLocks/>
                </p:cNvSpPr>
                <p:nvPr/>
              </p:nvSpPr>
              <p:spPr bwMode="auto">
                <a:xfrm>
                  <a:off x="1722" y="1585"/>
                  <a:ext cx="4" cy="5"/>
                </a:xfrm>
                <a:custGeom>
                  <a:avLst/>
                  <a:gdLst>
                    <a:gd name="T0" fmla="*/ 1 w 4"/>
                    <a:gd name="T1" fmla="*/ 0 h 5"/>
                    <a:gd name="T2" fmla="*/ 2 w 4"/>
                    <a:gd name="T3" fmla="*/ 1 h 5"/>
                    <a:gd name="T4" fmla="*/ 0 w 4"/>
                    <a:gd name="T5" fmla="*/ 3 h 5"/>
                    <a:gd name="T6" fmla="*/ 1 w 4"/>
                    <a:gd name="T7" fmla="*/ 5 h 5"/>
                    <a:gd name="T8" fmla="*/ 4 w 4"/>
                    <a:gd name="T9" fmla="*/ 3 h 5"/>
                    <a:gd name="T10" fmla="*/ 1 w 4"/>
                    <a:gd name="T11" fmla="*/ 0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1" y="0"/>
                      </a:moveTo>
                      <a:lnTo>
                        <a:pt x="2" y="1"/>
                      </a:lnTo>
                      <a:lnTo>
                        <a:pt x="0" y="3"/>
                      </a:lnTo>
                      <a:lnTo>
                        <a:pt x="1" y="5"/>
                      </a:lnTo>
                      <a:lnTo>
                        <a:pt x="4" y="3"/>
                      </a:lnTo>
                      <a:lnTo>
                        <a:pt x="1"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73" name="Group 213"/>
              <p:cNvGrpSpPr>
                <a:grpSpLocks/>
              </p:cNvGrpSpPr>
              <p:nvPr/>
            </p:nvGrpSpPr>
            <p:grpSpPr bwMode="auto">
              <a:xfrm>
                <a:off x="4459288" y="3124200"/>
                <a:ext cx="7937" cy="0"/>
                <a:chOff x="1714" y="1598"/>
                <a:chExt cx="7" cy="1"/>
              </a:xfrm>
            </p:grpSpPr>
            <p:sp>
              <p:nvSpPr>
                <p:cNvPr id="54492" name="Freeform 214"/>
                <p:cNvSpPr>
                  <a:spLocks/>
                </p:cNvSpPr>
                <p:nvPr/>
              </p:nvSpPr>
              <p:spPr bwMode="auto">
                <a:xfrm>
                  <a:off x="1714" y="1598"/>
                  <a:ext cx="7" cy="1"/>
                </a:xfrm>
                <a:custGeom>
                  <a:avLst/>
                  <a:gdLst>
                    <a:gd name="T0" fmla="*/ 2 w 7"/>
                    <a:gd name="T1" fmla="*/ 0 h 1"/>
                    <a:gd name="T2" fmla="*/ 7 w 7"/>
                    <a:gd name="T3" fmla="*/ 0 h 1"/>
                    <a:gd name="T4" fmla="*/ 7 w 7"/>
                    <a:gd name="T5" fmla="*/ 1 h 1"/>
                    <a:gd name="T6" fmla="*/ 0 w 7"/>
                    <a:gd name="T7" fmla="*/ 0 h 1"/>
                    <a:gd name="T8" fmla="*/ 2 w 7"/>
                    <a:gd name="T9" fmla="*/ 0 h 1"/>
                    <a:gd name="T10" fmla="*/ 0 60000 65536"/>
                    <a:gd name="T11" fmla="*/ 0 60000 65536"/>
                    <a:gd name="T12" fmla="*/ 0 60000 65536"/>
                    <a:gd name="T13" fmla="*/ 0 60000 65536"/>
                    <a:gd name="T14" fmla="*/ 0 60000 65536"/>
                    <a:gd name="T15" fmla="*/ 0 w 7"/>
                    <a:gd name="T16" fmla="*/ 0 h 1"/>
                    <a:gd name="T17" fmla="*/ 7 w 7"/>
                    <a:gd name="T18" fmla="*/ 1 h 1"/>
                  </a:gdLst>
                  <a:ahLst/>
                  <a:cxnLst>
                    <a:cxn ang="T10">
                      <a:pos x="T0" y="T1"/>
                    </a:cxn>
                    <a:cxn ang="T11">
                      <a:pos x="T2" y="T3"/>
                    </a:cxn>
                    <a:cxn ang="T12">
                      <a:pos x="T4" y="T5"/>
                    </a:cxn>
                    <a:cxn ang="T13">
                      <a:pos x="T6" y="T7"/>
                    </a:cxn>
                    <a:cxn ang="T14">
                      <a:pos x="T8" y="T9"/>
                    </a:cxn>
                  </a:cxnLst>
                  <a:rect l="T15" t="T16" r="T17" b="T18"/>
                  <a:pathLst>
                    <a:path w="7" h="1">
                      <a:moveTo>
                        <a:pt x="2" y="0"/>
                      </a:moveTo>
                      <a:lnTo>
                        <a:pt x="7" y="0"/>
                      </a:lnTo>
                      <a:lnTo>
                        <a:pt x="7" y="1"/>
                      </a:lnTo>
                      <a:lnTo>
                        <a:pt x="0" y="0"/>
                      </a:lnTo>
                      <a:lnTo>
                        <a:pt x="2" y="0"/>
                      </a:lnTo>
                      <a:close/>
                    </a:path>
                  </a:pathLst>
                </a:custGeom>
                <a:solidFill>
                  <a:srgbClr val="FFC9C9"/>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93" name="Freeform 215"/>
                <p:cNvSpPr>
                  <a:spLocks/>
                </p:cNvSpPr>
                <p:nvPr/>
              </p:nvSpPr>
              <p:spPr bwMode="auto">
                <a:xfrm>
                  <a:off x="1714" y="1598"/>
                  <a:ext cx="7" cy="1"/>
                </a:xfrm>
                <a:custGeom>
                  <a:avLst/>
                  <a:gdLst>
                    <a:gd name="T0" fmla="*/ 2 w 7"/>
                    <a:gd name="T1" fmla="*/ 0 h 1"/>
                    <a:gd name="T2" fmla="*/ 7 w 7"/>
                    <a:gd name="T3" fmla="*/ 0 h 1"/>
                    <a:gd name="T4" fmla="*/ 7 w 7"/>
                    <a:gd name="T5" fmla="*/ 1 h 1"/>
                    <a:gd name="T6" fmla="*/ 0 w 7"/>
                    <a:gd name="T7" fmla="*/ 0 h 1"/>
                    <a:gd name="T8" fmla="*/ 2 w 7"/>
                    <a:gd name="T9" fmla="*/ 0 h 1"/>
                    <a:gd name="T10" fmla="*/ 0 60000 65536"/>
                    <a:gd name="T11" fmla="*/ 0 60000 65536"/>
                    <a:gd name="T12" fmla="*/ 0 60000 65536"/>
                    <a:gd name="T13" fmla="*/ 0 60000 65536"/>
                    <a:gd name="T14" fmla="*/ 0 60000 65536"/>
                    <a:gd name="T15" fmla="*/ 0 w 7"/>
                    <a:gd name="T16" fmla="*/ 0 h 1"/>
                    <a:gd name="T17" fmla="*/ 7 w 7"/>
                    <a:gd name="T18" fmla="*/ 1 h 1"/>
                  </a:gdLst>
                  <a:ahLst/>
                  <a:cxnLst>
                    <a:cxn ang="T10">
                      <a:pos x="T0" y="T1"/>
                    </a:cxn>
                    <a:cxn ang="T11">
                      <a:pos x="T2" y="T3"/>
                    </a:cxn>
                    <a:cxn ang="T12">
                      <a:pos x="T4" y="T5"/>
                    </a:cxn>
                    <a:cxn ang="T13">
                      <a:pos x="T6" y="T7"/>
                    </a:cxn>
                    <a:cxn ang="T14">
                      <a:pos x="T8" y="T9"/>
                    </a:cxn>
                  </a:cxnLst>
                  <a:rect l="T15" t="T16" r="T17" b="T18"/>
                  <a:pathLst>
                    <a:path w="7" h="1">
                      <a:moveTo>
                        <a:pt x="2" y="0"/>
                      </a:moveTo>
                      <a:lnTo>
                        <a:pt x="7" y="0"/>
                      </a:lnTo>
                      <a:lnTo>
                        <a:pt x="7" y="1"/>
                      </a:lnTo>
                      <a:lnTo>
                        <a:pt x="0" y="0"/>
                      </a:lnTo>
                      <a:lnTo>
                        <a:pt x="2" y="0"/>
                      </a:lnTo>
                      <a:close/>
                    </a:path>
                  </a:pathLst>
                </a:custGeom>
                <a:solidFill>
                  <a:srgbClr val="FFC9C9"/>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407" name="Rectangle 216"/>
              <p:cNvSpPr>
                <a:spLocks noChangeArrowheads="1"/>
              </p:cNvSpPr>
              <p:nvPr/>
            </p:nvSpPr>
            <p:spPr bwMode="auto">
              <a:xfrm>
                <a:off x="4467225" y="3124200"/>
                <a:ext cx="0" cy="0"/>
              </a:xfrm>
              <a:prstGeom prst="rect">
                <a:avLst/>
              </a:pr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08" name="Freeform 227"/>
              <p:cNvSpPr>
                <a:spLocks/>
              </p:cNvSpPr>
              <p:nvPr/>
            </p:nvSpPr>
            <p:spPr bwMode="auto">
              <a:xfrm>
                <a:off x="5121275" y="5648325"/>
                <a:ext cx="1588" cy="1588"/>
              </a:xfrm>
              <a:custGeom>
                <a:avLst/>
                <a:gdLst>
                  <a:gd name="T0" fmla="*/ 0 w 2"/>
                  <a:gd name="T1" fmla="*/ 2147483647 h 2"/>
                  <a:gd name="T2" fmla="*/ 2147483647 w 2"/>
                  <a:gd name="T3" fmla="*/ 0 h 2"/>
                  <a:gd name="T4" fmla="*/ 2147483647 w 2"/>
                  <a:gd name="T5" fmla="*/ 2147483647 h 2"/>
                  <a:gd name="T6" fmla="*/ 2147483647 w 2"/>
                  <a:gd name="T7" fmla="*/ 2147483647 h 2"/>
                  <a:gd name="T8" fmla="*/ 2147483647 w 2"/>
                  <a:gd name="T9" fmla="*/ 2147483647 h 2"/>
                  <a:gd name="T10" fmla="*/ 2147483647 w 2"/>
                  <a:gd name="T11" fmla="*/ 2147483647 h 2"/>
                  <a:gd name="T12" fmla="*/ 0 w 2"/>
                  <a:gd name="T13" fmla="*/ 2147483647 h 2"/>
                  <a:gd name="T14" fmla="*/ 0 w 2"/>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1" y="0"/>
                    </a:lnTo>
                    <a:lnTo>
                      <a:pt x="1" y="1"/>
                    </a:lnTo>
                    <a:lnTo>
                      <a:pt x="2" y="1"/>
                    </a:lnTo>
                    <a:lnTo>
                      <a:pt x="2" y="2"/>
                    </a:lnTo>
                    <a:lnTo>
                      <a:pt x="1" y="2"/>
                    </a:lnTo>
                    <a:lnTo>
                      <a:pt x="0" y="2"/>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275" name="Group 228"/>
              <p:cNvGrpSpPr>
                <a:grpSpLocks/>
              </p:cNvGrpSpPr>
              <p:nvPr/>
            </p:nvGrpSpPr>
            <p:grpSpPr bwMode="auto">
              <a:xfrm>
                <a:off x="4365625" y="5949950"/>
                <a:ext cx="30163" cy="33338"/>
                <a:chOff x="1623" y="4352"/>
                <a:chExt cx="29" cy="33"/>
              </a:xfrm>
            </p:grpSpPr>
            <p:sp>
              <p:nvSpPr>
                <p:cNvPr id="54490" name="Freeform 229"/>
                <p:cNvSpPr>
                  <a:spLocks/>
                </p:cNvSpPr>
                <p:nvPr/>
              </p:nvSpPr>
              <p:spPr bwMode="auto">
                <a:xfrm>
                  <a:off x="1623" y="4352"/>
                  <a:ext cx="29" cy="33"/>
                </a:xfrm>
                <a:custGeom>
                  <a:avLst/>
                  <a:gdLst>
                    <a:gd name="T0" fmla="*/ 0 w 29"/>
                    <a:gd name="T1" fmla="*/ 12 h 33"/>
                    <a:gd name="T2" fmla="*/ 6 w 29"/>
                    <a:gd name="T3" fmla="*/ 22 h 33"/>
                    <a:gd name="T4" fmla="*/ 11 w 29"/>
                    <a:gd name="T5" fmla="*/ 28 h 33"/>
                    <a:gd name="T6" fmla="*/ 13 w 29"/>
                    <a:gd name="T7" fmla="*/ 31 h 33"/>
                    <a:gd name="T8" fmla="*/ 23 w 29"/>
                    <a:gd name="T9" fmla="*/ 33 h 33"/>
                    <a:gd name="T10" fmla="*/ 28 w 29"/>
                    <a:gd name="T11" fmla="*/ 27 h 33"/>
                    <a:gd name="T12" fmla="*/ 29 w 29"/>
                    <a:gd name="T13" fmla="*/ 15 h 33"/>
                    <a:gd name="T14" fmla="*/ 27 w 29"/>
                    <a:gd name="T15" fmla="*/ 12 h 33"/>
                    <a:gd name="T16" fmla="*/ 18 w 29"/>
                    <a:gd name="T17" fmla="*/ 5 h 33"/>
                    <a:gd name="T18" fmla="*/ 16 w 29"/>
                    <a:gd name="T19" fmla="*/ 6 h 33"/>
                    <a:gd name="T20" fmla="*/ 11 w 29"/>
                    <a:gd name="T21" fmla="*/ 3 h 33"/>
                    <a:gd name="T22" fmla="*/ 5 w 29"/>
                    <a:gd name="T23" fmla="*/ 0 h 33"/>
                    <a:gd name="T24" fmla="*/ 1 w 29"/>
                    <a:gd name="T25" fmla="*/ 2 h 33"/>
                    <a:gd name="T26" fmla="*/ 0 w 29"/>
                    <a:gd name="T27" fmla="*/ 12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33"/>
                    <a:gd name="T44" fmla="*/ 29 w 29"/>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33">
                      <a:moveTo>
                        <a:pt x="0" y="12"/>
                      </a:moveTo>
                      <a:lnTo>
                        <a:pt x="6" y="22"/>
                      </a:lnTo>
                      <a:lnTo>
                        <a:pt x="11" y="28"/>
                      </a:lnTo>
                      <a:lnTo>
                        <a:pt x="13" y="31"/>
                      </a:lnTo>
                      <a:lnTo>
                        <a:pt x="23" y="33"/>
                      </a:lnTo>
                      <a:lnTo>
                        <a:pt x="28" y="27"/>
                      </a:lnTo>
                      <a:lnTo>
                        <a:pt x="29" y="15"/>
                      </a:lnTo>
                      <a:lnTo>
                        <a:pt x="27" y="12"/>
                      </a:lnTo>
                      <a:lnTo>
                        <a:pt x="18" y="5"/>
                      </a:lnTo>
                      <a:lnTo>
                        <a:pt x="16" y="6"/>
                      </a:lnTo>
                      <a:lnTo>
                        <a:pt x="11" y="3"/>
                      </a:lnTo>
                      <a:lnTo>
                        <a:pt x="5" y="0"/>
                      </a:lnTo>
                      <a:lnTo>
                        <a:pt x="1" y="2"/>
                      </a:lnTo>
                      <a:lnTo>
                        <a:pt x="0" y="1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91" name="Freeform 230"/>
                <p:cNvSpPr>
                  <a:spLocks/>
                </p:cNvSpPr>
                <p:nvPr/>
              </p:nvSpPr>
              <p:spPr bwMode="auto">
                <a:xfrm>
                  <a:off x="1623" y="4352"/>
                  <a:ext cx="29" cy="33"/>
                </a:xfrm>
                <a:custGeom>
                  <a:avLst/>
                  <a:gdLst>
                    <a:gd name="T0" fmla="*/ 0 w 29"/>
                    <a:gd name="T1" fmla="*/ 12 h 33"/>
                    <a:gd name="T2" fmla="*/ 6 w 29"/>
                    <a:gd name="T3" fmla="*/ 22 h 33"/>
                    <a:gd name="T4" fmla="*/ 11 w 29"/>
                    <a:gd name="T5" fmla="*/ 28 h 33"/>
                    <a:gd name="T6" fmla="*/ 13 w 29"/>
                    <a:gd name="T7" fmla="*/ 31 h 33"/>
                    <a:gd name="T8" fmla="*/ 23 w 29"/>
                    <a:gd name="T9" fmla="*/ 33 h 33"/>
                    <a:gd name="T10" fmla="*/ 28 w 29"/>
                    <a:gd name="T11" fmla="*/ 27 h 33"/>
                    <a:gd name="T12" fmla="*/ 29 w 29"/>
                    <a:gd name="T13" fmla="*/ 15 h 33"/>
                    <a:gd name="T14" fmla="*/ 27 w 29"/>
                    <a:gd name="T15" fmla="*/ 12 h 33"/>
                    <a:gd name="T16" fmla="*/ 18 w 29"/>
                    <a:gd name="T17" fmla="*/ 5 h 33"/>
                    <a:gd name="T18" fmla="*/ 16 w 29"/>
                    <a:gd name="T19" fmla="*/ 6 h 33"/>
                    <a:gd name="T20" fmla="*/ 11 w 29"/>
                    <a:gd name="T21" fmla="*/ 3 h 33"/>
                    <a:gd name="T22" fmla="*/ 5 w 29"/>
                    <a:gd name="T23" fmla="*/ 0 h 33"/>
                    <a:gd name="T24" fmla="*/ 1 w 29"/>
                    <a:gd name="T25" fmla="*/ 2 h 33"/>
                    <a:gd name="T26" fmla="*/ 0 w 29"/>
                    <a:gd name="T27" fmla="*/ 12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33"/>
                    <a:gd name="T44" fmla="*/ 29 w 29"/>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33">
                      <a:moveTo>
                        <a:pt x="0" y="12"/>
                      </a:moveTo>
                      <a:lnTo>
                        <a:pt x="6" y="22"/>
                      </a:lnTo>
                      <a:lnTo>
                        <a:pt x="11" y="28"/>
                      </a:lnTo>
                      <a:lnTo>
                        <a:pt x="13" y="31"/>
                      </a:lnTo>
                      <a:lnTo>
                        <a:pt x="23" y="33"/>
                      </a:lnTo>
                      <a:lnTo>
                        <a:pt x="28" y="27"/>
                      </a:lnTo>
                      <a:lnTo>
                        <a:pt x="29" y="15"/>
                      </a:lnTo>
                      <a:lnTo>
                        <a:pt x="27" y="12"/>
                      </a:lnTo>
                      <a:lnTo>
                        <a:pt x="18" y="5"/>
                      </a:lnTo>
                      <a:lnTo>
                        <a:pt x="16" y="6"/>
                      </a:lnTo>
                      <a:lnTo>
                        <a:pt x="11" y="3"/>
                      </a:lnTo>
                      <a:lnTo>
                        <a:pt x="5" y="0"/>
                      </a:lnTo>
                      <a:lnTo>
                        <a:pt x="1" y="2"/>
                      </a:lnTo>
                      <a:lnTo>
                        <a:pt x="0" y="1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76" name="Group 231"/>
              <p:cNvGrpSpPr>
                <a:grpSpLocks/>
              </p:cNvGrpSpPr>
              <p:nvPr/>
            </p:nvGrpSpPr>
            <p:grpSpPr bwMode="auto">
              <a:xfrm>
                <a:off x="5097463" y="5394325"/>
                <a:ext cx="20637" cy="28575"/>
                <a:chOff x="2336" y="3811"/>
                <a:chExt cx="20" cy="27"/>
              </a:xfrm>
            </p:grpSpPr>
            <p:sp>
              <p:nvSpPr>
                <p:cNvPr id="54488" name="Freeform 232"/>
                <p:cNvSpPr>
                  <a:spLocks/>
                </p:cNvSpPr>
                <p:nvPr/>
              </p:nvSpPr>
              <p:spPr bwMode="auto">
                <a:xfrm>
                  <a:off x="2336" y="3811"/>
                  <a:ext cx="20" cy="27"/>
                </a:xfrm>
                <a:custGeom>
                  <a:avLst/>
                  <a:gdLst>
                    <a:gd name="T0" fmla="*/ 9 w 20"/>
                    <a:gd name="T1" fmla="*/ 21 h 27"/>
                    <a:gd name="T2" fmla="*/ 12 w 20"/>
                    <a:gd name="T3" fmla="*/ 27 h 27"/>
                    <a:gd name="T4" fmla="*/ 16 w 20"/>
                    <a:gd name="T5" fmla="*/ 25 h 27"/>
                    <a:gd name="T6" fmla="*/ 14 w 20"/>
                    <a:gd name="T7" fmla="*/ 16 h 27"/>
                    <a:gd name="T8" fmla="*/ 20 w 20"/>
                    <a:gd name="T9" fmla="*/ 13 h 27"/>
                    <a:gd name="T10" fmla="*/ 16 w 20"/>
                    <a:gd name="T11" fmla="*/ 12 h 27"/>
                    <a:gd name="T12" fmla="*/ 15 w 20"/>
                    <a:gd name="T13" fmla="*/ 0 h 27"/>
                    <a:gd name="T14" fmla="*/ 4 w 20"/>
                    <a:gd name="T15" fmla="*/ 3 h 27"/>
                    <a:gd name="T16" fmla="*/ 0 w 20"/>
                    <a:gd name="T17" fmla="*/ 12 h 27"/>
                    <a:gd name="T18" fmla="*/ 4 w 20"/>
                    <a:gd name="T19" fmla="*/ 20 h 27"/>
                    <a:gd name="T20" fmla="*/ 6 w 20"/>
                    <a:gd name="T21" fmla="*/ 21 h 27"/>
                    <a:gd name="T22" fmla="*/ 9 w 20"/>
                    <a:gd name="T23" fmla="*/ 21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7"/>
                    <a:gd name="T38" fmla="*/ 20 w 20"/>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7">
                      <a:moveTo>
                        <a:pt x="9" y="21"/>
                      </a:moveTo>
                      <a:lnTo>
                        <a:pt x="12" y="27"/>
                      </a:lnTo>
                      <a:lnTo>
                        <a:pt x="16" y="25"/>
                      </a:lnTo>
                      <a:lnTo>
                        <a:pt x="14" y="16"/>
                      </a:lnTo>
                      <a:lnTo>
                        <a:pt x="20" y="13"/>
                      </a:lnTo>
                      <a:lnTo>
                        <a:pt x="16" y="12"/>
                      </a:lnTo>
                      <a:lnTo>
                        <a:pt x="15" y="0"/>
                      </a:lnTo>
                      <a:lnTo>
                        <a:pt x="4" y="3"/>
                      </a:lnTo>
                      <a:lnTo>
                        <a:pt x="0" y="12"/>
                      </a:lnTo>
                      <a:lnTo>
                        <a:pt x="4" y="20"/>
                      </a:lnTo>
                      <a:lnTo>
                        <a:pt x="6" y="21"/>
                      </a:lnTo>
                      <a:lnTo>
                        <a:pt x="9" y="2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89" name="Freeform 233"/>
                <p:cNvSpPr>
                  <a:spLocks/>
                </p:cNvSpPr>
                <p:nvPr/>
              </p:nvSpPr>
              <p:spPr bwMode="auto">
                <a:xfrm>
                  <a:off x="2336" y="3811"/>
                  <a:ext cx="20" cy="27"/>
                </a:xfrm>
                <a:custGeom>
                  <a:avLst/>
                  <a:gdLst>
                    <a:gd name="T0" fmla="*/ 9 w 20"/>
                    <a:gd name="T1" fmla="*/ 21 h 27"/>
                    <a:gd name="T2" fmla="*/ 12 w 20"/>
                    <a:gd name="T3" fmla="*/ 27 h 27"/>
                    <a:gd name="T4" fmla="*/ 16 w 20"/>
                    <a:gd name="T5" fmla="*/ 25 h 27"/>
                    <a:gd name="T6" fmla="*/ 14 w 20"/>
                    <a:gd name="T7" fmla="*/ 16 h 27"/>
                    <a:gd name="T8" fmla="*/ 20 w 20"/>
                    <a:gd name="T9" fmla="*/ 13 h 27"/>
                    <a:gd name="T10" fmla="*/ 16 w 20"/>
                    <a:gd name="T11" fmla="*/ 12 h 27"/>
                    <a:gd name="T12" fmla="*/ 15 w 20"/>
                    <a:gd name="T13" fmla="*/ 0 h 27"/>
                    <a:gd name="T14" fmla="*/ 4 w 20"/>
                    <a:gd name="T15" fmla="*/ 3 h 27"/>
                    <a:gd name="T16" fmla="*/ 0 w 20"/>
                    <a:gd name="T17" fmla="*/ 12 h 27"/>
                    <a:gd name="T18" fmla="*/ 4 w 20"/>
                    <a:gd name="T19" fmla="*/ 20 h 27"/>
                    <a:gd name="T20" fmla="*/ 6 w 20"/>
                    <a:gd name="T21" fmla="*/ 21 h 27"/>
                    <a:gd name="T22" fmla="*/ 9 w 20"/>
                    <a:gd name="T23" fmla="*/ 21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7"/>
                    <a:gd name="T38" fmla="*/ 20 w 20"/>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7">
                      <a:moveTo>
                        <a:pt x="9" y="21"/>
                      </a:moveTo>
                      <a:lnTo>
                        <a:pt x="12" y="27"/>
                      </a:lnTo>
                      <a:lnTo>
                        <a:pt x="16" y="25"/>
                      </a:lnTo>
                      <a:lnTo>
                        <a:pt x="14" y="16"/>
                      </a:lnTo>
                      <a:lnTo>
                        <a:pt x="20" y="13"/>
                      </a:lnTo>
                      <a:lnTo>
                        <a:pt x="16" y="12"/>
                      </a:lnTo>
                      <a:lnTo>
                        <a:pt x="15" y="0"/>
                      </a:lnTo>
                      <a:lnTo>
                        <a:pt x="4" y="3"/>
                      </a:lnTo>
                      <a:lnTo>
                        <a:pt x="0" y="12"/>
                      </a:lnTo>
                      <a:lnTo>
                        <a:pt x="4" y="20"/>
                      </a:lnTo>
                      <a:lnTo>
                        <a:pt x="6" y="21"/>
                      </a:lnTo>
                      <a:lnTo>
                        <a:pt x="9" y="2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83" name="Group 234"/>
              <p:cNvGrpSpPr>
                <a:grpSpLocks/>
              </p:cNvGrpSpPr>
              <p:nvPr/>
            </p:nvGrpSpPr>
            <p:grpSpPr bwMode="auto">
              <a:xfrm>
                <a:off x="5073650" y="5375275"/>
                <a:ext cx="17463" cy="15875"/>
                <a:chOff x="2312" y="3793"/>
                <a:chExt cx="18" cy="14"/>
              </a:xfrm>
            </p:grpSpPr>
            <p:sp>
              <p:nvSpPr>
                <p:cNvPr id="54486" name="Freeform 235"/>
                <p:cNvSpPr>
                  <a:spLocks/>
                </p:cNvSpPr>
                <p:nvPr/>
              </p:nvSpPr>
              <p:spPr bwMode="auto">
                <a:xfrm>
                  <a:off x="2312" y="3793"/>
                  <a:ext cx="18" cy="14"/>
                </a:xfrm>
                <a:custGeom>
                  <a:avLst/>
                  <a:gdLst>
                    <a:gd name="T0" fmla="*/ 12 w 18"/>
                    <a:gd name="T1" fmla="*/ 14 h 14"/>
                    <a:gd name="T2" fmla="*/ 0 w 18"/>
                    <a:gd name="T3" fmla="*/ 7 h 14"/>
                    <a:gd name="T4" fmla="*/ 1 w 18"/>
                    <a:gd name="T5" fmla="*/ 5 h 14"/>
                    <a:gd name="T6" fmla="*/ 3 w 18"/>
                    <a:gd name="T7" fmla="*/ 0 h 14"/>
                    <a:gd name="T8" fmla="*/ 18 w 18"/>
                    <a:gd name="T9" fmla="*/ 1 h 14"/>
                    <a:gd name="T10" fmla="*/ 17 w 18"/>
                    <a:gd name="T11" fmla="*/ 1 h 14"/>
                    <a:gd name="T12" fmla="*/ 18 w 18"/>
                    <a:gd name="T13" fmla="*/ 8 h 14"/>
                    <a:gd name="T14" fmla="*/ 17 w 18"/>
                    <a:gd name="T15" fmla="*/ 14 h 14"/>
                    <a:gd name="T16" fmla="*/ 12 w 18"/>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2" y="14"/>
                      </a:moveTo>
                      <a:lnTo>
                        <a:pt x="0" y="7"/>
                      </a:lnTo>
                      <a:lnTo>
                        <a:pt x="1" y="5"/>
                      </a:lnTo>
                      <a:lnTo>
                        <a:pt x="3" y="0"/>
                      </a:lnTo>
                      <a:lnTo>
                        <a:pt x="18" y="1"/>
                      </a:lnTo>
                      <a:lnTo>
                        <a:pt x="17" y="1"/>
                      </a:lnTo>
                      <a:lnTo>
                        <a:pt x="18" y="8"/>
                      </a:lnTo>
                      <a:lnTo>
                        <a:pt x="17" y="14"/>
                      </a:lnTo>
                      <a:lnTo>
                        <a:pt x="12" y="14"/>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87" name="Freeform 236"/>
                <p:cNvSpPr>
                  <a:spLocks/>
                </p:cNvSpPr>
                <p:nvPr/>
              </p:nvSpPr>
              <p:spPr bwMode="auto">
                <a:xfrm>
                  <a:off x="2312" y="3793"/>
                  <a:ext cx="18" cy="14"/>
                </a:xfrm>
                <a:custGeom>
                  <a:avLst/>
                  <a:gdLst>
                    <a:gd name="T0" fmla="*/ 12 w 18"/>
                    <a:gd name="T1" fmla="*/ 14 h 14"/>
                    <a:gd name="T2" fmla="*/ 0 w 18"/>
                    <a:gd name="T3" fmla="*/ 7 h 14"/>
                    <a:gd name="T4" fmla="*/ 1 w 18"/>
                    <a:gd name="T5" fmla="*/ 5 h 14"/>
                    <a:gd name="T6" fmla="*/ 3 w 18"/>
                    <a:gd name="T7" fmla="*/ 0 h 14"/>
                    <a:gd name="T8" fmla="*/ 18 w 18"/>
                    <a:gd name="T9" fmla="*/ 1 h 14"/>
                    <a:gd name="T10" fmla="*/ 17 w 18"/>
                    <a:gd name="T11" fmla="*/ 1 h 14"/>
                    <a:gd name="T12" fmla="*/ 18 w 18"/>
                    <a:gd name="T13" fmla="*/ 8 h 14"/>
                    <a:gd name="T14" fmla="*/ 17 w 18"/>
                    <a:gd name="T15" fmla="*/ 14 h 14"/>
                    <a:gd name="T16" fmla="*/ 12 w 18"/>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2" y="14"/>
                      </a:moveTo>
                      <a:lnTo>
                        <a:pt x="0" y="7"/>
                      </a:lnTo>
                      <a:lnTo>
                        <a:pt x="1" y="5"/>
                      </a:lnTo>
                      <a:lnTo>
                        <a:pt x="3" y="0"/>
                      </a:lnTo>
                      <a:lnTo>
                        <a:pt x="18" y="1"/>
                      </a:lnTo>
                      <a:lnTo>
                        <a:pt x="17" y="1"/>
                      </a:lnTo>
                      <a:lnTo>
                        <a:pt x="18" y="8"/>
                      </a:lnTo>
                      <a:lnTo>
                        <a:pt x="17" y="14"/>
                      </a:lnTo>
                      <a:lnTo>
                        <a:pt x="12" y="14"/>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85" name="Group 237"/>
              <p:cNvGrpSpPr>
                <a:grpSpLocks/>
              </p:cNvGrpSpPr>
              <p:nvPr/>
            </p:nvGrpSpPr>
            <p:grpSpPr bwMode="auto">
              <a:xfrm>
                <a:off x="5108575" y="5424488"/>
                <a:ext cx="14288" cy="20637"/>
                <a:chOff x="2346" y="3840"/>
                <a:chExt cx="15" cy="20"/>
              </a:xfrm>
            </p:grpSpPr>
            <p:sp>
              <p:nvSpPr>
                <p:cNvPr id="54484" name="Freeform 238"/>
                <p:cNvSpPr>
                  <a:spLocks/>
                </p:cNvSpPr>
                <p:nvPr/>
              </p:nvSpPr>
              <p:spPr bwMode="auto">
                <a:xfrm>
                  <a:off x="2346" y="3840"/>
                  <a:ext cx="15" cy="20"/>
                </a:xfrm>
                <a:custGeom>
                  <a:avLst/>
                  <a:gdLst>
                    <a:gd name="T0" fmla="*/ 10 w 15"/>
                    <a:gd name="T1" fmla="*/ 8 h 20"/>
                    <a:gd name="T2" fmla="*/ 14 w 15"/>
                    <a:gd name="T3" fmla="*/ 15 h 20"/>
                    <a:gd name="T4" fmla="*/ 15 w 15"/>
                    <a:gd name="T5" fmla="*/ 20 h 20"/>
                    <a:gd name="T6" fmla="*/ 9 w 15"/>
                    <a:gd name="T7" fmla="*/ 20 h 20"/>
                    <a:gd name="T8" fmla="*/ 3 w 15"/>
                    <a:gd name="T9" fmla="*/ 16 h 20"/>
                    <a:gd name="T10" fmla="*/ 0 w 15"/>
                    <a:gd name="T11" fmla="*/ 10 h 20"/>
                    <a:gd name="T12" fmla="*/ 2 w 15"/>
                    <a:gd name="T13" fmla="*/ 6 h 20"/>
                    <a:gd name="T14" fmla="*/ 1 w 15"/>
                    <a:gd name="T15" fmla="*/ 5 h 20"/>
                    <a:gd name="T16" fmla="*/ 3 w 15"/>
                    <a:gd name="T17" fmla="*/ 4 h 20"/>
                    <a:gd name="T18" fmla="*/ 5 w 15"/>
                    <a:gd name="T19" fmla="*/ 0 h 20"/>
                    <a:gd name="T20" fmla="*/ 6 w 15"/>
                    <a:gd name="T21" fmla="*/ 4 h 20"/>
                    <a:gd name="T22" fmla="*/ 5 w 15"/>
                    <a:gd name="T23" fmla="*/ 5 h 20"/>
                    <a:gd name="T24" fmla="*/ 9 w 15"/>
                    <a:gd name="T25" fmla="*/ 9 h 20"/>
                    <a:gd name="T26" fmla="*/ 10 w 15"/>
                    <a:gd name="T27" fmla="*/ 8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20"/>
                    <a:gd name="T44" fmla="*/ 15 w 15"/>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20">
                      <a:moveTo>
                        <a:pt x="10" y="8"/>
                      </a:moveTo>
                      <a:lnTo>
                        <a:pt x="14" y="15"/>
                      </a:lnTo>
                      <a:lnTo>
                        <a:pt x="15" y="20"/>
                      </a:lnTo>
                      <a:lnTo>
                        <a:pt x="9" y="20"/>
                      </a:lnTo>
                      <a:lnTo>
                        <a:pt x="3" y="16"/>
                      </a:lnTo>
                      <a:lnTo>
                        <a:pt x="0" y="10"/>
                      </a:lnTo>
                      <a:lnTo>
                        <a:pt x="2" y="6"/>
                      </a:lnTo>
                      <a:lnTo>
                        <a:pt x="1" y="5"/>
                      </a:lnTo>
                      <a:lnTo>
                        <a:pt x="3" y="4"/>
                      </a:lnTo>
                      <a:lnTo>
                        <a:pt x="5" y="0"/>
                      </a:lnTo>
                      <a:lnTo>
                        <a:pt x="6" y="4"/>
                      </a:lnTo>
                      <a:lnTo>
                        <a:pt x="5" y="5"/>
                      </a:lnTo>
                      <a:lnTo>
                        <a:pt x="9" y="9"/>
                      </a:lnTo>
                      <a:lnTo>
                        <a:pt x="10" y="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85" name="Freeform 239"/>
                <p:cNvSpPr>
                  <a:spLocks/>
                </p:cNvSpPr>
                <p:nvPr/>
              </p:nvSpPr>
              <p:spPr bwMode="auto">
                <a:xfrm>
                  <a:off x="2346" y="3840"/>
                  <a:ext cx="15" cy="20"/>
                </a:xfrm>
                <a:custGeom>
                  <a:avLst/>
                  <a:gdLst>
                    <a:gd name="T0" fmla="*/ 10 w 15"/>
                    <a:gd name="T1" fmla="*/ 8 h 20"/>
                    <a:gd name="T2" fmla="*/ 14 w 15"/>
                    <a:gd name="T3" fmla="*/ 15 h 20"/>
                    <a:gd name="T4" fmla="*/ 15 w 15"/>
                    <a:gd name="T5" fmla="*/ 20 h 20"/>
                    <a:gd name="T6" fmla="*/ 9 w 15"/>
                    <a:gd name="T7" fmla="*/ 20 h 20"/>
                    <a:gd name="T8" fmla="*/ 3 w 15"/>
                    <a:gd name="T9" fmla="*/ 16 h 20"/>
                    <a:gd name="T10" fmla="*/ 0 w 15"/>
                    <a:gd name="T11" fmla="*/ 10 h 20"/>
                    <a:gd name="T12" fmla="*/ 2 w 15"/>
                    <a:gd name="T13" fmla="*/ 6 h 20"/>
                    <a:gd name="T14" fmla="*/ 1 w 15"/>
                    <a:gd name="T15" fmla="*/ 5 h 20"/>
                    <a:gd name="T16" fmla="*/ 3 w 15"/>
                    <a:gd name="T17" fmla="*/ 4 h 20"/>
                    <a:gd name="T18" fmla="*/ 5 w 15"/>
                    <a:gd name="T19" fmla="*/ 0 h 20"/>
                    <a:gd name="T20" fmla="*/ 6 w 15"/>
                    <a:gd name="T21" fmla="*/ 4 h 20"/>
                    <a:gd name="T22" fmla="*/ 5 w 15"/>
                    <a:gd name="T23" fmla="*/ 5 h 20"/>
                    <a:gd name="T24" fmla="*/ 9 w 15"/>
                    <a:gd name="T25" fmla="*/ 9 h 20"/>
                    <a:gd name="T26" fmla="*/ 10 w 15"/>
                    <a:gd name="T27" fmla="*/ 8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20"/>
                    <a:gd name="T44" fmla="*/ 15 w 15"/>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20">
                      <a:moveTo>
                        <a:pt x="10" y="8"/>
                      </a:moveTo>
                      <a:lnTo>
                        <a:pt x="14" y="15"/>
                      </a:lnTo>
                      <a:lnTo>
                        <a:pt x="15" y="20"/>
                      </a:lnTo>
                      <a:lnTo>
                        <a:pt x="9" y="20"/>
                      </a:lnTo>
                      <a:lnTo>
                        <a:pt x="3" y="16"/>
                      </a:lnTo>
                      <a:lnTo>
                        <a:pt x="0" y="10"/>
                      </a:lnTo>
                      <a:lnTo>
                        <a:pt x="2" y="6"/>
                      </a:lnTo>
                      <a:lnTo>
                        <a:pt x="1" y="5"/>
                      </a:lnTo>
                      <a:lnTo>
                        <a:pt x="3" y="4"/>
                      </a:lnTo>
                      <a:lnTo>
                        <a:pt x="5" y="0"/>
                      </a:lnTo>
                      <a:lnTo>
                        <a:pt x="6" y="4"/>
                      </a:lnTo>
                      <a:lnTo>
                        <a:pt x="5" y="5"/>
                      </a:lnTo>
                      <a:lnTo>
                        <a:pt x="9" y="9"/>
                      </a:lnTo>
                      <a:lnTo>
                        <a:pt x="10" y="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89" name="Group 240"/>
              <p:cNvGrpSpPr>
                <a:grpSpLocks/>
              </p:cNvGrpSpPr>
              <p:nvPr/>
            </p:nvGrpSpPr>
            <p:grpSpPr bwMode="auto">
              <a:xfrm>
                <a:off x="4451350" y="5584825"/>
                <a:ext cx="20638" cy="14288"/>
                <a:chOff x="1707" y="3996"/>
                <a:chExt cx="20" cy="14"/>
              </a:xfrm>
            </p:grpSpPr>
            <p:sp>
              <p:nvSpPr>
                <p:cNvPr id="54482" name="Freeform 241"/>
                <p:cNvSpPr>
                  <a:spLocks/>
                </p:cNvSpPr>
                <p:nvPr/>
              </p:nvSpPr>
              <p:spPr bwMode="auto">
                <a:xfrm>
                  <a:off x="1707" y="3996"/>
                  <a:ext cx="20" cy="14"/>
                </a:xfrm>
                <a:custGeom>
                  <a:avLst/>
                  <a:gdLst>
                    <a:gd name="T0" fmla="*/ 20 w 20"/>
                    <a:gd name="T1" fmla="*/ 14 h 14"/>
                    <a:gd name="T2" fmla="*/ 20 w 20"/>
                    <a:gd name="T3" fmla="*/ 8 h 14"/>
                    <a:gd name="T4" fmla="*/ 15 w 20"/>
                    <a:gd name="T5" fmla="*/ 6 h 14"/>
                    <a:gd name="T6" fmla="*/ 13 w 20"/>
                    <a:gd name="T7" fmla="*/ 4 h 14"/>
                    <a:gd name="T8" fmla="*/ 10 w 20"/>
                    <a:gd name="T9" fmla="*/ 5 h 14"/>
                    <a:gd name="T10" fmla="*/ 6 w 20"/>
                    <a:gd name="T11" fmla="*/ 0 h 14"/>
                    <a:gd name="T12" fmla="*/ 1 w 20"/>
                    <a:gd name="T13" fmla="*/ 1 h 14"/>
                    <a:gd name="T14" fmla="*/ 0 w 20"/>
                    <a:gd name="T15" fmla="*/ 3 h 14"/>
                    <a:gd name="T16" fmla="*/ 0 w 20"/>
                    <a:gd name="T17" fmla="*/ 4 h 14"/>
                    <a:gd name="T18" fmla="*/ 2 w 20"/>
                    <a:gd name="T19" fmla="*/ 10 h 14"/>
                    <a:gd name="T20" fmla="*/ 10 w 20"/>
                    <a:gd name="T21" fmla="*/ 9 h 14"/>
                    <a:gd name="T22" fmla="*/ 9 w 20"/>
                    <a:gd name="T23" fmla="*/ 12 h 14"/>
                    <a:gd name="T24" fmla="*/ 13 w 20"/>
                    <a:gd name="T25" fmla="*/ 9 h 14"/>
                    <a:gd name="T26" fmla="*/ 18 w 20"/>
                    <a:gd name="T27" fmla="*/ 14 h 14"/>
                    <a:gd name="T28" fmla="*/ 20 w 20"/>
                    <a:gd name="T29" fmla="*/ 1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4"/>
                    <a:gd name="T47" fmla="*/ 20 w 2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4">
                      <a:moveTo>
                        <a:pt x="20" y="14"/>
                      </a:moveTo>
                      <a:lnTo>
                        <a:pt x="20" y="8"/>
                      </a:lnTo>
                      <a:lnTo>
                        <a:pt x="15" y="6"/>
                      </a:lnTo>
                      <a:lnTo>
                        <a:pt x="13" y="4"/>
                      </a:lnTo>
                      <a:lnTo>
                        <a:pt x="10" y="5"/>
                      </a:lnTo>
                      <a:lnTo>
                        <a:pt x="6" y="0"/>
                      </a:lnTo>
                      <a:lnTo>
                        <a:pt x="1" y="1"/>
                      </a:lnTo>
                      <a:lnTo>
                        <a:pt x="0" y="3"/>
                      </a:lnTo>
                      <a:lnTo>
                        <a:pt x="0" y="4"/>
                      </a:lnTo>
                      <a:lnTo>
                        <a:pt x="2" y="10"/>
                      </a:lnTo>
                      <a:lnTo>
                        <a:pt x="10" y="9"/>
                      </a:lnTo>
                      <a:lnTo>
                        <a:pt x="9" y="12"/>
                      </a:lnTo>
                      <a:lnTo>
                        <a:pt x="13" y="9"/>
                      </a:lnTo>
                      <a:lnTo>
                        <a:pt x="18" y="14"/>
                      </a:lnTo>
                      <a:lnTo>
                        <a:pt x="20" y="14"/>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83" name="Freeform 242"/>
                <p:cNvSpPr>
                  <a:spLocks/>
                </p:cNvSpPr>
                <p:nvPr/>
              </p:nvSpPr>
              <p:spPr bwMode="auto">
                <a:xfrm>
                  <a:off x="1707" y="3996"/>
                  <a:ext cx="20" cy="14"/>
                </a:xfrm>
                <a:custGeom>
                  <a:avLst/>
                  <a:gdLst>
                    <a:gd name="T0" fmla="*/ 20 w 20"/>
                    <a:gd name="T1" fmla="*/ 14 h 14"/>
                    <a:gd name="T2" fmla="*/ 20 w 20"/>
                    <a:gd name="T3" fmla="*/ 8 h 14"/>
                    <a:gd name="T4" fmla="*/ 15 w 20"/>
                    <a:gd name="T5" fmla="*/ 6 h 14"/>
                    <a:gd name="T6" fmla="*/ 13 w 20"/>
                    <a:gd name="T7" fmla="*/ 4 h 14"/>
                    <a:gd name="T8" fmla="*/ 10 w 20"/>
                    <a:gd name="T9" fmla="*/ 5 h 14"/>
                    <a:gd name="T10" fmla="*/ 6 w 20"/>
                    <a:gd name="T11" fmla="*/ 0 h 14"/>
                    <a:gd name="T12" fmla="*/ 1 w 20"/>
                    <a:gd name="T13" fmla="*/ 1 h 14"/>
                    <a:gd name="T14" fmla="*/ 0 w 20"/>
                    <a:gd name="T15" fmla="*/ 3 h 14"/>
                    <a:gd name="T16" fmla="*/ 0 w 20"/>
                    <a:gd name="T17" fmla="*/ 4 h 14"/>
                    <a:gd name="T18" fmla="*/ 2 w 20"/>
                    <a:gd name="T19" fmla="*/ 10 h 14"/>
                    <a:gd name="T20" fmla="*/ 10 w 20"/>
                    <a:gd name="T21" fmla="*/ 9 h 14"/>
                    <a:gd name="T22" fmla="*/ 9 w 20"/>
                    <a:gd name="T23" fmla="*/ 12 h 14"/>
                    <a:gd name="T24" fmla="*/ 13 w 20"/>
                    <a:gd name="T25" fmla="*/ 9 h 14"/>
                    <a:gd name="T26" fmla="*/ 18 w 20"/>
                    <a:gd name="T27" fmla="*/ 14 h 14"/>
                    <a:gd name="T28" fmla="*/ 20 w 20"/>
                    <a:gd name="T29" fmla="*/ 14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4"/>
                    <a:gd name="T47" fmla="*/ 20 w 2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4">
                      <a:moveTo>
                        <a:pt x="20" y="14"/>
                      </a:moveTo>
                      <a:lnTo>
                        <a:pt x="20" y="8"/>
                      </a:lnTo>
                      <a:lnTo>
                        <a:pt x="15" y="6"/>
                      </a:lnTo>
                      <a:lnTo>
                        <a:pt x="13" y="4"/>
                      </a:lnTo>
                      <a:lnTo>
                        <a:pt x="10" y="5"/>
                      </a:lnTo>
                      <a:lnTo>
                        <a:pt x="6" y="0"/>
                      </a:lnTo>
                      <a:lnTo>
                        <a:pt x="1" y="1"/>
                      </a:lnTo>
                      <a:lnTo>
                        <a:pt x="0" y="3"/>
                      </a:lnTo>
                      <a:lnTo>
                        <a:pt x="0" y="4"/>
                      </a:lnTo>
                      <a:lnTo>
                        <a:pt x="2" y="10"/>
                      </a:lnTo>
                      <a:lnTo>
                        <a:pt x="10" y="9"/>
                      </a:lnTo>
                      <a:lnTo>
                        <a:pt x="9" y="12"/>
                      </a:lnTo>
                      <a:lnTo>
                        <a:pt x="13" y="9"/>
                      </a:lnTo>
                      <a:lnTo>
                        <a:pt x="18" y="14"/>
                      </a:lnTo>
                      <a:lnTo>
                        <a:pt x="20" y="14"/>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91" name="Group 243"/>
              <p:cNvGrpSpPr>
                <a:grpSpLocks/>
              </p:cNvGrpSpPr>
              <p:nvPr/>
            </p:nvGrpSpPr>
            <p:grpSpPr bwMode="auto">
              <a:xfrm>
                <a:off x="4510088" y="6380163"/>
                <a:ext cx="28575" cy="12700"/>
                <a:chOff x="1764" y="4772"/>
                <a:chExt cx="27" cy="12"/>
              </a:xfrm>
            </p:grpSpPr>
            <p:sp>
              <p:nvSpPr>
                <p:cNvPr id="54480" name="Freeform 244"/>
                <p:cNvSpPr>
                  <a:spLocks/>
                </p:cNvSpPr>
                <p:nvPr/>
              </p:nvSpPr>
              <p:spPr bwMode="auto">
                <a:xfrm>
                  <a:off x="1764" y="4772"/>
                  <a:ext cx="27" cy="12"/>
                </a:xfrm>
                <a:custGeom>
                  <a:avLst/>
                  <a:gdLst>
                    <a:gd name="T0" fmla="*/ 25 w 27"/>
                    <a:gd name="T1" fmla="*/ 7 h 12"/>
                    <a:gd name="T2" fmla="*/ 27 w 27"/>
                    <a:gd name="T3" fmla="*/ 4 h 12"/>
                    <a:gd name="T4" fmla="*/ 22 w 27"/>
                    <a:gd name="T5" fmla="*/ 3 h 12"/>
                    <a:gd name="T6" fmla="*/ 19 w 27"/>
                    <a:gd name="T7" fmla="*/ 2 h 12"/>
                    <a:gd name="T8" fmla="*/ 4 w 27"/>
                    <a:gd name="T9" fmla="*/ 0 h 12"/>
                    <a:gd name="T10" fmla="*/ 0 w 27"/>
                    <a:gd name="T11" fmla="*/ 3 h 12"/>
                    <a:gd name="T12" fmla="*/ 10 w 27"/>
                    <a:gd name="T13" fmla="*/ 5 h 12"/>
                    <a:gd name="T14" fmla="*/ 11 w 27"/>
                    <a:gd name="T15" fmla="*/ 7 h 12"/>
                    <a:gd name="T16" fmla="*/ 16 w 27"/>
                    <a:gd name="T17" fmla="*/ 8 h 12"/>
                    <a:gd name="T18" fmla="*/ 18 w 27"/>
                    <a:gd name="T19" fmla="*/ 11 h 12"/>
                    <a:gd name="T20" fmla="*/ 19 w 27"/>
                    <a:gd name="T21" fmla="*/ 9 h 12"/>
                    <a:gd name="T22" fmla="*/ 19 w 27"/>
                    <a:gd name="T23" fmla="*/ 11 h 12"/>
                    <a:gd name="T24" fmla="*/ 27 w 27"/>
                    <a:gd name="T25" fmla="*/ 12 h 12"/>
                    <a:gd name="T26" fmla="*/ 27 w 27"/>
                    <a:gd name="T27" fmla="*/ 10 h 12"/>
                    <a:gd name="T28" fmla="*/ 25 w 27"/>
                    <a:gd name="T29" fmla="*/ 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2"/>
                    <a:gd name="T47" fmla="*/ 27 w 2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2">
                      <a:moveTo>
                        <a:pt x="25" y="7"/>
                      </a:moveTo>
                      <a:lnTo>
                        <a:pt x="27" y="4"/>
                      </a:lnTo>
                      <a:lnTo>
                        <a:pt x="22" y="3"/>
                      </a:lnTo>
                      <a:lnTo>
                        <a:pt x="19" y="2"/>
                      </a:lnTo>
                      <a:lnTo>
                        <a:pt x="4" y="0"/>
                      </a:lnTo>
                      <a:lnTo>
                        <a:pt x="0" y="3"/>
                      </a:lnTo>
                      <a:lnTo>
                        <a:pt x="10" y="5"/>
                      </a:lnTo>
                      <a:lnTo>
                        <a:pt x="11" y="7"/>
                      </a:lnTo>
                      <a:lnTo>
                        <a:pt x="16" y="8"/>
                      </a:lnTo>
                      <a:lnTo>
                        <a:pt x="18" y="11"/>
                      </a:lnTo>
                      <a:lnTo>
                        <a:pt x="19" y="9"/>
                      </a:lnTo>
                      <a:lnTo>
                        <a:pt x="19" y="11"/>
                      </a:lnTo>
                      <a:lnTo>
                        <a:pt x="27" y="12"/>
                      </a:lnTo>
                      <a:lnTo>
                        <a:pt x="27" y="10"/>
                      </a:lnTo>
                      <a:lnTo>
                        <a:pt x="25" y="7"/>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81" name="Freeform 245"/>
                <p:cNvSpPr>
                  <a:spLocks/>
                </p:cNvSpPr>
                <p:nvPr/>
              </p:nvSpPr>
              <p:spPr bwMode="auto">
                <a:xfrm>
                  <a:off x="1764" y="4772"/>
                  <a:ext cx="27" cy="12"/>
                </a:xfrm>
                <a:custGeom>
                  <a:avLst/>
                  <a:gdLst>
                    <a:gd name="T0" fmla="*/ 25 w 27"/>
                    <a:gd name="T1" fmla="*/ 7 h 12"/>
                    <a:gd name="T2" fmla="*/ 27 w 27"/>
                    <a:gd name="T3" fmla="*/ 4 h 12"/>
                    <a:gd name="T4" fmla="*/ 22 w 27"/>
                    <a:gd name="T5" fmla="*/ 3 h 12"/>
                    <a:gd name="T6" fmla="*/ 19 w 27"/>
                    <a:gd name="T7" fmla="*/ 2 h 12"/>
                    <a:gd name="T8" fmla="*/ 4 w 27"/>
                    <a:gd name="T9" fmla="*/ 0 h 12"/>
                    <a:gd name="T10" fmla="*/ 0 w 27"/>
                    <a:gd name="T11" fmla="*/ 3 h 12"/>
                    <a:gd name="T12" fmla="*/ 10 w 27"/>
                    <a:gd name="T13" fmla="*/ 5 h 12"/>
                    <a:gd name="T14" fmla="*/ 11 w 27"/>
                    <a:gd name="T15" fmla="*/ 7 h 12"/>
                    <a:gd name="T16" fmla="*/ 16 w 27"/>
                    <a:gd name="T17" fmla="*/ 8 h 12"/>
                    <a:gd name="T18" fmla="*/ 18 w 27"/>
                    <a:gd name="T19" fmla="*/ 11 h 12"/>
                    <a:gd name="T20" fmla="*/ 19 w 27"/>
                    <a:gd name="T21" fmla="*/ 9 h 12"/>
                    <a:gd name="T22" fmla="*/ 19 w 27"/>
                    <a:gd name="T23" fmla="*/ 11 h 12"/>
                    <a:gd name="T24" fmla="*/ 27 w 27"/>
                    <a:gd name="T25" fmla="*/ 12 h 12"/>
                    <a:gd name="T26" fmla="*/ 27 w 27"/>
                    <a:gd name="T27" fmla="*/ 10 h 12"/>
                    <a:gd name="T28" fmla="*/ 25 w 27"/>
                    <a:gd name="T29" fmla="*/ 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2"/>
                    <a:gd name="T47" fmla="*/ 27 w 27"/>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2">
                      <a:moveTo>
                        <a:pt x="25" y="7"/>
                      </a:moveTo>
                      <a:lnTo>
                        <a:pt x="27" y="4"/>
                      </a:lnTo>
                      <a:lnTo>
                        <a:pt x="22" y="3"/>
                      </a:lnTo>
                      <a:lnTo>
                        <a:pt x="19" y="2"/>
                      </a:lnTo>
                      <a:lnTo>
                        <a:pt x="4" y="0"/>
                      </a:lnTo>
                      <a:lnTo>
                        <a:pt x="0" y="3"/>
                      </a:lnTo>
                      <a:lnTo>
                        <a:pt x="10" y="5"/>
                      </a:lnTo>
                      <a:lnTo>
                        <a:pt x="11" y="7"/>
                      </a:lnTo>
                      <a:lnTo>
                        <a:pt x="16" y="8"/>
                      </a:lnTo>
                      <a:lnTo>
                        <a:pt x="18" y="11"/>
                      </a:lnTo>
                      <a:lnTo>
                        <a:pt x="19" y="9"/>
                      </a:lnTo>
                      <a:lnTo>
                        <a:pt x="19" y="11"/>
                      </a:lnTo>
                      <a:lnTo>
                        <a:pt x="27" y="12"/>
                      </a:lnTo>
                      <a:lnTo>
                        <a:pt x="27" y="10"/>
                      </a:lnTo>
                      <a:lnTo>
                        <a:pt x="25" y="7"/>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92" name="Group 246"/>
              <p:cNvGrpSpPr>
                <a:grpSpLocks/>
              </p:cNvGrpSpPr>
              <p:nvPr/>
            </p:nvGrpSpPr>
            <p:grpSpPr bwMode="auto">
              <a:xfrm>
                <a:off x="4391025" y="5570538"/>
                <a:ext cx="14288" cy="14287"/>
                <a:chOff x="1648" y="3982"/>
                <a:chExt cx="14" cy="14"/>
              </a:xfrm>
            </p:grpSpPr>
            <p:sp>
              <p:nvSpPr>
                <p:cNvPr id="54478" name="Freeform 247"/>
                <p:cNvSpPr>
                  <a:spLocks/>
                </p:cNvSpPr>
                <p:nvPr/>
              </p:nvSpPr>
              <p:spPr bwMode="auto">
                <a:xfrm>
                  <a:off x="1648" y="3982"/>
                  <a:ext cx="14" cy="14"/>
                </a:xfrm>
                <a:custGeom>
                  <a:avLst/>
                  <a:gdLst>
                    <a:gd name="T0" fmla="*/ 7 w 14"/>
                    <a:gd name="T1" fmla="*/ 0 h 14"/>
                    <a:gd name="T2" fmla="*/ 9 w 14"/>
                    <a:gd name="T3" fmla="*/ 6 h 14"/>
                    <a:gd name="T4" fmla="*/ 11 w 14"/>
                    <a:gd name="T5" fmla="*/ 13 h 14"/>
                    <a:gd name="T6" fmla="*/ 14 w 14"/>
                    <a:gd name="T7" fmla="*/ 14 h 14"/>
                    <a:gd name="T8" fmla="*/ 2 w 14"/>
                    <a:gd name="T9" fmla="*/ 9 h 14"/>
                    <a:gd name="T10" fmla="*/ 1 w 14"/>
                    <a:gd name="T11" fmla="*/ 2 h 14"/>
                    <a:gd name="T12" fmla="*/ 0 w 14"/>
                    <a:gd name="T13" fmla="*/ 0 h 14"/>
                    <a:gd name="T14" fmla="*/ 7 w 1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7" y="0"/>
                      </a:moveTo>
                      <a:lnTo>
                        <a:pt x="9" y="6"/>
                      </a:lnTo>
                      <a:lnTo>
                        <a:pt x="11" y="13"/>
                      </a:lnTo>
                      <a:lnTo>
                        <a:pt x="14" y="14"/>
                      </a:lnTo>
                      <a:lnTo>
                        <a:pt x="2" y="9"/>
                      </a:lnTo>
                      <a:lnTo>
                        <a:pt x="1" y="2"/>
                      </a:lnTo>
                      <a:lnTo>
                        <a:pt x="0" y="0"/>
                      </a:lnTo>
                      <a:lnTo>
                        <a:pt x="7"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79" name="Freeform 248"/>
                <p:cNvSpPr>
                  <a:spLocks/>
                </p:cNvSpPr>
                <p:nvPr/>
              </p:nvSpPr>
              <p:spPr bwMode="auto">
                <a:xfrm>
                  <a:off x="1648" y="3982"/>
                  <a:ext cx="14" cy="14"/>
                </a:xfrm>
                <a:custGeom>
                  <a:avLst/>
                  <a:gdLst>
                    <a:gd name="T0" fmla="*/ 7 w 14"/>
                    <a:gd name="T1" fmla="*/ 0 h 14"/>
                    <a:gd name="T2" fmla="*/ 9 w 14"/>
                    <a:gd name="T3" fmla="*/ 6 h 14"/>
                    <a:gd name="T4" fmla="*/ 11 w 14"/>
                    <a:gd name="T5" fmla="*/ 13 h 14"/>
                    <a:gd name="T6" fmla="*/ 14 w 14"/>
                    <a:gd name="T7" fmla="*/ 14 h 14"/>
                    <a:gd name="T8" fmla="*/ 2 w 14"/>
                    <a:gd name="T9" fmla="*/ 9 h 14"/>
                    <a:gd name="T10" fmla="*/ 1 w 14"/>
                    <a:gd name="T11" fmla="*/ 2 h 14"/>
                    <a:gd name="T12" fmla="*/ 0 w 14"/>
                    <a:gd name="T13" fmla="*/ 0 h 14"/>
                    <a:gd name="T14" fmla="*/ 7 w 14"/>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7" y="0"/>
                      </a:moveTo>
                      <a:lnTo>
                        <a:pt x="9" y="6"/>
                      </a:lnTo>
                      <a:lnTo>
                        <a:pt x="11" y="13"/>
                      </a:lnTo>
                      <a:lnTo>
                        <a:pt x="14" y="14"/>
                      </a:lnTo>
                      <a:lnTo>
                        <a:pt x="2" y="9"/>
                      </a:lnTo>
                      <a:lnTo>
                        <a:pt x="1" y="2"/>
                      </a:lnTo>
                      <a:lnTo>
                        <a:pt x="0" y="0"/>
                      </a:lnTo>
                      <a:lnTo>
                        <a:pt x="7"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93" name="Group 249"/>
              <p:cNvGrpSpPr>
                <a:grpSpLocks/>
              </p:cNvGrpSpPr>
              <p:nvPr/>
            </p:nvGrpSpPr>
            <p:grpSpPr bwMode="auto">
              <a:xfrm>
                <a:off x="5168900" y="5300663"/>
                <a:ext cx="14288" cy="11112"/>
                <a:chOff x="2406" y="3720"/>
                <a:chExt cx="13" cy="11"/>
              </a:xfrm>
            </p:grpSpPr>
            <p:sp>
              <p:nvSpPr>
                <p:cNvPr id="54476" name="Freeform 250"/>
                <p:cNvSpPr>
                  <a:spLocks/>
                </p:cNvSpPr>
                <p:nvPr/>
              </p:nvSpPr>
              <p:spPr bwMode="auto">
                <a:xfrm>
                  <a:off x="2406" y="3720"/>
                  <a:ext cx="13" cy="11"/>
                </a:xfrm>
                <a:custGeom>
                  <a:avLst/>
                  <a:gdLst>
                    <a:gd name="T0" fmla="*/ 7 w 13"/>
                    <a:gd name="T1" fmla="*/ 11 h 11"/>
                    <a:gd name="T2" fmla="*/ 11 w 13"/>
                    <a:gd name="T3" fmla="*/ 6 h 11"/>
                    <a:gd name="T4" fmla="*/ 13 w 13"/>
                    <a:gd name="T5" fmla="*/ 1 h 11"/>
                    <a:gd name="T6" fmla="*/ 7 w 13"/>
                    <a:gd name="T7" fmla="*/ 0 h 11"/>
                    <a:gd name="T8" fmla="*/ 0 w 13"/>
                    <a:gd name="T9" fmla="*/ 6 h 11"/>
                    <a:gd name="T10" fmla="*/ 7 w 13"/>
                    <a:gd name="T11" fmla="*/ 11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7" y="11"/>
                      </a:moveTo>
                      <a:lnTo>
                        <a:pt x="11" y="6"/>
                      </a:lnTo>
                      <a:lnTo>
                        <a:pt x="13" y="1"/>
                      </a:lnTo>
                      <a:lnTo>
                        <a:pt x="7" y="0"/>
                      </a:lnTo>
                      <a:lnTo>
                        <a:pt x="0" y="6"/>
                      </a:lnTo>
                      <a:lnTo>
                        <a:pt x="7" y="1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77" name="Freeform 251"/>
                <p:cNvSpPr>
                  <a:spLocks/>
                </p:cNvSpPr>
                <p:nvPr/>
              </p:nvSpPr>
              <p:spPr bwMode="auto">
                <a:xfrm>
                  <a:off x="2406" y="3720"/>
                  <a:ext cx="13" cy="11"/>
                </a:xfrm>
                <a:custGeom>
                  <a:avLst/>
                  <a:gdLst>
                    <a:gd name="T0" fmla="*/ 7 w 13"/>
                    <a:gd name="T1" fmla="*/ 11 h 11"/>
                    <a:gd name="T2" fmla="*/ 11 w 13"/>
                    <a:gd name="T3" fmla="*/ 6 h 11"/>
                    <a:gd name="T4" fmla="*/ 13 w 13"/>
                    <a:gd name="T5" fmla="*/ 1 h 11"/>
                    <a:gd name="T6" fmla="*/ 7 w 13"/>
                    <a:gd name="T7" fmla="*/ 0 h 11"/>
                    <a:gd name="T8" fmla="*/ 0 w 13"/>
                    <a:gd name="T9" fmla="*/ 6 h 11"/>
                    <a:gd name="T10" fmla="*/ 7 w 13"/>
                    <a:gd name="T11" fmla="*/ 11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7" y="11"/>
                      </a:moveTo>
                      <a:lnTo>
                        <a:pt x="11" y="6"/>
                      </a:lnTo>
                      <a:lnTo>
                        <a:pt x="13" y="1"/>
                      </a:lnTo>
                      <a:lnTo>
                        <a:pt x="7" y="0"/>
                      </a:lnTo>
                      <a:lnTo>
                        <a:pt x="0" y="6"/>
                      </a:lnTo>
                      <a:lnTo>
                        <a:pt x="7" y="1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94" name="Group 252"/>
              <p:cNvGrpSpPr>
                <a:grpSpLocks/>
              </p:cNvGrpSpPr>
              <p:nvPr/>
            </p:nvGrpSpPr>
            <p:grpSpPr bwMode="auto">
              <a:xfrm>
                <a:off x="4667250" y="5329238"/>
                <a:ext cx="11113" cy="9525"/>
                <a:chOff x="1917" y="3748"/>
                <a:chExt cx="10" cy="9"/>
              </a:xfrm>
            </p:grpSpPr>
            <p:sp>
              <p:nvSpPr>
                <p:cNvPr id="54474" name="Freeform 253"/>
                <p:cNvSpPr>
                  <a:spLocks/>
                </p:cNvSpPr>
                <p:nvPr/>
              </p:nvSpPr>
              <p:spPr bwMode="auto">
                <a:xfrm>
                  <a:off x="1917" y="3748"/>
                  <a:ext cx="10" cy="9"/>
                </a:xfrm>
                <a:custGeom>
                  <a:avLst/>
                  <a:gdLst>
                    <a:gd name="T0" fmla="*/ 0 w 10"/>
                    <a:gd name="T1" fmla="*/ 9 h 9"/>
                    <a:gd name="T2" fmla="*/ 8 w 10"/>
                    <a:gd name="T3" fmla="*/ 8 h 9"/>
                    <a:gd name="T4" fmla="*/ 10 w 10"/>
                    <a:gd name="T5" fmla="*/ 3 h 9"/>
                    <a:gd name="T6" fmla="*/ 6 w 10"/>
                    <a:gd name="T7" fmla="*/ 0 h 9"/>
                    <a:gd name="T8" fmla="*/ 0 w 10"/>
                    <a:gd name="T9" fmla="*/ 4 h 9"/>
                    <a:gd name="T10" fmla="*/ 0 w 10"/>
                    <a:gd name="T11" fmla="*/ 8 h 9"/>
                    <a:gd name="T12" fmla="*/ 0 w 10"/>
                    <a:gd name="T13" fmla="*/ 9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0" y="9"/>
                      </a:moveTo>
                      <a:lnTo>
                        <a:pt x="8" y="8"/>
                      </a:lnTo>
                      <a:lnTo>
                        <a:pt x="10" y="3"/>
                      </a:lnTo>
                      <a:lnTo>
                        <a:pt x="6" y="0"/>
                      </a:lnTo>
                      <a:lnTo>
                        <a:pt x="0" y="4"/>
                      </a:lnTo>
                      <a:lnTo>
                        <a:pt x="0" y="8"/>
                      </a:lnTo>
                      <a:lnTo>
                        <a:pt x="0" y="9"/>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75" name="Freeform 254"/>
                <p:cNvSpPr>
                  <a:spLocks/>
                </p:cNvSpPr>
                <p:nvPr/>
              </p:nvSpPr>
              <p:spPr bwMode="auto">
                <a:xfrm>
                  <a:off x="1917" y="3748"/>
                  <a:ext cx="10" cy="9"/>
                </a:xfrm>
                <a:custGeom>
                  <a:avLst/>
                  <a:gdLst>
                    <a:gd name="T0" fmla="*/ 0 w 10"/>
                    <a:gd name="T1" fmla="*/ 9 h 9"/>
                    <a:gd name="T2" fmla="*/ 8 w 10"/>
                    <a:gd name="T3" fmla="*/ 8 h 9"/>
                    <a:gd name="T4" fmla="*/ 10 w 10"/>
                    <a:gd name="T5" fmla="*/ 3 h 9"/>
                    <a:gd name="T6" fmla="*/ 6 w 10"/>
                    <a:gd name="T7" fmla="*/ 0 h 9"/>
                    <a:gd name="T8" fmla="*/ 0 w 10"/>
                    <a:gd name="T9" fmla="*/ 4 h 9"/>
                    <a:gd name="T10" fmla="*/ 0 w 10"/>
                    <a:gd name="T11" fmla="*/ 8 h 9"/>
                    <a:gd name="T12" fmla="*/ 0 w 10"/>
                    <a:gd name="T13" fmla="*/ 9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0" y="9"/>
                      </a:moveTo>
                      <a:lnTo>
                        <a:pt x="8" y="8"/>
                      </a:lnTo>
                      <a:lnTo>
                        <a:pt x="10" y="3"/>
                      </a:lnTo>
                      <a:lnTo>
                        <a:pt x="6" y="0"/>
                      </a:lnTo>
                      <a:lnTo>
                        <a:pt x="0" y="4"/>
                      </a:lnTo>
                      <a:lnTo>
                        <a:pt x="0" y="8"/>
                      </a:lnTo>
                      <a:lnTo>
                        <a:pt x="0" y="9"/>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298" name="Group 255"/>
              <p:cNvGrpSpPr>
                <a:grpSpLocks/>
              </p:cNvGrpSpPr>
              <p:nvPr/>
            </p:nvGrpSpPr>
            <p:grpSpPr bwMode="auto">
              <a:xfrm>
                <a:off x="5010150" y="5375275"/>
                <a:ext cx="11113" cy="9525"/>
                <a:chOff x="2250" y="3793"/>
                <a:chExt cx="12" cy="8"/>
              </a:xfrm>
            </p:grpSpPr>
            <p:sp>
              <p:nvSpPr>
                <p:cNvPr id="54472" name="Freeform 256"/>
                <p:cNvSpPr>
                  <a:spLocks/>
                </p:cNvSpPr>
                <p:nvPr/>
              </p:nvSpPr>
              <p:spPr bwMode="auto">
                <a:xfrm>
                  <a:off x="2250" y="3793"/>
                  <a:ext cx="12" cy="8"/>
                </a:xfrm>
                <a:custGeom>
                  <a:avLst/>
                  <a:gdLst>
                    <a:gd name="T0" fmla="*/ 10 w 12"/>
                    <a:gd name="T1" fmla="*/ 4 h 8"/>
                    <a:gd name="T2" fmla="*/ 12 w 12"/>
                    <a:gd name="T3" fmla="*/ 7 h 8"/>
                    <a:gd name="T4" fmla="*/ 12 w 12"/>
                    <a:gd name="T5" fmla="*/ 8 h 8"/>
                    <a:gd name="T6" fmla="*/ 7 w 12"/>
                    <a:gd name="T7" fmla="*/ 7 h 8"/>
                    <a:gd name="T8" fmla="*/ 2 w 12"/>
                    <a:gd name="T9" fmla="*/ 4 h 8"/>
                    <a:gd name="T10" fmla="*/ 0 w 12"/>
                    <a:gd name="T11" fmla="*/ 0 h 8"/>
                    <a:gd name="T12" fmla="*/ 7 w 12"/>
                    <a:gd name="T13" fmla="*/ 0 h 8"/>
                    <a:gd name="T14" fmla="*/ 10 w 12"/>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10" y="4"/>
                      </a:moveTo>
                      <a:lnTo>
                        <a:pt x="12" y="7"/>
                      </a:lnTo>
                      <a:lnTo>
                        <a:pt x="12" y="8"/>
                      </a:lnTo>
                      <a:lnTo>
                        <a:pt x="7" y="7"/>
                      </a:lnTo>
                      <a:lnTo>
                        <a:pt x="2" y="4"/>
                      </a:lnTo>
                      <a:lnTo>
                        <a:pt x="0" y="0"/>
                      </a:lnTo>
                      <a:lnTo>
                        <a:pt x="7" y="0"/>
                      </a:lnTo>
                      <a:lnTo>
                        <a:pt x="10" y="4"/>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73" name="Freeform 257"/>
                <p:cNvSpPr>
                  <a:spLocks/>
                </p:cNvSpPr>
                <p:nvPr/>
              </p:nvSpPr>
              <p:spPr bwMode="auto">
                <a:xfrm>
                  <a:off x="2250" y="3793"/>
                  <a:ext cx="12" cy="8"/>
                </a:xfrm>
                <a:custGeom>
                  <a:avLst/>
                  <a:gdLst>
                    <a:gd name="T0" fmla="*/ 10 w 12"/>
                    <a:gd name="T1" fmla="*/ 4 h 8"/>
                    <a:gd name="T2" fmla="*/ 12 w 12"/>
                    <a:gd name="T3" fmla="*/ 7 h 8"/>
                    <a:gd name="T4" fmla="*/ 12 w 12"/>
                    <a:gd name="T5" fmla="*/ 8 h 8"/>
                    <a:gd name="T6" fmla="*/ 7 w 12"/>
                    <a:gd name="T7" fmla="*/ 7 h 8"/>
                    <a:gd name="T8" fmla="*/ 2 w 12"/>
                    <a:gd name="T9" fmla="*/ 4 h 8"/>
                    <a:gd name="T10" fmla="*/ 0 w 12"/>
                    <a:gd name="T11" fmla="*/ 0 h 8"/>
                    <a:gd name="T12" fmla="*/ 7 w 12"/>
                    <a:gd name="T13" fmla="*/ 0 h 8"/>
                    <a:gd name="T14" fmla="*/ 10 w 12"/>
                    <a:gd name="T15" fmla="*/ 4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10" y="4"/>
                      </a:moveTo>
                      <a:lnTo>
                        <a:pt x="12" y="7"/>
                      </a:lnTo>
                      <a:lnTo>
                        <a:pt x="12" y="8"/>
                      </a:lnTo>
                      <a:lnTo>
                        <a:pt x="7" y="7"/>
                      </a:lnTo>
                      <a:lnTo>
                        <a:pt x="2" y="4"/>
                      </a:lnTo>
                      <a:lnTo>
                        <a:pt x="0" y="0"/>
                      </a:lnTo>
                      <a:lnTo>
                        <a:pt x="7" y="0"/>
                      </a:lnTo>
                      <a:lnTo>
                        <a:pt x="10" y="4"/>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02" name="Group 258"/>
              <p:cNvGrpSpPr>
                <a:grpSpLocks/>
              </p:cNvGrpSpPr>
              <p:nvPr/>
            </p:nvGrpSpPr>
            <p:grpSpPr bwMode="auto">
              <a:xfrm>
                <a:off x="4489450" y="5599113"/>
                <a:ext cx="4763" cy="20637"/>
                <a:chOff x="1743" y="4010"/>
                <a:chExt cx="5" cy="20"/>
              </a:xfrm>
            </p:grpSpPr>
            <p:sp>
              <p:nvSpPr>
                <p:cNvPr id="54470" name="Freeform 259"/>
                <p:cNvSpPr>
                  <a:spLocks/>
                </p:cNvSpPr>
                <p:nvPr/>
              </p:nvSpPr>
              <p:spPr bwMode="auto">
                <a:xfrm>
                  <a:off x="1743" y="4010"/>
                  <a:ext cx="5" cy="20"/>
                </a:xfrm>
                <a:custGeom>
                  <a:avLst/>
                  <a:gdLst>
                    <a:gd name="T0" fmla="*/ 3 w 5"/>
                    <a:gd name="T1" fmla="*/ 4 h 20"/>
                    <a:gd name="T2" fmla="*/ 5 w 5"/>
                    <a:gd name="T3" fmla="*/ 2 h 20"/>
                    <a:gd name="T4" fmla="*/ 5 w 5"/>
                    <a:gd name="T5" fmla="*/ 0 h 20"/>
                    <a:gd name="T6" fmla="*/ 0 w 5"/>
                    <a:gd name="T7" fmla="*/ 5 h 20"/>
                    <a:gd name="T8" fmla="*/ 4 w 5"/>
                    <a:gd name="T9" fmla="*/ 20 h 20"/>
                    <a:gd name="T10" fmla="*/ 4 w 5"/>
                    <a:gd name="T11" fmla="*/ 8 h 20"/>
                    <a:gd name="T12" fmla="*/ 3 w 5"/>
                    <a:gd name="T13" fmla="*/ 4 h 20"/>
                    <a:gd name="T14" fmla="*/ 0 60000 65536"/>
                    <a:gd name="T15" fmla="*/ 0 60000 65536"/>
                    <a:gd name="T16" fmla="*/ 0 60000 65536"/>
                    <a:gd name="T17" fmla="*/ 0 60000 65536"/>
                    <a:gd name="T18" fmla="*/ 0 60000 65536"/>
                    <a:gd name="T19" fmla="*/ 0 60000 65536"/>
                    <a:gd name="T20" fmla="*/ 0 60000 65536"/>
                    <a:gd name="T21" fmla="*/ 0 w 5"/>
                    <a:gd name="T22" fmla="*/ 0 h 20"/>
                    <a:gd name="T23" fmla="*/ 5 w 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0">
                      <a:moveTo>
                        <a:pt x="3" y="4"/>
                      </a:moveTo>
                      <a:lnTo>
                        <a:pt x="5" y="2"/>
                      </a:lnTo>
                      <a:lnTo>
                        <a:pt x="5" y="0"/>
                      </a:lnTo>
                      <a:lnTo>
                        <a:pt x="0" y="5"/>
                      </a:lnTo>
                      <a:lnTo>
                        <a:pt x="4" y="20"/>
                      </a:lnTo>
                      <a:lnTo>
                        <a:pt x="4" y="8"/>
                      </a:lnTo>
                      <a:lnTo>
                        <a:pt x="3" y="4"/>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71" name="Freeform 260"/>
                <p:cNvSpPr>
                  <a:spLocks/>
                </p:cNvSpPr>
                <p:nvPr/>
              </p:nvSpPr>
              <p:spPr bwMode="auto">
                <a:xfrm>
                  <a:off x="1743" y="4010"/>
                  <a:ext cx="5" cy="20"/>
                </a:xfrm>
                <a:custGeom>
                  <a:avLst/>
                  <a:gdLst>
                    <a:gd name="T0" fmla="*/ 3 w 5"/>
                    <a:gd name="T1" fmla="*/ 4 h 20"/>
                    <a:gd name="T2" fmla="*/ 5 w 5"/>
                    <a:gd name="T3" fmla="*/ 2 h 20"/>
                    <a:gd name="T4" fmla="*/ 5 w 5"/>
                    <a:gd name="T5" fmla="*/ 0 h 20"/>
                    <a:gd name="T6" fmla="*/ 0 w 5"/>
                    <a:gd name="T7" fmla="*/ 5 h 20"/>
                    <a:gd name="T8" fmla="*/ 4 w 5"/>
                    <a:gd name="T9" fmla="*/ 20 h 20"/>
                    <a:gd name="T10" fmla="*/ 4 w 5"/>
                    <a:gd name="T11" fmla="*/ 8 h 20"/>
                    <a:gd name="T12" fmla="*/ 3 w 5"/>
                    <a:gd name="T13" fmla="*/ 4 h 20"/>
                    <a:gd name="T14" fmla="*/ 0 60000 65536"/>
                    <a:gd name="T15" fmla="*/ 0 60000 65536"/>
                    <a:gd name="T16" fmla="*/ 0 60000 65536"/>
                    <a:gd name="T17" fmla="*/ 0 60000 65536"/>
                    <a:gd name="T18" fmla="*/ 0 60000 65536"/>
                    <a:gd name="T19" fmla="*/ 0 60000 65536"/>
                    <a:gd name="T20" fmla="*/ 0 60000 65536"/>
                    <a:gd name="T21" fmla="*/ 0 w 5"/>
                    <a:gd name="T22" fmla="*/ 0 h 20"/>
                    <a:gd name="T23" fmla="*/ 5 w 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0">
                      <a:moveTo>
                        <a:pt x="3" y="4"/>
                      </a:moveTo>
                      <a:lnTo>
                        <a:pt x="5" y="2"/>
                      </a:lnTo>
                      <a:lnTo>
                        <a:pt x="5" y="0"/>
                      </a:lnTo>
                      <a:lnTo>
                        <a:pt x="0" y="5"/>
                      </a:lnTo>
                      <a:lnTo>
                        <a:pt x="4" y="20"/>
                      </a:lnTo>
                      <a:lnTo>
                        <a:pt x="4" y="8"/>
                      </a:lnTo>
                      <a:lnTo>
                        <a:pt x="3" y="4"/>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06" name="Group 261"/>
              <p:cNvGrpSpPr>
                <a:grpSpLocks/>
              </p:cNvGrpSpPr>
              <p:nvPr/>
            </p:nvGrpSpPr>
            <p:grpSpPr bwMode="auto">
              <a:xfrm>
                <a:off x="4462463" y="5561013"/>
                <a:ext cx="6350" cy="9525"/>
                <a:chOff x="1717" y="3973"/>
                <a:chExt cx="7" cy="10"/>
              </a:xfrm>
            </p:grpSpPr>
            <p:sp>
              <p:nvSpPr>
                <p:cNvPr id="54468" name="Freeform 262"/>
                <p:cNvSpPr>
                  <a:spLocks/>
                </p:cNvSpPr>
                <p:nvPr/>
              </p:nvSpPr>
              <p:spPr bwMode="auto">
                <a:xfrm>
                  <a:off x="1717" y="3973"/>
                  <a:ext cx="7" cy="10"/>
                </a:xfrm>
                <a:custGeom>
                  <a:avLst/>
                  <a:gdLst>
                    <a:gd name="T0" fmla="*/ 1 w 7"/>
                    <a:gd name="T1" fmla="*/ 10 h 10"/>
                    <a:gd name="T2" fmla="*/ 7 w 7"/>
                    <a:gd name="T3" fmla="*/ 10 h 10"/>
                    <a:gd name="T4" fmla="*/ 3 w 7"/>
                    <a:gd name="T5" fmla="*/ 0 h 10"/>
                    <a:gd name="T6" fmla="*/ 0 w 7"/>
                    <a:gd name="T7" fmla="*/ 4 h 10"/>
                    <a:gd name="T8" fmla="*/ 0 w 7"/>
                    <a:gd name="T9" fmla="*/ 4 h 10"/>
                    <a:gd name="T10" fmla="*/ 1 w 7"/>
                    <a:gd name="T11" fmla="*/ 1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1" y="10"/>
                      </a:moveTo>
                      <a:lnTo>
                        <a:pt x="7" y="10"/>
                      </a:lnTo>
                      <a:lnTo>
                        <a:pt x="3" y="0"/>
                      </a:lnTo>
                      <a:lnTo>
                        <a:pt x="0" y="4"/>
                      </a:lnTo>
                      <a:lnTo>
                        <a:pt x="1" y="1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69" name="Freeform 263"/>
                <p:cNvSpPr>
                  <a:spLocks/>
                </p:cNvSpPr>
                <p:nvPr/>
              </p:nvSpPr>
              <p:spPr bwMode="auto">
                <a:xfrm>
                  <a:off x="1717" y="3973"/>
                  <a:ext cx="7" cy="10"/>
                </a:xfrm>
                <a:custGeom>
                  <a:avLst/>
                  <a:gdLst>
                    <a:gd name="T0" fmla="*/ 1 w 7"/>
                    <a:gd name="T1" fmla="*/ 10 h 10"/>
                    <a:gd name="T2" fmla="*/ 7 w 7"/>
                    <a:gd name="T3" fmla="*/ 10 h 10"/>
                    <a:gd name="T4" fmla="*/ 3 w 7"/>
                    <a:gd name="T5" fmla="*/ 0 h 10"/>
                    <a:gd name="T6" fmla="*/ 0 w 7"/>
                    <a:gd name="T7" fmla="*/ 4 h 10"/>
                    <a:gd name="T8" fmla="*/ 0 w 7"/>
                    <a:gd name="T9" fmla="*/ 4 h 10"/>
                    <a:gd name="T10" fmla="*/ 1 w 7"/>
                    <a:gd name="T11" fmla="*/ 10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1" y="10"/>
                      </a:moveTo>
                      <a:lnTo>
                        <a:pt x="7" y="10"/>
                      </a:lnTo>
                      <a:lnTo>
                        <a:pt x="3" y="0"/>
                      </a:lnTo>
                      <a:lnTo>
                        <a:pt x="0" y="4"/>
                      </a:lnTo>
                      <a:lnTo>
                        <a:pt x="1" y="1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07" name="Group 264"/>
              <p:cNvGrpSpPr>
                <a:grpSpLocks/>
              </p:cNvGrpSpPr>
              <p:nvPr/>
            </p:nvGrpSpPr>
            <p:grpSpPr bwMode="auto">
              <a:xfrm>
                <a:off x="4591050" y="6267450"/>
                <a:ext cx="7938" cy="6350"/>
                <a:chOff x="1842" y="4661"/>
                <a:chExt cx="8" cy="7"/>
              </a:xfrm>
            </p:grpSpPr>
            <p:sp>
              <p:nvSpPr>
                <p:cNvPr id="54466" name="Freeform 265"/>
                <p:cNvSpPr>
                  <a:spLocks/>
                </p:cNvSpPr>
                <p:nvPr/>
              </p:nvSpPr>
              <p:spPr bwMode="auto">
                <a:xfrm>
                  <a:off x="1842" y="4661"/>
                  <a:ext cx="8" cy="7"/>
                </a:xfrm>
                <a:custGeom>
                  <a:avLst/>
                  <a:gdLst>
                    <a:gd name="T0" fmla="*/ 2 w 8"/>
                    <a:gd name="T1" fmla="*/ 7 h 7"/>
                    <a:gd name="T2" fmla="*/ 8 w 8"/>
                    <a:gd name="T3" fmla="*/ 5 h 7"/>
                    <a:gd name="T4" fmla="*/ 5 w 8"/>
                    <a:gd name="T5" fmla="*/ 0 h 7"/>
                    <a:gd name="T6" fmla="*/ 0 w 8"/>
                    <a:gd name="T7" fmla="*/ 1 h 7"/>
                    <a:gd name="T8" fmla="*/ 2 w 8"/>
                    <a:gd name="T9" fmla="*/ 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2" y="7"/>
                      </a:moveTo>
                      <a:lnTo>
                        <a:pt x="8" y="5"/>
                      </a:lnTo>
                      <a:lnTo>
                        <a:pt x="5" y="0"/>
                      </a:lnTo>
                      <a:lnTo>
                        <a:pt x="0" y="1"/>
                      </a:lnTo>
                      <a:lnTo>
                        <a:pt x="2" y="7"/>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67" name="Freeform 266"/>
                <p:cNvSpPr>
                  <a:spLocks/>
                </p:cNvSpPr>
                <p:nvPr/>
              </p:nvSpPr>
              <p:spPr bwMode="auto">
                <a:xfrm>
                  <a:off x="1842" y="4661"/>
                  <a:ext cx="8" cy="7"/>
                </a:xfrm>
                <a:custGeom>
                  <a:avLst/>
                  <a:gdLst>
                    <a:gd name="T0" fmla="*/ 2 w 8"/>
                    <a:gd name="T1" fmla="*/ 7 h 7"/>
                    <a:gd name="T2" fmla="*/ 8 w 8"/>
                    <a:gd name="T3" fmla="*/ 5 h 7"/>
                    <a:gd name="T4" fmla="*/ 5 w 8"/>
                    <a:gd name="T5" fmla="*/ 0 h 7"/>
                    <a:gd name="T6" fmla="*/ 0 w 8"/>
                    <a:gd name="T7" fmla="*/ 1 h 7"/>
                    <a:gd name="T8" fmla="*/ 2 w 8"/>
                    <a:gd name="T9" fmla="*/ 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2" y="7"/>
                      </a:moveTo>
                      <a:lnTo>
                        <a:pt x="8" y="5"/>
                      </a:lnTo>
                      <a:lnTo>
                        <a:pt x="5" y="0"/>
                      </a:lnTo>
                      <a:lnTo>
                        <a:pt x="0" y="1"/>
                      </a:lnTo>
                      <a:lnTo>
                        <a:pt x="2" y="7"/>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09" name="Group 267"/>
              <p:cNvGrpSpPr>
                <a:grpSpLocks/>
              </p:cNvGrpSpPr>
              <p:nvPr/>
            </p:nvGrpSpPr>
            <p:grpSpPr bwMode="auto">
              <a:xfrm>
                <a:off x="4959350" y="5384800"/>
                <a:ext cx="6350" cy="7938"/>
                <a:chOff x="2202" y="3801"/>
                <a:chExt cx="6" cy="8"/>
              </a:xfrm>
            </p:grpSpPr>
            <p:sp>
              <p:nvSpPr>
                <p:cNvPr id="54464" name="Freeform 268"/>
                <p:cNvSpPr>
                  <a:spLocks/>
                </p:cNvSpPr>
                <p:nvPr/>
              </p:nvSpPr>
              <p:spPr bwMode="auto">
                <a:xfrm>
                  <a:off x="2202" y="3801"/>
                  <a:ext cx="6" cy="8"/>
                </a:xfrm>
                <a:custGeom>
                  <a:avLst/>
                  <a:gdLst>
                    <a:gd name="T0" fmla="*/ 4 w 6"/>
                    <a:gd name="T1" fmla="*/ 8 h 8"/>
                    <a:gd name="T2" fmla="*/ 6 w 6"/>
                    <a:gd name="T3" fmla="*/ 0 h 8"/>
                    <a:gd name="T4" fmla="*/ 0 w 6"/>
                    <a:gd name="T5" fmla="*/ 3 h 8"/>
                    <a:gd name="T6" fmla="*/ 2 w 6"/>
                    <a:gd name="T7" fmla="*/ 8 h 8"/>
                    <a:gd name="T8" fmla="*/ 4 w 6"/>
                    <a:gd name="T9" fmla="*/ 8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4" y="8"/>
                      </a:moveTo>
                      <a:lnTo>
                        <a:pt x="6" y="0"/>
                      </a:lnTo>
                      <a:lnTo>
                        <a:pt x="0" y="3"/>
                      </a:lnTo>
                      <a:lnTo>
                        <a:pt x="2" y="8"/>
                      </a:lnTo>
                      <a:lnTo>
                        <a:pt x="4" y="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65" name="Freeform 269"/>
                <p:cNvSpPr>
                  <a:spLocks/>
                </p:cNvSpPr>
                <p:nvPr/>
              </p:nvSpPr>
              <p:spPr bwMode="auto">
                <a:xfrm>
                  <a:off x="2202" y="3801"/>
                  <a:ext cx="6" cy="8"/>
                </a:xfrm>
                <a:custGeom>
                  <a:avLst/>
                  <a:gdLst>
                    <a:gd name="T0" fmla="*/ 4 w 6"/>
                    <a:gd name="T1" fmla="*/ 8 h 8"/>
                    <a:gd name="T2" fmla="*/ 6 w 6"/>
                    <a:gd name="T3" fmla="*/ 0 h 8"/>
                    <a:gd name="T4" fmla="*/ 0 w 6"/>
                    <a:gd name="T5" fmla="*/ 3 h 8"/>
                    <a:gd name="T6" fmla="*/ 2 w 6"/>
                    <a:gd name="T7" fmla="*/ 8 h 8"/>
                    <a:gd name="T8" fmla="*/ 4 w 6"/>
                    <a:gd name="T9" fmla="*/ 8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4" y="8"/>
                      </a:moveTo>
                      <a:lnTo>
                        <a:pt x="6" y="0"/>
                      </a:lnTo>
                      <a:lnTo>
                        <a:pt x="0" y="3"/>
                      </a:lnTo>
                      <a:lnTo>
                        <a:pt x="2" y="8"/>
                      </a:lnTo>
                      <a:lnTo>
                        <a:pt x="4" y="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1" name="Group 270"/>
              <p:cNvGrpSpPr>
                <a:grpSpLocks/>
              </p:cNvGrpSpPr>
              <p:nvPr/>
            </p:nvGrpSpPr>
            <p:grpSpPr bwMode="auto">
              <a:xfrm>
                <a:off x="5137150" y="5356225"/>
                <a:ext cx="4763" cy="4763"/>
                <a:chOff x="2375" y="3773"/>
                <a:chExt cx="4" cy="6"/>
              </a:xfrm>
            </p:grpSpPr>
            <p:sp>
              <p:nvSpPr>
                <p:cNvPr id="54462" name="Freeform 271"/>
                <p:cNvSpPr>
                  <a:spLocks/>
                </p:cNvSpPr>
                <p:nvPr/>
              </p:nvSpPr>
              <p:spPr bwMode="auto">
                <a:xfrm>
                  <a:off x="2375" y="3773"/>
                  <a:ext cx="4" cy="6"/>
                </a:xfrm>
                <a:custGeom>
                  <a:avLst/>
                  <a:gdLst>
                    <a:gd name="T0" fmla="*/ 0 w 4"/>
                    <a:gd name="T1" fmla="*/ 1 h 6"/>
                    <a:gd name="T2" fmla="*/ 4 w 4"/>
                    <a:gd name="T3" fmla="*/ 0 h 6"/>
                    <a:gd name="T4" fmla="*/ 3 w 4"/>
                    <a:gd name="T5" fmla="*/ 5 h 6"/>
                    <a:gd name="T6" fmla="*/ 0 w 4"/>
                    <a:gd name="T7" fmla="*/ 6 h 6"/>
                    <a:gd name="T8" fmla="*/ 0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1"/>
                      </a:moveTo>
                      <a:lnTo>
                        <a:pt x="4" y="0"/>
                      </a:lnTo>
                      <a:lnTo>
                        <a:pt x="3" y="5"/>
                      </a:lnTo>
                      <a:lnTo>
                        <a:pt x="0" y="6"/>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63" name="Freeform 272"/>
                <p:cNvSpPr>
                  <a:spLocks/>
                </p:cNvSpPr>
                <p:nvPr/>
              </p:nvSpPr>
              <p:spPr bwMode="auto">
                <a:xfrm>
                  <a:off x="2375" y="3773"/>
                  <a:ext cx="4" cy="6"/>
                </a:xfrm>
                <a:custGeom>
                  <a:avLst/>
                  <a:gdLst>
                    <a:gd name="T0" fmla="*/ 0 w 4"/>
                    <a:gd name="T1" fmla="*/ 1 h 6"/>
                    <a:gd name="T2" fmla="*/ 4 w 4"/>
                    <a:gd name="T3" fmla="*/ 0 h 6"/>
                    <a:gd name="T4" fmla="*/ 3 w 4"/>
                    <a:gd name="T5" fmla="*/ 5 h 6"/>
                    <a:gd name="T6" fmla="*/ 0 w 4"/>
                    <a:gd name="T7" fmla="*/ 6 h 6"/>
                    <a:gd name="T8" fmla="*/ 0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1"/>
                      </a:moveTo>
                      <a:lnTo>
                        <a:pt x="4" y="0"/>
                      </a:lnTo>
                      <a:lnTo>
                        <a:pt x="3" y="5"/>
                      </a:lnTo>
                      <a:lnTo>
                        <a:pt x="0" y="6"/>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3" name="Group 273"/>
              <p:cNvGrpSpPr>
                <a:grpSpLocks/>
              </p:cNvGrpSpPr>
              <p:nvPr/>
            </p:nvGrpSpPr>
            <p:grpSpPr bwMode="auto">
              <a:xfrm>
                <a:off x="4497388" y="5610225"/>
                <a:ext cx="1587" cy="1588"/>
                <a:chOff x="1751" y="4021"/>
                <a:chExt cx="1" cy="2"/>
              </a:xfrm>
            </p:grpSpPr>
            <p:sp>
              <p:nvSpPr>
                <p:cNvPr id="54460" name="Freeform 274"/>
                <p:cNvSpPr>
                  <a:spLocks/>
                </p:cNvSpPr>
                <p:nvPr/>
              </p:nvSpPr>
              <p:spPr bwMode="auto">
                <a:xfrm>
                  <a:off x="1751" y="4021"/>
                  <a:ext cx="1" cy="2"/>
                </a:xfrm>
                <a:custGeom>
                  <a:avLst/>
                  <a:gdLst>
                    <a:gd name="T0" fmla="*/ 0 w 1"/>
                    <a:gd name="T1" fmla="*/ 0 h 2"/>
                    <a:gd name="T2" fmla="*/ 1 w 1"/>
                    <a:gd name="T3" fmla="*/ 1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1"/>
                      </a:lnTo>
                      <a:lnTo>
                        <a:pt x="0" y="2"/>
                      </a:lnTo>
                      <a:lnTo>
                        <a:pt x="0"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61" name="Freeform 275"/>
                <p:cNvSpPr>
                  <a:spLocks/>
                </p:cNvSpPr>
                <p:nvPr/>
              </p:nvSpPr>
              <p:spPr bwMode="auto">
                <a:xfrm>
                  <a:off x="1751" y="4021"/>
                  <a:ext cx="1" cy="2"/>
                </a:xfrm>
                <a:custGeom>
                  <a:avLst/>
                  <a:gdLst>
                    <a:gd name="T0" fmla="*/ 0 w 1"/>
                    <a:gd name="T1" fmla="*/ 0 h 2"/>
                    <a:gd name="T2" fmla="*/ 1 w 1"/>
                    <a:gd name="T3" fmla="*/ 1 h 2"/>
                    <a:gd name="T4" fmla="*/ 0 w 1"/>
                    <a:gd name="T5" fmla="*/ 2 h 2"/>
                    <a:gd name="T6" fmla="*/ 0 w 1"/>
                    <a:gd name="T7" fmla="*/ 0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0"/>
                      </a:moveTo>
                      <a:lnTo>
                        <a:pt x="1" y="1"/>
                      </a:lnTo>
                      <a:lnTo>
                        <a:pt x="0" y="2"/>
                      </a:lnTo>
                      <a:lnTo>
                        <a:pt x="0"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4" name="Group 276"/>
              <p:cNvGrpSpPr>
                <a:grpSpLocks/>
              </p:cNvGrpSpPr>
              <p:nvPr/>
            </p:nvGrpSpPr>
            <p:grpSpPr bwMode="auto">
              <a:xfrm>
                <a:off x="4687888" y="5497513"/>
                <a:ext cx="0" cy="1587"/>
                <a:chOff x="1936" y="3911"/>
                <a:chExt cx="1" cy="2"/>
              </a:xfrm>
            </p:grpSpPr>
            <p:sp>
              <p:nvSpPr>
                <p:cNvPr id="54458" name="Freeform 277"/>
                <p:cNvSpPr>
                  <a:spLocks/>
                </p:cNvSpPr>
                <p:nvPr/>
              </p:nvSpPr>
              <p:spPr bwMode="auto">
                <a:xfrm>
                  <a:off x="1936" y="3911"/>
                  <a:ext cx="1" cy="2"/>
                </a:xfrm>
                <a:custGeom>
                  <a:avLst/>
                  <a:gdLst>
                    <a:gd name="T0" fmla="*/ 0 w 1"/>
                    <a:gd name="T1" fmla="*/ 1 h 2"/>
                    <a:gd name="T2" fmla="*/ 1 w 1"/>
                    <a:gd name="T3" fmla="*/ 2 h 2"/>
                    <a:gd name="T4" fmla="*/ 1 w 1"/>
                    <a:gd name="T5" fmla="*/ 0 h 2"/>
                    <a:gd name="T6" fmla="*/ 0 w 1"/>
                    <a:gd name="T7" fmla="*/ 0 h 2"/>
                    <a:gd name="T8" fmla="*/ 0 w 1"/>
                    <a:gd name="T9" fmla="*/ 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lnTo>
                        <a:pt x="1" y="2"/>
                      </a:lnTo>
                      <a:lnTo>
                        <a:pt x="1" y="0"/>
                      </a:lnTo>
                      <a:lnTo>
                        <a:pt x="0" y="0"/>
                      </a:lnTo>
                      <a:lnTo>
                        <a:pt x="0" y="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59" name="Freeform 278"/>
                <p:cNvSpPr>
                  <a:spLocks/>
                </p:cNvSpPr>
                <p:nvPr/>
              </p:nvSpPr>
              <p:spPr bwMode="auto">
                <a:xfrm>
                  <a:off x="1936" y="3911"/>
                  <a:ext cx="1" cy="2"/>
                </a:xfrm>
                <a:custGeom>
                  <a:avLst/>
                  <a:gdLst>
                    <a:gd name="T0" fmla="*/ 0 w 1"/>
                    <a:gd name="T1" fmla="*/ 1 h 2"/>
                    <a:gd name="T2" fmla="*/ 1 w 1"/>
                    <a:gd name="T3" fmla="*/ 2 h 2"/>
                    <a:gd name="T4" fmla="*/ 1 w 1"/>
                    <a:gd name="T5" fmla="*/ 0 h 2"/>
                    <a:gd name="T6" fmla="*/ 0 w 1"/>
                    <a:gd name="T7" fmla="*/ 0 h 2"/>
                    <a:gd name="T8" fmla="*/ 0 w 1"/>
                    <a:gd name="T9" fmla="*/ 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lnTo>
                        <a:pt x="1" y="2"/>
                      </a:lnTo>
                      <a:lnTo>
                        <a:pt x="1" y="0"/>
                      </a:lnTo>
                      <a:lnTo>
                        <a:pt x="0" y="0"/>
                      </a:lnTo>
                      <a:lnTo>
                        <a:pt x="0" y="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5" name="Group 279"/>
              <p:cNvGrpSpPr>
                <a:grpSpLocks/>
              </p:cNvGrpSpPr>
              <p:nvPr/>
            </p:nvGrpSpPr>
            <p:grpSpPr bwMode="auto">
              <a:xfrm>
                <a:off x="4495800" y="5603875"/>
                <a:ext cx="1588" cy="3175"/>
                <a:chOff x="1749" y="4015"/>
                <a:chExt cx="2" cy="3"/>
              </a:xfrm>
            </p:grpSpPr>
            <p:sp>
              <p:nvSpPr>
                <p:cNvPr id="54456" name="Freeform 280"/>
                <p:cNvSpPr>
                  <a:spLocks/>
                </p:cNvSpPr>
                <p:nvPr/>
              </p:nvSpPr>
              <p:spPr bwMode="auto">
                <a:xfrm>
                  <a:off x="1749" y="4015"/>
                  <a:ext cx="2" cy="3"/>
                </a:xfrm>
                <a:custGeom>
                  <a:avLst/>
                  <a:gdLst>
                    <a:gd name="T0" fmla="*/ 0 w 2"/>
                    <a:gd name="T1" fmla="*/ 2 h 3"/>
                    <a:gd name="T2" fmla="*/ 0 w 2"/>
                    <a:gd name="T3" fmla="*/ 0 h 3"/>
                    <a:gd name="T4" fmla="*/ 2 w 2"/>
                    <a:gd name="T5" fmla="*/ 3 h 3"/>
                    <a:gd name="T6" fmla="*/ 0 w 2"/>
                    <a:gd name="T7" fmla="*/ 2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0" y="0"/>
                      </a:lnTo>
                      <a:lnTo>
                        <a:pt x="2" y="3"/>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57" name="Freeform 281"/>
                <p:cNvSpPr>
                  <a:spLocks/>
                </p:cNvSpPr>
                <p:nvPr/>
              </p:nvSpPr>
              <p:spPr bwMode="auto">
                <a:xfrm>
                  <a:off x="1749" y="4015"/>
                  <a:ext cx="2" cy="3"/>
                </a:xfrm>
                <a:custGeom>
                  <a:avLst/>
                  <a:gdLst>
                    <a:gd name="T0" fmla="*/ 0 w 2"/>
                    <a:gd name="T1" fmla="*/ 2 h 3"/>
                    <a:gd name="T2" fmla="*/ 0 w 2"/>
                    <a:gd name="T3" fmla="*/ 0 h 3"/>
                    <a:gd name="T4" fmla="*/ 2 w 2"/>
                    <a:gd name="T5" fmla="*/ 3 h 3"/>
                    <a:gd name="T6" fmla="*/ 0 w 2"/>
                    <a:gd name="T7" fmla="*/ 2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0" y="2"/>
                      </a:moveTo>
                      <a:lnTo>
                        <a:pt x="0" y="0"/>
                      </a:lnTo>
                      <a:lnTo>
                        <a:pt x="2" y="3"/>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6" name="Group 282"/>
              <p:cNvGrpSpPr>
                <a:grpSpLocks/>
              </p:cNvGrpSpPr>
              <p:nvPr/>
            </p:nvGrpSpPr>
            <p:grpSpPr bwMode="auto">
              <a:xfrm>
                <a:off x="5159375" y="5999163"/>
                <a:ext cx="1588" cy="1587"/>
                <a:chOff x="2396" y="4400"/>
                <a:chExt cx="1" cy="2"/>
              </a:xfrm>
            </p:grpSpPr>
            <p:sp>
              <p:nvSpPr>
                <p:cNvPr id="54454" name="Freeform 283"/>
                <p:cNvSpPr>
                  <a:spLocks/>
                </p:cNvSpPr>
                <p:nvPr/>
              </p:nvSpPr>
              <p:spPr bwMode="auto">
                <a:xfrm>
                  <a:off x="2396" y="4400"/>
                  <a:ext cx="1" cy="2"/>
                </a:xfrm>
                <a:custGeom>
                  <a:avLst/>
                  <a:gdLst>
                    <a:gd name="T0" fmla="*/ 0 w 1"/>
                    <a:gd name="T1" fmla="*/ 2 h 2"/>
                    <a:gd name="T2" fmla="*/ 1 w 1"/>
                    <a:gd name="T3" fmla="*/ 1 h 2"/>
                    <a:gd name="T4" fmla="*/ 0 w 1"/>
                    <a:gd name="T5" fmla="*/ 0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1" y="1"/>
                      </a:lnTo>
                      <a:lnTo>
                        <a:pt x="0" y="0"/>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55" name="Freeform 284"/>
                <p:cNvSpPr>
                  <a:spLocks/>
                </p:cNvSpPr>
                <p:nvPr/>
              </p:nvSpPr>
              <p:spPr bwMode="auto">
                <a:xfrm>
                  <a:off x="2396" y="4400"/>
                  <a:ext cx="1" cy="2"/>
                </a:xfrm>
                <a:custGeom>
                  <a:avLst/>
                  <a:gdLst>
                    <a:gd name="T0" fmla="*/ 0 w 1"/>
                    <a:gd name="T1" fmla="*/ 2 h 2"/>
                    <a:gd name="T2" fmla="*/ 1 w 1"/>
                    <a:gd name="T3" fmla="*/ 1 h 2"/>
                    <a:gd name="T4" fmla="*/ 0 w 1"/>
                    <a:gd name="T5" fmla="*/ 0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1" y="1"/>
                      </a:lnTo>
                      <a:lnTo>
                        <a:pt x="0"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7" name="Group 285"/>
              <p:cNvGrpSpPr>
                <a:grpSpLocks/>
              </p:cNvGrpSpPr>
              <p:nvPr/>
            </p:nvGrpSpPr>
            <p:grpSpPr bwMode="auto">
              <a:xfrm>
                <a:off x="5151438" y="5346700"/>
                <a:ext cx="0" cy="3175"/>
                <a:chOff x="2388" y="3765"/>
                <a:chExt cx="1" cy="2"/>
              </a:xfrm>
            </p:grpSpPr>
            <p:sp>
              <p:nvSpPr>
                <p:cNvPr id="54452" name="Freeform 286"/>
                <p:cNvSpPr>
                  <a:spLocks/>
                </p:cNvSpPr>
                <p:nvPr/>
              </p:nvSpPr>
              <p:spPr bwMode="auto">
                <a:xfrm>
                  <a:off x="2388" y="3765"/>
                  <a:ext cx="1" cy="2"/>
                </a:xfrm>
                <a:custGeom>
                  <a:avLst/>
                  <a:gdLst>
                    <a:gd name="T0" fmla="*/ 0 w 1"/>
                    <a:gd name="T1" fmla="*/ 2 h 2"/>
                    <a:gd name="T2" fmla="*/ 1 w 1"/>
                    <a:gd name="T3" fmla="*/ 0 h 2"/>
                    <a:gd name="T4" fmla="*/ 0 w 1"/>
                    <a:gd name="T5" fmla="*/ 0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1" y="0"/>
                      </a:lnTo>
                      <a:lnTo>
                        <a:pt x="0" y="0"/>
                      </a:lnTo>
                      <a:lnTo>
                        <a:pt x="0" y="2"/>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53" name="Freeform 287"/>
                <p:cNvSpPr>
                  <a:spLocks/>
                </p:cNvSpPr>
                <p:nvPr/>
              </p:nvSpPr>
              <p:spPr bwMode="auto">
                <a:xfrm>
                  <a:off x="2388" y="3765"/>
                  <a:ext cx="1" cy="2"/>
                </a:xfrm>
                <a:custGeom>
                  <a:avLst/>
                  <a:gdLst>
                    <a:gd name="T0" fmla="*/ 0 w 1"/>
                    <a:gd name="T1" fmla="*/ 2 h 2"/>
                    <a:gd name="T2" fmla="*/ 1 w 1"/>
                    <a:gd name="T3" fmla="*/ 0 h 2"/>
                    <a:gd name="T4" fmla="*/ 0 w 1"/>
                    <a:gd name="T5" fmla="*/ 0 h 2"/>
                    <a:gd name="T6" fmla="*/ 0 w 1"/>
                    <a:gd name="T7" fmla="*/ 2 h 2"/>
                    <a:gd name="T8" fmla="*/ 0 60000 65536"/>
                    <a:gd name="T9" fmla="*/ 0 60000 65536"/>
                    <a:gd name="T10" fmla="*/ 0 60000 65536"/>
                    <a:gd name="T11" fmla="*/ 0 60000 65536"/>
                    <a:gd name="T12" fmla="*/ 0 w 1"/>
                    <a:gd name="T13" fmla="*/ 0 h 2"/>
                    <a:gd name="T14" fmla="*/ 1 w 1"/>
                    <a:gd name="T15" fmla="*/ 2 h 2"/>
                  </a:gdLst>
                  <a:ahLst/>
                  <a:cxnLst>
                    <a:cxn ang="T8">
                      <a:pos x="T0" y="T1"/>
                    </a:cxn>
                    <a:cxn ang="T9">
                      <a:pos x="T2" y="T3"/>
                    </a:cxn>
                    <a:cxn ang="T10">
                      <a:pos x="T4" y="T5"/>
                    </a:cxn>
                    <a:cxn ang="T11">
                      <a:pos x="T6" y="T7"/>
                    </a:cxn>
                  </a:cxnLst>
                  <a:rect l="T12" t="T13" r="T14" b="T15"/>
                  <a:pathLst>
                    <a:path w="1" h="2">
                      <a:moveTo>
                        <a:pt x="0" y="2"/>
                      </a:moveTo>
                      <a:lnTo>
                        <a:pt x="1" y="0"/>
                      </a:lnTo>
                      <a:lnTo>
                        <a:pt x="0" y="0"/>
                      </a:lnTo>
                      <a:lnTo>
                        <a:pt x="0" y="2"/>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8" name="Group 311"/>
              <p:cNvGrpSpPr>
                <a:grpSpLocks/>
              </p:cNvGrpSpPr>
              <p:nvPr/>
            </p:nvGrpSpPr>
            <p:grpSpPr bwMode="auto">
              <a:xfrm>
                <a:off x="4635500" y="3957638"/>
                <a:ext cx="433388" cy="396875"/>
                <a:chOff x="1885" y="2410"/>
                <a:chExt cx="423" cy="388"/>
              </a:xfrm>
            </p:grpSpPr>
            <p:sp>
              <p:nvSpPr>
                <p:cNvPr id="54450" name="Freeform 312"/>
                <p:cNvSpPr>
                  <a:spLocks/>
                </p:cNvSpPr>
                <p:nvPr/>
              </p:nvSpPr>
              <p:spPr bwMode="auto">
                <a:xfrm>
                  <a:off x="1885" y="2410"/>
                  <a:ext cx="423" cy="388"/>
                </a:xfrm>
                <a:custGeom>
                  <a:avLst/>
                  <a:gdLst>
                    <a:gd name="T0" fmla="*/ 85 w 423"/>
                    <a:gd name="T1" fmla="*/ 78 h 388"/>
                    <a:gd name="T2" fmla="*/ 81 w 423"/>
                    <a:gd name="T3" fmla="*/ 63 h 388"/>
                    <a:gd name="T4" fmla="*/ 107 w 423"/>
                    <a:gd name="T5" fmla="*/ 52 h 388"/>
                    <a:gd name="T6" fmla="*/ 124 w 423"/>
                    <a:gd name="T7" fmla="*/ 26 h 388"/>
                    <a:gd name="T8" fmla="*/ 147 w 423"/>
                    <a:gd name="T9" fmla="*/ 29 h 388"/>
                    <a:gd name="T10" fmla="*/ 165 w 423"/>
                    <a:gd name="T11" fmla="*/ 15 h 388"/>
                    <a:gd name="T12" fmla="*/ 190 w 423"/>
                    <a:gd name="T13" fmla="*/ 7 h 388"/>
                    <a:gd name="T14" fmla="*/ 215 w 423"/>
                    <a:gd name="T15" fmla="*/ 0 h 388"/>
                    <a:gd name="T16" fmla="*/ 231 w 423"/>
                    <a:gd name="T17" fmla="*/ 49 h 388"/>
                    <a:gd name="T18" fmla="*/ 280 w 423"/>
                    <a:gd name="T19" fmla="*/ 128 h 388"/>
                    <a:gd name="T20" fmla="*/ 337 w 423"/>
                    <a:gd name="T21" fmla="*/ 173 h 388"/>
                    <a:gd name="T22" fmla="*/ 342 w 423"/>
                    <a:gd name="T23" fmla="*/ 186 h 388"/>
                    <a:gd name="T24" fmla="*/ 365 w 423"/>
                    <a:gd name="T25" fmla="*/ 211 h 388"/>
                    <a:gd name="T26" fmla="*/ 407 w 423"/>
                    <a:gd name="T27" fmla="*/ 252 h 388"/>
                    <a:gd name="T28" fmla="*/ 423 w 423"/>
                    <a:gd name="T29" fmla="*/ 277 h 388"/>
                    <a:gd name="T30" fmla="*/ 396 w 423"/>
                    <a:gd name="T31" fmla="*/ 302 h 388"/>
                    <a:gd name="T32" fmla="*/ 390 w 423"/>
                    <a:gd name="T33" fmla="*/ 317 h 388"/>
                    <a:gd name="T34" fmla="*/ 378 w 423"/>
                    <a:gd name="T35" fmla="*/ 335 h 388"/>
                    <a:gd name="T36" fmla="*/ 362 w 423"/>
                    <a:gd name="T37" fmla="*/ 355 h 388"/>
                    <a:gd name="T38" fmla="*/ 348 w 423"/>
                    <a:gd name="T39" fmla="*/ 358 h 388"/>
                    <a:gd name="T40" fmla="*/ 339 w 423"/>
                    <a:gd name="T41" fmla="*/ 338 h 388"/>
                    <a:gd name="T42" fmla="*/ 323 w 423"/>
                    <a:gd name="T43" fmla="*/ 326 h 388"/>
                    <a:gd name="T44" fmla="*/ 307 w 423"/>
                    <a:gd name="T45" fmla="*/ 318 h 388"/>
                    <a:gd name="T46" fmla="*/ 290 w 423"/>
                    <a:gd name="T47" fmla="*/ 328 h 388"/>
                    <a:gd name="T48" fmla="*/ 275 w 423"/>
                    <a:gd name="T49" fmla="*/ 337 h 388"/>
                    <a:gd name="T50" fmla="*/ 281 w 423"/>
                    <a:gd name="T51" fmla="*/ 359 h 388"/>
                    <a:gd name="T52" fmla="*/ 274 w 423"/>
                    <a:gd name="T53" fmla="*/ 366 h 388"/>
                    <a:gd name="T54" fmla="*/ 261 w 423"/>
                    <a:gd name="T55" fmla="*/ 380 h 388"/>
                    <a:gd name="T56" fmla="*/ 241 w 423"/>
                    <a:gd name="T57" fmla="*/ 381 h 388"/>
                    <a:gd name="T58" fmla="*/ 217 w 423"/>
                    <a:gd name="T59" fmla="*/ 377 h 388"/>
                    <a:gd name="T60" fmla="*/ 208 w 423"/>
                    <a:gd name="T61" fmla="*/ 372 h 388"/>
                    <a:gd name="T62" fmla="*/ 180 w 423"/>
                    <a:gd name="T63" fmla="*/ 367 h 388"/>
                    <a:gd name="T64" fmla="*/ 165 w 423"/>
                    <a:gd name="T65" fmla="*/ 354 h 388"/>
                    <a:gd name="T66" fmla="*/ 142 w 423"/>
                    <a:gd name="T67" fmla="*/ 357 h 388"/>
                    <a:gd name="T68" fmla="*/ 116 w 423"/>
                    <a:gd name="T69" fmla="*/ 350 h 388"/>
                    <a:gd name="T70" fmla="*/ 94 w 423"/>
                    <a:gd name="T71" fmla="*/ 340 h 388"/>
                    <a:gd name="T72" fmla="*/ 83 w 423"/>
                    <a:gd name="T73" fmla="*/ 338 h 388"/>
                    <a:gd name="T74" fmla="*/ 80 w 423"/>
                    <a:gd name="T75" fmla="*/ 309 h 388"/>
                    <a:gd name="T76" fmla="*/ 62 w 423"/>
                    <a:gd name="T77" fmla="*/ 301 h 388"/>
                    <a:gd name="T78" fmla="*/ 17 w 423"/>
                    <a:gd name="T79" fmla="*/ 284 h 388"/>
                    <a:gd name="T80" fmla="*/ 0 w 423"/>
                    <a:gd name="T81" fmla="*/ 266 h 388"/>
                    <a:gd name="T82" fmla="*/ 2 w 423"/>
                    <a:gd name="T83" fmla="*/ 248 h 388"/>
                    <a:gd name="T84" fmla="*/ 26 w 423"/>
                    <a:gd name="T85" fmla="*/ 231 h 388"/>
                    <a:gd name="T86" fmla="*/ 54 w 423"/>
                    <a:gd name="T87" fmla="*/ 247 h 388"/>
                    <a:gd name="T88" fmla="*/ 73 w 423"/>
                    <a:gd name="T89" fmla="*/ 234 h 388"/>
                    <a:gd name="T90" fmla="*/ 74 w 423"/>
                    <a:gd name="T91" fmla="*/ 220 h 388"/>
                    <a:gd name="T92" fmla="*/ 54 w 423"/>
                    <a:gd name="T93" fmla="*/ 200 h 388"/>
                    <a:gd name="T94" fmla="*/ 36 w 423"/>
                    <a:gd name="T95" fmla="*/ 176 h 388"/>
                    <a:gd name="T96" fmla="*/ 35 w 423"/>
                    <a:gd name="T97" fmla="*/ 155 h 388"/>
                    <a:gd name="T98" fmla="*/ 36 w 423"/>
                    <a:gd name="T99" fmla="*/ 132 h 388"/>
                    <a:gd name="T100" fmla="*/ 34 w 423"/>
                    <a:gd name="T101" fmla="*/ 114 h 388"/>
                    <a:gd name="T102" fmla="*/ 50 w 423"/>
                    <a:gd name="T103" fmla="*/ 102 h 388"/>
                    <a:gd name="T104" fmla="*/ 80 w 423"/>
                    <a:gd name="T105" fmla="*/ 102 h 3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3"/>
                    <a:gd name="T160" fmla="*/ 0 h 388"/>
                    <a:gd name="T161" fmla="*/ 423 w 423"/>
                    <a:gd name="T162" fmla="*/ 388 h 3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3" h="388">
                      <a:moveTo>
                        <a:pt x="90" y="97"/>
                      </a:moveTo>
                      <a:lnTo>
                        <a:pt x="90" y="88"/>
                      </a:lnTo>
                      <a:lnTo>
                        <a:pt x="93" y="81"/>
                      </a:lnTo>
                      <a:lnTo>
                        <a:pt x="93" y="80"/>
                      </a:lnTo>
                      <a:lnTo>
                        <a:pt x="85" y="78"/>
                      </a:lnTo>
                      <a:lnTo>
                        <a:pt x="79" y="72"/>
                      </a:lnTo>
                      <a:lnTo>
                        <a:pt x="79" y="68"/>
                      </a:lnTo>
                      <a:lnTo>
                        <a:pt x="80" y="63"/>
                      </a:lnTo>
                      <a:lnTo>
                        <a:pt x="81" y="63"/>
                      </a:lnTo>
                      <a:lnTo>
                        <a:pt x="88" y="66"/>
                      </a:lnTo>
                      <a:lnTo>
                        <a:pt x="97" y="60"/>
                      </a:lnTo>
                      <a:lnTo>
                        <a:pt x="99" y="63"/>
                      </a:lnTo>
                      <a:lnTo>
                        <a:pt x="101" y="53"/>
                      </a:lnTo>
                      <a:lnTo>
                        <a:pt x="107" y="52"/>
                      </a:lnTo>
                      <a:lnTo>
                        <a:pt x="113" y="50"/>
                      </a:lnTo>
                      <a:lnTo>
                        <a:pt x="115" y="46"/>
                      </a:lnTo>
                      <a:lnTo>
                        <a:pt x="116" y="38"/>
                      </a:lnTo>
                      <a:lnTo>
                        <a:pt x="124" y="28"/>
                      </a:lnTo>
                      <a:lnTo>
                        <a:pt x="124" y="26"/>
                      </a:lnTo>
                      <a:lnTo>
                        <a:pt x="130" y="29"/>
                      </a:lnTo>
                      <a:lnTo>
                        <a:pt x="132" y="30"/>
                      </a:lnTo>
                      <a:lnTo>
                        <a:pt x="144" y="27"/>
                      </a:lnTo>
                      <a:lnTo>
                        <a:pt x="146" y="26"/>
                      </a:lnTo>
                      <a:lnTo>
                        <a:pt x="147" y="29"/>
                      </a:lnTo>
                      <a:lnTo>
                        <a:pt x="154" y="29"/>
                      </a:lnTo>
                      <a:lnTo>
                        <a:pt x="160" y="25"/>
                      </a:lnTo>
                      <a:lnTo>
                        <a:pt x="163" y="23"/>
                      </a:lnTo>
                      <a:lnTo>
                        <a:pt x="165" y="18"/>
                      </a:lnTo>
                      <a:lnTo>
                        <a:pt x="165" y="15"/>
                      </a:lnTo>
                      <a:lnTo>
                        <a:pt x="169" y="13"/>
                      </a:lnTo>
                      <a:lnTo>
                        <a:pt x="174" y="13"/>
                      </a:lnTo>
                      <a:lnTo>
                        <a:pt x="178" y="12"/>
                      </a:lnTo>
                      <a:lnTo>
                        <a:pt x="179" y="12"/>
                      </a:lnTo>
                      <a:lnTo>
                        <a:pt x="190" y="7"/>
                      </a:lnTo>
                      <a:lnTo>
                        <a:pt x="194" y="4"/>
                      </a:lnTo>
                      <a:lnTo>
                        <a:pt x="195" y="4"/>
                      </a:lnTo>
                      <a:lnTo>
                        <a:pt x="206" y="1"/>
                      </a:lnTo>
                      <a:lnTo>
                        <a:pt x="209" y="1"/>
                      </a:lnTo>
                      <a:lnTo>
                        <a:pt x="215" y="0"/>
                      </a:lnTo>
                      <a:lnTo>
                        <a:pt x="218" y="18"/>
                      </a:lnTo>
                      <a:lnTo>
                        <a:pt x="219" y="26"/>
                      </a:lnTo>
                      <a:lnTo>
                        <a:pt x="224" y="35"/>
                      </a:lnTo>
                      <a:lnTo>
                        <a:pt x="228" y="44"/>
                      </a:lnTo>
                      <a:lnTo>
                        <a:pt x="231" y="49"/>
                      </a:lnTo>
                      <a:lnTo>
                        <a:pt x="245" y="77"/>
                      </a:lnTo>
                      <a:lnTo>
                        <a:pt x="258" y="101"/>
                      </a:lnTo>
                      <a:lnTo>
                        <a:pt x="270" y="116"/>
                      </a:lnTo>
                      <a:lnTo>
                        <a:pt x="272" y="118"/>
                      </a:lnTo>
                      <a:lnTo>
                        <a:pt x="280" y="128"/>
                      </a:lnTo>
                      <a:lnTo>
                        <a:pt x="289" y="137"/>
                      </a:lnTo>
                      <a:lnTo>
                        <a:pt x="290" y="137"/>
                      </a:lnTo>
                      <a:lnTo>
                        <a:pt x="296" y="144"/>
                      </a:lnTo>
                      <a:lnTo>
                        <a:pt x="312" y="156"/>
                      </a:lnTo>
                      <a:lnTo>
                        <a:pt x="337" y="173"/>
                      </a:lnTo>
                      <a:lnTo>
                        <a:pt x="334" y="172"/>
                      </a:lnTo>
                      <a:lnTo>
                        <a:pt x="333" y="174"/>
                      </a:lnTo>
                      <a:lnTo>
                        <a:pt x="336" y="175"/>
                      </a:lnTo>
                      <a:lnTo>
                        <a:pt x="334" y="176"/>
                      </a:lnTo>
                      <a:lnTo>
                        <a:pt x="342" y="186"/>
                      </a:lnTo>
                      <a:lnTo>
                        <a:pt x="350" y="193"/>
                      </a:lnTo>
                      <a:lnTo>
                        <a:pt x="356" y="200"/>
                      </a:lnTo>
                      <a:lnTo>
                        <a:pt x="355" y="202"/>
                      </a:lnTo>
                      <a:lnTo>
                        <a:pt x="361" y="208"/>
                      </a:lnTo>
                      <a:lnTo>
                        <a:pt x="365" y="211"/>
                      </a:lnTo>
                      <a:lnTo>
                        <a:pt x="381" y="221"/>
                      </a:lnTo>
                      <a:lnTo>
                        <a:pt x="391" y="225"/>
                      </a:lnTo>
                      <a:lnTo>
                        <a:pt x="407" y="231"/>
                      </a:lnTo>
                      <a:lnTo>
                        <a:pt x="408" y="248"/>
                      </a:lnTo>
                      <a:lnTo>
                        <a:pt x="407" y="252"/>
                      </a:lnTo>
                      <a:lnTo>
                        <a:pt x="416" y="261"/>
                      </a:lnTo>
                      <a:lnTo>
                        <a:pt x="422" y="264"/>
                      </a:lnTo>
                      <a:lnTo>
                        <a:pt x="419" y="271"/>
                      </a:lnTo>
                      <a:lnTo>
                        <a:pt x="421" y="273"/>
                      </a:lnTo>
                      <a:lnTo>
                        <a:pt x="423" y="277"/>
                      </a:lnTo>
                      <a:lnTo>
                        <a:pt x="416" y="281"/>
                      </a:lnTo>
                      <a:lnTo>
                        <a:pt x="410" y="286"/>
                      </a:lnTo>
                      <a:lnTo>
                        <a:pt x="407" y="289"/>
                      </a:lnTo>
                      <a:lnTo>
                        <a:pt x="403" y="293"/>
                      </a:lnTo>
                      <a:lnTo>
                        <a:pt x="396" y="302"/>
                      </a:lnTo>
                      <a:lnTo>
                        <a:pt x="395" y="309"/>
                      </a:lnTo>
                      <a:lnTo>
                        <a:pt x="395" y="311"/>
                      </a:lnTo>
                      <a:lnTo>
                        <a:pt x="394" y="313"/>
                      </a:lnTo>
                      <a:lnTo>
                        <a:pt x="391" y="318"/>
                      </a:lnTo>
                      <a:lnTo>
                        <a:pt x="390" y="317"/>
                      </a:lnTo>
                      <a:lnTo>
                        <a:pt x="383" y="321"/>
                      </a:lnTo>
                      <a:lnTo>
                        <a:pt x="383" y="323"/>
                      </a:lnTo>
                      <a:lnTo>
                        <a:pt x="382" y="323"/>
                      </a:lnTo>
                      <a:lnTo>
                        <a:pt x="381" y="327"/>
                      </a:lnTo>
                      <a:lnTo>
                        <a:pt x="378" y="335"/>
                      </a:lnTo>
                      <a:lnTo>
                        <a:pt x="373" y="343"/>
                      </a:lnTo>
                      <a:lnTo>
                        <a:pt x="372" y="344"/>
                      </a:lnTo>
                      <a:lnTo>
                        <a:pt x="367" y="346"/>
                      </a:lnTo>
                      <a:lnTo>
                        <a:pt x="363" y="350"/>
                      </a:lnTo>
                      <a:lnTo>
                        <a:pt x="362" y="355"/>
                      </a:lnTo>
                      <a:lnTo>
                        <a:pt x="357" y="358"/>
                      </a:lnTo>
                      <a:lnTo>
                        <a:pt x="352" y="364"/>
                      </a:lnTo>
                      <a:lnTo>
                        <a:pt x="349" y="362"/>
                      </a:lnTo>
                      <a:lnTo>
                        <a:pt x="346" y="362"/>
                      </a:lnTo>
                      <a:lnTo>
                        <a:pt x="348" y="358"/>
                      </a:lnTo>
                      <a:lnTo>
                        <a:pt x="345" y="352"/>
                      </a:lnTo>
                      <a:lnTo>
                        <a:pt x="343" y="344"/>
                      </a:lnTo>
                      <a:lnTo>
                        <a:pt x="343" y="340"/>
                      </a:lnTo>
                      <a:lnTo>
                        <a:pt x="342" y="337"/>
                      </a:lnTo>
                      <a:lnTo>
                        <a:pt x="339" y="338"/>
                      </a:lnTo>
                      <a:lnTo>
                        <a:pt x="338" y="333"/>
                      </a:lnTo>
                      <a:lnTo>
                        <a:pt x="329" y="328"/>
                      </a:lnTo>
                      <a:lnTo>
                        <a:pt x="326" y="329"/>
                      </a:lnTo>
                      <a:lnTo>
                        <a:pt x="326" y="326"/>
                      </a:lnTo>
                      <a:lnTo>
                        <a:pt x="323" y="326"/>
                      </a:lnTo>
                      <a:lnTo>
                        <a:pt x="321" y="331"/>
                      </a:lnTo>
                      <a:lnTo>
                        <a:pt x="318" y="331"/>
                      </a:lnTo>
                      <a:lnTo>
                        <a:pt x="312" y="320"/>
                      </a:lnTo>
                      <a:lnTo>
                        <a:pt x="308" y="321"/>
                      </a:lnTo>
                      <a:lnTo>
                        <a:pt x="307" y="318"/>
                      </a:lnTo>
                      <a:lnTo>
                        <a:pt x="303" y="315"/>
                      </a:lnTo>
                      <a:lnTo>
                        <a:pt x="302" y="315"/>
                      </a:lnTo>
                      <a:lnTo>
                        <a:pt x="296" y="322"/>
                      </a:lnTo>
                      <a:lnTo>
                        <a:pt x="290" y="326"/>
                      </a:lnTo>
                      <a:lnTo>
                        <a:pt x="290" y="328"/>
                      </a:lnTo>
                      <a:lnTo>
                        <a:pt x="287" y="333"/>
                      </a:lnTo>
                      <a:lnTo>
                        <a:pt x="284" y="333"/>
                      </a:lnTo>
                      <a:lnTo>
                        <a:pt x="281" y="337"/>
                      </a:lnTo>
                      <a:lnTo>
                        <a:pt x="280" y="335"/>
                      </a:lnTo>
                      <a:lnTo>
                        <a:pt x="275" y="337"/>
                      </a:lnTo>
                      <a:lnTo>
                        <a:pt x="273" y="338"/>
                      </a:lnTo>
                      <a:lnTo>
                        <a:pt x="270" y="341"/>
                      </a:lnTo>
                      <a:lnTo>
                        <a:pt x="276" y="353"/>
                      </a:lnTo>
                      <a:lnTo>
                        <a:pt x="278" y="359"/>
                      </a:lnTo>
                      <a:lnTo>
                        <a:pt x="281" y="359"/>
                      </a:lnTo>
                      <a:lnTo>
                        <a:pt x="284" y="362"/>
                      </a:lnTo>
                      <a:lnTo>
                        <a:pt x="281" y="367"/>
                      </a:lnTo>
                      <a:lnTo>
                        <a:pt x="278" y="366"/>
                      </a:lnTo>
                      <a:lnTo>
                        <a:pt x="276" y="362"/>
                      </a:lnTo>
                      <a:lnTo>
                        <a:pt x="274" y="366"/>
                      </a:lnTo>
                      <a:lnTo>
                        <a:pt x="267" y="368"/>
                      </a:lnTo>
                      <a:lnTo>
                        <a:pt x="265" y="367"/>
                      </a:lnTo>
                      <a:lnTo>
                        <a:pt x="263" y="371"/>
                      </a:lnTo>
                      <a:lnTo>
                        <a:pt x="264" y="372"/>
                      </a:lnTo>
                      <a:lnTo>
                        <a:pt x="261" y="380"/>
                      </a:lnTo>
                      <a:lnTo>
                        <a:pt x="258" y="371"/>
                      </a:lnTo>
                      <a:lnTo>
                        <a:pt x="252" y="371"/>
                      </a:lnTo>
                      <a:lnTo>
                        <a:pt x="248" y="377"/>
                      </a:lnTo>
                      <a:lnTo>
                        <a:pt x="248" y="382"/>
                      </a:lnTo>
                      <a:lnTo>
                        <a:pt x="241" y="381"/>
                      </a:lnTo>
                      <a:lnTo>
                        <a:pt x="240" y="388"/>
                      </a:lnTo>
                      <a:lnTo>
                        <a:pt x="231" y="384"/>
                      </a:lnTo>
                      <a:lnTo>
                        <a:pt x="221" y="385"/>
                      </a:lnTo>
                      <a:lnTo>
                        <a:pt x="217" y="381"/>
                      </a:lnTo>
                      <a:lnTo>
                        <a:pt x="217" y="377"/>
                      </a:lnTo>
                      <a:lnTo>
                        <a:pt x="212" y="377"/>
                      </a:lnTo>
                      <a:lnTo>
                        <a:pt x="211" y="373"/>
                      </a:lnTo>
                      <a:lnTo>
                        <a:pt x="210" y="371"/>
                      </a:lnTo>
                      <a:lnTo>
                        <a:pt x="209" y="371"/>
                      </a:lnTo>
                      <a:lnTo>
                        <a:pt x="208" y="372"/>
                      </a:lnTo>
                      <a:lnTo>
                        <a:pt x="200" y="372"/>
                      </a:lnTo>
                      <a:lnTo>
                        <a:pt x="192" y="368"/>
                      </a:lnTo>
                      <a:lnTo>
                        <a:pt x="191" y="365"/>
                      </a:lnTo>
                      <a:lnTo>
                        <a:pt x="184" y="368"/>
                      </a:lnTo>
                      <a:lnTo>
                        <a:pt x="180" y="367"/>
                      </a:lnTo>
                      <a:lnTo>
                        <a:pt x="177" y="364"/>
                      </a:lnTo>
                      <a:lnTo>
                        <a:pt x="174" y="362"/>
                      </a:lnTo>
                      <a:lnTo>
                        <a:pt x="174" y="358"/>
                      </a:lnTo>
                      <a:lnTo>
                        <a:pt x="170" y="351"/>
                      </a:lnTo>
                      <a:lnTo>
                        <a:pt x="165" y="354"/>
                      </a:lnTo>
                      <a:lnTo>
                        <a:pt x="160" y="352"/>
                      </a:lnTo>
                      <a:lnTo>
                        <a:pt x="154" y="346"/>
                      </a:lnTo>
                      <a:lnTo>
                        <a:pt x="147" y="349"/>
                      </a:lnTo>
                      <a:lnTo>
                        <a:pt x="149" y="353"/>
                      </a:lnTo>
                      <a:lnTo>
                        <a:pt x="142" y="357"/>
                      </a:lnTo>
                      <a:lnTo>
                        <a:pt x="136" y="361"/>
                      </a:lnTo>
                      <a:lnTo>
                        <a:pt x="133" y="365"/>
                      </a:lnTo>
                      <a:lnTo>
                        <a:pt x="120" y="359"/>
                      </a:lnTo>
                      <a:lnTo>
                        <a:pt x="120" y="357"/>
                      </a:lnTo>
                      <a:lnTo>
                        <a:pt x="116" y="350"/>
                      </a:lnTo>
                      <a:lnTo>
                        <a:pt x="113" y="349"/>
                      </a:lnTo>
                      <a:lnTo>
                        <a:pt x="112" y="349"/>
                      </a:lnTo>
                      <a:lnTo>
                        <a:pt x="111" y="349"/>
                      </a:lnTo>
                      <a:lnTo>
                        <a:pt x="103" y="343"/>
                      </a:lnTo>
                      <a:lnTo>
                        <a:pt x="94" y="340"/>
                      </a:lnTo>
                      <a:lnTo>
                        <a:pt x="90" y="340"/>
                      </a:lnTo>
                      <a:lnTo>
                        <a:pt x="88" y="344"/>
                      </a:lnTo>
                      <a:lnTo>
                        <a:pt x="86" y="345"/>
                      </a:lnTo>
                      <a:lnTo>
                        <a:pt x="84" y="341"/>
                      </a:lnTo>
                      <a:lnTo>
                        <a:pt x="83" y="338"/>
                      </a:lnTo>
                      <a:lnTo>
                        <a:pt x="83" y="330"/>
                      </a:lnTo>
                      <a:lnTo>
                        <a:pt x="81" y="328"/>
                      </a:lnTo>
                      <a:lnTo>
                        <a:pt x="88" y="317"/>
                      </a:lnTo>
                      <a:lnTo>
                        <a:pt x="85" y="315"/>
                      </a:lnTo>
                      <a:lnTo>
                        <a:pt x="80" y="309"/>
                      </a:lnTo>
                      <a:lnTo>
                        <a:pt x="79" y="311"/>
                      </a:lnTo>
                      <a:lnTo>
                        <a:pt x="73" y="304"/>
                      </a:lnTo>
                      <a:lnTo>
                        <a:pt x="67" y="301"/>
                      </a:lnTo>
                      <a:lnTo>
                        <a:pt x="65" y="304"/>
                      </a:lnTo>
                      <a:lnTo>
                        <a:pt x="62" y="301"/>
                      </a:lnTo>
                      <a:lnTo>
                        <a:pt x="51" y="293"/>
                      </a:lnTo>
                      <a:lnTo>
                        <a:pt x="43" y="291"/>
                      </a:lnTo>
                      <a:lnTo>
                        <a:pt x="19" y="278"/>
                      </a:lnTo>
                      <a:lnTo>
                        <a:pt x="19" y="283"/>
                      </a:lnTo>
                      <a:lnTo>
                        <a:pt x="17" y="284"/>
                      </a:lnTo>
                      <a:lnTo>
                        <a:pt x="14" y="284"/>
                      </a:lnTo>
                      <a:lnTo>
                        <a:pt x="6" y="278"/>
                      </a:lnTo>
                      <a:lnTo>
                        <a:pt x="6" y="277"/>
                      </a:lnTo>
                      <a:lnTo>
                        <a:pt x="0" y="270"/>
                      </a:lnTo>
                      <a:lnTo>
                        <a:pt x="0" y="266"/>
                      </a:lnTo>
                      <a:lnTo>
                        <a:pt x="0" y="261"/>
                      </a:lnTo>
                      <a:lnTo>
                        <a:pt x="0" y="257"/>
                      </a:lnTo>
                      <a:lnTo>
                        <a:pt x="0" y="256"/>
                      </a:lnTo>
                      <a:lnTo>
                        <a:pt x="2" y="249"/>
                      </a:lnTo>
                      <a:lnTo>
                        <a:pt x="2" y="248"/>
                      </a:lnTo>
                      <a:lnTo>
                        <a:pt x="6" y="249"/>
                      </a:lnTo>
                      <a:lnTo>
                        <a:pt x="13" y="242"/>
                      </a:lnTo>
                      <a:lnTo>
                        <a:pt x="17" y="234"/>
                      </a:lnTo>
                      <a:lnTo>
                        <a:pt x="15" y="230"/>
                      </a:lnTo>
                      <a:lnTo>
                        <a:pt x="26" y="231"/>
                      </a:lnTo>
                      <a:lnTo>
                        <a:pt x="35" y="239"/>
                      </a:lnTo>
                      <a:lnTo>
                        <a:pt x="39" y="236"/>
                      </a:lnTo>
                      <a:lnTo>
                        <a:pt x="49" y="242"/>
                      </a:lnTo>
                      <a:lnTo>
                        <a:pt x="51" y="246"/>
                      </a:lnTo>
                      <a:lnTo>
                        <a:pt x="54" y="247"/>
                      </a:lnTo>
                      <a:lnTo>
                        <a:pt x="59" y="242"/>
                      </a:lnTo>
                      <a:lnTo>
                        <a:pt x="63" y="246"/>
                      </a:lnTo>
                      <a:lnTo>
                        <a:pt x="68" y="246"/>
                      </a:lnTo>
                      <a:lnTo>
                        <a:pt x="73" y="237"/>
                      </a:lnTo>
                      <a:lnTo>
                        <a:pt x="73" y="234"/>
                      </a:lnTo>
                      <a:lnTo>
                        <a:pt x="79" y="234"/>
                      </a:lnTo>
                      <a:lnTo>
                        <a:pt x="76" y="231"/>
                      </a:lnTo>
                      <a:lnTo>
                        <a:pt x="85" y="229"/>
                      </a:lnTo>
                      <a:lnTo>
                        <a:pt x="82" y="226"/>
                      </a:lnTo>
                      <a:lnTo>
                        <a:pt x="74" y="220"/>
                      </a:lnTo>
                      <a:lnTo>
                        <a:pt x="76" y="217"/>
                      </a:lnTo>
                      <a:lnTo>
                        <a:pt x="75" y="216"/>
                      </a:lnTo>
                      <a:lnTo>
                        <a:pt x="67" y="213"/>
                      </a:lnTo>
                      <a:lnTo>
                        <a:pt x="61" y="207"/>
                      </a:lnTo>
                      <a:lnTo>
                        <a:pt x="54" y="200"/>
                      </a:lnTo>
                      <a:lnTo>
                        <a:pt x="51" y="197"/>
                      </a:lnTo>
                      <a:lnTo>
                        <a:pt x="49" y="183"/>
                      </a:lnTo>
                      <a:lnTo>
                        <a:pt x="42" y="180"/>
                      </a:lnTo>
                      <a:lnTo>
                        <a:pt x="37" y="177"/>
                      </a:lnTo>
                      <a:lnTo>
                        <a:pt x="36" y="176"/>
                      </a:lnTo>
                      <a:lnTo>
                        <a:pt x="31" y="172"/>
                      </a:lnTo>
                      <a:lnTo>
                        <a:pt x="40" y="165"/>
                      </a:lnTo>
                      <a:lnTo>
                        <a:pt x="40" y="160"/>
                      </a:lnTo>
                      <a:lnTo>
                        <a:pt x="40" y="158"/>
                      </a:lnTo>
                      <a:lnTo>
                        <a:pt x="35" y="155"/>
                      </a:lnTo>
                      <a:lnTo>
                        <a:pt x="23" y="144"/>
                      </a:lnTo>
                      <a:lnTo>
                        <a:pt x="28" y="138"/>
                      </a:lnTo>
                      <a:lnTo>
                        <a:pt x="31" y="138"/>
                      </a:lnTo>
                      <a:lnTo>
                        <a:pt x="37" y="133"/>
                      </a:lnTo>
                      <a:lnTo>
                        <a:pt x="36" y="132"/>
                      </a:lnTo>
                      <a:lnTo>
                        <a:pt x="37" y="124"/>
                      </a:lnTo>
                      <a:lnTo>
                        <a:pt x="35" y="122"/>
                      </a:lnTo>
                      <a:lnTo>
                        <a:pt x="33" y="118"/>
                      </a:lnTo>
                      <a:lnTo>
                        <a:pt x="32" y="113"/>
                      </a:lnTo>
                      <a:lnTo>
                        <a:pt x="34" y="114"/>
                      </a:lnTo>
                      <a:lnTo>
                        <a:pt x="37" y="112"/>
                      </a:lnTo>
                      <a:lnTo>
                        <a:pt x="37" y="105"/>
                      </a:lnTo>
                      <a:lnTo>
                        <a:pt x="41" y="102"/>
                      </a:lnTo>
                      <a:lnTo>
                        <a:pt x="41" y="98"/>
                      </a:lnTo>
                      <a:lnTo>
                        <a:pt x="50" y="102"/>
                      </a:lnTo>
                      <a:lnTo>
                        <a:pt x="54" y="102"/>
                      </a:lnTo>
                      <a:lnTo>
                        <a:pt x="62" y="100"/>
                      </a:lnTo>
                      <a:lnTo>
                        <a:pt x="66" y="103"/>
                      </a:lnTo>
                      <a:lnTo>
                        <a:pt x="75" y="101"/>
                      </a:lnTo>
                      <a:lnTo>
                        <a:pt x="80" y="102"/>
                      </a:lnTo>
                      <a:lnTo>
                        <a:pt x="88" y="98"/>
                      </a:lnTo>
                      <a:lnTo>
                        <a:pt x="90" y="97"/>
                      </a:lnTo>
                      <a:close/>
                    </a:path>
                  </a:pathLst>
                </a:custGeom>
                <a:solidFill>
                  <a:srgbClr val="A400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51" name="Freeform 313"/>
                <p:cNvSpPr>
                  <a:spLocks/>
                </p:cNvSpPr>
                <p:nvPr/>
              </p:nvSpPr>
              <p:spPr bwMode="auto">
                <a:xfrm>
                  <a:off x="1885" y="2410"/>
                  <a:ext cx="423" cy="388"/>
                </a:xfrm>
                <a:custGeom>
                  <a:avLst/>
                  <a:gdLst>
                    <a:gd name="T0" fmla="*/ 85 w 423"/>
                    <a:gd name="T1" fmla="*/ 78 h 388"/>
                    <a:gd name="T2" fmla="*/ 81 w 423"/>
                    <a:gd name="T3" fmla="*/ 63 h 388"/>
                    <a:gd name="T4" fmla="*/ 107 w 423"/>
                    <a:gd name="T5" fmla="*/ 52 h 388"/>
                    <a:gd name="T6" fmla="*/ 124 w 423"/>
                    <a:gd name="T7" fmla="*/ 26 h 388"/>
                    <a:gd name="T8" fmla="*/ 147 w 423"/>
                    <a:gd name="T9" fmla="*/ 29 h 388"/>
                    <a:gd name="T10" fmla="*/ 165 w 423"/>
                    <a:gd name="T11" fmla="*/ 15 h 388"/>
                    <a:gd name="T12" fmla="*/ 190 w 423"/>
                    <a:gd name="T13" fmla="*/ 7 h 388"/>
                    <a:gd name="T14" fmla="*/ 215 w 423"/>
                    <a:gd name="T15" fmla="*/ 0 h 388"/>
                    <a:gd name="T16" fmla="*/ 231 w 423"/>
                    <a:gd name="T17" fmla="*/ 49 h 388"/>
                    <a:gd name="T18" fmla="*/ 280 w 423"/>
                    <a:gd name="T19" fmla="*/ 128 h 388"/>
                    <a:gd name="T20" fmla="*/ 337 w 423"/>
                    <a:gd name="T21" fmla="*/ 173 h 388"/>
                    <a:gd name="T22" fmla="*/ 342 w 423"/>
                    <a:gd name="T23" fmla="*/ 186 h 388"/>
                    <a:gd name="T24" fmla="*/ 365 w 423"/>
                    <a:gd name="T25" fmla="*/ 211 h 388"/>
                    <a:gd name="T26" fmla="*/ 407 w 423"/>
                    <a:gd name="T27" fmla="*/ 252 h 388"/>
                    <a:gd name="T28" fmla="*/ 423 w 423"/>
                    <a:gd name="T29" fmla="*/ 277 h 388"/>
                    <a:gd name="T30" fmla="*/ 396 w 423"/>
                    <a:gd name="T31" fmla="*/ 302 h 388"/>
                    <a:gd name="T32" fmla="*/ 390 w 423"/>
                    <a:gd name="T33" fmla="*/ 317 h 388"/>
                    <a:gd name="T34" fmla="*/ 378 w 423"/>
                    <a:gd name="T35" fmla="*/ 335 h 388"/>
                    <a:gd name="T36" fmla="*/ 362 w 423"/>
                    <a:gd name="T37" fmla="*/ 355 h 388"/>
                    <a:gd name="T38" fmla="*/ 348 w 423"/>
                    <a:gd name="T39" fmla="*/ 358 h 388"/>
                    <a:gd name="T40" fmla="*/ 339 w 423"/>
                    <a:gd name="T41" fmla="*/ 338 h 388"/>
                    <a:gd name="T42" fmla="*/ 323 w 423"/>
                    <a:gd name="T43" fmla="*/ 326 h 388"/>
                    <a:gd name="T44" fmla="*/ 307 w 423"/>
                    <a:gd name="T45" fmla="*/ 318 h 388"/>
                    <a:gd name="T46" fmla="*/ 290 w 423"/>
                    <a:gd name="T47" fmla="*/ 328 h 388"/>
                    <a:gd name="T48" fmla="*/ 275 w 423"/>
                    <a:gd name="T49" fmla="*/ 337 h 388"/>
                    <a:gd name="T50" fmla="*/ 281 w 423"/>
                    <a:gd name="T51" fmla="*/ 359 h 388"/>
                    <a:gd name="T52" fmla="*/ 274 w 423"/>
                    <a:gd name="T53" fmla="*/ 366 h 388"/>
                    <a:gd name="T54" fmla="*/ 261 w 423"/>
                    <a:gd name="T55" fmla="*/ 380 h 388"/>
                    <a:gd name="T56" fmla="*/ 241 w 423"/>
                    <a:gd name="T57" fmla="*/ 381 h 388"/>
                    <a:gd name="T58" fmla="*/ 217 w 423"/>
                    <a:gd name="T59" fmla="*/ 377 h 388"/>
                    <a:gd name="T60" fmla="*/ 208 w 423"/>
                    <a:gd name="T61" fmla="*/ 372 h 388"/>
                    <a:gd name="T62" fmla="*/ 180 w 423"/>
                    <a:gd name="T63" fmla="*/ 367 h 388"/>
                    <a:gd name="T64" fmla="*/ 165 w 423"/>
                    <a:gd name="T65" fmla="*/ 354 h 388"/>
                    <a:gd name="T66" fmla="*/ 142 w 423"/>
                    <a:gd name="T67" fmla="*/ 357 h 388"/>
                    <a:gd name="T68" fmla="*/ 116 w 423"/>
                    <a:gd name="T69" fmla="*/ 350 h 388"/>
                    <a:gd name="T70" fmla="*/ 94 w 423"/>
                    <a:gd name="T71" fmla="*/ 340 h 388"/>
                    <a:gd name="T72" fmla="*/ 83 w 423"/>
                    <a:gd name="T73" fmla="*/ 338 h 388"/>
                    <a:gd name="T74" fmla="*/ 80 w 423"/>
                    <a:gd name="T75" fmla="*/ 309 h 388"/>
                    <a:gd name="T76" fmla="*/ 62 w 423"/>
                    <a:gd name="T77" fmla="*/ 301 h 388"/>
                    <a:gd name="T78" fmla="*/ 17 w 423"/>
                    <a:gd name="T79" fmla="*/ 284 h 388"/>
                    <a:gd name="T80" fmla="*/ 0 w 423"/>
                    <a:gd name="T81" fmla="*/ 266 h 388"/>
                    <a:gd name="T82" fmla="*/ 2 w 423"/>
                    <a:gd name="T83" fmla="*/ 248 h 388"/>
                    <a:gd name="T84" fmla="*/ 26 w 423"/>
                    <a:gd name="T85" fmla="*/ 231 h 388"/>
                    <a:gd name="T86" fmla="*/ 54 w 423"/>
                    <a:gd name="T87" fmla="*/ 247 h 388"/>
                    <a:gd name="T88" fmla="*/ 73 w 423"/>
                    <a:gd name="T89" fmla="*/ 234 h 388"/>
                    <a:gd name="T90" fmla="*/ 74 w 423"/>
                    <a:gd name="T91" fmla="*/ 220 h 388"/>
                    <a:gd name="T92" fmla="*/ 54 w 423"/>
                    <a:gd name="T93" fmla="*/ 200 h 388"/>
                    <a:gd name="T94" fmla="*/ 36 w 423"/>
                    <a:gd name="T95" fmla="*/ 176 h 388"/>
                    <a:gd name="T96" fmla="*/ 35 w 423"/>
                    <a:gd name="T97" fmla="*/ 155 h 388"/>
                    <a:gd name="T98" fmla="*/ 36 w 423"/>
                    <a:gd name="T99" fmla="*/ 132 h 388"/>
                    <a:gd name="T100" fmla="*/ 34 w 423"/>
                    <a:gd name="T101" fmla="*/ 114 h 388"/>
                    <a:gd name="T102" fmla="*/ 50 w 423"/>
                    <a:gd name="T103" fmla="*/ 102 h 388"/>
                    <a:gd name="T104" fmla="*/ 80 w 423"/>
                    <a:gd name="T105" fmla="*/ 102 h 3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3"/>
                    <a:gd name="T160" fmla="*/ 0 h 388"/>
                    <a:gd name="T161" fmla="*/ 423 w 423"/>
                    <a:gd name="T162" fmla="*/ 388 h 3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3" h="388">
                      <a:moveTo>
                        <a:pt x="90" y="97"/>
                      </a:moveTo>
                      <a:lnTo>
                        <a:pt x="90" y="88"/>
                      </a:lnTo>
                      <a:lnTo>
                        <a:pt x="93" y="81"/>
                      </a:lnTo>
                      <a:lnTo>
                        <a:pt x="93" y="80"/>
                      </a:lnTo>
                      <a:lnTo>
                        <a:pt x="85" y="78"/>
                      </a:lnTo>
                      <a:lnTo>
                        <a:pt x="79" y="72"/>
                      </a:lnTo>
                      <a:lnTo>
                        <a:pt x="79" y="68"/>
                      </a:lnTo>
                      <a:lnTo>
                        <a:pt x="80" y="63"/>
                      </a:lnTo>
                      <a:lnTo>
                        <a:pt x="81" y="63"/>
                      </a:lnTo>
                      <a:lnTo>
                        <a:pt x="88" y="66"/>
                      </a:lnTo>
                      <a:lnTo>
                        <a:pt x="97" y="60"/>
                      </a:lnTo>
                      <a:lnTo>
                        <a:pt x="99" y="63"/>
                      </a:lnTo>
                      <a:lnTo>
                        <a:pt x="101" y="53"/>
                      </a:lnTo>
                      <a:lnTo>
                        <a:pt x="107" y="52"/>
                      </a:lnTo>
                      <a:lnTo>
                        <a:pt x="113" y="50"/>
                      </a:lnTo>
                      <a:lnTo>
                        <a:pt x="115" y="46"/>
                      </a:lnTo>
                      <a:lnTo>
                        <a:pt x="116" y="38"/>
                      </a:lnTo>
                      <a:lnTo>
                        <a:pt x="124" y="28"/>
                      </a:lnTo>
                      <a:lnTo>
                        <a:pt x="124" y="26"/>
                      </a:lnTo>
                      <a:lnTo>
                        <a:pt x="130" y="29"/>
                      </a:lnTo>
                      <a:lnTo>
                        <a:pt x="132" y="30"/>
                      </a:lnTo>
                      <a:lnTo>
                        <a:pt x="144" y="27"/>
                      </a:lnTo>
                      <a:lnTo>
                        <a:pt x="146" y="26"/>
                      </a:lnTo>
                      <a:lnTo>
                        <a:pt x="147" y="29"/>
                      </a:lnTo>
                      <a:lnTo>
                        <a:pt x="154" y="29"/>
                      </a:lnTo>
                      <a:lnTo>
                        <a:pt x="160" y="25"/>
                      </a:lnTo>
                      <a:lnTo>
                        <a:pt x="163" y="23"/>
                      </a:lnTo>
                      <a:lnTo>
                        <a:pt x="165" y="18"/>
                      </a:lnTo>
                      <a:lnTo>
                        <a:pt x="165" y="15"/>
                      </a:lnTo>
                      <a:lnTo>
                        <a:pt x="169" y="13"/>
                      </a:lnTo>
                      <a:lnTo>
                        <a:pt x="174" y="13"/>
                      </a:lnTo>
                      <a:lnTo>
                        <a:pt x="178" y="12"/>
                      </a:lnTo>
                      <a:lnTo>
                        <a:pt x="179" y="12"/>
                      </a:lnTo>
                      <a:lnTo>
                        <a:pt x="190" y="7"/>
                      </a:lnTo>
                      <a:lnTo>
                        <a:pt x="194" y="4"/>
                      </a:lnTo>
                      <a:lnTo>
                        <a:pt x="195" y="4"/>
                      </a:lnTo>
                      <a:lnTo>
                        <a:pt x="206" y="1"/>
                      </a:lnTo>
                      <a:lnTo>
                        <a:pt x="209" y="1"/>
                      </a:lnTo>
                      <a:lnTo>
                        <a:pt x="215" y="0"/>
                      </a:lnTo>
                      <a:lnTo>
                        <a:pt x="218" y="18"/>
                      </a:lnTo>
                      <a:lnTo>
                        <a:pt x="219" y="26"/>
                      </a:lnTo>
                      <a:lnTo>
                        <a:pt x="224" y="35"/>
                      </a:lnTo>
                      <a:lnTo>
                        <a:pt x="228" y="44"/>
                      </a:lnTo>
                      <a:lnTo>
                        <a:pt x="231" y="49"/>
                      </a:lnTo>
                      <a:lnTo>
                        <a:pt x="245" y="77"/>
                      </a:lnTo>
                      <a:lnTo>
                        <a:pt x="258" y="101"/>
                      </a:lnTo>
                      <a:lnTo>
                        <a:pt x="270" y="116"/>
                      </a:lnTo>
                      <a:lnTo>
                        <a:pt x="272" y="118"/>
                      </a:lnTo>
                      <a:lnTo>
                        <a:pt x="280" y="128"/>
                      </a:lnTo>
                      <a:lnTo>
                        <a:pt x="289" y="137"/>
                      </a:lnTo>
                      <a:lnTo>
                        <a:pt x="290" y="137"/>
                      </a:lnTo>
                      <a:lnTo>
                        <a:pt x="296" y="144"/>
                      </a:lnTo>
                      <a:lnTo>
                        <a:pt x="312" y="156"/>
                      </a:lnTo>
                      <a:lnTo>
                        <a:pt x="337" y="173"/>
                      </a:lnTo>
                      <a:lnTo>
                        <a:pt x="334" y="172"/>
                      </a:lnTo>
                      <a:lnTo>
                        <a:pt x="333" y="174"/>
                      </a:lnTo>
                      <a:lnTo>
                        <a:pt x="336" y="175"/>
                      </a:lnTo>
                      <a:lnTo>
                        <a:pt x="334" y="176"/>
                      </a:lnTo>
                      <a:lnTo>
                        <a:pt x="342" y="186"/>
                      </a:lnTo>
                      <a:lnTo>
                        <a:pt x="350" y="193"/>
                      </a:lnTo>
                      <a:lnTo>
                        <a:pt x="356" y="200"/>
                      </a:lnTo>
                      <a:lnTo>
                        <a:pt x="355" y="202"/>
                      </a:lnTo>
                      <a:lnTo>
                        <a:pt x="361" y="208"/>
                      </a:lnTo>
                      <a:lnTo>
                        <a:pt x="365" y="211"/>
                      </a:lnTo>
                      <a:lnTo>
                        <a:pt x="381" y="221"/>
                      </a:lnTo>
                      <a:lnTo>
                        <a:pt x="391" y="225"/>
                      </a:lnTo>
                      <a:lnTo>
                        <a:pt x="407" y="231"/>
                      </a:lnTo>
                      <a:lnTo>
                        <a:pt x="408" y="248"/>
                      </a:lnTo>
                      <a:lnTo>
                        <a:pt x="407" y="252"/>
                      </a:lnTo>
                      <a:lnTo>
                        <a:pt x="416" y="261"/>
                      </a:lnTo>
                      <a:lnTo>
                        <a:pt x="422" y="264"/>
                      </a:lnTo>
                      <a:lnTo>
                        <a:pt x="419" y="271"/>
                      </a:lnTo>
                      <a:lnTo>
                        <a:pt x="421" y="273"/>
                      </a:lnTo>
                      <a:lnTo>
                        <a:pt x="423" y="277"/>
                      </a:lnTo>
                      <a:lnTo>
                        <a:pt x="416" y="281"/>
                      </a:lnTo>
                      <a:lnTo>
                        <a:pt x="410" y="286"/>
                      </a:lnTo>
                      <a:lnTo>
                        <a:pt x="407" y="289"/>
                      </a:lnTo>
                      <a:lnTo>
                        <a:pt x="403" y="293"/>
                      </a:lnTo>
                      <a:lnTo>
                        <a:pt x="396" y="302"/>
                      </a:lnTo>
                      <a:lnTo>
                        <a:pt x="395" y="309"/>
                      </a:lnTo>
                      <a:lnTo>
                        <a:pt x="395" y="311"/>
                      </a:lnTo>
                      <a:lnTo>
                        <a:pt x="394" y="313"/>
                      </a:lnTo>
                      <a:lnTo>
                        <a:pt x="391" y="318"/>
                      </a:lnTo>
                      <a:lnTo>
                        <a:pt x="390" y="317"/>
                      </a:lnTo>
                      <a:lnTo>
                        <a:pt x="383" y="321"/>
                      </a:lnTo>
                      <a:lnTo>
                        <a:pt x="383" y="323"/>
                      </a:lnTo>
                      <a:lnTo>
                        <a:pt x="382" y="323"/>
                      </a:lnTo>
                      <a:lnTo>
                        <a:pt x="381" y="327"/>
                      </a:lnTo>
                      <a:lnTo>
                        <a:pt x="378" y="335"/>
                      </a:lnTo>
                      <a:lnTo>
                        <a:pt x="373" y="343"/>
                      </a:lnTo>
                      <a:lnTo>
                        <a:pt x="372" y="344"/>
                      </a:lnTo>
                      <a:lnTo>
                        <a:pt x="367" y="346"/>
                      </a:lnTo>
                      <a:lnTo>
                        <a:pt x="363" y="350"/>
                      </a:lnTo>
                      <a:lnTo>
                        <a:pt x="362" y="355"/>
                      </a:lnTo>
                      <a:lnTo>
                        <a:pt x="357" y="358"/>
                      </a:lnTo>
                      <a:lnTo>
                        <a:pt x="352" y="364"/>
                      </a:lnTo>
                      <a:lnTo>
                        <a:pt x="349" y="362"/>
                      </a:lnTo>
                      <a:lnTo>
                        <a:pt x="346" y="362"/>
                      </a:lnTo>
                      <a:lnTo>
                        <a:pt x="348" y="358"/>
                      </a:lnTo>
                      <a:lnTo>
                        <a:pt x="345" y="352"/>
                      </a:lnTo>
                      <a:lnTo>
                        <a:pt x="343" y="344"/>
                      </a:lnTo>
                      <a:lnTo>
                        <a:pt x="343" y="340"/>
                      </a:lnTo>
                      <a:lnTo>
                        <a:pt x="342" y="337"/>
                      </a:lnTo>
                      <a:lnTo>
                        <a:pt x="339" y="338"/>
                      </a:lnTo>
                      <a:lnTo>
                        <a:pt x="338" y="333"/>
                      </a:lnTo>
                      <a:lnTo>
                        <a:pt x="329" y="328"/>
                      </a:lnTo>
                      <a:lnTo>
                        <a:pt x="326" y="329"/>
                      </a:lnTo>
                      <a:lnTo>
                        <a:pt x="326" y="326"/>
                      </a:lnTo>
                      <a:lnTo>
                        <a:pt x="323" y="326"/>
                      </a:lnTo>
                      <a:lnTo>
                        <a:pt x="321" y="331"/>
                      </a:lnTo>
                      <a:lnTo>
                        <a:pt x="318" y="331"/>
                      </a:lnTo>
                      <a:lnTo>
                        <a:pt x="312" y="320"/>
                      </a:lnTo>
                      <a:lnTo>
                        <a:pt x="308" y="321"/>
                      </a:lnTo>
                      <a:lnTo>
                        <a:pt x="307" y="318"/>
                      </a:lnTo>
                      <a:lnTo>
                        <a:pt x="303" y="315"/>
                      </a:lnTo>
                      <a:lnTo>
                        <a:pt x="302" y="315"/>
                      </a:lnTo>
                      <a:lnTo>
                        <a:pt x="296" y="322"/>
                      </a:lnTo>
                      <a:lnTo>
                        <a:pt x="290" y="326"/>
                      </a:lnTo>
                      <a:lnTo>
                        <a:pt x="290" y="328"/>
                      </a:lnTo>
                      <a:lnTo>
                        <a:pt x="287" y="333"/>
                      </a:lnTo>
                      <a:lnTo>
                        <a:pt x="284" y="333"/>
                      </a:lnTo>
                      <a:lnTo>
                        <a:pt x="281" y="337"/>
                      </a:lnTo>
                      <a:lnTo>
                        <a:pt x="280" y="335"/>
                      </a:lnTo>
                      <a:lnTo>
                        <a:pt x="275" y="337"/>
                      </a:lnTo>
                      <a:lnTo>
                        <a:pt x="273" y="338"/>
                      </a:lnTo>
                      <a:lnTo>
                        <a:pt x="270" y="341"/>
                      </a:lnTo>
                      <a:lnTo>
                        <a:pt x="276" y="353"/>
                      </a:lnTo>
                      <a:lnTo>
                        <a:pt x="278" y="359"/>
                      </a:lnTo>
                      <a:lnTo>
                        <a:pt x="281" y="359"/>
                      </a:lnTo>
                      <a:lnTo>
                        <a:pt x="284" y="362"/>
                      </a:lnTo>
                      <a:lnTo>
                        <a:pt x="281" y="367"/>
                      </a:lnTo>
                      <a:lnTo>
                        <a:pt x="278" y="366"/>
                      </a:lnTo>
                      <a:lnTo>
                        <a:pt x="276" y="362"/>
                      </a:lnTo>
                      <a:lnTo>
                        <a:pt x="274" y="366"/>
                      </a:lnTo>
                      <a:lnTo>
                        <a:pt x="267" y="368"/>
                      </a:lnTo>
                      <a:lnTo>
                        <a:pt x="265" y="367"/>
                      </a:lnTo>
                      <a:lnTo>
                        <a:pt x="263" y="371"/>
                      </a:lnTo>
                      <a:lnTo>
                        <a:pt x="264" y="372"/>
                      </a:lnTo>
                      <a:lnTo>
                        <a:pt x="261" y="380"/>
                      </a:lnTo>
                      <a:lnTo>
                        <a:pt x="258" y="371"/>
                      </a:lnTo>
                      <a:lnTo>
                        <a:pt x="252" y="371"/>
                      </a:lnTo>
                      <a:lnTo>
                        <a:pt x="248" y="377"/>
                      </a:lnTo>
                      <a:lnTo>
                        <a:pt x="248" y="382"/>
                      </a:lnTo>
                      <a:lnTo>
                        <a:pt x="241" y="381"/>
                      </a:lnTo>
                      <a:lnTo>
                        <a:pt x="240" y="388"/>
                      </a:lnTo>
                      <a:lnTo>
                        <a:pt x="231" y="384"/>
                      </a:lnTo>
                      <a:lnTo>
                        <a:pt x="221" y="385"/>
                      </a:lnTo>
                      <a:lnTo>
                        <a:pt x="217" y="381"/>
                      </a:lnTo>
                      <a:lnTo>
                        <a:pt x="217" y="377"/>
                      </a:lnTo>
                      <a:lnTo>
                        <a:pt x="212" y="377"/>
                      </a:lnTo>
                      <a:lnTo>
                        <a:pt x="211" y="373"/>
                      </a:lnTo>
                      <a:lnTo>
                        <a:pt x="210" y="371"/>
                      </a:lnTo>
                      <a:lnTo>
                        <a:pt x="209" y="371"/>
                      </a:lnTo>
                      <a:lnTo>
                        <a:pt x="208" y="372"/>
                      </a:lnTo>
                      <a:lnTo>
                        <a:pt x="200" y="372"/>
                      </a:lnTo>
                      <a:lnTo>
                        <a:pt x="192" y="368"/>
                      </a:lnTo>
                      <a:lnTo>
                        <a:pt x="191" y="365"/>
                      </a:lnTo>
                      <a:lnTo>
                        <a:pt x="184" y="368"/>
                      </a:lnTo>
                      <a:lnTo>
                        <a:pt x="180" y="367"/>
                      </a:lnTo>
                      <a:lnTo>
                        <a:pt x="177" y="364"/>
                      </a:lnTo>
                      <a:lnTo>
                        <a:pt x="174" y="362"/>
                      </a:lnTo>
                      <a:lnTo>
                        <a:pt x="174" y="358"/>
                      </a:lnTo>
                      <a:lnTo>
                        <a:pt x="170" y="351"/>
                      </a:lnTo>
                      <a:lnTo>
                        <a:pt x="165" y="354"/>
                      </a:lnTo>
                      <a:lnTo>
                        <a:pt x="160" y="352"/>
                      </a:lnTo>
                      <a:lnTo>
                        <a:pt x="154" y="346"/>
                      </a:lnTo>
                      <a:lnTo>
                        <a:pt x="147" y="349"/>
                      </a:lnTo>
                      <a:lnTo>
                        <a:pt x="149" y="353"/>
                      </a:lnTo>
                      <a:lnTo>
                        <a:pt x="142" y="357"/>
                      </a:lnTo>
                      <a:lnTo>
                        <a:pt x="136" y="361"/>
                      </a:lnTo>
                      <a:lnTo>
                        <a:pt x="133" y="365"/>
                      </a:lnTo>
                      <a:lnTo>
                        <a:pt x="120" y="359"/>
                      </a:lnTo>
                      <a:lnTo>
                        <a:pt x="120" y="357"/>
                      </a:lnTo>
                      <a:lnTo>
                        <a:pt x="116" y="350"/>
                      </a:lnTo>
                      <a:lnTo>
                        <a:pt x="113" y="349"/>
                      </a:lnTo>
                      <a:lnTo>
                        <a:pt x="112" y="349"/>
                      </a:lnTo>
                      <a:lnTo>
                        <a:pt x="111" y="349"/>
                      </a:lnTo>
                      <a:lnTo>
                        <a:pt x="103" y="343"/>
                      </a:lnTo>
                      <a:lnTo>
                        <a:pt x="94" y="340"/>
                      </a:lnTo>
                      <a:lnTo>
                        <a:pt x="90" y="340"/>
                      </a:lnTo>
                      <a:lnTo>
                        <a:pt x="88" y="344"/>
                      </a:lnTo>
                      <a:lnTo>
                        <a:pt x="86" y="345"/>
                      </a:lnTo>
                      <a:lnTo>
                        <a:pt x="84" y="341"/>
                      </a:lnTo>
                      <a:lnTo>
                        <a:pt x="83" y="338"/>
                      </a:lnTo>
                      <a:lnTo>
                        <a:pt x="83" y="330"/>
                      </a:lnTo>
                      <a:lnTo>
                        <a:pt x="81" y="328"/>
                      </a:lnTo>
                      <a:lnTo>
                        <a:pt x="88" y="317"/>
                      </a:lnTo>
                      <a:lnTo>
                        <a:pt x="85" y="315"/>
                      </a:lnTo>
                      <a:lnTo>
                        <a:pt x="80" y="309"/>
                      </a:lnTo>
                      <a:lnTo>
                        <a:pt x="79" y="311"/>
                      </a:lnTo>
                      <a:lnTo>
                        <a:pt x="73" y="304"/>
                      </a:lnTo>
                      <a:lnTo>
                        <a:pt x="67" y="301"/>
                      </a:lnTo>
                      <a:lnTo>
                        <a:pt x="65" y="304"/>
                      </a:lnTo>
                      <a:lnTo>
                        <a:pt x="62" y="301"/>
                      </a:lnTo>
                      <a:lnTo>
                        <a:pt x="51" y="293"/>
                      </a:lnTo>
                      <a:lnTo>
                        <a:pt x="43" y="291"/>
                      </a:lnTo>
                      <a:lnTo>
                        <a:pt x="19" y="278"/>
                      </a:lnTo>
                      <a:lnTo>
                        <a:pt x="19" y="283"/>
                      </a:lnTo>
                      <a:lnTo>
                        <a:pt x="17" y="284"/>
                      </a:lnTo>
                      <a:lnTo>
                        <a:pt x="14" y="284"/>
                      </a:lnTo>
                      <a:lnTo>
                        <a:pt x="6" y="278"/>
                      </a:lnTo>
                      <a:lnTo>
                        <a:pt x="6" y="277"/>
                      </a:lnTo>
                      <a:lnTo>
                        <a:pt x="0" y="270"/>
                      </a:lnTo>
                      <a:lnTo>
                        <a:pt x="0" y="266"/>
                      </a:lnTo>
                      <a:lnTo>
                        <a:pt x="0" y="261"/>
                      </a:lnTo>
                      <a:lnTo>
                        <a:pt x="0" y="257"/>
                      </a:lnTo>
                      <a:lnTo>
                        <a:pt x="0" y="256"/>
                      </a:lnTo>
                      <a:lnTo>
                        <a:pt x="2" y="249"/>
                      </a:lnTo>
                      <a:lnTo>
                        <a:pt x="2" y="248"/>
                      </a:lnTo>
                      <a:lnTo>
                        <a:pt x="6" y="249"/>
                      </a:lnTo>
                      <a:lnTo>
                        <a:pt x="13" y="242"/>
                      </a:lnTo>
                      <a:lnTo>
                        <a:pt x="17" y="234"/>
                      </a:lnTo>
                      <a:lnTo>
                        <a:pt x="15" y="230"/>
                      </a:lnTo>
                      <a:lnTo>
                        <a:pt x="26" y="231"/>
                      </a:lnTo>
                      <a:lnTo>
                        <a:pt x="35" y="239"/>
                      </a:lnTo>
                      <a:lnTo>
                        <a:pt x="39" y="236"/>
                      </a:lnTo>
                      <a:lnTo>
                        <a:pt x="49" y="242"/>
                      </a:lnTo>
                      <a:lnTo>
                        <a:pt x="51" y="246"/>
                      </a:lnTo>
                      <a:lnTo>
                        <a:pt x="54" y="247"/>
                      </a:lnTo>
                      <a:lnTo>
                        <a:pt x="59" y="242"/>
                      </a:lnTo>
                      <a:lnTo>
                        <a:pt x="63" y="246"/>
                      </a:lnTo>
                      <a:lnTo>
                        <a:pt x="68" y="246"/>
                      </a:lnTo>
                      <a:lnTo>
                        <a:pt x="73" y="237"/>
                      </a:lnTo>
                      <a:lnTo>
                        <a:pt x="73" y="234"/>
                      </a:lnTo>
                      <a:lnTo>
                        <a:pt x="79" y="234"/>
                      </a:lnTo>
                      <a:lnTo>
                        <a:pt x="76" y="231"/>
                      </a:lnTo>
                      <a:lnTo>
                        <a:pt x="85" y="229"/>
                      </a:lnTo>
                      <a:lnTo>
                        <a:pt x="82" y="226"/>
                      </a:lnTo>
                      <a:lnTo>
                        <a:pt x="74" y="220"/>
                      </a:lnTo>
                      <a:lnTo>
                        <a:pt x="76" y="217"/>
                      </a:lnTo>
                      <a:lnTo>
                        <a:pt x="75" y="216"/>
                      </a:lnTo>
                      <a:lnTo>
                        <a:pt x="67" y="213"/>
                      </a:lnTo>
                      <a:lnTo>
                        <a:pt x="61" y="207"/>
                      </a:lnTo>
                      <a:lnTo>
                        <a:pt x="54" y="200"/>
                      </a:lnTo>
                      <a:lnTo>
                        <a:pt x="51" y="197"/>
                      </a:lnTo>
                      <a:lnTo>
                        <a:pt x="49" y="183"/>
                      </a:lnTo>
                      <a:lnTo>
                        <a:pt x="42" y="180"/>
                      </a:lnTo>
                      <a:lnTo>
                        <a:pt x="37" y="177"/>
                      </a:lnTo>
                      <a:lnTo>
                        <a:pt x="36" y="176"/>
                      </a:lnTo>
                      <a:lnTo>
                        <a:pt x="31" y="172"/>
                      </a:lnTo>
                      <a:lnTo>
                        <a:pt x="40" y="165"/>
                      </a:lnTo>
                      <a:lnTo>
                        <a:pt x="40" y="160"/>
                      </a:lnTo>
                      <a:lnTo>
                        <a:pt x="40" y="158"/>
                      </a:lnTo>
                      <a:lnTo>
                        <a:pt x="35" y="155"/>
                      </a:lnTo>
                      <a:lnTo>
                        <a:pt x="23" y="144"/>
                      </a:lnTo>
                      <a:lnTo>
                        <a:pt x="28" y="138"/>
                      </a:lnTo>
                      <a:lnTo>
                        <a:pt x="31" y="138"/>
                      </a:lnTo>
                      <a:lnTo>
                        <a:pt x="37" y="133"/>
                      </a:lnTo>
                      <a:lnTo>
                        <a:pt x="36" y="132"/>
                      </a:lnTo>
                      <a:lnTo>
                        <a:pt x="37" y="124"/>
                      </a:lnTo>
                      <a:lnTo>
                        <a:pt x="35" y="122"/>
                      </a:lnTo>
                      <a:lnTo>
                        <a:pt x="33" y="118"/>
                      </a:lnTo>
                      <a:lnTo>
                        <a:pt x="32" y="113"/>
                      </a:lnTo>
                      <a:lnTo>
                        <a:pt x="34" y="114"/>
                      </a:lnTo>
                      <a:lnTo>
                        <a:pt x="37" y="112"/>
                      </a:lnTo>
                      <a:lnTo>
                        <a:pt x="37" y="105"/>
                      </a:lnTo>
                      <a:lnTo>
                        <a:pt x="41" y="102"/>
                      </a:lnTo>
                      <a:lnTo>
                        <a:pt x="41" y="98"/>
                      </a:lnTo>
                      <a:lnTo>
                        <a:pt x="50" y="102"/>
                      </a:lnTo>
                      <a:lnTo>
                        <a:pt x="54" y="102"/>
                      </a:lnTo>
                      <a:lnTo>
                        <a:pt x="62" y="100"/>
                      </a:lnTo>
                      <a:lnTo>
                        <a:pt x="66" y="103"/>
                      </a:lnTo>
                      <a:lnTo>
                        <a:pt x="75" y="101"/>
                      </a:lnTo>
                      <a:lnTo>
                        <a:pt x="80" y="102"/>
                      </a:lnTo>
                      <a:lnTo>
                        <a:pt x="88" y="98"/>
                      </a:lnTo>
                      <a:lnTo>
                        <a:pt x="90" y="97"/>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19" name="Group 323"/>
              <p:cNvGrpSpPr>
                <a:grpSpLocks/>
              </p:cNvGrpSpPr>
              <p:nvPr/>
            </p:nvGrpSpPr>
            <p:grpSpPr bwMode="auto">
              <a:xfrm>
                <a:off x="4840288" y="4657725"/>
                <a:ext cx="26987" cy="22225"/>
                <a:chOff x="2086" y="3093"/>
                <a:chExt cx="25" cy="22"/>
              </a:xfrm>
            </p:grpSpPr>
            <p:sp>
              <p:nvSpPr>
                <p:cNvPr id="54448" name="Freeform 324"/>
                <p:cNvSpPr>
                  <a:spLocks/>
                </p:cNvSpPr>
                <p:nvPr/>
              </p:nvSpPr>
              <p:spPr bwMode="auto">
                <a:xfrm>
                  <a:off x="2086" y="3093"/>
                  <a:ext cx="25" cy="22"/>
                </a:xfrm>
                <a:custGeom>
                  <a:avLst/>
                  <a:gdLst>
                    <a:gd name="T0" fmla="*/ 11 w 25"/>
                    <a:gd name="T1" fmla="*/ 21 h 22"/>
                    <a:gd name="T2" fmla="*/ 17 w 25"/>
                    <a:gd name="T3" fmla="*/ 21 h 22"/>
                    <a:gd name="T4" fmla="*/ 21 w 25"/>
                    <a:gd name="T5" fmla="*/ 18 h 22"/>
                    <a:gd name="T6" fmla="*/ 23 w 25"/>
                    <a:gd name="T7" fmla="*/ 20 h 22"/>
                    <a:gd name="T8" fmla="*/ 23 w 25"/>
                    <a:gd name="T9" fmla="*/ 18 h 22"/>
                    <a:gd name="T10" fmla="*/ 25 w 25"/>
                    <a:gd name="T11" fmla="*/ 14 h 22"/>
                    <a:gd name="T12" fmla="*/ 25 w 25"/>
                    <a:gd name="T13" fmla="*/ 11 h 22"/>
                    <a:gd name="T14" fmla="*/ 20 w 25"/>
                    <a:gd name="T15" fmla="*/ 5 h 22"/>
                    <a:gd name="T16" fmla="*/ 17 w 25"/>
                    <a:gd name="T17" fmla="*/ 5 h 22"/>
                    <a:gd name="T18" fmla="*/ 9 w 25"/>
                    <a:gd name="T19" fmla="*/ 3 h 22"/>
                    <a:gd name="T20" fmla="*/ 7 w 25"/>
                    <a:gd name="T21" fmla="*/ 2 h 22"/>
                    <a:gd name="T22" fmla="*/ 5 w 25"/>
                    <a:gd name="T23" fmla="*/ 2 h 22"/>
                    <a:gd name="T24" fmla="*/ 3 w 25"/>
                    <a:gd name="T25" fmla="*/ 0 h 22"/>
                    <a:gd name="T26" fmla="*/ 1 w 25"/>
                    <a:gd name="T27" fmla="*/ 8 h 22"/>
                    <a:gd name="T28" fmla="*/ 0 w 25"/>
                    <a:gd name="T29" fmla="*/ 16 h 22"/>
                    <a:gd name="T30" fmla="*/ 1 w 25"/>
                    <a:gd name="T31" fmla="*/ 20 h 22"/>
                    <a:gd name="T32" fmla="*/ 6 w 25"/>
                    <a:gd name="T33" fmla="*/ 21 h 22"/>
                    <a:gd name="T34" fmla="*/ 8 w 25"/>
                    <a:gd name="T35" fmla="*/ 22 h 22"/>
                    <a:gd name="T36" fmla="*/ 11 w 2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2"/>
                    <a:gd name="T59" fmla="*/ 25 w 2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2">
                      <a:moveTo>
                        <a:pt x="11" y="21"/>
                      </a:moveTo>
                      <a:lnTo>
                        <a:pt x="17" y="21"/>
                      </a:lnTo>
                      <a:lnTo>
                        <a:pt x="21" y="18"/>
                      </a:lnTo>
                      <a:lnTo>
                        <a:pt x="23" y="20"/>
                      </a:lnTo>
                      <a:lnTo>
                        <a:pt x="23" y="18"/>
                      </a:lnTo>
                      <a:lnTo>
                        <a:pt x="25" y="14"/>
                      </a:lnTo>
                      <a:lnTo>
                        <a:pt x="25" y="11"/>
                      </a:lnTo>
                      <a:lnTo>
                        <a:pt x="20" y="5"/>
                      </a:lnTo>
                      <a:lnTo>
                        <a:pt x="17" y="5"/>
                      </a:lnTo>
                      <a:lnTo>
                        <a:pt x="9" y="3"/>
                      </a:lnTo>
                      <a:lnTo>
                        <a:pt x="7" y="2"/>
                      </a:lnTo>
                      <a:lnTo>
                        <a:pt x="5" y="2"/>
                      </a:lnTo>
                      <a:lnTo>
                        <a:pt x="3" y="0"/>
                      </a:lnTo>
                      <a:lnTo>
                        <a:pt x="1" y="8"/>
                      </a:lnTo>
                      <a:lnTo>
                        <a:pt x="0" y="16"/>
                      </a:lnTo>
                      <a:lnTo>
                        <a:pt x="1" y="20"/>
                      </a:lnTo>
                      <a:lnTo>
                        <a:pt x="6" y="21"/>
                      </a:lnTo>
                      <a:lnTo>
                        <a:pt x="8" y="22"/>
                      </a:lnTo>
                      <a:lnTo>
                        <a:pt x="11" y="21"/>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49" name="Freeform 325"/>
                <p:cNvSpPr>
                  <a:spLocks/>
                </p:cNvSpPr>
                <p:nvPr/>
              </p:nvSpPr>
              <p:spPr bwMode="auto">
                <a:xfrm>
                  <a:off x="2086" y="3093"/>
                  <a:ext cx="25" cy="22"/>
                </a:xfrm>
                <a:custGeom>
                  <a:avLst/>
                  <a:gdLst>
                    <a:gd name="T0" fmla="*/ 11 w 25"/>
                    <a:gd name="T1" fmla="*/ 21 h 22"/>
                    <a:gd name="T2" fmla="*/ 17 w 25"/>
                    <a:gd name="T3" fmla="*/ 21 h 22"/>
                    <a:gd name="T4" fmla="*/ 21 w 25"/>
                    <a:gd name="T5" fmla="*/ 18 h 22"/>
                    <a:gd name="T6" fmla="*/ 23 w 25"/>
                    <a:gd name="T7" fmla="*/ 20 h 22"/>
                    <a:gd name="T8" fmla="*/ 23 w 25"/>
                    <a:gd name="T9" fmla="*/ 18 h 22"/>
                    <a:gd name="T10" fmla="*/ 25 w 25"/>
                    <a:gd name="T11" fmla="*/ 14 h 22"/>
                    <a:gd name="T12" fmla="*/ 25 w 25"/>
                    <a:gd name="T13" fmla="*/ 11 h 22"/>
                    <a:gd name="T14" fmla="*/ 20 w 25"/>
                    <a:gd name="T15" fmla="*/ 5 h 22"/>
                    <a:gd name="T16" fmla="*/ 17 w 25"/>
                    <a:gd name="T17" fmla="*/ 5 h 22"/>
                    <a:gd name="T18" fmla="*/ 9 w 25"/>
                    <a:gd name="T19" fmla="*/ 3 h 22"/>
                    <a:gd name="T20" fmla="*/ 7 w 25"/>
                    <a:gd name="T21" fmla="*/ 2 h 22"/>
                    <a:gd name="T22" fmla="*/ 5 w 25"/>
                    <a:gd name="T23" fmla="*/ 2 h 22"/>
                    <a:gd name="T24" fmla="*/ 3 w 25"/>
                    <a:gd name="T25" fmla="*/ 0 h 22"/>
                    <a:gd name="T26" fmla="*/ 1 w 25"/>
                    <a:gd name="T27" fmla="*/ 8 h 22"/>
                    <a:gd name="T28" fmla="*/ 0 w 25"/>
                    <a:gd name="T29" fmla="*/ 16 h 22"/>
                    <a:gd name="T30" fmla="*/ 1 w 25"/>
                    <a:gd name="T31" fmla="*/ 20 h 22"/>
                    <a:gd name="T32" fmla="*/ 6 w 25"/>
                    <a:gd name="T33" fmla="*/ 21 h 22"/>
                    <a:gd name="T34" fmla="*/ 8 w 25"/>
                    <a:gd name="T35" fmla="*/ 22 h 22"/>
                    <a:gd name="T36" fmla="*/ 11 w 25"/>
                    <a:gd name="T37" fmla="*/ 21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2"/>
                    <a:gd name="T59" fmla="*/ 25 w 25"/>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2">
                      <a:moveTo>
                        <a:pt x="11" y="21"/>
                      </a:moveTo>
                      <a:lnTo>
                        <a:pt x="17" y="21"/>
                      </a:lnTo>
                      <a:lnTo>
                        <a:pt x="21" y="18"/>
                      </a:lnTo>
                      <a:lnTo>
                        <a:pt x="23" y="20"/>
                      </a:lnTo>
                      <a:lnTo>
                        <a:pt x="23" y="18"/>
                      </a:lnTo>
                      <a:lnTo>
                        <a:pt x="25" y="14"/>
                      </a:lnTo>
                      <a:lnTo>
                        <a:pt x="25" y="11"/>
                      </a:lnTo>
                      <a:lnTo>
                        <a:pt x="20" y="5"/>
                      </a:lnTo>
                      <a:lnTo>
                        <a:pt x="17" y="5"/>
                      </a:lnTo>
                      <a:lnTo>
                        <a:pt x="9" y="3"/>
                      </a:lnTo>
                      <a:lnTo>
                        <a:pt x="7" y="2"/>
                      </a:lnTo>
                      <a:lnTo>
                        <a:pt x="5" y="2"/>
                      </a:lnTo>
                      <a:lnTo>
                        <a:pt x="3" y="0"/>
                      </a:lnTo>
                      <a:lnTo>
                        <a:pt x="1" y="8"/>
                      </a:lnTo>
                      <a:lnTo>
                        <a:pt x="0" y="16"/>
                      </a:lnTo>
                      <a:lnTo>
                        <a:pt x="1" y="20"/>
                      </a:lnTo>
                      <a:lnTo>
                        <a:pt x="6" y="21"/>
                      </a:lnTo>
                      <a:lnTo>
                        <a:pt x="8" y="22"/>
                      </a:lnTo>
                      <a:lnTo>
                        <a:pt x="11" y="21"/>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20" name="Group 326"/>
              <p:cNvGrpSpPr>
                <a:grpSpLocks/>
              </p:cNvGrpSpPr>
              <p:nvPr/>
            </p:nvGrpSpPr>
            <p:grpSpPr bwMode="auto">
              <a:xfrm>
                <a:off x="4924425" y="4724400"/>
                <a:ext cx="17463" cy="7938"/>
                <a:chOff x="2168" y="3158"/>
                <a:chExt cx="16" cy="8"/>
              </a:xfrm>
            </p:grpSpPr>
            <p:sp>
              <p:nvSpPr>
                <p:cNvPr id="54446" name="Freeform 327"/>
                <p:cNvSpPr>
                  <a:spLocks/>
                </p:cNvSpPr>
                <p:nvPr/>
              </p:nvSpPr>
              <p:spPr bwMode="auto">
                <a:xfrm>
                  <a:off x="2168" y="3158"/>
                  <a:ext cx="16" cy="8"/>
                </a:xfrm>
                <a:custGeom>
                  <a:avLst/>
                  <a:gdLst>
                    <a:gd name="T0" fmla="*/ 4 w 16"/>
                    <a:gd name="T1" fmla="*/ 0 h 8"/>
                    <a:gd name="T2" fmla="*/ 0 w 16"/>
                    <a:gd name="T3" fmla="*/ 1 h 8"/>
                    <a:gd name="T4" fmla="*/ 1 w 16"/>
                    <a:gd name="T5" fmla="*/ 8 h 8"/>
                    <a:gd name="T6" fmla="*/ 8 w 16"/>
                    <a:gd name="T7" fmla="*/ 7 h 8"/>
                    <a:gd name="T8" fmla="*/ 14 w 16"/>
                    <a:gd name="T9" fmla="*/ 6 h 8"/>
                    <a:gd name="T10" fmla="*/ 16 w 16"/>
                    <a:gd name="T11" fmla="*/ 0 h 8"/>
                    <a:gd name="T12" fmla="*/ 7 w 16"/>
                    <a:gd name="T13" fmla="*/ 0 h 8"/>
                    <a:gd name="T14" fmla="*/ 4 w 16"/>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8"/>
                    <a:gd name="T26" fmla="*/ 16 w 16"/>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8">
                      <a:moveTo>
                        <a:pt x="4" y="0"/>
                      </a:moveTo>
                      <a:lnTo>
                        <a:pt x="0" y="1"/>
                      </a:lnTo>
                      <a:lnTo>
                        <a:pt x="1" y="8"/>
                      </a:lnTo>
                      <a:lnTo>
                        <a:pt x="8" y="7"/>
                      </a:lnTo>
                      <a:lnTo>
                        <a:pt x="14" y="6"/>
                      </a:lnTo>
                      <a:lnTo>
                        <a:pt x="16" y="0"/>
                      </a:lnTo>
                      <a:lnTo>
                        <a:pt x="7" y="0"/>
                      </a:lnTo>
                      <a:lnTo>
                        <a:pt x="4" y="0"/>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47" name="Freeform 328"/>
                <p:cNvSpPr>
                  <a:spLocks/>
                </p:cNvSpPr>
                <p:nvPr/>
              </p:nvSpPr>
              <p:spPr bwMode="auto">
                <a:xfrm>
                  <a:off x="2168" y="3158"/>
                  <a:ext cx="16" cy="8"/>
                </a:xfrm>
                <a:custGeom>
                  <a:avLst/>
                  <a:gdLst>
                    <a:gd name="T0" fmla="*/ 4 w 16"/>
                    <a:gd name="T1" fmla="*/ 0 h 8"/>
                    <a:gd name="T2" fmla="*/ 0 w 16"/>
                    <a:gd name="T3" fmla="*/ 1 h 8"/>
                    <a:gd name="T4" fmla="*/ 1 w 16"/>
                    <a:gd name="T5" fmla="*/ 8 h 8"/>
                    <a:gd name="T6" fmla="*/ 8 w 16"/>
                    <a:gd name="T7" fmla="*/ 7 h 8"/>
                    <a:gd name="T8" fmla="*/ 14 w 16"/>
                    <a:gd name="T9" fmla="*/ 6 h 8"/>
                    <a:gd name="T10" fmla="*/ 16 w 16"/>
                    <a:gd name="T11" fmla="*/ 0 h 8"/>
                    <a:gd name="T12" fmla="*/ 7 w 16"/>
                    <a:gd name="T13" fmla="*/ 0 h 8"/>
                    <a:gd name="T14" fmla="*/ 4 w 16"/>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8"/>
                    <a:gd name="T26" fmla="*/ 16 w 16"/>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8">
                      <a:moveTo>
                        <a:pt x="4" y="0"/>
                      </a:moveTo>
                      <a:lnTo>
                        <a:pt x="0" y="1"/>
                      </a:lnTo>
                      <a:lnTo>
                        <a:pt x="1" y="8"/>
                      </a:lnTo>
                      <a:lnTo>
                        <a:pt x="8" y="7"/>
                      </a:lnTo>
                      <a:lnTo>
                        <a:pt x="14" y="6"/>
                      </a:lnTo>
                      <a:lnTo>
                        <a:pt x="16" y="0"/>
                      </a:lnTo>
                      <a:lnTo>
                        <a:pt x="7" y="0"/>
                      </a:lnTo>
                      <a:lnTo>
                        <a:pt x="4" y="0"/>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21" name="Group 329"/>
              <p:cNvGrpSpPr>
                <a:grpSpLocks/>
              </p:cNvGrpSpPr>
              <p:nvPr/>
            </p:nvGrpSpPr>
            <p:grpSpPr bwMode="auto">
              <a:xfrm>
                <a:off x="4873625" y="4656138"/>
                <a:ext cx="11113" cy="9525"/>
                <a:chOff x="2118" y="3091"/>
                <a:chExt cx="10" cy="9"/>
              </a:xfrm>
            </p:grpSpPr>
            <p:sp>
              <p:nvSpPr>
                <p:cNvPr id="54444" name="Freeform 330"/>
                <p:cNvSpPr>
                  <a:spLocks/>
                </p:cNvSpPr>
                <p:nvPr/>
              </p:nvSpPr>
              <p:spPr bwMode="auto">
                <a:xfrm>
                  <a:off x="2118" y="3091"/>
                  <a:ext cx="10" cy="9"/>
                </a:xfrm>
                <a:custGeom>
                  <a:avLst/>
                  <a:gdLst>
                    <a:gd name="T0" fmla="*/ 6 w 10"/>
                    <a:gd name="T1" fmla="*/ 8 h 9"/>
                    <a:gd name="T2" fmla="*/ 3 w 10"/>
                    <a:gd name="T3" fmla="*/ 8 h 9"/>
                    <a:gd name="T4" fmla="*/ 2 w 10"/>
                    <a:gd name="T5" fmla="*/ 7 h 9"/>
                    <a:gd name="T6" fmla="*/ 0 w 10"/>
                    <a:gd name="T7" fmla="*/ 9 h 9"/>
                    <a:gd name="T8" fmla="*/ 1 w 10"/>
                    <a:gd name="T9" fmla="*/ 6 h 9"/>
                    <a:gd name="T10" fmla="*/ 4 w 10"/>
                    <a:gd name="T11" fmla="*/ 0 h 9"/>
                    <a:gd name="T12" fmla="*/ 10 w 10"/>
                    <a:gd name="T13" fmla="*/ 1 h 9"/>
                    <a:gd name="T14" fmla="*/ 10 w 10"/>
                    <a:gd name="T15" fmla="*/ 2 h 9"/>
                    <a:gd name="T16" fmla="*/ 7 w 10"/>
                    <a:gd name="T17" fmla="*/ 5 h 9"/>
                    <a:gd name="T18" fmla="*/ 6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6" y="8"/>
                      </a:moveTo>
                      <a:lnTo>
                        <a:pt x="3" y="8"/>
                      </a:lnTo>
                      <a:lnTo>
                        <a:pt x="2" y="7"/>
                      </a:lnTo>
                      <a:lnTo>
                        <a:pt x="0" y="9"/>
                      </a:lnTo>
                      <a:lnTo>
                        <a:pt x="1" y="6"/>
                      </a:lnTo>
                      <a:lnTo>
                        <a:pt x="4" y="0"/>
                      </a:lnTo>
                      <a:lnTo>
                        <a:pt x="10" y="1"/>
                      </a:lnTo>
                      <a:lnTo>
                        <a:pt x="10" y="2"/>
                      </a:lnTo>
                      <a:lnTo>
                        <a:pt x="7" y="5"/>
                      </a:lnTo>
                      <a:lnTo>
                        <a:pt x="6" y="8"/>
                      </a:lnTo>
                      <a:close/>
                    </a:path>
                  </a:pathLst>
                </a:custGeom>
                <a:solidFill>
                  <a:srgbClr val="FFFFFF"/>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45" name="Freeform 331"/>
                <p:cNvSpPr>
                  <a:spLocks/>
                </p:cNvSpPr>
                <p:nvPr/>
              </p:nvSpPr>
              <p:spPr bwMode="auto">
                <a:xfrm>
                  <a:off x="2118" y="3091"/>
                  <a:ext cx="10" cy="9"/>
                </a:xfrm>
                <a:custGeom>
                  <a:avLst/>
                  <a:gdLst>
                    <a:gd name="T0" fmla="*/ 6 w 10"/>
                    <a:gd name="T1" fmla="*/ 8 h 9"/>
                    <a:gd name="T2" fmla="*/ 3 w 10"/>
                    <a:gd name="T3" fmla="*/ 8 h 9"/>
                    <a:gd name="T4" fmla="*/ 2 w 10"/>
                    <a:gd name="T5" fmla="*/ 7 h 9"/>
                    <a:gd name="T6" fmla="*/ 0 w 10"/>
                    <a:gd name="T7" fmla="*/ 9 h 9"/>
                    <a:gd name="T8" fmla="*/ 1 w 10"/>
                    <a:gd name="T9" fmla="*/ 6 h 9"/>
                    <a:gd name="T10" fmla="*/ 4 w 10"/>
                    <a:gd name="T11" fmla="*/ 0 h 9"/>
                    <a:gd name="T12" fmla="*/ 10 w 10"/>
                    <a:gd name="T13" fmla="*/ 1 h 9"/>
                    <a:gd name="T14" fmla="*/ 10 w 10"/>
                    <a:gd name="T15" fmla="*/ 2 h 9"/>
                    <a:gd name="T16" fmla="*/ 7 w 10"/>
                    <a:gd name="T17" fmla="*/ 5 h 9"/>
                    <a:gd name="T18" fmla="*/ 6 w 10"/>
                    <a:gd name="T19" fmla="*/ 8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9"/>
                    <a:gd name="T32" fmla="*/ 10 w 10"/>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9">
                      <a:moveTo>
                        <a:pt x="6" y="8"/>
                      </a:moveTo>
                      <a:lnTo>
                        <a:pt x="3" y="8"/>
                      </a:lnTo>
                      <a:lnTo>
                        <a:pt x="2" y="7"/>
                      </a:lnTo>
                      <a:lnTo>
                        <a:pt x="0" y="9"/>
                      </a:lnTo>
                      <a:lnTo>
                        <a:pt x="1" y="6"/>
                      </a:lnTo>
                      <a:lnTo>
                        <a:pt x="4" y="0"/>
                      </a:lnTo>
                      <a:lnTo>
                        <a:pt x="10" y="1"/>
                      </a:lnTo>
                      <a:lnTo>
                        <a:pt x="10" y="2"/>
                      </a:lnTo>
                      <a:lnTo>
                        <a:pt x="7" y="5"/>
                      </a:lnTo>
                      <a:lnTo>
                        <a:pt x="6" y="8"/>
                      </a:lnTo>
                      <a:close/>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22" name="Group 332"/>
              <p:cNvGrpSpPr>
                <a:grpSpLocks/>
              </p:cNvGrpSpPr>
              <p:nvPr/>
            </p:nvGrpSpPr>
            <p:grpSpPr bwMode="auto">
              <a:xfrm>
                <a:off x="4860925" y="4227513"/>
                <a:ext cx="301625" cy="233362"/>
                <a:chOff x="2106" y="2674"/>
                <a:chExt cx="294" cy="227"/>
              </a:xfrm>
            </p:grpSpPr>
            <p:sp>
              <p:nvSpPr>
                <p:cNvPr id="54442" name="Freeform 333"/>
                <p:cNvSpPr>
                  <a:spLocks/>
                </p:cNvSpPr>
                <p:nvPr/>
              </p:nvSpPr>
              <p:spPr bwMode="auto">
                <a:xfrm>
                  <a:off x="2106" y="2674"/>
                  <a:ext cx="294" cy="227"/>
                </a:xfrm>
                <a:custGeom>
                  <a:avLst/>
                  <a:gdLst>
                    <a:gd name="T0" fmla="*/ 143 w 294"/>
                    <a:gd name="T1" fmla="*/ 87 h 227"/>
                    <a:gd name="T2" fmla="*/ 157 w 294"/>
                    <a:gd name="T3" fmla="*/ 72 h 227"/>
                    <a:gd name="T4" fmla="*/ 162 w 294"/>
                    <a:gd name="T5" fmla="*/ 58 h 227"/>
                    <a:gd name="T6" fmla="*/ 174 w 294"/>
                    <a:gd name="T7" fmla="*/ 48 h 227"/>
                    <a:gd name="T8" fmla="*/ 186 w 294"/>
                    <a:gd name="T9" fmla="*/ 25 h 227"/>
                    <a:gd name="T10" fmla="*/ 201 w 294"/>
                    <a:gd name="T11" fmla="*/ 10 h 227"/>
                    <a:gd name="T12" fmla="*/ 231 w 294"/>
                    <a:gd name="T13" fmla="*/ 16 h 227"/>
                    <a:gd name="T14" fmla="*/ 275 w 294"/>
                    <a:gd name="T15" fmla="*/ 42 h 227"/>
                    <a:gd name="T16" fmla="*/ 283 w 294"/>
                    <a:gd name="T17" fmla="*/ 69 h 227"/>
                    <a:gd name="T18" fmla="*/ 281 w 294"/>
                    <a:gd name="T19" fmla="*/ 91 h 227"/>
                    <a:gd name="T20" fmla="*/ 280 w 294"/>
                    <a:gd name="T21" fmla="*/ 104 h 227"/>
                    <a:gd name="T22" fmla="*/ 285 w 294"/>
                    <a:gd name="T23" fmla="*/ 121 h 227"/>
                    <a:gd name="T24" fmla="*/ 277 w 294"/>
                    <a:gd name="T25" fmla="*/ 129 h 227"/>
                    <a:gd name="T26" fmla="*/ 261 w 294"/>
                    <a:gd name="T27" fmla="*/ 143 h 227"/>
                    <a:gd name="T28" fmla="*/ 246 w 294"/>
                    <a:gd name="T29" fmla="*/ 136 h 227"/>
                    <a:gd name="T30" fmla="*/ 242 w 294"/>
                    <a:gd name="T31" fmla="*/ 156 h 227"/>
                    <a:gd name="T32" fmla="*/ 242 w 294"/>
                    <a:gd name="T33" fmla="*/ 175 h 227"/>
                    <a:gd name="T34" fmla="*/ 250 w 294"/>
                    <a:gd name="T35" fmla="*/ 193 h 227"/>
                    <a:gd name="T36" fmla="*/ 222 w 294"/>
                    <a:gd name="T37" fmla="*/ 207 h 227"/>
                    <a:gd name="T38" fmla="*/ 198 w 294"/>
                    <a:gd name="T39" fmla="*/ 210 h 227"/>
                    <a:gd name="T40" fmla="*/ 174 w 294"/>
                    <a:gd name="T41" fmla="*/ 213 h 227"/>
                    <a:gd name="T42" fmla="*/ 159 w 294"/>
                    <a:gd name="T43" fmla="*/ 227 h 227"/>
                    <a:gd name="T44" fmla="*/ 147 w 294"/>
                    <a:gd name="T45" fmla="*/ 222 h 227"/>
                    <a:gd name="T46" fmla="*/ 129 w 294"/>
                    <a:gd name="T47" fmla="*/ 213 h 227"/>
                    <a:gd name="T48" fmla="*/ 115 w 294"/>
                    <a:gd name="T49" fmla="*/ 205 h 227"/>
                    <a:gd name="T50" fmla="*/ 100 w 294"/>
                    <a:gd name="T51" fmla="*/ 200 h 227"/>
                    <a:gd name="T52" fmla="*/ 81 w 294"/>
                    <a:gd name="T53" fmla="*/ 188 h 227"/>
                    <a:gd name="T54" fmla="*/ 62 w 294"/>
                    <a:gd name="T55" fmla="*/ 183 h 227"/>
                    <a:gd name="T56" fmla="*/ 42 w 294"/>
                    <a:gd name="T57" fmla="*/ 183 h 227"/>
                    <a:gd name="T58" fmla="*/ 33 w 294"/>
                    <a:gd name="T59" fmla="*/ 200 h 227"/>
                    <a:gd name="T60" fmla="*/ 40 w 294"/>
                    <a:gd name="T61" fmla="*/ 219 h 227"/>
                    <a:gd name="T62" fmla="*/ 21 w 294"/>
                    <a:gd name="T63" fmla="*/ 211 h 227"/>
                    <a:gd name="T64" fmla="*/ 9 w 294"/>
                    <a:gd name="T65" fmla="*/ 195 h 227"/>
                    <a:gd name="T66" fmla="*/ 13 w 294"/>
                    <a:gd name="T67" fmla="*/ 179 h 227"/>
                    <a:gd name="T68" fmla="*/ 19 w 294"/>
                    <a:gd name="T69" fmla="*/ 169 h 227"/>
                    <a:gd name="T70" fmla="*/ 16 w 294"/>
                    <a:gd name="T71" fmla="*/ 155 h 227"/>
                    <a:gd name="T72" fmla="*/ 11 w 294"/>
                    <a:gd name="T73" fmla="*/ 134 h 227"/>
                    <a:gd name="T74" fmla="*/ 19 w 294"/>
                    <a:gd name="T75" fmla="*/ 124 h 227"/>
                    <a:gd name="T76" fmla="*/ 31 w 294"/>
                    <a:gd name="T77" fmla="*/ 107 h 227"/>
                    <a:gd name="T78" fmla="*/ 42 w 294"/>
                    <a:gd name="T79" fmla="*/ 108 h 227"/>
                    <a:gd name="T80" fmla="*/ 55 w 294"/>
                    <a:gd name="T81" fmla="*/ 98 h 227"/>
                    <a:gd name="T82" fmla="*/ 60 w 294"/>
                    <a:gd name="T83" fmla="*/ 95 h 227"/>
                    <a:gd name="T84" fmla="*/ 52 w 294"/>
                    <a:gd name="T85" fmla="*/ 74 h 227"/>
                    <a:gd name="T86" fmla="*/ 63 w 294"/>
                    <a:gd name="T87" fmla="*/ 70 h 227"/>
                    <a:gd name="T88" fmla="*/ 75 w 294"/>
                    <a:gd name="T89" fmla="*/ 59 h 227"/>
                    <a:gd name="T90" fmla="*/ 87 w 294"/>
                    <a:gd name="T91" fmla="*/ 58 h 227"/>
                    <a:gd name="T92" fmla="*/ 102 w 294"/>
                    <a:gd name="T93" fmla="*/ 63 h 227"/>
                    <a:gd name="T94" fmla="*/ 117 w 294"/>
                    <a:gd name="T95" fmla="*/ 70 h 227"/>
                    <a:gd name="T96" fmla="*/ 123 w 294"/>
                    <a:gd name="T97" fmla="*/ 81 h 227"/>
                    <a:gd name="T98" fmla="*/ 128 w 294"/>
                    <a:gd name="T99" fmla="*/ 99 h 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4"/>
                    <a:gd name="T151" fmla="*/ 0 h 227"/>
                    <a:gd name="T152" fmla="*/ 294 w 294"/>
                    <a:gd name="T153" fmla="*/ 227 h 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4" h="227">
                      <a:moveTo>
                        <a:pt x="131" y="101"/>
                      </a:moveTo>
                      <a:lnTo>
                        <a:pt x="136" y="95"/>
                      </a:lnTo>
                      <a:lnTo>
                        <a:pt x="142" y="92"/>
                      </a:lnTo>
                      <a:lnTo>
                        <a:pt x="143" y="87"/>
                      </a:lnTo>
                      <a:lnTo>
                        <a:pt x="146" y="83"/>
                      </a:lnTo>
                      <a:lnTo>
                        <a:pt x="151" y="81"/>
                      </a:lnTo>
                      <a:lnTo>
                        <a:pt x="152" y="80"/>
                      </a:lnTo>
                      <a:lnTo>
                        <a:pt x="157" y="72"/>
                      </a:lnTo>
                      <a:lnTo>
                        <a:pt x="160" y="64"/>
                      </a:lnTo>
                      <a:lnTo>
                        <a:pt x="162" y="60"/>
                      </a:lnTo>
                      <a:lnTo>
                        <a:pt x="162" y="59"/>
                      </a:lnTo>
                      <a:lnTo>
                        <a:pt x="162" y="58"/>
                      </a:lnTo>
                      <a:lnTo>
                        <a:pt x="169" y="53"/>
                      </a:lnTo>
                      <a:lnTo>
                        <a:pt x="171" y="54"/>
                      </a:lnTo>
                      <a:lnTo>
                        <a:pt x="174" y="50"/>
                      </a:lnTo>
                      <a:lnTo>
                        <a:pt x="174" y="48"/>
                      </a:lnTo>
                      <a:lnTo>
                        <a:pt x="174" y="45"/>
                      </a:lnTo>
                      <a:lnTo>
                        <a:pt x="176" y="39"/>
                      </a:lnTo>
                      <a:lnTo>
                        <a:pt x="182" y="30"/>
                      </a:lnTo>
                      <a:lnTo>
                        <a:pt x="186" y="25"/>
                      </a:lnTo>
                      <a:lnTo>
                        <a:pt x="189" y="22"/>
                      </a:lnTo>
                      <a:lnTo>
                        <a:pt x="196" y="18"/>
                      </a:lnTo>
                      <a:lnTo>
                        <a:pt x="202" y="14"/>
                      </a:lnTo>
                      <a:lnTo>
                        <a:pt x="201" y="10"/>
                      </a:lnTo>
                      <a:lnTo>
                        <a:pt x="198" y="8"/>
                      </a:lnTo>
                      <a:lnTo>
                        <a:pt x="202" y="0"/>
                      </a:lnTo>
                      <a:lnTo>
                        <a:pt x="213" y="8"/>
                      </a:lnTo>
                      <a:lnTo>
                        <a:pt x="231" y="16"/>
                      </a:lnTo>
                      <a:lnTo>
                        <a:pt x="255" y="22"/>
                      </a:lnTo>
                      <a:lnTo>
                        <a:pt x="255" y="25"/>
                      </a:lnTo>
                      <a:lnTo>
                        <a:pt x="262" y="29"/>
                      </a:lnTo>
                      <a:lnTo>
                        <a:pt x="275" y="42"/>
                      </a:lnTo>
                      <a:lnTo>
                        <a:pt x="289" y="46"/>
                      </a:lnTo>
                      <a:lnTo>
                        <a:pt x="287" y="48"/>
                      </a:lnTo>
                      <a:lnTo>
                        <a:pt x="289" y="62"/>
                      </a:lnTo>
                      <a:lnTo>
                        <a:pt x="283" y="69"/>
                      </a:lnTo>
                      <a:lnTo>
                        <a:pt x="280" y="77"/>
                      </a:lnTo>
                      <a:lnTo>
                        <a:pt x="281" y="78"/>
                      </a:lnTo>
                      <a:lnTo>
                        <a:pt x="282" y="83"/>
                      </a:lnTo>
                      <a:lnTo>
                        <a:pt x="281" y="91"/>
                      </a:lnTo>
                      <a:lnTo>
                        <a:pt x="280" y="95"/>
                      </a:lnTo>
                      <a:lnTo>
                        <a:pt x="280" y="98"/>
                      </a:lnTo>
                      <a:lnTo>
                        <a:pt x="283" y="103"/>
                      </a:lnTo>
                      <a:lnTo>
                        <a:pt x="280" y="104"/>
                      </a:lnTo>
                      <a:lnTo>
                        <a:pt x="284" y="112"/>
                      </a:lnTo>
                      <a:lnTo>
                        <a:pt x="292" y="116"/>
                      </a:lnTo>
                      <a:lnTo>
                        <a:pt x="294" y="117"/>
                      </a:lnTo>
                      <a:lnTo>
                        <a:pt x="285" y="121"/>
                      </a:lnTo>
                      <a:lnTo>
                        <a:pt x="281" y="124"/>
                      </a:lnTo>
                      <a:lnTo>
                        <a:pt x="281" y="129"/>
                      </a:lnTo>
                      <a:lnTo>
                        <a:pt x="278" y="126"/>
                      </a:lnTo>
                      <a:lnTo>
                        <a:pt x="277" y="129"/>
                      </a:lnTo>
                      <a:lnTo>
                        <a:pt x="267" y="134"/>
                      </a:lnTo>
                      <a:lnTo>
                        <a:pt x="267" y="139"/>
                      </a:lnTo>
                      <a:lnTo>
                        <a:pt x="262" y="139"/>
                      </a:lnTo>
                      <a:lnTo>
                        <a:pt x="261" y="143"/>
                      </a:lnTo>
                      <a:lnTo>
                        <a:pt x="259" y="144"/>
                      </a:lnTo>
                      <a:lnTo>
                        <a:pt x="255" y="142"/>
                      </a:lnTo>
                      <a:lnTo>
                        <a:pt x="252" y="141"/>
                      </a:lnTo>
                      <a:lnTo>
                        <a:pt x="246" y="136"/>
                      </a:lnTo>
                      <a:lnTo>
                        <a:pt x="245" y="138"/>
                      </a:lnTo>
                      <a:lnTo>
                        <a:pt x="239" y="144"/>
                      </a:lnTo>
                      <a:lnTo>
                        <a:pt x="242" y="148"/>
                      </a:lnTo>
                      <a:lnTo>
                        <a:pt x="242" y="156"/>
                      </a:lnTo>
                      <a:lnTo>
                        <a:pt x="242" y="161"/>
                      </a:lnTo>
                      <a:lnTo>
                        <a:pt x="242" y="165"/>
                      </a:lnTo>
                      <a:lnTo>
                        <a:pt x="240" y="169"/>
                      </a:lnTo>
                      <a:lnTo>
                        <a:pt x="242" y="175"/>
                      </a:lnTo>
                      <a:lnTo>
                        <a:pt x="247" y="177"/>
                      </a:lnTo>
                      <a:lnTo>
                        <a:pt x="256" y="187"/>
                      </a:lnTo>
                      <a:lnTo>
                        <a:pt x="251" y="189"/>
                      </a:lnTo>
                      <a:lnTo>
                        <a:pt x="250" y="193"/>
                      </a:lnTo>
                      <a:lnTo>
                        <a:pt x="243" y="196"/>
                      </a:lnTo>
                      <a:lnTo>
                        <a:pt x="229" y="200"/>
                      </a:lnTo>
                      <a:lnTo>
                        <a:pt x="225" y="205"/>
                      </a:lnTo>
                      <a:lnTo>
                        <a:pt x="222" y="207"/>
                      </a:lnTo>
                      <a:lnTo>
                        <a:pt x="220" y="207"/>
                      </a:lnTo>
                      <a:lnTo>
                        <a:pt x="205" y="198"/>
                      </a:lnTo>
                      <a:lnTo>
                        <a:pt x="200" y="200"/>
                      </a:lnTo>
                      <a:lnTo>
                        <a:pt x="198" y="210"/>
                      </a:lnTo>
                      <a:lnTo>
                        <a:pt x="196" y="210"/>
                      </a:lnTo>
                      <a:lnTo>
                        <a:pt x="186" y="215"/>
                      </a:lnTo>
                      <a:lnTo>
                        <a:pt x="183" y="211"/>
                      </a:lnTo>
                      <a:lnTo>
                        <a:pt x="174" y="213"/>
                      </a:lnTo>
                      <a:lnTo>
                        <a:pt x="174" y="217"/>
                      </a:lnTo>
                      <a:lnTo>
                        <a:pt x="173" y="216"/>
                      </a:lnTo>
                      <a:lnTo>
                        <a:pt x="162" y="226"/>
                      </a:lnTo>
                      <a:lnTo>
                        <a:pt x="159" y="227"/>
                      </a:lnTo>
                      <a:lnTo>
                        <a:pt x="155" y="225"/>
                      </a:lnTo>
                      <a:lnTo>
                        <a:pt x="156" y="223"/>
                      </a:lnTo>
                      <a:lnTo>
                        <a:pt x="151" y="218"/>
                      </a:lnTo>
                      <a:lnTo>
                        <a:pt x="147" y="222"/>
                      </a:lnTo>
                      <a:lnTo>
                        <a:pt x="143" y="220"/>
                      </a:lnTo>
                      <a:lnTo>
                        <a:pt x="135" y="220"/>
                      </a:lnTo>
                      <a:lnTo>
                        <a:pt x="130" y="214"/>
                      </a:lnTo>
                      <a:lnTo>
                        <a:pt x="129" y="213"/>
                      </a:lnTo>
                      <a:lnTo>
                        <a:pt x="129" y="209"/>
                      </a:lnTo>
                      <a:lnTo>
                        <a:pt x="124" y="207"/>
                      </a:lnTo>
                      <a:lnTo>
                        <a:pt x="117" y="205"/>
                      </a:lnTo>
                      <a:lnTo>
                        <a:pt x="115" y="205"/>
                      </a:lnTo>
                      <a:lnTo>
                        <a:pt x="113" y="202"/>
                      </a:lnTo>
                      <a:lnTo>
                        <a:pt x="111" y="204"/>
                      </a:lnTo>
                      <a:lnTo>
                        <a:pt x="105" y="202"/>
                      </a:lnTo>
                      <a:lnTo>
                        <a:pt x="100" y="200"/>
                      </a:lnTo>
                      <a:lnTo>
                        <a:pt x="94" y="198"/>
                      </a:lnTo>
                      <a:lnTo>
                        <a:pt x="82" y="192"/>
                      </a:lnTo>
                      <a:lnTo>
                        <a:pt x="83" y="189"/>
                      </a:lnTo>
                      <a:lnTo>
                        <a:pt x="81" y="188"/>
                      </a:lnTo>
                      <a:lnTo>
                        <a:pt x="76" y="188"/>
                      </a:lnTo>
                      <a:lnTo>
                        <a:pt x="72" y="185"/>
                      </a:lnTo>
                      <a:lnTo>
                        <a:pt x="66" y="184"/>
                      </a:lnTo>
                      <a:lnTo>
                        <a:pt x="62" y="183"/>
                      </a:lnTo>
                      <a:lnTo>
                        <a:pt x="55" y="183"/>
                      </a:lnTo>
                      <a:lnTo>
                        <a:pt x="54" y="189"/>
                      </a:lnTo>
                      <a:lnTo>
                        <a:pt x="44" y="180"/>
                      </a:lnTo>
                      <a:lnTo>
                        <a:pt x="42" y="183"/>
                      </a:lnTo>
                      <a:lnTo>
                        <a:pt x="38" y="188"/>
                      </a:lnTo>
                      <a:lnTo>
                        <a:pt x="34" y="196"/>
                      </a:lnTo>
                      <a:lnTo>
                        <a:pt x="35" y="196"/>
                      </a:lnTo>
                      <a:lnTo>
                        <a:pt x="33" y="200"/>
                      </a:lnTo>
                      <a:lnTo>
                        <a:pt x="40" y="209"/>
                      </a:lnTo>
                      <a:lnTo>
                        <a:pt x="40" y="216"/>
                      </a:lnTo>
                      <a:lnTo>
                        <a:pt x="41" y="219"/>
                      </a:lnTo>
                      <a:lnTo>
                        <a:pt x="40" y="219"/>
                      </a:lnTo>
                      <a:lnTo>
                        <a:pt x="35" y="215"/>
                      </a:lnTo>
                      <a:lnTo>
                        <a:pt x="24" y="218"/>
                      </a:lnTo>
                      <a:lnTo>
                        <a:pt x="23" y="214"/>
                      </a:lnTo>
                      <a:lnTo>
                        <a:pt x="21" y="211"/>
                      </a:lnTo>
                      <a:lnTo>
                        <a:pt x="14" y="205"/>
                      </a:lnTo>
                      <a:lnTo>
                        <a:pt x="16" y="202"/>
                      </a:lnTo>
                      <a:lnTo>
                        <a:pt x="15" y="199"/>
                      </a:lnTo>
                      <a:lnTo>
                        <a:pt x="9" y="195"/>
                      </a:lnTo>
                      <a:lnTo>
                        <a:pt x="12" y="188"/>
                      </a:lnTo>
                      <a:lnTo>
                        <a:pt x="7" y="185"/>
                      </a:lnTo>
                      <a:lnTo>
                        <a:pt x="7" y="184"/>
                      </a:lnTo>
                      <a:lnTo>
                        <a:pt x="13" y="179"/>
                      </a:lnTo>
                      <a:lnTo>
                        <a:pt x="18" y="176"/>
                      </a:lnTo>
                      <a:lnTo>
                        <a:pt x="21" y="175"/>
                      </a:lnTo>
                      <a:lnTo>
                        <a:pt x="15" y="170"/>
                      </a:lnTo>
                      <a:lnTo>
                        <a:pt x="19" y="169"/>
                      </a:lnTo>
                      <a:lnTo>
                        <a:pt x="20" y="165"/>
                      </a:lnTo>
                      <a:lnTo>
                        <a:pt x="15" y="160"/>
                      </a:lnTo>
                      <a:lnTo>
                        <a:pt x="13" y="157"/>
                      </a:lnTo>
                      <a:lnTo>
                        <a:pt x="16" y="155"/>
                      </a:lnTo>
                      <a:lnTo>
                        <a:pt x="15" y="146"/>
                      </a:lnTo>
                      <a:lnTo>
                        <a:pt x="13" y="143"/>
                      </a:lnTo>
                      <a:lnTo>
                        <a:pt x="13" y="139"/>
                      </a:lnTo>
                      <a:lnTo>
                        <a:pt x="11" y="134"/>
                      </a:lnTo>
                      <a:lnTo>
                        <a:pt x="9" y="130"/>
                      </a:lnTo>
                      <a:lnTo>
                        <a:pt x="0" y="122"/>
                      </a:lnTo>
                      <a:lnTo>
                        <a:pt x="9" y="121"/>
                      </a:lnTo>
                      <a:lnTo>
                        <a:pt x="19" y="124"/>
                      </a:lnTo>
                      <a:lnTo>
                        <a:pt x="20" y="118"/>
                      </a:lnTo>
                      <a:lnTo>
                        <a:pt x="27" y="118"/>
                      </a:lnTo>
                      <a:lnTo>
                        <a:pt x="27" y="113"/>
                      </a:lnTo>
                      <a:lnTo>
                        <a:pt x="31" y="107"/>
                      </a:lnTo>
                      <a:lnTo>
                        <a:pt x="37" y="107"/>
                      </a:lnTo>
                      <a:lnTo>
                        <a:pt x="40" y="117"/>
                      </a:lnTo>
                      <a:lnTo>
                        <a:pt x="43" y="109"/>
                      </a:lnTo>
                      <a:lnTo>
                        <a:pt x="42" y="108"/>
                      </a:lnTo>
                      <a:lnTo>
                        <a:pt x="44" y="104"/>
                      </a:lnTo>
                      <a:lnTo>
                        <a:pt x="46" y="105"/>
                      </a:lnTo>
                      <a:lnTo>
                        <a:pt x="53" y="103"/>
                      </a:lnTo>
                      <a:lnTo>
                        <a:pt x="55" y="98"/>
                      </a:lnTo>
                      <a:lnTo>
                        <a:pt x="58" y="103"/>
                      </a:lnTo>
                      <a:lnTo>
                        <a:pt x="60" y="104"/>
                      </a:lnTo>
                      <a:lnTo>
                        <a:pt x="63" y="98"/>
                      </a:lnTo>
                      <a:lnTo>
                        <a:pt x="60" y="95"/>
                      </a:lnTo>
                      <a:lnTo>
                        <a:pt x="58" y="95"/>
                      </a:lnTo>
                      <a:lnTo>
                        <a:pt x="55" y="90"/>
                      </a:lnTo>
                      <a:lnTo>
                        <a:pt x="49" y="78"/>
                      </a:lnTo>
                      <a:lnTo>
                        <a:pt x="52" y="74"/>
                      </a:lnTo>
                      <a:lnTo>
                        <a:pt x="54" y="73"/>
                      </a:lnTo>
                      <a:lnTo>
                        <a:pt x="59" y="72"/>
                      </a:lnTo>
                      <a:lnTo>
                        <a:pt x="60" y="73"/>
                      </a:lnTo>
                      <a:lnTo>
                        <a:pt x="63" y="70"/>
                      </a:lnTo>
                      <a:lnTo>
                        <a:pt x="66" y="70"/>
                      </a:lnTo>
                      <a:lnTo>
                        <a:pt x="69" y="65"/>
                      </a:lnTo>
                      <a:lnTo>
                        <a:pt x="69" y="62"/>
                      </a:lnTo>
                      <a:lnTo>
                        <a:pt x="75" y="59"/>
                      </a:lnTo>
                      <a:lnTo>
                        <a:pt x="81" y="52"/>
                      </a:lnTo>
                      <a:lnTo>
                        <a:pt x="83" y="52"/>
                      </a:lnTo>
                      <a:lnTo>
                        <a:pt x="86" y="55"/>
                      </a:lnTo>
                      <a:lnTo>
                        <a:pt x="87" y="58"/>
                      </a:lnTo>
                      <a:lnTo>
                        <a:pt x="91" y="56"/>
                      </a:lnTo>
                      <a:lnTo>
                        <a:pt x="97" y="68"/>
                      </a:lnTo>
                      <a:lnTo>
                        <a:pt x="100" y="68"/>
                      </a:lnTo>
                      <a:lnTo>
                        <a:pt x="102" y="63"/>
                      </a:lnTo>
                      <a:lnTo>
                        <a:pt x="105" y="62"/>
                      </a:lnTo>
                      <a:lnTo>
                        <a:pt x="105" y="65"/>
                      </a:lnTo>
                      <a:lnTo>
                        <a:pt x="108" y="65"/>
                      </a:lnTo>
                      <a:lnTo>
                        <a:pt x="117" y="70"/>
                      </a:lnTo>
                      <a:lnTo>
                        <a:pt x="118" y="74"/>
                      </a:lnTo>
                      <a:lnTo>
                        <a:pt x="121" y="73"/>
                      </a:lnTo>
                      <a:lnTo>
                        <a:pt x="122" y="76"/>
                      </a:lnTo>
                      <a:lnTo>
                        <a:pt x="123" y="81"/>
                      </a:lnTo>
                      <a:lnTo>
                        <a:pt x="124" y="89"/>
                      </a:lnTo>
                      <a:lnTo>
                        <a:pt x="127" y="95"/>
                      </a:lnTo>
                      <a:lnTo>
                        <a:pt x="125" y="99"/>
                      </a:lnTo>
                      <a:lnTo>
                        <a:pt x="128" y="99"/>
                      </a:lnTo>
                      <a:lnTo>
                        <a:pt x="131" y="101"/>
                      </a:lnTo>
                      <a:close/>
                    </a:path>
                  </a:pathLst>
                </a:custGeom>
                <a:solidFill>
                  <a:srgbClr val="FF9966"/>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43" name="Freeform 334"/>
                <p:cNvSpPr>
                  <a:spLocks/>
                </p:cNvSpPr>
                <p:nvPr/>
              </p:nvSpPr>
              <p:spPr bwMode="auto">
                <a:xfrm>
                  <a:off x="2106" y="2674"/>
                  <a:ext cx="294" cy="227"/>
                </a:xfrm>
                <a:custGeom>
                  <a:avLst/>
                  <a:gdLst>
                    <a:gd name="T0" fmla="*/ 143 w 294"/>
                    <a:gd name="T1" fmla="*/ 87 h 227"/>
                    <a:gd name="T2" fmla="*/ 157 w 294"/>
                    <a:gd name="T3" fmla="*/ 72 h 227"/>
                    <a:gd name="T4" fmla="*/ 162 w 294"/>
                    <a:gd name="T5" fmla="*/ 58 h 227"/>
                    <a:gd name="T6" fmla="*/ 174 w 294"/>
                    <a:gd name="T7" fmla="*/ 48 h 227"/>
                    <a:gd name="T8" fmla="*/ 186 w 294"/>
                    <a:gd name="T9" fmla="*/ 25 h 227"/>
                    <a:gd name="T10" fmla="*/ 201 w 294"/>
                    <a:gd name="T11" fmla="*/ 10 h 227"/>
                    <a:gd name="T12" fmla="*/ 231 w 294"/>
                    <a:gd name="T13" fmla="*/ 16 h 227"/>
                    <a:gd name="T14" fmla="*/ 275 w 294"/>
                    <a:gd name="T15" fmla="*/ 42 h 227"/>
                    <a:gd name="T16" fmla="*/ 283 w 294"/>
                    <a:gd name="T17" fmla="*/ 69 h 227"/>
                    <a:gd name="T18" fmla="*/ 281 w 294"/>
                    <a:gd name="T19" fmla="*/ 91 h 227"/>
                    <a:gd name="T20" fmla="*/ 280 w 294"/>
                    <a:gd name="T21" fmla="*/ 104 h 227"/>
                    <a:gd name="T22" fmla="*/ 285 w 294"/>
                    <a:gd name="T23" fmla="*/ 121 h 227"/>
                    <a:gd name="T24" fmla="*/ 277 w 294"/>
                    <a:gd name="T25" fmla="*/ 129 h 227"/>
                    <a:gd name="T26" fmla="*/ 261 w 294"/>
                    <a:gd name="T27" fmla="*/ 143 h 227"/>
                    <a:gd name="T28" fmla="*/ 246 w 294"/>
                    <a:gd name="T29" fmla="*/ 136 h 227"/>
                    <a:gd name="T30" fmla="*/ 242 w 294"/>
                    <a:gd name="T31" fmla="*/ 156 h 227"/>
                    <a:gd name="T32" fmla="*/ 242 w 294"/>
                    <a:gd name="T33" fmla="*/ 175 h 227"/>
                    <a:gd name="T34" fmla="*/ 250 w 294"/>
                    <a:gd name="T35" fmla="*/ 193 h 227"/>
                    <a:gd name="T36" fmla="*/ 222 w 294"/>
                    <a:gd name="T37" fmla="*/ 207 h 227"/>
                    <a:gd name="T38" fmla="*/ 198 w 294"/>
                    <a:gd name="T39" fmla="*/ 210 h 227"/>
                    <a:gd name="T40" fmla="*/ 174 w 294"/>
                    <a:gd name="T41" fmla="*/ 213 h 227"/>
                    <a:gd name="T42" fmla="*/ 159 w 294"/>
                    <a:gd name="T43" fmla="*/ 227 h 227"/>
                    <a:gd name="T44" fmla="*/ 147 w 294"/>
                    <a:gd name="T45" fmla="*/ 222 h 227"/>
                    <a:gd name="T46" fmla="*/ 129 w 294"/>
                    <a:gd name="T47" fmla="*/ 213 h 227"/>
                    <a:gd name="T48" fmla="*/ 115 w 294"/>
                    <a:gd name="T49" fmla="*/ 205 h 227"/>
                    <a:gd name="T50" fmla="*/ 100 w 294"/>
                    <a:gd name="T51" fmla="*/ 200 h 227"/>
                    <a:gd name="T52" fmla="*/ 81 w 294"/>
                    <a:gd name="T53" fmla="*/ 188 h 227"/>
                    <a:gd name="T54" fmla="*/ 62 w 294"/>
                    <a:gd name="T55" fmla="*/ 183 h 227"/>
                    <a:gd name="T56" fmla="*/ 42 w 294"/>
                    <a:gd name="T57" fmla="*/ 183 h 227"/>
                    <a:gd name="T58" fmla="*/ 33 w 294"/>
                    <a:gd name="T59" fmla="*/ 200 h 227"/>
                    <a:gd name="T60" fmla="*/ 40 w 294"/>
                    <a:gd name="T61" fmla="*/ 219 h 227"/>
                    <a:gd name="T62" fmla="*/ 21 w 294"/>
                    <a:gd name="T63" fmla="*/ 211 h 227"/>
                    <a:gd name="T64" fmla="*/ 9 w 294"/>
                    <a:gd name="T65" fmla="*/ 195 h 227"/>
                    <a:gd name="T66" fmla="*/ 13 w 294"/>
                    <a:gd name="T67" fmla="*/ 179 h 227"/>
                    <a:gd name="T68" fmla="*/ 19 w 294"/>
                    <a:gd name="T69" fmla="*/ 169 h 227"/>
                    <a:gd name="T70" fmla="*/ 16 w 294"/>
                    <a:gd name="T71" fmla="*/ 155 h 227"/>
                    <a:gd name="T72" fmla="*/ 11 w 294"/>
                    <a:gd name="T73" fmla="*/ 134 h 227"/>
                    <a:gd name="T74" fmla="*/ 19 w 294"/>
                    <a:gd name="T75" fmla="*/ 124 h 227"/>
                    <a:gd name="T76" fmla="*/ 31 w 294"/>
                    <a:gd name="T77" fmla="*/ 107 h 227"/>
                    <a:gd name="T78" fmla="*/ 42 w 294"/>
                    <a:gd name="T79" fmla="*/ 108 h 227"/>
                    <a:gd name="T80" fmla="*/ 55 w 294"/>
                    <a:gd name="T81" fmla="*/ 98 h 227"/>
                    <a:gd name="T82" fmla="*/ 60 w 294"/>
                    <a:gd name="T83" fmla="*/ 95 h 227"/>
                    <a:gd name="T84" fmla="*/ 52 w 294"/>
                    <a:gd name="T85" fmla="*/ 74 h 227"/>
                    <a:gd name="T86" fmla="*/ 63 w 294"/>
                    <a:gd name="T87" fmla="*/ 70 h 227"/>
                    <a:gd name="T88" fmla="*/ 75 w 294"/>
                    <a:gd name="T89" fmla="*/ 59 h 227"/>
                    <a:gd name="T90" fmla="*/ 87 w 294"/>
                    <a:gd name="T91" fmla="*/ 58 h 227"/>
                    <a:gd name="T92" fmla="*/ 102 w 294"/>
                    <a:gd name="T93" fmla="*/ 63 h 227"/>
                    <a:gd name="T94" fmla="*/ 117 w 294"/>
                    <a:gd name="T95" fmla="*/ 70 h 227"/>
                    <a:gd name="T96" fmla="*/ 123 w 294"/>
                    <a:gd name="T97" fmla="*/ 81 h 227"/>
                    <a:gd name="T98" fmla="*/ 128 w 294"/>
                    <a:gd name="T99" fmla="*/ 99 h 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4"/>
                    <a:gd name="T151" fmla="*/ 0 h 227"/>
                    <a:gd name="T152" fmla="*/ 294 w 294"/>
                    <a:gd name="T153" fmla="*/ 227 h 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94" h="227">
                      <a:moveTo>
                        <a:pt x="131" y="101"/>
                      </a:moveTo>
                      <a:lnTo>
                        <a:pt x="136" y="95"/>
                      </a:lnTo>
                      <a:lnTo>
                        <a:pt x="142" y="92"/>
                      </a:lnTo>
                      <a:lnTo>
                        <a:pt x="143" y="87"/>
                      </a:lnTo>
                      <a:lnTo>
                        <a:pt x="146" y="83"/>
                      </a:lnTo>
                      <a:lnTo>
                        <a:pt x="151" y="81"/>
                      </a:lnTo>
                      <a:lnTo>
                        <a:pt x="152" y="80"/>
                      </a:lnTo>
                      <a:lnTo>
                        <a:pt x="157" y="72"/>
                      </a:lnTo>
                      <a:lnTo>
                        <a:pt x="160" y="64"/>
                      </a:lnTo>
                      <a:lnTo>
                        <a:pt x="162" y="60"/>
                      </a:lnTo>
                      <a:lnTo>
                        <a:pt x="162" y="59"/>
                      </a:lnTo>
                      <a:lnTo>
                        <a:pt x="162" y="58"/>
                      </a:lnTo>
                      <a:lnTo>
                        <a:pt x="169" y="53"/>
                      </a:lnTo>
                      <a:lnTo>
                        <a:pt x="171" y="54"/>
                      </a:lnTo>
                      <a:lnTo>
                        <a:pt x="174" y="50"/>
                      </a:lnTo>
                      <a:lnTo>
                        <a:pt x="174" y="48"/>
                      </a:lnTo>
                      <a:lnTo>
                        <a:pt x="174" y="45"/>
                      </a:lnTo>
                      <a:lnTo>
                        <a:pt x="176" y="39"/>
                      </a:lnTo>
                      <a:lnTo>
                        <a:pt x="182" y="30"/>
                      </a:lnTo>
                      <a:lnTo>
                        <a:pt x="186" y="25"/>
                      </a:lnTo>
                      <a:lnTo>
                        <a:pt x="189" y="22"/>
                      </a:lnTo>
                      <a:lnTo>
                        <a:pt x="196" y="18"/>
                      </a:lnTo>
                      <a:lnTo>
                        <a:pt x="202" y="14"/>
                      </a:lnTo>
                      <a:lnTo>
                        <a:pt x="201" y="10"/>
                      </a:lnTo>
                      <a:lnTo>
                        <a:pt x="198" y="8"/>
                      </a:lnTo>
                      <a:lnTo>
                        <a:pt x="202" y="0"/>
                      </a:lnTo>
                      <a:lnTo>
                        <a:pt x="213" y="8"/>
                      </a:lnTo>
                      <a:lnTo>
                        <a:pt x="231" y="16"/>
                      </a:lnTo>
                      <a:lnTo>
                        <a:pt x="255" y="22"/>
                      </a:lnTo>
                      <a:lnTo>
                        <a:pt x="255" y="25"/>
                      </a:lnTo>
                      <a:lnTo>
                        <a:pt x="262" y="29"/>
                      </a:lnTo>
                      <a:lnTo>
                        <a:pt x="275" y="42"/>
                      </a:lnTo>
                      <a:lnTo>
                        <a:pt x="289" y="46"/>
                      </a:lnTo>
                      <a:lnTo>
                        <a:pt x="287" y="48"/>
                      </a:lnTo>
                      <a:lnTo>
                        <a:pt x="289" y="62"/>
                      </a:lnTo>
                      <a:lnTo>
                        <a:pt x="283" y="69"/>
                      </a:lnTo>
                      <a:lnTo>
                        <a:pt x="280" y="77"/>
                      </a:lnTo>
                      <a:lnTo>
                        <a:pt x="281" y="78"/>
                      </a:lnTo>
                      <a:lnTo>
                        <a:pt x="282" y="83"/>
                      </a:lnTo>
                      <a:lnTo>
                        <a:pt x="281" y="91"/>
                      </a:lnTo>
                      <a:lnTo>
                        <a:pt x="280" y="95"/>
                      </a:lnTo>
                      <a:lnTo>
                        <a:pt x="280" y="98"/>
                      </a:lnTo>
                      <a:lnTo>
                        <a:pt x="283" y="103"/>
                      </a:lnTo>
                      <a:lnTo>
                        <a:pt x="280" y="104"/>
                      </a:lnTo>
                      <a:lnTo>
                        <a:pt x="284" y="112"/>
                      </a:lnTo>
                      <a:lnTo>
                        <a:pt x="292" y="116"/>
                      </a:lnTo>
                      <a:lnTo>
                        <a:pt x="294" y="117"/>
                      </a:lnTo>
                      <a:lnTo>
                        <a:pt x="285" y="121"/>
                      </a:lnTo>
                      <a:lnTo>
                        <a:pt x="281" y="124"/>
                      </a:lnTo>
                      <a:lnTo>
                        <a:pt x="281" y="129"/>
                      </a:lnTo>
                      <a:lnTo>
                        <a:pt x="278" y="126"/>
                      </a:lnTo>
                      <a:lnTo>
                        <a:pt x="277" y="129"/>
                      </a:lnTo>
                      <a:lnTo>
                        <a:pt x="267" y="134"/>
                      </a:lnTo>
                      <a:lnTo>
                        <a:pt x="267" y="139"/>
                      </a:lnTo>
                      <a:lnTo>
                        <a:pt x="262" y="139"/>
                      </a:lnTo>
                      <a:lnTo>
                        <a:pt x="261" y="143"/>
                      </a:lnTo>
                      <a:lnTo>
                        <a:pt x="259" y="144"/>
                      </a:lnTo>
                      <a:lnTo>
                        <a:pt x="255" y="142"/>
                      </a:lnTo>
                      <a:lnTo>
                        <a:pt x="252" y="141"/>
                      </a:lnTo>
                      <a:lnTo>
                        <a:pt x="246" y="136"/>
                      </a:lnTo>
                      <a:lnTo>
                        <a:pt x="245" y="138"/>
                      </a:lnTo>
                      <a:lnTo>
                        <a:pt x="239" y="144"/>
                      </a:lnTo>
                      <a:lnTo>
                        <a:pt x="242" y="148"/>
                      </a:lnTo>
                      <a:lnTo>
                        <a:pt x="242" y="156"/>
                      </a:lnTo>
                      <a:lnTo>
                        <a:pt x="242" y="161"/>
                      </a:lnTo>
                      <a:lnTo>
                        <a:pt x="242" y="165"/>
                      </a:lnTo>
                      <a:lnTo>
                        <a:pt x="240" y="169"/>
                      </a:lnTo>
                      <a:lnTo>
                        <a:pt x="242" y="175"/>
                      </a:lnTo>
                      <a:lnTo>
                        <a:pt x="247" y="177"/>
                      </a:lnTo>
                      <a:lnTo>
                        <a:pt x="256" y="187"/>
                      </a:lnTo>
                      <a:lnTo>
                        <a:pt x="251" y="189"/>
                      </a:lnTo>
                      <a:lnTo>
                        <a:pt x="250" y="193"/>
                      </a:lnTo>
                      <a:lnTo>
                        <a:pt x="243" y="196"/>
                      </a:lnTo>
                      <a:lnTo>
                        <a:pt x="229" y="200"/>
                      </a:lnTo>
                      <a:lnTo>
                        <a:pt x="225" y="205"/>
                      </a:lnTo>
                      <a:lnTo>
                        <a:pt x="222" y="207"/>
                      </a:lnTo>
                      <a:lnTo>
                        <a:pt x="220" y="207"/>
                      </a:lnTo>
                      <a:lnTo>
                        <a:pt x="205" y="198"/>
                      </a:lnTo>
                      <a:lnTo>
                        <a:pt x="200" y="200"/>
                      </a:lnTo>
                      <a:lnTo>
                        <a:pt x="198" y="210"/>
                      </a:lnTo>
                      <a:lnTo>
                        <a:pt x="196" y="210"/>
                      </a:lnTo>
                      <a:lnTo>
                        <a:pt x="186" y="215"/>
                      </a:lnTo>
                      <a:lnTo>
                        <a:pt x="183" y="211"/>
                      </a:lnTo>
                      <a:lnTo>
                        <a:pt x="174" y="213"/>
                      </a:lnTo>
                      <a:lnTo>
                        <a:pt x="174" y="217"/>
                      </a:lnTo>
                      <a:lnTo>
                        <a:pt x="173" y="216"/>
                      </a:lnTo>
                      <a:lnTo>
                        <a:pt x="162" y="226"/>
                      </a:lnTo>
                      <a:lnTo>
                        <a:pt x="159" y="227"/>
                      </a:lnTo>
                      <a:lnTo>
                        <a:pt x="155" y="225"/>
                      </a:lnTo>
                      <a:lnTo>
                        <a:pt x="156" y="223"/>
                      </a:lnTo>
                      <a:lnTo>
                        <a:pt x="151" y="218"/>
                      </a:lnTo>
                      <a:lnTo>
                        <a:pt x="147" y="222"/>
                      </a:lnTo>
                      <a:lnTo>
                        <a:pt x="143" y="220"/>
                      </a:lnTo>
                      <a:lnTo>
                        <a:pt x="135" y="220"/>
                      </a:lnTo>
                      <a:lnTo>
                        <a:pt x="130" y="214"/>
                      </a:lnTo>
                      <a:lnTo>
                        <a:pt x="129" y="213"/>
                      </a:lnTo>
                      <a:lnTo>
                        <a:pt x="129" y="209"/>
                      </a:lnTo>
                      <a:lnTo>
                        <a:pt x="124" y="207"/>
                      </a:lnTo>
                      <a:lnTo>
                        <a:pt x="117" y="205"/>
                      </a:lnTo>
                      <a:lnTo>
                        <a:pt x="115" y="205"/>
                      </a:lnTo>
                      <a:lnTo>
                        <a:pt x="113" y="202"/>
                      </a:lnTo>
                      <a:lnTo>
                        <a:pt x="111" y="204"/>
                      </a:lnTo>
                      <a:lnTo>
                        <a:pt x="105" y="202"/>
                      </a:lnTo>
                      <a:lnTo>
                        <a:pt x="100" y="200"/>
                      </a:lnTo>
                      <a:lnTo>
                        <a:pt x="94" y="198"/>
                      </a:lnTo>
                      <a:lnTo>
                        <a:pt x="82" y="192"/>
                      </a:lnTo>
                      <a:lnTo>
                        <a:pt x="83" y="189"/>
                      </a:lnTo>
                      <a:lnTo>
                        <a:pt x="81" y="188"/>
                      </a:lnTo>
                      <a:lnTo>
                        <a:pt x="76" y="188"/>
                      </a:lnTo>
                      <a:lnTo>
                        <a:pt x="72" y="185"/>
                      </a:lnTo>
                      <a:lnTo>
                        <a:pt x="66" y="184"/>
                      </a:lnTo>
                      <a:lnTo>
                        <a:pt x="62" y="183"/>
                      </a:lnTo>
                      <a:lnTo>
                        <a:pt x="55" y="183"/>
                      </a:lnTo>
                      <a:lnTo>
                        <a:pt x="54" y="189"/>
                      </a:lnTo>
                      <a:lnTo>
                        <a:pt x="44" y="180"/>
                      </a:lnTo>
                      <a:lnTo>
                        <a:pt x="42" y="183"/>
                      </a:lnTo>
                      <a:lnTo>
                        <a:pt x="38" y="188"/>
                      </a:lnTo>
                      <a:lnTo>
                        <a:pt x="34" y="196"/>
                      </a:lnTo>
                      <a:lnTo>
                        <a:pt x="35" y="196"/>
                      </a:lnTo>
                      <a:lnTo>
                        <a:pt x="33" y="200"/>
                      </a:lnTo>
                      <a:lnTo>
                        <a:pt x="40" y="209"/>
                      </a:lnTo>
                      <a:lnTo>
                        <a:pt x="40" y="216"/>
                      </a:lnTo>
                      <a:lnTo>
                        <a:pt x="41" y="219"/>
                      </a:lnTo>
                      <a:lnTo>
                        <a:pt x="40" y="219"/>
                      </a:lnTo>
                      <a:lnTo>
                        <a:pt x="35" y="215"/>
                      </a:lnTo>
                      <a:lnTo>
                        <a:pt x="24" y="218"/>
                      </a:lnTo>
                      <a:lnTo>
                        <a:pt x="23" y="214"/>
                      </a:lnTo>
                      <a:lnTo>
                        <a:pt x="21" y="211"/>
                      </a:lnTo>
                      <a:lnTo>
                        <a:pt x="14" y="205"/>
                      </a:lnTo>
                      <a:lnTo>
                        <a:pt x="16" y="202"/>
                      </a:lnTo>
                      <a:lnTo>
                        <a:pt x="15" y="199"/>
                      </a:lnTo>
                      <a:lnTo>
                        <a:pt x="9" y="195"/>
                      </a:lnTo>
                      <a:lnTo>
                        <a:pt x="12" y="188"/>
                      </a:lnTo>
                      <a:lnTo>
                        <a:pt x="7" y="185"/>
                      </a:lnTo>
                      <a:lnTo>
                        <a:pt x="7" y="184"/>
                      </a:lnTo>
                      <a:lnTo>
                        <a:pt x="13" y="179"/>
                      </a:lnTo>
                      <a:lnTo>
                        <a:pt x="18" y="176"/>
                      </a:lnTo>
                      <a:lnTo>
                        <a:pt x="21" y="175"/>
                      </a:lnTo>
                      <a:lnTo>
                        <a:pt x="15" y="170"/>
                      </a:lnTo>
                      <a:lnTo>
                        <a:pt x="19" y="169"/>
                      </a:lnTo>
                      <a:lnTo>
                        <a:pt x="20" y="165"/>
                      </a:lnTo>
                      <a:lnTo>
                        <a:pt x="15" y="160"/>
                      </a:lnTo>
                      <a:lnTo>
                        <a:pt x="13" y="157"/>
                      </a:lnTo>
                      <a:lnTo>
                        <a:pt x="16" y="155"/>
                      </a:lnTo>
                      <a:lnTo>
                        <a:pt x="15" y="146"/>
                      </a:lnTo>
                      <a:lnTo>
                        <a:pt x="13" y="143"/>
                      </a:lnTo>
                      <a:lnTo>
                        <a:pt x="13" y="139"/>
                      </a:lnTo>
                      <a:lnTo>
                        <a:pt x="11" y="134"/>
                      </a:lnTo>
                      <a:lnTo>
                        <a:pt x="9" y="130"/>
                      </a:lnTo>
                      <a:lnTo>
                        <a:pt x="0" y="122"/>
                      </a:lnTo>
                      <a:lnTo>
                        <a:pt x="9" y="121"/>
                      </a:lnTo>
                      <a:lnTo>
                        <a:pt x="19" y="124"/>
                      </a:lnTo>
                      <a:lnTo>
                        <a:pt x="20" y="118"/>
                      </a:lnTo>
                      <a:lnTo>
                        <a:pt x="27" y="118"/>
                      </a:lnTo>
                      <a:lnTo>
                        <a:pt x="27" y="113"/>
                      </a:lnTo>
                      <a:lnTo>
                        <a:pt x="31" y="107"/>
                      </a:lnTo>
                      <a:lnTo>
                        <a:pt x="37" y="107"/>
                      </a:lnTo>
                      <a:lnTo>
                        <a:pt x="40" y="117"/>
                      </a:lnTo>
                      <a:lnTo>
                        <a:pt x="43" y="109"/>
                      </a:lnTo>
                      <a:lnTo>
                        <a:pt x="42" y="108"/>
                      </a:lnTo>
                      <a:lnTo>
                        <a:pt x="44" y="104"/>
                      </a:lnTo>
                      <a:lnTo>
                        <a:pt x="46" y="105"/>
                      </a:lnTo>
                      <a:lnTo>
                        <a:pt x="53" y="103"/>
                      </a:lnTo>
                      <a:lnTo>
                        <a:pt x="55" y="98"/>
                      </a:lnTo>
                      <a:lnTo>
                        <a:pt x="58" y="103"/>
                      </a:lnTo>
                      <a:lnTo>
                        <a:pt x="60" y="104"/>
                      </a:lnTo>
                      <a:lnTo>
                        <a:pt x="63" y="98"/>
                      </a:lnTo>
                      <a:lnTo>
                        <a:pt x="60" y="95"/>
                      </a:lnTo>
                      <a:lnTo>
                        <a:pt x="58" y="95"/>
                      </a:lnTo>
                      <a:lnTo>
                        <a:pt x="55" y="90"/>
                      </a:lnTo>
                      <a:lnTo>
                        <a:pt x="49" y="78"/>
                      </a:lnTo>
                      <a:lnTo>
                        <a:pt x="52" y="74"/>
                      </a:lnTo>
                      <a:lnTo>
                        <a:pt x="54" y="73"/>
                      </a:lnTo>
                      <a:lnTo>
                        <a:pt x="59" y="72"/>
                      </a:lnTo>
                      <a:lnTo>
                        <a:pt x="60" y="73"/>
                      </a:lnTo>
                      <a:lnTo>
                        <a:pt x="63" y="70"/>
                      </a:lnTo>
                      <a:lnTo>
                        <a:pt x="66" y="70"/>
                      </a:lnTo>
                      <a:lnTo>
                        <a:pt x="69" y="65"/>
                      </a:lnTo>
                      <a:lnTo>
                        <a:pt x="69" y="62"/>
                      </a:lnTo>
                      <a:lnTo>
                        <a:pt x="75" y="59"/>
                      </a:lnTo>
                      <a:lnTo>
                        <a:pt x="81" y="52"/>
                      </a:lnTo>
                      <a:lnTo>
                        <a:pt x="83" y="52"/>
                      </a:lnTo>
                      <a:lnTo>
                        <a:pt x="86" y="55"/>
                      </a:lnTo>
                      <a:lnTo>
                        <a:pt x="87" y="58"/>
                      </a:lnTo>
                      <a:lnTo>
                        <a:pt x="91" y="56"/>
                      </a:lnTo>
                      <a:lnTo>
                        <a:pt x="97" y="68"/>
                      </a:lnTo>
                      <a:lnTo>
                        <a:pt x="100" y="68"/>
                      </a:lnTo>
                      <a:lnTo>
                        <a:pt x="102" y="63"/>
                      </a:lnTo>
                      <a:lnTo>
                        <a:pt x="105" y="62"/>
                      </a:lnTo>
                      <a:lnTo>
                        <a:pt x="105" y="65"/>
                      </a:lnTo>
                      <a:lnTo>
                        <a:pt x="108" y="65"/>
                      </a:lnTo>
                      <a:lnTo>
                        <a:pt x="117" y="70"/>
                      </a:lnTo>
                      <a:lnTo>
                        <a:pt x="118" y="74"/>
                      </a:lnTo>
                      <a:lnTo>
                        <a:pt x="121" y="73"/>
                      </a:lnTo>
                      <a:lnTo>
                        <a:pt x="122" y="76"/>
                      </a:lnTo>
                      <a:lnTo>
                        <a:pt x="123" y="81"/>
                      </a:lnTo>
                      <a:lnTo>
                        <a:pt x="124" y="89"/>
                      </a:lnTo>
                      <a:lnTo>
                        <a:pt x="127" y="95"/>
                      </a:lnTo>
                      <a:lnTo>
                        <a:pt x="125" y="99"/>
                      </a:lnTo>
                      <a:lnTo>
                        <a:pt x="128" y="99"/>
                      </a:lnTo>
                      <a:lnTo>
                        <a:pt x="131" y="101"/>
                      </a:lnTo>
                      <a:close/>
                    </a:path>
                  </a:pathLst>
                </a:custGeom>
                <a:solidFill>
                  <a:srgbClr val="A400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434" name="Freeform 335"/>
              <p:cNvSpPr>
                <a:spLocks/>
              </p:cNvSpPr>
              <p:nvPr/>
            </p:nvSpPr>
            <p:spPr bwMode="auto">
              <a:xfrm>
                <a:off x="3995738" y="2565400"/>
                <a:ext cx="517525" cy="287338"/>
              </a:xfrm>
              <a:custGeom>
                <a:avLst/>
                <a:gdLst>
                  <a:gd name="T0" fmla="*/ 2147483647 w 504"/>
                  <a:gd name="T1" fmla="*/ 2147483647 h 280"/>
                  <a:gd name="T2" fmla="*/ 2147483647 w 504"/>
                  <a:gd name="T3" fmla="*/ 2147483647 h 280"/>
                  <a:gd name="T4" fmla="*/ 2147483647 w 504"/>
                  <a:gd name="T5" fmla="*/ 2147483647 h 280"/>
                  <a:gd name="T6" fmla="*/ 2147483647 w 504"/>
                  <a:gd name="T7" fmla="*/ 2147483647 h 280"/>
                  <a:gd name="T8" fmla="*/ 2147483647 w 504"/>
                  <a:gd name="T9" fmla="*/ 2147483647 h 280"/>
                  <a:gd name="T10" fmla="*/ 2147483647 w 504"/>
                  <a:gd name="T11" fmla="*/ 2147483647 h 280"/>
                  <a:gd name="T12" fmla="*/ 2147483647 w 504"/>
                  <a:gd name="T13" fmla="*/ 2147483647 h 280"/>
                  <a:gd name="T14" fmla="*/ 2147483647 w 504"/>
                  <a:gd name="T15" fmla="*/ 2147483647 h 280"/>
                  <a:gd name="T16" fmla="*/ 2147483647 w 504"/>
                  <a:gd name="T17" fmla="*/ 2147483647 h 280"/>
                  <a:gd name="T18" fmla="*/ 2147483647 w 504"/>
                  <a:gd name="T19" fmla="*/ 2147483647 h 280"/>
                  <a:gd name="T20" fmla="*/ 2147483647 w 504"/>
                  <a:gd name="T21" fmla="*/ 2147483647 h 280"/>
                  <a:gd name="T22" fmla="*/ 2147483647 w 504"/>
                  <a:gd name="T23" fmla="*/ 2147483647 h 280"/>
                  <a:gd name="T24" fmla="*/ 2147483647 w 504"/>
                  <a:gd name="T25" fmla="*/ 2147483647 h 280"/>
                  <a:gd name="T26" fmla="*/ 2147483647 w 504"/>
                  <a:gd name="T27" fmla="*/ 2147483647 h 280"/>
                  <a:gd name="T28" fmla="*/ 2147483647 w 504"/>
                  <a:gd name="T29" fmla="*/ 2147483647 h 280"/>
                  <a:gd name="T30" fmla="*/ 2147483647 w 504"/>
                  <a:gd name="T31" fmla="*/ 2147483647 h 280"/>
                  <a:gd name="T32" fmla="*/ 2147483647 w 504"/>
                  <a:gd name="T33" fmla="*/ 2147483647 h 280"/>
                  <a:gd name="T34" fmla="*/ 2147483647 w 504"/>
                  <a:gd name="T35" fmla="*/ 2147483647 h 280"/>
                  <a:gd name="T36" fmla="*/ 2147483647 w 504"/>
                  <a:gd name="T37" fmla="*/ 2147483647 h 280"/>
                  <a:gd name="T38" fmla="*/ 2147483647 w 504"/>
                  <a:gd name="T39" fmla="*/ 2147483647 h 280"/>
                  <a:gd name="T40" fmla="*/ 2147483647 w 504"/>
                  <a:gd name="T41" fmla="*/ 2147483647 h 280"/>
                  <a:gd name="T42" fmla="*/ 2147483647 w 504"/>
                  <a:gd name="T43" fmla="*/ 2147483647 h 280"/>
                  <a:gd name="T44" fmla="*/ 2147483647 w 504"/>
                  <a:gd name="T45" fmla="*/ 2147483647 h 280"/>
                  <a:gd name="T46" fmla="*/ 2147483647 w 504"/>
                  <a:gd name="T47" fmla="*/ 2147483647 h 280"/>
                  <a:gd name="T48" fmla="*/ 2147483647 w 504"/>
                  <a:gd name="T49" fmla="*/ 2147483647 h 280"/>
                  <a:gd name="T50" fmla="*/ 2147483647 w 504"/>
                  <a:gd name="T51" fmla="*/ 2147483647 h 280"/>
                  <a:gd name="T52" fmla="*/ 2147483647 w 504"/>
                  <a:gd name="T53" fmla="*/ 2147483647 h 280"/>
                  <a:gd name="T54" fmla="*/ 2147483647 w 504"/>
                  <a:gd name="T55" fmla="*/ 2147483647 h 280"/>
                  <a:gd name="T56" fmla="*/ 2147483647 w 504"/>
                  <a:gd name="T57" fmla="*/ 2147483647 h 280"/>
                  <a:gd name="T58" fmla="*/ 2147483647 w 504"/>
                  <a:gd name="T59" fmla="*/ 2147483647 h 280"/>
                  <a:gd name="T60" fmla="*/ 2147483647 w 504"/>
                  <a:gd name="T61" fmla="*/ 2147483647 h 280"/>
                  <a:gd name="T62" fmla="*/ 2147483647 w 504"/>
                  <a:gd name="T63" fmla="*/ 2147483647 h 280"/>
                  <a:gd name="T64" fmla="*/ 2147483647 w 504"/>
                  <a:gd name="T65" fmla="*/ 2147483647 h 280"/>
                  <a:gd name="T66" fmla="*/ 2147483647 w 504"/>
                  <a:gd name="T67" fmla="*/ 2147483647 h 280"/>
                  <a:gd name="T68" fmla="*/ 2147483647 w 504"/>
                  <a:gd name="T69" fmla="*/ 2147483647 h 280"/>
                  <a:gd name="T70" fmla="*/ 2147483647 w 504"/>
                  <a:gd name="T71" fmla="*/ 2147483647 h 280"/>
                  <a:gd name="T72" fmla="*/ 2147483647 w 504"/>
                  <a:gd name="T73" fmla="*/ 2147483647 h 280"/>
                  <a:gd name="T74" fmla="*/ 2147483647 w 504"/>
                  <a:gd name="T75" fmla="*/ 2147483647 h 280"/>
                  <a:gd name="T76" fmla="*/ 2147483647 w 504"/>
                  <a:gd name="T77" fmla="*/ 2147483647 h 280"/>
                  <a:gd name="T78" fmla="*/ 2147483647 w 504"/>
                  <a:gd name="T79" fmla="*/ 2147483647 h 280"/>
                  <a:gd name="T80" fmla="*/ 2147483647 w 504"/>
                  <a:gd name="T81" fmla="*/ 2147483647 h 280"/>
                  <a:gd name="T82" fmla="*/ 2147483647 w 504"/>
                  <a:gd name="T83" fmla="*/ 2147483647 h 280"/>
                  <a:gd name="T84" fmla="*/ 2147483647 w 504"/>
                  <a:gd name="T85" fmla="*/ 2147483647 h 280"/>
                  <a:gd name="T86" fmla="*/ 2147483647 w 504"/>
                  <a:gd name="T87" fmla="*/ 2147483647 h 280"/>
                  <a:gd name="T88" fmla="*/ 2147483647 w 504"/>
                  <a:gd name="T89" fmla="*/ 2147483647 h 280"/>
                  <a:gd name="T90" fmla="*/ 2147483647 w 504"/>
                  <a:gd name="T91" fmla="*/ 2147483647 h 280"/>
                  <a:gd name="T92" fmla="*/ 2147483647 w 504"/>
                  <a:gd name="T93" fmla="*/ 2147483647 h 280"/>
                  <a:gd name="T94" fmla="*/ 2147483647 w 504"/>
                  <a:gd name="T95" fmla="*/ 2147483647 h 280"/>
                  <a:gd name="T96" fmla="*/ 2147483647 w 504"/>
                  <a:gd name="T97" fmla="*/ 2147483647 h 280"/>
                  <a:gd name="T98" fmla="*/ 2147483647 w 504"/>
                  <a:gd name="T99" fmla="*/ 2147483647 h 280"/>
                  <a:gd name="T100" fmla="*/ 2147483647 w 504"/>
                  <a:gd name="T101" fmla="*/ 2147483647 h 280"/>
                  <a:gd name="T102" fmla="*/ 2147483647 w 504"/>
                  <a:gd name="T103" fmla="*/ 2147483647 h 280"/>
                  <a:gd name="T104" fmla="*/ 2147483647 w 504"/>
                  <a:gd name="T105" fmla="*/ 2147483647 h 280"/>
                  <a:gd name="T106" fmla="*/ 2147483647 w 504"/>
                  <a:gd name="T107" fmla="*/ 2147483647 h 280"/>
                  <a:gd name="T108" fmla="*/ 2147483647 w 504"/>
                  <a:gd name="T109" fmla="*/ 2147483647 h 280"/>
                  <a:gd name="T110" fmla="*/ 2147483647 w 504"/>
                  <a:gd name="T111" fmla="*/ 2147483647 h 280"/>
                  <a:gd name="T112" fmla="*/ 2147483647 w 504"/>
                  <a:gd name="T113" fmla="*/ 2147483647 h 280"/>
                  <a:gd name="T114" fmla="*/ 2147483647 w 504"/>
                  <a:gd name="T115" fmla="*/ 2147483647 h 280"/>
                  <a:gd name="T116" fmla="*/ 2147483647 w 504"/>
                  <a:gd name="T117" fmla="*/ 2147483647 h 280"/>
                  <a:gd name="T118" fmla="*/ 2147483647 w 504"/>
                  <a:gd name="T119" fmla="*/ 2147483647 h 280"/>
                  <a:gd name="T120" fmla="*/ 2147483647 w 504"/>
                  <a:gd name="T121" fmla="*/ 2147483647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4"/>
                  <a:gd name="T184" fmla="*/ 0 h 280"/>
                  <a:gd name="T185" fmla="*/ 504 w 504"/>
                  <a:gd name="T186" fmla="*/ 280 h 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4" h="280">
                    <a:moveTo>
                      <a:pt x="245" y="246"/>
                    </a:moveTo>
                    <a:lnTo>
                      <a:pt x="245" y="248"/>
                    </a:lnTo>
                    <a:lnTo>
                      <a:pt x="245" y="249"/>
                    </a:lnTo>
                    <a:lnTo>
                      <a:pt x="244" y="251"/>
                    </a:lnTo>
                    <a:lnTo>
                      <a:pt x="243" y="252"/>
                    </a:lnTo>
                    <a:lnTo>
                      <a:pt x="243" y="253"/>
                    </a:lnTo>
                    <a:lnTo>
                      <a:pt x="242" y="253"/>
                    </a:lnTo>
                    <a:lnTo>
                      <a:pt x="241" y="254"/>
                    </a:lnTo>
                    <a:lnTo>
                      <a:pt x="240" y="254"/>
                    </a:lnTo>
                    <a:lnTo>
                      <a:pt x="239" y="254"/>
                    </a:lnTo>
                    <a:lnTo>
                      <a:pt x="237" y="254"/>
                    </a:lnTo>
                    <a:lnTo>
                      <a:pt x="236" y="254"/>
                    </a:lnTo>
                    <a:lnTo>
                      <a:pt x="235" y="254"/>
                    </a:lnTo>
                    <a:lnTo>
                      <a:pt x="235" y="255"/>
                    </a:lnTo>
                    <a:lnTo>
                      <a:pt x="235" y="256"/>
                    </a:lnTo>
                    <a:lnTo>
                      <a:pt x="237" y="256"/>
                    </a:lnTo>
                    <a:lnTo>
                      <a:pt x="239" y="257"/>
                    </a:lnTo>
                    <a:lnTo>
                      <a:pt x="240" y="257"/>
                    </a:lnTo>
                    <a:lnTo>
                      <a:pt x="241" y="259"/>
                    </a:lnTo>
                    <a:lnTo>
                      <a:pt x="241" y="260"/>
                    </a:lnTo>
                    <a:lnTo>
                      <a:pt x="241" y="261"/>
                    </a:lnTo>
                    <a:lnTo>
                      <a:pt x="242" y="261"/>
                    </a:lnTo>
                    <a:lnTo>
                      <a:pt x="244" y="262"/>
                    </a:lnTo>
                    <a:lnTo>
                      <a:pt x="245" y="264"/>
                    </a:lnTo>
                    <a:lnTo>
                      <a:pt x="245" y="265"/>
                    </a:lnTo>
                    <a:lnTo>
                      <a:pt x="244" y="266"/>
                    </a:lnTo>
                    <a:lnTo>
                      <a:pt x="242" y="266"/>
                    </a:lnTo>
                    <a:lnTo>
                      <a:pt x="241" y="266"/>
                    </a:lnTo>
                    <a:lnTo>
                      <a:pt x="240" y="266"/>
                    </a:lnTo>
                    <a:lnTo>
                      <a:pt x="239" y="266"/>
                    </a:lnTo>
                    <a:lnTo>
                      <a:pt x="237" y="266"/>
                    </a:lnTo>
                    <a:lnTo>
                      <a:pt x="237" y="265"/>
                    </a:lnTo>
                    <a:lnTo>
                      <a:pt x="236" y="265"/>
                    </a:lnTo>
                    <a:lnTo>
                      <a:pt x="235" y="265"/>
                    </a:lnTo>
                    <a:lnTo>
                      <a:pt x="234" y="262"/>
                    </a:lnTo>
                    <a:lnTo>
                      <a:pt x="233" y="261"/>
                    </a:lnTo>
                    <a:lnTo>
                      <a:pt x="232" y="261"/>
                    </a:lnTo>
                    <a:lnTo>
                      <a:pt x="231" y="260"/>
                    </a:lnTo>
                    <a:lnTo>
                      <a:pt x="231" y="259"/>
                    </a:lnTo>
                    <a:lnTo>
                      <a:pt x="230" y="258"/>
                    </a:lnTo>
                    <a:lnTo>
                      <a:pt x="230" y="257"/>
                    </a:lnTo>
                    <a:lnTo>
                      <a:pt x="231" y="256"/>
                    </a:lnTo>
                    <a:lnTo>
                      <a:pt x="231" y="255"/>
                    </a:lnTo>
                    <a:lnTo>
                      <a:pt x="230" y="255"/>
                    </a:lnTo>
                    <a:lnTo>
                      <a:pt x="229" y="255"/>
                    </a:lnTo>
                    <a:lnTo>
                      <a:pt x="229" y="256"/>
                    </a:lnTo>
                    <a:lnTo>
                      <a:pt x="229" y="257"/>
                    </a:lnTo>
                    <a:lnTo>
                      <a:pt x="227" y="257"/>
                    </a:lnTo>
                    <a:lnTo>
                      <a:pt x="226" y="257"/>
                    </a:lnTo>
                    <a:lnTo>
                      <a:pt x="224" y="259"/>
                    </a:lnTo>
                    <a:lnTo>
                      <a:pt x="223" y="260"/>
                    </a:lnTo>
                    <a:lnTo>
                      <a:pt x="223" y="261"/>
                    </a:lnTo>
                    <a:lnTo>
                      <a:pt x="224" y="261"/>
                    </a:lnTo>
                    <a:lnTo>
                      <a:pt x="224" y="262"/>
                    </a:lnTo>
                    <a:lnTo>
                      <a:pt x="223" y="264"/>
                    </a:lnTo>
                    <a:lnTo>
                      <a:pt x="223" y="265"/>
                    </a:lnTo>
                    <a:lnTo>
                      <a:pt x="222" y="266"/>
                    </a:lnTo>
                    <a:lnTo>
                      <a:pt x="221" y="267"/>
                    </a:lnTo>
                    <a:lnTo>
                      <a:pt x="217" y="266"/>
                    </a:lnTo>
                    <a:lnTo>
                      <a:pt x="217" y="268"/>
                    </a:lnTo>
                    <a:lnTo>
                      <a:pt x="215" y="270"/>
                    </a:lnTo>
                    <a:lnTo>
                      <a:pt x="214" y="270"/>
                    </a:lnTo>
                    <a:lnTo>
                      <a:pt x="214" y="271"/>
                    </a:lnTo>
                    <a:lnTo>
                      <a:pt x="213" y="273"/>
                    </a:lnTo>
                    <a:lnTo>
                      <a:pt x="212" y="273"/>
                    </a:lnTo>
                    <a:lnTo>
                      <a:pt x="211" y="274"/>
                    </a:lnTo>
                    <a:lnTo>
                      <a:pt x="210" y="274"/>
                    </a:lnTo>
                    <a:lnTo>
                      <a:pt x="209" y="274"/>
                    </a:lnTo>
                    <a:lnTo>
                      <a:pt x="209" y="275"/>
                    </a:lnTo>
                    <a:lnTo>
                      <a:pt x="209" y="276"/>
                    </a:lnTo>
                    <a:lnTo>
                      <a:pt x="208" y="277"/>
                    </a:lnTo>
                    <a:lnTo>
                      <a:pt x="199" y="280"/>
                    </a:lnTo>
                    <a:lnTo>
                      <a:pt x="197" y="279"/>
                    </a:lnTo>
                    <a:lnTo>
                      <a:pt x="195" y="279"/>
                    </a:lnTo>
                    <a:lnTo>
                      <a:pt x="195" y="278"/>
                    </a:lnTo>
                    <a:lnTo>
                      <a:pt x="193" y="278"/>
                    </a:lnTo>
                    <a:lnTo>
                      <a:pt x="192" y="278"/>
                    </a:lnTo>
                    <a:lnTo>
                      <a:pt x="192" y="277"/>
                    </a:lnTo>
                    <a:lnTo>
                      <a:pt x="192" y="276"/>
                    </a:lnTo>
                    <a:lnTo>
                      <a:pt x="191" y="276"/>
                    </a:lnTo>
                    <a:lnTo>
                      <a:pt x="191" y="274"/>
                    </a:lnTo>
                    <a:lnTo>
                      <a:pt x="192" y="274"/>
                    </a:lnTo>
                    <a:lnTo>
                      <a:pt x="192" y="273"/>
                    </a:lnTo>
                    <a:lnTo>
                      <a:pt x="193" y="271"/>
                    </a:lnTo>
                    <a:lnTo>
                      <a:pt x="193" y="270"/>
                    </a:lnTo>
                    <a:lnTo>
                      <a:pt x="195" y="269"/>
                    </a:lnTo>
                    <a:lnTo>
                      <a:pt x="195" y="270"/>
                    </a:lnTo>
                    <a:lnTo>
                      <a:pt x="195" y="271"/>
                    </a:lnTo>
                    <a:lnTo>
                      <a:pt x="196" y="271"/>
                    </a:lnTo>
                    <a:lnTo>
                      <a:pt x="196" y="270"/>
                    </a:lnTo>
                    <a:lnTo>
                      <a:pt x="197" y="269"/>
                    </a:lnTo>
                    <a:lnTo>
                      <a:pt x="197" y="268"/>
                    </a:lnTo>
                    <a:lnTo>
                      <a:pt x="196" y="267"/>
                    </a:lnTo>
                    <a:lnTo>
                      <a:pt x="195" y="268"/>
                    </a:lnTo>
                    <a:lnTo>
                      <a:pt x="193" y="268"/>
                    </a:lnTo>
                    <a:lnTo>
                      <a:pt x="192" y="267"/>
                    </a:lnTo>
                    <a:lnTo>
                      <a:pt x="191" y="267"/>
                    </a:lnTo>
                    <a:lnTo>
                      <a:pt x="190" y="267"/>
                    </a:lnTo>
                    <a:lnTo>
                      <a:pt x="190" y="266"/>
                    </a:lnTo>
                    <a:lnTo>
                      <a:pt x="189" y="266"/>
                    </a:lnTo>
                    <a:lnTo>
                      <a:pt x="188" y="265"/>
                    </a:lnTo>
                    <a:lnTo>
                      <a:pt x="187" y="265"/>
                    </a:lnTo>
                    <a:lnTo>
                      <a:pt x="186" y="262"/>
                    </a:lnTo>
                    <a:lnTo>
                      <a:pt x="186" y="261"/>
                    </a:lnTo>
                    <a:lnTo>
                      <a:pt x="184" y="260"/>
                    </a:lnTo>
                    <a:lnTo>
                      <a:pt x="182" y="259"/>
                    </a:lnTo>
                    <a:lnTo>
                      <a:pt x="183" y="258"/>
                    </a:lnTo>
                    <a:lnTo>
                      <a:pt x="184" y="258"/>
                    </a:lnTo>
                    <a:lnTo>
                      <a:pt x="186" y="258"/>
                    </a:lnTo>
                    <a:lnTo>
                      <a:pt x="186" y="257"/>
                    </a:lnTo>
                    <a:lnTo>
                      <a:pt x="187" y="257"/>
                    </a:lnTo>
                    <a:lnTo>
                      <a:pt x="188" y="257"/>
                    </a:lnTo>
                    <a:lnTo>
                      <a:pt x="188" y="256"/>
                    </a:lnTo>
                    <a:lnTo>
                      <a:pt x="189" y="256"/>
                    </a:lnTo>
                    <a:lnTo>
                      <a:pt x="189" y="255"/>
                    </a:lnTo>
                    <a:lnTo>
                      <a:pt x="190" y="255"/>
                    </a:lnTo>
                    <a:lnTo>
                      <a:pt x="191" y="254"/>
                    </a:lnTo>
                    <a:lnTo>
                      <a:pt x="192" y="253"/>
                    </a:lnTo>
                    <a:lnTo>
                      <a:pt x="192" y="252"/>
                    </a:lnTo>
                    <a:lnTo>
                      <a:pt x="192" y="251"/>
                    </a:lnTo>
                    <a:lnTo>
                      <a:pt x="192" y="249"/>
                    </a:lnTo>
                    <a:lnTo>
                      <a:pt x="193" y="249"/>
                    </a:lnTo>
                    <a:lnTo>
                      <a:pt x="193" y="248"/>
                    </a:lnTo>
                    <a:lnTo>
                      <a:pt x="195" y="248"/>
                    </a:lnTo>
                    <a:lnTo>
                      <a:pt x="195" y="246"/>
                    </a:lnTo>
                    <a:lnTo>
                      <a:pt x="195" y="245"/>
                    </a:lnTo>
                    <a:lnTo>
                      <a:pt x="196" y="245"/>
                    </a:lnTo>
                    <a:lnTo>
                      <a:pt x="197" y="243"/>
                    </a:lnTo>
                    <a:lnTo>
                      <a:pt x="197" y="242"/>
                    </a:lnTo>
                    <a:lnTo>
                      <a:pt x="197" y="240"/>
                    </a:lnTo>
                    <a:lnTo>
                      <a:pt x="197" y="239"/>
                    </a:lnTo>
                    <a:lnTo>
                      <a:pt x="197" y="238"/>
                    </a:lnTo>
                    <a:lnTo>
                      <a:pt x="196" y="237"/>
                    </a:lnTo>
                    <a:lnTo>
                      <a:pt x="195" y="237"/>
                    </a:lnTo>
                    <a:lnTo>
                      <a:pt x="195" y="235"/>
                    </a:lnTo>
                    <a:lnTo>
                      <a:pt x="195" y="234"/>
                    </a:lnTo>
                    <a:lnTo>
                      <a:pt x="197" y="234"/>
                    </a:lnTo>
                    <a:lnTo>
                      <a:pt x="197" y="233"/>
                    </a:lnTo>
                    <a:lnTo>
                      <a:pt x="197" y="231"/>
                    </a:lnTo>
                    <a:lnTo>
                      <a:pt x="197" y="229"/>
                    </a:lnTo>
                    <a:lnTo>
                      <a:pt x="197" y="228"/>
                    </a:lnTo>
                    <a:lnTo>
                      <a:pt x="199" y="228"/>
                    </a:lnTo>
                    <a:lnTo>
                      <a:pt x="199" y="227"/>
                    </a:lnTo>
                    <a:lnTo>
                      <a:pt x="197" y="227"/>
                    </a:lnTo>
                    <a:lnTo>
                      <a:pt x="199" y="226"/>
                    </a:lnTo>
                    <a:lnTo>
                      <a:pt x="199" y="225"/>
                    </a:lnTo>
                    <a:lnTo>
                      <a:pt x="200" y="225"/>
                    </a:lnTo>
                    <a:lnTo>
                      <a:pt x="200" y="224"/>
                    </a:lnTo>
                    <a:lnTo>
                      <a:pt x="200" y="222"/>
                    </a:lnTo>
                    <a:lnTo>
                      <a:pt x="200" y="221"/>
                    </a:lnTo>
                    <a:lnTo>
                      <a:pt x="200" y="220"/>
                    </a:lnTo>
                    <a:lnTo>
                      <a:pt x="200" y="219"/>
                    </a:lnTo>
                    <a:lnTo>
                      <a:pt x="200" y="218"/>
                    </a:lnTo>
                    <a:lnTo>
                      <a:pt x="199" y="217"/>
                    </a:lnTo>
                    <a:lnTo>
                      <a:pt x="199" y="216"/>
                    </a:lnTo>
                    <a:lnTo>
                      <a:pt x="200" y="216"/>
                    </a:lnTo>
                    <a:lnTo>
                      <a:pt x="200" y="215"/>
                    </a:lnTo>
                    <a:lnTo>
                      <a:pt x="199" y="215"/>
                    </a:lnTo>
                    <a:lnTo>
                      <a:pt x="199" y="214"/>
                    </a:lnTo>
                    <a:lnTo>
                      <a:pt x="197" y="214"/>
                    </a:lnTo>
                    <a:lnTo>
                      <a:pt x="199" y="213"/>
                    </a:lnTo>
                    <a:lnTo>
                      <a:pt x="199" y="212"/>
                    </a:lnTo>
                    <a:lnTo>
                      <a:pt x="200" y="212"/>
                    </a:lnTo>
                    <a:lnTo>
                      <a:pt x="200" y="211"/>
                    </a:lnTo>
                    <a:lnTo>
                      <a:pt x="201" y="209"/>
                    </a:lnTo>
                    <a:lnTo>
                      <a:pt x="200" y="208"/>
                    </a:lnTo>
                    <a:lnTo>
                      <a:pt x="200" y="207"/>
                    </a:lnTo>
                    <a:lnTo>
                      <a:pt x="200" y="206"/>
                    </a:lnTo>
                    <a:lnTo>
                      <a:pt x="200" y="205"/>
                    </a:lnTo>
                    <a:lnTo>
                      <a:pt x="200" y="204"/>
                    </a:lnTo>
                    <a:lnTo>
                      <a:pt x="201" y="203"/>
                    </a:lnTo>
                    <a:lnTo>
                      <a:pt x="201" y="202"/>
                    </a:lnTo>
                    <a:lnTo>
                      <a:pt x="201" y="200"/>
                    </a:lnTo>
                    <a:lnTo>
                      <a:pt x="200" y="199"/>
                    </a:lnTo>
                    <a:lnTo>
                      <a:pt x="200" y="197"/>
                    </a:lnTo>
                    <a:lnTo>
                      <a:pt x="200" y="196"/>
                    </a:lnTo>
                    <a:lnTo>
                      <a:pt x="199" y="196"/>
                    </a:lnTo>
                    <a:lnTo>
                      <a:pt x="200" y="195"/>
                    </a:lnTo>
                    <a:lnTo>
                      <a:pt x="199" y="194"/>
                    </a:lnTo>
                    <a:lnTo>
                      <a:pt x="199" y="193"/>
                    </a:lnTo>
                    <a:lnTo>
                      <a:pt x="199" y="191"/>
                    </a:lnTo>
                    <a:lnTo>
                      <a:pt x="197" y="191"/>
                    </a:lnTo>
                    <a:lnTo>
                      <a:pt x="196" y="189"/>
                    </a:lnTo>
                    <a:lnTo>
                      <a:pt x="195" y="190"/>
                    </a:lnTo>
                    <a:lnTo>
                      <a:pt x="195" y="189"/>
                    </a:lnTo>
                    <a:lnTo>
                      <a:pt x="195" y="188"/>
                    </a:lnTo>
                    <a:lnTo>
                      <a:pt x="193" y="187"/>
                    </a:lnTo>
                    <a:lnTo>
                      <a:pt x="192" y="188"/>
                    </a:lnTo>
                    <a:lnTo>
                      <a:pt x="192" y="189"/>
                    </a:lnTo>
                    <a:lnTo>
                      <a:pt x="192" y="190"/>
                    </a:lnTo>
                    <a:lnTo>
                      <a:pt x="192" y="191"/>
                    </a:lnTo>
                    <a:lnTo>
                      <a:pt x="191" y="191"/>
                    </a:lnTo>
                    <a:lnTo>
                      <a:pt x="190" y="191"/>
                    </a:lnTo>
                    <a:lnTo>
                      <a:pt x="189" y="191"/>
                    </a:lnTo>
                    <a:lnTo>
                      <a:pt x="188" y="191"/>
                    </a:lnTo>
                    <a:lnTo>
                      <a:pt x="188" y="193"/>
                    </a:lnTo>
                    <a:lnTo>
                      <a:pt x="187" y="193"/>
                    </a:lnTo>
                    <a:lnTo>
                      <a:pt x="187" y="194"/>
                    </a:lnTo>
                    <a:lnTo>
                      <a:pt x="186" y="194"/>
                    </a:lnTo>
                    <a:lnTo>
                      <a:pt x="184" y="194"/>
                    </a:lnTo>
                    <a:lnTo>
                      <a:pt x="183" y="194"/>
                    </a:lnTo>
                    <a:lnTo>
                      <a:pt x="182" y="195"/>
                    </a:lnTo>
                    <a:lnTo>
                      <a:pt x="180" y="195"/>
                    </a:lnTo>
                    <a:lnTo>
                      <a:pt x="180" y="196"/>
                    </a:lnTo>
                    <a:lnTo>
                      <a:pt x="178" y="194"/>
                    </a:lnTo>
                    <a:lnTo>
                      <a:pt x="178" y="193"/>
                    </a:lnTo>
                    <a:lnTo>
                      <a:pt x="177" y="191"/>
                    </a:lnTo>
                    <a:lnTo>
                      <a:pt x="175" y="191"/>
                    </a:lnTo>
                    <a:lnTo>
                      <a:pt x="174" y="191"/>
                    </a:lnTo>
                    <a:lnTo>
                      <a:pt x="173" y="191"/>
                    </a:lnTo>
                    <a:lnTo>
                      <a:pt x="173" y="190"/>
                    </a:lnTo>
                    <a:lnTo>
                      <a:pt x="172" y="190"/>
                    </a:lnTo>
                    <a:lnTo>
                      <a:pt x="171" y="190"/>
                    </a:lnTo>
                    <a:lnTo>
                      <a:pt x="170" y="189"/>
                    </a:lnTo>
                    <a:lnTo>
                      <a:pt x="170" y="188"/>
                    </a:lnTo>
                    <a:lnTo>
                      <a:pt x="170" y="187"/>
                    </a:lnTo>
                    <a:lnTo>
                      <a:pt x="170" y="186"/>
                    </a:lnTo>
                    <a:lnTo>
                      <a:pt x="170" y="185"/>
                    </a:lnTo>
                    <a:lnTo>
                      <a:pt x="169" y="182"/>
                    </a:lnTo>
                    <a:lnTo>
                      <a:pt x="169" y="179"/>
                    </a:lnTo>
                    <a:lnTo>
                      <a:pt x="168" y="180"/>
                    </a:lnTo>
                    <a:lnTo>
                      <a:pt x="168" y="181"/>
                    </a:lnTo>
                    <a:lnTo>
                      <a:pt x="167" y="181"/>
                    </a:lnTo>
                    <a:lnTo>
                      <a:pt x="165" y="182"/>
                    </a:lnTo>
                    <a:lnTo>
                      <a:pt x="164" y="184"/>
                    </a:lnTo>
                    <a:lnTo>
                      <a:pt x="164" y="185"/>
                    </a:lnTo>
                    <a:lnTo>
                      <a:pt x="162" y="185"/>
                    </a:lnTo>
                    <a:lnTo>
                      <a:pt x="161" y="185"/>
                    </a:lnTo>
                    <a:lnTo>
                      <a:pt x="160" y="185"/>
                    </a:lnTo>
                    <a:lnTo>
                      <a:pt x="159" y="185"/>
                    </a:lnTo>
                    <a:lnTo>
                      <a:pt x="157" y="186"/>
                    </a:lnTo>
                    <a:lnTo>
                      <a:pt x="159" y="186"/>
                    </a:lnTo>
                    <a:lnTo>
                      <a:pt x="160" y="187"/>
                    </a:lnTo>
                    <a:lnTo>
                      <a:pt x="161" y="188"/>
                    </a:lnTo>
                    <a:lnTo>
                      <a:pt x="161" y="189"/>
                    </a:lnTo>
                    <a:lnTo>
                      <a:pt x="161" y="190"/>
                    </a:lnTo>
                    <a:lnTo>
                      <a:pt x="161" y="191"/>
                    </a:lnTo>
                    <a:lnTo>
                      <a:pt x="161" y="193"/>
                    </a:lnTo>
                    <a:lnTo>
                      <a:pt x="162" y="194"/>
                    </a:lnTo>
                    <a:lnTo>
                      <a:pt x="164" y="195"/>
                    </a:lnTo>
                    <a:lnTo>
                      <a:pt x="164" y="198"/>
                    </a:lnTo>
                    <a:lnTo>
                      <a:pt x="165" y="199"/>
                    </a:lnTo>
                    <a:lnTo>
                      <a:pt x="165" y="202"/>
                    </a:lnTo>
                    <a:lnTo>
                      <a:pt x="166" y="202"/>
                    </a:lnTo>
                    <a:lnTo>
                      <a:pt x="166" y="203"/>
                    </a:lnTo>
                    <a:lnTo>
                      <a:pt x="166" y="204"/>
                    </a:lnTo>
                    <a:lnTo>
                      <a:pt x="166" y="205"/>
                    </a:lnTo>
                    <a:lnTo>
                      <a:pt x="167" y="206"/>
                    </a:lnTo>
                    <a:lnTo>
                      <a:pt x="168" y="207"/>
                    </a:lnTo>
                    <a:lnTo>
                      <a:pt x="168" y="208"/>
                    </a:lnTo>
                    <a:lnTo>
                      <a:pt x="168" y="209"/>
                    </a:lnTo>
                    <a:lnTo>
                      <a:pt x="168" y="211"/>
                    </a:lnTo>
                    <a:lnTo>
                      <a:pt x="167" y="211"/>
                    </a:lnTo>
                    <a:lnTo>
                      <a:pt x="166" y="209"/>
                    </a:lnTo>
                    <a:lnTo>
                      <a:pt x="165" y="208"/>
                    </a:lnTo>
                    <a:lnTo>
                      <a:pt x="164" y="208"/>
                    </a:lnTo>
                    <a:lnTo>
                      <a:pt x="161" y="208"/>
                    </a:lnTo>
                    <a:lnTo>
                      <a:pt x="161" y="207"/>
                    </a:lnTo>
                    <a:lnTo>
                      <a:pt x="161" y="208"/>
                    </a:lnTo>
                    <a:lnTo>
                      <a:pt x="160" y="208"/>
                    </a:lnTo>
                    <a:lnTo>
                      <a:pt x="159" y="208"/>
                    </a:lnTo>
                    <a:lnTo>
                      <a:pt x="158" y="207"/>
                    </a:lnTo>
                    <a:lnTo>
                      <a:pt x="157" y="207"/>
                    </a:lnTo>
                    <a:lnTo>
                      <a:pt x="157" y="206"/>
                    </a:lnTo>
                    <a:lnTo>
                      <a:pt x="156" y="205"/>
                    </a:lnTo>
                    <a:lnTo>
                      <a:pt x="156" y="204"/>
                    </a:lnTo>
                    <a:lnTo>
                      <a:pt x="156" y="203"/>
                    </a:lnTo>
                    <a:lnTo>
                      <a:pt x="155" y="202"/>
                    </a:lnTo>
                    <a:lnTo>
                      <a:pt x="153" y="202"/>
                    </a:lnTo>
                    <a:lnTo>
                      <a:pt x="152" y="202"/>
                    </a:lnTo>
                    <a:lnTo>
                      <a:pt x="152" y="200"/>
                    </a:lnTo>
                    <a:lnTo>
                      <a:pt x="151" y="199"/>
                    </a:lnTo>
                    <a:lnTo>
                      <a:pt x="150" y="199"/>
                    </a:lnTo>
                    <a:lnTo>
                      <a:pt x="150" y="198"/>
                    </a:lnTo>
                    <a:lnTo>
                      <a:pt x="148" y="198"/>
                    </a:lnTo>
                    <a:lnTo>
                      <a:pt x="147" y="197"/>
                    </a:lnTo>
                    <a:lnTo>
                      <a:pt x="147" y="196"/>
                    </a:lnTo>
                    <a:lnTo>
                      <a:pt x="146" y="196"/>
                    </a:lnTo>
                    <a:lnTo>
                      <a:pt x="144" y="196"/>
                    </a:lnTo>
                    <a:lnTo>
                      <a:pt x="141" y="196"/>
                    </a:lnTo>
                    <a:lnTo>
                      <a:pt x="140" y="197"/>
                    </a:lnTo>
                    <a:lnTo>
                      <a:pt x="139" y="198"/>
                    </a:lnTo>
                    <a:lnTo>
                      <a:pt x="139" y="199"/>
                    </a:lnTo>
                    <a:lnTo>
                      <a:pt x="138" y="199"/>
                    </a:lnTo>
                    <a:lnTo>
                      <a:pt x="138" y="200"/>
                    </a:lnTo>
                    <a:lnTo>
                      <a:pt x="137" y="200"/>
                    </a:lnTo>
                    <a:lnTo>
                      <a:pt x="135" y="202"/>
                    </a:lnTo>
                    <a:lnTo>
                      <a:pt x="134" y="202"/>
                    </a:lnTo>
                    <a:lnTo>
                      <a:pt x="133" y="202"/>
                    </a:lnTo>
                    <a:lnTo>
                      <a:pt x="133" y="203"/>
                    </a:lnTo>
                    <a:lnTo>
                      <a:pt x="133" y="204"/>
                    </a:lnTo>
                    <a:lnTo>
                      <a:pt x="133" y="205"/>
                    </a:lnTo>
                    <a:lnTo>
                      <a:pt x="131" y="206"/>
                    </a:lnTo>
                    <a:lnTo>
                      <a:pt x="130" y="206"/>
                    </a:lnTo>
                    <a:lnTo>
                      <a:pt x="130" y="207"/>
                    </a:lnTo>
                    <a:lnTo>
                      <a:pt x="129" y="208"/>
                    </a:lnTo>
                    <a:lnTo>
                      <a:pt x="128" y="208"/>
                    </a:lnTo>
                    <a:lnTo>
                      <a:pt x="127" y="208"/>
                    </a:lnTo>
                    <a:lnTo>
                      <a:pt x="125" y="208"/>
                    </a:lnTo>
                    <a:lnTo>
                      <a:pt x="124" y="208"/>
                    </a:lnTo>
                    <a:lnTo>
                      <a:pt x="122" y="208"/>
                    </a:lnTo>
                    <a:lnTo>
                      <a:pt x="122" y="207"/>
                    </a:lnTo>
                    <a:lnTo>
                      <a:pt x="122" y="206"/>
                    </a:lnTo>
                    <a:lnTo>
                      <a:pt x="121" y="207"/>
                    </a:lnTo>
                    <a:lnTo>
                      <a:pt x="120" y="207"/>
                    </a:lnTo>
                    <a:lnTo>
                      <a:pt x="121" y="207"/>
                    </a:lnTo>
                    <a:lnTo>
                      <a:pt x="120" y="208"/>
                    </a:lnTo>
                    <a:lnTo>
                      <a:pt x="119" y="208"/>
                    </a:lnTo>
                    <a:lnTo>
                      <a:pt x="118" y="208"/>
                    </a:lnTo>
                    <a:lnTo>
                      <a:pt x="117" y="208"/>
                    </a:lnTo>
                    <a:lnTo>
                      <a:pt x="117" y="209"/>
                    </a:lnTo>
                    <a:lnTo>
                      <a:pt x="116" y="211"/>
                    </a:lnTo>
                    <a:lnTo>
                      <a:pt x="115" y="211"/>
                    </a:lnTo>
                    <a:lnTo>
                      <a:pt x="113" y="211"/>
                    </a:lnTo>
                    <a:lnTo>
                      <a:pt x="112" y="209"/>
                    </a:lnTo>
                    <a:lnTo>
                      <a:pt x="110" y="209"/>
                    </a:lnTo>
                    <a:lnTo>
                      <a:pt x="109" y="209"/>
                    </a:lnTo>
                    <a:lnTo>
                      <a:pt x="108" y="209"/>
                    </a:lnTo>
                    <a:lnTo>
                      <a:pt x="107" y="209"/>
                    </a:lnTo>
                    <a:lnTo>
                      <a:pt x="106" y="208"/>
                    </a:lnTo>
                    <a:lnTo>
                      <a:pt x="105" y="208"/>
                    </a:lnTo>
                    <a:lnTo>
                      <a:pt x="104" y="208"/>
                    </a:lnTo>
                    <a:lnTo>
                      <a:pt x="103" y="209"/>
                    </a:lnTo>
                    <a:lnTo>
                      <a:pt x="102" y="208"/>
                    </a:lnTo>
                    <a:lnTo>
                      <a:pt x="100" y="208"/>
                    </a:lnTo>
                    <a:lnTo>
                      <a:pt x="99" y="208"/>
                    </a:lnTo>
                    <a:lnTo>
                      <a:pt x="99" y="207"/>
                    </a:lnTo>
                    <a:lnTo>
                      <a:pt x="99" y="206"/>
                    </a:lnTo>
                    <a:lnTo>
                      <a:pt x="98" y="205"/>
                    </a:lnTo>
                    <a:lnTo>
                      <a:pt x="98" y="204"/>
                    </a:lnTo>
                    <a:lnTo>
                      <a:pt x="97" y="203"/>
                    </a:lnTo>
                    <a:lnTo>
                      <a:pt x="96" y="202"/>
                    </a:lnTo>
                    <a:lnTo>
                      <a:pt x="96" y="200"/>
                    </a:lnTo>
                    <a:lnTo>
                      <a:pt x="96" y="199"/>
                    </a:lnTo>
                    <a:lnTo>
                      <a:pt x="95" y="199"/>
                    </a:lnTo>
                    <a:lnTo>
                      <a:pt x="94" y="199"/>
                    </a:lnTo>
                    <a:lnTo>
                      <a:pt x="93" y="197"/>
                    </a:lnTo>
                    <a:lnTo>
                      <a:pt x="93" y="195"/>
                    </a:lnTo>
                    <a:lnTo>
                      <a:pt x="90" y="194"/>
                    </a:lnTo>
                    <a:lnTo>
                      <a:pt x="90" y="195"/>
                    </a:lnTo>
                    <a:lnTo>
                      <a:pt x="89" y="195"/>
                    </a:lnTo>
                    <a:lnTo>
                      <a:pt x="87" y="195"/>
                    </a:lnTo>
                    <a:lnTo>
                      <a:pt x="86" y="196"/>
                    </a:lnTo>
                    <a:lnTo>
                      <a:pt x="85" y="196"/>
                    </a:lnTo>
                    <a:lnTo>
                      <a:pt x="85" y="197"/>
                    </a:lnTo>
                    <a:lnTo>
                      <a:pt x="85" y="198"/>
                    </a:lnTo>
                    <a:lnTo>
                      <a:pt x="85" y="199"/>
                    </a:lnTo>
                    <a:lnTo>
                      <a:pt x="84" y="199"/>
                    </a:lnTo>
                    <a:lnTo>
                      <a:pt x="82" y="199"/>
                    </a:lnTo>
                    <a:lnTo>
                      <a:pt x="81" y="202"/>
                    </a:lnTo>
                    <a:lnTo>
                      <a:pt x="80" y="203"/>
                    </a:lnTo>
                    <a:lnTo>
                      <a:pt x="79" y="203"/>
                    </a:lnTo>
                    <a:lnTo>
                      <a:pt x="79" y="202"/>
                    </a:lnTo>
                    <a:lnTo>
                      <a:pt x="77" y="203"/>
                    </a:lnTo>
                    <a:lnTo>
                      <a:pt x="77" y="204"/>
                    </a:lnTo>
                    <a:lnTo>
                      <a:pt x="76" y="204"/>
                    </a:lnTo>
                    <a:lnTo>
                      <a:pt x="74" y="205"/>
                    </a:lnTo>
                    <a:lnTo>
                      <a:pt x="73" y="206"/>
                    </a:lnTo>
                    <a:lnTo>
                      <a:pt x="72" y="207"/>
                    </a:lnTo>
                    <a:lnTo>
                      <a:pt x="71" y="207"/>
                    </a:lnTo>
                    <a:lnTo>
                      <a:pt x="71" y="206"/>
                    </a:lnTo>
                    <a:lnTo>
                      <a:pt x="70" y="206"/>
                    </a:lnTo>
                    <a:lnTo>
                      <a:pt x="68" y="207"/>
                    </a:lnTo>
                    <a:lnTo>
                      <a:pt x="65" y="207"/>
                    </a:lnTo>
                    <a:lnTo>
                      <a:pt x="62" y="208"/>
                    </a:lnTo>
                    <a:lnTo>
                      <a:pt x="61" y="208"/>
                    </a:lnTo>
                    <a:lnTo>
                      <a:pt x="60" y="208"/>
                    </a:lnTo>
                    <a:lnTo>
                      <a:pt x="58" y="207"/>
                    </a:lnTo>
                    <a:lnTo>
                      <a:pt x="53" y="200"/>
                    </a:lnTo>
                    <a:lnTo>
                      <a:pt x="52" y="199"/>
                    </a:lnTo>
                    <a:lnTo>
                      <a:pt x="51" y="199"/>
                    </a:lnTo>
                    <a:lnTo>
                      <a:pt x="49" y="199"/>
                    </a:lnTo>
                    <a:lnTo>
                      <a:pt x="48" y="199"/>
                    </a:lnTo>
                    <a:lnTo>
                      <a:pt x="46" y="199"/>
                    </a:lnTo>
                    <a:lnTo>
                      <a:pt x="45" y="198"/>
                    </a:lnTo>
                    <a:lnTo>
                      <a:pt x="44" y="197"/>
                    </a:lnTo>
                    <a:lnTo>
                      <a:pt x="44" y="196"/>
                    </a:lnTo>
                    <a:lnTo>
                      <a:pt x="42" y="196"/>
                    </a:lnTo>
                    <a:lnTo>
                      <a:pt x="42" y="194"/>
                    </a:lnTo>
                    <a:lnTo>
                      <a:pt x="41" y="194"/>
                    </a:lnTo>
                    <a:lnTo>
                      <a:pt x="40" y="193"/>
                    </a:lnTo>
                    <a:lnTo>
                      <a:pt x="37" y="193"/>
                    </a:lnTo>
                    <a:lnTo>
                      <a:pt x="36" y="193"/>
                    </a:lnTo>
                    <a:lnTo>
                      <a:pt x="35" y="191"/>
                    </a:lnTo>
                    <a:lnTo>
                      <a:pt x="33" y="191"/>
                    </a:lnTo>
                    <a:lnTo>
                      <a:pt x="31" y="191"/>
                    </a:lnTo>
                    <a:lnTo>
                      <a:pt x="30" y="191"/>
                    </a:lnTo>
                    <a:lnTo>
                      <a:pt x="27" y="191"/>
                    </a:lnTo>
                    <a:lnTo>
                      <a:pt x="26" y="191"/>
                    </a:lnTo>
                    <a:lnTo>
                      <a:pt x="26" y="190"/>
                    </a:lnTo>
                    <a:lnTo>
                      <a:pt x="24" y="191"/>
                    </a:lnTo>
                    <a:lnTo>
                      <a:pt x="23" y="191"/>
                    </a:lnTo>
                    <a:lnTo>
                      <a:pt x="22" y="191"/>
                    </a:lnTo>
                    <a:lnTo>
                      <a:pt x="18" y="186"/>
                    </a:lnTo>
                    <a:lnTo>
                      <a:pt x="17" y="180"/>
                    </a:lnTo>
                    <a:lnTo>
                      <a:pt x="18" y="180"/>
                    </a:lnTo>
                    <a:lnTo>
                      <a:pt x="18" y="179"/>
                    </a:lnTo>
                    <a:lnTo>
                      <a:pt x="18" y="178"/>
                    </a:lnTo>
                    <a:lnTo>
                      <a:pt x="18" y="177"/>
                    </a:lnTo>
                    <a:lnTo>
                      <a:pt x="20" y="177"/>
                    </a:lnTo>
                    <a:lnTo>
                      <a:pt x="21" y="177"/>
                    </a:lnTo>
                    <a:lnTo>
                      <a:pt x="22" y="176"/>
                    </a:lnTo>
                    <a:lnTo>
                      <a:pt x="21" y="175"/>
                    </a:lnTo>
                    <a:lnTo>
                      <a:pt x="22" y="173"/>
                    </a:lnTo>
                    <a:lnTo>
                      <a:pt x="23" y="171"/>
                    </a:lnTo>
                    <a:lnTo>
                      <a:pt x="22" y="171"/>
                    </a:lnTo>
                    <a:lnTo>
                      <a:pt x="23" y="167"/>
                    </a:lnTo>
                    <a:lnTo>
                      <a:pt x="24" y="165"/>
                    </a:lnTo>
                    <a:lnTo>
                      <a:pt x="24" y="164"/>
                    </a:lnTo>
                    <a:lnTo>
                      <a:pt x="24" y="163"/>
                    </a:lnTo>
                    <a:lnTo>
                      <a:pt x="26" y="162"/>
                    </a:lnTo>
                    <a:lnTo>
                      <a:pt x="24" y="160"/>
                    </a:lnTo>
                    <a:lnTo>
                      <a:pt x="24" y="159"/>
                    </a:lnTo>
                    <a:lnTo>
                      <a:pt x="26" y="159"/>
                    </a:lnTo>
                    <a:lnTo>
                      <a:pt x="26" y="158"/>
                    </a:lnTo>
                    <a:lnTo>
                      <a:pt x="24" y="157"/>
                    </a:lnTo>
                    <a:lnTo>
                      <a:pt x="24" y="156"/>
                    </a:lnTo>
                    <a:lnTo>
                      <a:pt x="26" y="156"/>
                    </a:lnTo>
                    <a:lnTo>
                      <a:pt x="26" y="154"/>
                    </a:lnTo>
                    <a:lnTo>
                      <a:pt x="23" y="150"/>
                    </a:lnTo>
                    <a:lnTo>
                      <a:pt x="20" y="148"/>
                    </a:lnTo>
                    <a:lnTo>
                      <a:pt x="18" y="147"/>
                    </a:lnTo>
                    <a:lnTo>
                      <a:pt x="17" y="146"/>
                    </a:lnTo>
                    <a:lnTo>
                      <a:pt x="15" y="145"/>
                    </a:lnTo>
                    <a:lnTo>
                      <a:pt x="13" y="145"/>
                    </a:lnTo>
                    <a:lnTo>
                      <a:pt x="12" y="145"/>
                    </a:lnTo>
                    <a:lnTo>
                      <a:pt x="9" y="145"/>
                    </a:lnTo>
                    <a:lnTo>
                      <a:pt x="9" y="146"/>
                    </a:lnTo>
                    <a:lnTo>
                      <a:pt x="6" y="146"/>
                    </a:lnTo>
                    <a:lnTo>
                      <a:pt x="5" y="146"/>
                    </a:lnTo>
                    <a:lnTo>
                      <a:pt x="4" y="145"/>
                    </a:lnTo>
                    <a:lnTo>
                      <a:pt x="4" y="142"/>
                    </a:lnTo>
                    <a:lnTo>
                      <a:pt x="4" y="141"/>
                    </a:lnTo>
                    <a:lnTo>
                      <a:pt x="3" y="139"/>
                    </a:lnTo>
                    <a:lnTo>
                      <a:pt x="1" y="138"/>
                    </a:lnTo>
                    <a:lnTo>
                      <a:pt x="2" y="137"/>
                    </a:lnTo>
                    <a:lnTo>
                      <a:pt x="2" y="136"/>
                    </a:lnTo>
                    <a:lnTo>
                      <a:pt x="2" y="135"/>
                    </a:lnTo>
                    <a:lnTo>
                      <a:pt x="2" y="134"/>
                    </a:lnTo>
                    <a:lnTo>
                      <a:pt x="1" y="132"/>
                    </a:lnTo>
                    <a:lnTo>
                      <a:pt x="0" y="131"/>
                    </a:lnTo>
                    <a:lnTo>
                      <a:pt x="0" y="129"/>
                    </a:lnTo>
                    <a:lnTo>
                      <a:pt x="2" y="128"/>
                    </a:lnTo>
                    <a:lnTo>
                      <a:pt x="3" y="127"/>
                    </a:lnTo>
                    <a:lnTo>
                      <a:pt x="4" y="126"/>
                    </a:lnTo>
                    <a:lnTo>
                      <a:pt x="5" y="123"/>
                    </a:lnTo>
                    <a:lnTo>
                      <a:pt x="6" y="123"/>
                    </a:lnTo>
                    <a:lnTo>
                      <a:pt x="8" y="123"/>
                    </a:lnTo>
                    <a:lnTo>
                      <a:pt x="9" y="122"/>
                    </a:lnTo>
                    <a:lnTo>
                      <a:pt x="9" y="120"/>
                    </a:lnTo>
                    <a:lnTo>
                      <a:pt x="8" y="119"/>
                    </a:lnTo>
                    <a:lnTo>
                      <a:pt x="6" y="118"/>
                    </a:lnTo>
                    <a:lnTo>
                      <a:pt x="6" y="117"/>
                    </a:lnTo>
                    <a:lnTo>
                      <a:pt x="6" y="115"/>
                    </a:lnTo>
                    <a:lnTo>
                      <a:pt x="4" y="114"/>
                    </a:lnTo>
                    <a:lnTo>
                      <a:pt x="5" y="114"/>
                    </a:lnTo>
                    <a:lnTo>
                      <a:pt x="6" y="113"/>
                    </a:lnTo>
                    <a:lnTo>
                      <a:pt x="8" y="111"/>
                    </a:lnTo>
                    <a:lnTo>
                      <a:pt x="9" y="111"/>
                    </a:lnTo>
                    <a:lnTo>
                      <a:pt x="11" y="109"/>
                    </a:lnTo>
                    <a:lnTo>
                      <a:pt x="13" y="108"/>
                    </a:lnTo>
                    <a:lnTo>
                      <a:pt x="14" y="109"/>
                    </a:lnTo>
                    <a:lnTo>
                      <a:pt x="15" y="108"/>
                    </a:lnTo>
                    <a:lnTo>
                      <a:pt x="15" y="107"/>
                    </a:lnTo>
                    <a:lnTo>
                      <a:pt x="15" y="106"/>
                    </a:lnTo>
                    <a:lnTo>
                      <a:pt x="15" y="105"/>
                    </a:lnTo>
                    <a:lnTo>
                      <a:pt x="14" y="102"/>
                    </a:lnTo>
                    <a:lnTo>
                      <a:pt x="13" y="101"/>
                    </a:lnTo>
                    <a:lnTo>
                      <a:pt x="12" y="100"/>
                    </a:lnTo>
                    <a:lnTo>
                      <a:pt x="11" y="98"/>
                    </a:lnTo>
                    <a:lnTo>
                      <a:pt x="10" y="97"/>
                    </a:lnTo>
                    <a:lnTo>
                      <a:pt x="9" y="97"/>
                    </a:lnTo>
                    <a:lnTo>
                      <a:pt x="9" y="95"/>
                    </a:lnTo>
                    <a:lnTo>
                      <a:pt x="9" y="94"/>
                    </a:lnTo>
                    <a:lnTo>
                      <a:pt x="11" y="94"/>
                    </a:lnTo>
                    <a:lnTo>
                      <a:pt x="13" y="94"/>
                    </a:lnTo>
                    <a:lnTo>
                      <a:pt x="14" y="94"/>
                    </a:lnTo>
                    <a:lnTo>
                      <a:pt x="14" y="93"/>
                    </a:lnTo>
                    <a:lnTo>
                      <a:pt x="15" y="91"/>
                    </a:lnTo>
                    <a:lnTo>
                      <a:pt x="17" y="91"/>
                    </a:lnTo>
                    <a:lnTo>
                      <a:pt x="18" y="89"/>
                    </a:lnTo>
                    <a:lnTo>
                      <a:pt x="18" y="88"/>
                    </a:lnTo>
                    <a:lnTo>
                      <a:pt x="18" y="87"/>
                    </a:lnTo>
                    <a:lnTo>
                      <a:pt x="18" y="86"/>
                    </a:lnTo>
                    <a:lnTo>
                      <a:pt x="18" y="85"/>
                    </a:lnTo>
                    <a:lnTo>
                      <a:pt x="18" y="84"/>
                    </a:lnTo>
                    <a:lnTo>
                      <a:pt x="18" y="83"/>
                    </a:lnTo>
                    <a:lnTo>
                      <a:pt x="18" y="82"/>
                    </a:lnTo>
                    <a:lnTo>
                      <a:pt x="19" y="82"/>
                    </a:lnTo>
                    <a:lnTo>
                      <a:pt x="19" y="80"/>
                    </a:lnTo>
                    <a:lnTo>
                      <a:pt x="19" y="79"/>
                    </a:lnTo>
                    <a:lnTo>
                      <a:pt x="20" y="78"/>
                    </a:lnTo>
                    <a:lnTo>
                      <a:pt x="20" y="77"/>
                    </a:lnTo>
                    <a:lnTo>
                      <a:pt x="20" y="75"/>
                    </a:lnTo>
                    <a:lnTo>
                      <a:pt x="20" y="74"/>
                    </a:lnTo>
                    <a:lnTo>
                      <a:pt x="21" y="74"/>
                    </a:lnTo>
                    <a:lnTo>
                      <a:pt x="22" y="74"/>
                    </a:lnTo>
                    <a:lnTo>
                      <a:pt x="23" y="74"/>
                    </a:lnTo>
                    <a:lnTo>
                      <a:pt x="23" y="75"/>
                    </a:lnTo>
                    <a:lnTo>
                      <a:pt x="23" y="76"/>
                    </a:lnTo>
                    <a:lnTo>
                      <a:pt x="24" y="76"/>
                    </a:lnTo>
                    <a:lnTo>
                      <a:pt x="26" y="76"/>
                    </a:lnTo>
                    <a:lnTo>
                      <a:pt x="26" y="77"/>
                    </a:lnTo>
                    <a:lnTo>
                      <a:pt x="26" y="78"/>
                    </a:lnTo>
                    <a:lnTo>
                      <a:pt x="28" y="78"/>
                    </a:lnTo>
                    <a:lnTo>
                      <a:pt x="30" y="78"/>
                    </a:lnTo>
                    <a:lnTo>
                      <a:pt x="31" y="78"/>
                    </a:lnTo>
                    <a:lnTo>
                      <a:pt x="33" y="78"/>
                    </a:lnTo>
                    <a:lnTo>
                      <a:pt x="35" y="78"/>
                    </a:lnTo>
                    <a:lnTo>
                      <a:pt x="37" y="77"/>
                    </a:lnTo>
                    <a:lnTo>
                      <a:pt x="40" y="77"/>
                    </a:lnTo>
                    <a:lnTo>
                      <a:pt x="41" y="78"/>
                    </a:lnTo>
                    <a:lnTo>
                      <a:pt x="40" y="80"/>
                    </a:lnTo>
                    <a:lnTo>
                      <a:pt x="41" y="80"/>
                    </a:lnTo>
                    <a:lnTo>
                      <a:pt x="42" y="80"/>
                    </a:lnTo>
                    <a:lnTo>
                      <a:pt x="44" y="80"/>
                    </a:lnTo>
                    <a:lnTo>
                      <a:pt x="45" y="78"/>
                    </a:lnTo>
                    <a:lnTo>
                      <a:pt x="48" y="77"/>
                    </a:lnTo>
                    <a:lnTo>
                      <a:pt x="49" y="76"/>
                    </a:lnTo>
                    <a:lnTo>
                      <a:pt x="50" y="75"/>
                    </a:lnTo>
                    <a:lnTo>
                      <a:pt x="51" y="74"/>
                    </a:lnTo>
                    <a:lnTo>
                      <a:pt x="52" y="74"/>
                    </a:lnTo>
                    <a:lnTo>
                      <a:pt x="54" y="74"/>
                    </a:lnTo>
                    <a:lnTo>
                      <a:pt x="57" y="73"/>
                    </a:lnTo>
                    <a:lnTo>
                      <a:pt x="59" y="73"/>
                    </a:lnTo>
                    <a:lnTo>
                      <a:pt x="61" y="71"/>
                    </a:lnTo>
                    <a:lnTo>
                      <a:pt x="65" y="71"/>
                    </a:lnTo>
                    <a:lnTo>
                      <a:pt x="67" y="70"/>
                    </a:lnTo>
                    <a:lnTo>
                      <a:pt x="68" y="69"/>
                    </a:lnTo>
                    <a:lnTo>
                      <a:pt x="68" y="70"/>
                    </a:lnTo>
                    <a:lnTo>
                      <a:pt x="70" y="71"/>
                    </a:lnTo>
                    <a:lnTo>
                      <a:pt x="71" y="71"/>
                    </a:lnTo>
                    <a:lnTo>
                      <a:pt x="72" y="71"/>
                    </a:lnTo>
                    <a:lnTo>
                      <a:pt x="73" y="71"/>
                    </a:lnTo>
                    <a:lnTo>
                      <a:pt x="74" y="73"/>
                    </a:lnTo>
                    <a:lnTo>
                      <a:pt x="75" y="73"/>
                    </a:lnTo>
                    <a:lnTo>
                      <a:pt x="75" y="74"/>
                    </a:lnTo>
                    <a:lnTo>
                      <a:pt x="75" y="75"/>
                    </a:lnTo>
                    <a:lnTo>
                      <a:pt x="75" y="76"/>
                    </a:lnTo>
                    <a:lnTo>
                      <a:pt x="75" y="77"/>
                    </a:lnTo>
                    <a:lnTo>
                      <a:pt x="76" y="78"/>
                    </a:lnTo>
                    <a:lnTo>
                      <a:pt x="77" y="78"/>
                    </a:lnTo>
                    <a:lnTo>
                      <a:pt x="79" y="78"/>
                    </a:lnTo>
                    <a:lnTo>
                      <a:pt x="80" y="78"/>
                    </a:lnTo>
                    <a:lnTo>
                      <a:pt x="80" y="80"/>
                    </a:lnTo>
                    <a:lnTo>
                      <a:pt x="81" y="80"/>
                    </a:lnTo>
                    <a:lnTo>
                      <a:pt x="82" y="80"/>
                    </a:lnTo>
                    <a:lnTo>
                      <a:pt x="82" y="82"/>
                    </a:lnTo>
                    <a:lnTo>
                      <a:pt x="84" y="80"/>
                    </a:lnTo>
                    <a:lnTo>
                      <a:pt x="84" y="82"/>
                    </a:lnTo>
                    <a:lnTo>
                      <a:pt x="85" y="83"/>
                    </a:lnTo>
                    <a:lnTo>
                      <a:pt x="86" y="83"/>
                    </a:lnTo>
                    <a:lnTo>
                      <a:pt x="88" y="83"/>
                    </a:lnTo>
                    <a:lnTo>
                      <a:pt x="90" y="83"/>
                    </a:lnTo>
                    <a:lnTo>
                      <a:pt x="90" y="84"/>
                    </a:lnTo>
                    <a:lnTo>
                      <a:pt x="90" y="85"/>
                    </a:lnTo>
                    <a:lnTo>
                      <a:pt x="91" y="86"/>
                    </a:lnTo>
                    <a:lnTo>
                      <a:pt x="91" y="87"/>
                    </a:lnTo>
                    <a:lnTo>
                      <a:pt x="90" y="88"/>
                    </a:lnTo>
                    <a:lnTo>
                      <a:pt x="89" y="88"/>
                    </a:lnTo>
                    <a:lnTo>
                      <a:pt x="88" y="89"/>
                    </a:lnTo>
                    <a:lnTo>
                      <a:pt x="87" y="91"/>
                    </a:lnTo>
                    <a:lnTo>
                      <a:pt x="86" y="92"/>
                    </a:lnTo>
                    <a:lnTo>
                      <a:pt x="85" y="93"/>
                    </a:lnTo>
                    <a:lnTo>
                      <a:pt x="85" y="94"/>
                    </a:lnTo>
                    <a:lnTo>
                      <a:pt x="82" y="94"/>
                    </a:lnTo>
                    <a:lnTo>
                      <a:pt x="82" y="95"/>
                    </a:lnTo>
                    <a:lnTo>
                      <a:pt x="82" y="97"/>
                    </a:lnTo>
                    <a:lnTo>
                      <a:pt x="84" y="97"/>
                    </a:lnTo>
                    <a:lnTo>
                      <a:pt x="85" y="97"/>
                    </a:lnTo>
                    <a:lnTo>
                      <a:pt x="86" y="98"/>
                    </a:lnTo>
                    <a:lnTo>
                      <a:pt x="87" y="97"/>
                    </a:lnTo>
                    <a:lnTo>
                      <a:pt x="88" y="97"/>
                    </a:lnTo>
                    <a:lnTo>
                      <a:pt x="89" y="98"/>
                    </a:lnTo>
                    <a:lnTo>
                      <a:pt x="90" y="98"/>
                    </a:lnTo>
                    <a:lnTo>
                      <a:pt x="91" y="97"/>
                    </a:lnTo>
                    <a:lnTo>
                      <a:pt x="93" y="97"/>
                    </a:lnTo>
                    <a:lnTo>
                      <a:pt x="94" y="97"/>
                    </a:lnTo>
                    <a:lnTo>
                      <a:pt x="95" y="97"/>
                    </a:lnTo>
                    <a:lnTo>
                      <a:pt x="96" y="96"/>
                    </a:lnTo>
                    <a:lnTo>
                      <a:pt x="97" y="95"/>
                    </a:lnTo>
                    <a:lnTo>
                      <a:pt x="98" y="96"/>
                    </a:lnTo>
                    <a:lnTo>
                      <a:pt x="98" y="97"/>
                    </a:lnTo>
                    <a:lnTo>
                      <a:pt x="99" y="97"/>
                    </a:lnTo>
                    <a:lnTo>
                      <a:pt x="100" y="98"/>
                    </a:lnTo>
                    <a:lnTo>
                      <a:pt x="102" y="100"/>
                    </a:lnTo>
                    <a:lnTo>
                      <a:pt x="103" y="101"/>
                    </a:lnTo>
                    <a:lnTo>
                      <a:pt x="104" y="102"/>
                    </a:lnTo>
                    <a:lnTo>
                      <a:pt x="105" y="102"/>
                    </a:lnTo>
                    <a:lnTo>
                      <a:pt x="106" y="102"/>
                    </a:lnTo>
                    <a:lnTo>
                      <a:pt x="107" y="102"/>
                    </a:lnTo>
                    <a:lnTo>
                      <a:pt x="107" y="101"/>
                    </a:lnTo>
                    <a:lnTo>
                      <a:pt x="109" y="100"/>
                    </a:lnTo>
                    <a:lnTo>
                      <a:pt x="110" y="100"/>
                    </a:lnTo>
                    <a:lnTo>
                      <a:pt x="111" y="101"/>
                    </a:lnTo>
                    <a:lnTo>
                      <a:pt x="113" y="102"/>
                    </a:lnTo>
                    <a:lnTo>
                      <a:pt x="113" y="103"/>
                    </a:lnTo>
                    <a:lnTo>
                      <a:pt x="115" y="103"/>
                    </a:lnTo>
                    <a:lnTo>
                      <a:pt x="116" y="103"/>
                    </a:lnTo>
                    <a:lnTo>
                      <a:pt x="116" y="104"/>
                    </a:lnTo>
                    <a:lnTo>
                      <a:pt x="117" y="105"/>
                    </a:lnTo>
                    <a:lnTo>
                      <a:pt x="118" y="105"/>
                    </a:lnTo>
                    <a:lnTo>
                      <a:pt x="119" y="106"/>
                    </a:lnTo>
                    <a:lnTo>
                      <a:pt x="121" y="106"/>
                    </a:lnTo>
                    <a:lnTo>
                      <a:pt x="122" y="106"/>
                    </a:lnTo>
                    <a:lnTo>
                      <a:pt x="122" y="105"/>
                    </a:lnTo>
                    <a:lnTo>
                      <a:pt x="124" y="104"/>
                    </a:lnTo>
                    <a:lnTo>
                      <a:pt x="125" y="105"/>
                    </a:lnTo>
                    <a:lnTo>
                      <a:pt x="128" y="103"/>
                    </a:lnTo>
                    <a:lnTo>
                      <a:pt x="129" y="102"/>
                    </a:lnTo>
                    <a:lnTo>
                      <a:pt x="130" y="102"/>
                    </a:lnTo>
                    <a:lnTo>
                      <a:pt x="130" y="103"/>
                    </a:lnTo>
                    <a:lnTo>
                      <a:pt x="131" y="103"/>
                    </a:lnTo>
                    <a:lnTo>
                      <a:pt x="134" y="103"/>
                    </a:lnTo>
                    <a:lnTo>
                      <a:pt x="135" y="102"/>
                    </a:lnTo>
                    <a:lnTo>
                      <a:pt x="138" y="102"/>
                    </a:lnTo>
                    <a:lnTo>
                      <a:pt x="142" y="103"/>
                    </a:lnTo>
                    <a:lnTo>
                      <a:pt x="142" y="102"/>
                    </a:lnTo>
                    <a:lnTo>
                      <a:pt x="143" y="103"/>
                    </a:lnTo>
                    <a:lnTo>
                      <a:pt x="144" y="104"/>
                    </a:lnTo>
                    <a:lnTo>
                      <a:pt x="144" y="103"/>
                    </a:lnTo>
                    <a:lnTo>
                      <a:pt x="146" y="104"/>
                    </a:lnTo>
                    <a:lnTo>
                      <a:pt x="147" y="104"/>
                    </a:lnTo>
                    <a:lnTo>
                      <a:pt x="148" y="104"/>
                    </a:lnTo>
                    <a:lnTo>
                      <a:pt x="149" y="104"/>
                    </a:lnTo>
                    <a:lnTo>
                      <a:pt x="152" y="103"/>
                    </a:lnTo>
                    <a:lnTo>
                      <a:pt x="155" y="105"/>
                    </a:lnTo>
                    <a:lnTo>
                      <a:pt x="155" y="104"/>
                    </a:lnTo>
                    <a:lnTo>
                      <a:pt x="155" y="102"/>
                    </a:lnTo>
                    <a:lnTo>
                      <a:pt x="155" y="101"/>
                    </a:lnTo>
                    <a:lnTo>
                      <a:pt x="156" y="100"/>
                    </a:lnTo>
                    <a:lnTo>
                      <a:pt x="157" y="98"/>
                    </a:lnTo>
                    <a:lnTo>
                      <a:pt x="157" y="97"/>
                    </a:lnTo>
                    <a:lnTo>
                      <a:pt x="158" y="96"/>
                    </a:lnTo>
                    <a:lnTo>
                      <a:pt x="158" y="95"/>
                    </a:lnTo>
                    <a:lnTo>
                      <a:pt x="159" y="94"/>
                    </a:lnTo>
                    <a:lnTo>
                      <a:pt x="160" y="93"/>
                    </a:lnTo>
                    <a:lnTo>
                      <a:pt x="159" y="92"/>
                    </a:lnTo>
                    <a:lnTo>
                      <a:pt x="160" y="91"/>
                    </a:lnTo>
                    <a:lnTo>
                      <a:pt x="161" y="91"/>
                    </a:lnTo>
                    <a:lnTo>
                      <a:pt x="162" y="91"/>
                    </a:lnTo>
                    <a:lnTo>
                      <a:pt x="164" y="89"/>
                    </a:lnTo>
                    <a:lnTo>
                      <a:pt x="165" y="88"/>
                    </a:lnTo>
                    <a:lnTo>
                      <a:pt x="166" y="87"/>
                    </a:lnTo>
                    <a:lnTo>
                      <a:pt x="167" y="87"/>
                    </a:lnTo>
                    <a:lnTo>
                      <a:pt x="169" y="87"/>
                    </a:lnTo>
                    <a:lnTo>
                      <a:pt x="169" y="86"/>
                    </a:lnTo>
                    <a:lnTo>
                      <a:pt x="169" y="84"/>
                    </a:lnTo>
                    <a:lnTo>
                      <a:pt x="168" y="83"/>
                    </a:lnTo>
                    <a:lnTo>
                      <a:pt x="167" y="82"/>
                    </a:lnTo>
                    <a:lnTo>
                      <a:pt x="166" y="80"/>
                    </a:lnTo>
                    <a:lnTo>
                      <a:pt x="167" y="79"/>
                    </a:lnTo>
                    <a:lnTo>
                      <a:pt x="166" y="78"/>
                    </a:lnTo>
                    <a:lnTo>
                      <a:pt x="166" y="77"/>
                    </a:lnTo>
                    <a:lnTo>
                      <a:pt x="166" y="76"/>
                    </a:lnTo>
                    <a:lnTo>
                      <a:pt x="166" y="75"/>
                    </a:lnTo>
                    <a:lnTo>
                      <a:pt x="167" y="74"/>
                    </a:lnTo>
                    <a:lnTo>
                      <a:pt x="168" y="74"/>
                    </a:lnTo>
                    <a:lnTo>
                      <a:pt x="169" y="73"/>
                    </a:lnTo>
                    <a:lnTo>
                      <a:pt x="169" y="71"/>
                    </a:lnTo>
                    <a:lnTo>
                      <a:pt x="169" y="69"/>
                    </a:lnTo>
                    <a:lnTo>
                      <a:pt x="170" y="69"/>
                    </a:lnTo>
                    <a:lnTo>
                      <a:pt x="170" y="67"/>
                    </a:lnTo>
                    <a:lnTo>
                      <a:pt x="172" y="66"/>
                    </a:lnTo>
                    <a:lnTo>
                      <a:pt x="173" y="65"/>
                    </a:lnTo>
                    <a:lnTo>
                      <a:pt x="172" y="64"/>
                    </a:lnTo>
                    <a:lnTo>
                      <a:pt x="172" y="63"/>
                    </a:lnTo>
                    <a:lnTo>
                      <a:pt x="172" y="62"/>
                    </a:lnTo>
                    <a:lnTo>
                      <a:pt x="173" y="62"/>
                    </a:lnTo>
                    <a:lnTo>
                      <a:pt x="173" y="60"/>
                    </a:lnTo>
                    <a:lnTo>
                      <a:pt x="172" y="60"/>
                    </a:lnTo>
                    <a:lnTo>
                      <a:pt x="172" y="58"/>
                    </a:lnTo>
                    <a:lnTo>
                      <a:pt x="172" y="57"/>
                    </a:lnTo>
                    <a:lnTo>
                      <a:pt x="173" y="57"/>
                    </a:lnTo>
                    <a:lnTo>
                      <a:pt x="173" y="56"/>
                    </a:lnTo>
                    <a:lnTo>
                      <a:pt x="174" y="56"/>
                    </a:lnTo>
                    <a:lnTo>
                      <a:pt x="175" y="56"/>
                    </a:lnTo>
                    <a:lnTo>
                      <a:pt x="175" y="54"/>
                    </a:lnTo>
                    <a:lnTo>
                      <a:pt x="175" y="53"/>
                    </a:lnTo>
                    <a:lnTo>
                      <a:pt x="175" y="52"/>
                    </a:lnTo>
                    <a:lnTo>
                      <a:pt x="175" y="51"/>
                    </a:lnTo>
                    <a:lnTo>
                      <a:pt x="177" y="51"/>
                    </a:lnTo>
                    <a:lnTo>
                      <a:pt x="178" y="51"/>
                    </a:lnTo>
                    <a:lnTo>
                      <a:pt x="180" y="51"/>
                    </a:lnTo>
                    <a:lnTo>
                      <a:pt x="181" y="51"/>
                    </a:lnTo>
                    <a:lnTo>
                      <a:pt x="182" y="51"/>
                    </a:lnTo>
                    <a:lnTo>
                      <a:pt x="183" y="51"/>
                    </a:lnTo>
                    <a:lnTo>
                      <a:pt x="184" y="51"/>
                    </a:lnTo>
                    <a:lnTo>
                      <a:pt x="186" y="49"/>
                    </a:lnTo>
                    <a:lnTo>
                      <a:pt x="187" y="49"/>
                    </a:lnTo>
                    <a:lnTo>
                      <a:pt x="188" y="48"/>
                    </a:lnTo>
                    <a:lnTo>
                      <a:pt x="188" y="47"/>
                    </a:lnTo>
                    <a:lnTo>
                      <a:pt x="189" y="46"/>
                    </a:lnTo>
                    <a:lnTo>
                      <a:pt x="187" y="45"/>
                    </a:lnTo>
                    <a:lnTo>
                      <a:pt x="188" y="44"/>
                    </a:lnTo>
                    <a:lnTo>
                      <a:pt x="188" y="43"/>
                    </a:lnTo>
                    <a:lnTo>
                      <a:pt x="188" y="42"/>
                    </a:lnTo>
                    <a:lnTo>
                      <a:pt x="188" y="40"/>
                    </a:lnTo>
                    <a:lnTo>
                      <a:pt x="188" y="39"/>
                    </a:lnTo>
                    <a:lnTo>
                      <a:pt x="189" y="40"/>
                    </a:lnTo>
                    <a:lnTo>
                      <a:pt x="191" y="40"/>
                    </a:lnTo>
                    <a:lnTo>
                      <a:pt x="192" y="40"/>
                    </a:lnTo>
                    <a:lnTo>
                      <a:pt x="192" y="39"/>
                    </a:lnTo>
                    <a:lnTo>
                      <a:pt x="193" y="38"/>
                    </a:lnTo>
                    <a:lnTo>
                      <a:pt x="195" y="38"/>
                    </a:lnTo>
                    <a:lnTo>
                      <a:pt x="197" y="39"/>
                    </a:lnTo>
                    <a:lnTo>
                      <a:pt x="197" y="40"/>
                    </a:lnTo>
                    <a:lnTo>
                      <a:pt x="200" y="40"/>
                    </a:lnTo>
                    <a:lnTo>
                      <a:pt x="202" y="38"/>
                    </a:lnTo>
                    <a:lnTo>
                      <a:pt x="204" y="38"/>
                    </a:lnTo>
                    <a:lnTo>
                      <a:pt x="205" y="38"/>
                    </a:lnTo>
                    <a:lnTo>
                      <a:pt x="206" y="38"/>
                    </a:lnTo>
                    <a:lnTo>
                      <a:pt x="208" y="38"/>
                    </a:lnTo>
                    <a:lnTo>
                      <a:pt x="209" y="37"/>
                    </a:lnTo>
                    <a:lnTo>
                      <a:pt x="210" y="37"/>
                    </a:lnTo>
                    <a:lnTo>
                      <a:pt x="210" y="36"/>
                    </a:lnTo>
                    <a:lnTo>
                      <a:pt x="211" y="35"/>
                    </a:lnTo>
                    <a:lnTo>
                      <a:pt x="212" y="34"/>
                    </a:lnTo>
                    <a:lnTo>
                      <a:pt x="213" y="35"/>
                    </a:lnTo>
                    <a:lnTo>
                      <a:pt x="214" y="35"/>
                    </a:lnTo>
                    <a:lnTo>
                      <a:pt x="215" y="34"/>
                    </a:lnTo>
                    <a:lnTo>
                      <a:pt x="217" y="34"/>
                    </a:lnTo>
                    <a:lnTo>
                      <a:pt x="218" y="34"/>
                    </a:lnTo>
                    <a:lnTo>
                      <a:pt x="219" y="33"/>
                    </a:lnTo>
                    <a:lnTo>
                      <a:pt x="221" y="34"/>
                    </a:lnTo>
                    <a:lnTo>
                      <a:pt x="223" y="34"/>
                    </a:lnTo>
                    <a:lnTo>
                      <a:pt x="223" y="33"/>
                    </a:lnTo>
                    <a:lnTo>
                      <a:pt x="224" y="31"/>
                    </a:lnTo>
                    <a:lnTo>
                      <a:pt x="226" y="31"/>
                    </a:lnTo>
                    <a:lnTo>
                      <a:pt x="227" y="31"/>
                    </a:lnTo>
                    <a:lnTo>
                      <a:pt x="228" y="31"/>
                    </a:lnTo>
                    <a:lnTo>
                      <a:pt x="229" y="31"/>
                    </a:lnTo>
                    <a:lnTo>
                      <a:pt x="230" y="33"/>
                    </a:lnTo>
                    <a:lnTo>
                      <a:pt x="230" y="34"/>
                    </a:lnTo>
                    <a:lnTo>
                      <a:pt x="231" y="34"/>
                    </a:lnTo>
                    <a:lnTo>
                      <a:pt x="231" y="33"/>
                    </a:lnTo>
                    <a:lnTo>
                      <a:pt x="232" y="31"/>
                    </a:lnTo>
                    <a:lnTo>
                      <a:pt x="235" y="31"/>
                    </a:lnTo>
                    <a:lnTo>
                      <a:pt x="236" y="31"/>
                    </a:lnTo>
                    <a:lnTo>
                      <a:pt x="236" y="33"/>
                    </a:lnTo>
                    <a:lnTo>
                      <a:pt x="237" y="33"/>
                    </a:lnTo>
                    <a:lnTo>
                      <a:pt x="237" y="34"/>
                    </a:lnTo>
                    <a:lnTo>
                      <a:pt x="239" y="34"/>
                    </a:lnTo>
                    <a:lnTo>
                      <a:pt x="240" y="35"/>
                    </a:lnTo>
                    <a:lnTo>
                      <a:pt x="240" y="36"/>
                    </a:lnTo>
                    <a:lnTo>
                      <a:pt x="240" y="37"/>
                    </a:lnTo>
                    <a:lnTo>
                      <a:pt x="240" y="38"/>
                    </a:lnTo>
                    <a:lnTo>
                      <a:pt x="242" y="38"/>
                    </a:lnTo>
                    <a:lnTo>
                      <a:pt x="244" y="39"/>
                    </a:lnTo>
                    <a:lnTo>
                      <a:pt x="245" y="40"/>
                    </a:lnTo>
                    <a:lnTo>
                      <a:pt x="246" y="40"/>
                    </a:lnTo>
                    <a:lnTo>
                      <a:pt x="248" y="40"/>
                    </a:lnTo>
                    <a:lnTo>
                      <a:pt x="249" y="40"/>
                    </a:lnTo>
                    <a:lnTo>
                      <a:pt x="250" y="39"/>
                    </a:lnTo>
                    <a:lnTo>
                      <a:pt x="251" y="39"/>
                    </a:lnTo>
                    <a:lnTo>
                      <a:pt x="252" y="39"/>
                    </a:lnTo>
                    <a:lnTo>
                      <a:pt x="253" y="38"/>
                    </a:lnTo>
                    <a:lnTo>
                      <a:pt x="254" y="37"/>
                    </a:lnTo>
                    <a:lnTo>
                      <a:pt x="254" y="36"/>
                    </a:lnTo>
                    <a:lnTo>
                      <a:pt x="255" y="36"/>
                    </a:lnTo>
                    <a:lnTo>
                      <a:pt x="255" y="35"/>
                    </a:lnTo>
                    <a:lnTo>
                      <a:pt x="258" y="31"/>
                    </a:lnTo>
                    <a:lnTo>
                      <a:pt x="259" y="31"/>
                    </a:lnTo>
                    <a:lnTo>
                      <a:pt x="261" y="31"/>
                    </a:lnTo>
                    <a:lnTo>
                      <a:pt x="262" y="31"/>
                    </a:lnTo>
                    <a:lnTo>
                      <a:pt x="262" y="29"/>
                    </a:lnTo>
                    <a:lnTo>
                      <a:pt x="263" y="27"/>
                    </a:lnTo>
                    <a:lnTo>
                      <a:pt x="263" y="26"/>
                    </a:lnTo>
                    <a:lnTo>
                      <a:pt x="264" y="26"/>
                    </a:lnTo>
                    <a:lnTo>
                      <a:pt x="265" y="26"/>
                    </a:lnTo>
                    <a:lnTo>
                      <a:pt x="267" y="26"/>
                    </a:lnTo>
                    <a:lnTo>
                      <a:pt x="268" y="26"/>
                    </a:lnTo>
                    <a:lnTo>
                      <a:pt x="270" y="26"/>
                    </a:lnTo>
                    <a:lnTo>
                      <a:pt x="271" y="27"/>
                    </a:lnTo>
                    <a:lnTo>
                      <a:pt x="272" y="27"/>
                    </a:lnTo>
                    <a:lnTo>
                      <a:pt x="272" y="29"/>
                    </a:lnTo>
                    <a:lnTo>
                      <a:pt x="273" y="29"/>
                    </a:lnTo>
                    <a:lnTo>
                      <a:pt x="273" y="30"/>
                    </a:lnTo>
                    <a:lnTo>
                      <a:pt x="275" y="31"/>
                    </a:lnTo>
                    <a:lnTo>
                      <a:pt x="276" y="31"/>
                    </a:lnTo>
                    <a:lnTo>
                      <a:pt x="277" y="33"/>
                    </a:lnTo>
                    <a:lnTo>
                      <a:pt x="277" y="34"/>
                    </a:lnTo>
                    <a:lnTo>
                      <a:pt x="279" y="34"/>
                    </a:lnTo>
                    <a:lnTo>
                      <a:pt x="280" y="34"/>
                    </a:lnTo>
                    <a:lnTo>
                      <a:pt x="281" y="33"/>
                    </a:lnTo>
                    <a:lnTo>
                      <a:pt x="283" y="33"/>
                    </a:lnTo>
                    <a:lnTo>
                      <a:pt x="284" y="31"/>
                    </a:lnTo>
                    <a:lnTo>
                      <a:pt x="285" y="31"/>
                    </a:lnTo>
                    <a:lnTo>
                      <a:pt x="286" y="31"/>
                    </a:lnTo>
                    <a:lnTo>
                      <a:pt x="287" y="31"/>
                    </a:lnTo>
                    <a:lnTo>
                      <a:pt x="288" y="30"/>
                    </a:lnTo>
                    <a:lnTo>
                      <a:pt x="289" y="29"/>
                    </a:lnTo>
                    <a:lnTo>
                      <a:pt x="290" y="29"/>
                    </a:lnTo>
                    <a:lnTo>
                      <a:pt x="292" y="27"/>
                    </a:lnTo>
                    <a:lnTo>
                      <a:pt x="293" y="27"/>
                    </a:lnTo>
                    <a:lnTo>
                      <a:pt x="295" y="26"/>
                    </a:lnTo>
                    <a:lnTo>
                      <a:pt x="296" y="26"/>
                    </a:lnTo>
                    <a:lnTo>
                      <a:pt x="297" y="26"/>
                    </a:lnTo>
                    <a:lnTo>
                      <a:pt x="299" y="26"/>
                    </a:lnTo>
                    <a:lnTo>
                      <a:pt x="299" y="25"/>
                    </a:lnTo>
                    <a:lnTo>
                      <a:pt x="301" y="26"/>
                    </a:lnTo>
                    <a:lnTo>
                      <a:pt x="302" y="27"/>
                    </a:lnTo>
                    <a:lnTo>
                      <a:pt x="302" y="29"/>
                    </a:lnTo>
                    <a:lnTo>
                      <a:pt x="303" y="29"/>
                    </a:lnTo>
                    <a:lnTo>
                      <a:pt x="304" y="30"/>
                    </a:lnTo>
                    <a:lnTo>
                      <a:pt x="305" y="30"/>
                    </a:lnTo>
                    <a:lnTo>
                      <a:pt x="306" y="31"/>
                    </a:lnTo>
                    <a:lnTo>
                      <a:pt x="307" y="31"/>
                    </a:lnTo>
                    <a:lnTo>
                      <a:pt x="310" y="31"/>
                    </a:lnTo>
                    <a:lnTo>
                      <a:pt x="311" y="31"/>
                    </a:lnTo>
                    <a:lnTo>
                      <a:pt x="312" y="31"/>
                    </a:lnTo>
                    <a:lnTo>
                      <a:pt x="314" y="31"/>
                    </a:lnTo>
                    <a:lnTo>
                      <a:pt x="315" y="31"/>
                    </a:lnTo>
                    <a:lnTo>
                      <a:pt x="316" y="31"/>
                    </a:lnTo>
                    <a:lnTo>
                      <a:pt x="319" y="31"/>
                    </a:lnTo>
                    <a:lnTo>
                      <a:pt x="320" y="31"/>
                    </a:lnTo>
                    <a:lnTo>
                      <a:pt x="321" y="34"/>
                    </a:lnTo>
                    <a:lnTo>
                      <a:pt x="323" y="35"/>
                    </a:lnTo>
                    <a:lnTo>
                      <a:pt x="324" y="38"/>
                    </a:lnTo>
                    <a:lnTo>
                      <a:pt x="326" y="39"/>
                    </a:lnTo>
                    <a:lnTo>
                      <a:pt x="327" y="39"/>
                    </a:lnTo>
                    <a:lnTo>
                      <a:pt x="329" y="39"/>
                    </a:lnTo>
                    <a:lnTo>
                      <a:pt x="330" y="38"/>
                    </a:lnTo>
                    <a:lnTo>
                      <a:pt x="333" y="38"/>
                    </a:lnTo>
                    <a:lnTo>
                      <a:pt x="334" y="36"/>
                    </a:lnTo>
                    <a:lnTo>
                      <a:pt x="334" y="35"/>
                    </a:lnTo>
                    <a:lnTo>
                      <a:pt x="335" y="34"/>
                    </a:lnTo>
                    <a:lnTo>
                      <a:pt x="336" y="34"/>
                    </a:lnTo>
                    <a:lnTo>
                      <a:pt x="337" y="33"/>
                    </a:lnTo>
                    <a:lnTo>
                      <a:pt x="337" y="31"/>
                    </a:lnTo>
                    <a:lnTo>
                      <a:pt x="338" y="31"/>
                    </a:lnTo>
                    <a:lnTo>
                      <a:pt x="338" y="33"/>
                    </a:lnTo>
                    <a:lnTo>
                      <a:pt x="339" y="33"/>
                    </a:lnTo>
                    <a:lnTo>
                      <a:pt x="340" y="33"/>
                    </a:lnTo>
                    <a:lnTo>
                      <a:pt x="341" y="33"/>
                    </a:lnTo>
                    <a:lnTo>
                      <a:pt x="342" y="33"/>
                    </a:lnTo>
                    <a:lnTo>
                      <a:pt x="344" y="33"/>
                    </a:lnTo>
                    <a:lnTo>
                      <a:pt x="346" y="31"/>
                    </a:lnTo>
                    <a:lnTo>
                      <a:pt x="347" y="31"/>
                    </a:lnTo>
                    <a:lnTo>
                      <a:pt x="348" y="31"/>
                    </a:lnTo>
                    <a:lnTo>
                      <a:pt x="349" y="31"/>
                    </a:lnTo>
                    <a:lnTo>
                      <a:pt x="350" y="31"/>
                    </a:lnTo>
                    <a:lnTo>
                      <a:pt x="351" y="31"/>
                    </a:lnTo>
                    <a:lnTo>
                      <a:pt x="351" y="30"/>
                    </a:lnTo>
                    <a:lnTo>
                      <a:pt x="352" y="29"/>
                    </a:lnTo>
                    <a:lnTo>
                      <a:pt x="353" y="29"/>
                    </a:lnTo>
                    <a:lnTo>
                      <a:pt x="355" y="29"/>
                    </a:lnTo>
                    <a:lnTo>
                      <a:pt x="356" y="26"/>
                    </a:lnTo>
                    <a:lnTo>
                      <a:pt x="357" y="26"/>
                    </a:lnTo>
                    <a:lnTo>
                      <a:pt x="358" y="25"/>
                    </a:lnTo>
                    <a:lnTo>
                      <a:pt x="360" y="26"/>
                    </a:lnTo>
                    <a:lnTo>
                      <a:pt x="361" y="24"/>
                    </a:lnTo>
                    <a:lnTo>
                      <a:pt x="362" y="24"/>
                    </a:lnTo>
                    <a:lnTo>
                      <a:pt x="364" y="24"/>
                    </a:lnTo>
                    <a:lnTo>
                      <a:pt x="365" y="23"/>
                    </a:lnTo>
                    <a:lnTo>
                      <a:pt x="366" y="22"/>
                    </a:lnTo>
                    <a:lnTo>
                      <a:pt x="366" y="21"/>
                    </a:lnTo>
                    <a:lnTo>
                      <a:pt x="369" y="20"/>
                    </a:lnTo>
                    <a:lnTo>
                      <a:pt x="370" y="18"/>
                    </a:lnTo>
                    <a:lnTo>
                      <a:pt x="371" y="17"/>
                    </a:lnTo>
                    <a:lnTo>
                      <a:pt x="372" y="17"/>
                    </a:lnTo>
                    <a:lnTo>
                      <a:pt x="373" y="17"/>
                    </a:lnTo>
                    <a:lnTo>
                      <a:pt x="375" y="17"/>
                    </a:lnTo>
                    <a:lnTo>
                      <a:pt x="377" y="17"/>
                    </a:lnTo>
                    <a:lnTo>
                      <a:pt x="378" y="17"/>
                    </a:lnTo>
                    <a:lnTo>
                      <a:pt x="379" y="15"/>
                    </a:lnTo>
                    <a:lnTo>
                      <a:pt x="380" y="16"/>
                    </a:lnTo>
                    <a:lnTo>
                      <a:pt x="382" y="16"/>
                    </a:lnTo>
                    <a:lnTo>
                      <a:pt x="383" y="15"/>
                    </a:lnTo>
                    <a:lnTo>
                      <a:pt x="383" y="14"/>
                    </a:lnTo>
                    <a:lnTo>
                      <a:pt x="383" y="13"/>
                    </a:lnTo>
                    <a:lnTo>
                      <a:pt x="384" y="13"/>
                    </a:lnTo>
                    <a:lnTo>
                      <a:pt x="386" y="14"/>
                    </a:lnTo>
                    <a:lnTo>
                      <a:pt x="387" y="13"/>
                    </a:lnTo>
                    <a:lnTo>
                      <a:pt x="388" y="13"/>
                    </a:lnTo>
                    <a:lnTo>
                      <a:pt x="390" y="13"/>
                    </a:lnTo>
                    <a:lnTo>
                      <a:pt x="391" y="14"/>
                    </a:lnTo>
                    <a:lnTo>
                      <a:pt x="394" y="14"/>
                    </a:lnTo>
                    <a:lnTo>
                      <a:pt x="396" y="13"/>
                    </a:lnTo>
                    <a:lnTo>
                      <a:pt x="397" y="13"/>
                    </a:lnTo>
                    <a:lnTo>
                      <a:pt x="397" y="12"/>
                    </a:lnTo>
                    <a:lnTo>
                      <a:pt x="397" y="11"/>
                    </a:lnTo>
                    <a:lnTo>
                      <a:pt x="399" y="11"/>
                    </a:lnTo>
                    <a:lnTo>
                      <a:pt x="399" y="9"/>
                    </a:lnTo>
                    <a:lnTo>
                      <a:pt x="400" y="9"/>
                    </a:lnTo>
                    <a:lnTo>
                      <a:pt x="401" y="9"/>
                    </a:lnTo>
                    <a:lnTo>
                      <a:pt x="403" y="9"/>
                    </a:lnTo>
                    <a:lnTo>
                      <a:pt x="404" y="11"/>
                    </a:lnTo>
                    <a:lnTo>
                      <a:pt x="406" y="11"/>
                    </a:lnTo>
                    <a:lnTo>
                      <a:pt x="408" y="11"/>
                    </a:lnTo>
                    <a:lnTo>
                      <a:pt x="409" y="11"/>
                    </a:lnTo>
                    <a:lnTo>
                      <a:pt x="409" y="9"/>
                    </a:lnTo>
                    <a:lnTo>
                      <a:pt x="409" y="8"/>
                    </a:lnTo>
                    <a:lnTo>
                      <a:pt x="409" y="7"/>
                    </a:lnTo>
                    <a:lnTo>
                      <a:pt x="410" y="7"/>
                    </a:lnTo>
                    <a:lnTo>
                      <a:pt x="411" y="6"/>
                    </a:lnTo>
                    <a:lnTo>
                      <a:pt x="411" y="5"/>
                    </a:lnTo>
                    <a:lnTo>
                      <a:pt x="412" y="4"/>
                    </a:lnTo>
                    <a:lnTo>
                      <a:pt x="413" y="4"/>
                    </a:lnTo>
                    <a:lnTo>
                      <a:pt x="414" y="4"/>
                    </a:lnTo>
                    <a:lnTo>
                      <a:pt x="417" y="5"/>
                    </a:lnTo>
                    <a:lnTo>
                      <a:pt x="418" y="5"/>
                    </a:lnTo>
                    <a:lnTo>
                      <a:pt x="419" y="5"/>
                    </a:lnTo>
                    <a:lnTo>
                      <a:pt x="420" y="4"/>
                    </a:lnTo>
                    <a:lnTo>
                      <a:pt x="421" y="4"/>
                    </a:lnTo>
                    <a:lnTo>
                      <a:pt x="422" y="4"/>
                    </a:lnTo>
                    <a:lnTo>
                      <a:pt x="422" y="3"/>
                    </a:lnTo>
                    <a:lnTo>
                      <a:pt x="423" y="3"/>
                    </a:lnTo>
                    <a:lnTo>
                      <a:pt x="424" y="3"/>
                    </a:lnTo>
                    <a:lnTo>
                      <a:pt x="426" y="3"/>
                    </a:lnTo>
                    <a:lnTo>
                      <a:pt x="427" y="3"/>
                    </a:lnTo>
                    <a:lnTo>
                      <a:pt x="428" y="3"/>
                    </a:lnTo>
                    <a:lnTo>
                      <a:pt x="430" y="2"/>
                    </a:lnTo>
                    <a:lnTo>
                      <a:pt x="431" y="2"/>
                    </a:lnTo>
                    <a:lnTo>
                      <a:pt x="432" y="0"/>
                    </a:lnTo>
                    <a:lnTo>
                      <a:pt x="434" y="0"/>
                    </a:lnTo>
                    <a:lnTo>
                      <a:pt x="436" y="0"/>
                    </a:lnTo>
                    <a:lnTo>
                      <a:pt x="437" y="0"/>
                    </a:lnTo>
                    <a:lnTo>
                      <a:pt x="439" y="2"/>
                    </a:lnTo>
                    <a:lnTo>
                      <a:pt x="440" y="2"/>
                    </a:lnTo>
                    <a:lnTo>
                      <a:pt x="441" y="2"/>
                    </a:lnTo>
                    <a:lnTo>
                      <a:pt x="442" y="3"/>
                    </a:lnTo>
                    <a:lnTo>
                      <a:pt x="443" y="3"/>
                    </a:lnTo>
                    <a:lnTo>
                      <a:pt x="444" y="3"/>
                    </a:lnTo>
                    <a:lnTo>
                      <a:pt x="445" y="4"/>
                    </a:lnTo>
                    <a:lnTo>
                      <a:pt x="445" y="5"/>
                    </a:lnTo>
                    <a:lnTo>
                      <a:pt x="445" y="6"/>
                    </a:lnTo>
                    <a:lnTo>
                      <a:pt x="446" y="6"/>
                    </a:lnTo>
                    <a:lnTo>
                      <a:pt x="448" y="7"/>
                    </a:lnTo>
                    <a:lnTo>
                      <a:pt x="446" y="8"/>
                    </a:lnTo>
                    <a:lnTo>
                      <a:pt x="445" y="9"/>
                    </a:lnTo>
                    <a:lnTo>
                      <a:pt x="444" y="9"/>
                    </a:lnTo>
                    <a:lnTo>
                      <a:pt x="442" y="9"/>
                    </a:lnTo>
                    <a:lnTo>
                      <a:pt x="441" y="11"/>
                    </a:lnTo>
                    <a:lnTo>
                      <a:pt x="441" y="12"/>
                    </a:lnTo>
                    <a:lnTo>
                      <a:pt x="442" y="13"/>
                    </a:lnTo>
                    <a:lnTo>
                      <a:pt x="441" y="14"/>
                    </a:lnTo>
                    <a:lnTo>
                      <a:pt x="440" y="16"/>
                    </a:lnTo>
                    <a:lnTo>
                      <a:pt x="440" y="17"/>
                    </a:lnTo>
                    <a:lnTo>
                      <a:pt x="439" y="20"/>
                    </a:lnTo>
                    <a:lnTo>
                      <a:pt x="436" y="20"/>
                    </a:lnTo>
                    <a:lnTo>
                      <a:pt x="435" y="20"/>
                    </a:lnTo>
                    <a:lnTo>
                      <a:pt x="433" y="21"/>
                    </a:lnTo>
                    <a:lnTo>
                      <a:pt x="432" y="21"/>
                    </a:lnTo>
                    <a:lnTo>
                      <a:pt x="431" y="21"/>
                    </a:lnTo>
                    <a:lnTo>
                      <a:pt x="431" y="22"/>
                    </a:lnTo>
                    <a:lnTo>
                      <a:pt x="428" y="23"/>
                    </a:lnTo>
                    <a:lnTo>
                      <a:pt x="428" y="22"/>
                    </a:lnTo>
                    <a:lnTo>
                      <a:pt x="427" y="22"/>
                    </a:lnTo>
                    <a:lnTo>
                      <a:pt x="426" y="21"/>
                    </a:lnTo>
                    <a:lnTo>
                      <a:pt x="424" y="21"/>
                    </a:lnTo>
                    <a:lnTo>
                      <a:pt x="423" y="22"/>
                    </a:lnTo>
                    <a:lnTo>
                      <a:pt x="423" y="23"/>
                    </a:lnTo>
                    <a:lnTo>
                      <a:pt x="422" y="24"/>
                    </a:lnTo>
                    <a:lnTo>
                      <a:pt x="420" y="25"/>
                    </a:lnTo>
                    <a:lnTo>
                      <a:pt x="419" y="26"/>
                    </a:lnTo>
                    <a:lnTo>
                      <a:pt x="419" y="27"/>
                    </a:lnTo>
                    <a:lnTo>
                      <a:pt x="420" y="30"/>
                    </a:lnTo>
                    <a:lnTo>
                      <a:pt x="420" y="31"/>
                    </a:lnTo>
                    <a:lnTo>
                      <a:pt x="421" y="31"/>
                    </a:lnTo>
                    <a:lnTo>
                      <a:pt x="421" y="33"/>
                    </a:lnTo>
                    <a:lnTo>
                      <a:pt x="421" y="34"/>
                    </a:lnTo>
                    <a:lnTo>
                      <a:pt x="420" y="34"/>
                    </a:lnTo>
                    <a:lnTo>
                      <a:pt x="421" y="35"/>
                    </a:lnTo>
                    <a:lnTo>
                      <a:pt x="422" y="35"/>
                    </a:lnTo>
                    <a:lnTo>
                      <a:pt x="423" y="35"/>
                    </a:lnTo>
                    <a:lnTo>
                      <a:pt x="423" y="36"/>
                    </a:lnTo>
                    <a:lnTo>
                      <a:pt x="423" y="37"/>
                    </a:lnTo>
                    <a:lnTo>
                      <a:pt x="423" y="39"/>
                    </a:lnTo>
                    <a:lnTo>
                      <a:pt x="423" y="40"/>
                    </a:lnTo>
                    <a:lnTo>
                      <a:pt x="423" y="42"/>
                    </a:lnTo>
                    <a:lnTo>
                      <a:pt x="422" y="43"/>
                    </a:lnTo>
                    <a:lnTo>
                      <a:pt x="423" y="44"/>
                    </a:lnTo>
                    <a:lnTo>
                      <a:pt x="424" y="44"/>
                    </a:lnTo>
                    <a:lnTo>
                      <a:pt x="427" y="46"/>
                    </a:lnTo>
                    <a:lnTo>
                      <a:pt x="428" y="46"/>
                    </a:lnTo>
                    <a:lnTo>
                      <a:pt x="428" y="47"/>
                    </a:lnTo>
                    <a:lnTo>
                      <a:pt x="428" y="48"/>
                    </a:lnTo>
                    <a:lnTo>
                      <a:pt x="430" y="49"/>
                    </a:lnTo>
                    <a:lnTo>
                      <a:pt x="430" y="51"/>
                    </a:lnTo>
                    <a:lnTo>
                      <a:pt x="428" y="52"/>
                    </a:lnTo>
                    <a:lnTo>
                      <a:pt x="428" y="53"/>
                    </a:lnTo>
                    <a:lnTo>
                      <a:pt x="427" y="54"/>
                    </a:lnTo>
                    <a:lnTo>
                      <a:pt x="427" y="55"/>
                    </a:lnTo>
                    <a:lnTo>
                      <a:pt x="426" y="56"/>
                    </a:lnTo>
                    <a:lnTo>
                      <a:pt x="426" y="57"/>
                    </a:lnTo>
                    <a:lnTo>
                      <a:pt x="424" y="57"/>
                    </a:lnTo>
                    <a:lnTo>
                      <a:pt x="426" y="57"/>
                    </a:lnTo>
                    <a:lnTo>
                      <a:pt x="427" y="58"/>
                    </a:lnTo>
                    <a:lnTo>
                      <a:pt x="428" y="60"/>
                    </a:lnTo>
                    <a:lnTo>
                      <a:pt x="430" y="60"/>
                    </a:lnTo>
                    <a:lnTo>
                      <a:pt x="430" y="58"/>
                    </a:lnTo>
                    <a:lnTo>
                      <a:pt x="431" y="58"/>
                    </a:lnTo>
                    <a:lnTo>
                      <a:pt x="431" y="60"/>
                    </a:lnTo>
                    <a:lnTo>
                      <a:pt x="433" y="60"/>
                    </a:lnTo>
                    <a:lnTo>
                      <a:pt x="434" y="60"/>
                    </a:lnTo>
                    <a:lnTo>
                      <a:pt x="435" y="60"/>
                    </a:lnTo>
                    <a:lnTo>
                      <a:pt x="436" y="61"/>
                    </a:lnTo>
                    <a:lnTo>
                      <a:pt x="437" y="60"/>
                    </a:lnTo>
                    <a:lnTo>
                      <a:pt x="437" y="61"/>
                    </a:lnTo>
                    <a:lnTo>
                      <a:pt x="437" y="62"/>
                    </a:lnTo>
                    <a:lnTo>
                      <a:pt x="437" y="63"/>
                    </a:lnTo>
                    <a:lnTo>
                      <a:pt x="437" y="64"/>
                    </a:lnTo>
                    <a:lnTo>
                      <a:pt x="437" y="65"/>
                    </a:lnTo>
                    <a:lnTo>
                      <a:pt x="437" y="66"/>
                    </a:lnTo>
                    <a:lnTo>
                      <a:pt x="439" y="66"/>
                    </a:lnTo>
                    <a:lnTo>
                      <a:pt x="439" y="67"/>
                    </a:lnTo>
                    <a:lnTo>
                      <a:pt x="440" y="67"/>
                    </a:lnTo>
                    <a:lnTo>
                      <a:pt x="440" y="69"/>
                    </a:lnTo>
                    <a:lnTo>
                      <a:pt x="441" y="70"/>
                    </a:lnTo>
                    <a:lnTo>
                      <a:pt x="442" y="70"/>
                    </a:lnTo>
                    <a:lnTo>
                      <a:pt x="442" y="69"/>
                    </a:lnTo>
                    <a:lnTo>
                      <a:pt x="443" y="69"/>
                    </a:lnTo>
                    <a:lnTo>
                      <a:pt x="445" y="69"/>
                    </a:lnTo>
                    <a:lnTo>
                      <a:pt x="445" y="67"/>
                    </a:lnTo>
                    <a:lnTo>
                      <a:pt x="446" y="66"/>
                    </a:lnTo>
                    <a:lnTo>
                      <a:pt x="448" y="66"/>
                    </a:lnTo>
                    <a:lnTo>
                      <a:pt x="448" y="65"/>
                    </a:lnTo>
                    <a:lnTo>
                      <a:pt x="449" y="66"/>
                    </a:lnTo>
                    <a:lnTo>
                      <a:pt x="451" y="66"/>
                    </a:lnTo>
                    <a:lnTo>
                      <a:pt x="452" y="66"/>
                    </a:lnTo>
                    <a:lnTo>
                      <a:pt x="453" y="66"/>
                    </a:lnTo>
                    <a:lnTo>
                      <a:pt x="454" y="66"/>
                    </a:lnTo>
                    <a:lnTo>
                      <a:pt x="455" y="67"/>
                    </a:lnTo>
                    <a:lnTo>
                      <a:pt x="456" y="67"/>
                    </a:lnTo>
                    <a:lnTo>
                      <a:pt x="456" y="69"/>
                    </a:lnTo>
                    <a:lnTo>
                      <a:pt x="456" y="70"/>
                    </a:lnTo>
                    <a:lnTo>
                      <a:pt x="456" y="71"/>
                    </a:lnTo>
                    <a:lnTo>
                      <a:pt x="458" y="71"/>
                    </a:lnTo>
                    <a:lnTo>
                      <a:pt x="459" y="73"/>
                    </a:lnTo>
                    <a:lnTo>
                      <a:pt x="459" y="74"/>
                    </a:lnTo>
                    <a:lnTo>
                      <a:pt x="459" y="75"/>
                    </a:lnTo>
                    <a:lnTo>
                      <a:pt x="459" y="76"/>
                    </a:lnTo>
                    <a:lnTo>
                      <a:pt x="459" y="77"/>
                    </a:lnTo>
                    <a:lnTo>
                      <a:pt x="459" y="78"/>
                    </a:lnTo>
                    <a:lnTo>
                      <a:pt x="461" y="79"/>
                    </a:lnTo>
                    <a:lnTo>
                      <a:pt x="461" y="80"/>
                    </a:lnTo>
                    <a:lnTo>
                      <a:pt x="462" y="80"/>
                    </a:lnTo>
                    <a:lnTo>
                      <a:pt x="462" y="82"/>
                    </a:lnTo>
                    <a:lnTo>
                      <a:pt x="462" y="83"/>
                    </a:lnTo>
                    <a:lnTo>
                      <a:pt x="462" y="84"/>
                    </a:lnTo>
                    <a:lnTo>
                      <a:pt x="459" y="86"/>
                    </a:lnTo>
                    <a:lnTo>
                      <a:pt x="459" y="87"/>
                    </a:lnTo>
                    <a:lnTo>
                      <a:pt x="458" y="88"/>
                    </a:lnTo>
                    <a:lnTo>
                      <a:pt x="458" y="89"/>
                    </a:lnTo>
                    <a:lnTo>
                      <a:pt x="458" y="91"/>
                    </a:lnTo>
                    <a:lnTo>
                      <a:pt x="459" y="91"/>
                    </a:lnTo>
                    <a:lnTo>
                      <a:pt x="459" y="92"/>
                    </a:lnTo>
                    <a:lnTo>
                      <a:pt x="459" y="93"/>
                    </a:lnTo>
                    <a:lnTo>
                      <a:pt x="459" y="94"/>
                    </a:lnTo>
                    <a:lnTo>
                      <a:pt x="459" y="95"/>
                    </a:lnTo>
                    <a:lnTo>
                      <a:pt x="458" y="96"/>
                    </a:lnTo>
                    <a:lnTo>
                      <a:pt x="456" y="97"/>
                    </a:lnTo>
                    <a:lnTo>
                      <a:pt x="457" y="97"/>
                    </a:lnTo>
                    <a:lnTo>
                      <a:pt x="457" y="98"/>
                    </a:lnTo>
                    <a:lnTo>
                      <a:pt x="458" y="100"/>
                    </a:lnTo>
                    <a:lnTo>
                      <a:pt x="459" y="100"/>
                    </a:lnTo>
                    <a:lnTo>
                      <a:pt x="461" y="98"/>
                    </a:lnTo>
                    <a:lnTo>
                      <a:pt x="462" y="100"/>
                    </a:lnTo>
                    <a:lnTo>
                      <a:pt x="463" y="98"/>
                    </a:lnTo>
                    <a:lnTo>
                      <a:pt x="464" y="98"/>
                    </a:lnTo>
                    <a:lnTo>
                      <a:pt x="465" y="98"/>
                    </a:lnTo>
                    <a:lnTo>
                      <a:pt x="467" y="100"/>
                    </a:lnTo>
                    <a:lnTo>
                      <a:pt x="468" y="100"/>
                    </a:lnTo>
                    <a:lnTo>
                      <a:pt x="471" y="100"/>
                    </a:lnTo>
                    <a:lnTo>
                      <a:pt x="472" y="101"/>
                    </a:lnTo>
                    <a:lnTo>
                      <a:pt x="473" y="101"/>
                    </a:lnTo>
                    <a:lnTo>
                      <a:pt x="475" y="101"/>
                    </a:lnTo>
                    <a:lnTo>
                      <a:pt x="475" y="102"/>
                    </a:lnTo>
                    <a:lnTo>
                      <a:pt x="476" y="103"/>
                    </a:lnTo>
                    <a:lnTo>
                      <a:pt x="476" y="104"/>
                    </a:lnTo>
                    <a:lnTo>
                      <a:pt x="476" y="106"/>
                    </a:lnTo>
                    <a:lnTo>
                      <a:pt x="476" y="107"/>
                    </a:lnTo>
                    <a:lnTo>
                      <a:pt x="477" y="108"/>
                    </a:lnTo>
                    <a:lnTo>
                      <a:pt x="477" y="109"/>
                    </a:lnTo>
                    <a:lnTo>
                      <a:pt x="477" y="110"/>
                    </a:lnTo>
                    <a:lnTo>
                      <a:pt x="477" y="111"/>
                    </a:lnTo>
                    <a:lnTo>
                      <a:pt x="477" y="113"/>
                    </a:lnTo>
                    <a:lnTo>
                      <a:pt x="479" y="113"/>
                    </a:lnTo>
                    <a:lnTo>
                      <a:pt x="479" y="114"/>
                    </a:lnTo>
                    <a:lnTo>
                      <a:pt x="479" y="115"/>
                    </a:lnTo>
                    <a:lnTo>
                      <a:pt x="479" y="116"/>
                    </a:lnTo>
                    <a:lnTo>
                      <a:pt x="480" y="117"/>
                    </a:lnTo>
                    <a:lnTo>
                      <a:pt x="480" y="119"/>
                    </a:lnTo>
                    <a:lnTo>
                      <a:pt x="481" y="120"/>
                    </a:lnTo>
                    <a:lnTo>
                      <a:pt x="482" y="120"/>
                    </a:lnTo>
                    <a:lnTo>
                      <a:pt x="483" y="120"/>
                    </a:lnTo>
                    <a:lnTo>
                      <a:pt x="484" y="122"/>
                    </a:lnTo>
                    <a:lnTo>
                      <a:pt x="485" y="123"/>
                    </a:lnTo>
                    <a:lnTo>
                      <a:pt x="486" y="123"/>
                    </a:lnTo>
                    <a:lnTo>
                      <a:pt x="488" y="123"/>
                    </a:lnTo>
                    <a:lnTo>
                      <a:pt x="488" y="124"/>
                    </a:lnTo>
                    <a:lnTo>
                      <a:pt x="488" y="125"/>
                    </a:lnTo>
                    <a:lnTo>
                      <a:pt x="489" y="125"/>
                    </a:lnTo>
                    <a:lnTo>
                      <a:pt x="490" y="126"/>
                    </a:lnTo>
                    <a:lnTo>
                      <a:pt x="492" y="126"/>
                    </a:lnTo>
                    <a:lnTo>
                      <a:pt x="492" y="127"/>
                    </a:lnTo>
                    <a:lnTo>
                      <a:pt x="493" y="127"/>
                    </a:lnTo>
                    <a:lnTo>
                      <a:pt x="493" y="128"/>
                    </a:lnTo>
                    <a:lnTo>
                      <a:pt x="494" y="128"/>
                    </a:lnTo>
                    <a:lnTo>
                      <a:pt x="496" y="129"/>
                    </a:lnTo>
                    <a:lnTo>
                      <a:pt x="497" y="128"/>
                    </a:lnTo>
                    <a:lnTo>
                      <a:pt x="498" y="128"/>
                    </a:lnTo>
                    <a:lnTo>
                      <a:pt x="498" y="129"/>
                    </a:lnTo>
                    <a:lnTo>
                      <a:pt x="501" y="129"/>
                    </a:lnTo>
                    <a:lnTo>
                      <a:pt x="503" y="129"/>
                    </a:lnTo>
                    <a:lnTo>
                      <a:pt x="504" y="131"/>
                    </a:lnTo>
                    <a:lnTo>
                      <a:pt x="504" y="132"/>
                    </a:lnTo>
                    <a:lnTo>
                      <a:pt x="503" y="133"/>
                    </a:lnTo>
                    <a:lnTo>
                      <a:pt x="501" y="133"/>
                    </a:lnTo>
                    <a:lnTo>
                      <a:pt x="501" y="134"/>
                    </a:lnTo>
                    <a:lnTo>
                      <a:pt x="498" y="134"/>
                    </a:lnTo>
                    <a:lnTo>
                      <a:pt x="498" y="135"/>
                    </a:lnTo>
                    <a:lnTo>
                      <a:pt x="497" y="135"/>
                    </a:lnTo>
                    <a:lnTo>
                      <a:pt x="495" y="136"/>
                    </a:lnTo>
                    <a:lnTo>
                      <a:pt x="494" y="136"/>
                    </a:lnTo>
                    <a:lnTo>
                      <a:pt x="493" y="136"/>
                    </a:lnTo>
                    <a:lnTo>
                      <a:pt x="492" y="138"/>
                    </a:lnTo>
                    <a:lnTo>
                      <a:pt x="490" y="139"/>
                    </a:lnTo>
                    <a:lnTo>
                      <a:pt x="489" y="141"/>
                    </a:lnTo>
                    <a:lnTo>
                      <a:pt x="488" y="142"/>
                    </a:lnTo>
                    <a:lnTo>
                      <a:pt x="485" y="145"/>
                    </a:lnTo>
                    <a:lnTo>
                      <a:pt x="485" y="144"/>
                    </a:lnTo>
                    <a:lnTo>
                      <a:pt x="484" y="144"/>
                    </a:lnTo>
                    <a:lnTo>
                      <a:pt x="483" y="144"/>
                    </a:lnTo>
                    <a:lnTo>
                      <a:pt x="482" y="144"/>
                    </a:lnTo>
                    <a:lnTo>
                      <a:pt x="481" y="144"/>
                    </a:lnTo>
                    <a:lnTo>
                      <a:pt x="480" y="145"/>
                    </a:lnTo>
                    <a:lnTo>
                      <a:pt x="480" y="146"/>
                    </a:lnTo>
                    <a:lnTo>
                      <a:pt x="481" y="147"/>
                    </a:lnTo>
                    <a:lnTo>
                      <a:pt x="482" y="148"/>
                    </a:lnTo>
                    <a:lnTo>
                      <a:pt x="483" y="149"/>
                    </a:lnTo>
                    <a:lnTo>
                      <a:pt x="483" y="150"/>
                    </a:lnTo>
                    <a:lnTo>
                      <a:pt x="482" y="150"/>
                    </a:lnTo>
                    <a:lnTo>
                      <a:pt x="481" y="150"/>
                    </a:lnTo>
                    <a:lnTo>
                      <a:pt x="480" y="151"/>
                    </a:lnTo>
                    <a:lnTo>
                      <a:pt x="479" y="151"/>
                    </a:lnTo>
                    <a:lnTo>
                      <a:pt x="477" y="151"/>
                    </a:lnTo>
                    <a:lnTo>
                      <a:pt x="476" y="151"/>
                    </a:lnTo>
                    <a:lnTo>
                      <a:pt x="475" y="151"/>
                    </a:lnTo>
                    <a:lnTo>
                      <a:pt x="474" y="151"/>
                    </a:lnTo>
                    <a:lnTo>
                      <a:pt x="473" y="150"/>
                    </a:lnTo>
                    <a:lnTo>
                      <a:pt x="472" y="150"/>
                    </a:lnTo>
                    <a:lnTo>
                      <a:pt x="471" y="148"/>
                    </a:lnTo>
                    <a:lnTo>
                      <a:pt x="471" y="147"/>
                    </a:lnTo>
                    <a:lnTo>
                      <a:pt x="471" y="148"/>
                    </a:lnTo>
                    <a:lnTo>
                      <a:pt x="470" y="148"/>
                    </a:lnTo>
                    <a:lnTo>
                      <a:pt x="468" y="148"/>
                    </a:lnTo>
                    <a:lnTo>
                      <a:pt x="466" y="148"/>
                    </a:lnTo>
                    <a:lnTo>
                      <a:pt x="465" y="148"/>
                    </a:lnTo>
                    <a:lnTo>
                      <a:pt x="464" y="150"/>
                    </a:lnTo>
                    <a:lnTo>
                      <a:pt x="465" y="150"/>
                    </a:lnTo>
                    <a:lnTo>
                      <a:pt x="463" y="151"/>
                    </a:lnTo>
                    <a:lnTo>
                      <a:pt x="462" y="151"/>
                    </a:lnTo>
                    <a:lnTo>
                      <a:pt x="459" y="151"/>
                    </a:lnTo>
                    <a:lnTo>
                      <a:pt x="457" y="151"/>
                    </a:lnTo>
                    <a:lnTo>
                      <a:pt x="456" y="151"/>
                    </a:lnTo>
                    <a:lnTo>
                      <a:pt x="454" y="151"/>
                    </a:lnTo>
                    <a:lnTo>
                      <a:pt x="453" y="151"/>
                    </a:lnTo>
                    <a:lnTo>
                      <a:pt x="453" y="150"/>
                    </a:lnTo>
                    <a:lnTo>
                      <a:pt x="452" y="149"/>
                    </a:lnTo>
                    <a:lnTo>
                      <a:pt x="452" y="148"/>
                    </a:lnTo>
                    <a:lnTo>
                      <a:pt x="450" y="149"/>
                    </a:lnTo>
                    <a:lnTo>
                      <a:pt x="448" y="150"/>
                    </a:lnTo>
                    <a:lnTo>
                      <a:pt x="446" y="153"/>
                    </a:lnTo>
                    <a:lnTo>
                      <a:pt x="444" y="154"/>
                    </a:lnTo>
                    <a:lnTo>
                      <a:pt x="443" y="154"/>
                    </a:lnTo>
                    <a:lnTo>
                      <a:pt x="440" y="154"/>
                    </a:lnTo>
                    <a:lnTo>
                      <a:pt x="440" y="156"/>
                    </a:lnTo>
                    <a:lnTo>
                      <a:pt x="437" y="158"/>
                    </a:lnTo>
                    <a:lnTo>
                      <a:pt x="437" y="159"/>
                    </a:lnTo>
                    <a:lnTo>
                      <a:pt x="435" y="160"/>
                    </a:lnTo>
                    <a:lnTo>
                      <a:pt x="435" y="159"/>
                    </a:lnTo>
                    <a:lnTo>
                      <a:pt x="435" y="158"/>
                    </a:lnTo>
                    <a:lnTo>
                      <a:pt x="436" y="157"/>
                    </a:lnTo>
                    <a:lnTo>
                      <a:pt x="436" y="156"/>
                    </a:lnTo>
                    <a:lnTo>
                      <a:pt x="436" y="154"/>
                    </a:lnTo>
                    <a:lnTo>
                      <a:pt x="436" y="151"/>
                    </a:lnTo>
                    <a:lnTo>
                      <a:pt x="434" y="151"/>
                    </a:lnTo>
                    <a:lnTo>
                      <a:pt x="433" y="151"/>
                    </a:lnTo>
                    <a:lnTo>
                      <a:pt x="432" y="151"/>
                    </a:lnTo>
                    <a:lnTo>
                      <a:pt x="430" y="147"/>
                    </a:lnTo>
                    <a:lnTo>
                      <a:pt x="428" y="147"/>
                    </a:lnTo>
                    <a:lnTo>
                      <a:pt x="428" y="146"/>
                    </a:lnTo>
                    <a:lnTo>
                      <a:pt x="427" y="146"/>
                    </a:lnTo>
                    <a:lnTo>
                      <a:pt x="426" y="147"/>
                    </a:lnTo>
                    <a:lnTo>
                      <a:pt x="424" y="147"/>
                    </a:lnTo>
                    <a:lnTo>
                      <a:pt x="423" y="146"/>
                    </a:lnTo>
                    <a:lnTo>
                      <a:pt x="422" y="146"/>
                    </a:lnTo>
                    <a:lnTo>
                      <a:pt x="422" y="145"/>
                    </a:lnTo>
                    <a:lnTo>
                      <a:pt x="421" y="144"/>
                    </a:lnTo>
                    <a:lnTo>
                      <a:pt x="419" y="144"/>
                    </a:lnTo>
                    <a:lnTo>
                      <a:pt x="414" y="141"/>
                    </a:lnTo>
                    <a:lnTo>
                      <a:pt x="414" y="140"/>
                    </a:lnTo>
                    <a:lnTo>
                      <a:pt x="414" y="139"/>
                    </a:lnTo>
                    <a:lnTo>
                      <a:pt x="413" y="139"/>
                    </a:lnTo>
                    <a:lnTo>
                      <a:pt x="412" y="138"/>
                    </a:lnTo>
                    <a:lnTo>
                      <a:pt x="411" y="138"/>
                    </a:lnTo>
                    <a:lnTo>
                      <a:pt x="410" y="137"/>
                    </a:lnTo>
                    <a:lnTo>
                      <a:pt x="409" y="137"/>
                    </a:lnTo>
                    <a:lnTo>
                      <a:pt x="409" y="136"/>
                    </a:lnTo>
                    <a:lnTo>
                      <a:pt x="409" y="135"/>
                    </a:lnTo>
                    <a:lnTo>
                      <a:pt x="408" y="134"/>
                    </a:lnTo>
                    <a:lnTo>
                      <a:pt x="406" y="134"/>
                    </a:lnTo>
                    <a:lnTo>
                      <a:pt x="405" y="134"/>
                    </a:lnTo>
                    <a:lnTo>
                      <a:pt x="406" y="134"/>
                    </a:lnTo>
                    <a:lnTo>
                      <a:pt x="406" y="135"/>
                    </a:lnTo>
                    <a:lnTo>
                      <a:pt x="406" y="137"/>
                    </a:lnTo>
                    <a:lnTo>
                      <a:pt x="406" y="138"/>
                    </a:lnTo>
                    <a:lnTo>
                      <a:pt x="406" y="139"/>
                    </a:lnTo>
                    <a:lnTo>
                      <a:pt x="405" y="140"/>
                    </a:lnTo>
                    <a:lnTo>
                      <a:pt x="405" y="141"/>
                    </a:lnTo>
                    <a:lnTo>
                      <a:pt x="406" y="145"/>
                    </a:lnTo>
                    <a:lnTo>
                      <a:pt x="404" y="146"/>
                    </a:lnTo>
                    <a:lnTo>
                      <a:pt x="405" y="146"/>
                    </a:lnTo>
                    <a:lnTo>
                      <a:pt x="405" y="147"/>
                    </a:lnTo>
                    <a:lnTo>
                      <a:pt x="404" y="149"/>
                    </a:lnTo>
                    <a:lnTo>
                      <a:pt x="404" y="150"/>
                    </a:lnTo>
                    <a:lnTo>
                      <a:pt x="404" y="151"/>
                    </a:lnTo>
                    <a:lnTo>
                      <a:pt x="401" y="153"/>
                    </a:lnTo>
                    <a:lnTo>
                      <a:pt x="401" y="154"/>
                    </a:lnTo>
                    <a:lnTo>
                      <a:pt x="400" y="155"/>
                    </a:lnTo>
                    <a:lnTo>
                      <a:pt x="400" y="156"/>
                    </a:lnTo>
                    <a:lnTo>
                      <a:pt x="400" y="157"/>
                    </a:lnTo>
                    <a:lnTo>
                      <a:pt x="400" y="158"/>
                    </a:lnTo>
                    <a:lnTo>
                      <a:pt x="400" y="159"/>
                    </a:lnTo>
                    <a:lnTo>
                      <a:pt x="400" y="162"/>
                    </a:lnTo>
                    <a:lnTo>
                      <a:pt x="400" y="163"/>
                    </a:lnTo>
                    <a:lnTo>
                      <a:pt x="399" y="164"/>
                    </a:lnTo>
                    <a:lnTo>
                      <a:pt x="397" y="165"/>
                    </a:lnTo>
                    <a:lnTo>
                      <a:pt x="397" y="166"/>
                    </a:lnTo>
                    <a:lnTo>
                      <a:pt x="396" y="168"/>
                    </a:lnTo>
                    <a:lnTo>
                      <a:pt x="395" y="168"/>
                    </a:lnTo>
                    <a:lnTo>
                      <a:pt x="395" y="169"/>
                    </a:lnTo>
                    <a:lnTo>
                      <a:pt x="395" y="171"/>
                    </a:lnTo>
                    <a:lnTo>
                      <a:pt x="394" y="171"/>
                    </a:lnTo>
                    <a:lnTo>
                      <a:pt x="393" y="171"/>
                    </a:lnTo>
                    <a:lnTo>
                      <a:pt x="392" y="173"/>
                    </a:lnTo>
                    <a:lnTo>
                      <a:pt x="392" y="174"/>
                    </a:lnTo>
                    <a:lnTo>
                      <a:pt x="391" y="177"/>
                    </a:lnTo>
                    <a:lnTo>
                      <a:pt x="390" y="177"/>
                    </a:lnTo>
                    <a:lnTo>
                      <a:pt x="389" y="179"/>
                    </a:lnTo>
                    <a:lnTo>
                      <a:pt x="388" y="179"/>
                    </a:lnTo>
                    <a:lnTo>
                      <a:pt x="387" y="178"/>
                    </a:lnTo>
                    <a:lnTo>
                      <a:pt x="386" y="176"/>
                    </a:lnTo>
                    <a:lnTo>
                      <a:pt x="384" y="176"/>
                    </a:lnTo>
                    <a:lnTo>
                      <a:pt x="383" y="176"/>
                    </a:lnTo>
                    <a:lnTo>
                      <a:pt x="382" y="177"/>
                    </a:lnTo>
                    <a:lnTo>
                      <a:pt x="380" y="177"/>
                    </a:lnTo>
                    <a:lnTo>
                      <a:pt x="379" y="177"/>
                    </a:lnTo>
                    <a:lnTo>
                      <a:pt x="378" y="178"/>
                    </a:lnTo>
                    <a:lnTo>
                      <a:pt x="377" y="178"/>
                    </a:lnTo>
                    <a:lnTo>
                      <a:pt x="377" y="179"/>
                    </a:lnTo>
                    <a:lnTo>
                      <a:pt x="377" y="180"/>
                    </a:lnTo>
                    <a:lnTo>
                      <a:pt x="375" y="181"/>
                    </a:lnTo>
                    <a:lnTo>
                      <a:pt x="374" y="181"/>
                    </a:lnTo>
                    <a:lnTo>
                      <a:pt x="373" y="181"/>
                    </a:lnTo>
                    <a:lnTo>
                      <a:pt x="372" y="181"/>
                    </a:lnTo>
                    <a:lnTo>
                      <a:pt x="371" y="181"/>
                    </a:lnTo>
                    <a:lnTo>
                      <a:pt x="370" y="180"/>
                    </a:lnTo>
                    <a:lnTo>
                      <a:pt x="369" y="180"/>
                    </a:lnTo>
                    <a:lnTo>
                      <a:pt x="368" y="180"/>
                    </a:lnTo>
                    <a:lnTo>
                      <a:pt x="366" y="180"/>
                    </a:lnTo>
                    <a:lnTo>
                      <a:pt x="366" y="181"/>
                    </a:lnTo>
                    <a:lnTo>
                      <a:pt x="365" y="181"/>
                    </a:lnTo>
                    <a:lnTo>
                      <a:pt x="364" y="181"/>
                    </a:lnTo>
                    <a:lnTo>
                      <a:pt x="364" y="182"/>
                    </a:lnTo>
                    <a:lnTo>
                      <a:pt x="362" y="182"/>
                    </a:lnTo>
                    <a:lnTo>
                      <a:pt x="361" y="184"/>
                    </a:lnTo>
                    <a:lnTo>
                      <a:pt x="361" y="182"/>
                    </a:lnTo>
                    <a:lnTo>
                      <a:pt x="360" y="184"/>
                    </a:lnTo>
                    <a:lnTo>
                      <a:pt x="359" y="184"/>
                    </a:lnTo>
                    <a:lnTo>
                      <a:pt x="358" y="184"/>
                    </a:lnTo>
                    <a:lnTo>
                      <a:pt x="357" y="185"/>
                    </a:lnTo>
                    <a:lnTo>
                      <a:pt x="355" y="185"/>
                    </a:lnTo>
                    <a:lnTo>
                      <a:pt x="353" y="185"/>
                    </a:lnTo>
                    <a:lnTo>
                      <a:pt x="352" y="185"/>
                    </a:lnTo>
                    <a:lnTo>
                      <a:pt x="351" y="186"/>
                    </a:lnTo>
                    <a:lnTo>
                      <a:pt x="349" y="187"/>
                    </a:lnTo>
                    <a:lnTo>
                      <a:pt x="348" y="187"/>
                    </a:lnTo>
                    <a:lnTo>
                      <a:pt x="347" y="187"/>
                    </a:lnTo>
                    <a:lnTo>
                      <a:pt x="347" y="186"/>
                    </a:lnTo>
                    <a:lnTo>
                      <a:pt x="347" y="185"/>
                    </a:lnTo>
                    <a:lnTo>
                      <a:pt x="347" y="184"/>
                    </a:lnTo>
                    <a:lnTo>
                      <a:pt x="347" y="182"/>
                    </a:lnTo>
                    <a:lnTo>
                      <a:pt x="346" y="182"/>
                    </a:lnTo>
                    <a:lnTo>
                      <a:pt x="344" y="181"/>
                    </a:lnTo>
                    <a:lnTo>
                      <a:pt x="344" y="180"/>
                    </a:lnTo>
                    <a:lnTo>
                      <a:pt x="344" y="179"/>
                    </a:lnTo>
                    <a:lnTo>
                      <a:pt x="343" y="180"/>
                    </a:lnTo>
                    <a:lnTo>
                      <a:pt x="342" y="181"/>
                    </a:lnTo>
                    <a:lnTo>
                      <a:pt x="341" y="181"/>
                    </a:lnTo>
                    <a:lnTo>
                      <a:pt x="340" y="182"/>
                    </a:lnTo>
                    <a:lnTo>
                      <a:pt x="338" y="184"/>
                    </a:lnTo>
                    <a:lnTo>
                      <a:pt x="338" y="185"/>
                    </a:lnTo>
                    <a:lnTo>
                      <a:pt x="337" y="187"/>
                    </a:lnTo>
                    <a:lnTo>
                      <a:pt x="336" y="187"/>
                    </a:lnTo>
                    <a:lnTo>
                      <a:pt x="335" y="187"/>
                    </a:lnTo>
                    <a:lnTo>
                      <a:pt x="334" y="187"/>
                    </a:lnTo>
                    <a:lnTo>
                      <a:pt x="333" y="187"/>
                    </a:lnTo>
                    <a:lnTo>
                      <a:pt x="333" y="188"/>
                    </a:lnTo>
                    <a:lnTo>
                      <a:pt x="331" y="188"/>
                    </a:lnTo>
                    <a:lnTo>
                      <a:pt x="330" y="188"/>
                    </a:lnTo>
                    <a:lnTo>
                      <a:pt x="329" y="188"/>
                    </a:lnTo>
                    <a:lnTo>
                      <a:pt x="328" y="188"/>
                    </a:lnTo>
                    <a:lnTo>
                      <a:pt x="328" y="189"/>
                    </a:lnTo>
                    <a:lnTo>
                      <a:pt x="327" y="188"/>
                    </a:lnTo>
                    <a:lnTo>
                      <a:pt x="326" y="188"/>
                    </a:lnTo>
                    <a:lnTo>
                      <a:pt x="325" y="187"/>
                    </a:lnTo>
                    <a:lnTo>
                      <a:pt x="324" y="187"/>
                    </a:lnTo>
                    <a:lnTo>
                      <a:pt x="323" y="187"/>
                    </a:lnTo>
                    <a:lnTo>
                      <a:pt x="321" y="186"/>
                    </a:lnTo>
                    <a:lnTo>
                      <a:pt x="321" y="185"/>
                    </a:lnTo>
                    <a:lnTo>
                      <a:pt x="320" y="185"/>
                    </a:lnTo>
                    <a:lnTo>
                      <a:pt x="320" y="186"/>
                    </a:lnTo>
                    <a:lnTo>
                      <a:pt x="319" y="187"/>
                    </a:lnTo>
                    <a:lnTo>
                      <a:pt x="317" y="188"/>
                    </a:lnTo>
                    <a:lnTo>
                      <a:pt x="316" y="189"/>
                    </a:lnTo>
                    <a:lnTo>
                      <a:pt x="315" y="189"/>
                    </a:lnTo>
                    <a:lnTo>
                      <a:pt x="314" y="190"/>
                    </a:lnTo>
                    <a:lnTo>
                      <a:pt x="313" y="190"/>
                    </a:lnTo>
                    <a:lnTo>
                      <a:pt x="311" y="190"/>
                    </a:lnTo>
                    <a:lnTo>
                      <a:pt x="310" y="190"/>
                    </a:lnTo>
                    <a:lnTo>
                      <a:pt x="308" y="191"/>
                    </a:lnTo>
                    <a:lnTo>
                      <a:pt x="307" y="191"/>
                    </a:lnTo>
                    <a:lnTo>
                      <a:pt x="306" y="191"/>
                    </a:lnTo>
                    <a:lnTo>
                      <a:pt x="304" y="191"/>
                    </a:lnTo>
                    <a:lnTo>
                      <a:pt x="303" y="190"/>
                    </a:lnTo>
                    <a:lnTo>
                      <a:pt x="302" y="190"/>
                    </a:lnTo>
                    <a:lnTo>
                      <a:pt x="302" y="191"/>
                    </a:lnTo>
                    <a:lnTo>
                      <a:pt x="302" y="193"/>
                    </a:lnTo>
                    <a:lnTo>
                      <a:pt x="303" y="193"/>
                    </a:lnTo>
                    <a:lnTo>
                      <a:pt x="303" y="194"/>
                    </a:lnTo>
                    <a:lnTo>
                      <a:pt x="304" y="194"/>
                    </a:lnTo>
                    <a:lnTo>
                      <a:pt x="305" y="195"/>
                    </a:lnTo>
                    <a:lnTo>
                      <a:pt x="305" y="196"/>
                    </a:lnTo>
                    <a:lnTo>
                      <a:pt x="304" y="196"/>
                    </a:lnTo>
                    <a:lnTo>
                      <a:pt x="304" y="197"/>
                    </a:lnTo>
                    <a:lnTo>
                      <a:pt x="304" y="198"/>
                    </a:lnTo>
                    <a:lnTo>
                      <a:pt x="303" y="199"/>
                    </a:lnTo>
                    <a:lnTo>
                      <a:pt x="303" y="198"/>
                    </a:lnTo>
                    <a:lnTo>
                      <a:pt x="302" y="198"/>
                    </a:lnTo>
                    <a:lnTo>
                      <a:pt x="302" y="199"/>
                    </a:lnTo>
                    <a:lnTo>
                      <a:pt x="301" y="199"/>
                    </a:lnTo>
                    <a:lnTo>
                      <a:pt x="299" y="199"/>
                    </a:lnTo>
                    <a:lnTo>
                      <a:pt x="299" y="200"/>
                    </a:lnTo>
                    <a:lnTo>
                      <a:pt x="299" y="202"/>
                    </a:lnTo>
                    <a:lnTo>
                      <a:pt x="299" y="203"/>
                    </a:lnTo>
                    <a:lnTo>
                      <a:pt x="299" y="204"/>
                    </a:lnTo>
                    <a:lnTo>
                      <a:pt x="299" y="205"/>
                    </a:lnTo>
                    <a:lnTo>
                      <a:pt x="298" y="206"/>
                    </a:lnTo>
                    <a:lnTo>
                      <a:pt x="298" y="207"/>
                    </a:lnTo>
                    <a:lnTo>
                      <a:pt x="298" y="208"/>
                    </a:lnTo>
                    <a:lnTo>
                      <a:pt x="297" y="208"/>
                    </a:lnTo>
                    <a:lnTo>
                      <a:pt x="297" y="209"/>
                    </a:lnTo>
                    <a:lnTo>
                      <a:pt x="297" y="211"/>
                    </a:lnTo>
                    <a:lnTo>
                      <a:pt x="298" y="211"/>
                    </a:lnTo>
                    <a:lnTo>
                      <a:pt x="298" y="212"/>
                    </a:lnTo>
                    <a:lnTo>
                      <a:pt x="298" y="213"/>
                    </a:lnTo>
                    <a:lnTo>
                      <a:pt x="298" y="214"/>
                    </a:lnTo>
                    <a:lnTo>
                      <a:pt x="297" y="215"/>
                    </a:lnTo>
                    <a:lnTo>
                      <a:pt x="297" y="216"/>
                    </a:lnTo>
                    <a:lnTo>
                      <a:pt x="296" y="217"/>
                    </a:lnTo>
                    <a:lnTo>
                      <a:pt x="294" y="220"/>
                    </a:lnTo>
                    <a:lnTo>
                      <a:pt x="293" y="222"/>
                    </a:lnTo>
                    <a:lnTo>
                      <a:pt x="293" y="224"/>
                    </a:lnTo>
                    <a:lnTo>
                      <a:pt x="293" y="225"/>
                    </a:lnTo>
                    <a:lnTo>
                      <a:pt x="292" y="227"/>
                    </a:lnTo>
                    <a:lnTo>
                      <a:pt x="290" y="227"/>
                    </a:lnTo>
                    <a:lnTo>
                      <a:pt x="289" y="228"/>
                    </a:lnTo>
                    <a:lnTo>
                      <a:pt x="289" y="227"/>
                    </a:lnTo>
                    <a:lnTo>
                      <a:pt x="287" y="228"/>
                    </a:lnTo>
                    <a:lnTo>
                      <a:pt x="285" y="228"/>
                    </a:lnTo>
                    <a:lnTo>
                      <a:pt x="284" y="228"/>
                    </a:lnTo>
                    <a:lnTo>
                      <a:pt x="284" y="229"/>
                    </a:lnTo>
                    <a:lnTo>
                      <a:pt x="284" y="230"/>
                    </a:lnTo>
                    <a:lnTo>
                      <a:pt x="284" y="231"/>
                    </a:lnTo>
                    <a:lnTo>
                      <a:pt x="284" y="233"/>
                    </a:lnTo>
                    <a:lnTo>
                      <a:pt x="284" y="234"/>
                    </a:lnTo>
                    <a:lnTo>
                      <a:pt x="283" y="235"/>
                    </a:lnTo>
                    <a:lnTo>
                      <a:pt x="283" y="236"/>
                    </a:lnTo>
                    <a:lnTo>
                      <a:pt x="283" y="237"/>
                    </a:lnTo>
                    <a:lnTo>
                      <a:pt x="283" y="238"/>
                    </a:lnTo>
                    <a:lnTo>
                      <a:pt x="282" y="238"/>
                    </a:lnTo>
                    <a:lnTo>
                      <a:pt x="282" y="239"/>
                    </a:lnTo>
                    <a:lnTo>
                      <a:pt x="281" y="239"/>
                    </a:lnTo>
                    <a:lnTo>
                      <a:pt x="280" y="239"/>
                    </a:lnTo>
                    <a:lnTo>
                      <a:pt x="279" y="239"/>
                    </a:lnTo>
                    <a:lnTo>
                      <a:pt x="279" y="238"/>
                    </a:lnTo>
                    <a:lnTo>
                      <a:pt x="277" y="237"/>
                    </a:lnTo>
                    <a:lnTo>
                      <a:pt x="276" y="237"/>
                    </a:lnTo>
                    <a:lnTo>
                      <a:pt x="276" y="236"/>
                    </a:lnTo>
                    <a:lnTo>
                      <a:pt x="275" y="236"/>
                    </a:lnTo>
                    <a:lnTo>
                      <a:pt x="273" y="236"/>
                    </a:lnTo>
                    <a:lnTo>
                      <a:pt x="272" y="236"/>
                    </a:lnTo>
                    <a:lnTo>
                      <a:pt x="271" y="235"/>
                    </a:lnTo>
                    <a:lnTo>
                      <a:pt x="270" y="235"/>
                    </a:lnTo>
                    <a:lnTo>
                      <a:pt x="268" y="234"/>
                    </a:lnTo>
                    <a:lnTo>
                      <a:pt x="267" y="234"/>
                    </a:lnTo>
                    <a:lnTo>
                      <a:pt x="265" y="234"/>
                    </a:lnTo>
                    <a:lnTo>
                      <a:pt x="264" y="234"/>
                    </a:lnTo>
                    <a:lnTo>
                      <a:pt x="263" y="234"/>
                    </a:lnTo>
                    <a:lnTo>
                      <a:pt x="264" y="234"/>
                    </a:lnTo>
                    <a:lnTo>
                      <a:pt x="264" y="236"/>
                    </a:lnTo>
                    <a:lnTo>
                      <a:pt x="264" y="237"/>
                    </a:lnTo>
                    <a:lnTo>
                      <a:pt x="263" y="237"/>
                    </a:lnTo>
                    <a:lnTo>
                      <a:pt x="262" y="238"/>
                    </a:lnTo>
                    <a:lnTo>
                      <a:pt x="261" y="238"/>
                    </a:lnTo>
                    <a:lnTo>
                      <a:pt x="259" y="239"/>
                    </a:lnTo>
                    <a:lnTo>
                      <a:pt x="259" y="242"/>
                    </a:lnTo>
                    <a:lnTo>
                      <a:pt x="258" y="242"/>
                    </a:lnTo>
                    <a:lnTo>
                      <a:pt x="257" y="242"/>
                    </a:lnTo>
                    <a:lnTo>
                      <a:pt x="257" y="243"/>
                    </a:lnTo>
                    <a:lnTo>
                      <a:pt x="257" y="244"/>
                    </a:lnTo>
                    <a:lnTo>
                      <a:pt x="255" y="244"/>
                    </a:lnTo>
                    <a:lnTo>
                      <a:pt x="254" y="244"/>
                    </a:lnTo>
                    <a:lnTo>
                      <a:pt x="254" y="245"/>
                    </a:lnTo>
                    <a:lnTo>
                      <a:pt x="252" y="246"/>
                    </a:lnTo>
                    <a:lnTo>
                      <a:pt x="251" y="246"/>
                    </a:lnTo>
                    <a:lnTo>
                      <a:pt x="250" y="246"/>
                    </a:lnTo>
                    <a:lnTo>
                      <a:pt x="248" y="246"/>
                    </a:lnTo>
                    <a:lnTo>
                      <a:pt x="248" y="247"/>
                    </a:lnTo>
                    <a:lnTo>
                      <a:pt x="246" y="246"/>
                    </a:lnTo>
                    <a:lnTo>
                      <a:pt x="245" y="246"/>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grpSp>
            <p:nvGrpSpPr>
              <p:cNvPr id="54323" name="Group 336"/>
              <p:cNvGrpSpPr>
                <a:grpSpLocks/>
              </p:cNvGrpSpPr>
              <p:nvPr/>
            </p:nvGrpSpPr>
            <p:grpSpPr bwMode="auto">
              <a:xfrm>
                <a:off x="4235450" y="2574925"/>
                <a:ext cx="265113" cy="254000"/>
                <a:chOff x="1496" y="1063"/>
                <a:chExt cx="258" cy="247"/>
              </a:xfrm>
            </p:grpSpPr>
            <p:sp>
              <p:nvSpPr>
                <p:cNvPr id="54440" name="Freeform 337"/>
                <p:cNvSpPr>
                  <a:spLocks/>
                </p:cNvSpPr>
                <p:nvPr/>
              </p:nvSpPr>
              <p:spPr bwMode="auto">
                <a:xfrm>
                  <a:off x="1496" y="1063"/>
                  <a:ext cx="258" cy="247"/>
                </a:xfrm>
                <a:custGeom>
                  <a:avLst/>
                  <a:gdLst>
                    <a:gd name="T0" fmla="*/ 167 w 258"/>
                    <a:gd name="T1" fmla="*/ 4 h 247"/>
                    <a:gd name="T2" fmla="*/ 176 w 258"/>
                    <a:gd name="T3" fmla="*/ 3 h 247"/>
                    <a:gd name="T4" fmla="*/ 188 w 258"/>
                    <a:gd name="T5" fmla="*/ 0 h 247"/>
                    <a:gd name="T6" fmla="*/ 200 w 258"/>
                    <a:gd name="T7" fmla="*/ 5 h 247"/>
                    <a:gd name="T8" fmla="*/ 196 w 258"/>
                    <a:gd name="T9" fmla="*/ 13 h 247"/>
                    <a:gd name="T10" fmla="*/ 185 w 258"/>
                    <a:gd name="T11" fmla="*/ 22 h 247"/>
                    <a:gd name="T12" fmla="*/ 173 w 258"/>
                    <a:gd name="T13" fmla="*/ 26 h 247"/>
                    <a:gd name="T14" fmla="*/ 176 w 258"/>
                    <a:gd name="T15" fmla="*/ 35 h 247"/>
                    <a:gd name="T16" fmla="*/ 177 w 258"/>
                    <a:gd name="T17" fmla="*/ 44 h 247"/>
                    <a:gd name="T18" fmla="*/ 183 w 258"/>
                    <a:gd name="T19" fmla="*/ 52 h 247"/>
                    <a:gd name="T20" fmla="*/ 182 w 258"/>
                    <a:gd name="T21" fmla="*/ 60 h 247"/>
                    <a:gd name="T22" fmla="*/ 190 w 258"/>
                    <a:gd name="T23" fmla="*/ 61 h 247"/>
                    <a:gd name="T24" fmla="*/ 193 w 258"/>
                    <a:gd name="T25" fmla="*/ 67 h 247"/>
                    <a:gd name="T26" fmla="*/ 200 w 258"/>
                    <a:gd name="T27" fmla="*/ 66 h 247"/>
                    <a:gd name="T28" fmla="*/ 209 w 258"/>
                    <a:gd name="T29" fmla="*/ 67 h 247"/>
                    <a:gd name="T30" fmla="*/ 213 w 258"/>
                    <a:gd name="T31" fmla="*/ 76 h 247"/>
                    <a:gd name="T32" fmla="*/ 216 w 258"/>
                    <a:gd name="T33" fmla="*/ 83 h 247"/>
                    <a:gd name="T34" fmla="*/ 213 w 258"/>
                    <a:gd name="T35" fmla="*/ 94 h 247"/>
                    <a:gd name="T36" fmla="*/ 216 w 258"/>
                    <a:gd name="T37" fmla="*/ 100 h 247"/>
                    <a:gd name="T38" fmla="*/ 227 w 258"/>
                    <a:gd name="T39" fmla="*/ 101 h 247"/>
                    <a:gd name="T40" fmla="*/ 231 w 258"/>
                    <a:gd name="T41" fmla="*/ 112 h 247"/>
                    <a:gd name="T42" fmla="*/ 236 w 258"/>
                    <a:gd name="T43" fmla="*/ 120 h 247"/>
                    <a:gd name="T44" fmla="*/ 243 w 258"/>
                    <a:gd name="T45" fmla="*/ 125 h 247"/>
                    <a:gd name="T46" fmla="*/ 252 w 258"/>
                    <a:gd name="T47" fmla="*/ 129 h 247"/>
                    <a:gd name="T48" fmla="*/ 255 w 258"/>
                    <a:gd name="T49" fmla="*/ 134 h 247"/>
                    <a:gd name="T50" fmla="*/ 243 w 258"/>
                    <a:gd name="T51" fmla="*/ 141 h 247"/>
                    <a:gd name="T52" fmla="*/ 234 w 258"/>
                    <a:gd name="T53" fmla="*/ 146 h 247"/>
                    <a:gd name="T54" fmla="*/ 231 w 258"/>
                    <a:gd name="T55" fmla="*/ 151 h 247"/>
                    <a:gd name="T56" fmla="*/ 222 w 258"/>
                    <a:gd name="T57" fmla="*/ 149 h 247"/>
                    <a:gd name="T58" fmla="*/ 211 w 258"/>
                    <a:gd name="T59" fmla="*/ 152 h 247"/>
                    <a:gd name="T60" fmla="*/ 202 w 258"/>
                    <a:gd name="T61" fmla="*/ 150 h 247"/>
                    <a:gd name="T62" fmla="*/ 189 w 258"/>
                    <a:gd name="T63" fmla="*/ 158 h 247"/>
                    <a:gd name="T64" fmla="*/ 183 w 258"/>
                    <a:gd name="T65" fmla="*/ 147 h 247"/>
                    <a:gd name="T66" fmla="*/ 173 w 258"/>
                    <a:gd name="T67" fmla="*/ 144 h 247"/>
                    <a:gd name="T68" fmla="*/ 163 w 258"/>
                    <a:gd name="T69" fmla="*/ 135 h 247"/>
                    <a:gd name="T70" fmla="*/ 159 w 258"/>
                    <a:gd name="T71" fmla="*/ 141 h 247"/>
                    <a:gd name="T72" fmla="*/ 155 w 258"/>
                    <a:gd name="T73" fmla="*/ 155 h 247"/>
                    <a:gd name="T74" fmla="*/ 151 w 258"/>
                    <a:gd name="T75" fmla="*/ 165 h 247"/>
                    <a:gd name="T76" fmla="*/ 145 w 258"/>
                    <a:gd name="T77" fmla="*/ 177 h 247"/>
                    <a:gd name="T78" fmla="*/ 133 w 258"/>
                    <a:gd name="T79" fmla="*/ 177 h 247"/>
                    <a:gd name="T80" fmla="*/ 126 w 258"/>
                    <a:gd name="T81" fmla="*/ 181 h 247"/>
                    <a:gd name="T82" fmla="*/ 118 w 258"/>
                    <a:gd name="T83" fmla="*/ 182 h 247"/>
                    <a:gd name="T84" fmla="*/ 109 w 258"/>
                    <a:gd name="T85" fmla="*/ 185 h 247"/>
                    <a:gd name="T86" fmla="*/ 101 w 258"/>
                    <a:gd name="T87" fmla="*/ 186 h 247"/>
                    <a:gd name="T88" fmla="*/ 96 w 258"/>
                    <a:gd name="T89" fmla="*/ 181 h 247"/>
                    <a:gd name="T90" fmla="*/ 87 w 258"/>
                    <a:gd name="T91" fmla="*/ 187 h 247"/>
                    <a:gd name="T92" fmla="*/ 79 w 258"/>
                    <a:gd name="T93" fmla="*/ 187 h 247"/>
                    <a:gd name="T94" fmla="*/ 71 w 258"/>
                    <a:gd name="T95" fmla="*/ 189 h 247"/>
                    <a:gd name="T96" fmla="*/ 60 w 258"/>
                    <a:gd name="T97" fmla="*/ 191 h 247"/>
                    <a:gd name="T98" fmla="*/ 58 w 258"/>
                    <a:gd name="T99" fmla="*/ 194 h 247"/>
                    <a:gd name="T100" fmla="*/ 55 w 258"/>
                    <a:gd name="T101" fmla="*/ 199 h 247"/>
                    <a:gd name="T102" fmla="*/ 52 w 258"/>
                    <a:gd name="T103" fmla="*/ 208 h 247"/>
                    <a:gd name="T104" fmla="*/ 50 w 258"/>
                    <a:gd name="T105" fmla="*/ 217 h 247"/>
                    <a:gd name="T106" fmla="*/ 42 w 258"/>
                    <a:gd name="T107" fmla="*/ 229 h 247"/>
                    <a:gd name="T108" fmla="*/ 37 w 258"/>
                    <a:gd name="T109" fmla="*/ 236 h 247"/>
                    <a:gd name="T110" fmla="*/ 31 w 258"/>
                    <a:gd name="T111" fmla="*/ 237 h 247"/>
                    <a:gd name="T112" fmla="*/ 21 w 258"/>
                    <a:gd name="T113" fmla="*/ 234 h 247"/>
                    <a:gd name="T114" fmla="*/ 15 w 258"/>
                    <a:gd name="T115" fmla="*/ 238 h 247"/>
                    <a:gd name="T116" fmla="*/ 9 w 258"/>
                    <a:gd name="T117" fmla="*/ 244 h 247"/>
                    <a:gd name="T118" fmla="*/ 162 w 258"/>
                    <a:gd name="T119" fmla="*/ 11 h 2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8"/>
                    <a:gd name="T181" fmla="*/ 0 h 247"/>
                    <a:gd name="T182" fmla="*/ 258 w 258"/>
                    <a:gd name="T183" fmla="*/ 247 h 2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8" h="247">
                      <a:moveTo>
                        <a:pt x="162" y="11"/>
                      </a:moveTo>
                      <a:lnTo>
                        <a:pt x="163" y="11"/>
                      </a:lnTo>
                      <a:lnTo>
                        <a:pt x="163" y="9"/>
                      </a:lnTo>
                      <a:lnTo>
                        <a:pt x="163" y="8"/>
                      </a:lnTo>
                      <a:lnTo>
                        <a:pt x="163" y="7"/>
                      </a:lnTo>
                      <a:lnTo>
                        <a:pt x="164" y="7"/>
                      </a:lnTo>
                      <a:lnTo>
                        <a:pt x="165" y="6"/>
                      </a:lnTo>
                      <a:lnTo>
                        <a:pt x="165" y="5"/>
                      </a:lnTo>
                      <a:lnTo>
                        <a:pt x="166" y="4"/>
                      </a:lnTo>
                      <a:lnTo>
                        <a:pt x="167" y="4"/>
                      </a:lnTo>
                      <a:lnTo>
                        <a:pt x="168" y="4"/>
                      </a:lnTo>
                      <a:lnTo>
                        <a:pt x="171" y="5"/>
                      </a:lnTo>
                      <a:lnTo>
                        <a:pt x="172" y="5"/>
                      </a:lnTo>
                      <a:lnTo>
                        <a:pt x="173" y="5"/>
                      </a:lnTo>
                      <a:lnTo>
                        <a:pt x="174" y="4"/>
                      </a:lnTo>
                      <a:lnTo>
                        <a:pt x="175" y="4"/>
                      </a:lnTo>
                      <a:lnTo>
                        <a:pt x="176" y="4"/>
                      </a:lnTo>
                      <a:lnTo>
                        <a:pt x="176" y="3"/>
                      </a:lnTo>
                      <a:lnTo>
                        <a:pt x="177" y="3"/>
                      </a:lnTo>
                      <a:lnTo>
                        <a:pt x="178" y="3"/>
                      </a:lnTo>
                      <a:lnTo>
                        <a:pt x="180" y="3"/>
                      </a:lnTo>
                      <a:lnTo>
                        <a:pt x="181" y="3"/>
                      </a:lnTo>
                      <a:lnTo>
                        <a:pt x="182" y="3"/>
                      </a:lnTo>
                      <a:lnTo>
                        <a:pt x="183" y="3"/>
                      </a:lnTo>
                      <a:lnTo>
                        <a:pt x="184" y="2"/>
                      </a:lnTo>
                      <a:lnTo>
                        <a:pt x="185" y="2"/>
                      </a:lnTo>
                      <a:lnTo>
                        <a:pt x="186" y="0"/>
                      </a:lnTo>
                      <a:lnTo>
                        <a:pt x="188" y="0"/>
                      </a:lnTo>
                      <a:lnTo>
                        <a:pt x="190" y="0"/>
                      </a:lnTo>
                      <a:lnTo>
                        <a:pt x="191" y="0"/>
                      </a:lnTo>
                      <a:lnTo>
                        <a:pt x="193" y="2"/>
                      </a:lnTo>
                      <a:lnTo>
                        <a:pt x="194" y="2"/>
                      </a:lnTo>
                      <a:lnTo>
                        <a:pt x="195" y="2"/>
                      </a:lnTo>
                      <a:lnTo>
                        <a:pt x="196" y="3"/>
                      </a:lnTo>
                      <a:lnTo>
                        <a:pt x="197" y="3"/>
                      </a:lnTo>
                      <a:lnTo>
                        <a:pt x="198" y="3"/>
                      </a:lnTo>
                      <a:lnTo>
                        <a:pt x="199" y="4"/>
                      </a:lnTo>
                      <a:lnTo>
                        <a:pt x="200" y="5"/>
                      </a:lnTo>
                      <a:lnTo>
                        <a:pt x="200" y="6"/>
                      </a:lnTo>
                      <a:lnTo>
                        <a:pt x="202" y="7"/>
                      </a:lnTo>
                      <a:lnTo>
                        <a:pt x="200" y="8"/>
                      </a:lnTo>
                      <a:lnTo>
                        <a:pt x="199" y="9"/>
                      </a:lnTo>
                      <a:lnTo>
                        <a:pt x="198" y="9"/>
                      </a:lnTo>
                      <a:lnTo>
                        <a:pt x="196" y="9"/>
                      </a:lnTo>
                      <a:lnTo>
                        <a:pt x="195" y="11"/>
                      </a:lnTo>
                      <a:lnTo>
                        <a:pt x="195" y="12"/>
                      </a:lnTo>
                      <a:lnTo>
                        <a:pt x="196" y="13"/>
                      </a:lnTo>
                      <a:lnTo>
                        <a:pt x="195" y="14"/>
                      </a:lnTo>
                      <a:lnTo>
                        <a:pt x="194" y="16"/>
                      </a:lnTo>
                      <a:lnTo>
                        <a:pt x="194" y="17"/>
                      </a:lnTo>
                      <a:lnTo>
                        <a:pt x="193" y="20"/>
                      </a:lnTo>
                      <a:lnTo>
                        <a:pt x="190" y="20"/>
                      </a:lnTo>
                      <a:lnTo>
                        <a:pt x="189" y="20"/>
                      </a:lnTo>
                      <a:lnTo>
                        <a:pt x="187" y="21"/>
                      </a:lnTo>
                      <a:lnTo>
                        <a:pt x="186" y="21"/>
                      </a:lnTo>
                      <a:lnTo>
                        <a:pt x="185" y="21"/>
                      </a:lnTo>
                      <a:lnTo>
                        <a:pt x="185" y="22"/>
                      </a:lnTo>
                      <a:lnTo>
                        <a:pt x="183" y="23"/>
                      </a:lnTo>
                      <a:lnTo>
                        <a:pt x="182" y="22"/>
                      </a:lnTo>
                      <a:lnTo>
                        <a:pt x="181" y="22"/>
                      </a:lnTo>
                      <a:lnTo>
                        <a:pt x="180" y="21"/>
                      </a:lnTo>
                      <a:lnTo>
                        <a:pt x="178" y="21"/>
                      </a:lnTo>
                      <a:lnTo>
                        <a:pt x="177" y="22"/>
                      </a:lnTo>
                      <a:lnTo>
                        <a:pt x="177" y="23"/>
                      </a:lnTo>
                      <a:lnTo>
                        <a:pt x="176" y="24"/>
                      </a:lnTo>
                      <a:lnTo>
                        <a:pt x="174" y="25"/>
                      </a:lnTo>
                      <a:lnTo>
                        <a:pt x="173" y="26"/>
                      </a:lnTo>
                      <a:lnTo>
                        <a:pt x="173" y="27"/>
                      </a:lnTo>
                      <a:lnTo>
                        <a:pt x="174" y="30"/>
                      </a:lnTo>
                      <a:lnTo>
                        <a:pt x="174" y="31"/>
                      </a:lnTo>
                      <a:lnTo>
                        <a:pt x="175" y="31"/>
                      </a:lnTo>
                      <a:lnTo>
                        <a:pt x="175" y="33"/>
                      </a:lnTo>
                      <a:lnTo>
                        <a:pt x="175" y="34"/>
                      </a:lnTo>
                      <a:lnTo>
                        <a:pt x="174" y="34"/>
                      </a:lnTo>
                      <a:lnTo>
                        <a:pt x="175" y="35"/>
                      </a:lnTo>
                      <a:lnTo>
                        <a:pt x="176" y="35"/>
                      </a:lnTo>
                      <a:lnTo>
                        <a:pt x="177" y="35"/>
                      </a:lnTo>
                      <a:lnTo>
                        <a:pt x="177" y="36"/>
                      </a:lnTo>
                      <a:lnTo>
                        <a:pt x="177" y="37"/>
                      </a:lnTo>
                      <a:lnTo>
                        <a:pt x="177" y="39"/>
                      </a:lnTo>
                      <a:lnTo>
                        <a:pt x="177" y="40"/>
                      </a:lnTo>
                      <a:lnTo>
                        <a:pt x="177" y="42"/>
                      </a:lnTo>
                      <a:lnTo>
                        <a:pt x="176" y="43"/>
                      </a:lnTo>
                      <a:lnTo>
                        <a:pt x="177" y="44"/>
                      </a:lnTo>
                      <a:lnTo>
                        <a:pt x="178" y="44"/>
                      </a:lnTo>
                      <a:lnTo>
                        <a:pt x="181" y="46"/>
                      </a:lnTo>
                      <a:lnTo>
                        <a:pt x="182" y="46"/>
                      </a:lnTo>
                      <a:lnTo>
                        <a:pt x="183" y="47"/>
                      </a:lnTo>
                      <a:lnTo>
                        <a:pt x="183" y="48"/>
                      </a:lnTo>
                      <a:lnTo>
                        <a:pt x="184" y="49"/>
                      </a:lnTo>
                      <a:lnTo>
                        <a:pt x="184" y="51"/>
                      </a:lnTo>
                      <a:lnTo>
                        <a:pt x="184" y="52"/>
                      </a:lnTo>
                      <a:lnTo>
                        <a:pt x="183" y="52"/>
                      </a:lnTo>
                      <a:lnTo>
                        <a:pt x="182" y="53"/>
                      </a:lnTo>
                      <a:lnTo>
                        <a:pt x="181" y="54"/>
                      </a:lnTo>
                      <a:lnTo>
                        <a:pt x="181" y="55"/>
                      </a:lnTo>
                      <a:lnTo>
                        <a:pt x="180" y="56"/>
                      </a:lnTo>
                      <a:lnTo>
                        <a:pt x="180" y="57"/>
                      </a:lnTo>
                      <a:lnTo>
                        <a:pt x="178" y="57"/>
                      </a:lnTo>
                      <a:lnTo>
                        <a:pt x="180" y="57"/>
                      </a:lnTo>
                      <a:lnTo>
                        <a:pt x="181" y="58"/>
                      </a:lnTo>
                      <a:lnTo>
                        <a:pt x="182" y="60"/>
                      </a:lnTo>
                      <a:lnTo>
                        <a:pt x="183" y="60"/>
                      </a:lnTo>
                      <a:lnTo>
                        <a:pt x="184" y="60"/>
                      </a:lnTo>
                      <a:lnTo>
                        <a:pt x="184" y="58"/>
                      </a:lnTo>
                      <a:lnTo>
                        <a:pt x="185" y="58"/>
                      </a:lnTo>
                      <a:lnTo>
                        <a:pt x="185" y="60"/>
                      </a:lnTo>
                      <a:lnTo>
                        <a:pt x="187" y="60"/>
                      </a:lnTo>
                      <a:lnTo>
                        <a:pt x="188" y="60"/>
                      </a:lnTo>
                      <a:lnTo>
                        <a:pt x="189" y="60"/>
                      </a:lnTo>
                      <a:lnTo>
                        <a:pt x="190" y="61"/>
                      </a:lnTo>
                      <a:lnTo>
                        <a:pt x="191" y="60"/>
                      </a:lnTo>
                      <a:lnTo>
                        <a:pt x="191" y="61"/>
                      </a:lnTo>
                      <a:lnTo>
                        <a:pt x="191" y="62"/>
                      </a:lnTo>
                      <a:lnTo>
                        <a:pt x="191" y="63"/>
                      </a:lnTo>
                      <a:lnTo>
                        <a:pt x="191" y="64"/>
                      </a:lnTo>
                      <a:lnTo>
                        <a:pt x="191" y="65"/>
                      </a:lnTo>
                      <a:lnTo>
                        <a:pt x="191" y="66"/>
                      </a:lnTo>
                      <a:lnTo>
                        <a:pt x="193" y="66"/>
                      </a:lnTo>
                      <a:lnTo>
                        <a:pt x="193" y="67"/>
                      </a:lnTo>
                      <a:lnTo>
                        <a:pt x="194" y="67"/>
                      </a:lnTo>
                      <a:lnTo>
                        <a:pt x="194" y="69"/>
                      </a:lnTo>
                      <a:lnTo>
                        <a:pt x="195" y="70"/>
                      </a:lnTo>
                      <a:lnTo>
                        <a:pt x="196" y="70"/>
                      </a:lnTo>
                      <a:lnTo>
                        <a:pt x="196" y="69"/>
                      </a:lnTo>
                      <a:lnTo>
                        <a:pt x="197" y="69"/>
                      </a:lnTo>
                      <a:lnTo>
                        <a:pt x="199" y="69"/>
                      </a:lnTo>
                      <a:lnTo>
                        <a:pt x="200" y="67"/>
                      </a:lnTo>
                      <a:lnTo>
                        <a:pt x="200" y="66"/>
                      </a:lnTo>
                      <a:lnTo>
                        <a:pt x="202" y="66"/>
                      </a:lnTo>
                      <a:lnTo>
                        <a:pt x="202" y="65"/>
                      </a:lnTo>
                      <a:lnTo>
                        <a:pt x="203" y="66"/>
                      </a:lnTo>
                      <a:lnTo>
                        <a:pt x="205" y="66"/>
                      </a:lnTo>
                      <a:lnTo>
                        <a:pt x="206" y="66"/>
                      </a:lnTo>
                      <a:lnTo>
                        <a:pt x="207" y="66"/>
                      </a:lnTo>
                      <a:lnTo>
                        <a:pt x="208" y="66"/>
                      </a:lnTo>
                      <a:lnTo>
                        <a:pt x="209" y="67"/>
                      </a:lnTo>
                      <a:lnTo>
                        <a:pt x="210" y="67"/>
                      </a:lnTo>
                      <a:lnTo>
                        <a:pt x="210" y="69"/>
                      </a:lnTo>
                      <a:lnTo>
                        <a:pt x="210" y="70"/>
                      </a:lnTo>
                      <a:lnTo>
                        <a:pt x="210" y="71"/>
                      </a:lnTo>
                      <a:lnTo>
                        <a:pt x="212" y="72"/>
                      </a:lnTo>
                      <a:lnTo>
                        <a:pt x="213" y="73"/>
                      </a:lnTo>
                      <a:lnTo>
                        <a:pt x="213" y="74"/>
                      </a:lnTo>
                      <a:lnTo>
                        <a:pt x="213" y="75"/>
                      </a:lnTo>
                      <a:lnTo>
                        <a:pt x="213" y="76"/>
                      </a:lnTo>
                      <a:lnTo>
                        <a:pt x="213" y="77"/>
                      </a:lnTo>
                      <a:lnTo>
                        <a:pt x="213" y="78"/>
                      </a:lnTo>
                      <a:lnTo>
                        <a:pt x="215" y="79"/>
                      </a:lnTo>
                      <a:lnTo>
                        <a:pt x="215" y="80"/>
                      </a:lnTo>
                      <a:lnTo>
                        <a:pt x="216" y="80"/>
                      </a:lnTo>
                      <a:lnTo>
                        <a:pt x="216" y="82"/>
                      </a:lnTo>
                      <a:lnTo>
                        <a:pt x="216" y="83"/>
                      </a:lnTo>
                      <a:lnTo>
                        <a:pt x="216" y="84"/>
                      </a:lnTo>
                      <a:lnTo>
                        <a:pt x="213" y="86"/>
                      </a:lnTo>
                      <a:lnTo>
                        <a:pt x="213" y="87"/>
                      </a:lnTo>
                      <a:lnTo>
                        <a:pt x="212" y="89"/>
                      </a:lnTo>
                      <a:lnTo>
                        <a:pt x="212" y="91"/>
                      </a:lnTo>
                      <a:lnTo>
                        <a:pt x="213" y="92"/>
                      </a:lnTo>
                      <a:lnTo>
                        <a:pt x="213" y="93"/>
                      </a:lnTo>
                      <a:lnTo>
                        <a:pt x="213" y="94"/>
                      </a:lnTo>
                      <a:lnTo>
                        <a:pt x="213" y="95"/>
                      </a:lnTo>
                      <a:lnTo>
                        <a:pt x="212" y="96"/>
                      </a:lnTo>
                      <a:lnTo>
                        <a:pt x="210" y="97"/>
                      </a:lnTo>
                      <a:lnTo>
                        <a:pt x="211" y="97"/>
                      </a:lnTo>
                      <a:lnTo>
                        <a:pt x="211" y="98"/>
                      </a:lnTo>
                      <a:lnTo>
                        <a:pt x="212" y="100"/>
                      </a:lnTo>
                      <a:lnTo>
                        <a:pt x="213" y="100"/>
                      </a:lnTo>
                      <a:lnTo>
                        <a:pt x="215" y="98"/>
                      </a:lnTo>
                      <a:lnTo>
                        <a:pt x="216" y="100"/>
                      </a:lnTo>
                      <a:lnTo>
                        <a:pt x="217" y="98"/>
                      </a:lnTo>
                      <a:lnTo>
                        <a:pt x="218" y="98"/>
                      </a:lnTo>
                      <a:lnTo>
                        <a:pt x="219" y="98"/>
                      </a:lnTo>
                      <a:lnTo>
                        <a:pt x="221" y="100"/>
                      </a:lnTo>
                      <a:lnTo>
                        <a:pt x="222" y="100"/>
                      </a:lnTo>
                      <a:lnTo>
                        <a:pt x="225" y="100"/>
                      </a:lnTo>
                      <a:lnTo>
                        <a:pt x="226" y="101"/>
                      </a:lnTo>
                      <a:lnTo>
                        <a:pt x="227" y="101"/>
                      </a:lnTo>
                      <a:lnTo>
                        <a:pt x="229" y="101"/>
                      </a:lnTo>
                      <a:lnTo>
                        <a:pt x="229" y="102"/>
                      </a:lnTo>
                      <a:lnTo>
                        <a:pt x="230" y="103"/>
                      </a:lnTo>
                      <a:lnTo>
                        <a:pt x="230" y="104"/>
                      </a:lnTo>
                      <a:lnTo>
                        <a:pt x="230" y="106"/>
                      </a:lnTo>
                      <a:lnTo>
                        <a:pt x="230" y="107"/>
                      </a:lnTo>
                      <a:lnTo>
                        <a:pt x="231" y="109"/>
                      </a:lnTo>
                      <a:lnTo>
                        <a:pt x="231" y="110"/>
                      </a:lnTo>
                      <a:lnTo>
                        <a:pt x="231" y="112"/>
                      </a:lnTo>
                      <a:lnTo>
                        <a:pt x="231" y="113"/>
                      </a:lnTo>
                      <a:lnTo>
                        <a:pt x="233" y="113"/>
                      </a:lnTo>
                      <a:lnTo>
                        <a:pt x="233" y="114"/>
                      </a:lnTo>
                      <a:lnTo>
                        <a:pt x="233" y="115"/>
                      </a:lnTo>
                      <a:lnTo>
                        <a:pt x="233" y="116"/>
                      </a:lnTo>
                      <a:lnTo>
                        <a:pt x="234" y="117"/>
                      </a:lnTo>
                      <a:lnTo>
                        <a:pt x="234" y="119"/>
                      </a:lnTo>
                      <a:lnTo>
                        <a:pt x="235" y="120"/>
                      </a:lnTo>
                      <a:lnTo>
                        <a:pt x="236" y="120"/>
                      </a:lnTo>
                      <a:lnTo>
                        <a:pt x="237" y="120"/>
                      </a:lnTo>
                      <a:lnTo>
                        <a:pt x="238" y="122"/>
                      </a:lnTo>
                      <a:lnTo>
                        <a:pt x="239" y="123"/>
                      </a:lnTo>
                      <a:lnTo>
                        <a:pt x="240" y="123"/>
                      </a:lnTo>
                      <a:lnTo>
                        <a:pt x="242" y="123"/>
                      </a:lnTo>
                      <a:lnTo>
                        <a:pt x="242" y="124"/>
                      </a:lnTo>
                      <a:lnTo>
                        <a:pt x="242" y="125"/>
                      </a:lnTo>
                      <a:lnTo>
                        <a:pt x="243" y="125"/>
                      </a:lnTo>
                      <a:lnTo>
                        <a:pt x="244" y="126"/>
                      </a:lnTo>
                      <a:lnTo>
                        <a:pt x="246" y="126"/>
                      </a:lnTo>
                      <a:lnTo>
                        <a:pt x="246" y="127"/>
                      </a:lnTo>
                      <a:lnTo>
                        <a:pt x="247" y="127"/>
                      </a:lnTo>
                      <a:lnTo>
                        <a:pt x="247" y="128"/>
                      </a:lnTo>
                      <a:lnTo>
                        <a:pt x="248" y="128"/>
                      </a:lnTo>
                      <a:lnTo>
                        <a:pt x="250" y="129"/>
                      </a:lnTo>
                      <a:lnTo>
                        <a:pt x="251" y="129"/>
                      </a:lnTo>
                      <a:lnTo>
                        <a:pt x="252" y="129"/>
                      </a:lnTo>
                      <a:lnTo>
                        <a:pt x="255" y="129"/>
                      </a:lnTo>
                      <a:lnTo>
                        <a:pt x="257" y="129"/>
                      </a:lnTo>
                      <a:lnTo>
                        <a:pt x="258" y="131"/>
                      </a:lnTo>
                      <a:lnTo>
                        <a:pt x="258" y="132"/>
                      </a:lnTo>
                      <a:lnTo>
                        <a:pt x="257" y="133"/>
                      </a:lnTo>
                      <a:lnTo>
                        <a:pt x="255" y="133"/>
                      </a:lnTo>
                      <a:lnTo>
                        <a:pt x="255" y="134"/>
                      </a:lnTo>
                      <a:lnTo>
                        <a:pt x="252" y="134"/>
                      </a:lnTo>
                      <a:lnTo>
                        <a:pt x="252" y="135"/>
                      </a:lnTo>
                      <a:lnTo>
                        <a:pt x="251" y="135"/>
                      </a:lnTo>
                      <a:lnTo>
                        <a:pt x="249" y="136"/>
                      </a:lnTo>
                      <a:lnTo>
                        <a:pt x="248" y="136"/>
                      </a:lnTo>
                      <a:lnTo>
                        <a:pt x="247" y="136"/>
                      </a:lnTo>
                      <a:lnTo>
                        <a:pt x="246" y="138"/>
                      </a:lnTo>
                      <a:lnTo>
                        <a:pt x="244" y="140"/>
                      </a:lnTo>
                      <a:lnTo>
                        <a:pt x="243" y="141"/>
                      </a:lnTo>
                      <a:lnTo>
                        <a:pt x="242" y="142"/>
                      </a:lnTo>
                      <a:lnTo>
                        <a:pt x="242" y="143"/>
                      </a:lnTo>
                      <a:lnTo>
                        <a:pt x="239" y="145"/>
                      </a:lnTo>
                      <a:lnTo>
                        <a:pt x="239" y="144"/>
                      </a:lnTo>
                      <a:lnTo>
                        <a:pt x="238" y="144"/>
                      </a:lnTo>
                      <a:lnTo>
                        <a:pt x="237" y="144"/>
                      </a:lnTo>
                      <a:lnTo>
                        <a:pt x="236" y="144"/>
                      </a:lnTo>
                      <a:lnTo>
                        <a:pt x="235" y="144"/>
                      </a:lnTo>
                      <a:lnTo>
                        <a:pt x="234" y="145"/>
                      </a:lnTo>
                      <a:lnTo>
                        <a:pt x="234" y="146"/>
                      </a:lnTo>
                      <a:lnTo>
                        <a:pt x="235" y="147"/>
                      </a:lnTo>
                      <a:lnTo>
                        <a:pt x="236" y="149"/>
                      </a:lnTo>
                      <a:lnTo>
                        <a:pt x="237" y="149"/>
                      </a:lnTo>
                      <a:lnTo>
                        <a:pt x="237" y="150"/>
                      </a:lnTo>
                      <a:lnTo>
                        <a:pt x="236" y="150"/>
                      </a:lnTo>
                      <a:lnTo>
                        <a:pt x="235" y="150"/>
                      </a:lnTo>
                      <a:lnTo>
                        <a:pt x="234" y="151"/>
                      </a:lnTo>
                      <a:lnTo>
                        <a:pt x="233" y="151"/>
                      </a:lnTo>
                      <a:lnTo>
                        <a:pt x="231" y="151"/>
                      </a:lnTo>
                      <a:lnTo>
                        <a:pt x="230" y="152"/>
                      </a:lnTo>
                      <a:lnTo>
                        <a:pt x="229" y="152"/>
                      </a:lnTo>
                      <a:lnTo>
                        <a:pt x="228" y="151"/>
                      </a:lnTo>
                      <a:lnTo>
                        <a:pt x="227" y="150"/>
                      </a:lnTo>
                      <a:lnTo>
                        <a:pt x="226" y="150"/>
                      </a:lnTo>
                      <a:lnTo>
                        <a:pt x="225" y="149"/>
                      </a:lnTo>
                      <a:lnTo>
                        <a:pt x="225" y="147"/>
                      </a:lnTo>
                      <a:lnTo>
                        <a:pt x="225" y="149"/>
                      </a:lnTo>
                      <a:lnTo>
                        <a:pt x="224" y="149"/>
                      </a:lnTo>
                      <a:lnTo>
                        <a:pt x="222" y="149"/>
                      </a:lnTo>
                      <a:lnTo>
                        <a:pt x="220" y="149"/>
                      </a:lnTo>
                      <a:lnTo>
                        <a:pt x="219" y="149"/>
                      </a:lnTo>
                      <a:lnTo>
                        <a:pt x="218" y="150"/>
                      </a:lnTo>
                      <a:lnTo>
                        <a:pt x="219" y="150"/>
                      </a:lnTo>
                      <a:lnTo>
                        <a:pt x="217" y="151"/>
                      </a:lnTo>
                      <a:lnTo>
                        <a:pt x="216" y="152"/>
                      </a:lnTo>
                      <a:lnTo>
                        <a:pt x="213" y="152"/>
                      </a:lnTo>
                      <a:lnTo>
                        <a:pt x="211" y="152"/>
                      </a:lnTo>
                      <a:lnTo>
                        <a:pt x="210" y="152"/>
                      </a:lnTo>
                      <a:lnTo>
                        <a:pt x="208" y="151"/>
                      </a:lnTo>
                      <a:lnTo>
                        <a:pt x="207" y="151"/>
                      </a:lnTo>
                      <a:lnTo>
                        <a:pt x="207" y="150"/>
                      </a:lnTo>
                      <a:lnTo>
                        <a:pt x="206" y="149"/>
                      </a:lnTo>
                      <a:lnTo>
                        <a:pt x="204" y="149"/>
                      </a:lnTo>
                      <a:lnTo>
                        <a:pt x="202" y="150"/>
                      </a:lnTo>
                      <a:lnTo>
                        <a:pt x="200" y="153"/>
                      </a:lnTo>
                      <a:lnTo>
                        <a:pt x="198" y="154"/>
                      </a:lnTo>
                      <a:lnTo>
                        <a:pt x="197" y="155"/>
                      </a:lnTo>
                      <a:lnTo>
                        <a:pt x="194" y="155"/>
                      </a:lnTo>
                      <a:lnTo>
                        <a:pt x="194" y="156"/>
                      </a:lnTo>
                      <a:lnTo>
                        <a:pt x="191" y="158"/>
                      </a:lnTo>
                      <a:lnTo>
                        <a:pt x="191" y="159"/>
                      </a:lnTo>
                      <a:lnTo>
                        <a:pt x="189" y="160"/>
                      </a:lnTo>
                      <a:lnTo>
                        <a:pt x="189" y="158"/>
                      </a:lnTo>
                      <a:lnTo>
                        <a:pt x="190" y="158"/>
                      </a:lnTo>
                      <a:lnTo>
                        <a:pt x="190" y="156"/>
                      </a:lnTo>
                      <a:lnTo>
                        <a:pt x="190" y="155"/>
                      </a:lnTo>
                      <a:lnTo>
                        <a:pt x="190" y="154"/>
                      </a:lnTo>
                      <a:lnTo>
                        <a:pt x="190" y="152"/>
                      </a:lnTo>
                      <a:lnTo>
                        <a:pt x="188" y="151"/>
                      </a:lnTo>
                      <a:lnTo>
                        <a:pt x="187" y="151"/>
                      </a:lnTo>
                      <a:lnTo>
                        <a:pt x="186" y="152"/>
                      </a:lnTo>
                      <a:lnTo>
                        <a:pt x="184" y="147"/>
                      </a:lnTo>
                      <a:lnTo>
                        <a:pt x="183" y="147"/>
                      </a:lnTo>
                      <a:lnTo>
                        <a:pt x="182" y="146"/>
                      </a:lnTo>
                      <a:lnTo>
                        <a:pt x="181" y="146"/>
                      </a:lnTo>
                      <a:lnTo>
                        <a:pt x="180" y="147"/>
                      </a:lnTo>
                      <a:lnTo>
                        <a:pt x="178" y="147"/>
                      </a:lnTo>
                      <a:lnTo>
                        <a:pt x="177" y="146"/>
                      </a:lnTo>
                      <a:lnTo>
                        <a:pt x="176" y="146"/>
                      </a:lnTo>
                      <a:lnTo>
                        <a:pt x="176" y="145"/>
                      </a:lnTo>
                      <a:lnTo>
                        <a:pt x="175" y="144"/>
                      </a:lnTo>
                      <a:lnTo>
                        <a:pt x="173" y="144"/>
                      </a:lnTo>
                      <a:lnTo>
                        <a:pt x="168" y="141"/>
                      </a:lnTo>
                      <a:lnTo>
                        <a:pt x="168" y="140"/>
                      </a:lnTo>
                      <a:lnTo>
                        <a:pt x="167" y="140"/>
                      </a:lnTo>
                      <a:lnTo>
                        <a:pt x="166" y="138"/>
                      </a:lnTo>
                      <a:lnTo>
                        <a:pt x="165" y="138"/>
                      </a:lnTo>
                      <a:lnTo>
                        <a:pt x="164" y="137"/>
                      </a:lnTo>
                      <a:lnTo>
                        <a:pt x="163" y="137"/>
                      </a:lnTo>
                      <a:lnTo>
                        <a:pt x="163" y="136"/>
                      </a:lnTo>
                      <a:lnTo>
                        <a:pt x="163" y="135"/>
                      </a:lnTo>
                      <a:lnTo>
                        <a:pt x="162" y="134"/>
                      </a:lnTo>
                      <a:lnTo>
                        <a:pt x="160" y="134"/>
                      </a:lnTo>
                      <a:lnTo>
                        <a:pt x="159" y="134"/>
                      </a:lnTo>
                      <a:lnTo>
                        <a:pt x="160" y="134"/>
                      </a:lnTo>
                      <a:lnTo>
                        <a:pt x="160" y="135"/>
                      </a:lnTo>
                      <a:lnTo>
                        <a:pt x="160" y="137"/>
                      </a:lnTo>
                      <a:lnTo>
                        <a:pt x="160" y="138"/>
                      </a:lnTo>
                      <a:lnTo>
                        <a:pt x="160" y="140"/>
                      </a:lnTo>
                      <a:lnTo>
                        <a:pt x="159" y="140"/>
                      </a:lnTo>
                      <a:lnTo>
                        <a:pt x="159" y="141"/>
                      </a:lnTo>
                      <a:lnTo>
                        <a:pt x="160" y="145"/>
                      </a:lnTo>
                      <a:lnTo>
                        <a:pt x="158" y="146"/>
                      </a:lnTo>
                      <a:lnTo>
                        <a:pt x="159" y="146"/>
                      </a:lnTo>
                      <a:lnTo>
                        <a:pt x="159" y="147"/>
                      </a:lnTo>
                      <a:lnTo>
                        <a:pt x="158" y="149"/>
                      </a:lnTo>
                      <a:lnTo>
                        <a:pt x="158" y="150"/>
                      </a:lnTo>
                      <a:lnTo>
                        <a:pt x="158" y="152"/>
                      </a:lnTo>
                      <a:lnTo>
                        <a:pt x="155" y="153"/>
                      </a:lnTo>
                      <a:lnTo>
                        <a:pt x="155" y="154"/>
                      </a:lnTo>
                      <a:lnTo>
                        <a:pt x="155" y="155"/>
                      </a:lnTo>
                      <a:lnTo>
                        <a:pt x="154" y="155"/>
                      </a:lnTo>
                      <a:lnTo>
                        <a:pt x="154" y="156"/>
                      </a:lnTo>
                      <a:lnTo>
                        <a:pt x="154" y="158"/>
                      </a:lnTo>
                      <a:lnTo>
                        <a:pt x="154" y="160"/>
                      </a:lnTo>
                      <a:lnTo>
                        <a:pt x="154" y="163"/>
                      </a:lnTo>
                      <a:lnTo>
                        <a:pt x="153" y="164"/>
                      </a:lnTo>
                      <a:lnTo>
                        <a:pt x="151" y="165"/>
                      </a:lnTo>
                      <a:lnTo>
                        <a:pt x="151" y="166"/>
                      </a:lnTo>
                      <a:lnTo>
                        <a:pt x="150" y="168"/>
                      </a:lnTo>
                      <a:lnTo>
                        <a:pt x="149" y="169"/>
                      </a:lnTo>
                      <a:lnTo>
                        <a:pt x="149" y="171"/>
                      </a:lnTo>
                      <a:lnTo>
                        <a:pt x="148" y="171"/>
                      </a:lnTo>
                      <a:lnTo>
                        <a:pt x="147" y="171"/>
                      </a:lnTo>
                      <a:lnTo>
                        <a:pt x="146" y="173"/>
                      </a:lnTo>
                      <a:lnTo>
                        <a:pt x="146" y="174"/>
                      </a:lnTo>
                      <a:lnTo>
                        <a:pt x="145" y="177"/>
                      </a:lnTo>
                      <a:lnTo>
                        <a:pt x="144" y="178"/>
                      </a:lnTo>
                      <a:lnTo>
                        <a:pt x="143" y="180"/>
                      </a:lnTo>
                      <a:lnTo>
                        <a:pt x="142" y="180"/>
                      </a:lnTo>
                      <a:lnTo>
                        <a:pt x="141" y="178"/>
                      </a:lnTo>
                      <a:lnTo>
                        <a:pt x="140" y="176"/>
                      </a:lnTo>
                      <a:lnTo>
                        <a:pt x="138" y="176"/>
                      </a:lnTo>
                      <a:lnTo>
                        <a:pt x="137" y="176"/>
                      </a:lnTo>
                      <a:lnTo>
                        <a:pt x="136" y="177"/>
                      </a:lnTo>
                      <a:lnTo>
                        <a:pt x="134" y="177"/>
                      </a:lnTo>
                      <a:lnTo>
                        <a:pt x="133" y="177"/>
                      </a:lnTo>
                      <a:lnTo>
                        <a:pt x="132" y="178"/>
                      </a:lnTo>
                      <a:lnTo>
                        <a:pt x="131" y="178"/>
                      </a:lnTo>
                      <a:lnTo>
                        <a:pt x="131" y="180"/>
                      </a:lnTo>
                      <a:lnTo>
                        <a:pt x="129" y="181"/>
                      </a:lnTo>
                      <a:lnTo>
                        <a:pt x="128" y="181"/>
                      </a:lnTo>
                      <a:lnTo>
                        <a:pt x="127" y="181"/>
                      </a:lnTo>
                      <a:lnTo>
                        <a:pt x="126" y="181"/>
                      </a:lnTo>
                      <a:lnTo>
                        <a:pt x="125" y="181"/>
                      </a:lnTo>
                      <a:lnTo>
                        <a:pt x="124" y="180"/>
                      </a:lnTo>
                      <a:lnTo>
                        <a:pt x="123" y="180"/>
                      </a:lnTo>
                      <a:lnTo>
                        <a:pt x="122" y="180"/>
                      </a:lnTo>
                      <a:lnTo>
                        <a:pt x="121" y="180"/>
                      </a:lnTo>
                      <a:lnTo>
                        <a:pt x="120" y="181"/>
                      </a:lnTo>
                      <a:lnTo>
                        <a:pt x="119" y="181"/>
                      </a:lnTo>
                      <a:lnTo>
                        <a:pt x="118" y="181"/>
                      </a:lnTo>
                      <a:lnTo>
                        <a:pt x="118" y="182"/>
                      </a:lnTo>
                      <a:lnTo>
                        <a:pt x="118" y="183"/>
                      </a:lnTo>
                      <a:lnTo>
                        <a:pt x="116" y="183"/>
                      </a:lnTo>
                      <a:lnTo>
                        <a:pt x="115" y="184"/>
                      </a:lnTo>
                      <a:lnTo>
                        <a:pt x="115" y="183"/>
                      </a:lnTo>
                      <a:lnTo>
                        <a:pt x="114" y="184"/>
                      </a:lnTo>
                      <a:lnTo>
                        <a:pt x="113" y="184"/>
                      </a:lnTo>
                      <a:lnTo>
                        <a:pt x="112" y="184"/>
                      </a:lnTo>
                      <a:lnTo>
                        <a:pt x="111" y="185"/>
                      </a:lnTo>
                      <a:lnTo>
                        <a:pt x="109" y="185"/>
                      </a:lnTo>
                      <a:lnTo>
                        <a:pt x="107" y="185"/>
                      </a:lnTo>
                      <a:lnTo>
                        <a:pt x="106" y="186"/>
                      </a:lnTo>
                      <a:lnTo>
                        <a:pt x="105" y="186"/>
                      </a:lnTo>
                      <a:lnTo>
                        <a:pt x="103" y="187"/>
                      </a:lnTo>
                      <a:lnTo>
                        <a:pt x="102" y="187"/>
                      </a:lnTo>
                      <a:lnTo>
                        <a:pt x="101" y="187"/>
                      </a:lnTo>
                      <a:lnTo>
                        <a:pt x="101" y="186"/>
                      </a:lnTo>
                      <a:lnTo>
                        <a:pt x="101" y="185"/>
                      </a:lnTo>
                      <a:lnTo>
                        <a:pt x="101" y="184"/>
                      </a:lnTo>
                      <a:lnTo>
                        <a:pt x="101" y="183"/>
                      </a:lnTo>
                      <a:lnTo>
                        <a:pt x="100" y="182"/>
                      </a:lnTo>
                      <a:lnTo>
                        <a:pt x="98" y="181"/>
                      </a:lnTo>
                      <a:lnTo>
                        <a:pt x="98" y="180"/>
                      </a:lnTo>
                      <a:lnTo>
                        <a:pt x="97" y="180"/>
                      </a:lnTo>
                      <a:lnTo>
                        <a:pt x="96" y="181"/>
                      </a:lnTo>
                      <a:lnTo>
                        <a:pt x="94" y="182"/>
                      </a:lnTo>
                      <a:lnTo>
                        <a:pt x="94" y="183"/>
                      </a:lnTo>
                      <a:lnTo>
                        <a:pt x="93" y="184"/>
                      </a:lnTo>
                      <a:lnTo>
                        <a:pt x="93" y="186"/>
                      </a:lnTo>
                      <a:lnTo>
                        <a:pt x="91" y="187"/>
                      </a:lnTo>
                      <a:lnTo>
                        <a:pt x="90" y="187"/>
                      </a:lnTo>
                      <a:lnTo>
                        <a:pt x="89" y="187"/>
                      </a:lnTo>
                      <a:lnTo>
                        <a:pt x="88" y="187"/>
                      </a:lnTo>
                      <a:lnTo>
                        <a:pt x="87" y="187"/>
                      </a:lnTo>
                      <a:lnTo>
                        <a:pt x="87" y="189"/>
                      </a:lnTo>
                      <a:lnTo>
                        <a:pt x="85" y="189"/>
                      </a:lnTo>
                      <a:lnTo>
                        <a:pt x="84" y="189"/>
                      </a:lnTo>
                      <a:lnTo>
                        <a:pt x="83" y="189"/>
                      </a:lnTo>
                      <a:lnTo>
                        <a:pt x="82" y="189"/>
                      </a:lnTo>
                      <a:lnTo>
                        <a:pt x="81" y="189"/>
                      </a:lnTo>
                      <a:lnTo>
                        <a:pt x="80" y="189"/>
                      </a:lnTo>
                      <a:lnTo>
                        <a:pt x="79" y="187"/>
                      </a:lnTo>
                      <a:lnTo>
                        <a:pt x="78" y="187"/>
                      </a:lnTo>
                      <a:lnTo>
                        <a:pt x="77" y="187"/>
                      </a:lnTo>
                      <a:lnTo>
                        <a:pt x="76" y="186"/>
                      </a:lnTo>
                      <a:lnTo>
                        <a:pt x="75" y="186"/>
                      </a:lnTo>
                      <a:lnTo>
                        <a:pt x="74" y="186"/>
                      </a:lnTo>
                      <a:lnTo>
                        <a:pt x="73" y="187"/>
                      </a:lnTo>
                      <a:lnTo>
                        <a:pt x="71" y="189"/>
                      </a:lnTo>
                      <a:lnTo>
                        <a:pt x="70" y="189"/>
                      </a:lnTo>
                      <a:lnTo>
                        <a:pt x="69" y="189"/>
                      </a:lnTo>
                      <a:lnTo>
                        <a:pt x="68" y="190"/>
                      </a:lnTo>
                      <a:lnTo>
                        <a:pt x="67" y="190"/>
                      </a:lnTo>
                      <a:lnTo>
                        <a:pt x="65" y="190"/>
                      </a:lnTo>
                      <a:lnTo>
                        <a:pt x="64" y="190"/>
                      </a:lnTo>
                      <a:lnTo>
                        <a:pt x="62" y="191"/>
                      </a:lnTo>
                      <a:lnTo>
                        <a:pt x="61" y="191"/>
                      </a:lnTo>
                      <a:lnTo>
                        <a:pt x="60" y="191"/>
                      </a:lnTo>
                      <a:lnTo>
                        <a:pt x="58" y="191"/>
                      </a:lnTo>
                      <a:lnTo>
                        <a:pt x="57" y="190"/>
                      </a:lnTo>
                      <a:lnTo>
                        <a:pt x="56" y="190"/>
                      </a:lnTo>
                      <a:lnTo>
                        <a:pt x="56" y="191"/>
                      </a:lnTo>
                      <a:lnTo>
                        <a:pt x="56" y="193"/>
                      </a:lnTo>
                      <a:lnTo>
                        <a:pt x="57" y="193"/>
                      </a:lnTo>
                      <a:lnTo>
                        <a:pt x="57" y="194"/>
                      </a:lnTo>
                      <a:lnTo>
                        <a:pt x="58" y="194"/>
                      </a:lnTo>
                      <a:lnTo>
                        <a:pt x="59" y="195"/>
                      </a:lnTo>
                      <a:lnTo>
                        <a:pt x="59" y="196"/>
                      </a:lnTo>
                      <a:lnTo>
                        <a:pt x="58" y="196"/>
                      </a:lnTo>
                      <a:lnTo>
                        <a:pt x="58" y="197"/>
                      </a:lnTo>
                      <a:lnTo>
                        <a:pt x="58" y="198"/>
                      </a:lnTo>
                      <a:lnTo>
                        <a:pt x="57" y="199"/>
                      </a:lnTo>
                      <a:lnTo>
                        <a:pt x="57" y="198"/>
                      </a:lnTo>
                      <a:lnTo>
                        <a:pt x="56" y="198"/>
                      </a:lnTo>
                      <a:lnTo>
                        <a:pt x="56" y="199"/>
                      </a:lnTo>
                      <a:lnTo>
                        <a:pt x="55" y="199"/>
                      </a:lnTo>
                      <a:lnTo>
                        <a:pt x="53" y="199"/>
                      </a:lnTo>
                      <a:lnTo>
                        <a:pt x="53" y="200"/>
                      </a:lnTo>
                      <a:lnTo>
                        <a:pt x="53" y="203"/>
                      </a:lnTo>
                      <a:lnTo>
                        <a:pt x="53" y="204"/>
                      </a:lnTo>
                      <a:lnTo>
                        <a:pt x="53" y="205"/>
                      </a:lnTo>
                      <a:lnTo>
                        <a:pt x="52" y="206"/>
                      </a:lnTo>
                      <a:lnTo>
                        <a:pt x="52" y="207"/>
                      </a:lnTo>
                      <a:lnTo>
                        <a:pt x="52" y="208"/>
                      </a:lnTo>
                      <a:lnTo>
                        <a:pt x="51" y="209"/>
                      </a:lnTo>
                      <a:lnTo>
                        <a:pt x="51" y="211"/>
                      </a:lnTo>
                      <a:lnTo>
                        <a:pt x="52" y="211"/>
                      </a:lnTo>
                      <a:lnTo>
                        <a:pt x="52" y="212"/>
                      </a:lnTo>
                      <a:lnTo>
                        <a:pt x="52" y="213"/>
                      </a:lnTo>
                      <a:lnTo>
                        <a:pt x="52" y="214"/>
                      </a:lnTo>
                      <a:lnTo>
                        <a:pt x="51" y="215"/>
                      </a:lnTo>
                      <a:lnTo>
                        <a:pt x="51" y="216"/>
                      </a:lnTo>
                      <a:lnTo>
                        <a:pt x="50" y="217"/>
                      </a:lnTo>
                      <a:lnTo>
                        <a:pt x="48" y="220"/>
                      </a:lnTo>
                      <a:lnTo>
                        <a:pt x="47" y="222"/>
                      </a:lnTo>
                      <a:lnTo>
                        <a:pt x="47" y="224"/>
                      </a:lnTo>
                      <a:lnTo>
                        <a:pt x="47" y="226"/>
                      </a:lnTo>
                      <a:lnTo>
                        <a:pt x="46" y="227"/>
                      </a:lnTo>
                      <a:lnTo>
                        <a:pt x="45" y="227"/>
                      </a:lnTo>
                      <a:lnTo>
                        <a:pt x="44" y="227"/>
                      </a:lnTo>
                      <a:lnTo>
                        <a:pt x="43" y="229"/>
                      </a:lnTo>
                      <a:lnTo>
                        <a:pt x="43" y="227"/>
                      </a:lnTo>
                      <a:lnTo>
                        <a:pt x="42" y="229"/>
                      </a:lnTo>
                      <a:lnTo>
                        <a:pt x="39" y="229"/>
                      </a:lnTo>
                      <a:lnTo>
                        <a:pt x="38" y="230"/>
                      </a:lnTo>
                      <a:lnTo>
                        <a:pt x="38" y="232"/>
                      </a:lnTo>
                      <a:lnTo>
                        <a:pt x="38" y="233"/>
                      </a:lnTo>
                      <a:lnTo>
                        <a:pt x="38" y="234"/>
                      </a:lnTo>
                      <a:lnTo>
                        <a:pt x="37" y="235"/>
                      </a:lnTo>
                      <a:lnTo>
                        <a:pt x="37" y="236"/>
                      </a:lnTo>
                      <a:lnTo>
                        <a:pt x="37" y="237"/>
                      </a:lnTo>
                      <a:lnTo>
                        <a:pt x="37" y="238"/>
                      </a:lnTo>
                      <a:lnTo>
                        <a:pt x="36" y="238"/>
                      </a:lnTo>
                      <a:lnTo>
                        <a:pt x="36" y="239"/>
                      </a:lnTo>
                      <a:lnTo>
                        <a:pt x="35" y="240"/>
                      </a:lnTo>
                      <a:lnTo>
                        <a:pt x="34" y="240"/>
                      </a:lnTo>
                      <a:lnTo>
                        <a:pt x="34" y="239"/>
                      </a:lnTo>
                      <a:lnTo>
                        <a:pt x="34" y="238"/>
                      </a:lnTo>
                      <a:lnTo>
                        <a:pt x="33" y="238"/>
                      </a:lnTo>
                      <a:lnTo>
                        <a:pt x="31" y="237"/>
                      </a:lnTo>
                      <a:lnTo>
                        <a:pt x="30" y="237"/>
                      </a:lnTo>
                      <a:lnTo>
                        <a:pt x="30" y="236"/>
                      </a:lnTo>
                      <a:lnTo>
                        <a:pt x="29" y="236"/>
                      </a:lnTo>
                      <a:lnTo>
                        <a:pt x="27" y="236"/>
                      </a:lnTo>
                      <a:lnTo>
                        <a:pt x="26" y="236"/>
                      </a:lnTo>
                      <a:lnTo>
                        <a:pt x="25" y="235"/>
                      </a:lnTo>
                      <a:lnTo>
                        <a:pt x="24" y="235"/>
                      </a:lnTo>
                      <a:lnTo>
                        <a:pt x="22" y="234"/>
                      </a:lnTo>
                      <a:lnTo>
                        <a:pt x="21" y="234"/>
                      </a:lnTo>
                      <a:lnTo>
                        <a:pt x="19" y="234"/>
                      </a:lnTo>
                      <a:lnTo>
                        <a:pt x="18" y="234"/>
                      </a:lnTo>
                      <a:lnTo>
                        <a:pt x="17" y="234"/>
                      </a:lnTo>
                      <a:lnTo>
                        <a:pt x="18" y="234"/>
                      </a:lnTo>
                      <a:lnTo>
                        <a:pt x="18" y="236"/>
                      </a:lnTo>
                      <a:lnTo>
                        <a:pt x="18" y="237"/>
                      </a:lnTo>
                      <a:lnTo>
                        <a:pt x="17" y="237"/>
                      </a:lnTo>
                      <a:lnTo>
                        <a:pt x="17" y="238"/>
                      </a:lnTo>
                      <a:lnTo>
                        <a:pt x="16" y="238"/>
                      </a:lnTo>
                      <a:lnTo>
                        <a:pt x="15" y="238"/>
                      </a:lnTo>
                      <a:lnTo>
                        <a:pt x="14" y="239"/>
                      </a:lnTo>
                      <a:lnTo>
                        <a:pt x="14" y="240"/>
                      </a:lnTo>
                      <a:lnTo>
                        <a:pt x="14" y="242"/>
                      </a:lnTo>
                      <a:lnTo>
                        <a:pt x="13" y="243"/>
                      </a:lnTo>
                      <a:lnTo>
                        <a:pt x="12" y="243"/>
                      </a:lnTo>
                      <a:lnTo>
                        <a:pt x="11" y="243"/>
                      </a:lnTo>
                      <a:lnTo>
                        <a:pt x="11" y="244"/>
                      </a:lnTo>
                      <a:lnTo>
                        <a:pt x="9" y="244"/>
                      </a:lnTo>
                      <a:lnTo>
                        <a:pt x="8" y="244"/>
                      </a:lnTo>
                      <a:lnTo>
                        <a:pt x="8" y="245"/>
                      </a:lnTo>
                      <a:lnTo>
                        <a:pt x="6" y="246"/>
                      </a:lnTo>
                      <a:lnTo>
                        <a:pt x="5" y="246"/>
                      </a:lnTo>
                      <a:lnTo>
                        <a:pt x="4" y="246"/>
                      </a:lnTo>
                      <a:lnTo>
                        <a:pt x="2" y="246"/>
                      </a:lnTo>
                      <a:lnTo>
                        <a:pt x="2" y="247"/>
                      </a:lnTo>
                      <a:lnTo>
                        <a:pt x="0" y="246"/>
                      </a:lnTo>
                      <a:lnTo>
                        <a:pt x="162" y="11"/>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41" name="Freeform 338"/>
                <p:cNvSpPr>
                  <a:spLocks/>
                </p:cNvSpPr>
                <p:nvPr/>
              </p:nvSpPr>
              <p:spPr bwMode="auto">
                <a:xfrm>
                  <a:off x="1496" y="1063"/>
                  <a:ext cx="258" cy="247"/>
                </a:xfrm>
                <a:custGeom>
                  <a:avLst/>
                  <a:gdLst>
                    <a:gd name="T0" fmla="*/ 167 w 258"/>
                    <a:gd name="T1" fmla="*/ 4 h 247"/>
                    <a:gd name="T2" fmla="*/ 176 w 258"/>
                    <a:gd name="T3" fmla="*/ 3 h 247"/>
                    <a:gd name="T4" fmla="*/ 188 w 258"/>
                    <a:gd name="T5" fmla="*/ 0 h 247"/>
                    <a:gd name="T6" fmla="*/ 200 w 258"/>
                    <a:gd name="T7" fmla="*/ 5 h 247"/>
                    <a:gd name="T8" fmla="*/ 196 w 258"/>
                    <a:gd name="T9" fmla="*/ 13 h 247"/>
                    <a:gd name="T10" fmla="*/ 185 w 258"/>
                    <a:gd name="T11" fmla="*/ 22 h 247"/>
                    <a:gd name="T12" fmla="*/ 173 w 258"/>
                    <a:gd name="T13" fmla="*/ 26 h 247"/>
                    <a:gd name="T14" fmla="*/ 176 w 258"/>
                    <a:gd name="T15" fmla="*/ 35 h 247"/>
                    <a:gd name="T16" fmla="*/ 177 w 258"/>
                    <a:gd name="T17" fmla="*/ 44 h 247"/>
                    <a:gd name="T18" fmla="*/ 183 w 258"/>
                    <a:gd name="T19" fmla="*/ 52 h 247"/>
                    <a:gd name="T20" fmla="*/ 182 w 258"/>
                    <a:gd name="T21" fmla="*/ 60 h 247"/>
                    <a:gd name="T22" fmla="*/ 190 w 258"/>
                    <a:gd name="T23" fmla="*/ 61 h 247"/>
                    <a:gd name="T24" fmla="*/ 193 w 258"/>
                    <a:gd name="T25" fmla="*/ 67 h 247"/>
                    <a:gd name="T26" fmla="*/ 200 w 258"/>
                    <a:gd name="T27" fmla="*/ 66 h 247"/>
                    <a:gd name="T28" fmla="*/ 209 w 258"/>
                    <a:gd name="T29" fmla="*/ 67 h 247"/>
                    <a:gd name="T30" fmla="*/ 213 w 258"/>
                    <a:gd name="T31" fmla="*/ 76 h 247"/>
                    <a:gd name="T32" fmla="*/ 216 w 258"/>
                    <a:gd name="T33" fmla="*/ 83 h 247"/>
                    <a:gd name="T34" fmla="*/ 213 w 258"/>
                    <a:gd name="T35" fmla="*/ 94 h 247"/>
                    <a:gd name="T36" fmla="*/ 216 w 258"/>
                    <a:gd name="T37" fmla="*/ 100 h 247"/>
                    <a:gd name="T38" fmla="*/ 227 w 258"/>
                    <a:gd name="T39" fmla="*/ 101 h 247"/>
                    <a:gd name="T40" fmla="*/ 231 w 258"/>
                    <a:gd name="T41" fmla="*/ 112 h 247"/>
                    <a:gd name="T42" fmla="*/ 236 w 258"/>
                    <a:gd name="T43" fmla="*/ 120 h 247"/>
                    <a:gd name="T44" fmla="*/ 243 w 258"/>
                    <a:gd name="T45" fmla="*/ 125 h 247"/>
                    <a:gd name="T46" fmla="*/ 252 w 258"/>
                    <a:gd name="T47" fmla="*/ 129 h 247"/>
                    <a:gd name="T48" fmla="*/ 255 w 258"/>
                    <a:gd name="T49" fmla="*/ 134 h 247"/>
                    <a:gd name="T50" fmla="*/ 243 w 258"/>
                    <a:gd name="T51" fmla="*/ 141 h 247"/>
                    <a:gd name="T52" fmla="*/ 234 w 258"/>
                    <a:gd name="T53" fmla="*/ 146 h 247"/>
                    <a:gd name="T54" fmla="*/ 231 w 258"/>
                    <a:gd name="T55" fmla="*/ 151 h 247"/>
                    <a:gd name="T56" fmla="*/ 222 w 258"/>
                    <a:gd name="T57" fmla="*/ 149 h 247"/>
                    <a:gd name="T58" fmla="*/ 211 w 258"/>
                    <a:gd name="T59" fmla="*/ 152 h 247"/>
                    <a:gd name="T60" fmla="*/ 202 w 258"/>
                    <a:gd name="T61" fmla="*/ 150 h 247"/>
                    <a:gd name="T62" fmla="*/ 189 w 258"/>
                    <a:gd name="T63" fmla="*/ 158 h 247"/>
                    <a:gd name="T64" fmla="*/ 183 w 258"/>
                    <a:gd name="T65" fmla="*/ 147 h 247"/>
                    <a:gd name="T66" fmla="*/ 173 w 258"/>
                    <a:gd name="T67" fmla="*/ 144 h 247"/>
                    <a:gd name="T68" fmla="*/ 163 w 258"/>
                    <a:gd name="T69" fmla="*/ 135 h 247"/>
                    <a:gd name="T70" fmla="*/ 159 w 258"/>
                    <a:gd name="T71" fmla="*/ 141 h 247"/>
                    <a:gd name="T72" fmla="*/ 155 w 258"/>
                    <a:gd name="T73" fmla="*/ 155 h 247"/>
                    <a:gd name="T74" fmla="*/ 151 w 258"/>
                    <a:gd name="T75" fmla="*/ 165 h 247"/>
                    <a:gd name="T76" fmla="*/ 145 w 258"/>
                    <a:gd name="T77" fmla="*/ 177 h 247"/>
                    <a:gd name="T78" fmla="*/ 133 w 258"/>
                    <a:gd name="T79" fmla="*/ 177 h 247"/>
                    <a:gd name="T80" fmla="*/ 126 w 258"/>
                    <a:gd name="T81" fmla="*/ 181 h 247"/>
                    <a:gd name="T82" fmla="*/ 118 w 258"/>
                    <a:gd name="T83" fmla="*/ 182 h 247"/>
                    <a:gd name="T84" fmla="*/ 109 w 258"/>
                    <a:gd name="T85" fmla="*/ 185 h 247"/>
                    <a:gd name="T86" fmla="*/ 101 w 258"/>
                    <a:gd name="T87" fmla="*/ 186 h 247"/>
                    <a:gd name="T88" fmla="*/ 96 w 258"/>
                    <a:gd name="T89" fmla="*/ 181 h 247"/>
                    <a:gd name="T90" fmla="*/ 87 w 258"/>
                    <a:gd name="T91" fmla="*/ 187 h 247"/>
                    <a:gd name="T92" fmla="*/ 79 w 258"/>
                    <a:gd name="T93" fmla="*/ 187 h 247"/>
                    <a:gd name="T94" fmla="*/ 71 w 258"/>
                    <a:gd name="T95" fmla="*/ 189 h 247"/>
                    <a:gd name="T96" fmla="*/ 60 w 258"/>
                    <a:gd name="T97" fmla="*/ 191 h 247"/>
                    <a:gd name="T98" fmla="*/ 58 w 258"/>
                    <a:gd name="T99" fmla="*/ 194 h 247"/>
                    <a:gd name="T100" fmla="*/ 55 w 258"/>
                    <a:gd name="T101" fmla="*/ 199 h 247"/>
                    <a:gd name="T102" fmla="*/ 52 w 258"/>
                    <a:gd name="T103" fmla="*/ 208 h 247"/>
                    <a:gd name="T104" fmla="*/ 50 w 258"/>
                    <a:gd name="T105" fmla="*/ 217 h 247"/>
                    <a:gd name="T106" fmla="*/ 42 w 258"/>
                    <a:gd name="T107" fmla="*/ 229 h 247"/>
                    <a:gd name="T108" fmla="*/ 37 w 258"/>
                    <a:gd name="T109" fmla="*/ 236 h 247"/>
                    <a:gd name="T110" fmla="*/ 31 w 258"/>
                    <a:gd name="T111" fmla="*/ 237 h 247"/>
                    <a:gd name="T112" fmla="*/ 21 w 258"/>
                    <a:gd name="T113" fmla="*/ 234 h 247"/>
                    <a:gd name="T114" fmla="*/ 15 w 258"/>
                    <a:gd name="T115" fmla="*/ 238 h 247"/>
                    <a:gd name="T116" fmla="*/ 9 w 258"/>
                    <a:gd name="T117" fmla="*/ 244 h 2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8"/>
                    <a:gd name="T178" fmla="*/ 0 h 247"/>
                    <a:gd name="T179" fmla="*/ 258 w 258"/>
                    <a:gd name="T180" fmla="*/ 247 h 2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8" h="247">
                      <a:moveTo>
                        <a:pt x="162" y="11"/>
                      </a:moveTo>
                      <a:lnTo>
                        <a:pt x="163" y="11"/>
                      </a:lnTo>
                      <a:lnTo>
                        <a:pt x="163" y="9"/>
                      </a:lnTo>
                      <a:lnTo>
                        <a:pt x="163" y="8"/>
                      </a:lnTo>
                      <a:lnTo>
                        <a:pt x="163" y="7"/>
                      </a:lnTo>
                      <a:lnTo>
                        <a:pt x="164" y="7"/>
                      </a:lnTo>
                      <a:lnTo>
                        <a:pt x="165" y="6"/>
                      </a:lnTo>
                      <a:lnTo>
                        <a:pt x="165" y="5"/>
                      </a:lnTo>
                      <a:lnTo>
                        <a:pt x="166" y="4"/>
                      </a:lnTo>
                      <a:lnTo>
                        <a:pt x="167" y="4"/>
                      </a:lnTo>
                      <a:lnTo>
                        <a:pt x="168" y="4"/>
                      </a:lnTo>
                      <a:lnTo>
                        <a:pt x="171" y="5"/>
                      </a:lnTo>
                      <a:lnTo>
                        <a:pt x="172" y="5"/>
                      </a:lnTo>
                      <a:lnTo>
                        <a:pt x="173" y="5"/>
                      </a:lnTo>
                      <a:lnTo>
                        <a:pt x="174" y="4"/>
                      </a:lnTo>
                      <a:lnTo>
                        <a:pt x="175" y="4"/>
                      </a:lnTo>
                      <a:lnTo>
                        <a:pt x="176" y="4"/>
                      </a:lnTo>
                      <a:lnTo>
                        <a:pt x="176" y="3"/>
                      </a:lnTo>
                      <a:lnTo>
                        <a:pt x="177" y="3"/>
                      </a:lnTo>
                      <a:lnTo>
                        <a:pt x="178" y="3"/>
                      </a:lnTo>
                      <a:lnTo>
                        <a:pt x="180" y="3"/>
                      </a:lnTo>
                      <a:lnTo>
                        <a:pt x="181" y="3"/>
                      </a:lnTo>
                      <a:lnTo>
                        <a:pt x="182" y="3"/>
                      </a:lnTo>
                      <a:lnTo>
                        <a:pt x="183" y="3"/>
                      </a:lnTo>
                      <a:lnTo>
                        <a:pt x="184" y="2"/>
                      </a:lnTo>
                      <a:lnTo>
                        <a:pt x="185" y="2"/>
                      </a:lnTo>
                      <a:lnTo>
                        <a:pt x="186" y="0"/>
                      </a:lnTo>
                      <a:lnTo>
                        <a:pt x="188" y="0"/>
                      </a:lnTo>
                      <a:lnTo>
                        <a:pt x="190" y="0"/>
                      </a:lnTo>
                      <a:lnTo>
                        <a:pt x="191" y="0"/>
                      </a:lnTo>
                      <a:lnTo>
                        <a:pt x="193" y="2"/>
                      </a:lnTo>
                      <a:lnTo>
                        <a:pt x="194" y="2"/>
                      </a:lnTo>
                      <a:lnTo>
                        <a:pt x="195" y="2"/>
                      </a:lnTo>
                      <a:lnTo>
                        <a:pt x="196" y="3"/>
                      </a:lnTo>
                      <a:lnTo>
                        <a:pt x="197" y="3"/>
                      </a:lnTo>
                      <a:lnTo>
                        <a:pt x="198" y="3"/>
                      </a:lnTo>
                      <a:lnTo>
                        <a:pt x="199" y="4"/>
                      </a:lnTo>
                      <a:lnTo>
                        <a:pt x="200" y="5"/>
                      </a:lnTo>
                      <a:lnTo>
                        <a:pt x="200" y="6"/>
                      </a:lnTo>
                      <a:lnTo>
                        <a:pt x="202" y="7"/>
                      </a:lnTo>
                      <a:lnTo>
                        <a:pt x="200" y="8"/>
                      </a:lnTo>
                      <a:lnTo>
                        <a:pt x="199" y="9"/>
                      </a:lnTo>
                      <a:lnTo>
                        <a:pt x="198" y="9"/>
                      </a:lnTo>
                      <a:lnTo>
                        <a:pt x="196" y="9"/>
                      </a:lnTo>
                      <a:lnTo>
                        <a:pt x="195" y="11"/>
                      </a:lnTo>
                      <a:lnTo>
                        <a:pt x="195" y="12"/>
                      </a:lnTo>
                      <a:lnTo>
                        <a:pt x="196" y="13"/>
                      </a:lnTo>
                      <a:lnTo>
                        <a:pt x="195" y="14"/>
                      </a:lnTo>
                      <a:lnTo>
                        <a:pt x="194" y="16"/>
                      </a:lnTo>
                      <a:lnTo>
                        <a:pt x="194" y="17"/>
                      </a:lnTo>
                      <a:lnTo>
                        <a:pt x="193" y="20"/>
                      </a:lnTo>
                      <a:lnTo>
                        <a:pt x="190" y="20"/>
                      </a:lnTo>
                      <a:lnTo>
                        <a:pt x="189" y="20"/>
                      </a:lnTo>
                      <a:lnTo>
                        <a:pt x="187" y="21"/>
                      </a:lnTo>
                      <a:lnTo>
                        <a:pt x="186" y="21"/>
                      </a:lnTo>
                      <a:lnTo>
                        <a:pt x="185" y="21"/>
                      </a:lnTo>
                      <a:lnTo>
                        <a:pt x="185" y="22"/>
                      </a:lnTo>
                      <a:lnTo>
                        <a:pt x="183" y="23"/>
                      </a:lnTo>
                      <a:lnTo>
                        <a:pt x="182" y="22"/>
                      </a:lnTo>
                      <a:lnTo>
                        <a:pt x="181" y="22"/>
                      </a:lnTo>
                      <a:lnTo>
                        <a:pt x="180" y="21"/>
                      </a:lnTo>
                      <a:lnTo>
                        <a:pt x="178" y="21"/>
                      </a:lnTo>
                      <a:lnTo>
                        <a:pt x="177" y="22"/>
                      </a:lnTo>
                      <a:lnTo>
                        <a:pt x="177" y="23"/>
                      </a:lnTo>
                      <a:lnTo>
                        <a:pt x="176" y="24"/>
                      </a:lnTo>
                      <a:lnTo>
                        <a:pt x="174" y="25"/>
                      </a:lnTo>
                      <a:lnTo>
                        <a:pt x="173" y="26"/>
                      </a:lnTo>
                      <a:lnTo>
                        <a:pt x="173" y="27"/>
                      </a:lnTo>
                      <a:lnTo>
                        <a:pt x="174" y="30"/>
                      </a:lnTo>
                      <a:lnTo>
                        <a:pt x="174" y="31"/>
                      </a:lnTo>
                      <a:lnTo>
                        <a:pt x="175" y="31"/>
                      </a:lnTo>
                      <a:lnTo>
                        <a:pt x="175" y="33"/>
                      </a:lnTo>
                      <a:lnTo>
                        <a:pt x="175" y="34"/>
                      </a:lnTo>
                      <a:lnTo>
                        <a:pt x="174" y="34"/>
                      </a:lnTo>
                      <a:lnTo>
                        <a:pt x="175" y="35"/>
                      </a:lnTo>
                      <a:lnTo>
                        <a:pt x="176" y="35"/>
                      </a:lnTo>
                      <a:lnTo>
                        <a:pt x="177" y="35"/>
                      </a:lnTo>
                      <a:lnTo>
                        <a:pt x="177" y="36"/>
                      </a:lnTo>
                      <a:lnTo>
                        <a:pt x="177" y="37"/>
                      </a:lnTo>
                      <a:lnTo>
                        <a:pt x="177" y="39"/>
                      </a:lnTo>
                      <a:lnTo>
                        <a:pt x="177" y="40"/>
                      </a:lnTo>
                      <a:lnTo>
                        <a:pt x="177" y="42"/>
                      </a:lnTo>
                      <a:lnTo>
                        <a:pt x="176" y="43"/>
                      </a:lnTo>
                      <a:lnTo>
                        <a:pt x="177" y="44"/>
                      </a:lnTo>
                      <a:lnTo>
                        <a:pt x="178" y="44"/>
                      </a:lnTo>
                      <a:lnTo>
                        <a:pt x="181" y="46"/>
                      </a:lnTo>
                      <a:lnTo>
                        <a:pt x="182" y="46"/>
                      </a:lnTo>
                      <a:lnTo>
                        <a:pt x="183" y="47"/>
                      </a:lnTo>
                      <a:lnTo>
                        <a:pt x="183" y="48"/>
                      </a:lnTo>
                      <a:lnTo>
                        <a:pt x="184" y="49"/>
                      </a:lnTo>
                      <a:lnTo>
                        <a:pt x="184" y="51"/>
                      </a:lnTo>
                      <a:lnTo>
                        <a:pt x="184" y="52"/>
                      </a:lnTo>
                      <a:lnTo>
                        <a:pt x="183" y="52"/>
                      </a:lnTo>
                      <a:lnTo>
                        <a:pt x="182" y="53"/>
                      </a:lnTo>
                      <a:lnTo>
                        <a:pt x="181" y="54"/>
                      </a:lnTo>
                      <a:lnTo>
                        <a:pt x="181" y="55"/>
                      </a:lnTo>
                      <a:lnTo>
                        <a:pt x="180" y="56"/>
                      </a:lnTo>
                      <a:lnTo>
                        <a:pt x="180" y="57"/>
                      </a:lnTo>
                      <a:lnTo>
                        <a:pt x="178" y="57"/>
                      </a:lnTo>
                      <a:lnTo>
                        <a:pt x="180" y="57"/>
                      </a:lnTo>
                      <a:lnTo>
                        <a:pt x="181" y="58"/>
                      </a:lnTo>
                      <a:lnTo>
                        <a:pt x="182" y="60"/>
                      </a:lnTo>
                      <a:lnTo>
                        <a:pt x="183" y="60"/>
                      </a:lnTo>
                      <a:lnTo>
                        <a:pt x="184" y="60"/>
                      </a:lnTo>
                      <a:lnTo>
                        <a:pt x="184" y="58"/>
                      </a:lnTo>
                      <a:lnTo>
                        <a:pt x="185" y="58"/>
                      </a:lnTo>
                      <a:lnTo>
                        <a:pt x="185" y="60"/>
                      </a:lnTo>
                      <a:lnTo>
                        <a:pt x="187" y="60"/>
                      </a:lnTo>
                      <a:lnTo>
                        <a:pt x="188" y="60"/>
                      </a:lnTo>
                      <a:lnTo>
                        <a:pt x="189" y="60"/>
                      </a:lnTo>
                      <a:lnTo>
                        <a:pt x="190" y="61"/>
                      </a:lnTo>
                      <a:lnTo>
                        <a:pt x="191" y="60"/>
                      </a:lnTo>
                      <a:lnTo>
                        <a:pt x="191" y="61"/>
                      </a:lnTo>
                      <a:lnTo>
                        <a:pt x="191" y="62"/>
                      </a:lnTo>
                      <a:lnTo>
                        <a:pt x="191" y="63"/>
                      </a:lnTo>
                      <a:lnTo>
                        <a:pt x="191" y="64"/>
                      </a:lnTo>
                      <a:lnTo>
                        <a:pt x="191" y="65"/>
                      </a:lnTo>
                      <a:lnTo>
                        <a:pt x="191" y="66"/>
                      </a:lnTo>
                      <a:lnTo>
                        <a:pt x="193" y="66"/>
                      </a:lnTo>
                      <a:lnTo>
                        <a:pt x="193" y="67"/>
                      </a:lnTo>
                      <a:lnTo>
                        <a:pt x="194" y="67"/>
                      </a:lnTo>
                      <a:lnTo>
                        <a:pt x="194" y="69"/>
                      </a:lnTo>
                      <a:lnTo>
                        <a:pt x="195" y="70"/>
                      </a:lnTo>
                      <a:lnTo>
                        <a:pt x="196" y="70"/>
                      </a:lnTo>
                      <a:lnTo>
                        <a:pt x="196" y="69"/>
                      </a:lnTo>
                      <a:lnTo>
                        <a:pt x="197" y="69"/>
                      </a:lnTo>
                      <a:lnTo>
                        <a:pt x="199" y="69"/>
                      </a:lnTo>
                      <a:lnTo>
                        <a:pt x="200" y="67"/>
                      </a:lnTo>
                      <a:lnTo>
                        <a:pt x="200" y="66"/>
                      </a:lnTo>
                      <a:lnTo>
                        <a:pt x="202" y="66"/>
                      </a:lnTo>
                      <a:lnTo>
                        <a:pt x="202" y="65"/>
                      </a:lnTo>
                      <a:lnTo>
                        <a:pt x="203" y="66"/>
                      </a:lnTo>
                      <a:lnTo>
                        <a:pt x="205" y="66"/>
                      </a:lnTo>
                      <a:lnTo>
                        <a:pt x="206" y="66"/>
                      </a:lnTo>
                      <a:lnTo>
                        <a:pt x="207" y="66"/>
                      </a:lnTo>
                      <a:lnTo>
                        <a:pt x="208" y="66"/>
                      </a:lnTo>
                      <a:lnTo>
                        <a:pt x="209" y="67"/>
                      </a:lnTo>
                      <a:lnTo>
                        <a:pt x="210" y="67"/>
                      </a:lnTo>
                      <a:lnTo>
                        <a:pt x="210" y="69"/>
                      </a:lnTo>
                      <a:lnTo>
                        <a:pt x="210" y="70"/>
                      </a:lnTo>
                      <a:lnTo>
                        <a:pt x="210" y="71"/>
                      </a:lnTo>
                      <a:lnTo>
                        <a:pt x="212" y="72"/>
                      </a:lnTo>
                      <a:lnTo>
                        <a:pt x="213" y="73"/>
                      </a:lnTo>
                      <a:lnTo>
                        <a:pt x="213" y="74"/>
                      </a:lnTo>
                      <a:lnTo>
                        <a:pt x="213" y="75"/>
                      </a:lnTo>
                      <a:lnTo>
                        <a:pt x="213" y="76"/>
                      </a:lnTo>
                      <a:lnTo>
                        <a:pt x="213" y="77"/>
                      </a:lnTo>
                      <a:lnTo>
                        <a:pt x="213" y="78"/>
                      </a:lnTo>
                      <a:lnTo>
                        <a:pt x="215" y="79"/>
                      </a:lnTo>
                      <a:lnTo>
                        <a:pt x="215" y="80"/>
                      </a:lnTo>
                      <a:lnTo>
                        <a:pt x="216" y="80"/>
                      </a:lnTo>
                      <a:lnTo>
                        <a:pt x="216" y="82"/>
                      </a:lnTo>
                      <a:lnTo>
                        <a:pt x="216" y="83"/>
                      </a:lnTo>
                      <a:lnTo>
                        <a:pt x="216" y="84"/>
                      </a:lnTo>
                      <a:lnTo>
                        <a:pt x="213" y="86"/>
                      </a:lnTo>
                      <a:lnTo>
                        <a:pt x="213" y="87"/>
                      </a:lnTo>
                      <a:lnTo>
                        <a:pt x="212" y="89"/>
                      </a:lnTo>
                      <a:lnTo>
                        <a:pt x="212" y="91"/>
                      </a:lnTo>
                      <a:lnTo>
                        <a:pt x="213" y="92"/>
                      </a:lnTo>
                      <a:lnTo>
                        <a:pt x="213" y="93"/>
                      </a:lnTo>
                      <a:lnTo>
                        <a:pt x="213" y="94"/>
                      </a:lnTo>
                      <a:lnTo>
                        <a:pt x="213" y="95"/>
                      </a:lnTo>
                      <a:lnTo>
                        <a:pt x="212" y="96"/>
                      </a:lnTo>
                      <a:lnTo>
                        <a:pt x="210" y="97"/>
                      </a:lnTo>
                      <a:lnTo>
                        <a:pt x="211" y="97"/>
                      </a:lnTo>
                      <a:lnTo>
                        <a:pt x="211" y="98"/>
                      </a:lnTo>
                      <a:lnTo>
                        <a:pt x="212" y="100"/>
                      </a:lnTo>
                      <a:lnTo>
                        <a:pt x="213" y="100"/>
                      </a:lnTo>
                      <a:lnTo>
                        <a:pt x="215" y="98"/>
                      </a:lnTo>
                      <a:lnTo>
                        <a:pt x="216" y="100"/>
                      </a:lnTo>
                      <a:lnTo>
                        <a:pt x="217" y="98"/>
                      </a:lnTo>
                      <a:lnTo>
                        <a:pt x="218" y="98"/>
                      </a:lnTo>
                      <a:lnTo>
                        <a:pt x="219" y="98"/>
                      </a:lnTo>
                      <a:lnTo>
                        <a:pt x="221" y="100"/>
                      </a:lnTo>
                      <a:lnTo>
                        <a:pt x="222" y="100"/>
                      </a:lnTo>
                      <a:lnTo>
                        <a:pt x="225" y="100"/>
                      </a:lnTo>
                      <a:lnTo>
                        <a:pt x="226" y="101"/>
                      </a:lnTo>
                      <a:lnTo>
                        <a:pt x="227" y="101"/>
                      </a:lnTo>
                      <a:lnTo>
                        <a:pt x="229" y="101"/>
                      </a:lnTo>
                      <a:lnTo>
                        <a:pt x="229" y="102"/>
                      </a:lnTo>
                      <a:lnTo>
                        <a:pt x="230" y="103"/>
                      </a:lnTo>
                      <a:lnTo>
                        <a:pt x="230" y="104"/>
                      </a:lnTo>
                      <a:lnTo>
                        <a:pt x="230" y="106"/>
                      </a:lnTo>
                      <a:lnTo>
                        <a:pt x="230" y="107"/>
                      </a:lnTo>
                      <a:lnTo>
                        <a:pt x="231" y="109"/>
                      </a:lnTo>
                      <a:lnTo>
                        <a:pt x="231" y="110"/>
                      </a:lnTo>
                      <a:lnTo>
                        <a:pt x="231" y="112"/>
                      </a:lnTo>
                      <a:lnTo>
                        <a:pt x="231" y="113"/>
                      </a:lnTo>
                      <a:lnTo>
                        <a:pt x="233" y="113"/>
                      </a:lnTo>
                      <a:lnTo>
                        <a:pt x="233" y="114"/>
                      </a:lnTo>
                      <a:lnTo>
                        <a:pt x="233" y="115"/>
                      </a:lnTo>
                      <a:lnTo>
                        <a:pt x="233" y="116"/>
                      </a:lnTo>
                      <a:lnTo>
                        <a:pt x="234" y="117"/>
                      </a:lnTo>
                      <a:lnTo>
                        <a:pt x="234" y="119"/>
                      </a:lnTo>
                      <a:lnTo>
                        <a:pt x="235" y="120"/>
                      </a:lnTo>
                      <a:lnTo>
                        <a:pt x="236" y="120"/>
                      </a:lnTo>
                      <a:lnTo>
                        <a:pt x="237" y="120"/>
                      </a:lnTo>
                      <a:lnTo>
                        <a:pt x="238" y="122"/>
                      </a:lnTo>
                      <a:lnTo>
                        <a:pt x="239" y="123"/>
                      </a:lnTo>
                      <a:lnTo>
                        <a:pt x="240" y="123"/>
                      </a:lnTo>
                      <a:lnTo>
                        <a:pt x="242" y="123"/>
                      </a:lnTo>
                      <a:lnTo>
                        <a:pt x="242" y="124"/>
                      </a:lnTo>
                      <a:lnTo>
                        <a:pt x="242" y="125"/>
                      </a:lnTo>
                      <a:lnTo>
                        <a:pt x="243" y="125"/>
                      </a:lnTo>
                      <a:lnTo>
                        <a:pt x="244" y="126"/>
                      </a:lnTo>
                      <a:lnTo>
                        <a:pt x="246" y="126"/>
                      </a:lnTo>
                      <a:lnTo>
                        <a:pt x="246" y="127"/>
                      </a:lnTo>
                      <a:lnTo>
                        <a:pt x="247" y="127"/>
                      </a:lnTo>
                      <a:lnTo>
                        <a:pt x="247" y="128"/>
                      </a:lnTo>
                      <a:lnTo>
                        <a:pt x="248" y="128"/>
                      </a:lnTo>
                      <a:lnTo>
                        <a:pt x="250" y="129"/>
                      </a:lnTo>
                      <a:lnTo>
                        <a:pt x="251" y="129"/>
                      </a:lnTo>
                      <a:lnTo>
                        <a:pt x="252" y="129"/>
                      </a:lnTo>
                      <a:lnTo>
                        <a:pt x="255" y="129"/>
                      </a:lnTo>
                      <a:lnTo>
                        <a:pt x="257" y="129"/>
                      </a:lnTo>
                      <a:lnTo>
                        <a:pt x="258" y="131"/>
                      </a:lnTo>
                      <a:lnTo>
                        <a:pt x="258" y="132"/>
                      </a:lnTo>
                      <a:lnTo>
                        <a:pt x="257" y="133"/>
                      </a:lnTo>
                      <a:lnTo>
                        <a:pt x="255" y="133"/>
                      </a:lnTo>
                      <a:lnTo>
                        <a:pt x="255" y="134"/>
                      </a:lnTo>
                      <a:lnTo>
                        <a:pt x="252" y="134"/>
                      </a:lnTo>
                      <a:lnTo>
                        <a:pt x="252" y="135"/>
                      </a:lnTo>
                      <a:lnTo>
                        <a:pt x="251" y="135"/>
                      </a:lnTo>
                      <a:lnTo>
                        <a:pt x="249" y="136"/>
                      </a:lnTo>
                      <a:lnTo>
                        <a:pt x="248" y="136"/>
                      </a:lnTo>
                      <a:lnTo>
                        <a:pt x="247" y="136"/>
                      </a:lnTo>
                      <a:lnTo>
                        <a:pt x="246" y="138"/>
                      </a:lnTo>
                      <a:lnTo>
                        <a:pt x="244" y="140"/>
                      </a:lnTo>
                      <a:lnTo>
                        <a:pt x="243" y="141"/>
                      </a:lnTo>
                      <a:lnTo>
                        <a:pt x="242" y="142"/>
                      </a:lnTo>
                      <a:lnTo>
                        <a:pt x="242" y="143"/>
                      </a:lnTo>
                      <a:lnTo>
                        <a:pt x="239" y="145"/>
                      </a:lnTo>
                      <a:lnTo>
                        <a:pt x="239" y="144"/>
                      </a:lnTo>
                      <a:lnTo>
                        <a:pt x="238" y="144"/>
                      </a:lnTo>
                      <a:lnTo>
                        <a:pt x="237" y="144"/>
                      </a:lnTo>
                      <a:lnTo>
                        <a:pt x="236" y="144"/>
                      </a:lnTo>
                      <a:lnTo>
                        <a:pt x="235" y="144"/>
                      </a:lnTo>
                      <a:lnTo>
                        <a:pt x="234" y="145"/>
                      </a:lnTo>
                      <a:lnTo>
                        <a:pt x="234" y="146"/>
                      </a:lnTo>
                      <a:lnTo>
                        <a:pt x="235" y="147"/>
                      </a:lnTo>
                      <a:lnTo>
                        <a:pt x="236" y="149"/>
                      </a:lnTo>
                      <a:lnTo>
                        <a:pt x="237" y="149"/>
                      </a:lnTo>
                      <a:lnTo>
                        <a:pt x="237" y="150"/>
                      </a:lnTo>
                      <a:lnTo>
                        <a:pt x="236" y="150"/>
                      </a:lnTo>
                      <a:lnTo>
                        <a:pt x="235" y="150"/>
                      </a:lnTo>
                      <a:lnTo>
                        <a:pt x="234" y="151"/>
                      </a:lnTo>
                      <a:lnTo>
                        <a:pt x="233" y="151"/>
                      </a:lnTo>
                      <a:lnTo>
                        <a:pt x="231" y="151"/>
                      </a:lnTo>
                      <a:lnTo>
                        <a:pt x="230" y="152"/>
                      </a:lnTo>
                      <a:lnTo>
                        <a:pt x="229" y="152"/>
                      </a:lnTo>
                      <a:lnTo>
                        <a:pt x="228" y="151"/>
                      </a:lnTo>
                      <a:lnTo>
                        <a:pt x="227" y="150"/>
                      </a:lnTo>
                      <a:lnTo>
                        <a:pt x="226" y="150"/>
                      </a:lnTo>
                      <a:lnTo>
                        <a:pt x="225" y="149"/>
                      </a:lnTo>
                      <a:lnTo>
                        <a:pt x="225" y="147"/>
                      </a:lnTo>
                      <a:lnTo>
                        <a:pt x="225" y="149"/>
                      </a:lnTo>
                      <a:lnTo>
                        <a:pt x="224" y="149"/>
                      </a:lnTo>
                      <a:lnTo>
                        <a:pt x="222" y="149"/>
                      </a:lnTo>
                      <a:lnTo>
                        <a:pt x="220" y="149"/>
                      </a:lnTo>
                      <a:lnTo>
                        <a:pt x="219" y="149"/>
                      </a:lnTo>
                      <a:lnTo>
                        <a:pt x="218" y="150"/>
                      </a:lnTo>
                      <a:lnTo>
                        <a:pt x="219" y="150"/>
                      </a:lnTo>
                      <a:lnTo>
                        <a:pt x="217" y="151"/>
                      </a:lnTo>
                      <a:lnTo>
                        <a:pt x="216" y="152"/>
                      </a:lnTo>
                      <a:lnTo>
                        <a:pt x="213" y="152"/>
                      </a:lnTo>
                      <a:lnTo>
                        <a:pt x="211" y="152"/>
                      </a:lnTo>
                      <a:lnTo>
                        <a:pt x="210" y="152"/>
                      </a:lnTo>
                      <a:lnTo>
                        <a:pt x="208" y="151"/>
                      </a:lnTo>
                      <a:lnTo>
                        <a:pt x="207" y="151"/>
                      </a:lnTo>
                      <a:lnTo>
                        <a:pt x="207" y="150"/>
                      </a:lnTo>
                      <a:lnTo>
                        <a:pt x="206" y="149"/>
                      </a:lnTo>
                      <a:lnTo>
                        <a:pt x="204" y="149"/>
                      </a:lnTo>
                      <a:lnTo>
                        <a:pt x="202" y="150"/>
                      </a:lnTo>
                      <a:lnTo>
                        <a:pt x="200" y="153"/>
                      </a:lnTo>
                      <a:lnTo>
                        <a:pt x="198" y="154"/>
                      </a:lnTo>
                      <a:lnTo>
                        <a:pt x="197" y="155"/>
                      </a:lnTo>
                      <a:lnTo>
                        <a:pt x="194" y="155"/>
                      </a:lnTo>
                      <a:lnTo>
                        <a:pt x="194" y="156"/>
                      </a:lnTo>
                      <a:lnTo>
                        <a:pt x="191" y="158"/>
                      </a:lnTo>
                      <a:lnTo>
                        <a:pt x="191" y="159"/>
                      </a:lnTo>
                      <a:lnTo>
                        <a:pt x="189" y="160"/>
                      </a:lnTo>
                      <a:lnTo>
                        <a:pt x="189" y="158"/>
                      </a:lnTo>
                      <a:lnTo>
                        <a:pt x="190" y="158"/>
                      </a:lnTo>
                      <a:lnTo>
                        <a:pt x="190" y="156"/>
                      </a:lnTo>
                      <a:lnTo>
                        <a:pt x="190" y="155"/>
                      </a:lnTo>
                      <a:lnTo>
                        <a:pt x="190" y="154"/>
                      </a:lnTo>
                      <a:lnTo>
                        <a:pt x="190" y="152"/>
                      </a:lnTo>
                      <a:lnTo>
                        <a:pt x="188" y="151"/>
                      </a:lnTo>
                      <a:lnTo>
                        <a:pt x="187" y="151"/>
                      </a:lnTo>
                      <a:lnTo>
                        <a:pt x="186" y="152"/>
                      </a:lnTo>
                      <a:lnTo>
                        <a:pt x="184" y="147"/>
                      </a:lnTo>
                      <a:lnTo>
                        <a:pt x="183" y="147"/>
                      </a:lnTo>
                      <a:lnTo>
                        <a:pt x="182" y="146"/>
                      </a:lnTo>
                      <a:lnTo>
                        <a:pt x="181" y="146"/>
                      </a:lnTo>
                      <a:lnTo>
                        <a:pt x="180" y="147"/>
                      </a:lnTo>
                      <a:lnTo>
                        <a:pt x="178" y="147"/>
                      </a:lnTo>
                      <a:lnTo>
                        <a:pt x="177" y="146"/>
                      </a:lnTo>
                      <a:lnTo>
                        <a:pt x="176" y="146"/>
                      </a:lnTo>
                      <a:lnTo>
                        <a:pt x="176" y="145"/>
                      </a:lnTo>
                      <a:lnTo>
                        <a:pt x="175" y="144"/>
                      </a:lnTo>
                      <a:lnTo>
                        <a:pt x="173" y="144"/>
                      </a:lnTo>
                      <a:lnTo>
                        <a:pt x="168" y="141"/>
                      </a:lnTo>
                      <a:lnTo>
                        <a:pt x="168" y="140"/>
                      </a:lnTo>
                      <a:lnTo>
                        <a:pt x="167" y="140"/>
                      </a:lnTo>
                      <a:lnTo>
                        <a:pt x="166" y="138"/>
                      </a:lnTo>
                      <a:lnTo>
                        <a:pt x="165" y="138"/>
                      </a:lnTo>
                      <a:lnTo>
                        <a:pt x="164" y="137"/>
                      </a:lnTo>
                      <a:lnTo>
                        <a:pt x="163" y="137"/>
                      </a:lnTo>
                      <a:lnTo>
                        <a:pt x="163" y="136"/>
                      </a:lnTo>
                      <a:lnTo>
                        <a:pt x="163" y="135"/>
                      </a:lnTo>
                      <a:lnTo>
                        <a:pt x="162" y="134"/>
                      </a:lnTo>
                      <a:lnTo>
                        <a:pt x="160" y="134"/>
                      </a:lnTo>
                      <a:lnTo>
                        <a:pt x="159" y="134"/>
                      </a:lnTo>
                      <a:lnTo>
                        <a:pt x="160" y="134"/>
                      </a:lnTo>
                      <a:lnTo>
                        <a:pt x="160" y="135"/>
                      </a:lnTo>
                      <a:lnTo>
                        <a:pt x="160" y="137"/>
                      </a:lnTo>
                      <a:lnTo>
                        <a:pt x="160" y="138"/>
                      </a:lnTo>
                      <a:lnTo>
                        <a:pt x="160" y="140"/>
                      </a:lnTo>
                      <a:lnTo>
                        <a:pt x="159" y="140"/>
                      </a:lnTo>
                      <a:lnTo>
                        <a:pt x="159" y="141"/>
                      </a:lnTo>
                      <a:lnTo>
                        <a:pt x="160" y="145"/>
                      </a:lnTo>
                      <a:lnTo>
                        <a:pt x="158" y="146"/>
                      </a:lnTo>
                      <a:lnTo>
                        <a:pt x="159" y="146"/>
                      </a:lnTo>
                      <a:lnTo>
                        <a:pt x="159" y="147"/>
                      </a:lnTo>
                      <a:lnTo>
                        <a:pt x="158" y="149"/>
                      </a:lnTo>
                      <a:lnTo>
                        <a:pt x="158" y="150"/>
                      </a:lnTo>
                      <a:lnTo>
                        <a:pt x="158" y="152"/>
                      </a:lnTo>
                      <a:lnTo>
                        <a:pt x="155" y="153"/>
                      </a:lnTo>
                      <a:lnTo>
                        <a:pt x="155" y="154"/>
                      </a:lnTo>
                      <a:lnTo>
                        <a:pt x="155" y="155"/>
                      </a:lnTo>
                      <a:lnTo>
                        <a:pt x="154" y="155"/>
                      </a:lnTo>
                      <a:lnTo>
                        <a:pt x="154" y="156"/>
                      </a:lnTo>
                      <a:lnTo>
                        <a:pt x="154" y="158"/>
                      </a:lnTo>
                      <a:lnTo>
                        <a:pt x="154" y="160"/>
                      </a:lnTo>
                      <a:lnTo>
                        <a:pt x="154" y="163"/>
                      </a:lnTo>
                      <a:lnTo>
                        <a:pt x="153" y="164"/>
                      </a:lnTo>
                      <a:lnTo>
                        <a:pt x="151" y="165"/>
                      </a:lnTo>
                      <a:lnTo>
                        <a:pt x="151" y="166"/>
                      </a:lnTo>
                      <a:lnTo>
                        <a:pt x="150" y="168"/>
                      </a:lnTo>
                      <a:lnTo>
                        <a:pt x="149" y="169"/>
                      </a:lnTo>
                      <a:lnTo>
                        <a:pt x="149" y="171"/>
                      </a:lnTo>
                      <a:lnTo>
                        <a:pt x="148" y="171"/>
                      </a:lnTo>
                      <a:lnTo>
                        <a:pt x="147" y="171"/>
                      </a:lnTo>
                      <a:lnTo>
                        <a:pt x="146" y="173"/>
                      </a:lnTo>
                      <a:lnTo>
                        <a:pt x="146" y="174"/>
                      </a:lnTo>
                      <a:lnTo>
                        <a:pt x="145" y="177"/>
                      </a:lnTo>
                      <a:lnTo>
                        <a:pt x="144" y="178"/>
                      </a:lnTo>
                      <a:lnTo>
                        <a:pt x="143" y="180"/>
                      </a:lnTo>
                      <a:lnTo>
                        <a:pt x="142" y="180"/>
                      </a:lnTo>
                      <a:lnTo>
                        <a:pt x="141" y="178"/>
                      </a:lnTo>
                      <a:lnTo>
                        <a:pt x="140" y="176"/>
                      </a:lnTo>
                      <a:lnTo>
                        <a:pt x="138" y="176"/>
                      </a:lnTo>
                      <a:lnTo>
                        <a:pt x="137" y="176"/>
                      </a:lnTo>
                      <a:lnTo>
                        <a:pt x="136" y="177"/>
                      </a:lnTo>
                      <a:lnTo>
                        <a:pt x="134" y="177"/>
                      </a:lnTo>
                      <a:lnTo>
                        <a:pt x="133" y="177"/>
                      </a:lnTo>
                      <a:lnTo>
                        <a:pt x="132" y="178"/>
                      </a:lnTo>
                      <a:lnTo>
                        <a:pt x="131" y="178"/>
                      </a:lnTo>
                      <a:lnTo>
                        <a:pt x="131" y="180"/>
                      </a:lnTo>
                      <a:lnTo>
                        <a:pt x="129" y="181"/>
                      </a:lnTo>
                      <a:lnTo>
                        <a:pt x="128" y="181"/>
                      </a:lnTo>
                      <a:lnTo>
                        <a:pt x="127" y="181"/>
                      </a:lnTo>
                      <a:lnTo>
                        <a:pt x="126" y="181"/>
                      </a:lnTo>
                      <a:lnTo>
                        <a:pt x="125" y="181"/>
                      </a:lnTo>
                      <a:lnTo>
                        <a:pt x="124" y="180"/>
                      </a:lnTo>
                      <a:lnTo>
                        <a:pt x="123" y="180"/>
                      </a:lnTo>
                      <a:lnTo>
                        <a:pt x="122" y="180"/>
                      </a:lnTo>
                      <a:lnTo>
                        <a:pt x="121" y="180"/>
                      </a:lnTo>
                      <a:lnTo>
                        <a:pt x="120" y="181"/>
                      </a:lnTo>
                      <a:lnTo>
                        <a:pt x="119" y="181"/>
                      </a:lnTo>
                      <a:lnTo>
                        <a:pt x="118" y="181"/>
                      </a:lnTo>
                      <a:lnTo>
                        <a:pt x="118" y="182"/>
                      </a:lnTo>
                      <a:lnTo>
                        <a:pt x="118" y="183"/>
                      </a:lnTo>
                      <a:lnTo>
                        <a:pt x="116" y="183"/>
                      </a:lnTo>
                      <a:lnTo>
                        <a:pt x="115" y="184"/>
                      </a:lnTo>
                      <a:lnTo>
                        <a:pt x="115" y="183"/>
                      </a:lnTo>
                      <a:lnTo>
                        <a:pt x="114" y="184"/>
                      </a:lnTo>
                      <a:lnTo>
                        <a:pt x="113" y="184"/>
                      </a:lnTo>
                      <a:lnTo>
                        <a:pt x="112" y="184"/>
                      </a:lnTo>
                      <a:lnTo>
                        <a:pt x="111" y="185"/>
                      </a:lnTo>
                      <a:lnTo>
                        <a:pt x="109" y="185"/>
                      </a:lnTo>
                      <a:lnTo>
                        <a:pt x="107" y="185"/>
                      </a:lnTo>
                      <a:lnTo>
                        <a:pt x="106" y="186"/>
                      </a:lnTo>
                      <a:lnTo>
                        <a:pt x="105" y="186"/>
                      </a:lnTo>
                      <a:lnTo>
                        <a:pt x="103" y="187"/>
                      </a:lnTo>
                      <a:lnTo>
                        <a:pt x="102" y="187"/>
                      </a:lnTo>
                      <a:lnTo>
                        <a:pt x="101" y="187"/>
                      </a:lnTo>
                      <a:lnTo>
                        <a:pt x="101" y="186"/>
                      </a:lnTo>
                      <a:lnTo>
                        <a:pt x="101" y="185"/>
                      </a:lnTo>
                      <a:lnTo>
                        <a:pt x="101" y="184"/>
                      </a:lnTo>
                      <a:lnTo>
                        <a:pt x="101" y="183"/>
                      </a:lnTo>
                      <a:lnTo>
                        <a:pt x="100" y="182"/>
                      </a:lnTo>
                      <a:lnTo>
                        <a:pt x="98" y="181"/>
                      </a:lnTo>
                      <a:lnTo>
                        <a:pt x="98" y="180"/>
                      </a:lnTo>
                      <a:lnTo>
                        <a:pt x="97" y="180"/>
                      </a:lnTo>
                      <a:lnTo>
                        <a:pt x="96" y="181"/>
                      </a:lnTo>
                      <a:lnTo>
                        <a:pt x="94" y="182"/>
                      </a:lnTo>
                      <a:lnTo>
                        <a:pt x="94" y="183"/>
                      </a:lnTo>
                      <a:lnTo>
                        <a:pt x="93" y="184"/>
                      </a:lnTo>
                      <a:lnTo>
                        <a:pt x="93" y="186"/>
                      </a:lnTo>
                      <a:lnTo>
                        <a:pt x="91" y="187"/>
                      </a:lnTo>
                      <a:lnTo>
                        <a:pt x="90" y="187"/>
                      </a:lnTo>
                      <a:lnTo>
                        <a:pt x="89" y="187"/>
                      </a:lnTo>
                      <a:lnTo>
                        <a:pt x="88" y="187"/>
                      </a:lnTo>
                      <a:lnTo>
                        <a:pt x="87" y="187"/>
                      </a:lnTo>
                      <a:lnTo>
                        <a:pt x="87" y="189"/>
                      </a:lnTo>
                      <a:lnTo>
                        <a:pt x="85" y="189"/>
                      </a:lnTo>
                      <a:lnTo>
                        <a:pt x="84" y="189"/>
                      </a:lnTo>
                      <a:lnTo>
                        <a:pt x="83" y="189"/>
                      </a:lnTo>
                      <a:lnTo>
                        <a:pt x="82" y="189"/>
                      </a:lnTo>
                      <a:lnTo>
                        <a:pt x="81" y="189"/>
                      </a:lnTo>
                      <a:lnTo>
                        <a:pt x="80" y="189"/>
                      </a:lnTo>
                      <a:lnTo>
                        <a:pt x="79" y="187"/>
                      </a:lnTo>
                      <a:lnTo>
                        <a:pt x="78" y="187"/>
                      </a:lnTo>
                      <a:lnTo>
                        <a:pt x="77" y="187"/>
                      </a:lnTo>
                      <a:lnTo>
                        <a:pt x="76" y="186"/>
                      </a:lnTo>
                      <a:lnTo>
                        <a:pt x="75" y="186"/>
                      </a:lnTo>
                      <a:lnTo>
                        <a:pt x="74" y="186"/>
                      </a:lnTo>
                      <a:lnTo>
                        <a:pt x="73" y="187"/>
                      </a:lnTo>
                      <a:lnTo>
                        <a:pt x="71" y="189"/>
                      </a:lnTo>
                      <a:lnTo>
                        <a:pt x="70" y="189"/>
                      </a:lnTo>
                      <a:lnTo>
                        <a:pt x="69" y="189"/>
                      </a:lnTo>
                      <a:lnTo>
                        <a:pt x="68" y="190"/>
                      </a:lnTo>
                      <a:lnTo>
                        <a:pt x="67" y="190"/>
                      </a:lnTo>
                      <a:lnTo>
                        <a:pt x="65" y="190"/>
                      </a:lnTo>
                      <a:lnTo>
                        <a:pt x="64" y="190"/>
                      </a:lnTo>
                      <a:lnTo>
                        <a:pt x="62" y="191"/>
                      </a:lnTo>
                      <a:lnTo>
                        <a:pt x="61" y="191"/>
                      </a:lnTo>
                      <a:lnTo>
                        <a:pt x="60" y="191"/>
                      </a:lnTo>
                      <a:lnTo>
                        <a:pt x="58" y="191"/>
                      </a:lnTo>
                      <a:lnTo>
                        <a:pt x="57" y="190"/>
                      </a:lnTo>
                      <a:lnTo>
                        <a:pt x="56" y="190"/>
                      </a:lnTo>
                      <a:lnTo>
                        <a:pt x="56" y="191"/>
                      </a:lnTo>
                      <a:lnTo>
                        <a:pt x="56" y="193"/>
                      </a:lnTo>
                      <a:lnTo>
                        <a:pt x="57" y="193"/>
                      </a:lnTo>
                      <a:lnTo>
                        <a:pt x="57" y="194"/>
                      </a:lnTo>
                      <a:lnTo>
                        <a:pt x="58" y="194"/>
                      </a:lnTo>
                      <a:lnTo>
                        <a:pt x="59" y="195"/>
                      </a:lnTo>
                      <a:lnTo>
                        <a:pt x="59" y="196"/>
                      </a:lnTo>
                      <a:lnTo>
                        <a:pt x="58" y="196"/>
                      </a:lnTo>
                      <a:lnTo>
                        <a:pt x="58" y="197"/>
                      </a:lnTo>
                      <a:lnTo>
                        <a:pt x="58" y="198"/>
                      </a:lnTo>
                      <a:lnTo>
                        <a:pt x="57" y="199"/>
                      </a:lnTo>
                      <a:lnTo>
                        <a:pt x="57" y="198"/>
                      </a:lnTo>
                      <a:lnTo>
                        <a:pt x="56" y="198"/>
                      </a:lnTo>
                      <a:lnTo>
                        <a:pt x="56" y="199"/>
                      </a:lnTo>
                      <a:lnTo>
                        <a:pt x="55" y="199"/>
                      </a:lnTo>
                      <a:lnTo>
                        <a:pt x="53" y="199"/>
                      </a:lnTo>
                      <a:lnTo>
                        <a:pt x="53" y="200"/>
                      </a:lnTo>
                      <a:lnTo>
                        <a:pt x="53" y="203"/>
                      </a:lnTo>
                      <a:lnTo>
                        <a:pt x="53" y="204"/>
                      </a:lnTo>
                      <a:lnTo>
                        <a:pt x="53" y="205"/>
                      </a:lnTo>
                      <a:lnTo>
                        <a:pt x="52" y="206"/>
                      </a:lnTo>
                      <a:lnTo>
                        <a:pt x="52" y="207"/>
                      </a:lnTo>
                      <a:lnTo>
                        <a:pt x="52" y="208"/>
                      </a:lnTo>
                      <a:lnTo>
                        <a:pt x="51" y="209"/>
                      </a:lnTo>
                      <a:lnTo>
                        <a:pt x="51" y="211"/>
                      </a:lnTo>
                      <a:lnTo>
                        <a:pt x="52" y="211"/>
                      </a:lnTo>
                      <a:lnTo>
                        <a:pt x="52" y="212"/>
                      </a:lnTo>
                      <a:lnTo>
                        <a:pt x="52" y="213"/>
                      </a:lnTo>
                      <a:lnTo>
                        <a:pt x="52" y="214"/>
                      </a:lnTo>
                      <a:lnTo>
                        <a:pt x="51" y="215"/>
                      </a:lnTo>
                      <a:lnTo>
                        <a:pt x="51" y="216"/>
                      </a:lnTo>
                      <a:lnTo>
                        <a:pt x="50" y="217"/>
                      </a:lnTo>
                      <a:lnTo>
                        <a:pt x="48" y="220"/>
                      </a:lnTo>
                      <a:lnTo>
                        <a:pt x="47" y="222"/>
                      </a:lnTo>
                      <a:lnTo>
                        <a:pt x="47" y="224"/>
                      </a:lnTo>
                      <a:lnTo>
                        <a:pt x="47" y="226"/>
                      </a:lnTo>
                      <a:lnTo>
                        <a:pt x="46" y="227"/>
                      </a:lnTo>
                      <a:lnTo>
                        <a:pt x="45" y="227"/>
                      </a:lnTo>
                      <a:lnTo>
                        <a:pt x="44" y="227"/>
                      </a:lnTo>
                      <a:lnTo>
                        <a:pt x="43" y="229"/>
                      </a:lnTo>
                      <a:lnTo>
                        <a:pt x="43" y="227"/>
                      </a:lnTo>
                      <a:lnTo>
                        <a:pt x="42" y="229"/>
                      </a:lnTo>
                      <a:lnTo>
                        <a:pt x="39" y="229"/>
                      </a:lnTo>
                      <a:lnTo>
                        <a:pt x="38" y="230"/>
                      </a:lnTo>
                      <a:lnTo>
                        <a:pt x="38" y="232"/>
                      </a:lnTo>
                      <a:lnTo>
                        <a:pt x="38" y="233"/>
                      </a:lnTo>
                      <a:lnTo>
                        <a:pt x="38" y="234"/>
                      </a:lnTo>
                      <a:lnTo>
                        <a:pt x="37" y="235"/>
                      </a:lnTo>
                      <a:lnTo>
                        <a:pt x="37" y="236"/>
                      </a:lnTo>
                      <a:lnTo>
                        <a:pt x="37" y="237"/>
                      </a:lnTo>
                      <a:lnTo>
                        <a:pt x="37" y="238"/>
                      </a:lnTo>
                      <a:lnTo>
                        <a:pt x="36" y="238"/>
                      </a:lnTo>
                      <a:lnTo>
                        <a:pt x="36" y="239"/>
                      </a:lnTo>
                      <a:lnTo>
                        <a:pt x="35" y="240"/>
                      </a:lnTo>
                      <a:lnTo>
                        <a:pt x="34" y="240"/>
                      </a:lnTo>
                      <a:lnTo>
                        <a:pt x="34" y="239"/>
                      </a:lnTo>
                      <a:lnTo>
                        <a:pt x="34" y="238"/>
                      </a:lnTo>
                      <a:lnTo>
                        <a:pt x="33" y="238"/>
                      </a:lnTo>
                      <a:lnTo>
                        <a:pt x="31" y="237"/>
                      </a:lnTo>
                      <a:lnTo>
                        <a:pt x="30" y="237"/>
                      </a:lnTo>
                      <a:lnTo>
                        <a:pt x="30" y="236"/>
                      </a:lnTo>
                      <a:lnTo>
                        <a:pt x="29" y="236"/>
                      </a:lnTo>
                      <a:lnTo>
                        <a:pt x="27" y="236"/>
                      </a:lnTo>
                      <a:lnTo>
                        <a:pt x="26" y="236"/>
                      </a:lnTo>
                      <a:lnTo>
                        <a:pt x="25" y="235"/>
                      </a:lnTo>
                      <a:lnTo>
                        <a:pt x="24" y="235"/>
                      </a:lnTo>
                      <a:lnTo>
                        <a:pt x="22" y="234"/>
                      </a:lnTo>
                      <a:lnTo>
                        <a:pt x="21" y="234"/>
                      </a:lnTo>
                      <a:lnTo>
                        <a:pt x="19" y="234"/>
                      </a:lnTo>
                      <a:lnTo>
                        <a:pt x="18" y="234"/>
                      </a:lnTo>
                      <a:lnTo>
                        <a:pt x="17" y="234"/>
                      </a:lnTo>
                      <a:lnTo>
                        <a:pt x="18" y="234"/>
                      </a:lnTo>
                      <a:lnTo>
                        <a:pt x="18" y="236"/>
                      </a:lnTo>
                      <a:lnTo>
                        <a:pt x="18" y="237"/>
                      </a:lnTo>
                      <a:lnTo>
                        <a:pt x="17" y="237"/>
                      </a:lnTo>
                      <a:lnTo>
                        <a:pt x="17" y="238"/>
                      </a:lnTo>
                      <a:lnTo>
                        <a:pt x="16" y="238"/>
                      </a:lnTo>
                      <a:lnTo>
                        <a:pt x="15" y="238"/>
                      </a:lnTo>
                      <a:lnTo>
                        <a:pt x="14" y="239"/>
                      </a:lnTo>
                      <a:lnTo>
                        <a:pt x="14" y="240"/>
                      </a:lnTo>
                      <a:lnTo>
                        <a:pt x="14" y="242"/>
                      </a:lnTo>
                      <a:lnTo>
                        <a:pt x="13" y="243"/>
                      </a:lnTo>
                      <a:lnTo>
                        <a:pt x="12" y="243"/>
                      </a:lnTo>
                      <a:lnTo>
                        <a:pt x="11" y="243"/>
                      </a:lnTo>
                      <a:lnTo>
                        <a:pt x="11" y="244"/>
                      </a:lnTo>
                      <a:lnTo>
                        <a:pt x="9" y="244"/>
                      </a:lnTo>
                      <a:lnTo>
                        <a:pt x="8" y="244"/>
                      </a:lnTo>
                      <a:lnTo>
                        <a:pt x="8" y="245"/>
                      </a:lnTo>
                      <a:lnTo>
                        <a:pt x="6" y="246"/>
                      </a:lnTo>
                      <a:lnTo>
                        <a:pt x="5" y="246"/>
                      </a:lnTo>
                      <a:lnTo>
                        <a:pt x="4" y="246"/>
                      </a:lnTo>
                      <a:lnTo>
                        <a:pt x="2" y="246"/>
                      </a:lnTo>
                      <a:lnTo>
                        <a:pt x="2" y="247"/>
                      </a:lnTo>
                      <a:lnTo>
                        <a:pt x="0" y="246"/>
                      </a:lnTo>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nvGrpSpPr>
              <p:cNvPr id="54324" name="Group 339"/>
              <p:cNvGrpSpPr>
                <a:grpSpLocks/>
              </p:cNvGrpSpPr>
              <p:nvPr/>
            </p:nvGrpSpPr>
            <p:grpSpPr bwMode="auto">
              <a:xfrm>
                <a:off x="3983038" y="2586038"/>
                <a:ext cx="419100" cy="201612"/>
                <a:chOff x="1250" y="1073"/>
                <a:chExt cx="408" cy="198"/>
              </a:xfrm>
            </p:grpSpPr>
            <p:sp>
              <p:nvSpPr>
                <p:cNvPr id="54438" name="Freeform 340"/>
                <p:cNvSpPr>
                  <a:spLocks/>
                </p:cNvSpPr>
                <p:nvPr/>
              </p:nvSpPr>
              <p:spPr bwMode="auto">
                <a:xfrm>
                  <a:off x="1250" y="1073"/>
                  <a:ext cx="408" cy="198"/>
                </a:xfrm>
                <a:custGeom>
                  <a:avLst/>
                  <a:gdLst>
                    <a:gd name="T0" fmla="*/ 73 w 408"/>
                    <a:gd name="T1" fmla="*/ 196 h 198"/>
                    <a:gd name="T2" fmla="*/ 58 w 408"/>
                    <a:gd name="T3" fmla="*/ 197 h 198"/>
                    <a:gd name="T4" fmla="*/ 44 w 408"/>
                    <a:gd name="T5" fmla="*/ 186 h 198"/>
                    <a:gd name="T6" fmla="*/ 33 w 408"/>
                    <a:gd name="T7" fmla="*/ 181 h 198"/>
                    <a:gd name="T8" fmla="*/ 22 w 408"/>
                    <a:gd name="T9" fmla="*/ 180 h 198"/>
                    <a:gd name="T10" fmla="*/ 22 w 408"/>
                    <a:gd name="T11" fmla="*/ 166 h 198"/>
                    <a:gd name="T12" fmla="*/ 24 w 408"/>
                    <a:gd name="T13" fmla="*/ 150 h 198"/>
                    <a:gd name="T14" fmla="*/ 23 w 408"/>
                    <a:gd name="T15" fmla="*/ 140 h 198"/>
                    <a:gd name="T16" fmla="*/ 6 w 408"/>
                    <a:gd name="T17" fmla="*/ 136 h 198"/>
                    <a:gd name="T18" fmla="*/ 2 w 408"/>
                    <a:gd name="T19" fmla="*/ 124 h 198"/>
                    <a:gd name="T20" fmla="*/ 8 w 408"/>
                    <a:gd name="T21" fmla="*/ 113 h 198"/>
                    <a:gd name="T22" fmla="*/ 8 w 408"/>
                    <a:gd name="T23" fmla="*/ 101 h 198"/>
                    <a:gd name="T24" fmla="*/ 14 w 408"/>
                    <a:gd name="T25" fmla="*/ 92 h 198"/>
                    <a:gd name="T26" fmla="*/ 14 w 408"/>
                    <a:gd name="T27" fmla="*/ 84 h 198"/>
                    <a:gd name="T28" fmla="*/ 18 w 408"/>
                    <a:gd name="T29" fmla="*/ 75 h 198"/>
                    <a:gd name="T30" fmla="*/ 20 w 408"/>
                    <a:gd name="T31" fmla="*/ 68 h 198"/>
                    <a:gd name="T32" fmla="*/ 26 w 408"/>
                    <a:gd name="T33" fmla="*/ 68 h 198"/>
                    <a:gd name="T34" fmla="*/ 37 w 408"/>
                    <a:gd name="T35" fmla="*/ 68 h 198"/>
                    <a:gd name="T36" fmla="*/ 45 w 408"/>
                    <a:gd name="T37" fmla="*/ 68 h 198"/>
                    <a:gd name="T38" fmla="*/ 59 w 408"/>
                    <a:gd name="T39" fmla="*/ 63 h 198"/>
                    <a:gd name="T40" fmla="*/ 72 w 408"/>
                    <a:gd name="T41" fmla="*/ 62 h 198"/>
                    <a:gd name="T42" fmla="*/ 79 w 408"/>
                    <a:gd name="T43" fmla="*/ 68 h 198"/>
                    <a:gd name="T44" fmla="*/ 86 w 408"/>
                    <a:gd name="T45" fmla="*/ 73 h 198"/>
                    <a:gd name="T46" fmla="*/ 87 w 408"/>
                    <a:gd name="T47" fmla="*/ 82 h 198"/>
                    <a:gd name="T48" fmla="*/ 87 w 408"/>
                    <a:gd name="T49" fmla="*/ 87 h 198"/>
                    <a:gd name="T50" fmla="*/ 98 w 408"/>
                    <a:gd name="T51" fmla="*/ 86 h 198"/>
                    <a:gd name="T52" fmla="*/ 107 w 408"/>
                    <a:gd name="T53" fmla="*/ 92 h 198"/>
                    <a:gd name="T54" fmla="*/ 117 w 408"/>
                    <a:gd name="T55" fmla="*/ 95 h 198"/>
                    <a:gd name="T56" fmla="*/ 129 w 408"/>
                    <a:gd name="T57" fmla="*/ 92 h 198"/>
                    <a:gd name="T58" fmla="*/ 144 w 408"/>
                    <a:gd name="T59" fmla="*/ 94 h 198"/>
                    <a:gd name="T60" fmla="*/ 155 w 408"/>
                    <a:gd name="T61" fmla="*/ 92 h 198"/>
                    <a:gd name="T62" fmla="*/ 159 w 408"/>
                    <a:gd name="T63" fmla="*/ 82 h 198"/>
                    <a:gd name="T64" fmla="*/ 169 w 408"/>
                    <a:gd name="T65" fmla="*/ 74 h 198"/>
                    <a:gd name="T66" fmla="*/ 166 w 408"/>
                    <a:gd name="T67" fmla="*/ 65 h 198"/>
                    <a:gd name="T68" fmla="*/ 173 w 408"/>
                    <a:gd name="T69" fmla="*/ 55 h 198"/>
                    <a:gd name="T70" fmla="*/ 173 w 408"/>
                    <a:gd name="T71" fmla="*/ 46 h 198"/>
                    <a:gd name="T72" fmla="*/ 180 w 408"/>
                    <a:gd name="T73" fmla="*/ 42 h 198"/>
                    <a:gd name="T74" fmla="*/ 188 w 408"/>
                    <a:gd name="T75" fmla="*/ 37 h 198"/>
                    <a:gd name="T76" fmla="*/ 192 w 408"/>
                    <a:gd name="T77" fmla="*/ 30 h 198"/>
                    <a:gd name="T78" fmla="*/ 205 w 408"/>
                    <a:gd name="T79" fmla="*/ 29 h 198"/>
                    <a:gd name="T80" fmla="*/ 215 w 408"/>
                    <a:gd name="T81" fmla="*/ 25 h 198"/>
                    <a:gd name="T82" fmla="*/ 227 w 408"/>
                    <a:gd name="T83" fmla="*/ 21 h 198"/>
                    <a:gd name="T84" fmla="*/ 236 w 408"/>
                    <a:gd name="T85" fmla="*/ 23 h 198"/>
                    <a:gd name="T86" fmla="*/ 245 w 408"/>
                    <a:gd name="T87" fmla="*/ 30 h 198"/>
                    <a:gd name="T88" fmla="*/ 253 w 408"/>
                    <a:gd name="T89" fmla="*/ 28 h 198"/>
                    <a:gd name="T90" fmla="*/ 263 w 408"/>
                    <a:gd name="T91" fmla="*/ 17 h 198"/>
                    <a:gd name="T92" fmla="*/ 272 w 408"/>
                    <a:gd name="T93" fmla="*/ 17 h 198"/>
                    <a:gd name="T94" fmla="*/ 280 w 408"/>
                    <a:gd name="T95" fmla="*/ 24 h 198"/>
                    <a:gd name="T96" fmla="*/ 290 w 408"/>
                    <a:gd name="T97" fmla="*/ 19 h 198"/>
                    <a:gd name="T98" fmla="*/ 301 w 408"/>
                    <a:gd name="T99" fmla="*/ 16 h 198"/>
                    <a:gd name="T100" fmla="*/ 311 w 408"/>
                    <a:gd name="T101" fmla="*/ 22 h 198"/>
                    <a:gd name="T102" fmla="*/ 324 w 408"/>
                    <a:gd name="T103" fmla="*/ 29 h 198"/>
                    <a:gd name="T104" fmla="*/ 335 w 408"/>
                    <a:gd name="T105" fmla="*/ 24 h 198"/>
                    <a:gd name="T106" fmla="*/ 344 w 408"/>
                    <a:gd name="T107" fmla="*/ 23 h 198"/>
                    <a:gd name="T108" fmla="*/ 355 w 408"/>
                    <a:gd name="T109" fmla="*/ 19 h 198"/>
                    <a:gd name="T110" fmla="*/ 365 w 408"/>
                    <a:gd name="T111" fmla="*/ 13 h 198"/>
                    <a:gd name="T112" fmla="*/ 373 w 408"/>
                    <a:gd name="T113" fmla="*/ 7 h 198"/>
                    <a:gd name="T114" fmla="*/ 384 w 408"/>
                    <a:gd name="T115" fmla="*/ 3 h 198"/>
                    <a:gd name="T116" fmla="*/ 397 w 408"/>
                    <a:gd name="T117" fmla="*/ 2 h 198"/>
                    <a:gd name="T118" fmla="*/ 82 w 408"/>
                    <a:gd name="T119" fmla="*/ 189 h 1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8"/>
                    <a:gd name="T181" fmla="*/ 0 h 198"/>
                    <a:gd name="T182" fmla="*/ 408 w 408"/>
                    <a:gd name="T183" fmla="*/ 198 h 1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8" h="198">
                      <a:moveTo>
                        <a:pt x="82" y="189"/>
                      </a:moveTo>
                      <a:lnTo>
                        <a:pt x="81" y="191"/>
                      </a:lnTo>
                      <a:lnTo>
                        <a:pt x="80" y="193"/>
                      </a:lnTo>
                      <a:lnTo>
                        <a:pt x="79" y="193"/>
                      </a:lnTo>
                      <a:lnTo>
                        <a:pt x="79" y="192"/>
                      </a:lnTo>
                      <a:lnTo>
                        <a:pt x="77" y="193"/>
                      </a:lnTo>
                      <a:lnTo>
                        <a:pt x="77" y="194"/>
                      </a:lnTo>
                      <a:lnTo>
                        <a:pt x="76" y="194"/>
                      </a:lnTo>
                      <a:lnTo>
                        <a:pt x="74" y="194"/>
                      </a:lnTo>
                      <a:lnTo>
                        <a:pt x="73" y="196"/>
                      </a:lnTo>
                      <a:lnTo>
                        <a:pt x="72" y="197"/>
                      </a:lnTo>
                      <a:lnTo>
                        <a:pt x="71" y="197"/>
                      </a:lnTo>
                      <a:lnTo>
                        <a:pt x="70" y="196"/>
                      </a:lnTo>
                      <a:lnTo>
                        <a:pt x="68" y="197"/>
                      </a:lnTo>
                      <a:lnTo>
                        <a:pt x="65" y="197"/>
                      </a:lnTo>
                      <a:lnTo>
                        <a:pt x="62" y="197"/>
                      </a:lnTo>
                      <a:lnTo>
                        <a:pt x="61" y="198"/>
                      </a:lnTo>
                      <a:lnTo>
                        <a:pt x="60" y="198"/>
                      </a:lnTo>
                      <a:lnTo>
                        <a:pt x="58" y="197"/>
                      </a:lnTo>
                      <a:lnTo>
                        <a:pt x="53" y="190"/>
                      </a:lnTo>
                      <a:lnTo>
                        <a:pt x="52" y="189"/>
                      </a:lnTo>
                      <a:lnTo>
                        <a:pt x="51" y="189"/>
                      </a:lnTo>
                      <a:lnTo>
                        <a:pt x="49" y="188"/>
                      </a:lnTo>
                      <a:lnTo>
                        <a:pt x="48" y="188"/>
                      </a:lnTo>
                      <a:lnTo>
                        <a:pt x="46" y="188"/>
                      </a:lnTo>
                      <a:lnTo>
                        <a:pt x="45" y="188"/>
                      </a:lnTo>
                      <a:lnTo>
                        <a:pt x="44" y="187"/>
                      </a:lnTo>
                      <a:lnTo>
                        <a:pt x="44" y="186"/>
                      </a:lnTo>
                      <a:lnTo>
                        <a:pt x="42" y="186"/>
                      </a:lnTo>
                      <a:lnTo>
                        <a:pt x="42" y="184"/>
                      </a:lnTo>
                      <a:lnTo>
                        <a:pt x="41" y="183"/>
                      </a:lnTo>
                      <a:lnTo>
                        <a:pt x="40" y="183"/>
                      </a:lnTo>
                      <a:lnTo>
                        <a:pt x="37" y="183"/>
                      </a:lnTo>
                      <a:lnTo>
                        <a:pt x="36" y="183"/>
                      </a:lnTo>
                      <a:lnTo>
                        <a:pt x="35" y="181"/>
                      </a:lnTo>
                      <a:lnTo>
                        <a:pt x="33" y="181"/>
                      </a:lnTo>
                      <a:lnTo>
                        <a:pt x="31" y="181"/>
                      </a:lnTo>
                      <a:lnTo>
                        <a:pt x="30" y="180"/>
                      </a:lnTo>
                      <a:lnTo>
                        <a:pt x="30" y="181"/>
                      </a:lnTo>
                      <a:lnTo>
                        <a:pt x="27" y="180"/>
                      </a:lnTo>
                      <a:lnTo>
                        <a:pt x="26" y="180"/>
                      </a:lnTo>
                      <a:lnTo>
                        <a:pt x="24" y="181"/>
                      </a:lnTo>
                      <a:lnTo>
                        <a:pt x="23" y="181"/>
                      </a:lnTo>
                      <a:lnTo>
                        <a:pt x="22" y="180"/>
                      </a:lnTo>
                      <a:lnTo>
                        <a:pt x="18" y="176"/>
                      </a:lnTo>
                      <a:lnTo>
                        <a:pt x="17" y="170"/>
                      </a:lnTo>
                      <a:lnTo>
                        <a:pt x="18" y="170"/>
                      </a:lnTo>
                      <a:lnTo>
                        <a:pt x="18" y="169"/>
                      </a:lnTo>
                      <a:lnTo>
                        <a:pt x="18" y="168"/>
                      </a:lnTo>
                      <a:lnTo>
                        <a:pt x="18" y="167"/>
                      </a:lnTo>
                      <a:lnTo>
                        <a:pt x="18" y="166"/>
                      </a:lnTo>
                      <a:lnTo>
                        <a:pt x="20" y="166"/>
                      </a:lnTo>
                      <a:lnTo>
                        <a:pt x="21" y="166"/>
                      </a:lnTo>
                      <a:lnTo>
                        <a:pt x="22" y="166"/>
                      </a:lnTo>
                      <a:lnTo>
                        <a:pt x="21" y="165"/>
                      </a:lnTo>
                      <a:lnTo>
                        <a:pt x="22" y="163"/>
                      </a:lnTo>
                      <a:lnTo>
                        <a:pt x="23" y="161"/>
                      </a:lnTo>
                      <a:lnTo>
                        <a:pt x="22" y="160"/>
                      </a:lnTo>
                      <a:lnTo>
                        <a:pt x="23" y="157"/>
                      </a:lnTo>
                      <a:lnTo>
                        <a:pt x="24" y="155"/>
                      </a:lnTo>
                      <a:lnTo>
                        <a:pt x="24" y="154"/>
                      </a:lnTo>
                      <a:lnTo>
                        <a:pt x="24" y="153"/>
                      </a:lnTo>
                      <a:lnTo>
                        <a:pt x="26" y="152"/>
                      </a:lnTo>
                      <a:lnTo>
                        <a:pt x="24" y="150"/>
                      </a:lnTo>
                      <a:lnTo>
                        <a:pt x="24" y="149"/>
                      </a:lnTo>
                      <a:lnTo>
                        <a:pt x="26" y="149"/>
                      </a:lnTo>
                      <a:lnTo>
                        <a:pt x="26" y="148"/>
                      </a:lnTo>
                      <a:lnTo>
                        <a:pt x="24" y="147"/>
                      </a:lnTo>
                      <a:lnTo>
                        <a:pt x="24" y="146"/>
                      </a:lnTo>
                      <a:lnTo>
                        <a:pt x="26" y="146"/>
                      </a:lnTo>
                      <a:lnTo>
                        <a:pt x="26" y="144"/>
                      </a:lnTo>
                      <a:lnTo>
                        <a:pt x="26" y="143"/>
                      </a:lnTo>
                      <a:lnTo>
                        <a:pt x="23" y="140"/>
                      </a:lnTo>
                      <a:lnTo>
                        <a:pt x="20" y="138"/>
                      </a:lnTo>
                      <a:lnTo>
                        <a:pt x="18" y="137"/>
                      </a:lnTo>
                      <a:lnTo>
                        <a:pt x="17" y="135"/>
                      </a:lnTo>
                      <a:lnTo>
                        <a:pt x="15" y="135"/>
                      </a:lnTo>
                      <a:lnTo>
                        <a:pt x="13" y="135"/>
                      </a:lnTo>
                      <a:lnTo>
                        <a:pt x="12" y="135"/>
                      </a:lnTo>
                      <a:lnTo>
                        <a:pt x="9" y="135"/>
                      </a:lnTo>
                      <a:lnTo>
                        <a:pt x="6" y="136"/>
                      </a:lnTo>
                      <a:lnTo>
                        <a:pt x="5" y="135"/>
                      </a:lnTo>
                      <a:lnTo>
                        <a:pt x="4" y="135"/>
                      </a:lnTo>
                      <a:lnTo>
                        <a:pt x="4" y="132"/>
                      </a:lnTo>
                      <a:lnTo>
                        <a:pt x="4" y="131"/>
                      </a:lnTo>
                      <a:lnTo>
                        <a:pt x="3" y="129"/>
                      </a:lnTo>
                      <a:lnTo>
                        <a:pt x="1" y="128"/>
                      </a:lnTo>
                      <a:lnTo>
                        <a:pt x="2" y="127"/>
                      </a:lnTo>
                      <a:lnTo>
                        <a:pt x="2" y="126"/>
                      </a:lnTo>
                      <a:lnTo>
                        <a:pt x="2" y="125"/>
                      </a:lnTo>
                      <a:lnTo>
                        <a:pt x="2" y="124"/>
                      </a:lnTo>
                      <a:lnTo>
                        <a:pt x="1" y="122"/>
                      </a:lnTo>
                      <a:lnTo>
                        <a:pt x="0" y="121"/>
                      </a:lnTo>
                      <a:lnTo>
                        <a:pt x="0" y="119"/>
                      </a:lnTo>
                      <a:lnTo>
                        <a:pt x="2" y="118"/>
                      </a:lnTo>
                      <a:lnTo>
                        <a:pt x="3" y="117"/>
                      </a:lnTo>
                      <a:lnTo>
                        <a:pt x="4" y="116"/>
                      </a:lnTo>
                      <a:lnTo>
                        <a:pt x="5" y="113"/>
                      </a:lnTo>
                      <a:lnTo>
                        <a:pt x="6" y="113"/>
                      </a:lnTo>
                      <a:lnTo>
                        <a:pt x="8" y="113"/>
                      </a:lnTo>
                      <a:lnTo>
                        <a:pt x="9" y="112"/>
                      </a:lnTo>
                      <a:lnTo>
                        <a:pt x="9" y="110"/>
                      </a:lnTo>
                      <a:lnTo>
                        <a:pt x="8" y="109"/>
                      </a:lnTo>
                      <a:lnTo>
                        <a:pt x="6" y="108"/>
                      </a:lnTo>
                      <a:lnTo>
                        <a:pt x="6" y="107"/>
                      </a:lnTo>
                      <a:lnTo>
                        <a:pt x="6" y="105"/>
                      </a:lnTo>
                      <a:lnTo>
                        <a:pt x="4" y="104"/>
                      </a:lnTo>
                      <a:lnTo>
                        <a:pt x="5" y="104"/>
                      </a:lnTo>
                      <a:lnTo>
                        <a:pt x="6" y="103"/>
                      </a:lnTo>
                      <a:lnTo>
                        <a:pt x="8" y="101"/>
                      </a:lnTo>
                      <a:lnTo>
                        <a:pt x="9" y="101"/>
                      </a:lnTo>
                      <a:lnTo>
                        <a:pt x="11" y="99"/>
                      </a:lnTo>
                      <a:lnTo>
                        <a:pt x="13" y="99"/>
                      </a:lnTo>
                      <a:lnTo>
                        <a:pt x="14" y="99"/>
                      </a:lnTo>
                      <a:lnTo>
                        <a:pt x="15" y="99"/>
                      </a:lnTo>
                      <a:lnTo>
                        <a:pt x="15" y="97"/>
                      </a:lnTo>
                      <a:lnTo>
                        <a:pt x="15" y="96"/>
                      </a:lnTo>
                      <a:lnTo>
                        <a:pt x="15" y="95"/>
                      </a:lnTo>
                      <a:lnTo>
                        <a:pt x="14" y="92"/>
                      </a:lnTo>
                      <a:lnTo>
                        <a:pt x="13" y="91"/>
                      </a:lnTo>
                      <a:lnTo>
                        <a:pt x="12" y="90"/>
                      </a:lnTo>
                      <a:lnTo>
                        <a:pt x="11" y="88"/>
                      </a:lnTo>
                      <a:lnTo>
                        <a:pt x="10" y="87"/>
                      </a:lnTo>
                      <a:lnTo>
                        <a:pt x="9" y="87"/>
                      </a:lnTo>
                      <a:lnTo>
                        <a:pt x="9" y="85"/>
                      </a:lnTo>
                      <a:lnTo>
                        <a:pt x="9" y="84"/>
                      </a:lnTo>
                      <a:lnTo>
                        <a:pt x="11" y="84"/>
                      </a:lnTo>
                      <a:lnTo>
                        <a:pt x="13" y="84"/>
                      </a:lnTo>
                      <a:lnTo>
                        <a:pt x="14" y="84"/>
                      </a:lnTo>
                      <a:lnTo>
                        <a:pt x="14" y="83"/>
                      </a:lnTo>
                      <a:lnTo>
                        <a:pt x="15" y="82"/>
                      </a:lnTo>
                      <a:lnTo>
                        <a:pt x="17" y="82"/>
                      </a:lnTo>
                      <a:lnTo>
                        <a:pt x="17" y="81"/>
                      </a:lnTo>
                      <a:lnTo>
                        <a:pt x="18" y="79"/>
                      </a:lnTo>
                      <a:lnTo>
                        <a:pt x="18" y="78"/>
                      </a:lnTo>
                      <a:lnTo>
                        <a:pt x="18" y="77"/>
                      </a:lnTo>
                      <a:lnTo>
                        <a:pt x="18" y="76"/>
                      </a:lnTo>
                      <a:lnTo>
                        <a:pt x="18" y="75"/>
                      </a:lnTo>
                      <a:lnTo>
                        <a:pt x="18" y="74"/>
                      </a:lnTo>
                      <a:lnTo>
                        <a:pt x="18" y="73"/>
                      </a:lnTo>
                      <a:lnTo>
                        <a:pt x="18" y="72"/>
                      </a:lnTo>
                      <a:lnTo>
                        <a:pt x="19" y="72"/>
                      </a:lnTo>
                      <a:lnTo>
                        <a:pt x="19" y="70"/>
                      </a:lnTo>
                      <a:lnTo>
                        <a:pt x="19" y="69"/>
                      </a:lnTo>
                      <a:lnTo>
                        <a:pt x="20" y="68"/>
                      </a:lnTo>
                      <a:lnTo>
                        <a:pt x="20" y="65"/>
                      </a:lnTo>
                      <a:lnTo>
                        <a:pt x="21" y="65"/>
                      </a:lnTo>
                      <a:lnTo>
                        <a:pt x="22" y="65"/>
                      </a:lnTo>
                      <a:lnTo>
                        <a:pt x="23" y="65"/>
                      </a:lnTo>
                      <a:lnTo>
                        <a:pt x="23" y="66"/>
                      </a:lnTo>
                      <a:lnTo>
                        <a:pt x="24" y="66"/>
                      </a:lnTo>
                      <a:lnTo>
                        <a:pt x="26" y="66"/>
                      </a:lnTo>
                      <a:lnTo>
                        <a:pt x="26" y="68"/>
                      </a:lnTo>
                      <a:lnTo>
                        <a:pt x="28" y="68"/>
                      </a:lnTo>
                      <a:lnTo>
                        <a:pt x="30" y="68"/>
                      </a:lnTo>
                      <a:lnTo>
                        <a:pt x="31" y="68"/>
                      </a:lnTo>
                      <a:lnTo>
                        <a:pt x="33" y="68"/>
                      </a:lnTo>
                      <a:lnTo>
                        <a:pt x="35" y="68"/>
                      </a:lnTo>
                      <a:lnTo>
                        <a:pt x="37" y="68"/>
                      </a:lnTo>
                      <a:lnTo>
                        <a:pt x="40" y="68"/>
                      </a:lnTo>
                      <a:lnTo>
                        <a:pt x="41" y="68"/>
                      </a:lnTo>
                      <a:lnTo>
                        <a:pt x="40" y="70"/>
                      </a:lnTo>
                      <a:lnTo>
                        <a:pt x="41" y="70"/>
                      </a:lnTo>
                      <a:lnTo>
                        <a:pt x="42" y="70"/>
                      </a:lnTo>
                      <a:lnTo>
                        <a:pt x="44" y="70"/>
                      </a:lnTo>
                      <a:lnTo>
                        <a:pt x="45" y="68"/>
                      </a:lnTo>
                      <a:lnTo>
                        <a:pt x="48" y="68"/>
                      </a:lnTo>
                      <a:lnTo>
                        <a:pt x="49" y="66"/>
                      </a:lnTo>
                      <a:lnTo>
                        <a:pt x="50" y="65"/>
                      </a:lnTo>
                      <a:lnTo>
                        <a:pt x="51" y="65"/>
                      </a:lnTo>
                      <a:lnTo>
                        <a:pt x="52" y="65"/>
                      </a:lnTo>
                      <a:lnTo>
                        <a:pt x="54" y="65"/>
                      </a:lnTo>
                      <a:lnTo>
                        <a:pt x="54" y="64"/>
                      </a:lnTo>
                      <a:lnTo>
                        <a:pt x="57" y="63"/>
                      </a:lnTo>
                      <a:lnTo>
                        <a:pt x="59" y="63"/>
                      </a:lnTo>
                      <a:lnTo>
                        <a:pt x="61" y="62"/>
                      </a:lnTo>
                      <a:lnTo>
                        <a:pt x="65" y="62"/>
                      </a:lnTo>
                      <a:lnTo>
                        <a:pt x="67" y="60"/>
                      </a:lnTo>
                      <a:lnTo>
                        <a:pt x="68" y="59"/>
                      </a:lnTo>
                      <a:lnTo>
                        <a:pt x="68" y="60"/>
                      </a:lnTo>
                      <a:lnTo>
                        <a:pt x="70" y="61"/>
                      </a:lnTo>
                      <a:lnTo>
                        <a:pt x="71" y="61"/>
                      </a:lnTo>
                      <a:lnTo>
                        <a:pt x="71" y="62"/>
                      </a:lnTo>
                      <a:lnTo>
                        <a:pt x="72" y="62"/>
                      </a:lnTo>
                      <a:lnTo>
                        <a:pt x="73" y="62"/>
                      </a:lnTo>
                      <a:lnTo>
                        <a:pt x="74" y="63"/>
                      </a:lnTo>
                      <a:lnTo>
                        <a:pt x="75" y="63"/>
                      </a:lnTo>
                      <a:lnTo>
                        <a:pt x="75" y="64"/>
                      </a:lnTo>
                      <a:lnTo>
                        <a:pt x="75" y="65"/>
                      </a:lnTo>
                      <a:lnTo>
                        <a:pt x="75" y="66"/>
                      </a:lnTo>
                      <a:lnTo>
                        <a:pt x="75" y="68"/>
                      </a:lnTo>
                      <a:lnTo>
                        <a:pt x="76" y="68"/>
                      </a:lnTo>
                      <a:lnTo>
                        <a:pt x="77" y="68"/>
                      </a:lnTo>
                      <a:lnTo>
                        <a:pt x="79" y="68"/>
                      </a:lnTo>
                      <a:lnTo>
                        <a:pt x="80" y="68"/>
                      </a:lnTo>
                      <a:lnTo>
                        <a:pt x="80" y="70"/>
                      </a:lnTo>
                      <a:lnTo>
                        <a:pt x="81" y="70"/>
                      </a:lnTo>
                      <a:lnTo>
                        <a:pt x="82" y="70"/>
                      </a:lnTo>
                      <a:lnTo>
                        <a:pt x="82" y="72"/>
                      </a:lnTo>
                      <a:lnTo>
                        <a:pt x="84" y="70"/>
                      </a:lnTo>
                      <a:lnTo>
                        <a:pt x="84" y="72"/>
                      </a:lnTo>
                      <a:lnTo>
                        <a:pt x="85" y="73"/>
                      </a:lnTo>
                      <a:lnTo>
                        <a:pt x="86" y="73"/>
                      </a:lnTo>
                      <a:lnTo>
                        <a:pt x="88" y="73"/>
                      </a:lnTo>
                      <a:lnTo>
                        <a:pt x="90" y="73"/>
                      </a:lnTo>
                      <a:lnTo>
                        <a:pt x="90" y="74"/>
                      </a:lnTo>
                      <a:lnTo>
                        <a:pt x="90" y="75"/>
                      </a:lnTo>
                      <a:lnTo>
                        <a:pt x="91" y="76"/>
                      </a:lnTo>
                      <a:lnTo>
                        <a:pt x="91" y="77"/>
                      </a:lnTo>
                      <a:lnTo>
                        <a:pt x="90" y="78"/>
                      </a:lnTo>
                      <a:lnTo>
                        <a:pt x="89" y="79"/>
                      </a:lnTo>
                      <a:lnTo>
                        <a:pt x="88" y="79"/>
                      </a:lnTo>
                      <a:lnTo>
                        <a:pt x="87" y="82"/>
                      </a:lnTo>
                      <a:lnTo>
                        <a:pt x="86" y="82"/>
                      </a:lnTo>
                      <a:lnTo>
                        <a:pt x="85" y="83"/>
                      </a:lnTo>
                      <a:lnTo>
                        <a:pt x="85" y="84"/>
                      </a:lnTo>
                      <a:lnTo>
                        <a:pt x="82" y="84"/>
                      </a:lnTo>
                      <a:lnTo>
                        <a:pt x="82" y="85"/>
                      </a:lnTo>
                      <a:lnTo>
                        <a:pt x="82" y="87"/>
                      </a:lnTo>
                      <a:lnTo>
                        <a:pt x="84" y="87"/>
                      </a:lnTo>
                      <a:lnTo>
                        <a:pt x="85" y="87"/>
                      </a:lnTo>
                      <a:lnTo>
                        <a:pt x="86" y="88"/>
                      </a:lnTo>
                      <a:lnTo>
                        <a:pt x="87" y="87"/>
                      </a:lnTo>
                      <a:lnTo>
                        <a:pt x="88" y="87"/>
                      </a:lnTo>
                      <a:lnTo>
                        <a:pt x="89" y="88"/>
                      </a:lnTo>
                      <a:lnTo>
                        <a:pt x="90" y="88"/>
                      </a:lnTo>
                      <a:lnTo>
                        <a:pt x="91" y="87"/>
                      </a:lnTo>
                      <a:lnTo>
                        <a:pt x="93" y="87"/>
                      </a:lnTo>
                      <a:lnTo>
                        <a:pt x="94" y="87"/>
                      </a:lnTo>
                      <a:lnTo>
                        <a:pt x="95" y="87"/>
                      </a:lnTo>
                      <a:lnTo>
                        <a:pt x="96" y="86"/>
                      </a:lnTo>
                      <a:lnTo>
                        <a:pt x="97" y="85"/>
                      </a:lnTo>
                      <a:lnTo>
                        <a:pt x="98" y="86"/>
                      </a:lnTo>
                      <a:lnTo>
                        <a:pt x="98" y="87"/>
                      </a:lnTo>
                      <a:lnTo>
                        <a:pt x="99" y="87"/>
                      </a:lnTo>
                      <a:lnTo>
                        <a:pt x="100" y="88"/>
                      </a:lnTo>
                      <a:lnTo>
                        <a:pt x="102" y="90"/>
                      </a:lnTo>
                      <a:lnTo>
                        <a:pt x="103" y="91"/>
                      </a:lnTo>
                      <a:lnTo>
                        <a:pt x="104" y="92"/>
                      </a:lnTo>
                      <a:lnTo>
                        <a:pt x="105" y="92"/>
                      </a:lnTo>
                      <a:lnTo>
                        <a:pt x="106" y="92"/>
                      </a:lnTo>
                      <a:lnTo>
                        <a:pt x="107" y="92"/>
                      </a:lnTo>
                      <a:lnTo>
                        <a:pt x="107" y="91"/>
                      </a:lnTo>
                      <a:lnTo>
                        <a:pt x="109" y="90"/>
                      </a:lnTo>
                      <a:lnTo>
                        <a:pt x="110" y="90"/>
                      </a:lnTo>
                      <a:lnTo>
                        <a:pt x="111" y="91"/>
                      </a:lnTo>
                      <a:lnTo>
                        <a:pt x="113" y="92"/>
                      </a:lnTo>
                      <a:lnTo>
                        <a:pt x="113" y="93"/>
                      </a:lnTo>
                      <a:lnTo>
                        <a:pt x="115" y="93"/>
                      </a:lnTo>
                      <a:lnTo>
                        <a:pt x="116" y="93"/>
                      </a:lnTo>
                      <a:lnTo>
                        <a:pt x="116" y="94"/>
                      </a:lnTo>
                      <a:lnTo>
                        <a:pt x="117" y="95"/>
                      </a:lnTo>
                      <a:lnTo>
                        <a:pt x="118" y="95"/>
                      </a:lnTo>
                      <a:lnTo>
                        <a:pt x="119" y="96"/>
                      </a:lnTo>
                      <a:lnTo>
                        <a:pt x="121" y="96"/>
                      </a:lnTo>
                      <a:lnTo>
                        <a:pt x="122" y="96"/>
                      </a:lnTo>
                      <a:lnTo>
                        <a:pt x="122" y="95"/>
                      </a:lnTo>
                      <a:lnTo>
                        <a:pt x="124" y="94"/>
                      </a:lnTo>
                      <a:lnTo>
                        <a:pt x="124" y="95"/>
                      </a:lnTo>
                      <a:lnTo>
                        <a:pt x="125" y="95"/>
                      </a:lnTo>
                      <a:lnTo>
                        <a:pt x="128" y="93"/>
                      </a:lnTo>
                      <a:lnTo>
                        <a:pt x="129" y="92"/>
                      </a:lnTo>
                      <a:lnTo>
                        <a:pt x="130" y="92"/>
                      </a:lnTo>
                      <a:lnTo>
                        <a:pt x="130" y="93"/>
                      </a:lnTo>
                      <a:lnTo>
                        <a:pt x="131" y="93"/>
                      </a:lnTo>
                      <a:lnTo>
                        <a:pt x="134" y="93"/>
                      </a:lnTo>
                      <a:lnTo>
                        <a:pt x="135" y="92"/>
                      </a:lnTo>
                      <a:lnTo>
                        <a:pt x="138" y="92"/>
                      </a:lnTo>
                      <a:lnTo>
                        <a:pt x="142" y="93"/>
                      </a:lnTo>
                      <a:lnTo>
                        <a:pt x="142" y="92"/>
                      </a:lnTo>
                      <a:lnTo>
                        <a:pt x="143" y="93"/>
                      </a:lnTo>
                      <a:lnTo>
                        <a:pt x="144" y="94"/>
                      </a:lnTo>
                      <a:lnTo>
                        <a:pt x="144" y="93"/>
                      </a:lnTo>
                      <a:lnTo>
                        <a:pt x="146" y="94"/>
                      </a:lnTo>
                      <a:lnTo>
                        <a:pt x="147" y="94"/>
                      </a:lnTo>
                      <a:lnTo>
                        <a:pt x="148" y="94"/>
                      </a:lnTo>
                      <a:lnTo>
                        <a:pt x="149" y="94"/>
                      </a:lnTo>
                      <a:lnTo>
                        <a:pt x="152" y="93"/>
                      </a:lnTo>
                      <a:lnTo>
                        <a:pt x="155" y="95"/>
                      </a:lnTo>
                      <a:lnTo>
                        <a:pt x="155" y="94"/>
                      </a:lnTo>
                      <a:lnTo>
                        <a:pt x="155" y="92"/>
                      </a:lnTo>
                      <a:lnTo>
                        <a:pt x="155" y="91"/>
                      </a:lnTo>
                      <a:lnTo>
                        <a:pt x="156" y="90"/>
                      </a:lnTo>
                      <a:lnTo>
                        <a:pt x="157" y="88"/>
                      </a:lnTo>
                      <a:lnTo>
                        <a:pt x="157" y="87"/>
                      </a:lnTo>
                      <a:lnTo>
                        <a:pt x="158" y="86"/>
                      </a:lnTo>
                      <a:lnTo>
                        <a:pt x="158" y="85"/>
                      </a:lnTo>
                      <a:lnTo>
                        <a:pt x="159" y="84"/>
                      </a:lnTo>
                      <a:lnTo>
                        <a:pt x="160" y="83"/>
                      </a:lnTo>
                      <a:lnTo>
                        <a:pt x="159" y="82"/>
                      </a:lnTo>
                      <a:lnTo>
                        <a:pt x="160" y="82"/>
                      </a:lnTo>
                      <a:lnTo>
                        <a:pt x="161" y="81"/>
                      </a:lnTo>
                      <a:lnTo>
                        <a:pt x="162" y="82"/>
                      </a:lnTo>
                      <a:lnTo>
                        <a:pt x="164" y="79"/>
                      </a:lnTo>
                      <a:lnTo>
                        <a:pt x="165" y="78"/>
                      </a:lnTo>
                      <a:lnTo>
                        <a:pt x="166" y="77"/>
                      </a:lnTo>
                      <a:lnTo>
                        <a:pt x="169" y="77"/>
                      </a:lnTo>
                      <a:lnTo>
                        <a:pt x="169" y="76"/>
                      </a:lnTo>
                      <a:lnTo>
                        <a:pt x="169" y="74"/>
                      </a:lnTo>
                      <a:lnTo>
                        <a:pt x="168" y="73"/>
                      </a:lnTo>
                      <a:lnTo>
                        <a:pt x="166" y="72"/>
                      </a:lnTo>
                      <a:lnTo>
                        <a:pt x="166" y="70"/>
                      </a:lnTo>
                      <a:lnTo>
                        <a:pt x="166" y="69"/>
                      </a:lnTo>
                      <a:lnTo>
                        <a:pt x="166" y="68"/>
                      </a:lnTo>
                      <a:lnTo>
                        <a:pt x="166" y="66"/>
                      </a:lnTo>
                      <a:lnTo>
                        <a:pt x="166" y="65"/>
                      </a:lnTo>
                      <a:lnTo>
                        <a:pt x="168" y="64"/>
                      </a:lnTo>
                      <a:lnTo>
                        <a:pt x="169" y="63"/>
                      </a:lnTo>
                      <a:lnTo>
                        <a:pt x="169" y="62"/>
                      </a:lnTo>
                      <a:lnTo>
                        <a:pt x="169" y="61"/>
                      </a:lnTo>
                      <a:lnTo>
                        <a:pt x="169" y="59"/>
                      </a:lnTo>
                      <a:lnTo>
                        <a:pt x="170" y="59"/>
                      </a:lnTo>
                      <a:lnTo>
                        <a:pt x="170" y="57"/>
                      </a:lnTo>
                      <a:lnTo>
                        <a:pt x="172" y="56"/>
                      </a:lnTo>
                      <a:lnTo>
                        <a:pt x="173" y="55"/>
                      </a:lnTo>
                      <a:lnTo>
                        <a:pt x="172" y="54"/>
                      </a:lnTo>
                      <a:lnTo>
                        <a:pt x="172" y="53"/>
                      </a:lnTo>
                      <a:lnTo>
                        <a:pt x="172" y="52"/>
                      </a:lnTo>
                      <a:lnTo>
                        <a:pt x="173" y="52"/>
                      </a:lnTo>
                      <a:lnTo>
                        <a:pt x="173" y="51"/>
                      </a:lnTo>
                      <a:lnTo>
                        <a:pt x="172" y="50"/>
                      </a:lnTo>
                      <a:lnTo>
                        <a:pt x="172" y="48"/>
                      </a:lnTo>
                      <a:lnTo>
                        <a:pt x="173" y="47"/>
                      </a:lnTo>
                      <a:lnTo>
                        <a:pt x="173" y="46"/>
                      </a:lnTo>
                      <a:lnTo>
                        <a:pt x="174" y="46"/>
                      </a:lnTo>
                      <a:lnTo>
                        <a:pt x="175" y="46"/>
                      </a:lnTo>
                      <a:lnTo>
                        <a:pt x="175" y="44"/>
                      </a:lnTo>
                      <a:lnTo>
                        <a:pt x="175" y="43"/>
                      </a:lnTo>
                      <a:lnTo>
                        <a:pt x="175" y="42"/>
                      </a:lnTo>
                      <a:lnTo>
                        <a:pt x="175" y="41"/>
                      </a:lnTo>
                      <a:lnTo>
                        <a:pt x="177" y="41"/>
                      </a:lnTo>
                      <a:lnTo>
                        <a:pt x="177" y="42"/>
                      </a:lnTo>
                      <a:lnTo>
                        <a:pt x="178" y="42"/>
                      </a:lnTo>
                      <a:lnTo>
                        <a:pt x="180" y="42"/>
                      </a:lnTo>
                      <a:lnTo>
                        <a:pt x="181" y="42"/>
                      </a:lnTo>
                      <a:lnTo>
                        <a:pt x="182" y="42"/>
                      </a:lnTo>
                      <a:lnTo>
                        <a:pt x="183" y="41"/>
                      </a:lnTo>
                      <a:lnTo>
                        <a:pt x="184" y="41"/>
                      </a:lnTo>
                      <a:lnTo>
                        <a:pt x="186" y="39"/>
                      </a:lnTo>
                      <a:lnTo>
                        <a:pt x="187" y="39"/>
                      </a:lnTo>
                      <a:lnTo>
                        <a:pt x="188" y="38"/>
                      </a:lnTo>
                      <a:lnTo>
                        <a:pt x="188" y="37"/>
                      </a:lnTo>
                      <a:lnTo>
                        <a:pt x="189" y="36"/>
                      </a:lnTo>
                      <a:lnTo>
                        <a:pt x="187" y="35"/>
                      </a:lnTo>
                      <a:lnTo>
                        <a:pt x="188" y="34"/>
                      </a:lnTo>
                      <a:lnTo>
                        <a:pt x="188" y="33"/>
                      </a:lnTo>
                      <a:lnTo>
                        <a:pt x="188" y="32"/>
                      </a:lnTo>
                      <a:lnTo>
                        <a:pt x="188" y="30"/>
                      </a:lnTo>
                      <a:lnTo>
                        <a:pt x="188" y="29"/>
                      </a:lnTo>
                      <a:lnTo>
                        <a:pt x="189" y="30"/>
                      </a:lnTo>
                      <a:lnTo>
                        <a:pt x="191" y="31"/>
                      </a:lnTo>
                      <a:lnTo>
                        <a:pt x="192" y="30"/>
                      </a:lnTo>
                      <a:lnTo>
                        <a:pt x="192" y="29"/>
                      </a:lnTo>
                      <a:lnTo>
                        <a:pt x="193" y="29"/>
                      </a:lnTo>
                      <a:lnTo>
                        <a:pt x="194" y="29"/>
                      </a:lnTo>
                      <a:lnTo>
                        <a:pt x="195" y="29"/>
                      </a:lnTo>
                      <a:lnTo>
                        <a:pt x="197" y="29"/>
                      </a:lnTo>
                      <a:lnTo>
                        <a:pt x="197" y="30"/>
                      </a:lnTo>
                      <a:lnTo>
                        <a:pt x="200" y="30"/>
                      </a:lnTo>
                      <a:lnTo>
                        <a:pt x="202" y="29"/>
                      </a:lnTo>
                      <a:lnTo>
                        <a:pt x="204" y="29"/>
                      </a:lnTo>
                      <a:lnTo>
                        <a:pt x="205" y="29"/>
                      </a:lnTo>
                      <a:lnTo>
                        <a:pt x="206" y="29"/>
                      </a:lnTo>
                      <a:lnTo>
                        <a:pt x="208" y="29"/>
                      </a:lnTo>
                      <a:lnTo>
                        <a:pt x="209" y="28"/>
                      </a:lnTo>
                      <a:lnTo>
                        <a:pt x="210" y="28"/>
                      </a:lnTo>
                      <a:lnTo>
                        <a:pt x="210" y="26"/>
                      </a:lnTo>
                      <a:lnTo>
                        <a:pt x="211" y="26"/>
                      </a:lnTo>
                      <a:lnTo>
                        <a:pt x="212" y="25"/>
                      </a:lnTo>
                      <a:lnTo>
                        <a:pt x="213" y="26"/>
                      </a:lnTo>
                      <a:lnTo>
                        <a:pt x="214" y="26"/>
                      </a:lnTo>
                      <a:lnTo>
                        <a:pt x="215" y="25"/>
                      </a:lnTo>
                      <a:lnTo>
                        <a:pt x="217" y="25"/>
                      </a:lnTo>
                      <a:lnTo>
                        <a:pt x="218" y="24"/>
                      </a:lnTo>
                      <a:lnTo>
                        <a:pt x="219" y="23"/>
                      </a:lnTo>
                      <a:lnTo>
                        <a:pt x="221" y="24"/>
                      </a:lnTo>
                      <a:lnTo>
                        <a:pt x="223" y="25"/>
                      </a:lnTo>
                      <a:lnTo>
                        <a:pt x="223" y="23"/>
                      </a:lnTo>
                      <a:lnTo>
                        <a:pt x="224" y="22"/>
                      </a:lnTo>
                      <a:lnTo>
                        <a:pt x="226" y="22"/>
                      </a:lnTo>
                      <a:lnTo>
                        <a:pt x="226" y="21"/>
                      </a:lnTo>
                      <a:lnTo>
                        <a:pt x="227" y="21"/>
                      </a:lnTo>
                      <a:lnTo>
                        <a:pt x="228" y="22"/>
                      </a:lnTo>
                      <a:lnTo>
                        <a:pt x="230" y="23"/>
                      </a:lnTo>
                      <a:lnTo>
                        <a:pt x="230" y="24"/>
                      </a:lnTo>
                      <a:lnTo>
                        <a:pt x="231" y="24"/>
                      </a:lnTo>
                      <a:lnTo>
                        <a:pt x="231" y="23"/>
                      </a:lnTo>
                      <a:lnTo>
                        <a:pt x="232" y="22"/>
                      </a:lnTo>
                      <a:lnTo>
                        <a:pt x="235" y="22"/>
                      </a:lnTo>
                      <a:lnTo>
                        <a:pt x="236" y="22"/>
                      </a:lnTo>
                      <a:lnTo>
                        <a:pt x="236" y="23"/>
                      </a:lnTo>
                      <a:lnTo>
                        <a:pt x="236" y="25"/>
                      </a:lnTo>
                      <a:lnTo>
                        <a:pt x="239" y="25"/>
                      </a:lnTo>
                      <a:lnTo>
                        <a:pt x="239" y="26"/>
                      </a:lnTo>
                      <a:lnTo>
                        <a:pt x="240" y="26"/>
                      </a:lnTo>
                      <a:lnTo>
                        <a:pt x="240" y="28"/>
                      </a:lnTo>
                      <a:lnTo>
                        <a:pt x="240" y="29"/>
                      </a:lnTo>
                      <a:lnTo>
                        <a:pt x="242" y="29"/>
                      </a:lnTo>
                      <a:lnTo>
                        <a:pt x="244" y="29"/>
                      </a:lnTo>
                      <a:lnTo>
                        <a:pt x="245" y="30"/>
                      </a:lnTo>
                      <a:lnTo>
                        <a:pt x="245" y="31"/>
                      </a:lnTo>
                      <a:lnTo>
                        <a:pt x="246" y="30"/>
                      </a:lnTo>
                      <a:lnTo>
                        <a:pt x="248" y="30"/>
                      </a:lnTo>
                      <a:lnTo>
                        <a:pt x="249" y="30"/>
                      </a:lnTo>
                      <a:lnTo>
                        <a:pt x="250" y="29"/>
                      </a:lnTo>
                      <a:lnTo>
                        <a:pt x="251" y="29"/>
                      </a:lnTo>
                      <a:lnTo>
                        <a:pt x="252" y="29"/>
                      </a:lnTo>
                      <a:lnTo>
                        <a:pt x="253" y="29"/>
                      </a:lnTo>
                      <a:lnTo>
                        <a:pt x="253" y="28"/>
                      </a:lnTo>
                      <a:lnTo>
                        <a:pt x="254" y="26"/>
                      </a:lnTo>
                      <a:lnTo>
                        <a:pt x="255" y="26"/>
                      </a:lnTo>
                      <a:lnTo>
                        <a:pt x="258" y="21"/>
                      </a:lnTo>
                      <a:lnTo>
                        <a:pt x="259" y="22"/>
                      </a:lnTo>
                      <a:lnTo>
                        <a:pt x="261" y="22"/>
                      </a:lnTo>
                      <a:lnTo>
                        <a:pt x="262" y="21"/>
                      </a:lnTo>
                      <a:lnTo>
                        <a:pt x="262" y="20"/>
                      </a:lnTo>
                      <a:lnTo>
                        <a:pt x="262" y="19"/>
                      </a:lnTo>
                      <a:lnTo>
                        <a:pt x="263" y="17"/>
                      </a:lnTo>
                      <a:lnTo>
                        <a:pt x="264" y="16"/>
                      </a:lnTo>
                      <a:lnTo>
                        <a:pt x="265" y="16"/>
                      </a:lnTo>
                      <a:lnTo>
                        <a:pt x="267" y="16"/>
                      </a:lnTo>
                      <a:lnTo>
                        <a:pt x="268" y="17"/>
                      </a:lnTo>
                      <a:lnTo>
                        <a:pt x="270" y="17"/>
                      </a:lnTo>
                      <a:lnTo>
                        <a:pt x="271" y="17"/>
                      </a:lnTo>
                      <a:lnTo>
                        <a:pt x="272" y="17"/>
                      </a:lnTo>
                      <a:lnTo>
                        <a:pt x="272" y="19"/>
                      </a:lnTo>
                      <a:lnTo>
                        <a:pt x="273" y="20"/>
                      </a:lnTo>
                      <a:lnTo>
                        <a:pt x="275" y="21"/>
                      </a:lnTo>
                      <a:lnTo>
                        <a:pt x="276" y="21"/>
                      </a:lnTo>
                      <a:lnTo>
                        <a:pt x="277" y="23"/>
                      </a:lnTo>
                      <a:lnTo>
                        <a:pt x="277" y="24"/>
                      </a:lnTo>
                      <a:lnTo>
                        <a:pt x="279" y="25"/>
                      </a:lnTo>
                      <a:lnTo>
                        <a:pt x="279" y="24"/>
                      </a:lnTo>
                      <a:lnTo>
                        <a:pt x="280" y="24"/>
                      </a:lnTo>
                      <a:lnTo>
                        <a:pt x="281" y="23"/>
                      </a:lnTo>
                      <a:lnTo>
                        <a:pt x="283" y="23"/>
                      </a:lnTo>
                      <a:lnTo>
                        <a:pt x="284" y="22"/>
                      </a:lnTo>
                      <a:lnTo>
                        <a:pt x="285" y="22"/>
                      </a:lnTo>
                      <a:lnTo>
                        <a:pt x="286" y="21"/>
                      </a:lnTo>
                      <a:lnTo>
                        <a:pt x="287" y="21"/>
                      </a:lnTo>
                      <a:lnTo>
                        <a:pt x="288" y="20"/>
                      </a:lnTo>
                      <a:lnTo>
                        <a:pt x="289" y="19"/>
                      </a:lnTo>
                      <a:lnTo>
                        <a:pt x="290" y="19"/>
                      </a:lnTo>
                      <a:lnTo>
                        <a:pt x="292" y="17"/>
                      </a:lnTo>
                      <a:lnTo>
                        <a:pt x="293" y="17"/>
                      </a:lnTo>
                      <a:lnTo>
                        <a:pt x="295" y="17"/>
                      </a:lnTo>
                      <a:lnTo>
                        <a:pt x="296" y="16"/>
                      </a:lnTo>
                      <a:lnTo>
                        <a:pt x="297" y="16"/>
                      </a:lnTo>
                      <a:lnTo>
                        <a:pt x="298" y="16"/>
                      </a:lnTo>
                      <a:lnTo>
                        <a:pt x="299" y="15"/>
                      </a:lnTo>
                      <a:lnTo>
                        <a:pt x="301" y="16"/>
                      </a:lnTo>
                      <a:lnTo>
                        <a:pt x="301" y="17"/>
                      </a:lnTo>
                      <a:lnTo>
                        <a:pt x="302" y="19"/>
                      </a:lnTo>
                      <a:lnTo>
                        <a:pt x="303" y="19"/>
                      </a:lnTo>
                      <a:lnTo>
                        <a:pt x="304" y="20"/>
                      </a:lnTo>
                      <a:lnTo>
                        <a:pt x="305" y="20"/>
                      </a:lnTo>
                      <a:lnTo>
                        <a:pt x="306" y="21"/>
                      </a:lnTo>
                      <a:lnTo>
                        <a:pt x="307" y="21"/>
                      </a:lnTo>
                      <a:lnTo>
                        <a:pt x="310" y="22"/>
                      </a:lnTo>
                      <a:lnTo>
                        <a:pt x="311" y="22"/>
                      </a:lnTo>
                      <a:lnTo>
                        <a:pt x="312" y="22"/>
                      </a:lnTo>
                      <a:lnTo>
                        <a:pt x="314" y="21"/>
                      </a:lnTo>
                      <a:lnTo>
                        <a:pt x="315" y="21"/>
                      </a:lnTo>
                      <a:lnTo>
                        <a:pt x="316" y="22"/>
                      </a:lnTo>
                      <a:lnTo>
                        <a:pt x="318" y="22"/>
                      </a:lnTo>
                      <a:lnTo>
                        <a:pt x="320" y="22"/>
                      </a:lnTo>
                      <a:lnTo>
                        <a:pt x="321" y="24"/>
                      </a:lnTo>
                      <a:lnTo>
                        <a:pt x="321" y="25"/>
                      </a:lnTo>
                      <a:lnTo>
                        <a:pt x="323" y="26"/>
                      </a:lnTo>
                      <a:lnTo>
                        <a:pt x="324" y="29"/>
                      </a:lnTo>
                      <a:lnTo>
                        <a:pt x="326" y="29"/>
                      </a:lnTo>
                      <a:lnTo>
                        <a:pt x="327" y="29"/>
                      </a:lnTo>
                      <a:lnTo>
                        <a:pt x="329" y="29"/>
                      </a:lnTo>
                      <a:lnTo>
                        <a:pt x="330" y="29"/>
                      </a:lnTo>
                      <a:lnTo>
                        <a:pt x="332" y="29"/>
                      </a:lnTo>
                      <a:lnTo>
                        <a:pt x="334" y="26"/>
                      </a:lnTo>
                      <a:lnTo>
                        <a:pt x="335" y="25"/>
                      </a:lnTo>
                      <a:lnTo>
                        <a:pt x="335" y="24"/>
                      </a:lnTo>
                      <a:lnTo>
                        <a:pt x="337" y="23"/>
                      </a:lnTo>
                      <a:lnTo>
                        <a:pt x="337" y="22"/>
                      </a:lnTo>
                      <a:lnTo>
                        <a:pt x="338" y="22"/>
                      </a:lnTo>
                      <a:lnTo>
                        <a:pt x="338" y="23"/>
                      </a:lnTo>
                      <a:lnTo>
                        <a:pt x="339" y="23"/>
                      </a:lnTo>
                      <a:lnTo>
                        <a:pt x="340" y="23"/>
                      </a:lnTo>
                      <a:lnTo>
                        <a:pt x="341" y="23"/>
                      </a:lnTo>
                      <a:lnTo>
                        <a:pt x="342" y="23"/>
                      </a:lnTo>
                      <a:lnTo>
                        <a:pt x="343" y="23"/>
                      </a:lnTo>
                      <a:lnTo>
                        <a:pt x="344" y="23"/>
                      </a:lnTo>
                      <a:lnTo>
                        <a:pt x="346" y="22"/>
                      </a:lnTo>
                      <a:lnTo>
                        <a:pt x="348" y="21"/>
                      </a:lnTo>
                      <a:lnTo>
                        <a:pt x="349" y="22"/>
                      </a:lnTo>
                      <a:lnTo>
                        <a:pt x="350" y="21"/>
                      </a:lnTo>
                      <a:lnTo>
                        <a:pt x="351" y="21"/>
                      </a:lnTo>
                      <a:lnTo>
                        <a:pt x="351" y="20"/>
                      </a:lnTo>
                      <a:lnTo>
                        <a:pt x="352" y="20"/>
                      </a:lnTo>
                      <a:lnTo>
                        <a:pt x="353" y="19"/>
                      </a:lnTo>
                      <a:lnTo>
                        <a:pt x="355" y="19"/>
                      </a:lnTo>
                      <a:lnTo>
                        <a:pt x="356" y="17"/>
                      </a:lnTo>
                      <a:lnTo>
                        <a:pt x="357" y="16"/>
                      </a:lnTo>
                      <a:lnTo>
                        <a:pt x="358" y="15"/>
                      </a:lnTo>
                      <a:lnTo>
                        <a:pt x="360" y="16"/>
                      </a:lnTo>
                      <a:lnTo>
                        <a:pt x="360" y="14"/>
                      </a:lnTo>
                      <a:lnTo>
                        <a:pt x="361" y="14"/>
                      </a:lnTo>
                      <a:lnTo>
                        <a:pt x="362" y="14"/>
                      </a:lnTo>
                      <a:lnTo>
                        <a:pt x="363" y="14"/>
                      </a:lnTo>
                      <a:lnTo>
                        <a:pt x="364" y="14"/>
                      </a:lnTo>
                      <a:lnTo>
                        <a:pt x="365" y="13"/>
                      </a:lnTo>
                      <a:lnTo>
                        <a:pt x="366" y="12"/>
                      </a:lnTo>
                      <a:lnTo>
                        <a:pt x="369" y="11"/>
                      </a:lnTo>
                      <a:lnTo>
                        <a:pt x="369" y="10"/>
                      </a:lnTo>
                      <a:lnTo>
                        <a:pt x="370" y="9"/>
                      </a:lnTo>
                      <a:lnTo>
                        <a:pt x="371" y="8"/>
                      </a:lnTo>
                      <a:lnTo>
                        <a:pt x="372" y="8"/>
                      </a:lnTo>
                      <a:lnTo>
                        <a:pt x="373" y="7"/>
                      </a:lnTo>
                      <a:lnTo>
                        <a:pt x="375" y="7"/>
                      </a:lnTo>
                      <a:lnTo>
                        <a:pt x="377" y="8"/>
                      </a:lnTo>
                      <a:lnTo>
                        <a:pt x="378" y="7"/>
                      </a:lnTo>
                      <a:lnTo>
                        <a:pt x="379" y="6"/>
                      </a:lnTo>
                      <a:lnTo>
                        <a:pt x="380" y="6"/>
                      </a:lnTo>
                      <a:lnTo>
                        <a:pt x="382" y="6"/>
                      </a:lnTo>
                      <a:lnTo>
                        <a:pt x="383" y="6"/>
                      </a:lnTo>
                      <a:lnTo>
                        <a:pt x="383" y="4"/>
                      </a:lnTo>
                      <a:lnTo>
                        <a:pt x="383" y="3"/>
                      </a:lnTo>
                      <a:lnTo>
                        <a:pt x="384" y="3"/>
                      </a:lnTo>
                      <a:lnTo>
                        <a:pt x="386" y="4"/>
                      </a:lnTo>
                      <a:lnTo>
                        <a:pt x="387" y="3"/>
                      </a:lnTo>
                      <a:lnTo>
                        <a:pt x="388" y="3"/>
                      </a:lnTo>
                      <a:lnTo>
                        <a:pt x="390" y="3"/>
                      </a:lnTo>
                      <a:lnTo>
                        <a:pt x="391" y="4"/>
                      </a:lnTo>
                      <a:lnTo>
                        <a:pt x="394" y="4"/>
                      </a:lnTo>
                      <a:lnTo>
                        <a:pt x="396" y="3"/>
                      </a:lnTo>
                      <a:lnTo>
                        <a:pt x="397" y="3"/>
                      </a:lnTo>
                      <a:lnTo>
                        <a:pt x="397" y="2"/>
                      </a:lnTo>
                      <a:lnTo>
                        <a:pt x="397" y="1"/>
                      </a:lnTo>
                      <a:lnTo>
                        <a:pt x="399" y="1"/>
                      </a:lnTo>
                      <a:lnTo>
                        <a:pt x="399" y="0"/>
                      </a:lnTo>
                      <a:lnTo>
                        <a:pt x="400" y="0"/>
                      </a:lnTo>
                      <a:lnTo>
                        <a:pt x="401" y="0"/>
                      </a:lnTo>
                      <a:lnTo>
                        <a:pt x="403" y="0"/>
                      </a:lnTo>
                      <a:lnTo>
                        <a:pt x="404" y="1"/>
                      </a:lnTo>
                      <a:lnTo>
                        <a:pt x="406" y="1"/>
                      </a:lnTo>
                      <a:lnTo>
                        <a:pt x="408" y="1"/>
                      </a:lnTo>
                      <a:lnTo>
                        <a:pt x="82" y="189"/>
                      </a:lnTo>
                      <a:close/>
                    </a:path>
                  </a:pathLst>
                </a:custGeom>
                <a:solidFill>
                  <a:srgbClr val="FFCC00"/>
                </a:solidFill>
                <a:ln w="9525">
                  <a:no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54439" name="Freeform 341"/>
                <p:cNvSpPr>
                  <a:spLocks/>
                </p:cNvSpPr>
                <p:nvPr/>
              </p:nvSpPr>
              <p:spPr bwMode="auto">
                <a:xfrm>
                  <a:off x="1250" y="1073"/>
                  <a:ext cx="408" cy="198"/>
                </a:xfrm>
                <a:custGeom>
                  <a:avLst/>
                  <a:gdLst>
                    <a:gd name="T0" fmla="*/ 73 w 408"/>
                    <a:gd name="T1" fmla="*/ 196 h 198"/>
                    <a:gd name="T2" fmla="*/ 58 w 408"/>
                    <a:gd name="T3" fmla="*/ 197 h 198"/>
                    <a:gd name="T4" fmla="*/ 44 w 408"/>
                    <a:gd name="T5" fmla="*/ 186 h 198"/>
                    <a:gd name="T6" fmla="*/ 33 w 408"/>
                    <a:gd name="T7" fmla="*/ 181 h 198"/>
                    <a:gd name="T8" fmla="*/ 22 w 408"/>
                    <a:gd name="T9" fmla="*/ 180 h 198"/>
                    <a:gd name="T10" fmla="*/ 22 w 408"/>
                    <a:gd name="T11" fmla="*/ 166 h 198"/>
                    <a:gd name="T12" fmla="*/ 24 w 408"/>
                    <a:gd name="T13" fmla="*/ 150 h 198"/>
                    <a:gd name="T14" fmla="*/ 23 w 408"/>
                    <a:gd name="T15" fmla="*/ 140 h 198"/>
                    <a:gd name="T16" fmla="*/ 6 w 408"/>
                    <a:gd name="T17" fmla="*/ 136 h 198"/>
                    <a:gd name="T18" fmla="*/ 2 w 408"/>
                    <a:gd name="T19" fmla="*/ 124 h 198"/>
                    <a:gd name="T20" fmla="*/ 8 w 408"/>
                    <a:gd name="T21" fmla="*/ 113 h 198"/>
                    <a:gd name="T22" fmla="*/ 8 w 408"/>
                    <a:gd name="T23" fmla="*/ 101 h 198"/>
                    <a:gd name="T24" fmla="*/ 14 w 408"/>
                    <a:gd name="T25" fmla="*/ 92 h 198"/>
                    <a:gd name="T26" fmla="*/ 14 w 408"/>
                    <a:gd name="T27" fmla="*/ 84 h 198"/>
                    <a:gd name="T28" fmla="*/ 18 w 408"/>
                    <a:gd name="T29" fmla="*/ 75 h 198"/>
                    <a:gd name="T30" fmla="*/ 20 w 408"/>
                    <a:gd name="T31" fmla="*/ 68 h 198"/>
                    <a:gd name="T32" fmla="*/ 26 w 408"/>
                    <a:gd name="T33" fmla="*/ 68 h 198"/>
                    <a:gd name="T34" fmla="*/ 37 w 408"/>
                    <a:gd name="T35" fmla="*/ 68 h 198"/>
                    <a:gd name="T36" fmla="*/ 45 w 408"/>
                    <a:gd name="T37" fmla="*/ 68 h 198"/>
                    <a:gd name="T38" fmla="*/ 59 w 408"/>
                    <a:gd name="T39" fmla="*/ 63 h 198"/>
                    <a:gd name="T40" fmla="*/ 72 w 408"/>
                    <a:gd name="T41" fmla="*/ 62 h 198"/>
                    <a:gd name="T42" fmla="*/ 79 w 408"/>
                    <a:gd name="T43" fmla="*/ 68 h 198"/>
                    <a:gd name="T44" fmla="*/ 86 w 408"/>
                    <a:gd name="T45" fmla="*/ 73 h 198"/>
                    <a:gd name="T46" fmla="*/ 87 w 408"/>
                    <a:gd name="T47" fmla="*/ 82 h 198"/>
                    <a:gd name="T48" fmla="*/ 87 w 408"/>
                    <a:gd name="T49" fmla="*/ 87 h 198"/>
                    <a:gd name="T50" fmla="*/ 98 w 408"/>
                    <a:gd name="T51" fmla="*/ 86 h 198"/>
                    <a:gd name="T52" fmla="*/ 107 w 408"/>
                    <a:gd name="T53" fmla="*/ 92 h 198"/>
                    <a:gd name="T54" fmla="*/ 117 w 408"/>
                    <a:gd name="T55" fmla="*/ 95 h 198"/>
                    <a:gd name="T56" fmla="*/ 129 w 408"/>
                    <a:gd name="T57" fmla="*/ 92 h 198"/>
                    <a:gd name="T58" fmla="*/ 144 w 408"/>
                    <a:gd name="T59" fmla="*/ 94 h 198"/>
                    <a:gd name="T60" fmla="*/ 155 w 408"/>
                    <a:gd name="T61" fmla="*/ 92 h 198"/>
                    <a:gd name="T62" fmla="*/ 159 w 408"/>
                    <a:gd name="T63" fmla="*/ 82 h 198"/>
                    <a:gd name="T64" fmla="*/ 169 w 408"/>
                    <a:gd name="T65" fmla="*/ 74 h 198"/>
                    <a:gd name="T66" fmla="*/ 166 w 408"/>
                    <a:gd name="T67" fmla="*/ 65 h 198"/>
                    <a:gd name="T68" fmla="*/ 173 w 408"/>
                    <a:gd name="T69" fmla="*/ 55 h 198"/>
                    <a:gd name="T70" fmla="*/ 173 w 408"/>
                    <a:gd name="T71" fmla="*/ 46 h 198"/>
                    <a:gd name="T72" fmla="*/ 180 w 408"/>
                    <a:gd name="T73" fmla="*/ 42 h 198"/>
                    <a:gd name="T74" fmla="*/ 188 w 408"/>
                    <a:gd name="T75" fmla="*/ 37 h 198"/>
                    <a:gd name="T76" fmla="*/ 192 w 408"/>
                    <a:gd name="T77" fmla="*/ 30 h 198"/>
                    <a:gd name="T78" fmla="*/ 205 w 408"/>
                    <a:gd name="T79" fmla="*/ 29 h 198"/>
                    <a:gd name="T80" fmla="*/ 215 w 408"/>
                    <a:gd name="T81" fmla="*/ 25 h 198"/>
                    <a:gd name="T82" fmla="*/ 227 w 408"/>
                    <a:gd name="T83" fmla="*/ 21 h 198"/>
                    <a:gd name="T84" fmla="*/ 236 w 408"/>
                    <a:gd name="T85" fmla="*/ 23 h 198"/>
                    <a:gd name="T86" fmla="*/ 245 w 408"/>
                    <a:gd name="T87" fmla="*/ 30 h 198"/>
                    <a:gd name="T88" fmla="*/ 253 w 408"/>
                    <a:gd name="T89" fmla="*/ 28 h 198"/>
                    <a:gd name="T90" fmla="*/ 263 w 408"/>
                    <a:gd name="T91" fmla="*/ 17 h 198"/>
                    <a:gd name="T92" fmla="*/ 272 w 408"/>
                    <a:gd name="T93" fmla="*/ 17 h 198"/>
                    <a:gd name="T94" fmla="*/ 280 w 408"/>
                    <a:gd name="T95" fmla="*/ 24 h 198"/>
                    <a:gd name="T96" fmla="*/ 290 w 408"/>
                    <a:gd name="T97" fmla="*/ 19 h 198"/>
                    <a:gd name="T98" fmla="*/ 301 w 408"/>
                    <a:gd name="T99" fmla="*/ 16 h 198"/>
                    <a:gd name="T100" fmla="*/ 311 w 408"/>
                    <a:gd name="T101" fmla="*/ 22 h 198"/>
                    <a:gd name="T102" fmla="*/ 324 w 408"/>
                    <a:gd name="T103" fmla="*/ 29 h 198"/>
                    <a:gd name="T104" fmla="*/ 335 w 408"/>
                    <a:gd name="T105" fmla="*/ 24 h 198"/>
                    <a:gd name="T106" fmla="*/ 344 w 408"/>
                    <a:gd name="T107" fmla="*/ 23 h 198"/>
                    <a:gd name="T108" fmla="*/ 355 w 408"/>
                    <a:gd name="T109" fmla="*/ 19 h 198"/>
                    <a:gd name="T110" fmla="*/ 365 w 408"/>
                    <a:gd name="T111" fmla="*/ 13 h 198"/>
                    <a:gd name="T112" fmla="*/ 373 w 408"/>
                    <a:gd name="T113" fmla="*/ 7 h 198"/>
                    <a:gd name="T114" fmla="*/ 384 w 408"/>
                    <a:gd name="T115" fmla="*/ 3 h 198"/>
                    <a:gd name="T116" fmla="*/ 397 w 408"/>
                    <a:gd name="T117" fmla="*/ 2 h 1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08"/>
                    <a:gd name="T178" fmla="*/ 0 h 198"/>
                    <a:gd name="T179" fmla="*/ 408 w 408"/>
                    <a:gd name="T180" fmla="*/ 198 h 1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08" h="198">
                      <a:moveTo>
                        <a:pt x="82" y="189"/>
                      </a:moveTo>
                      <a:lnTo>
                        <a:pt x="81" y="191"/>
                      </a:lnTo>
                      <a:lnTo>
                        <a:pt x="80" y="193"/>
                      </a:lnTo>
                      <a:lnTo>
                        <a:pt x="79" y="193"/>
                      </a:lnTo>
                      <a:lnTo>
                        <a:pt x="79" y="192"/>
                      </a:lnTo>
                      <a:lnTo>
                        <a:pt x="77" y="193"/>
                      </a:lnTo>
                      <a:lnTo>
                        <a:pt x="77" y="194"/>
                      </a:lnTo>
                      <a:lnTo>
                        <a:pt x="76" y="194"/>
                      </a:lnTo>
                      <a:lnTo>
                        <a:pt x="74" y="194"/>
                      </a:lnTo>
                      <a:lnTo>
                        <a:pt x="73" y="196"/>
                      </a:lnTo>
                      <a:lnTo>
                        <a:pt x="72" y="197"/>
                      </a:lnTo>
                      <a:lnTo>
                        <a:pt x="71" y="197"/>
                      </a:lnTo>
                      <a:lnTo>
                        <a:pt x="70" y="196"/>
                      </a:lnTo>
                      <a:lnTo>
                        <a:pt x="68" y="197"/>
                      </a:lnTo>
                      <a:lnTo>
                        <a:pt x="65" y="197"/>
                      </a:lnTo>
                      <a:lnTo>
                        <a:pt x="62" y="197"/>
                      </a:lnTo>
                      <a:lnTo>
                        <a:pt x="61" y="198"/>
                      </a:lnTo>
                      <a:lnTo>
                        <a:pt x="60" y="198"/>
                      </a:lnTo>
                      <a:lnTo>
                        <a:pt x="58" y="197"/>
                      </a:lnTo>
                      <a:lnTo>
                        <a:pt x="53" y="190"/>
                      </a:lnTo>
                      <a:lnTo>
                        <a:pt x="52" y="189"/>
                      </a:lnTo>
                      <a:lnTo>
                        <a:pt x="51" y="189"/>
                      </a:lnTo>
                      <a:lnTo>
                        <a:pt x="49" y="188"/>
                      </a:lnTo>
                      <a:lnTo>
                        <a:pt x="48" y="188"/>
                      </a:lnTo>
                      <a:lnTo>
                        <a:pt x="46" y="188"/>
                      </a:lnTo>
                      <a:lnTo>
                        <a:pt x="45" y="188"/>
                      </a:lnTo>
                      <a:lnTo>
                        <a:pt x="44" y="187"/>
                      </a:lnTo>
                      <a:lnTo>
                        <a:pt x="44" y="186"/>
                      </a:lnTo>
                      <a:lnTo>
                        <a:pt x="42" y="186"/>
                      </a:lnTo>
                      <a:lnTo>
                        <a:pt x="42" y="184"/>
                      </a:lnTo>
                      <a:lnTo>
                        <a:pt x="41" y="183"/>
                      </a:lnTo>
                      <a:lnTo>
                        <a:pt x="40" y="183"/>
                      </a:lnTo>
                      <a:lnTo>
                        <a:pt x="37" y="183"/>
                      </a:lnTo>
                      <a:lnTo>
                        <a:pt x="36" y="183"/>
                      </a:lnTo>
                      <a:lnTo>
                        <a:pt x="35" y="181"/>
                      </a:lnTo>
                      <a:lnTo>
                        <a:pt x="33" y="181"/>
                      </a:lnTo>
                      <a:lnTo>
                        <a:pt x="31" y="181"/>
                      </a:lnTo>
                      <a:lnTo>
                        <a:pt x="30" y="180"/>
                      </a:lnTo>
                      <a:lnTo>
                        <a:pt x="30" y="181"/>
                      </a:lnTo>
                      <a:lnTo>
                        <a:pt x="27" y="180"/>
                      </a:lnTo>
                      <a:lnTo>
                        <a:pt x="26" y="180"/>
                      </a:lnTo>
                      <a:lnTo>
                        <a:pt x="24" y="181"/>
                      </a:lnTo>
                      <a:lnTo>
                        <a:pt x="23" y="181"/>
                      </a:lnTo>
                      <a:lnTo>
                        <a:pt x="22" y="180"/>
                      </a:lnTo>
                      <a:lnTo>
                        <a:pt x="18" y="176"/>
                      </a:lnTo>
                      <a:lnTo>
                        <a:pt x="17" y="170"/>
                      </a:lnTo>
                      <a:lnTo>
                        <a:pt x="18" y="170"/>
                      </a:lnTo>
                      <a:lnTo>
                        <a:pt x="18" y="169"/>
                      </a:lnTo>
                      <a:lnTo>
                        <a:pt x="18" y="168"/>
                      </a:lnTo>
                      <a:lnTo>
                        <a:pt x="18" y="167"/>
                      </a:lnTo>
                      <a:lnTo>
                        <a:pt x="18" y="166"/>
                      </a:lnTo>
                      <a:lnTo>
                        <a:pt x="20" y="166"/>
                      </a:lnTo>
                      <a:lnTo>
                        <a:pt x="21" y="166"/>
                      </a:lnTo>
                      <a:lnTo>
                        <a:pt x="22" y="166"/>
                      </a:lnTo>
                      <a:lnTo>
                        <a:pt x="21" y="165"/>
                      </a:lnTo>
                      <a:lnTo>
                        <a:pt x="22" y="163"/>
                      </a:lnTo>
                      <a:lnTo>
                        <a:pt x="23" y="161"/>
                      </a:lnTo>
                      <a:lnTo>
                        <a:pt x="22" y="160"/>
                      </a:lnTo>
                      <a:lnTo>
                        <a:pt x="23" y="157"/>
                      </a:lnTo>
                      <a:lnTo>
                        <a:pt x="24" y="155"/>
                      </a:lnTo>
                      <a:lnTo>
                        <a:pt x="24" y="154"/>
                      </a:lnTo>
                      <a:lnTo>
                        <a:pt x="24" y="153"/>
                      </a:lnTo>
                      <a:lnTo>
                        <a:pt x="26" y="152"/>
                      </a:lnTo>
                      <a:lnTo>
                        <a:pt x="24" y="150"/>
                      </a:lnTo>
                      <a:lnTo>
                        <a:pt x="24" y="149"/>
                      </a:lnTo>
                      <a:lnTo>
                        <a:pt x="26" y="149"/>
                      </a:lnTo>
                      <a:lnTo>
                        <a:pt x="26" y="148"/>
                      </a:lnTo>
                      <a:lnTo>
                        <a:pt x="24" y="147"/>
                      </a:lnTo>
                      <a:lnTo>
                        <a:pt x="24" y="146"/>
                      </a:lnTo>
                      <a:lnTo>
                        <a:pt x="26" y="146"/>
                      </a:lnTo>
                      <a:lnTo>
                        <a:pt x="26" y="144"/>
                      </a:lnTo>
                      <a:lnTo>
                        <a:pt x="26" y="143"/>
                      </a:lnTo>
                      <a:lnTo>
                        <a:pt x="23" y="140"/>
                      </a:lnTo>
                      <a:lnTo>
                        <a:pt x="20" y="138"/>
                      </a:lnTo>
                      <a:lnTo>
                        <a:pt x="18" y="137"/>
                      </a:lnTo>
                      <a:lnTo>
                        <a:pt x="17" y="135"/>
                      </a:lnTo>
                      <a:lnTo>
                        <a:pt x="15" y="135"/>
                      </a:lnTo>
                      <a:lnTo>
                        <a:pt x="13" y="135"/>
                      </a:lnTo>
                      <a:lnTo>
                        <a:pt x="12" y="135"/>
                      </a:lnTo>
                      <a:lnTo>
                        <a:pt x="9" y="135"/>
                      </a:lnTo>
                      <a:lnTo>
                        <a:pt x="6" y="136"/>
                      </a:lnTo>
                      <a:lnTo>
                        <a:pt x="5" y="135"/>
                      </a:lnTo>
                      <a:lnTo>
                        <a:pt x="4" y="135"/>
                      </a:lnTo>
                      <a:lnTo>
                        <a:pt x="4" y="132"/>
                      </a:lnTo>
                      <a:lnTo>
                        <a:pt x="4" y="131"/>
                      </a:lnTo>
                      <a:lnTo>
                        <a:pt x="3" y="129"/>
                      </a:lnTo>
                      <a:lnTo>
                        <a:pt x="1" y="128"/>
                      </a:lnTo>
                      <a:lnTo>
                        <a:pt x="2" y="127"/>
                      </a:lnTo>
                      <a:lnTo>
                        <a:pt x="2" y="126"/>
                      </a:lnTo>
                      <a:lnTo>
                        <a:pt x="2" y="125"/>
                      </a:lnTo>
                      <a:lnTo>
                        <a:pt x="2" y="124"/>
                      </a:lnTo>
                      <a:lnTo>
                        <a:pt x="1" y="122"/>
                      </a:lnTo>
                      <a:lnTo>
                        <a:pt x="0" y="121"/>
                      </a:lnTo>
                      <a:lnTo>
                        <a:pt x="0" y="119"/>
                      </a:lnTo>
                      <a:lnTo>
                        <a:pt x="2" y="118"/>
                      </a:lnTo>
                      <a:lnTo>
                        <a:pt x="3" y="117"/>
                      </a:lnTo>
                      <a:lnTo>
                        <a:pt x="4" y="116"/>
                      </a:lnTo>
                      <a:lnTo>
                        <a:pt x="5" y="113"/>
                      </a:lnTo>
                      <a:lnTo>
                        <a:pt x="6" y="113"/>
                      </a:lnTo>
                      <a:lnTo>
                        <a:pt x="8" y="113"/>
                      </a:lnTo>
                      <a:lnTo>
                        <a:pt x="9" y="112"/>
                      </a:lnTo>
                      <a:lnTo>
                        <a:pt x="9" y="110"/>
                      </a:lnTo>
                      <a:lnTo>
                        <a:pt x="8" y="109"/>
                      </a:lnTo>
                      <a:lnTo>
                        <a:pt x="6" y="108"/>
                      </a:lnTo>
                      <a:lnTo>
                        <a:pt x="6" y="107"/>
                      </a:lnTo>
                      <a:lnTo>
                        <a:pt x="6" y="105"/>
                      </a:lnTo>
                      <a:lnTo>
                        <a:pt x="4" y="104"/>
                      </a:lnTo>
                      <a:lnTo>
                        <a:pt x="5" y="104"/>
                      </a:lnTo>
                      <a:lnTo>
                        <a:pt x="6" y="103"/>
                      </a:lnTo>
                      <a:lnTo>
                        <a:pt x="8" y="101"/>
                      </a:lnTo>
                      <a:lnTo>
                        <a:pt x="9" y="101"/>
                      </a:lnTo>
                      <a:lnTo>
                        <a:pt x="11" y="99"/>
                      </a:lnTo>
                      <a:lnTo>
                        <a:pt x="13" y="99"/>
                      </a:lnTo>
                      <a:lnTo>
                        <a:pt x="14" y="99"/>
                      </a:lnTo>
                      <a:lnTo>
                        <a:pt x="15" y="99"/>
                      </a:lnTo>
                      <a:lnTo>
                        <a:pt x="15" y="97"/>
                      </a:lnTo>
                      <a:lnTo>
                        <a:pt x="15" y="96"/>
                      </a:lnTo>
                      <a:lnTo>
                        <a:pt x="15" y="95"/>
                      </a:lnTo>
                      <a:lnTo>
                        <a:pt x="14" y="92"/>
                      </a:lnTo>
                      <a:lnTo>
                        <a:pt x="13" y="91"/>
                      </a:lnTo>
                      <a:lnTo>
                        <a:pt x="12" y="90"/>
                      </a:lnTo>
                      <a:lnTo>
                        <a:pt x="11" y="88"/>
                      </a:lnTo>
                      <a:lnTo>
                        <a:pt x="10" y="87"/>
                      </a:lnTo>
                      <a:lnTo>
                        <a:pt x="9" y="87"/>
                      </a:lnTo>
                      <a:lnTo>
                        <a:pt x="9" y="85"/>
                      </a:lnTo>
                      <a:lnTo>
                        <a:pt x="9" y="84"/>
                      </a:lnTo>
                      <a:lnTo>
                        <a:pt x="11" y="84"/>
                      </a:lnTo>
                      <a:lnTo>
                        <a:pt x="13" y="84"/>
                      </a:lnTo>
                      <a:lnTo>
                        <a:pt x="14" y="84"/>
                      </a:lnTo>
                      <a:lnTo>
                        <a:pt x="14" y="83"/>
                      </a:lnTo>
                      <a:lnTo>
                        <a:pt x="15" y="82"/>
                      </a:lnTo>
                      <a:lnTo>
                        <a:pt x="17" y="82"/>
                      </a:lnTo>
                      <a:lnTo>
                        <a:pt x="17" y="81"/>
                      </a:lnTo>
                      <a:lnTo>
                        <a:pt x="18" y="79"/>
                      </a:lnTo>
                      <a:lnTo>
                        <a:pt x="18" y="78"/>
                      </a:lnTo>
                      <a:lnTo>
                        <a:pt x="18" y="77"/>
                      </a:lnTo>
                      <a:lnTo>
                        <a:pt x="18" y="76"/>
                      </a:lnTo>
                      <a:lnTo>
                        <a:pt x="18" y="75"/>
                      </a:lnTo>
                      <a:lnTo>
                        <a:pt x="18" y="74"/>
                      </a:lnTo>
                      <a:lnTo>
                        <a:pt x="18" y="73"/>
                      </a:lnTo>
                      <a:lnTo>
                        <a:pt x="18" y="72"/>
                      </a:lnTo>
                      <a:lnTo>
                        <a:pt x="19" y="72"/>
                      </a:lnTo>
                      <a:lnTo>
                        <a:pt x="19" y="70"/>
                      </a:lnTo>
                      <a:lnTo>
                        <a:pt x="19" y="69"/>
                      </a:lnTo>
                      <a:lnTo>
                        <a:pt x="20" y="68"/>
                      </a:lnTo>
                      <a:lnTo>
                        <a:pt x="20" y="65"/>
                      </a:lnTo>
                      <a:lnTo>
                        <a:pt x="21" y="65"/>
                      </a:lnTo>
                      <a:lnTo>
                        <a:pt x="22" y="65"/>
                      </a:lnTo>
                      <a:lnTo>
                        <a:pt x="23" y="65"/>
                      </a:lnTo>
                      <a:lnTo>
                        <a:pt x="23" y="66"/>
                      </a:lnTo>
                      <a:lnTo>
                        <a:pt x="24" y="66"/>
                      </a:lnTo>
                      <a:lnTo>
                        <a:pt x="26" y="66"/>
                      </a:lnTo>
                      <a:lnTo>
                        <a:pt x="26" y="68"/>
                      </a:lnTo>
                      <a:lnTo>
                        <a:pt x="28" y="68"/>
                      </a:lnTo>
                      <a:lnTo>
                        <a:pt x="30" y="68"/>
                      </a:lnTo>
                      <a:lnTo>
                        <a:pt x="31" y="68"/>
                      </a:lnTo>
                      <a:lnTo>
                        <a:pt x="33" y="68"/>
                      </a:lnTo>
                      <a:lnTo>
                        <a:pt x="35" y="68"/>
                      </a:lnTo>
                      <a:lnTo>
                        <a:pt x="37" y="68"/>
                      </a:lnTo>
                      <a:lnTo>
                        <a:pt x="40" y="68"/>
                      </a:lnTo>
                      <a:lnTo>
                        <a:pt x="41" y="68"/>
                      </a:lnTo>
                      <a:lnTo>
                        <a:pt x="40" y="70"/>
                      </a:lnTo>
                      <a:lnTo>
                        <a:pt x="41" y="70"/>
                      </a:lnTo>
                      <a:lnTo>
                        <a:pt x="42" y="70"/>
                      </a:lnTo>
                      <a:lnTo>
                        <a:pt x="44" y="70"/>
                      </a:lnTo>
                      <a:lnTo>
                        <a:pt x="45" y="68"/>
                      </a:lnTo>
                      <a:lnTo>
                        <a:pt x="48" y="68"/>
                      </a:lnTo>
                      <a:lnTo>
                        <a:pt x="49" y="66"/>
                      </a:lnTo>
                      <a:lnTo>
                        <a:pt x="50" y="65"/>
                      </a:lnTo>
                      <a:lnTo>
                        <a:pt x="51" y="65"/>
                      </a:lnTo>
                      <a:lnTo>
                        <a:pt x="52" y="65"/>
                      </a:lnTo>
                      <a:lnTo>
                        <a:pt x="54" y="65"/>
                      </a:lnTo>
                      <a:lnTo>
                        <a:pt x="54" y="64"/>
                      </a:lnTo>
                      <a:lnTo>
                        <a:pt x="57" y="63"/>
                      </a:lnTo>
                      <a:lnTo>
                        <a:pt x="59" y="63"/>
                      </a:lnTo>
                      <a:lnTo>
                        <a:pt x="61" y="62"/>
                      </a:lnTo>
                      <a:lnTo>
                        <a:pt x="65" y="62"/>
                      </a:lnTo>
                      <a:lnTo>
                        <a:pt x="67" y="60"/>
                      </a:lnTo>
                      <a:lnTo>
                        <a:pt x="68" y="59"/>
                      </a:lnTo>
                      <a:lnTo>
                        <a:pt x="68" y="60"/>
                      </a:lnTo>
                      <a:lnTo>
                        <a:pt x="70" y="61"/>
                      </a:lnTo>
                      <a:lnTo>
                        <a:pt x="71" y="61"/>
                      </a:lnTo>
                      <a:lnTo>
                        <a:pt x="71" y="62"/>
                      </a:lnTo>
                      <a:lnTo>
                        <a:pt x="72" y="62"/>
                      </a:lnTo>
                      <a:lnTo>
                        <a:pt x="73" y="62"/>
                      </a:lnTo>
                      <a:lnTo>
                        <a:pt x="74" y="63"/>
                      </a:lnTo>
                      <a:lnTo>
                        <a:pt x="75" y="63"/>
                      </a:lnTo>
                      <a:lnTo>
                        <a:pt x="75" y="64"/>
                      </a:lnTo>
                      <a:lnTo>
                        <a:pt x="75" y="65"/>
                      </a:lnTo>
                      <a:lnTo>
                        <a:pt x="75" y="66"/>
                      </a:lnTo>
                      <a:lnTo>
                        <a:pt x="75" y="68"/>
                      </a:lnTo>
                      <a:lnTo>
                        <a:pt x="76" y="68"/>
                      </a:lnTo>
                      <a:lnTo>
                        <a:pt x="77" y="68"/>
                      </a:lnTo>
                      <a:lnTo>
                        <a:pt x="79" y="68"/>
                      </a:lnTo>
                      <a:lnTo>
                        <a:pt x="80" y="68"/>
                      </a:lnTo>
                      <a:lnTo>
                        <a:pt x="80" y="70"/>
                      </a:lnTo>
                      <a:lnTo>
                        <a:pt x="81" y="70"/>
                      </a:lnTo>
                      <a:lnTo>
                        <a:pt x="82" y="70"/>
                      </a:lnTo>
                      <a:lnTo>
                        <a:pt x="82" y="72"/>
                      </a:lnTo>
                      <a:lnTo>
                        <a:pt x="84" y="70"/>
                      </a:lnTo>
                      <a:lnTo>
                        <a:pt x="84" y="72"/>
                      </a:lnTo>
                      <a:lnTo>
                        <a:pt x="85" y="73"/>
                      </a:lnTo>
                      <a:lnTo>
                        <a:pt x="86" y="73"/>
                      </a:lnTo>
                      <a:lnTo>
                        <a:pt x="88" y="73"/>
                      </a:lnTo>
                      <a:lnTo>
                        <a:pt x="90" y="73"/>
                      </a:lnTo>
                      <a:lnTo>
                        <a:pt x="90" y="74"/>
                      </a:lnTo>
                      <a:lnTo>
                        <a:pt x="90" y="75"/>
                      </a:lnTo>
                      <a:lnTo>
                        <a:pt x="91" y="76"/>
                      </a:lnTo>
                      <a:lnTo>
                        <a:pt x="91" y="77"/>
                      </a:lnTo>
                      <a:lnTo>
                        <a:pt x="90" y="78"/>
                      </a:lnTo>
                      <a:lnTo>
                        <a:pt x="89" y="79"/>
                      </a:lnTo>
                      <a:lnTo>
                        <a:pt x="88" y="79"/>
                      </a:lnTo>
                      <a:lnTo>
                        <a:pt x="87" y="82"/>
                      </a:lnTo>
                      <a:lnTo>
                        <a:pt x="86" y="82"/>
                      </a:lnTo>
                      <a:lnTo>
                        <a:pt x="85" y="83"/>
                      </a:lnTo>
                      <a:lnTo>
                        <a:pt x="85" y="84"/>
                      </a:lnTo>
                      <a:lnTo>
                        <a:pt x="82" y="84"/>
                      </a:lnTo>
                      <a:lnTo>
                        <a:pt x="82" y="85"/>
                      </a:lnTo>
                      <a:lnTo>
                        <a:pt x="82" y="87"/>
                      </a:lnTo>
                      <a:lnTo>
                        <a:pt x="84" y="87"/>
                      </a:lnTo>
                      <a:lnTo>
                        <a:pt x="85" y="87"/>
                      </a:lnTo>
                      <a:lnTo>
                        <a:pt x="86" y="88"/>
                      </a:lnTo>
                      <a:lnTo>
                        <a:pt x="87" y="87"/>
                      </a:lnTo>
                      <a:lnTo>
                        <a:pt x="88" y="87"/>
                      </a:lnTo>
                      <a:lnTo>
                        <a:pt x="89" y="88"/>
                      </a:lnTo>
                      <a:lnTo>
                        <a:pt x="90" y="88"/>
                      </a:lnTo>
                      <a:lnTo>
                        <a:pt x="91" y="87"/>
                      </a:lnTo>
                      <a:lnTo>
                        <a:pt x="93" y="87"/>
                      </a:lnTo>
                      <a:lnTo>
                        <a:pt x="94" y="87"/>
                      </a:lnTo>
                      <a:lnTo>
                        <a:pt x="95" y="87"/>
                      </a:lnTo>
                      <a:lnTo>
                        <a:pt x="96" y="86"/>
                      </a:lnTo>
                      <a:lnTo>
                        <a:pt x="97" y="85"/>
                      </a:lnTo>
                      <a:lnTo>
                        <a:pt x="98" y="86"/>
                      </a:lnTo>
                      <a:lnTo>
                        <a:pt x="98" y="87"/>
                      </a:lnTo>
                      <a:lnTo>
                        <a:pt x="99" y="87"/>
                      </a:lnTo>
                      <a:lnTo>
                        <a:pt x="100" y="88"/>
                      </a:lnTo>
                      <a:lnTo>
                        <a:pt x="102" y="90"/>
                      </a:lnTo>
                      <a:lnTo>
                        <a:pt x="103" y="91"/>
                      </a:lnTo>
                      <a:lnTo>
                        <a:pt x="104" y="92"/>
                      </a:lnTo>
                      <a:lnTo>
                        <a:pt x="105" y="92"/>
                      </a:lnTo>
                      <a:lnTo>
                        <a:pt x="106" y="92"/>
                      </a:lnTo>
                      <a:lnTo>
                        <a:pt x="107" y="92"/>
                      </a:lnTo>
                      <a:lnTo>
                        <a:pt x="107" y="91"/>
                      </a:lnTo>
                      <a:lnTo>
                        <a:pt x="109" y="90"/>
                      </a:lnTo>
                      <a:lnTo>
                        <a:pt x="110" y="90"/>
                      </a:lnTo>
                      <a:lnTo>
                        <a:pt x="111" y="91"/>
                      </a:lnTo>
                      <a:lnTo>
                        <a:pt x="113" y="92"/>
                      </a:lnTo>
                      <a:lnTo>
                        <a:pt x="113" y="93"/>
                      </a:lnTo>
                      <a:lnTo>
                        <a:pt x="115" y="93"/>
                      </a:lnTo>
                      <a:lnTo>
                        <a:pt x="116" y="93"/>
                      </a:lnTo>
                      <a:lnTo>
                        <a:pt x="116" y="94"/>
                      </a:lnTo>
                      <a:lnTo>
                        <a:pt x="117" y="95"/>
                      </a:lnTo>
                      <a:lnTo>
                        <a:pt x="118" y="95"/>
                      </a:lnTo>
                      <a:lnTo>
                        <a:pt x="119" y="96"/>
                      </a:lnTo>
                      <a:lnTo>
                        <a:pt x="121" y="96"/>
                      </a:lnTo>
                      <a:lnTo>
                        <a:pt x="122" y="96"/>
                      </a:lnTo>
                      <a:lnTo>
                        <a:pt x="122" y="95"/>
                      </a:lnTo>
                      <a:lnTo>
                        <a:pt x="124" y="94"/>
                      </a:lnTo>
                      <a:lnTo>
                        <a:pt x="124" y="95"/>
                      </a:lnTo>
                      <a:lnTo>
                        <a:pt x="125" y="95"/>
                      </a:lnTo>
                      <a:lnTo>
                        <a:pt x="128" y="93"/>
                      </a:lnTo>
                      <a:lnTo>
                        <a:pt x="129" y="92"/>
                      </a:lnTo>
                      <a:lnTo>
                        <a:pt x="130" y="92"/>
                      </a:lnTo>
                      <a:lnTo>
                        <a:pt x="130" y="93"/>
                      </a:lnTo>
                      <a:lnTo>
                        <a:pt x="131" y="93"/>
                      </a:lnTo>
                      <a:lnTo>
                        <a:pt x="134" y="93"/>
                      </a:lnTo>
                      <a:lnTo>
                        <a:pt x="135" y="92"/>
                      </a:lnTo>
                      <a:lnTo>
                        <a:pt x="138" y="92"/>
                      </a:lnTo>
                      <a:lnTo>
                        <a:pt x="142" y="93"/>
                      </a:lnTo>
                      <a:lnTo>
                        <a:pt x="142" y="92"/>
                      </a:lnTo>
                      <a:lnTo>
                        <a:pt x="143" y="93"/>
                      </a:lnTo>
                      <a:lnTo>
                        <a:pt x="144" y="94"/>
                      </a:lnTo>
                      <a:lnTo>
                        <a:pt x="144" y="93"/>
                      </a:lnTo>
                      <a:lnTo>
                        <a:pt x="146" y="94"/>
                      </a:lnTo>
                      <a:lnTo>
                        <a:pt x="147" y="94"/>
                      </a:lnTo>
                      <a:lnTo>
                        <a:pt x="148" y="94"/>
                      </a:lnTo>
                      <a:lnTo>
                        <a:pt x="149" y="94"/>
                      </a:lnTo>
                      <a:lnTo>
                        <a:pt x="152" y="93"/>
                      </a:lnTo>
                      <a:lnTo>
                        <a:pt x="155" y="95"/>
                      </a:lnTo>
                      <a:lnTo>
                        <a:pt x="155" y="94"/>
                      </a:lnTo>
                      <a:lnTo>
                        <a:pt x="155" y="92"/>
                      </a:lnTo>
                      <a:lnTo>
                        <a:pt x="155" y="91"/>
                      </a:lnTo>
                      <a:lnTo>
                        <a:pt x="156" y="90"/>
                      </a:lnTo>
                      <a:lnTo>
                        <a:pt x="157" y="88"/>
                      </a:lnTo>
                      <a:lnTo>
                        <a:pt x="157" y="87"/>
                      </a:lnTo>
                      <a:lnTo>
                        <a:pt x="158" y="86"/>
                      </a:lnTo>
                      <a:lnTo>
                        <a:pt x="158" y="85"/>
                      </a:lnTo>
                      <a:lnTo>
                        <a:pt x="159" y="84"/>
                      </a:lnTo>
                      <a:lnTo>
                        <a:pt x="160" y="83"/>
                      </a:lnTo>
                      <a:lnTo>
                        <a:pt x="159" y="82"/>
                      </a:lnTo>
                      <a:lnTo>
                        <a:pt x="160" y="82"/>
                      </a:lnTo>
                      <a:lnTo>
                        <a:pt x="161" y="81"/>
                      </a:lnTo>
                      <a:lnTo>
                        <a:pt x="162" y="82"/>
                      </a:lnTo>
                      <a:lnTo>
                        <a:pt x="164" y="79"/>
                      </a:lnTo>
                      <a:lnTo>
                        <a:pt x="165" y="78"/>
                      </a:lnTo>
                      <a:lnTo>
                        <a:pt x="166" y="77"/>
                      </a:lnTo>
                      <a:lnTo>
                        <a:pt x="169" y="77"/>
                      </a:lnTo>
                      <a:lnTo>
                        <a:pt x="169" y="76"/>
                      </a:lnTo>
                      <a:lnTo>
                        <a:pt x="169" y="74"/>
                      </a:lnTo>
                      <a:lnTo>
                        <a:pt x="168" y="73"/>
                      </a:lnTo>
                      <a:lnTo>
                        <a:pt x="166" y="72"/>
                      </a:lnTo>
                      <a:lnTo>
                        <a:pt x="166" y="70"/>
                      </a:lnTo>
                      <a:lnTo>
                        <a:pt x="166" y="69"/>
                      </a:lnTo>
                      <a:lnTo>
                        <a:pt x="166" y="68"/>
                      </a:lnTo>
                      <a:lnTo>
                        <a:pt x="166" y="66"/>
                      </a:lnTo>
                      <a:lnTo>
                        <a:pt x="166" y="65"/>
                      </a:lnTo>
                      <a:lnTo>
                        <a:pt x="168" y="64"/>
                      </a:lnTo>
                      <a:lnTo>
                        <a:pt x="169" y="63"/>
                      </a:lnTo>
                      <a:lnTo>
                        <a:pt x="169" y="62"/>
                      </a:lnTo>
                      <a:lnTo>
                        <a:pt x="169" y="61"/>
                      </a:lnTo>
                      <a:lnTo>
                        <a:pt x="169" y="59"/>
                      </a:lnTo>
                      <a:lnTo>
                        <a:pt x="170" y="59"/>
                      </a:lnTo>
                      <a:lnTo>
                        <a:pt x="170" y="57"/>
                      </a:lnTo>
                      <a:lnTo>
                        <a:pt x="172" y="56"/>
                      </a:lnTo>
                      <a:lnTo>
                        <a:pt x="173" y="55"/>
                      </a:lnTo>
                      <a:lnTo>
                        <a:pt x="172" y="54"/>
                      </a:lnTo>
                      <a:lnTo>
                        <a:pt x="172" y="53"/>
                      </a:lnTo>
                      <a:lnTo>
                        <a:pt x="172" y="52"/>
                      </a:lnTo>
                      <a:lnTo>
                        <a:pt x="173" y="52"/>
                      </a:lnTo>
                      <a:lnTo>
                        <a:pt x="173" y="51"/>
                      </a:lnTo>
                      <a:lnTo>
                        <a:pt x="172" y="50"/>
                      </a:lnTo>
                      <a:lnTo>
                        <a:pt x="172" y="48"/>
                      </a:lnTo>
                      <a:lnTo>
                        <a:pt x="173" y="47"/>
                      </a:lnTo>
                      <a:lnTo>
                        <a:pt x="173" y="46"/>
                      </a:lnTo>
                      <a:lnTo>
                        <a:pt x="174" y="46"/>
                      </a:lnTo>
                      <a:lnTo>
                        <a:pt x="175" y="46"/>
                      </a:lnTo>
                      <a:lnTo>
                        <a:pt x="175" y="44"/>
                      </a:lnTo>
                      <a:lnTo>
                        <a:pt x="175" y="43"/>
                      </a:lnTo>
                      <a:lnTo>
                        <a:pt x="175" y="42"/>
                      </a:lnTo>
                      <a:lnTo>
                        <a:pt x="175" y="41"/>
                      </a:lnTo>
                      <a:lnTo>
                        <a:pt x="177" y="41"/>
                      </a:lnTo>
                      <a:lnTo>
                        <a:pt x="177" y="42"/>
                      </a:lnTo>
                      <a:lnTo>
                        <a:pt x="178" y="42"/>
                      </a:lnTo>
                      <a:lnTo>
                        <a:pt x="180" y="42"/>
                      </a:lnTo>
                      <a:lnTo>
                        <a:pt x="181" y="42"/>
                      </a:lnTo>
                      <a:lnTo>
                        <a:pt x="182" y="42"/>
                      </a:lnTo>
                      <a:lnTo>
                        <a:pt x="183" y="41"/>
                      </a:lnTo>
                      <a:lnTo>
                        <a:pt x="184" y="41"/>
                      </a:lnTo>
                      <a:lnTo>
                        <a:pt x="186" y="39"/>
                      </a:lnTo>
                      <a:lnTo>
                        <a:pt x="187" y="39"/>
                      </a:lnTo>
                      <a:lnTo>
                        <a:pt x="188" y="38"/>
                      </a:lnTo>
                      <a:lnTo>
                        <a:pt x="188" y="37"/>
                      </a:lnTo>
                      <a:lnTo>
                        <a:pt x="189" y="36"/>
                      </a:lnTo>
                      <a:lnTo>
                        <a:pt x="187" y="35"/>
                      </a:lnTo>
                      <a:lnTo>
                        <a:pt x="188" y="34"/>
                      </a:lnTo>
                      <a:lnTo>
                        <a:pt x="188" y="33"/>
                      </a:lnTo>
                      <a:lnTo>
                        <a:pt x="188" y="32"/>
                      </a:lnTo>
                      <a:lnTo>
                        <a:pt x="188" y="30"/>
                      </a:lnTo>
                      <a:lnTo>
                        <a:pt x="188" y="29"/>
                      </a:lnTo>
                      <a:lnTo>
                        <a:pt x="189" y="30"/>
                      </a:lnTo>
                      <a:lnTo>
                        <a:pt x="191" y="31"/>
                      </a:lnTo>
                      <a:lnTo>
                        <a:pt x="192" y="30"/>
                      </a:lnTo>
                      <a:lnTo>
                        <a:pt x="192" y="29"/>
                      </a:lnTo>
                      <a:lnTo>
                        <a:pt x="193" y="29"/>
                      </a:lnTo>
                      <a:lnTo>
                        <a:pt x="194" y="29"/>
                      </a:lnTo>
                      <a:lnTo>
                        <a:pt x="195" y="29"/>
                      </a:lnTo>
                      <a:lnTo>
                        <a:pt x="197" y="29"/>
                      </a:lnTo>
                      <a:lnTo>
                        <a:pt x="197" y="30"/>
                      </a:lnTo>
                      <a:lnTo>
                        <a:pt x="200" y="30"/>
                      </a:lnTo>
                      <a:lnTo>
                        <a:pt x="202" y="29"/>
                      </a:lnTo>
                      <a:lnTo>
                        <a:pt x="204" y="29"/>
                      </a:lnTo>
                      <a:lnTo>
                        <a:pt x="205" y="29"/>
                      </a:lnTo>
                      <a:lnTo>
                        <a:pt x="206" y="29"/>
                      </a:lnTo>
                      <a:lnTo>
                        <a:pt x="208" y="29"/>
                      </a:lnTo>
                      <a:lnTo>
                        <a:pt x="209" y="28"/>
                      </a:lnTo>
                      <a:lnTo>
                        <a:pt x="210" y="28"/>
                      </a:lnTo>
                      <a:lnTo>
                        <a:pt x="210" y="26"/>
                      </a:lnTo>
                      <a:lnTo>
                        <a:pt x="211" y="26"/>
                      </a:lnTo>
                      <a:lnTo>
                        <a:pt x="212" y="25"/>
                      </a:lnTo>
                      <a:lnTo>
                        <a:pt x="213" y="26"/>
                      </a:lnTo>
                      <a:lnTo>
                        <a:pt x="214" y="26"/>
                      </a:lnTo>
                      <a:lnTo>
                        <a:pt x="215" y="25"/>
                      </a:lnTo>
                      <a:lnTo>
                        <a:pt x="217" y="25"/>
                      </a:lnTo>
                      <a:lnTo>
                        <a:pt x="218" y="24"/>
                      </a:lnTo>
                      <a:lnTo>
                        <a:pt x="219" y="23"/>
                      </a:lnTo>
                      <a:lnTo>
                        <a:pt x="221" y="24"/>
                      </a:lnTo>
                      <a:lnTo>
                        <a:pt x="223" y="25"/>
                      </a:lnTo>
                      <a:lnTo>
                        <a:pt x="223" y="23"/>
                      </a:lnTo>
                      <a:lnTo>
                        <a:pt x="224" y="22"/>
                      </a:lnTo>
                      <a:lnTo>
                        <a:pt x="226" y="22"/>
                      </a:lnTo>
                      <a:lnTo>
                        <a:pt x="226" y="21"/>
                      </a:lnTo>
                      <a:lnTo>
                        <a:pt x="227" y="21"/>
                      </a:lnTo>
                      <a:lnTo>
                        <a:pt x="228" y="22"/>
                      </a:lnTo>
                      <a:lnTo>
                        <a:pt x="230" y="23"/>
                      </a:lnTo>
                      <a:lnTo>
                        <a:pt x="230" y="24"/>
                      </a:lnTo>
                      <a:lnTo>
                        <a:pt x="231" y="24"/>
                      </a:lnTo>
                      <a:lnTo>
                        <a:pt x="231" y="23"/>
                      </a:lnTo>
                      <a:lnTo>
                        <a:pt x="232" y="22"/>
                      </a:lnTo>
                      <a:lnTo>
                        <a:pt x="235" y="22"/>
                      </a:lnTo>
                      <a:lnTo>
                        <a:pt x="236" y="22"/>
                      </a:lnTo>
                      <a:lnTo>
                        <a:pt x="236" y="23"/>
                      </a:lnTo>
                      <a:lnTo>
                        <a:pt x="236" y="25"/>
                      </a:lnTo>
                      <a:lnTo>
                        <a:pt x="239" y="25"/>
                      </a:lnTo>
                      <a:lnTo>
                        <a:pt x="239" y="26"/>
                      </a:lnTo>
                      <a:lnTo>
                        <a:pt x="240" y="26"/>
                      </a:lnTo>
                      <a:lnTo>
                        <a:pt x="240" y="28"/>
                      </a:lnTo>
                      <a:lnTo>
                        <a:pt x="240" y="29"/>
                      </a:lnTo>
                      <a:lnTo>
                        <a:pt x="242" y="29"/>
                      </a:lnTo>
                      <a:lnTo>
                        <a:pt x="244" y="29"/>
                      </a:lnTo>
                      <a:lnTo>
                        <a:pt x="245" y="30"/>
                      </a:lnTo>
                      <a:lnTo>
                        <a:pt x="245" y="31"/>
                      </a:lnTo>
                      <a:lnTo>
                        <a:pt x="246" y="30"/>
                      </a:lnTo>
                      <a:lnTo>
                        <a:pt x="248" y="30"/>
                      </a:lnTo>
                      <a:lnTo>
                        <a:pt x="249" y="30"/>
                      </a:lnTo>
                      <a:lnTo>
                        <a:pt x="250" y="29"/>
                      </a:lnTo>
                      <a:lnTo>
                        <a:pt x="251" y="29"/>
                      </a:lnTo>
                      <a:lnTo>
                        <a:pt x="252" y="29"/>
                      </a:lnTo>
                      <a:lnTo>
                        <a:pt x="253" y="29"/>
                      </a:lnTo>
                      <a:lnTo>
                        <a:pt x="253" y="28"/>
                      </a:lnTo>
                      <a:lnTo>
                        <a:pt x="254" y="26"/>
                      </a:lnTo>
                      <a:lnTo>
                        <a:pt x="255" y="26"/>
                      </a:lnTo>
                      <a:lnTo>
                        <a:pt x="258" y="21"/>
                      </a:lnTo>
                      <a:lnTo>
                        <a:pt x="259" y="22"/>
                      </a:lnTo>
                      <a:lnTo>
                        <a:pt x="261" y="22"/>
                      </a:lnTo>
                      <a:lnTo>
                        <a:pt x="262" y="21"/>
                      </a:lnTo>
                      <a:lnTo>
                        <a:pt x="262" y="20"/>
                      </a:lnTo>
                      <a:lnTo>
                        <a:pt x="262" y="19"/>
                      </a:lnTo>
                      <a:lnTo>
                        <a:pt x="263" y="17"/>
                      </a:lnTo>
                      <a:lnTo>
                        <a:pt x="264" y="16"/>
                      </a:lnTo>
                      <a:lnTo>
                        <a:pt x="265" y="16"/>
                      </a:lnTo>
                      <a:lnTo>
                        <a:pt x="267" y="16"/>
                      </a:lnTo>
                      <a:lnTo>
                        <a:pt x="268" y="17"/>
                      </a:lnTo>
                      <a:lnTo>
                        <a:pt x="270" y="17"/>
                      </a:lnTo>
                      <a:lnTo>
                        <a:pt x="271" y="17"/>
                      </a:lnTo>
                      <a:lnTo>
                        <a:pt x="272" y="17"/>
                      </a:lnTo>
                      <a:lnTo>
                        <a:pt x="272" y="19"/>
                      </a:lnTo>
                      <a:lnTo>
                        <a:pt x="273" y="20"/>
                      </a:lnTo>
                      <a:lnTo>
                        <a:pt x="275" y="21"/>
                      </a:lnTo>
                      <a:lnTo>
                        <a:pt x="276" y="21"/>
                      </a:lnTo>
                      <a:lnTo>
                        <a:pt x="277" y="23"/>
                      </a:lnTo>
                      <a:lnTo>
                        <a:pt x="277" y="24"/>
                      </a:lnTo>
                      <a:lnTo>
                        <a:pt x="279" y="25"/>
                      </a:lnTo>
                      <a:lnTo>
                        <a:pt x="279" y="24"/>
                      </a:lnTo>
                      <a:lnTo>
                        <a:pt x="280" y="24"/>
                      </a:lnTo>
                      <a:lnTo>
                        <a:pt x="281" y="23"/>
                      </a:lnTo>
                      <a:lnTo>
                        <a:pt x="283" y="23"/>
                      </a:lnTo>
                      <a:lnTo>
                        <a:pt x="284" y="22"/>
                      </a:lnTo>
                      <a:lnTo>
                        <a:pt x="285" y="22"/>
                      </a:lnTo>
                      <a:lnTo>
                        <a:pt x="286" y="21"/>
                      </a:lnTo>
                      <a:lnTo>
                        <a:pt x="287" y="21"/>
                      </a:lnTo>
                      <a:lnTo>
                        <a:pt x="288" y="20"/>
                      </a:lnTo>
                      <a:lnTo>
                        <a:pt x="289" y="19"/>
                      </a:lnTo>
                      <a:lnTo>
                        <a:pt x="290" y="19"/>
                      </a:lnTo>
                      <a:lnTo>
                        <a:pt x="292" y="17"/>
                      </a:lnTo>
                      <a:lnTo>
                        <a:pt x="293" y="17"/>
                      </a:lnTo>
                      <a:lnTo>
                        <a:pt x="295" y="17"/>
                      </a:lnTo>
                      <a:lnTo>
                        <a:pt x="296" y="16"/>
                      </a:lnTo>
                      <a:lnTo>
                        <a:pt x="297" y="16"/>
                      </a:lnTo>
                      <a:lnTo>
                        <a:pt x="298" y="16"/>
                      </a:lnTo>
                      <a:lnTo>
                        <a:pt x="299" y="15"/>
                      </a:lnTo>
                      <a:lnTo>
                        <a:pt x="301" y="16"/>
                      </a:lnTo>
                      <a:lnTo>
                        <a:pt x="301" y="17"/>
                      </a:lnTo>
                      <a:lnTo>
                        <a:pt x="302" y="19"/>
                      </a:lnTo>
                      <a:lnTo>
                        <a:pt x="303" y="19"/>
                      </a:lnTo>
                      <a:lnTo>
                        <a:pt x="304" y="20"/>
                      </a:lnTo>
                      <a:lnTo>
                        <a:pt x="305" y="20"/>
                      </a:lnTo>
                      <a:lnTo>
                        <a:pt x="306" y="21"/>
                      </a:lnTo>
                      <a:lnTo>
                        <a:pt x="307" y="21"/>
                      </a:lnTo>
                      <a:lnTo>
                        <a:pt x="310" y="22"/>
                      </a:lnTo>
                      <a:lnTo>
                        <a:pt x="311" y="22"/>
                      </a:lnTo>
                      <a:lnTo>
                        <a:pt x="312" y="22"/>
                      </a:lnTo>
                      <a:lnTo>
                        <a:pt x="314" y="21"/>
                      </a:lnTo>
                      <a:lnTo>
                        <a:pt x="315" y="21"/>
                      </a:lnTo>
                      <a:lnTo>
                        <a:pt x="316" y="22"/>
                      </a:lnTo>
                      <a:lnTo>
                        <a:pt x="318" y="22"/>
                      </a:lnTo>
                      <a:lnTo>
                        <a:pt x="320" y="22"/>
                      </a:lnTo>
                      <a:lnTo>
                        <a:pt x="321" y="24"/>
                      </a:lnTo>
                      <a:lnTo>
                        <a:pt x="321" y="25"/>
                      </a:lnTo>
                      <a:lnTo>
                        <a:pt x="323" y="26"/>
                      </a:lnTo>
                      <a:lnTo>
                        <a:pt x="324" y="29"/>
                      </a:lnTo>
                      <a:lnTo>
                        <a:pt x="326" y="29"/>
                      </a:lnTo>
                      <a:lnTo>
                        <a:pt x="327" y="29"/>
                      </a:lnTo>
                      <a:lnTo>
                        <a:pt x="329" y="29"/>
                      </a:lnTo>
                      <a:lnTo>
                        <a:pt x="330" y="29"/>
                      </a:lnTo>
                      <a:lnTo>
                        <a:pt x="332" y="29"/>
                      </a:lnTo>
                      <a:lnTo>
                        <a:pt x="334" y="26"/>
                      </a:lnTo>
                      <a:lnTo>
                        <a:pt x="335" y="25"/>
                      </a:lnTo>
                      <a:lnTo>
                        <a:pt x="335" y="24"/>
                      </a:lnTo>
                      <a:lnTo>
                        <a:pt x="337" y="23"/>
                      </a:lnTo>
                      <a:lnTo>
                        <a:pt x="337" y="22"/>
                      </a:lnTo>
                      <a:lnTo>
                        <a:pt x="338" y="22"/>
                      </a:lnTo>
                      <a:lnTo>
                        <a:pt x="338" y="23"/>
                      </a:lnTo>
                      <a:lnTo>
                        <a:pt x="339" y="23"/>
                      </a:lnTo>
                      <a:lnTo>
                        <a:pt x="340" y="23"/>
                      </a:lnTo>
                      <a:lnTo>
                        <a:pt x="341" y="23"/>
                      </a:lnTo>
                      <a:lnTo>
                        <a:pt x="342" y="23"/>
                      </a:lnTo>
                      <a:lnTo>
                        <a:pt x="343" y="23"/>
                      </a:lnTo>
                      <a:lnTo>
                        <a:pt x="344" y="23"/>
                      </a:lnTo>
                      <a:lnTo>
                        <a:pt x="346" y="22"/>
                      </a:lnTo>
                      <a:lnTo>
                        <a:pt x="348" y="21"/>
                      </a:lnTo>
                      <a:lnTo>
                        <a:pt x="349" y="22"/>
                      </a:lnTo>
                      <a:lnTo>
                        <a:pt x="350" y="21"/>
                      </a:lnTo>
                      <a:lnTo>
                        <a:pt x="351" y="21"/>
                      </a:lnTo>
                      <a:lnTo>
                        <a:pt x="351" y="20"/>
                      </a:lnTo>
                      <a:lnTo>
                        <a:pt x="352" y="20"/>
                      </a:lnTo>
                      <a:lnTo>
                        <a:pt x="353" y="19"/>
                      </a:lnTo>
                      <a:lnTo>
                        <a:pt x="355" y="19"/>
                      </a:lnTo>
                      <a:lnTo>
                        <a:pt x="356" y="17"/>
                      </a:lnTo>
                      <a:lnTo>
                        <a:pt x="357" y="16"/>
                      </a:lnTo>
                      <a:lnTo>
                        <a:pt x="358" y="15"/>
                      </a:lnTo>
                      <a:lnTo>
                        <a:pt x="360" y="16"/>
                      </a:lnTo>
                      <a:lnTo>
                        <a:pt x="360" y="14"/>
                      </a:lnTo>
                      <a:lnTo>
                        <a:pt x="361" y="14"/>
                      </a:lnTo>
                      <a:lnTo>
                        <a:pt x="362" y="14"/>
                      </a:lnTo>
                      <a:lnTo>
                        <a:pt x="363" y="14"/>
                      </a:lnTo>
                      <a:lnTo>
                        <a:pt x="364" y="14"/>
                      </a:lnTo>
                      <a:lnTo>
                        <a:pt x="365" y="13"/>
                      </a:lnTo>
                      <a:lnTo>
                        <a:pt x="366" y="12"/>
                      </a:lnTo>
                      <a:lnTo>
                        <a:pt x="369" y="11"/>
                      </a:lnTo>
                      <a:lnTo>
                        <a:pt x="369" y="10"/>
                      </a:lnTo>
                      <a:lnTo>
                        <a:pt x="370" y="9"/>
                      </a:lnTo>
                      <a:lnTo>
                        <a:pt x="371" y="8"/>
                      </a:lnTo>
                      <a:lnTo>
                        <a:pt x="372" y="8"/>
                      </a:lnTo>
                      <a:lnTo>
                        <a:pt x="373" y="7"/>
                      </a:lnTo>
                      <a:lnTo>
                        <a:pt x="375" y="7"/>
                      </a:lnTo>
                      <a:lnTo>
                        <a:pt x="377" y="8"/>
                      </a:lnTo>
                      <a:lnTo>
                        <a:pt x="378" y="7"/>
                      </a:lnTo>
                      <a:lnTo>
                        <a:pt x="379" y="6"/>
                      </a:lnTo>
                      <a:lnTo>
                        <a:pt x="380" y="6"/>
                      </a:lnTo>
                      <a:lnTo>
                        <a:pt x="382" y="6"/>
                      </a:lnTo>
                      <a:lnTo>
                        <a:pt x="383" y="6"/>
                      </a:lnTo>
                      <a:lnTo>
                        <a:pt x="383" y="4"/>
                      </a:lnTo>
                      <a:lnTo>
                        <a:pt x="383" y="3"/>
                      </a:lnTo>
                      <a:lnTo>
                        <a:pt x="384" y="3"/>
                      </a:lnTo>
                      <a:lnTo>
                        <a:pt x="386" y="4"/>
                      </a:lnTo>
                      <a:lnTo>
                        <a:pt x="387" y="3"/>
                      </a:lnTo>
                      <a:lnTo>
                        <a:pt x="388" y="3"/>
                      </a:lnTo>
                      <a:lnTo>
                        <a:pt x="390" y="3"/>
                      </a:lnTo>
                      <a:lnTo>
                        <a:pt x="391" y="4"/>
                      </a:lnTo>
                      <a:lnTo>
                        <a:pt x="394" y="4"/>
                      </a:lnTo>
                      <a:lnTo>
                        <a:pt x="396" y="3"/>
                      </a:lnTo>
                      <a:lnTo>
                        <a:pt x="397" y="3"/>
                      </a:lnTo>
                      <a:lnTo>
                        <a:pt x="397" y="2"/>
                      </a:lnTo>
                      <a:lnTo>
                        <a:pt x="397" y="1"/>
                      </a:lnTo>
                      <a:lnTo>
                        <a:pt x="399" y="1"/>
                      </a:lnTo>
                      <a:lnTo>
                        <a:pt x="399" y="0"/>
                      </a:lnTo>
                      <a:lnTo>
                        <a:pt x="400" y="0"/>
                      </a:lnTo>
                      <a:lnTo>
                        <a:pt x="401" y="0"/>
                      </a:lnTo>
                      <a:lnTo>
                        <a:pt x="403" y="0"/>
                      </a:lnTo>
                      <a:lnTo>
                        <a:pt x="404" y="1"/>
                      </a:lnTo>
                      <a:lnTo>
                        <a:pt x="406" y="1"/>
                      </a:lnTo>
                      <a:lnTo>
                        <a:pt x="408" y="1"/>
                      </a:lnTo>
                    </a:path>
                  </a:pathLst>
                </a:custGeom>
                <a:solidFill>
                  <a:srgbClr val="FFCC00"/>
                </a:solid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437" name="Freeform 342"/>
              <p:cNvSpPr>
                <a:spLocks/>
              </p:cNvSpPr>
              <p:nvPr/>
            </p:nvSpPr>
            <p:spPr bwMode="auto">
              <a:xfrm>
                <a:off x="4067175" y="2759075"/>
                <a:ext cx="168275" cy="103188"/>
              </a:xfrm>
              <a:custGeom>
                <a:avLst/>
                <a:gdLst>
                  <a:gd name="T0" fmla="*/ 2147483647 w 164"/>
                  <a:gd name="T1" fmla="*/ 2147483647 h 100"/>
                  <a:gd name="T2" fmla="*/ 2147483647 w 164"/>
                  <a:gd name="T3" fmla="*/ 2147483647 h 100"/>
                  <a:gd name="T4" fmla="*/ 2147483647 w 164"/>
                  <a:gd name="T5" fmla="*/ 2147483647 h 100"/>
                  <a:gd name="T6" fmla="*/ 2147483647 w 164"/>
                  <a:gd name="T7" fmla="*/ 2147483647 h 100"/>
                  <a:gd name="T8" fmla="*/ 2147483647 w 164"/>
                  <a:gd name="T9" fmla="*/ 2147483647 h 100"/>
                  <a:gd name="T10" fmla="*/ 2147483647 w 164"/>
                  <a:gd name="T11" fmla="*/ 2147483647 h 100"/>
                  <a:gd name="T12" fmla="*/ 2147483647 w 164"/>
                  <a:gd name="T13" fmla="*/ 2147483647 h 100"/>
                  <a:gd name="T14" fmla="*/ 2147483647 w 164"/>
                  <a:gd name="T15" fmla="*/ 2147483647 h 100"/>
                  <a:gd name="T16" fmla="*/ 2147483647 w 164"/>
                  <a:gd name="T17" fmla="*/ 2147483647 h 100"/>
                  <a:gd name="T18" fmla="*/ 2147483647 w 164"/>
                  <a:gd name="T19" fmla="*/ 2147483647 h 100"/>
                  <a:gd name="T20" fmla="*/ 2147483647 w 164"/>
                  <a:gd name="T21" fmla="*/ 2147483647 h 100"/>
                  <a:gd name="T22" fmla="*/ 2147483647 w 164"/>
                  <a:gd name="T23" fmla="*/ 2147483647 h 100"/>
                  <a:gd name="T24" fmla="*/ 2147483647 w 164"/>
                  <a:gd name="T25" fmla="*/ 2147483647 h 100"/>
                  <a:gd name="T26" fmla="*/ 2147483647 w 164"/>
                  <a:gd name="T27" fmla="*/ 2147483647 h 100"/>
                  <a:gd name="T28" fmla="*/ 2147483647 w 164"/>
                  <a:gd name="T29" fmla="*/ 2147483647 h 100"/>
                  <a:gd name="T30" fmla="*/ 2147483647 w 164"/>
                  <a:gd name="T31" fmla="*/ 2147483647 h 100"/>
                  <a:gd name="T32" fmla="*/ 2147483647 w 164"/>
                  <a:gd name="T33" fmla="*/ 2147483647 h 100"/>
                  <a:gd name="T34" fmla="*/ 2147483647 w 164"/>
                  <a:gd name="T35" fmla="*/ 2147483647 h 100"/>
                  <a:gd name="T36" fmla="*/ 2147483647 w 164"/>
                  <a:gd name="T37" fmla="*/ 2147483647 h 100"/>
                  <a:gd name="T38" fmla="*/ 2147483647 w 164"/>
                  <a:gd name="T39" fmla="*/ 2147483647 h 100"/>
                  <a:gd name="T40" fmla="*/ 2147483647 w 164"/>
                  <a:gd name="T41" fmla="*/ 2147483647 h 100"/>
                  <a:gd name="T42" fmla="*/ 2147483647 w 164"/>
                  <a:gd name="T43" fmla="*/ 2147483647 h 100"/>
                  <a:gd name="T44" fmla="*/ 2147483647 w 164"/>
                  <a:gd name="T45" fmla="*/ 2147483647 h 100"/>
                  <a:gd name="T46" fmla="*/ 2147483647 w 164"/>
                  <a:gd name="T47" fmla="*/ 2147483647 h 100"/>
                  <a:gd name="T48" fmla="*/ 2147483647 w 164"/>
                  <a:gd name="T49" fmla="*/ 2147483647 h 100"/>
                  <a:gd name="T50" fmla="*/ 2147483647 w 164"/>
                  <a:gd name="T51" fmla="*/ 2147483647 h 100"/>
                  <a:gd name="T52" fmla="*/ 2147483647 w 164"/>
                  <a:gd name="T53" fmla="*/ 2147483647 h 100"/>
                  <a:gd name="T54" fmla="*/ 2147483647 w 164"/>
                  <a:gd name="T55" fmla="*/ 2147483647 h 100"/>
                  <a:gd name="T56" fmla="*/ 2147483647 w 164"/>
                  <a:gd name="T57" fmla="*/ 2147483647 h 100"/>
                  <a:gd name="T58" fmla="*/ 2147483647 w 164"/>
                  <a:gd name="T59" fmla="*/ 2147483647 h 100"/>
                  <a:gd name="T60" fmla="*/ 2147483647 w 164"/>
                  <a:gd name="T61" fmla="*/ 2147483647 h 100"/>
                  <a:gd name="T62" fmla="*/ 2147483647 w 164"/>
                  <a:gd name="T63" fmla="*/ 2147483647 h 100"/>
                  <a:gd name="T64" fmla="*/ 2147483647 w 164"/>
                  <a:gd name="T65" fmla="*/ 2147483647 h 100"/>
                  <a:gd name="T66" fmla="*/ 2147483647 w 164"/>
                  <a:gd name="T67" fmla="*/ 2147483647 h 100"/>
                  <a:gd name="T68" fmla="*/ 2147483647 w 164"/>
                  <a:gd name="T69" fmla="*/ 2147483647 h 100"/>
                  <a:gd name="T70" fmla="*/ 2147483647 w 164"/>
                  <a:gd name="T71" fmla="*/ 2147483647 h 100"/>
                  <a:gd name="T72" fmla="*/ 2147483647 w 164"/>
                  <a:gd name="T73" fmla="*/ 2147483647 h 100"/>
                  <a:gd name="T74" fmla="*/ 2147483647 w 164"/>
                  <a:gd name="T75" fmla="*/ 2147483647 h 100"/>
                  <a:gd name="T76" fmla="*/ 2147483647 w 164"/>
                  <a:gd name="T77" fmla="*/ 2147483647 h 100"/>
                  <a:gd name="T78" fmla="*/ 2147483647 w 164"/>
                  <a:gd name="T79" fmla="*/ 2147483647 h 100"/>
                  <a:gd name="T80" fmla="*/ 2147483647 w 164"/>
                  <a:gd name="T81" fmla="*/ 2147483647 h 100"/>
                  <a:gd name="T82" fmla="*/ 2147483647 w 164"/>
                  <a:gd name="T83" fmla="*/ 2147483647 h 100"/>
                  <a:gd name="T84" fmla="*/ 2147483647 w 164"/>
                  <a:gd name="T85" fmla="*/ 2147483647 h 100"/>
                  <a:gd name="T86" fmla="*/ 2147483647 w 164"/>
                  <a:gd name="T87" fmla="*/ 2147483647 h 100"/>
                  <a:gd name="T88" fmla="*/ 2147483647 w 164"/>
                  <a:gd name="T89" fmla="*/ 2147483647 h 100"/>
                  <a:gd name="T90" fmla="*/ 2147483647 w 164"/>
                  <a:gd name="T91" fmla="*/ 2147483647 h 100"/>
                  <a:gd name="T92" fmla="*/ 2147483647 w 164"/>
                  <a:gd name="T93" fmla="*/ 2147483647 h 100"/>
                  <a:gd name="T94" fmla="*/ 2147483647 w 164"/>
                  <a:gd name="T95" fmla="*/ 2147483647 h 100"/>
                  <a:gd name="T96" fmla="*/ 2147483647 w 164"/>
                  <a:gd name="T97" fmla="*/ 2147483647 h 100"/>
                  <a:gd name="T98" fmla="*/ 2147483647 w 164"/>
                  <a:gd name="T99" fmla="*/ 2147483647 h 100"/>
                  <a:gd name="T100" fmla="*/ 2147483647 w 164"/>
                  <a:gd name="T101" fmla="*/ 2147483647 h 100"/>
                  <a:gd name="T102" fmla="*/ 2147483647 w 164"/>
                  <a:gd name="T103" fmla="*/ 2147483647 h 100"/>
                  <a:gd name="T104" fmla="*/ 2147483647 w 164"/>
                  <a:gd name="T105" fmla="*/ 2147483647 h 100"/>
                  <a:gd name="T106" fmla="*/ 2147483647 w 164"/>
                  <a:gd name="T107" fmla="*/ 2147483647 h 100"/>
                  <a:gd name="T108" fmla="*/ 2147483647 w 164"/>
                  <a:gd name="T109" fmla="*/ 2147483647 h 100"/>
                  <a:gd name="T110" fmla="*/ 2147483647 w 164"/>
                  <a:gd name="T111" fmla="*/ 2147483647 h 100"/>
                  <a:gd name="T112" fmla="*/ 2147483647 w 164"/>
                  <a:gd name="T113" fmla="*/ 2147483647 h 100"/>
                  <a:gd name="T114" fmla="*/ 2147483647 w 164"/>
                  <a:gd name="T115" fmla="*/ 2147483647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100"/>
                  <a:gd name="T176" fmla="*/ 164 w 164"/>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100">
                    <a:moveTo>
                      <a:pt x="164" y="66"/>
                    </a:moveTo>
                    <a:lnTo>
                      <a:pt x="164" y="68"/>
                    </a:lnTo>
                    <a:lnTo>
                      <a:pt x="163" y="69"/>
                    </a:lnTo>
                    <a:lnTo>
                      <a:pt x="162" y="71"/>
                    </a:lnTo>
                    <a:lnTo>
                      <a:pt x="161" y="72"/>
                    </a:lnTo>
                    <a:lnTo>
                      <a:pt x="161" y="73"/>
                    </a:lnTo>
                    <a:lnTo>
                      <a:pt x="160" y="73"/>
                    </a:lnTo>
                    <a:lnTo>
                      <a:pt x="159" y="74"/>
                    </a:lnTo>
                    <a:lnTo>
                      <a:pt x="158" y="74"/>
                    </a:lnTo>
                    <a:lnTo>
                      <a:pt x="157" y="74"/>
                    </a:lnTo>
                    <a:lnTo>
                      <a:pt x="156" y="74"/>
                    </a:lnTo>
                    <a:lnTo>
                      <a:pt x="155" y="74"/>
                    </a:lnTo>
                    <a:lnTo>
                      <a:pt x="154" y="74"/>
                    </a:lnTo>
                    <a:lnTo>
                      <a:pt x="153" y="74"/>
                    </a:lnTo>
                    <a:lnTo>
                      <a:pt x="153" y="75"/>
                    </a:lnTo>
                    <a:lnTo>
                      <a:pt x="153" y="76"/>
                    </a:lnTo>
                    <a:lnTo>
                      <a:pt x="155" y="76"/>
                    </a:lnTo>
                    <a:lnTo>
                      <a:pt x="157" y="77"/>
                    </a:lnTo>
                    <a:lnTo>
                      <a:pt x="158" y="77"/>
                    </a:lnTo>
                    <a:lnTo>
                      <a:pt x="159" y="80"/>
                    </a:lnTo>
                    <a:lnTo>
                      <a:pt x="159" y="81"/>
                    </a:lnTo>
                    <a:lnTo>
                      <a:pt x="160" y="81"/>
                    </a:lnTo>
                    <a:lnTo>
                      <a:pt x="162" y="82"/>
                    </a:lnTo>
                    <a:lnTo>
                      <a:pt x="163" y="84"/>
                    </a:lnTo>
                    <a:lnTo>
                      <a:pt x="163" y="85"/>
                    </a:lnTo>
                    <a:lnTo>
                      <a:pt x="162" y="86"/>
                    </a:lnTo>
                    <a:lnTo>
                      <a:pt x="160" y="86"/>
                    </a:lnTo>
                    <a:lnTo>
                      <a:pt x="159" y="86"/>
                    </a:lnTo>
                    <a:lnTo>
                      <a:pt x="158" y="86"/>
                    </a:lnTo>
                    <a:lnTo>
                      <a:pt x="157" y="86"/>
                    </a:lnTo>
                    <a:lnTo>
                      <a:pt x="156" y="86"/>
                    </a:lnTo>
                    <a:lnTo>
                      <a:pt x="155" y="85"/>
                    </a:lnTo>
                    <a:lnTo>
                      <a:pt x="154" y="85"/>
                    </a:lnTo>
                    <a:lnTo>
                      <a:pt x="153" y="85"/>
                    </a:lnTo>
                    <a:lnTo>
                      <a:pt x="153" y="82"/>
                    </a:lnTo>
                    <a:lnTo>
                      <a:pt x="151" y="81"/>
                    </a:lnTo>
                    <a:lnTo>
                      <a:pt x="150" y="81"/>
                    </a:lnTo>
                    <a:lnTo>
                      <a:pt x="150" y="80"/>
                    </a:lnTo>
                    <a:lnTo>
                      <a:pt x="149" y="80"/>
                    </a:lnTo>
                    <a:lnTo>
                      <a:pt x="148" y="78"/>
                    </a:lnTo>
                    <a:lnTo>
                      <a:pt x="148" y="77"/>
                    </a:lnTo>
                    <a:lnTo>
                      <a:pt x="149" y="76"/>
                    </a:lnTo>
                    <a:lnTo>
                      <a:pt x="149" y="75"/>
                    </a:lnTo>
                    <a:lnTo>
                      <a:pt x="148" y="75"/>
                    </a:lnTo>
                    <a:lnTo>
                      <a:pt x="147" y="75"/>
                    </a:lnTo>
                    <a:lnTo>
                      <a:pt x="147" y="76"/>
                    </a:lnTo>
                    <a:lnTo>
                      <a:pt x="147" y="77"/>
                    </a:lnTo>
                    <a:lnTo>
                      <a:pt x="145" y="77"/>
                    </a:lnTo>
                    <a:lnTo>
                      <a:pt x="144" y="77"/>
                    </a:lnTo>
                    <a:lnTo>
                      <a:pt x="142" y="80"/>
                    </a:lnTo>
                    <a:lnTo>
                      <a:pt x="141" y="80"/>
                    </a:lnTo>
                    <a:lnTo>
                      <a:pt x="141" y="81"/>
                    </a:lnTo>
                    <a:lnTo>
                      <a:pt x="142" y="81"/>
                    </a:lnTo>
                    <a:lnTo>
                      <a:pt x="142" y="82"/>
                    </a:lnTo>
                    <a:lnTo>
                      <a:pt x="141" y="84"/>
                    </a:lnTo>
                    <a:lnTo>
                      <a:pt x="141" y="85"/>
                    </a:lnTo>
                    <a:lnTo>
                      <a:pt x="140" y="86"/>
                    </a:lnTo>
                    <a:lnTo>
                      <a:pt x="139" y="87"/>
                    </a:lnTo>
                    <a:lnTo>
                      <a:pt x="136" y="86"/>
                    </a:lnTo>
                    <a:lnTo>
                      <a:pt x="135" y="88"/>
                    </a:lnTo>
                    <a:lnTo>
                      <a:pt x="133" y="90"/>
                    </a:lnTo>
                    <a:lnTo>
                      <a:pt x="132" y="91"/>
                    </a:lnTo>
                    <a:lnTo>
                      <a:pt x="131" y="93"/>
                    </a:lnTo>
                    <a:lnTo>
                      <a:pt x="130" y="93"/>
                    </a:lnTo>
                    <a:lnTo>
                      <a:pt x="129" y="94"/>
                    </a:lnTo>
                    <a:lnTo>
                      <a:pt x="128" y="94"/>
                    </a:lnTo>
                    <a:lnTo>
                      <a:pt x="127" y="94"/>
                    </a:lnTo>
                    <a:lnTo>
                      <a:pt x="127" y="95"/>
                    </a:lnTo>
                    <a:lnTo>
                      <a:pt x="127" y="96"/>
                    </a:lnTo>
                    <a:lnTo>
                      <a:pt x="126" y="97"/>
                    </a:lnTo>
                    <a:lnTo>
                      <a:pt x="117" y="100"/>
                    </a:lnTo>
                    <a:lnTo>
                      <a:pt x="115" y="99"/>
                    </a:lnTo>
                    <a:lnTo>
                      <a:pt x="113" y="99"/>
                    </a:lnTo>
                    <a:lnTo>
                      <a:pt x="113" y="98"/>
                    </a:lnTo>
                    <a:lnTo>
                      <a:pt x="111" y="98"/>
                    </a:lnTo>
                    <a:lnTo>
                      <a:pt x="110" y="98"/>
                    </a:lnTo>
                    <a:lnTo>
                      <a:pt x="110" y="97"/>
                    </a:lnTo>
                    <a:lnTo>
                      <a:pt x="110" y="96"/>
                    </a:lnTo>
                    <a:lnTo>
                      <a:pt x="109" y="96"/>
                    </a:lnTo>
                    <a:lnTo>
                      <a:pt x="109" y="94"/>
                    </a:lnTo>
                    <a:lnTo>
                      <a:pt x="110" y="94"/>
                    </a:lnTo>
                    <a:lnTo>
                      <a:pt x="110" y="93"/>
                    </a:lnTo>
                    <a:lnTo>
                      <a:pt x="111" y="91"/>
                    </a:lnTo>
                    <a:lnTo>
                      <a:pt x="111" y="90"/>
                    </a:lnTo>
                    <a:lnTo>
                      <a:pt x="113" y="89"/>
                    </a:lnTo>
                    <a:lnTo>
                      <a:pt x="113" y="90"/>
                    </a:lnTo>
                    <a:lnTo>
                      <a:pt x="113" y="91"/>
                    </a:lnTo>
                    <a:lnTo>
                      <a:pt x="114" y="91"/>
                    </a:lnTo>
                    <a:lnTo>
                      <a:pt x="114" y="90"/>
                    </a:lnTo>
                    <a:lnTo>
                      <a:pt x="115" y="89"/>
                    </a:lnTo>
                    <a:lnTo>
                      <a:pt x="116" y="89"/>
                    </a:lnTo>
                    <a:lnTo>
                      <a:pt x="116" y="88"/>
                    </a:lnTo>
                    <a:lnTo>
                      <a:pt x="114" y="87"/>
                    </a:lnTo>
                    <a:lnTo>
                      <a:pt x="113" y="88"/>
                    </a:lnTo>
                    <a:lnTo>
                      <a:pt x="111" y="88"/>
                    </a:lnTo>
                    <a:lnTo>
                      <a:pt x="110" y="87"/>
                    </a:lnTo>
                    <a:lnTo>
                      <a:pt x="109" y="87"/>
                    </a:lnTo>
                    <a:lnTo>
                      <a:pt x="108" y="87"/>
                    </a:lnTo>
                    <a:lnTo>
                      <a:pt x="108" y="86"/>
                    </a:lnTo>
                    <a:lnTo>
                      <a:pt x="107" y="86"/>
                    </a:lnTo>
                    <a:lnTo>
                      <a:pt x="106" y="85"/>
                    </a:lnTo>
                    <a:lnTo>
                      <a:pt x="105" y="85"/>
                    </a:lnTo>
                    <a:lnTo>
                      <a:pt x="104" y="82"/>
                    </a:lnTo>
                    <a:lnTo>
                      <a:pt x="104" y="81"/>
                    </a:lnTo>
                    <a:lnTo>
                      <a:pt x="102" y="80"/>
                    </a:lnTo>
                    <a:lnTo>
                      <a:pt x="100" y="80"/>
                    </a:lnTo>
                    <a:lnTo>
                      <a:pt x="101" y="78"/>
                    </a:lnTo>
                    <a:lnTo>
                      <a:pt x="102" y="78"/>
                    </a:lnTo>
                    <a:lnTo>
                      <a:pt x="104" y="78"/>
                    </a:lnTo>
                    <a:lnTo>
                      <a:pt x="104" y="77"/>
                    </a:lnTo>
                    <a:lnTo>
                      <a:pt x="105" y="77"/>
                    </a:lnTo>
                    <a:lnTo>
                      <a:pt x="106" y="77"/>
                    </a:lnTo>
                    <a:lnTo>
                      <a:pt x="106" y="76"/>
                    </a:lnTo>
                    <a:lnTo>
                      <a:pt x="107" y="76"/>
                    </a:lnTo>
                    <a:lnTo>
                      <a:pt x="107" y="75"/>
                    </a:lnTo>
                    <a:lnTo>
                      <a:pt x="108" y="75"/>
                    </a:lnTo>
                    <a:lnTo>
                      <a:pt x="109" y="74"/>
                    </a:lnTo>
                    <a:lnTo>
                      <a:pt x="110" y="73"/>
                    </a:lnTo>
                    <a:lnTo>
                      <a:pt x="110" y="72"/>
                    </a:lnTo>
                    <a:lnTo>
                      <a:pt x="110" y="71"/>
                    </a:lnTo>
                    <a:lnTo>
                      <a:pt x="110" y="69"/>
                    </a:lnTo>
                    <a:lnTo>
                      <a:pt x="111" y="69"/>
                    </a:lnTo>
                    <a:lnTo>
                      <a:pt x="111" y="68"/>
                    </a:lnTo>
                    <a:lnTo>
                      <a:pt x="113" y="68"/>
                    </a:lnTo>
                    <a:lnTo>
                      <a:pt x="113" y="66"/>
                    </a:lnTo>
                    <a:lnTo>
                      <a:pt x="113" y="65"/>
                    </a:lnTo>
                    <a:lnTo>
                      <a:pt x="114" y="65"/>
                    </a:lnTo>
                    <a:lnTo>
                      <a:pt x="115" y="63"/>
                    </a:lnTo>
                    <a:lnTo>
                      <a:pt x="116" y="62"/>
                    </a:lnTo>
                    <a:lnTo>
                      <a:pt x="116" y="60"/>
                    </a:lnTo>
                    <a:lnTo>
                      <a:pt x="116" y="59"/>
                    </a:lnTo>
                    <a:lnTo>
                      <a:pt x="115" y="58"/>
                    </a:lnTo>
                    <a:lnTo>
                      <a:pt x="114" y="57"/>
                    </a:lnTo>
                    <a:lnTo>
                      <a:pt x="113" y="57"/>
                    </a:lnTo>
                    <a:lnTo>
                      <a:pt x="113" y="55"/>
                    </a:lnTo>
                    <a:lnTo>
                      <a:pt x="113" y="54"/>
                    </a:lnTo>
                    <a:lnTo>
                      <a:pt x="115" y="54"/>
                    </a:lnTo>
                    <a:lnTo>
                      <a:pt x="116" y="54"/>
                    </a:lnTo>
                    <a:lnTo>
                      <a:pt x="116" y="53"/>
                    </a:lnTo>
                    <a:lnTo>
                      <a:pt x="116" y="52"/>
                    </a:lnTo>
                    <a:lnTo>
                      <a:pt x="115" y="52"/>
                    </a:lnTo>
                    <a:lnTo>
                      <a:pt x="115" y="51"/>
                    </a:lnTo>
                    <a:lnTo>
                      <a:pt x="116" y="49"/>
                    </a:lnTo>
                    <a:lnTo>
                      <a:pt x="117" y="49"/>
                    </a:lnTo>
                    <a:lnTo>
                      <a:pt x="117" y="47"/>
                    </a:lnTo>
                    <a:lnTo>
                      <a:pt x="116" y="47"/>
                    </a:lnTo>
                    <a:lnTo>
                      <a:pt x="117" y="46"/>
                    </a:lnTo>
                    <a:lnTo>
                      <a:pt x="118" y="45"/>
                    </a:lnTo>
                    <a:lnTo>
                      <a:pt x="119" y="44"/>
                    </a:lnTo>
                    <a:lnTo>
                      <a:pt x="119" y="43"/>
                    </a:lnTo>
                    <a:lnTo>
                      <a:pt x="119" y="42"/>
                    </a:lnTo>
                    <a:lnTo>
                      <a:pt x="119" y="41"/>
                    </a:lnTo>
                    <a:lnTo>
                      <a:pt x="119" y="40"/>
                    </a:lnTo>
                    <a:lnTo>
                      <a:pt x="118" y="40"/>
                    </a:lnTo>
                    <a:lnTo>
                      <a:pt x="118" y="38"/>
                    </a:lnTo>
                    <a:lnTo>
                      <a:pt x="117" y="37"/>
                    </a:lnTo>
                    <a:lnTo>
                      <a:pt x="117" y="36"/>
                    </a:lnTo>
                    <a:lnTo>
                      <a:pt x="118" y="36"/>
                    </a:lnTo>
                    <a:lnTo>
                      <a:pt x="118" y="35"/>
                    </a:lnTo>
                    <a:lnTo>
                      <a:pt x="117" y="35"/>
                    </a:lnTo>
                    <a:lnTo>
                      <a:pt x="117" y="34"/>
                    </a:lnTo>
                    <a:lnTo>
                      <a:pt x="116" y="34"/>
                    </a:lnTo>
                    <a:lnTo>
                      <a:pt x="117" y="33"/>
                    </a:lnTo>
                    <a:lnTo>
                      <a:pt x="117" y="32"/>
                    </a:lnTo>
                    <a:lnTo>
                      <a:pt x="118" y="32"/>
                    </a:lnTo>
                    <a:lnTo>
                      <a:pt x="119" y="32"/>
                    </a:lnTo>
                    <a:lnTo>
                      <a:pt x="119" y="31"/>
                    </a:lnTo>
                    <a:lnTo>
                      <a:pt x="119" y="30"/>
                    </a:lnTo>
                    <a:lnTo>
                      <a:pt x="119" y="28"/>
                    </a:lnTo>
                    <a:lnTo>
                      <a:pt x="119" y="27"/>
                    </a:lnTo>
                    <a:lnTo>
                      <a:pt x="118" y="27"/>
                    </a:lnTo>
                    <a:lnTo>
                      <a:pt x="118" y="25"/>
                    </a:lnTo>
                    <a:lnTo>
                      <a:pt x="119" y="24"/>
                    </a:lnTo>
                    <a:lnTo>
                      <a:pt x="119" y="23"/>
                    </a:lnTo>
                    <a:lnTo>
                      <a:pt x="119" y="21"/>
                    </a:lnTo>
                    <a:lnTo>
                      <a:pt x="119" y="19"/>
                    </a:lnTo>
                    <a:lnTo>
                      <a:pt x="118" y="18"/>
                    </a:lnTo>
                    <a:lnTo>
                      <a:pt x="118" y="16"/>
                    </a:lnTo>
                    <a:lnTo>
                      <a:pt x="117" y="16"/>
                    </a:lnTo>
                    <a:lnTo>
                      <a:pt x="118" y="15"/>
                    </a:lnTo>
                    <a:lnTo>
                      <a:pt x="117" y="14"/>
                    </a:lnTo>
                    <a:lnTo>
                      <a:pt x="117" y="13"/>
                    </a:lnTo>
                    <a:lnTo>
                      <a:pt x="117" y="12"/>
                    </a:lnTo>
                    <a:lnTo>
                      <a:pt x="115" y="11"/>
                    </a:lnTo>
                    <a:lnTo>
                      <a:pt x="114" y="10"/>
                    </a:lnTo>
                    <a:lnTo>
                      <a:pt x="113" y="10"/>
                    </a:lnTo>
                    <a:lnTo>
                      <a:pt x="113" y="9"/>
                    </a:lnTo>
                    <a:lnTo>
                      <a:pt x="111" y="7"/>
                    </a:lnTo>
                    <a:lnTo>
                      <a:pt x="110" y="9"/>
                    </a:lnTo>
                    <a:lnTo>
                      <a:pt x="110" y="10"/>
                    </a:lnTo>
                    <a:lnTo>
                      <a:pt x="110" y="11"/>
                    </a:lnTo>
                    <a:lnTo>
                      <a:pt x="109" y="11"/>
                    </a:lnTo>
                    <a:lnTo>
                      <a:pt x="108" y="11"/>
                    </a:lnTo>
                    <a:lnTo>
                      <a:pt x="107" y="11"/>
                    </a:lnTo>
                    <a:lnTo>
                      <a:pt x="106" y="11"/>
                    </a:lnTo>
                    <a:lnTo>
                      <a:pt x="106" y="12"/>
                    </a:lnTo>
                    <a:lnTo>
                      <a:pt x="106" y="13"/>
                    </a:lnTo>
                    <a:lnTo>
                      <a:pt x="105" y="13"/>
                    </a:lnTo>
                    <a:lnTo>
                      <a:pt x="105" y="14"/>
                    </a:lnTo>
                    <a:lnTo>
                      <a:pt x="104" y="15"/>
                    </a:lnTo>
                    <a:lnTo>
                      <a:pt x="102" y="15"/>
                    </a:lnTo>
                    <a:lnTo>
                      <a:pt x="101" y="15"/>
                    </a:lnTo>
                    <a:lnTo>
                      <a:pt x="100" y="15"/>
                    </a:lnTo>
                    <a:lnTo>
                      <a:pt x="98" y="15"/>
                    </a:lnTo>
                    <a:lnTo>
                      <a:pt x="98" y="16"/>
                    </a:lnTo>
                    <a:lnTo>
                      <a:pt x="96" y="15"/>
                    </a:lnTo>
                    <a:lnTo>
                      <a:pt x="96" y="13"/>
                    </a:lnTo>
                    <a:lnTo>
                      <a:pt x="95" y="12"/>
                    </a:lnTo>
                    <a:lnTo>
                      <a:pt x="95" y="11"/>
                    </a:lnTo>
                    <a:lnTo>
                      <a:pt x="94" y="11"/>
                    </a:lnTo>
                    <a:lnTo>
                      <a:pt x="93" y="11"/>
                    </a:lnTo>
                    <a:lnTo>
                      <a:pt x="92" y="12"/>
                    </a:lnTo>
                    <a:lnTo>
                      <a:pt x="91" y="11"/>
                    </a:lnTo>
                    <a:lnTo>
                      <a:pt x="91" y="10"/>
                    </a:lnTo>
                    <a:lnTo>
                      <a:pt x="89" y="10"/>
                    </a:lnTo>
                    <a:lnTo>
                      <a:pt x="88" y="10"/>
                    </a:lnTo>
                    <a:lnTo>
                      <a:pt x="88" y="9"/>
                    </a:lnTo>
                    <a:lnTo>
                      <a:pt x="88" y="7"/>
                    </a:lnTo>
                    <a:lnTo>
                      <a:pt x="88" y="5"/>
                    </a:lnTo>
                    <a:lnTo>
                      <a:pt x="88" y="3"/>
                    </a:lnTo>
                    <a:lnTo>
                      <a:pt x="87" y="2"/>
                    </a:lnTo>
                    <a:lnTo>
                      <a:pt x="87" y="0"/>
                    </a:lnTo>
                    <a:lnTo>
                      <a:pt x="86" y="1"/>
                    </a:lnTo>
                    <a:lnTo>
                      <a:pt x="85" y="1"/>
                    </a:lnTo>
                    <a:lnTo>
                      <a:pt x="83" y="3"/>
                    </a:lnTo>
                    <a:lnTo>
                      <a:pt x="82" y="4"/>
                    </a:lnTo>
                    <a:lnTo>
                      <a:pt x="82" y="5"/>
                    </a:lnTo>
                    <a:lnTo>
                      <a:pt x="80" y="6"/>
                    </a:lnTo>
                    <a:lnTo>
                      <a:pt x="79" y="6"/>
                    </a:lnTo>
                    <a:lnTo>
                      <a:pt x="78" y="6"/>
                    </a:lnTo>
                    <a:lnTo>
                      <a:pt x="77" y="6"/>
                    </a:lnTo>
                    <a:lnTo>
                      <a:pt x="75" y="7"/>
                    </a:lnTo>
                    <a:lnTo>
                      <a:pt x="77" y="7"/>
                    </a:lnTo>
                    <a:lnTo>
                      <a:pt x="78" y="7"/>
                    </a:lnTo>
                    <a:lnTo>
                      <a:pt x="79" y="9"/>
                    </a:lnTo>
                    <a:lnTo>
                      <a:pt x="79" y="10"/>
                    </a:lnTo>
                    <a:lnTo>
                      <a:pt x="79" y="11"/>
                    </a:lnTo>
                    <a:lnTo>
                      <a:pt x="79" y="13"/>
                    </a:lnTo>
                    <a:lnTo>
                      <a:pt x="80" y="14"/>
                    </a:lnTo>
                    <a:lnTo>
                      <a:pt x="82" y="15"/>
                    </a:lnTo>
                    <a:lnTo>
                      <a:pt x="82" y="18"/>
                    </a:lnTo>
                    <a:lnTo>
                      <a:pt x="83" y="20"/>
                    </a:lnTo>
                    <a:lnTo>
                      <a:pt x="83" y="22"/>
                    </a:lnTo>
                    <a:lnTo>
                      <a:pt x="84" y="23"/>
                    </a:lnTo>
                    <a:lnTo>
                      <a:pt x="84" y="24"/>
                    </a:lnTo>
                    <a:lnTo>
                      <a:pt x="84" y="25"/>
                    </a:lnTo>
                    <a:lnTo>
                      <a:pt x="85" y="27"/>
                    </a:lnTo>
                    <a:lnTo>
                      <a:pt x="86" y="27"/>
                    </a:lnTo>
                    <a:lnTo>
                      <a:pt x="86" y="28"/>
                    </a:lnTo>
                    <a:lnTo>
                      <a:pt x="86" y="29"/>
                    </a:lnTo>
                    <a:lnTo>
                      <a:pt x="86" y="30"/>
                    </a:lnTo>
                    <a:lnTo>
                      <a:pt x="86" y="31"/>
                    </a:lnTo>
                    <a:lnTo>
                      <a:pt x="86" y="32"/>
                    </a:lnTo>
                    <a:lnTo>
                      <a:pt x="85" y="32"/>
                    </a:lnTo>
                    <a:lnTo>
                      <a:pt x="85" y="31"/>
                    </a:lnTo>
                    <a:lnTo>
                      <a:pt x="84" y="30"/>
                    </a:lnTo>
                    <a:lnTo>
                      <a:pt x="83" y="29"/>
                    </a:lnTo>
                    <a:lnTo>
                      <a:pt x="82" y="28"/>
                    </a:lnTo>
                    <a:lnTo>
                      <a:pt x="79" y="28"/>
                    </a:lnTo>
                    <a:lnTo>
                      <a:pt x="79" y="27"/>
                    </a:lnTo>
                    <a:lnTo>
                      <a:pt x="79" y="28"/>
                    </a:lnTo>
                    <a:lnTo>
                      <a:pt x="78" y="28"/>
                    </a:lnTo>
                    <a:lnTo>
                      <a:pt x="77" y="28"/>
                    </a:lnTo>
                    <a:lnTo>
                      <a:pt x="76" y="27"/>
                    </a:lnTo>
                    <a:lnTo>
                      <a:pt x="75" y="27"/>
                    </a:lnTo>
                    <a:lnTo>
                      <a:pt x="74" y="25"/>
                    </a:lnTo>
                    <a:lnTo>
                      <a:pt x="74" y="24"/>
                    </a:lnTo>
                    <a:lnTo>
                      <a:pt x="74" y="23"/>
                    </a:lnTo>
                    <a:lnTo>
                      <a:pt x="73" y="23"/>
                    </a:lnTo>
                    <a:lnTo>
                      <a:pt x="71" y="23"/>
                    </a:lnTo>
                    <a:lnTo>
                      <a:pt x="71" y="22"/>
                    </a:lnTo>
                    <a:lnTo>
                      <a:pt x="71" y="21"/>
                    </a:lnTo>
                    <a:lnTo>
                      <a:pt x="70" y="21"/>
                    </a:lnTo>
                    <a:lnTo>
                      <a:pt x="69" y="20"/>
                    </a:lnTo>
                    <a:lnTo>
                      <a:pt x="69" y="19"/>
                    </a:lnTo>
                    <a:lnTo>
                      <a:pt x="68" y="19"/>
                    </a:lnTo>
                    <a:lnTo>
                      <a:pt x="68" y="18"/>
                    </a:lnTo>
                    <a:lnTo>
                      <a:pt x="66" y="18"/>
                    </a:lnTo>
                    <a:lnTo>
                      <a:pt x="65" y="18"/>
                    </a:lnTo>
                    <a:lnTo>
                      <a:pt x="65" y="16"/>
                    </a:lnTo>
                    <a:lnTo>
                      <a:pt x="64" y="16"/>
                    </a:lnTo>
                    <a:lnTo>
                      <a:pt x="62" y="16"/>
                    </a:lnTo>
                    <a:lnTo>
                      <a:pt x="59" y="16"/>
                    </a:lnTo>
                    <a:lnTo>
                      <a:pt x="58" y="18"/>
                    </a:lnTo>
                    <a:lnTo>
                      <a:pt x="57" y="18"/>
                    </a:lnTo>
                    <a:lnTo>
                      <a:pt x="57" y="19"/>
                    </a:lnTo>
                    <a:lnTo>
                      <a:pt x="57" y="20"/>
                    </a:lnTo>
                    <a:lnTo>
                      <a:pt x="56" y="21"/>
                    </a:lnTo>
                    <a:lnTo>
                      <a:pt x="55" y="21"/>
                    </a:lnTo>
                    <a:lnTo>
                      <a:pt x="53" y="22"/>
                    </a:lnTo>
                    <a:lnTo>
                      <a:pt x="52" y="22"/>
                    </a:lnTo>
                    <a:lnTo>
                      <a:pt x="51" y="22"/>
                    </a:lnTo>
                    <a:lnTo>
                      <a:pt x="51" y="23"/>
                    </a:lnTo>
                    <a:lnTo>
                      <a:pt x="51" y="24"/>
                    </a:lnTo>
                    <a:lnTo>
                      <a:pt x="51" y="25"/>
                    </a:lnTo>
                    <a:lnTo>
                      <a:pt x="49" y="27"/>
                    </a:lnTo>
                    <a:lnTo>
                      <a:pt x="48" y="27"/>
                    </a:lnTo>
                    <a:lnTo>
                      <a:pt x="47" y="28"/>
                    </a:lnTo>
                    <a:lnTo>
                      <a:pt x="46" y="29"/>
                    </a:lnTo>
                    <a:lnTo>
                      <a:pt x="45" y="29"/>
                    </a:lnTo>
                    <a:lnTo>
                      <a:pt x="43" y="29"/>
                    </a:lnTo>
                    <a:lnTo>
                      <a:pt x="42" y="29"/>
                    </a:lnTo>
                    <a:lnTo>
                      <a:pt x="42" y="28"/>
                    </a:lnTo>
                    <a:lnTo>
                      <a:pt x="40" y="28"/>
                    </a:lnTo>
                    <a:lnTo>
                      <a:pt x="40" y="27"/>
                    </a:lnTo>
                    <a:lnTo>
                      <a:pt x="39" y="27"/>
                    </a:lnTo>
                    <a:lnTo>
                      <a:pt x="38" y="27"/>
                    </a:lnTo>
                    <a:lnTo>
                      <a:pt x="39" y="27"/>
                    </a:lnTo>
                    <a:lnTo>
                      <a:pt x="38" y="28"/>
                    </a:lnTo>
                    <a:lnTo>
                      <a:pt x="37" y="28"/>
                    </a:lnTo>
                    <a:lnTo>
                      <a:pt x="36" y="28"/>
                    </a:lnTo>
                    <a:lnTo>
                      <a:pt x="35" y="29"/>
                    </a:lnTo>
                    <a:lnTo>
                      <a:pt x="35" y="30"/>
                    </a:lnTo>
                    <a:lnTo>
                      <a:pt x="34" y="31"/>
                    </a:lnTo>
                    <a:lnTo>
                      <a:pt x="33" y="31"/>
                    </a:lnTo>
                    <a:lnTo>
                      <a:pt x="32" y="31"/>
                    </a:lnTo>
                    <a:lnTo>
                      <a:pt x="31" y="31"/>
                    </a:lnTo>
                    <a:lnTo>
                      <a:pt x="30" y="30"/>
                    </a:lnTo>
                    <a:lnTo>
                      <a:pt x="29" y="30"/>
                    </a:lnTo>
                    <a:lnTo>
                      <a:pt x="27" y="30"/>
                    </a:lnTo>
                    <a:lnTo>
                      <a:pt x="26" y="30"/>
                    </a:lnTo>
                    <a:lnTo>
                      <a:pt x="25" y="30"/>
                    </a:lnTo>
                    <a:lnTo>
                      <a:pt x="24" y="29"/>
                    </a:lnTo>
                    <a:lnTo>
                      <a:pt x="23" y="29"/>
                    </a:lnTo>
                    <a:lnTo>
                      <a:pt x="22" y="29"/>
                    </a:lnTo>
                    <a:lnTo>
                      <a:pt x="21" y="30"/>
                    </a:lnTo>
                    <a:lnTo>
                      <a:pt x="20" y="29"/>
                    </a:lnTo>
                    <a:lnTo>
                      <a:pt x="18" y="29"/>
                    </a:lnTo>
                    <a:lnTo>
                      <a:pt x="17" y="29"/>
                    </a:lnTo>
                    <a:lnTo>
                      <a:pt x="17" y="28"/>
                    </a:lnTo>
                    <a:lnTo>
                      <a:pt x="17" y="27"/>
                    </a:lnTo>
                    <a:lnTo>
                      <a:pt x="16" y="25"/>
                    </a:lnTo>
                    <a:lnTo>
                      <a:pt x="16" y="24"/>
                    </a:lnTo>
                    <a:lnTo>
                      <a:pt x="15" y="23"/>
                    </a:lnTo>
                    <a:lnTo>
                      <a:pt x="14" y="23"/>
                    </a:lnTo>
                    <a:lnTo>
                      <a:pt x="14" y="21"/>
                    </a:lnTo>
                    <a:lnTo>
                      <a:pt x="14" y="20"/>
                    </a:lnTo>
                    <a:lnTo>
                      <a:pt x="13" y="20"/>
                    </a:lnTo>
                    <a:lnTo>
                      <a:pt x="12" y="19"/>
                    </a:lnTo>
                    <a:lnTo>
                      <a:pt x="12" y="18"/>
                    </a:lnTo>
                    <a:lnTo>
                      <a:pt x="11" y="15"/>
                    </a:lnTo>
                    <a:lnTo>
                      <a:pt x="9" y="15"/>
                    </a:lnTo>
                    <a:lnTo>
                      <a:pt x="8" y="15"/>
                    </a:lnTo>
                    <a:lnTo>
                      <a:pt x="7" y="15"/>
                    </a:lnTo>
                    <a:lnTo>
                      <a:pt x="5" y="15"/>
                    </a:lnTo>
                    <a:lnTo>
                      <a:pt x="4" y="16"/>
                    </a:lnTo>
                    <a:lnTo>
                      <a:pt x="3" y="16"/>
                    </a:lnTo>
                    <a:lnTo>
                      <a:pt x="3" y="18"/>
                    </a:lnTo>
                    <a:lnTo>
                      <a:pt x="3" y="19"/>
                    </a:lnTo>
                    <a:lnTo>
                      <a:pt x="2" y="20"/>
                    </a:lnTo>
                    <a:lnTo>
                      <a:pt x="0" y="20"/>
                    </a:lnTo>
                  </a:path>
                </a:pathLst>
              </a:custGeom>
              <a:noFill/>
              <a:ln w="1270" cap="rnd">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grpSp>
      <p:sp>
        <p:nvSpPr>
          <p:cNvPr id="54286" name="Rectangle 348"/>
          <p:cNvSpPr>
            <a:spLocks noChangeArrowheads="1"/>
          </p:cNvSpPr>
          <p:nvPr/>
        </p:nvSpPr>
        <p:spPr bwMode="auto">
          <a:xfrm>
            <a:off x="8948738" y="2719388"/>
            <a:ext cx="52387" cy="18256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1200" b="1">
                <a:solidFill>
                  <a:srgbClr val="000000"/>
                </a:solidFill>
                <a:latin typeface="Verdana" pitchFamily="34" charset="0"/>
              </a:rPr>
              <a:t> </a:t>
            </a:r>
            <a:endParaRPr lang="it-IT"/>
          </a:p>
        </p:txBody>
      </p:sp>
      <p:sp>
        <p:nvSpPr>
          <p:cNvPr id="54287" name="Rectangle 349"/>
          <p:cNvSpPr>
            <a:spLocks noChangeArrowheads="1"/>
          </p:cNvSpPr>
          <p:nvPr/>
        </p:nvSpPr>
        <p:spPr bwMode="auto">
          <a:xfrm>
            <a:off x="9010650" y="3606800"/>
            <a:ext cx="52388" cy="18256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1200" b="1">
                <a:solidFill>
                  <a:srgbClr val="000000"/>
                </a:solidFill>
                <a:latin typeface="Verdana" pitchFamily="34" charset="0"/>
              </a:rPr>
              <a:t> </a:t>
            </a:r>
            <a:endParaRPr lang="it-IT"/>
          </a:p>
        </p:txBody>
      </p:sp>
      <p:sp>
        <p:nvSpPr>
          <p:cNvPr id="54288" name="Rectangle 350"/>
          <p:cNvSpPr>
            <a:spLocks noChangeArrowheads="1"/>
          </p:cNvSpPr>
          <p:nvPr/>
        </p:nvSpPr>
        <p:spPr bwMode="auto">
          <a:xfrm>
            <a:off x="9261475" y="3149600"/>
            <a:ext cx="52388" cy="18256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1200" b="1">
                <a:solidFill>
                  <a:srgbClr val="000000"/>
                </a:solidFill>
                <a:latin typeface="Verdana" pitchFamily="34" charset="0"/>
              </a:rPr>
              <a:t> </a:t>
            </a:r>
            <a:endParaRPr lang="it-IT"/>
          </a:p>
        </p:txBody>
      </p:sp>
      <p:grpSp>
        <p:nvGrpSpPr>
          <p:cNvPr id="54329" name="Gruppo 395"/>
          <p:cNvGrpSpPr>
            <a:grpSpLocks/>
          </p:cNvGrpSpPr>
          <p:nvPr/>
        </p:nvGrpSpPr>
        <p:grpSpPr bwMode="auto">
          <a:xfrm>
            <a:off x="7500938" y="2176463"/>
            <a:ext cx="1552575" cy="1287462"/>
            <a:chOff x="7949034" y="2176464"/>
            <a:chExt cx="1552188" cy="1287638"/>
          </a:xfrm>
        </p:grpSpPr>
        <p:grpSp>
          <p:nvGrpSpPr>
            <p:cNvPr id="54330" name="Group 343"/>
            <p:cNvGrpSpPr>
              <a:grpSpLocks/>
            </p:cNvGrpSpPr>
            <p:nvPr/>
          </p:nvGrpSpPr>
          <p:grpSpPr bwMode="auto">
            <a:xfrm>
              <a:off x="7949035" y="2176464"/>
              <a:ext cx="1292087" cy="301823"/>
              <a:chOff x="2520" y="675"/>
              <a:chExt cx="1260" cy="293"/>
            </a:xfrm>
          </p:grpSpPr>
          <p:grpSp>
            <p:nvGrpSpPr>
              <p:cNvPr id="54331" name="Group 344"/>
              <p:cNvGrpSpPr>
                <a:grpSpLocks/>
              </p:cNvGrpSpPr>
              <p:nvPr/>
            </p:nvGrpSpPr>
            <p:grpSpPr bwMode="auto">
              <a:xfrm>
                <a:off x="2520" y="720"/>
                <a:ext cx="180" cy="180"/>
                <a:chOff x="2340" y="1242"/>
                <a:chExt cx="180" cy="180"/>
              </a:xfrm>
            </p:grpSpPr>
            <p:sp>
              <p:nvSpPr>
                <p:cNvPr id="54304" name="Rectangle 345"/>
                <p:cNvSpPr>
                  <a:spLocks noChangeArrowheads="1"/>
                </p:cNvSpPr>
                <p:nvPr/>
              </p:nvSpPr>
              <p:spPr bwMode="auto">
                <a:xfrm>
                  <a:off x="2340" y="1242"/>
                  <a:ext cx="180" cy="180"/>
                </a:xfrm>
                <a:prstGeom prst="rect">
                  <a:avLst/>
                </a:prstGeom>
                <a:solidFill>
                  <a:srgbClr val="A40000"/>
                </a:solidFill>
                <a:ln w="9525">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305" name="Rectangle 346"/>
                <p:cNvSpPr>
                  <a:spLocks noChangeArrowheads="1"/>
                </p:cNvSpPr>
                <p:nvPr/>
              </p:nvSpPr>
              <p:spPr bwMode="auto">
                <a:xfrm>
                  <a:off x="2340" y="1242"/>
                  <a:ext cx="180" cy="180"/>
                </a:xfrm>
                <a:prstGeom prst="rect">
                  <a:avLst/>
                </a:prstGeom>
                <a:solidFill>
                  <a:srgbClr val="A40000"/>
                </a:solidFill>
                <a:ln w="9525" cap="rnd">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303" name="Rectangle 347"/>
              <p:cNvSpPr>
                <a:spLocks noChangeArrowheads="1"/>
              </p:cNvSpPr>
              <p:nvPr/>
            </p:nvSpPr>
            <p:spPr bwMode="auto">
              <a:xfrm>
                <a:off x="2881" y="675"/>
                <a:ext cx="899" cy="293"/>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2000" b="1">
                    <a:solidFill>
                      <a:srgbClr val="000000"/>
                    </a:solidFill>
                    <a:latin typeface="Verdana" pitchFamily="34" charset="0"/>
                    <a:sym typeface="Symbol" pitchFamily="18" charset="2"/>
                  </a:rPr>
                  <a:t></a:t>
                </a:r>
                <a:r>
                  <a:rPr lang="en-US" sz="2000" b="1">
                    <a:solidFill>
                      <a:srgbClr val="000000"/>
                    </a:solidFill>
                    <a:latin typeface="Verdana" pitchFamily="34" charset="0"/>
                  </a:rPr>
                  <a:t> 45%</a:t>
                </a:r>
                <a:endParaRPr lang="it-IT" sz="2000"/>
              </a:p>
            </p:txBody>
          </p:sp>
        </p:grpSp>
        <p:grpSp>
          <p:nvGrpSpPr>
            <p:cNvPr id="54332" name="Group 351"/>
            <p:cNvGrpSpPr>
              <a:grpSpLocks/>
            </p:cNvGrpSpPr>
            <p:nvPr/>
          </p:nvGrpSpPr>
          <p:grpSpPr bwMode="auto">
            <a:xfrm>
              <a:off x="7949034" y="2670175"/>
              <a:ext cx="1552188" cy="301802"/>
              <a:chOff x="2520" y="675"/>
              <a:chExt cx="1513" cy="295"/>
            </a:xfrm>
          </p:grpSpPr>
          <p:grpSp>
            <p:nvGrpSpPr>
              <p:cNvPr id="54333" name="Group 352"/>
              <p:cNvGrpSpPr>
                <a:grpSpLocks/>
              </p:cNvGrpSpPr>
              <p:nvPr/>
            </p:nvGrpSpPr>
            <p:grpSpPr bwMode="auto">
              <a:xfrm>
                <a:off x="2520" y="720"/>
                <a:ext cx="180" cy="180"/>
                <a:chOff x="2340" y="1242"/>
                <a:chExt cx="180" cy="180"/>
              </a:xfrm>
            </p:grpSpPr>
            <p:sp>
              <p:nvSpPr>
                <p:cNvPr id="54300" name="Rectangle 353"/>
                <p:cNvSpPr>
                  <a:spLocks noChangeArrowheads="1"/>
                </p:cNvSpPr>
                <p:nvPr/>
              </p:nvSpPr>
              <p:spPr bwMode="auto">
                <a:xfrm>
                  <a:off x="2340" y="1242"/>
                  <a:ext cx="180" cy="180"/>
                </a:xfrm>
                <a:prstGeom prst="rect">
                  <a:avLst/>
                </a:prstGeom>
                <a:solidFill>
                  <a:srgbClr val="A40000"/>
                </a:solidFill>
                <a:ln w="9525">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301" name="Rectangle 354"/>
                <p:cNvSpPr>
                  <a:spLocks noChangeArrowheads="1"/>
                </p:cNvSpPr>
                <p:nvPr/>
              </p:nvSpPr>
              <p:spPr bwMode="auto">
                <a:xfrm>
                  <a:off x="2340" y="1242"/>
                  <a:ext cx="180" cy="180"/>
                </a:xfrm>
                <a:prstGeom prst="rect">
                  <a:avLst/>
                </a:prstGeom>
                <a:solidFill>
                  <a:srgbClr val="FF6600"/>
                </a:solidFill>
                <a:ln w="9525" cap="rnd">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299" name="Rectangle 355"/>
              <p:cNvSpPr>
                <a:spLocks noChangeArrowheads="1"/>
              </p:cNvSpPr>
              <p:nvPr/>
            </p:nvSpPr>
            <p:spPr bwMode="auto">
              <a:xfrm>
                <a:off x="2881" y="675"/>
                <a:ext cx="1152" cy="29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2000" b="1">
                    <a:solidFill>
                      <a:srgbClr val="000000"/>
                    </a:solidFill>
                    <a:latin typeface="Verdana" pitchFamily="34" charset="0"/>
                  </a:rPr>
                  <a:t>40-44%</a:t>
                </a:r>
                <a:endParaRPr lang="it-IT" sz="2000"/>
              </a:p>
            </p:txBody>
          </p:sp>
        </p:grpSp>
        <p:grpSp>
          <p:nvGrpSpPr>
            <p:cNvPr id="54334" name="Group 356"/>
            <p:cNvGrpSpPr>
              <a:grpSpLocks/>
            </p:cNvGrpSpPr>
            <p:nvPr/>
          </p:nvGrpSpPr>
          <p:grpSpPr bwMode="auto">
            <a:xfrm>
              <a:off x="7960148" y="3162300"/>
              <a:ext cx="1285780" cy="301802"/>
              <a:chOff x="2520" y="675"/>
              <a:chExt cx="1254" cy="295"/>
            </a:xfrm>
          </p:grpSpPr>
          <p:grpSp>
            <p:nvGrpSpPr>
              <p:cNvPr id="54335" name="Group 357"/>
              <p:cNvGrpSpPr>
                <a:grpSpLocks/>
              </p:cNvGrpSpPr>
              <p:nvPr/>
            </p:nvGrpSpPr>
            <p:grpSpPr bwMode="auto">
              <a:xfrm>
                <a:off x="2520" y="720"/>
                <a:ext cx="180" cy="180"/>
                <a:chOff x="2340" y="1242"/>
                <a:chExt cx="180" cy="180"/>
              </a:xfrm>
            </p:grpSpPr>
            <p:sp>
              <p:nvSpPr>
                <p:cNvPr id="54296" name="Rectangle 358"/>
                <p:cNvSpPr>
                  <a:spLocks noChangeArrowheads="1"/>
                </p:cNvSpPr>
                <p:nvPr/>
              </p:nvSpPr>
              <p:spPr bwMode="auto">
                <a:xfrm>
                  <a:off x="2340" y="1242"/>
                  <a:ext cx="180" cy="180"/>
                </a:xfrm>
                <a:prstGeom prst="rect">
                  <a:avLst/>
                </a:prstGeom>
                <a:solidFill>
                  <a:srgbClr val="A40000"/>
                </a:solidFill>
                <a:ln w="9525">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54297" name="Rectangle 359"/>
                <p:cNvSpPr>
                  <a:spLocks noChangeArrowheads="1"/>
                </p:cNvSpPr>
                <p:nvPr/>
              </p:nvSpPr>
              <p:spPr bwMode="auto">
                <a:xfrm>
                  <a:off x="2340" y="1242"/>
                  <a:ext cx="180" cy="180"/>
                </a:xfrm>
                <a:prstGeom prst="rect">
                  <a:avLst/>
                </a:prstGeom>
                <a:solidFill>
                  <a:srgbClr val="FFCC00"/>
                </a:solidFill>
                <a:ln w="9525" cap="rnd">
                  <a:solidFill>
                    <a:srgbClr val="8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grpSp>
          <p:sp>
            <p:nvSpPr>
              <p:cNvPr id="54295" name="Rectangle 360"/>
              <p:cNvSpPr>
                <a:spLocks noChangeArrowheads="1"/>
              </p:cNvSpPr>
              <p:nvPr/>
            </p:nvSpPr>
            <p:spPr bwMode="auto">
              <a:xfrm>
                <a:off x="2881" y="675"/>
                <a:ext cx="893" cy="295"/>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en-US" sz="2000" b="1">
                    <a:solidFill>
                      <a:srgbClr val="000000"/>
                    </a:solidFill>
                    <a:latin typeface="Verdana" pitchFamily="34" charset="0"/>
                  </a:rPr>
                  <a:t>&lt;40%</a:t>
                </a:r>
                <a:endParaRPr lang="it-IT" sz="2000"/>
              </a:p>
            </p:txBody>
          </p:sp>
        </p:grpSp>
      </p:grpSp>
      <p:pic>
        <p:nvPicPr>
          <p:cNvPr id="54290" name="Immagine 396" descr="6_Logo_PASSI_Bassa.jpg"/>
          <p:cNvPicPr>
            <a:picLocks noChangeAspect="1"/>
          </p:cNvPicPr>
          <p:nvPr/>
        </p:nvPicPr>
        <p:blipFill>
          <a:blip r:embed="rId4" cstate="print"/>
          <a:srcRect/>
          <a:stretch>
            <a:fillRect/>
          </a:stretch>
        </p:blipFill>
        <p:spPr bwMode="auto">
          <a:xfrm>
            <a:off x="7899400" y="6172200"/>
            <a:ext cx="1244600" cy="685800"/>
          </a:xfrm>
          <a:prstGeom prst="rect">
            <a:avLst/>
          </a:prstGeom>
          <a:noFill/>
          <a:ln w="9525">
            <a:noFill/>
            <a:miter lim="800000"/>
            <a:headEnd/>
            <a:tailEnd/>
          </a:ln>
        </p:spPr>
      </p:pic>
      <p:sp>
        <p:nvSpPr>
          <p:cNvPr id="398" name="CasellaDiTesto 397"/>
          <p:cNvSpPr txBox="1"/>
          <p:nvPr/>
        </p:nvSpPr>
        <p:spPr>
          <a:xfrm>
            <a:off x="7738078" y="332656"/>
            <a:ext cx="800347" cy="369332"/>
          </a:xfrm>
          <a:prstGeom prst="rect">
            <a:avLst/>
          </a:prstGeom>
          <a:noFill/>
        </p:spPr>
        <p:txBody>
          <a:bodyPr wrap="none" rtlCol="0">
            <a:spAutoFit/>
          </a:bodyPr>
          <a:lstStyle/>
          <a:p>
            <a:r>
              <a:rPr lang="it-IT" b="1" dirty="0" smtClean="0">
                <a:solidFill>
                  <a:srgbClr val="FF0000"/>
                </a:solidFill>
              </a:rPr>
              <a:t>VERA?</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a:xfrm>
            <a:off x="323850" y="2349500"/>
            <a:ext cx="8229600" cy="1936750"/>
          </a:xfrm>
        </p:spPr>
        <p:txBody>
          <a:bodyPr>
            <a:normAutofit fontScale="90000"/>
          </a:bodyPr>
          <a:lstStyle/>
          <a:p>
            <a:pPr eaLnBrk="1" hangingPunct="1"/>
            <a:r>
              <a:rPr lang="it-IT" b="1" smtClean="0">
                <a:solidFill>
                  <a:srgbClr val="006600"/>
                </a:solidFill>
                <a:latin typeface="Verdana" pitchFamily="34" charset="0"/>
              </a:rPr>
              <a:t>Quali sono i bambini tra cui l’obesità è più diffusa?</a:t>
            </a:r>
          </a:p>
        </p:txBody>
      </p:sp>
      <p:pic>
        <p:nvPicPr>
          <p:cNvPr id="55299"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55300"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p:cNvSpPr>
          <p:nvPr/>
        </p:nvSpPr>
        <p:spPr bwMode="auto">
          <a:xfrm>
            <a:off x="900113" y="142875"/>
            <a:ext cx="8243887" cy="1143000"/>
          </a:xfrm>
          <a:prstGeom prst="rect">
            <a:avLst/>
          </a:prstGeom>
          <a:noFill/>
          <a:ln w="9525" algn="ctr">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4000" b="1">
                <a:solidFill>
                  <a:srgbClr val="006600"/>
                </a:solidFill>
                <a:latin typeface="Verdana" pitchFamily="34" charset="0"/>
              </a:rPr>
              <a:t>Figli di donne meno istruite</a:t>
            </a:r>
          </a:p>
        </p:txBody>
      </p:sp>
      <p:pic>
        <p:nvPicPr>
          <p:cNvPr id="12292" name="Picture 4" descr="logo_okkio"/>
          <p:cNvPicPr>
            <a:picLocks noChangeAspect="1" noChangeArrowheads="1"/>
          </p:cNvPicPr>
          <p:nvPr/>
        </p:nvPicPr>
        <p:blipFill>
          <a:blip r:embed="rId4" cstate="print"/>
          <a:srcRect/>
          <a:stretch>
            <a:fillRect/>
          </a:stretch>
        </p:blipFill>
        <p:spPr bwMode="auto">
          <a:xfrm>
            <a:off x="179388" y="333375"/>
            <a:ext cx="673100" cy="714375"/>
          </a:xfrm>
          <a:prstGeom prst="rect">
            <a:avLst/>
          </a:prstGeom>
          <a:noFill/>
          <a:ln w="9525">
            <a:noFill/>
            <a:miter lim="800000"/>
            <a:headEnd/>
            <a:tailEnd/>
          </a:ln>
        </p:spPr>
      </p:pic>
      <p:graphicFrame>
        <p:nvGraphicFramePr>
          <p:cNvPr id="12290" name="Object 7"/>
          <p:cNvGraphicFramePr>
            <a:graphicFrameLocks noChangeAspect="1"/>
          </p:cNvGraphicFramePr>
          <p:nvPr/>
        </p:nvGraphicFramePr>
        <p:xfrm>
          <a:off x="1428750" y="1428750"/>
          <a:ext cx="6489700" cy="4383088"/>
        </p:xfrm>
        <a:graphic>
          <a:graphicData uri="http://schemas.openxmlformats.org/presentationml/2006/ole">
            <mc:AlternateContent xmlns:mc="http://schemas.openxmlformats.org/markup-compatibility/2006">
              <mc:Choice xmlns:v="urn:schemas-microsoft-com:vml" Requires="v">
                <p:oleObj spid="_x0000_s99335" r:id="rId6" imgW="6492803" imgH="4383404" progId="Excel.Sheet.8">
                  <p:embed/>
                </p:oleObj>
              </mc:Choice>
              <mc:Fallback>
                <p:oleObj r:id="rId6" imgW="6492803" imgH="4383404" progId="Excel.Sheet.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750" y="1428750"/>
                        <a:ext cx="6489700" cy="438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3" name="Text Box 9"/>
          <p:cNvSpPr txBox="1">
            <a:spLocks noChangeArrowheads="1"/>
          </p:cNvSpPr>
          <p:nvPr/>
        </p:nvSpPr>
        <p:spPr bwMode="auto">
          <a:xfrm>
            <a:off x="2627313" y="1643063"/>
            <a:ext cx="749300" cy="454025"/>
          </a:xfrm>
          <a:prstGeom prst="rect">
            <a:avLst/>
          </a:prstGeom>
          <a:noFill/>
          <a:ln w="9525">
            <a:noFill/>
            <a:miter lim="800000"/>
            <a:headEnd/>
            <a:tailEnd/>
          </a:ln>
        </p:spPr>
        <p:txBody>
          <a:bodyPr wrap="none">
            <a:spAutoFit/>
          </a:bodyPr>
          <a:lstStyle/>
          <a:p>
            <a:pPr>
              <a:lnSpc>
                <a:spcPct val="98000"/>
              </a:lnSpc>
              <a:buClr>
                <a:srgbClr val="000000"/>
              </a:buClr>
              <a:buSzPct val="100000"/>
              <a:buFont typeface="Times New Roman" pitchFamily="18" charset="0"/>
              <a:buNone/>
            </a:pPr>
            <a:r>
              <a:rPr lang="it-IT">
                <a:solidFill>
                  <a:schemeClr val="tx1"/>
                </a:solidFill>
              </a:rPr>
              <a:t>39%</a:t>
            </a:r>
          </a:p>
        </p:txBody>
      </p:sp>
      <p:sp>
        <p:nvSpPr>
          <p:cNvPr id="12294" name="Text Box 10"/>
          <p:cNvSpPr txBox="1">
            <a:spLocks noChangeArrowheads="1"/>
          </p:cNvSpPr>
          <p:nvPr/>
        </p:nvSpPr>
        <p:spPr bwMode="auto">
          <a:xfrm>
            <a:off x="4572000" y="2000250"/>
            <a:ext cx="749300" cy="454025"/>
          </a:xfrm>
          <a:prstGeom prst="rect">
            <a:avLst/>
          </a:prstGeom>
          <a:noFill/>
          <a:ln w="9525">
            <a:noFill/>
            <a:miter lim="800000"/>
            <a:headEnd/>
            <a:tailEnd/>
          </a:ln>
        </p:spPr>
        <p:txBody>
          <a:bodyPr wrap="none">
            <a:spAutoFit/>
          </a:bodyPr>
          <a:lstStyle/>
          <a:p>
            <a:pPr>
              <a:lnSpc>
                <a:spcPct val="98000"/>
              </a:lnSpc>
              <a:buClr>
                <a:srgbClr val="000000"/>
              </a:buClr>
              <a:buSzPct val="100000"/>
              <a:buFont typeface="Times New Roman" pitchFamily="18" charset="0"/>
              <a:buNone/>
            </a:pPr>
            <a:r>
              <a:rPr lang="it-IT">
                <a:solidFill>
                  <a:schemeClr val="tx1"/>
                </a:solidFill>
              </a:rPr>
              <a:t>35%</a:t>
            </a:r>
          </a:p>
        </p:txBody>
      </p:sp>
      <p:sp>
        <p:nvSpPr>
          <p:cNvPr id="12295" name="Text Box 11"/>
          <p:cNvSpPr txBox="1">
            <a:spLocks noChangeArrowheads="1"/>
          </p:cNvSpPr>
          <p:nvPr/>
        </p:nvSpPr>
        <p:spPr bwMode="auto">
          <a:xfrm>
            <a:off x="6465888" y="2428875"/>
            <a:ext cx="749300" cy="454025"/>
          </a:xfrm>
          <a:prstGeom prst="rect">
            <a:avLst/>
          </a:prstGeom>
          <a:noFill/>
          <a:ln w="9525">
            <a:noFill/>
            <a:miter lim="800000"/>
            <a:headEnd/>
            <a:tailEnd/>
          </a:ln>
        </p:spPr>
        <p:txBody>
          <a:bodyPr wrap="none">
            <a:spAutoFit/>
          </a:bodyPr>
          <a:lstStyle/>
          <a:p>
            <a:pPr>
              <a:lnSpc>
                <a:spcPct val="98000"/>
              </a:lnSpc>
              <a:buClr>
                <a:srgbClr val="000000"/>
              </a:buClr>
              <a:buSzPct val="100000"/>
              <a:buFont typeface="Times New Roman" pitchFamily="18" charset="0"/>
              <a:buNone/>
            </a:pPr>
            <a:r>
              <a:rPr lang="it-IT" dirty="0">
                <a:solidFill>
                  <a:schemeClr val="tx1"/>
                </a:solidFill>
              </a:rPr>
              <a:t>30%</a:t>
            </a:r>
          </a:p>
        </p:txBody>
      </p:sp>
      <p:sp>
        <p:nvSpPr>
          <p:cNvPr id="12296" name="Text Box 8"/>
          <p:cNvSpPr txBox="1">
            <a:spLocks noChangeArrowheads="1"/>
          </p:cNvSpPr>
          <p:nvPr/>
        </p:nvSpPr>
        <p:spPr bwMode="auto">
          <a:xfrm>
            <a:off x="1370013" y="6091238"/>
            <a:ext cx="7091362" cy="695325"/>
          </a:xfrm>
          <a:prstGeom prst="rect">
            <a:avLst/>
          </a:prstGeom>
          <a:noFill/>
          <a:ln w="9525">
            <a:noFill/>
            <a:miter lim="800000"/>
            <a:headEnd/>
            <a:tailEnd/>
          </a:ln>
        </p:spPr>
        <p:txBody>
          <a:bodyPr wrap="none">
            <a:spAutoFit/>
          </a:bodyPr>
          <a:lstStyle/>
          <a:p>
            <a:pPr algn="ctr">
              <a:lnSpc>
                <a:spcPct val="98000"/>
              </a:lnSpc>
              <a:buClr>
                <a:srgbClr val="000000"/>
              </a:buClr>
              <a:buSzPct val="100000"/>
              <a:buFont typeface="Times New Roman" pitchFamily="18" charset="0"/>
              <a:buNone/>
            </a:pPr>
            <a:r>
              <a:rPr lang="it-IT" sz="2000" i="1">
                <a:solidFill>
                  <a:schemeClr val="tx1"/>
                </a:solidFill>
              </a:rPr>
              <a:t>Livelli più alti tra i bambini di madri con basso livello di istruzione</a:t>
            </a:r>
          </a:p>
          <a:p>
            <a:pPr algn="ctr">
              <a:lnSpc>
                <a:spcPct val="98000"/>
              </a:lnSpc>
              <a:buClr>
                <a:srgbClr val="000000"/>
              </a:buClr>
              <a:buSzPct val="100000"/>
              <a:buFont typeface="Times New Roman" pitchFamily="18" charset="0"/>
              <a:buNone/>
            </a:pPr>
            <a:r>
              <a:rPr lang="it-IT" sz="2000" i="1">
                <a:solidFill>
                  <a:schemeClr val="tx1"/>
                </a:solidFill>
              </a:rPr>
              <a:t>Le differenze sono dovute all’obesità più che al sovrappeso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37E545B-0525-4AC8-AE1F-00FF5F49BA96}" type="datetime1">
              <a:rPr lang="en-GB"/>
              <a:pPr>
                <a:defRPr/>
              </a:pPr>
              <a:t>30/10/2017</a:t>
            </a:fld>
            <a:endParaRPr lang="en-GB"/>
          </a:p>
        </p:txBody>
      </p:sp>
      <p:sp>
        <p:nvSpPr>
          <p:cNvPr id="6" name="Slide Number Placeholder 5"/>
          <p:cNvSpPr>
            <a:spLocks noGrp="1"/>
          </p:cNvSpPr>
          <p:nvPr>
            <p:ph type="sldNum" sz="quarter" idx="12"/>
          </p:nvPr>
        </p:nvSpPr>
        <p:spPr/>
        <p:txBody>
          <a:bodyPr/>
          <a:lstStyle/>
          <a:p>
            <a:pPr>
              <a:defRPr/>
            </a:pPr>
            <a:fld id="{78E31D0B-B90D-4D0C-83CA-B509495B7C0B}" type="slidenum">
              <a:rPr lang="en-GB"/>
              <a:pPr>
                <a:defRPr/>
              </a:pPr>
              <a:t>9</a:t>
            </a:fld>
            <a:endParaRPr lang="en-GB"/>
          </a:p>
        </p:txBody>
      </p:sp>
      <p:sp>
        <p:nvSpPr>
          <p:cNvPr id="10244" name="Rectangle 2"/>
          <p:cNvSpPr>
            <a:spLocks noGrp="1" noChangeArrowheads="1"/>
          </p:cNvSpPr>
          <p:nvPr>
            <p:ph type="title"/>
          </p:nvPr>
        </p:nvSpPr>
        <p:spPr/>
        <p:txBody>
          <a:bodyPr>
            <a:normAutofit fontScale="90000"/>
          </a:bodyPr>
          <a:lstStyle/>
          <a:p>
            <a:pPr eaLnBrk="1" hangingPunct="1"/>
            <a:r>
              <a:rPr lang="en-GB" sz="4000" dirty="0" err="1" smtClean="0"/>
              <a:t>Metabolismo</a:t>
            </a:r>
            <a:r>
              <a:rPr lang="en-GB" sz="4000" dirty="0" smtClean="0"/>
              <a:t> </a:t>
            </a:r>
            <a:r>
              <a:rPr lang="en-GB" sz="4000" dirty="0" err="1" smtClean="0"/>
              <a:t>basale</a:t>
            </a:r>
            <a:r>
              <a:rPr lang="en-GB" sz="4000" dirty="0" smtClean="0"/>
              <a:t/>
            </a:r>
            <a:br>
              <a:rPr lang="en-GB" sz="4000" dirty="0" smtClean="0"/>
            </a:br>
            <a:r>
              <a:rPr lang="en-GB" sz="4000" dirty="0" smtClean="0"/>
              <a:t>“</a:t>
            </a:r>
            <a:r>
              <a:rPr lang="en-GB" sz="2000" b="1" dirty="0" smtClean="0">
                <a:solidFill>
                  <a:srgbClr val="FF0000"/>
                </a:solidFill>
              </a:rPr>
              <a:t>the energy required to do nothing</a:t>
            </a:r>
            <a:r>
              <a:rPr lang="en-GB" sz="4000" dirty="0" smtClean="0"/>
              <a:t>”</a:t>
            </a:r>
          </a:p>
        </p:txBody>
      </p:sp>
      <p:sp>
        <p:nvSpPr>
          <p:cNvPr id="10245" name="Rectangle 3"/>
          <p:cNvSpPr>
            <a:spLocks noGrp="1" noChangeArrowheads="1"/>
          </p:cNvSpPr>
          <p:nvPr>
            <p:ph type="body" idx="1"/>
          </p:nvPr>
        </p:nvSpPr>
        <p:spPr/>
        <p:txBody>
          <a:bodyPr/>
          <a:lstStyle/>
          <a:p>
            <a:pPr eaLnBrk="1" hangingPunct="1">
              <a:lnSpc>
                <a:spcPct val="90000"/>
              </a:lnSpc>
            </a:pPr>
            <a:r>
              <a:rPr lang="en-GB" dirty="0" smtClean="0"/>
              <a:t>Cambia </a:t>
            </a:r>
            <a:r>
              <a:rPr lang="en-GB" dirty="0" err="1" smtClean="0"/>
              <a:t>durante</a:t>
            </a:r>
            <a:r>
              <a:rPr lang="en-GB" dirty="0" smtClean="0"/>
              <a:t> la vita</a:t>
            </a:r>
          </a:p>
          <a:p>
            <a:pPr eaLnBrk="1" hangingPunct="1">
              <a:lnSpc>
                <a:spcPct val="90000"/>
              </a:lnSpc>
            </a:pPr>
            <a:r>
              <a:rPr lang="en-GB" dirty="0" err="1" smtClean="0"/>
              <a:t>Influenzato</a:t>
            </a:r>
            <a:r>
              <a:rPr lang="en-GB" dirty="0" smtClean="0"/>
              <a:t> </a:t>
            </a:r>
            <a:r>
              <a:rPr lang="en-GB" dirty="0" err="1" smtClean="0"/>
              <a:t>da</a:t>
            </a:r>
            <a:r>
              <a:rPr lang="en-GB" dirty="0" smtClean="0"/>
              <a:t> </a:t>
            </a:r>
            <a:r>
              <a:rPr lang="en-GB" dirty="0" err="1" smtClean="0"/>
              <a:t>età</a:t>
            </a:r>
            <a:r>
              <a:rPr lang="en-GB" dirty="0" smtClean="0"/>
              <a:t>;</a:t>
            </a:r>
          </a:p>
          <a:p>
            <a:pPr eaLnBrk="1" hangingPunct="1">
              <a:lnSpc>
                <a:spcPct val="90000"/>
              </a:lnSpc>
            </a:pPr>
            <a:r>
              <a:rPr lang="en-GB" dirty="0" err="1" smtClean="0"/>
              <a:t>Sesso</a:t>
            </a:r>
            <a:endParaRPr lang="en-GB" dirty="0" smtClean="0"/>
          </a:p>
          <a:p>
            <a:pPr eaLnBrk="1" hangingPunct="1">
              <a:lnSpc>
                <a:spcPct val="90000"/>
              </a:lnSpc>
            </a:pPr>
            <a:r>
              <a:rPr lang="en-GB" dirty="0" err="1" smtClean="0"/>
              <a:t>Geni</a:t>
            </a:r>
            <a:endParaRPr lang="en-GB" dirty="0" smtClean="0"/>
          </a:p>
          <a:p>
            <a:pPr eaLnBrk="1" hangingPunct="1">
              <a:lnSpc>
                <a:spcPct val="90000"/>
              </a:lnSpc>
            </a:pPr>
            <a:r>
              <a:rPr lang="en-GB" dirty="0" err="1" smtClean="0"/>
              <a:t>Ormoni</a:t>
            </a:r>
            <a:endParaRPr lang="en-GB" dirty="0" smtClean="0"/>
          </a:p>
          <a:p>
            <a:pPr eaLnBrk="1" hangingPunct="1">
              <a:lnSpc>
                <a:spcPct val="90000"/>
              </a:lnSpc>
            </a:pPr>
            <a:r>
              <a:rPr lang="en-GB" dirty="0" err="1" smtClean="0"/>
              <a:t>Droghe</a:t>
            </a:r>
            <a:endParaRPr lang="en-GB"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p:cNvSpPr>
          <p:nvPr/>
        </p:nvSpPr>
        <p:spPr bwMode="auto">
          <a:xfrm>
            <a:off x="666750" y="414338"/>
            <a:ext cx="8532813" cy="1143000"/>
          </a:xfrm>
          <a:prstGeom prst="rect">
            <a:avLst/>
          </a:prstGeom>
          <a:noFill/>
          <a:ln w="9525" algn="ctr">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3200" b="1">
                <a:solidFill>
                  <a:srgbClr val="006600"/>
                </a:solidFill>
                <a:latin typeface="Verdana" pitchFamily="34" charset="0"/>
              </a:rPr>
              <a:t>Stima del numero di casi </a:t>
            </a:r>
          </a:p>
          <a:p>
            <a:pPr algn="ctr" eaLnBrk="0" hangingPunct="0">
              <a:lnSpc>
                <a:spcPct val="98000"/>
              </a:lnSpc>
              <a:buClr>
                <a:srgbClr val="000000"/>
              </a:buClr>
              <a:buSzPct val="100000"/>
              <a:buFont typeface="Times New Roman" pitchFamily="18" charset="0"/>
              <a:buNone/>
            </a:pPr>
            <a:r>
              <a:rPr lang="it-IT" sz="3200" b="1">
                <a:solidFill>
                  <a:srgbClr val="006600"/>
                </a:solidFill>
                <a:latin typeface="Verdana" pitchFamily="34" charset="0"/>
              </a:rPr>
              <a:t>di malattie legate all’obesità nell’infanzia, Italia 2008</a:t>
            </a:r>
          </a:p>
        </p:txBody>
      </p:sp>
      <p:pic>
        <p:nvPicPr>
          <p:cNvPr id="59395" name="Picture 4" descr="logo_okkio"/>
          <p:cNvPicPr>
            <a:picLocks noChangeAspect="1" noChangeArrowheads="1"/>
          </p:cNvPicPr>
          <p:nvPr/>
        </p:nvPicPr>
        <p:blipFill>
          <a:blip r:embed="rId3" cstate="print"/>
          <a:srcRect/>
          <a:stretch>
            <a:fillRect/>
          </a:stretch>
        </p:blipFill>
        <p:spPr bwMode="auto">
          <a:xfrm>
            <a:off x="179388" y="333375"/>
            <a:ext cx="673100" cy="714375"/>
          </a:xfrm>
          <a:prstGeom prst="rect">
            <a:avLst/>
          </a:prstGeom>
          <a:noFill/>
          <a:ln w="9525">
            <a:noFill/>
            <a:miter lim="800000"/>
            <a:headEnd/>
            <a:tailEnd/>
          </a:ln>
        </p:spPr>
      </p:pic>
      <p:sp>
        <p:nvSpPr>
          <p:cNvPr id="59396" name="Rectangle 7"/>
          <p:cNvSpPr>
            <a:spLocks noGrp="1"/>
          </p:cNvSpPr>
          <p:nvPr>
            <p:ph type="body" idx="1"/>
          </p:nvPr>
        </p:nvSpPr>
        <p:spPr>
          <a:xfrm>
            <a:off x="250825" y="2133600"/>
            <a:ext cx="8640763" cy="3773488"/>
          </a:xfrm>
        </p:spPr>
        <p:txBody>
          <a:bodyPr/>
          <a:lstStyle/>
          <a:p>
            <a:pPr eaLnBrk="1" hangingPunct="1">
              <a:buFont typeface="Arial" pitchFamily="34" charset="0"/>
              <a:buNone/>
            </a:pPr>
            <a:r>
              <a:rPr lang="it-IT" dirty="0" smtClean="0"/>
              <a:t>	Tra i bambini italiani di 6-11 anni (n=3,3 milioni):</a:t>
            </a:r>
          </a:p>
          <a:p>
            <a:pPr lvl="2" eaLnBrk="1" hangingPunct="1"/>
            <a:r>
              <a:rPr lang="it-IT" sz="3200" dirty="0" smtClean="0"/>
              <a:t>151.000 con </a:t>
            </a:r>
            <a:r>
              <a:rPr lang="it-IT" sz="3200" dirty="0" err="1" smtClean="0"/>
              <a:t>iperinsulinemia</a:t>
            </a:r>
            <a:endParaRPr lang="it-IT" sz="3200" dirty="0" smtClean="0"/>
          </a:p>
          <a:p>
            <a:pPr lvl="2" eaLnBrk="1" hangingPunct="1"/>
            <a:r>
              <a:rPr lang="it-IT" sz="3200" dirty="0" smtClean="0"/>
              <a:t>101.000 con </a:t>
            </a:r>
            <a:r>
              <a:rPr lang="it-IT" sz="3200" dirty="0" err="1" smtClean="0"/>
              <a:t>ipercolesterolemia</a:t>
            </a:r>
            <a:endParaRPr lang="it-IT" sz="3200" dirty="0" smtClean="0"/>
          </a:p>
          <a:p>
            <a:pPr lvl="2" eaLnBrk="1" hangingPunct="1"/>
            <a:r>
              <a:rPr lang="it-IT" sz="3200" dirty="0" smtClean="0"/>
              <a:t>98.000 con ipertensione</a:t>
            </a:r>
          </a:p>
          <a:p>
            <a:pPr lvl="2" eaLnBrk="1" hangingPunct="1"/>
            <a:r>
              <a:rPr lang="it-IT" sz="3200" dirty="0" smtClean="0"/>
              <a:t>45.000 con intolleranza al glucosio</a:t>
            </a:r>
          </a:p>
          <a:p>
            <a:pPr lvl="2" eaLnBrk="1" hangingPunct="1"/>
            <a:r>
              <a:rPr lang="it-IT" sz="3200" dirty="0" smtClean="0"/>
              <a:t>6.000 con diabete tipo 2</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p:cNvGraphicFramePr>
            <a:graphicFrameLocks noGrp="1"/>
          </p:cNvGraphicFramePr>
          <p:nvPr>
            <p:ph idx="1"/>
          </p:nvPr>
        </p:nvGraphicFramePr>
        <p:xfrm>
          <a:off x="0" y="1357299"/>
          <a:ext cx="8686800" cy="47149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1"/>
          <p:cNvGraphicFramePr>
            <a:graphicFrameLocks/>
          </p:cNvGraphicFramePr>
          <p:nvPr/>
        </p:nvGraphicFramePr>
        <p:xfrm>
          <a:off x="0" y="1428736"/>
          <a:ext cx="8991600" cy="5429264"/>
        </p:xfrm>
        <a:graphic>
          <a:graphicData uri="http://schemas.openxmlformats.org/drawingml/2006/chart">
            <c:chart xmlns:c="http://schemas.openxmlformats.org/drawingml/2006/chart" xmlns:r="http://schemas.openxmlformats.org/officeDocument/2006/relationships" r:id="rId4"/>
          </a:graphicData>
        </a:graphic>
      </p:graphicFrame>
      <p:sp>
        <p:nvSpPr>
          <p:cNvPr id="67588" name="Titolo 1"/>
          <p:cNvSpPr>
            <a:spLocks noGrp="1"/>
          </p:cNvSpPr>
          <p:nvPr>
            <p:ph type="title"/>
          </p:nvPr>
        </p:nvSpPr>
        <p:spPr>
          <a:xfrm>
            <a:off x="1000125" y="142875"/>
            <a:ext cx="7686675" cy="1428750"/>
          </a:xfrm>
        </p:spPr>
        <p:txBody>
          <a:bodyPr/>
          <a:lstStyle/>
          <a:p>
            <a:r>
              <a:rPr lang="it-IT" sz="3200" b="1" smtClean="0">
                <a:solidFill>
                  <a:srgbClr val="006600"/>
                </a:solidFill>
              </a:rPr>
              <a:t>Distribuzione percentuale dei bambini per consumo di frutta e verdura. Italia, 2008</a:t>
            </a:r>
            <a:endParaRPr lang="it-IT" sz="3200" smtClean="0">
              <a:solidFill>
                <a:srgbClr val="00660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1"/>
          <p:cNvSpPr>
            <a:spLocks noGrp="1"/>
          </p:cNvSpPr>
          <p:nvPr>
            <p:ph type="title"/>
          </p:nvPr>
        </p:nvSpPr>
        <p:spPr>
          <a:xfrm>
            <a:off x="642938" y="214313"/>
            <a:ext cx="8501062" cy="1143000"/>
          </a:xfrm>
        </p:spPr>
        <p:txBody>
          <a:bodyPr>
            <a:normAutofit fontScale="90000"/>
          </a:bodyPr>
          <a:lstStyle/>
          <a:p>
            <a:r>
              <a:rPr lang="it-IT" sz="2800" b="1" dirty="0" smtClean="0">
                <a:solidFill>
                  <a:srgbClr val="006600"/>
                </a:solidFill>
              </a:rPr>
              <a:t>Distribuzione percentuale dei bambini per consumo di bevande zuccherate e/o gassate. Italia, 2008</a:t>
            </a:r>
            <a:r>
              <a:rPr lang="it-IT" dirty="0" smtClean="0"/>
              <a:t/>
            </a:r>
            <a:br>
              <a:rPr lang="it-IT" dirty="0" smtClean="0"/>
            </a:br>
            <a:endParaRPr lang="it-IT" dirty="0" smtClean="0"/>
          </a:p>
        </p:txBody>
      </p:sp>
      <p:graphicFrame>
        <p:nvGraphicFramePr>
          <p:cNvPr id="5" name="Chart 1"/>
          <p:cNvGraphicFramePr>
            <a:graphicFrameLocks/>
          </p:cNvGraphicFramePr>
          <p:nvPr/>
        </p:nvGraphicFramePr>
        <p:xfrm>
          <a:off x="571472" y="1500174"/>
          <a:ext cx="8001056" cy="49292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323850" y="2349500"/>
            <a:ext cx="8229600" cy="1143000"/>
          </a:xfrm>
        </p:spPr>
        <p:txBody>
          <a:bodyPr/>
          <a:lstStyle/>
          <a:p>
            <a:pPr eaLnBrk="1" hangingPunct="1"/>
            <a:r>
              <a:rPr lang="it-IT" sz="4800" b="1" smtClean="0">
                <a:solidFill>
                  <a:srgbClr val="006600"/>
                </a:solidFill>
                <a:latin typeface="Verdana" pitchFamily="34" charset="0"/>
              </a:rPr>
              <a:t>Attività fisica</a:t>
            </a:r>
          </a:p>
        </p:txBody>
      </p:sp>
      <p:pic>
        <p:nvPicPr>
          <p:cNvPr id="69635"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69636" name="Picture 4" descr="logo_okkio"/>
          <p:cNvPicPr>
            <a:picLocks noChangeAspect="1" noChangeArrowheads="1"/>
          </p:cNvPicPr>
          <p:nvPr/>
        </p:nvPicPr>
        <p:blipFill>
          <a:blip r:embed="rId4" cstate="print"/>
          <a:srcRect/>
          <a:stretch>
            <a:fillRect/>
          </a:stretch>
        </p:blipFill>
        <p:spPr bwMode="auto">
          <a:xfrm>
            <a:off x="327025" y="285750"/>
            <a:ext cx="673100" cy="71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a:xfrm>
            <a:off x="457200" y="255588"/>
            <a:ext cx="8229600" cy="1143000"/>
          </a:xfrm>
        </p:spPr>
        <p:txBody>
          <a:bodyPr/>
          <a:lstStyle/>
          <a:p>
            <a:r>
              <a:rPr lang="it-IT" sz="2800" b="1" dirty="0" smtClean="0">
                <a:solidFill>
                  <a:srgbClr val="006600"/>
                </a:solidFill>
                <a:latin typeface="Verdana" pitchFamily="34" charset="0"/>
              </a:rPr>
              <a:t>Attività fisica settimanale extrascolastica</a:t>
            </a:r>
          </a:p>
        </p:txBody>
      </p:sp>
      <p:sp>
        <p:nvSpPr>
          <p:cNvPr id="72707" name="Rectangle 10"/>
          <p:cNvSpPr>
            <a:spLocks/>
          </p:cNvSpPr>
          <p:nvPr/>
        </p:nvSpPr>
        <p:spPr bwMode="auto">
          <a:xfrm>
            <a:off x="250825" y="1989138"/>
            <a:ext cx="3455988" cy="4032250"/>
          </a:xfrm>
          <a:prstGeom prst="rect">
            <a:avLst/>
          </a:prstGeom>
          <a:noFill/>
          <a:ln w="9525">
            <a:noFill/>
            <a:miter lim="800000"/>
            <a:headEnd/>
            <a:tailEnd/>
          </a:ln>
        </p:spPr>
        <p:txBody>
          <a:bodyPr/>
          <a:lstStyle/>
          <a:p>
            <a:pPr marL="342900" indent="-342900" eaLnBrk="0" hangingPunct="0">
              <a:lnSpc>
                <a:spcPct val="98000"/>
              </a:lnSpc>
              <a:spcBef>
                <a:spcPct val="20000"/>
              </a:spcBef>
              <a:buClr>
                <a:srgbClr val="000000"/>
              </a:buClr>
              <a:buSzPct val="100000"/>
              <a:buFont typeface="Wingdings" pitchFamily="2" charset="2"/>
              <a:buChar char="F"/>
            </a:pPr>
            <a:r>
              <a:rPr lang="it-IT" dirty="0">
                <a:solidFill>
                  <a:schemeClr val="tx1"/>
                </a:solidFill>
                <a:latin typeface="Calibri" pitchFamily="34" charset="0"/>
              </a:rPr>
              <a:t>Il 25% dei bambini svolge attività fisica per non più di un’ora a settimana</a:t>
            </a:r>
          </a:p>
          <a:p>
            <a:pPr marL="342900" indent="-342900" eaLnBrk="0" hangingPunct="0">
              <a:lnSpc>
                <a:spcPct val="98000"/>
              </a:lnSpc>
              <a:spcBef>
                <a:spcPct val="20000"/>
              </a:spcBef>
              <a:buClr>
                <a:srgbClr val="000000"/>
              </a:buClr>
              <a:buSzPct val="100000"/>
              <a:buFont typeface="Arial" pitchFamily="34" charset="0"/>
              <a:buNone/>
            </a:pPr>
            <a:endParaRPr lang="it-IT" sz="1200" dirty="0">
              <a:solidFill>
                <a:schemeClr val="tx1"/>
              </a:solidFill>
              <a:latin typeface="Calibri" pitchFamily="34" charset="0"/>
            </a:endParaRPr>
          </a:p>
          <a:p>
            <a:pPr marL="342900" indent="-342900" eaLnBrk="0" hangingPunct="0">
              <a:lnSpc>
                <a:spcPct val="98000"/>
              </a:lnSpc>
              <a:spcBef>
                <a:spcPct val="20000"/>
              </a:spcBef>
              <a:buClr>
                <a:srgbClr val="000000"/>
              </a:buClr>
              <a:buSzPct val="100000"/>
              <a:buFont typeface="Wingdings" pitchFamily="2" charset="2"/>
              <a:buChar char="F"/>
            </a:pPr>
            <a:r>
              <a:rPr lang="it-IT" dirty="0">
                <a:solidFill>
                  <a:schemeClr val="tx1"/>
                </a:solidFill>
                <a:latin typeface="Calibri" pitchFamily="34" charset="0"/>
              </a:rPr>
              <a:t>I maschi tendono a essere più costanti</a:t>
            </a:r>
          </a:p>
          <a:p>
            <a:pPr marL="342900" indent="-342900" eaLnBrk="0" hangingPunct="0">
              <a:lnSpc>
                <a:spcPct val="98000"/>
              </a:lnSpc>
              <a:spcBef>
                <a:spcPct val="20000"/>
              </a:spcBef>
              <a:buClr>
                <a:srgbClr val="000000"/>
              </a:buClr>
              <a:buSzPct val="100000"/>
              <a:buFont typeface="Wingdings" pitchFamily="2" charset="2"/>
              <a:buNone/>
            </a:pPr>
            <a:endParaRPr lang="it-IT" sz="1200" dirty="0">
              <a:solidFill>
                <a:schemeClr val="tx1"/>
              </a:solidFill>
              <a:latin typeface="Calibri" pitchFamily="34" charset="0"/>
            </a:endParaRPr>
          </a:p>
          <a:p>
            <a:pPr marL="342900" indent="-342900" eaLnBrk="0" hangingPunct="0">
              <a:lnSpc>
                <a:spcPct val="98000"/>
              </a:lnSpc>
              <a:spcBef>
                <a:spcPct val="20000"/>
              </a:spcBef>
              <a:buClr>
                <a:srgbClr val="000000"/>
              </a:buClr>
              <a:buSzPct val="100000"/>
              <a:buFont typeface="Wingdings" pitchFamily="2" charset="2"/>
              <a:buChar char="F"/>
            </a:pPr>
            <a:r>
              <a:rPr lang="it-IT" dirty="0">
                <a:solidFill>
                  <a:schemeClr val="tx1"/>
                </a:solidFill>
                <a:latin typeface="Calibri" pitchFamily="34" charset="0"/>
              </a:rPr>
              <a:t>Nei piccoli centri più che nelle grandi città</a:t>
            </a:r>
          </a:p>
        </p:txBody>
      </p:sp>
      <p:grpSp>
        <p:nvGrpSpPr>
          <p:cNvPr id="2" name="Group 7"/>
          <p:cNvGrpSpPr>
            <a:grpSpLocks noChangeAspect="1"/>
          </p:cNvGrpSpPr>
          <p:nvPr/>
        </p:nvGrpSpPr>
        <p:grpSpPr bwMode="auto">
          <a:xfrm>
            <a:off x="3419872" y="1484784"/>
            <a:ext cx="5311775" cy="3604964"/>
            <a:chOff x="2360" y="1237"/>
            <a:chExt cx="3346" cy="2273"/>
          </a:xfrm>
        </p:grpSpPr>
        <p:sp>
          <p:nvSpPr>
            <p:cNvPr id="72709" name="AutoShape 6"/>
            <p:cNvSpPr>
              <a:spLocks noChangeAspect="1" noChangeArrowheads="1" noTextEdit="1"/>
            </p:cNvSpPr>
            <p:nvPr/>
          </p:nvSpPr>
          <p:spPr bwMode="auto">
            <a:xfrm>
              <a:off x="2381" y="1344"/>
              <a:ext cx="3311" cy="2132"/>
            </a:xfrm>
            <a:prstGeom prst="rect">
              <a:avLst/>
            </a:prstGeom>
            <a:noFill/>
            <a:ln w="9525">
              <a:noFill/>
              <a:miter lim="800000"/>
              <a:headEnd/>
              <a:tailEnd/>
            </a:ln>
          </p:spPr>
          <p:txBody>
            <a:bodyPr/>
            <a:lstStyle/>
            <a:p>
              <a:endParaRPr lang="it-IT"/>
            </a:p>
          </p:txBody>
        </p:sp>
        <p:sp>
          <p:nvSpPr>
            <p:cNvPr id="72710" name="Rectangle 8"/>
            <p:cNvSpPr>
              <a:spLocks noChangeArrowheads="1"/>
            </p:cNvSpPr>
            <p:nvPr/>
          </p:nvSpPr>
          <p:spPr bwMode="auto">
            <a:xfrm>
              <a:off x="2360" y="1237"/>
              <a:ext cx="3346" cy="2219"/>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1" name="Rectangle 9"/>
            <p:cNvSpPr>
              <a:spLocks noChangeArrowheads="1"/>
            </p:cNvSpPr>
            <p:nvPr/>
          </p:nvSpPr>
          <p:spPr bwMode="auto">
            <a:xfrm>
              <a:off x="2673" y="1708"/>
              <a:ext cx="2924" cy="1410"/>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2" name="Rectangle 11"/>
            <p:cNvSpPr>
              <a:spLocks noChangeArrowheads="1"/>
            </p:cNvSpPr>
            <p:nvPr/>
          </p:nvSpPr>
          <p:spPr bwMode="auto">
            <a:xfrm>
              <a:off x="2831" y="2821"/>
              <a:ext cx="219" cy="297"/>
            </a:xfrm>
            <a:prstGeom prst="rect">
              <a:avLst/>
            </a:prstGeom>
            <a:solidFill>
              <a:srgbClr val="0070C0"/>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3" name="Rectangle 12"/>
            <p:cNvSpPr>
              <a:spLocks noChangeArrowheads="1"/>
            </p:cNvSpPr>
            <p:nvPr/>
          </p:nvSpPr>
          <p:spPr bwMode="auto">
            <a:xfrm>
              <a:off x="3805" y="2274"/>
              <a:ext cx="218" cy="844"/>
            </a:xfrm>
            <a:prstGeom prst="rect">
              <a:avLst/>
            </a:prstGeom>
            <a:solidFill>
              <a:srgbClr val="0070C0"/>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4" name="Rectangle 13"/>
            <p:cNvSpPr>
              <a:spLocks noChangeArrowheads="1"/>
            </p:cNvSpPr>
            <p:nvPr/>
          </p:nvSpPr>
          <p:spPr bwMode="auto">
            <a:xfrm>
              <a:off x="4783" y="2835"/>
              <a:ext cx="218" cy="283"/>
            </a:xfrm>
            <a:prstGeom prst="rect">
              <a:avLst/>
            </a:prstGeom>
            <a:solidFill>
              <a:srgbClr val="0070C0"/>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5" name="Rectangle 14"/>
            <p:cNvSpPr>
              <a:spLocks noChangeArrowheads="1"/>
            </p:cNvSpPr>
            <p:nvPr/>
          </p:nvSpPr>
          <p:spPr bwMode="auto">
            <a:xfrm>
              <a:off x="3050" y="2696"/>
              <a:ext cx="213" cy="422"/>
            </a:xfrm>
            <a:prstGeom prst="rect">
              <a:avLst/>
            </a:prstGeom>
            <a:solidFill>
              <a:srgbClr val="FF9999"/>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6" name="Rectangle 15"/>
            <p:cNvSpPr>
              <a:spLocks noChangeArrowheads="1"/>
            </p:cNvSpPr>
            <p:nvPr/>
          </p:nvSpPr>
          <p:spPr bwMode="auto">
            <a:xfrm>
              <a:off x="4023" y="2329"/>
              <a:ext cx="218" cy="789"/>
            </a:xfrm>
            <a:prstGeom prst="rect">
              <a:avLst/>
            </a:prstGeom>
            <a:solidFill>
              <a:srgbClr val="FF9999"/>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7" name="Rectangle 16"/>
            <p:cNvSpPr>
              <a:spLocks noChangeArrowheads="1"/>
            </p:cNvSpPr>
            <p:nvPr/>
          </p:nvSpPr>
          <p:spPr bwMode="auto">
            <a:xfrm>
              <a:off x="5001" y="2920"/>
              <a:ext cx="214" cy="198"/>
            </a:xfrm>
            <a:prstGeom prst="rect">
              <a:avLst/>
            </a:prstGeom>
            <a:solidFill>
              <a:srgbClr val="FF9999"/>
            </a:solidFill>
            <a:ln w="5">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2718" name="Line 31"/>
            <p:cNvSpPr>
              <a:spLocks noChangeShapeType="1"/>
            </p:cNvSpPr>
            <p:nvPr/>
          </p:nvSpPr>
          <p:spPr bwMode="auto">
            <a:xfrm flipV="1">
              <a:off x="5597" y="3118"/>
              <a:ext cx="1" cy="20"/>
            </a:xfrm>
            <a:prstGeom prst="line">
              <a:avLst/>
            </a:prstGeom>
            <a:noFill/>
            <a:ln w="0">
              <a:solidFill>
                <a:srgbClr val="808080"/>
              </a:solidFill>
              <a:round/>
              <a:headEnd/>
              <a:tailEnd/>
            </a:ln>
          </p:spPr>
          <p:txBody>
            <a:bodyPr/>
            <a:lstStyle/>
            <a:p>
              <a:endParaRPr lang="it-IT"/>
            </a:p>
          </p:txBody>
        </p:sp>
        <p:sp>
          <p:nvSpPr>
            <p:cNvPr id="72719" name="Rectangle 32"/>
            <p:cNvSpPr>
              <a:spLocks noChangeArrowheads="1"/>
            </p:cNvSpPr>
            <p:nvPr/>
          </p:nvSpPr>
          <p:spPr bwMode="auto">
            <a:xfrm>
              <a:off x="2757" y="2655"/>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21%</a:t>
              </a:r>
              <a:endParaRPr lang="it-IT" sz="1600"/>
            </a:p>
          </p:txBody>
        </p:sp>
        <p:sp>
          <p:nvSpPr>
            <p:cNvPr id="72720" name="Rectangle 33"/>
            <p:cNvSpPr>
              <a:spLocks noChangeArrowheads="1"/>
            </p:cNvSpPr>
            <p:nvPr/>
          </p:nvSpPr>
          <p:spPr bwMode="auto">
            <a:xfrm>
              <a:off x="3780" y="2115"/>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dirty="0">
                  <a:solidFill>
                    <a:srgbClr val="000000"/>
                  </a:solidFill>
                  <a:latin typeface="Arial" pitchFamily="34" charset="0"/>
                </a:rPr>
                <a:t>60%</a:t>
              </a:r>
              <a:endParaRPr lang="it-IT" sz="1600" dirty="0"/>
            </a:p>
          </p:txBody>
        </p:sp>
        <p:sp>
          <p:nvSpPr>
            <p:cNvPr id="72721" name="Rectangle 34"/>
            <p:cNvSpPr>
              <a:spLocks noChangeArrowheads="1"/>
            </p:cNvSpPr>
            <p:nvPr/>
          </p:nvSpPr>
          <p:spPr bwMode="auto">
            <a:xfrm>
              <a:off x="4770" y="2655"/>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20%</a:t>
              </a:r>
              <a:endParaRPr lang="it-IT" sz="1600"/>
            </a:p>
          </p:txBody>
        </p:sp>
        <p:sp>
          <p:nvSpPr>
            <p:cNvPr id="72722" name="Rectangle 35"/>
            <p:cNvSpPr>
              <a:spLocks noChangeArrowheads="1"/>
            </p:cNvSpPr>
            <p:nvPr/>
          </p:nvSpPr>
          <p:spPr bwMode="auto">
            <a:xfrm>
              <a:off x="3060" y="2520"/>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30%</a:t>
              </a:r>
              <a:endParaRPr lang="it-IT" sz="1600"/>
            </a:p>
          </p:txBody>
        </p:sp>
        <p:sp>
          <p:nvSpPr>
            <p:cNvPr id="72723" name="Rectangle 36"/>
            <p:cNvSpPr>
              <a:spLocks noChangeArrowheads="1"/>
            </p:cNvSpPr>
            <p:nvPr/>
          </p:nvSpPr>
          <p:spPr bwMode="auto">
            <a:xfrm>
              <a:off x="4087" y="2160"/>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56%</a:t>
              </a:r>
              <a:endParaRPr lang="it-IT" sz="1600"/>
            </a:p>
          </p:txBody>
        </p:sp>
        <p:sp>
          <p:nvSpPr>
            <p:cNvPr id="72724" name="Rectangle 37"/>
            <p:cNvSpPr>
              <a:spLocks noChangeArrowheads="1"/>
            </p:cNvSpPr>
            <p:nvPr/>
          </p:nvSpPr>
          <p:spPr bwMode="auto">
            <a:xfrm>
              <a:off x="5071" y="2745"/>
              <a:ext cx="259"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14%</a:t>
              </a:r>
              <a:endParaRPr lang="it-IT" sz="1600"/>
            </a:p>
          </p:txBody>
        </p:sp>
        <p:sp>
          <p:nvSpPr>
            <p:cNvPr id="72725" name="Rectangle 47"/>
            <p:cNvSpPr>
              <a:spLocks noChangeArrowheads="1"/>
            </p:cNvSpPr>
            <p:nvPr/>
          </p:nvSpPr>
          <p:spPr bwMode="auto">
            <a:xfrm>
              <a:off x="2970" y="3173"/>
              <a:ext cx="187"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0-1</a:t>
              </a:r>
              <a:endParaRPr lang="it-IT" sz="1600"/>
            </a:p>
          </p:txBody>
        </p:sp>
        <p:sp>
          <p:nvSpPr>
            <p:cNvPr id="72726" name="Rectangle 48"/>
            <p:cNvSpPr>
              <a:spLocks noChangeArrowheads="1"/>
            </p:cNvSpPr>
            <p:nvPr/>
          </p:nvSpPr>
          <p:spPr bwMode="auto">
            <a:xfrm>
              <a:off x="3915" y="3173"/>
              <a:ext cx="187"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2-3</a:t>
              </a:r>
              <a:endParaRPr lang="it-IT" sz="1600"/>
            </a:p>
          </p:txBody>
        </p:sp>
        <p:sp>
          <p:nvSpPr>
            <p:cNvPr id="72727" name="Rectangle 49"/>
            <p:cNvSpPr>
              <a:spLocks noChangeArrowheads="1"/>
            </p:cNvSpPr>
            <p:nvPr/>
          </p:nvSpPr>
          <p:spPr bwMode="auto">
            <a:xfrm>
              <a:off x="4905" y="3173"/>
              <a:ext cx="187"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4-7</a:t>
              </a:r>
              <a:endParaRPr lang="it-IT" sz="1600"/>
            </a:p>
          </p:txBody>
        </p:sp>
        <p:sp>
          <p:nvSpPr>
            <p:cNvPr id="72728" name="Rectangle 50"/>
            <p:cNvSpPr>
              <a:spLocks noChangeArrowheads="1"/>
            </p:cNvSpPr>
            <p:nvPr/>
          </p:nvSpPr>
          <p:spPr bwMode="auto">
            <a:xfrm>
              <a:off x="2790" y="3358"/>
              <a:ext cx="2897"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numero di giorni con almeno un'ora di attività fisica</a:t>
              </a:r>
              <a:endParaRPr lang="it-IT" sz="1600"/>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a:xfrm>
            <a:off x="457200" y="269875"/>
            <a:ext cx="8229600" cy="1143000"/>
          </a:xfrm>
        </p:spPr>
        <p:txBody>
          <a:bodyPr/>
          <a:lstStyle/>
          <a:p>
            <a:r>
              <a:rPr lang="it-IT" sz="2800" b="1" smtClean="0">
                <a:solidFill>
                  <a:srgbClr val="006600"/>
                </a:solidFill>
                <a:latin typeface="Verdana" pitchFamily="34" charset="0"/>
              </a:rPr>
              <a:t>Modalità utilizzata dai bambini</a:t>
            </a:r>
            <a:br>
              <a:rPr lang="it-IT" sz="2800" b="1" smtClean="0">
                <a:solidFill>
                  <a:srgbClr val="006600"/>
                </a:solidFill>
                <a:latin typeface="Verdana" pitchFamily="34" charset="0"/>
              </a:rPr>
            </a:br>
            <a:r>
              <a:rPr lang="it-IT" sz="2800" b="1" smtClean="0">
                <a:solidFill>
                  <a:srgbClr val="006600"/>
                </a:solidFill>
                <a:latin typeface="Verdana" pitchFamily="34" charset="0"/>
              </a:rPr>
              <a:t>per recarsi a scuola</a:t>
            </a:r>
          </a:p>
        </p:txBody>
      </p:sp>
      <p:grpSp>
        <p:nvGrpSpPr>
          <p:cNvPr id="2" name="Group 4"/>
          <p:cNvGrpSpPr>
            <a:grpSpLocks noChangeAspect="1"/>
          </p:cNvGrpSpPr>
          <p:nvPr/>
        </p:nvGrpSpPr>
        <p:grpSpPr bwMode="auto">
          <a:xfrm>
            <a:off x="785813" y="1924050"/>
            <a:ext cx="6769100" cy="4076700"/>
            <a:chOff x="748" y="1212"/>
            <a:chExt cx="4264" cy="2568"/>
          </a:xfrm>
        </p:grpSpPr>
        <p:sp>
          <p:nvSpPr>
            <p:cNvPr id="73732" name="AutoShape 3"/>
            <p:cNvSpPr>
              <a:spLocks noChangeAspect="1" noChangeArrowheads="1" noTextEdit="1"/>
            </p:cNvSpPr>
            <p:nvPr/>
          </p:nvSpPr>
          <p:spPr bwMode="auto">
            <a:xfrm>
              <a:off x="748" y="1212"/>
              <a:ext cx="4264" cy="2536"/>
            </a:xfrm>
            <a:prstGeom prst="rect">
              <a:avLst/>
            </a:prstGeom>
            <a:noFill/>
            <a:ln w="9525">
              <a:noFill/>
              <a:miter lim="800000"/>
              <a:headEnd/>
              <a:tailEnd/>
            </a:ln>
          </p:spPr>
          <p:txBody>
            <a:bodyPr/>
            <a:lstStyle/>
            <a:p>
              <a:endParaRPr lang="it-IT"/>
            </a:p>
          </p:txBody>
        </p:sp>
        <p:grpSp>
          <p:nvGrpSpPr>
            <p:cNvPr id="3" name="Group 44"/>
            <p:cNvGrpSpPr>
              <a:grpSpLocks/>
            </p:cNvGrpSpPr>
            <p:nvPr/>
          </p:nvGrpSpPr>
          <p:grpSpPr bwMode="auto">
            <a:xfrm>
              <a:off x="776" y="1240"/>
              <a:ext cx="4204" cy="2540"/>
              <a:chOff x="776" y="1240"/>
              <a:chExt cx="4204" cy="2540"/>
            </a:xfrm>
          </p:grpSpPr>
          <p:sp>
            <p:nvSpPr>
              <p:cNvPr id="73734" name="Rectangle 6"/>
              <p:cNvSpPr>
                <a:spLocks noChangeArrowheads="1"/>
              </p:cNvSpPr>
              <p:nvPr/>
            </p:nvSpPr>
            <p:spPr bwMode="auto">
              <a:xfrm>
                <a:off x="776" y="1240"/>
                <a:ext cx="4204" cy="2485"/>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73735" name="Rectangle 7"/>
              <p:cNvSpPr>
                <a:spLocks noChangeArrowheads="1"/>
              </p:cNvSpPr>
              <p:nvPr/>
            </p:nvSpPr>
            <p:spPr bwMode="auto">
              <a:xfrm>
                <a:off x="1195" y="1543"/>
                <a:ext cx="3625" cy="1679"/>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73736" name="Rectangle 9"/>
              <p:cNvSpPr>
                <a:spLocks noChangeArrowheads="1"/>
              </p:cNvSpPr>
              <p:nvPr/>
            </p:nvSpPr>
            <p:spPr bwMode="auto">
              <a:xfrm>
                <a:off x="1410" y="2963"/>
                <a:ext cx="287" cy="259"/>
              </a:xfrm>
              <a:prstGeom prst="rect">
                <a:avLst/>
              </a:prstGeom>
              <a:solidFill>
                <a:srgbClr val="C00000"/>
              </a:solidFill>
              <a:ln w="6">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73737" name="Rectangle 10"/>
              <p:cNvSpPr>
                <a:spLocks noChangeArrowheads="1"/>
              </p:cNvSpPr>
              <p:nvPr/>
            </p:nvSpPr>
            <p:spPr bwMode="auto">
              <a:xfrm>
                <a:off x="2133" y="1985"/>
                <a:ext cx="292" cy="1237"/>
              </a:xfrm>
              <a:prstGeom prst="rect">
                <a:avLst/>
              </a:prstGeom>
              <a:solidFill>
                <a:srgbClr val="C00000"/>
              </a:solidFill>
              <a:ln w="6">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201739" name="Rectangle 11"/>
              <p:cNvSpPr>
                <a:spLocks noChangeArrowheads="1"/>
              </p:cNvSpPr>
              <p:nvPr/>
            </p:nvSpPr>
            <p:spPr bwMode="auto">
              <a:xfrm>
                <a:off x="2861" y="2709"/>
                <a:ext cx="287" cy="513"/>
              </a:xfrm>
              <a:prstGeom prst="rect">
                <a:avLst/>
              </a:prstGeom>
              <a:solidFill>
                <a:schemeClr val="accent1">
                  <a:lumMod val="75000"/>
                </a:schemeClr>
              </a:solidFill>
              <a:ln w="6">
                <a:solidFill>
                  <a:srgbClr val="000000"/>
                </a:solidFill>
                <a:prstDash val="solid"/>
                <a:miter lim="800000"/>
                <a:headEnd/>
                <a:tailEnd/>
              </a:ln>
            </p:spPr>
            <p:txBody>
              <a:bodyPr/>
              <a:lstStyle/>
              <a:p>
                <a:pPr>
                  <a:lnSpc>
                    <a:spcPct val="98000"/>
                  </a:lnSpc>
                  <a:buClr>
                    <a:srgbClr val="000000"/>
                  </a:buClr>
                  <a:buSzPct val="100000"/>
                  <a:buFont typeface="Times New Roman" pitchFamily="18" charset="0"/>
                  <a:buNone/>
                  <a:defRPr/>
                </a:pPr>
                <a:endParaRPr lang="it-IT" sz="1800">
                  <a:ea typeface="MS Gothic" charset="-128"/>
                  <a:cs typeface="+mn-cs"/>
                </a:endParaRPr>
              </a:p>
            </p:txBody>
          </p:sp>
          <p:sp>
            <p:nvSpPr>
              <p:cNvPr id="201740" name="Rectangle 12"/>
              <p:cNvSpPr>
                <a:spLocks noChangeArrowheads="1"/>
              </p:cNvSpPr>
              <p:nvPr/>
            </p:nvSpPr>
            <p:spPr bwMode="auto">
              <a:xfrm>
                <a:off x="3584" y="3195"/>
                <a:ext cx="292" cy="27"/>
              </a:xfrm>
              <a:prstGeom prst="rect">
                <a:avLst/>
              </a:prstGeom>
              <a:solidFill>
                <a:schemeClr val="accent1">
                  <a:lumMod val="75000"/>
                </a:schemeClr>
              </a:solidFill>
              <a:ln w="6">
                <a:solidFill>
                  <a:srgbClr val="000000"/>
                </a:solidFill>
                <a:prstDash val="solid"/>
                <a:miter lim="800000"/>
                <a:headEnd/>
                <a:tailEnd/>
              </a:ln>
            </p:spPr>
            <p:txBody>
              <a:bodyPr/>
              <a:lstStyle/>
              <a:p>
                <a:pPr>
                  <a:lnSpc>
                    <a:spcPct val="98000"/>
                  </a:lnSpc>
                  <a:buClr>
                    <a:srgbClr val="000000"/>
                  </a:buClr>
                  <a:buSzPct val="100000"/>
                  <a:buFont typeface="Times New Roman" pitchFamily="18" charset="0"/>
                  <a:buNone/>
                  <a:defRPr/>
                </a:pPr>
                <a:endParaRPr lang="it-IT" sz="1800">
                  <a:ea typeface="MS Gothic" charset="-128"/>
                  <a:cs typeface="+mn-cs"/>
                </a:endParaRPr>
              </a:p>
            </p:txBody>
          </p:sp>
          <p:sp>
            <p:nvSpPr>
              <p:cNvPr id="73740" name="Rectangle 13"/>
              <p:cNvSpPr>
                <a:spLocks noChangeArrowheads="1"/>
              </p:cNvSpPr>
              <p:nvPr/>
            </p:nvSpPr>
            <p:spPr bwMode="auto">
              <a:xfrm>
                <a:off x="4312" y="3178"/>
                <a:ext cx="287" cy="44"/>
              </a:xfrm>
              <a:prstGeom prst="rect">
                <a:avLst/>
              </a:prstGeom>
              <a:solidFill>
                <a:srgbClr val="C0C0C0"/>
              </a:solidFill>
              <a:ln w="6">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73741" name="Line 15"/>
              <p:cNvSpPr>
                <a:spLocks noChangeShapeType="1"/>
              </p:cNvSpPr>
              <p:nvPr/>
            </p:nvSpPr>
            <p:spPr bwMode="auto">
              <a:xfrm>
                <a:off x="1173" y="3222"/>
                <a:ext cx="22" cy="1"/>
              </a:xfrm>
              <a:prstGeom prst="line">
                <a:avLst/>
              </a:prstGeom>
              <a:noFill/>
              <a:ln w="0">
                <a:solidFill>
                  <a:srgbClr val="808080"/>
                </a:solidFill>
                <a:round/>
                <a:headEnd/>
                <a:tailEnd/>
              </a:ln>
            </p:spPr>
            <p:txBody>
              <a:bodyPr/>
              <a:lstStyle/>
              <a:p>
                <a:endParaRPr lang="it-IT"/>
              </a:p>
            </p:txBody>
          </p:sp>
          <p:sp>
            <p:nvSpPr>
              <p:cNvPr id="73742" name="Line 20"/>
              <p:cNvSpPr>
                <a:spLocks noChangeShapeType="1"/>
              </p:cNvSpPr>
              <p:nvPr/>
            </p:nvSpPr>
            <p:spPr bwMode="auto">
              <a:xfrm>
                <a:off x="1195" y="3222"/>
                <a:ext cx="3625" cy="1"/>
              </a:xfrm>
              <a:prstGeom prst="line">
                <a:avLst/>
              </a:prstGeom>
              <a:noFill/>
              <a:ln w="0">
                <a:solidFill>
                  <a:srgbClr val="808080"/>
                </a:solidFill>
                <a:round/>
                <a:headEnd/>
                <a:tailEnd/>
              </a:ln>
            </p:spPr>
            <p:txBody>
              <a:bodyPr/>
              <a:lstStyle/>
              <a:p>
                <a:endParaRPr lang="it-IT"/>
              </a:p>
            </p:txBody>
          </p:sp>
          <p:sp>
            <p:nvSpPr>
              <p:cNvPr id="73743" name="Line 21"/>
              <p:cNvSpPr>
                <a:spLocks noChangeShapeType="1"/>
              </p:cNvSpPr>
              <p:nvPr/>
            </p:nvSpPr>
            <p:spPr bwMode="auto">
              <a:xfrm flipV="1">
                <a:off x="1195" y="3222"/>
                <a:ext cx="1" cy="23"/>
              </a:xfrm>
              <a:prstGeom prst="line">
                <a:avLst/>
              </a:prstGeom>
              <a:noFill/>
              <a:ln w="0">
                <a:solidFill>
                  <a:srgbClr val="808080"/>
                </a:solidFill>
                <a:round/>
                <a:headEnd/>
                <a:tailEnd/>
              </a:ln>
            </p:spPr>
            <p:txBody>
              <a:bodyPr/>
              <a:lstStyle/>
              <a:p>
                <a:endParaRPr lang="it-IT"/>
              </a:p>
            </p:txBody>
          </p:sp>
          <p:sp>
            <p:nvSpPr>
              <p:cNvPr id="73744" name="Line 22"/>
              <p:cNvSpPr>
                <a:spLocks noChangeShapeType="1"/>
              </p:cNvSpPr>
              <p:nvPr/>
            </p:nvSpPr>
            <p:spPr bwMode="auto">
              <a:xfrm flipV="1">
                <a:off x="1918" y="3222"/>
                <a:ext cx="1" cy="23"/>
              </a:xfrm>
              <a:prstGeom prst="line">
                <a:avLst/>
              </a:prstGeom>
              <a:noFill/>
              <a:ln w="0">
                <a:solidFill>
                  <a:srgbClr val="808080"/>
                </a:solidFill>
                <a:round/>
                <a:headEnd/>
                <a:tailEnd/>
              </a:ln>
            </p:spPr>
            <p:txBody>
              <a:bodyPr/>
              <a:lstStyle/>
              <a:p>
                <a:endParaRPr lang="it-IT"/>
              </a:p>
            </p:txBody>
          </p:sp>
          <p:sp>
            <p:nvSpPr>
              <p:cNvPr id="73745" name="Line 23"/>
              <p:cNvSpPr>
                <a:spLocks noChangeShapeType="1"/>
              </p:cNvSpPr>
              <p:nvPr/>
            </p:nvSpPr>
            <p:spPr bwMode="auto">
              <a:xfrm flipV="1">
                <a:off x="2646" y="3222"/>
                <a:ext cx="1" cy="23"/>
              </a:xfrm>
              <a:prstGeom prst="line">
                <a:avLst/>
              </a:prstGeom>
              <a:noFill/>
              <a:ln w="0">
                <a:solidFill>
                  <a:srgbClr val="808080"/>
                </a:solidFill>
                <a:round/>
                <a:headEnd/>
                <a:tailEnd/>
              </a:ln>
            </p:spPr>
            <p:txBody>
              <a:bodyPr/>
              <a:lstStyle/>
              <a:p>
                <a:endParaRPr lang="it-IT"/>
              </a:p>
            </p:txBody>
          </p:sp>
          <p:sp>
            <p:nvSpPr>
              <p:cNvPr id="73746" name="Line 24"/>
              <p:cNvSpPr>
                <a:spLocks noChangeShapeType="1"/>
              </p:cNvSpPr>
              <p:nvPr/>
            </p:nvSpPr>
            <p:spPr bwMode="auto">
              <a:xfrm flipV="1">
                <a:off x="3369" y="3222"/>
                <a:ext cx="1" cy="23"/>
              </a:xfrm>
              <a:prstGeom prst="line">
                <a:avLst/>
              </a:prstGeom>
              <a:noFill/>
              <a:ln w="0">
                <a:solidFill>
                  <a:srgbClr val="808080"/>
                </a:solidFill>
                <a:round/>
                <a:headEnd/>
                <a:tailEnd/>
              </a:ln>
            </p:spPr>
            <p:txBody>
              <a:bodyPr/>
              <a:lstStyle/>
              <a:p>
                <a:endParaRPr lang="it-IT"/>
              </a:p>
            </p:txBody>
          </p:sp>
          <p:sp>
            <p:nvSpPr>
              <p:cNvPr id="73747" name="Line 25"/>
              <p:cNvSpPr>
                <a:spLocks noChangeShapeType="1"/>
              </p:cNvSpPr>
              <p:nvPr/>
            </p:nvSpPr>
            <p:spPr bwMode="auto">
              <a:xfrm flipV="1">
                <a:off x="4097" y="3222"/>
                <a:ext cx="1" cy="23"/>
              </a:xfrm>
              <a:prstGeom prst="line">
                <a:avLst/>
              </a:prstGeom>
              <a:noFill/>
              <a:ln w="0">
                <a:solidFill>
                  <a:srgbClr val="808080"/>
                </a:solidFill>
                <a:round/>
                <a:headEnd/>
                <a:tailEnd/>
              </a:ln>
            </p:spPr>
            <p:txBody>
              <a:bodyPr/>
              <a:lstStyle/>
              <a:p>
                <a:endParaRPr lang="it-IT"/>
              </a:p>
            </p:txBody>
          </p:sp>
          <p:sp>
            <p:nvSpPr>
              <p:cNvPr id="73748" name="Line 26"/>
              <p:cNvSpPr>
                <a:spLocks noChangeShapeType="1"/>
              </p:cNvSpPr>
              <p:nvPr/>
            </p:nvSpPr>
            <p:spPr bwMode="auto">
              <a:xfrm flipV="1">
                <a:off x="4820" y="3222"/>
                <a:ext cx="1" cy="23"/>
              </a:xfrm>
              <a:prstGeom prst="line">
                <a:avLst/>
              </a:prstGeom>
              <a:noFill/>
              <a:ln w="0">
                <a:solidFill>
                  <a:srgbClr val="808080"/>
                </a:solidFill>
                <a:round/>
                <a:headEnd/>
                <a:tailEnd/>
              </a:ln>
            </p:spPr>
            <p:txBody>
              <a:bodyPr/>
              <a:lstStyle/>
              <a:p>
                <a:endParaRPr lang="it-IT"/>
              </a:p>
            </p:txBody>
          </p:sp>
          <p:sp>
            <p:nvSpPr>
              <p:cNvPr id="73749" name="Rectangle 27"/>
              <p:cNvSpPr>
                <a:spLocks noChangeArrowheads="1"/>
              </p:cNvSpPr>
              <p:nvPr/>
            </p:nvSpPr>
            <p:spPr bwMode="auto">
              <a:xfrm>
                <a:off x="1485" y="3609"/>
                <a:ext cx="3062"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b="1">
                    <a:solidFill>
                      <a:srgbClr val="000000"/>
                    </a:solidFill>
                    <a:latin typeface="Arial" pitchFamily="34" charset="0"/>
                  </a:rPr>
                  <a:t>modalità utilizzata per raggiungere la scuola</a:t>
                </a:r>
                <a:endParaRPr lang="it-IT" sz="1800" b="1"/>
              </a:p>
            </p:txBody>
          </p:sp>
          <p:sp>
            <p:nvSpPr>
              <p:cNvPr id="73750" name="Rectangle 28"/>
              <p:cNvSpPr>
                <a:spLocks noChangeArrowheads="1"/>
              </p:cNvSpPr>
              <p:nvPr/>
            </p:nvSpPr>
            <p:spPr bwMode="auto">
              <a:xfrm>
                <a:off x="1395" y="2745"/>
                <a:ext cx="291"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13%</a:t>
                </a:r>
                <a:endParaRPr lang="it-IT" sz="1800"/>
              </a:p>
            </p:txBody>
          </p:sp>
          <p:sp>
            <p:nvSpPr>
              <p:cNvPr id="73751" name="Rectangle 29"/>
              <p:cNvSpPr>
                <a:spLocks noChangeArrowheads="1"/>
              </p:cNvSpPr>
              <p:nvPr/>
            </p:nvSpPr>
            <p:spPr bwMode="auto">
              <a:xfrm>
                <a:off x="2115" y="1755"/>
                <a:ext cx="291"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59%</a:t>
                </a:r>
                <a:endParaRPr lang="it-IT" sz="1800"/>
              </a:p>
            </p:txBody>
          </p:sp>
          <p:sp>
            <p:nvSpPr>
              <p:cNvPr id="73752" name="Rectangle 30"/>
              <p:cNvSpPr>
                <a:spLocks noChangeArrowheads="1"/>
              </p:cNvSpPr>
              <p:nvPr/>
            </p:nvSpPr>
            <p:spPr bwMode="auto">
              <a:xfrm>
                <a:off x="2880" y="2475"/>
                <a:ext cx="291"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25%</a:t>
                </a:r>
                <a:endParaRPr lang="it-IT" sz="1800"/>
              </a:p>
            </p:txBody>
          </p:sp>
          <p:sp>
            <p:nvSpPr>
              <p:cNvPr id="73753" name="Rectangle 31"/>
              <p:cNvSpPr>
                <a:spLocks noChangeArrowheads="1"/>
              </p:cNvSpPr>
              <p:nvPr/>
            </p:nvSpPr>
            <p:spPr bwMode="auto">
              <a:xfrm>
                <a:off x="3615" y="2970"/>
                <a:ext cx="210"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1%</a:t>
                </a:r>
                <a:endParaRPr lang="it-IT" sz="1800"/>
              </a:p>
            </p:txBody>
          </p:sp>
          <p:sp>
            <p:nvSpPr>
              <p:cNvPr id="73754" name="Rectangle 32"/>
              <p:cNvSpPr>
                <a:spLocks noChangeArrowheads="1"/>
              </p:cNvSpPr>
              <p:nvPr/>
            </p:nvSpPr>
            <p:spPr bwMode="auto">
              <a:xfrm>
                <a:off x="4365" y="2970"/>
                <a:ext cx="210"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2%</a:t>
                </a:r>
                <a:endParaRPr lang="it-IT" sz="1800"/>
              </a:p>
            </p:txBody>
          </p:sp>
          <p:sp>
            <p:nvSpPr>
              <p:cNvPr id="73755" name="Rectangle 38"/>
              <p:cNvSpPr>
                <a:spLocks noChangeArrowheads="1"/>
              </p:cNvSpPr>
              <p:nvPr/>
            </p:nvSpPr>
            <p:spPr bwMode="auto">
              <a:xfrm>
                <a:off x="1215" y="3283"/>
                <a:ext cx="654"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scuolabus</a:t>
                </a:r>
                <a:endParaRPr lang="it-IT" sz="1800"/>
              </a:p>
            </p:txBody>
          </p:sp>
          <p:sp>
            <p:nvSpPr>
              <p:cNvPr id="73756" name="Rectangle 39"/>
              <p:cNvSpPr>
                <a:spLocks noChangeArrowheads="1"/>
              </p:cNvSpPr>
              <p:nvPr/>
            </p:nvSpPr>
            <p:spPr bwMode="auto">
              <a:xfrm>
                <a:off x="1980" y="3283"/>
                <a:ext cx="662"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macchina </a:t>
                </a:r>
                <a:endParaRPr lang="it-IT" sz="1800"/>
              </a:p>
            </p:txBody>
          </p:sp>
          <p:sp>
            <p:nvSpPr>
              <p:cNvPr id="73757" name="Rectangle 40"/>
              <p:cNvSpPr>
                <a:spLocks noChangeArrowheads="1"/>
              </p:cNvSpPr>
              <p:nvPr/>
            </p:nvSpPr>
            <p:spPr bwMode="auto">
              <a:xfrm>
                <a:off x="2790" y="3283"/>
                <a:ext cx="428"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a piedi</a:t>
                </a:r>
                <a:endParaRPr lang="it-IT" sz="1800"/>
              </a:p>
            </p:txBody>
          </p:sp>
          <p:sp>
            <p:nvSpPr>
              <p:cNvPr id="73758" name="Rectangle 41"/>
              <p:cNvSpPr>
                <a:spLocks noChangeArrowheads="1"/>
              </p:cNvSpPr>
              <p:nvPr/>
            </p:nvSpPr>
            <p:spPr bwMode="auto">
              <a:xfrm>
                <a:off x="3420" y="3283"/>
                <a:ext cx="565"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bicicletta</a:t>
                </a:r>
                <a:endParaRPr lang="it-IT" sz="1800"/>
              </a:p>
            </p:txBody>
          </p:sp>
          <p:sp>
            <p:nvSpPr>
              <p:cNvPr id="73759" name="Rectangle 42"/>
              <p:cNvSpPr>
                <a:spLocks noChangeArrowheads="1"/>
              </p:cNvSpPr>
              <p:nvPr/>
            </p:nvSpPr>
            <p:spPr bwMode="auto">
              <a:xfrm>
                <a:off x="4140" y="3283"/>
                <a:ext cx="687" cy="171"/>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800">
                    <a:solidFill>
                      <a:srgbClr val="000000"/>
                    </a:solidFill>
                    <a:latin typeface="Arial" pitchFamily="34" charset="0"/>
                  </a:rPr>
                  <a:t>altro modo</a:t>
                </a:r>
                <a:endParaRPr lang="it-IT" sz="1800"/>
              </a:p>
            </p:txBody>
          </p:sp>
        </p:gr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descr="banda"/>
          <p:cNvPicPr>
            <a:picLocks noChangeAspect="1" noChangeArrowheads="1"/>
          </p:cNvPicPr>
          <p:nvPr/>
        </p:nvPicPr>
        <p:blipFill>
          <a:blip r:embed="rId3" cstate="print"/>
          <a:srcRect b="8533"/>
          <a:stretch>
            <a:fillRect/>
          </a:stretch>
        </p:blipFill>
        <p:spPr bwMode="auto">
          <a:xfrm>
            <a:off x="0" y="5681663"/>
            <a:ext cx="9144000" cy="1176337"/>
          </a:xfrm>
          <a:prstGeom prst="rect">
            <a:avLst/>
          </a:prstGeom>
          <a:noFill/>
          <a:ln w="9525">
            <a:noFill/>
            <a:miter lim="800000"/>
            <a:headEnd/>
            <a:tailEnd/>
          </a:ln>
        </p:spPr>
      </p:pic>
      <p:pic>
        <p:nvPicPr>
          <p:cNvPr id="74755" name="Picture 4" descr="logo_okkio"/>
          <p:cNvPicPr>
            <a:picLocks noChangeAspect="1" noChangeArrowheads="1"/>
          </p:cNvPicPr>
          <p:nvPr/>
        </p:nvPicPr>
        <p:blipFill>
          <a:blip r:embed="rId4" cstate="print"/>
          <a:srcRect/>
          <a:stretch>
            <a:fillRect/>
          </a:stretch>
        </p:blipFill>
        <p:spPr bwMode="auto">
          <a:xfrm>
            <a:off x="-19050" y="-26988"/>
            <a:ext cx="1071563" cy="1138238"/>
          </a:xfrm>
          <a:prstGeom prst="rect">
            <a:avLst/>
          </a:prstGeom>
          <a:noFill/>
          <a:ln w="9525">
            <a:noFill/>
            <a:miter lim="800000"/>
            <a:headEnd/>
            <a:tailEnd/>
          </a:ln>
        </p:spPr>
      </p:pic>
      <p:sp>
        <p:nvSpPr>
          <p:cNvPr id="74756" name="CasellaDiTesto 21"/>
          <p:cNvSpPr txBox="1">
            <a:spLocks noChangeArrowheads="1"/>
          </p:cNvSpPr>
          <p:nvPr/>
        </p:nvSpPr>
        <p:spPr bwMode="auto">
          <a:xfrm>
            <a:off x="1000125" y="3071813"/>
            <a:ext cx="7143750" cy="549275"/>
          </a:xfrm>
          <a:prstGeom prst="rect">
            <a:avLst/>
          </a:prstGeom>
          <a:noFill/>
          <a:ln w="9525">
            <a:noFill/>
            <a:miter lim="800000"/>
            <a:headEnd/>
            <a:tailEnd/>
          </a:ln>
        </p:spPr>
        <p:txBody>
          <a:bodyPr>
            <a:spAutoFit/>
          </a:bodyPr>
          <a:lstStyle/>
          <a:p>
            <a:pPr algn="ctr">
              <a:lnSpc>
                <a:spcPct val="98000"/>
              </a:lnSpc>
              <a:buClr>
                <a:srgbClr val="000000"/>
              </a:buClr>
              <a:buSzPct val="100000"/>
              <a:buFont typeface="Times New Roman" pitchFamily="18" charset="0"/>
              <a:buNone/>
            </a:pPr>
            <a:r>
              <a:rPr lang="it-IT" sz="3000" b="1">
                <a:solidFill>
                  <a:schemeClr val="tx1"/>
                </a:solidFill>
                <a:latin typeface="Verdana" pitchFamily="34" charset="0"/>
              </a:rPr>
              <a:t>Sedentarietà</a:t>
            </a:r>
          </a:p>
        </p:txBody>
      </p:sp>
      <p:pic>
        <p:nvPicPr>
          <p:cNvPr id="74757" name="Picture 6" descr="banda"/>
          <p:cNvPicPr>
            <a:picLocks noChangeAspect="1" noChangeArrowheads="1"/>
          </p:cNvPicPr>
          <p:nvPr/>
        </p:nvPicPr>
        <p:blipFill>
          <a:blip r:embed="rId5" cstate="print"/>
          <a:srcRect t="8533"/>
          <a:stretch>
            <a:fillRect/>
          </a:stretch>
        </p:blipFill>
        <p:spPr bwMode="auto">
          <a:xfrm>
            <a:off x="1071563" y="0"/>
            <a:ext cx="8072437" cy="1214438"/>
          </a:xfrm>
          <a:prstGeom prst="rect">
            <a:avLst/>
          </a:prstGeom>
          <a:noFill/>
          <a:ln w="9525">
            <a:noFill/>
            <a:miter lim="800000"/>
            <a:headEnd/>
            <a:tailEnd/>
          </a:ln>
        </p:spPr>
      </p:pic>
      <p:pic>
        <p:nvPicPr>
          <p:cNvPr id="74758" name="Immagine 91" descr="logo_non defISS copia"/>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2786063" y="5857875"/>
            <a:ext cx="785812" cy="785813"/>
          </a:xfrm>
          <a:prstGeom prst="rect">
            <a:avLst/>
          </a:prstGeom>
          <a:noFill/>
          <a:ln w="9525">
            <a:noFill/>
            <a:miter lim="800000"/>
            <a:headEnd/>
            <a:tailEnd/>
          </a:ln>
        </p:spPr>
      </p:pic>
      <p:pic>
        <p:nvPicPr>
          <p:cNvPr id="74759" name="Immagine 94" descr="CCM_ok"/>
          <p:cNvPicPr>
            <a:picLocks noChangeAspect="1" noChangeArrowheads="1"/>
          </p:cNvPicPr>
          <p:nvPr/>
        </p:nvPicPr>
        <p:blipFill>
          <a:blip r:embed="rId7" cstate="print">
            <a:clrChange>
              <a:clrFrom>
                <a:srgbClr val="FDFDFD"/>
              </a:clrFrom>
              <a:clrTo>
                <a:srgbClr val="FDFDFD">
                  <a:alpha val="0"/>
                </a:srgbClr>
              </a:clrTo>
            </a:clrChange>
          </a:blip>
          <a:srcRect/>
          <a:stretch>
            <a:fillRect/>
          </a:stretch>
        </p:blipFill>
        <p:spPr bwMode="auto">
          <a:xfrm>
            <a:off x="1792288" y="6143625"/>
            <a:ext cx="785812" cy="328613"/>
          </a:xfrm>
          <a:prstGeom prst="rect">
            <a:avLst/>
          </a:prstGeom>
          <a:noFill/>
          <a:ln w="9525">
            <a:noFill/>
            <a:miter lim="800000"/>
            <a:headEnd/>
            <a:tailEnd/>
          </a:ln>
        </p:spPr>
      </p:pic>
      <p:pic>
        <p:nvPicPr>
          <p:cNvPr id="74760" name="Immagine 33" descr="GUADAGNARE SALUTE"/>
          <p:cNvPicPr>
            <a:picLocks noChangeAspect="1" noChangeArrowheads="1"/>
          </p:cNvPicPr>
          <p:nvPr/>
        </p:nvPicPr>
        <p:blipFill>
          <a:blip r:embed="rId8" cstate="print">
            <a:clrChange>
              <a:clrFrom>
                <a:srgbClr val="FCFEFD"/>
              </a:clrFrom>
              <a:clrTo>
                <a:srgbClr val="FCFEFD">
                  <a:alpha val="0"/>
                </a:srgbClr>
              </a:clrTo>
            </a:clrChange>
          </a:blip>
          <a:srcRect/>
          <a:stretch>
            <a:fillRect/>
          </a:stretch>
        </p:blipFill>
        <p:spPr bwMode="auto">
          <a:xfrm>
            <a:off x="3786188" y="6072188"/>
            <a:ext cx="571500" cy="430212"/>
          </a:xfrm>
          <a:prstGeom prst="rect">
            <a:avLst/>
          </a:prstGeom>
          <a:noFill/>
          <a:ln w="9525">
            <a:noFill/>
            <a:miter lim="800000"/>
            <a:headEnd/>
            <a:tailEnd/>
          </a:ln>
        </p:spPr>
      </p:pic>
      <p:pic>
        <p:nvPicPr>
          <p:cNvPr id="74761" name="Immagine 87" descr="MINISTERO SALUTE_ok"/>
          <p:cNvPicPr>
            <a:picLocks noChangeAspect="1" noChangeArrowheads="1"/>
          </p:cNvPicPr>
          <p:nvPr/>
        </p:nvPicPr>
        <p:blipFill>
          <a:blip r:embed="rId9" cstate="print">
            <a:clrChange>
              <a:clrFrom>
                <a:srgbClr val="FDFDFD"/>
              </a:clrFrom>
              <a:clrTo>
                <a:srgbClr val="FDFDFD">
                  <a:alpha val="0"/>
                </a:srgbClr>
              </a:clrTo>
            </a:clrChange>
            <a:lum bright="-48000" contrast="36000"/>
          </a:blip>
          <a:srcRect/>
          <a:stretch>
            <a:fillRect/>
          </a:stretch>
        </p:blipFill>
        <p:spPr bwMode="auto">
          <a:xfrm>
            <a:off x="4572000" y="6038850"/>
            <a:ext cx="928688" cy="390525"/>
          </a:xfrm>
          <a:prstGeom prst="rect">
            <a:avLst/>
          </a:prstGeom>
          <a:noFill/>
          <a:ln w="9525">
            <a:noFill/>
            <a:miter lim="800000"/>
            <a:headEnd/>
            <a:tailEnd/>
          </a:ln>
        </p:spPr>
      </p:pic>
      <p:pic>
        <p:nvPicPr>
          <p:cNvPr id="74762" name="Picture 11" descr="C:\Users\cattaneo_chiara\AppData\Local\Microsoft\Windows\Temporary Internet Files\Content.Outlook\TLJSKBEZ\Logo  (3).jpg"/>
          <p:cNvPicPr>
            <a:picLocks noChangeAspect="1" noChangeArrowheads="1"/>
          </p:cNvPicPr>
          <p:nvPr/>
        </p:nvPicPr>
        <p:blipFill>
          <a:blip r:embed="rId10" cstate="print"/>
          <a:srcRect/>
          <a:stretch>
            <a:fillRect/>
          </a:stretch>
        </p:blipFill>
        <p:spPr bwMode="auto">
          <a:xfrm>
            <a:off x="142875" y="5938838"/>
            <a:ext cx="1516063"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a:xfrm>
            <a:off x="571500" y="285750"/>
            <a:ext cx="8229600" cy="993775"/>
          </a:xfrm>
        </p:spPr>
        <p:txBody>
          <a:bodyPr/>
          <a:lstStyle/>
          <a:p>
            <a:r>
              <a:rPr lang="it-IT" sz="2800" b="1" smtClean="0">
                <a:solidFill>
                  <a:srgbClr val="006600"/>
                </a:solidFill>
                <a:latin typeface="Verdana" pitchFamily="34" charset="0"/>
                <a:cs typeface="Arial" pitchFamily="34" charset="0"/>
              </a:rPr>
              <a:t>Numero di ore giornaliere dedicate</a:t>
            </a:r>
            <a:br>
              <a:rPr lang="it-IT" sz="2800" b="1" smtClean="0">
                <a:solidFill>
                  <a:srgbClr val="006600"/>
                </a:solidFill>
                <a:latin typeface="Verdana" pitchFamily="34" charset="0"/>
                <a:cs typeface="Arial" pitchFamily="34" charset="0"/>
              </a:rPr>
            </a:br>
            <a:r>
              <a:rPr lang="it-IT" sz="2800" b="1" smtClean="0">
                <a:solidFill>
                  <a:srgbClr val="006600"/>
                </a:solidFill>
                <a:latin typeface="Verdana" pitchFamily="34" charset="0"/>
                <a:cs typeface="Arial" pitchFamily="34" charset="0"/>
              </a:rPr>
              <a:t>alla TV e ai videogiochi</a:t>
            </a:r>
          </a:p>
        </p:txBody>
      </p:sp>
      <p:sp>
        <p:nvSpPr>
          <p:cNvPr id="75779" name="Rectangle 3"/>
          <p:cNvSpPr>
            <a:spLocks noGrp="1"/>
          </p:cNvSpPr>
          <p:nvPr>
            <p:ph type="body" sz="half" idx="4294967295"/>
          </p:nvPr>
        </p:nvSpPr>
        <p:spPr>
          <a:xfrm>
            <a:off x="142875" y="2103438"/>
            <a:ext cx="3024188" cy="3557587"/>
          </a:xfrm>
        </p:spPr>
        <p:txBody>
          <a:bodyPr/>
          <a:lstStyle/>
          <a:p>
            <a:pPr marL="361950" indent="-361950">
              <a:buFont typeface="Wingdings" pitchFamily="2" charset="2"/>
              <a:buChar char="F"/>
            </a:pPr>
            <a:r>
              <a:rPr lang="it-IT" sz="2500" smtClean="0"/>
              <a:t>Solo il 3% dei bambini dedica a TV e videogiochi meno di 1 ora al giorno</a:t>
            </a:r>
          </a:p>
          <a:p>
            <a:pPr marL="361950" indent="-361950">
              <a:buFont typeface="Wingdings" pitchFamily="2" charset="2"/>
              <a:buNone/>
            </a:pPr>
            <a:endParaRPr lang="it-IT" sz="1200" smtClean="0"/>
          </a:p>
          <a:p>
            <a:pPr marL="361950" indent="-361950">
              <a:buFont typeface="Wingdings" pitchFamily="2" charset="2"/>
              <a:buChar char="F"/>
            </a:pPr>
            <a:r>
              <a:rPr lang="it-IT" sz="2500" smtClean="0"/>
              <a:t>L’11% dedica a queste attività più di 4 ore al giorno</a:t>
            </a:r>
          </a:p>
        </p:txBody>
      </p:sp>
      <p:grpSp>
        <p:nvGrpSpPr>
          <p:cNvPr id="2" name="Group 4"/>
          <p:cNvGrpSpPr>
            <a:grpSpLocks noChangeAspect="1"/>
          </p:cNvGrpSpPr>
          <p:nvPr/>
        </p:nvGrpSpPr>
        <p:grpSpPr bwMode="auto">
          <a:xfrm>
            <a:off x="3079750" y="2119313"/>
            <a:ext cx="5668714" cy="3198812"/>
            <a:chOff x="1940" y="1335"/>
            <a:chExt cx="3973" cy="2015"/>
          </a:xfrm>
        </p:grpSpPr>
        <p:sp>
          <p:nvSpPr>
            <p:cNvPr id="75781" name="AutoShape 3"/>
            <p:cNvSpPr>
              <a:spLocks noChangeAspect="1" noChangeArrowheads="1" noTextEdit="1"/>
            </p:cNvSpPr>
            <p:nvPr/>
          </p:nvSpPr>
          <p:spPr bwMode="auto">
            <a:xfrm>
              <a:off x="2109" y="1431"/>
              <a:ext cx="3538" cy="1818"/>
            </a:xfrm>
            <a:prstGeom prst="rect">
              <a:avLst/>
            </a:prstGeom>
            <a:noFill/>
            <a:ln w="9525">
              <a:noFill/>
              <a:miter lim="800000"/>
              <a:headEnd/>
              <a:tailEnd/>
            </a:ln>
          </p:spPr>
          <p:txBody>
            <a:bodyPr/>
            <a:lstStyle/>
            <a:p>
              <a:endParaRPr lang="it-IT"/>
            </a:p>
          </p:txBody>
        </p:sp>
        <p:sp>
          <p:nvSpPr>
            <p:cNvPr id="75782" name="Rectangle 5"/>
            <p:cNvSpPr>
              <a:spLocks noChangeArrowheads="1"/>
            </p:cNvSpPr>
            <p:nvPr/>
          </p:nvSpPr>
          <p:spPr bwMode="auto">
            <a:xfrm>
              <a:off x="1940" y="1335"/>
              <a:ext cx="3973" cy="2015"/>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5783" name="Rectangle 6"/>
            <p:cNvSpPr>
              <a:spLocks noChangeArrowheads="1"/>
            </p:cNvSpPr>
            <p:nvPr/>
          </p:nvSpPr>
          <p:spPr bwMode="auto">
            <a:xfrm>
              <a:off x="2364" y="1594"/>
              <a:ext cx="3232" cy="1332"/>
            </a:xfrm>
            <a:prstGeom prst="rect">
              <a:avLst/>
            </a:prstGeom>
            <a:solidFill>
              <a:srgbClr val="FFFFFF"/>
            </a:solidFill>
            <a:ln w="9525">
              <a:noFill/>
              <a:miter lim="800000"/>
              <a:headEnd/>
              <a:tailEnd/>
            </a:ln>
          </p:spPr>
          <p:txBody>
            <a:bodyPr/>
            <a:lstStyle/>
            <a:p>
              <a:pPr>
                <a:lnSpc>
                  <a:spcPct val="98000"/>
                </a:lnSpc>
                <a:buClr>
                  <a:srgbClr val="000000"/>
                </a:buClr>
                <a:buSzPct val="100000"/>
                <a:buFont typeface="Times New Roman" pitchFamily="18" charset="0"/>
                <a:buNone/>
              </a:pPr>
              <a:endParaRPr lang="it-IT" sz="1800"/>
            </a:p>
          </p:txBody>
        </p:sp>
        <p:sp>
          <p:nvSpPr>
            <p:cNvPr id="71688" name="Rectangle 8"/>
            <p:cNvSpPr>
              <a:spLocks noChangeArrowheads="1"/>
            </p:cNvSpPr>
            <p:nvPr/>
          </p:nvSpPr>
          <p:spPr bwMode="auto">
            <a:xfrm>
              <a:off x="2525" y="2877"/>
              <a:ext cx="219" cy="49"/>
            </a:xfrm>
            <a:prstGeom prst="rect">
              <a:avLst/>
            </a:prstGeom>
            <a:solidFill>
              <a:schemeClr val="accent1">
                <a:lumMod val="75000"/>
              </a:schemeClr>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a:ea typeface="MS Gothic" charset="-128"/>
                <a:cs typeface="+mn-cs"/>
              </a:endParaRPr>
            </a:p>
          </p:txBody>
        </p:sp>
        <p:sp>
          <p:nvSpPr>
            <p:cNvPr id="71689" name="Rectangle 9"/>
            <p:cNvSpPr>
              <a:spLocks noChangeArrowheads="1"/>
            </p:cNvSpPr>
            <p:nvPr/>
          </p:nvSpPr>
          <p:spPr bwMode="auto">
            <a:xfrm>
              <a:off x="3065" y="2756"/>
              <a:ext cx="214" cy="170"/>
            </a:xfrm>
            <a:prstGeom prst="rect">
              <a:avLst/>
            </a:prstGeom>
            <a:solidFill>
              <a:schemeClr val="accent1">
                <a:lumMod val="75000"/>
              </a:schemeClr>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a:ea typeface="MS Gothic" charset="-128"/>
                <a:cs typeface="+mn-cs"/>
              </a:endParaRPr>
            </a:p>
          </p:txBody>
        </p:sp>
        <p:sp>
          <p:nvSpPr>
            <p:cNvPr id="71690" name="Rectangle 10"/>
            <p:cNvSpPr>
              <a:spLocks noChangeArrowheads="1"/>
            </p:cNvSpPr>
            <p:nvPr/>
          </p:nvSpPr>
          <p:spPr bwMode="auto">
            <a:xfrm>
              <a:off x="3601" y="2416"/>
              <a:ext cx="218" cy="510"/>
            </a:xfrm>
            <a:prstGeom prst="rect">
              <a:avLst/>
            </a:prstGeom>
            <a:solidFill>
              <a:schemeClr val="accent1">
                <a:lumMod val="40000"/>
                <a:lumOff val="60000"/>
              </a:schemeClr>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a:ea typeface="MS Gothic" charset="-128"/>
                <a:cs typeface="+mn-cs"/>
              </a:endParaRPr>
            </a:p>
          </p:txBody>
        </p:sp>
        <p:sp>
          <p:nvSpPr>
            <p:cNvPr id="71691" name="Rectangle 11"/>
            <p:cNvSpPr>
              <a:spLocks noChangeArrowheads="1"/>
            </p:cNvSpPr>
            <p:nvPr/>
          </p:nvSpPr>
          <p:spPr bwMode="auto">
            <a:xfrm>
              <a:off x="4141" y="2430"/>
              <a:ext cx="218" cy="496"/>
            </a:xfrm>
            <a:prstGeom prst="rect">
              <a:avLst/>
            </a:prstGeom>
            <a:solidFill>
              <a:schemeClr val="accent1">
                <a:lumMod val="20000"/>
                <a:lumOff val="80000"/>
              </a:schemeClr>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a:ea typeface="MS Gothic" charset="-128"/>
                <a:cs typeface="+mn-cs"/>
              </a:endParaRPr>
            </a:p>
          </p:txBody>
        </p:sp>
        <p:sp>
          <p:nvSpPr>
            <p:cNvPr id="75788" name="Rectangle 12"/>
            <p:cNvSpPr>
              <a:spLocks noChangeArrowheads="1"/>
            </p:cNvSpPr>
            <p:nvPr/>
          </p:nvSpPr>
          <p:spPr bwMode="auto">
            <a:xfrm>
              <a:off x="4681" y="2671"/>
              <a:ext cx="214" cy="255"/>
            </a:xfrm>
            <a:prstGeom prst="rect">
              <a:avLst/>
            </a:prstGeom>
            <a:solidFill>
              <a:srgbClr val="FF0000"/>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5789" name="Rectangle 13"/>
            <p:cNvSpPr>
              <a:spLocks noChangeArrowheads="1"/>
            </p:cNvSpPr>
            <p:nvPr/>
          </p:nvSpPr>
          <p:spPr bwMode="auto">
            <a:xfrm>
              <a:off x="5216" y="2738"/>
              <a:ext cx="219" cy="188"/>
            </a:xfrm>
            <a:prstGeom prst="rect">
              <a:avLst/>
            </a:prstGeom>
            <a:solidFill>
              <a:srgbClr val="FF0000"/>
            </a:solidFill>
            <a:ln w="4">
              <a:solidFill>
                <a:srgbClr val="000000"/>
              </a:solidFill>
              <a:miter lim="800000"/>
              <a:headEnd/>
              <a:tailEnd/>
            </a:ln>
          </p:spPr>
          <p:txBody>
            <a:bodyPr/>
            <a:lstStyle/>
            <a:p>
              <a:pPr>
                <a:lnSpc>
                  <a:spcPct val="98000"/>
                </a:lnSpc>
                <a:buClr>
                  <a:srgbClr val="000000"/>
                </a:buClr>
                <a:buSzPct val="100000"/>
                <a:buFont typeface="Times New Roman" pitchFamily="18" charset="0"/>
                <a:buNone/>
              </a:pPr>
              <a:endParaRPr lang="it-IT"/>
            </a:p>
          </p:txBody>
        </p:sp>
        <p:sp>
          <p:nvSpPr>
            <p:cNvPr id="75790" name="Line 15"/>
            <p:cNvSpPr>
              <a:spLocks noChangeShapeType="1"/>
            </p:cNvSpPr>
            <p:nvPr/>
          </p:nvSpPr>
          <p:spPr bwMode="auto">
            <a:xfrm>
              <a:off x="2346" y="2926"/>
              <a:ext cx="18" cy="1"/>
            </a:xfrm>
            <a:prstGeom prst="line">
              <a:avLst/>
            </a:prstGeom>
            <a:noFill/>
            <a:ln w="0">
              <a:solidFill>
                <a:srgbClr val="000000"/>
              </a:solidFill>
              <a:round/>
              <a:headEnd/>
              <a:tailEnd/>
            </a:ln>
          </p:spPr>
          <p:txBody>
            <a:bodyPr/>
            <a:lstStyle/>
            <a:p>
              <a:endParaRPr lang="it-IT"/>
            </a:p>
          </p:txBody>
        </p:sp>
        <p:sp>
          <p:nvSpPr>
            <p:cNvPr id="75791" name="Line 20"/>
            <p:cNvSpPr>
              <a:spLocks noChangeShapeType="1"/>
            </p:cNvSpPr>
            <p:nvPr/>
          </p:nvSpPr>
          <p:spPr bwMode="auto">
            <a:xfrm>
              <a:off x="2364" y="2926"/>
              <a:ext cx="3232" cy="1"/>
            </a:xfrm>
            <a:prstGeom prst="line">
              <a:avLst/>
            </a:prstGeom>
            <a:noFill/>
            <a:ln w="0">
              <a:solidFill>
                <a:srgbClr val="000000"/>
              </a:solidFill>
              <a:round/>
              <a:headEnd/>
              <a:tailEnd/>
            </a:ln>
          </p:spPr>
          <p:txBody>
            <a:bodyPr/>
            <a:lstStyle/>
            <a:p>
              <a:endParaRPr lang="it-IT"/>
            </a:p>
          </p:txBody>
        </p:sp>
        <p:sp>
          <p:nvSpPr>
            <p:cNvPr id="75792" name="Line 21"/>
            <p:cNvSpPr>
              <a:spLocks noChangeShapeType="1"/>
            </p:cNvSpPr>
            <p:nvPr/>
          </p:nvSpPr>
          <p:spPr bwMode="auto">
            <a:xfrm flipV="1">
              <a:off x="2364" y="2926"/>
              <a:ext cx="1" cy="18"/>
            </a:xfrm>
            <a:prstGeom prst="line">
              <a:avLst/>
            </a:prstGeom>
            <a:noFill/>
            <a:ln w="0">
              <a:solidFill>
                <a:srgbClr val="000000"/>
              </a:solidFill>
              <a:round/>
              <a:headEnd/>
              <a:tailEnd/>
            </a:ln>
          </p:spPr>
          <p:txBody>
            <a:bodyPr/>
            <a:lstStyle/>
            <a:p>
              <a:endParaRPr lang="it-IT"/>
            </a:p>
          </p:txBody>
        </p:sp>
        <p:sp>
          <p:nvSpPr>
            <p:cNvPr id="75793" name="Line 22"/>
            <p:cNvSpPr>
              <a:spLocks noChangeShapeType="1"/>
            </p:cNvSpPr>
            <p:nvPr/>
          </p:nvSpPr>
          <p:spPr bwMode="auto">
            <a:xfrm flipV="1">
              <a:off x="2904" y="2926"/>
              <a:ext cx="1" cy="18"/>
            </a:xfrm>
            <a:prstGeom prst="line">
              <a:avLst/>
            </a:prstGeom>
            <a:noFill/>
            <a:ln w="0">
              <a:solidFill>
                <a:srgbClr val="000000"/>
              </a:solidFill>
              <a:round/>
              <a:headEnd/>
              <a:tailEnd/>
            </a:ln>
          </p:spPr>
          <p:txBody>
            <a:bodyPr/>
            <a:lstStyle/>
            <a:p>
              <a:endParaRPr lang="it-IT"/>
            </a:p>
          </p:txBody>
        </p:sp>
        <p:sp>
          <p:nvSpPr>
            <p:cNvPr id="75794" name="Line 23"/>
            <p:cNvSpPr>
              <a:spLocks noChangeShapeType="1"/>
            </p:cNvSpPr>
            <p:nvPr/>
          </p:nvSpPr>
          <p:spPr bwMode="auto">
            <a:xfrm flipV="1">
              <a:off x="3440" y="2926"/>
              <a:ext cx="1" cy="18"/>
            </a:xfrm>
            <a:prstGeom prst="line">
              <a:avLst/>
            </a:prstGeom>
            <a:noFill/>
            <a:ln w="0">
              <a:solidFill>
                <a:srgbClr val="000000"/>
              </a:solidFill>
              <a:round/>
              <a:headEnd/>
              <a:tailEnd/>
            </a:ln>
          </p:spPr>
          <p:txBody>
            <a:bodyPr/>
            <a:lstStyle/>
            <a:p>
              <a:endParaRPr lang="it-IT"/>
            </a:p>
          </p:txBody>
        </p:sp>
        <p:sp>
          <p:nvSpPr>
            <p:cNvPr id="75795" name="Line 24"/>
            <p:cNvSpPr>
              <a:spLocks noChangeShapeType="1"/>
            </p:cNvSpPr>
            <p:nvPr/>
          </p:nvSpPr>
          <p:spPr bwMode="auto">
            <a:xfrm flipV="1">
              <a:off x="3980" y="2926"/>
              <a:ext cx="1" cy="18"/>
            </a:xfrm>
            <a:prstGeom prst="line">
              <a:avLst/>
            </a:prstGeom>
            <a:noFill/>
            <a:ln w="0">
              <a:solidFill>
                <a:srgbClr val="000000"/>
              </a:solidFill>
              <a:round/>
              <a:headEnd/>
              <a:tailEnd/>
            </a:ln>
          </p:spPr>
          <p:txBody>
            <a:bodyPr/>
            <a:lstStyle/>
            <a:p>
              <a:endParaRPr lang="it-IT"/>
            </a:p>
          </p:txBody>
        </p:sp>
        <p:sp>
          <p:nvSpPr>
            <p:cNvPr id="75796" name="Line 25"/>
            <p:cNvSpPr>
              <a:spLocks noChangeShapeType="1"/>
            </p:cNvSpPr>
            <p:nvPr/>
          </p:nvSpPr>
          <p:spPr bwMode="auto">
            <a:xfrm flipV="1">
              <a:off x="4520" y="2926"/>
              <a:ext cx="1" cy="18"/>
            </a:xfrm>
            <a:prstGeom prst="line">
              <a:avLst/>
            </a:prstGeom>
            <a:noFill/>
            <a:ln w="0">
              <a:solidFill>
                <a:srgbClr val="000000"/>
              </a:solidFill>
              <a:round/>
              <a:headEnd/>
              <a:tailEnd/>
            </a:ln>
          </p:spPr>
          <p:txBody>
            <a:bodyPr/>
            <a:lstStyle/>
            <a:p>
              <a:endParaRPr lang="it-IT"/>
            </a:p>
          </p:txBody>
        </p:sp>
        <p:sp>
          <p:nvSpPr>
            <p:cNvPr id="75797" name="Line 26"/>
            <p:cNvSpPr>
              <a:spLocks noChangeShapeType="1"/>
            </p:cNvSpPr>
            <p:nvPr/>
          </p:nvSpPr>
          <p:spPr bwMode="auto">
            <a:xfrm flipV="1">
              <a:off x="5056" y="2926"/>
              <a:ext cx="1" cy="18"/>
            </a:xfrm>
            <a:prstGeom prst="line">
              <a:avLst/>
            </a:prstGeom>
            <a:noFill/>
            <a:ln w="0">
              <a:solidFill>
                <a:srgbClr val="000000"/>
              </a:solidFill>
              <a:round/>
              <a:headEnd/>
              <a:tailEnd/>
            </a:ln>
          </p:spPr>
          <p:txBody>
            <a:bodyPr/>
            <a:lstStyle/>
            <a:p>
              <a:endParaRPr lang="it-IT"/>
            </a:p>
          </p:txBody>
        </p:sp>
        <p:sp>
          <p:nvSpPr>
            <p:cNvPr id="75798" name="Line 27"/>
            <p:cNvSpPr>
              <a:spLocks noChangeShapeType="1"/>
            </p:cNvSpPr>
            <p:nvPr/>
          </p:nvSpPr>
          <p:spPr bwMode="auto">
            <a:xfrm flipV="1">
              <a:off x="5596" y="2926"/>
              <a:ext cx="1" cy="18"/>
            </a:xfrm>
            <a:prstGeom prst="line">
              <a:avLst/>
            </a:prstGeom>
            <a:noFill/>
            <a:ln w="0">
              <a:solidFill>
                <a:srgbClr val="000000"/>
              </a:solidFill>
              <a:round/>
              <a:headEnd/>
              <a:tailEnd/>
            </a:ln>
          </p:spPr>
          <p:txBody>
            <a:bodyPr/>
            <a:lstStyle/>
            <a:p>
              <a:endParaRPr lang="it-IT"/>
            </a:p>
          </p:txBody>
        </p:sp>
        <p:sp>
          <p:nvSpPr>
            <p:cNvPr id="75799" name="Rectangle 28"/>
            <p:cNvSpPr>
              <a:spLocks noChangeArrowheads="1"/>
            </p:cNvSpPr>
            <p:nvPr/>
          </p:nvSpPr>
          <p:spPr bwMode="auto">
            <a:xfrm>
              <a:off x="2619" y="2700"/>
              <a:ext cx="72"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3</a:t>
              </a:r>
              <a:endParaRPr lang="it-IT" sz="1600"/>
            </a:p>
          </p:txBody>
        </p:sp>
        <p:sp>
          <p:nvSpPr>
            <p:cNvPr id="75800" name="Rectangle 29"/>
            <p:cNvSpPr>
              <a:spLocks noChangeArrowheads="1"/>
            </p:cNvSpPr>
            <p:nvPr/>
          </p:nvSpPr>
          <p:spPr bwMode="auto">
            <a:xfrm>
              <a:off x="3105" y="2565"/>
              <a:ext cx="143"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10</a:t>
              </a:r>
              <a:endParaRPr lang="it-IT" sz="1600"/>
            </a:p>
          </p:txBody>
        </p:sp>
        <p:sp>
          <p:nvSpPr>
            <p:cNvPr id="75801" name="Rectangle 30"/>
            <p:cNvSpPr>
              <a:spLocks noChangeArrowheads="1"/>
            </p:cNvSpPr>
            <p:nvPr/>
          </p:nvSpPr>
          <p:spPr bwMode="auto">
            <a:xfrm>
              <a:off x="3645" y="2250"/>
              <a:ext cx="143"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31</a:t>
              </a:r>
              <a:endParaRPr lang="it-IT" sz="1600"/>
            </a:p>
          </p:txBody>
        </p:sp>
        <p:sp>
          <p:nvSpPr>
            <p:cNvPr id="75802" name="Rectangle 31"/>
            <p:cNvSpPr>
              <a:spLocks noChangeArrowheads="1"/>
            </p:cNvSpPr>
            <p:nvPr/>
          </p:nvSpPr>
          <p:spPr bwMode="auto">
            <a:xfrm>
              <a:off x="4185" y="2295"/>
              <a:ext cx="143"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30</a:t>
              </a:r>
              <a:endParaRPr lang="it-IT" sz="1600"/>
            </a:p>
          </p:txBody>
        </p:sp>
        <p:sp>
          <p:nvSpPr>
            <p:cNvPr id="75803" name="Rectangle 32"/>
            <p:cNvSpPr>
              <a:spLocks noChangeArrowheads="1"/>
            </p:cNvSpPr>
            <p:nvPr/>
          </p:nvSpPr>
          <p:spPr bwMode="auto">
            <a:xfrm>
              <a:off x="4757" y="2520"/>
              <a:ext cx="143"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15</a:t>
              </a:r>
              <a:endParaRPr lang="it-IT" sz="1600"/>
            </a:p>
          </p:txBody>
        </p:sp>
        <p:sp>
          <p:nvSpPr>
            <p:cNvPr id="75804" name="Rectangle 33"/>
            <p:cNvSpPr>
              <a:spLocks noChangeArrowheads="1"/>
            </p:cNvSpPr>
            <p:nvPr/>
          </p:nvSpPr>
          <p:spPr bwMode="auto">
            <a:xfrm>
              <a:off x="5265" y="2565"/>
              <a:ext cx="134"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11</a:t>
              </a:r>
              <a:endParaRPr lang="it-IT" sz="1600"/>
            </a:p>
          </p:txBody>
        </p:sp>
        <p:sp>
          <p:nvSpPr>
            <p:cNvPr id="202791" name="Rectangle 39"/>
            <p:cNvSpPr>
              <a:spLocks noChangeArrowheads="1"/>
            </p:cNvSpPr>
            <p:nvPr/>
          </p:nvSpPr>
          <p:spPr bwMode="auto">
            <a:xfrm>
              <a:off x="2463" y="2975"/>
              <a:ext cx="327" cy="152"/>
            </a:xfrm>
            <a:prstGeom prst="rect">
              <a:avLst/>
            </a:prstGeom>
            <a:noFill/>
            <a:ln w="9525">
              <a:noFill/>
              <a:miter lim="800000"/>
              <a:headEnd/>
              <a:tailEnd/>
            </a:ln>
          </p:spPr>
          <p:txBody>
            <a:bodyPr lIns="0" tIns="0" rIns="0" bIns="0">
              <a:spAutoFit/>
            </a:bodyPr>
            <a:lstStyle/>
            <a:p>
              <a:pPr>
                <a:lnSpc>
                  <a:spcPct val="98000"/>
                </a:lnSpc>
                <a:buClr>
                  <a:srgbClr val="000000"/>
                </a:buClr>
                <a:buSzPct val="100000"/>
                <a:buFont typeface="Times New Roman" pitchFamily="18" charset="0"/>
                <a:buNone/>
                <a:defRPr/>
              </a:pPr>
              <a:r>
                <a:rPr lang="it-IT" sz="1600" b="1" dirty="0">
                  <a:solidFill>
                    <a:schemeClr val="tx1"/>
                  </a:solidFill>
                  <a:latin typeface="+mn-lt"/>
                  <a:ea typeface="MS Gothic" charset="-128"/>
                  <a:cs typeface="+mn-cs"/>
                </a:rPr>
                <a:t>&lt; 1</a:t>
              </a:r>
            </a:p>
          </p:txBody>
        </p:sp>
        <p:sp>
          <p:nvSpPr>
            <p:cNvPr id="75806" name="Rectangle 40"/>
            <p:cNvSpPr>
              <a:spLocks noChangeArrowheads="1"/>
            </p:cNvSpPr>
            <p:nvPr/>
          </p:nvSpPr>
          <p:spPr bwMode="auto">
            <a:xfrm>
              <a:off x="3132" y="2975"/>
              <a:ext cx="108"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1 </a:t>
              </a:r>
              <a:endParaRPr lang="it-IT" sz="1600" b="1"/>
            </a:p>
          </p:txBody>
        </p:sp>
        <p:sp>
          <p:nvSpPr>
            <p:cNvPr id="75807" name="Rectangle 41"/>
            <p:cNvSpPr>
              <a:spLocks noChangeArrowheads="1"/>
            </p:cNvSpPr>
            <p:nvPr/>
          </p:nvSpPr>
          <p:spPr bwMode="auto">
            <a:xfrm>
              <a:off x="3569" y="2975"/>
              <a:ext cx="324"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1 – 2 </a:t>
              </a:r>
              <a:endParaRPr lang="it-IT" sz="1600" b="1"/>
            </a:p>
          </p:txBody>
        </p:sp>
        <p:sp>
          <p:nvSpPr>
            <p:cNvPr id="75808" name="Rectangle 42"/>
            <p:cNvSpPr>
              <a:spLocks noChangeArrowheads="1"/>
            </p:cNvSpPr>
            <p:nvPr/>
          </p:nvSpPr>
          <p:spPr bwMode="auto">
            <a:xfrm>
              <a:off x="4131" y="2975"/>
              <a:ext cx="324"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2 – 3 </a:t>
              </a:r>
              <a:endParaRPr lang="it-IT" sz="1600" b="1"/>
            </a:p>
          </p:txBody>
        </p:sp>
        <p:sp>
          <p:nvSpPr>
            <p:cNvPr id="75809" name="Rectangle 43"/>
            <p:cNvSpPr>
              <a:spLocks noChangeArrowheads="1"/>
            </p:cNvSpPr>
            <p:nvPr/>
          </p:nvSpPr>
          <p:spPr bwMode="auto">
            <a:xfrm>
              <a:off x="4645" y="2975"/>
              <a:ext cx="324"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3 – 4 </a:t>
              </a:r>
              <a:endParaRPr lang="it-IT" sz="1600" b="1"/>
            </a:p>
          </p:txBody>
        </p:sp>
        <p:sp>
          <p:nvSpPr>
            <p:cNvPr id="75810" name="Rectangle 44"/>
            <p:cNvSpPr>
              <a:spLocks noChangeArrowheads="1"/>
            </p:cNvSpPr>
            <p:nvPr/>
          </p:nvSpPr>
          <p:spPr bwMode="auto">
            <a:xfrm>
              <a:off x="5225" y="2975"/>
              <a:ext cx="220"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b="1">
                  <a:solidFill>
                    <a:srgbClr val="000000"/>
                  </a:solidFill>
                  <a:latin typeface="Arial" pitchFamily="34" charset="0"/>
                </a:rPr>
                <a:t>&gt; 4 </a:t>
              </a:r>
              <a:endParaRPr lang="it-IT" sz="1600" b="1"/>
            </a:p>
          </p:txBody>
        </p:sp>
        <p:sp>
          <p:nvSpPr>
            <p:cNvPr id="75811" name="Rectangle 45"/>
            <p:cNvSpPr>
              <a:spLocks noChangeArrowheads="1"/>
            </p:cNvSpPr>
            <p:nvPr/>
          </p:nvSpPr>
          <p:spPr bwMode="auto">
            <a:xfrm>
              <a:off x="2385" y="3178"/>
              <a:ext cx="3097" cy="152"/>
            </a:xfrm>
            <a:prstGeom prst="rect">
              <a:avLst/>
            </a:prstGeom>
            <a:noFill/>
            <a:ln w="9525">
              <a:noFill/>
              <a:miter lim="800000"/>
              <a:headEnd/>
              <a:tailEnd/>
            </a:ln>
          </p:spPr>
          <p:txBody>
            <a:bodyPr wrap="none" lIns="0" tIns="0" rIns="0" bIns="0">
              <a:spAutoFit/>
            </a:bodyPr>
            <a:lstStyle/>
            <a:p>
              <a:pPr>
                <a:lnSpc>
                  <a:spcPct val="98000"/>
                </a:lnSpc>
                <a:buClr>
                  <a:srgbClr val="000000"/>
                </a:buClr>
                <a:buSzPct val="100000"/>
                <a:buFont typeface="Times New Roman" pitchFamily="18" charset="0"/>
                <a:buNone/>
              </a:pPr>
              <a:r>
                <a:rPr lang="it-IT" sz="1600">
                  <a:solidFill>
                    <a:srgbClr val="000000"/>
                  </a:solidFill>
                  <a:latin typeface="Arial" pitchFamily="34" charset="0"/>
                </a:rPr>
                <a:t>numero di ore/die dedicate a comportamenti sedentari</a:t>
              </a:r>
              <a:endParaRPr lang="it-IT" sz="1600"/>
            </a:p>
          </p:txBody>
        </p:sp>
      </p:gr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a:xfrm>
            <a:off x="357188" y="328613"/>
            <a:ext cx="8480425" cy="993775"/>
          </a:xfrm>
        </p:spPr>
        <p:txBody>
          <a:bodyPr/>
          <a:lstStyle/>
          <a:p>
            <a:r>
              <a:rPr lang="it-IT" sz="2800" b="1" smtClean="0">
                <a:solidFill>
                  <a:srgbClr val="006600"/>
                </a:solidFill>
                <a:latin typeface="Verdana" pitchFamily="34" charset="0"/>
                <a:cs typeface="Arial" pitchFamily="34" charset="0"/>
              </a:rPr>
              <a:t>Tempo dedicato ad abitudini sedentarie (&gt;3ore)</a:t>
            </a:r>
          </a:p>
        </p:txBody>
      </p:sp>
      <p:sp>
        <p:nvSpPr>
          <p:cNvPr id="76803" name="Rectangle 13"/>
          <p:cNvSpPr>
            <a:spLocks noChangeArrowheads="1"/>
          </p:cNvSpPr>
          <p:nvPr/>
        </p:nvSpPr>
        <p:spPr bwMode="auto">
          <a:xfrm>
            <a:off x="4932040" y="1412776"/>
            <a:ext cx="3689350" cy="517525"/>
          </a:xfrm>
          <a:prstGeom prst="rect">
            <a:avLst/>
          </a:prstGeom>
          <a:noFill/>
          <a:ln w="9525">
            <a:noFill/>
            <a:miter lim="800000"/>
            <a:headEnd/>
            <a:tailEnd/>
          </a:ln>
        </p:spPr>
        <p:txBody>
          <a:bodyPr anchor="ctr">
            <a:spAutoFit/>
          </a:bodyPr>
          <a:lstStyle/>
          <a:p>
            <a:pPr eaLnBrk="0" hangingPunct="0">
              <a:lnSpc>
                <a:spcPct val="98000"/>
              </a:lnSpc>
              <a:buClr>
                <a:srgbClr val="000000"/>
              </a:buClr>
              <a:buSzPct val="100000"/>
              <a:buFont typeface="Times New Roman" pitchFamily="18" charset="0"/>
              <a:buNone/>
            </a:pPr>
            <a:r>
              <a:rPr lang="it-IT" sz="1400" b="1" dirty="0">
                <a:latin typeface="Calibri" pitchFamily="34" charset="0"/>
              </a:rPr>
              <a:t>Percentuale di bambini che dedicano a TV </a:t>
            </a:r>
            <a:br>
              <a:rPr lang="it-IT" sz="1400" b="1" dirty="0">
                <a:latin typeface="Calibri" pitchFamily="34" charset="0"/>
              </a:rPr>
            </a:br>
            <a:r>
              <a:rPr lang="it-IT" sz="1400" b="1" dirty="0">
                <a:latin typeface="Calibri" pitchFamily="34" charset="0"/>
              </a:rPr>
              <a:t>e videogiochi più di 3 ore</a:t>
            </a:r>
          </a:p>
        </p:txBody>
      </p:sp>
      <p:grpSp>
        <p:nvGrpSpPr>
          <p:cNvPr id="2" name="Group 14"/>
          <p:cNvGrpSpPr>
            <a:grpSpLocks/>
          </p:cNvGrpSpPr>
          <p:nvPr/>
        </p:nvGrpSpPr>
        <p:grpSpPr bwMode="auto">
          <a:xfrm>
            <a:off x="1763713" y="1803400"/>
            <a:ext cx="4349750" cy="4505325"/>
            <a:chOff x="1778" y="3681"/>
            <a:chExt cx="8277" cy="8280"/>
          </a:xfrm>
        </p:grpSpPr>
        <p:sp>
          <p:nvSpPr>
            <p:cNvPr id="76810" name="Freeform 15"/>
            <p:cNvSpPr>
              <a:spLocks noChangeAspect="1"/>
            </p:cNvSpPr>
            <p:nvPr/>
          </p:nvSpPr>
          <p:spPr bwMode="auto">
            <a:xfrm>
              <a:off x="3033" y="4019"/>
              <a:ext cx="1922" cy="1482"/>
            </a:xfrm>
            <a:custGeom>
              <a:avLst/>
              <a:gdLst>
                <a:gd name="T0" fmla="*/ 437 w 1784"/>
                <a:gd name="T1" fmla="*/ 213 h 1764"/>
                <a:gd name="T2" fmla="*/ 414 w 1784"/>
                <a:gd name="T3" fmla="*/ 281 h 1764"/>
                <a:gd name="T4" fmla="*/ 450 w 1784"/>
                <a:gd name="T5" fmla="*/ 352 h 1764"/>
                <a:gd name="T6" fmla="*/ 618 w 1784"/>
                <a:gd name="T7" fmla="*/ 269 h 1764"/>
                <a:gd name="T8" fmla="*/ 769 w 1784"/>
                <a:gd name="T9" fmla="*/ 202 h 1764"/>
                <a:gd name="T10" fmla="*/ 856 w 1784"/>
                <a:gd name="T11" fmla="*/ 45 h 1764"/>
                <a:gd name="T12" fmla="*/ 974 w 1784"/>
                <a:gd name="T13" fmla="*/ 71 h 1764"/>
                <a:gd name="T14" fmla="*/ 1081 w 1784"/>
                <a:gd name="T15" fmla="*/ 163 h 1764"/>
                <a:gd name="T16" fmla="*/ 1256 w 1784"/>
                <a:gd name="T17" fmla="*/ 139 h 1764"/>
                <a:gd name="T18" fmla="*/ 1342 w 1784"/>
                <a:gd name="T19" fmla="*/ 101 h 1764"/>
                <a:gd name="T20" fmla="*/ 1518 w 1784"/>
                <a:gd name="T21" fmla="*/ 0 h 1764"/>
                <a:gd name="T22" fmla="*/ 1681 w 1784"/>
                <a:gd name="T23" fmla="*/ 83 h 1764"/>
                <a:gd name="T24" fmla="*/ 1768 w 1784"/>
                <a:gd name="T25" fmla="*/ 157 h 1764"/>
                <a:gd name="T26" fmla="*/ 1743 w 1784"/>
                <a:gd name="T27" fmla="*/ 290 h 1764"/>
                <a:gd name="T28" fmla="*/ 1712 w 1784"/>
                <a:gd name="T29" fmla="*/ 426 h 1764"/>
                <a:gd name="T30" fmla="*/ 1781 w 1784"/>
                <a:gd name="T31" fmla="*/ 521 h 1764"/>
                <a:gd name="T32" fmla="*/ 1942 w 1784"/>
                <a:gd name="T33" fmla="*/ 483 h 1764"/>
                <a:gd name="T34" fmla="*/ 1950 w 1784"/>
                <a:gd name="T35" fmla="*/ 595 h 1764"/>
                <a:gd name="T36" fmla="*/ 1812 w 1784"/>
                <a:gd name="T37" fmla="*/ 673 h 1764"/>
                <a:gd name="T38" fmla="*/ 1875 w 1784"/>
                <a:gd name="T39" fmla="*/ 765 h 1764"/>
                <a:gd name="T40" fmla="*/ 1942 w 1784"/>
                <a:gd name="T41" fmla="*/ 770 h 1764"/>
                <a:gd name="T42" fmla="*/ 2056 w 1784"/>
                <a:gd name="T43" fmla="*/ 859 h 1764"/>
                <a:gd name="T44" fmla="*/ 2187 w 1784"/>
                <a:gd name="T45" fmla="*/ 928 h 1764"/>
                <a:gd name="T46" fmla="*/ 1993 w 1784"/>
                <a:gd name="T47" fmla="*/ 954 h 1764"/>
                <a:gd name="T48" fmla="*/ 1756 w 1784"/>
                <a:gd name="T49" fmla="*/ 922 h 1764"/>
                <a:gd name="T50" fmla="*/ 1612 w 1784"/>
                <a:gd name="T51" fmla="*/ 939 h 1764"/>
                <a:gd name="T52" fmla="*/ 1468 w 1784"/>
                <a:gd name="T53" fmla="*/ 922 h 1764"/>
                <a:gd name="T54" fmla="*/ 1199 w 1784"/>
                <a:gd name="T55" fmla="*/ 854 h 1764"/>
                <a:gd name="T56" fmla="*/ 1044 w 1784"/>
                <a:gd name="T57" fmla="*/ 833 h 1764"/>
                <a:gd name="T58" fmla="*/ 875 w 1784"/>
                <a:gd name="T59" fmla="*/ 797 h 1764"/>
                <a:gd name="T60" fmla="*/ 769 w 1784"/>
                <a:gd name="T61" fmla="*/ 821 h 1764"/>
                <a:gd name="T62" fmla="*/ 744 w 1784"/>
                <a:gd name="T63" fmla="*/ 910 h 1764"/>
                <a:gd name="T64" fmla="*/ 650 w 1784"/>
                <a:gd name="T65" fmla="*/ 1007 h 1764"/>
                <a:gd name="T66" fmla="*/ 569 w 1784"/>
                <a:gd name="T67" fmla="*/ 1034 h 1764"/>
                <a:gd name="T68" fmla="*/ 344 w 1784"/>
                <a:gd name="T69" fmla="*/ 859 h 1764"/>
                <a:gd name="T70" fmla="*/ 189 w 1784"/>
                <a:gd name="T71" fmla="*/ 803 h 1764"/>
                <a:gd name="T72" fmla="*/ 81 w 1784"/>
                <a:gd name="T73" fmla="*/ 788 h 1764"/>
                <a:gd name="T74" fmla="*/ 50 w 1784"/>
                <a:gd name="T75" fmla="*/ 696 h 1764"/>
                <a:gd name="T76" fmla="*/ 26 w 1784"/>
                <a:gd name="T77" fmla="*/ 658 h 1764"/>
                <a:gd name="T78" fmla="*/ 156 w 1784"/>
                <a:gd name="T79" fmla="*/ 633 h 1764"/>
                <a:gd name="T80" fmla="*/ 294 w 1784"/>
                <a:gd name="T81" fmla="*/ 613 h 1764"/>
                <a:gd name="T82" fmla="*/ 189 w 1784"/>
                <a:gd name="T83" fmla="*/ 533 h 1764"/>
                <a:gd name="T84" fmla="*/ 94 w 1784"/>
                <a:gd name="T85" fmla="*/ 426 h 1764"/>
                <a:gd name="T86" fmla="*/ 94 w 1784"/>
                <a:gd name="T87" fmla="*/ 343 h 1764"/>
                <a:gd name="T88" fmla="*/ 94 w 1784"/>
                <a:gd name="T89" fmla="*/ 302 h 1764"/>
                <a:gd name="T90" fmla="*/ 238 w 1784"/>
                <a:gd name="T91" fmla="*/ 269 h 1764"/>
                <a:gd name="T92" fmla="*/ 281 w 1784"/>
                <a:gd name="T93" fmla="*/ 190 h 17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84"/>
                <a:gd name="T142" fmla="*/ 0 h 1764"/>
                <a:gd name="T143" fmla="*/ 1784 w 1784"/>
                <a:gd name="T144" fmla="*/ 1764 h 17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84" h="1764">
                  <a:moveTo>
                    <a:pt x="225" y="320"/>
                  </a:moveTo>
                  <a:lnTo>
                    <a:pt x="295" y="320"/>
                  </a:lnTo>
                  <a:lnTo>
                    <a:pt x="350" y="360"/>
                  </a:lnTo>
                  <a:lnTo>
                    <a:pt x="350" y="390"/>
                  </a:lnTo>
                  <a:lnTo>
                    <a:pt x="350" y="434"/>
                  </a:lnTo>
                  <a:lnTo>
                    <a:pt x="330" y="474"/>
                  </a:lnTo>
                  <a:lnTo>
                    <a:pt x="295" y="489"/>
                  </a:lnTo>
                  <a:lnTo>
                    <a:pt x="320" y="549"/>
                  </a:lnTo>
                  <a:lnTo>
                    <a:pt x="360" y="594"/>
                  </a:lnTo>
                  <a:lnTo>
                    <a:pt x="415" y="539"/>
                  </a:lnTo>
                  <a:lnTo>
                    <a:pt x="445" y="509"/>
                  </a:lnTo>
                  <a:lnTo>
                    <a:pt x="495" y="454"/>
                  </a:lnTo>
                  <a:lnTo>
                    <a:pt x="495" y="405"/>
                  </a:lnTo>
                  <a:lnTo>
                    <a:pt x="540" y="380"/>
                  </a:lnTo>
                  <a:lnTo>
                    <a:pt x="615" y="340"/>
                  </a:lnTo>
                  <a:lnTo>
                    <a:pt x="665" y="265"/>
                  </a:lnTo>
                  <a:lnTo>
                    <a:pt x="680" y="235"/>
                  </a:lnTo>
                  <a:lnTo>
                    <a:pt x="685" y="75"/>
                  </a:lnTo>
                  <a:lnTo>
                    <a:pt x="730" y="55"/>
                  </a:lnTo>
                  <a:lnTo>
                    <a:pt x="779" y="65"/>
                  </a:lnTo>
                  <a:lnTo>
                    <a:pt x="779" y="120"/>
                  </a:lnTo>
                  <a:lnTo>
                    <a:pt x="769" y="205"/>
                  </a:lnTo>
                  <a:lnTo>
                    <a:pt x="824" y="245"/>
                  </a:lnTo>
                  <a:lnTo>
                    <a:pt x="864" y="275"/>
                  </a:lnTo>
                  <a:lnTo>
                    <a:pt x="874" y="310"/>
                  </a:lnTo>
                  <a:lnTo>
                    <a:pt x="919" y="330"/>
                  </a:lnTo>
                  <a:lnTo>
                    <a:pt x="1004" y="235"/>
                  </a:lnTo>
                  <a:lnTo>
                    <a:pt x="1054" y="255"/>
                  </a:lnTo>
                  <a:lnTo>
                    <a:pt x="1089" y="210"/>
                  </a:lnTo>
                  <a:lnTo>
                    <a:pt x="1074" y="170"/>
                  </a:lnTo>
                  <a:lnTo>
                    <a:pt x="1129" y="65"/>
                  </a:lnTo>
                  <a:lnTo>
                    <a:pt x="1159" y="15"/>
                  </a:lnTo>
                  <a:lnTo>
                    <a:pt x="1214" y="0"/>
                  </a:lnTo>
                  <a:lnTo>
                    <a:pt x="1264" y="15"/>
                  </a:lnTo>
                  <a:lnTo>
                    <a:pt x="1299" y="85"/>
                  </a:lnTo>
                  <a:lnTo>
                    <a:pt x="1344" y="140"/>
                  </a:lnTo>
                  <a:lnTo>
                    <a:pt x="1404" y="180"/>
                  </a:lnTo>
                  <a:lnTo>
                    <a:pt x="1424" y="210"/>
                  </a:lnTo>
                  <a:lnTo>
                    <a:pt x="1414" y="265"/>
                  </a:lnTo>
                  <a:lnTo>
                    <a:pt x="1414" y="370"/>
                  </a:lnTo>
                  <a:lnTo>
                    <a:pt x="1414" y="424"/>
                  </a:lnTo>
                  <a:lnTo>
                    <a:pt x="1394" y="489"/>
                  </a:lnTo>
                  <a:lnTo>
                    <a:pt x="1394" y="549"/>
                  </a:lnTo>
                  <a:lnTo>
                    <a:pt x="1369" y="614"/>
                  </a:lnTo>
                  <a:lnTo>
                    <a:pt x="1369" y="719"/>
                  </a:lnTo>
                  <a:lnTo>
                    <a:pt x="1369" y="784"/>
                  </a:lnTo>
                  <a:lnTo>
                    <a:pt x="1394" y="859"/>
                  </a:lnTo>
                  <a:lnTo>
                    <a:pt x="1424" y="879"/>
                  </a:lnTo>
                  <a:lnTo>
                    <a:pt x="1474" y="834"/>
                  </a:lnTo>
                  <a:lnTo>
                    <a:pt x="1509" y="784"/>
                  </a:lnTo>
                  <a:lnTo>
                    <a:pt x="1554" y="814"/>
                  </a:lnTo>
                  <a:lnTo>
                    <a:pt x="1539" y="864"/>
                  </a:lnTo>
                  <a:lnTo>
                    <a:pt x="1554" y="964"/>
                  </a:lnTo>
                  <a:lnTo>
                    <a:pt x="1559" y="1004"/>
                  </a:lnTo>
                  <a:lnTo>
                    <a:pt x="1529" y="1029"/>
                  </a:lnTo>
                  <a:lnTo>
                    <a:pt x="1474" y="1079"/>
                  </a:lnTo>
                  <a:lnTo>
                    <a:pt x="1449" y="1134"/>
                  </a:lnTo>
                  <a:lnTo>
                    <a:pt x="1434" y="1184"/>
                  </a:lnTo>
                  <a:lnTo>
                    <a:pt x="1454" y="1259"/>
                  </a:lnTo>
                  <a:lnTo>
                    <a:pt x="1499" y="1289"/>
                  </a:lnTo>
                  <a:lnTo>
                    <a:pt x="1529" y="1259"/>
                  </a:lnTo>
                  <a:lnTo>
                    <a:pt x="1574" y="1269"/>
                  </a:lnTo>
                  <a:lnTo>
                    <a:pt x="1554" y="1299"/>
                  </a:lnTo>
                  <a:lnTo>
                    <a:pt x="1574" y="1374"/>
                  </a:lnTo>
                  <a:lnTo>
                    <a:pt x="1594" y="1404"/>
                  </a:lnTo>
                  <a:lnTo>
                    <a:pt x="1644" y="1449"/>
                  </a:lnTo>
                  <a:lnTo>
                    <a:pt x="1679" y="1479"/>
                  </a:lnTo>
                  <a:lnTo>
                    <a:pt x="1719" y="1524"/>
                  </a:lnTo>
                  <a:lnTo>
                    <a:pt x="1749" y="1564"/>
                  </a:lnTo>
                  <a:lnTo>
                    <a:pt x="1784" y="1584"/>
                  </a:lnTo>
                  <a:lnTo>
                    <a:pt x="1744" y="1609"/>
                  </a:lnTo>
                  <a:lnTo>
                    <a:pt x="1594" y="1609"/>
                  </a:lnTo>
                  <a:lnTo>
                    <a:pt x="1554" y="1629"/>
                  </a:lnTo>
                  <a:lnTo>
                    <a:pt x="1489" y="1619"/>
                  </a:lnTo>
                  <a:lnTo>
                    <a:pt x="1404" y="1554"/>
                  </a:lnTo>
                  <a:lnTo>
                    <a:pt x="1364" y="1574"/>
                  </a:lnTo>
                  <a:lnTo>
                    <a:pt x="1319" y="1594"/>
                  </a:lnTo>
                  <a:lnTo>
                    <a:pt x="1289" y="1584"/>
                  </a:lnTo>
                  <a:lnTo>
                    <a:pt x="1234" y="1534"/>
                  </a:lnTo>
                  <a:lnTo>
                    <a:pt x="1214" y="1544"/>
                  </a:lnTo>
                  <a:lnTo>
                    <a:pt x="1174" y="1554"/>
                  </a:lnTo>
                  <a:lnTo>
                    <a:pt x="1119" y="1534"/>
                  </a:lnTo>
                  <a:lnTo>
                    <a:pt x="1034" y="1489"/>
                  </a:lnTo>
                  <a:lnTo>
                    <a:pt x="959" y="1439"/>
                  </a:lnTo>
                  <a:lnTo>
                    <a:pt x="899" y="1374"/>
                  </a:lnTo>
                  <a:lnTo>
                    <a:pt x="864" y="1384"/>
                  </a:lnTo>
                  <a:lnTo>
                    <a:pt x="834" y="1404"/>
                  </a:lnTo>
                  <a:lnTo>
                    <a:pt x="794" y="1404"/>
                  </a:lnTo>
                  <a:lnTo>
                    <a:pt x="740" y="1364"/>
                  </a:lnTo>
                  <a:lnTo>
                    <a:pt x="700" y="1344"/>
                  </a:lnTo>
                  <a:lnTo>
                    <a:pt x="665" y="1354"/>
                  </a:lnTo>
                  <a:lnTo>
                    <a:pt x="635" y="1364"/>
                  </a:lnTo>
                  <a:lnTo>
                    <a:pt x="615" y="1384"/>
                  </a:lnTo>
                  <a:lnTo>
                    <a:pt x="595" y="1414"/>
                  </a:lnTo>
                  <a:lnTo>
                    <a:pt x="605" y="1479"/>
                  </a:lnTo>
                  <a:lnTo>
                    <a:pt x="595" y="1534"/>
                  </a:lnTo>
                  <a:lnTo>
                    <a:pt x="570" y="1619"/>
                  </a:lnTo>
                  <a:lnTo>
                    <a:pt x="550" y="1649"/>
                  </a:lnTo>
                  <a:lnTo>
                    <a:pt x="520" y="1699"/>
                  </a:lnTo>
                  <a:lnTo>
                    <a:pt x="510" y="1724"/>
                  </a:lnTo>
                  <a:lnTo>
                    <a:pt x="465" y="1764"/>
                  </a:lnTo>
                  <a:lnTo>
                    <a:pt x="455" y="1744"/>
                  </a:lnTo>
                  <a:lnTo>
                    <a:pt x="435" y="1724"/>
                  </a:lnTo>
                  <a:lnTo>
                    <a:pt x="435" y="1629"/>
                  </a:lnTo>
                  <a:lnTo>
                    <a:pt x="275" y="1449"/>
                  </a:lnTo>
                  <a:lnTo>
                    <a:pt x="245" y="1354"/>
                  </a:lnTo>
                  <a:lnTo>
                    <a:pt x="190" y="1354"/>
                  </a:lnTo>
                  <a:lnTo>
                    <a:pt x="150" y="1354"/>
                  </a:lnTo>
                  <a:lnTo>
                    <a:pt x="125" y="1364"/>
                  </a:lnTo>
                  <a:lnTo>
                    <a:pt x="95" y="1364"/>
                  </a:lnTo>
                  <a:lnTo>
                    <a:pt x="65" y="1329"/>
                  </a:lnTo>
                  <a:lnTo>
                    <a:pt x="40" y="1309"/>
                  </a:lnTo>
                  <a:lnTo>
                    <a:pt x="40" y="1259"/>
                  </a:lnTo>
                  <a:lnTo>
                    <a:pt x="40" y="1174"/>
                  </a:lnTo>
                  <a:lnTo>
                    <a:pt x="15" y="1154"/>
                  </a:lnTo>
                  <a:lnTo>
                    <a:pt x="0" y="1134"/>
                  </a:lnTo>
                  <a:lnTo>
                    <a:pt x="20" y="1109"/>
                  </a:lnTo>
                  <a:lnTo>
                    <a:pt x="55" y="1069"/>
                  </a:lnTo>
                  <a:lnTo>
                    <a:pt x="75" y="1054"/>
                  </a:lnTo>
                  <a:lnTo>
                    <a:pt x="125" y="1069"/>
                  </a:lnTo>
                  <a:lnTo>
                    <a:pt x="180" y="1099"/>
                  </a:lnTo>
                  <a:lnTo>
                    <a:pt x="210" y="1069"/>
                  </a:lnTo>
                  <a:lnTo>
                    <a:pt x="235" y="1034"/>
                  </a:lnTo>
                  <a:lnTo>
                    <a:pt x="235" y="1014"/>
                  </a:lnTo>
                  <a:lnTo>
                    <a:pt x="205" y="964"/>
                  </a:lnTo>
                  <a:lnTo>
                    <a:pt x="150" y="899"/>
                  </a:lnTo>
                  <a:lnTo>
                    <a:pt x="140" y="844"/>
                  </a:lnTo>
                  <a:lnTo>
                    <a:pt x="125" y="774"/>
                  </a:lnTo>
                  <a:lnTo>
                    <a:pt x="75" y="719"/>
                  </a:lnTo>
                  <a:lnTo>
                    <a:pt x="75" y="664"/>
                  </a:lnTo>
                  <a:lnTo>
                    <a:pt x="85" y="624"/>
                  </a:lnTo>
                  <a:lnTo>
                    <a:pt x="75" y="579"/>
                  </a:lnTo>
                  <a:lnTo>
                    <a:pt x="55" y="559"/>
                  </a:lnTo>
                  <a:lnTo>
                    <a:pt x="65" y="529"/>
                  </a:lnTo>
                  <a:lnTo>
                    <a:pt x="75" y="509"/>
                  </a:lnTo>
                  <a:lnTo>
                    <a:pt x="95" y="509"/>
                  </a:lnTo>
                  <a:lnTo>
                    <a:pt x="140" y="509"/>
                  </a:lnTo>
                  <a:lnTo>
                    <a:pt x="190" y="454"/>
                  </a:lnTo>
                  <a:lnTo>
                    <a:pt x="210" y="410"/>
                  </a:lnTo>
                  <a:lnTo>
                    <a:pt x="210" y="390"/>
                  </a:lnTo>
                  <a:lnTo>
                    <a:pt x="225" y="32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1" name="Freeform 16"/>
            <p:cNvSpPr>
              <a:spLocks noChangeAspect="1"/>
            </p:cNvSpPr>
            <p:nvPr/>
          </p:nvSpPr>
          <p:spPr bwMode="auto">
            <a:xfrm>
              <a:off x="4918" y="7059"/>
              <a:ext cx="1825" cy="1357"/>
            </a:xfrm>
            <a:custGeom>
              <a:avLst/>
              <a:gdLst>
                <a:gd name="T0" fmla="*/ 433 w 1698"/>
                <a:gd name="T1" fmla="*/ 33 h 1614"/>
                <a:gd name="T2" fmla="*/ 384 w 1698"/>
                <a:gd name="T3" fmla="*/ 80 h 1614"/>
                <a:gd name="T4" fmla="*/ 470 w 1698"/>
                <a:gd name="T5" fmla="*/ 106 h 1614"/>
                <a:gd name="T6" fmla="*/ 576 w 1698"/>
                <a:gd name="T7" fmla="*/ 106 h 1614"/>
                <a:gd name="T8" fmla="*/ 645 w 1698"/>
                <a:gd name="T9" fmla="*/ 157 h 1614"/>
                <a:gd name="T10" fmla="*/ 669 w 1698"/>
                <a:gd name="T11" fmla="*/ 189 h 1614"/>
                <a:gd name="T12" fmla="*/ 737 w 1698"/>
                <a:gd name="T13" fmla="*/ 219 h 1614"/>
                <a:gd name="T14" fmla="*/ 787 w 1698"/>
                <a:gd name="T15" fmla="*/ 243 h 1614"/>
                <a:gd name="T16" fmla="*/ 893 w 1698"/>
                <a:gd name="T17" fmla="*/ 243 h 1614"/>
                <a:gd name="T18" fmla="*/ 1010 w 1698"/>
                <a:gd name="T19" fmla="*/ 219 h 1614"/>
                <a:gd name="T20" fmla="*/ 1103 w 1698"/>
                <a:gd name="T21" fmla="*/ 193 h 1614"/>
                <a:gd name="T22" fmla="*/ 1203 w 1698"/>
                <a:gd name="T23" fmla="*/ 181 h 1614"/>
                <a:gd name="T24" fmla="*/ 1302 w 1698"/>
                <a:gd name="T25" fmla="*/ 130 h 1614"/>
                <a:gd name="T26" fmla="*/ 1377 w 1698"/>
                <a:gd name="T27" fmla="*/ 130 h 1614"/>
                <a:gd name="T28" fmla="*/ 1470 w 1698"/>
                <a:gd name="T29" fmla="*/ 118 h 1614"/>
                <a:gd name="T30" fmla="*/ 1576 w 1698"/>
                <a:gd name="T31" fmla="*/ 118 h 1614"/>
                <a:gd name="T32" fmla="*/ 1520 w 1698"/>
                <a:gd name="T33" fmla="*/ 142 h 1614"/>
                <a:gd name="T34" fmla="*/ 1433 w 1698"/>
                <a:gd name="T35" fmla="*/ 162 h 1614"/>
                <a:gd name="T36" fmla="*/ 1340 w 1698"/>
                <a:gd name="T37" fmla="*/ 207 h 1614"/>
                <a:gd name="T38" fmla="*/ 1352 w 1698"/>
                <a:gd name="T39" fmla="*/ 243 h 1614"/>
                <a:gd name="T40" fmla="*/ 1302 w 1698"/>
                <a:gd name="T41" fmla="*/ 270 h 1614"/>
                <a:gd name="T42" fmla="*/ 1340 w 1698"/>
                <a:gd name="T43" fmla="*/ 338 h 1614"/>
                <a:gd name="T44" fmla="*/ 1340 w 1698"/>
                <a:gd name="T45" fmla="*/ 383 h 1614"/>
                <a:gd name="T46" fmla="*/ 1309 w 1698"/>
                <a:gd name="T47" fmla="*/ 473 h 1614"/>
                <a:gd name="T48" fmla="*/ 1433 w 1698"/>
                <a:gd name="T49" fmla="*/ 483 h 1614"/>
                <a:gd name="T50" fmla="*/ 1612 w 1698"/>
                <a:gd name="T51" fmla="*/ 522 h 1614"/>
                <a:gd name="T52" fmla="*/ 1860 w 1698"/>
                <a:gd name="T53" fmla="*/ 620 h 1614"/>
                <a:gd name="T54" fmla="*/ 1996 w 1698"/>
                <a:gd name="T55" fmla="*/ 636 h 1614"/>
                <a:gd name="T56" fmla="*/ 2096 w 1698"/>
                <a:gd name="T57" fmla="*/ 715 h 1614"/>
                <a:gd name="T58" fmla="*/ 2096 w 1698"/>
                <a:gd name="T59" fmla="*/ 766 h 1614"/>
                <a:gd name="T60" fmla="*/ 2058 w 1698"/>
                <a:gd name="T61" fmla="*/ 796 h 1614"/>
                <a:gd name="T62" fmla="*/ 2003 w 1698"/>
                <a:gd name="T63" fmla="*/ 801 h 1614"/>
                <a:gd name="T64" fmla="*/ 1996 w 1698"/>
                <a:gd name="T65" fmla="*/ 858 h 1614"/>
                <a:gd name="T66" fmla="*/ 1929 w 1698"/>
                <a:gd name="T67" fmla="*/ 903 h 1614"/>
                <a:gd name="T68" fmla="*/ 1905 w 1698"/>
                <a:gd name="T69" fmla="*/ 942 h 1614"/>
                <a:gd name="T70" fmla="*/ 1756 w 1698"/>
                <a:gd name="T71" fmla="*/ 959 h 1614"/>
                <a:gd name="T72" fmla="*/ 1650 w 1698"/>
                <a:gd name="T73" fmla="*/ 921 h 1614"/>
                <a:gd name="T74" fmla="*/ 1482 w 1698"/>
                <a:gd name="T75" fmla="*/ 890 h 1614"/>
                <a:gd name="T76" fmla="*/ 1260 w 1698"/>
                <a:gd name="T77" fmla="*/ 903 h 1614"/>
                <a:gd name="T78" fmla="*/ 1178 w 1698"/>
                <a:gd name="T79" fmla="*/ 828 h 1614"/>
                <a:gd name="T80" fmla="*/ 986 w 1698"/>
                <a:gd name="T81" fmla="*/ 772 h 1614"/>
                <a:gd name="T82" fmla="*/ 750 w 1698"/>
                <a:gd name="T83" fmla="*/ 677 h 1614"/>
                <a:gd name="T84" fmla="*/ 538 w 1698"/>
                <a:gd name="T85" fmla="*/ 546 h 1614"/>
                <a:gd name="T86" fmla="*/ 397 w 1698"/>
                <a:gd name="T87" fmla="*/ 463 h 1614"/>
                <a:gd name="T88" fmla="*/ 222 w 1698"/>
                <a:gd name="T89" fmla="*/ 356 h 1614"/>
                <a:gd name="T90" fmla="*/ 0 w 1698"/>
                <a:gd name="T91" fmla="*/ 243 h 1614"/>
                <a:gd name="T92" fmla="*/ 136 w 1698"/>
                <a:gd name="T93" fmla="*/ 177 h 1614"/>
                <a:gd name="T94" fmla="*/ 161 w 1698"/>
                <a:gd name="T95" fmla="*/ 106 h 1614"/>
                <a:gd name="T96" fmla="*/ 267 w 1698"/>
                <a:gd name="T97" fmla="*/ 68 h 1614"/>
                <a:gd name="T98" fmla="*/ 267 w 1698"/>
                <a:gd name="T99" fmla="*/ 20 h 1614"/>
                <a:gd name="T100" fmla="*/ 371 w 1698"/>
                <a:gd name="T101" fmla="*/ 20 h 16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8"/>
                <a:gd name="T154" fmla="*/ 0 h 1614"/>
                <a:gd name="T155" fmla="*/ 1698 w 1698"/>
                <a:gd name="T156" fmla="*/ 1614 h 16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8" h="1614">
                  <a:moveTo>
                    <a:pt x="299" y="35"/>
                  </a:moveTo>
                  <a:lnTo>
                    <a:pt x="349" y="55"/>
                  </a:lnTo>
                  <a:lnTo>
                    <a:pt x="349" y="85"/>
                  </a:lnTo>
                  <a:lnTo>
                    <a:pt x="309" y="134"/>
                  </a:lnTo>
                  <a:lnTo>
                    <a:pt x="339" y="199"/>
                  </a:lnTo>
                  <a:lnTo>
                    <a:pt x="379" y="179"/>
                  </a:lnTo>
                  <a:lnTo>
                    <a:pt x="444" y="179"/>
                  </a:lnTo>
                  <a:lnTo>
                    <a:pt x="464" y="179"/>
                  </a:lnTo>
                  <a:lnTo>
                    <a:pt x="499" y="214"/>
                  </a:lnTo>
                  <a:lnTo>
                    <a:pt x="519" y="264"/>
                  </a:lnTo>
                  <a:lnTo>
                    <a:pt x="519" y="299"/>
                  </a:lnTo>
                  <a:lnTo>
                    <a:pt x="539" y="319"/>
                  </a:lnTo>
                  <a:lnTo>
                    <a:pt x="559" y="319"/>
                  </a:lnTo>
                  <a:lnTo>
                    <a:pt x="594" y="369"/>
                  </a:lnTo>
                  <a:lnTo>
                    <a:pt x="614" y="404"/>
                  </a:lnTo>
                  <a:lnTo>
                    <a:pt x="634" y="409"/>
                  </a:lnTo>
                  <a:lnTo>
                    <a:pt x="699" y="404"/>
                  </a:lnTo>
                  <a:lnTo>
                    <a:pt x="719" y="409"/>
                  </a:lnTo>
                  <a:lnTo>
                    <a:pt x="759" y="409"/>
                  </a:lnTo>
                  <a:lnTo>
                    <a:pt x="814" y="369"/>
                  </a:lnTo>
                  <a:lnTo>
                    <a:pt x="859" y="324"/>
                  </a:lnTo>
                  <a:lnTo>
                    <a:pt x="889" y="324"/>
                  </a:lnTo>
                  <a:lnTo>
                    <a:pt x="944" y="324"/>
                  </a:lnTo>
                  <a:lnTo>
                    <a:pt x="969" y="304"/>
                  </a:lnTo>
                  <a:lnTo>
                    <a:pt x="1029" y="219"/>
                  </a:lnTo>
                  <a:lnTo>
                    <a:pt x="1049" y="219"/>
                  </a:lnTo>
                  <a:lnTo>
                    <a:pt x="1069" y="234"/>
                  </a:lnTo>
                  <a:lnTo>
                    <a:pt x="1109" y="219"/>
                  </a:lnTo>
                  <a:lnTo>
                    <a:pt x="1159" y="214"/>
                  </a:lnTo>
                  <a:lnTo>
                    <a:pt x="1184" y="199"/>
                  </a:lnTo>
                  <a:lnTo>
                    <a:pt x="1244" y="169"/>
                  </a:lnTo>
                  <a:lnTo>
                    <a:pt x="1269" y="199"/>
                  </a:lnTo>
                  <a:lnTo>
                    <a:pt x="1259" y="219"/>
                  </a:lnTo>
                  <a:lnTo>
                    <a:pt x="1224" y="239"/>
                  </a:lnTo>
                  <a:lnTo>
                    <a:pt x="1204" y="274"/>
                  </a:lnTo>
                  <a:lnTo>
                    <a:pt x="1154" y="274"/>
                  </a:lnTo>
                  <a:lnTo>
                    <a:pt x="1099" y="304"/>
                  </a:lnTo>
                  <a:lnTo>
                    <a:pt x="1079" y="349"/>
                  </a:lnTo>
                  <a:lnTo>
                    <a:pt x="1079" y="379"/>
                  </a:lnTo>
                  <a:lnTo>
                    <a:pt x="1089" y="409"/>
                  </a:lnTo>
                  <a:lnTo>
                    <a:pt x="1054" y="424"/>
                  </a:lnTo>
                  <a:lnTo>
                    <a:pt x="1049" y="454"/>
                  </a:lnTo>
                  <a:lnTo>
                    <a:pt x="1034" y="494"/>
                  </a:lnTo>
                  <a:lnTo>
                    <a:pt x="1079" y="569"/>
                  </a:lnTo>
                  <a:lnTo>
                    <a:pt x="1079" y="599"/>
                  </a:lnTo>
                  <a:lnTo>
                    <a:pt x="1079" y="644"/>
                  </a:lnTo>
                  <a:lnTo>
                    <a:pt x="1054" y="729"/>
                  </a:lnTo>
                  <a:lnTo>
                    <a:pt x="1054" y="794"/>
                  </a:lnTo>
                  <a:lnTo>
                    <a:pt x="1089" y="824"/>
                  </a:lnTo>
                  <a:lnTo>
                    <a:pt x="1154" y="814"/>
                  </a:lnTo>
                  <a:lnTo>
                    <a:pt x="1244" y="844"/>
                  </a:lnTo>
                  <a:lnTo>
                    <a:pt x="1299" y="879"/>
                  </a:lnTo>
                  <a:lnTo>
                    <a:pt x="1374" y="949"/>
                  </a:lnTo>
                  <a:lnTo>
                    <a:pt x="1499" y="1044"/>
                  </a:lnTo>
                  <a:lnTo>
                    <a:pt x="1544" y="1044"/>
                  </a:lnTo>
                  <a:lnTo>
                    <a:pt x="1608" y="1069"/>
                  </a:lnTo>
                  <a:lnTo>
                    <a:pt x="1668" y="1129"/>
                  </a:lnTo>
                  <a:lnTo>
                    <a:pt x="1688" y="1204"/>
                  </a:lnTo>
                  <a:lnTo>
                    <a:pt x="1698" y="1254"/>
                  </a:lnTo>
                  <a:lnTo>
                    <a:pt x="1688" y="1289"/>
                  </a:lnTo>
                  <a:lnTo>
                    <a:pt x="1688" y="1319"/>
                  </a:lnTo>
                  <a:lnTo>
                    <a:pt x="1658" y="1339"/>
                  </a:lnTo>
                  <a:lnTo>
                    <a:pt x="1633" y="1349"/>
                  </a:lnTo>
                  <a:lnTo>
                    <a:pt x="1613" y="1349"/>
                  </a:lnTo>
                  <a:lnTo>
                    <a:pt x="1608" y="1394"/>
                  </a:lnTo>
                  <a:lnTo>
                    <a:pt x="1608" y="1444"/>
                  </a:lnTo>
                  <a:lnTo>
                    <a:pt x="1583" y="1489"/>
                  </a:lnTo>
                  <a:lnTo>
                    <a:pt x="1554" y="1519"/>
                  </a:lnTo>
                  <a:lnTo>
                    <a:pt x="1534" y="1549"/>
                  </a:lnTo>
                  <a:lnTo>
                    <a:pt x="1534" y="1584"/>
                  </a:lnTo>
                  <a:lnTo>
                    <a:pt x="1489" y="1594"/>
                  </a:lnTo>
                  <a:lnTo>
                    <a:pt x="1414" y="1614"/>
                  </a:lnTo>
                  <a:lnTo>
                    <a:pt x="1384" y="1594"/>
                  </a:lnTo>
                  <a:lnTo>
                    <a:pt x="1329" y="1549"/>
                  </a:lnTo>
                  <a:lnTo>
                    <a:pt x="1259" y="1509"/>
                  </a:lnTo>
                  <a:lnTo>
                    <a:pt x="1194" y="1499"/>
                  </a:lnTo>
                  <a:lnTo>
                    <a:pt x="1099" y="1509"/>
                  </a:lnTo>
                  <a:lnTo>
                    <a:pt x="1014" y="1519"/>
                  </a:lnTo>
                  <a:lnTo>
                    <a:pt x="944" y="1434"/>
                  </a:lnTo>
                  <a:lnTo>
                    <a:pt x="949" y="1394"/>
                  </a:lnTo>
                  <a:lnTo>
                    <a:pt x="889" y="1329"/>
                  </a:lnTo>
                  <a:lnTo>
                    <a:pt x="794" y="1299"/>
                  </a:lnTo>
                  <a:lnTo>
                    <a:pt x="709" y="1234"/>
                  </a:lnTo>
                  <a:lnTo>
                    <a:pt x="604" y="1139"/>
                  </a:lnTo>
                  <a:lnTo>
                    <a:pt x="474" y="1004"/>
                  </a:lnTo>
                  <a:lnTo>
                    <a:pt x="434" y="919"/>
                  </a:lnTo>
                  <a:lnTo>
                    <a:pt x="369" y="864"/>
                  </a:lnTo>
                  <a:lnTo>
                    <a:pt x="319" y="779"/>
                  </a:lnTo>
                  <a:lnTo>
                    <a:pt x="265" y="694"/>
                  </a:lnTo>
                  <a:lnTo>
                    <a:pt x="180" y="599"/>
                  </a:lnTo>
                  <a:lnTo>
                    <a:pt x="110" y="509"/>
                  </a:lnTo>
                  <a:lnTo>
                    <a:pt x="0" y="409"/>
                  </a:lnTo>
                  <a:lnTo>
                    <a:pt x="65" y="349"/>
                  </a:lnTo>
                  <a:lnTo>
                    <a:pt x="110" y="299"/>
                  </a:lnTo>
                  <a:lnTo>
                    <a:pt x="130" y="234"/>
                  </a:lnTo>
                  <a:lnTo>
                    <a:pt x="130" y="179"/>
                  </a:lnTo>
                  <a:lnTo>
                    <a:pt x="180" y="159"/>
                  </a:lnTo>
                  <a:lnTo>
                    <a:pt x="215" y="114"/>
                  </a:lnTo>
                  <a:lnTo>
                    <a:pt x="235" y="94"/>
                  </a:lnTo>
                  <a:lnTo>
                    <a:pt x="215" y="35"/>
                  </a:lnTo>
                  <a:lnTo>
                    <a:pt x="245" y="0"/>
                  </a:lnTo>
                  <a:lnTo>
                    <a:pt x="299" y="35"/>
                  </a:lnTo>
                  <a:close/>
                </a:path>
              </a:pathLst>
            </a:custGeom>
            <a:solidFill>
              <a:srgbClr val="B7DB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2" name="Freeform 17"/>
            <p:cNvSpPr>
              <a:spLocks noChangeAspect="1"/>
            </p:cNvSpPr>
            <p:nvPr/>
          </p:nvSpPr>
          <p:spPr bwMode="auto">
            <a:xfrm>
              <a:off x="6568" y="8144"/>
              <a:ext cx="1405" cy="1172"/>
            </a:xfrm>
            <a:custGeom>
              <a:avLst/>
              <a:gdLst>
                <a:gd name="T0" fmla="*/ 870 w 1309"/>
                <a:gd name="T1" fmla="*/ 0 h 1394"/>
                <a:gd name="T2" fmla="*/ 741 w 1309"/>
                <a:gd name="T3" fmla="*/ 50 h 1394"/>
                <a:gd name="T4" fmla="*/ 586 w 1309"/>
                <a:gd name="T5" fmla="*/ 12 h 1394"/>
                <a:gd name="T6" fmla="*/ 412 w 1309"/>
                <a:gd name="T7" fmla="*/ 18 h 1394"/>
                <a:gd name="T8" fmla="*/ 283 w 1309"/>
                <a:gd name="T9" fmla="*/ 42 h 1394"/>
                <a:gd name="T10" fmla="*/ 197 w 1309"/>
                <a:gd name="T11" fmla="*/ 18 h 1394"/>
                <a:gd name="T12" fmla="*/ 98 w 1309"/>
                <a:gd name="T13" fmla="*/ 35 h 1394"/>
                <a:gd name="T14" fmla="*/ 98 w 1309"/>
                <a:gd name="T15" fmla="*/ 101 h 1394"/>
                <a:gd name="T16" fmla="*/ 0 w 1309"/>
                <a:gd name="T17" fmla="*/ 166 h 1394"/>
                <a:gd name="T18" fmla="*/ 54 w 1309"/>
                <a:gd name="T19" fmla="*/ 282 h 1394"/>
                <a:gd name="T20" fmla="*/ 129 w 1309"/>
                <a:gd name="T21" fmla="*/ 344 h 1394"/>
                <a:gd name="T22" fmla="*/ 25 w 1309"/>
                <a:gd name="T23" fmla="*/ 383 h 1394"/>
                <a:gd name="T24" fmla="*/ 98 w 1309"/>
                <a:gd name="T25" fmla="*/ 436 h 1394"/>
                <a:gd name="T26" fmla="*/ 247 w 1309"/>
                <a:gd name="T27" fmla="*/ 401 h 1394"/>
                <a:gd name="T28" fmla="*/ 438 w 1309"/>
                <a:gd name="T29" fmla="*/ 419 h 1394"/>
                <a:gd name="T30" fmla="*/ 389 w 1309"/>
                <a:gd name="T31" fmla="*/ 483 h 1394"/>
                <a:gd name="T32" fmla="*/ 462 w 1309"/>
                <a:gd name="T33" fmla="*/ 531 h 1394"/>
                <a:gd name="T34" fmla="*/ 537 w 1309"/>
                <a:gd name="T35" fmla="*/ 487 h 1394"/>
                <a:gd name="T36" fmla="*/ 716 w 1309"/>
                <a:gd name="T37" fmla="*/ 502 h 1394"/>
                <a:gd name="T38" fmla="*/ 859 w 1309"/>
                <a:gd name="T39" fmla="*/ 570 h 1394"/>
                <a:gd name="T40" fmla="*/ 976 w 1309"/>
                <a:gd name="T41" fmla="*/ 644 h 1394"/>
                <a:gd name="T42" fmla="*/ 908 w 1309"/>
                <a:gd name="T43" fmla="*/ 694 h 1394"/>
                <a:gd name="T44" fmla="*/ 963 w 1309"/>
                <a:gd name="T45" fmla="*/ 739 h 1394"/>
                <a:gd name="T46" fmla="*/ 1094 w 1309"/>
                <a:gd name="T47" fmla="*/ 796 h 1394"/>
                <a:gd name="T48" fmla="*/ 1211 w 1309"/>
                <a:gd name="T49" fmla="*/ 828 h 1394"/>
                <a:gd name="T50" fmla="*/ 1316 w 1309"/>
                <a:gd name="T51" fmla="*/ 828 h 1394"/>
                <a:gd name="T52" fmla="*/ 1525 w 1309"/>
                <a:gd name="T53" fmla="*/ 808 h 1394"/>
                <a:gd name="T54" fmla="*/ 1564 w 1309"/>
                <a:gd name="T55" fmla="*/ 779 h 1394"/>
                <a:gd name="T56" fmla="*/ 1619 w 1309"/>
                <a:gd name="T57" fmla="*/ 727 h 1394"/>
                <a:gd name="T58" fmla="*/ 1587 w 1309"/>
                <a:gd name="T59" fmla="*/ 638 h 1394"/>
                <a:gd name="T60" fmla="*/ 1365 w 1309"/>
                <a:gd name="T61" fmla="*/ 487 h 1394"/>
                <a:gd name="T62" fmla="*/ 1446 w 1309"/>
                <a:gd name="T63" fmla="*/ 406 h 1394"/>
                <a:gd name="T64" fmla="*/ 1365 w 1309"/>
                <a:gd name="T65" fmla="*/ 332 h 1394"/>
                <a:gd name="T66" fmla="*/ 1525 w 1309"/>
                <a:gd name="T67" fmla="*/ 282 h 1394"/>
                <a:gd name="T68" fmla="*/ 1600 w 1309"/>
                <a:gd name="T69" fmla="*/ 237 h 1394"/>
                <a:gd name="T70" fmla="*/ 1470 w 1309"/>
                <a:gd name="T71" fmla="*/ 232 h 1394"/>
                <a:gd name="T72" fmla="*/ 1340 w 1309"/>
                <a:gd name="T73" fmla="*/ 193 h 1394"/>
                <a:gd name="T74" fmla="*/ 1352 w 1309"/>
                <a:gd name="T75" fmla="*/ 163 h 1394"/>
                <a:gd name="T76" fmla="*/ 1303 w 1309"/>
                <a:gd name="T77" fmla="*/ 125 h 1394"/>
                <a:gd name="T78" fmla="*/ 1211 w 1309"/>
                <a:gd name="T79" fmla="*/ 143 h 1394"/>
                <a:gd name="T80" fmla="*/ 1068 w 1309"/>
                <a:gd name="T81" fmla="*/ 24 h 1394"/>
                <a:gd name="T82" fmla="*/ 951 w 1309"/>
                <a:gd name="T83" fmla="*/ 0 h 13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9"/>
                <a:gd name="T127" fmla="*/ 0 h 1394"/>
                <a:gd name="T128" fmla="*/ 1309 w 1309"/>
                <a:gd name="T129" fmla="*/ 1394 h 13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9" h="1394">
                  <a:moveTo>
                    <a:pt x="769" y="0"/>
                  </a:moveTo>
                  <a:lnTo>
                    <a:pt x="704" y="0"/>
                  </a:lnTo>
                  <a:lnTo>
                    <a:pt x="664" y="60"/>
                  </a:lnTo>
                  <a:lnTo>
                    <a:pt x="599" y="85"/>
                  </a:lnTo>
                  <a:lnTo>
                    <a:pt x="524" y="70"/>
                  </a:lnTo>
                  <a:lnTo>
                    <a:pt x="474" y="20"/>
                  </a:lnTo>
                  <a:lnTo>
                    <a:pt x="409" y="10"/>
                  </a:lnTo>
                  <a:lnTo>
                    <a:pt x="334" y="30"/>
                  </a:lnTo>
                  <a:lnTo>
                    <a:pt x="269" y="50"/>
                  </a:lnTo>
                  <a:lnTo>
                    <a:pt x="229" y="70"/>
                  </a:lnTo>
                  <a:lnTo>
                    <a:pt x="199" y="30"/>
                  </a:lnTo>
                  <a:lnTo>
                    <a:pt x="159" y="30"/>
                  </a:lnTo>
                  <a:lnTo>
                    <a:pt x="124" y="50"/>
                  </a:lnTo>
                  <a:lnTo>
                    <a:pt x="79" y="60"/>
                  </a:lnTo>
                  <a:lnTo>
                    <a:pt x="59" y="105"/>
                  </a:lnTo>
                  <a:lnTo>
                    <a:pt x="79" y="170"/>
                  </a:lnTo>
                  <a:lnTo>
                    <a:pt x="39" y="220"/>
                  </a:lnTo>
                  <a:lnTo>
                    <a:pt x="0" y="280"/>
                  </a:lnTo>
                  <a:lnTo>
                    <a:pt x="10" y="380"/>
                  </a:lnTo>
                  <a:lnTo>
                    <a:pt x="44" y="474"/>
                  </a:lnTo>
                  <a:lnTo>
                    <a:pt x="104" y="539"/>
                  </a:lnTo>
                  <a:lnTo>
                    <a:pt x="104" y="579"/>
                  </a:lnTo>
                  <a:lnTo>
                    <a:pt x="54" y="609"/>
                  </a:lnTo>
                  <a:lnTo>
                    <a:pt x="20" y="644"/>
                  </a:lnTo>
                  <a:lnTo>
                    <a:pt x="20" y="694"/>
                  </a:lnTo>
                  <a:lnTo>
                    <a:pt x="79" y="734"/>
                  </a:lnTo>
                  <a:lnTo>
                    <a:pt x="114" y="734"/>
                  </a:lnTo>
                  <a:lnTo>
                    <a:pt x="199" y="674"/>
                  </a:lnTo>
                  <a:lnTo>
                    <a:pt x="264" y="684"/>
                  </a:lnTo>
                  <a:lnTo>
                    <a:pt x="354" y="704"/>
                  </a:lnTo>
                  <a:lnTo>
                    <a:pt x="354" y="769"/>
                  </a:lnTo>
                  <a:lnTo>
                    <a:pt x="314" y="814"/>
                  </a:lnTo>
                  <a:lnTo>
                    <a:pt x="334" y="854"/>
                  </a:lnTo>
                  <a:lnTo>
                    <a:pt x="374" y="894"/>
                  </a:lnTo>
                  <a:lnTo>
                    <a:pt x="419" y="834"/>
                  </a:lnTo>
                  <a:lnTo>
                    <a:pt x="434" y="819"/>
                  </a:lnTo>
                  <a:lnTo>
                    <a:pt x="504" y="874"/>
                  </a:lnTo>
                  <a:lnTo>
                    <a:pt x="579" y="844"/>
                  </a:lnTo>
                  <a:lnTo>
                    <a:pt x="644" y="854"/>
                  </a:lnTo>
                  <a:lnTo>
                    <a:pt x="694" y="959"/>
                  </a:lnTo>
                  <a:lnTo>
                    <a:pt x="749" y="1024"/>
                  </a:lnTo>
                  <a:lnTo>
                    <a:pt x="789" y="1084"/>
                  </a:lnTo>
                  <a:lnTo>
                    <a:pt x="779" y="1119"/>
                  </a:lnTo>
                  <a:lnTo>
                    <a:pt x="734" y="1169"/>
                  </a:lnTo>
                  <a:lnTo>
                    <a:pt x="749" y="1224"/>
                  </a:lnTo>
                  <a:lnTo>
                    <a:pt x="779" y="1244"/>
                  </a:lnTo>
                  <a:lnTo>
                    <a:pt x="834" y="1274"/>
                  </a:lnTo>
                  <a:lnTo>
                    <a:pt x="884" y="1339"/>
                  </a:lnTo>
                  <a:lnTo>
                    <a:pt x="929" y="1379"/>
                  </a:lnTo>
                  <a:lnTo>
                    <a:pt x="979" y="1394"/>
                  </a:lnTo>
                  <a:lnTo>
                    <a:pt x="1009" y="1359"/>
                  </a:lnTo>
                  <a:lnTo>
                    <a:pt x="1064" y="1394"/>
                  </a:lnTo>
                  <a:lnTo>
                    <a:pt x="1159" y="1394"/>
                  </a:lnTo>
                  <a:lnTo>
                    <a:pt x="1234" y="1359"/>
                  </a:lnTo>
                  <a:lnTo>
                    <a:pt x="1224" y="1374"/>
                  </a:lnTo>
                  <a:lnTo>
                    <a:pt x="1264" y="1309"/>
                  </a:lnTo>
                  <a:lnTo>
                    <a:pt x="1284" y="1269"/>
                  </a:lnTo>
                  <a:lnTo>
                    <a:pt x="1309" y="1224"/>
                  </a:lnTo>
                  <a:lnTo>
                    <a:pt x="1309" y="1149"/>
                  </a:lnTo>
                  <a:lnTo>
                    <a:pt x="1284" y="1074"/>
                  </a:lnTo>
                  <a:lnTo>
                    <a:pt x="1234" y="949"/>
                  </a:lnTo>
                  <a:lnTo>
                    <a:pt x="1104" y="819"/>
                  </a:lnTo>
                  <a:lnTo>
                    <a:pt x="1129" y="749"/>
                  </a:lnTo>
                  <a:lnTo>
                    <a:pt x="1169" y="684"/>
                  </a:lnTo>
                  <a:lnTo>
                    <a:pt x="1084" y="599"/>
                  </a:lnTo>
                  <a:lnTo>
                    <a:pt x="1104" y="559"/>
                  </a:lnTo>
                  <a:lnTo>
                    <a:pt x="1179" y="559"/>
                  </a:lnTo>
                  <a:lnTo>
                    <a:pt x="1234" y="474"/>
                  </a:lnTo>
                  <a:lnTo>
                    <a:pt x="1254" y="444"/>
                  </a:lnTo>
                  <a:lnTo>
                    <a:pt x="1294" y="400"/>
                  </a:lnTo>
                  <a:lnTo>
                    <a:pt x="1234" y="365"/>
                  </a:lnTo>
                  <a:lnTo>
                    <a:pt x="1189" y="390"/>
                  </a:lnTo>
                  <a:lnTo>
                    <a:pt x="1104" y="345"/>
                  </a:lnTo>
                  <a:lnTo>
                    <a:pt x="1084" y="325"/>
                  </a:lnTo>
                  <a:lnTo>
                    <a:pt x="1094" y="295"/>
                  </a:lnTo>
                  <a:lnTo>
                    <a:pt x="1094" y="275"/>
                  </a:lnTo>
                  <a:lnTo>
                    <a:pt x="1104" y="240"/>
                  </a:lnTo>
                  <a:lnTo>
                    <a:pt x="1054" y="210"/>
                  </a:lnTo>
                  <a:lnTo>
                    <a:pt x="1009" y="230"/>
                  </a:lnTo>
                  <a:lnTo>
                    <a:pt x="979" y="240"/>
                  </a:lnTo>
                  <a:lnTo>
                    <a:pt x="854" y="105"/>
                  </a:lnTo>
                  <a:lnTo>
                    <a:pt x="864" y="40"/>
                  </a:lnTo>
                  <a:lnTo>
                    <a:pt x="834" y="10"/>
                  </a:lnTo>
                  <a:lnTo>
                    <a:pt x="769" y="0"/>
                  </a:lnTo>
                  <a:close/>
                </a:path>
              </a:pathLst>
            </a:custGeom>
            <a:solidFill>
              <a:srgbClr val="006FDE"/>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3" name="Freeform 18"/>
            <p:cNvSpPr>
              <a:spLocks noChangeAspect="1"/>
            </p:cNvSpPr>
            <p:nvPr/>
          </p:nvSpPr>
          <p:spPr bwMode="auto">
            <a:xfrm>
              <a:off x="2298" y="8104"/>
              <a:ext cx="1275" cy="1905"/>
            </a:xfrm>
            <a:custGeom>
              <a:avLst/>
              <a:gdLst>
                <a:gd name="T0" fmla="*/ 50 w 1184"/>
                <a:gd name="T1" fmla="*/ 163 h 2263"/>
                <a:gd name="T2" fmla="*/ 69 w 1184"/>
                <a:gd name="T3" fmla="*/ 232 h 2263"/>
                <a:gd name="T4" fmla="*/ 44 w 1184"/>
                <a:gd name="T5" fmla="*/ 298 h 2263"/>
                <a:gd name="T6" fmla="*/ 50 w 1184"/>
                <a:gd name="T7" fmla="*/ 349 h 2263"/>
                <a:gd name="T8" fmla="*/ 181 w 1184"/>
                <a:gd name="T9" fmla="*/ 384 h 2263"/>
                <a:gd name="T10" fmla="*/ 198 w 1184"/>
                <a:gd name="T11" fmla="*/ 503 h 2263"/>
                <a:gd name="T12" fmla="*/ 224 w 1184"/>
                <a:gd name="T13" fmla="*/ 593 h 2263"/>
                <a:gd name="T14" fmla="*/ 211 w 1184"/>
                <a:gd name="T15" fmla="*/ 656 h 2263"/>
                <a:gd name="T16" fmla="*/ 150 w 1184"/>
                <a:gd name="T17" fmla="*/ 733 h 2263"/>
                <a:gd name="T18" fmla="*/ 198 w 1184"/>
                <a:gd name="T19" fmla="*/ 796 h 2263"/>
                <a:gd name="T20" fmla="*/ 211 w 1184"/>
                <a:gd name="T21" fmla="*/ 865 h 2263"/>
                <a:gd name="T22" fmla="*/ 107 w 1184"/>
                <a:gd name="T23" fmla="*/ 921 h 2263"/>
                <a:gd name="T24" fmla="*/ 69 w 1184"/>
                <a:gd name="T25" fmla="*/ 990 h 2263"/>
                <a:gd name="T26" fmla="*/ 18 w 1184"/>
                <a:gd name="T27" fmla="*/ 1064 h 2263"/>
                <a:gd name="T28" fmla="*/ 44 w 1184"/>
                <a:gd name="T29" fmla="*/ 1141 h 2263"/>
                <a:gd name="T30" fmla="*/ 156 w 1184"/>
                <a:gd name="T31" fmla="*/ 1198 h 2263"/>
                <a:gd name="T32" fmla="*/ 198 w 1184"/>
                <a:gd name="T33" fmla="*/ 1306 h 2263"/>
                <a:gd name="T34" fmla="*/ 305 w 1184"/>
                <a:gd name="T35" fmla="*/ 1299 h 2263"/>
                <a:gd name="T36" fmla="*/ 473 w 1184"/>
                <a:gd name="T37" fmla="*/ 1350 h 2263"/>
                <a:gd name="T38" fmla="*/ 635 w 1184"/>
                <a:gd name="T39" fmla="*/ 1275 h 2263"/>
                <a:gd name="T40" fmla="*/ 661 w 1184"/>
                <a:gd name="T41" fmla="*/ 1216 h 2263"/>
                <a:gd name="T42" fmla="*/ 742 w 1184"/>
                <a:gd name="T43" fmla="*/ 1186 h 2263"/>
                <a:gd name="T44" fmla="*/ 910 w 1184"/>
                <a:gd name="T45" fmla="*/ 1211 h 2263"/>
                <a:gd name="T46" fmla="*/ 1085 w 1184"/>
                <a:gd name="T47" fmla="*/ 1243 h 2263"/>
                <a:gd name="T48" fmla="*/ 1110 w 1184"/>
                <a:gd name="T49" fmla="*/ 1023 h 2263"/>
                <a:gd name="T50" fmla="*/ 1291 w 1184"/>
                <a:gd name="T51" fmla="*/ 700 h 2263"/>
                <a:gd name="T52" fmla="*/ 1453 w 1184"/>
                <a:gd name="T53" fmla="*/ 513 h 2263"/>
                <a:gd name="T54" fmla="*/ 1429 w 1184"/>
                <a:gd name="T55" fmla="*/ 453 h 2263"/>
                <a:gd name="T56" fmla="*/ 1398 w 1184"/>
                <a:gd name="T57" fmla="*/ 354 h 2263"/>
                <a:gd name="T58" fmla="*/ 1372 w 1184"/>
                <a:gd name="T59" fmla="*/ 259 h 2263"/>
                <a:gd name="T60" fmla="*/ 1279 w 1184"/>
                <a:gd name="T61" fmla="*/ 114 h 2263"/>
                <a:gd name="T62" fmla="*/ 1217 w 1184"/>
                <a:gd name="T63" fmla="*/ 45 h 2263"/>
                <a:gd name="T64" fmla="*/ 1067 w 1184"/>
                <a:gd name="T65" fmla="*/ 45 h 2263"/>
                <a:gd name="T66" fmla="*/ 910 w 1184"/>
                <a:gd name="T67" fmla="*/ 51 h 2263"/>
                <a:gd name="T68" fmla="*/ 829 w 1184"/>
                <a:gd name="T69" fmla="*/ 89 h 2263"/>
                <a:gd name="T70" fmla="*/ 724 w 1184"/>
                <a:gd name="T71" fmla="*/ 123 h 2263"/>
                <a:gd name="T72" fmla="*/ 591 w 1184"/>
                <a:gd name="T73" fmla="*/ 190 h 2263"/>
                <a:gd name="T74" fmla="*/ 473 w 1184"/>
                <a:gd name="T75" fmla="*/ 185 h 2263"/>
                <a:gd name="T76" fmla="*/ 355 w 1184"/>
                <a:gd name="T77" fmla="*/ 242 h 2263"/>
                <a:gd name="T78" fmla="*/ 211 w 1184"/>
                <a:gd name="T79" fmla="*/ 203 h 2263"/>
                <a:gd name="T80" fmla="*/ 118 w 1184"/>
                <a:gd name="T81" fmla="*/ 185 h 2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4"/>
                <a:gd name="T124" fmla="*/ 0 h 2263"/>
                <a:gd name="T125" fmla="*/ 1184 w 1184"/>
                <a:gd name="T126" fmla="*/ 2263 h 2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4" h="2263">
                  <a:moveTo>
                    <a:pt x="95" y="235"/>
                  </a:moveTo>
                  <a:lnTo>
                    <a:pt x="40" y="275"/>
                  </a:lnTo>
                  <a:lnTo>
                    <a:pt x="40" y="340"/>
                  </a:lnTo>
                  <a:lnTo>
                    <a:pt x="55" y="390"/>
                  </a:lnTo>
                  <a:lnTo>
                    <a:pt x="15" y="445"/>
                  </a:lnTo>
                  <a:lnTo>
                    <a:pt x="35" y="499"/>
                  </a:lnTo>
                  <a:lnTo>
                    <a:pt x="15" y="569"/>
                  </a:lnTo>
                  <a:lnTo>
                    <a:pt x="40" y="584"/>
                  </a:lnTo>
                  <a:lnTo>
                    <a:pt x="120" y="569"/>
                  </a:lnTo>
                  <a:lnTo>
                    <a:pt x="145" y="644"/>
                  </a:lnTo>
                  <a:lnTo>
                    <a:pt x="169" y="759"/>
                  </a:lnTo>
                  <a:lnTo>
                    <a:pt x="159" y="844"/>
                  </a:lnTo>
                  <a:lnTo>
                    <a:pt x="199" y="919"/>
                  </a:lnTo>
                  <a:lnTo>
                    <a:pt x="179" y="994"/>
                  </a:lnTo>
                  <a:lnTo>
                    <a:pt x="169" y="1034"/>
                  </a:lnTo>
                  <a:lnTo>
                    <a:pt x="169" y="1099"/>
                  </a:lnTo>
                  <a:lnTo>
                    <a:pt x="120" y="1154"/>
                  </a:lnTo>
                  <a:lnTo>
                    <a:pt x="120" y="1229"/>
                  </a:lnTo>
                  <a:lnTo>
                    <a:pt x="120" y="1279"/>
                  </a:lnTo>
                  <a:lnTo>
                    <a:pt x="159" y="1334"/>
                  </a:lnTo>
                  <a:lnTo>
                    <a:pt x="169" y="1384"/>
                  </a:lnTo>
                  <a:lnTo>
                    <a:pt x="169" y="1449"/>
                  </a:lnTo>
                  <a:lnTo>
                    <a:pt x="105" y="1509"/>
                  </a:lnTo>
                  <a:lnTo>
                    <a:pt x="85" y="1544"/>
                  </a:lnTo>
                  <a:lnTo>
                    <a:pt x="75" y="1629"/>
                  </a:lnTo>
                  <a:lnTo>
                    <a:pt x="55" y="1659"/>
                  </a:lnTo>
                  <a:lnTo>
                    <a:pt x="20" y="1679"/>
                  </a:lnTo>
                  <a:lnTo>
                    <a:pt x="15" y="1784"/>
                  </a:lnTo>
                  <a:lnTo>
                    <a:pt x="0" y="1869"/>
                  </a:lnTo>
                  <a:lnTo>
                    <a:pt x="35" y="1914"/>
                  </a:lnTo>
                  <a:lnTo>
                    <a:pt x="85" y="1979"/>
                  </a:lnTo>
                  <a:lnTo>
                    <a:pt x="125" y="2009"/>
                  </a:lnTo>
                  <a:lnTo>
                    <a:pt x="155" y="2094"/>
                  </a:lnTo>
                  <a:lnTo>
                    <a:pt x="159" y="2188"/>
                  </a:lnTo>
                  <a:lnTo>
                    <a:pt x="199" y="2228"/>
                  </a:lnTo>
                  <a:lnTo>
                    <a:pt x="244" y="2178"/>
                  </a:lnTo>
                  <a:lnTo>
                    <a:pt x="284" y="2178"/>
                  </a:lnTo>
                  <a:lnTo>
                    <a:pt x="379" y="2263"/>
                  </a:lnTo>
                  <a:lnTo>
                    <a:pt x="424" y="2188"/>
                  </a:lnTo>
                  <a:lnTo>
                    <a:pt x="509" y="2138"/>
                  </a:lnTo>
                  <a:lnTo>
                    <a:pt x="559" y="2114"/>
                  </a:lnTo>
                  <a:lnTo>
                    <a:pt x="529" y="2039"/>
                  </a:lnTo>
                  <a:lnTo>
                    <a:pt x="519" y="1979"/>
                  </a:lnTo>
                  <a:lnTo>
                    <a:pt x="594" y="1989"/>
                  </a:lnTo>
                  <a:lnTo>
                    <a:pt x="684" y="1954"/>
                  </a:lnTo>
                  <a:lnTo>
                    <a:pt x="729" y="2029"/>
                  </a:lnTo>
                  <a:lnTo>
                    <a:pt x="769" y="2039"/>
                  </a:lnTo>
                  <a:lnTo>
                    <a:pt x="869" y="2084"/>
                  </a:lnTo>
                  <a:lnTo>
                    <a:pt x="899" y="2064"/>
                  </a:lnTo>
                  <a:lnTo>
                    <a:pt x="889" y="1714"/>
                  </a:lnTo>
                  <a:lnTo>
                    <a:pt x="954" y="1504"/>
                  </a:lnTo>
                  <a:lnTo>
                    <a:pt x="1034" y="1174"/>
                  </a:lnTo>
                  <a:lnTo>
                    <a:pt x="1044" y="974"/>
                  </a:lnTo>
                  <a:lnTo>
                    <a:pt x="1164" y="859"/>
                  </a:lnTo>
                  <a:lnTo>
                    <a:pt x="1184" y="814"/>
                  </a:lnTo>
                  <a:lnTo>
                    <a:pt x="1144" y="759"/>
                  </a:lnTo>
                  <a:lnTo>
                    <a:pt x="1129" y="674"/>
                  </a:lnTo>
                  <a:lnTo>
                    <a:pt x="1119" y="594"/>
                  </a:lnTo>
                  <a:lnTo>
                    <a:pt x="1064" y="509"/>
                  </a:lnTo>
                  <a:lnTo>
                    <a:pt x="1099" y="435"/>
                  </a:lnTo>
                  <a:lnTo>
                    <a:pt x="1024" y="370"/>
                  </a:lnTo>
                  <a:lnTo>
                    <a:pt x="1024" y="190"/>
                  </a:lnTo>
                  <a:lnTo>
                    <a:pt x="959" y="140"/>
                  </a:lnTo>
                  <a:lnTo>
                    <a:pt x="974" y="75"/>
                  </a:lnTo>
                  <a:lnTo>
                    <a:pt x="899" y="55"/>
                  </a:lnTo>
                  <a:lnTo>
                    <a:pt x="854" y="75"/>
                  </a:lnTo>
                  <a:lnTo>
                    <a:pt x="814" y="0"/>
                  </a:lnTo>
                  <a:lnTo>
                    <a:pt x="729" y="85"/>
                  </a:lnTo>
                  <a:lnTo>
                    <a:pt x="719" y="130"/>
                  </a:lnTo>
                  <a:lnTo>
                    <a:pt x="664" y="150"/>
                  </a:lnTo>
                  <a:lnTo>
                    <a:pt x="634" y="140"/>
                  </a:lnTo>
                  <a:lnTo>
                    <a:pt x="579" y="205"/>
                  </a:lnTo>
                  <a:lnTo>
                    <a:pt x="569" y="245"/>
                  </a:lnTo>
                  <a:lnTo>
                    <a:pt x="474" y="320"/>
                  </a:lnTo>
                  <a:lnTo>
                    <a:pt x="444" y="300"/>
                  </a:lnTo>
                  <a:lnTo>
                    <a:pt x="379" y="310"/>
                  </a:lnTo>
                  <a:lnTo>
                    <a:pt x="349" y="360"/>
                  </a:lnTo>
                  <a:lnTo>
                    <a:pt x="284" y="405"/>
                  </a:lnTo>
                  <a:lnTo>
                    <a:pt x="219" y="390"/>
                  </a:lnTo>
                  <a:lnTo>
                    <a:pt x="169" y="340"/>
                  </a:lnTo>
                  <a:lnTo>
                    <a:pt x="140" y="340"/>
                  </a:lnTo>
                  <a:lnTo>
                    <a:pt x="95" y="310"/>
                  </a:lnTo>
                  <a:lnTo>
                    <a:pt x="95" y="235"/>
                  </a:lnTo>
                  <a:close/>
                </a:path>
              </a:pathLst>
            </a:custGeom>
            <a:solidFill>
              <a:srgbClr val="B7DB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4" name="Freeform 19"/>
            <p:cNvSpPr>
              <a:spLocks noChangeAspect="1"/>
            </p:cNvSpPr>
            <p:nvPr/>
          </p:nvSpPr>
          <p:spPr bwMode="auto">
            <a:xfrm>
              <a:off x="7873" y="9254"/>
              <a:ext cx="1137" cy="1762"/>
            </a:xfrm>
            <a:custGeom>
              <a:avLst/>
              <a:gdLst>
                <a:gd name="T0" fmla="*/ 0 w 1059"/>
                <a:gd name="T1" fmla="*/ 33 h 2094"/>
                <a:gd name="T2" fmla="*/ 62 w 1059"/>
                <a:gd name="T3" fmla="*/ 89 h 2094"/>
                <a:gd name="T4" fmla="*/ 49 w 1059"/>
                <a:gd name="T5" fmla="*/ 134 h 2094"/>
                <a:gd name="T6" fmla="*/ 74 w 1059"/>
                <a:gd name="T7" fmla="*/ 176 h 2094"/>
                <a:gd name="T8" fmla="*/ 178 w 1059"/>
                <a:gd name="T9" fmla="*/ 271 h 2094"/>
                <a:gd name="T10" fmla="*/ 283 w 1059"/>
                <a:gd name="T11" fmla="*/ 360 h 2094"/>
                <a:gd name="T12" fmla="*/ 308 w 1059"/>
                <a:gd name="T13" fmla="*/ 396 h 2094"/>
                <a:gd name="T14" fmla="*/ 308 w 1059"/>
                <a:gd name="T15" fmla="*/ 485 h 2094"/>
                <a:gd name="T16" fmla="*/ 333 w 1059"/>
                <a:gd name="T17" fmla="*/ 529 h 2094"/>
                <a:gd name="T18" fmla="*/ 425 w 1059"/>
                <a:gd name="T19" fmla="*/ 604 h 2094"/>
                <a:gd name="T20" fmla="*/ 456 w 1059"/>
                <a:gd name="T21" fmla="*/ 628 h 2094"/>
                <a:gd name="T22" fmla="*/ 464 w 1059"/>
                <a:gd name="T23" fmla="*/ 690 h 2094"/>
                <a:gd name="T24" fmla="*/ 456 w 1059"/>
                <a:gd name="T25" fmla="*/ 730 h 2094"/>
                <a:gd name="T26" fmla="*/ 333 w 1059"/>
                <a:gd name="T27" fmla="*/ 756 h 2094"/>
                <a:gd name="T28" fmla="*/ 296 w 1059"/>
                <a:gd name="T29" fmla="*/ 768 h 2094"/>
                <a:gd name="T30" fmla="*/ 296 w 1059"/>
                <a:gd name="T31" fmla="*/ 792 h 2094"/>
                <a:gd name="T32" fmla="*/ 271 w 1059"/>
                <a:gd name="T33" fmla="*/ 792 h 2094"/>
                <a:gd name="T34" fmla="*/ 166 w 1059"/>
                <a:gd name="T35" fmla="*/ 801 h 2094"/>
                <a:gd name="T36" fmla="*/ 141 w 1059"/>
                <a:gd name="T37" fmla="*/ 836 h 2094"/>
                <a:gd name="T38" fmla="*/ 166 w 1059"/>
                <a:gd name="T39" fmla="*/ 893 h 2094"/>
                <a:gd name="T40" fmla="*/ 122 w 1059"/>
                <a:gd name="T41" fmla="*/ 956 h 2094"/>
                <a:gd name="T42" fmla="*/ 87 w 1059"/>
                <a:gd name="T43" fmla="*/ 1006 h 2094"/>
                <a:gd name="T44" fmla="*/ 13 w 1059"/>
                <a:gd name="T45" fmla="*/ 1038 h 2094"/>
                <a:gd name="T46" fmla="*/ 0 w 1059"/>
                <a:gd name="T47" fmla="*/ 1078 h 2094"/>
                <a:gd name="T48" fmla="*/ 25 w 1059"/>
                <a:gd name="T49" fmla="*/ 1134 h 2094"/>
                <a:gd name="T50" fmla="*/ 0 w 1059"/>
                <a:gd name="T51" fmla="*/ 1191 h 2094"/>
                <a:gd name="T52" fmla="*/ 87 w 1059"/>
                <a:gd name="T53" fmla="*/ 1248 h 2094"/>
                <a:gd name="T54" fmla="*/ 203 w 1059"/>
                <a:gd name="T55" fmla="*/ 1221 h 2094"/>
                <a:gd name="T56" fmla="*/ 320 w 1059"/>
                <a:gd name="T57" fmla="*/ 1221 h 2094"/>
                <a:gd name="T58" fmla="*/ 413 w 1059"/>
                <a:gd name="T59" fmla="*/ 1170 h 2094"/>
                <a:gd name="T60" fmla="*/ 425 w 1059"/>
                <a:gd name="T61" fmla="*/ 1084 h 2094"/>
                <a:gd name="T62" fmla="*/ 568 w 1059"/>
                <a:gd name="T63" fmla="*/ 1027 h 2094"/>
                <a:gd name="T64" fmla="*/ 710 w 1059"/>
                <a:gd name="T65" fmla="*/ 964 h 2094"/>
                <a:gd name="T66" fmla="*/ 803 w 1059"/>
                <a:gd name="T67" fmla="*/ 887 h 2094"/>
                <a:gd name="T68" fmla="*/ 803 w 1059"/>
                <a:gd name="T69" fmla="*/ 792 h 2094"/>
                <a:gd name="T70" fmla="*/ 1094 w 1059"/>
                <a:gd name="T71" fmla="*/ 690 h 2094"/>
                <a:gd name="T72" fmla="*/ 1206 w 1059"/>
                <a:gd name="T73" fmla="*/ 678 h 2094"/>
                <a:gd name="T74" fmla="*/ 1286 w 1059"/>
                <a:gd name="T75" fmla="*/ 643 h 2094"/>
                <a:gd name="T76" fmla="*/ 1298 w 1059"/>
                <a:gd name="T77" fmla="*/ 554 h 2094"/>
                <a:gd name="T78" fmla="*/ 1262 w 1059"/>
                <a:gd name="T79" fmla="*/ 509 h 2094"/>
                <a:gd name="T80" fmla="*/ 1311 w 1059"/>
                <a:gd name="T81" fmla="*/ 429 h 2094"/>
                <a:gd name="T82" fmla="*/ 1311 w 1059"/>
                <a:gd name="T83" fmla="*/ 378 h 2094"/>
                <a:gd name="T84" fmla="*/ 1273 w 1059"/>
                <a:gd name="T85" fmla="*/ 351 h 2094"/>
                <a:gd name="T86" fmla="*/ 1156 w 1059"/>
                <a:gd name="T87" fmla="*/ 333 h 2094"/>
                <a:gd name="T88" fmla="*/ 958 w 1059"/>
                <a:gd name="T89" fmla="*/ 250 h 2094"/>
                <a:gd name="T90" fmla="*/ 816 w 1059"/>
                <a:gd name="T91" fmla="*/ 250 h 2094"/>
                <a:gd name="T92" fmla="*/ 767 w 1059"/>
                <a:gd name="T93" fmla="*/ 185 h 2094"/>
                <a:gd name="T94" fmla="*/ 816 w 1059"/>
                <a:gd name="T95" fmla="*/ 158 h 2094"/>
                <a:gd name="T96" fmla="*/ 872 w 1059"/>
                <a:gd name="T97" fmla="*/ 125 h 2094"/>
                <a:gd name="T98" fmla="*/ 872 w 1059"/>
                <a:gd name="T99" fmla="*/ 69 h 2094"/>
                <a:gd name="T100" fmla="*/ 841 w 1059"/>
                <a:gd name="T101" fmla="*/ 6 h 2094"/>
                <a:gd name="T102" fmla="*/ 710 w 1059"/>
                <a:gd name="T103" fmla="*/ 0 h 2094"/>
                <a:gd name="T104" fmla="*/ 660 w 1059"/>
                <a:gd name="T105" fmla="*/ 89 h 2094"/>
                <a:gd name="T106" fmla="*/ 556 w 1059"/>
                <a:gd name="T107" fmla="*/ 101 h 2094"/>
                <a:gd name="T108" fmla="*/ 482 w 1059"/>
                <a:gd name="T109" fmla="*/ 101 h 2094"/>
                <a:gd name="T110" fmla="*/ 438 w 1059"/>
                <a:gd name="T111" fmla="*/ 119 h 2094"/>
                <a:gd name="T112" fmla="*/ 283 w 1059"/>
                <a:gd name="T113" fmla="*/ 62 h 2094"/>
                <a:gd name="T114" fmla="*/ 203 w 1059"/>
                <a:gd name="T115" fmla="*/ 83 h 2094"/>
                <a:gd name="T116" fmla="*/ 129 w 1059"/>
                <a:gd name="T117" fmla="*/ 83 h 2094"/>
                <a:gd name="T118" fmla="*/ 62 w 1059"/>
                <a:gd name="T119" fmla="*/ 39 h 2094"/>
                <a:gd name="T120" fmla="*/ 0 w 1059"/>
                <a:gd name="T121" fmla="*/ 33 h 20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59"/>
                <a:gd name="T184" fmla="*/ 0 h 2094"/>
                <a:gd name="T185" fmla="*/ 1059 w 1059"/>
                <a:gd name="T186" fmla="*/ 2094 h 20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59" h="2094">
                  <a:moveTo>
                    <a:pt x="0" y="55"/>
                  </a:moveTo>
                  <a:lnTo>
                    <a:pt x="50" y="150"/>
                  </a:lnTo>
                  <a:lnTo>
                    <a:pt x="40" y="225"/>
                  </a:lnTo>
                  <a:lnTo>
                    <a:pt x="60" y="295"/>
                  </a:lnTo>
                  <a:lnTo>
                    <a:pt x="144" y="455"/>
                  </a:lnTo>
                  <a:lnTo>
                    <a:pt x="229" y="605"/>
                  </a:lnTo>
                  <a:lnTo>
                    <a:pt x="249" y="665"/>
                  </a:lnTo>
                  <a:lnTo>
                    <a:pt x="249" y="814"/>
                  </a:lnTo>
                  <a:lnTo>
                    <a:pt x="269" y="889"/>
                  </a:lnTo>
                  <a:lnTo>
                    <a:pt x="344" y="1014"/>
                  </a:lnTo>
                  <a:lnTo>
                    <a:pt x="369" y="1054"/>
                  </a:lnTo>
                  <a:lnTo>
                    <a:pt x="374" y="1159"/>
                  </a:lnTo>
                  <a:lnTo>
                    <a:pt x="369" y="1224"/>
                  </a:lnTo>
                  <a:lnTo>
                    <a:pt x="269" y="1269"/>
                  </a:lnTo>
                  <a:lnTo>
                    <a:pt x="239" y="1289"/>
                  </a:lnTo>
                  <a:lnTo>
                    <a:pt x="239" y="1329"/>
                  </a:lnTo>
                  <a:lnTo>
                    <a:pt x="219" y="1329"/>
                  </a:lnTo>
                  <a:lnTo>
                    <a:pt x="134" y="1344"/>
                  </a:lnTo>
                  <a:lnTo>
                    <a:pt x="114" y="1404"/>
                  </a:lnTo>
                  <a:lnTo>
                    <a:pt x="134" y="1499"/>
                  </a:lnTo>
                  <a:lnTo>
                    <a:pt x="99" y="1604"/>
                  </a:lnTo>
                  <a:lnTo>
                    <a:pt x="70" y="1689"/>
                  </a:lnTo>
                  <a:lnTo>
                    <a:pt x="10" y="1744"/>
                  </a:lnTo>
                  <a:lnTo>
                    <a:pt x="0" y="1809"/>
                  </a:lnTo>
                  <a:lnTo>
                    <a:pt x="20" y="1904"/>
                  </a:lnTo>
                  <a:lnTo>
                    <a:pt x="0" y="1999"/>
                  </a:lnTo>
                  <a:lnTo>
                    <a:pt x="70" y="2094"/>
                  </a:lnTo>
                  <a:lnTo>
                    <a:pt x="164" y="2049"/>
                  </a:lnTo>
                  <a:lnTo>
                    <a:pt x="259" y="2049"/>
                  </a:lnTo>
                  <a:lnTo>
                    <a:pt x="334" y="1964"/>
                  </a:lnTo>
                  <a:lnTo>
                    <a:pt x="344" y="1819"/>
                  </a:lnTo>
                  <a:lnTo>
                    <a:pt x="459" y="1724"/>
                  </a:lnTo>
                  <a:lnTo>
                    <a:pt x="574" y="1619"/>
                  </a:lnTo>
                  <a:lnTo>
                    <a:pt x="649" y="1489"/>
                  </a:lnTo>
                  <a:lnTo>
                    <a:pt x="649" y="1329"/>
                  </a:lnTo>
                  <a:lnTo>
                    <a:pt x="884" y="1159"/>
                  </a:lnTo>
                  <a:lnTo>
                    <a:pt x="974" y="1139"/>
                  </a:lnTo>
                  <a:lnTo>
                    <a:pt x="1039" y="1079"/>
                  </a:lnTo>
                  <a:lnTo>
                    <a:pt x="1049" y="929"/>
                  </a:lnTo>
                  <a:lnTo>
                    <a:pt x="1019" y="854"/>
                  </a:lnTo>
                  <a:lnTo>
                    <a:pt x="1059" y="720"/>
                  </a:lnTo>
                  <a:lnTo>
                    <a:pt x="1059" y="635"/>
                  </a:lnTo>
                  <a:lnTo>
                    <a:pt x="1029" y="590"/>
                  </a:lnTo>
                  <a:lnTo>
                    <a:pt x="934" y="560"/>
                  </a:lnTo>
                  <a:lnTo>
                    <a:pt x="774" y="420"/>
                  </a:lnTo>
                  <a:lnTo>
                    <a:pt x="659" y="420"/>
                  </a:lnTo>
                  <a:lnTo>
                    <a:pt x="619" y="310"/>
                  </a:lnTo>
                  <a:lnTo>
                    <a:pt x="659" y="265"/>
                  </a:lnTo>
                  <a:lnTo>
                    <a:pt x="704" y="210"/>
                  </a:lnTo>
                  <a:lnTo>
                    <a:pt x="704" y="115"/>
                  </a:lnTo>
                  <a:lnTo>
                    <a:pt x="679" y="10"/>
                  </a:lnTo>
                  <a:lnTo>
                    <a:pt x="574" y="0"/>
                  </a:lnTo>
                  <a:lnTo>
                    <a:pt x="534" y="150"/>
                  </a:lnTo>
                  <a:lnTo>
                    <a:pt x="449" y="170"/>
                  </a:lnTo>
                  <a:lnTo>
                    <a:pt x="389" y="170"/>
                  </a:lnTo>
                  <a:lnTo>
                    <a:pt x="354" y="200"/>
                  </a:lnTo>
                  <a:lnTo>
                    <a:pt x="229" y="105"/>
                  </a:lnTo>
                  <a:lnTo>
                    <a:pt x="164" y="140"/>
                  </a:lnTo>
                  <a:lnTo>
                    <a:pt x="104" y="140"/>
                  </a:lnTo>
                  <a:lnTo>
                    <a:pt x="50" y="65"/>
                  </a:lnTo>
                  <a:lnTo>
                    <a:pt x="0" y="55"/>
                  </a:lnTo>
                  <a:close/>
                </a:path>
              </a:pathLst>
            </a:custGeom>
            <a:solidFill>
              <a:srgbClr val="006FDE"/>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5" name="Freeform 20"/>
            <p:cNvSpPr>
              <a:spLocks noChangeAspect="1"/>
            </p:cNvSpPr>
            <p:nvPr/>
          </p:nvSpPr>
          <p:spPr bwMode="auto">
            <a:xfrm>
              <a:off x="7738" y="8469"/>
              <a:ext cx="1115" cy="957"/>
            </a:xfrm>
            <a:custGeom>
              <a:avLst/>
              <a:gdLst>
                <a:gd name="T0" fmla="*/ 1014 w 1034"/>
                <a:gd name="T1" fmla="*/ 569 h 1139"/>
                <a:gd name="T2" fmla="*/ 1146 w 1034"/>
                <a:gd name="T3" fmla="*/ 488 h 1139"/>
                <a:gd name="T4" fmla="*/ 1133 w 1034"/>
                <a:gd name="T5" fmla="*/ 462 h 1139"/>
                <a:gd name="T6" fmla="*/ 1228 w 1034"/>
                <a:gd name="T7" fmla="*/ 412 h 1139"/>
                <a:gd name="T8" fmla="*/ 1296 w 1034"/>
                <a:gd name="T9" fmla="*/ 400 h 1139"/>
                <a:gd name="T10" fmla="*/ 1215 w 1034"/>
                <a:gd name="T11" fmla="*/ 343 h 1139"/>
                <a:gd name="T12" fmla="*/ 1146 w 1034"/>
                <a:gd name="T13" fmla="*/ 276 h 1139"/>
                <a:gd name="T14" fmla="*/ 1121 w 1034"/>
                <a:gd name="T15" fmla="*/ 218 h 1139"/>
                <a:gd name="T16" fmla="*/ 1058 w 1034"/>
                <a:gd name="T17" fmla="*/ 210 h 1139"/>
                <a:gd name="T18" fmla="*/ 870 w 1034"/>
                <a:gd name="T19" fmla="*/ 224 h 1139"/>
                <a:gd name="T20" fmla="*/ 820 w 1034"/>
                <a:gd name="T21" fmla="*/ 210 h 1139"/>
                <a:gd name="T22" fmla="*/ 820 w 1034"/>
                <a:gd name="T23" fmla="*/ 180 h 1139"/>
                <a:gd name="T24" fmla="*/ 820 w 1034"/>
                <a:gd name="T25" fmla="*/ 145 h 1139"/>
                <a:gd name="T26" fmla="*/ 775 w 1034"/>
                <a:gd name="T27" fmla="*/ 124 h 1139"/>
                <a:gd name="T28" fmla="*/ 701 w 1034"/>
                <a:gd name="T29" fmla="*/ 124 h 1139"/>
                <a:gd name="T30" fmla="*/ 607 w 1034"/>
                <a:gd name="T31" fmla="*/ 97 h 1139"/>
                <a:gd name="T32" fmla="*/ 538 w 1034"/>
                <a:gd name="T33" fmla="*/ 46 h 1139"/>
                <a:gd name="T34" fmla="*/ 513 w 1034"/>
                <a:gd name="T35" fmla="*/ 12 h 1139"/>
                <a:gd name="T36" fmla="*/ 463 w 1034"/>
                <a:gd name="T37" fmla="*/ 0 h 1139"/>
                <a:gd name="T38" fmla="*/ 382 w 1034"/>
                <a:gd name="T39" fmla="*/ 24 h 1139"/>
                <a:gd name="T40" fmla="*/ 225 w 1034"/>
                <a:gd name="T41" fmla="*/ 18 h 1139"/>
                <a:gd name="T42" fmla="*/ 144 w 1034"/>
                <a:gd name="T43" fmla="*/ 95 h 1139"/>
                <a:gd name="T44" fmla="*/ 119 w 1034"/>
                <a:gd name="T45" fmla="*/ 106 h 1139"/>
                <a:gd name="T46" fmla="*/ 26 w 1034"/>
                <a:gd name="T47" fmla="*/ 113 h 1139"/>
                <a:gd name="T48" fmla="*/ 0 w 1034"/>
                <a:gd name="T49" fmla="*/ 135 h 1139"/>
                <a:gd name="T50" fmla="*/ 87 w 1034"/>
                <a:gd name="T51" fmla="*/ 175 h 1139"/>
                <a:gd name="T52" fmla="*/ 81 w 1034"/>
                <a:gd name="T53" fmla="*/ 210 h 1139"/>
                <a:gd name="T54" fmla="*/ 26 w 1034"/>
                <a:gd name="T55" fmla="*/ 269 h 1139"/>
                <a:gd name="T56" fmla="*/ 169 w 1034"/>
                <a:gd name="T57" fmla="*/ 332 h 1139"/>
                <a:gd name="T58" fmla="*/ 212 w 1034"/>
                <a:gd name="T59" fmla="*/ 382 h 1139"/>
                <a:gd name="T60" fmla="*/ 263 w 1034"/>
                <a:gd name="T61" fmla="*/ 450 h 1139"/>
                <a:gd name="T62" fmla="*/ 276 w 1034"/>
                <a:gd name="T63" fmla="*/ 501 h 1139"/>
                <a:gd name="T64" fmla="*/ 238 w 1034"/>
                <a:gd name="T65" fmla="*/ 530 h 1139"/>
                <a:gd name="T66" fmla="*/ 212 w 1034"/>
                <a:gd name="T67" fmla="*/ 563 h 1139"/>
                <a:gd name="T68" fmla="*/ 157 w 1034"/>
                <a:gd name="T69" fmla="*/ 575 h 1139"/>
                <a:gd name="T70" fmla="*/ 212 w 1034"/>
                <a:gd name="T71" fmla="*/ 590 h 1139"/>
                <a:gd name="T72" fmla="*/ 293 w 1034"/>
                <a:gd name="T73" fmla="*/ 631 h 1139"/>
                <a:gd name="T74" fmla="*/ 382 w 1034"/>
                <a:gd name="T75" fmla="*/ 637 h 1139"/>
                <a:gd name="T76" fmla="*/ 437 w 1034"/>
                <a:gd name="T77" fmla="*/ 619 h 1139"/>
                <a:gd name="T78" fmla="*/ 594 w 1034"/>
                <a:gd name="T79" fmla="*/ 676 h 1139"/>
                <a:gd name="T80" fmla="*/ 644 w 1034"/>
                <a:gd name="T81" fmla="*/ 655 h 1139"/>
                <a:gd name="T82" fmla="*/ 763 w 1034"/>
                <a:gd name="T83" fmla="*/ 652 h 1139"/>
                <a:gd name="T84" fmla="*/ 807 w 1034"/>
                <a:gd name="T85" fmla="*/ 637 h 1139"/>
                <a:gd name="T86" fmla="*/ 845 w 1034"/>
                <a:gd name="T87" fmla="*/ 592 h 1139"/>
                <a:gd name="T88" fmla="*/ 882 w 1034"/>
                <a:gd name="T89" fmla="*/ 551 h 1139"/>
                <a:gd name="T90" fmla="*/ 1014 w 1034"/>
                <a:gd name="T91" fmla="*/ 569 h 11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4"/>
                <a:gd name="T139" fmla="*/ 0 h 1139"/>
                <a:gd name="T140" fmla="*/ 1034 w 1034"/>
                <a:gd name="T141" fmla="*/ 1139 h 11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4" h="1139">
                  <a:moveTo>
                    <a:pt x="809" y="959"/>
                  </a:moveTo>
                  <a:lnTo>
                    <a:pt x="914" y="824"/>
                  </a:lnTo>
                  <a:lnTo>
                    <a:pt x="904" y="779"/>
                  </a:lnTo>
                  <a:lnTo>
                    <a:pt x="979" y="694"/>
                  </a:lnTo>
                  <a:lnTo>
                    <a:pt x="1034" y="674"/>
                  </a:lnTo>
                  <a:lnTo>
                    <a:pt x="969" y="579"/>
                  </a:lnTo>
                  <a:lnTo>
                    <a:pt x="914" y="464"/>
                  </a:lnTo>
                  <a:lnTo>
                    <a:pt x="894" y="369"/>
                  </a:lnTo>
                  <a:lnTo>
                    <a:pt x="844" y="354"/>
                  </a:lnTo>
                  <a:lnTo>
                    <a:pt x="694" y="379"/>
                  </a:lnTo>
                  <a:lnTo>
                    <a:pt x="654" y="354"/>
                  </a:lnTo>
                  <a:lnTo>
                    <a:pt x="654" y="304"/>
                  </a:lnTo>
                  <a:lnTo>
                    <a:pt x="654" y="244"/>
                  </a:lnTo>
                  <a:lnTo>
                    <a:pt x="619" y="209"/>
                  </a:lnTo>
                  <a:lnTo>
                    <a:pt x="559" y="209"/>
                  </a:lnTo>
                  <a:lnTo>
                    <a:pt x="484" y="164"/>
                  </a:lnTo>
                  <a:lnTo>
                    <a:pt x="429" y="79"/>
                  </a:lnTo>
                  <a:lnTo>
                    <a:pt x="409" y="20"/>
                  </a:lnTo>
                  <a:lnTo>
                    <a:pt x="369" y="0"/>
                  </a:lnTo>
                  <a:lnTo>
                    <a:pt x="304" y="40"/>
                  </a:lnTo>
                  <a:lnTo>
                    <a:pt x="180" y="30"/>
                  </a:lnTo>
                  <a:lnTo>
                    <a:pt x="115" y="159"/>
                  </a:lnTo>
                  <a:lnTo>
                    <a:pt x="95" y="179"/>
                  </a:lnTo>
                  <a:lnTo>
                    <a:pt x="20" y="189"/>
                  </a:lnTo>
                  <a:lnTo>
                    <a:pt x="0" y="229"/>
                  </a:lnTo>
                  <a:lnTo>
                    <a:pt x="70" y="294"/>
                  </a:lnTo>
                  <a:lnTo>
                    <a:pt x="65" y="354"/>
                  </a:lnTo>
                  <a:lnTo>
                    <a:pt x="20" y="454"/>
                  </a:lnTo>
                  <a:lnTo>
                    <a:pt x="135" y="559"/>
                  </a:lnTo>
                  <a:lnTo>
                    <a:pt x="170" y="644"/>
                  </a:lnTo>
                  <a:lnTo>
                    <a:pt x="210" y="759"/>
                  </a:lnTo>
                  <a:lnTo>
                    <a:pt x="220" y="844"/>
                  </a:lnTo>
                  <a:lnTo>
                    <a:pt x="190" y="894"/>
                  </a:lnTo>
                  <a:lnTo>
                    <a:pt x="170" y="949"/>
                  </a:lnTo>
                  <a:lnTo>
                    <a:pt x="125" y="969"/>
                  </a:lnTo>
                  <a:lnTo>
                    <a:pt x="170" y="994"/>
                  </a:lnTo>
                  <a:lnTo>
                    <a:pt x="234" y="1064"/>
                  </a:lnTo>
                  <a:lnTo>
                    <a:pt x="304" y="1074"/>
                  </a:lnTo>
                  <a:lnTo>
                    <a:pt x="349" y="1044"/>
                  </a:lnTo>
                  <a:lnTo>
                    <a:pt x="474" y="1139"/>
                  </a:lnTo>
                  <a:lnTo>
                    <a:pt x="514" y="1104"/>
                  </a:lnTo>
                  <a:lnTo>
                    <a:pt x="609" y="1099"/>
                  </a:lnTo>
                  <a:lnTo>
                    <a:pt x="644" y="1074"/>
                  </a:lnTo>
                  <a:lnTo>
                    <a:pt x="674" y="999"/>
                  </a:lnTo>
                  <a:lnTo>
                    <a:pt x="704" y="929"/>
                  </a:lnTo>
                  <a:lnTo>
                    <a:pt x="809" y="959"/>
                  </a:lnTo>
                  <a:close/>
                </a:path>
              </a:pathLst>
            </a:custGeom>
            <a:solidFill>
              <a:srgbClr val="53A9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6" name="Freeform 21"/>
            <p:cNvSpPr>
              <a:spLocks noChangeAspect="1"/>
            </p:cNvSpPr>
            <p:nvPr/>
          </p:nvSpPr>
          <p:spPr bwMode="auto">
            <a:xfrm>
              <a:off x="7405" y="7834"/>
              <a:ext cx="2650" cy="1697"/>
            </a:xfrm>
            <a:custGeom>
              <a:avLst/>
              <a:gdLst>
                <a:gd name="T0" fmla="*/ 212 w 2463"/>
                <a:gd name="T1" fmla="*/ 92 h 2019"/>
                <a:gd name="T2" fmla="*/ 155 w 2463"/>
                <a:gd name="T3" fmla="*/ 187 h 2019"/>
                <a:gd name="T4" fmla="*/ 26 w 2463"/>
                <a:gd name="T5" fmla="*/ 181 h 2019"/>
                <a:gd name="T6" fmla="*/ 26 w 2463"/>
                <a:gd name="T7" fmla="*/ 232 h 2019"/>
                <a:gd name="T8" fmla="*/ 105 w 2463"/>
                <a:gd name="T9" fmla="*/ 250 h 2019"/>
                <a:gd name="T10" fmla="*/ 236 w 2463"/>
                <a:gd name="T11" fmla="*/ 362 h 2019"/>
                <a:gd name="T12" fmla="*/ 349 w 2463"/>
                <a:gd name="T13" fmla="*/ 344 h 2019"/>
                <a:gd name="T14" fmla="*/ 393 w 2463"/>
                <a:gd name="T15" fmla="*/ 422 h 2019"/>
                <a:gd name="T16" fmla="*/ 523 w 2463"/>
                <a:gd name="T17" fmla="*/ 457 h 2019"/>
                <a:gd name="T18" fmla="*/ 617 w 2463"/>
                <a:gd name="T19" fmla="*/ 472 h 2019"/>
                <a:gd name="T20" fmla="*/ 721 w 2463"/>
                <a:gd name="T21" fmla="*/ 472 h 2019"/>
                <a:gd name="T22" fmla="*/ 852 w 2463"/>
                <a:gd name="T23" fmla="*/ 445 h 2019"/>
                <a:gd name="T24" fmla="*/ 933 w 2463"/>
                <a:gd name="T25" fmla="*/ 501 h 2019"/>
                <a:gd name="T26" fmla="*/ 1064 w 2463"/>
                <a:gd name="T27" fmla="*/ 564 h 2019"/>
                <a:gd name="T28" fmla="*/ 1176 w 2463"/>
                <a:gd name="T29" fmla="*/ 582 h 2019"/>
                <a:gd name="T30" fmla="*/ 1207 w 2463"/>
                <a:gd name="T31" fmla="*/ 653 h 2019"/>
                <a:gd name="T32" fmla="*/ 1300 w 2463"/>
                <a:gd name="T33" fmla="*/ 665 h 2019"/>
                <a:gd name="T34" fmla="*/ 1444 w 2463"/>
                <a:gd name="T35" fmla="*/ 653 h 2019"/>
                <a:gd name="T36" fmla="*/ 1519 w 2463"/>
                <a:gd name="T37" fmla="*/ 706 h 2019"/>
                <a:gd name="T38" fmla="*/ 1599 w 2463"/>
                <a:gd name="T39" fmla="*/ 789 h 2019"/>
                <a:gd name="T40" fmla="*/ 1656 w 2463"/>
                <a:gd name="T41" fmla="*/ 834 h 2019"/>
                <a:gd name="T42" fmla="*/ 1742 w 2463"/>
                <a:gd name="T43" fmla="*/ 857 h 2019"/>
                <a:gd name="T44" fmla="*/ 2047 w 2463"/>
                <a:gd name="T45" fmla="*/ 884 h 2019"/>
                <a:gd name="T46" fmla="*/ 2266 w 2463"/>
                <a:gd name="T47" fmla="*/ 935 h 2019"/>
                <a:gd name="T48" fmla="*/ 2520 w 2463"/>
                <a:gd name="T49" fmla="*/ 941 h 2019"/>
                <a:gd name="T50" fmla="*/ 2594 w 2463"/>
                <a:gd name="T51" fmla="*/ 1004 h 2019"/>
                <a:gd name="T52" fmla="*/ 2638 w 2463"/>
                <a:gd name="T53" fmla="*/ 1109 h 2019"/>
                <a:gd name="T54" fmla="*/ 2701 w 2463"/>
                <a:gd name="T55" fmla="*/ 1149 h 2019"/>
                <a:gd name="T56" fmla="*/ 2875 w 2463"/>
                <a:gd name="T57" fmla="*/ 1199 h 2019"/>
                <a:gd name="T58" fmla="*/ 2962 w 2463"/>
                <a:gd name="T59" fmla="*/ 1127 h 2019"/>
                <a:gd name="T60" fmla="*/ 3067 w 2463"/>
                <a:gd name="T61" fmla="*/ 1009 h 2019"/>
                <a:gd name="T62" fmla="*/ 3005 w 2463"/>
                <a:gd name="T63" fmla="*/ 929 h 2019"/>
                <a:gd name="T64" fmla="*/ 2913 w 2463"/>
                <a:gd name="T65" fmla="*/ 896 h 2019"/>
                <a:gd name="T66" fmla="*/ 2532 w 2463"/>
                <a:gd name="T67" fmla="*/ 671 h 2019"/>
                <a:gd name="T68" fmla="*/ 2266 w 2463"/>
                <a:gd name="T69" fmla="*/ 626 h 2019"/>
                <a:gd name="T70" fmla="*/ 2035 w 2463"/>
                <a:gd name="T71" fmla="*/ 569 h 2019"/>
                <a:gd name="T72" fmla="*/ 1954 w 2463"/>
                <a:gd name="T73" fmla="*/ 507 h 2019"/>
                <a:gd name="T74" fmla="*/ 1768 w 2463"/>
                <a:gd name="T75" fmla="*/ 495 h 2019"/>
                <a:gd name="T76" fmla="*/ 1375 w 2463"/>
                <a:gd name="T77" fmla="*/ 407 h 2019"/>
                <a:gd name="T78" fmla="*/ 1114 w 2463"/>
                <a:gd name="T79" fmla="*/ 333 h 2019"/>
                <a:gd name="T80" fmla="*/ 889 w 2463"/>
                <a:gd name="T81" fmla="*/ 237 h 2019"/>
                <a:gd name="T82" fmla="*/ 982 w 2463"/>
                <a:gd name="T83" fmla="*/ 202 h 2019"/>
                <a:gd name="T84" fmla="*/ 1064 w 2463"/>
                <a:gd name="T85" fmla="*/ 136 h 2019"/>
                <a:gd name="T86" fmla="*/ 1170 w 2463"/>
                <a:gd name="T87" fmla="*/ 80 h 2019"/>
                <a:gd name="T88" fmla="*/ 1064 w 2463"/>
                <a:gd name="T89" fmla="*/ 24 h 2019"/>
                <a:gd name="T90" fmla="*/ 933 w 2463"/>
                <a:gd name="T91" fmla="*/ 0 h 2019"/>
                <a:gd name="T92" fmla="*/ 803 w 2463"/>
                <a:gd name="T93" fmla="*/ 24 h 2019"/>
                <a:gd name="T94" fmla="*/ 548 w 2463"/>
                <a:gd name="T95" fmla="*/ 12 h 2019"/>
                <a:gd name="T96" fmla="*/ 380 w 2463"/>
                <a:gd name="T97" fmla="*/ 0 h 2019"/>
                <a:gd name="T98" fmla="*/ 181 w 2463"/>
                <a:gd name="T99" fmla="*/ 39 h 20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63"/>
                <a:gd name="T151" fmla="*/ 0 h 2019"/>
                <a:gd name="T152" fmla="*/ 2463 w 2463"/>
                <a:gd name="T153" fmla="*/ 2019 h 20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63" h="2019">
                  <a:moveTo>
                    <a:pt x="145" y="65"/>
                  </a:moveTo>
                  <a:lnTo>
                    <a:pt x="170" y="155"/>
                  </a:lnTo>
                  <a:lnTo>
                    <a:pt x="170" y="255"/>
                  </a:lnTo>
                  <a:lnTo>
                    <a:pt x="125" y="315"/>
                  </a:lnTo>
                  <a:lnTo>
                    <a:pt x="85" y="305"/>
                  </a:lnTo>
                  <a:lnTo>
                    <a:pt x="20" y="305"/>
                  </a:lnTo>
                  <a:lnTo>
                    <a:pt x="0" y="360"/>
                  </a:lnTo>
                  <a:lnTo>
                    <a:pt x="20" y="390"/>
                  </a:lnTo>
                  <a:lnTo>
                    <a:pt x="65" y="390"/>
                  </a:lnTo>
                  <a:lnTo>
                    <a:pt x="85" y="420"/>
                  </a:lnTo>
                  <a:lnTo>
                    <a:pt x="85" y="485"/>
                  </a:lnTo>
                  <a:lnTo>
                    <a:pt x="190" y="610"/>
                  </a:lnTo>
                  <a:lnTo>
                    <a:pt x="230" y="590"/>
                  </a:lnTo>
                  <a:lnTo>
                    <a:pt x="280" y="580"/>
                  </a:lnTo>
                  <a:lnTo>
                    <a:pt x="325" y="600"/>
                  </a:lnTo>
                  <a:lnTo>
                    <a:pt x="315" y="710"/>
                  </a:lnTo>
                  <a:lnTo>
                    <a:pt x="365" y="750"/>
                  </a:lnTo>
                  <a:lnTo>
                    <a:pt x="420" y="770"/>
                  </a:lnTo>
                  <a:lnTo>
                    <a:pt x="450" y="750"/>
                  </a:lnTo>
                  <a:lnTo>
                    <a:pt x="495" y="795"/>
                  </a:lnTo>
                  <a:lnTo>
                    <a:pt x="544" y="780"/>
                  </a:lnTo>
                  <a:lnTo>
                    <a:pt x="579" y="795"/>
                  </a:lnTo>
                  <a:lnTo>
                    <a:pt x="619" y="795"/>
                  </a:lnTo>
                  <a:lnTo>
                    <a:pt x="684" y="750"/>
                  </a:lnTo>
                  <a:lnTo>
                    <a:pt x="724" y="770"/>
                  </a:lnTo>
                  <a:lnTo>
                    <a:pt x="749" y="844"/>
                  </a:lnTo>
                  <a:lnTo>
                    <a:pt x="809" y="939"/>
                  </a:lnTo>
                  <a:lnTo>
                    <a:pt x="854" y="949"/>
                  </a:lnTo>
                  <a:lnTo>
                    <a:pt x="924" y="959"/>
                  </a:lnTo>
                  <a:lnTo>
                    <a:pt x="944" y="979"/>
                  </a:lnTo>
                  <a:lnTo>
                    <a:pt x="969" y="1054"/>
                  </a:lnTo>
                  <a:lnTo>
                    <a:pt x="969" y="1099"/>
                  </a:lnTo>
                  <a:lnTo>
                    <a:pt x="989" y="1129"/>
                  </a:lnTo>
                  <a:lnTo>
                    <a:pt x="1044" y="1119"/>
                  </a:lnTo>
                  <a:lnTo>
                    <a:pt x="1104" y="1109"/>
                  </a:lnTo>
                  <a:lnTo>
                    <a:pt x="1159" y="1099"/>
                  </a:lnTo>
                  <a:lnTo>
                    <a:pt x="1209" y="1119"/>
                  </a:lnTo>
                  <a:lnTo>
                    <a:pt x="1219" y="1189"/>
                  </a:lnTo>
                  <a:lnTo>
                    <a:pt x="1254" y="1269"/>
                  </a:lnTo>
                  <a:lnTo>
                    <a:pt x="1284" y="1329"/>
                  </a:lnTo>
                  <a:lnTo>
                    <a:pt x="1304" y="1359"/>
                  </a:lnTo>
                  <a:lnTo>
                    <a:pt x="1329" y="1404"/>
                  </a:lnTo>
                  <a:lnTo>
                    <a:pt x="1349" y="1424"/>
                  </a:lnTo>
                  <a:lnTo>
                    <a:pt x="1399" y="1444"/>
                  </a:lnTo>
                  <a:lnTo>
                    <a:pt x="1549" y="1434"/>
                  </a:lnTo>
                  <a:lnTo>
                    <a:pt x="1644" y="1489"/>
                  </a:lnTo>
                  <a:lnTo>
                    <a:pt x="1759" y="1564"/>
                  </a:lnTo>
                  <a:lnTo>
                    <a:pt x="1819" y="1574"/>
                  </a:lnTo>
                  <a:lnTo>
                    <a:pt x="1938" y="1564"/>
                  </a:lnTo>
                  <a:lnTo>
                    <a:pt x="2023" y="1584"/>
                  </a:lnTo>
                  <a:lnTo>
                    <a:pt x="2063" y="1639"/>
                  </a:lnTo>
                  <a:lnTo>
                    <a:pt x="2083" y="1689"/>
                  </a:lnTo>
                  <a:lnTo>
                    <a:pt x="2128" y="1774"/>
                  </a:lnTo>
                  <a:lnTo>
                    <a:pt x="2118" y="1869"/>
                  </a:lnTo>
                  <a:lnTo>
                    <a:pt x="2118" y="1914"/>
                  </a:lnTo>
                  <a:lnTo>
                    <a:pt x="2168" y="1934"/>
                  </a:lnTo>
                  <a:lnTo>
                    <a:pt x="2243" y="1999"/>
                  </a:lnTo>
                  <a:lnTo>
                    <a:pt x="2308" y="2019"/>
                  </a:lnTo>
                  <a:lnTo>
                    <a:pt x="2393" y="1999"/>
                  </a:lnTo>
                  <a:lnTo>
                    <a:pt x="2378" y="1899"/>
                  </a:lnTo>
                  <a:lnTo>
                    <a:pt x="2413" y="1744"/>
                  </a:lnTo>
                  <a:lnTo>
                    <a:pt x="2463" y="1699"/>
                  </a:lnTo>
                  <a:lnTo>
                    <a:pt x="2453" y="1614"/>
                  </a:lnTo>
                  <a:lnTo>
                    <a:pt x="2413" y="1564"/>
                  </a:lnTo>
                  <a:lnTo>
                    <a:pt x="2373" y="1554"/>
                  </a:lnTo>
                  <a:lnTo>
                    <a:pt x="2338" y="1509"/>
                  </a:lnTo>
                  <a:lnTo>
                    <a:pt x="2338" y="1459"/>
                  </a:lnTo>
                  <a:lnTo>
                    <a:pt x="2033" y="1129"/>
                  </a:lnTo>
                  <a:lnTo>
                    <a:pt x="1948" y="1129"/>
                  </a:lnTo>
                  <a:lnTo>
                    <a:pt x="1819" y="1054"/>
                  </a:lnTo>
                  <a:lnTo>
                    <a:pt x="1674" y="994"/>
                  </a:lnTo>
                  <a:lnTo>
                    <a:pt x="1634" y="959"/>
                  </a:lnTo>
                  <a:lnTo>
                    <a:pt x="1624" y="894"/>
                  </a:lnTo>
                  <a:lnTo>
                    <a:pt x="1569" y="854"/>
                  </a:lnTo>
                  <a:lnTo>
                    <a:pt x="1499" y="864"/>
                  </a:lnTo>
                  <a:lnTo>
                    <a:pt x="1419" y="834"/>
                  </a:lnTo>
                  <a:lnTo>
                    <a:pt x="1264" y="750"/>
                  </a:lnTo>
                  <a:lnTo>
                    <a:pt x="1104" y="685"/>
                  </a:lnTo>
                  <a:lnTo>
                    <a:pt x="989" y="610"/>
                  </a:lnTo>
                  <a:lnTo>
                    <a:pt x="894" y="560"/>
                  </a:lnTo>
                  <a:lnTo>
                    <a:pt x="799" y="505"/>
                  </a:lnTo>
                  <a:lnTo>
                    <a:pt x="714" y="400"/>
                  </a:lnTo>
                  <a:lnTo>
                    <a:pt x="704" y="340"/>
                  </a:lnTo>
                  <a:lnTo>
                    <a:pt x="789" y="340"/>
                  </a:lnTo>
                  <a:lnTo>
                    <a:pt x="854" y="295"/>
                  </a:lnTo>
                  <a:lnTo>
                    <a:pt x="854" y="230"/>
                  </a:lnTo>
                  <a:lnTo>
                    <a:pt x="894" y="200"/>
                  </a:lnTo>
                  <a:lnTo>
                    <a:pt x="939" y="135"/>
                  </a:lnTo>
                  <a:lnTo>
                    <a:pt x="914" y="85"/>
                  </a:lnTo>
                  <a:lnTo>
                    <a:pt x="854" y="40"/>
                  </a:lnTo>
                  <a:lnTo>
                    <a:pt x="799" y="20"/>
                  </a:lnTo>
                  <a:lnTo>
                    <a:pt x="749" y="0"/>
                  </a:lnTo>
                  <a:lnTo>
                    <a:pt x="684" y="30"/>
                  </a:lnTo>
                  <a:lnTo>
                    <a:pt x="644" y="40"/>
                  </a:lnTo>
                  <a:lnTo>
                    <a:pt x="544" y="20"/>
                  </a:lnTo>
                  <a:lnTo>
                    <a:pt x="440" y="20"/>
                  </a:lnTo>
                  <a:lnTo>
                    <a:pt x="365" y="40"/>
                  </a:lnTo>
                  <a:lnTo>
                    <a:pt x="305" y="0"/>
                  </a:lnTo>
                  <a:lnTo>
                    <a:pt x="260" y="0"/>
                  </a:lnTo>
                  <a:lnTo>
                    <a:pt x="145" y="65"/>
                  </a:lnTo>
                  <a:close/>
                </a:path>
              </a:pathLst>
            </a:custGeom>
            <a:solidFill>
              <a:srgbClr val="006FDE"/>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7" name="Freeform 22"/>
            <p:cNvSpPr>
              <a:spLocks noChangeAspect="1"/>
            </p:cNvSpPr>
            <p:nvPr/>
          </p:nvSpPr>
          <p:spPr bwMode="auto">
            <a:xfrm>
              <a:off x="6633" y="7689"/>
              <a:ext cx="957" cy="527"/>
            </a:xfrm>
            <a:custGeom>
              <a:avLst/>
              <a:gdLst>
                <a:gd name="T0" fmla="*/ 1062 w 890"/>
                <a:gd name="T1" fmla="*/ 132 h 625"/>
                <a:gd name="T2" fmla="*/ 945 w 890"/>
                <a:gd name="T3" fmla="*/ 72 h 625"/>
                <a:gd name="T4" fmla="*/ 871 w 890"/>
                <a:gd name="T5" fmla="*/ 51 h 625"/>
                <a:gd name="T6" fmla="*/ 733 w 890"/>
                <a:gd name="T7" fmla="*/ 33 h 625"/>
                <a:gd name="T8" fmla="*/ 709 w 890"/>
                <a:gd name="T9" fmla="*/ 0 h 625"/>
                <a:gd name="T10" fmla="*/ 659 w 890"/>
                <a:gd name="T11" fmla="*/ 33 h 625"/>
                <a:gd name="T12" fmla="*/ 659 w 890"/>
                <a:gd name="T13" fmla="*/ 56 h 625"/>
                <a:gd name="T14" fmla="*/ 633 w 890"/>
                <a:gd name="T15" fmla="*/ 63 h 625"/>
                <a:gd name="T16" fmla="*/ 579 w 890"/>
                <a:gd name="T17" fmla="*/ 72 h 625"/>
                <a:gd name="T18" fmla="*/ 516 w 890"/>
                <a:gd name="T19" fmla="*/ 83 h 625"/>
                <a:gd name="T20" fmla="*/ 473 w 890"/>
                <a:gd name="T21" fmla="*/ 102 h 625"/>
                <a:gd name="T22" fmla="*/ 424 w 890"/>
                <a:gd name="T23" fmla="*/ 121 h 625"/>
                <a:gd name="T24" fmla="*/ 392 w 890"/>
                <a:gd name="T25" fmla="*/ 89 h 625"/>
                <a:gd name="T26" fmla="*/ 342 w 890"/>
                <a:gd name="T27" fmla="*/ 72 h 625"/>
                <a:gd name="T28" fmla="*/ 304 w 890"/>
                <a:gd name="T29" fmla="*/ 56 h 625"/>
                <a:gd name="T30" fmla="*/ 255 w 890"/>
                <a:gd name="T31" fmla="*/ 72 h 625"/>
                <a:gd name="T32" fmla="*/ 235 w 890"/>
                <a:gd name="T33" fmla="*/ 89 h 625"/>
                <a:gd name="T34" fmla="*/ 286 w 890"/>
                <a:gd name="T35" fmla="*/ 121 h 625"/>
                <a:gd name="T36" fmla="*/ 261 w 890"/>
                <a:gd name="T37" fmla="*/ 141 h 625"/>
                <a:gd name="T38" fmla="*/ 212 w 890"/>
                <a:gd name="T39" fmla="*/ 141 h 625"/>
                <a:gd name="T40" fmla="*/ 186 w 890"/>
                <a:gd name="T41" fmla="*/ 148 h 625"/>
                <a:gd name="T42" fmla="*/ 174 w 890"/>
                <a:gd name="T43" fmla="*/ 170 h 625"/>
                <a:gd name="T44" fmla="*/ 149 w 890"/>
                <a:gd name="T45" fmla="*/ 183 h 625"/>
                <a:gd name="T46" fmla="*/ 81 w 890"/>
                <a:gd name="T47" fmla="*/ 195 h 625"/>
                <a:gd name="T48" fmla="*/ 0 w 890"/>
                <a:gd name="T49" fmla="*/ 192 h 625"/>
                <a:gd name="T50" fmla="*/ 105 w 890"/>
                <a:gd name="T51" fmla="*/ 228 h 625"/>
                <a:gd name="T52" fmla="*/ 118 w 890"/>
                <a:gd name="T53" fmla="*/ 266 h 625"/>
                <a:gd name="T54" fmla="*/ 131 w 890"/>
                <a:gd name="T55" fmla="*/ 297 h 625"/>
                <a:gd name="T56" fmla="*/ 118 w 890"/>
                <a:gd name="T57" fmla="*/ 330 h 625"/>
                <a:gd name="T58" fmla="*/ 105 w 890"/>
                <a:gd name="T59" fmla="*/ 347 h 625"/>
                <a:gd name="T60" fmla="*/ 155 w 890"/>
                <a:gd name="T61" fmla="*/ 336 h 625"/>
                <a:gd name="T62" fmla="*/ 225 w 890"/>
                <a:gd name="T63" fmla="*/ 365 h 625"/>
                <a:gd name="T64" fmla="*/ 329 w 890"/>
                <a:gd name="T65" fmla="*/ 336 h 625"/>
                <a:gd name="T66" fmla="*/ 411 w 890"/>
                <a:gd name="T67" fmla="*/ 330 h 625"/>
                <a:gd name="T68" fmla="*/ 460 w 890"/>
                <a:gd name="T69" fmla="*/ 330 h 625"/>
                <a:gd name="T70" fmla="*/ 528 w 890"/>
                <a:gd name="T71" fmla="*/ 347 h 625"/>
                <a:gd name="T72" fmla="*/ 590 w 890"/>
                <a:gd name="T73" fmla="*/ 365 h 625"/>
                <a:gd name="T74" fmla="*/ 672 w 890"/>
                <a:gd name="T75" fmla="*/ 374 h 625"/>
                <a:gd name="T76" fmla="*/ 733 w 890"/>
                <a:gd name="T77" fmla="*/ 360 h 625"/>
                <a:gd name="T78" fmla="*/ 802 w 890"/>
                <a:gd name="T79" fmla="*/ 318 h 625"/>
                <a:gd name="T80" fmla="*/ 882 w 890"/>
                <a:gd name="T81" fmla="*/ 324 h 625"/>
                <a:gd name="T82" fmla="*/ 908 w 890"/>
                <a:gd name="T83" fmla="*/ 285 h 625"/>
                <a:gd name="T84" fmla="*/ 988 w 890"/>
                <a:gd name="T85" fmla="*/ 279 h 625"/>
                <a:gd name="T86" fmla="*/ 1026 w 890"/>
                <a:gd name="T87" fmla="*/ 285 h 625"/>
                <a:gd name="T88" fmla="*/ 1062 w 890"/>
                <a:gd name="T89" fmla="*/ 273 h 625"/>
                <a:gd name="T90" fmla="*/ 1088 w 890"/>
                <a:gd name="T91" fmla="*/ 255 h 625"/>
                <a:gd name="T92" fmla="*/ 1106 w 890"/>
                <a:gd name="T93" fmla="*/ 228 h 625"/>
                <a:gd name="T94" fmla="*/ 1106 w 890"/>
                <a:gd name="T95" fmla="*/ 180 h 625"/>
                <a:gd name="T96" fmla="*/ 1062 w 890"/>
                <a:gd name="T97" fmla="*/ 132 h 6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0"/>
                <a:gd name="T148" fmla="*/ 0 h 625"/>
                <a:gd name="T149" fmla="*/ 890 w 890"/>
                <a:gd name="T150" fmla="*/ 625 h 6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0" h="625">
                  <a:moveTo>
                    <a:pt x="855" y="220"/>
                  </a:moveTo>
                  <a:lnTo>
                    <a:pt x="760" y="120"/>
                  </a:lnTo>
                  <a:lnTo>
                    <a:pt x="700" y="85"/>
                  </a:lnTo>
                  <a:lnTo>
                    <a:pt x="590" y="55"/>
                  </a:lnTo>
                  <a:lnTo>
                    <a:pt x="570" y="0"/>
                  </a:lnTo>
                  <a:lnTo>
                    <a:pt x="530" y="55"/>
                  </a:lnTo>
                  <a:lnTo>
                    <a:pt x="530" y="95"/>
                  </a:lnTo>
                  <a:lnTo>
                    <a:pt x="510" y="105"/>
                  </a:lnTo>
                  <a:lnTo>
                    <a:pt x="465" y="120"/>
                  </a:lnTo>
                  <a:lnTo>
                    <a:pt x="415" y="140"/>
                  </a:lnTo>
                  <a:lnTo>
                    <a:pt x="380" y="170"/>
                  </a:lnTo>
                  <a:lnTo>
                    <a:pt x="340" y="200"/>
                  </a:lnTo>
                  <a:lnTo>
                    <a:pt x="315" y="150"/>
                  </a:lnTo>
                  <a:lnTo>
                    <a:pt x="275" y="120"/>
                  </a:lnTo>
                  <a:lnTo>
                    <a:pt x="245" y="95"/>
                  </a:lnTo>
                  <a:lnTo>
                    <a:pt x="205" y="120"/>
                  </a:lnTo>
                  <a:lnTo>
                    <a:pt x="190" y="150"/>
                  </a:lnTo>
                  <a:lnTo>
                    <a:pt x="230" y="200"/>
                  </a:lnTo>
                  <a:lnTo>
                    <a:pt x="210" y="235"/>
                  </a:lnTo>
                  <a:lnTo>
                    <a:pt x="170" y="235"/>
                  </a:lnTo>
                  <a:lnTo>
                    <a:pt x="150" y="245"/>
                  </a:lnTo>
                  <a:lnTo>
                    <a:pt x="140" y="285"/>
                  </a:lnTo>
                  <a:lnTo>
                    <a:pt x="120" y="305"/>
                  </a:lnTo>
                  <a:lnTo>
                    <a:pt x="65" y="325"/>
                  </a:lnTo>
                  <a:lnTo>
                    <a:pt x="0" y="320"/>
                  </a:lnTo>
                  <a:lnTo>
                    <a:pt x="85" y="380"/>
                  </a:lnTo>
                  <a:lnTo>
                    <a:pt x="95" y="445"/>
                  </a:lnTo>
                  <a:lnTo>
                    <a:pt x="105" y="495"/>
                  </a:lnTo>
                  <a:lnTo>
                    <a:pt x="95" y="550"/>
                  </a:lnTo>
                  <a:lnTo>
                    <a:pt x="85" y="580"/>
                  </a:lnTo>
                  <a:lnTo>
                    <a:pt x="125" y="560"/>
                  </a:lnTo>
                  <a:lnTo>
                    <a:pt x="180" y="610"/>
                  </a:lnTo>
                  <a:lnTo>
                    <a:pt x="265" y="560"/>
                  </a:lnTo>
                  <a:lnTo>
                    <a:pt x="330" y="550"/>
                  </a:lnTo>
                  <a:lnTo>
                    <a:pt x="370" y="550"/>
                  </a:lnTo>
                  <a:lnTo>
                    <a:pt x="425" y="580"/>
                  </a:lnTo>
                  <a:lnTo>
                    <a:pt x="475" y="610"/>
                  </a:lnTo>
                  <a:lnTo>
                    <a:pt x="540" y="625"/>
                  </a:lnTo>
                  <a:lnTo>
                    <a:pt x="590" y="600"/>
                  </a:lnTo>
                  <a:lnTo>
                    <a:pt x="645" y="530"/>
                  </a:lnTo>
                  <a:lnTo>
                    <a:pt x="710" y="540"/>
                  </a:lnTo>
                  <a:lnTo>
                    <a:pt x="730" y="475"/>
                  </a:lnTo>
                  <a:lnTo>
                    <a:pt x="795" y="465"/>
                  </a:lnTo>
                  <a:lnTo>
                    <a:pt x="825" y="475"/>
                  </a:lnTo>
                  <a:lnTo>
                    <a:pt x="855" y="455"/>
                  </a:lnTo>
                  <a:lnTo>
                    <a:pt x="875" y="425"/>
                  </a:lnTo>
                  <a:lnTo>
                    <a:pt x="890" y="380"/>
                  </a:lnTo>
                  <a:lnTo>
                    <a:pt x="890" y="300"/>
                  </a:lnTo>
                  <a:lnTo>
                    <a:pt x="855" y="220"/>
                  </a:lnTo>
                  <a:close/>
                </a:path>
              </a:pathLst>
            </a:custGeom>
            <a:solidFill>
              <a:srgbClr val="006FDE"/>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8" name="Freeform 23"/>
            <p:cNvSpPr>
              <a:spLocks noChangeAspect="1"/>
            </p:cNvSpPr>
            <p:nvPr/>
          </p:nvSpPr>
          <p:spPr bwMode="auto">
            <a:xfrm>
              <a:off x="6040" y="7059"/>
              <a:ext cx="1215" cy="895"/>
            </a:xfrm>
            <a:custGeom>
              <a:avLst/>
              <a:gdLst>
                <a:gd name="T0" fmla="*/ 721 w 1129"/>
                <a:gd name="T1" fmla="*/ 0 h 1064"/>
                <a:gd name="T2" fmla="*/ 803 w 1129"/>
                <a:gd name="T3" fmla="*/ 88 h 1064"/>
                <a:gd name="T4" fmla="*/ 852 w 1129"/>
                <a:gd name="T5" fmla="*/ 151 h 1064"/>
                <a:gd name="T6" fmla="*/ 884 w 1129"/>
                <a:gd name="T7" fmla="*/ 181 h 1064"/>
                <a:gd name="T8" fmla="*/ 896 w 1129"/>
                <a:gd name="T9" fmla="*/ 225 h 1064"/>
                <a:gd name="T10" fmla="*/ 1002 w 1129"/>
                <a:gd name="T11" fmla="*/ 264 h 1064"/>
                <a:gd name="T12" fmla="*/ 1090 w 1129"/>
                <a:gd name="T13" fmla="*/ 300 h 1064"/>
                <a:gd name="T14" fmla="*/ 1220 w 1129"/>
                <a:gd name="T15" fmla="*/ 357 h 1064"/>
                <a:gd name="T16" fmla="*/ 1344 w 1129"/>
                <a:gd name="T17" fmla="*/ 395 h 1064"/>
                <a:gd name="T18" fmla="*/ 1408 w 1129"/>
                <a:gd name="T19" fmla="*/ 426 h 1064"/>
                <a:gd name="T20" fmla="*/ 1382 w 1129"/>
                <a:gd name="T21" fmla="*/ 452 h 1064"/>
                <a:gd name="T22" fmla="*/ 1344 w 1129"/>
                <a:gd name="T23" fmla="*/ 463 h 1064"/>
                <a:gd name="T24" fmla="*/ 1320 w 1129"/>
                <a:gd name="T25" fmla="*/ 470 h 1064"/>
                <a:gd name="T26" fmla="*/ 1326 w 1129"/>
                <a:gd name="T27" fmla="*/ 496 h 1064"/>
                <a:gd name="T28" fmla="*/ 1289 w 1129"/>
                <a:gd name="T29" fmla="*/ 508 h 1064"/>
                <a:gd name="T30" fmla="*/ 1251 w 1129"/>
                <a:gd name="T31" fmla="*/ 520 h 1064"/>
                <a:gd name="T32" fmla="*/ 1214 w 1129"/>
                <a:gd name="T33" fmla="*/ 520 h 1064"/>
                <a:gd name="T34" fmla="*/ 1108 w 1129"/>
                <a:gd name="T35" fmla="*/ 559 h 1064"/>
                <a:gd name="T36" fmla="*/ 1090 w 1129"/>
                <a:gd name="T37" fmla="*/ 538 h 1064"/>
                <a:gd name="T38" fmla="*/ 1040 w 1129"/>
                <a:gd name="T39" fmla="*/ 520 h 1064"/>
                <a:gd name="T40" fmla="*/ 984 w 1129"/>
                <a:gd name="T41" fmla="*/ 502 h 1064"/>
                <a:gd name="T42" fmla="*/ 946 w 1129"/>
                <a:gd name="T43" fmla="*/ 508 h 1064"/>
                <a:gd name="T44" fmla="*/ 921 w 1129"/>
                <a:gd name="T45" fmla="*/ 520 h 1064"/>
                <a:gd name="T46" fmla="*/ 921 w 1129"/>
                <a:gd name="T47" fmla="*/ 538 h 1064"/>
                <a:gd name="T48" fmla="*/ 959 w 1129"/>
                <a:gd name="T49" fmla="*/ 559 h 1064"/>
                <a:gd name="T50" fmla="*/ 933 w 1129"/>
                <a:gd name="T51" fmla="*/ 577 h 1064"/>
                <a:gd name="T52" fmla="*/ 884 w 1129"/>
                <a:gd name="T53" fmla="*/ 583 h 1064"/>
                <a:gd name="T54" fmla="*/ 852 w 1129"/>
                <a:gd name="T55" fmla="*/ 595 h 1064"/>
                <a:gd name="T56" fmla="*/ 839 w 1129"/>
                <a:gd name="T57" fmla="*/ 616 h 1064"/>
                <a:gd name="T58" fmla="*/ 803 w 1129"/>
                <a:gd name="T59" fmla="*/ 628 h 1064"/>
                <a:gd name="T60" fmla="*/ 765 w 1129"/>
                <a:gd name="T61" fmla="*/ 633 h 1064"/>
                <a:gd name="T62" fmla="*/ 684 w 1129"/>
                <a:gd name="T63" fmla="*/ 628 h 1064"/>
                <a:gd name="T64" fmla="*/ 579 w 1129"/>
                <a:gd name="T65" fmla="*/ 622 h 1064"/>
                <a:gd name="T66" fmla="*/ 498 w 1129"/>
                <a:gd name="T67" fmla="*/ 595 h 1064"/>
                <a:gd name="T68" fmla="*/ 424 w 1129"/>
                <a:gd name="T69" fmla="*/ 564 h 1064"/>
                <a:gd name="T70" fmla="*/ 317 w 1129"/>
                <a:gd name="T71" fmla="*/ 520 h 1064"/>
                <a:gd name="T72" fmla="*/ 280 w 1129"/>
                <a:gd name="T73" fmla="*/ 502 h 1064"/>
                <a:gd name="T74" fmla="*/ 225 w 1129"/>
                <a:gd name="T75" fmla="*/ 496 h 1064"/>
                <a:gd name="T76" fmla="*/ 118 w 1129"/>
                <a:gd name="T77" fmla="*/ 488 h 1064"/>
                <a:gd name="T78" fmla="*/ 50 w 1129"/>
                <a:gd name="T79" fmla="*/ 488 h 1064"/>
                <a:gd name="T80" fmla="*/ 26 w 1129"/>
                <a:gd name="T81" fmla="*/ 470 h 1064"/>
                <a:gd name="T82" fmla="*/ 13 w 1129"/>
                <a:gd name="T83" fmla="*/ 437 h 1064"/>
                <a:gd name="T84" fmla="*/ 26 w 1129"/>
                <a:gd name="T85" fmla="*/ 395 h 1064"/>
                <a:gd name="T86" fmla="*/ 50 w 1129"/>
                <a:gd name="T87" fmla="*/ 363 h 1064"/>
                <a:gd name="T88" fmla="*/ 37 w 1129"/>
                <a:gd name="T89" fmla="*/ 350 h 1064"/>
                <a:gd name="T90" fmla="*/ 26 w 1129"/>
                <a:gd name="T91" fmla="*/ 320 h 1064"/>
                <a:gd name="T92" fmla="*/ 0 w 1129"/>
                <a:gd name="T93" fmla="*/ 288 h 1064"/>
                <a:gd name="T94" fmla="*/ 0 w 1129"/>
                <a:gd name="T95" fmla="*/ 264 h 1064"/>
                <a:gd name="T96" fmla="*/ 26 w 1129"/>
                <a:gd name="T97" fmla="*/ 252 h 1064"/>
                <a:gd name="T98" fmla="*/ 50 w 1129"/>
                <a:gd name="T99" fmla="*/ 243 h 1064"/>
                <a:gd name="T100" fmla="*/ 37 w 1129"/>
                <a:gd name="T101" fmla="*/ 214 h 1064"/>
                <a:gd name="T102" fmla="*/ 50 w 1129"/>
                <a:gd name="T103" fmla="*/ 193 h 1064"/>
                <a:gd name="T104" fmla="*/ 118 w 1129"/>
                <a:gd name="T105" fmla="*/ 162 h 1064"/>
                <a:gd name="T106" fmla="*/ 186 w 1129"/>
                <a:gd name="T107" fmla="*/ 162 h 1064"/>
                <a:gd name="T108" fmla="*/ 249 w 1129"/>
                <a:gd name="T109" fmla="*/ 151 h 1064"/>
                <a:gd name="T110" fmla="*/ 287 w 1129"/>
                <a:gd name="T111" fmla="*/ 127 h 1064"/>
                <a:gd name="T112" fmla="*/ 280 w 1129"/>
                <a:gd name="T113" fmla="*/ 107 h 1064"/>
                <a:gd name="T114" fmla="*/ 367 w 1129"/>
                <a:gd name="T115" fmla="*/ 61 h 1064"/>
                <a:gd name="T116" fmla="*/ 474 w 1129"/>
                <a:gd name="T117" fmla="*/ 68 h 1064"/>
                <a:gd name="T118" fmla="*/ 518 w 1129"/>
                <a:gd name="T119" fmla="*/ 45 h 1064"/>
                <a:gd name="T120" fmla="*/ 605 w 1129"/>
                <a:gd name="T121" fmla="*/ 39 h 1064"/>
                <a:gd name="T122" fmla="*/ 659 w 1129"/>
                <a:gd name="T123" fmla="*/ 20 h 1064"/>
                <a:gd name="T124" fmla="*/ 721 w 1129"/>
                <a:gd name="T125" fmla="*/ 0 h 1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9"/>
                <a:gd name="T190" fmla="*/ 0 h 1064"/>
                <a:gd name="T191" fmla="*/ 1129 w 1129"/>
                <a:gd name="T192" fmla="*/ 1064 h 10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9" h="1064">
                  <a:moveTo>
                    <a:pt x="579" y="0"/>
                  </a:moveTo>
                  <a:lnTo>
                    <a:pt x="644" y="149"/>
                  </a:lnTo>
                  <a:lnTo>
                    <a:pt x="684" y="254"/>
                  </a:lnTo>
                  <a:lnTo>
                    <a:pt x="709" y="304"/>
                  </a:lnTo>
                  <a:lnTo>
                    <a:pt x="719" y="379"/>
                  </a:lnTo>
                  <a:lnTo>
                    <a:pt x="804" y="444"/>
                  </a:lnTo>
                  <a:lnTo>
                    <a:pt x="874" y="504"/>
                  </a:lnTo>
                  <a:lnTo>
                    <a:pt x="979" y="599"/>
                  </a:lnTo>
                  <a:lnTo>
                    <a:pt x="1079" y="664"/>
                  </a:lnTo>
                  <a:lnTo>
                    <a:pt x="1129" y="714"/>
                  </a:lnTo>
                  <a:lnTo>
                    <a:pt x="1109" y="759"/>
                  </a:lnTo>
                  <a:lnTo>
                    <a:pt x="1079" y="779"/>
                  </a:lnTo>
                  <a:lnTo>
                    <a:pt x="1059" y="789"/>
                  </a:lnTo>
                  <a:lnTo>
                    <a:pt x="1064" y="834"/>
                  </a:lnTo>
                  <a:lnTo>
                    <a:pt x="1034" y="854"/>
                  </a:lnTo>
                  <a:lnTo>
                    <a:pt x="1004" y="874"/>
                  </a:lnTo>
                  <a:lnTo>
                    <a:pt x="974" y="874"/>
                  </a:lnTo>
                  <a:lnTo>
                    <a:pt x="889" y="939"/>
                  </a:lnTo>
                  <a:lnTo>
                    <a:pt x="874" y="904"/>
                  </a:lnTo>
                  <a:lnTo>
                    <a:pt x="834" y="874"/>
                  </a:lnTo>
                  <a:lnTo>
                    <a:pt x="789" y="844"/>
                  </a:lnTo>
                  <a:lnTo>
                    <a:pt x="759" y="854"/>
                  </a:lnTo>
                  <a:lnTo>
                    <a:pt x="739" y="874"/>
                  </a:lnTo>
                  <a:lnTo>
                    <a:pt x="739" y="904"/>
                  </a:lnTo>
                  <a:lnTo>
                    <a:pt x="769" y="939"/>
                  </a:lnTo>
                  <a:lnTo>
                    <a:pt x="749" y="969"/>
                  </a:lnTo>
                  <a:lnTo>
                    <a:pt x="709" y="979"/>
                  </a:lnTo>
                  <a:lnTo>
                    <a:pt x="684" y="999"/>
                  </a:lnTo>
                  <a:lnTo>
                    <a:pt x="674" y="1034"/>
                  </a:lnTo>
                  <a:lnTo>
                    <a:pt x="644" y="1054"/>
                  </a:lnTo>
                  <a:lnTo>
                    <a:pt x="614" y="1064"/>
                  </a:lnTo>
                  <a:lnTo>
                    <a:pt x="549" y="1054"/>
                  </a:lnTo>
                  <a:lnTo>
                    <a:pt x="465" y="1044"/>
                  </a:lnTo>
                  <a:lnTo>
                    <a:pt x="400" y="999"/>
                  </a:lnTo>
                  <a:lnTo>
                    <a:pt x="340" y="949"/>
                  </a:lnTo>
                  <a:lnTo>
                    <a:pt x="255" y="874"/>
                  </a:lnTo>
                  <a:lnTo>
                    <a:pt x="225" y="844"/>
                  </a:lnTo>
                  <a:lnTo>
                    <a:pt x="180" y="834"/>
                  </a:lnTo>
                  <a:lnTo>
                    <a:pt x="95" y="819"/>
                  </a:lnTo>
                  <a:lnTo>
                    <a:pt x="40" y="819"/>
                  </a:lnTo>
                  <a:lnTo>
                    <a:pt x="20" y="789"/>
                  </a:lnTo>
                  <a:lnTo>
                    <a:pt x="10" y="734"/>
                  </a:lnTo>
                  <a:lnTo>
                    <a:pt x="20" y="664"/>
                  </a:lnTo>
                  <a:lnTo>
                    <a:pt x="40" y="609"/>
                  </a:lnTo>
                  <a:lnTo>
                    <a:pt x="30" y="589"/>
                  </a:lnTo>
                  <a:lnTo>
                    <a:pt x="20" y="539"/>
                  </a:lnTo>
                  <a:lnTo>
                    <a:pt x="0" y="484"/>
                  </a:lnTo>
                  <a:lnTo>
                    <a:pt x="0" y="444"/>
                  </a:lnTo>
                  <a:lnTo>
                    <a:pt x="20" y="424"/>
                  </a:lnTo>
                  <a:lnTo>
                    <a:pt x="40" y="409"/>
                  </a:lnTo>
                  <a:lnTo>
                    <a:pt x="30" y="359"/>
                  </a:lnTo>
                  <a:lnTo>
                    <a:pt x="40" y="324"/>
                  </a:lnTo>
                  <a:lnTo>
                    <a:pt x="95" y="274"/>
                  </a:lnTo>
                  <a:lnTo>
                    <a:pt x="150" y="274"/>
                  </a:lnTo>
                  <a:lnTo>
                    <a:pt x="200" y="254"/>
                  </a:lnTo>
                  <a:lnTo>
                    <a:pt x="230" y="214"/>
                  </a:lnTo>
                  <a:lnTo>
                    <a:pt x="225" y="179"/>
                  </a:lnTo>
                  <a:lnTo>
                    <a:pt x="295" y="104"/>
                  </a:lnTo>
                  <a:lnTo>
                    <a:pt x="380" y="114"/>
                  </a:lnTo>
                  <a:lnTo>
                    <a:pt x="415" y="75"/>
                  </a:lnTo>
                  <a:lnTo>
                    <a:pt x="485" y="65"/>
                  </a:lnTo>
                  <a:lnTo>
                    <a:pt x="529" y="35"/>
                  </a:lnTo>
                  <a:lnTo>
                    <a:pt x="579" y="0"/>
                  </a:lnTo>
                  <a:close/>
                </a:path>
              </a:pathLst>
            </a:custGeom>
            <a:solidFill>
              <a:srgbClr val="53A9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19" name="Freeform 24"/>
            <p:cNvSpPr>
              <a:spLocks noChangeAspect="1"/>
            </p:cNvSpPr>
            <p:nvPr/>
          </p:nvSpPr>
          <p:spPr bwMode="auto">
            <a:xfrm>
              <a:off x="5250" y="6481"/>
              <a:ext cx="1005" cy="935"/>
            </a:xfrm>
            <a:custGeom>
              <a:avLst/>
              <a:gdLst>
                <a:gd name="T0" fmla="*/ 1137 w 935"/>
                <a:gd name="T1" fmla="*/ 473 h 1109"/>
                <a:gd name="T2" fmla="*/ 981 w 935"/>
                <a:gd name="T3" fmla="*/ 411 h 1109"/>
                <a:gd name="T4" fmla="*/ 845 w 935"/>
                <a:gd name="T5" fmla="*/ 374 h 1109"/>
                <a:gd name="T6" fmla="*/ 838 w 935"/>
                <a:gd name="T7" fmla="*/ 273 h 1109"/>
                <a:gd name="T8" fmla="*/ 819 w 935"/>
                <a:gd name="T9" fmla="*/ 170 h 1109"/>
                <a:gd name="T10" fmla="*/ 651 w 935"/>
                <a:gd name="T11" fmla="*/ 114 h 1109"/>
                <a:gd name="T12" fmla="*/ 509 w 935"/>
                <a:gd name="T13" fmla="*/ 69 h 1109"/>
                <a:gd name="T14" fmla="*/ 403 w 935"/>
                <a:gd name="T15" fmla="*/ 33 h 1109"/>
                <a:gd name="T16" fmla="*/ 348 w 935"/>
                <a:gd name="T17" fmla="*/ 0 h 1109"/>
                <a:gd name="T18" fmla="*/ 261 w 935"/>
                <a:gd name="T19" fmla="*/ 12 h 1109"/>
                <a:gd name="T20" fmla="*/ 273 w 935"/>
                <a:gd name="T21" fmla="*/ 83 h 1109"/>
                <a:gd name="T22" fmla="*/ 322 w 935"/>
                <a:gd name="T23" fmla="*/ 150 h 1109"/>
                <a:gd name="T24" fmla="*/ 217 w 935"/>
                <a:gd name="T25" fmla="*/ 170 h 1109"/>
                <a:gd name="T26" fmla="*/ 112 w 935"/>
                <a:gd name="T27" fmla="*/ 216 h 1109"/>
                <a:gd name="T28" fmla="*/ 143 w 935"/>
                <a:gd name="T29" fmla="*/ 278 h 1109"/>
                <a:gd name="T30" fmla="*/ 130 w 935"/>
                <a:gd name="T31" fmla="*/ 297 h 1109"/>
                <a:gd name="T32" fmla="*/ 87 w 935"/>
                <a:gd name="T33" fmla="*/ 347 h 1109"/>
                <a:gd name="T34" fmla="*/ 13 w 935"/>
                <a:gd name="T35" fmla="*/ 392 h 1109"/>
                <a:gd name="T36" fmla="*/ 0 w 935"/>
                <a:gd name="T37" fmla="*/ 432 h 1109"/>
                <a:gd name="T38" fmla="*/ 62 w 935"/>
                <a:gd name="T39" fmla="*/ 461 h 1109"/>
                <a:gd name="T40" fmla="*/ 0 w 935"/>
                <a:gd name="T41" fmla="*/ 500 h 1109"/>
                <a:gd name="T42" fmla="*/ 105 w 935"/>
                <a:gd name="T43" fmla="*/ 518 h 1109"/>
                <a:gd name="T44" fmla="*/ 235 w 935"/>
                <a:gd name="T45" fmla="*/ 529 h 1109"/>
                <a:gd name="T46" fmla="*/ 273 w 935"/>
                <a:gd name="T47" fmla="*/ 593 h 1109"/>
                <a:gd name="T48" fmla="*/ 342 w 935"/>
                <a:gd name="T49" fmla="*/ 620 h 1109"/>
                <a:gd name="T50" fmla="*/ 416 w 935"/>
                <a:gd name="T51" fmla="*/ 655 h 1109"/>
                <a:gd name="T52" fmla="*/ 559 w 935"/>
                <a:gd name="T53" fmla="*/ 664 h 1109"/>
                <a:gd name="T54" fmla="*/ 628 w 935"/>
                <a:gd name="T55" fmla="*/ 632 h 1109"/>
                <a:gd name="T56" fmla="*/ 732 w 935"/>
                <a:gd name="T57" fmla="*/ 608 h 1109"/>
                <a:gd name="T58" fmla="*/ 845 w 935"/>
                <a:gd name="T59" fmla="*/ 581 h 1109"/>
                <a:gd name="T60" fmla="*/ 900 w 935"/>
                <a:gd name="T61" fmla="*/ 545 h 1109"/>
                <a:gd name="T62" fmla="*/ 1018 w 935"/>
                <a:gd name="T63" fmla="*/ 545 h 1109"/>
                <a:gd name="T64" fmla="*/ 1161 w 935"/>
                <a:gd name="T65" fmla="*/ 506 h 11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5"/>
                <a:gd name="T100" fmla="*/ 0 h 1109"/>
                <a:gd name="T101" fmla="*/ 935 w 935"/>
                <a:gd name="T102" fmla="*/ 1109 h 11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5" h="1109">
                  <a:moveTo>
                    <a:pt x="935" y="844"/>
                  </a:moveTo>
                  <a:lnTo>
                    <a:pt x="915" y="789"/>
                  </a:lnTo>
                  <a:lnTo>
                    <a:pt x="865" y="750"/>
                  </a:lnTo>
                  <a:lnTo>
                    <a:pt x="790" y="685"/>
                  </a:lnTo>
                  <a:lnTo>
                    <a:pt x="725" y="655"/>
                  </a:lnTo>
                  <a:lnTo>
                    <a:pt x="680" y="625"/>
                  </a:lnTo>
                  <a:lnTo>
                    <a:pt x="695" y="520"/>
                  </a:lnTo>
                  <a:lnTo>
                    <a:pt x="675" y="455"/>
                  </a:lnTo>
                  <a:lnTo>
                    <a:pt x="660" y="390"/>
                  </a:lnTo>
                  <a:lnTo>
                    <a:pt x="660" y="285"/>
                  </a:lnTo>
                  <a:lnTo>
                    <a:pt x="600" y="245"/>
                  </a:lnTo>
                  <a:lnTo>
                    <a:pt x="525" y="190"/>
                  </a:lnTo>
                  <a:lnTo>
                    <a:pt x="470" y="180"/>
                  </a:lnTo>
                  <a:lnTo>
                    <a:pt x="410" y="115"/>
                  </a:lnTo>
                  <a:lnTo>
                    <a:pt x="380" y="55"/>
                  </a:lnTo>
                  <a:lnTo>
                    <a:pt x="325" y="55"/>
                  </a:lnTo>
                  <a:lnTo>
                    <a:pt x="280" y="55"/>
                  </a:lnTo>
                  <a:lnTo>
                    <a:pt x="280" y="0"/>
                  </a:lnTo>
                  <a:lnTo>
                    <a:pt x="250" y="30"/>
                  </a:lnTo>
                  <a:lnTo>
                    <a:pt x="210" y="20"/>
                  </a:lnTo>
                  <a:lnTo>
                    <a:pt x="190" y="75"/>
                  </a:lnTo>
                  <a:lnTo>
                    <a:pt x="220" y="140"/>
                  </a:lnTo>
                  <a:lnTo>
                    <a:pt x="250" y="210"/>
                  </a:lnTo>
                  <a:lnTo>
                    <a:pt x="260" y="250"/>
                  </a:lnTo>
                  <a:lnTo>
                    <a:pt x="240" y="275"/>
                  </a:lnTo>
                  <a:lnTo>
                    <a:pt x="175" y="285"/>
                  </a:lnTo>
                  <a:lnTo>
                    <a:pt x="125" y="315"/>
                  </a:lnTo>
                  <a:lnTo>
                    <a:pt x="90" y="360"/>
                  </a:lnTo>
                  <a:lnTo>
                    <a:pt x="115" y="420"/>
                  </a:lnTo>
                  <a:lnTo>
                    <a:pt x="115" y="465"/>
                  </a:lnTo>
                  <a:lnTo>
                    <a:pt x="90" y="465"/>
                  </a:lnTo>
                  <a:lnTo>
                    <a:pt x="105" y="495"/>
                  </a:lnTo>
                  <a:lnTo>
                    <a:pt x="50" y="540"/>
                  </a:lnTo>
                  <a:lnTo>
                    <a:pt x="70" y="580"/>
                  </a:lnTo>
                  <a:lnTo>
                    <a:pt x="60" y="615"/>
                  </a:lnTo>
                  <a:lnTo>
                    <a:pt x="10" y="655"/>
                  </a:lnTo>
                  <a:lnTo>
                    <a:pt x="20" y="700"/>
                  </a:lnTo>
                  <a:lnTo>
                    <a:pt x="0" y="720"/>
                  </a:lnTo>
                  <a:lnTo>
                    <a:pt x="50" y="740"/>
                  </a:lnTo>
                  <a:lnTo>
                    <a:pt x="50" y="770"/>
                  </a:lnTo>
                  <a:lnTo>
                    <a:pt x="30" y="789"/>
                  </a:lnTo>
                  <a:lnTo>
                    <a:pt x="0" y="834"/>
                  </a:lnTo>
                  <a:lnTo>
                    <a:pt x="30" y="899"/>
                  </a:lnTo>
                  <a:lnTo>
                    <a:pt x="85" y="864"/>
                  </a:lnTo>
                  <a:lnTo>
                    <a:pt x="155" y="864"/>
                  </a:lnTo>
                  <a:lnTo>
                    <a:pt x="190" y="884"/>
                  </a:lnTo>
                  <a:lnTo>
                    <a:pt x="200" y="939"/>
                  </a:lnTo>
                  <a:lnTo>
                    <a:pt x="220" y="989"/>
                  </a:lnTo>
                  <a:lnTo>
                    <a:pt x="260" y="1004"/>
                  </a:lnTo>
                  <a:lnTo>
                    <a:pt x="275" y="1034"/>
                  </a:lnTo>
                  <a:lnTo>
                    <a:pt x="295" y="1074"/>
                  </a:lnTo>
                  <a:lnTo>
                    <a:pt x="335" y="1094"/>
                  </a:lnTo>
                  <a:lnTo>
                    <a:pt x="385" y="1094"/>
                  </a:lnTo>
                  <a:lnTo>
                    <a:pt x="450" y="1109"/>
                  </a:lnTo>
                  <a:lnTo>
                    <a:pt x="470" y="1094"/>
                  </a:lnTo>
                  <a:lnTo>
                    <a:pt x="505" y="1054"/>
                  </a:lnTo>
                  <a:lnTo>
                    <a:pt x="535" y="1034"/>
                  </a:lnTo>
                  <a:lnTo>
                    <a:pt x="590" y="1014"/>
                  </a:lnTo>
                  <a:lnTo>
                    <a:pt x="640" y="1014"/>
                  </a:lnTo>
                  <a:lnTo>
                    <a:pt x="680" y="969"/>
                  </a:lnTo>
                  <a:lnTo>
                    <a:pt x="705" y="929"/>
                  </a:lnTo>
                  <a:lnTo>
                    <a:pt x="725" y="909"/>
                  </a:lnTo>
                  <a:lnTo>
                    <a:pt x="780" y="919"/>
                  </a:lnTo>
                  <a:lnTo>
                    <a:pt x="820" y="909"/>
                  </a:lnTo>
                  <a:lnTo>
                    <a:pt x="885" y="899"/>
                  </a:lnTo>
                  <a:lnTo>
                    <a:pt x="935" y="844"/>
                  </a:lnTo>
                  <a:close/>
                </a:path>
              </a:pathLst>
            </a:custGeom>
            <a:solidFill>
              <a:srgbClr val="53A9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0" name="Freeform 25"/>
            <p:cNvSpPr>
              <a:spLocks noChangeAspect="1"/>
            </p:cNvSpPr>
            <p:nvPr/>
          </p:nvSpPr>
          <p:spPr bwMode="auto">
            <a:xfrm>
              <a:off x="5453" y="6144"/>
              <a:ext cx="1200" cy="1082"/>
            </a:xfrm>
            <a:custGeom>
              <a:avLst/>
              <a:gdLst>
                <a:gd name="T0" fmla="*/ 1393 w 1114"/>
                <a:gd name="T1" fmla="*/ 649 h 1284"/>
                <a:gd name="T2" fmla="*/ 1367 w 1114"/>
                <a:gd name="T3" fmla="*/ 611 h 1284"/>
                <a:gd name="T4" fmla="*/ 1349 w 1114"/>
                <a:gd name="T5" fmla="*/ 517 h 1284"/>
                <a:gd name="T6" fmla="*/ 1331 w 1114"/>
                <a:gd name="T7" fmla="*/ 440 h 1284"/>
                <a:gd name="T8" fmla="*/ 1275 w 1114"/>
                <a:gd name="T9" fmla="*/ 347 h 1284"/>
                <a:gd name="T10" fmla="*/ 1226 w 1114"/>
                <a:gd name="T11" fmla="*/ 308 h 1284"/>
                <a:gd name="T12" fmla="*/ 1131 w 1114"/>
                <a:gd name="T13" fmla="*/ 251 h 1284"/>
                <a:gd name="T14" fmla="*/ 1024 w 1114"/>
                <a:gd name="T15" fmla="*/ 228 h 1284"/>
                <a:gd name="T16" fmla="*/ 906 w 1114"/>
                <a:gd name="T17" fmla="*/ 177 h 1284"/>
                <a:gd name="T18" fmla="*/ 787 w 1114"/>
                <a:gd name="T19" fmla="*/ 126 h 1284"/>
                <a:gd name="T20" fmla="*/ 668 w 1114"/>
                <a:gd name="T21" fmla="*/ 69 h 1284"/>
                <a:gd name="T22" fmla="*/ 582 w 1114"/>
                <a:gd name="T23" fmla="*/ 24 h 1284"/>
                <a:gd name="T24" fmla="*/ 513 w 1114"/>
                <a:gd name="T25" fmla="*/ 0 h 1284"/>
                <a:gd name="T26" fmla="*/ 525 w 1114"/>
                <a:gd name="T27" fmla="*/ 39 h 1284"/>
                <a:gd name="T28" fmla="*/ 482 w 1114"/>
                <a:gd name="T29" fmla="*/ 69 h 1284"/>
                <a:gd name="T30" fmla="*/ 432 w 1114"/>
                <a:gd name="T31" fmla="*/ 81 h 1284"/>
                <a:gd name="T32" fmla="*/ 381 w 1114"/>
                <a:gd name="T33" fmla="*/ 69 h 1284"/>
                <a:gd name="T34" fmla="*/ 319 w 1114"/>
                <a:gd name="T35" fmla="*/ 42 h 1284"/>
                <a:gd name="T36" fmla="*/ 288 w 1114"/>
                <a:gd name="T37" fmla="*/ 39 h 1284"/>
                <a:gd name="T38" fmla="*/ 220 w 1114"/>
                <a:gd name="T39" fmla="*/ 39 h 1284"/>
                <a:gd name="T40" fmla="*/ 156 w 1114"/>
                <a:gd name="T41" fmla="*/ 51 h 1284"/>
                <a:gd name="T42" fmla="*/ 87 w 1114"/>
                <a:gd name="T43" fmla="*/ 39 h 1284"/>
                <a:gd name="T44" fmla="*/ 62 w 1114"/>
                <a:gd name="T45" fmla="*/ 62 h 1284"/>
                <a:gd name="T46" fmla="*/ 62 w 1114"/>
                <a:gd name="T47" fmla="*/ 102 h 1284"/>
                <a:gd name="T48" fmla="*/ 0 w 1114"/>
                <a:gd name="T49" fmla="*/ 108 h 1284"/>
                <a:gd name="T50" fmla="*/ 0 w 1114"/>
                <a:gd name="T51" fmla="*/ 126 h 1284"/>
                <a:gd name="T52" fmla="*/ 50 w 1114"/>
                <a:gd name="T53" fmla="*/ 150 h 1284"/>
                <a:gd name="T54" fmla="*/ 107 w 1114"/>
                <a:gd name="T55" fmla="*/ 137 h 1284"/>
                <a:gd name="T56" fmla="*/ 168 w 1114"/>
                <a:gd name="T57" fmla="*/ 143 h 1284"/>
                <a:gd name="T58" fmla="*/ 181 w 1114"/>
                <a:gd name="T59" fmla="*/ 165 h 1284"/>
                <a:gd name="T60" fmla="*/ 168 w 1114"/>
                <a:gd name="T61" fmla="*/ 183 h 1284"/>
                <a:gd name="T62" fmla="*/ 112 w 1114"/>
                <a:gd name="T63" fmla="*/ 188 h 1284"/>
                <a:gd name="T64" fmla="*/ 107 w 1114"/>
                <a:gd name="T65" fmla="*/ 206 h 1284"/>
                <a:gd name="T66" fmla="*/ 107 w 1114"/>
                <a:gd name="T67" fmla="*/ 228 h 1284"/>
                <a:gd name="T68" fmla="*/ 112 w 1114"/>
                <a:gd name="T69" fmla="*/ 239 h 1284"/>
                <a:gd name="T70" fmla="*/ 112 w 1114"/>
                <a:gd name="T71" fmla="*/ 264 h 1284"/>
                <a:gd name="T72" fmla="*/ 194 w 1114"/>
                <a:gd name="T73" fmla="*/ 272 h 1284"/>
                <a:gd name="T74" fmla="*/ 220 w 1114"/>
                <a:gd name="T75" fmla="*/ 272 h 1284"/>
                <a:gd name="T76" fmla="*/ 319 w 1114"/>
                <a:gd name="T77" fmla="*/ 326 h 1284"/>
                <a:gd name="T78" fmla="*/ 350 w 1114"/>
                <a:gd name="T79" fmla="*/ 353 h 1284"/>
                <a:gd name="T80" fmla="*/ 406 w 1114"/>
                <a:gd name="T81" fmla="*/ 347 h 1284"/>
                <a:gd name="T82" fmla="*/ 513 w 1114"/>
                <a:gd name="T83" fmla="*/ 386 h 1284"/>
                <a:gd name="T84" fmla="*/ 587 w 1114"/>
                <a:gd name="T85" fmla="*/ 416 h 1284"/>
                <a:gd name="T86" fmla="*/ 587 w 1114"/>
                <a:gd name="T87" fmla="*/ 479 h 1284"/>
                <a:gd name="T88" fmla="*/ 605 w 1114"/>
                <a:gd name="T89" fmla="*/ 523 h 1284"/>
                <a:gd name="T90" fmla="*/ 618 w 1114"/>
                <a:gd name="T91" fmla="*/ 587 h 1284"/>
                <a:gd name="T92" fmla="*/ 631 w 1114"/>
                <a:gd name="T93" fmla="*/ 619 h 1284"/>
                <a:gd name="T94" fmla="*/ 668 w 1114"/>
                <a:gd name="T95" fmla="*/ 637 h 1284"/>
                <a:gd name="T96" fmla="*/ 738 w 1114"/>
                <a:gd name="T97" fmla="*/ 649 h 1284"/>
                <a:gd name="T98" fmla="*/ 843 w 1114"/>
                <a:gd name="T99" fmla="*/ 688 h 1284"/>
                <a:gd name="T100" fmla="*/ 893 w 1114"/>
                <a:gd name="T101" fmla="*/ 706 h 1284"/>
                <a:gd name="T102" fmla="*/ 925 w 1114"/>
                <a:gd name="T103" fmla="*/ 729 h 1284"/>
                <a:gd name="T104" fmla="*/ 932 w 1114"/>
                <a:gd name="T105" fmla="*/ 756 h 1284"/>
                <a:gd name="T106" fmla="*/ 962 w 1114"/>
                <a:gd name="T107" fmla="*/ 769 h 1284"/>
                <a:gd name="T108" fmla="*/ 975 w 1114"/>
                <a:gd name="T109" fmla="*/ 751 h 1284"/>
                <a:gd name="T110" fmla="*/ 1056 w 1114"/>
                <a:gd name="T111" fmla="*/ 706 h 1284"/>
                <a:gd name="T112" fmla="*/ 1144 w 1114"/>
                <a:gd name="T113" fmla="*/ 717 h 1284"/>
                <a:gd name="T114" fmla="*/ 1200 w 1114"/>
                <a:gd name="T115" fmla="*/ 688 h 1284"/>
                <a:gd name="T116" fmla="*/ 1275 w 1114"/>
                <a:gd name="T117" fmla="*/ 694 h 1284"/>
                <a:gd name="T118" fmla="*/ 1393 w 1114"/>
                <a:gd name="T119" fmla="*/ 649 h 12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4"/>
                <a:gd name="T181" fmla="*/ 0 h 1284"/>
                <a:gd name="T182" fmla="*/ 1114 w 1114"/>
                <a:gd name="T183" fmla="*/ 1284 h 12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4" h="1284">
                  <a:moveTo>
                    <a:pt x="1114" y="1085"/>
                  </a:moveTo>
                  <a:lnTo>
                    <a:pt x="1094" y="1020"/>
                  </a:lnTo>
                  <a:lnTo>
                    <a:pt x="1079" y="865"/>
                  </a:lnTo>
                  <a:lnTo>
                    <a:pt x="1065" y="735"/>
                  </a:lnTo>
                  <a:lnTo>
                    <a:pt x="1020" y="580"/>
                  </a:lnTo>
                  <a:lnTo>
                    <a:pt x="980" y="515"/>
                  </a:lnTo>
                  <a:lnTo>
                    <a:pt x="905" y="420"/>
                  </a:lnTo>
                  <a:lnTo>
                    <a:pt x="820" y="380"/>
                  </a:lnTo>
                  <a:lnTo>
                    <a:pt x="725" y="295"/>
                  </a:lnTo>
                  <a:lnTo>
                    <a:pt x="630" y="210"/>
                  </a:lnTo>
                  <a:lnTo>
                    <a:pt x="535" y="115"/>
                  </a:lnTo>
                  <a:lnTo>
                    <a:pt x="465" y="40"/>
                  </a:lnTo>
                  <a:lnTo>
                    <a:pt x="410" y="0"/>
                  </a:lnTo>
                  <a:lnTo>
                    <a:pt x="420" y="65"/>
                  </a:lnTo>
                  <a:lnTo>
                    <a:pt x="385" y="115"/>
                  </a:lnTo>
                  <a:lnTo>
                    <a:pt x="345" y="135"/>
                  </a:lnTo>
                  <a:lnTo>
                    <a:pt x="305" y="115"/>
                  </a:lnTo>
                  <a:lnTo>
                    <a:pt x="255" y="70"/>
                  </a:lnTo>
                  <a:lnTo>
                    <a:pt x="230" y="65"/>
                  </a:lnTo>
                  <a:lnTo>
                    <a:pt x="175" y="65"/>
                  </a:lnTo>
                  <a:lnTo>
                    <a:pt x="125" y="85"/>
                  </a:lnTo>
                  <a:lnTo>
                    <a:pt x="70" y="65"/>
                  </a:lnTo>
                  <a:lnTo>
                    <a:pt x="50" y="105"/>
                  </a:lnTo>
                  <a:lnTo>
                    <a:pt x="50" y="170"/>
                  </a:lnTo>
                  <a:lnTo>
                    <a:pt x="0" y="180"/>
                  </a:lnTo>
                  <a:lnTo>
                    <a:pt x="0" y="210"/>
                  </a:lnTo>
                  <a:lnTo>
                    <a:pt x="40" y="250"/>
                  </a:lnTo>
                  <a:lnTo>
                    <a:pt x="85" y="230"/>
                  </a:lnTo>
                  <a:lnTo>
                    <a:pt x="135" y="240"/>
                  </a:lnTo>
                  <a:lnTo>
                    <a:pt x="145" y="275"/>
                  </a:lnTo>
                  <a:lnTo>
                    <a:pt x="135" y="305"/>
                  </a:lnTo>
                  <a:lnTo>
                    <a:pt x="90" y="315"/>
                  </a:lnTo>
                  <a:lnTo>
                    <a:pt x="85" y="345"/>
                  </a:lnTo>
                  <a:lnTo>
                    <a:pt x="85" y="380"/>
                  </a:lnTo>
                  <a:lnTo>
                    <a:pt x="90" y="400"/>
                  </a:lnTo>
                  <a:lnTo>
                    <a:pt x="90" y="440"/>
                  </a:lnTo>
                  <a:lnTo>
                    <a:pt x="155" y="455"/>
                  </a:lnTo>
                  <a:lnTo>
                    <a:pt x="175" y="455"/>
                  </a:lnTo>
                  <a:lnTo>
                    <a:pt x="255" y="545"/>
                  </a:lnTo>
                  <a:lnTo>
                    <a:pt x="280" y="590"/>
                  </a:lnTo>
                  <a:lnTo>
                    <a:pt x="325" y="580"/>
                  </a:lnTo>
                  <a:lnTo>
                    <a:pt x="410" y="645"/>
                  </a:lnTo>
                  <a:lnTo>
                    <a:pt x="470" y="695"/>
                  </a:lnTo>
                  <a:lnTo>
                    <a:pt x="470" y="800"/>
                  </a:lnTo>
                  <a:lnTo>
                    <a:pt x="485" y="875"/>
                  </a:lnTo>
                  <a:lnTo>
                    <a:pt x="495" y="980"/>
                  </a:lnTo>
                  <a:lnTo>
                    <a:pt x="505" y="1035"/>
                  </a:lnTo>
                  <a:lnTo>
                    <a:pt x="535" y="1065"/>
                  </a:lnTo>
                  <a:lnTo>
                    <a:pt x="590" y="1085"/>
                  </a:lnTo>
                  <a:lnTo>
                    <a:pt x="675" y="1150"/>
                  </a:lnTo>
                  <a:lnTo>
                    <a:pt x="715" y="1179"/>
                  </a:lnTo>
                  <a:lnTo>
                    <a:pt x="740" y="1219"/>
                  </a:lnTo>
                  <a:lnTo>
                    <a:pt x="745" y="1264"/>
                  </a:lnTo>
                  <a:lnTo>
                    <a:pt x="770" y="1284"/>
                  </a:lnTo>
                  <a:lnTo>
                    <a:pt x="780" y="1254"/>
                  </a:lnTo>
                  <a:lnTo>
                    <a:pt x="845" y="1179"/>
                  </a:lnTo>
                  <a:lnTo>
                    <a:pt x="915" y="1199"/>
                  </a:lnTo>
                  <a:lnTo>
                    <a:pt x="960" y="1150"/>
                  </a:lnTo>
                  <a:lnTo>
                    <a:pt x="1020" y="1160"/>
                  </a:lnTo>
                  <a:lnTo>
                    <a:pt x="1114" y="1085"/>
                  </a:lnTo>
                  <a:close/>
                </a:path>
              </a:pathLst>
            </a:custGeom>
            <a:solidFill>
              <a:srgbClr val="53A9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1" name="Freeform 26"/>
            <p:cNvSpPr>
              <a:spLocks noChangeAspect="1"/>
            </p:cNvSpPr>
            <p:nvPr/>
          </p:nvSpPr>
          <p:spPr bwMode="auto">
            <a:xfrm>
              <a:off x="3478" y="5159"/>
              <a:ext cx="2427" cy="1142"/>
            </a:xfrm>
            <a:custGeom>
              <a:avLst/>
              <a:gdLst>
                <a:gd name="T0" fmla="*/ 2691 w 2258"/>
                <a:gd name="T1" fmla="*/ 664 h 1359"/>
                <a:gd name="T2" fmla="*/ 2599 w 2258"/>
                <a:gd name="T3" fmla="*/ 563 h 1359"/>
                <a:gd name="T4" fmla="*/ 2505 w 2258"/>
                <a:gd name="T5" fmla="*/ 486 h 1359"/>
                <a:gd name="T6" fmla="*/ 2461 w 2258"/>
                <a:gd name="T7" fmla="*/ 433 h 1359"/>
                <a:gd name="T8" fmla="*/ 2505 w 2258"/>
                <a:gd name="T9" fmla="*/ 368 h 1359"/>
                <a:gd name="T10" fmla="*/ 2494 w 2258"/>
                <a:gd name="T11" fmla="*/ 288 h 1359"/>
                <a:gd name="T12" fmla="*/ 2494 w 2258"/>
                <a:gd name="T13" fmla="*/ 237 h 1359"/>
                <a:gd name="T14" fmla="*/ 2357 w 2258"/>
                <a:gd name="T15" fmla="*/ 181 h 1359"/>
                <a:gd name="T16" fmla="*/ 2221 w 2258"/>
                <a:gd name="T17" fmla="*/ 181 h 1359"/>
                <a:gd name="T18" fmla="*/ 2121 w 2258"/>
                <a:gd name="T19" fmla="*/ 205 h 1359"/>
                <a:gd name="T20" fmla="*/ 1918 w 2258"/>
                <a:gd name="T21" fmla="*/ 192 h 1359"/>
                <a:gd name="T22" fmla="*/ 1762 w 2258"/>
                <a:gd name="T23" fmla="*/ 163 h 1359"/>
                <a:gd name="T24" fmla="*/ 1638 w 2258"/>
                <a:gd name="T25" fmla="*/ 154 h 1359"/>
                <a:gd name="T26" fmla="*/ 1390 w 2258"/>
                <a:gd name="T27" fmla="*/ 163 h 1359"/>
                <a:gd name="T28" fmla="*/ 1234 w 2258"/>
                <a:gd name="T29" fmla="*/ 118 h 1359"/>
                <a:gd name="T30" fmla="*/ 1129 w 2258"/>
                <a:gd name="T31" fmla="*/ 143 h 1359"/>
                <a:gd name="T32" fmla="*/ 1035 w 2258"/>
                <a:gd name="T33" fmla="*/ 113 h 1359"/>
                <a:gd name="T34" fmla="*/ 880 w 2258"/>
                <a:gd name="T35" fmla="*/ 113 h 1359"/>
                <a:gd name="T36" fmla="*/ 713 w 2258"/>
                <a:gd name="T37" fmla="*/ 54 h 1359"/>
                <a:gd name="T38" fmla="*/ 551 w 2258"/>
                <a:gd name="T39" fmla="*/ 24 h 1359"/>
                <a:gd name="T40" fmla="*/ 421 w 2258"/>
                <a:gd name="T41" fmla="*/ 18 h 1359"/>
                <a:gd name="T42" fmla="*/ 304 w 2258"/>
                <a:gd name="T43" fmla="*/ 0 h 1359"/>
                <a:gd name="T44" fmla="*/ 235 w 2258"/>
                <a:gd name="T45" fmla="*/ 29 h 1359"/>
                <a:gd name="T46" fmla="*/ 212 w 2258"/>
                <a:gd name="T47" fmla="*/ 143 h 1359"/>
                <a:gd name="T48" fmla="*/ 149 w 2258"/>
                <a:gd name="T49" fmla="*/ 205 h 1359"/>
                <a:gd name="T50" fmla="*/ 49 w 2258"/>
                <a:gd name="T51" fmla="*/ 267 h 1359"/>
                <a:gd name="T52" fmla="*/ 68 w 2258"/>
                <a:gd name="T53" fmla="*/ 312 h 1359"/>
                <a:gd name="T54" fmla="*/ 212 w 2258"/>
                <a:gd name="T55" fmla="*/ 326 h 1359"/>
                <a:gd name="T56" fmla="*/ 279 w 2258"/>
                <a:gd name="T57" fmla="*/ 395 h 1359"/>
                <a:gd name="T58" fmla="*/ 411 w 2258"/>
                <a:gd name="T59" fmla="*/ 421 h 1359"/>
                <a:gd name="T60" fmla="*/ 429 w 2258"/>
                <a:gd name="T61" fmla="*/ 495 h 1359"/>
                <a:gd name="T62" fmla="*/ 508 w 2258"/>
                <a:gd name="T63" fmla="*/ 537 h 1359"/>
                <a:gd name="T64" fmla="*/ 576 w 2258"/>
                <a:gd name="T65" fmla="*/ 507 h 1359"/>
                <a:gd name="T66" fmla="*/ 645 w 2258"/>
                <a:gd name="T67" fmla="*/ 456 h 1359"/>
                <a:gd name="T68" fmla="*/ 694 w 2258"/>
                <a:gd name="T69" fmla="*/ 462 h 1359"/>
                <a:gd name="T70" fmla="*/ 849 w 2258"/>
                <a:gd name="T71" fmla="*/ 501 h 1359"/>
                <a:gd name="T72" fmla="*/ 1061 w 2258"/>
                <a:gd name="T73" fmla="*/ 518 h 1359"/>
                <a:gd name="T74" fmla="*/ 1247 w 2258"/>
                <a:gd name="T75" fmla="*/ 569 h 1359"/>
                <a:gd name="T76" fmla="*/ 1364 w 2258"/>
                <a:gd name="T77" fmla="*/ 613 h 1359"/>
                <a:gd name="T78" fmla="*/ 1526 w 2258"/>
                <a:gd name="T79" fmla="*/ 613 h 1359"/>
                <a:gd name="T80" fmla="*/ 1663 w 2258"/>
                <a:gd name="T81" fmla="*/ 652 h 1359"/>
                <a:gd name="T82" fmla="*/ 1799 w 2258"/>
                <a:gd name="T83" fmla="*/ 652 h 1359"/>
                <a:gd name="T84" fmla="*/ 1929 w 2258"/>
                <a:gd name="T85" fmla="*/ 652 h 1359"/>
                <a:gd name="T86" fmla="*/ 2023 w 2258"/>
                <a:gd name="T87" fmla="*/ 664 h 1359"/>
                <a:gd name="T88" fmla="*/ 2023 w 2258"/>
                <a:gd name="T89" fmla="*/ 727 h 1359"/>
                <a:gd name="T90" fmla="*/ 2152 w 2258"/>
                <a:gd name="T91" fmla="*/ 745 h 1359"/>
                <a:gd name="T92" fmla="*/ 2244 w 2258"/>
                <a:gd name="T93" fmla="*/ 789 h 1359"/>
                <a:gd name="T94" fmla="*/ 2332 w 2258"/>
                <a:gd name="T95" fmla="*/ 789 h 1359"/>
                <a:gd name="T96" fmla="*/ 2370 w 2258"/>
                <a:gd name="T97" fmla="*/ 732 h 1359"/>
                <a:gd name="T98" fmla="*/ 2505 w 2258"/>
                <a:gd name="T99" fmla="*/ 732 h 1359"/>
                <a:gd name="T100" fmla="*/ 2637 w 2258"/>
                <a:gd name="T101" fmla="*/ 756 h 1359"/>
                <a:gd name="T102" fmla="*/ 2730 w 2258"/>
                <a:gd name="T103" fmla="*/ 776 h 1359"/>
                <a:gd name="T104" fmla="*/ 2804 w 2258"/>
                <a:gd name="T105" fmla="*/ 732 h 13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8"/>
                <a:gd name="T160" fmla="*/ 0 h 1359"/>
                <a:gd name="T161" fmla="*/ 2258 w 2258"/>
                <a:gd name="T162" fmla="*/ 1359 h 13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8" h="1359">
                  <a:moveTo>
                    <a:pt x="2238" y="1169"/>
                  </a:moveTo>
                  <a:lnTo>
                    <a:pt x="2168" y="1119"/>
                  </a:lnTo>
                  <a:lnTo>
                    <a:pt x="2133" y="1064"/>
                  </a:lnTo>
                  <a:lnTo>
                    <a:pt x="2093" y="949"/>
                  </a:lnTo>
                  <a:lnTo>
                    <a:pt x="2068" y="904"/>
                  </a:lnTo>
                  <a:lnTo>
                    <a:pt x="2018" y="819"/>
                  </a:lnTo>
                  <a:lnTo>
                    <a:pt x="1983" y="779"/>
                  </a:lnTo>
                  <a:lnTo>
                    <a:pt x="1983" y="729"/>
                  </a:lnTo>
                  <a:lnTo>
                    <a:pt x="2028" y="685"/>
                  </a:lnTo>
                  <a:lnTo>
                    <a:pt x="2018" y="620"/>
                  </a:lnTo>
                  <a:lnTo>
                    <a:pt x="2018" y="535"/>
                  </a:lnTo>
                  <a:lnTo>
                    <a:pt x="2008" y="485"/>
                  </a:lnTo>
                  <a:lnTo>
                    <a:pt x="2038" y="445"/>
                  </a:lnTo>
                  <a:lnTo>
                    <a:pt x="2008" y="400"/>
                  </a:lnTo>
                  <a:lnTo>
                    <a:pt x="1953" y="315"/>
                  </a:lnTo>
                  <a:lnTo>
                    <a:pt x="1898" y="305"/>
                  </a:lnTo>
                  <a:lnTo>
                    <a:pt x="1828" y="280"/>
                  </a:lnTo>
                  <a:lnTo>
                    <a:pt x="1788" y="305"/>
                  </a:lnTo>
                  <a:lnTo>
                    <a:pt x="1753" y="335"/>
                  </a:lnTo>
                  <a:lnTo>
                    <a:pt x="1708" y="345"/>
                  </a:lnTo>
                  <a:lnTo>
                    <a:pt x="1668" y="325"/>
                  </a:lnTo>
                  <a:lnTo>
                    <a:pt x="1544" y="325"/>
                  </a:lnTo>
                  <a:lnTo>
                    <a:pt x="1469" y="295"/>
                  </a:lnTo>
                  <a:lnTo>
                    <a:pt x="1419" y="275"/>
                  </a:lnTo>
                  <a:lnTo>
                    <a:pt x="1374" y="230"/>
                  </a:lnTo>
                  <a:lnTo>
                    <a:pt x="1319" y="260"/>
                  </a:lnTo>
                  <a:lnTo>
                    <a:pt x="1229" y="260"/>
                  </a:lnTo>
                  <a:lnTo>
                    <a:pt x="1119" y="275"/>
                  </a:lnTo>
                  <a:lnTo>
                    <a:pt x="1059" y="260"/>
                  </a:lnTo>
                  <a:lnTo>
                    <a:pt x="994" y="200"/>
                  </a:lnTo>
                  <a:lnTo>
                    <a:pt x="954" y="230"/>
                  </a:lnTo>
                  <a:lnTo>
                    <a:pt x="909" y="240"/>
                  </a:lnTo>
                  <a:lnTo>
                    <a:pt x="854" y="210"/>
                  </a:lnTo>
                  <a:lnTo>
                    <a:pt x="834" y="190"/>
                  </a:lnTo>
                  <a:lnTo>
                    <a:pt x="769" y="200"/>
                  </a:lnTo>
                  <a:lnTo>
                    <a:pt x="709" y="190"/>
                  </a:lnTo>
                  <a:lnTo>
                    <a:pt x="659" y="155"/>
                  </a:lnTo>
                  <a:lnTo>
                    <a:pt x="574" y="90"/>
                  </a:lnTo>
                  <a:lnTo>
                    <a:pt x="494" y="30"/>
                  </a:lnTo>
                  <a:lnTo>
                    <a:pt x="444" y="40"/>
                  </a:lnTo>
                  <a:lnTo>
                    <a:pt x="384" y="60"/>
                  </a:lnTo>
                  <a:lnTo>
                    <a:pt x="340" y="30"/>
                  </a:lnTo>
                  <a:lnTo>
                    <a:pt x="295" y="0"/>
                  </a:lnTo>
                  <a:lnTo>
                    <a:pt x="245" y="0"/>
                  </a:lnTo>
                  <a:lnTo>
                    <a:pt x="205" y="30"/>
                  </a:lnTo>
                  <a:lnTo>
                    <a:pt x="190" y="50"/>
                  </a:lnTo>
                  <a:lnTo>
                    <a:pt x="190" y="145"/>
                  </a:lnTo>
                  <a:lnTo>
                    <a:pt x="170" y="240"/>
                  </a:lnTo>
                  <a:lnTo>
                    <a:pt x="150" y="305"/>
                  </a:lnTo>
                  <a:lnTo>
                    <a:pt x="120" y="345"/>
                  </a:lnTo>
                  <a:lnTo>
                    <a:pt x="85" y="410"/>
                  </a:lnTo>
                  <a:lnTo>
                    <a:pt x="40" y="450"/>
                  </a:lnTo>
                  <a:lnTo>
                    <a:pt x="0" y="485"/>
                  </a:lnTo>
                  <a:lnTo>
                    <a:pt x="55" y="525"/>
                  </a:lnTo>
                  <a:lnTo>
                    <a:pt x="105" y="535"/>
                  </a:lnTo>
                  <a:lnTo>
                    <a:pt x="170" y="550"/>
                  </a:lnTo>
                  <a:lnTo>
                    <a:pt x="160" y="630"/>
                  </a:lnTo>
                  <a:lnTo>
                    <a:pt x="225" y="665"/>
                  </a:lnTo>
                  <a:lnTo>
                    <a:pt x="310" y="695"/>
                  </a:lnTo>
                  <a:lnTo>
                    <a:pt x="330" y="709"/>
                  </a:lnTo>
                  <a:lnTo>
                    <a:pt x="340" y="749"/>
                  </a:lnTo>
                  <a:lnTo>
                    <a:pt x="345" y="834"/>
                  </a:lnTo>
                  <a:lnTo>
                    <a:pt x="359" y="884"/>
                  </a:lnTo>
                  <a:lnTo>
                    <a:pt x="409" y="904"/>
                  </a:lnTo>
                  <a:lnTo>
                    <a:pt x="454" y="894"/>
                  </a:lnTo>
                  <a:lnTo>
                    <a:pt x="464" y="854"/>
                  </a:lnTo>
                  <a:lnTo>
                    <a:pt x="464" y="809"/>
                  </a:lnTo>
                  <a:lnTo>
                    <a:pt x="519" y="769"/>
                  </a:lnTo>
                  <a:lnTo>
                    <a:pt x="539" y="749"/>
                  </a:lnTo>
                  <a:lnTo>
                    <a:pt x="559" y="779"/>
                  </a:lnTo>
                  <a:lnTo>
                    <a:pt x="614" y="819"/>
                  </a:lnTo>
                  <a:lnTo>
                    <a:pt x="684" y="844"/>
                  </a:lnTo>
                  <a:lnTo>
                    <a:pt x="784" y="864"/>
                  </a:lnTo>
                  <a:lnTo>
                    <a:pt x="854" y="874"/>
                  </a:lnTo>
                  <a:lnTo>
                    <a:pt x="954" y="914"/>
                  </a:lnTo>
                  <a:lnTo>
                    <a:pt x="1004" y="959"/>
                  </a:lnTo>
                  <a:lnTo>
                    <a:pt x="1064" y="1024"/>
                  </a:lnTo>
                  <a:lnTo>
                    <a:pt x="1099" y="1034"/>
                  </a:lnTo>
                  <a:lnTo>
                    <a:pt x="1184" y="1034"/>
                  </a:lnTo>
                  <a:lnTo>
                    <a:pt x="1229" y="1034"/>
                  </a:lnTo>
                  <a:lnTo>
                    <a:pt x="1289" y="1084"/>
                  </a:lnTo>
                  <a:lnTo>
                    <a:pt x="1339" y="1099"/>
                  </a:lnTo>
                  <a:lnTo>
                    <a:pt x="1404" y="1084"/>
                  </a:lnTo>
                  <a:lnTo>
                    <a:pt x="1449" y="1099"/>
                  </a:lnTo>
                  <a:lnTo>
                    <a:pt x="1479" y="1099"/>
                  </a:lnTo>
                  <a:lnTo>
                    <a:pt x="1554" y="1099"/>
                  </a:lnTo>
                  <a:lnTo>
                    <a:pt x="1574" y="1074"/>
                  </a:lnTo>
                  <a:lnTo>
                    <a:pt x="1629" y="1119"/>
                  </a:lnTo>
                  <a:lnTo>
                    <a:pt x="1629" y="1159"/>
                  </a:lnTo>
                  <a:lnTo>
                    <a:pt x="1629" y="1224"/>
                  </a:lnTo>
                  <a:lnTo>
                    <a:pt x="1658" y="1244"/>
                  </a:lnTo>
                  <a:lnTo>
                    <a:pt x="1733" y="1254"/>
                  </a:lnTo>
                  <a:lnTo>
                    <a:pt x="1773" y="1294"/>
                  </a:lnTo>
                  <a:lnTo>
                    <a:pt x="1808" y="1329"/>
                  </a:lnTo>
                  <a:lnTo>
                    <a:pt x="1838" y="1359"/>
                  </a:lnTo>
                  <a:lnTo>
                    <a:pt x="1878" y="1329"/>
                  </a:lnTo>
                  <a:lnTo>
                    <a:pt x="1893" y="1274"/>
                  </a:lnTo>
                  <a:lnTo>
                    <a:pt x="1908" y="1234"/>
                  </a:lnTo>
                  <a:lnTo>
                    <a:pt x="1958" y="1249"/>
                  </a:lnTo>
                  <a:lnTo>
                    <a:pt x="2018" y="1234"/>
                  </a:lnTo>
                  <a:lnTo>
                    <a:pt x="2058" y="1234"/>
                  </a:lnTo>
                  <a:lnTo>
                    <a:pt x="2123" y="1274"/>
                  </a:lnTo>
                  <a:lnTo>
                    <a:pt x="2168" y="1309"/>
                  </a:lnTo>
                  <a:lnTo>
                    <a:pt x="2198" y="1309"/>
                  </a:lnTo>
                  <a:lnTo>
                    <a:pt x="2238" y="1269"/>
                  </a:lnTo>
                  <a:lnTo>
                    <a:pt x="2258" y="1234"/>
                  </a:lnTo>
                  <a:lnTo>
                    <a:pt x="2238" y="1169"/>
                  </a:lnTo>
                  <a:close/>
                </a:path>
              </a:pathLst>
            </a:custGeom>
            <a:solidFill>
              <a:srgbClr val="B7DB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2" name="Freeform 27"/>
            <p:cNvSpPr>
              <a:spLocks noChangeAspect="1"/>
            </p:cNvSpPr>
            <p:nvPr/>
          </p:nvSpPr>
          <p:spPr bwMode="auto">
            <a:xfrm>
              <a:off x="2245" y="5531"/>
              <a:ext cx="1883" cy="580"/>
            </a:xfrm>
            <a:custGeom>
              <a:avLst/>
              <a:gdLst>
                <a:gd name="T0" fmla="*/ 1226 w 1753"/>
                <a:gd name="T1" fmla="*/ 0 h 689"/>
                <a:gd name="T2" fmla="*/ 1107 w 1753"/>
                <a:gd name="T3" fmla="*/ 51 h 689"/>
                <a:gd name="T4" fmla="*/ 979 w 1753"/>
                <a:gd name="T5" fmla="*/ 33 h 689"/>
                <a:gd name="T6" fmla="*/ 849 w 1753"/>
                <a:gd name="T7" fmla="*/ 51 h 689"/>
                <a:gd name="T8" fmla="*/ 742 w 1753"/>
                <a:gd name="T9" fmla="*/ 20 h 689"/>
                <a:gd name="T10" fmla="*/ 569 w 1753"/>
                <a:gd name="T11" fmla="*/ 20 h 689"/>
                <a:gd name="T12" fmla="*/ 594 w 1753"/>
                <a:gd name="T13" fmla="*/ 51 h 689"/>
                <a:gd name="T14" fmla="*/ 545 w 1753"/>
                <a:gd name="T15" fmla="*/ 83 h 689"/>
                <a:gd name="T16" fmla="*/ 495 w 1753"/>
                <a:gd name="T17" fmla="*/ 125 h 689"/>
                <a:gd name="T18" fmla="*/ 495 w 1753"/>
                <a:gd name="T19" fmla="*/ 169 h 689"/>
                <a:gd name="T20" fmla="*/ 352 w 1753"/>
                <a:gd name="T21" fmla="*/ 194 h 689"/>
                <a:gd name="T22" fmla="*/ 155 w 1753"/>
                <a:gd name="T23" fmla="*/ 226 h 689"/>
                <a:gd name="T24" fmla="*/ 37 w 1753"/>
                <a:gd name="T25" fmla="*/ 277 h 689"/>
                <a:gd name="T26" fmla="*/ 0 w 1753"/>
                <a:gd name="T27" fmla="*/ 360 h 689"/>
                <a:gd name="T28" fmla="*/ 112 w 1753"/>
                <a:gd name="T29" fmla="*/ 391 h 689"/>
                <a:gd name="T30" fmla="*/ 271 w 1753"/>
                <a:gd name="T31" fmla="*/ 411 h 689"/>
                <a:gd name="T32" fmla="*/ 464 w 1753"/>
                <a:gd name="T33" fmla="*/ 372 h 689"/>
                <a:gd name="T34" fmla="*/ 545 w 1753"/>
                <a:gd name="T35" fmla="*/ 292 h 689"/>
                <a:gd name="T36" fmla="*/ 612 w 1753"/>
                <a:gd name="T37" fmla="*/ 231 h 689"/>
                <a:gd name="T38" fmla="*/ 754 w 1753"/>
                <a:gd name="T39" fmla="*/ 202 h 689"/>
                <a:gd name="T40" fmla="*/ 953 w 1753"/>
                <a:gd name="T41" fmla="*/ 123 h 689"/>
                <a:gd name="T42" fmla="*/ 1201 w 1753"/>
                <a:gd name="T43" fmla="*/ 134 h 689"/>
                <a:gd name="T44" fmla="*/ 1368 w 1753"/>
                <a:gd name="T45" fmla="*/ 178 h 689"/>
                <a:gd name="T46" fmla="*/ 1578 w 1753"/>
                <a:gd name="T47" fmla="*/ 214 h 689"/>
                <a:gd name="T48" fmla="*/ 1826 w 1753"/>
                <a:gd name="T49" fmla="*/ 310 h 689"/>
                <a:gd name="T50" fmla="*/ 2099 w 1753"/>
                <a:gd name="T51" fmla="*/ 402 h 689"/>
                <a:gd name="T52" fmla="*/ 2173 w 1753"/>
                <a:gd name="T53" fmla="*/ 364 h 689"/>
                <a:gd name="T54" fmla="*/ 2005 w 1753"/>
                <a:gd name="T55" fmla="*/ 289 h 689"/>
                <a:gd name="T56" fmla="*/ 1875 w 1753"/>
                <a:gd name="T57" fmla="*/ 253 h 689"/>
                <a:gd name="T58" fmla="*/ 1845 w 1753"/>
                <a:gd name="T59" fmla="*/ 208 h 689"/>
                <a:gd name="T60" fmla="*/ 1808 w 1753"/>
                <a:gd name="T61" fmla="*/ 155 h 689"/>
                <a:gd name="T62" fmla="*/ 1709 w 1753"/>
                <a:gd name="T63" fmla="*/ 123 h 689"/>
                <a:gd name="T64" fmla="*/ 1604 w 1753"/>
                <a:gd name="T65" fmla="*/ 83 h 689"/>
                <a:gd name="T66" fmla="*/ 1604 w 1753"/>
                <a:gd name="T67" fmla="*/ 45 h 689"/>
                <a:gd name="T68" fmla="*/ 1523 w 1753"/>
                <a:gd name="T69" fmla="*/ 33 h 689"/>
                <a:gd name="T70" fmla="*/ 1418 w 1753"/>
                <a:gd name="T71" fmla="*/ 12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53"/>
                <a:gd name="T109" fmla="*/ 0 h 689"/>
                <a:gd name="T110" fmla="*/ 1753 w 1753"/>
                <a:gd name="T111" fmla="*/ 689 h 6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53" h="689">
                  <a:moveTo>
                    <a:pt x="1144" y="20"/>
                  </a:moveTo>
                  <a:lnTo>
                    <a:pt x="989" y="0"/>
                  </a:lnTo>
                  <a:lnTo>
                    <a:pt x="934" y="85"/>
                  </a:lnTo>
                  <a:lnTo>
                    <a:pt x="894" y="85"/>
                  </a:lnTo>
                  <a:lnTo>
                    <a:pt x="839" y="40"/>
                  </a:lnTo>
                  <a:lnTo>
                    <a:pt x="789" y="55"/>
                  </a:lnTo>
                  <a:lnTo>
                    <a:pt x="734" y="65"/>
                  </a:lnTo>
                  <a:lnTo>
                    <a:pt x="684" y="85"/>
                  </a:lnTo>
                  <a:lnTo>
                    <a:pt x="664" y="75"/>
                  </a:lnTo>
                  <a:lnTo>
                    <a:pt x="599" y="35"/>
                  </a:lnTo>
                  <a:lnTo>
                    <a:pt x="559" y="15"/>
                  </a:lnTo>
                  <a:lnTo>
                    <a:pt x="459" y="35"/>
                  </a:lnTo>
                  <a:lnTo>
                    <a:pt x="459" y="65"/>
                  </a:lnTo>
                  <a:lnTo>
                    <a:pt x="479" y="85"/>
                  </a:lnTo>
                  <a:lnTo>
                    <a:pt x="474" y="125"/>
                  </a:lnTo>
                  <a:lnTo>
                    <a:pt x="439" y="140"/>
                  </a:lnTo>
                  <a:lnTo>
                    <a:pt x="409" y="180"/>
                  </a:lnTo>
                  <a:lnTo>
                    <a:pt x="399" y="210"/>
                  </a:lnTo>
                  <a:lnTo>
                    <a:pt x="409" y="250"/>
                  </a:lnTo>
                  <a:lnTo>
                    <a:pt x="399" y="284"/>
                  </a:lnTo>
                  <a:lnTo>
                    <a:pt x="369" y="304"/>
                  </a:lnTo>
                  <a:lnTo>
                    <a:pt x="284" y="324"/>
                  </a:lnTo>
                  <a:lnTo>
                    <a:pt x="125" y="339"/>
                  </a:lnTo>
                  <a:lnTo>
                    <a:pt x="125" y="379"/>
                  </a:lnTo>
                  <a:lnTo>
                    <a:pt x="70" y="424"/>
                  </a:lnTo>
                  <a:lnTo>
                    <a:pt x="30" y="464"/>
                  </a:lnTo>
                  <a:lnTo>
                    <a:pt x="0" y="519"/>
                  </a:lnTo>
                  <a:lnTo>
                    <a:pt x="0" y="604"/>
                  </a:lnTo>
                  <a:lnTo>
                    <a:pt x="40" y="689"/>
                  </a:lnTo>
                  <a:lnTo>
                    <a:pt x="90" y="654"/>
                  </a:lnTo>
                  <a:lnTo>
                    <a:pt x="170" y="674"/>
                  </a:lnTo>
                  <a:lnTo>
                    <a:pt x="219" y="689"/>
                  </a:lnTo>
                  <a:lnTo>
                    <a:pt x="304" y="664"/>
                  </a:lnTo>
                  <a:lnTo>
                    <a:pt x="374" y="624"/>
                  </a:lnTo>
                  <a:lnTo>
                    <a:pt x="429" y="569"/>
                  </a:lnTo>
                  <a:lnTo>
                    <a:pt x="439" y="489"/>
                  </a:lnTo>
                  <a:lnTo>
                    <a:pt x="454" y="434"/>
                  </a:lnTo>
                  <a:lnTo>
                    <a:pt x="494" y="389"/>
                  </a:lnTo>
                  <a:lnTo>
                    <a:pt x="564" y="359"/>
                  </a:lnTo>
                  <a:lnTo>
                    <a:pt x="609" y="339"/>
                  </a:lnTo>
                  <a:lnTo>
                    <a:pt x="684" y="274"/>
                  </a:lnTo>
                  <a:lnTo>
                    <a:pt x="769" y="205"/>
                  </a:lnTo>
                  <a:lnTo>
                    <a:pt x="904" y="190"/>
                  </a:lnTo>
                  <a:lnTo>
                    <a:pt x="969" y="225"/>
                  </a:lnTo>
                  <a:lnTo>
                    <a:pt x="1054" y="274"/>
                  </a:lnTo>
                  <a:lnTo>
                    <a:pt x="1104" y="299"/>
                  </a:lnTo>
                  <a:lnTo>
                    <a:pt x="1199" y="304"/>
                  </a:lnTo>
                  <a:lnTo>
                    <a:pt x="1274" y="359"/>
                  </a:lnTo>
                  <a:lnTo>
                    <a:pt x="1379" y="424"/>
                  </a:lnTo>
                  <a:lnTo>
                    <a:pt x="1474" y="519"/>
                  </a:lnTo>
                  <a:lnTo>
                    <a:pt x="1598" y="634"/>
                  </a:lnTo>
                  <a:lnTo>
                    <a:pt x="1693" y="674"/>
                  </a:lnTo>
                  <a:lnTo>
                    <a:pt x="1718" y="654"/>
                  </a:lnTo>
                  <a:lnTo>
                    <a:pt x="1753" y="609"/>
                  </a:lnTo>
                  <a:lnTo>
                    <a:pt x="1708" y="529"/>
                  </a:lnTo>
                  <a:lnTo>
                    <a:pt x="1618" y="484"/>
                  </a:lnTo>
                  <a:lnTo>
                    <a:pt x="1583" y="429"/>
                  </a:lnTo>
                  <a:lnTo>
                    <a:pt x="1513" y="424"/>
                  </a:lnTo>
                  <a:lnTo>
                    <a:pt x="1489" y="389"/>
                  </a:lnTo>
                  <a:lnTo>
                    <a:pt x="1489" y="349"/>
                  </a:lnTo>
                  <a:lnTo>
                    <a:pt x="1484" y="304"/>
                  </a:lnTo>
                  <a:lnTo>
                    <a:pt x="1459" y="260"/>
                  </a:lnTo>
                  <a:lnTo>
                    <a:pt x="1439" y="235"/>
                  </a:lnTo>
                  <a:lnTo>
                    <a:pt x="1379" y="205"/>
                  </a:lnTo>
                  <a:lnTo>
                    <a:pt x="1314" y="170"/>
                  </a:lnTo>
                  <a:lnTo>
                    <a:pt x="1294" y="140"/>
                  </a:lnTo>
                  <a:lnTo>
                    <a:pt x="1304" y="105"/>
                  </a:lnTo>
                  <a:lnTo>
                    <a:pt x="1294" y="75"/>
                  </a:lnTo>
                  <a:lnTo>
                    <a:pt x="1264" y="75"/>
                  </a:lnTo>
                  <a:lnTo>
                    <a:pt x="1229" y="55"/>
                  </a:lnTo>
                  <a:lnTo>
                    <a:pt x="1199" y="65"/>
                  </a:lnTo>
                  <a:lnTo>
                    <a:pt x="1144" y="20"/>
                  </a:lnTo>
                  <a:close/>
                </a:path>
              </a:pathLst>
            </a:custGeom>
            <a:solidFill>
              <a:srgbClr val="E5F5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3" name="Freeform 28"/>
            <p:cNvSpPr>
              <a:spLocks noChangeAspect="1"/>
            </p:cNvSpPr>
            <p:nvPr/>
          </p:nvSpPr>
          <p:spPr bwMode="auto">
            <a:xfrm>
              <a:off x="1980" y="4369"/>
              <a:ext cx="753" cy="465"/>
            </a:xfrm>
            <a:custGeom>
              <a:avLst/>
              <a:gdLst>
                <a:gd name="T0" fmla="*/ 818 w 699"/>
                <a:gd name="T1" fmla="*/ 14 h 549"/>
                <a:gd name="T2" fmla="*/ 686 w 699"/>
                <a:gd name="T3" fmla="*/ 3 h 549"/>
                <a:gd name="T4" fmla="*/ 617 w 699"/>
                <a:gd name="T5" fmla="*/ 3 h 549"/>
                <a:gd name="T6" fmla="*/ 550 w 699"/>
                <a:gd name="T7" fmla="*/ 45 h 549"/>
                <a:gd name="T8" fmla="*/ 519 w 699"/>
                <a:gd name="T9" fmla="*/ 73 h 549"/>
                <a:gd name="T10" fmla="*/ 450 w 699"/>
                <a:gd name="T11" fmla="*/ 78 h 549"/>
                <a:gd name="T12" fmla="*/ 357 w 699"/>
                <a:gd name="T13" fmla="*/ 60 h 549"/>
                <a:gd name="T14" fmla="*/ 306 w 699"/>
                <a:gd name="T15" fmla="*/ 39 h 549"/>
                <a:gd name="T16" fmla="*/ 225 w 699"/>
                <a:gd name="T17" fmla="*/ 8 h 549"/>
                <a:gd name="T18" fmla="*/ 189 w 699"/>
                <a:gd name="T19" fmla="*/ 0 h 549"/>
                <a:gd name="T20" fmla="*/ 118 w 699"/>
                <a:gd name="T21" fmla="*/ 26 h 549"/>
                <a:gd name="T22" fmla="*/ 69 w 699"/>
                <a:gd name="T23" fmla="*/ 60 h 549"/>
                <a:gd name="T24" fmla="*/ 0 w 699"/>
                <a:gd name="T25" fmla="*/ 91 h 549"/>
                <a:gd name="T26" fmla="*/ 50 w 699"/>
                <a:gd name="T27" fmla="*/ 148 h 549"/>
                <a:gd name="T28" fmla="*/ 107 w 699"/>
                <a:gd name="T29" fmla="*/ 188 h 549"/>
                <a:gd name="T30" fmla="*/ 118 w 699"/>
                <a:gd name="T31" fmla="*/ 206 h 549"/>
                <a:gd name="T32" fmla="*/ 81 w 699"/>
                <a:gd name="T33" fmla="*/ 240 h 549"/>
                <a:gd name="T34" fmla="*/ 94 w 699"/>
                <a:gd name="T35" fmla="*/ 279 h 549"/>
                <a:gd name="T36" fmla="*/ 94 w 699"/>
                <a:gd name="T37" fmla="*/ 316 h 549"/>
                <a:gd name="T38" fmla="*/ 118 w 699"/>
                <a:gd name="T39" fmla="*/ 334 h 549"/>
                <a:gd name="T40" fmla="*/ 176 w 699"/>
                <a:gd name="T41" fmla="*/ 303 h 549"/>
                <a:gd name="T42" fmla="*/ 262 w 699"/>
                <a:gd name="T43" fmla="*/ 291 h 549"/>
                <a:gd name="T44" fmla="*/ 306 w 699"/>
                <a:gd name="T45" fmla="*/ 279 h 549"/>
                <a:gd name="T46" fmla="*/ 369 w 699"/>
                <a:gd name="T47" fmla="*/ 282 h 549"/>
                <a:gd name="T48" fmla="*/ 450 w 699"/>
                <a:gd name="T49" fmla="*/ 279 h 549"/>
                <a:gd name="T50" fmla="*/ 519 w 699"/>
                <a:gd name="T51" fmla="*/ 282 h 549"/>
                <a:gd name="T52" fmla="*/ 581 w 699"/>
                <a:gd name="T53" fmla="*/ 291 h 549"/>
                <a:gd name="T54" fmla="*/ 630 w 699"/>
                <a:gd name="T55" fmla="*/ 279 h 549"/>
                <a:gd name="T56" fmla="*/ 724 w 699"/>
                <a:gd name="T57" fmla="*/ 264 h 549"/>
                <a:gd name="T58" fmla="*/ 749 w 699"/>
                <a:gd name="T59" fmla="*/ 230 h 549"/>
                <a:gd name="T60" fmla="*/ 780 w 699"/>
                <a:gd name="T61" fmla="*/ 215 h 549"/>
                <a:gd name="T62" fmla="*/ 818 w 699"/>
                <a:gd name="T63" fmla="*/ 218 h 549"/>
                <a:gd name="T64" fmla="*/ 874 w 699"/>
                <a:gd name="T65" fmla="*/ 215 h 549"/>
                <a:gd name="T66" fmla="*/ 855 w 699"/>
                <a:gd name="T67" fmla="*/ 188 h 549"/>
                <a:gd name="T68" fmla="*/ 855 w 699"/>
                <a:gd name="T69" fmla="*/ 136 h 549"/>
                <a:gd name="T70" fmla="*/ 829 w 699"/>
                <a:gd name="T71" fmla="*/ 115 h 549"/>
                <a:gd name="T72" fmla="*/ 829 w 699"/>
                <a:gd name="T73" fmla="*/ 78 h 549"/>
                <a:gd name="T74" fmla="*/ 818 w 699"/>
                <a:gd name="T75" fmla="*/ 51 h 549"/>
                <a:gd name="T76" fmla="*/ 818 w 699"/>
                <a:gd name="T77" fmla="*/ 14 h 5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9"/>
                <a:gd name="T118" fmla="*/ 0 h 549"/>
                <a:gd name="T119" fmla="*/ 699 w 699"/>
                <a:gd name="T120" fmla="*/ 549 h 5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9" h="549">
                  <a:moveTo>
                    <a:pt x="654" y="24"/>
                  </a:moveTo>
                  <a:lnTo>
                    <a:pt x="549" y="4"/>
                  </a:lnTo>
                  <a:lnTo>
                    <a:pt x="494" y="4"/>
                  </a:lnTo>
                  <a:lnTo>
                    <a:pt x="440" y="74"/>
                  </a:lnTo>
                  <a:lnTo>
                    <a:pt x="415" y="119"/>
                  </a:lnTo>
                  <a:lnTo>
                    <a:pt x="360" y="129"/>
                  </a:lnTo>
                  <a:lnTo>
                    <a:pt x="285" y="99"/>
                  </a:lnTo>
                  <a:lnTo>
                    <a:pt x="245" y="64"/>
                  </a:lnTo>
                  <a:lnTo>
                    <a:pt x="180" y="14"/>
                  </a:lnTo>
                  <a:lnTo>
                    <a:pt x="150" y="0"/>
                  </a:lnTo>
                  <a:lnTo>
                    <a:pt x="95" y="44"/>
                  </a:lnTo>
                  <a:lnTo>
                    <a:pt x="55" y="99"/>
                  </a:lnTo>
                  <a:lnTo>
                    <a:pt x="0" y="149"/>
                  </a:lnTo>
                  <a:lnTo>
                    <a:pt x="40" y="244"/>
                  </a:lnTo>
                  <a:lnTo>
                    <a:pt x="85" y="309"/>
                  </a:lnTo>
                  <a:lnTo>
                    <a:pt x="95" y="339"/>
                  </a:lnTo>
                  <a:lnTo>
                    <a:pt x="65" y="394"/>
                  </a:lnTo>
                  <a:lnTo>
                    <a:pt x="75" y="459"/>
                  </a:lnTo>
                  <a:lnTo>
                    <a:pt x="75" y="519"/>
                  </a:lnTo>
                  <a:lnTo>
                    <a:pt x="95" y="549"/>
                  </a:lnTo>
                  <a:lnTo>
                    <a:pt x="140" y="499"/>
                  </a:lnTo>
                  <a:lnTo>
                    <a:pt x="210" y="479"/>
                  </a:lnTo>
                  <a:lnTo>
                    <a:pt x="245" y="459"/>
                  </a:lnTo>
                  <a:lnTo>
                    <a:pt x="295" y="464"/>
                  </a:lnTo>
                  <a:lnTo>
                    <a:pt x="360" y="459"/>
                  </a:lnTo>
                  <a:lnTo>
                    <a:pt x="415" y="464"/>
                  </a:lnTo>
                  <a:lnTo>
                    <a:pt x="464" y="479"/>
                  </a:lnTo>
                  <a:lnTo>
                    <a:pt x="504" y="459"/>
                  </a:lnTo>
                  <a:lnTo>
                    <a:pt x="579" y="434"/>
                  </a:lnTo>
                  <a:lnTo>
                    <a:pt x="599" y="379"/>
                  </a:lnTo>
                  <a:lnTo>
                    <a:pt x="624" y="354"/>
                  </a:lnTo>
                  <a:lnTo>
                    <a:pt x="654" y="359"/>
                  </a:lnTo>
                  <a:lnTo>
                    <a:pt x="699" y="354"/>
                  </a:lnTo>
                  <a:lnTo>
                    <a:pt x="684" y="309"/>
                  </a:lnTo>
                  <a:lnTo>
                    <a:pt x="684" y="224"/>
                  </a:lnTo>
                  <a:lnTo>
                    <a:pt x="664" y="189"/>
                  </a:lnTo>
                  <a:lnTo>
                    <a:pt x="664" y="129"/>
                  </a:lnTo>
                  <a:lnTo>
                    <a:pt x="654" y="84"/>
                  </a:lnTo>
                  <a:lnTo>
                    <a:pt x="654" y="24"/>
                  </a:lnTo>
                  <a:close/>
                </a:path>
              </a:pathLst>
            </a:custGeom>
            <a:solidFill>
              <a:srgbClr val="E5F5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4" name="Freeform 29"/>
            <p:cNvSpPr>
              <a:spLocks noChangeAspect="1"/>
            </p:cNvSpPr>
            <p:nvPr/>
          </p:nvSpPr>
          <p:spPr bwMode="auto">
            <a:xfrm>
              <a:off x="1778" y="4031"/>
              <a:ext cx="1760" cy="1798"/>
            </a:xfrm>
            <a:custGeom>
              <a:avLst/>
              <a:gdLst>
                <a:gd name="T0" fmla="*/ 1130 w 1634"/>
                <a:gd name="T1" fmla="*/ 226 h 2138"/>
                <a:gd name="T2" fmla="*/ 1248 w 1634"/>
                <a:gd name="T3" fmla="*/ 163 h 2138"/>
                <a:gd name="T4" fmla="*/ 1235 w 1634"/>
                <a:gd name="T5" fmla="*/ 81 h 2138"/>
                <a:gd name="T6" fmla="*/ 1448 w 1634"/>
                <a:gd name="T7" fmla="*/ 42 h 2138"/>
                <a:gd name="T8" fmla="*/ 1579 w 1634"/>
                <a:gd name="T9" fmla="*/ 0 h 2138"/>
                <a:gd name="T10" fmla="*/ 1605 w 1634"/>
                <a:gd name="T11" fmla="*/ 81 h 2138"/>
                <a:gd name="T12" fmla="*/ 1735 w 1634"/>
                <a:gd name="T13" fmla="*/ 181 h 2138"/>
                <a:gd name="T14" fmla="*/ 1712 w 1634"/>
                <a:gd name="T15" fmla="*/ 261 h 2138"/>
                <a:gd name="T16" fmla="*/ 1605 w 1634"/>
                <a:gd name="T17" fmla="*/ 293 h 2138"/>
                <a:gd name="T18" fmla="*/ 1541 w 1634"/>
                <a:gd name="T19" fmla="*/ 312 h 2138"/>
                <a:gd name="T20" fmla="*/ 1554 w 1634"/>
                <a:gd name="T21" fmla="*/ 419 h 2138"/>
                <a:gd name="T22" fmla="*/ 1630 w 1634"/>
                <a:gd name="T23" fmla="*/ 493 h 2138"/>
                <a:gd name="T24" fmla="*/ 1712 w 1634"/>
                <a:gd name="T25" fmla="*/ 582 h 2138"/>
                <a:gd name="T26" fmla="*/ 1735 w 1634"/>
                <a:gd name="T27" fmla="*/ 627 h 2138"/>
                <a:gd name="T28" fmla="*/ 1686 w 1634"/>
                <a:gd name="T29" fmla="*/ 653 h 2138"/>
                <a:gd name="T30" fmla="*/ 1541 w 1634"/>
                <a:gd name="T31" fmla="*/ 627 h 2138"/>
                <a:gd name="T32" fmla="*/ 1461 w 1634"/>
                <a:gd name="T33" fmla="*/ 669 h 2138"/>
                <a:gd name="T34" fmla="*/ 1510 w 1634"/>
                <a:gd name="T35" fmla="*/ 779 h 2138"/>
                <a:gd name="T36" fmla="*/ 1592 w 1634"/>
                <a:gd name="T37" fmla="*/ 808 h 2138"/>
                <a:gd name="T38" fmla="*/ 1761 w 1634"/>
                <a:gd name="T39" fmla="*/ 796 h 2138"/>
                <a:gd name="T40" fmla="*/ 1911 w 1634"/>
                <a:gd name="T41" fmla="*/ 909 h 2138"/>
                <a:gd name="T42" fmla="*/ 1998 w 1634"/>
                <a:gd name="T43" fmla="*/ 966 h 2138"/>
                <a:gd name="T44" fmla="*/ 2042 w 1634"/>
                <a:gd name="T45" fmla="*/ 1040 h 2138"/>
                <a:gd name="T46" fmla="*/ 1992 w 1634"/>
                <a:gd name="T47" fmla="*/ 1085 h 2138"/>
                <a:gd name="T48" fmla="*/ 1755 w 1634"/>
                <a:gd name="T49" fmla="*/ 1079 h 2138"/>
                <a:gd name="T50" fmla="*/ 1649 w 1634"/>
                <a:gd name="T51" fmla="*/ 1124 h 2138"/>
                <a:gd name="T52" fmla="*/ 1554 w 1634"/>
                <a:gd name="T53" fmla="*/ 1103 h 2138"/>
                <a:gd name="T54" fmla="*/ 1461 w 1634"/>
                <a:gd name="T55" fmla="*/ 1114 h 2138"/>
                <a:gd name="T56" fmla="*/ 1329 w 1634"/>
                <a:gd name="T57" fmla="*/ 1097 h 2138"/>
                <a:gd name="T58" fmla="*/ 1212 w 1634"/>
                <a:gd name="T59" fmla="*/ 1073 h 2138"/>
                <a:gd name="T60" fmla="*/ 1117 w 1634"/>
                <a:gd name="T61" fmla="*/ 1097 h 2138"/>
                <a:gd name="T62" fmla="*/ 1142 w 1634"/>
                <a:gd name="T63" fmla="*/ 1124 h 2138"/>
                <a:gd name="T64" fmla="*/ 1060 w 1634"/>
                <a:gd name="T65" fmla="*/ 1162 h 2138"/>
                <a:gd name="T66" fmla="*/ 1036 w 1634"/>
                <a:gd name="T67" fmla="*/ 1210 h 2138"/>
                <a:gd name="T68" fmla="*/ 1010 w 1634"/>
                <a:gd name="T69" fmla="*/ 1247 h 2138"/>
                <a:gd name="T70" fmla="*/ 799 w 1634"/>
                <a:gd name="T71" fmla="*/ 1266 h 2138"/>
                <a:gd name="T72" fmla="*/ 656 w 1634"/>
                <a:gd name="T73" fmla="*/ 1242 h 2138"/>
                <a:gd name="T74" fmla="*/ 525 w 1634"/>
                <a:gd name="T75" fmla="*/ 1198 h 2138"/>
                <a:gd name="T76" fmla="*/ 443 w 1634"/>
                <a:gd name="T77" fmla="*/ 1221 h 2138"/>
                <a:gd name="T78" fmla="*/ 381 w 1634"/>
                <a:gd name="T79" fmla="*/ 1254 h 2138"/>
                <a:gd name="T80" fmla="*/ 275 w 1634"/>
                <a:gd name="T81" fmla="*/ 1210 h 2138"/>
                <a:gd name="T82" fmla="*/ 156 w 1634"/>
                <a:gd name="T83" fmla="*/ 1154 h 2138"/>
                <a:gd name="T84" fmla="*/ 107 w 1634"/>
                <a:gd name="T85" fmla="*/ 1073 h 2138"/>
                <a:gd name="T86" fmla="*/ 81 w 1634"/>
                <a:gd name="T87" fmla="*/ 1029 h 2138"/>
                <a:gd name="T88" fmla="*/ 181 w 1634"/>
                <a:gd name="T89" fmla="*/ 971 h 2138"/>
                <a:gd name="T90" fmla="*/ 238 w 1634"/>
                <a:gd name="T91" fmla="*/ 903 h 2138"/>
                <a:gd name="T92" fmla="*/ 250 w 1634"/>
                <a:gd name="T93" fmla="*/ 847 h 2138"/>
                <a:gd name="T94" fmla="*/ 94 w 1634"/>
                <a:gd name="T95" fmla="*/ 769 h 2138"/>
                <a:gd name="T96" fmla="*/ 0 w 1634"/>
                <a:gd name="T97" fmla="*/ 719 h 2138"/>
                <a:gd name="T98" fmla="*/ 131 w 1634"/>
                <a:gd name="T99" fmla="*/ 683 h 2138"/>
                <a:gd name="T100" fmla="*/ 199 w 1634"/>
                <a:gd name="T101" fmla="*/ 645 h 2138"/>
                <a:gd name="T102" fmla="*/ 312 w 1634"/>
                <a:gd name="T103" fmla="*/ 606 h 2138"/>
                <a:gd name="T104" fmla="*/ 357 w 1634"/>
                <a:gd name="T105" fmla="*/ 564 h 2138"/>
                <a:gd name="T106" fmla="*/ 500 w 1634"/>
                <a:gd name="T107" fmla="*/ 526 h 2138"/>
                <a:gd name="T108" fmla="*/ 618 w 1634"/>
                <a:gd name="T109" fmla="*/ 514 h 2138"/>
                <a:gd name="T110" fmla="*/ 799 w 1634"/>
                <a:gd name="T111" fmla="*/ 526 h 2138"/>
                <a:gd name="T112" fmla="*/ 961 w 1634"/>
                <a:gd name="T113" fmla="*/ 493 h 2138"/>
                <a:gd name="T114" fmla="*/ 974 w 1634"/>
                <a:gd name="T115" fmla="*/ 469 h 2138"/>
                <a:gd name="T116" fmla="*/ 1054 w 1634"/>
                <a:gd name="T117" fmla="*/ 457 h 2138"/>
                <a:gd name="T118" fmla="*/ 1080 w 1634"/>
                <a:gd name="T119" fmla="*/ 362 h 2138"/>
                <a:gd name="T120" fmla="*/ 1054 w 1634"/>
                <a:gd name="T121" fmla="*/ 300 h 2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34"/>
                <a:gd name="T184" fmla="*/ 0 h 2138"/>
                <a:gd name="T185" fmla="*/ 1634 w 1634"/>
                <a:gd name="T186" fmla="*/ 2138 h 2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34" h="2138">
                  <a:moveTo>
                    <a:pt x="844" y="419"/>
                  </a:moveTo>
                  <a:lnTo>
                    <a:pt x="904" y="380"/>
                  </a:lnTo>
                  <a:lnTo>
                    <a:pt x="979" y="305"/>
                  </a:lnTo>
                  <a:lnTo>
                    <a:pt x="999" y="275"/>
                  </a:lnTo>
                  <a:lnTo>
                    <a:pt x="979" y="170"/>
                  </a:lnTo>
                  <a:lnTo>
                    <a:pt x="989" y="135"/>
                  </a:lnTo>
                  <a:lnTo>
                    <a:pt x="1104" y="85"/>
                  </a:lnTo>
                  <a:lnTo>
                    <a:pt x="1159" y="70"/>
                  </a:lnTo>
                  <a:lnTo>
                    <a:pt x="1224" y="0"/>
                  </a:lnTo>
                  <a:lnTo>
                    <a:pt x="1264" y="0"/>
                  </a:lnTo>
                  <a:lnTo>
                    <a:pt x="1274" y="50"/>
                  </a:lnTo>
                  <a:lnTo>
                    <a:pt x="1284" y="135"/>
                  </a:lnTo>
                  <a:lnTo>
                    <a:pt x="1349" y="230"/>
                  </a:lnTo>
                  <a:lnTo>
                    <a:pt x="1389" y="305"/>
                  </a:lnTo>
                  <a:lnTo>
                    <a:pt x="1389" y="380"/>
                  </a:lnTo>
                  <a:lnTo>
                    <a:pt x="1369" y="439"/>
                  </a:lnTo>
                  <a:lnTo>
                    <a:pt x="1319" y="494"/>
                  </a:lnTo>
                  <a:lnTo>
                    <a:pt x="1284" y="494"/>
                  </a:lnTo>
                  <a:lnTo>
                    <a:pt x="1254" y="494"/>
                  </a:lnTo>
                  <a:lnTo>
                    <a:pt x="1234" y="524"/>
                  </a:lnTo>
                  <a:lnTo>
                    <a:pt x="1254" y="589"/>
                  </a:lnTo>
                  <a:lnTo>
                    <a:pt x="1244" y="704"/>
                  </a:lnTo>
                  <a:lnTo>
                    <a:pt x="1294" y="759"/>
                  </a:lnTo>
                  <a:lnTo>
                    <a:pt x="1304" y="829"/>
                  </a:lnTo>
                  <a:lnTo>
                    <a:pt x="1339" y="929"/>
                  </a:lnTo>
                  <a:lnTo>
                    <a:pt x="1369" y="979"/>
                  </a:lnTo>
                  <a:lnTo>
                    <a:pt x="1404" y="1014"/>
                  </a:lnTo>
                  <a:lnTo>
                    <a:pt x="1389" y="1054"/>
                  </a:lnTo>
                  <a:lnTo>
                    <a:pt x="1369" y="1084"/>
                  </a:lnTo>
                  <a:lnTo>
                    <a:pt x="1349" y="1099"/>
                  </a:lnTo>
                  <a:lnTo>
                    <a:pt x="1294" y="1054"/>
                  </a:lnTo>
                  <a:lnTo>
                    <a:pt x="1234" y="1054"/>
                  </a:lnTo>
                  <a:lnTo>
                    <a:pt x="1189" y="1084"/>
                  </a:lnTo>
                  <a:lnTo>
                    <a:pt x="1169" y="1124"/>
                  </a:lnTo>
                  <a:lnTo>
                    <a:pt x="1209" y="1179"/>
                  </a:lnTo>
                  <a:lnTo>
                    <a:pt x="1209" y="1309"/>
                  </a:lnTo>
                  <a:lnTo>
                    <a:pt x="1244" y="1349"/>
                  </a:lnTo>
                  <a:lnTo>
                    <a:pt x="1274" y="1359"/>
                  </a:lnTo>
                  <a:lnTo>
                    <a:pt x="1339" y="1349"/>
                  </a:lnTo>
                  <a:lnTo>
                    <a:pt x="1409" y="1339"/>
                  </a:lnTo>
                  <a:lnTo>
                    <a:pt x="1464" y="1454"/>
                  </a:lnTo>
                  <a:lnTo>
                    <a:pt x="1529" y="1529"/>
                  </a:lnTo>
                  <a:lnTo>
                    <a:pt x="1569" y="1579"/>
                  </a:lnTo>
                  <a:lnTo>
                    <a:pt x="1599" y="1624"/>
                  </a:lnTo>
                  <a:lnTo>
                    <a:pt x="1599" y="1709"/>
                  </a:lnTo>
                  <a:lnTo>
                    <a:pt x="1634" y="1749"/>
                  </a:lnTo>
                  <a:lnTo>
                    <a:pt x="1634" y="1769"/>
                  </a:lnTo>
                  <a:lnTo>
                    <a:pt x="1594" y="1824"/>
                  </a:lnTo>
                  <a:lnTo>
                    <a:pt x="1424" y="1804"/>
                  </a:lnTo>
                  <a:lnTo>
                    <a:pt x="1404" y="1814"/>
                  </a:lnTo>
                  <a:lnTo>
                    <a:pt x="1369" y="1874"/>
                  </a:lnTo>
                  <a:lnTo>
                    <a:pt x="1319" y="1889"/>
                  </a:lnTo>
                  <a:lnTo>
                    <a:pt x="1254" y="1834"/>
                  </a:lnTo>
                  <a:lnTo>
                    <a:pt x="1244" y="1854"/>
                  </a:lnTo>
                  <a:lnTo>
                    <a:pt x="1199" y="1854"/>
                  </a:lnTo>
                  <a:lnTo>
                    <a:pt x="1169" y="1874"/>
                  </a:lnTo>
                  <a:lnTo>
                    <a:pt x="1104" y="1874"/>
                  </a:lnTo>
                  <a:lnTo>
                    <a:pt x="1064" y="1844"/>
                  </a:lnTo>
                  <a:lnTo>
                    <a:pt x="999" y="1824"/>
                  </a:lnTo>
                  <a:lnTo>
                    <a:pt x="969" y="1804"/>
                  </a:lnTo>
                  <a:lnTo>
                    <a:pt x="929" y="1824"/>
                  </a:lnTo>
                  <a:lnTo>
                    <a:pt x="894" y="1844"/>
                  </a:lnTo>
                  <a:lnTo>
                    <a:pt x="904" y="1869"/>
                  </a:lnTo>
                  <a:lnTo>
                    <a:pt x="914" y="1889"/>
                  </a:lnTo>
                  <a:lnTo>
                    <a:pt x="904" y="1919"/>
                  </a:lnTo>
                  <a:lnTo>
                    <a:pt x="849" y="1954"/>
                  </a:lnTo>
                  <a:lnTo>
                    <a:pt x="829" y="1984"/>
                  </a:lnTo>
                  <a:lnTo>
                    <a:pt x="829" y="2034"/>
                  </a:lnTo>
                  <a:lnTo>
                    <a:pt x="829" y="2068"/>
                  </a:lnTo>
                  <a:lnTo>
                    <a:pt x="809" y="2098"/>
                  </a:lnTo>
                  <a:lnTo>
                    <a:pt x="759" y="2118"/>
                  </a:lnTo>
                  <a:lnTo>
                    <a:pt x="640" y="2128"/>
                  </a:lnTo>
                  <a:lnTo>
                    <a:pt x="560" y="2138"/>
                  </a:lnTo>
                  <a:lnTo>
                    <a:pt x="525" y="2088"/>
                  </a:lnTo>
                  <a:lnTo>
                    <a:pt x="475" y="2048"/>
                  </a:lnTo>
                  <a:lnTo>
                    <a:pt x="420" y="2014"/>
                  </a:lnTo>
                  <a:lnTo>
                    <a:pt x="400" y="2034"/>
                  </a:lnTo>
                  <a:lnTo>
                    <a:pt x="355" y="2053"/>
                  </a:lnTo>
                  <a:lnTo>
                    <a:pt x="330" y="2088"/>
                  </a:lnTo>
                  <a:lnTo>
                    <a:pt x="305" y="2108"/>
                  </a:lnTo>
                  <a:lnTo>
                    <a:pt x="275" y="2068"/>
                  </a:lnTo>
                  <a:lnTo>
                    <a:pt x="220" y="2034"/>
                  </a:lnTo>
                  <a:lnTo>
                    <a:pt x="160" y="2014"/>
                  </a:lnTo>
                  <a:lnTo>
                    <a:pt x="125" y="1939"/>
                  </a:lnTo>
                  <a:lnTo>
                    <a:pt x="105" y="1854"/>
                  </a:lnTo>
                  <a:lnTo>
                    <a:pt x="85" y="1804"/>
                  </a:lnTo>
                  <a:lnTo>
                    <a:pt x="65" y="1769"/>
                  </a:lnTo>
                  <a:lnTo>
                    <a:pt x="65" y="1729"/>
                  </a:lnTo>
                  <a:lnTo>
                    <a:pt x="85" y="1679"/>
                  </a:lnTo>
                  <a:lnTo>
                    <a:pt x="145" y="1634"/>
                  </a:lnTo>
                  <a:lnTo>
                    <a:pt x="180" y="1569"/>
                  </a:lnTo>
                  <a:lnTo>
                    <a:pt x="190" y="1519"/>
                  </a:lnTo>
                  <a:lnTo>
                    <a:pt x="210" y="1464"/>
                  </a:lnTo>
                  <a:lnTo>
                    <a:pt x="200" y="1424"/>
                  </a:lnTo>
                  <a:lnTo>
                    <a:pt x="145" y="1369"/>
                  </a:lnTo>
                  <a:lnTo>
                    <a:pt x="75" y="1294"/>
                  </a:lnTo>
                  <a:lnTo>
                    <a:pt x="20" y="1254"/>
                  </a:lnTo>
                  <a:lnTo>
                    <a:pt x="0" y="1209"/>
                  </a:lnTo>
                  <a:lnTo>
                    <a:pt x="10" y="1179"/>
                  </a:lnTo>
                  <a:lnTo>
                    <a:pt x="105" y="1149"/>
                  </a:lnTo>
                  <a:lnTo>
                    <a:pt x="160" y="1149"/>
                  </a:lnTo>
                  <a:lnTo>
                    <a:pt x="160" y="1084"/>
                  </a:lnTo>
                  <a:lnTo>
                    <a:pt x="190" y="1054"/>
                  </a:lnTo>
                  <a:lnTo>
                    <a:pt x="250" y="1019"/>
                  </a:lnTo>
                  <a:lnTo>
                    <a:pt x="265" y="989"/>
                  </a:lnTo>
                  <a:lnTo>
                    <a:pt x="285" y="949"/>
                  </a:lnTo>
                  <a:lnTo>
                    <a:pt x="330" y="894"/>
                  </a:lnTo>
                  <a:lnTo>
                    <a:pt x="400" y="884"/>
                  </a:lnTo>
                  <a:lnTo>
                    <a:pt x="420" y="864"/>
                  </a:lnTo>
                  <a:lnTo>
                    <a:pt x="495" y="864"/>
                  </a:lnTo>
                  <a:lnTo>
                    <a:pt x="545" y="864"/>
                  </a:lnTo>
                  <a:lnTo>
                    <a:pt x="640" y="884"/>
                  </a:lnTo>
                  <a:lnTo>
                    <a:pt x="704" y="854"/>
                  </a:lnTo>
                  <a:lnTo>
                    <a:pt x="769" y="829"/>
                  </a:lnTo>
                  <a:lnTo>
                    <a:pt x="789" y="829"/>
                  </a:lnTo>
                  <a:lnTo>
                    <a:pt x="779" y="789"/>
                  </a:lnTo>
                  <a:lnTo>
                    <a:pt x="809" y="749"/>
                  </a:lnTo>
                  <a:lnTo>
                    <a:pt x="844" y="769"/>
                  </a:lnTo>
                  <a:lnTo>
                    <a:pt x="884" y="749"/>
                  </a:lnTo>
                  <a:lnTo>
                    <a:pt x="864" y="609"/>
                  </a:lnTo>
                  <a:lnTo>
                    <a:pt x="844" y="599"/>
                  </a:lnTo>
                  <a:lnTo>
                    <a:pt x="844" y="504"/>
                  </a:lnTo>
                  <a:lnTo>
                    <a:pt x="844" y="419"/>
                  </a:lnTo>
                  <a:close/>
                </a:path>
              </a:pathLst>
            </a:custGeom>
            <a:solidFill>
              <a:srgbClr val="B7DB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5" name="Freeform 30"/>
            <p:cNvSpPr>
              <a:spLocks noChangeAspect="1"/>
            </p:cNvSpPr>
            <p:nvPr/>
          </p:nvSpPr>
          <p:spPr bwMode="auto">
            <a:xfrm>
              <a:off x="4405" y="3681"/>
              <a:ext cx="1500" cy="1060"/>
            </a:xfrm>
            <a:custGeom>
              <a:avLst/>
              <a:gdLst>
                <a:gd name="T0" fmla="*/ 13 w 1394"/>
                <a:gd name="T1" fmla="*/ 188 h 1259"/>
                <a:gd name="T2" fmla="*/ 156 w 1394"/>
                <a:gd name="T3" fmla="*/ 134 h 1259"/>
                <a:gd name="T4" fmla="*/ 131 w 1394"/>
                <a:gd name="T5" fmla="*/ 89 h 1259"/>
                <a:gd name="T6" fmla="*/ 343 w 1394"/>
                <a:gd name="T7" fmla="*/ 18 h 1259"/>
                <a:gd name="T8" fmla="*/ 367 w 1394"/>
                <a:gd name="T9" fmla="*/ 62 h 1259"/>
                <a:gd name="T10" fmla="*/ 673 w 1394"/>
                <a:gd name="T11" fmla="*/ 108 h 1259"/>
                <a:gd name="T12" fmla="*/ 791 w 1394"/>
                <a:gd name="T13" fmla="*/ 83 h 1259"/>
                <a:gd name="T14" fmla="*/ 989 w 1394"/>
                <a:gd name="T15" fmla="*/ 24 h 1259"/>
                <a:gd name="T16" fmla="*/ 1170 w 1394"/>
                <a:gd name="T17" fmla="*/ 62 h 1259"/>
                <a:gd name="T18" fmla="*/ 1357 w 1394"/>
                <a:gd name="T19" fmla="*/ 24 h 1259"/>
                <a:gd name="T20" fmla="*/ 1488 w 1394"/>
                <a:gd name="T21" fmla="*/ 12 h 1259"/>
                <a:gd name="T22" fmla="*/ 1519 w 1394"/>
                <a:gd name="T23" fmla="*/ 74 h 1259"/>
                <a:gd name="T24" fmla="*/ 1594 w 1394"/>
                <a:gd name="T25" fmla="*/ 125 h 1259"/>
                <a:gd name="T26" fmla="*/ 1674 w 1394"/>
                <a:gd name="T27" fmla="*/ 197 h 1259"/>
                <a:gd name="T28" fmla="*/ 1737 w 1394"/>
                <a:gd name="T29" fmla="*/ 266 h 1259"/>
                <a:gd name="T30" fmla="*/ 1569 w 1394"/>
                <a:gd name="T31" fmla="*/ 290 h 1259"/>
                <a:gd name="T32" fmla="*/ 1413 w 1394"/>
                <a:gd name="T33" fmla="*/ 361 h 1259"/>
                <a:gd name="T34" fmla="*/ 1276 w 1394"/>
                <a:gd name="T35" fmla="*/ 397 h 1259"/>
                <a:gd name="T36" fmla="*/ 1145 w 1394"/>
                <a:gd name="T37" fmla="*/ 429 h 1259"/>
                <a:gd name="T38" fmla="*/ 1201 w 1394"/>
                <a:gd name="T39" fmla="*/ 466 h 1259"/>
                <a:gd name="T40" fmla="*/ 1289 w 1394"/>
                <a:gd name="T41" fmla="*/ 498 h 1259"/>
                <a:gd name="T42" fmla="*/ 1214 w 1394"/>
                <a:gd name="T43" fmla="*/ 534 h 1259"/>
                <a:gd name="T44" fmla="*/ 1120 w 1394"/>
                <a:gd name="T45" fmla="*/ 549 h 1259"/>
                <a:gd name="T46" fmla="*/ 1108 w 1394"/>
                <a:gd name="T47" fmla="*/ 599 h 1259"/>
                <a:gd name="T48" fmla="*/ 1027 w 1394"/>
                <a:gd name="T49" fmla="*/ 617 h 1259"/>
                <a:gd name="T50" fmla="*/ 922 w 1394"/>
                <a:gd name="T51" fmla="*/ 605 h 1259"/>
                <a:gd name="T52" fmla="*/ 835 w 1394"/>
                <a:gd name="T53" fmla="*/ 635 h 1259"/>
                <a:gd name="T54" fmla="*/ 754 w 1394"/>
                <a:gd name="T55" fmla="*/ 706 h 1259"/>
                <a:gd name="T56" fmla="*/ 673 w 1394"/>
                <a:gd name="T57" fmla="*/ 731 h 1259"/>
                <a:gd name="T58" fmla="*/ 518 w 1394"/>
                <a:gd name="T59" fmla="*/ 743 h 1259"/>
                <a:gd name="T60" fmla="*/ 424 w 1394"/>
                <a:gd name="T61" fmla="*/ 719 h 1259"/>
                <a:gd name="T62" fmla="*/ 330 w 1394"/>
                <a:gd name="T63" fmla="*/ 731 h 1259"/>
                <a:gd name="T64" fmla="*/ 280 w 1394"/>
                <a:gd name="T65" fmla="*/ 706 h 1259"/>
                <a:gd name="T66" fmla="*/ 225 w 1394"/>
                <a:gd name="T67" fmla="*/ 731 h 1259"/>
                <a:gd name="T68" fmla="*/ 143 w 1394"/>
                <a:gd name="T69" fmla="*/ 743 h 1259"/>
                <a:gd name="T70" fmla="*/ 105 w 1394"/>
                <a:gd name="T71" fmla="*/ 700 h 1259"/>
                <a:gd name="T72" fmla="*/ 118 w 1394"/>
                <a:gd name="T73" fmla="*/ 617 h 1259"/>
                <a:gd name="T74" fmla="*/ 156 w 1394"/>
                <a:gd name="T75" fmla="*/ 534 h 1259"/>
                <a:gd name="T76" fmla="*/ 156 w 1394"/>
                <a:gd name="T77" fmla="*/ 483 h 1259"/>
                <a:gd name="T78" fmla="*/ 174 w 1394"/>
                <a:gd name="T79" fmla="*/ 397 h 1259"/>
                <a:gd name="T80" fmla="*/ 186 w 1394"/>
                <a:gd name="T81" fmla="*/ 352 h 1259"/>
                <a:gd name="T82" fmla="*/ 94 w 1394"/>
                <a:gd name="T83" fmla="*/ 322 h 1259"/>
                <a:gd name="T84" fmla="*/ 26 w 1394"/>
                <a:gd name="T85" fmla="*/ 278 h 12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94"/>
                <a:gd name="T130" fmla="*/ 0 h 1259"/>
                <a:gd name="T131" fmla="*/ 1394 w 1394"/>
                <a:gd name="T132" fmla="*/ 1259 h 12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94" h="1259">
                  <a:moveTo>
                    <a:pt x="0" y="400"/>
                  </a:moveTo>
                  <a:lnTo>
                    <a:pt x="10" y="315"/>
                  </a:lnTo>
                  <a:lnTo>
                    <a:pt x="55" y="285"/>
                  </a:lnTo>
                  <a:lnTo>
                    <a:pt x="125" y="225"/>
                  </a:lnTo>
                  <a:lnTo>
                    <a:pt x="140" y="190"/>
                  </a:lnTo>
                  <a:lnTo>
                    <a:pt x="105" y="150"/>
                  </a:lnTo>
                  <a:lnTo>
                    <a:pt x="245" y="0"/>
                  </a:lnTo>
                  <a:lnTo>
                    <a:pt x="275" y="30"/>
                  </a:lnTo>
                  <a:lnTo>
                    <a:pt x="295" y="75"/>
                  </a:lnTo>
                  <a:lnTo>
                    <a:pt x="295" y="105"/>
                  </a:lnTo>
                  <a:lnTo>
                    <a:pt x="370" y="125"/>
                  </a:lnTo>
                  <a:lnTo>
                    <a:pt x="540" y="180"/>
                  </a:lnTo>
                  <a:lnTo>
                    <a:pt x="550" y="190"/>
                  </a:lnTo>
                  <a:lnTo>
                    <a:pt x="635" y="140"/>
                  </a:lnTo>
                  <a:lnTo>
                    <a:pt x="740" y="40"/>
                  </a:lnTo>
                  <a:lnTo>
                    <a:pt x="794" y="40"/>
                  </a:lnTo>
                  <a:lnTo>
                    <a:pt x="859" y="85"/>
                  </a:lnTo>
                  <a:lnTo>
                    <a:pt x="939" y="105"/>
                  </a:lnTo>
                  <a:lnTo>
                    <a:pt x="1049" y="75"/>
                  </a:lnTo>
                  <a:lnTo>
                    <a:pt x="1089" y="40"/>
                  </a:lnTo>
                  <a:lnTo>
                    <a:pt x="1144" y="40"/>
                  </a:lnTo>
                  <a:lnTo>
                    <a:pt x="1194" y="20"/>
                  </a:lnTo>
                  <a:lnTo>
                    <a:pt x="1229" y="75"/>
                  </a:lnTo>
                  <a:lnTo>
                    <a:pt x="1219" y="125"/>
                  </a:lnTo>
                  <a:lnTo>
                    <a:pt x="1229" y="190"/>
                  </a:lnTo>
                  <a:lnTo>
                    <a:pt x="1279" y="210"/>
                  </a:lnTo>
                  <a:lnTo>
                    <a:pt x="1324" y="265"/>
                  </a:lnTo>
                  <a:lnTo>
                    <a:pt x="1344" y="330"/>
                  </a:lnTo>
                  <a:lnTo>
                    <a:pt x="1394" y="400"/>
                  </a:lnTo>
                  <a:lnTo>
                    <a:pt x="1394" y="445"/>
                  </a:lnTo>
                  <a:lnTo>
                    <a:pt x="1324" y="455"/>
                  </a:lnTo>
                  <a:lnTo>
                    <a:pt x="1259" y="485"/>
                  </a:lnTo>
                  <a:lnTo>
                    <a:pt x="1194" y="550"/>
                  </a:lnTo>
                  <a:lnTo>
                    <a:pt x="1134" y="605"/>
                  </a:lnTo>
                  <a:lnTo>
                    <a:pt x="1079" y="645"/>
                  </a:lnTo>
                  <a:lnTo>
                    <a:pt x="1024" y="665"/>
                  </a:lnTo>
                  <a:lnTo>
                    <a:pt x="939" y="675"/>
                  </a:lnTo>
                  <a:lnTo>
                    <a:pt x="919" y="720"/>
                  </a:lnTo>
                  <a:lnTo>
                    <a:pt x="929" y="760"/>
                  </a:lnTo>
                  <a:lnTo>
                    <a:pt x="964" y="780"/>
                  </a:lnTo>
                  <a:lnTo>
                    <a:pt x="1004" y="805"/>
                  </a:lnTo>
                  <a:lnTo>
                    <a:pt x="1034" y="834"/>
                  </a:lnTo>
                  <a:lnTo>
                    <a:pt x="1014" y="854"/>
                  </a:lnTo>
                  <a:lnTo>
                    <a:pt x="974" y="894"/>
                  </a:lnTo>
                  <a:lnTo>
                    <a:pt x="929" y="909"/>
                  </a:lnTo>
                  <a:lnTo>
                    <a:pt x="899" y="919"/>
                  </a:lnTo>
                  <a:lnTo>
                    <a:pt x="909" y="959"/>
                  </a:lnTo>
                  <a:lnTo>
                    <a:pt x="889" y="1004"/>
                  </a:lnTo>
                  <a:lnTo>
                    <a:pt x="869" y="1034"/>
                  </a:lnTo>
                  <a:lnTo>
                    <a:pt x="824" y="1034"/>
                  </a:lnTo>
                  <a:lnTo>
                    <a:pt x="784" y="1024"/>
                  </a:lnTo>
                  <a:lnTo>
                    <a:pt x="740" y="1014"/>
                  </a:lnTo>
                  <a:lnTo>
                    <a:pt x="690" y="1014"/>
                  </a:lnTo>
                  <a:lnTo>
                    <a:pt x="670" y="1064"/>
                  </a:lnTo>
                  <a:lnTo>
                    <a:pt x="645" y="1119"/>
                  </a:lnTo>
                  <a:lnTo>
                    <a:pt x="605" y="1184"/>
                  </a:lnTo>
                  <a:lnTo>
                    <a:pt x="570" y="1214"/>
                  </a:lnTo>
                  <a:lnTo>
                    <a:pt x="540" y="1224"/>
                  </a:lnTo>
                  <a:lnTo>
                    <a:pt x="475" y="1244"/>
                  </a:lnTo>
                  <a:lnTo>
                    <a:pt x="415" y="1244"/>
                  </a:lnTo>
                  <a:lnTo>
                    <a:pt x="370" y="1224"/>
                  </a:lnTo>
                  <a:lnTo>
                    <a:pt x="340" y="1204"/>
                  </a:lnTo>
                  <a:lnTo>
                    <a:pt x="295" y="1214"/>
                  </a:lnTo>
                  <a:lnTo>
                    <a:pt x="265" y="1224"/>
                  </a:lnTo>
                  <a:lnTo>
                    <a:pt x="255" y="1204"/>
                  </a:lnTo>
                  <a:lnTo>
                    <a:pt x="225" y="1184"/>
                  </a:lnTo>
                  <a:lnTo>
                    <a:pt x="200" y="1204"/>
                  </a:lnTo>
                  <a:lnTo>
                    <a:pt x="180" y="1224"/>
                  </a:lnTo>
                  <a:lnTo>
                    <a:pt x="150" y="1259"/>
                  </a:lnTo>
                  <a:lnTo>
                    <a:pt x="115" y="1244"/>
                  </a:lnTo>
                  <a:lnTo>
                    <a:pt x="95" y="1204"/>
                  </a:lnTo>
                  <a:lnTo>
                    <a:pt x="85" y="1174"/>
                  </a:lnTo>
                  <a:lnTo>
                    <a:pt x="95" y="1109"/>
                  </a:lnTo>
                  <a:lnTo>
                    <a:pt x="95" y="1034"/>
                  </a:lnTo>
                  <a:lnTo>
                    <a:pt x="105" y="974"/>
                  </a:lnTo>
                  <a:lnTo>
                    <a:pt x="125" y="894"/>
                  </a:lnTo>
                  <a:lnTo>
                    <a:pt x="125" y="854"/>
                  </a:lnTo>
                  <a:lnTo>
                    <a:pt x="125" y="810"/>
                  </a:lnTo>
                  <a:lnTo>
                    <a:pt x="125" y="760"/>
                  </a:lnTo>
                  <a:lnTo>
                    <a:pt x="140" y="665"/>
                  </a:lnTo>
                  <a:lnTo>
                    <a:pt x="160" y="625"/>
                  </a:lnTo>
                  <a:lnTo>
                    <a:pt x="150" y="590"/>
                  </a:lnTo>
                  <a:lnTo>
                    <a:pt x="115" y="560"/>
                  </a:lnTo>
                  <a:lnTo>
                    <a:pt x="75" y="540"/>
                  </a:lnTo>
                  <a:lnTo>
                    <a:pt x="35" y="485"/>
                  </a:lnTo>
                  <a:lnTo>
                    <a:pt x="20" y="465"/>
                  </a:lnTo>
                  <a:lnTo>
                    <a:pt x="0" y="40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6" name="Freeform 31"/>
            <p:cNvSpPr>
              <a:spLocks noChangeAspect="1"/>
            </p:cNvSpPr>
            <p:nvPr/>
          </p:nvSpPr>
          <p:spPr bwMode="auto">
            <a:xfrm>
              <a:off x="5770" y="4119"/>
              <a:ext cx="1013" cy="842"/>
            </a:xfrm>
            <a:custGeom>
              <a:avLst/>
              <a:gdLst>
                <a:gd name="T0" fmla="*/ 383 w 939"/>
                <a:gd name="T1" fmla="*/ 18 h 999"/>
                <a:gd name="T2" fmla="*/ 427 w 939"/>
                <a:gd name="T3" fmla="*/ 0 h 999"/>
                <a:gd name="T4" fmla="*/ 608 w 939"/>
                <a:gd name="T5" fmla="*/ 24 h 999"/>
                <a:gd name="T6" fmla="*/ 823 w 939"/>
                <a:gd name="T7" fmla="*/ 54 h 999"/>
                <a:gd name="T8" fmla="*/ 1128 w 939"/>
                <a:gd name="T9" fmla="*/ 126 h 999"/>
                <a:gd name="T10" fmla="*/ 1135 w 939"/>
                <a:gd name="T11" fmla="*/ 165 h 999"/>
                <a:gd name="T12" fmla="*/ 1048 w 939"/>
                <a:gd name="T13" fmla="*/ 180 h 999"/>
                <a:gd name="T14" fmla="*/ 1003 w 939"/>
                <a:gd name="T15" fmla="*/ 223 h 999"/>
                <a:gd name="T16" fmla="*/ 1128 w 939"/>
                <a:gd name="T17" fmla="*/ 302 h 999"/>
                <a:gd name="T18" fmla="*/ 1060 w 939"/>
                <a:gd name="T19" fmla="*/ 383 h 999"/>
                <a:gd name="T20" fmla="*/ 1084 w 939"/>
                <a:gd name="T21" fmla="*/ 454 h 999"/>
                <a:gd name="T22" fmla="*/ 1161 w 939"/>
                <a:gd name="T23" fmla="*/ 518 h 999"/>
                <a:gd name="T24" fmla="*/ 1179 w 939"/>
                <a:gd name="T25" fmla="*/ 593 h 999"/>
                <a:gd name="T26" fmla="*/ 1072 w 939"/>
                <a:gd name="T27" fmla="*/ 598 h 999"/>
                <a:gd name="T28" fmla="*/ 1022 w 939"/>
                <a:gd name="T29" fmla="*/ 544 h 999"/>
                <a:gd name="T30" fmla="*/ 967 w 939"/>
                <a:gd name="T31" fmla="*/ 518 h 999"/>
                <a:gd name="T32" fmla="*/ 873 w 939"/>
                <a:gd name="T33" fmla="*/ 556 h 999"/>
                <a:gd name="T34" fmla="*/ 766 w 939"/>
                <a:gd name="T35" fmla="*/ 559 h 999"/>
                <a:gd name="T36" fmla="*/ 647 w 939"/>
                <a:gd name="T37" fmla="*/ 547 h 999"/>
                <a:gd name="T38" fmla="*/ 585 w 939"/>
                <a:gd name="T39" fmla="*/ 547 h 999"/>
                <a:gd name="T40" fmla="*/ 490 w 939"/>
                <a:gd name="T41" fmla="*/ 512 h 999"/>
                <a:gd name="T42" fmla="*/ 409 w 939"/>
                <a:gd name="T43" fmla="*/ 478 h 999"/>
                <a:gd name="T44" fmla="*/ 276 w 939"/>
                <a:gd name="T45" fmla="*/ 505 h 999"/>
                <a:gd name="T46" fmla="*/ 189 w 939"/>
                <a:gd name="T47" fmla="*/ 485 h 999"/>
                <a:gd name="T48" fmla="*/ 158 w 939"/>
                <a:gd name="T49" fmla="*/ 442 h 999"/>
                <a:gd name="T50" fmla="*/ 119 w 939"/>
                <a:gd name="T51" fmla="*/ 398 h 999"/>
                <a:gd name="T52" fmla="*/ 50 w 939"/>
                <a:gd name="T53" fmla="*/ 359 h 999"/>
                <a:gd name="T54" fmla="*/ 38 w 939"/>
                <a:gd name="T55" fmla="*/ 335 h 999"/>
                <a:gd name="T56" fmla="*/ 13 w 939"/>
                <a:gd name="T57" fmla="*/ 284 h 999"/>
                <a:gd name="T58" fmla="*/ 38 w 939"/>
                <a:gd name="T59" fmla="*/ 233 h 999"/>
                <a:gd name="T60" fmla="*/ 194 w 939"/>
                <a:gd name="T61" fmla="*/ 138 h 999"/>
                <a:gd name="T62" fmla="*/ 220 w 939"/>
                <a:gd name="T63" fmla="*/ 105 h 999"/>
                <a:gd name="T64" fmla="*/ 320 w 939"/>
                <a:gd name="T65" fmla="*/ 69 h 999"/>
                <a:gd name="T66" fmla="*/ 357 w 939"/>
                <a:gd name="T67" fmla="*/ 51 h 9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39"/>
                <a:gd name="T103" fmla="*/ 0 h 999"/>
                <a:gd name="T104" fmla="*/ 939 w 939"/>
                <a:gd name="T105" fmla="*/ 999 h 9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39" h="999">
                  <a:moveTo>
                    <a:pt x="315" y="30"/>
                  </a:moveTo>
                  <a:lnTo>
                    <a:pt x="305" y="30"/>
                  </a:lnTo>
                  <a:lnTo>
                    <a:pt x="315" y="40"/>
                  </a:lnTo>
                  <a:lnTo>
                    <a:pt x="340" y="0"/>
                  </a:lnTo>
                  <a:lnTo>
                    <a:pt x="400" y="10"/>
                  </a:lnTo>
                  <a:lnTo>
                    <a:pt x="485" y="40"/>
                  </a:lnTo>
                  <a:lnTo>
                    <a:pt x="620" y="105"/>
                  </a:lnTo>
                  <a:lnTo>
                    <a:pt x="655" y="90"/>
                  </a:lnTo>
                  <a:lnTo>
                    <a:pt x="834" y="170"/>
                  </a:lnTo>
                  <a:lnTo>
                    <a:pt x="899" y="210"/>
                  </a:lnTo>
                  <a:lnTo>
                    <a:pt x="919" y="240"/>
                  </a:lnTo>
                  <a:lnTo>
                    <a:pt x="904" y="275"/>
                  </a:lnTo>
                  <a:lnTo>
                    <a:pt x="874" y="290"/>
                  </a:lnTo>
                  <a:lnTo>
                    <a:pt x="834" y="300"/>
                  </a:lnTo>
                  <a:lnTo>
                    <a:pt x="789" y="314"/>
                  </a:lnTo>
                  <a:lnTo>
                    <a:pt x="799" y="374"/>
                  </a:lnTo>
                  <a:lnTo>
                    <a:pt x="884" y="454"/>
                  </a:lnTo>
                  <a:lnTo>
                    <a:pt x="899" y="504"/>
                  </a:lnTo>
                  <a:lnTo>
                    <a:pt x="884" y="569"/>
                  </a:lnTo>
                  <a:lnTo>
                    <a:pt x="844" y="639"/>
                  </a:lnTo>
                  <a:lnTo>
                    <a:pt x="819" y="704"/>
                  </a:lnTo>
                  <a:lnTo>
                    <a:pt x="864" y="759"/>
                  </a:lnTo>
                  <a:lnTo>
                    <a:pt x="919" y="829"/>
                  </a:lnTo>
                  <a:lnTo>
                    <a:pt x="924" y="864"/>
                  </a:lnTo>
                  <a:lnTo>
                    <a:pt x="939" y="959"/>
                  </a:lnTo>
                  <a:lnTo>
                    <a:pt x="939" y="989"/>
                  </a:lnTo>
                  <a:lnTo>
                    <a:pt x="904" y="999"/>
                  </a:lnTo>
                  <a:lnTo>
                    <a:pt x="854" y="999"/>
                  </a:lnTo>
                  <a:lnTo>
                    <a:pt x="834" y="969"/>
                  </a:lnTo>
                  <a:lnTo>
                    <a:pt x="814" y="909"/>
                  </a:lnTo>
                  <a:lnTo>
                    <a:pt x="784" y="864"/>
                  </a:lnTo>
                  <a:lnTo>
                    <a:pt x="770" y="864"/>
                  </a:lnTo>
                  <a:lnTo>
                    <a:pt x="740" y="884"/>
                  </a:lnTo>
                  <a:lnTo>
                    <a:pt x="695" y="929"/>
                  </a:lnTo>
                  <a:lnTo>
                    <a:pt x="675" y="934"/>
                  </a:lnTo>
                  <a:lnTo>
                    <a:pt x="610" y="934"/>
                  </a:lnTo>
                  <a:lnTo>
                    <a:pt x="580" y="914"/>
                  </a:lnTo>
                  <a:lnTo>
                    <a:pt x="515" y="914"/>
                  </a:lnTo>
                  <a:lnTo>
                    <a:pt x="485" y="929"/>
                  </a:lnTo>
                  <a:lnTo>
                    <a:pt x="465" y="914"/>
                  </a:lnTo>
                  <a:lnTo>
                    <a:pt x="430" y="894"/>
                  </a:lnTo>
                  <a:lnTo>
                    <a:pt x="390" y="854"/>
                  </a:lnTo>
                  <a:lnTo>
                    <a:pt x="360" y="809"/>
                  </a:lnTo>
                  <a:lnTo>
                    <a:pt x="325" y="799"/>
                  </a:lnTo>
                  <a:lnTo>
                    <a:pt x="260" y="829"/>
                  </a:lnTo>
                  <a:lnTo>
                    <a:pt x="220" y="844"/>
                  </a:lnTo>
                  <a:lnTo>
                    <a:pt x="190" y="844"/>
                  </a:lnTo>
                  <a:lnTo>
                    <a:pt x="150" y="809"/>
                  </a:lnTo>
                  <a:lnTo>
                    <a:pt x="125" y="769"/>
                  </a:lnTo>
                  <a:lnTo>
                    <a:pt x="125" y="739"/>
                  </a:lnTo>
                  <a:lnTo>
                    <a:pt x="125" y="694"/>
                  </a:lnTo>
                  <a:lnTo>
                    <a:pt x="95" y="664"/>
                  </a:lnTo>
                  <a:lnTo>
                    <a:pt x="70" y="619"/>
                  </a:lnTo>
                  <a:lnTo>
                    <a:pt x="40" y="599"/>
                  </a:lnTo>
                  <a:lnTo>
                    <a:pt x="20" y="599"/>
                  </a:lnTo>
                  <a:lnTo>
                    <a:pt x="30" y="559"/>
                  </a:lnTo>
                  <a:lnTo>
                    <a:pt x="20" y="524"/>
                  </a:lnTo>
                  <a:lnTo>
                    <a:pt x="10" y="474"/>
                  </a:lnTo>
                  <a:lnTo>
                    <a:pt x="0" y="429"/>
                  </a:lnTo>
                  <a:lnTo>
                    <a:pt x="30" y="389"/>
                  </a:lnTo>
                  <a:lnTo>
                    <a:pt x="95" y="314"/>
                  </a:lnTo>
                  <a:lnTo>
                    <a:pt x="155" y="230"/>
                  </a:lnTo>
                  <a:lnTo>
                    <a:pt x="175" y="220"/>
                  </a:lnTo>
                  <a:lnTo>
                    <a:pt x="175" y="175"/>
                  </a:lnTo>
                  <a:lnTo>
                    <a:pt x="210" y="145"/>
                  </a:lnTo>
                  <a:lnTo>
                    <a:pt x="255" y="115"/>
                  </a:lnTo>
                  <a:lnTo>
                    <a:pt x="305" y="105"/>
                  </a:lnTo>
                  <a:lnTo>
                    <a:pt x="285" y="85"/>
                  </a:lnTo>
                  <a:lnTo>
                    <a:pt x="315" y="30"/>
                  </a:lnTo>
                  <a:close/>
                </a:path>
              </a:pathLst>
            </a:custGeom>
            <a:solidFill>
              <a:srgbClr val="E5F5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7" name="Freeform 32"/>
            <p:cNvSpPr>
              <a:spLocks noChangeAspect="1"/>
            </p:cNvSpPr>
            <p:nvPr/>
          </p:nvSpPr>
          <p:spPr bwMode="auto">
            <a:xfrm>
              <a:off x="4578" y="4034"/>
              <a:ext cx="1690" cy="1497"/>
            </a:xfrm>
            <a:custGeom>
              <a:avLst/>
              <a:gdLst>
                <a:gd name="T0" fmla="*/ 1660 w 1569"/>
                <a:gd name="T1" fmla="*/ 9 h 1779"/>
                <a:gd name="T2" fmla="*/ 1817 w 1569"/>
                <a:gd name="T3" fmla="*/ 56 h 1779"/>
                <a:gd name="T4" fmla="*/ 1748 w 1569"/>
                <a:gd name="T5" fmla="*/ 114 h 1779"/>
                <a:gd name="T6" fmla="*/ 1605 w 1569"/>
                <a:gd name="T7" fmla="*/ 163 h 1779"/>
                <a:gd name="T8" fmla="*/ 1567 w 1569"/>
                <a:gd name="T9" fmla="*/ 197 h 1779"/>
                <a:gd name="T10" fmla="*/ 1448 w 1569"/>
                <a:gd name="T11" fmla="*/ 265 h 1779"/>
                <a:gd name="T12" fmla="*/ 1393 w 1569"/>
                <a:gd name="T13" fmla="*/ 342 h 1779"/>
                <a:gd name="T14" fmla="*/ 1393 w 1569"/>
                <a:gd name="T15" fmla="*/ 411 h 1779"/>
                <a:gd name="T16" fmla="*/ 1530 w 1569"/>
                <a:gd name="T17" fmla="*/ 467 h 1779"/>
                <a:gd name="T18" fmla="*/ 1554 w 1569"/>
                <a:gd name="T19" fmla="*/ 529 h 1779"/>
                <a:gd name="T20" fmla="*/ 1686 w 1569"/>
                <a:gd name="T21" fmla="*/ 554 h 1779"/>
                <a:gd name="T22" fmla="*/ 1830 w 1569"/>
                <a:gd name="T23" fmla="*/ 542 h 1779"/>
                <a:gd name="T24" fmla="*/ 1960 w 1569"/>
                <a:gd name="T25" fmla="*/ 616 h 1779"/>
                <a:gd name="T26" fmla="*/ 1712 w 1569"/>
                <a:gd name="T27" fmla="*/ 649 h 1779"/>
                <a:gd name="T28" fmla="*/ 1329 w 1569"/>
                <a:gd name="T29" fmla="*/ 717 h 1779"/>
                <a:gd name="T30" fmla="*/ 1285 w 1569"/>
                <a:gd name="T31" fmla="*/ 806 h 1779"/>
                <a:gd name="T32" fmla="*/ 1305 w 1569"/>
                <a:gd name="T33" fmla="*/ 937 h 1779"/>
                <a:gd name="T34" fmla="*/ 1393 w 1569"/>
                <a:gd name="T35" fmla="*/ 1033 h 1779"/>
                <a:gd name="T36" fmla="*/ 1254 w 1569"/>
                <a:gd name="T37" fmla="*/ 1051 h 1779"/>
                <a:gd name="T38" fmla="*/ 1155 w 1569"/>
                <a:gd name="T39" fmla="*/ 983 h 1779"/>
                <a:gd name="T40" fmla="*/ 936 w 1569"/>
                <a:gd name="T41" fmla="*/ 976 h 1779"/>
                <a:gd name="T42" fmla="*/ 806 w 1569"/>
                <a:gd name="T43" fmla="*/ 983 h 1779"/>
                <a:gd name="T44" fmla="*/ 644 w 1569"/>
                <a:gd name="T45" fmla="*/ 983 h 1779"/>
                <a:gd name="T46" fmla="*/ 544 w 1569"/>
                <a:gd name="T47" fmla="*/ 964 h 1779"/>
                <a:gd name="T48" fmla="*/ 424 w 1569"/>
                <a:gd name="T49" fmla="*/ 926 h 1779"/>
                <a:gd name="T50" fmla="*/ 262 w 1569"/>
                <a:gd name="T51" fmla="*/ 846 h 1779"/>
                <a:gd name="T52" fmla="*/ 156 w 1569"/>
                <a:gd name="T53" fmla="*/ 795 h 1779"/>
                <a:gd name="T54" fmla="*/ 150 w 1569"/>
                <a:gd name="T55" fmla="*/ 744 h 1779"/>
                <a:gd name="T56" fmla="*/ 44 w 1569"/>
                <a:gd name="T57" fmla="*/ 732 h 1779"/>
                <a:gd name="T58" fmla="*/ 18 w 1569"/>
                <a:gd name="T59" fmla="*/ 655 h 1779"/>
                <a:gd name="T60" fmla="*/ 107 w 1569"/>
                <a:gd name="T61" fmla="*/ 601 h 1779"/>
                <a:gd name="T62" fmla="*/ 131 w 1569"/>
                <a:gd name="T63" fmla="*/ 542 h 1779"/>
                <a:gd name="T64" fmla="*/ 150 w 1569"/>
                <a:gd name="T65" fmla="*/ 485 h 1779"/>
                <a:gd name="T66" fmla="*/ 294 w 1569"/>
                <a:gd name="T67" fmla="*/ 491 h 1779"/>
                <a:gd name="T68" fmla="*/ 513 w 1569"/>
                <a:gd name="T69" fmla="*/ 467 h 1779"/>
                <a:gd name="T70" fmla="*/ 637 w 1569"/>
                <a:gd name="T71" fmla="*/ 384 h 1779"/>
                <a:gd name="T72" fmla="*/ 762 w 1569"/>
                <a:gd name="T73" fmla="*/ 359 h 1779"/>
                <a:gd name="T74" fmla="*/ 886 w 1569"/>
                <a:gd name="T75" fmla="*/ 366 h 1779"/>
                <a:gd name="T76" fmla="*/ 936 w 1569"/>
                <a:gd name="T77" fmla="*/ 291 h 1779"/>
                <a:gd name="T78" fmla="*/ 1092 w 1569"/>
                <a:gd name="T79" fmla="*/ 247 h 1779"/>
                <a:gd name="T80" fmla="*/ 998 w 1569"/>
                <a:gd name="T81" fmla="*/ 215 h 1779"/>
                <a:gd name="T82" fmla="*/ 961 w 1569"/>
                <a:gd name="T83" fmla="*/ 185 h 1779"/>
                <a:gd name="T84" fmla="*/ 961 w 1569"/>
                <a:gd name="T85" fmla="*/ 152 h 1779"/>
                <a:gd name="T86" fmla="*/ 1092 w 1569"/>
                <a:gd name="T87" fmla="*/ 141 h 1779"/>
                <a:gd name="T88" fmla="*/ 1212 w 1569"/>
                <a:gd name="T89" fmla="*/ 107 h 1779"/>
                <a:gd name="T90" fmla="*/ 1342 w 1569"/>
                <a:gd name="T91" fmla="*/ 51 h 1779"/>
                <a:gd name="T92" fmla="*/ 1461 w 1569"/>
                <a:gd name="T93" fmla="*/ 27 h 177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69"/>
                <a:gd name="T142" fmla="*/ 0 h 1779"/>
                <a:gd name="T143" fmla="*/ 1569 w 1569"/>
                <a:gd name="T144" fmla="*/ 1779 h 177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69" h="1779">
                  <a:moveTo>
                    <a:pt x="1224" y="20"/>
                  </a:moveTo>
                  <a:lnTo>
                    <a:pt x="1284" y="0"/>
                  </a:lnTo>
                  <a:lnTo>
                    <a:pt x="1329" y="15"/>
                  </a:lnTo>
                  <a:lnTo>
                    <a:pt x="1389" y="45"/>
                  </a:lnTo>
                  <a:lnTo>
                    <a:pt x="1454" y="75"/>
                  </a:lnTo>
                  <a:lnTo>
                    <a:pt x="1454" y="95"/>
                  </a:lnTo>
                  <a:lnTo>
                    <a:pt x="1434" y="120"/>
                  </a:lnTo>
                  <a:lnTo>
                    <a:pt x="1389" y="170"/>
                  </a:lnTo>
                  <a:lnTo>
                    <a:pt x="1399" y="190"/>
                  </a:lnTo>
                  <a:lnTo>
                    <a:pt x="1359" y="205"/>
                  </a:lnTo>
                  <a:lnTo>
                    <a:pt x="1329" y="235"/>
                  </a:lnTo>
                  <a:lnTo>
                    <a:pt x="1284" y="275"/>
                  </a:lnTo>
                  <a:lnTo>
                    <a:pt x="1274" y="300"/>
                  </a:lnTo>
                  <a:lnTo>
                    <a:pt x="1284" y="320"/>
                  </a:lnTo>
                  <a:lnTo>
                    <a:pt x="1254" y="330"/>
                  </a:lnTo>
                  <a:lnTo>
                    <a:pt x="1234" y="370"/>
                  </a:lnTo>
                  <a:lnTo>
                    <a:pt x="1199" y="400"/>
                  </a:lnTo>
                  <a:lnTo>
                    <a:pt x="1159" y="444"/>
                  </a:lnTo>
                  <a:lnTo>
                    <a:pt x="1129" y="489"/>
                  </a:lnTo>
                  <a:lnTo>
                    <a:pt x="1109" y="519"/>
                  </a:lnTo>
                  <a:lnTo>
                    <a:pt x="1114" y="574"/>
                  </a:lnTo>
                  <a:lnTo>
                    <a:pt x="1139" y="614"/>
                  </a:lnTo>
                  <a:lnTo>
                    <a:pt x="1129" y="644"/>
                  </a:lnTo>
                  <a:lnTo>
                    <a:pt x="1114" y="689"/>
                  </a:lnTo>
                  <a:lnTo>
                    <a:pt x="1169" y="719"/>
                  </a:lnTo>
                  <a:lnTo>
                    <a:pt x="1199" y="759"/>
                  </a:lnTo>
                  <a:lnTo>
                    <a:pt x="1224" y="784"/>
                  </a:lnTo>
                  <a:lnTo>
                    <a:pt x="1234" y="804"/>
                  </a:lnTo>
                  <a:lnTo>
                    <a:pt x="1224" y="844"/>
                  </a:lnTo>
                  <a:lnTo>
                    <a:pt x="1244" y="889"/>
                  </a:lnTo>
                  <a:lnTo>
                    <a:pt x="1264" y="929"/>
                  </a:lnTo>
                  <a:lnTo>
                    <a:pt x="1294" y="949"/>
                  </a:lnTo>
                  <a:lnTo>
                    <a:pt x="1349" y="929"/>
                  </a:lnTo>
                  <a:lnTo>
                    <a:pt x="1389" y="909"/>
                  </a:lnTo>
                  <a:lnTo>
                    <a:pt x="1424" y="889"/>
                  </a:lnTo>
                  <a:lnTo>
                    <a:pt x="1464" y="909"/>
                  </a:lnTo>
                  <a:lnTo>
                    <a:pt x="1499" y="949"/>
                  </a:lnTo>
                  <a:lnTo>
                    <a:pt x="1539" y="994"/>
                  </a:lnTo>
                  <a:lnTo>
                    <a:pt x="1569" y="1034"/>
                  </a:lnTo>
                  <a:lnTo>
                    <a:pt x="1519" y="1059"/>
                  </a:lnTo>
                  <a:lnTo>
                    <a:pt x="1424" y="1069"/>
                  </a:lnTo>
                  <a:lnTo>
                    <a:pt x="1369" y="1089"/>
                  </a:lnTo>
                  <a:lnTo>
                    <a:pt x="1234" y="1119"/>
                  </a:lnTo>
                  <a:lnTo>
                    <a:pt x="1139" y="1164"/>
                  </a:lnTo>
                  <a:lnTo>
                    <a:pt x="1064" y="1204"/>
                  </a:lnTo>
                  <a:lnTo>
                    <a:pt x="1029" y="1229"/>
                  </a:lnTo>
                  <a:lnTo>
                    <a:pt x="1029" y="1279"/>
                  </a:lnTo>
                  <a:lnTo>
                    <a:pt x="1029" y="1354"/>
                  </a:lnTo>
                  <a:lnTo>
                    <a:pt x="1004" y="1494"/>
                  </a:lnTo>
                  <a:lnTo>
                    <a:pt x="989" y="1534"/>
                  </a:lnTo>
                  <a:lnTo>
                    <a:pt x="1044" y="1574"/>
                  </a:lnTo>
                  <a:lnTo>
                    <a:pt x="1114" y="1649"/>
                  </a:lnTo>
                  <a:lnTo>
                    <a:pt x="1129" y="1694"/>
                  </a:lnTo>
                  <a:lnTo>
                    <a:pt x="1114" y="1734"/>
                  </a:lnTo>
                  <a:lnTo>
                    <a:pt x="1064" y="1759"/>
                  </a:lnTo>
                  <a:lnTo>
                    <a:pt x="1004" y="1779"/>
                  </a:lnTo>
                  <a:lnTo>
                    <a:pt x="1004" y="1764"/>
                  </a:lnTo>
                  <a:lnTo>
                    <a:pt x="969" y="1724"/>
                  </a:lnTo>
                  <a:lnTo>
                    <a:pt x="949" y="1674"/>
                  </a:lnTo>
                  <a:lnTo>
                    <a:pt x="924" y="1649"/>
                  </a:lnTo>
                  <a:lnTo>
                    <a:pt x="864" y="1629"/>
                  </a:lnTo>
                  <a:lnTo>
                    <a:pt x="799" y="1619"/>
                  </a:lnTo>
                  <a:lnTo>
                    <a:pt x="749" y="1639"/>
                  </a:lnTo>
                  <a:lnTo>
                    <a:pt x="729" y="1674"/>
                  </a:lnTo>
                  <a:lnTo>
                    <a:pt x="684" y="1684"/>
                  </a:lnTo>
                  <a:lnTo>
                    <a:pt x="644" y="1649"/>
                  </a:lnTo>
                  <a:lnTo>
                    <a:pt x="600" y="1649"/>
                  </a:lnTo>
                  <a:lnTo>
                    <a:pt x="550" y="1659"/>
                  </a:lnTo>
                  <a:lnTo>
                    <a:pt x="515" y="1649"/>
                  </a:lnTo>
                  <a:lnTo>
                    <a:pt x="475" y="1639"/>
                  </a:lnTo>
                  <a:lnTo>
                    <a:pt x="445" y="1629"/>
                  </a:lnTo>
                  <a:lnTo>
                    <a:pt x="435" y="1619"/>
                  </a:lnTo>
                  <a:lnTo>
                    <a:pt x="400" y="1609"/>
                  </a:lnTo>
                  <a:lnTo>
                    <a:pt x="360" y="1589"/>
                  </a:lnTo>
                  <a:lnTo>
                    <a:pt x="340" y="1554"/>
                  </a:lnTo>
                  <a:lnTo>
                    <a:pt x="285" y="1494"/>
                  </a:lnTo>
                  <a:lnTo>
                    <a:pt x="255" y="1459"/>
                  </a:lnTo>
                  <a:lnTo>
                    <a:pt x="210" y="1419"/>
                  </a:lnTo>
                  <a:lnTo>
                    <a:pt x="180" y="1394"/>
                  </a:lnTo>
                  <a:lnTo>
                    <a:pt x="150" y="1364"/>
                  </a:lnTo>
                  <a:lnTo>
                    <a:pt x="125" y="1334"/>
                  </a:lnTo>
                  <a:lnTo>
                    <a:pt x="125" y="1309"/>
                  </a:lnTo>
                  <a:lnTo>
                    <a:pt x="120" y="1259"/>
                  </a:lnTo>
                  <a:lnTo>
                    <a:pt x="120" y="1249"/>
                  </a:lnTo>
                  <a:lnTo>
                    <a:pt x="95" y="1239"/>
                  </a:lnTo>
                  <a:lnTo>
                    <a:pt x="65" y="1259"/>
                  </a:lnTo>
                  <a:lnTo>
                    <a:pt x="35" y="1229"/>
                  </a:lnTo>
                  <a:lnTo>
                    <a:pt x="20" y="1184"/>
                  </a:lnTo>
                  <a:lnTo>
                    <a:pt x="0" y="1144"/>
                  </a:lnTo>
                  <a:lnTo>
                    <a:pt x="15" y="1099"/>
                  </a:lnTo>
                  <a:lnTo>
                    <a:pt x="20" y="1069"/>
                  </a:lnTo>
                  <a:lnTo>
                    <a:pt x="55" y="1034"/>
                  </a:lnTo>
                  <a:lnTo>
                    <a:pt x="85" y="1009"/>
                  </a:lnTo>
                  <a:lnTo>
                    <a:pt x="125" y="974"/>
                  </a:lnTo>
                  <a:lnTo>
                    <a:pt x="120" y="944"/>
                  </a:lnTo>
                  <a:lnTo>
                    <a:pt x="105" y="909"/>
                  </a:lnTo>
                  <a:lnTo>
                    <a:pt x="105" y="869"/>
                  </a:lnTo>
                  <a:lnTo>
                    <a:pt x="105" y="839"/>
                  </a:lnTo>
                  <a:lnTo>
                    <a:pt x="120" y="814"/>
                  </a:lnTo>
                  <a:lnTo>
                    <a:pt x="170" y="774"/>
                  </a:lnTo>
                  <a:lnTo>
                    <a:pt x="210" y="814"/>
                  </a:lnTo>
                  <a:lnTo>
                    <a:pt x="235" y="824"/>
                  </a:lnTo>
                  <a:lnTo>
                    <a:pt x="295" y="824"/>
                  </a:lnTo>
                  <a:lnTo>
                    <a:pt x="380" y="804"/>
                  </a:lnTo>
                  <a:lnTo>
                    <a:pt x="410" y="784"/>
                  </a:lnTo>
                  <a:lnTo>
                    <a:pt x="445" y="754"/>
                  </a:lnTo>
                  <a:lnTo>
                    <a:pt x="475" y="709"/>
                  </a:lnTo>
                  <a:lnTo>
                    <a:pt x="510" y="644"/>
                  </a:lnTo>
                  <a:lnTo>
                    <a:pt x="515" y="594"/>
                  </a:lnTo>
                  <a:lnTo>
                    <a:pt x="580" y="584"/>
                  </a:lnTo>
                  <a:lnTo>
                    <a:pt x="609" y="604"/>
                  </a:lnTo>
                  <a:lnTo>
                    <a:pt x="654" y="614"/>
                  </a:lnTo>
                  <a:lnTo>
                    <a:pt x="684" y="614"/>
                  </a:lnTo>
                  <a:lnTo>
                    <a:pt x="709" y="614"/>
                  </a:lnTo>
                  <a:lnTo>
                    <a:pt x="749" y="529"/>
                  </a:lnTo>
                  <a:lnTo>
                    <a:pt x="729" y="509"/>
                  </a:lnTo>
                  <a:lnTo>
                    <a:pt x="749" y="489"/>
                  </a:lnTo>
                  <a:lnTo>
                    <a:pt x="769" y="489"/>
                  </a:lnTo>
                  <a:lnTo>
                    <a:pt x="789" y="489"/>
                  </a:lnTo>
                  <a:lnTo>
                    <a:pt x="874" y="414"/>
                  </a:lnTo>
                  <a:lnTo>
                    <a:pt x="864" y="400"/>
                  </a:lnTo>
                  <a:lnTo>
                    <a:pt x="844" y="385"/>
                  </a:lnTo>
                  <a:lnTo>
                    <a:pt x="799" y="360"/>
                  </a:lnTo>
                  <a:lnTo>
                    <a:pt x="779" y="340"/>
                  </a:lnTo>
                  <a:lnTo>
                    <a:pt x="769" y="330"/>
                  </a:lnTo>
                  <a:lnTo>
                    <a:pt x="769" y="310"/>
                  </a:lnTo>
                  <a:lnTo>
                    <a:pt x="759" y="300"/>
                  </a:lnTo>
                  <a:lnTo>
                    <a:pt x="759" y="265"/>
                  </a:lnTo>
                  <a:lnTo>
                    <a:pt x="769" y="255"/>
                  </a:lnTo>
                  <a:lnTo>
                    <a:pt x="789" y="255"/>
                  </a:lnTo>
                  <a:lnTo>
                    <a:pt x="844" y="235"/>
                  </a:lnTo>
                  <a:lnTo>
                    <a:pt x="874" y="235"/>
                  </a:lnTo>
                  <a:lnTo>
                    <a:pt x="919" y="225"/>
                  </a:lnTo>
                  <a:lnTo>
                    <a:pt x="939" y="205"/>
                  </a:lnTo>
                  <a:lnTo>
                    <a:pt x="969" y="180"/>
                  </a:lnTo>
                  <a:lnTo>
                    <a:pt x="1004" y="150"/>
                  </a:lnTo>
                  <a:lnTo>
                    <a:pt x="1044" y="120"/>
                  </a:lnTo>
                  <a:lnTo>
                    <a:pt x="1074" y="85"/>
                  </a:lnTo>
                  <a:lnTo>
                    <a:pt x="1094" y="65"/>
                  </a:lnTo>
                  <a:lnTo>
                    <a:pt x="1129" y="45"/>
                  </a:lnTo>
                  <a:lnTo>
                    <a:pt x="1169" y="45"/>
                  </a:lnTo>
                  <a:lnTo>
                    <a:pt x="1224" y="20"/>
                  </a:lnTo>
                  <a:close/>
                </a:path>
              </a:pathLst>
            </a:custGeom>
            <a:solidFill>
              <a:srgbClr val="E5F5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8" name="Freeform 33"/>
            <p:cNvSpPr>
              <a:spLocks noChangeAspect="1"/>
            </p:cNvSpPr>
            <p:nvPr/>
          </p:nvSpPr>
          <p:spPr bwMode="auto">
            <a:xfrm>
              <a:off x="3963" y="6974"/>
              <a:ext cx="270" cy="112"/>
            </a:xfrm>
            <a:custGeom>
              <a:avLst/>
              <a:gdLst>
                <a:gd name="T0" fmla="*/ 132 w 250"/>
                <a:gd name="T1" fmla="*/ 0 h 135"/>
                <a:gd name="T2" fmla="*/ 94 w 250"/>
                <a:gd name="T3" fmla="*/ 17 h 135"/>
                <a:gd name="T4" fmla="*/ 50 w 250"/>
                <a:gd name="T5" fmla="*/ 17 h 135"/>
                <a:gd name="T6" fmla="*/ 0 w 250"/>
                <a:gd name="T7" fmla="*/ 17 h 135"/>
                <a:gd name="T8" fmla="*/ 13 w 250"/>
                <a:gd name="T9" fmla="*/ 37 h 135"/>
                <a:gd name="T10" fmla="*/ 26 w 250"/>
                <a:gd name="T11" fmla="*/ 49 h 135"/>
                <a:gd name="T12" fmla="*/ 120 w 250"/>
                <a:gd name="T13" fmla="*/ 60 h 135"/>
                <a:gd name="T14" fmla="*/ 215 w 250"/>
                <a:gd name="T15" fmla="*/ 71 h 135"/>
                <a:gd name="T16" fmla="*/ 265 w 250"/>
                <a:gd name="T17" fmla="*/ 77 h 135"/>
                <a:gd name="T18" fmla="*/ 289 w 250"/>
                <a:gd name="T19" fmla="*/ 60 h 135"/>
                <a:gd name="T20" fmla="*/ 315 w 250"/>
                <a:gd name="T21" fmla="*/ 49 h 135"/>
                <a:gd name="T22" fmla="*/ 315 w 250"/>
                <a:gd name="T23" fmla="*/ 22 h 135"/>
                <a:gd name="T24" fmla="*/ 289 w 250"/>
                <a:gd name="T25" fmla="*/ 0 h 135"/>
                <a:gd name="T26" fmla="*/ 252 w 250"/>
                <a:gd name="T27" fmla="*/ 0 h 135"/>
                <a:gd name="T28" fmla="*/ 202 w 250"/>
                <a:gd name="T29" fmla="*/ 12 h 135"/>
                <a:gd name="T30" fmla="*/ 132 w 250"/>
                <a:gd name="T31" fmla="*/ 0 h 1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135"/>
                <a:gd name="T50" fmla="*/ 250 w 250"/>
                <a:gd name="T51" fmla="*/ 135 h 1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135">
                  <a:moveTo>
                    <a:pt x="105" y="0"/>
                  </a:moveTo>
                  <a:lnTo>
                    <a:pt x="75" y="30"/>
                  </a:lnTo>
                  <a:lnTo>
                    <a:pt x="40" y="30"/>
                  </a:lnTo>
                  <a:lnTo>
                    <a:pt x="0" y="30"/>
                  </a:lnTo>
                  <a:lnTo>
                    <a:pt x="10" y="65"/>
                  </a:lnTo>
                  <a:lnTo>
                    <a:pt x="20" y="85"/>
                  </a:lnTo>
                  <a:lnTo>
                    <a:pt x="95" y="105"/>
                  </a:lnTo>
                  <a:lnTo>
                    <a:pt x="170" y="125"/>
                  </a:lnTo>
                  <a:lnTo>
                    <a:pt x="210" y="135"/>
                  </a:lnTo>
                  <a:lnTo>
                    <a:pt x="230" y="105"/>
                  </a:lnTo>
                  <a:lnTo>
                    <a:pt x="250" y="85"/>
                  </a:lnTo>
                  <a:lnTo>
                    <a:pt x="250" y="40"/>
                  </a:lnTo>
                  <a:lnTo>
                    <a:pt x="230" y="0"/>
                  </a:lnTo>
                  <a:lnTo>
                    <a:pt x="200" y="0"/>
                  </a:lnTo>
                  <a:lnTo>
                    <a:pt x="160" y="20"/>
                  </a:lnTo>
                  <a:lnTo>
                    <a:pt x="105" y="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29" name="Freeform 34"/>
            <p:cNvSpPr>
              <a:spLocks noChangeAspect="1"/>
            </p:cNvSpPr>
            <p:nvPr/>
          </p:nvSpPr>
          <p:spPr bwMode="auto">
            <a:xfrm>
              <a:off x="3975" y="5784"/>
              <a:ext cx="1653" cy="1615"/>
            </a:xfrm>
            <a:custGeom>
              <a:avLst/>
              <a:gdLst>
                <a:gd name="T0" fmla="*/ 100 w 1534"/>
                <a:gd name="T1" fmla="*/ 226 h 1919"/>
                <a:gd name="T2" fmla="*/ 225 w 1534"/>
                <a:gd name="T3" fmla="*/ 313 h 1919"/>
                <a:gd name="T4" fmla="*/ 181 w 1534"/>
                <a:gd name="T5" fmla="*/ 402 h 1919"/>
                <a:gd name="T6" fmla="*/ 251 w 1534"/>
                <a:gd name="T7" fmla="*/ 498 h 1919"/>
                <a:gd name="T8" fmla="*/ 362 w 1534"/>
                <a:gd name="T9" fmla="*/ 635 h 1919"/>
                <a:gd name="T10" fmla="*/ 362 w 1534"/>
                <a:gd name="T11" fmla="*/ 715 h 1919"/>
                <a:gd name="T12" fmla="*/ 338 w 1534"/>
                <a:gd name="T13" fmla="*/ 787 h 1919"/>
                <a:gd name="T14" fmla="*/ 456 w 1534"/>
                <a:gd name="T15" fmla="*/ 831 h 1919"/>
                <a:gd name="T16" fmla="*/ 488 w 1534"/>
                <a:gd name="T17" fmla="*/ 883 h 1919"/>
                <a:gd name="T18" fmla="*/ 631 w 1534"/>
                <a:gd name="T19" fmla="*/ 936 h 1919"/>
                <a:gd name="T20" fmla="*/ 694 w 1534"/>
                <a:gd name="T21" fmla="*/ 991 h 1919"/>
                <a:gd name="T22" fmla="*/ 789 w 1534"/>
                <a:gd name="T23" fmla="*/ 1057 h 1919"/>
                <a:gd name="T24" fmla="*/ 857 w 1534"/>
                <a:gd name="T25" fmla="*/ 1120 h 1919"/>
                <a:gd name="T26" fmla="*/ 988 w 1534"/>
                <a:gd name="T27" fmla="*/ 1126 h 1919"/>
                <a:gd name="T28" fmla="*/ 1120 w 1534"/>
                <a:gd name="T29" fmla="*/ 1144 h 1919"/>
                <a:gd name="T30" fmla="*/ 1189 w 1534"/>
                <a:gd name="T31" fmla="*/ 1108 h 1919"/>
                <a:gd name="T32" fmla="*/ 1270 w 1534"/>
                <a:gd name="T33" fmla="*/ 1039 h 1919"/>
                <a:gd name="T34" fmla="*/ 1326 w 1534"/>
                <a:gd name="T35" fmla="*/ 1001 h 1919"/>
                <a:gd name="T36" fmla="*/ 1407 w 1534"/>
                <a:gd name="T37" fmla="*/ 954 h 1919"/>
                <a:gd name="T38" fmla="*/ 1420 w 1534"/>
                <a:gd name="T39" fmla="*/ 900 h 1919"/>
                <a:gd name="T40" fmla="*/ 1526 w 1534"/>
                <a:gd name="T41" fmla="*/ 906 h 1919"/>
                <a:gd name="T42" fmla="*/ 1575 w 1534"/>
                <a:gd name="T43" fmla="*/ 849 h 1919"/>
                <a:gd name="T44" fmla="*/ 1631 w 1534"/>
                <a:gd name="T45" fmla="*/ 787 h 1919"/>
                <a:gd name="T46" fmla="*/ 1650 w 1534"/>
                <a:gd name="T47" fmla="*/ 754 h 1919"/>
                <a:gd name="T48" fmla="*/ 1619 w 1534"/>
                <a:gd name="T49" fmla="*/ 700 h 1919"/>
                <a:gd name="T50" fmla="*/ 1700 w 1534"/>
                <a:gd name="T51" fmla="*/ 661 h 1919"/>
                <a:gd name="T52" fmla="*/ 1807 w 1534"/>
                <a:gd name="T53" fmla="*/ 641 h 1919"/>
                <a:gd name="T54" fmla="*/ 1807 w 1534"/>
                <a:gd name="T55" fmla="*/ 599 h 1919"/>
                <a:gd name="T56" fmla="*/ 1763 w 1534"/>
                <a:gd name="T57" fmla="*/ 503 h 1919"/>
                <a:gd name="T58" fmla="*/ 1870 w 1534"/>
                <a:gd name="T59" fmla="*/ 516 h 1919"/>
                <a:gd name="T60" fmla="*/ 1832 w 1534"/>
                <a:gd name="T61" fmla="*/ 459 h 1919"/>
                <a:gd name="T62" fmla="*/ 1894 w 1534"/>
                <a:gd name="T63" fmla="*/ 427 h 1919"/>
                <a:gd name="T64" fmla="*/ 1894 w 1534"/>
                <a:gd name="T65" fmla="*/ 396 h 1919"/>
                <a:gd name="T66" fmla="*/ 1832 w 1534"/>
                <a:gd name="T67" fmla="*/ 396 h 1919"/>
                <a:gd name="T68" fmla="*/ 1738 w 1534"/>
                <a:gd name="T69" fmla="*/ 375 h 1919"/>
                <a:gd name="T70" fmla="*/ 1700 w 1534"/>
                <a:gd name="T71" fmla="*/ 340 h 1919"/>
                <a:gd name="T72" fmla="*/ 1551 w 1534"/>
                <a:gd name="T73" fmla="*/ 295 h 1919"/>
                <a:gd name="T74" fmla="*/ 1463 w 1534"/>
                <a:gd name="T75" fmla="*/ 277 h 1919"/>
                <a:gd name="T76" fmla="*/ 1463 w 1534"/>
                <a:gd name="T77" fmla="*/ 226 h 1919"/>
                <a:gd name="T78" fmla="*/ 1371 w 1534"/>
                <a:gd name="T79" fmla="*/ 205 h 1919"/>
                <a:gd name="T80" fmla="*/ 1195 w 1534"/>
                <a:gd name="T81" fmla="*/ 194 h 1919"/>
                <a:gd name="T82" fmla="*/ 1144 w 1534"/>
                <a:gd name="T83" fmla="*/ 205 h 1919"/>
                <a:gd name="T84" fmla="*/ 1051 w 1534"/>
                <a:gd name="T85" fmla="*/ 199 h 1919"/>
                <a:gd name="T86" fmla="*/ 802 w 1534"/>
                <a:gd name="T87" fmla="*/ 163 h 1919"/>
                <a:gd name="T88" fmla="*/ 707 w 1534"/>
                <a:gd name="T89" fmla="*/ 125 h 1919"/>
                <a:gd name="T90" fmla="*/ 551 w 1534"/>
                <a:gd name="T91" fmla="*/ 74 h 1919"/>
                <a:gd name="T92" fmla="*/ 362 w 1534"/>
                <a:gd name="T93" fmla="*/ 62 h 1919"/>
                <a:gd name="T94" fmla="*/ 194 w 1534"/>
                <a:gd name="T95" fmla="*/ 39 h 1919"/>
                <a:gd name="T96" fmla="*/ 144 w 1534"/>
                <a:gd name="T97" fmla="*/ 12 h 1919"/>
                <a:gd name="T98" fmla="*/ 26 w 1534"/>
                <a:gd name="T99" fmla="*/ 29 h 1919"/>
                <a:gd name="T100" fmla="*/ 62 w 1534"/>
                <a:gd name="T101" fmla="*/ 123 h 1919"/>
                <a:gd name="T102" fmla="*/ 176 w 1534"/>
                <a:gd name="T103" fmla="*/ 182 h 19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4"/>
                <a:gd name="T157" fmla="*/ 0 h 1919"/>
                <a:gd name="T158" fmla="*/ 1534 w 1534"/>
                <a:gd name="T159" fmla="*/ 1919 h 19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4" h="1919">
                  <a:moveTo>
                    <a:pt x="95" y="335"/>
                  </a:moveTo>
                  <a:lnTo>
                    <a:pt x="80" y="380"/>
                  </a:lnTo>
                  <a:lnTo>
                    <a:pt x="135" y="420"/>
                  </a:lnTo>
                  <a:lnTo>
                    <a:pt x="180" y="525"/>
                  </a:lnTo>
                  <a:lnTo>
                    <a:pt x="165" y="610"/>
                  </a:lnTo>
                  <a:lnTo>
                    <a:pt x="145" y="675"/>
                  </a:lnTo>
                  <a:lnTo>
                    <a:pt x="135" y="705"/>
                  </a:lnTo>
                  <a:lnTo>
                    <a:pt x="200" y="835"/>
                  </a:lnTo>
                  <a:lnTo>
                    <a:pt x="250" y="960"/>
                  </a:lnTo>
                  <a:lnTo>
                    <a:pt x="290" y="1065"/>
                  </a:lnTo>
                  <a:lnTo>
                    <a:pt x="315" y="1130"/>
                  </a:lnTo>
                  <a:lnTo>
                    <a:pt x="290" y="1200"/>
                  </a:lnTo>
                  <a:lnTo>
                    <a:pt x="260" y="1265"/>
                  </a:lnTo>
                  <a:lnTo>
                    <a:pt x="270" y="1320"/>
                  </a:lnTo>
                  <a:lnTo>
                    <a:pt x="325" y="1350"/>
                  </a:lnTo>
                  <a:lnTo>
                    <a:pt x="365" y="1395"/>
                  </a:lnTo>
                  <a:lnTo>
                    <a:pt x="390" y="1425"/>
                  </a:lnTo>
                  <a:lnTo>
                    <a:pt x="390" y="1480"/>
                  </a:lnTo>
                  <a:lnTo>
                    <a:pt x="450" y="1520"/>
                  </a:lnTo>
                  <a:lnTo>
                    <a:pt x="505" y="1570"/>
                  </a:lnTo>
                  <a:lnTo>
                    <a:pt x="535" y="1614"/>
                  </a:lnTo>
                  <a:lnTo>
                    <a:pt x="555" y="1664"/>
                  </a:lnTo>
                  <a:lnTo>
                    <a:pt x="590" y="1699"/>
                  </a:lnTo>
                  <a:lnTo>
                    <a:pt x="630" y="1774"/>
                  </a:lnTo>
                  <a:lnTo>
                    <a:pt x="660" y="1834"/>
                  </a:lnTo>
                  <a:lnTo>
                    <a:pt x="685" y="1879"/>
                  </a:lnTo>
                  <a:lnTo>
                    <a:pt x="725" y="1879"/>
                  </a:lnTo>
                  <a:lnTo>
                    <a:pt x="790" y="1889"/>
                  </a:lnTo>
                  <a:lnTo>
                    <a:pt x="840" y="1899"/>
                  </a:lnTo>
                  <a:lnTo>
                    <a:pt x="895" y="1919"/>
                  </a:lnTo>
                  <a:lnTo>
                    <a:pt x="905" y="1899"/>
                  </a:lnTo>
                  <a:lnTo>
                    <a:pt x="950" y="1859"/>
                  </a:lnTo>
                  <a:lnTo>
                    <a:pt x="995" y="1794"/>
                  </a:lnTo>
                  <a:lnTo>
                    <a:pt x="1015" y="1744"/>
                  </a:lnTo>
                  <a:lnTo>
                    <a:pt x="1020" y="1679"/>
                  </a:lnTo>
                  <a:lnTo>
                    <a:pt x="1060" y="1679"/>
                  </a:lnTo>
                  <a:lnTo>
                    <a:pt x="1080" y="1644"/>
                  </a:lnTo>
                  <a:lnTo>
                    <a:pt x="1125" y="1600"/>
                  </a:lnTo>
                  <a:lnTo>
                    <a:pt x="1105" y="1540"/>
                  </a:lnTo>
                  <a:lnTo>
                    <a:pt x="1135" y="1510"/>
                  </a:lnTo>
                  <a:lnTo>
                    <a:pt x="1179" y="1540"/>
                  </a:lnTo>
                  <a:lnTo>
                    <a:pt x="1219" y="1520"/>
                  </a:lnTo>
                  <a:lnTo>
                    <a:pt x="1209" y="1490"/>
                  </a:lnTo>
                  <a:lnTo>
                    <a:pt x="1259" y="1425"/>
                  </a:lnTo>
                  <a:lnTo>
                    <a:pt x="1259" y="1360"/>
                  </a:lnTo>
                  <a:lnTo>
                    <a:pt x="1304" y="1320"/>
                  </a:lnTo>
                  <a:lnTo>
                    <a:pt x="1294" y="1285"/>
                  </a:lnTo>
                  <a:lnTo>
                    <a:pt x="1319" y="1265"/>
                  </a:lnTo>
                  <a:lnTo>
                    <a:pt x="1304" y="1215"/>
                  </a:lnTo>
                  <a:lnTo>
                    <a:pt x="1294" y="1175"/>
                  </a:lnTo>
                  <a:lnTo>
                    <a:pt x="1319" y="1140"/>
                  </a:lnTo>
                  <a:lnTo>
                    <a:pt x="1359" y="1110"/>
                  </a:lnTo>
                  <a:lnTo>
                    <a:pt x="1409" y="1095"/>
                  </a:lnTo>
                  <a:lnTo>
                    <a:pt x="1444" y="1075"/>
                  </a:lnTo>
                  <a:lnTo>
                    <a:pt x="1464" y="1055"/>
                  </a:lnTo>
                  <a:lnTo>
                    <a:pt x="1444" y="1005"/>
                  </a:lnTo>
                  <a:lnTo>
                    <a:pt x="1379" y="900"/>
                  </a:lnTo>
                  <a:lnTo>
                    <a:pt x="1409" y="845"/>
                  </a:lnTo>
                  <a:lnTo>
                    <a:pt x="1464" y="855"/>
                  </a:lnTo>
                  <a:lnTo>
                    <a:pt x="1494" y="865"/>
                  </a:lnTo>
                  <a:lnTo>
                    <a:pt x="1469" y="800"/>
                  </a:lnTo>
                  <a:lnTo>
                    <a:pt x="1464" y="770"/>
                  </a:lnTo>
                  <a:lnTo>
                    <a:pt x="1484" y="735"/>
                  </a:lnTo>
                  <a:lnTo>
                    <a:pt x="1514" y="715"/>
                  </a:lnTo>
                  <a:lnTo>
                    <a:pt x="1534" y="695"/>
                  </a:lnTo>
                  <a:lnTo>
                    <a:pt x="1514" y="665"/>
                  </a:lnTo>
                  <a:lnTo>
                    <a:pt x="1484" y="645"/>
                  </a:lnTo>
                  <a:lnTo>
                    <a:pt x="1464" y="665"/>
                  </a:lnTo>
                  <a:lnTo>
                    <a:pt x="1429" y="675"/>
                  </a:lnTo>
                  <a:lnTo>
                    <a:pt x="1389" y="630"/>
                  </a:lnTo>
                  <a:lnTo>
                    <a:pt x="1379" y="600"/>
                  </a:lnTo>
                  <a:lnTo>
                    <a:pt x="1359" y="570"/>
                  </a:lnTo>
                  <a:lnTo>
                    <a:pt x="1284" y="505"/>
                  </a:lnTo>
                  <a:lnTo>
                    <a:pt x="1239" y="495"/>
                  </a:lnTo>
                  <a:lnTo>
                    <a:pt x="1189" y="485"/>
                  </a:lnTo>
                  <a:lnTo>
                    <a:pt x="1169" y="465"/>
                  </a:lnTo>
                  <a:lnTo>
                    <a:pt x="1169" y="410"/>
                  </a:lnTo>
                  <a:lnTo>
                    <a:pt x="1169" y="380"/>
                  </a:lnTo>
                  <a:lnTo>
                    <a:pt x="1125" y="335"/>
                  </a:lnTo>
                  <a:lnTo>
                    <a:pt x="1095" y="345"/>
                  </a:lnTo>
                  <a:lnTo>
                    <a:pt x="1000" y="345"/>
                  </a:lnTo>
                  <a:lnTo>
                    <a:pt x="955" y="325"/>
                  </a:lnTo>
                  <a:lnTo>
                    <a:pt x="935" y="335"/>
                  </a:lnTo>
                  <a:lnTo>
                    <a:pt x="915" y="345"/>
                  </a:lnTo>
                  <a:lnTo>
                    <a:pt x="870" y="335"/>
                  </a:lnTo>
                  <a:lnTo>
                    <a:pt x="840" y="335"/>
                  </a:lnTo>
                  <a:lnTo>
                    <a:pt x="765" y="280"/>
                  </a:lnTo>
                  <a:lnTo>
                    <a:pt x="640" y="275"/>
                  </a:lnTo>
                  <a:lnTo>
                    <a:pt x="610" y="260"/>
                  </a:lnTo>
                  <a:lnTo>
                    <a:pt x="565" y="210"/>
                  </a:lnTo>
                  <a:lnTo>
                    <a:pt x="515" y="170"/>
                  </a:lnTo>
                  <a:lnTo>
                    <a:pt x="440" y="125"/>
                  </a:lnTo>
                  <a:lnTo>
                    <a:pt x="375" y="115"/>
                  </a:lnTo>
                  <a:lnTo>
                    <a:pt x="290" y="105"/>
                  </a:lnTo>
                  <a:lnTo>
                    <a:pt x="200" y="70"/>
                  </a:lnTo>
                  <a:lnTo>
                    <a:pt x="155" y="65"/>
                  </a:lnTo>
                  <a:lnTo>
                    <a:pt x="135" y="50"/>
                  </a:lnTo>
                  <a:lnTo>
                    <a:pt x="115" y="20"/>
                  </a:lnTo>
                  <a:lnTo>
                    <a:pt x="80" y="0"/>
                  </a:lnTo>
                  <a:lnTo>
                    <a:pt x="20" y="50"/>
                  </a:lnTo>
                  <a:lnTo>
                    <a:pt x="0" y="135"/>
                  </a:lnTo>
                  <a:lnTo>
                    <a:pt x="50" y="205"/>
                  </a:lnTo>
                  <a:lnTo>
                    <a:pt x="115" y="240"/>
                  </a:lnTo>
                  <a:lnTo>
                    <a:pt x="140" y="305"/>
                  </a:lnTo>
                  <a:lnTo>
                    <a:pt x="95" y="335"/>
                  </a:lnTo>
                  <a:close/>
                </a:path>
              </a:pathLst>
            </a:custGeom>
            <a:solidFill>
              <a:srgbClr val="B7DB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30" name="Freeform 35"/>
            <p:cNvSpPr>
              <a:spLocks noChangeAspect="1"/>
            </p:cNvSpPr>
            <p:nvPr/>
          </p:nvSpPr>
          <p:spPr bwMode="auto">
            <a:xfrm>
              <a:off x="5338" y="10676"/>
              <a:ext cx="2485" cy="1285"/>
            </a:xfrm>
            <a:custGeom>
              <a:avLst/>
              <a:gdLst>
                <a:gd name="T0" fmla="*/ 2878 w 2309"/>
                <a:gd name="T1" fmla="*/ 27 h 1529"/>
                <a:gd name="T2" fmla="*/ 2722 w 2309"/>
                <a:gd name="T3" fmla="*/ 178 h 1529"/>
                <a:gd name="T4" fmla="*/ 2561 w 2309"/>
                <a:gd name="T5" fmla="*/ 321 h 1529"/>
                <a:gd name="T6" fmla="*/ 2536 w 2309"/>
                <a:gd name="T7" fmla="*/ 407 h 1529"/>
                <a:gd name="T8" fmla="*/ 2404 w 2309"/>
                <a:gd name="T9" fmla="*/ 495 h 1529"/>
                <a:gd name="T10" fmla="*/ 2498 w 2309"/>
                <a:gd name="T11" fmla="*/ 584 h 1529"/>
                <a:gd name="T12" fmla="*/ 2548 w 2309"/>
                <a:gd name="T13" fmla="*/ 664 h 1529"/>
                <a:gd name="T14" fmla="*/ 2592 w 2309"/>
                <a:gd name="T15" fmla="*/ 715 h 1529"/>
                <a:gd name="T16" fmla="*/ 2430 w 2309"/>
                <a:gd name="T17" fmla="*/ 816 h 1529"/>
                <a:gd name="T18" fmla="*/ 2417 w 2309"/>
                <a:gd name="T19" fmla="*/ 890 h 1529"/>
                <a:gd name="T20" fmla="*/ 2311 w 2309"/>
                <a:gd name="T21" fmla="*/ 908 h 1529"/>
                <a:gd name="T22" fmla="*/ 2205 w 2309"/>
                <a:gd name="T23" fmla="*/ 866 h 1529"/>
                <a:gd name="T24" fmla="*/ 2011 w 2309"/>
                <a:gd name="T25" fmla="*/ 854 h 1529"/>
                <a:gd name="T26" fmla="*/ 1918 w 2309"/>
                <a:gd name="T27" fmla="*/ 834 h 1529"/>
                <a:gd name="T28" fmla="*/ 1812 w 2309"/>
                <a:gd name="T29" fmla="*/ 807 h 1529"/>
                <a:gd name="T30" fmla="*/ 1776 w 2309"/>
                <a:gd name="T31" fmla="*/ 765 h 1529"/>
                <a:gd name="T32" fmla="*/ 1706 w 2309"/>
                <a:gd name="T33" fmla="*/ 708 h 1529"/>
                <a:gd name="T34" fmla="*/ 1483 w 2309"/>
                <a:gd name="T35" fmla="*/ 619 h 1529"/>
                <a:gd name="T36" fmla="*/ 1315 w 2309"/>
                <a:gd name="T37" fmla="*/ 619 h 1529"/>
                <a:gd name="T38" fmla="*/ 1141 w 2309"/>
                <a:gd name="T39" fmla="*/ 575 h 1529"/>
                <a:gd name="T40" fmla="*/ 1009 w 2309"/>
                <a:gd name="T41" fmla="*/ 540 h 1529"/>
                <a:gd name="T42" fmla="*/ 853 w 2309"/>
                <a:gd name="T43" fmla="*/ 534 h 1529"/>
                <a:gd name="T44" fmla="*/ 748 w 2309"/>
                <a:gd name="T45" fmla="*/ 474 h 1529"/>
                <a:gd name="T46" fmla="*/ 686 w 2309"/>
                <a:gd name="T47" fmla="*/ 450 h 1529"/>
                <a:gd name="T48" fmla="*/ 561 w 2309"/>
                <a:gd name="T49" fmla="*/ 407 h 1529"/>
                <a:gd name="T50" fmla="*/ 448 w 2309"/>
                <a:gd name="T51" fmla="*/ 356 h 1529"/>
                <a:gd name="T52" fmla="*/ 367 w 2309"/>
                <a:gd name="T53" fmla="*/ 353 h 1529"/>
                <a:gd name="T54" fmla="*/ 237 w 2309"/>
                <a:gd name="T55" fmla="*/ 365 h 1529"/>
                <a:gd name="T56" fmla="*/ 181 w 2309"/>
                <a:gd name="T57" fmla="*/ 321 h 1529"/>
                <a:gd name="T58" fmla="*/ 87 w 2309"/>
                <a:gd name="T59" fmla="*/ 303 h 1529"/>
                <a:gd name="T60" fmla="*/ 87 w 2309"/>
                <a:gd name="T61" fmla="*/ 279 h 1529"/>
                <a:gd name="T62" fmla="*/ 0 w 2309"/>
                <a:gd name="T63" fmla="*/ 219 h 1529"/>
                <a:gd name="T64" fmla="*/ 62 w 2309"/>
                <a:gd name="T65" fmla="*/ 181 h 1529"/>
                <a:gd name="T66" fmla="*/ 26 w 2309"/>
                <a:gd name="T67" fmla="*/ 145 h 1529"/>
                <a:gd name="T68" fmla="*/ 75 w 2309"/>
                <a:gd name="T69" fmla="*/ 95 h 1529"/>
                <a:gd name="T70" fmla="*/ 324 w 2309"/>
                <a:gd name="T71" fmla="*/ 39 h 1529"/>
                <a:gd name="T72" fmla="*/ 455 w 2309"/>
                <a:gd name="T73" fmla="*/ 83 h 1529"/>
                <a:gd name="T74" fmla="*/ 549 w 2309"/>
                <a:gd name="T75" fmla="*/ 27 h 1529"/>
                <a:gd name="T76" fmla="*/ 879 w 2309"/>
                <a:gd name="T77" fmla="*/ 50 h 1529"/>
                <a:gd name="T78" fmla="*/ 1009 w 2309"/>
                <a:gd name="T79" fmla="*/ 101 h 1529"/>
                <a:gd name="T80" fmla="*/ 1091 w 2309"/>
                <a:gd name="T81" fmla="*/ 101 h 1529"/>
                <a:gd name="T82" fmla="*/ 1290 w 2309"/>
                <a:gd name="T83" fmla="*/ 145 h 1529"/>
                <a:gd name="T84" fmla="*/ 1458 w 2309"/>
                <a:gd name="T85" fmla="*/ 107 h 1529"/>
                <a:gd name="T86" fmla="*/ 1625 w 2309"/>
                <a:gd name="T87" fmla="*/ 134 h 1529"/>
                <a:gd name="T88" fmla="*/ 1781 w 2309"/>
                <a:gd name="T89" fmla="*/ 128 h 1529"/>
                <a:gd name="T90" fmla="*/ 1957 w 2309"/>
                <a:gd name="T91" fmla="*/ 118 h 1529"/>
                <a:gd name="T92" fmla="*/ 2130 w 2309"/>
                <a:gd name="T93" fmla="*/ 77 h 1529"/>
                <a:gd name="T94" fmla="*/ 2324 w 2309"/>
                <a:gd name="T95" fmla="*/ 56 h 1529"/>
                <a:gd name="T96" fmla="*/ 2498 w 2309"/>
                <a:gd name="T97" fmla="*/ 56 h 1529"/>
                <a:gd name="T98" fmla="*/ 2616 w 2309"/>
                <a:gd name="T99" fmla="*/ 12 h 1529"/>
                <a:gd name="T100" fmla="*/ 2772 w 2309"/>
                <a:gd name="T101" fmla="*/ 20 h 15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9"/>
                <a:gd name="T154" fmla="*/ 0 h 1529"/>
                <a:gd name="T155" fmla="*/ 2309 w 2309"/>
                <a:gd name="T156" fmla="*/ 1529 h 15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9" h="1529">
                  <a:moveTo>
                    <a:pt x="2289" y="0"/>
                  </a:moveTo>
                  <a:lnTo>
                    <a:pt x="2309" y="45"/>
                  </a:lnTo>
                  <a:lnTo>
                    <a:pt x="2224" y="180"/>
                  </a:lnTo>
                  <a:lnTo>
                    <a:pt x="2184" y="300"/>
                  </a:lnTo>
                  <a:lnTo>
                    <a:pt x="2119" y="415"/>
                  </a:lnTo>
                  <a:lnTo>
                    <a:pt x="2054" y="540"/>
                  </a:lnTo>
                  <a:lnTo>
                    <a:pt x="2014" y="580"/>
                  </a:lnTo>
                  <a:lnTo>
                    <a:pt x="2034" y="685"/>
                  </a:lnTo>
                  <a:lnTo>
                    <a:pt x="1909" y="759"/>
                  </a:lnTo>
                  <a:lnTo>
                    <a:pt x="1929" y="834"/>
                  </a:lnTo>
                  <a:lnTo>
                    <a:pt x="1929" y="919"/>
                  </a:lnTo>
                  <a:lnTo>
                    <a:pt x="2004" y="984"/>
                  </a:lnTo>
                  <a:lnTo>
                    <a:pt x="1994" y="1034"/>
                  </a:lnTo>
                  <a:lnTo>
                    <a:pt x="2044" y="1119"/>
                  </a:lnTo>
                  <a:lnTo>
                    <a:pt x="2079" y="1139"/>
                  </a:lnTo>
                  <a:lnTo>
                    <a:pt x="2079" y="1204"/>
                  </a:lnTo>
                  <a:lnTo>
                    <a:pt x="1959" y="1319"/>
                  </a:lnTo>
                  <a:lnTo>
                    <a:pt x="1949" y="1374"/>
                  </a:lnTo>
                  <a:lnTo>
                    <a:pt x="1959" y="1439"/>
                  </a:lnTo>
                  <a:lnTo>
                    <a:pt x="1939" y="1499"/>
                  </a:lnTo>
                  <a:lnTo>
                    <a:pt x="1889" y="1529"/>
                  </a:lnTo>
                  <a:lnTo>
                    <a:pt x="1854" y="1529"/>
                  </a:lnTo>
                  <a:lnTo>
                    <a:pt x="1804" y="1489"/>
                  </a:lnTo>
                  <a:lnTo>
                    <a:pt x="1769" y="1459"/>
                  </a:lnTo>
                  <a:lnTo>
                    <a:pt x="1709" y="1459"/>
                  </a:lnTo>
                  <a:lnTo>
                    <a:pt x="1614" y="1439"/>
                  </a:lnTo>
                  <a:lnTo>
                    <a:pt x="1579" y="1444"/>
                  </a:lnTo>
                  <a:lnTo>
                    <a:pt x="1539" y="1404"/>
                  </a:lnTo>
                  <a:lnTo>
                    <a:pt x="1494" y="1359"/>
                  </a:lnTo>
                  <a:lnTo>
                    <a:pt x="1454" y="1359"/>
                  </a:lnTo>
                  <a:lnTo>
                    <a:pt x="1424" y="1339"/>
                  </a:lnTo>
                  <a:lnTo>
                    <a:pt x="1424" y="1289"/>
                  </a:lnTo>
                  <a:lnTo>
                    <a:pt x="1404" y="1224"/>
                  </a:lnTo>
                  <a:lnTo>
                    <a:pt x="1369" y="1194"/>
                  </a:lnTo>
                  <a:lnTo>
                    <a:pt x="1304" y="1129"/>
                  </a:lnTo>
                  <a:lnTo>
                    <a:pt x="1189" y="1044"/>
                  </a:lnTo>
                  <a:lnTo>
                    <a:pt x="1125" y="1044"/>
                  </a:lnTo>
                  <a:lnTo>
                    <a:pt x="1055" y="1044"/>
                  </a:lnTo>
                  <a:lnTo>
                    <a:pt x="1000" y="1004"/>
                  </a:lnTo>
                  <a:lnTo>
                    <a:pt x="915" y="969"/>
                  </a:lnTo>
                  <a:lnTo>
                    <a:pt x="885" y="939"/>
                  </a:lnTo>
                  <a:lnTo>
                    <a:pt x="810" y="909"/>
                  </a:lnTo>
                  <a:lnTo>
                    <a:pt x="725" y="899"/>
                  </a:lnTo>
                  <a:lnTo>
                    <a:pt x="685" y="899"/>
                  </a:lnTo>
                  <a:lnTo>
                    <a:pt x="620" y="824"/>
                  </a:lnTo>
                  <a:lnTo>
                    <a:pt x="600" y="799"/>
                  </a:lnTo>
                  <a:lnTo>
                    <a:pt x="555" y="794"/>
                  </a:lnTo>
                  <a:lnTo>
                    <a:pt x="550" y="759"/>
                  </a:lnTo>
                  <a:lnTo>
                    <a:pt x="505" y="685"/>
                  </a:lnTo>
                  <a:lnTo>
                    <a:pt x="450" y="685"/>
                  </a:lnTo>
                  <a:lnTo>
                    <a:pt x="400" y="665"/>
                  </a:lnTo>
                  <a:lnTo>
                    <a:pt x="360" y="600"/>
                  </a:lnTo>
                  <a:lnTo>
                    <a:pt x="345" y="595"/>
                  </a:lnTo>
                  <a:lnTo>
                    <a:pt x="295" y="595"/>
                  </a:lnTo>
                  <a:lnTo>
                    <a:pt x="240" y="615"/>
                  </a:lnTo>
                  <a:lnTo>
                    <a:pt x="190" y="615"/>
                  </a:lnTo>
                  <a:lnTo>
                    <a:pt x="145" y="580"/>
                  </a:lnTo>
                  <a:lnTo>
                    <a:pt x="145" y="540"/>
                  </a:lnTo>
                  <a:lnTo>
                    <a:pt x="125" y="495"/>
                  </a:lnTo>
                  <a:lnTo>
                    <a:pt x="70" y="510"/>
                  </a:lnTo>
                  <a:lnTo>
                    <a:pt x="50" y="490"/>
                  </a:lnTo>
                  <a:lnTo>
                    <a:pt x="70" y="470"/>
                  </a:lnTo>
                  <a:lnTo>
                    <a:pt x="0" y="415"/>
                  </a:lnTo>
                  <a:lnTo>
                    <a:pt x="0" y="370"/>
                  </a:lnTo>
                  <a:lnTo>
                    <a:pt x="20" y="340"/>
                  </a:lnTo>
                  <a:lnTo>
                    <a:pt x="50" y="305"/>
                  </a:lnTo>
                  <a:lnTo>
                    <a:pt x="50" y="275"/>
                  </a:lnTo>
                  <a:lnTo>
                    <a:pt x="20" y="245"/>
                  </a:lnTo>
                  <a:lnTo>
                    <a:pt x="30" y="200"/>
                  </a:lnTo>
                  <a:lnTo>
                    <a:pt x="60" y="160"/>
                  </a:lnTo>
                  <a:lnTo>
                    <a:pt x="200" y="55"/>
                  </a:lnTo>
                  <a:lnTo>
                    <a:pt x="260" y="65"/>
                  </a:lnTo>
                  <a:lnTo>
                    <a:pt x="280" y="95"/>
                  </a:lnTo>
                  <a:lnTo>
                    <a:pt x="365" y="140"/>
                  </a:lnTo>
                  <a:lnTo>
                    <a:pt x="410" y="95"/>
                  </a:lnTo>
                  <a:lnTo>
                    <a:pt x="440" y="45"/>
                  </a:lnTo>
                  <a:lnTo>
                    <a:pt x="695" y="45"/>
                  </a:lnTo>
                  <a:lnTo>
                    <a:pt x="705" y="85"/>
                  </a:lnTo>
                  <a:lnTo>
                    <a:pt x="790" y="130"/>
                  </a:lnTo>
                  <a:lnTo>
                    <a:pt x="810" y="170"/>
                  </a:lnTo>
                  <a:lnTo>
                    <a:pt x="845" y="190"/>
                  </a:lnTo>
                  <a:lnTo>
                    <a:pt x="875" y="170"/>
                  </a:lnTo>
                  <a:lnTo>
                    <a:pt x="980" y="225"/>
                  </a:lnTo>
                  <a:lnTo>
                    <a:pt x="1035" y="245"/>
                  </a:lnTo>
                  <a:lnTo>
                    <a:pt x="1095" y="225"/>
                  </a:lnTo>
                  <a:lnTo>
                    <a:pt x="1170" y="180"/>
                  </a:lnTo>
                  <a:lnTo>
                    <a:pt x="1234" y="180"/>
                  </a:lnTo>
                  <a:lnTo>
                    <a:pt x="1304" y="225"/>
                  </a:lnTo>
                  <a:lnTo>
                    <a:pt x="1349" y="235"/>
                  </a:lnTo>
                  <a:lnTo>
                    <a:pt x="1429" y="215"/>
                  </a:lnTo>
                  <a:lnTo>
                    <a:pt x="1514" y="225"/>
                  </a:lnTo>
                  <a:lnTo>
                    <a:pt x="1569" y="200"/>
                  </a:lnTo>
                  <a:lnTo>
                    <a:pt x="1634" y="180"/>
                  </a:lnTo>
                  <a:lnTo>
                    <a:pt x="1709" y="130"/>
                  </a:lnTo>
                  <a:lnTo>
                    <a:pt x="1769" y="105"/>
                  </a:lnTo>
                  <a:lnTo>
                    <a:pt x="1864" y="95"/>
                  </a:lnTo>
                  <a:lnTo>
                    <a:pt x="1939" y="105"/>
                  </a:lnTo>
                  <a:lnTo>
                    <a:pt x="2004" y="95"/>
                  </a:lnTo>
                  <a:lnTo>
                    <a:pt x="2069" y="35"/>
                  </a:lnTo>
                  <a:lnTo>
                    <a:pt x="2099" y="20"/>
                  </a:lnTo>
                  <a:lnTo>
                    <a:pt x="2139" y="35"/>
                  </a:lnTo>
                  <a:lnTo>
                    <a:pt x="2224" y="35"/>
                  </a:lnTo>
                  <a:lnTo>
                    <a:pt x="2289" y="0"/>
                  </a:lnTo>
                  <a:close/>
                </a:path>
              </a:pathLst>
            </a:custGeom>
            <a:solidFill>
              <a:srgbClr val="006FDE"/>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31" name="Freeform 36"/>
            <p:cNvSpPr>
              <a:spLocks noChangeAspect="1"/>
            </p:cNvSpPr>
            <p:nvPr/>
          </p:nvSpPr>
          <p:spPr bwMode="auto">
            <a:xfrm>
              <a:off x="7235" y="10436"/>
              <a:ext cx="88" cy="75"/>
            </a:xfrm>
            <a:custGeom>
              <a:avLst/>
              <a:gdLst>
                <a:gd name="T0" fmla="*/ 107 w 80"/>
                <a:gd name="T1" fmla="*/ 8 h 90"/>
                <a:gd name="T2" fmla="*/ 47 w 80"/>
                <a:gd name="T3" fmla="*/ 0 h 90"/>
                <a:gd name="T4" fmla="*/ 0 w 80"/>
                <a:gd name="T5" fmla="*/ 2 h 90"/>
                <a:gd name="T6" fmla="*/ 8 w 80"/>
                <a:gd name="T7" fmla="*/ 32 h 90"/>
                <a:gd name="T8" fmla="*/ 66 w 80"/>
                <a:gd name="T9" fmla="*/ 52 h 90"/>
                <a:gd name="T10" fmla="*/ 107 w 80"/>
                <a:gd name="T11" fmla="*/ 8 h 90"/>
                <a:gd name="T12" fmla="*/ 0 60000 65536"/>
                <a:gd name="T13" fmla="*/ 0 60000 65536"/>
                <a:gd name="T14" fmla="*/ 0 60000 65536"/>
                <a:gd name="T15" fmla="*/ 0 60000 65536"/>
                <a:gd name="T16" fmla="*/ 0 60000 65536"/>
                <a:gd name="T17" fmla="*/ 0 60000 65536"/>
                <a:gd name="T18" fmla="*/ 0 w 80"/>
                <a:gd name="T19" fmla="*/ 0 h 90"/>
                <a:gd name="T20" fmla="*/ 80 w 80"/>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80" h="90">
                  <a:moveTo>
                    <a:pt x="80" y="15"/>
                  </a:moveTo>
                  <a:lnTo>
                    <a:pt x="35" y="0"/>
                  </a:lnTo>
                  <a:lnTo>
                    <a:pt x="0" y="5"/>
                  </a:lnTo>
                  <a:lnTo>
                    <a:pt x="5" y="55"/>
                  </a:lnTo>
                  <a:lnTo>
                    <a:pt x="50" y="90"/>
                  </a:lnTo>
                  <a:lnTo>
                    <a:pt x="80" y="1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32" name="Freeform 37"/>
            <p:cNvSpPr>
              <a:spLocks noChangeAspect="1"/>
            </p:cNvSpPr>
            <p:nvPr/>
          </p:nvSpPr>
          <p:spPr bwMode="auto">
            <a:xfrm>
              <a:off x="7163" y="10389"/>
              <a:ext cx="85" cy="67"/>
            </a:xfrm>
            <a:custGeom>
              <a:avLst/>
              <a:gdLst>
                <a:gd name="T0" fmla="*/ 90 w 80"/>
                <a:gd name="T1" fmla="*/ 0 h 80"/>
                <a:gd name="T2" fmla="*/ 0 w 80"/>
                <a:gd name="T3" fmla="*/ 3 h 80"/>
                <a:gd name="T4" fmla="*/ 59 w 80"/>
                <a:gd name="T5" fmla="*/ 47 h 80"/>
                <a:gd name="T6" fmla="*/ 96 w 80"/>
                <a:gd name="T7" fmla="*/ 27 h 80"/>
                <a:gd name="T8" fmla="*/ 90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75" y="0"/>
                  </a:moveTo>
                  <a:lnTo>
                    <a:pt x="0" y="5"/>
                  </a:lnTo>
                  <a:lnTo>
                    <a:pt x="50" y="80"/>
                  </a:lnTo>
                  <a:lnTo>
                    <a:pt x="80" y="45"/>
                  </a:lnTo>
                  <a:lnTo>
                    <a:pt x="75" y="0"/>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sp>
          <p:nvSpPr>
            <p:cNvPr id="76833" name="Freeform 38"/>
            <p:cNvSpPr>
              <a:spLocks noChangeAspect="1"/>
            </p:cNvSpPr>
            <p:nvPr/>
          </p:nvSpPr>
          <p:spPr bwMode="auto">
            <a:xfrm>
              <a:off x="7268" y="10526"/>
              <a:ext cx="87" cy="68"/>
            </a:xfrm>
            <a:custGeom>
              <a:avLst/>
              <a:gdLst>
                <a:gd name="T0" fmla="*/ 103 w 80"/>
                <a:gd name="T1" fmla="*/ 15 h 80"/>
                <a:gd name="T2" fmla="*/ 32 w 80"/>
                <a:gd name="T3" fmla="*/ 0 h 80"/>
                <a:gd name="T4" fmla="*/ 0 w 80"/>
                <a:gd name="T5" fmla="*/ 15 h 80"/>
                <a:gd name="T6" fmla="*/ 84 w 80"/>
                <a:gd name="T7" fmla="*/ 49 h 80"/>
                <a:gd name="T8" fmla="*/ 103 w 80"/>
                <a:gd name="T9" fmla="*/ 15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80" y="25"/>
                  </a:moveTo>
                  <a:lnTo>
                    <a:pt x="25" y="0"/>
                  </a:lnTo>
                  <a:lnTo>
                    <a:pt x="0" y="25"/>
                  </a:lnTo>
                  <a:lnTo>
                    <a:pt x="65" y="80"/>
                  </a:lnTo>
                  <a:lnTo>
                    <a:pt x="80" y="25"/>
                  </a:lnTo>
                  <a:close/>
                </a:path>
              </a:pathLst>
            </a:custGeom>
            <a:solidFill>
              <a:srgbClr val="FFFFFF"/>
            </a:solidFill>
            <a:ln w="3175">
              <a:solidFill>
                <a:srgbClr val="000000"/>
              </a:solidFill>
              <a:round/>
              <a:headEnd/>
              <a:tailEnd/>
            </a:ln>
          </p:spPr>
          <p:txBody>
            <a:bodyPr/>
            <a:lstStyle/>
            <a:p>
              <a:pPr>
                <a:lnSpc>
                  <a:spcPct val="98000"/>
                </a:lnSpc>
                <a:buClr>
                  <a:srgbClr val="000000"/>
                </a:buClr>
                <a:buSzPct val="100000"/>
                <a:buFont typeface="Times New Roman" pitchFamily="18" charset="0"/>
                <a:buNone/>
              </a:pPr>
              <a:endParaRPr lang="it-IT"/>
            </a:p>
          </p:txBody>
        </p:sp>
      </p:grpSp>
      <p:sp>
        <p:nvSpPr>
          <p:cNvPr id="51241" name="Text Box 41"/>
          <p:cNvSpPr txBox="1">
            <a:spLocks noChangeArrowheads="1"/>
          </p:cNvSpPr>
          <p:nvPr/>
        </p:nvSpPr>
        <p:spPr bwMode="auto">
          <a:xfrm>
            <a:off x="5700713" y="1857375"/>
            <a:ext cx="1943100" cy="1617663"/>
          </a:xfrm>
          <a:prstGeom prst="rect">
            <a:avLst/>
          </a:prstGeom>
          <a:noFill/>
          <a:ln w="9525">
            <a:noFill/>
            <a:miter lim="800000"/>
            <a:headEnd/>
            <a:tailEnd/>
          </a:ln>
        </p:spPr>
        <p:txBody>
          <a:bodyPr/>
          <a:lstStyle/>
          <a:p>
            <a:pPr>
              <a:lnSpc>
                <a:spcPct val="98000"/>
              </a:lnSpc>
              <a:spcAft>
                <a:spcPts val="300"/>
              </a:spcAft>
              <a:buClr>
                <a:srgbClr val="000000"/>
              </a:buClr>
              <a:buSzPct val="100000"/>
              <a:buFont typeface="Times New Roman" pitchFamily="18" charset="0"/>
              <a:buNone/>
              <a:defRPr/>
            </a:pPr>
            <a:r>
              <a:rPr lang="it-IT" sz="1800" b="1" dirty="0">
                <a:solidFill>
                  <a:schemeClr val="tx1"/>
                </a:solidFill>
                <a:latin typeface="+mn-lt"/>
                <a:ea typeface="MS Gothic" charset="-128"/>
                <a:cs typeface="+mn-cs"/>
              </a:rPr>
              <a:t>≤ 17%</a:t>
            </a:r>
          </a:p>
          <a:p>
            <a:pPr>
              <a:lnSpc>
                <a:spcPct val="98000"/>
              </a:lnSpc>
              <a:spcAft>
                <a:spcPts val="300"/>
              </a:spcAft>
              <a:buClr>
                <a:srgbClr val="000000"/>
              </a:buClr>
              <a:buSzPct val="100000"/>
              <a:buFont typeface="Times New Roman" pitchFamily="18" charset="0"/>
              <a:buNone/>
              <a:defRPr/>
            </a:pPr>
            <a:r>
              <a:rPr lang="it-IT" sz="1800" b="1" dirty="0">
                <a:solidFill>
                  <a:schemeClr val="tx1"/>
                </a:solidFill>
                <a:latin typeface="+mn-lt"/>
                <a:ea typeface="MS Gothic" charset="-128"/>
                <a:cs typeface="+mn-cs"/>
              </a:rPr>
              <a:t>&gt; 17% e ≤ 23%</a:t>
            </a:r>
          </a:p>
          <a:p>
            <a:pPr>
              <a:lnSpc>
                <a:spcPct val="98000"/>
              </a:lnSpc>
              <a:spcAft>
                <a:spcPts val="300"/>
              </a:spcAft>
              <a:buClr>
                <a:srgbClr val="000000"/>
              </a:buClr>
              <a:buSzPct val="100000"/>
              <a:buFont typeface="Times New Roman" pitchFamily="18" charset="0"/>
              <a:buNone/>
              <a:defRPr/>
            </a:pPr>
            <a:r>
              <a:rPr lang="it-IT" sz="1800" b="1" dirty="0">
                <a:solidFill>
                  <a:schemeClr val="tx1"/>
                </a:solidFill>
                <a:latin typeface="+mn-lt"/>
                <a:ea typeface="MS Gothic" charset="-128"/>
                <a:cs typeface="+mn-cs"/>
              </a:rPr>
              <a:t>&gt; 23% e ≤ 33%</a:t>
            </a:r>
          </a:p>
          <a:p>
            <a:pPr>
              <a:lnSpc>
                <a:spcPct val="98000"/>
              </a:lnSpc>
              <a:spcAft>
                <a:spcPts val="300"/>
              </a:spcAft>
              <a:buClr>
                <a:srgbClr val="000000"/>
              </a:buClr>
              <a:buSzPct val="100000"/>
              <a:buFont typeface="Times New Roman" pitchFamily="18" charset="0"/>
              <a:buNone/>
              <a:defRPr/>
            </a:pPr>
            <a:r>
              <a:rPr lang="it-IT" sz="1800" b="1" dirty="0">
                <a:solidFill>
                  <a:schemeClr val="tx1"/>
                </a:solidFill>
                <a:latin typeface="+mn-lt"/>
                <a:ea typeface="MS Gothic" charset="-128"/>
                <a:cs typeface="+mn-cs"/>
              </a:rPr>
              <a:t>&gt; 33%</a:t>
            </a:r>
          </a:p>
        </p:txBody>
      </p:sp>
      <p:sp>
        <p:nvSpPr>
          <p:cNvPr id="51242" name="Rectangle 42"/>
          <p:cNvSpPr>
            <a:spLocks noChangeArrowheads="1"/>
          </p:cNvSpPr>
          <p:nvPr/>
        </p:nvSpPr>
        <p:spPr bwMode="auto">
          <a:xfrm>
            <a:off x="5572125" y="1928813"/>
            <a:ext cx="142875" cy="225425"/>
          </a:xfrm>
          <a:prstGeom prst="rect">
            <a:avLst/>
          </a:prstGeom>
          <a:solidFill>
            <a:srgbClr val="E5F5FF"/>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b="1">
              <a:solidFill>
                <a:schemeClr val="tx1"/>
              </a:solidFill>
              <a:latin typeface="+mn-lt"/>
              <a:ea typeface="MS Gothic" charset="-128"/>
              <a:cs typeface="+mn-cs"/>
            </a:endParaRPr>
          </a:p>
        </p:txBody>
      </p:sp>
      <p:sp>
        <p:nvSpPr>
          <p:cNvPr id="51243" name="Rectangle 43"/>
          <p:cNvSpPr>
            <a:spLocks noChangeArrowheads="1"/>
          </p:cNvSpPr>
          <p:nvPr/>
        </p:nvSpPr>
        <p:spPr bwMode="auto">
          <a:xfrm>
            <a:off x="5572125" y="2286000"/>
            <a:ext cx="142875" cy="220663"/>
          </a:xfrm>
          <a:prstGeom prst="rect">
            <a:avLst/>
          </a:prstGeom>
          <a:solidFill>
            <a:srgbClr val="B7DBFF"/>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b="1">
              <a:solidFill>
                <a:schemeClr val="tx1"/>
              </a:solidFill>
              <a:latin typeface="+mn-lt"/>
              <a:ea typeface="MS Gothic" charset="-128"/>
              <a:cs typeface="+mn-cs"/>
            </a:endParaRPr>
          </a:p>
        </p:txBody>
      </p:sp>
      <p:sp>
        <p:nvSpPr>
          <p:cNvPr id="51244" name="Rectangle 44"/>
          <p:cNvSpPr>
            <a:spLocks noChangeArrowheads="1"/>
          </p:cNvSpPr>
          <p:nvPr/>
        </p:nvSpPr>
        <p:spPr bwMode="auto">
          <a:xfrm>
            <a:off x="5572125" y="2636838"/>
            <a:ext cx="142875" cy="220662"/>
          </a:xfrm>
          <a:prstGeom prst="rect">
            <a:avLst/>
          </a:prstGeom>
          <a:solidFill>
            <a:srgbClr val="53A9FF"/>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b="1">
              <a:solidFill>
                <a:schemeClr val="tx1"/>
              </a:solidFill>
              <a:latin typeface="+mn-lt"/>
              <a:ea typeface="MS Gothic" charset="-128"/>
              <a:cs typeface="+mn-cs"/>
            </a:endParaRPr>
          </a:p>
        </p:txBody>
      </p:sp>
      <p:sp>
        <p:nvSpPr>
          <p:cNvPr id="51245" name="Rectangle 45"/>
          <p:cNvSpPr>
            <a:spLocks noChangeArrowheads="1"/>
          </p:cNvSpPr>
          <p:nvPr/>
        </p:nvSpPr>
        <p:spPr bwMode="auto">
          <a:xfrm>
            <a:off x="5572125" y="2928938"/>
            <a:ext cx="142875" cy="220662"/>
          </a:xfrm>
          <a:prstGeom prst="rect">
            <a:avLst/>
          </a:prstGeom>
          <a:solidFill>
            <a:srgbClr val="006FDE"/>
          </a:solidFill>
          <a:ln w="9525">
            <a:solidFill>
              <a:srgbClr val="000000"/>
            </a:solidFill>
            <a:miter lim="800000"/>
            <a:headEnd/>
            <a:tailEnd/>
          </a:ln>
        </p:spPr>
        <p:txBody>
          <a:bodyPr/>
          <a:lstStyle/>
          <a:p>
            <a:pPr>
              <a:lnSpc>
                <a:spcPct val="98000"/>
              </a:lnSpc>
              <a:buClr>
                <a:srgbClr val="000000"/>
              </a:buClr>
              <a:buSzPct val="100000"/>
              <a:buFont typeface="Times New Roman" pitchFamily="18" charset="0"/>
              <a:buNone/>
              <a:defRPr/>
            </a:pPr>
            <a:endParaRPr lang="it-IT" b="1">
              <a:solidFill>
                <a:schemeClr val="tx1"/>
              </a:solidFill>
              <a:latin typeface="+mn-lt"/>
              <a:ea typeface="MS Gothic" charset="-128"/>
              <a:cs typeface="+mn-cs"/>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p:cNvSpPr>
          <p:nvPr/>
        </p:nvSpPr>
        <p:spPr bwMode="auto">
          <a:xfrm>
            <a:off x="836613" y="260350"/>
            <a:ext cx="7848600" cy="1143000"/>
          </a:xfrm>
          <a:prstGeom prst="rect">
            <a:avLst/>
          </a:prstGeom>
          <a:noFill/>
          <a:ln w="9525">
            <a:noFill/>
            <a:miter lim="800000"/>
            <a:headEnd/>
            <a:tailEnd/>
          </a:ln>
        </p:spPr>
        <p:txBody>
          <a:bodyPr anchor="ctr"/>
          <a:lstStyle/>
          <a:p>
            <a:pPr algn="ctr" eaLnBrk="0" hangingPunct="0">
              <a:lnSpc>
                <a:spcPct val="98000"/>
              </a:lnSpc>
              <a:buClr>
                <a:srgbClr val="000000"/>
              </a:buClr>
              <a:buSzPct val="100000"/>
              <a:buFont typeface="Times New Roman" pitchFamily="18" charset="0"/>
              <a:buNone/>
            </a:pPr>
            <a:r>
              <a:rPr lang="it-IT" sz="2800" b="1">
                <a:solidFill>
                  <a:srgbClr val="006600"/>
                </a:solidFill>
                <a:latin typeface="Verdana" pitchFamily="34" charset="0"/>
              </a:rPr>
              <a:t>Bambini che dedicano a TV e videogiochi più di 3 ore al giorno</a:t>
            </a:r>
          </a:p>
        </p:txBody>
      </p:sp>
      <p:sp>
        <p:nvSpPr>
          <p:cNvPr id="77827" name="Rectangle 8"/>
          <p:cNvSpPr>
            <a:spLocks noChangeArrowheads="1"/>
          </p:cNvSpPr>
          <p:nvPr/>
        </p:nvSpPr>
        <p:spPr bwMode="auto">
          <a:xfrm>
            <a:off x="898525" y="5661025"/>
            <a:ext cx="5888038" cy="457200"/>
          </a:xfrm>
          <a:prstGeom prst="rect">
            <a:avLst/>
          </a:prstGeom>
          <a:noFill/>
          <a:ln w="9525">
            <a:noFill/>
            <a:miter lim="800000"/>
            <a:headEnd/>
            <a:tailEnd/>
          </a:ln>
        </p:spPr>
        <p:txBody>
          <a:bodyPr wrap="none" anchor="ctr">
            <a:spAutoFit/>
          </a:bodyPr>
          <a:lstStyle/>
          <a:p>
            <a:pPr algn="just" eaLnBrk="0" hangingPunct="0">
              <a:lnSpc>
                <a:spcPct val="98000"/>
              </a:lnSpc>
              <a:buClr>
                <a:srgbClr val="000000"/>
              </a:buClr>
              <a:buSzPct val="100000"/>
              <a:buFont typeface="Times New Roman" pitchFamily="18" charset="0"/>
              <a:buNone/>
            </a:pPr>
            <a:r>
              <a:rPr lang="it-IT" sz="1200"/>
              <a:t>* OR aggiustato per età, sesso, regione, zona abitativa e titolo di studio della madre, </a:t>
            </a:r>
            <a:br>
              <a:rPr lang="it-IT" sz="1200"/>
            </a:br>
            <a:r>
              <a:rPr lang="it-IT" sz="1200"/>
              <a:t>   mediante modello di regressione logistica.</a:t>
            </a:r>
          </a:p>
        </p:txBody>
      </p:sp>
      <p:sp>
        <p:nvSpPr>
          <p:cNvPr id="77828" name="Segnaposto contenuto 7"/>
          <p:cNvSpPr>
            <a:spLocks noGrp="1"/>
          </p:cNvSpPr>
          <p:nvPr>
            <p:ph idx="1"/>
          </p:nvPr>
        </p:nvSpPr>
        <p:spPr>
          <a:xfrm>
            <a:off x="571500" y="2400300"/>
            <a:ext cx="8329613" cy="2957513"/>
          </a:xfrm>
        </p:spPr>
        <p:txBody>
          <a:bodyPr/>
          <a:lstStyle/>
          <a:p>
            <a:r>
              <a:rPr lang="it-IT" sz="2800" smtClean="0"/>
              <a:t>Maschi (30,4%) più delle femmine (21,9%)</a:t>
            </a:r>
          </a:p>
          <a:p>
            <a:r>
              <a:rPr lang="it-IT" sz="2800" smtClean="0"/>
              <a:t>Nessuna differenza importante tra grandi città (25,6%) e piccoli comuni (25,5%)</a:t>
            </a:r>
          </a:p>
          <a:p>
            <a:r>
              <a:rPr lang="it-IT" sz="2800" smtClean="0"/>
              <a:t>Figli di di madri con licenza media o meno (34%) più del doppio delle figlie di laureate (15,8%)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ECD_Blue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ECD_Blue_EN">
    <a:majorFont>
      <a:latin typeface="Helvetica"/>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ECD_Blue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ECD_Blue_EN">
    <a:majorFont>
      <a:latin typeface="Helvetica"/>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1807</TotalTime>
  <Words>3673</Words>
  <Application>Microsoft Office PowerPoint</Application>
  <PresentationFormat>Presentazione su schermo (4:3)</PresentationFormat>
  <Paragraphs>841</Paragraphs>
  <Slides>108</Slides>
  <Notes>46</Notes>
  <HiddenSlides>0</HiddenSlides>
  <MMClips>1</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108</vt:i4>
      </vt:variant>
    </vt:vector>
  </HeadingPairs>
  <TitlesOfParts>
    <vt:vector size="112" baseType="lpstr">
      <vt:lpstr>Tema di Office</vt:lpstr>
      <vt:lpstr>Grafico</vt:lpstr>
      <vt:lpstr>Photo Editor Photo</vt:lpstr>
      <vt:lpstr>Foglio di lavoro di Microsoft Excel 97-2003</vt:lpstr>
      <vt:lpstr>Presentazione standard di PowerPoint</vt:lpstr>
      <vt:lpstr>Presentazione standard di PowerPoint</vt:lpstr>
      <vt:lpstr>Presentazione standard di PowerPoint</vt:lpstr>
      <vt:lpstr>Botero ”una famiglia”</vt:lpstr>
      <vt:lpstr>Perchè abbiamo bisogno del cibo?</vt:lpstr>
      <vt:lpstr>Fabbisogno energetico e sue componenti</vt:lpstr>
      <vt:lpstr>Presentazione standard di PowerPoint</vt:lpstr>
      <vt:lpstr>Fabbisogno energetico = dispendio energetico</vt:lpstr>
      <vt:lpstr>Metabolismo basale “the energy required to do nothing”</vt:lpstr>
      <vt:lpstr>Presentazione standard di PowerPoint</vt:lpstr>
      <vt:lpstr>Metabolismo Basale </vt:lpstr>
      <vt:lpstr>Metabolismo Basale</vt:lpstr>
      <vt:lpstr>Metabolismo nelle 24 ore</vt:lpstr>
      <vt:lpstr>Stima del metabolismo basale</vt:lpstr>
      <vt:lpstr>Termogenesi Indotta dalla Dieta o termogenesi alimentare (TID)</vt:lpstr>
      <vt:lpstr>Presentazione standard di PowerPoint</vt:lpstr>
      <vt:lpstr>Termoregolazione</vt:lpstr>
      <vt:lpstr>Presentazione standard di PowerPoint</vt:lpstr>
      <vt:lpstr>Presentazione standard di PowerPoint</vt:lpstr>
      <vt:lpstr>Che cosa è l’Obesità?</vt:lpstr>
      <vt:lpstr>Che cosa è l’Obesità?</vt:lpstr>
      <vt:lpstr>Presentazione standard di PowerPoint</vt:lpstr>
      <vt:lpstr>Presentazione standard di PowerPoint</vt:lpstr>
      <vt:lpstr>Sovrappeso ed Obesità in USA</vt:lpstr>
      <vt:lpstr>The Bottom Line</vt:lpstr>
      <vt:lpstr>Obesità: un’epidemia</vt:lpstr>
      <vt:lpstr>Prevalenza di obesità 2001-02 vs 2005-06 15 year-olds</vt:lpstr>
      <vt:lpstr>Obesità al di fuori dell’OCSE</vt:lpstr>
      <vt:lpstr>Obesità in Italia proiezioni per classe di età</vt:lpstr>
      <vt:lpstr>Proiezioni Obesita’, Inghilterra</vt:lpstr>
      <vt:lpstr>Proiezioni Malattie Croniche</vt:lpstr>
      <vt:lpstr>Metodi per misurare il peso e stimarne i rischi per la salute</vt:lpstr>
      <vt:lpstr>Body Mass Index (BMI) Indice di Massa Corporea (IMC)</vt:lpstr>
      <vt:lpstr>IMC consigliato dipende da:</vt:lpstr>
      <vt:lpstr>Rapporto Peso – Altezza </vt:lpstr>
      <vt:lpstr>Presentazione standard di PowerPoint</vt:lpstr>
      <vt:lpstr>Presentazione standard di PowerPoint</vt:lpstr>
      <vt:lpstr>Presentazione standard di PowerPoint</vt:lpstr>
      <vt:lpstr>Nuovo paper</vt:lpstr>
      <vt:lpstr>Obesità come fattore di rischio</vt:lpstr>
      <vt:lpstr>Presentazione standard di PowerPoint</vt:lpstr>
      <vt:lpstr>Circonferenza vita</vt:lpstr>
      <vt:lpstr>Proiezioni Aspettativa di Vita</vt:lpstr>
      <vt:lpstr>Presentazione standard di PowerPoint</vt:lpstr>
      <vt:lpstr>Presentazione standard di PowerPoint</vt:lpstr>
      <vt:lpstr>Presentazione standard di PowerPoint</vt:lpstr>
      <vt:lpstr>Obesità e condizione socio-economica</vt:lpstr>
      <vt:lpstr>Disuguaglianze e Obesita’</vt:lpstr>
      <vt:lpstr>L’impatto sulla spesa sanitaria (costi diretti + costi indiretti)</vt:lpstr>
      <vt:lpstr>Policy implications</vt:lpstr>
      <vt:lpstr>Strategie di azione sull’obesità </vt:lpstr>
      <vt:lpstr>Incertezza sul da farsi</vt:lpstr>
      <vt:lpstr>Presentazione standard di PowerPoint</vt:lpstr>
      <vt:lpstr>Copertura geografica</vt:lpstr>
      <vt:lpstr>Assunzioni principali (i)</vt:lpstr>
      <vt:lpstr>Presentazione standard di PowerPoint</vt:lpstr>
      <vt:lpstr>Interventi</vt:lpstr>
      <vt:lpstr>Cosa vogliono sapere i policy-makers</vt:lpstr>
      <vt:lpstr>La prevenzione migliora lo stato di salute?</vt:lpstr>
      <vt:lpstr>Impatto sull’obesità</vt:lpstr>
      <vt:lpstr>Efficacia totale degli interventi</vt:lpstr>
      <vt:lpstr>Efficacia degli interventi nel tempo Inghilterra</vt:lpstr>
      <vt:lpstr>Presentazione standard di PowerPoint</vt:lpstr>
      <vt:lpstr>Intervention Effectiveness (Time to Steady State)</vt:lpstr>
      <vt:lpstr>La Prevenzione può ridurre la spesa sanitaria?</vt:lpstr>
      <vt:lpstr>Il costo della prevenzione</vt:lpstr>
      <vt:lpstr>Health Outcomes and Expenditure Physician-Dietician Counselling</vt:lpstr>
      <vt:lpstr>La prevenzione riesce a diminuire le diseguaglianze sociali?</vt:lpstr>
      <vt:lpstr>Impatto sulle diseguaglianze</vt:lpstr>
      <vt:lpstr>Efficacia degli interventi (classe di età ed effetto redistributivo)</vt:lpstr>
      <vt:lpstr>La prevenzione è Cost-Effective?</vt:lpstr>
      <vt:lpstr>La cost-effectiveness della prevenzione</vt:lpstr>
      <vt:lpstr>Combinazioni di interventi</vt:lpstr>
      <vt:lpstr>Multiple interventions</vt:lpstr>
      <vt:lpstr>Multiple Interventions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Quanto differiscono i livelli tra le regioni?</vt:lpstr>
      <vt:lpstr>Presentazione standard di PowerPoint</vt:lpstr>
      <vt:lpstr>Presentazione standard di PowerPoint</vt:lpstr>
      <vt:lpstr>Come si collocano questi livelli rispetto ad altri Paesi?</vt:lpstr>
      <vt:lpstr>Presentazione standard di PowerPoint</vt:lpstr>
      <vt:lpstr>Presentazione standard di PowerPoint</vt:lpstr>
      <vt:lpstr>Quali sono i bambini tra cui l’obesità è più diffusa?</vt:lpstr>
      <vt:lpstr>Presentazione standard di PowerPoint</vt:lpstr>
      <vt:lpstr>Presentazione standard di PowerPoint</vt:lpstr>
      <vt:lpstr>Distribuzione percentuale dei bambini per consumo di frutta e verdura. Italia, 2008</vt:lpstr>
      <vt:lpstr>Distribuzione percentuale dei bambini per consumo di bevande zuccherate e/o gassate. Italia, 2008 </vt:lpstr>
      <vt:lpstr>Attività fisica</vt:lpstr>
      <vt:lpstr>Attività fisica settimanale extrascolastica</vt:lpstr>
      <vt:lpstr>Modalità utilizzata dai bambini per recarsi a scuola</vt:lpstr>
      <vt:lpstr>Presentazione standard di PowerPoint</vt:lpstr>
      <vt:lpstr>Numero di ore giornaliere dedicate alla TV e ai videogiochi</vt:lpstr>
      <vt:lpstr>Tempo dedicato ad abitudini sedentarie (&gt;3ore)</vt:lpstr>
      <vt:lpstr>Presentazione standard di PowerPoint</vt:lpstr>
      <vt:lpstr>Presenza della TV nella  camera dei bambini</vt:lpstr>
      <vt:lpstr>Presentazione standard di PowerPoint</vt:lpstr>
      <vt:lpstr>Distribuzione percentuale delle scuole con mensa per regione. Italia 2008</vt:lpstr>
      <vt:lpstr>Presenza di distributori automatici e loro contenuto</vt:lpstr>
      <vt:lpstr>Cambiamenti delle abitudini alimentari</vt:lpstr>
      <vt:lpstr>Produzione di calorie e prezzo del cibo</vt:lpstr>
      <vt:lpstr>Diminuzione dell’attività fisica</vt:lpstr>
      <vt:lpstr>Siti utili</vt:lpstr>
      <vt:lpstr>http://www.inran.it/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kta</dc:creator>
  <cp:lastModifiedBy>Gabriele Messina</cp:lastModifiedBy>
  <cp:revision>198</cp:revision>
  <dcterms:created xsi:type="dcterms:W3CDTF">2012-03-28T17:16:37Z</dcterms:created>
  <dcterms:modified xsi:type="dcterms:W3CDTF">2017-10-30T10:06:19Z</dcterms:modified>
</cp:coreProperties>
</file>